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ink/ink12.xml" ContentType="application/inkml+xml"/>
  <Override PartName="/ppt/notesSlides/notesSlide2.xml" ContentType="application/vnd.openxmlformats-officedocument.presentationml.notesSlide+xml"/>
  <Override PartName="/ppt/ink/ink13.xml" ContentType="application/inkml+xml"/>
  <Override PartName="/ppt/notesSlides/notesSlide3.xml" ContentType="application/vnd.openxmlformats-officedocument.presentationml.notesSlide+xml"/>
  <Override PartName="/ppt/ink/ink14.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5" r:id="rId1"/>
    <p:sldMasterId id="2147483687" r:id="rId2"/>
  </p:sldMasterIdLst>
  <p:notesMasterIdLst>
    <p:notesMasterId r:id="rId71"/>
  </p:notesMasterIdLst>
  <p:handoutMasterIdLst>
    <p:handoutMasterId r:id="rId72"/>
  </p:handoutMasterIdLst>
  <p:sldIdLst>
    <p:sldId id="256" r:id="rId3"/>
    <p:sldId id="1728" r:id="rId4"/>
    <p:sldId id="1596" r:id="rId5"/>
    <p:sldId id="2208" r:id="rId6"/>
    <p:sldId id="678" r:id="rId7"/>
    <p:sldId id="696" r:id="rId8"/>
    <p:sldId id="1725" r:id="rId9"/>
    <p:sldId id="698" r:id="rId10"/>
    <p:sldId id="684" r:id="rId11"/>
    <p:sldId id="2265" r:id="rId12"/>
    <p:sldId id="2267" r:id="rId13"/>
    <p:sldId id="2268" r:id="rId14"/>
    <p:sldId id="2269" r:id="rId15"/>
    <p:sldId id="1722" r:id="rId16"/>
    <p:sldId id="1736" r:id="rId17"/>
    <p:sldId id="720" r:id="rId18"/>
    <p:sldId id="721" r:id="rId19"/>
    <p:sldId id="2270" r:id="rId20"/>
    <p:sldId id="2241" r:id="rId21"/>
    <p:sldId id="2271" r:id="rId22"/>
    <p:sldId id="2272" r:id="rId23"/>
    <p:sldId id="2264" r:id="rId24"/>
    <p:sldId id="733" r:id="rId25"/>
    <p:sldId id="2273" r:id="rId26"/>
    <p:sldId id="736" r:id="rId27"/>
    <p:sldId id="918" r:id="rId28"/>
    <p:sldId id="2249" r:id="rId29"/>
    <p:sldId id="2251" r:id="rId30"/>
    <p:sldId id="2250" r:id="rId31"/>
    <p:sldId id="2252" r:id="rId32"/>
    <p:sldId id="734" r:id="rId33"/>
    <p:sldId id="919" r:id="rId34"/>
    <p:sldId id="2263" r:id="rId35"/>
    <p:sldId id="2279" r:id="rId36"/>
    <p:sldId id="737" r:id="rId37"/>
    <p:sldId id="2254" r:id="rId38"/>
    <p:sldId id="2255" r:id="rId39"/>
    <p:sldId id="2256" r:id="rId40"/>
    <p:sldId id="2257" r:id="rId41"/>
    <p:sldId id="1050" r:id="rId42"/>
    <p:sldId id="727" r:id="rId43"/>
    <p:sldId id="922" r:id="rId44"/>
    <p:sldId id="2274" r:id="rId45"/>
    <p:sldId id="1727" r:id="rId46"/>
    <p:sldId id="2258" r:id="rId47"/>
    <p:sldId id="2275" r:id="rId48"/>
    <p:sldId id="2276" r:id="rId49"/>
    <p:sldId id="713" r:id="rId50"/>
    <p:sldId id="1540" r:id="rId51"/>
    <p:sldId id="1541" r:id="rId52"/>
    <p:sldId id="1542" r:id="rId53"/>
    <p:sldId id="1543" r:id="rId54"/>
    <p:sldId id="1544" r:id="rId55"/>
    <p:sldId id="1545" r:id="rId56"/>
    <p:sldId id="1546" r:id="rId57"/>
    <p:sldId id="1547" r:id="rId58"/>
    <p:sldId id="1548" r:id="rId59"/>
    <p:sldId id="2259" r:id="rId60"/>
    <p:sldId id="2260" r:id="rId61"/>
    <p:sldId id="2262" r:id="rId62"/>
    <p:sldId id="2261" r:id="rId63"/>
    <p:sldId id="2277" r:id="rId64"/>
    <p:sldId id="924" r:id="rId65"/>
    <p:sldId id="925" r:id="rId66"/>
    <p:sldId id="926" r:id="rId67"/>
    <p:sldId id="927" r:id="rId68"/>
    <p:sldId id="1082" r:id="rId69"/>
    <p:sldId id="1081" r:id="rId70"/>
  </p:sldIdLst>
  <p:sldSz cx="9144000" cy="6858000" type="screen4x3"/>
  <p:notesSz cx="6858000" cy="9144000"/>
  <p:defaultTextStyle>
    <a:defPPr>
      <a:defRPr lang="en-US"/>
    </a:defPPr>
    <a:lvl1pPr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9E8FF"/>
    <a:srgbClr val="5B5B64"/>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85" autoAdjust="0"/>
    <p:restoredTop sz="93427" autoAdjust="0"/>
  </p:normalViewPr>
  <p:slideViewPr>
    <p:cSldViewPr>
      <p:cViewPr varScale="1">
        <p:scale>
          <a:sx n="98" d="100"/>
          <a:sy n="98" d="100"/>
        </p:scale>
        <p:origin x="201" y="2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816"/>
    </p:cViewPr>
  </p:sorterViewPr>
  <p:notesViewPr>
    <p:cSldViewPr>
      <p:cViewPr varScale="1">
        <p:scale>
          <a:sx n="88" d="100"/>
          <a:sy n="88" d="100"/>
        </p:scale>
        <p:origin x="-207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7E4735-A5D0-044D-BE7E-3A4B3C0A561F}" type="datetimeFigureOut">
              <a:rPr lang="en-US" smtClean="0"/>
              <a:pPr/>
              <a:t>9/8/2020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56C03F-7434-D740-BBB1-1637C88A1EC2}" type="slidenum">
              <a:rPr lang="en-US" smtClean="0"/>
              <a:pPr/>
              <a:t>‹#›</a:t>
            </a:fld>
            <a:endParaRPr lang="en-US"/>
          </a:p>
        </p:txBody>
      </p:sp>
    </p:spTree>
    <p:extLst>
      <p:ext uri="{BB962C8B-B14F-4D97-AF65-F5344CB8AC3E}">
        <p14:creationId xmlns:p14="http://schemas.microsoft.com/office/powerpoint/2010/main" val="2509163792"/>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9-03T16:37:40.198"/>
    </inkml:context>
    <inkml:brush xml:id="br0">
      <inkml:brushProperty name="width" value="0.05292" units="cm"/>
      <inkml:brushProperty name="height" value="0.05292" units="cm"/>
      <inkml:brushProperty name="color" value="#FF0000"/>
    </inkml:brush>
  </inkml:definitions>
  <inkml:trace contextRef="#ctx0" brushRef="#br0">2556 2469 691 0,'18'-14'61'0,"-9"12"-49"0,5-6-12 0,-2 2 0 16,3 1 144-16,0 0 25 0,3 2 6 0,3 3 1 15,3-5-132-15,-1 5-25 0,1-3-6 0,3 3-1 16,0 0 11-16,0 0 1 0,-1 0 1 0,4-2 0 16,6 2-13-16,3 0-2 0,-1 0-1 0,7 0 0 15,3 0-9-15,2 2 8 0,4-2-8 0,2 0 8 16,4 0-8-16,-1-5 8 0,7 5-8 0,2-5 8 0,1 2-8 0,2-2 0 15,1-1 0-15,2 1 8 0,3 3 0 16,4-4 0-16,-1 1 0 0,3 2 0 0,-2-2-8 0,-1 5 0 16,7-8 0-16,-1 3 8 0,0 5 8 0,3-5 2 15,-2 2 0-15,2 3 0 0,0-5 11 0,1 5 3 16,-4 0 0-16,3 0 0 0,7 0-10 0,-7 0-2 16,3 0 0-16,0 0 0 0,1 0-6 0,-1-6-2 15,6 6 0-15,-3 0 0 0,1 6-3 0,2-12-1 16,-3 6 0-16,3 0 0 0,-2-2-8 0,-1-1 8 15,9 0-8-15,-3 3 8 0,-5-8-8 0,-1 8 0 16,9 0 9-16,-9-2-9 0,-8-1 0 0,-1-5 8 16,3 8-8-16,-6 3 0 0,-2-3 0 0,-4 0 8 15,-2 5-8-15,-1-5 0 0,0 3 0 0,-5-1 0 0,-4 1 0 0,1 2 0 16,-1-2 0-16,-2 0 0 0,-7-3 0 0,1 0 8 16,0 0-8-16,-1 0 8 0,-2 0-8 0,-1 0 8 15,1-6 9-15,-1 6 3 0,-2 0 0 0,-3 0 0 16,-4-5 2-16,-2 5 1 0,-3 0 0 0,2 0 0 15,-5-3-7-15,3 3-2 0,-1 0 0 0,-5 3 0 16,0 2-14-16,-3-5 0 0,-6 0 0 0,-1 3 0 31,-2 8-92-31,-3-11-19 0,-3 2-3 0,-3 1-725 0</inkml:trace>
  <inkml:trace contextRef="#ctx0" brushRef="#br0" timeOffset="2093.04">18870 2368 1321 0,'0'0'58'0,"9"0"13"0,0 0-57 0,0 3-14 0,3-3 0 0,3 0 0 16,3 0 28-16,0 0 4 0,5 2 0 0,4 6 0 15,0-8 11-15,6 0 2 0,5 0 1 0,4 0 0 16,0 0-17-16,11-5-3 0,7 0-1 0,5 2 0 16,7-8-25-16,5 4 0 0,1-1 0 0,11-6 0 15,12 1 20-15,6 0 9 0,0 0 2 0,9-1 0 0,7 4-18 16,-4 2-3-16,0-5-1 0,-3 5 0 0,6 2 44 16,-6-1 9-16,-3 1 2 0,0 6 0 0,3 0-23 15,-6 0-4-15,-3 0-1 0,-2 0 0 0,2 6-12 0,-12-4-4 16,-6 3 0-16,-5-2 0 0,2 2-20 0,-3 1 0 15,-5-1 0-15,-7 3 0 16,-5-3-135-16,-1 6-25 0,-5 5-4 0</inkml:trace>
  <inkml:trace contextRef="#ctx0" brushRef="#br0" timeOffset="5706.3">23103 900 644 0,'0'0'28'0,"0"0"7"0,0 0-35 0,0 0 0 0,6-8 0 0,0 2 0 15,3 1 42-15,-9 5 2 0,3-3 0 0,-3 3 0 16,6-5-16-16,6-3-2 0,-12 8-1 0,6 0 0 16,-6 0 2-16,9 0 0 0,-1-5 0 0,-2 5 0 15,3-5 26-15,-3 5 6 0,3 0 1 0,-3 0 0 16,3-6-10-16,3 4-2 0,-3 2 0 0,3-6 0 0,-3 6-31 15,6 0-6-15,-3 0-2 0,2-5 0 16,1 5-9-16,0-3 10 0,-6 3-10 0,12-5 10 0,-6 5 0 0,0-5 0 16,3 5 0-16,-1 0 0 0,-2-3 11 0,0 3 3 15,0 0 0-15,-3 0 0 0,-3 0-1 0,6 0 0 16,-3 0 0-16,-3 3 0 0,-3 2-23 0,3 0 9 16,-1-5-9-16,-5 8 0 0,3-2 18 0,-3-4-3 15,-3 9-1-15,6-6 0 0,-3-2-14 0,0 7 0 16,3-2 0-16,-3-2 0 0,3 2 0 0,-3-3 0 15,3 3 0-15,-3 5 0 0,3-8 0 0,-3 3 0 16,0 6 0-16,-3-4 0 0,0 3 0 0,0-5 11 16,6 5 0-16,-6 6 0 0,3-6-3 0,-6 0-8 15,3 1 12-15,-6 4-4 0,6-5 3 0,0 9 0 0,-6-9 0 16,3 5 0-16,3-2-11 0,-3 3 0 0,-6-1 0 16,0 1 0-16,9 2 0 0,-3-3 0 0,-3 1 0 0,3 2 0 15,-6-2 0-15,6 2 0 0,-3 3 0 0,3-3 8 16,-5-3-8-16,8 4 0 0,-3-1 0 0,-3 3 0 15,6-3 0-15,0 2 0 0,0 4 0 0,0-6 0 16,0 3 0-16,9-3 12 0,-9 3-4 0,0-3 0 16,0 0-8-16,0 3 0 0,0 3 0 0,0-9 0 15,0 6 0-15,0 0 8 0,0 2-8 0,0-7 0 16,-3 7 11-16,-3-5-3 0,3 3-8 0,0 5 12 16,-3-2-12-16,-3 2 8 0,3-3-8 0,0 1 0 15,-3-1 10-15,6 1-10 0,-3-4 10 0,0 4-10 16,3-6 11-16,0 5-11 0,-6-2 12 0,9 0-12 15,0-5 8-15,-6-1-8 0,6 6 0 0,-3-3 0 16,3 0 0-16,-3 0 0 0,3-2 8 0,-3-1-8 0,3 1 0 16,-6-3 8-16,6 0-8 0,0-3 0 0,0 3 8 0,0-3-8 15,-3 0 0-15,3-2 0 0,-6 2 10 0,6 0-10 16,0-5 8-16,0 3-8 0,0-1 8 0,0-2-8 16,0 3 0-16,0 0 8 0,0-11-8 0,0 2 0 15,-3 9 9-15,3-11-9 0,0 0 15 0,0 5-2 16,0 3 0-16,0-8 0 0,0 0-5 0,0 0 0 15,0 0-8-15,0 0 12 0,-6 3 2 0,3-1 0 16,-5-2 0-16,8 0 0 0,-6-2-5 0,0 2-1 16,-3-3 0-16,0 3 0 0,0-5-8 0,-3 2 10 0,-3-2-10 15,0 5 10-15,-6-8-10 0,1 5 8 0,2 1-8 16,-3-4 8-16,-3 1-8 0,-3 0 0 0,3 5 9 16,-2-3-9-16,-7-2 0 0,0 2-13 0,0 0 1 0,1 3 1 31,-4 0-21-31,3 0-4 0,0 3 0 0,1-3-1 15,-1 0-7-15,-3 3 0 0,4-1-1 0,2 1-519 0,3-3-104 0</inkml:trace>
  <inkml:trace contextRef="#ctx0" brushRef="#br0" timeOffset="7279.96">18260 918 115 0,'0'0'10'0,"0"0"-10"16,0 0 0-16,0 0 0 0,0 0 171 0,0 0 32 15,0 0 6-15,0 0 2 0,0 0-162 0,0 0-32 16,0 0-6-16,0 0-2 0,0 0 11 0,0 0 3 15,-3-5 0-15,3 5 0 0,0 0 15 0,-9 0 3 16,0-8 1-16,0 8 0 0,-3 0 0 0,3 0 0 16,-2-5 0-16,-4 5 0 0,0 0-3 0,0 0-1 15,0 5 0-15,-3-5 0 0,3 0-3 0,-3 3-1 16,1-3 0-16,-4 5 0 0,3-5 6 0,0 5 2 16,0-2 0-16,3 7 0 0,0-10-2 0,1 8-1 0,2 0 0 0,0 3 0 15,0-6-17-15,0 3-3 0,3 0-1 0,0 3 0 16,0-4-18-16,3 7 8 0,0-6-8 0,0 2 0 15,3-2 0-15,0 3 0 0,0 2 0 0,0 0 0 16,3-5 0-16,0 5 0 0,0 1-12 0,3-1 12 16,-3 5-10-16,3-4 10 0,-3 7-10 0,0-3 10 15,0 3 0-15,0 3-9 0,0-3 9 0,0 3 0 16,0 3 0-16,0-6 0 0,0 3 0 0,0 5 0 16,-3 3 0-16,3-1 0 0,-3 1 0 0,3-3 0 15,-3 3 0-15,3 0 0 0,-6-1 0 0,3 1 0 16,3 3 0-16,-3-4 0 0,-2 4 0 0,2-1-8 15,3 3 8-15,-3 0 0 0,0 3 0 0,0-8 0 16,0 2 0-16,0 0 0 0,0 3 0 0,0-10 0 16,0 5 0-16,0-6 0 0,3 3 0 0,-3 0 0 15,-3-2 0-15,3-1 8 0,0 3-8 0,3 0 8 16,-3 3-8-16,-3 3 9 0,0-9-9 0,0 6 10 0,6-6-10 0,-3 1 0 16,-3-3 9-16,3-1-9 0,3 1 0 0,-3-3 8 15,3-2-8-15,-3-1 0 0,3-2 0 0,0-3 8 16,3-2-8-16,0 2 0 0,0-5 0 0,3 3 0 15,0-3 0-15,-3-8 8 0,3 2-8 0,3 4 0 16,-3-4 0-16,3-2 8 0,-3 6-8 0,3-6 9 16,-3 0-9-16,0 0 10 0,2 0 8 0,-8 0 2 15,6-3 0-15,-6 3 0 0,9 0-28 0,-3-3-6 16,3 1-1-16,-3-1 0 0,0 0 24 0,0 3 5 16,3-2 1-16,0 2 0 0,3-8-15 0,0 2 0 0,3 6 0 15,-3-7 0-15,5 1-12 0,1 1-4 0,0 2-2 16,6-2 0-16,0 0 18 0,3-1 0 15,-1-1-8-15,1 1 8 0,3 4 0 0,0-6 0 0,-1 0 0 0,4 2 0 16,3 1 0-16,0 0 0 0,5-3 0 16,1 3 0-16,6-6-8 0,-1 3 8 0,1 5 0 0,-1-2 0 15,4 0-18-15,-3 2 3 0,-1 3 1 0,1 0 0 32,3-2-21-32,-1-1-4 0,-5 3-1 0,-1 0-496 0,-2 0-100 0</inkml:trace>
  <inkml:trace contextRef="#ctx0" brushRef="#br0" timeOffset="52623.21">15858 3204 1440 0,'0'0'128'0,"0"0"-103"16,0 0-25-16,3-3 0 0,3-2 158 0,-3 0 26 15,3-3 6-15,0 5 1 0,0-2-75 0,3 2-14 16,3-2-3-16,2 2-1 0,1 1-61 0,0-4-12 16,3 4-2-16,-3 2-1 0,0 0-8 0,3 2-2 15,-3 4 0-15,0 2 0 0,-1 0-12 0,1 2 0 16,-3 1 0-16,0 2 0 0,0 3 19 0,-3-3 1 16,0 6 0-16,-6-3 0 0,0 2-7 0,-3-5-1 0,-3 6 0 0,0-1 0 15,-6-2-3-15,0 0-1 0,-3 3 0 0,0-1 0 16,0-2 4-16,-6-3 0 0,4 3 0 0,-4-3 0 15,0-2-12-15,0 2 0 0,0-2 0 0,0-1 0 16,6-4-16-16,0 2-4 0,1-3-2 0,-1 0 0 16,9-5-141-16,-3 0-28 0,0 0-5 15,3-8-2-15</inkml:trace>
  <inkml:trace contextRef="#ctx0" brushRef="#br0" timeOffset="52836.24">16281 3149 1497 0,'-6'5'133'0,"-3"5"-106"16,0 1-27-16,0 2 0 0,-3 0 183 0,0 1 31 15,-3 2 6-15,0 2 2 0,6 1-79 0,-2-1-16 16,2 3-3-16,3 0-1 0,3-2-85 0,3 0-17 16,0-1-3-16,6-2-1 0,3 2-17 0,2-10-14 15,4 0 2-15,0 0 1 16,3-2-42-16,3-1-9 0,0-3-2 0,0-2 0 15,2 0-178-15,4-2-36 0,30-9-7 0,-13-2-2 0</inkml:trace>
  <inkml:trace contextRef="#ctx0" brushRef="#br0" timeOffset="53030.75">16706 3429 2746 0,'27'3'122'0,"-27"-3"25"0,0 0-118 0,0 0-29 0,6 8 0 0,0-3 0 16,-6-5 56-16,3 8 4 0,-3 0 2 0,3 0 0 16,6 2-6-16,-6-2 0 0,-9 3-1 0,-3-1 0 15,9 1-36-15,-6 0-7 0,-6-1-2 0,-3 3 0 16,0-2-57-16,0 0-11 0,1-1-2 0,-1 6-853 16,-3-8-171-16</inkml:trace>
  <inkml:trace contextRef="#ctx0" brushRef="#br0" timeOffset="53557.67">17197 3209 2649 0,'0'0'58'0,"0"0"12"0,-8 0 2 0,2 3 4 0,6-3-61 0,0 0-15 16,-9 11 0-16,0-9 0 0,0 9 105 0,6-3 19 15,3 2 3-15,-6 1 1 0,0 2-103 0,3 3-25 16,3-3 0-16,3 1 0 0,-6 1 0 0,6-1 0 16,6-1 0-16,0 0 0 0,0 0 0 0,0-5 0 15,3 0 0-15,-1 0 0 16,7-3-46-16,-6 1-14 0,-3-6-4 0,0 0 0 0,9 0 43 0,-3-6 8 16,-3 1 1-16,0-3 1 0,-6 0 11 0,5-5 16 15,4 0-4-15,-3 0-1 0,-6-1-11 0,3 4 0 0,3-9 0 0,0 3 0 16,-6 0 0-16,0 1 0 0,3 4 0 0,0 0 0 15,-3 4 0-15,0 4 0 0,-6 3 0 0,6-5 0 16,0 2 0-16,-6 3 0 0,0 0 0 0,3 11 0 16,2-1 0-16,-5 6 0 0,3 2 0 0,-3 6 0 15,3-3 0-15,-3 3 0 0,3 5 0 0,-3 3 0 16,0 0 23-16,0 2 2 0,3 3 1 0,0 0 0 16,-6 3-26-16,3 2 0 0,0 1 0 0,0 2 0 15,0-8 0-15,-3 0 0 0,-3-5-9 0,0 2 9 16,6-5 0-16,-5-5 0 0,-7-3 0 0,0 0 0 0,3-5 12 0,-3-3 4 15,-6-2 0-15,0-3 0 0,-6 0 2 16,6-6 1-16,4 1 0 0,-10-6 0 0,-6-2-19 0,9-3 8 16,6-2-8-16,-3-1 0 15,-2-2 0-15,2-3-17 0,6 0 1 0,6-3 1 16,3 1-24-16,0-3-5 0,3 0 0 0,12-1-1 0,6 1 35 0,3 0 10 16,-7 3 0-16,7-4 0 15,9 4-55-15,3-3-6 0,-3 0-2 0,5 2-751 16,4 1-150-16</inkml:trace>
  <inkml:trace contextRef="#ctx0" brushRef="#br0" timeOffset="54265.21">18364 3077 1566 0,'0'0'69'0,"0"0"15"0,6-3-68 0,0-2-16 0,0 5 0 0,0-5 0 16,-3 2 123-16,-3 3 21 0,6-2 4 15,-6 2 0-15,0 0-23 0,0 0-5 0,3-3 0 0,-3 3-1 16,0 0-18-16,0 0-3 0,0 0-1 0,0 0 0 16,0 0-56-16,-6 3-11 0,-3 5-2 0,-3 2-1 15,0 1-9-15,0 2-2 0,-5 3 0 0,-1 5 0 16,-3 0-5-16,3 3-2 0,-3 2 0 0,0 4 0 16,0 1 3-16,4 1 0 0,2 0 0 0,3 2 0 15,3-5-12-15,0 3-17 0,6-6 4 0,6 1 1 16,0-3 12-16,3-6 16 0,6 1-3 0,0-1-1 15,3-4-33-15,-1-1-7 0,4 0-2 0,3-10 0 0,-3-3 22 16,6-3 8-16,-3 3 0 0,5-11-9 0,-2 1 9 16,3-1-10-16,-3-5 10 0,6 0-10 15,-7 1-23-15,1-4-5 0,-3-2-1 0,-3 0 0 16,-3 0-194-16,-6 2-39 0</inkml:trace>
  <inkml:trace contextRef="#ctx0" brushRef="#br0" timeOffset="54425.3">18022 3387 921 0,'0'0'82'0,"0"0"-66"16,0 0-16-16,6 5 0 0,6 0 310 0,0 3 58 15,6-8 12-15,2 5 3 0,4-5-229 0,3 3-46 16,3-6-8-16,8 3-3 0,-5-2-26 0,6-1-6 0,0-2-1 0,2-3 0 16,1 0-40-16,0-3-8 0,-1 1-1 15,4-3-877-15,-9-1-175 16</inkml:trace>
  <inkml:trace contextRef="#ctx0" brushRef="#br0" timeOffset="54679.88">18960 2995 2246 0,'-9'-5'100'0,"9"5"20"16,0 0-96-16,0 0-24 0,0 0 0 0,-3 5 0 15,-3 0 124-15,3 1 20 0,0 4 4 0,0 3 0 0,0 3-74 0,-3 3-15 16,3 2-3-16,-3 6-1 0,-3-1-21 0,3-2-4 16,3 10-1-16,-3-2 0 0,0 2-17 0,-3 3-4 15,3-2-8-15,0-6 12 0,0 0-12 0,3 0 0 16,-3-2 0-16,0-4 0 16,4 1-77-16,-1-8-15 0,3 0-4 0,0-3 0 15,0-5-180-15,3-3-36 0,-3-5-7 0,17-8-1 0</inkml:trace>
  <inkml:trace contextRef="#ctx0" brushRef="#br0" timeOffset="54891.9">19153 2961 2649 0,'-9'13'117'0,"3"-5"25"0,0 2-114 0,3 4-28 0,-3-1 0 0,0 8 0 16,3-2 50-16,0 4 4 0,-3-1 1 0,3 7 0 15,0-3-6-15,3 1-1 0,0 2 0 0,0-3 0 16,0 1-33-16,3-1-7 0,-3 1-8 0,6-6 11 16,-6-3-20-16,3 1-4 0,0-3-1 0,-3-3 0 15,3-3-118-15,0-4-24 0,-3-6-5 0,0 0-628 16,0 0-126-16</inkml:trace>
  <inkml:trace contextRef="#ctx0" brushRef="#br0" timeOffset="55253.39">19111 2953 2131 0,'0'0'94'0,"0"0"20"0,0 0-91 0,0-6-23 15,0 1 0-15,3 5 0 0,6-5 171 0,0 5 29 16,3-3 7-16,3 3 1 0,0 0-167 0,3 8-33 16,0-8-8-16,2 5 0 0,-2 1 42 0,0-1 6 15,3 3 2-15,-3-3 0 0,3 6-32 0,-3-3-6 16,-1 2-2-16,-2 4 0 0,0-9-10 0,-3 8 0 15,-3-2 0-15,-6-3 8 0,0 2-8 0,-3 1 0 16,-3-1 0-16,-6 1 8 0,3 0-8 0,-6-3 0 16,-3 5 0-16,0-8-11 15,1 3-39-15,-4 3-8 0,3-6-2 0,-3 3 0 0,0 0 48 0,6-3 12 16,0 0 0-16,3 3 0 0,0 0 0 0,3-3 0 16,3 3 0-16,3-2 0 0,0 2 0 0,6 0 0 15,-3-3 0-15,6 5 0 0,0-2 0 0,3 3 0 16,0 0 0-16,3-1 0 0,0 3 49 0,3 1 12 15,0-1 3-15,2 3 0 0,1-3-52 0,0 0-12 0,0 3 0 16,0-3 0-16,-9 0 55 0,3 1 8 0,2-4 1 16,1 4 1-16,0-9-55 0,0 3-10 15,3 0 0-15,-3-6-992 0,0 1-195 0</inkml:trace>
  <inkml:trace contextRef="#ctx0" brushRef="#br0" timeOffset="56304.32">19614 2537 230 0,'0'0'20'0,"-6"6"-20"15,3 2 0-15,-2 5 0 0,2-8 454 0,0 6 86 16,-3-1 18-16,3 1 3 0,3 2-361 0,-3-2-72 16,-3 2-14-16,3 0-3 0,0-2-38 0,6 2-7 15,0 5-2-15,0-10-1305 0</inkml:trace>
  <inkml:trace contextRef="#ctx0" brushRef="#br0" timeOffset="57193.25">16034 4752 1558 0,'0'0'69'0,"0"0"15"0,6-3-68 0,3 3-16 15,-4-2 0-15,4 2 0 0,3 0 130 0,-3 2 22 16,3 1 5-16,0 0 1 0,0 2-40 0,3 3-8 15,0 0-2-15,3 0 0 0,-1 2-41 0,1 1-9 0,3 2-2 0,-3 0 0 16,-3 1-8-16,0-1-3 16,-3 3 0-16,-3 0 0 0,-6 2-45 0,0-2-12 0,-3 2 0 0,-6-2-1 15,-3 3 40-15,-3-1 8 0,-3 1 1 0,-6 2 1 16,0-2-19-16,3 2-4 0,-3-3-1 0,1 1 0 16,-1-1-13-16,3-4 0 0,-3 1 0 0,3 1 0 15,0-3-60 1,1-2-16-16,-1-3-2 0,6 0-1 15,0 0-137-15,3-5-28 0</inkml:trace>
  <inkml:trace contextRef="#ctx0" brushRef="#br0" timeOffset="57443.34">16471 4733 2188 0,'0'0'97'0,"-6"0"20"0,-3 6-93 0,0-1-24 16,-6 0 0-16,1 3 0 0,2 3 73 0,-6-1 11 15,-3 4 1-15,3 4 1 0,0-2 14 0,0 3 4 16,4-1 0-16,-1 6 0 0,3 0-51 0,0-1-9 16,3 1-3-16,0 3 0 0,6-1-32 0,3-2-9 15,0 0 0-15,6 0 0 0,0-3 0 0,6-3 0 16,0 1 0-16,6-3 0 0,2-6 21 0,-2 1 3 16,0-3 1-16,3-3 0 15,3-5-41-15,-3-3-9 0,2-2-2 0,4-5 0 16,3-4-15-16,-6-1-3 0,3-1-1 0,-4-6-819 15,-2 1-164-15</inkml:trace>
  <inkml:trace contextRef="#ctx0" brushRef="#br0" timeOffset="57712.74">15706 4680 691 0,'0'0'61'0,"0"0"-49"0,0 0-12 0,9 0 0 15,3-5 377-15,0 0 73 0,0 0 14 0,3-3 4 16,6 2-327-16,2-2-65 0,4 1-12 0,6-4-4 16,3 3 31-16,-1 0 5 0,1 3 2 0,0-6 0 0,0 1-66 0,-4 2-12 15,4 0-4-15,-3 0 0 0,-1 0-8 0,-2 3-8 16,0-3 12-16,-3 0-12 15,-3 2-56-15,-7 1-19 0,-2 0-3 0,-3 2-770 16,-6 1-155-16</inkml:trace>
  <inkml:trace contextRef="#ctx0" brushRef="#br0" timeOffset="57922">16233 4506 2228 0,'0'0'49'0,"0"0"11"0,9 0 1 0,0-5 1 0,3 2-50 0,3 0-12 15,0 1 0-15,-1 2 0 0,4-3 112 0,3 3 19 16,0 3 4-16,3-1 1 0,0 4-60 0,-4 2-11 16,1 2-2-16,0 1-1 0,-3 2-32 0,0 0-6 15,-6 0-2-15,0 3 0 0,-3 3-9 0,-3-1-1 0,-6 1-1 0,-3-1 0 16,-3 1-11-16,-6 2 0 0,0-2 0 0,-6 2 0 31,-6-3-113-31,3 1-28 0,0-1-6 0,1 1-1 0</inkml:trace>
  <inkml:trace contextRef="#ctx0" brushRef="#br0" timeOffset="58537.55">17409 4723 1728 0,'-12'-5'76'0,"12"5"16"0,0 0-73 0,0-6-19 0,-3 1 0 0,-3 0 0 16,0 5 152-16,3-3 28 0,3 3 4 0,-9-3 2 16,-3 3-93-16,0 0-18 0,6 0-4 0,0 3-1 15,-9 0 11-15,4 2 3 0,2 0 0 0,0 3 0 16,3 3-43-16,-6 2-8 0,-6 0-1 0,6 3-1 16,6 0-9-16,-3 5-2 0,-6 0 0 0,0 6 0 15,7-1-7-15,-4 6-1 0,0-3-1 0,0 3 0 0,0 2-11 0,6-5 0 16,6 3 0-16,-3-5 0 0,0-1 0 0,9-2 0 15,9-3 0-15,-3 0 0 16,-6-2-15-16,6-6 5 0,8 0 1 0,1-2 0 0,0-3 9 0,0-6 0 16,0 1 0-16,0-3-8 0,5-5 8 0,-2-1 0 15,-6-2 0-15,3-2 0 0,3-3-8 0,0-3-7 16,-7-3-1-16,1-2 0 16,-3-3-152-16,3 0-32 0,-3-2-5 0,-6 2-2 0</inkml:trace>
  <inkml:trace contextRef="#ctx0" brushRef="#br0" timeOffset="58689.13">17046 4966 2563 0,'0'0'56'0,"0"0"12"0,0 0 3 0,0 0 1 0,0 0-58 0,6 6-14 16,11-4 0-16,1 1 0 0,-3-3 73 0,6-3 12 16,12-2 3-16,5-3 0 0,4 3-20 0,0-3-3 15,-1-3-1-15,7 1 0 0,3-1-64 0,-7-2-17 0,-2 2-2 0,6 3-891 16,-1-2-178-16</inkml:trace>
  <inkml:trace contextRef="#ctx0" brushRef="#br0" timeOffset="58979.58">18016 4612 1785 0,'0'0'159'0,"0"0"-127"16,0 0-32-16,0 0 0 0,0-6 198 0,0 6 34 16,0 0 6-16,0 0 2 0,0 0-97 0,0 0-19 15,0 0-4-15,-3 11-1 0,0 2-88 0,3 3-18 16,0 3-3-16,0 4-1 0,0 1 44 0,0 3 9 16,0-1 2-16,-3 6 0 0,3 0-52 0,0-1-12 15,-3 1 0-15,0 3 0 0,0-4 0 0,0 1 0 16,0 0 0-16,0 0 0 0,0-6 13 0,0 0 0 15,0-4 0-15,0-1 0 16,3-5-72-16,0 0-14 0,-3-6-3 0,3 1-1 16,0-11-159-16,0 0-31 0</inkml:trace>
  <inkml:trace contextRef="#ctx0" brushRef="#br0" timeOffset="59198.63">18290 4514 2934 0,'0'0'64'0,"-6"5"14"0,-3 3 2 0,0 3 3 0,3 2-67 0,-3 5-16 0,-3 1 0 0,0 5 0 16,0 2 94-16,1 3 15 0,5 3 3 0,-3 2 1 15,6 3-93-15,-3-2-20 0,6 2 0 0,0 0 0 16,-3 0 0-16,0 0 0 0,6-3 0 0,0-2 0 16,-3-5 0-16,3-1 0 0,3-2 0 0,-3-6 0 15,3-4-44-15,0-4-16 0,-1-2-4 16,4-5 0-16,-3-6-114 0,3-2-23 0,0-3-5 0,0-5-970 15</inkml:trace>
  <inkml:trace contextRef="#ctx0" brushRef="#br0" timeOffset="59578.05">18132 4527 1670 0,'0'0'148'0,"0"0"-118"16,-6-3-30-16,0 1 0 0,6 2 172 0,0 0 29 15,0 0 6-15,0 0 1 0,0 0-116 0,9 2-22 16,3 1-5-16,3 0-1 0,0-1 0 0,3-2 0 15,2 6 0-15,4-1 0 0,-6 0-51 0,3 3-13 16,0 0 0-16,0 3 0 0,0-1 54 0,-4 3 8 16,1 1 2-16,0-1 0 0,0 0-52 0,-3 3-12 15,-3-3 0-15,0 3 0 0,-3 0 0 0,-3 0 0 16,-4-3 0-16,1 6 0 0,-3-6 0 0,-5 0 0 16,-1 0 0-16,-3-2 0 0,-3-1 0 0,0-2 0 15,-3 0 0-15,0-2 0 16,3-1-48-16,-6-2-13 0,3-1-3 0,1-2 0 0,-1 0 52 0,0-2 12 15,3-1 0-15,0 0 0 0,3 3-19 0,9 0-1 0,-6 0 0 0,6 0 0 16,0 0 32-16,0 0 7 0,0 0 1 0,9 3 0 16,0 2-20-16,3-2 0 0,0 2 0 0,3 0 0 15,-3 3 0-15,2 0 0 0,1 0 0 0,3 3 0 16,-6-1 47-16,6 1 5 0,-3 0 2 0,3-1 0 16,0 3-31-16,-1-2-7 0,-2 0 0 0,3-3-1 15,6-1-15-15,-6-1 0 0,-6-1-9 0,0-2 9 16,0-3-52-16,2-3-4 0,1 0 0 0,0-2-1270 15</inkml:trace>
  <inkml:trace contextRef="#ctx0" brushRef="#br0" timeOffset="60011.9">18724 4352 2131 0,'-17'-10'94'0,"11"5"20"0,0-1-91 0,0 1-23 16,0 0 0-16,3-3 0 0,0 0 176 0,3 0 30 16,-3 0 6-16,0 3 2 0,-3-3-129 0,3 2-25 15,3-2-6-15,-6 3-1 0,0 0-30 0,0 0-7 16,6 5 0-16,-3-3-1 0,-3 0-15 0,0 1 9 0,6 2-9 0,-6 0 8 16,-3 2-8-16,0 4 0 15,0 2 0-15,-2 2 0 0,2 3 0 0,-3-2 0 0,0 5 0 0,-3 2 0 16,3-2-9-16,3 3 9 0,6-3 0 0,0 2 0 15,-3 1-14-15,9-4 4 0,3-4 1 0,3 0 0 16,0-1-9-16,3-2-2 0,0-5 0 0,6-3 0 16,-3-5 12-16,2-3 8 0,1 0-12 0,3-6 12 15,-3-1 0-15,-3-4 0 0,-3 3 0 0,3-5 0 16,-3-3 0-16,-4-5 0 0,-2 0 9 0,3-5-9 16,-3-3 21-16,3-1-1 0,-3-1 0 0,-3-1 0 15,-3 3-20-15,3 5 0 0,0 6 0 0,-3 2 0 16,-3 6 0-16,0 4 0 0,3 4 0 0,0 2 0 15,0 8 0-15,0 0 0 0,-9 8 0 0,3 2 0 16,3 6 10-16,-3 8-2 0,3 2-8 0,-3 6 12 0,3 3-12 0,3 2-8 16,0 5 8-16,3 3-13 0,3-3 13 0,6 1 0 15,0-1 0-15,3 3-924 16,0-8-183-16</inkml:trace>
  <inkml:trace contextRef="#ctx0" brushRef="#br0" timeOffset="60744.34">20126 4577 1958 0,'12'-8'87'0,"-12"8"17"16,0 0-83-16,0 0-21 0,0 0 0 0,0 0 0 0,0 0 125 0,0 0 21 15,0 0 4-15,0 0 1 16,0 0-37-16,3 3-7 0,-3 2-2 0,3 6 0 0,-3-3-51 0,0 5-10 16,0 0-3-16,3 1 0 0,0 4-14 0,0 1-3 15,0-4-1-15,3 4 0 0,3-6-23 0,0 0 0 16,0 1 0-16,0-6 0 0,3 0 0 0,0-3 8 15,0 0-8-15,-1-5 0 0,4-3 0 0,0-2 8 16,0-3-8-16,0 0 0 0,-3-5 0 0,6 0 0 16,0-3 0-16,-4 0-8 0,-11 0 8 0,6 0 0 15,3 0 0-15,0 1 0 0,-6 1 0 0,0 1 0 16,-3 3 0-16,3 2 0 0,-3 2 0 0,0 4 0 16,-3 2 0-16,0 0 0 0,0 0 0 0,3 8 0 0,-6 5 0 15,3 3 0-15,-3 5 0 0,0 3 0 16,3-1 0-16,-3 9 0 0,3 0 0 0,0 2 0 0,3 3 0 0,-6 3 0 15,-6-3-20-15,3 3-1 0,6 0-1 0,-3 2 0 16,-3-2 35-16,0-1 7 0,0-2 2 0,0-2 0 16,3-4-38-16,-3-4-7 0,1-1-1 0,-4-4-1 15,0-4 40-15,3-2 8 0,-6-6 1 0,3 1 1 16,-6-8-25-16,3-1 0 0,-6-4 0 0,-3-1 0 16,4-2 15-16,-4-6-3 0,3 3 0 0,-3-5 0 15,0 0-12-15,3-3-16 0,-3-3 3 0,4 1 1 16,-1-1 12-16,6 1 0 0,6-3 0 0,3 0 0 15,3-3 0-15,6 0 0 0,6-3 0 0,6 1 0 16,2 0-54-16,7-1-8 0,3 1-2 0,3 2 0 16,8 3-99-16,1 2-20 0,6-2-4 0,2 5-1 0</inkml:trace>
  <inkml:trace contextRef="#ctx0" brushRef="#br0" timeOffset="61120.18">21299 4477 2548 0,'-15'-6'113'0,"12"1"23"0,-3 0-108 0,3-3-28 16,3 3 0-16,-3-1 0 0,-6-2 78 0,1 3 10 15,5 2 3-15,-3 1 0 0,-3-1-19 0,-3 3-3 16,0 3-1-16,0-1 0 0,-3 6-41 0,-3 0-9 0,3 3-2 0,-3 5 0 16,4 2-8-16,-1 4-8 0,-6 1 9 0,3 4-9 15,0-3-13-15,3 7-9 0,0-2-2 0,1 6 0 16,5-6 24-16,0 3 0 0,3-3 0 0,3 0 0 16,3 0 0-16,3-5 0 0,3 0 0 0,0-1 0 15,3-4 0-15,2-3 0 0,4 0 0 0,3-3 0 16,-3-2 0-16,3-4 0 0,0-1 0 0,6-4 0 15,2-2 0-15,-2-2 0 0,3-1 0 0,0-5 0 16,3-2-12-16,-4-1 3 0,4 0 0 0,0-4 0 16,0-1-102-16,-4 0-20 0,-2-3-4 0,-3 1-695 15,-3-1-139-15</inkml:trace>
  <inkml:trace contextRef="#ctx0" brushRef="#br0" timeOffset="61292.94">20957 4723 1555 0,'0'0'138'0,"0"0"-110"16,0 0-28-16,6 5 0 0,-3 3 197 0,3-3 35 16,6 1 6-16,0 2 2 0,5-3-116 0,4 0-24 15,0-2-4-15,6-1 0 0,6-2 0 0,-1 0 1 16,4-2 0-16,6-1 0 0,-1 1-97 0,1-4-9 16,-3 1-7-16,2-3-2 15,-2-3-149-15,0 1-29 0,0-3-7 0</inkml:trace>
  <inkml:trace contextRef="#ctx0" brushRef="#br0" timeOffset="61796.03">21945 4389 2880 0,'0'0'64'0,"0"0"12"0,0 0 4 0,0 0 0 0,0 0-64 0,0 0-16 15,0 0 0-15,3 11 0 0,0-3 54 0,-3 5 8 0,3 3 2 0,-6 3 0 16,0 2-32-16,-3 3-5 0,0 2-2 0,-3 8 0 16,0-2-40-16,0 0-8 0,0 0-1 0,-2 2-1 15,5-2 71-15,-3-3 14 0,0 0 4 0,3-5 0 32,3 0-107-32,0-3-21 0,-3-5-4 0,6 2 0 15,6-7-147-15,0-3-29 0,12 0-5 0,-1-11-2 0</inkml:trace>
  <inkml:trace contextRef="#ctx0" brushRef="#br0" timeOffset="62006.77">22210 4363 2649 0,'0'0'58'0,"-6"3"12"0,-3-1 2 0,0 6 4 0,-3-2-61 0,6 7-15 16,-3-3 0-16,0 6 0 0,4 3 54 0,-4 2 8 15,3 8 2-15,0 0 0 0,3 3 0 0,-3 2 0 16,0 3 0-16,3 0 0 0,0-2-52 0,3-1-12 15,-6-2 0-15,6 0 0 0,-3-1 13 0,3-2 0 16,0-5 0-16,0 0 0 0,0 0-13 0,0-8-18 16,3 0 4-16,0-3 1 15,-3-5-143-15,3-3-29 0,-3-5-6 0,12-3-1 0</inkml:trace>
  <inkml:trace contextRef="#ctx0" brushRef="#br0" timeOffset="62412.24">22168 4281 1497 0,'15'-8'133'0,"-15"8"-106"0,0 0-27 0,9-3 0 15,3 3 261-15,0 0 47 0,-3 0 10 0,0 3 2 16,6 0-205-16,-3-1-41 0,-1 4-8 0,7-1-2 16,-3 3 0-16,0 2 0 0,0-2 0 0,-3 3 0 15,0 2-52-15,0-2-12 0,-3 2 0 0,0 0 0 16,0 3 0-16,-4 0 0 0,-2-3 0 0,0 0 0 15,-6 3 0-15,0-2 0 0,-5 1 0 0,-1-1 0 16,-3-1-99-16,-6 0-23 0,-3 0-5 0,3-5-1 16,-3 0 52-16,-3-5 9 0,4 2 3 0,-7-2 0 15,3-3 0-15,3 0 0 0,0 0 0 0,7-3 0 16,-1 0 51-16,3 3 13 0,3-2 0 0,3 2 0 16,3-3 0-16,3 3 0 0,0 0 0 0,0 0 0 0,6 3 50 0,3-1 13 15,3 4 2-15,3-1 1 0,-1 3-3 0,1 3-1 16,-3-3 0-16,6 5 0 0,0 5 2 0,0 1 0 15,0-1 0-15,-1 3 0 0,4 1-52 0,-3 1-12 16,-6-1 0-16,6-1 0 0,-3-3 52 0,0 1 7 16,-3-1 1-16,-3 1 1 0,2-3-46 0,-2-3-15 15,0 0 8-15,0-2-8 0,3-3 0 0,-3 0 0 16,3-3 0-16,0 0 0 0,0-5 0 0,0 0 0 16,3-5 0-16</inkml:trace>
  <inkml:trace contextRef="#ctx0" brushRef="#br0" timeOffset="62695.51">22659 4114 1728 0,'-14'-13'153'0,"11"10"-122"0,-3-2-31 0,-3-3 0 0,6 0 160 0,-6 3 25 0,0-3 6 0,0 3 1 15,-3-1-85-15,3 4-17 0,0-1-3 0,-3 3-1 16,0-3-20-16,0 3-4 0,1 3-1 0,-1 5 0 16,0-5-13-16,0 5-2 0,0 5-1 0,0 0 0 15,0 0-30-15,3 1-7 0,3 4 0 0,-3 3-8 0,6 3 52 16,3-3 4-16,0 6 1 0,3-1 0 16,12-2-48-16,-3 2-9 0,6-2 0 0,6 0 0 0,6-3 0 15,5-2 0-15,7-1 0 0,9-5 0 0,-1-5 0 16,7-2 0-16,-1-4 0 0,-8-4-1480 15</inkml:trace>
  <inkml:trace contextRef="#ctx0" brushRef="#br0" timeOffset="64889.06">16176 6048 230 0,'0'0'10'0,"0"0"2"0,0 0-12 0,3-5 0 16,-3 0 0-16,3-3 0 0,6 3 370 0,-3-1 71 15,0 4 15-15,6-4 2 0,0 6-262 0,3 0-53 16,0 0-11-16,6 6-1 0,3-1-39 0,-1 6-7 16,4 2-1-16,0 3-1 0,3 2 0 0,-1 1 0 0,1 2 0 0,0 3 0 15,-3 2-54-15,5-2-10 0,-2-3-3 16,0 3 0-16,-9 2-8 0,6-4-8 0,2-1 9 0,-5 2-9 15,-9-1 14-15,0-4-3 0,-3-2-1 0,6 0 0 16,-3-3-10-16,-3-2 0 0,-9-1 0 0,2-4 0 31,4 2-59-31,-9-8-17 0,0 0-3 0,0 0-1 0,0 0-96 16,0-8-19-16,-3-3-4 0,0 0-1 0</inkml:trace>
  <inkml:trace contextRef="#ctx0" brushRef="#br0" timeOffset="65129.66">16706 5950 2354 0,'3'-5'104'0,"-6"3"22"0,-6-4-101 0,3 4-25 15,6 2 0-15,0 0 0 0,-6 0 70 0,1 2 9 16,-1 1 1-16,0 5 1 0,0-3 9 0,0 8 2 16,-3 3 0-16,0 3 0 0,0 5-36 0,0-1-6 15,-3 4-2-15,0 5 0 0,-3-3-9 0,0 2-3 16,1 4 0-16,-4-1 0 0,3 3-9 0,-6-2-3 15,6-1 0-15,-6 3 0 0,0-5-12 0,7-3-2 16,-4 0-1-16,3 0 0 0,-3-5-9 0,6-3 0 16,0 0 9-16,3-5-9 15,3-3-92-15,3-2-22 0,0-3-5 0,3-8-1276 0</inkml:trace>
  <inkml:trace contextRef="#ctx0" brushRef="#br0" timeOffset="65529.36">17189 6390 345 0,'0'0'31'0,"0"0"-31"16,0 0 0-16,0 0 0 0,0 0 458 0,0 0 86 15,5 10 16-15,-2 1 4 0,-6-1-326 0,1 4-66 16,4 2-12-16,-2 2-4 0,-2 1-64 0,-4 2-12 16,-3 3-4-16,0-3 0 0,3 0-33 0,-6 3-7 15,-6-3-2-15,0 3 0 0,6-3-34 0,0-3-11 16,3 4 0-16,-3-4 0 16,1-2-242-16,8-3-49 0</inkml:trace>
  <inkml:trace contextRef="#ctx0" brushRef="#br0" timeOffset="65796.33">17831 5887 2880 0,'0'0'64'0,"0"0"12"0,0 0 4 0,6 5 0 15,0 3-64-15,3 0-16 0,0 0 0 0,0 3 0 0,3 2 0 0,3 0 0 16,0 0 0-16,0 6 0 0,3-1 54 0,-4 1 8 16,4-1 2-16,0 1 0 0,0 2-52 0,0-2-12 15,-3-1 0-15,0 1 0 0,0-3 0 0,-1 2 0 16,1-5 0-16,-6 1 0 16,-3-1-56-16,0-3-13 0,0-2-3 0,0-2-806 15,3 2-161-15</inkml:trace>
  <inkml:trace contextRef="#ctx0" brushRef="#br0" timeOffset="65994.57">18448 5863 2880 0,'-15'8'128'0,"6"-3"25"0,3 3-122 0,-3 0-31 15,-6 3 0-15,3 5 0 0,-6 0 57 0,3-1 6 16,-2 7 1-16,2-1 0 0,-3 0-12 0,0 3-3 0,3-3 0 0,0 0 0 15,0 0-36-15,0 0-13 0,1 1 9 0,-1-1-9 32,3-3-88-32,3 3-24 0,0-5-4 0,3 3 0 15,0-3-112-15,0-6-23 0</inkml:trace>
  <inkml:trace contextRef="#ctx0" brushRef="#br0" timeOffset="66183.61">18284 6120 1036 0,'0'0'46'0,"0"0"10"15,0 0-45-15,-6 8-11 0,-3-3 0 0,3 6 0 16,3-1 407-16,0 1 79 0,-3 2 16 0,0 3 3 0,3 5-297 0,0 0-59 16,0 3-12-16,3 5-2 0,-3-2-95 0,3 2-18 15,0-3-4-15,3 6-1 16,-3-3-2-16,0-3-1 0,0 1 0 0,3-3 0 0,-3-3-6 0,0-3 0 16,3 1-8-16,-3-3 12 15,3-6-44-15,-3 1-10 0,3-3-2 0,0 0-960 16,0-3-192-16</inkml:trace>
  <inkml:trace contextRef="#ctx0" brushRef="#br0" timeOffset="66539.7">19367 6035 2880 0,'-15'-13'128'0,"13"8"25"0,-1-1-122 0,-3-2-31 0,0 3 0 0,3 0 0 16,3 5 57-16,-3-5 6 16,-3 2 1-16,-3 0 0 0,6 3 0 0,-6 3 0 0,3-3 0 15,-3 3 0-15,-3 4-25 0,3-1-5 0,0 4-1 0,-3 1 0 16,-6 2-33-16,4 3 0 0,-1 3 0 0,-3-1 0 16,0 3 0-16,0 6 0 0,0-1 0 0,3 1 0 15,-2 2 22-15,2 0 10 0,3-3 3 0,3 3 0 16,6 0-35-16,-3 1 0 0,0-1 0 0,3-3 0 15,3 1 0-15,0-6 0 0,-3-3 0 0,3 3 0 16,3-5-32-16,9 0-12 0,0-5-4 0,3-1 0 0,0 1 26 16,2-6 5-16,7 1 1 0,0-6 0 15,0-3-11-15,0 0-1 0,2-5-1 0,7-2 0 16,0-1-107-16,0-2-22 0,-7 0-4 0,10-6-1 16,3 3-68-16,0-2-13 0,-7-3-4 0,-2 2 0 0</inkml:trace>
  <inkml:trace contextRef="#ctx0" brushRef="#br0" timeOffset="66693">18930 6268 2649 0,'0'8'58'0,"3"-3"12"0,0 3 2 0,3 0 4 0,9-3-61 0,-1 3-15 16,4-2 0-16,6-1 0 0,3-2 0 0,9-1 0 15,2-2 0-15,7 0 0 0,-3 0 0 0,-1 0 0 16,1 0 0-16,3-2-782 15,-1-4-159-15</inkml:trace>
  <inkml:trace contextRef="#ctx0" brushRef="#br0" timeOffset="66968.72">20073 5995 3110 0,'-9'-10'68'0,"9"10"15"0,0 0 2 0,0 0 3 16,0 0-71-16,0 0-17 0,0 0 0 0,-3 3 0 15,-3 4 55-15,3 4 7 0,-6 5 2 0,6 2 0 16,-6 6-47-16,3 3-9 0,-6-1-8 0,0 9 12 0,3-1-12 0,3 0 0 16,-5 1-12-16,2 2 12 0,0-3 0 0,3 1 0 15,0-1 0-15,3-2 0 0,-3-3 0 0,3-3 0 16,0-5 0-16,0 3 0 15,3-8-56-15,0 3-4 0,3-9-1 0,0 1 0 16,0-6-210-16,6-2-41 0</inkml:trace>
  <inkml:trace contextRef="#ctx0" brushRef="#br0" timeOffset="67253.27">20174 6033 2880 0,'-15'0'128'0,"9"0"25"0,-3 2-122 0,6 1-31 15,-3 2 0-15,3 0 0 0,-3 1 33 0,6-1 1 0,0 3 0 0,0 2 0 16,3 1-3-16,0 0-1 0,0 5 0 0,0-1 0 16,0 4 13-16,0 2 2 0,-3-2 1 0,3 4 0 15,-3 7-23-15,0-4-5 0,0 6-1 0,0-3 0 16,0 0-17-16,-3 0 0 0,3 0 0 0,0-2 0 15,-3-1 0-15,3-2 0 0,0-3 0 0,0-2 0 16,-3-4 0-16,3-1 0 0,-3-4-10 0,3 1 10 16,-3-3-75-16,0-3-7 0,0-2-2 0,-3-1 0 15,3-2-172-15,0-2-36 0</inkml:trace>
  <inkml:trace contextRef="#ctx0" brushRef="#br0" timeOffset="67650.87">20156 5945 2880 0,'0'0'64'0,"0"0"12"0,0 0 4 0,0 0 0 0,0 0-64 0,0 0-16 16,6 3 0-16,3-1 0 0,0 1 0 0,6 2 0 15,3 1 0-15,3-1 0 0,2 0 0 0,4 1 0 16,-3 2 0-16,3-1 0 0,3 1 0 0,-7 0 0 15,-2 3 0-15,0 0 0 0,0-1 0 0,-3-2 0 16,-3 3 0-16,-4-1 0 0,-5-5 0 0,3 3 0 0,-3 0-9 16,-6-8 9-1,-6 8-39-15,3-2-1 0,3-6-1 0,-9 8 0 0,-5-3 18 0,-1 0 4 0,-3 0 1 16,0-2 0 0,-6 2-40-16,6 1-8 0,3-1-2 0,-5 0 0 0,-1 1 58 0,3 1 10 0,3-1 0 0,0 2 8 15,6 0 52-15,-3 0 12 0,3 2 1 0,3 3 1 16,3 1-11-16,6-1-3 0,0 0 0 0,0 3 0 15,6 0-1-15,0 2-1 0,3-2 0 0,0 0 0 16,3 0-58-16,0-3 0 0,3 0 0 0,-3 1-11 16,8-6 11-16,1 2 9 0,-3-2-1 0,-3 0-8 15,3-3 0-15,0 1 0 16,-4-1 0-16,7 0 0 0,-3-2-96 0,-3-3-25 0,0-3-6 0,-3 1-717 16,0-6-144-16</inkml:trace>
  <inkml:trace contextRef="#ctx0" brushRef="#br0" timeOffset="68221.36">20490 5681 1670 0,'0'0'74'0,"0"0"15"0,0 0-71 0,0 0-18 15,0 0 0-15,0 0 0 0,3 5 272 0,2-2 52 0,-2 2 9 0,3 0 3 16,0 3-218-16,0 0-43 0,0 3-9 0,0-1-2 15,3 6-51-15,0-3-13 16,3 6 0-16,-6-3 0 0,0 0 32 0,3-1 4 16,-3 1 1-16,-3 0 0 15,0 0-59-15,3 0-12 0,-3-5-2 0,0-4-1 0,0 4 37 0,-3-6 0 0,0-5 0 0,0 0 0 32,0 0-21-32,0 0-10 0,0 0-1 0,0 0-1 0,6-10-2 15,0-1 0-15,-4 1 0 0,4-1 0 0,-3-5-23 16,3 0-5-16,0 3-1 0,0-6 0 0,3 6 64 0,-3-3 23 0,3 1-1 0,0 1 0 15,0 4-11-15,0-1-3 0,0 1 0 0,0 4 0 16,0-2 21-16,0 6 4 0,-3-1 1 0,-3 3 0 16,-3 0-34-16,0 0 0 0,0 0 0 0,2 5 0 15,-2 3 12-15,0 0-4 0,3 0 0 0,-3 5-8 0,0-2 23 16,0 2-3-16,0 0 0 0,0-2 0 0,0 0-10 16,0 2-2-16,0-3-8 0,0-2 12 0,0-8-12 0,0 8 9 15,3 0-9-15,0-3 8 0,-3-5 15 0,0 0 2 16,0 0 1-16,6 6 0 15,0-6-72-15,0 0-14 0,3-6-4 0,0 1 0 0,0-3 52 16,0 3 12-16,3-3 0 0,0 0 0 16,0-3-54-16,3 1-8 0,-1 2-2 0,1-3 0 0,0 3 52 0,-3 3 12 15,6 0 0-15,-6 0 0 0,0-1 0 0,-3 6 0 16,3-2 0-16,-3 4 0 0,-3-2 0 0,0 3 0 16,-6-3 0-16,5 5 0 0,1 1 48 0,-3 1 13 15,-3 1 3-15,3 3 0 0,-3 0-52 0,3-1-12 16,0 3 0-16,0-2 0 0,0-3 0 0,0 2 0 15,3 1 0-15,3 0 0 16,3-6-48-16,0 3-13 0,3-5-3 0,0-1 0 0</inkml:trace>
  <inkml:trace contextRef="#ctx0" brushRef="#br0" timeOffset="68438.64">21266 5765 1555 0,'0'0'68'0,"9"0"16"16,0 3-68-16,0 0-16 0,6 2 0 0,-3 0 0 16,-3 0 256-16,3 1 48 0,0 4 10 0,3 1 2 15,0-1-212-15,-1 4-41 0,1-1-9 0,0 0-2 16,0-2-12-16,-3 2-4 0,3-2 0 0,-3-1 0 16,0 1-57-16,-3-3-12 0,-1 0-3 0,1 0 0 15,0-3-44-15,0 0-10 0,-9-5-2 0,0 0 0 16,9-3-160-16,-9 3-32 0</inkml:trace>
  <inkml:trace contextRef="#ctx0" brushRef="#br0" timeOffset="68615.23">21516 5718 2649 0,'0'0'58'0,"0"0"12"0,-6 8 2 0,-2-3 4 0,-1 3-61 0,0 0-15 15,0 2 0-15,-3 1 0 16,0 2 105-16,0 0 19 0,0 3 3 0,-3 0 1 0,3 0-76 0,0 0-14 15,1 2-3-15,2-2-1 0,0 3-26 0,3-3-8 16,3 0 0-16,-3 2 0 16,-3-2-89-16,6 0-25 0,0-3-5 0</inkml:trace>
  <inkml:trace contextRef="#ctx0" brushRef="#br0" timeOffset="68951.81">21758 5659 2646 0,'0'0'58'16,"0"0"12"-16,0 0 2 0,6 8 3 0,-4 0-60 0,1 3-15 0,0-1 0 0,-3 4 0 15,3 2 67-15,0-1 10 0,-3 7 3 0,-3-1 0 16,-3 0-25-16,1 0-5 0,-1-2-1 0,-3-1 0 16,3 3-39-16,0-2-10 0,3-3 0 0,-3 0 0 15,3-6 19-15,3-2 1 0,0 0 1 0,0-8 0 0,0 0-13 0,9 3-8 16,-9-3 8-16,9-6-8 0,3-4 0 15,-3-1 0-15,-1 1 0 0,1-4 0 0,3-1-23 0,0-1 1 16,-3-3 0-16,3 3 0 0,0 0 12 0,3 1 10 16,0 1-13-16,3-2 5 0,-4 3 8 0,1 3 9 15,0-1-1-15,3 3-8 0,-3 3 0 0,0 5 0 16,-3 0 0-16,3 5 0 0,-3 3 0 0,2 5 0 16,-2 1 0-16,3 1 0 0,0 1 45 0,-3 5 3 15,0 1 0-15,3-1 0 0,0-5-31 0,3 2-5 16,2 1-2-16,1-1 0 15,-3-2-106-15,0 0-20 0</inkml:trace>
  <inkml:trace contextRef="#ctx0" brushRef="#br0" timeOffset="73171.32">1892 3672 712 0,'0'0'32'0,"0"-5"6"0,6 2-30 0,0-2-8 0,0 0 0 0,-6 2 0 16,3-2 127-16,3 0 24 16,-6 2 5-16,0 3 0 0,3 0-20 0,0 0-4 0,3 0 0 0,-6 0-1 15,0 0-31-15,0 0-7 0,3 3-1 0,-3-3 0 16,6 2-25-16,-3 1-6 0,3 0-1 0,5-1 0 16,-8 4-17-16,3-4-4 0,0 3-1 0,3 1 0 15,3-1-2-15,-3 0 0 0,6 1 0 0,-3-1 0 16,3 0 0-16,0 1 0 0,2 4 0 0,1 1 0 15,6-1-1-15,-3 4-1 0,3 1 0 0,3 4 0 16,2-1-8-16,-8 1-2 0,9-1 0 0,-3 4 0 16,0-4-2-16,-1 3-1 0,1-2 0 0,0 2 0 15,0 0-8-15,-1 0-1 0,1 1-1 0,3-1 0 16,0 0-11-16,-3 3 12 0,2-3-12 0,-2-3 12 16,3 4-12-16,0-4 8 0,-1-2-8 0,-2 2 8 0,-3 1-8 15,3-3 12-15,-3 0-12 0,2-3 12 0,-2 0-2 0,-3-5 0 16,3 3 0-16,-6-3 0 0,3 0 6 0,-4-1 2 15,1 1 0-15,-3-2 0 0,3-4-6 0,-6 4 0 16,3-1-1-16,-3-2 0 0,0 2 1 0,-6-2 1 16,-3-1 0-16,0 1 0 0,-3-3 3 0,6 5 0 15,-3-2 0-15,-3-3 0 0,-6 2-7 0,6-2-1 16,0 0 0-16,0 0 0 0,-6 3-8 0,-3-3-9 16,9 0 9-16,0 0-13 15,-6-5-159-15,0-3-32 0</inkml:trace>
  <inkml:trace contextRef="#ctx0" brushRef="#br0" timeOffset="74188.88">2836 4344 594 0,'0'0'26'0,"0"0"6"0,5-2-32 0,1-3 0 15,-3-3 0-15,6 2 0 0,-3 1 103 0,-6 5 14 16,6-3 3-16,-6 3 1 0,0 0-20 0,0 0-4 15,3-5-1-15,-3 5 0 0,0 0-24 0,0 0-4 16,0 0-2-16,0 0 0 0,0 0-8 0,0 0-2 16,6 5 0-16,0 3 0 0,-6-8-2 0,3 6-1 15,-3-6 0-15,6 8 0 0,0-3-7 0,0 0-2 16,0-2 0-16,3 2 0 0,-9-5-2 0,6 5-1 0,3-2 0 16,0 2 0-16,-3 1-1 0,3-4 0 0,2 4 0 0,-2-1 0 15,0-3-6-15,0 4-2 0,6-1 0 0,-3 3 0 16,-3-5-4-16,3 2-2 0,0 0 0 0,3 0 0 15,-6 3-3-15,0-2-1 0,2 2 0 0,4-3 0 16,-3-2-14-16,3 2-8 0,-6 0 10 0,3 0-10 16,3 1 11-16,-6-4-11 0,-3 1 12 0,3 0-12 15,0-1 12-15,-9-2-4 0,0 0 0 0,0 0-8 16,0 0 11-16,0 0-11 0,0 0 10 0,0 0-10 0,0 0 8 0,0 0-8 16,0 0 0-16,0 0 9 15,0 0-33-15,0 0-6 0,0 0-2 0,0 0 0 16,0 0-177-16,0 0-36 0</inkml:trace>
  <inkml:trace contextRef="#ctx0" brushRef="#br0" timeOffset="74867">3190 4479 57 0,'-3'3'0'0,"3"-3"0"0,-3 0 0 0,0 0 0 16,3 0 214-16,0 0 38 0,0 0 7 0,0 0 1 15,0 0-164-15,0 0-34 0,0 0-6 0,0 0-2 16,0 0 24-16,0 0 5 0,0 0 1 0,0 0 0 15,9-3 6-15,-9 3 2 0,0 0 0 0,6 6 0 16,0 2-13-16,0 2-3 0,-9 1 0 0,3 5 0 16,0 0-17-16,0 2-4 0,-3-2-1 0,3 2 0 15,-6 6-18-15,3 0-3 0,3 3-1 0,-3 2 0 16,3 2-4-16,0 1-2 0,3 3 0 0,-3 2 0 16,3 2-6-16,0 1-2 0,0 2 0 0,3 6 0 15,-3 0-9-15,0-3-1 0,3 2-8 0,-1 1 12 16,1-1-12-16,-3-2 9 0,0 3-9 0,0 0 8 0,0 2 6 0,0-2 1 15,3 4 0-15,-6-1 0 0,0-4 10 0,3 1 3 16,-3 0 0-16,0-1 0 0,0 1-1 0,0-3 0 16,0 5 0-16,0-2 0 0,-3-1-3 0,3 1 0 15,0-3 0-15,-3 0 0 0,3-3-6 0,0 3-2 16,0 0 0-16,0 3 0 0,0-1-4 0,0-2 0 16,0 3-1-16,0-6 0 0,-3 3-1 0,3-2 0 15,-3 2 0-15,3 0 0 0,-3-3 0 0,3 6 0 16,0-3 0-16,0 2 0 0,-3-2-10 0,0 3 12 15,0-6-12-15,-3 6 12 0,3-3-4 0,1-3 0 16,-4 3 0-16,6 3 0 0,-3-3-8 0,0-3 12 16,0-2-12-16,3-1 12 0,0-4-12 0,0-1 0 15,0-2 9-15,0 0-9 0,3-6 0 0,0 1 8 0,-6 2-8 0,3-3 0 16,0-5 0-16,3 3 0 0,-3 0 0 16,3-3 8-16,-3 0-8 0,0 0 0 0,3 1 0 15,-3-4 0-15,0 3 0 0,0 0 0 0,0-2 0 0,-3 0 0 16,3-1-16-16,-3 1 0 0,0-4-1 0,3 4 0 15,0-1-14 1,0-2-2-16,0-2-1 0,0-1 0 0,0-5-25 0,3 0-5 16,-3-8 0-16,0 0-1 0,0 0-115 0,6-3-24 0,2-5-4 15</inkml:trace>
  <inkml:trace contextRef="#ctx0" brushRef="#br0" timeOffset="76260.22">3097 4493 172 0,'0'0'8'0,"0"0"1"0,0 0-9 0,0 0 0 0,0 0 0 0,0 0 0 15,0 0 219-15,0 0 41 0,0 0 9 0,6-3 2 16,0-2-151-16,0-1-31 0,3 6-5 0,-3-2-2 16,0-1 13-16,0 0 2 0,3 3 1 0,0 0 0 15,0 0-40-15,3 3-8 0,-3-3-2 0,0 3 0 16,3-1 0-16,-1-2 0 0,4 3 0 0,0 0 0 16,3-3-7-16,0 2-1 0,0-2-1 0,3 3 0 15,0-3-27-15,5-3-12 0,4 1 10 0,0 2-10 16,-3 0 8-16,5-3-8 0,4 3 0 0,0 0 0 0,0 0 0 0,-1 0 0 15,1 0 0-15,3 0 0 0,-4 0 0 0,1 3 0 16,3-6 0-16,-1 3 0 0,-2 0 0 0,3 0 0 16,3 0 0-16,2 0 0 0,1 0 0 0,0 0 0 15,-1 0 0-15,1 3 0 0,-4-3 0 0,4 0 0 16,-3 0 0-16,8 2 0 0,-2 1 0 0,0-3 0 16,-1 3 0-16,4-3 0 0,-9 2 0 0,5-2 0 15,4 0 0-15,5 0 0 0,-2 0 9 0,-3 3-9 16,2-3 8-16,7 0-8 0,-13 0 0 0,7 0 0 15,-1 0 0-15,7 0 0 0,-1 0 0 0,4 0 0 16,-3 3 0-16,2-3 0 0,-2 0 0 0,-4 2 8 16,7-2-8-16,-1 0 0 0,-5 3 0 0,-1-3 0 15,-2 0 0-15,2 3 0 0,-5-1 0 0,0-2 0 16,-1 0 0-16,4 5 0 0,-1-2 8 0,-2 2-8 0,0 1 8 16,-4-4-8-16,1 1 19 0,-4 0-2 0,-2-3 0 15,6 2 0-15,-1 1-9 0,1-3-8 0,3-3 12 0,-1 1-12 16,-5-1 8-16,-4 0-8 0,4-2 0 0,3 2 0 15,-7-2 8-15,-2 5-8 0,0-3 0 0,5 1 0 16,7-1 16-16,-9 3-3 0,-10-2-1 0,4 2 0 16,0 0-12-16,0-3 0 0,-7 3 0 0,-2 0 0 15,3 0 0-15,-3 0-16 0,5-3 3 0,-5 3 1 16,-3 0 12-16,6 3 16 0,9-3-3 0,-7 0-1 16,-5 0-12-16,3 0 0 0,6 0 0 0,2-3 0 15,-2 3 0-15,-3 0 0 0,-4 0 0 0,7-2 0 16,3 2 0-16,-6-3 0 0,-7 3 0 0,10 0 0 15,9 0 0-15,-9 0-10 0,-10-3 0 0,1 3 0 0,6-2 22 0,-6 2 4 16,2-3 0-16,1 3 1 0,-3 0-3 0,3 0-1 16,-1-3 0-16,1 3 0 0,-3-2-1 0,0 2 0 15,0-3 0-15,-1 3 0 0,4 0-12 0,-6 0 0 16,-3-3 0-16,0 3 0 0,-1 0 0 0,-2 0 0 16,0 0 8-16,3 0-8 0,-3 0 0 0,-3 0 0 15,3 0 0-15,0 0 0 0,-4 0 0 0,4 0 0 16,0 0 0-16,-3 0 0 0,6 0 21 0,-3 0 8 15,0-2 2-15,2-1 0 0,1 3-31 0,0 0 8 16,0 0-8-16,0-3 0 16,0 1-24-16,-1 2-8 0,1-3-2 0,-3 3 0 0,-3 0 18 0,0 0 3 15,-3 0 1-15,0 0 0 16,-6 0-173-16,-3-2-35 0</inkml:trace>
  <inkml:trace contextRef="#ctx0" brushRef="#br0" timeOffset="77140.14">3139 7956 1479 0,'0'0'65'0,"0"0"15"0,0 0-64 0,0 8-16 16,0-8 0-16,3 8 0 0,-3-3 24 0,3 3 1 15,3 0 1-15,-3 0 0 0,-3 0 28 0,3 0 6 16,0 5 0-16,3-2 1 0,-3 2 13 0,3 0 2 16,-6 3 1-16,0 0 0 0,3 2-13 0,-3 4-2 15,0-1-1-15,3 0 0 0,-3 0-13 0,0 3-2 16,-3 2-1-16,3 3 0 0,-3-2-9 0,3 2-3 16,0 3 0-16,-6 0 0 0,3 5-6 0,0-3-2 15,3 6 0-15,-3 2 0 0,0-2-9 0,0 2-3 16,3 0 0-16,0 1 0 0,0-4-4 0,0 1-1 0,0-3 0 0,3 0 0 15,0-5-8-15,-3 0 0 0,0-1 0 0,3 1 8 16,0-3-8-16,0-5 0 0,3-8 0 0,-3 0 0 16,0-3-23-16,0-2 0 0,-3-1 0 0,0-2 0 15,0-8-74-15,0 0-15 16,0 0-4-16,0 0-600 0,0 0-121 0</inkml:trace>
  <inkml:trace contextRef="#ctx0" brushRef="#br0" timeOffset="78356.25">806 3887 1440 0,'-18'0'64'0,"18"0"12"15,0 0-60-15,0 0-16 0,-3-3 0 0,-3 6 0 16,-3-3 133-16,3 5 24 0,0-2 5 0,3 5 1 16,-3 0-72-16,0-1-15 0,6 1-2 0,-6 3-1 15,3 2-28-15,3 3-5 0,3 0-2 0,3 0 0 16,-6 2-27-16,6-2-11 0,0 0 8 0,-3 0-8 0,6 0 16 0,0-3-3 16,-6-2 0-16,6-1 0 0,-3-2-13 0,0-2 0 15,0-1 0-15,2-3 0 0,-2-2-25 0,3-2 1 16,0-3 1-16,0-6 0 0,0 0 23 0,0-2-9 15,3 3 9-15,-3-4 0 0,0-4 0 0,3 2 0 16,-3 0 0-16,-6 0 0 0,6 3 0 0,-6 0 0 16,-3 2 0-16,5 3 0 0,-2 0 0 0,0 0 14 15,-3 3-2-15,-3 0-1 0,3 5 11 0,0 0 2 16,0 0 1-16,0 0 0 0,-3 5-3 0,3-5-1 16,0 8 0-16,0 0 0 0,0 2-9 0,0 4-3 15,3-4 0-15,0 6 0 0,0 3-9 0,3 2 0 16,3-3 0-16,-3 4 0 0,6 4 0 0,-9-2 0 15,6 2 0-15,-3 1 0 0,6-3 0 0,-3 2 0 16,-9-5-9-16,6 3 9 0,0-3 0 0,-3 0 0 0,3 0 0 16,-6-2 0-16,0-3 0 0,0 0 0 0,0 0 0 15,-6-1 0-15,3-1 9 0,-3-4-9 0,0 1 8 0,-3-1-8 16,-3 1 9-16,3-3-9 0,-6 0 10 0,3 0-10 16,-3-3 0-16,1-2 0 0,-1-3 0 0,-6 0 0 15,6 0 17-15,0-3 1 0,0 3 0 0,6-5 0 16,3 0-30-16,-3-3-5 0,-3 0-2 0,7-3 0 15,2 1 3-15,-3-4 0 0,3-2 0 0,3 1 0 16,0-4-62-16,3 1-12 0,3-9-2 0,2 3-966 16</inkml:trace>
  <inkml:trace contextRef="#ctx0" brushRef="#br0" timeOffset="79422.92">1210 3879 460 0,'0'0'41'0,"0"0"-33"16,3-3-8-16,-3 3 0 0,0 0 124 0,0 0 22 16,0 0 5-16,0 0 1 0,0 0-20 0,0 0-4 15,0 8-1-15,0 3 0 0,6-1-7 0,-6 3-2 16,-6 3 0-16,3 3 0 0,6 5-44 0,-6 0-9 15,3-1-1-15,-6 4-1 0,3-1-19 0,3 3-4 16,-3 0-1-16,3 1 0 0,3-4-25 0,0 0-5 0,-3-2-1 16,6 0 0-16,-6-3-8 0,0-2 0 15,0-1 0-15,0-2-11 0,0 0 11 0,0-3 0 0,0 1 8 0,0-4-8 32,3-2-18-32,-3 0-8 0,0-8-2 0,0 0 0 15,0 0-156-15,0 0-32 0,0 0-7 0,0 0-1 0</inkml:trace>
  <inkml:trace contextRef="#ctx0" brushRef="#br0" timeOffset="79601.7">1002 4350 172 0,'0'0'16'16,"0"0"-16"-16,6 0 0 0,3 2 0 0,-6-2 280 0,6 0 54 15,0 0 10-15,-3 0 3 0,9 3-239 0,-7-3-47 16,4 0-9-16,-3 0-3 0,3 0-21 0,0 0-5 15,0-3-1-15,3 3 0 0,-3-2-22 0,6-1 0 16,-6-2 0-16,-1 0-497 16,-2 2-97-16</inkml:trace>
  <inkml:trace contextRef="#ctx0" brushRef="#br0" timeOffset="79760.32">1255 4228 403 0,'9'0'36'0,"-9"0"-36"16,-3 5 0-16,3 1 0 0,-6 2 236 0,6 2 40 15,-3-2 8-15,0 5 1 0,-3-2-150 0,3 5-31 16,-3 0-5-16,3 0-2 0,-6-1-19 0,6 1-4 16,-6 3-1-16,3 2 0 0,-3-5-40 0,4 2-8 15,-4-2-1-15,0 0-1 16,6-3-91-16,-3 1-19 0,3-4-3 0</inkml:trace>
  <inkml:trace contextRef="#ctx0" brushRef="#br0" timeOffset="80308.89">2074 3067 1839 0,'0'0'40'0,"0"0"9"0,0 0 2 0,0 0 1 0,5-6-42 0,1 1-10 0,6 0 0 0,-3-1 0 15,0 1 12-15,3-3 0 0,3 5 0 0,0 1 0 16,0-6 20-16,6 5 5 0,-9 3 1 0,5 0 0 15,-8 3-14-15,6 0-2 0,-3 2-1 0,-3 3 0 16,0 2 2-16,-3 1 0 0,-6 2 0 0,0 0 0 16,0 3 10-16,-3 0 3 0,-6 0 0 0,3 3 0 15,-6-4-15-15,3 1-2 0,-3 0-1 0,-3 0 0 16,1-3 11-16,5 1 3 0,-6-4 0 0,0 1 0 16,3-1-50-16,3-2-10 0,0 0-1 0,3 0-1 15,6-8-141-15,0 0-28 0,0 0-5 0,6-11-2 0</inkml:trace>
  <inkml:trace contextRef="#ctx0" brushRef="#br0" timeOffset="80506.84">2321 2916 403 0,'0'0'36'0,"0"0"-36"16,0 0 0-16,0 0 0 0,-3 5 316 0,0 3 57 15,3 0 11-15,-6 2 3 0,0 1-242 0,3 2-48 16,0 3-9-16,0 3-3 0,3-3 15 0,0 2 2 15,0-2 1-15,0 2 0 0,0 1-55 0,6 0-12 16,-3-6-1-16,9 3-1 0,-6-3-34 0,3-3 0 16,5 1 0-16,-2-3 0 15,3-3-129-15,3-2-20 0,0-3-4 0,0-3-840 0</inkml:trace>
  <inkml:trace contextRef="#ctx0" brushRef="#br0" timeOffset="81112.72">2586 2982 172 0,'5'0'16'0,"1"0"-16"0,-6 0 0 0,3 0 0 16,3 0 137-16,0 0 25 0,-6 0 5 0,9 3 1 15,0-3-36-15,0 0-8 0,3 0 0 0,0 0-1 16,0 2 12-16,3 1 2 0,0-1 1 0,2-2 0 16,1 3-42-16,0 2-8 0,0-5-1 0,3 6-1 15,3-6-40-15,-6 2-8 0,-1-2-2 0,4-2 0 16,3 2-24-16,-3-3-4 0,6 0-8 0,-4 3 11 0,1-5-11 0,3 2-17 15,-3 1 4-15,3-3 1 16,-6 2-30-16,-1 0-6 0,4-2 0 0,-6 2-1 16,0 1-148-16,-6-4-30 0</inkml:trace>
  <inkml:trace contextRef="#ctx0" brushRef="#br0" timeOffset="81284.25">3109 2902 172 0,'0'0'8'0,"0"0"1"0,0 0-9 0,0 0 0 15,0 0 0-15,0 0 0 0,15 3 243 0,-6 0 46 16,0-1 10-16,3 4 1 0,-3-4-172 0,3 4-36 16,-3-1-6-16,0 3-2 0,0-3-28 0,0 3-7 15,0 0-1-15,-1 3 0 0,-2-1-34 0,3 1-14 16,-3-1 11-16,0 4-11 16,-6-1-83-16,3 0-22 0,-6-5-5 0,0 5-1 0</inkml:trace>
  <inkml:trace contextRef="#ctx0" brushRef="#br0" timeOffset="84075.77">4491 3786 748 0,'0'0'33'0,"0"0"7"16,2-5-32-16,1 0-8 0,0-3 0 0,-3 2 0 16,3-2 156-16,-3 3 30 0,0 0 6 0,0 0 0 15,-3-1-58-15,3 1-12 0,0 5-2 0,0-5-1 16,-6-1-27-16,1 1-4 0,-1 0-2 0,3 0 0 0,-3-1-35 0,0 6-7 16,-3-2-2-16,-3-1 0 0,3 3 1 0,0-3 0 15,0 6 0-15,-3 2 0 0,0-2-20 0,3-3-4 16,0 3-1-16,-3 2 0 0,1 3-5 0,2 0-1 15,0 2 0-15,0-2 0 0,0 3-12 0,3-1 0 16,0 4 8-16,0-1-8 0,3 0 13 0,0-2 0 16,3 2 0-16,0 0 0 0,0 0-13 0,3 1 0 15,0-1 0-15,3-3 0 0,0 1 13 0,3 0 3 16,0-4 1-16,0 4 0 0,3 0-17 0,2-1 0 16,1 1 0-16,-3-1 0 0,-3-2 0 0,6 3 0 15,0 0 0-15,0-1 0 0,-3 1 0 0,3 2 0 16,0-3 0-16,-1 1 0 0,1 2 0 0,-6-2 0 15,3-1 0-15,-3 1 0 0,0-3 0 0,0 0 0 16,-6-3 0-16,3 3 0 0,-3 0 8 0,-3 0-8 16,-3-3 0-16,-3 1 0 0,0 2 16 0,-3-1-3 0,-3 7-1 0,-6-6 0 15,-3 2 5-15,1 1 1 0,-1-1 0 0,0 4 0 16,-3-1 12-16,-3-3 2 0,3 4 1 0,1-4 0 16,-1-2-33-16,0-3 0 0,3 3 0 0,3-5-12 15,1 0 12-15,5-6 0 0,0 0 0 0,3-2 0 16,6 0-192-16,3-8-33 0,6-24-7 15,6 2 0-15</inkml:trace>
  <inkml:trace contextRef="#ctx0" brushRef="#br0" timeOffset="85024.46">5791 3786 748 0,'0'0'67'0,"0"0"-54"0,0 0-13 0,0-5 0 15,-3 0 152-15,3-1 28 0,0 1 6 0,3 2 1 16,-3 3-73-16,3-5-14 0,-3 2-4 0,3-2 0 15,-3 5-3-15,0 0-1 0,0 0 0 0,9 0 0 16,-9 0-2-16,6 3-1 0,3-1 0 0,0 4 0 16,-3-1-46-16,3 6-10 0,0-1-1 0,3 6-1 15,-3-3-4-15,3 3-1 0,-4 0 0 0,4 5 0 16,0 0-3-16,0 1-1 0,-3-4 0 0,6 3 0 0,-3 3-13 16,3-3-9-16,0-2 12 0,0 2-12 0,-1 3 10 15,-2-3-10-15,3-3 8 0,-3 1-8 16,-3-6 11-16,0-2-3 0,0-1-8 0,0 1 12 0,-3-1 3 0,0 1 0 15,0-3 0-15,0 0 0 0,3-3-3 0,-3 6-1 16,-3-3 0-16,2-3 0 0,-5-5-3 0,0 0-8 16,0 0 12-16,0 0-4 0,0 0-8 0,0 0-9 15,0 0 9-15,0 0-13 16,0 0-98-16,0-8-19 0,0 3-4 0,-3-6-632 16,1 3-126-16</inkml:trace>
  <inkml:trace contextRef="#ctx0" brushRef="#br0" timeOffset="85324.38">6396 3754 1814 0,'5'-5'40'0,"-5"5"8"0,0 0 1 0,0 0 3 0,0 0-42 0,0 0-10 0,0 0 0 0,0 0 0 15,0 0 91-15,0 0 16 0,0 0 3 0,0 0 1 16,-8 5-23-16,2 3-4 0,0-2 0 0,0 7-1 16,3 0-21-16,-6 6-4 0,3-3-1 0,0 5 0 15,0 0-26-15,0 0-6 0,-6 5-1 0,3-2 0 16,0 0-13-16,0 0-3 0,0 0-8 0,0 0 12 16,0 2 16-16,1-5 4 0,-4 0 0 0,3-2 0 0,-3 2-20 0,3-2-3 15,0-4-1-15,0 4 0 0,3-6-19 0,0 0-4 16,3 1-1-16,3-4-855 15,0-4-171-15</inkml:trace>
  <inkml:trace contextRef="#ctx0" brushRef="#br0" timeOffset="86462.88">7970 3662 230 0,'0'0'20'0,"0"0"-20"0,0 0 0 0,0 0 0 16,0 0 351-16,0 0 65 0,0-5 14 0,0 5 2 15,0 0-268-15,0 0-53 0,0 0-11 0,-3 0-3 16,-3 2-5-16,3 1 0 0,3 2-1 0,-3 3 0 15,3 0-39-15,-3 8-7 0,3 0-1 0,-3 5-1 16,6 0-11-16,-3 3-3 0,-3 5 0 0,0 3 0 16,3-3-2-16,0 0-1 0,-6 3 0 0,3-1 0 15,0-1-3-15,0 1-1 0,-3-2 0 0,3 1 0 16,-2-4-4-16,2 0-1 0,0 1 0 0,0-3 0 16,0-3-9-16,0-3-8 0,3-4 12 0,0 2-12 15,-3-6 8-15,3-2-8 0,0 0 0 0,3-3 0 16,-3-5 0-16,0 0-17 0,0 0 1 0,0 0 1 15,0 0-113-15,3-8-22 0,0-5-5 0,3 0-621 16,0 0-124-16</inkml:trace>
  <inkml:trace contextRef="#ctx0" brushRef="#br0" timeOffset="86717.56">7917 3651 1209 0,'0'0'53'0,"0"0"12"0,0 0-52 0,0 0-13 15,0 0 0-15,0 0 0 0,0 0 117 0,5 6 21 16,1-1 4-16,0 3 1 0,0-3-44 0,3 3-9 16,3 0-2-16,0 3 0 0,3-1-24 0,3 6-6 0,0-3-1 0,6 6 0 15,-4-1-21-15,1 1-5 0,-3-1-1 0,3 1 0 16,0-1-20-16,0 1-10 0,-4-1 10 0,1 1-10 16,0-3 38-16,-3-3 2 0,0 3 0 15,0 0 0-15,0 0-23 0,-3-6-4 16,-1 1-1-16,1-1 0 0,0 1-12 0,-3-6 9 0,0-2-9 0,0 2 8 15,-3-2-19-15,-6-3-4 0,0 0-1 0,9-5-736 16,-3-1-148-16</inkml:trace>
  <inkml:trace contextRef="#ctx0" brushRef="#br0" timeOffset="86990.68">8646 3601 2188 0,'0'0'48'0,"0"0"11"0,0 0 1 0,-3 5 1 0,0 3-49 0,0-2-12 15,0 1 0-15,-3 4 0 0,3 0 105 0,-3-1 19 16,0 3 3-16,0 1 1 0,-3 4-73 0,3-2-15 16,-3 3-2-16,0 2-1 0,-3 0-9 0,-2 0-1 15,-1 0-1-15,-3 0 0 0,3-2-6 0,-3-1 0 16,0 1-1-16,3-1 0 0,0-2-19 0,4 0 0 15,-1-3 0-15,0 3 0 16,3-2-37-16,0-1-11 0,0 0-3 0,3-2 0 16,0-3-101-16,3-3-21 0,3 0-4 0,0-5-872 0</inkml:trace>
  <inkml:trace contextRef="#ctx0" brushRef="#br0" timeOffset="87198.64">8702 3614 2170 0,'0'0'48'0,"0"3"9"0,3 5 3 0,-3 0 1 0,3 0-49 0,-3 2-12 0,3 3 0 0,-3 3 0 15,0 0 109-15,0 0 19 0,0 5 4 0,0 0 1 16,0 6-52-16,-3 2-10 0,0-5-3 0,3 2 0 16,-3 3-14-16,3 0-3 0,-3-2-1 0,0 2 0 15,3-2-32-15,-3-4-6 0,0 4-2 0,3-3 0 16,3-6-25-16,-3 1-5 0,0-1 0 0,0-2-889 15,3-3-178-15</inkml:trace>
  <inkml:trace contextRef="#ctx0" brushRef="#br0" timeOffset="88235.58">2532 5040 1094 0,'0'0'97'15,"0"-2"-77"-15,0-1-20 0,-3 0 0 16,0-2 156-16,0 5 28 0,0-5 6 0,0 2 1 15,-6-2-43-15,6 2-9 0,-3 1-2 0,3-4 0 16,-9 6-53-16,6 0-12 0,-3-2-1 0,0 2-1 0,1 0-26 0,-4 2-6 16,3 4-1-16,-3-1 0 0,-3 3-11 0,0 2-2 15,-3 1-1-15,0 2 0 0,0 3-6 0,1-3-1 16,-1 6 0-16,-3 2 0 0,6-2 0 0,0 2 0 16,3-3 0-16,0 3 0 0,3 1-8 0,0-4-8 15,4 3 9-15,2 0-9 0,3-5 0 0,0 3-16 16,3-3 1-16,2 2 1 0,4-5 14 0,3 1 0 15,3-4 0-15,6 3 0 16,-3-2-14-16,6 0-10 0,-3-3-1 0,2-1-1 16,-2 1-14-16,3 0-2 0,0 0-1 0,-3 0 0 0,-1 5 20 0,1-2 4 15,0 2 1-15,-3 1 0 0,-6 1 18 0,3-1 0 16,0 1-8-16,-6-1 8 0,-6 2 11 0,0-1 5 16,-3 1 2-16,0-2 0 0,-3-1 25 0,0 0 5 15,-6 0 0-15,-3 0 1 0,0 1-11 0,-6-1-2 0,0 0-1 0,-3 0 0 16,-2 1-15-16,-1 2-2 0,-6-1-1 15,0 1 0-15,-6-3-17 0,4 3 8 0,-1-2-8 0,3-4 0 16,-11 1 0-16,11-3 0 0,12-3 0 0,0-5-872 16,3-5-177-16</inkml:trace>
  <inkml:trace contextRef="#ctx0" brushRef="#br0" timeOffset="88820.7">2005 7025 1094 0,'0'0'97'0,"0"0"-77"0,0 0-20 0,0 0 0 16,0 0 281-16,0 0 53 0,6 5 10 0,-3 3 3 15,3 0-245-15,0 0-49 0,9 2-9 0,-6 4-3 16,6-1 3-16,-1 3 0 0,4 0 0 0,6 2 0 16,-9 1-4-16,3 2 0 0,0 3 0 0,3-3 0 0,-1-3-9 0,-2 3-3 15,3 3 0-15,0 0 0 0,0-3-11 0,-6 3-2 16,-3-3-1-16,2 3 0 0,-2-5-14 0,-3 2 11 16,0-3-11-16,-6 3 10 0,0-2-10 0,0-3 0 15,0 0 9-15,-3 0-9 16,3-3-122-16,-3-5-29 0,0 0-5 0,0-3-1008 15</inkml:trace>
  <inkml:trace contextRef="#ctx0" brushRef="#br0" timeOffset="89047.48">2639 7197 1382 0,'0'-3'123'0,"0"0"-99"16,-3 1-24-16,0 2 0 0,3-3 136 0,0 3 21 15,-6 3 5-15,3 2 1 0,-3 0-32 0,6 3-7 0,-6 5 0 0,0-2-1 16,-3 2-26-16,0 1-5 0,4 1 0 0,-1 4-1 16,-3 2-29-16,-3 0-6 0,3 0 0 0,3 3-1 15,-3 0-33-15,3-3-6 0,0 3-2 0,3 0 0 16,-9 0-14-16,6-1 0 0,3-4 0 0,-3 5 0 16,0-3-120-16,0 0-16 15,0 0-4-15,0 3-1043 0</inkml:trace>
  <inkml:trace contextRef="#ctx0" brushRef="#br0" timeOffset="89531.31">2133 8795 576 0,'-6'10'51'0,"6"-10"-41"0,0 11-10 0,-3-3 0 16,-6 2 349-16,6 1 68 0,3 5 14 0,-6 2 2 15,0 4-281-15,6 1-56 0,-3 7-11 0,3-1-2 16,0 2 5-16,-3 1 2 0,0 0 0 0,3 5 0 15,0-3-41-15,0-2-8 0,0 0-1 0,0-3-1 16,0 0-18-16,0-3-3 0,0-2-1 0,0 0 0 16,0-3-31-16,0-2-6 0,0-1-2 0,0-2 0 0,-6-3 36 15,3-2 7-15,3 0 2 0,-3-6 0 16,3-5-142-16,-2 5-28 0,2-5-5 0,-6 0-633 16,6 0-127-16</inkml:trace>
  <inkml:trace contextRef="#ctx0" brushRef="#br0" timeOffset="89759.2">2264 8877 1670 0,'0'0'148'0,"0"0"-118"16,0 0-30-16,0 5 0 0,0 3 148 0,0 3 24 16,0-1 5-16,0 3 1 0,3 3-89 0,0-2-17 15,3-1-4-15,0 0-1 16,6-2-36-16,-6 2-7 0,9 0-2 0,-9 3 0 0,6 2-22 0,-1 4 0 15,4 1 0-15,0 12 8 0,0-1-8 0,0-2 0 16,0-6 0-16,-3 3 0 0,3-2 0 0,-9-1-12 0,2-2 4 0,1 0 0 31,-3-3-44-31,0-2-8 0,-3-1-1 0,0-2-1 16,0 0-159-16,3-5-32 0</inkml:trace>
  <inkml:trace contextRef="#ctx0" brushRef="#br0" timeOffset="89962.38">2740 8914 2239 0,'0'0'99'0,"-6"5"21"0,0 3-96 0,-3 3-24 16,1 2 0-16,-1 0 0 16,6 6 44-16,-9 4 5 0,0 1 1 0,6 3 0 0,6 2-5 0,-9-3-1 15,3 1 0-15,0-3 0 0,0 2-44 0,0-2 0 16,0 0 0-16,0-1 0 15,3-1-34-15,0-4-6 0,3-2-2 0,-9 0-1057 16</inkml:trace>
  <inkml:trace contextRef="#ctx0" brushRef="#br0" timeOffset="90195.87">2770 8946 2246 0,'-6'15'100'0,"6"-15"20"0,0 0-96 0,0 0-24 16,0 0 0-16,0 0 0 0,0 0 139 0,0 8 23 16,-3 3 5-16,3 2 1 0,-3 0-83 0,0 9-16 0,-3 1-3 0,0 4-1 15,0 5-27-15,0 5-6 0,0 8 0 0,0-8-1 16,1 0-17-16,-4-3-3 0,3 3-1 0,-3 0 0 16,0 3-10-16,3 2 0 0,0 3 0 0,-6 13 0 15,6-7-30 1,3-6-2-16,-6-8 0 0,3 0 0 0,3-8-128 0,0-3-25 0,0-7-6 0</inkml:trace>
  <inkml:trace contextRef="#ctx0" brushRef="#br0" timeOffset="90729.23">3220 9173 115 0,'0'8'10'0,"-3"-3"-10"0,3-5 0 0,0 0 0 16,-3 6 384-16,3 2 74 0,-3-3 15 0,3 5 3 16,0-2-296-16,-3 6-59 0,0-1-12 0,3 5-2 15,0 6-19-15,0-5-3 16,0 2-1-16,-3-3 0 0,0 1-33 0,0 2-7 0,0 0-2 0,0 6 0 16,3 2-9-16,-3 10-1 0,0 1-1 0,3 0 0 15,-3-3-16-15,3-3-3 0,0-2-1 0,0 0 0 0,-6-3 0 16,6 3 0-16,0-6 0 0,0 3 0 0,-6-2-11 0,6-1 0 15,0-2 0-15,6-3 0 16,-6-2-80-16,0-3-16 0,0-6-2 0,3-2-1072 16</inkml:trace>
  <inkml:trace contextRef="#ctx0" brushRef="#br0" timeOffset="94999.93">4136 5083 288 0,'6'-6'25'0,"-6"4"-25"16,3-1 0-16,-3 0 0 0,0 3 212 0,0 0 38 15,0 0 7-15,0 0 2 0,-3-2-104 0,-3-4-21 0,3 4-4 16,-3-1-1-16,6 3-29 0,-3-2-7 0,-3-4-1 0,0 4 0 15,4-1-20-15,2 3-4 0,-3-3 0 0,-3 1-1 16,0-1-18-16,3 3-3 0,3 0-1 0,-9-3 0 16,3 1-13-16,0-1-2 0,0 3-1 0,-3 0 0 15,3 3-4-15,-6 2-1 0,0-2 0 0,0 2 0 16,3 0 0-16,-3 6-1 0,1-1 0 0,-4 6 0 16,0-2-7-16,0 4-2 0,3 3 0 0,0 0 0 15,0 1-14-15,3 1 0 0,0-1 0 0,0 1 0 16,3-1 0-16,3-1 0 0,0 0 0 0,3-3 0 15,0-2 0-15,6-3-18 0,0 1 4 0,3-1 1 16,3-5-12-16,0-3-3 0,0-7 0 0,3-1 0 16,0 0 16-16,0-5 2 0,3-2 1 0,-1-4 0 0,4-1 9 15,-6-1 9-15,3-3-1 0,-6 1-8 0,0-3 11 16,0-1-11-16,-6-1 10 0,3-7-10 0,-3 1 18 0,-4-2-2 16,1-4-1-16,-3-2 0 0,-3-3-2 0,-2 3 0 15,-1-2 0-15,-3 2 0 0,0 2-4 0,-3 6-1 16,-3 0 0-16,3 5 0 0,0 6-8 0,-3 2 12 15,-3 5-12-15,1 3 12 0,-4 6-12 0,-3 2 0 16,0 5 0-16,3 3 0 0,0 0-24 0,1 5 4 16,2 3 0-16,3 0 0 15,0 5-123-15,3 0-24 0,6 3-5 0</inkml:trace>
  <inkml:trace contextRef="#ctx0" brushRef="#br0" timeOffset="95668.79">4282 4961 1094 0,'0'0'97'0,"0"0"-77"0,0 0-20 0,0 0 0 16,3-5 181-16,-3 5 33 0,0-6 6 0,0 6 2 16,0 0-93-16,0 0-18 0,0 0-4 0,0 0-1 15,0 0-28-15,0 0-6 0,0 0 0 0,0 0-1 0,0 8-25 0,0 0-5 16,0 0-1-16,0 5 0 0,-3 3-22 0,6 3-5 16,-3-6-1-16,3 6 0 0,-3-4-12 0,6 1 11 15,-3-2-11-15,6-4 10 0,-3 1-10 0,3-1-17 16,-3-4 4-16,6-1 1 15,-3-2-13-15,3-3-3 0,2-3 0 0,-2-2 0 0,0-3 18 0,0 0 10 16,-3-6-12-16,3 4 12 0,0-1 0 0,-3-2 0 16,3 2 0-16,-3-2 0 0,-3 0 0 0,0 0-8 15,0 0 8-15,-4-1 0 0,1 4 0 0,-3-1 9 16,0 3-1-16,3 0 0 0,-3 8 21 0,0 0 4 16,0 0 1-16,0 0 0 0,0 0-34 0,0 0 0 15,0 0 0-15,3 6 0 0,0 2 0 0,0 2 0 16,0 1 0-16,0-1 0 0,3 4 0 0,0 1 0 15,0 4 0-15,3-1 0 0,0 1 0 0,0-1 0 16,0 1 0-16,-3 0 0 0,0-4-11 0,0 1-9 16,0 0-1-16,0 0-1 0,0-3 22 0,-3 3 0 0,0-5 0 0,-3 2 0 15,0-5 12-15,0 0 6 0,-6 0 2 0,3 0 0 16,-3 0-20-16,0 0 0 0,-6-3 8 0,0 3-8 16,-3-3 0-16,0 0 0 0,0 1 0 15,-6-1 0 1,4 0-32-16,-1-2-11 0,3 0-1 0,3-1-1 0,0-2 27 0,0 0 6 0,0-2 0 0,6-1 1 15,3-5 3-15,3 0 0 0,3 0 0 0,3-3 0 16,3-4-11-16,3 1-1 0,0-1-1 0,3-1 0 16,6 2 7-16,0-1 2 0,-1 1 0 0,4 1 0 15,-3 0 12-15,0 2 0 0,-3 1 0 0,0 2 0 0,-1 0 0 16,1 0 0-16,-3 5 0 0,0-2 0 16,-3 5-72-16,0-5-8 0,0 2-1 0,0 0-888 15</inkml:trace>
  <inkml:trace contextRef="#ctx0" brushRef="#br0" timeOffset="95969.18">3877 5583 806 0,'0'0'72'0,"9"0"-58"0,0-3-14 0,3 0 0 15,3-2 248-15,0 0 46 0,0 0 10 0,3-1 1 16,2 1-184-16,4 2-37 0,3 1-7 0,0-1-1 16,3-2 5-16,-4 2 2 0,4 0 0 0,0 1 0 15,0-1-55-15,-1-2-10 0,1 0-2 0,0 5-1 16,0-6-15-16,-3 6 0 0,-4-5 0 0,4 2-10 15,-3-2-132 1,0 5-26-16,0-3-6 0,-4 1-770 0</inkml:trace>
  <inkml:trace contextRef="#ctx0" brushRef="#br0" timeOffset="96461.2">4110 5776 1926 0,'-3'-5'42'0,"3"5"9"0,0-3 1 0,0 3 3 0,0 0-44 0,-3 0-11 16,0 0 0-16,0 0 0 0,-3 0 80 0,0 3 15 15,-3-1 2-15,3 4 1 0,-3-4-32 0,-3 3-6 16,0 3-2-16,0 0 0 0,3 3-38 0,-3-1-7 0,0 6-1 16,1 0-1-16,-1 3 1 0,-3-1 1 15,0 1 0-15,0 2 0 0,3 0 20 0,0 3 4 0,3-3 1 0,0 3 0 16,6-3-38-16,3 0 0 0,-3 0 0 0,6-5 0 16,0 0 0-16,3-5 8 0,3-1-8 0,3 1 8 31,0-8-35-31,0-3-6 0,0-3-2 0,3 0 0 0,3-5 35 0,2-2 0 0,-2-3 0 0,3-1 0 15,-3-2 27-15,0 1 2 0,0-4 1 0,-3 1 0 16,-1-4-8-16,-2 4-2 0,-3-3 0 0,0-3 0 16,-3-3-7-16,0 1-1 0,-3-1-1 0,0 1 0 15,-3-3 3-15,-3 0 1 0,-3 2 0 0,0 1 0 16,-3-1-15-16,0 6-16 0,-3 3 3 0,-2 2 1 0,-1 5 12 16,-6 1 0-16,0 4 0 0,0 6 0 0,0 3-10 0,-6 5 1 15,1 3 0-15,-1 4 0 0,0-1-1 0,3 4 0 16,6 1 0-16,1-3 0 15,2 2-54-15,3 1-10 0,6-3-2 0,3-1-1 0</inkml:trace>
  <inkml:trace contextRef="#ctx0" brushRef="#br0" timeOffset="96740.26">4235 5810 1324 0,'0'0'118'0,"0"0"-94"16,0 0-24-16,5 0 0 0,1 3 213 0,0 0 39 16,0-1 7-16,3 1 1 0,3-1-166 0,-3 1-34 0,0 0-6 0,3 2-2 15,0-2-9-15,0 2-3 0,0 0 0 0,0 3 0 16,-1 3-7-16,-2-1-1 0,-3-2-1 0,-3 3 0 16,0 2-31-16,-6 0 8 0,3 1-8 0,-6 4 0 15,-3-2 20-15,-2 3 2 0,-4-1 0 0,0 1 0 16,0 2-7-16,-3-5-2 0,0-1 0 0,3 1 0 15,0-2-13-15,4-1 8 0,-1-3-8 0,0 1 0 16,3-6-19-16,3 1-9 16,3-4-3-16,3-2 0 0,0 0-213 0,0 0-42 0</inkml:trace>
  <inkml:trace contextRef="#ctx0" brushRef="#br0" timeOffset="96947.35">4419 5855 1908 0,'0'0'84'0,"0"0"18"15,0 0-82-15,0 0-20 0,0 0 0 0,0 0 0 0,-3 6 88 0,3-6 12 16,0 0 4-16,0 7 0 0,-3 7-12 0,0-4-1 16,3 4-1-16,0-1 0 0,0 3-38 0,0 2-7 15,0 3-1-15,3 3-1 0,0-3-19 0,-3 0-4 16,3 3-1-16,0-3 0 0,3-2-19 0,3-1 0 16,-3-2 0-16,6-2 0 0,0-4 0 0,3-2 0 15,2-3 0-15,7-5 0 0,0 0 0 0,0-5 0 16,6-3 0-16,2-5-840 15,4-3-164-15</inkml:trace>
  <inkml:trace contextRef="#ctx0" brushRef="#br0" timeOffset="107921.48">4193 7133 1868 0,'0'0'41'0,"0"0"9"0,0 0 2 0,0 0 0 0,-6 3-42 0,0-3-10 16,0 2 0-16,0 1 0 0,0-3 88 0,0 0 16 15,0 0 4-15,0 0 0 0,6 0-38 0,0 0-7 16,-6 3-2-16,0-1 0 0,3-2-38 0,3 0-8 16,-6 0-2-16,6 0 0 0,0 0 5 0,-6 0 1 15,0 0 0-15,1 3 0 0,-1 0 10 0,0-1 3 16,-3 4 0-16,0-1 0 0,-3 0-14 0,3 6-2 15,-3-1-1-15,0 6 0 0,0 0-5 0,3 3-1 16,-3-3 0-16,0 5 0 0,1 3-9 0,-1-1 0 16,3 1 9-16,3 3-9 0,0-6 0 0,0 3 0 15,6-6 0-15,0 1-8 16,3-4-16-16,0 1-4 0,6-5 0 0,0-3 0 16,3 0-8-16,2-6-1 0,1-2-1 0,6-5 0 0,0 0 17 0,0-3 3 0,0-5 1 0,0-1 0 15,2-1 17-15,-2-4 11 0,0-2-2 0,0-3 0 16,-6 0 19-16,3 0 3 0,-4-5 1 0,1 0 0 15,-3-2 0-15,-3-4 1 0,0 1 0 0,-3-1 0 16,0 4-9-16,-6-1-3 0,0 3 0 0,-3-3 0 16,-3 6 13-16,-3-1 2 0,-3 1 1 0,-3 4 0 15,-2 4-23-15,-7 2-5 0,-6 3-1 0,-3 2 0 16,0 6-8-16,-2 2 0 0,-1 6-12 0,0 2 12 16,1 3-95-16,-1 5-11 15,6 1-2-15,3 2-708 0,6-1-140 0</inkml:trace>
  <inkml:trace contextRef="#ctx0" brushRef="#br0" timeOffset="108625.22">4413 7051 1749 0,'0'0'38'0,"0"0"8"0,0 0 2 0,0 0 2 0,0 0-40 0,0 0-10 0,0 0 0 15,0 0 0-15,0 0 118 0,0 0 22 0,0 0 4 16,0 0 0-16,0 0-56 0,0 0-11 0,0 0-2 0,0 0-1 15,3 5-21-15,-3 3-4 0,3 0-1 0,-3 3 0 16,3-1-14-16,0 4-3 0,-3 2-1 0,0-3 0 16,6 3-12-16,-3 0-2 0,0-1-1 0,0 1 0 15,3-2-15-15,-3-1 8 0,6-3-8 0,-3-2 0 16,6 0 0-16,-3-2-16 0,-1-1 1 0,4-3 1 16,0 1 14-16,0-3 0 0,0-3 0 0,0 1 0 15,0-6 0-15,0 0-9 0,0-3 1 0,0 1 0 0,0-3 8 0,-4 2 0 16,1-2 0-16,0 0 0 0,0-1 0 0,-3 1 0 15,0 2 0-15,-3 4 0 0,0-1 0 0,0 0 0 16,-3 2 8-16,0 6-8 0,0-2 16 0,0 2-2 16,0 0 0-16,0 0 0 0,0 0-2 0,0 0 0 15,-3 5 0-15,0 0 0 0,3 1-12 0,0-1 0 16,-3 8 0-16,6 0 0 0,-3 1 0 16,3 1 0-16,0 4 0 0,0 2-10 0,-3-2 18 0,3 4 3 15,-3 1 1-15,3 3 0 0,0-1-27 0,0 1-5 16,-3-4 0-16,0 4-1 0,3-3 21 0,-3 0 0 15,-3-3 0-15,3 3 0 0,-3-3 10 0,3-3 6 16,-3-2 2-16,0 0 0 0,-3 2-18 0,0-2 10 16,0-5-10-16,0 0 8 0,-3-1 3 0,3-5 0 15,0-2 0-15,-3 0 0 0,1-3-11 0,-1-3 0 16,3 0 0-16,-6-2 8 0,0 0-8 0,3-6 0 16,-3 1 0-16,3-1 0 0,-3 0 0 0,0 1 0 0,0-3 0 0,0-1 0 15,-2 1-13-15,5 0 1 0,3 0 1 0,0 0 0 16,0-1 11-16,0 4 0 0,6-4 0 0,3 4 0 31,3-3-40-31,-3 2-4 0,6 1 0 0,-3 2 0 16,3 0-18-16,2 0-4 0,1-3-1 0,0 6 0 0,3-3-109 15,0-3-23-15,0 3-4 0,0-2-725 0</inkml:trace>
  <inkml:trace contextRef="#ctx0" brushRef="#br0" timeOffset="108984.15">4377 6906 1209 0,'0'0'108'0,"0"0"-87"16,3-6-21-16,-3 6 0 0,0-2 206 0,0 2 37 15,0 0 7-15,0 0 2 0,6-3-120 0,-3 0-24 16,6 3-5-16,-3 0-1 0,3 0-52 0,0 3-10 16,-3-3-3-16,3 3 0 0,3-1-17 0,0 1-3 15,3-3-1-15,0 3 0 0,2-3-3 0,1 2-1 16,0-2 0-16,0 0 0 0,0 0-3 0,-3 0-1 0,3 0 0 15,-7-2 0-15,4-1-8 0,-3 0 0 0,-3-2 0 0,3 0 0 32,-6-1-134-32,0 1-29 0,0 3-5 0,-3-4-2 0</inkml:trace>
  <inkml:trace contextRef="#ctx0" brushRef="#br0" timeOffset="109171.38">4523 6842 633 0,'15'0'56'0,"-9"0"-44"0,3-3-12 0,0 1 0 0,0 2 225 0,3-3 43 16,3 3 9-16,-3-2 2 0,2 2-111 0,1 0-23 16,0 2-4-16,0 1-1 0,0 2-28 0,0 3-7 15,0 0-1-15,-3 3 0 0,-3-1-41 0,0 3-9 16,2 1-2-16,-5 4 0 0,-3-2-32 0,-3-3-6 16,0 3-2-16,-3 0 0 15,-3 0-67-15,0 0-13 0,-2-3-4 0</inkml:trace>
  <inkml:trace contextRef="#ctx0" brushRef="#br0" timeOffset="109798.47">3800 7906 1566 0,'0'0'69'0,"0"0"15"0,0 0-68 0,0 0-16 16,9 5 0-16,0-2 0 0,0-1 101 0,3-2 17 15,0 3 3-15,2 0 1 0,7-3-21 0,3 2-4 16,0-2-1-16,9 0 0 0,-1 0-48 0,4-2-9 15,3-1-3-15,2-2 0 0,1 2-12 0,0-5-4 0,2 3 0 0,1 0 0 16,3-3-11-16,-1 2-9 0,1-2 12 0,3 0-12 16,-7 0 13-16,-2 3-4 0,0-3-1 0,-4 0 0 15,-2 3-8-15,-6 0 8 0,2-1-8 0,-5 1 8 16,-9 5-8-16,-3-2 12 0,0-1-12 0,-6 3 12 16,-6 0-36-16,-3 0-6 0,0 0-2 0,-6 5-730 15,-6 3-146-15</inkml:trace>
  <inkml:trace contextRef="#ctx0" brushRef="#br0" timeOffset="110283.68">4107 8247 2055 0,'0'0'91'0,"0"-5"19"0,0-1-88 0,0 4-22 15,0 2 0-15,-3-5 0 0,3-1 49 0,-3 1 6 16,3 0 1-16,0 5 0 0,0 0-4 0,0 0-1 16,0 0 0-16,-9-3 0 0,3 0-13 0,-3 1-2 15,3 2-1-15,-3 2 0 0,3 1 5 0,-3-3 2 0,0 5 0 16,-3 1 0-16,3 2-18 0,-3-1-3 0,3 7-1 0,-3-1 0 15,1 3-8-15,-1 0-3 0,3 5 0 0,-3 0 0 16,-3 3-9-16,3 2 0 0,6 1 0 0,0 2 0 16,0 0 12-16,3 0-4 0,3 0 0 0,3-2 0 15,3-6-23-15,3-3-5 0,0-2 0 16,6-3-1-16,-3-5 3 0,3-2 1 0,0-4 0 16,2-4 0-16,1-9 17 0,0 0 0 0,-3-4 0 0,3-4 0 15,0-2 23-15,0-3 8 0,-4-2 1 0,-2-1 1 16,0-5 11-16,-3 1 1 0,-3-4 1 0,-3-4 0 15,-6-4-19-15,0-2-4 0,-6-2-1 0,-3 2 0 16,0 2-22-16,-5 9-16 0,-4 5 2 0,0 2 1 16,0 9-23-16,-3 5-5 0,-3 5-1 0,-5 8 0 15,2 5-2-15,-3 3-1 0,1 8 0 0,-1 2 0 16,3 6-8-16,3 0-2 0,0 0 0 0,4 2 0 16,2 3-131-16,3-2-26 0</inkml:trace>
  <inkml:trace contextRef="#ctx0" brushRef="#br0" timeOffset="110595.06">4318 8223 1324 0,'0'0'59'0,"0"0"12"0,3-2-57 0,3 2-14 0,0-3 0 0,3 3 0 16,-3 0 192-16,3 3 35 0,-3-1 7 0,-1 1 2 16,4 2-120-16,0 0-23 0,-3 3-5 0,3 3 0 15,-3 2-20-15,-3 0-3 0,0-2-1 0,0 5 0 16,-3-3-24-16,-3 3-4 0,-3 0-2 0,0 0 0 16,0-3 3-16,-3 3 1 0,-3 0 0 0,1 2 0 15,-1-4-20-15,-3-1-4 0,0 0-1 0,0 3 0 16,-3 0-13-16,3-3 0 0,-3 3 0 0,3-6 0 15,1 4-63-15,5-6-18 0,0 0-4 16,3-3-760-16,6-5-152 0</inkml:trace>
  <inkml:trace contextRef="#ctx0" brushRef="#br0" timeOffset="110830.36">4488 8218 2278 0,'0'0'101'0,"0"0"21"0,0 0-98 0,0 0-24 15,0 0 0-15,0 0 0 0,0 0 63 0,0 0 7 16,0 0 2-16,0 0 0 0,0 0 11 0,-6 8 2 16,0 2 1-16,0 4 0 0,-3-1-37 0,6 5-7 15,3 1-2-15,-6 2 0 0,0 3-19 0,0 0-4 16,3-3-1-16,3 0 0 0,0 0-7 0,3-2-1 16,3-3-8-16,6 2 12 0,3-2-4 0,0-3 0 15,-1-5-8-15,7 0 12 0,0-3-12 0,0-2-13 16,0-6 2-16,0-2 1 0,2-3 20 0,1-5 4 15,0 0 1-15,3-6-1392 0</inkml:trace>
  <inkml:trace contextRef="#ctx0" brushRef="#br0" timeOffset="113031.48">3124 9866 230 0,'0'0'20'0,"0"0"-20"0,0 0 0 0,0 0 0 16,0 0 119-16,0 0 19 0,0 0 4 0,0 0 1 15,6-2-79-15,-6 2-15 0,0 0-3 0,0 0-1 16,6-3-17-16,-6 3-4 0,0 0-1 0,0 0 0 16,6 3 13-16,-6-3 4 0,0 0 0 0,0 0 0 15,0 8 12-15,0 0 2 0,3-1 1 0,-6 1 0 0,3 6 6 0,0 2 2 16,0-3 0-16,0 3 0 0,-3 2-27 0,0 3-4 15,0 3-2-15,3 0 0 0,-3 0-11 0,3 0-3 16,0 2 0-16,-3-2 0 0,0 0-4 0,3 2 0 16,0-5-1-16,0 0 0 0,-6 1 3 0,6-1 1 15,0-3 0-15,0-2 0 0,0-3-3 0,6 1-1 16,-6-4 0-16,6-4 0 16,-3 1-42-16,3-4-8 0,3-6-1 0</inkml:trace>
  <inkml:trace contextRef="#ctx0" brushRef="#br0" timeOffset="118484.01">4035 9342 691 0,'0'0'30'0,"0"0"7"0,-3-2-29 0,-3-1-8 0,0 1 0 0,3-1 0 15,0 3 206-15,-3 0 40 0,0 0 8 0,0 0 2 16,0-3-122-16,0 3-24 0,6 0-5 0,0 0-1 15,-2 0-25-15,-4 0-6 0,0-2-1 0,0 2 0 16,6 0-36-16,-3 0-8 0,-3 2-2 0,0 1 0 16,-3 0-2-16,3 2 0 0,0-3 0 0,0 4 0 15,-3 4-8-15,3-2-1 0,0 5-1 0,-3 1 0 16,0 2-3-16,0 2-1 0,3 6 0 0,-3 0 0 16,1 2-10-16,2 1 8 0,0-1-8 0,0 1 8 15,6-1-8-15,0-2 0 0,0 0 0 0,6-3 0 16,0-3-36-16,0-2 0 0,2-3 0 0,4-5 0 15,0-2-37-15,6-6-7 0,0 0-2 0,0-8 0 0,-3-3 49 0,0-2 9 16,0 0 3-16,-1-3 0 0,1-3 37 0,3 1 8 16,-3-6 2-16,0 3 0 0,-3-3 26 0,-3 0 4 15,0 0 2-15,-3-2 0 0,0-3-1 0,0 0 0 16,-6 0 0-16,0-1 0 0,-3-1-18 0,0 4-4 16,-6-2-1-16,-3 0 0 0,0 3-3 0,0 2-1 15,-6 5 0-15,3 1 0 0,-3 5-10 0,-3-1-1 16,4 6-1-16,-7 6 0 0,0-1-18 0,-3 6 0 15,-3-1 0-15,4 6 0 16,-1 0-30-16,0 0-3 0,-3 3-1 0,7 2 0 16,5 0-117-16,3-2-23 0,6-1-5 0</inkml:trace>
  <inkml:trace contextRef="#ctx0" brushRef="#br0" timeOffset="119000.7">4166 9141 1267 0,'0'0'112'0,"0"0"-89"15,0 0-23-15,0 0 0 0,0 0 121 0,0 0 20 0,9-2 4 16,-9 2 1-16,9 0-36 0,0 0-7 0,-3 5-2 0,3 0 0 16,3 1-23-16,-3 2-5 0,2 2-1 0,4 1 0 15,-3-1-20-15,0 1-5 0,-3 2-1 0,6-2 0 16,0-1-15-16,-3 1-3 0,0-1-1 0,0 1 0 15,-1 0-7-15,-2-3-2 0,-3-1 0 0,0 1 0 16,0 0-18-16,-3-2 0 0,3 2 0 0,-6-3 0 16,0-5-64-16,0 0-19 0,0 0-4 0,0 0-673 15,0 0-136-15</inkml:trace>
  <inkml:trace contextRef="#ctx0" brushRef="#br0" timeOffset="119240.3">4544 9107 1670 0,'0'0'148'0,"-6"-3"-118"16,0-2-30-16,0 2 0 0,3-2 177 0,3 5 30 15,-9 0 5-15,3 0 2 0,-3 0-137 0,1 3-27 16,-1 2-6-16,3 3 0 0,-3-3 8 0,0 3 1 16,0 3 1-16,0 2 0 0,0 3-34 0,3 0-6 15,-3 0-2-15,0 0 0 0,3-1-12 0,3 1 0 16,-3 0 0-16,3 0 0 0,0 0 0 0,0-3 12 15,0-2-1-15,3-1-1 0,-3 1-21 0,3-1-4 16,-3-2-1-16,3 0 0 16,0-8-122-16,0 0-25 0,0 0-5 0,0 0-909 0</inkml:trace>
  <inkml:trace contextRef="#ctx0" brushRef="#br0" timeOffset="119435.43">4368 9342 1267 0,'0'0'112'0,"0"0"-89"0,0 0-23 0,0 0 0 15,0 0 145-15,0 0 25 0,0 0 5 0,0 0 1 16,0 8-32-16,3 0-5 0,0 6-2 0,-3-4 0 16,3 1-60-16,0 2-12 0,-3 0-2 0,0 3-1 15,0 0-26-15,0 0-6 0,0-3-1 0,3 3 0 16,-3-3-18-16,0 3-11 0,-3 0 12 0,3 0-12 16,0 2 8-16,-3 1-8 0,3-6 0 0,-3 3 0 15,-3 0-92-15,3-3-23 0,-2-2-4 0,2-1-622 16,-3 1-125-16</inkml:trace>
  <inkml:trace contextRef="#ctx0" brushRef="#br0" timeOffset="120206.52">3740 9861 748 0,'0'0'33'0,"0"0"7"0,0 0-32 0,6-5-8 15,0 2 0-15,-6 3 0 0,0 0 170 0,6-3 32 16,3 1 6-16,-3-1 2 0,3 1-72 0,3-1-14 15,0-2-4-15,3 2 0 0,-3 0-29 0,6 3-7 0,2-2 0 16,7 2-1-16,-3-3-31 0,3 0-7 0,0 1-1 0,5-4 0 16,4 4-24-16,0-1-4 0,-1-2-2 0,-2 2 0 15,3 1-14-15,0-4 11 0,-4 1-11 0,1 0 10 16,6-1-10-16,-3 1 0 0,-1-3 0 0,-2 3 8 16,0 2-8-16,-3-2 0 0,-4 0 9 0,-2 2-9 15,-6 0 0-15,0 1 0 0,-6 2 0 0,0 0 0 16,-12 0-36-16,0 0-6 0,0 0-1 0,-3 8 0 15,-3 5-137-15,-3 0-28 0</inkml:trace>
  <inkml:trace contextRef="#ctx0" brushRef="#br0" timeOffset="120724.61">4011 10163 979 0,'-6'-3'87'0,"3"0"-70"15,0 1-17-15,-3-1 0 0,3-2 156 0,3-1 28 0,-3 4 6 0,0-1 1 16,1 1-74-16,-4-1-14 0,6 0-3 0,-6 3-1 15,-3-2-19-15,3 4-3 0,-3-2-1 0,3 6 0 16,-3-1-16-16,0 3-3 0,0 0-1 0,-3 2 0 16,3 1-16-16,-3 2-4 0,0 0-1 0,1 3 0 15,2-3-9-15,-3 3-2 0,3 3 0 0,3-1 0 16,-3 4-12-16,3-4-4 0,0 3 0 0,3 3 0 16,0-3-8-16,3 0 0 0,3 3 0 0,0-3 0 15,3-2-12-15,0-1 12 0,3-2-10 0,0-3 10 16,0-2-14-16,3-3 3 0,-1-3 1 0,1-2 0 15,3-6 10-15,0 1 0 0,-6-6 0 0,9-3-8 16,-3-2 21-16,0-6 5 0,-3-2 1 0,-1 0 0 0,-2-3 1 0,-3 0 1 16,-3-2 0-16,0 0 0 0,-6-1 14 0,3-2 2 15,-3-3 1-15,-3-2 0 0,-5-1-38 0,-4 1-13 16,3 0 0-16,-3-1 0 0,-3 1-6 0,-3 5-1 16,3 2 0-16,-3 6 0 0,1 3 20 0,2 2-8 15,-6 2 8-15,3 4 0 0,0 7-12 0,0 6 4 16,-5 0 8-16,5 2-13 0,0 5 0 0,3 4 0 15,0-1 0-15,3 5 0 16,3 4-60-16,7-1-12 0,5 3-3 0,0-1-1044 0</inkml:trace>
  <inkml:trace contextRef="#ctx0" brushRef="#br0" timeOffset="121016.62">4115 10139 288 0,'0'0'25'0,"0"0"-25"0,0 0 0 0,3-3 0 15,3-5 427-15,3 3 80 0,-3 0 16 0,-6 5 3 16,9-3-347-16,3-2-70 0,-3 2-13 0,3 3-4 16,0 0-31-16,0 0-6 0,0 3-2 0,0-1 0 15,-1 4-29-15,-2-1-7 0,3 3-1 0,0 0 0 16,-6 2-7-16,0 4-1 0,-3-1-8 0,3 0 12 15,-6 3 0-15,0 0-1 0,-3 0 0 0,-3 2 0 16,0 3-3-16,0-2 0 0,-6 2 0 0,0 0 0 16,1-2-8-16,2 2-11 0,-6-5 3 0,3 2 0 15,0-2-64-15,0-3-13 0,3-2-3 0,0 0-697 16,0-6-140-16</inkml:trace>
  <inkml:trace contextRef="#ctx0" brushRef="#br0" timeOffset="121226.57">4404 10033 1670 0,'0'0'148'0,"0"0"-118"15,-6 0-30-15,6 0 0 0,0 0 200 0,-3 5 33 16,-3 3 7-16,0 3 2 0,3 2-169 0,-3 6-33 16,0-4-8-16,-2 9 0 0,5 3 6 0,0-1 2 15,0 1 0-15,3 2 0 0,0 0-19 0,3-3-3 16,3 3-1-16,2-2 0 0,1-3-17 0,3-6 0 0,3 1 0 0,0-3 0 15,0-3 0-15,0-5 0 16,0-3 0-16,3 0 0 16,2-7-75-16,4-4-18 0,-3-4-4 0</inkml:trace>
  <inkml:trace contextRef="#ctx0" brushRef="#br0" timeOffset="129104.25">5943 5204 1177 0,'0'0'52'0,"0"0"11"0,0 0-51 0,3-8-12 16,-3 3 0-16,3-3 0 0,-3 3 96 0,0 0 16 0,-3-1 3 15,3 1 1-15,0 0 3 0,0-1 1 0,0 6 0 0,-3-7 0 16,0 4-41-16,0-2-8 0,-3 2-2 0,0 3 0 16,0-3-8-16,0 1-1 0,-3 2-1 0,0 0 0 15,1 2-41-15,-4 1-8 0,0 0-2 0,3 2 0 16,-6 3-8-16,3 0 8 0,0 2-8 0,-3 4 8 16,0 1-8-16,0 1 12 0,1 3-12 0,2-1 12 15,0 1-12-15,3 5 0 0,0-1 0 0,3-1 0 16,3-1 0-16,6 0-11 0,-3-2 11 0,9-4-12 15,0-1-7-15,3-4-1 0,6-2-1 0,2-3 0 16,1-5-3-16,3 0 0 0,0-8 0 0,0-2 0 16,2-3 47-16,1-1 9 0,0-4 1 0,-3-3 1 15,-3 0-16-15,-3-1-3 0,-1 1-1 0,1-5 0 16,-3-1 11-16,-6-4 3 0,0-4 0 0,-6-2 0 0,-3-3-6 16,-3-2-1-16,-6 0 0 0,-3-6 0 0,-3 8-9 0,-6 3-3 15,1 3 0-15,-7 8 0 0,0 2-9 0,-3 5 8 16,0 3-8-16,1 8 8 0,-1 3-8 0,-3 8 0 15,3 2 0-15,1 3-11 0,8 3 0 0,3 2 0 16,0 3 0-16,6 2-796 16,6-2-159-16</inkml:trace>
  <inkml:trace contextRef="#ctx0" brushRef="#br0" timeOffset="129734.48">6291 4998 691 0,'-6'-3'61'0,"6"-5"-49"0,0 0-12 0,0 3 0 16,-3-3 274-16,3 3 52 0,0 5 10 0,-3-5 3 15,-3 2-169-15,6 3-34 0,-3-3-6 0,3 3-2 16,-5 3-52-16,2 5-12 0,-3 0-1 0,0 5-1 16,0-2-16-16,0 5-3 0,3 2-1 0,0 1 0 15,0 4-21-15,3-1-4 0,0-4-1 0,3 3 0 16,0 0-16-16,3-2 0 0,3-1 8 0,-3-2-8 16,3 0 0-16,-1-3 0 0,1-5 0 0,0 0 0 15,0-2-9-15,3-1-6 0,0-2-1 0,3-3 0 0,-3-6 16 0,0 4 0 16,0-6-10-16,0-3 10 0,2-2 0 0,-5 0-9 15,3-3 9-15,-3-3 0 0,0 1 0 0,0-3 0 16,0-1 0-16,-3-1 0 0,3 1 0 0,-6 4 0 16,3 2 0-16,-3 3 0 0,0 0 0 0,0 2 0 15,-3 3 0-15,0 8 0 0,0 0 0 0,0 0 0 16,0 0 0-16,0 0 0 0,3 8 0 0,-3 3 0 16,3 2 0-16,-3 3 0 0,3 0-10 0,0 2 10 15,3 3-8-15,0 0 8 0,-3 1-8 0,3-1 8 16,-1 3-8-16,4-1 8 0,-3-4 0 0,0 2 0 15,-3 0 0-15,0 0 8 16,-3 1-32-16,0-7-7 0,0 1-1 0,-3 0 0 0,-3-3 20 0,3 1 3 16,-6-1 1-16,0 3 0 0,-2-3 8 0,-1 0 11 0,0-5-3 0,-3-3 0 15,-3 3-8-15,3-5 0 0,-3 0 0 16,6-3 0-16,-3 0 0 0,1-6 0 16,-1 6 0-16,3-8 0 0,3 0 0 0,0-2 0 15,0-3 0-15,3-1 0 0,6-1 0 0,3-1 0 0,0 0 0 16,6 0 0-1,-3 0-24-15,6 0-8 0,6 0 0 0,-3 3-1 0,2-3-24 16,4 0-5-16,0 3-1 0,0 3 0 16,3-4-45-16,-3 4-10 0,2-1-2 0,4 1-476 0,-3 2-96 0</inkml:trace>
  <inkml:trace contextRef="#ctx0" brushRef="#br0" timeOffset="130153.3">5869 5577 1825 0,'12'-2'80'0,"-4"-1"18"0,1 3-78 0,3 0-20 15,-3 0 0-15,6 0 0 0,0 0 74 0,0 0 11 16,0-3 3-16,3 3 0 0,0 3 4 0,-1-3 2 0,4-3 0 0,3 3 0 16,0 0-48-16,0 0-10 0,5 3-1 0,1-3-1 15,-3 0-2-15,6-3 0 0,2 3 0 0,1 0 0 16,0 0-19-16,3-2-4 0,-1-1-1 0,1 1 0 15,0-4-8-15,-1 1 8 0,1-3-8 0,3 3 8 16,-7-3-31-16,4 0-6 16,-3 3-2-16,-3-1 0 0,-4-2 56 0,-5 3 11 0,0 0 3 0,-6-1 0 15,0 4-47-15,-6-3-10 0,-6 2-2 0,2 0 0 16,-8 3-182-16,0 0-37 0,-8-5-7 16,2 0-2-16</inkml:trace>
  <inkml:trace contextRef="#ctx0" brushRef="#br0" timeOffset="131765.29">6250 5921 979 0,'-9'-8'87'0,"9"8"-70"15,-3-2-17-15,-3-1 0 0,3 3 234 0,-6-2 43 16,3-1 9-16,-3 3 2 0,-3 0-152 0,3 0-29 16,0 0-7-16,-3-3 0 0,0 3-4 0,1 3 0 15,-1 0 0-15,-3-1 0 0,3 3-57 0,-3 1-12 0,0 2-3 0,-3 5 0 16,3 0 13-16,-3 0 3 0,4 6 0 0,-4-1 0 15,3 4-32-15,3-1-8 0,-3 3 0 0,6-1 0 16,0 1 0-16,0 0 0 0,6-3 0 0,0 3 0 31,3-3-24-31,6-2-7 0,3-6-1 0,6 0 0 0,3-5 7 0,0-3 1 0,3-5 0 0,5-5 0 32,1-3-13-32,0-2-3 0,3-4 0 0,0-4 0 0,-1-1 48 0,-2 1 10 0,-3-6 2 0,-3 0 0 15,-3 3-20-15,-4-8 0 0,-5 0-13 0,0-6 5 16,0 4 44-16,-9-1 8 0,-3-5 3 0,-6 0 0 15,0 5-38-15,-5 0-9 0,-7 6 0 0,-6 5 0 16,0 2 0-16,-3 6-11 0,1 5 3 0,-1 3 0 0,-3 2 0 16,-3 6 0-16,4 5 0 0,-1 0 0 0,6 2-4 0,0 3 0 15,6 1 0-15,7 4-799 16,8-2-160-16</inkml:trace>
  <inkml:trace contextRef="#ctx0" brushRef="#br0" timeOffset="132076.19">6366 5874 2595 0,'0'0'115'0,"0"0"24"0,0 0-111 0,9-8-28 15,0 0 0-15,3 3 0 0,-1-1 0 0,1 4-11 16,3-1 1-16,0 3 0 0,0-3 10 0,3 3 0 15,0 0 8-15,3 3-8 0,-4 2 11 0,4 1-3 16,-3-1 0-16,0 5 0 0,-3-2-8 0,0 3 0 0,-6-3 0 0,0 5 0 16,-3 0 0-16,-6 1 0 0,0 1 0 0,-3 1 0 15,-3 3 23-15,-6-3 9 0,0 5 1 0,0-3 1 16,-6 1-18-16,-3-1-3 0,0 1-1 0,1-3 0 16,-1 0-3-16,0 0-1 0,-3-3 0 0,3 0 0 15,6-2-24-15,0-3-4 0,4 0-2 0,-1-3 0 16,3-5-186-16,6 0-38 0,6-11-7 15,6-2-2-15</inkml:trace>
  <inkml:trace contextRef="#ctx0" brushRef="#br0" timeOffset="132318.84">6744 5765 2419 0,'-6'6'53'0,"3"2"11"0,-3-1 3 0,-3 4 1 0,0 2-55 0,0 0-13 16,-3 6 0-16,0 2 0 0,0 0 54 0,0 3 8 15,-2 3 2-15,5 2 0 0,3 0 0 0,-3-3 0 16,6 1 0-16,0 2 0 0,6-5-36 0,0-3-8 16,0 0 0-16,6-2-1 0,0-4-19 0,3 1 0 15,-1-5 0-15,4 2 0 0,-3-8 0 0,3 3 0 16,0-8 0-16,3 3 0 0,0-6-12 0,0 1-5 16,-1-4-2-16,-2-2 0 0,0-2 27 0,0-1 6 15,3-2 1-15,-3 0 0 16,0-3-88-16,0-3-18 0,-1 4-3 0,-2-7-718 15,-3 1-144-15</inkml:trace>
  <inkml:trace contextRef="#ctx0" brushRef="#br0" timeOffset="132569.14">6250 5739 1666 0,'12'-5'74'0,"-9"5"15"15,-3 0-71-15,0 0-18 0,0 0 0 0,0 0 0 16,5 0 68-16,-2 0 11 0,3 0 1 0,0 2 1 16,3-2 37-16,3 3 7 0,0-3 2 0,3 2 0 0,0-2-50 0,3 0-9 15,3 0-3-15,-1 0 0 0,-2-2-46 0,3 2-10 16,0 0-1-16,0-3-8 0,-3 1 23 0,2-1-3 16,-2 0 0-16,3 1 0 0,-3-4-32 0,0 4-6 15,-3-4-2-15,0 4 0 16,0-1-198-16,-4 0-40 0,4-5-8 0,-3 3-2 0</inkml:trace>
  <inkml:trace contextRef="#ctx0" brushRef="#br0" timeOffset="132752.13">6580 5691 1951 0,'0'0'86'0,"0"0"18"0,6 0-83 0,6 0-21 15,0-2 0-15,0 2 0 0,3-3 56 0,2 3 8 16,4 0 0-16,0 0 1 0,-3 3 0 0,6 2 0 15,-3-3 0-15,-1 4 0 0,-2 2-16 0,0-3-3 16,-6 3-1-16,0 0 0 0,0 0-9 0,-6 2-1 0,-3 1-1 0,-3 0 0 16,-6 2-22-16,-3 0-12 0,-3 3 12 0,-6 0-816 15,-3-3-162-15</inkml:trace>
  <inkml:trace contextRef="#ctx0" brushRef="#br0" timeOffset="134061.06">8408 5067 345 0,'0'0'15'0,"0"0"4"0,0 0-19 0,0 0 0 16,0-6 0-16,0-1 0 0,0-1 260 0,0 2 48 16,0 1 9-16,-3 0 3 0,0 2-154 0,-3-2-30 15,3 2-7-15,-3 1-1 0,0-1 0 0,-3 3 0 16,-3-3 0-16,0 3 0 0,0 0-73 0,-3 3-15 15,0 0-4-15,1-1 0 0,-1 1-7 0,-3 2-1 16,-3 3-1-16,0 3 0 0,3 2-27 0,-3 5 0 16,-2 1 8-16,-1 5-8 0,3 0 17 0,3 2 2 15,0 3 0-15,3 0 0 0,4-2-19 0,-1 2 0 0,3-3 0 0,6 3 0 16,3-5 0-16,6-3 0 0,3-2 0 16,2-1 0-1,-2-4-44-15,9-4-12 0,9-5-2 0,0-5-1 0,0-5 27 0,2-3 6 0,1-2 1 0,0-4 0 16,-3-4 15-16,0 2 10 0,-4-3-12 0,1-2 12 15,-6-3 20-15,0-2 12 0,-6-6 1 0,0 1 1 16,-3-4-8-16,-3-5-2 0,-3-5 0 0,-3-2 0 16,-3 2 7-16,-6 0 1 0,3-3 0 0,-6 3 0 15,-3 8-42-15,-3 3-8 0,0 2-2 0,-6 8 0 0,-2 6 20 16,-4 5 0-16,0 2 0 0,-6 8 0 16,7 3-27-16,-1 3-5 0,3 2 0 0,3 6-1 15,3-1-25-15,6 6-5 0,1 0-1 0,8 3-996 16</inkml:trace>
  <inkml:trace contextRef="#ctx0" brushRef="#br0" timeOffset="134595.9">8667 4927 1497 0,'-9'-11'66'0,"3"8"14"0,0 1-64 0,-3-1-16 16,0 0 0-16,3 1 0 0,-3 2 260 0,3 0 48 0,-6 0 9 0,6 2 3 16,6-2-256-16,-6 8-52 0,-3 3-12 0,6-1 0 15,-3 6 54-15,3 0 8 0,0 0 2 0,3 0 0 16,0 3-52-16,3-1-12 0,3 1 0 0,0-1 0 16,0-2 0-16,0 2 0 0,3-4 0 0,3-4 0 15,3 1 0-15,0-1 0 0,0-4 0 0,0-1 0 16,2-5 0-16,-2 0 0 0,0-5 0 0,-3 2 0 15,3-2 0-15,-3-3 0 0,3-3 0 0,-3 1 0 16,0-4 0-16,0 1 0 0,-4-3 0 0,1 0 0 16,-3 1 0-16,0 4 0 0,0-2 0 0,0 0 0 15,-6-1 0-15,3 6 0 0,-3 0 0 0,3 3 0 16,-3 5 0-16,0 0 0 0,0 0 0 0,0 0 0 16,3 3 0-16,0 5 0 0,3 2 0 0,-3 1 0 0,6 0 0 15,-3 2 0-15,0 0 0 0,3 3 0 16,3 0 0-16,-3 2 0 0,0 1 0 0,2-1 0 0,-2 3-16 0,-3-2-5 15,0 2-2-15,-3-2 0 0,0-1 23 0,0-2-9 16,-3 3 9-16,0-6 0 0,0 3-23 0,-6 0 3 16,3-3 0-16,-6-3 0 0,0 1 7 0,1-3 1 15,-7 0 1-15,3 0 0 16,-3-3-13-16,0 0-4 0,-3-2 0 0,0 2 0 0,0-5 40 0,1-2 7 16,-1 2 1-16,-3-3 1 0,3 0-21 0,0-2 0 15,3-3 0-15,6 0 0 0,0 0-12 0,6-5-6 16,6 0-2-16,3-3 0 15,3-3-20-15,3-2-4 0,3-3 0 0,6 1-1 16,0-1-112-16,3 3-23 0,-1-1-4 0,4 4 0 0</inkml:trace>
  <inkml:trace contextRef="#ctx0" brushRef="#br0" timeOffset="134897.72">8065 5609 2026 0,'0'0'90'0,"12"0"18"0,9-5-86 0,3 0-22 15,0-1 0-15,8 1 0 0,-2-6 0 0,3 3 0 16,3 3 0-16,2-3 0 0,1-2 48 0,3-1 14 15,2 6 3-15,4 0 1 0,-6-3-10 0,2 2-3 16,-2 6 0-16,3-2 0 0,-7-4-26 0,-2 6-6 16,3-5-1-16,-1 5 0 0,-2-5-20 0,0 5 0 15,0-3 0-15,2 3 0 16,-8 0-68-16,0 0-19 0,-3 0-3 0,-1 0-938 0</inkml:trace>
  <inkml:trace contextRef="#ctx0" brushRef="#br0" timeOffset="135437.46">8318 5950 864 0,'3'-10'76'0,"0"10"-60"0,-3-5-16 0,3-1 0 15,-3 1 140-15,3 0 24 0,-3-1 6 0,-3 4 1 16,0-3-27-16,0 2-6 0,-3-2-1 0,0 2 0 0,-2-2-28 0,-1 5-5 15,-3 0-2-15,0 2 0 0,0 4-34 0,-3-1-6 16,0 3-2-16,0 2 0 0,0 4-2 0,-3-1-1 16,1 5 0-16,2 1 0 0,3-1-30 0,3 4-7 15,-6-1 0-15,9 3-1 0,0-3-19 0,6 0 0 16,0 0 0-16,3-5 0 0,3 2 0 0,0-2 0 16,6-5 0-16,3-1 0 0,-3-2-12 0,6-5-10 15,-4 0-2-15,4-3 0 0,0-3 5 0,0-2 1 16,0-3 0-16,3-5 0 0,-3 2 18 0,-4-5 9 15,1 0-1-15,0-2 0 0,-3-1 14 0,-3-2 2 16,3-3 1-16,-6-2 0 0,-3-3-9 0,0-3-1 16,-6 0-1-16,0-2 0 0,-3-1-14 0,-3 4 0 15,-3-1-12-15,0 3 12 0,-6 2-23 0,-2 9 3 16,-4-1 0-16,-6 6 0 0,0 5 12 0,-6 5 8 16,1 3-10-16,-1 6 10 0,3 2 0 0,4 2 0 15,-1 4 0-15,9 1 10 0,6 4-10 0,0-1 0 0,6 4 0 0,6-1-1228 16</inkml:trace>
  <inkml:trace contextRef="#ctx0" brushRef="#br0" timeOffset="135738.6">8783 5763 2944 0,'-6'0'65'0,"3"0"14"0,0 0 2 0,3 0 1 0,0 0-66 0,0 0-16 16,0 0 0-16,0 0 0 16,6 5-21-16,3 3-8 0,0 0-2 0,6 2 0 0,-1 1 49 0,1 0 10 15,3 4 1-15,3 1 1 0,0 0-30 0,-3 3 0 16,2 5 0-16,1-3 0 0,-6 0 9 0,3-3-1 16,-3 4 0-16,0-1 0 0,3 0 26 0,-3 0 5 15,-1-2 1-15,1-1 0 0,0-2-49 0,0 0-10 16,0 0-1-16,0-3-1 0,0-2 21 0,-6-1 0 15,3 1 0-15,-3-3 0 0,-1-3 0 0,-2 0 0 16,-6-5-9-16,0 0 9 16,0 0-98-16,0 0-16 0,0 0-3 0,0 0-1111 0</inkml:trace>
  <inkml:trace contextRef="#ctx0" brushRef="#br0" timeOffset="135947.47">9196 5792 1785 0,'-11'0'159'0,"5"0"-127"0,0-3-32 0,0 3 0 16,0 3 172-16,-3-1 28 0,0 4 5 0,-3 2 2 15,0 0-73-15,-6 2-14 0,0 6-4 0,-2 0 0 16,-1 2-50-16,0 4-10 0,-3 1-3 0,-3 4 0 16,3 2-5-16,1 3 0 0,-1-3-1 0,0 5 0 15,0-5-26-15,6 0-5 0,0-2 0 0,4 2-1 16,-1-5-81-16,6 0-16 0,6-3-3 0,-3 0-1323 15</inkml:trace>
  <inkml:trace contextRef="#ctx0" brushRef="#br0" timeOffset="143762.23">6440 7313 1220 0,'0'0'54'0,"0"0"11"0,-3 5-52 0,-3-5-13 16,0 0 0-16,3 0 0 0,-3 0 95 0,0 3 16 15,0-3 3-15,3 0 1 0,-2 0-18 0,5 0-3 16,-3-3-1-16,-3 3 0 0,0 0-26 0,0-2-6 15,6 2-1-15,-6 0 0 0,-3 0-18 0,3 2-4 0,-3-2-1 0,-3 0 0 16,0 3 8-16,0 2 2 0,0 1 0 0,0-1 0 16,-3 3-19-16,-2 0-4 0,-1 2-1 0,3 1 0 15,-3 2 2-15,0 3 1 0,3 0 0 0,0 0 0 16,4 0-3-16,-1 2-1 0,3 1 0 0,0 5 0 16,3-3-22-16,3-3 0 0,0 1 0 0,6 2-12 15,0 0 4-15,3-2 0 0,0-1 0 0,6-5 0 16,-3 1-18-1,2-4-3-15,4 1-1 0,0-6 0 0,3 0 2 0,-6-5 1 0,0-2 0 16,3-1 0-16,3-2 27 0,-1-3 0 0,1-3 12 0,-3 1-4 16,3-6 2-16,0 3 1 0,-6-3 0 0,3 0 0 15,-3 0 27-15,0-3 6 0,-4 1 0 0,-2-3 1 0,0 2-20 0,-3-7-4 16,0 2-1-16,0-5 0 0,-3 2-2 0,0-4-1 16,0 1 0-16,-3-1 0 0,-3-1 7 0,0 0 2 15,-3 0 0-15,-2 3 0 0,-1 3-14 0,-3 2-4 16,-6 0 0-16,0 3 0 0,-3 3-8 0,-2 4 0 15,-4 1 0-15,-3 3 8 0,3 2-8 0,-2 0 0 16,-1 2 0-16,3 4 0 0,0 2 0 0,6 0-11 16,1-3 11-16,2 6-12 15,9-3-49-15,0 0-11 0,3 0-1 0,6 2-1 16,3-2-174-16,0 0-36 0</inkml:trace>
  <inkml:trace contextRef="#ctx0" brushRef="#br0" timeOffset="144523.43">6550 7289 115 0,'3'-5'10'0,"-3"-3"-10"15,-3-3 0-15,3 1 0 0,-3-3 388 0,3 2 75 16,-3 3 15-16,-3-2 3 0,3 4-273 0,3 1-56 15,0 2-10-15,0 3-2 0,0 0-36 0,0 0-8 16,0 0 0-16,0 0-1 0,0 11-47 0,0-1-8 16,0 4-3-16,3-1 0 0,-3 3-18 0,6 0-4 15,0 2-1-15,0-2 0 0,3 3-14 0,-3-4 0 16,3 1 8-16,0-2-8 0,3-1 0 0,3-3 0 16,-3 1 0-16,3-3 0 0,-1-5 0 0,-2-1-16 15,6 1 3-15,-6-3 1 16,-3-3 0-16,3 1 0 0,-3-4 0 0,0-2 0 0,0-2 12 0,0 2 0 0,-3-5 0 15,3-1-9-15,-1-2 9 0,-5 1 0 16,3 1 0-16,-3-1 0 0,0 1 0 0,-3 1 0 0,0 0 10 16,0 2-10-16,0 1 13 0,-3 2-3 0,3 0-1 0,-3 2 0 15,3 6 17-15,0 0 3 0,0 0 1 16,0 0 0-16,6 3-40 0,0 0-8 0,-3 5-2 0,0 0 0 16,0 0 20-16,3 5 0 0,0 0-8 15,0 3 8-15,0 10 0 0,0-2-8 0,-3 0 8 0,3 5 0 16,-3 0 0-16,0 0-8 0,0 0 8 0,3 3 0 15,-6 0 0-15,3 0 0 0,0-1 0 0,-3 1 0 16,0-3 0-16,-3 3 0 0,3-6 0 0,-3 4 0 16,-3-1 0-16,0-5 0 0,-3-1 9 0,0-2-9 15,0 1 10-15,-6-6-10 0,3-1 12 0,-3 1-12 0,1-5 16 0,-1-1-4 16,-3 1-1-16,3-6 0 0,0-2-1 0,0 0 0 16,0-3 0-16,0-3 0 0,1-2-10 0,2-1 0 15,-3-4 0-15,3-1 0 0,0-2-12 0,0-3 1 16,3 0 1-16,0-2 0 15,0-1-8-15,6-2-2 0,3 3 0 0,0-1 0 0,0 0 4 0,3 4 1 16,0-1 0-16,9 2 0 16,-3-1-12-16,6 1-2 0,3-1-1 0,-3 1 0 15,3 1-15-15,2 2-3 0,-2 1-1 0,3 2 0 16,-6 0-82-16,6 0-16 0,0 0-3 0,-1 0-505 16,1 0-101-16</inkml:trace>
  <inkml:trace contextRef="#ctx0" brushRef="#br0" timeOffset="144899.12">6464 7067 1670 0,'0'0'74'0,"0"0"15"0,0 0-71 0,0 0-18 16,0 0 0-16,0 0 0 15,9 3 83-15,0-1 13 0,-3 1 2 0,6-3 1 0,-6 0 0 0,6 0 0 16,2 0 0-16,1 0 0 0,0 0-41 0,0-3-8 15,3 1-2-15,3 2 0 0,-6-3-24 0,3-2-4 16,-1 2-2-16,1 0 0 0,-3 1-9 0,3-1-1 16,-3 1-8-16,-3-1 12 0,-6 3-21 0,3-3-5 15,0-2-1-15,-3 2 0 16,-1-2-202-16,-2 0-41 0,3-9-8 0,-6 14-2 0</inkml:trace>
  <inkml:trace contextRef="#ctx0" brushRef="#br0" timeOffset="145092.09">6654 6914 2091 0,'0'0'46'0,"0"0"10"0,6 0 1 0,0 0 2 0,3 0-47 0,3 0-12 0,0 0 0 0,3 2 0 16,3 1 64-16,0 0 10 0,3 2 2 0,-1 0 1 16,-2-2-25-16,0 2-6 0,3 0-1 0,0 3 0 15,-6 0-29-15,-3 0-5 0,2 0-2 0,-5 0 0 16,0 0-9-16,-6 3 0 0,0-1 0 0,-6 1 0 15,0 2-92-15,-6 3-24 16,-8-3-5-16,-1 3-1 0</inkml:trace>
  <inkml:trace contextRef="#ctx0" brushRef="#br0" timeOffset="145511.14">6116 8035 1036 0,'0'0'92'0,"0"0"-73"0,12 0-19 0,0 0 0 15,-1 3 202-15,7-3 37 0,0 3 7 0,3-3 2 16,0 0-103-16,0-3-20 0,2 0-4 0,7-2-1 16,0 2-58-16,3-2-12 0,-1 0-2 0,4 2-1 15,3 1-27-15,-3-1-6 0,-1-2-1 0,4 2 0 16,0 3-13-16,-1 0 0 0,1-3 0 0,0 3 0 15,-6 0 0-15,2 3 9 0,-5-3-9 0,3 0 12 16,-9 0-12-16,2 0 8 0,-5-3-8 0,0 3 8 16,0-2-29-16,0-1-7 15,-3 3 0-15,-7-3-1 0,-11 3-95 0,9 0-20 0,0 3-3 0,-9-3-818 16</inkml:trace>
  <inkml:trace contextRef="#ctx0" brushRef="#br0" timeOffset="146032.09">6208 8446 1360 0,'0'0'60'0,"0"0"13"0,9-3-58 0,3-2-15 15,-6-1 0-15,3 1 0 0,0-3 53 0,-3 5 8 16,3 1 2-16,-4-1 0 0,-5 3 63 0,0 0 13 16,0 0 2-16,0 0 1 0,0 0-57 0,0 0-11 15,0 0-2-15,0 0-1 0,0 0-7 0,-8 3-2 0,-1-3 0 0,3 2 0 16,-6 4-5-16,3-1-1 0,-6 3 0 0,3 0 0 16,0-3-11-16,0 3-2 0,0 3-1 0,0-3 0 15,1 2-14-15,-1 3-2 0,0 1-1 0,0 4 0 16,3 3-13-16,0 1-2 0,0-1-1 0,0 0 0 15,0 3-9-15,6-1 0 0,0 1 0 0,3 0 0 16,3 0-9-16,0-6-1 0,0-2 0 0,3 0 0 16,3-3-23-16,0-2-5 0,3 0-1 15,-3-6 0-15,0-2 19 0,0-1 3 0,3-4 1 0,-1-1 0 16,1-5 16-16,3-3 11 0,-3 1-2 0,3-6 0 16,3-3 15-16,-3-2 2 0,0 0 1 0,-3-8 0 15,-4 0-4-15,4-3-1 0,6-5 0 0,-6-5 0 0,0-1-11 0,-6 4-3 16,0-4 0-16,-3-2 0 0,0 8-17 0,-6 0-4 15,-6 6-1-15,-3 4 0 0,0 3-1 0,-3 6 0 16,-9 5 0-16,-5 2 0 16,-4 6-30-16,-3 5-7 0,-5 2 0 0,-1 6-1 0,-6 5 33 0,1 6 6 15,2-1 2-15,3 6 0 0,1 3 12 0,5-1 0 16,3 1 0-16,9-1 0 16,7 1-100-16,5-4-24 0,6 1-5 0</inkml:trace>
  <inkml:trace contextRef="#ctx0" brushRef="#br0" timeOffset="146340.64">6413 8512 1926 0,'0'0'85'0,"0"0"18"0,0 0-83 0,6-3-20 0,0 0 0 0,3 1 0 15,-3-1 71-15,3 0 9 0,0 3 3 0,0-2 0 16,3 2 13-16,-3-3 2 0,6 0 1 0,0 3 0 16,-1 3-46-16,1 0-9 0,-3-1-1 0,3 1-1 15,-3 5-11-15,-3 0-3 0,0 3 0 0,-6 4 0 16,3 1 9-16,-3 0 2 0,-6 5 0 0,-3 0 0 16,-3 3-7-16,-3 3 0 0,3-1-1 0,-6 1 0 15,-3-1-11-15,-2 1-3 0,2-1 0 0,-3-2 0 0,0 0-17 16,-3-1 0-16,6-1 0 0,0 1 0 15,1-4-82-15,5-3-20 0,0-6-4 0,3 1-762 16,9-11-152-16</inkml:trace>
  <inkml:trace contextRef="#ctx0" brushRef="#br0" timeOffset="146610.81">6678 8506 1785 0,'0'0'79'0,"0"0"17"0,0-5-77 0,0 5-19 16,0-5 0-16,0 5 0 0,3-6 166 0,-3 6 30 15,0 0 5-15,0 0 2 0,0 0-88 0,0 0-18 16,0 0-3-16,0 8-1 0,-3 3-41 0,0 2-9 16,0 3-2-16,0 3 0 0,0-1-26 0,3 3-6 15,-3 6-1-15,3-3 0 0,3-1-8 0,0 1 12 16,3-3-12-16,0 1 12 0,0-1-12 0,3-5 0 16,3-1 0-16,0 1 0 0,0-2-10 0,0-4 10 0,0 1 0 15,3-3-9-15,-1-3 9 0,1-2 0 16,-3-1 0-16,6-4 0 0,0 2 0 0,0-3-8 0,0-2 8 0,0-1 0 15,2-2-20-15,-2-2 2 0,3-1 0 0,0 1 0 16,-6-4-78 0,3 1-15-16,-3 0-3 0,-4 0-691 0,-5 0-139 0</inkml:trace>
  <inkml:trace contextRef="#ctx0" brushRef="#br0" timeOffset="146895.09">6482 8430 1843 0,'0'0'81'0,"0"0"18"0,0 0-79 0,0 0-20 16,0 0 0-16,0 0 0 0,6-3 136 0,-6 3 24 15,6 0 5-15,0-3 1 0,3 1-126 0,3-1-26 16,-4 0-5-16,4 1-1 0,0-1-8 0,0 0 0 15,3 1 0-15,-3-3 8 0,0 2 0 0,3 0 0 16,3 1 0-16,-4 2 0 0,4-3-8 0,0 0 0 16,0 3 9-16,-3 0-9 0,0-2 0 0,0-1 0 15,0 3 0-15,-1-3 0 0,-2 1 0 0,0-1 0 16,3-2 0-16,0-1-745 16,0 4-148-16</inkml:trace>
  <inkml:trace contextRef="#ctx0" brushRef="#br0" timeOffset="147125.56">6777 8250 2203 0,'0'0'97'0,"2"0"21"0,4 2-94 0,0-2-24 0,3 3 0 0,0 0 0 16,0-3 60-16,3 5 8 0,0-2 2 0,3 2 0 15,0-2-10-15,3 2-3 0,-1 0 0 0,1 0 0 16,-6 1-26-16,3-1-6 0,3 0-1 0,-3 3 0 15,-3 0-12-15,-3 0-2 0,6 3-1 0,-6-3 0 0,-1 2 3 0,-5 1 1 16,-3-1 0-16,-6 4 0 0,1-1-13 0,-4 0 0 16,-9 0 0-16,0 3 0 15,-3 0-225-15,-3 0-48 0</inkml:trace>
  <inkml:trace contextRef="#ctx0" brushRef="#br0" timeOffset="157086.15">8485 6874 975 0,'0'0'43'0,"0"0"9"0,0 0-41 0,0 0-11 15,-6 3 0-15,-3-1 0 0,3-2 32 0,0 0 4 16,6 0 0-16,-9-2 1 0,3 2-17 0,6 0-4 16,0 0-1-16,-6 0 0 0,0 0-1 0,6 0 0 15,-5 0 0-15,-1-3 0 0,0 3 0 0,0 0 0 16,6 0 0-16,-6-3 0 0,3 1 6 0,-6-1 0 0,0 3 1 0,-3-3 0 16,6 1 8-16,-6-1 2 0,0 0 0 0,-3-2 0 15,0 2 5-15,-2 3 2 0,-1 0 0 0,-3-2 0 16,-3 2 0-16,0 0 0 0,3 0 0 0,-2 0 0 15,-4 2 5-15,0-2 1 0,6 0 0 0,0 0 0 16,-2 0-23-16,-1 0-4 0,3 3-1 0,6 0 0 16,0-1-5-16,0-2-2 0,-3 0 0 0,6 3 0 15,1 0 3-15,2-1 0 0,-6 1 0 0,0 0 0 16,3-1-12-16,3 1 0 0,0-3 0 0,-3 5 8 16,-3-2-8-16,3 2 0 0,3-5 0 0,1 5 0 15,-7 3 0-15,3 0 0 0,6 0 0 0,-3 0 0 16,0 0 0-16,3 0 8 0,-3 0 0 0,9 3 0 15,0-4 4-15,0 4 0 0,-9-3 0 0,9 3 0 16,6-1-12-16,0 1 0 0,-9-3 9 0,3 2-9 0,0 1 0 16,3 2 0-16,0-2 0 0,0 2 0 0,-6 3 0 15,3 0 0-15,3-3 0 0,0 5 0 0,-6 4 0 0,0-4 0 16,3 6 0-16,-3-3 0 0,3 0 0 0,-3 3 0 16,3 0 0-16,-3 0 8 0,3 2-8 0,-3-2 9 15,-6 2-9-15,6 1 10 0,3-3-10 0,0-1 10 16,-3 4-10-16,-3-3 10 0,3-3-2 0,-3 3 0 15,3 0 0-15,-3-1 0 0,-2 1 12 0,2-3 3 16,6 1 0-16,-6 4 0 0,-3-2-23 0,3 0-12 16,3-1 2-16,0 1 0 0,-3-3 10 0,0 3 12 15,3-3-2-15,0 3-1 0,0-3-9 0,0 1 0 16,-3 1 0-16,3 1 0 0,3-3 10 0,0 0 0 16,-3 1 0-16,0 1 0 0,0-1-10 0,0 1 0 0,3-1 0 15,-6 1 0-15,0 1 0 0,3-3 0 0,6-2 0 0,-3 2 0 16,-9 0 0-16,3 0 0 0,9 1 0 0,-3-4 0 15,-3 3 0-15,0-2 0 0,0-1 8 0,3 1-8 16,3 2 0-16,-3-2 10 0,-6-1-10 0,3 1 10 16,6-1-10-16,-6 3 12 0,-3 0-12 0,3 1 12 15,1 1-12-15,2-1 0 0,-3 1 9 0,0-1-9 16,-3-1 9-16,3 3-9 0,0-3 12 0,0 0-12 16,-3 0 8-16,3 0-8 0,6 0 0 0,-3-2 0 15,-3 2 0-15,3 0 0 0,-3-2 8 0,3 2-8 16,0-3 0-16,0 1 8 0,-3-1-8 0,3 1 0 15,3-3 9-15,-3 2-9 0,-3 1 0 0,0-1 9 16,3-2-9-16,-3 3-12 0,3-3 2 0,-6 2 1 16,0-2 20-16,0 0 4 0,6 0 1 0,-3-3 0 15,-6 0 0-15,3 1 0 0,3-4 0 0,3 1 0 0,-6 2-16 0,3-5 0 16,0 0 0-16,3 0 0 0,0 0 0 0,-3-3 0 16,0-2-13-16,3-3 4 0,3 5 9 0,-3-5 0 15,-3 8 0-15,-3-3 0 0,0-2 0 0,3 5 0 16,-6-3 10-16,1 0-10 0,-1-2 13 0,-3 0-3 15,6 2-1-15,-6-2 0 0,-3 2-9 0,0-3 8 16,9 1-8-16,-6 0 8 0,-6 2-8 0,1 0 0 16,5-2 9-16,-3 0-9 0,6-1 0 0,-6 1 0 15,-6 0 0-15,3-3 8 0,3-3-8 0,-3 3 0 16,-2-3 0-16,-4 3 0 0,6-2 0 0,-3 2 0 0,0 0 0 16,-3 0 0-16,4 0 0 0,-4 0 0 15,0 2 0-15,-3-2 0 0,0 6 0 0,-2-4 9 16,-1 1-9-16,-3-1 10 0,0 1-10 0,1 0 0 0,-1-3 0 15,0 0 0-15,3 0 0 0,-2 0 0 0,2 0 0 0,0 0 0 16,0-3 0-16,4 0 0 0,-1-2 0 0,-3 3 0 16,0-1 0-16,1 0 0 0,2-2 0 0,0 2 0 15,0-2 8-15,3 2-8 0,-2-2 8 0,2 2-8 16,0 1 10-16,0-1-10 0,0 1 12 0,0-1-12 16,1 3 10-16,-1 3-10 0,3-3 8 0,-6 2-8 15,3 3 0-15,-2 1 0 0,-1-1 8 0,-3 0-8 16,0 3 0-16,4-2 8 0,-1 1-8 0,3 1 8 15,0 0-8-15,3-2 0 0,0 2 0 0,1 0 0 16,2-1 0-16,0-1 0 0,0 2 0 0,0-6 0 16,3 1 0-16,0 2 0 0,1-2 0 0,2 2 0 15,0 6 0-15,0-3 0 0,0-3 0 0,0 3 0 0,3 0 0 16,-3 2 0-16,0-4-14 0,0 2 5 0,0 2 18 0,1 1 4 16,2 5 1-16,0 0 0 0,-3 0-14 0,-3 2 0 15,6 1 0-15,-3 2 0 0,3-3 0 0,-3 3 0 16,-3-2 0-16,3-1 0 0,3 4 0 0,4-1 0 15,-4-3 0-15,3 3 0 0,-3 3 0 0,-3-5 0 16,0 2 0-16,0-3 0 0,0 4 0 0,0-1 0 16,3 0 0-16,0 0 0 0,-6 6 8 0,4-4-8 15,-1 1 0-15,0 0 9 0,0 3 1 0,3-4 0 16,0 1 0-16,-3 0 0 0,3 0 1 0,0 0 0 16,-3 2 0-16,3-2 0 0,0-3-11 0,3 0 0 15,-5 0 9-15,5 1-9 0,-3-4 0 0,3 1 0 0,-3 2 0 16,0-3 0-16,3 3 0 0,0-2 0 0,-3-1 0 0,0-2 0 15,0 3 0-15,0-1 0 0,0-2 0 0,0-3 0 16,0 3 0-16,1 0 9 0,2-5-9 0,0-1 0 16,3 1 8-16,-3-3-8 0,0-3 0 0,3 3 0 15,6-3 0-15,-3-5 0 0,0 0-11 0,3 6 11 16,6-4 0-16,-3 1-8 0,3-3 8 0,2 0 0 16,-2 0-16-16,6 0 1 0,0 0 0 0,3 0 0 15,-3-3 15-15,6 3-12 0,3 0 12 0,-1 0-12 16,-2 0 12-16,9 3-12 0,0 0 12 0,-1-3-12 15,4 0 12-15,0 2 0 0,6 1 0 0,-1-3 0 16,1 0-8-16,3 3 8 0,-1 2 0 0,-2-5-9 16,3 3 9-16,2-1 0 0,1 1 0 0,0 2-8 15,5-2 8-15,1-3 0 0,-1 2-9 0,-2-2 9 0,0 0-8 0,-1 0 8 16,7 0-10-16,-9 0 10 0,-4 3-9 0,7 0 9 16,14-6-8-16,-5 3 8 0,-3 3 0 0,-1-1-8 15,-5 1 8-15,2 0 0 0,4 2 0 0,-1-2 0 16,-2 2 0-16,-3 3-8 0,-1-3 8 0,-2 3 0 15,3-3 0-15,-4 3 0 0,1 0 0 0,6 0 0 16,-1-3 0-16,4 1 0 0,2-4 0 0,-2 1 0 16,-4-3 0-16,7 0 0 0,3-5 0 0,-1 2 0 15,-8-2 0-15,5 2 0 0,7-2 0 0,-4 0 8 16,-2-1-8-16,-1 4 0 0,-2-1 0 0,2 0 9 16,7 1-9-16,-6-1 0 0,-4 3 8 0,1 0-8 15,2 0 0-15,-2 3 0 0,-4-1 0 0,1 1 0 16,3 0 0-16,-7 5 0 0,1-3 0 0,-1 0 10 15,-2-2-10-15,3 2 8 0,-4-2-8 0,1-1 0 16,-3 1 0-16,2-3 0 0,1 0 8 0,6 0-8 0,-1-3 8 0,4-2-8 16,-4 0 8-16,-2-3-8 0,3 3 8 0,-1-3-8 15,1 5 12-15,-4-2-4 0,4-1 0 0,-6 1 0 16,2 0-8-16,1 0 12 0,-6-1-12 0,-4 4 12 16,1-4-12-16,-3 4 0 0,-4-1 0 0,4 0 8 15,-6 3-8-15,3-2 12 0,-4-1-12 0,1 0 12 16,0-2-12-16,-3 2 0 0,0-2 0 0,-1-3 0 15,1 0 0-15,0 0 0 0,0-2 0 0,-3-1 0 16,-1-2 0-16,1 0 0 0,-6 0 0 0,0-1 0 16,0 1 8-16,-3 0-8 0,-3-3 0 0,-1 3 8 15,1-3 0-15,0 3 0 0,-3-6 0 0,-3 1 0 16,-3-1 9-16,6-2 2 0,-6 0 0 0,3-6 0 0,-3-2-11 16,0-3-8-16,6-2 12 0,-3-3-12 0,0-3 0 15,3-5 0-15,-3-5-12 0,6-3 3 0,-3 0 9 16,2-2 0-16,-2-4 0 0,0 1 0 0,0 0 0 15,0 2 0-15,-3 1 0 0,-3 2 0 0,-3 3 12 0,0-1 2 16,0 1 0-16,-3 0 0 0,0 2 4 0,-3-2 1 16,3 2 0-16,-6-5 0 0,0-5-19 0,0-3 0 15,0-2 0-15,4-3 0 0,-1-3 0 0,3-5 0 16,-6-6 0-16,6-2 0 0,3 0 0 0,0 0 0 16,0 0 0-16,0 6 0 0,3 2 0 0,0 5 0 15,-3 8 0-15,3 3 0 0,-3 5 12 0,0 0-12 16,0 3 12-16,-3 2-12 0,0 0 17 0,0 6-3 0,-6 0-1 15,3-1 0-15,0 4-13 0,0 2 8 0,0 0-8 0,0 0 0 16,-3 0 0-16,3-3 8 0,0 0-8 0,0 0 0 16,3 3 0-16,-3 0 0 0,0 0 0 0,0 3 0 15,3 2 0-15,-3 0 0 0,0 3 0 0,1 3 0 16,-1-1 12-16,0 4-3 0,-3 1-1 0,0-1 0 16,0 1-8-16,3 1 0 0,-3 0 0 0,-3 3 0 15,-3-1 0-15,3 1 10 0,-6 2-10 0,3-3 10 16,1 3-10-16,-4 0 0 0,-3 3 0 0,-3 0 0 15,3 0 0-15,-3 2 0 0,1 3 0 0,-1-2 0 16,-3-1 0-16,0 0 0 0,-3 4 0 0,-2-1 0 16,-4 2 0-16,0 1 0 0,-2 0 0 0,-10 2 0 15,-3 0 0-15,-5 3 0 0,-1-2 0 0,1-1 8 16,-7 0-8-16,1 1 0 0,-7-1 0 0,-2 1 0 16,-1-4 0-16,4 4 0 0,-1-6 0 0,4 2 0 0,-6-2 0 0,5 1 0 15,1-4 0-15,-1 3 0 0,1 0 0 0,5 3 0 16,4 2-8-16,-1 3 8 15,0 0-86-15,7 3-13 0,-1 5-2 0,7 2-749 16,5 9-150-16</inkml:trace>
  <inkml:trace contextRef="#ctx0" brushRef="#br0" timeOffset="158620.57">8015 8342 806 0,'0'0'36'0,"0"0"7"0,3-5-35 0,-6 0-8 15,3-1 0-15,-3 1 0 0,3 5 174 0,-3-5 33 16,0-3 6-16,3 8 2 0,3-3-95 0,3-2-20 16,-6 5-3-16,0 0-1 0,0 0-23 0,0 0-5 15,0 0 0-15,3 5-1 0,3 1-15 0,-3 2-4 16,3 2 0-16,-3 6 0 0,-3 0-11 0,0 5-2 15,3 3-1-15,-3 5 0 0,0 0-8 0,-3 5-2 16,3-2 0-16,0 5 0 0,0-2-10 0,3-1-2 16,-3 0-1-16,6 1 0 0,-3-6-11 0,5 3 0 15,-2-6 0-15,0 1 0 0,3-4 0 0,0-1 0 16,0-7-9-16,0 1 9 0,-3-2-16 0,3-4 3 0,6 1 1 0,-3-3 0 16,0-3 12-16,0-2 0 0,-1-1 0 15,1-2 0-15,0-5 0 0,0 2 10 0,0-2-2 0,-3 0 0 16,3-3 8-16,0-3 2 0,-3 3 0 0,-3-2 0 15,6-1-5-15,-3-2-1 0,-4-3 0 0,1 3 0 16,-3-3-2-16,0 3-1 0,0-6 0 0,0 1 0 16,-6 2-9-16,3-3 10 0,0 1-10 0,-6-3 10 15,3 5-2-15,-3 0 0 0,1 0 0 0,-1 3 0 16,0 2-8-16,0 0 0 0,-3 6 0 0,0 0 0 16,-3 2 0-16,3 3 0 0,-3 6 10 0,0-1-10 15,3 5 8-15,-3 1-8 0,0 5 0 0,1 0 0 16,2 5 0-16,0 0 0 0,3 3 0 0,0 0 0 15,6-3 0-15,0-3 0 0,3 4-12 0,3-1 12 16,0-5-40-16,3-3-1 0,2 0-1 0,1-2 0 0,6-6 16 0,-6-2 3 16,6-3 1-16,-3-3 0 0,3-2 22 0,-3-3-9 15,0 0 9-15,2-5 0 0,-2-1 0 0,3-2 0 16,-3-2 12-16,3-1-3 0,-3-2 7 0,-3 0 2 16,0 0 0-16,-1 2 0 0,1 4-4 0,-3-1-1 15,0 2 0-15,0 4 0 0,-6-1 6 0,3 3 1 16,-3 3 0-16,6 2 0 0,-6 1-12 0,0 2-8 15,3 2 12-15,-3 1-12 0,0 2 10 0,3 3-10 16,-3 0 8-16,3 3-8 0,0-1 0 0,-3 1 0 16,0 2 0-16,0 0 0 0,6 1 8 0,-1 1-8 15,-2 1 8-15,0-5-8 0,-3 2 0 0,0 0 0 16,0-2 0-16,-3 0 0 0,-3-6 0 0,0 3 0 16,3-8 0-16,0 0 8 0,0 0-8 0,0 0 10 15,-3 2-10-15,3-2 10 0,0-2-10 0,0-6 0 16,0-3 0-16,0 1 0 0,3-6 0 0,0-3-11 0,0-2 3 0,3-3 0 15,3-2-8-15,3 2-2 0,-3 0 0 0,3 0 0 16,0 1 18-16,0 1 0 0,0 4 11 0,0 2-11 16,-4 3-9-16,4 2-9 0,0 3-2 0,0 6 0 15,-3-1 20-15,0 0 8 0,3 6-8 0,-3 2 12 16,0 3 4-16,0 0 1 0,0 5 0 0,-3 3 0 16,6 3-5-16,-4 2-2 0,-2 3 0 0,3 0 0 15,0 2-2-15,0 1 0 0,0-4 0 0,-3 4 0 16,0-3-8-16,3-1 0 0,0-1 9 0,-3-4-9 0,0 1 0 0,0-4 0 15,3-1 0-15,0-4 0 0,-3-2-12 0,0-2-4 16,-1-4-1-16,4-4 0 16,0-4-95-16,-3-4-18 0,0-6-4 15,0-3-595-15,0-2-119 0</inkml:trace>
  <inkml:trace contextRef="#ctx0" brushRef="#br0" timeOffset="158835.16">7747 8631 1209 0,'6'2'53'0,"0"-2"12"0,3 0-52 0,0-2-13 15,0-1 0-15,8 0 0 0,4-5 55 0,0 1 8 0,0-1 1 0,6-3 1 16,5-2-25-16,1 0-6 0,0 5-1 0,3-6 0 15,5 6-25-15,1-2-8 0,0 2 0 0</inkml:trace>
  <inkml:trace contextRef="#ctx0" brushRef="#br0" timeOffset="159296.21">9191 8530 2293 0,'-15'0'101'0,"9"-2"22"0,0-1-99 0,0-2-24 16,0 2 0-16,3-2 0 0,-3-1 13 0,0 1-2 16,3 0-1-16,-3-1 0 0,3 4 26 0,0-1 6 15,-3 1 1-15,6 2 0 0,-3 0 0 0,-3 0 0 16,0 2 0-16,-3 1 0 0,3 2-17 0,-3 0-3 15,0 1-1-15,4 4 0 0,-4-2-11 0,3 0-3 16,3 3 0-16,0-1 0 0,0-2-8 0,3 3-11 16,-3-1 3-16,6-2 0 0,0 3 8 0,3-3 0 15,-3 2 0-15,6 1 0 0,-1 0 0 0,1-1 0 16,0 3 0-16,3 1 0 0,0-1 0 0,0 0 0 16,3 0 0-16,-3 3 0 0,0 0 0 0,0 3 0 15,0-6 0-15,-1 3 0 0,1 0-18 0,-6 0-2 16,3-1 0-16,-3-1 0 0,0-1 32 0,0 0 7 0,-6 0 1 15,3 1 0-15,-6-4-9 0,3 1-2 0,-3-3 0 0,-3-3 0 16,0 0 10-16,0 1 1 0,-3-4 1 0,0 1 0 16,-2-1-21-16,-1-4 8 0,-6-1-8 0,0-2 0 15,3 2 14-15,-6-5-2 0,0 0 0 0,-2 0 0 16,2 0-44-16,3 1-10 0,3 1-2 16,0-2 0-16,3 3-113 0,3-3-23 0,-9-5-5 15,18 13-1-15</inkml:trace>
  <inkml:trace contextRef="#ctx0" brushRef="#br0" timeOffset="160238.54">9554 8490 2592 0,'0'0'115'0,"-9"-5"23"0,0 3-110 0,0-4-28 15,-3 1 0-15,0 2 0 0,-3 1 8 0,0 2-8 16,-3 0 0-16,1 0 8 0,-1 5 37 0,-3 0 7 15,3 3 2-15,0 0 0 0,6 3-10 0,-3-1-3 16,3 6 0-16,4-3 0 0,-4 9-41 0,6-4 0 16,0 3-16-16,3 3 5 0,0 0 3 0,3 0 0 15,3 2 0-15,0-2 0 0,0-3-1 0,3 0 0 16,3-2 0-16,-1-3 0 0,1-3-10 0,0-2-1 16,6-1-1-16,-3-2 0 0,0-5 10 0,0-1 3 15,3-4 0-15,0-1 0 0,0-5 8 0,-3 0 0 0,2-2 0 16,-2-4 0-16,0-2 14 0,0 1 2 0,-3-4 0 0,0 3 0 15,-3-2 17-15,0-3 4 0,-3 2 1 0,3 0 0 16,-6 1-30-16,-3-3-8 0,0 2 0 0,0 1 0 16,-6 2 0-16,0 3 12 0,-3-1-4 15,0 6 0-15,3 1-8 0,-3 1-8 0,-3 6 8 0,1 0-12 16,-4 3 12-16,0 2 0 0,3 6 0 0,-3-1 0 16,6-4 0-16,0 7 0 0,3-3 0 0,3 4 0 15,0 2-17-15,4-3-2 0,2 0 0 0,2 0 0 16,7 0-13-16,0-2-4 0,0 0 0 15,6-1 0-15,-3-2 23 0,3-3 4 0,3 1 1 0,-3-4 0 16,0-2 8-16,-4 0 0 0,4 0 0 0,0-2 0 0,3-6 12 0,-3-3 4 16,0 1 0-16,0-1 1 0,0-5 23 15,0 0 5-15,2 0 1 0,-2-2 0 0,-3-3-33 0,3 2-13 16,-3-2 11-16,0 0-11 0,0 0 9 0,-3 2-9 16,0 3 8-16,-3 0-8 15,0 3-20-15,-3 5-10 0,-3-2-2 0,-3 4 0 0,0 1 6 0,-3 5 1 16,0 3 0-16,-3-1 0 0,-3 4 13 0,3 2 2 15,-6 0 1-15,3 2 0 0,3 1 9 0,0 2-8 16,3-2 8-16,3-1-8 16,0 1-20-16,6-3-3 0,-3-3-1 0,6 3 0 15,0-3-12-15,0 3-2 0,0-3-1 0,0 1 0 0,0-1 47 0,0 0 10 16,3 3 2-16,-3 0 0 0,0 0-3 0,-3 3 0 16,3-1 0-16,-3 3 0 0,3 3 38 0,-3-2 7 15,0-1 2-15,0 0 0 0,0 0-24 0,3 3-5 16,-1-3-1-16,1 1 0 0,0-4-10 0,3 1-3 0,0-3 0 15,0-3 0-15,-3-2-13 0,6-1 0 0,0-4-9 0,3-4 9 16,0-2-11-16,0-2 11 0,2-6-12 0,-2-3 12 16,0-2 0-16,0 3 0 0,-3-6 0 0,0 3 0 15,3-3 11-15,-3 3-11 0,-6 0 12 0,0 2-12 16,-3 3 10-16,0 3-10 0,-6 0 8 0,-3 2-8 16,-3 3 0-16,0 3 0 0,0 0 0 0,0 5 0 15,-6 5 0-15,0-2 0 0,0 2 8 0,3 3-8 16,-3 0 0-16,7 0 0 0,-4 2 0 0,6 1 0 15,0-1 0-15,3 4-14 0,3-4 2 0,0 4 0 16,6-4-17-16,-3 3-3 0,6-2-1 16,0 2 0-16,-3 0-16 0,2 1-3 15,1-1-1-15,0 0 0 0,-3 3 40 0,0-3 13 0,3 3 0 0,-6-3-10 0,0 0 21 16,3-2 4-16,0 0 1 0,0-1 0 0,0-2 24 16,0 3 4-16,-3-3 2 0,0-3 0 0,-3-5 10 0,0 8 3 15,0-3 0-15,-3 1 0 0,0-1-33 0,-3 0-6 16,-3 0-2-16,3-2 0 0,-6 2-2 0,-3-2 0 15,-3 2 0-15,-2 1 0 0,-1-1-30 0,-3 0-6 16,-3-2-2-16,-3 2 0 16,-5 0-139-16,-4-2-28 0,-41 2-6 0,20-5-1 0</inkml:trace>
  <inkml:trace contextRef="#ctx0" brushRef="#br0" timeOffset="179050.99">3303 12443 1141 0,'0'0'50'0,"0"0"11"0,0 0-49 0,-6-2-12 16,6 2 0-16,0-6 0 0,-3 4 62 0,0-4 10 15,3 1 1-15,-6 3 1 0,3-4-8 0,0 1-2 16,0 2 0-16,0-2 0 0,-3 2-10 0,0-2-2 16,3 2-1-16,-3 1 0 0,-3-1-8 0,3 1-2 15,0 2 0-15,-3-3 0 0,4 3 9 0,-4 0 2 16,-3 3 0-16,6-1 0 0,-3-2-14 0,3 3-2 15,-12-1-1-15,6 4 0 0,0-4-23 0,-3 6-4 16,0-2 0-16,1 4-8 0,-1 1 12 0,0-1-12 16,3 4 12-16,-6-1-12 0,3 0 17 0,3 3-3 0,-3 2-1 0,3 4 0 15,4-1-1-15,-1 0 0 0,3 0 0 0,0 0 0 16,0 0-1-16,3 1-1 0,0 1 0 0,0-1 0 16,3-1-10-16,3 0 12 0,-3-3-12 0,6-2 12 15,0 0-4-15,0-3 0 0,3 1 0 0,2-1 0 16,-2 0-8-16,3-2 0 0,0-3 0 0,6 0 0 15,-6 0 0-15,3-3 12 0,9 0-4 0,-9-2 0 16,2-6-8-16,4 3 0 0,0-5 0 0,6 0 0 16,-6-3 18-16,3 0 2 0,-1-6 0 0,1 1 0 15,0-5-2-15,-3-1 0 0,0-5 0 0,-4 1 0 16,1-9-5-16,0 5-1 0,-6-4 0 0,0-1 0 0,-6-3 2 16,0-2 0-16,-3 3 0 0,-6 0 0 0,0-3-14 15,-3 5 0-15,-3-3 0 0,0 6 0 0,-3 0 0 0,-3 3 9 16,3-1-9-16,-2 1 8 0,-4 2 11 0,-3 0 1 15,0 0 1-15,-6 3 0 0,0 0 2 0,-2 0 0 16,-4 0 0-16,0 0 0 0,0 2-23 0,-2 0 0 16,-1 1 0-16,3 2 0 15,1-2-28-15,2 4-1 0,0 1 0 0,0 0 0 0,0 0 3 0,7 5 1 16,-7-3 0-16,3 6 0 0,6 2 8 0,0-2 1 16,1 5 1-16,2 5 0 15,3 0-90-15,3 1-19 0,3 4-3 0,0 4-933 0</inkml:trace>
  <inkml:trace contextRef="#ctx0" brushRef="#br0" timeOffset="180116.34">3583 12369 975 0,'0'0'43'0,"0"0"9"0,-3-5-41 0,0 2-11 0,0 1 0 0,3 2 0 16,0 0 111-16,0 0 20 0,0 0 4 0,0 0 1 16,0 0-29-16,-6 2-6 0,-3 1-1 0,3 0 0 15,6 5-9-15,0 0-3 0,-3 2 0 0,3 3 0 16,0 1-37-16,6 4-8 0,-3 1-2 0,-3-1 0 16,-3 3-21-16,6 0-4 0,3 1 0 0,0-1-1 15,0-3-15-15,0-2 8 0,3 3-8 0,0-3 0 0,2-1 10 0,1 1-10 16,0-2 10-16,3-4-10 0,0-2 8 0,-3-3-8 15,0-2 0-15,3 0 9 0,-3-6-9 16,2 0-12-16,-5-2 2 0,3 0 1 0,0-6 9 0,0 1 0 16,-3-4-9-16,0 1 9 0,0-3 0 0,-3 0 0 15,0 3 0-15,0-5 0 0,-6 2 0 0,0 0 8 16,0 3-8-16,0 2 12 0,-3 1-12 0,3-1 10 16,-3 3-10-16,0 3 10 0,3-1 3 0,0 6 1 15,0 0 0-15,0 0 0 0,0 0-3 0,0 0-1 16,0 0 0-16,0 0 0 0,-3 8-10 0,3 0 0 15,0 3 0-15,0 2 8 0,3 3-8 0,-3 2 8 0,6 4-8 0,-3 1 8 16,3-1 2-16,-3 4 0 0,3 1 0 16,0-1 0-16,3 0 4 0,-1 1 1 0,4-1 0 0,0 1 0 15,-3-3-3-15,3 2-1 0,3 1 0 0,-3-1 0 16,3 3-11-16,-6-2 10 0,0-1-10 0,0 3 10 16,-3-2 8-16,-1 2 2 0,-2-3 0 0,0 3 0 15,-3-5-20-15,3 3-12 0,-3-1 1 0,-3 0 1 16,-5-2 10-16,-1-3 12 0,3 3-2 0,-6-3-1 15,-3-2-9-15,0-3 0 0,0 0 0 0,0-3 0 16,-3-2-11-16,0-6-1 0,1 0 0 0,-4-2 0 16,0-6 4-16,0-2 0 0,-6 0 0 0,6-6 0 15,-2 0 8-15,2-5 0 0,-3 1-9 0,6-4 9 16,-3-2 0-16,3 2 0 0,4-4 0 0,2 1 8 16,3-4-8-16,3 2 0 0,0-2-10 0,3 2 10 15,3 0 0-15,3 3 0 0,3-6 0 0,0 4 0 0,3 1 0 0,3 4 0 16,2-3 0-16,1 2 0 0,6 1 0 0,3 2 0 15,-3-3 0-15,6 1 0 0,-1 2 8 0,1 0-8 16,0 3 0-16,0 0 0 16,0-1-95-16,-4 1-22 0,4 0-5 0,0 0-926 0</inkml:trace>
  <inkml:trace contextRef="#ctx0" brushRef="#br0" timeOffset="180809.16">3416 12184 1267 0,'0'0'56'0,"0"0"12"0,0 0-55 0,0 0-13 15,0 0 0-15,0 0 0 0,0 0 127 0,0 0 22 16,9-3 5-16,0-2 1 0,0 0-88 0,3 2-18 0,-3-2-3 0,5 0-1 15,4 2 23-15,0 0 5 0,-3-2 1 0,6 2 0 16,3 1-42-16,3 2-8 0,-4-3-1 0,4 3-1 16,-6-3 5-16,6 3 1 0,-3 0 0 0,-1 0 0 15,-2 0-12-15,0-2-3 0,-3-1 0 0,0 3 0 16,0 0-13-16,-3-2 11 0,-4-1-11 0,1 3 10 16,-3-3-21-16,-3 3-4 0,0-2-1 0,-6 2 0 15,0 0-73-15,0 0-15 0,0 0-4 0,0 0-550 16,-3-6-110-16</inkml:trace>
  <inkml:trace contextRef="#ctx0" brushRef="#br0" timeOffset="181012.02">3705 12015 1832 0,'0'0'81'0,"0"0"17"0,0 0-78 0,0 0-20 16,0 0 0-16,6-3 0 0,6-2 17 0,-4 0 0 15,7 2 0-15,0 0 0 0,0 3 27 0,0-2 4 16,6 2 2-16,0 2 0 0,-6-2 14 0,5 6 4 15,4-4 0-15,-3 1 0 0,-3 5-28 0,0-3-4 16,-3 3-2-16,0-3 0 0,-4 6-10 0,-5-1-3 16,-3 1 0-16,-3 2 0 0,0 3-13 0,-6 3-8 15,-5-3 8-15,-1 5-8 16,-3 0-96-16,-3 3-23 0,-3 2-5 0</inkml:trace>
  <inkml:trace contextRef="#ctx0" brushRef="#br0" timeOffset="181553.28">2725 13613 921 0,'0'0'82'0,"0"0"-66"15,12-3-16-15,-3 1 0 0,3-1 159 0,0 0 28 16,3 1 5-16,0-1 2 0,6 0-49 0,-3 3-9 0,2-2-3 0,4 2 0 16,3-3-25-16,6 0-6 0,2 1-1 0,4 2 0 15,3 0-24-15,5-3-5 0,1 3 0 16,3-3-1-16,2 1-55 0,4-1-16 0,2-2 8 0,4 0-8 15,5-1 12-15,-2 4-3 0,-4-6 0 0,1 5 0 16,-1-5-9-16,1 3 8 0,-1-3-8 0,-2 3 8 16,-1-1-8-16,1 1 8 0,-7-6-8 0,-2 3 8 15,-6 3-8-15,-4-5 0 0,1 4 0 0,-9 1 8 16,-6 2-8-16,-7 1 0 0,-5-1 0 0,-3 0 0 16,-3 6 0-16,-9-3-16 0,0 0 4 0,-6 5 1 15,-3 6-102-15,-6 2-21 16,-2 0-4-16</inkml:trace>
  <inkml:trace contextRef="#ctx0" brushRef="#br0" timeOffset="182278.03">2949 14174 460 0,'-6'-3'41'16,"0"0"-33"-16,-3-2-8 0,3 3 0 15,-9-1 305-15,6 0 59 0,0 3 12 0,0-2 3 16,0 2-299-16,0 0-60 0,-3 0-12 0,3 2-8 0,-2 1 80 0,2 0 10 16,-6 2 2-16,3 3 1 0,0 0-26 0,0 0-6 15,0 2-1-15,0 3 0 0,0 1-22 0,0 4-5 16,-2 3-1-16,-1 1 0 0,3 4-16 0,3 3-3 16,0-2-1-16,0 2 0 0,3 0-12 0,0 2 8 15,-3-1-8-15,6 1 0 0,0-4 12 0,3 2-3 16,0-5-1-16,3 0 0 0,3-1-8 0,0 1 0 15,0-3 9-15,3-5-9 0,3 0 0 0,0 0 0 16,0-5 0-16,3-4 0 0,-1-1 12 0,4-4 2 16,0-4 0-16,3-4 0 0,0-1-4 0,0-4-1 15,2-2 0-15,-2-6 0 0,0-5-9 0,3 1 8 0,0-7-8 16,0-4 8-16,-4-3 3 0,1-8 0 0,3-3 0 16,-9 1 0-16,0-3-19 0,-6-3-4 0,-6 2-1 15,-3 1 0-15,-6 0-4 0,-3 5-1 0,-6 0 0 16,-3 8 0-16,0 5 10 0,-6 6 8 0,1 4-12 0,-7 1 12 15,0 5 0-15,-3 6 19 0,-5 7-3 0,-7 3 0 16,0 3 16-16,1 5 4 0,-4 5 0 0,0 5 0 16,4 6-27-16,2 0-9 0,6-3 0 0,1 6 9 15,5 2-9-15,6-3-14 0,0 1 3 0,12 2 1 32,-2-3-154-32,11 3-32 0,6-2-5 0,2-1-2 0</inkml:trace>
  <inkml:trace contextRef="#ctx0" brushRef="#br0" timeOffset="182723.27">3306 14370 230 0,'0'0'20'0,"0"0"-20"0,0 0 0 0,6-6 0 15,-6 6 170-15,6-2 30 0,0-4 5 0,0 4 2 16,-6 2-4-16,6-3-1 0,3-2 0 0,-1 2 0 15,4-2-57-15,0-1-11 0,3 4-2 0,0-1-1 16,3 3-39-16,3 0-8 0,6 3-2 0,-7-1 0 16,1 4-26-16,3 2-6 0,-3 2-1 0,0 1 0 15,0-1-28-15,-4 4-5 0,-2 4-2 0,3 1 0 16,-12 2-2-16,0 0-1 0,-3 0 0 0,-6 0 0 16,0 6 3-16,-6-3 1 0,-3-1 0 0,-6 1 0 15,-2 3 4-15,2-1 1 0,0-2 0 0,-3 2 0 16,-3-2-8-16,0 0-2 0,4-5 0 0,-4 2 0 15,3-3-10-15,3-2 0 0,0-3 0 0,6-2 0 16,3-8-145-16,0-3-25 0,3-6-5 0</inkml:trace>
  <inkml:trace contextRef="#ctx0" brushRef="#br0" timeOffset="183010.17">3746 14295 2466 0,'0'0'109'0,"0"0"23"0,0 0-106 0,0 0-26 16,0 0 0-16,0 0 0 0,0 0 8 0,0 0-8 16,0 0 0-16,-3 6 8 0,-3 2 25 0,0 2 5 15,1 1 1-15,-1 2 0 0,0 0 1 0,3 3 0 16,0 0 0-16,-3 0 0 0,3 0-22 0,3 2-4 16,-3 1-1-16,3-1 0 0,3 1 21 0,0-1 4 15,0 1 1-15,3-1 0 0,3-2-23 0,0 3-4 16,-1-3 0-16,4 0-1 0,3-1 3 0,3-1 1 0,0 2 0 0,6-3 0 15,-3-3-4-15,5 4-1 0,4-6 0 0,0-1 0 16,-3-1-10-16,5-4 12 0,4 4-12 0,0-9 12 16,-3 0-20-16,-1-2-4 0,1-3-1 0,-3 0 0 31,-3-5-135-31,-6-3-28 0</inkml:trace>
  <inkml:trace contextRef="#ctx0" brushRef="#br0" timeOffset="188622.76">5232 13248 1807 0,'0'0'40'0,"0"0"8"0,0 0 1 0,0 0 2 0,6-3-41 0,3 3-10 0,-1-3 0 0,1 1 0 0,6-1 76 0,-3 0 14 16,3 1 2-16,0-1 1 0,6 1 12 0,0-1 3 15,2 0 0-15,1 1 0 0,0-1-37 0,3 0-7 16,-6 1-2-16,3-1 0 0,-1 0-21 0,-2 1-4 15,0-4-1-15,0 4 0 0,0 2-25 0,-3 0-11 16,-4-3 8-16,-2 0-8 16,6 3-93-16,-9 0-24 0,-9 0-5 0,0 0-1 15,6 6-125-15,-9 2-24 0</inkml:trace>
  <inkml:trace contextRef="#ctx0" brushRef="#br0" timeOffset="188817.5">5202 13467 1036 0,'-3'3'92'0,"-6"2"-73"0,3 1-19 0,0-1 0 16,3 0 184-16,3 0 34 0,0 1 6 0,3-1 2 16,0-2-125-16,6-1-25 0,3 1-4 0,3-3-2 15,0-3 24-15,6 1 5 0,5 2 1 0,4-6 0 16,0 1-9-16,3 0-2 0,-1 2 0 0,4-2 0 16,3 0-25-16,-4-3-6 0,1-3-1 0,-3 3 0 15,3-3-34-15,-4 4-7 0,1 1-2 0,-3-2 0 16,0 0-185-1,-7 3-37-15</inkml:trace>
  <inkml:trace contextRef="#ctx0" brushRef="#br0" timeOffset="190303.87">8161 11578 1785 0,'0'0'79'16,"-6"0"17"-16,-6-2-77 0,3-1-19 0,9 3 0 0,0 0 0 15,0 0 0-15,-6-3 0 0,-6-2-11 0,3 0 11 16,3 2 12-16,-6-2 10 0,0-1 2 0,3 1 0 16,9 5 38-16,-9-3 8 0,-5-2 2 0,2 3 0 0,6-4-19 0,-3 4-3 15,-6-1-1-15,0 0 0 0,3 1-19 0,-3-1-4 16,0 3-1-16,0 0 0 0,-5 0-8 0,5 0-1 15,0 3-1-15,0 2 0 0,-6-2-15 0,-24 12 0 16,31-9-12-16,2 2-3 16,3-3 0-16,0 6 0 0,3-3 15 0,0-1 8 15,-6 4 0-15,9 0-8 0,3-1 11 0,0-2-11 16,-6 3 10-16,-3-3-10 0,0 5 26 0,3-5-1 16,9 2 0-16,0-2 0 0,-6 6-10 0,6-1-3 15,3 0 0-15,-3 0 0 0,-6 6 0 0,3-3-1 16,3 2 0-16,0 3 0 0,0-2-11 0,0 2 0 0,-3 0 0 15,6 0 0-15,0 3 0 0,0 0 0 16,-9 0 0-16,6 2 0 0,3 1 8 0,-3 2-8 0,-9 0 0 16,6 3 8-16,0 2 20 0,0-2 3 0,-3 2 1 0,0 1 0 15,-6-1-20-15,6 0-4 0,0-2-8 0,0 5 12 16,-9-2 0-16,6 2-1 0,3 0 0 0,0 0 0 16,0-3-3-16,0 3-8 0,-3 0 12 0,12 0-4 15,3 3-8-15,-9 2 0 0,-12-5 0 0,6 3 0 16,6 2 0-16,-3-2 12 0,-8-3-4 0,5 5 0 15,3 1 4-15,0-1 1 0,-3 0 0 0,-3-2 0 16,-3 2 2-16,3 1 0 0,9-4 0 0,-9 1 0 16,0 2 1-16,0 1 1 0,6-1 0 0,0 3 0 15,-6 0-9-15,3 0-8 0,3-3 12 0,0 1-12 16,3 2 8-16,-3-6-8 0,-3 6 0 0,3 0 0 0,3-2 8 16,-3-1-8-16,-3 3 0 0,1 0 0 0,2-3 0 0,-3 3 0 15,0-5 0-15,-6 5 0 0,3 3 9 16,0-3-9-16,3 2 0 0,-3 1 9 0,-9-6-9 0,9 3 0 15,3-5 9-15,-3 2-9 0,0-2 8 0,0 0-8 16,1-3 8-16,2 2-8 0,0-2 0 0,3 3 9 16,-6-3-9-16,3-3 0 0,6 1 8 0,-6-3-8 15,-3-3 0-15,3 0 0 0,3-3 9 0,0-2-9 16,-3 0 0-16,0 0 9 0,-3-3-9 0,3-3 0 16,6-2 9-16,-6 3-9 0,-6-1 8 0,6-4-8 15,6 1 10-15,-3-4-10 0,-6 0 11 0,4-4-11 16,2 4 12-16,6-6-12 0,-1 1 11 0,-2-6-11 15,0 0 10-15,0 0-10 0,9 5 8 0,-9-5-8 0,0 0 0 0,0 0 0 16,9-5 0-16,0-1 0 0,-3 4 0 0,3-4 0 16,0 1 0-16,6 2 0 0,0-4 0 0,0 1 0 15,0-2 0-15,5 3 0 0,7-3 0 0,0 3 0 16,-3-3 0-16,3 0 0 0,-1 0 0 0,4 3 0 31,0-1-33-31,-6 1-10 0,3 0-1 0,-4 0-1 16,7-1-163-16,-9 1-33 0</inkml:trace>
  <inkml:trace contextRef="#ctx0" brushRef="#br0" timeOffset="191799.29">10527 11499 1684 0,'-6'-5'75'0,"6"5"15"0,0-6-72 0,0 6-18 15,0-5 0-15,6 0 0 0,0-1 9 0,3 1-1 16,0-3-8-16,0 0 12 0,3 3 12 0,0-3 3 16,-1 0 0-16,4 3 0 0,-3-1 44 0,3 1 9 15,0 2 1-15,0 1 1 0,3-3-24 0,0 2-5 16,-1 3-1-16,4-3 0 0,0 3 2 0,-3 0 0 16,0 0 0-16,-3 3 0 0,3 0-30 0,-1 2-7 15,1-3-1-15,0 1 0 0,-3 5 1 0,0-3 0 16,3 3 0-16,-3 0 0 0,0 3-17 0,-4-1 0 15,1 4 0-15,0-1 0 0,-6 0 0 0,3 3 0 16,-3 0 0-16,0 2 0 0,-3 4 28 0,0 1 1 16,-3 1 1-16,0 5 0 0,3-2-30 0,-3 2 0 15,0 0 0-15,0 0 0 0,0 3 16 0,0 0-4 0,0-1 0 0,0 1 0 16,0 2-4-16,0 1 0 0,0-1-8 0,0 1 12 16,-3 4 3-16,0 1 0 0,0 2 0 0,3-2 0 15,-6 2 9-15,3-2 1 0,0 0 1 0,-3 2 0 16,0-2-2-16,0 2-1 0,0-2 0 0,0 5 0 15,0-3-5-15,3 3-1 0,-2 0 0 0,-1 0 0 16,3 0-4-16,-3 0-1 0,0 0 0 0,3 0 0 16,-3-3 4-16,3 6 1 0,0 2 0 0,-3 0 0 15,3 1-17-15,0 2-12 0,0 0 1 0,0-1 1 16,-3-1 10-16,0 4 12 0,3 1-2 0,0-1-1 16,0 4-9-16,0-4 0 0,-6 1 0 0,3-1 0 15,3 1 0-15,-3-1 0 0,-3 1 0 0,0-6 0 16,3 1 0-16,-2-1 0 0,5-3 0 0,-3 1 0 0,3 0 11 15,0 2-3-15,-3-5-8 0,0 3 12 16,0-1-12-16,0 1 0 0,0-6 0 0,0-2-10 0,0 0 10 0,0-3 0 16,3 0 0-16,-3 0 8 0,3 0-8 0,-3-3 0 15,3 0 0-15,-3-2 8 0,3 0-8 0,0-3 0 16,-3 0 8-16,3 0-8 0,0-5 0 0,0 0 0 16,0-3 0-16,0 0 8 0,-2-2-8 0,2 2 0 15,3-5 0-15,-3 2 8 0,0-4-8 0,0-1 0 16,3 0 8-16,-3-2-8 0,0-3 0 0,0-1 9 15,3 1-9-15,-3-2 0 0,-3-1 12 0,3-2-12 16,-3 2 12-16,3-5-12 0,-3 3 13 0,0-3-4 16,-3-3-1-16,0 0 0 0,-3-2-8 0,0 2 10 0,-3 1-10 0,-5-4 10 15,-4 1-10-15,-6 0 12 0,0-3-12 0,-6 3 12 16,1-3-26-16,-7 2-5 0,0 1-1 0,-2 0 0 31,-1-1-64-31,-2 1-14 0,-1 3-2 0,3-1-1251 0</inkml:trace>
  <inkml:trace contextRef="#ctx0" brushRef="#br0" timeOffset="192866.37">12435 11187 864 0,'3'-14'38'0,"-3"6"8"0,0 8-37 0,3-5-9 0,-3-5 0 0,3 2 0 15,-3 0 172-15,3 0 33 0,-3 0 7 0,3-3 0 16,0 3-127-16,-3 0-25 0,0 3-6 0,-3 0-1 16,3-1 3-16,0 6 1 0,0 0 0 0,0 0 0 15,-3-5-19-15,3 5-4 0,0 0-1 0,0 0 0 16,-6 5 13-16,3 1 2 0,0 2 1 0,0 0 0 15,3 2 4-15,-3 6 1 0,6 3 0 0,-3-1 0 0,0 9-30 16,3-1-5-16,-3 3-2 0,6 3 0 16,-3 2-4-16,3 1-1 0,-3-4 0 0,3 4 0 0,3-3 0 15,-3 2-1-15,0 0 0 0,0 1 0 0,2-1 5 0,4 1 2 16,-6-1 0-16,3 0 0 0,-3-2-2 0,3 0-1 16,0-3 0-16,0-3 0 0,-6 1-1 15,3-3 0-15,-3 0 0 0,0-6 0 0,0 1-14 0,-3-1 0 16,-6-2 0-16,6-3 0 0,-3-2 20 0,-3 2-3 15,3-5 0-15,-3 0 0 0,0-3-17 0,0 0-16 16,6-5 4-16,-6 0 0 16,0-2-100-16,3-1-19 0,-3-5-4 0,3 0-628 15,-3-8-125-15</inkml:trace>
  <inkml:trace contextRef="#ctx0" brushRef="#br0" timeOffset="193073.04">12111 11742 1324 0,'-15'0'118'0,"9"0"-94"0,-3 0-24 0,3 0 0 16,0 6 88-16,3-4 14 0,3-2 2 0,0 0 1 16,0 8-57-16,0-8-11 0,6 5-2 0,3 3-1 15,0 0 18-15,6-2 3 0,-1 1 1 0,7-1 0 16,0 2-19-16,0-3-3 0,6 3-1 0,0 0 0 16,2-3-1-16,-2 3-1 0,3 0 0 0,-3 0 0 15,-4-5-23-15,4 2-8 0,-3-2 0 0,0-1 0 16,-3-4-94-1,0-1-25-15,20-8-5 0,-11 3 0 0</inkml:trace>
  <inkml:trace contextRef="#ctx0" brushRef="#br0" timeOffset="193263.7">12655 11687 2239 0,'0'0'49'0,"0"0"11"0,0 0 1 0,0 0 2 0,0 0-51 0,0 5-12 15,-6 3 0-15,6 0 0 0,-3 2 76 0,0 1 12 16,-3 2 2-16,-3 3 1 0,3 3-17 0,-2-1-3 16,-1 3-1-16,0 0 0 0,-3 1-27 0,0 1-6 15,3-1-1-15,-3 1 0 16,0 1-126-16,6 0-26 0,-3-3-4 0</inkml:trace>
  <inkml:trace contextRef="#ctx0" brushRef="#br0" timeOffset="194518.61">13167 10837 1638 0,'0'0'36'0,"0"0"7"0,0 0 1 0,6-2 3 0,-6 2-38 0,6-3-9 0,-6 3 0 0,6-3 0 16,0 3 109-16,-6 0 20 15,6 0 4-15,-6 0 1 0,0 0-52 0,6 6-10 0,3 2-3 0,-6 2 0 16,3 3-21-16,0 3-4 0,-3 3 0 0,0 2-1 16,3 0-25-16,-3 0-5 0,3 1-1 0,-3 1 0 15,2-2-12-15,-5 3 0 0,6-3 0 0,-6 1 0 16,3-4 8-16,0 3-8 0,0-5 0 0,-3 3 0 16,0-3 15-16,0-3-3 0,0-5-1 0,-3 0 0 15,0-3-11-15,3-5 0 0,0 0 0 0,0 0 8 16,-3 3 15-16,-3-3 2 0,6-6 1 0,-2 1 0 15,2-6-26-15,-3 1 0 0,3-6 0 0,3-3 0 16,-3 1-16-16,2-3-8 0,1-3-1 16,0-2-1-16,0-4 2 0,3 1 0 0,-3-2 0 0,0-1 0 15,0 3 2-15,0 2 1 0,0 3 0 0,0 6 0 0,-3-1 21 16,3 4 0-16,0 1-9 0,-3 1 9 0,3 5 0 16,0 3 16-16,0 0-4 0,3-3 0 0,0 5-12 0,0 0 11 15,3 3-11-15,3 3 10 0,3 0-10 0,0-1 12 16,-1 4-12-16,4-1 12 0,0 0-12 0,3 0 0 15,0 1 0-15,-3 2 0 0,0 0 0 0,-4 0 0 16,-5-1 0-16,3 1 0 0,-6 3 10 0,0 0 0 16,3-1 0-16,-6 3 0 0,0-2-2 0,0 2 0 15,-3 0 0-15,0 1 0 0,0-1 24 0,0 0 5 16,-6 0 1-16,0 1 0 0,3-1-15 0,3 0-3 16,0-2-1-16,0 2 0 0,-3-3-19 0,3 1 0 0,0 2 0 15,0-2 0-15,0-1 8 0,0 1-8 0,3-3 0 0,-3 0 0 16,0 0 0-16,3-3 0 0,0 3 0 0,-3-3 0 15,0 3 8-15,0 0-8 0,-3 0 0 0,3-3 0 16,0-5 0-16,3 8 0 0,-3-2 0 0,0-6 0 16,3 8 0-16,3-3-12 0,-3 3 3 0,3-3 1 31,0 0-32-31,0 1-7 0,-6-6-1 0,9 5-749 0,0 0-151 0</inkml:trace>
  <inkml:trace contextRef="#ctx0" brushRef="#br0" timeOffset="195866.91">13861 10787 1987 0,'0'0'44'0,"-3"-5"8"0,0-3 3 0,0 3 1 0,3 5-45 0,0 0-11 15,-3-6 0-15,3 6 0 0,-6 0 20 0,3 0 3 16,-3 3 0-16,3 0 0 0,-3 2 42 0,3 3 9 16,0 2 2-16,3 4 0 0,-3 1-35 0,0 4-6 15,3 0-2-15,0 2 0 0,-3 0-11 0,3 3-2 16,0-1-1-16,0-1 0 0,3 1-8 0,0 1-2 16,-3 0 0-16,3-3 0 0,3 3-9 0,-3-3 8 15,3 0-8-15,0 1 8 0,0-4-8 0,0-2 0 16,3 0 0-16,0-6 0 0,-3 1 10 0,6-3-10 15,-1-5 12-15,1-1-12 0,0 1 0 0,0-6 0 0,0 1 0 0,3-6 0 16,-3-3-20-16,3 0 3 0,-3-4 0 0,0-1 0 16,2-3 5-16,-2-2 0 0,0-3 1 0,-3 3 0 15,0 0 11-15,-3 2 0 0,-3 1 0 0,0-1 0 16,-3 3 0-16,-3 3 0 0,3 3 0 0,-6-4 0 16,0 6 16-16,-3-7 26 0,3 7-20 15,0 2 16-15,0 4 3 0,3-4 1 0,3 6 0 16,0 0-18-16,0 0-4 0,-3-2-1 0,3 2 0 15,0 0-19-15,0 0 10 0,0 0-10 0,-3 8 8 16,3 0 3-16,0 5 0 0,0-3 0 0,0 4 0 16,3 2-11-16,-3-3 0 0,0 3 0 0,3 0 8 15,-3 2-8-15,6 1 0 0,0-1 0 0,0-2-11 16,3 0 11-16,0-3 0 0,-3 3 0 0,3-3 0 16,3 0 0-16,0-2 0 0,0-3 0 0,0 0 0 0,-1-3-8 0,-2-2 0 15,3-3 0-15,-3 0 0 0,3-5 8 16,0 2-8-16,0-5 8 0,0 0-8 0,-3-3 0 0,3-2 0 15,0-3 0-15,0 0 0 0,-4-2 8 0,1-3-8 16,3 0 8-16,0-3-8 0,-3 0-1 0,3 0 0 16,-3-2 0-16,0 2 0 0,3-3 9 0,-3 9 0 15,0-1 10-15,3 6-10 0,-4 0 16 0,-2 2-2 16,0 3-1-16,3 6 0 0,-3-4-13 0,3 6 11 16,-6 3-11-16,3 0 10 0,0 2 2 0,0 0 0 0,0 6 0 15,0-3 0-15,-3 2-12 0,3 4 0 16,-6-1 0-16,3 3 0 0,-3 0 0 0,0 0 0 0,3-1-9 15,-3 4 9-15,-3-3 8 0,3 0 4 0,0 0 2 0,-3-1 0 16,3-1-14-16,0-1 8 0,-3-3-8 0,3 1 0 16,-3 0 9-16,3-3-9 0,0 0 8 0,0-1-8 15,-3-1 8-15,3-6-8 0,0 0 8 0,-6 2-8 16,6-2 9-16,0 0-9 0,0 0 10 0,0 0-10 16,-6-2 11-16,6 2-11 0,-3-8 12 0,3 0-12 15,3-3 0-15,0 1 0 0,0-1 0 0,0 1 0 16,3-6 0-16,3 0-17 0,-6 0 3 0,6-5 1 15,0 0-6-15,0-3-1 0,0 0 0 0,-1 3 0 16,4 0 7-16,-3 2 1 0,-3 3 0 0,3 6 0 16,0 2 12-16,-3 2 0 0,0 1 0 0,-6 5 0 15,0 0 0-15,9 0 0 0,0 5 0 0,0 1 10 16,-3 2-1-16,-3 2 0 0,3 3 0 0,0 3 0 0,-3 0-9 16,0 5 0-16,0-5 0 0,-3 5 0 0,3-2 0 0,0 2 0 15,-3-2 0-15,0-1 0 0,-3 1 24 0,3-1 7 16,-3-5 1-16,0 1 0 0,0 2-32 0,3-6 0 15,-3 1 0-15,0-3 0 0,0 0 0 0,3-8 0 16,-3 5 0-16,3-5-10 0,0 0 18 0,0 0 3 16,-3-3 1-16,3 1 0 0,-3-4-2 0,3 1 0 15,0-6 0-15,3 1 0 0,-3-1-10 0,3-5 0 16,-3 0 0-16,3-2 8 0,0-1-8 0,0 1 0 16,0 2 0-16,0-2 0 0,0 2 0 0,0 2 0 15,-3 4 0-15,3-1 0 0,0 6 0 0,-3 0-9 16,0 5 9-16,0 0-13 0,0 0 13 0,0 0-9 15,0 0 9-15,0 0-8 0,5 0 8 0,1 2 0 0,-6-2 0 0,9 6 0 16,-3-4 0-16,0 4 0 0,0-1 0 0,0-3 0 16,0 1-9-16,0 0 0 0,0-1 0 0,-6-2 0 15,9 3 9-15,-3 2 0 0,3-5 0 0,-3 3-8 16,0 0 8-16,0-1 0 0,0-2 0 0,0 3 0 16,0 0 0-16,-6-3 0 0,0 0 0 0,0 0 0 15,3 5 8-15,-3-5-8 0,3 5 10 0,-3 3-10 16,0-8 13-16,0 8-3 0,0 0-1 0,0 0 0 15,0-3-9-15,-3 3 10 0,3 0-10 0,0 0 10 16,-3-3-10-16,3 3 0 0,0 0 0 0,0 0 0 16,-3 0 0-16,3 0 0 0,0-8 0 0,0 8 0 15,0-3 0-15,-3 3 0 0,3 0 8 0,0-8-8 16,0 0 0-16,0 8 8 0,-3-3-8 0,3 3 8 16,0-8 0-16,-3 6-8 0,0 1 12 0,3-7-4 15,0 0-8-15,0 0 0 0,0 0 9 0,0 6-9 0,0-1 0 16,0-5 0-16,0 0 0 0,0 0 8 0,0 0-8 0,0 0 0 15,0 0 0-15,0 0 0 0,0 0 0 0,0 0 0 16,0 0 0-16,0 0-8 16,0 0-76-16,0 0-16 0,0 0-2 0,3-5-1157 0</inkml:trace>
  <inkml:trace contextRef="#ctx0" brushRef="#br0" timeOffset="196257.63">15150 10954 2246 0,'6'-8'200'0,"-6"8"-160"0,5-3-32 0,1 1-8 15,6-1 73-15,0 3 14 0,3-3 2 0,3 3 1 0,-3 0-57 0,3-2-11 16,6 2-2-16,-4-3-1 0,1 0 23 0,0 3 5 15,0 0 1-15,0 0 0 0,0 0-20 0,-1 0-4 16,-2-2-1-16,0 2 0 0,-3 0-23 0,0 0 0 16,-3 2 0-16,0 1-8 15,-3 0-131-15,-3-3-25 0,-6 0-6 0,0 0-1 0</inkml:trace>
  <inkml:trace contextRef="#ctx0" brushRef="#br0" timeOffset="196438.27">15156 11234 1555 0,'0'0'138'0,"0"-5"-110"0,0 0-28 0,3-1 0 15,-1 4 219-15,7-4 38 0,3 1 8 0,6 0 2 16,0-3-169-16,3 0-34 0,6 0-6 0,-1 0-2 16,4-3-22-16,-3 1-5 0,6-1-1 0,-3 3 0 31,2 0-44-31,-2 3-10 0,-3-3-2 0,0 0-1196 0</inkml:trace>
  <inkml:trace contextRef="#ctx0" brushRef="#br0" timeOffset="198027.56">16230 10925 921 0,'-18'-6'82'0,"9"4"-66"16,-3-4-16-16,0 1 0 0,1 2 315 0,-1-2 59 16,3 0 12-16,3 0 2 0,-3 2-264 0,3-2-52 15,0-3-12-15,0 2-1 0,0-1 10 0,3 1 3 16,0 1 0-16,0-3 0 0,0 3-23 0,0-1-4 15,3 6-1-15,0 0 0 0,0 0-35 0,0 0-9 16,-3-5 0-16,-3 0 0 0,3 5 0 0,-3 0 0 0,0 2 0 0,-6 4 0 31,4 4-24-31,-4 1-6 0,0 2-2 0,-3 6 0 0,3-1 18 0,-3 3 3 0,3 1 1 16,3 1 0-16,0 4 10 0,0-3 0 0,-3-1 0 16,6 4 0-16,3-1 0 0,1 1 0 0,-1-3 0 0,6-6 0 15,2 3 0-15,1-2-8 0,3-3 8 0,0-3-8 16,3-2 8-16,0-1 0 0,3-2 0 0,0-3 0 15,0-5 0-15,3 0-8 0,-1-5 0 0,1-6 0 16,3 1 8-16,-3-3 0 0,-3-6 0 0,3 1 0 16,0-9 0-16,-1 1 11 0,1-6-3 0,0-2 0 15,0-6-8-15,0-5-12 0,-6 0 2 0,0-3 1 16,0-2 9-16,-3 2 0 0,-3 6 0 0,-4 2 0 16,1 9 11-16,-3 1 1 0,0 4 0 0,-5 5 0 15,-1 2 22-15,0 3 5 0,0 6 1 0,0-1 0 0,0 3-23 0,0 3-4 16,6 5-1-16,0 0 0 0,0 0-12 0,0 0 0 15,-6 8 0-15,3 3 0 0,0 2 0 0,3 3 0 16,-3 5 0-16,6 3 0 0,-3-1 0 0,3 4 0 16,0-1-9-16,3 4 9 0,-3-1 0 0,3-3 0 15,0 6 0-15,0-3 0 0,0 3 0 0,3-6 0 16,-1 3 0-16,1-2 0 0,0-3 0 0,0-1 0 16,3 1 0-16,3-3 10 0,-3 0-10 0,3-5 0 15,0 0 0-15,-3-3 0 0,2-2 0 0,4-3 0 16,-3 0 0-16,3-5 0 0,-3-1 0 0,3-2 8 15,-6-5 0-15,6 0 0 0,-4-3-8 0,1 0-11 16,0-5 3-16,0-3 0 0,0-3 8 0,-3-2 0 16,-3-3 0-16,0-2 0 0,3-3 0 0,-3-1 0 15,0-1 0-15,-4 2 0 0,-2 5 0 0,0 0 0 0,0 3 0 16,0 2 0-16,-6 6 0 0,0 2 11 0,3 1-3 0,-6-1 0 16,1 6-8-16,-1 2 0 0,6 3 0 0,-6 3 8 15,-3 2-8-15,3 6 0 0,0-1 0 0,0 4 0 16,0 2 0-16,3 2 0 0,-3 6 0 0,3-3 0 15,0 3 0-15,3 2-11 0,0-4 3 0,0 1 0 16,6-1 8-16,-3-1 0 0,6-3 0 0,0 1 0 16,0-3 0-16,6-3 0 0,2 0 0 0,-2-2 0 15,-6-3 0-15,6 0 0 0,6-3 0 0,-3-3 0 16,0-2 0-16,0 0 0 0,2-5 0 0,1 0 0 16,0-3 0-16,0-3 0 0,-3 1 0 0,-3-6 0 15,3 0 0-15,2 0 0 0,-2-5 0 0,0 0 0 16,-3 0 0-16,3 2 0 0,0-5 0 0,-3 6 0 0,-4-1 0 0,1 3 0 15,0 1 0-15,0 4 0 0,-9 0 0 0,6 3 11 16,0 3-3-16,-3 2 0 0,0-2-8 0,0 5 8 16,0 0-8-16,0 3 8 0,0-1 0 0,-3 4 0 15,-6 2 0-15,6 5 0 0,-3-2-8 0,0 4 0 16,-6 1 0-16,0 0 0 0,0 3 0 0,0-3 0 16,0-1 0-16,-3 1 0 0,0 0 0 0,3 0 0 15,3-3 0-15,-3-2 0 0,-3-1 0 0,6-2 0 16,3-8 0-16,3 8 0 0,3-2 0 0,-6-6 0 15,0 0 0-15,0 0 0 0,6 0 0 0,3-6 0 16,-3 1 0-16,6-3 0 0,6-3 0 0,-3 1 0 16,-3-6 0-16,5-2 0 0,4-1 0 0,-3-2 0 15,0-3 0-15,0 0 0 0,-3 3 0 0,3 0-12 16,-1 2 4-16,1 3 8 0,-9 1-12 0,3 4 12 16,0 3-12-16,0 3 12 0,-3-1-15 0,-3 4 5 0,3 4 1 0,-3 1 0 15,0 0 9-15,0 2 16 0,-3 3-4 0,0 0-1 16,3 3-11-16,0 2 0 0,-6-3 0 0,3 6 0 15,-1 0 0-15,1 3 0 0,-3-1 0 0,0 1 0 16,-3-3 0-16,3-1 0 0,3 4 0 0,0-3 0 16,-6 0 0-16,3-3 0 0,3-3 0 0,0 4 0 15,-3-6 0-15,0 0 0 0,0 0 0 0,0-8 0 16,0 0 0-16,0 0 8 0,0 0-8 0,0 0 8 16,0 0 10-16,0 0 2 0,0 0 0 0,0 0 0 15,0 0 0-15,-3-8 0 0,0-3 0 0,0 3 0 16,3-3-20-16,0 4 0 0,0-4 0 0,3 0 0 15,-6 1 0-15,6-1 0 0,3-2 0 0,0 2 0 0,-3-2 0 16,0 3 0-16,0-1 0 0,3 0 0 0,0 3 0 0,0-2 0 16,-6 2 0-16,6 0 0 0,0 3 0 0,0-1 0 15,-6 1 0-15,3 0 0 0,0 0 0 0,3 2 0 16,-6 3 0-16,6-5 0 16,0 2-22-16,3-2-8 0,3-1-2 0,-3 1 0 0,0 2 32 0,2-2 0 15,10 3 0-15,-6-4 0 0,-6 4-14 0,0-1 3 16,9 3 1-16,-3-3 0 0,0 3 10 0,-6 0 0 15,-1 3 0-15,1-3-8 0,0 3 8 0,-3-1 0 16,-6-2 0-16,0 0-8 0,9 6 8 0,-6-1 0 16,-6 0 0-16,0 0 0 0,0 3 0 0,0 0 8 15,3 0-8-15,-3 0 11 0,-6 0-11 0,6 0 0 0,6 0 0 16,-3 0 0-16,-6-3 0 0,6-5 0 0,3 8 0 0,-3 0 0 16,0-8 0-16,0 0 0 0,-3 8 0 0,3-8-11 15,6 5 11-15,-6-5 0 0,-3 6 0 0,3-6 0 16,0 8 0-16,0-8 0 0,-6 5 0 0,6-5 0 15,0 0 0-15,0 0 0 0,0 0 8 0,-3 2-8 16,-5 1 0-16,8-3 0 0,0 0 0 0,0 0 0 16,-9-5 0-16,6 2 0 0,3 3 0 0,0-5 0 31,0 0-56-31,-6-1-16 0,3 1-4 0,3 5 0 16,3-5-96-16,-3-1-19 0,-3 1-4 0,3 5-505 0,6-5-102 0</inkml:trace>
  <inkml:trace contextRef="#ctx0" brushRef="#br0" timeOffset="198285.79">16468 10517 1634 0,'0'0'72'0,"6"-5"16"0,0 2-71 0</inkml:trace>
  <inkml:trace contextRef="#ctx0" brushRef="#br0" timeOffset="198793.81">17686 10906 1360 0,'0'0'30'0,"0"0"6"0,0 0 2 0,0 0 0 0,0 0-30 0,0 0-8 0,9 5 0 0,-9-5 0 16,0 0 104-16,0 8 20 0,5 0 4 0,-5 3 1 16,3-1-33-16,-3 1-6 0,0 0-2 0,0 2 0 15,3 0-20-15,0 0-5 0,-9-2-1 0,9 2 0 16,3 3-22-16,-6-3-5 0,0 0-1 0,0 1 0 16,3-1-55-1,0 0-11-15,-3-2-3 0,0-1-681 0,-3-2-136 0</inkml:trace>
  <inkml:trace contextRef="#ctx0" brushRef="#br0" timeOffset="199240.41">18358 10649 633 0,'0'0'56'0,"-3"-2"-44"16,0-1-12-16,3 3 0 0,0 0 267 0,0 0 51 15,-3-5 10-15,3 5 3 0,-3-5-243 0,6-1-48 16,-3 1-9-16,3-3-3 0,3 3 42 0,0-3 8 16,0 0 2-16,3 0 0 0,0-3-36 0,0 1-8 15,3-1 0-15,0-2-1 0,0 0-16 0,0 0-3 0,0-1-1 0,-4 4 0 16,1-3 12-16,0 2 2 0,0-2 1 0,-3 2 0 15,3 3-3-15,-3 3-1 0,-3 0 0 0,3 2 0 16,3 0-13-16,-6 3-2 0,-3 0-1 0,0 8 0 16,3 0-2-16,-3 5 0 0,-3 3 0 0,3 5 0 15,-3 1 4-15,0 4 1 0,0 1 0 0,3 4 0 16,-3 4-1-16,3-4-1 0,-3 6 0 0,6-2 0 16,-3-1 4-16,0 1 1 0,0-1 0 0,0 0 0 15,3-4 7-15,-3-1 1 0,0 0 1 0,3-3 0 16,0 1-6-16,0-4-2 0,3-4 0 0,0 2 0 15,-3-2-8-15,0-3-1 0,6-1-8 0,-6-4 12 16,3-3-12-16,0-3-13 0,-3 1 2 0,-3-6 1 16,6 2-150-16,-6-2-29 0,0 0-7 15</inkml:trace>
  <inkml:trace contextRef="#ctx0" brushRef="#br0" timeOffset="199418.4">18218 11171 2559 0,'0'0'56'0,"0"0"12"0,9 2 3 0,3-2 1 0,3 3-58 0,3-3-14 16,3 3 0-16,0-1 0 0,2-2 48 0,1-2 6 15,6 2 2-15,-3 0 0 0,6-3 2 0,-1 0 1 16,1 3 0-16,3 0 0 0,-3 0-43 0,2 0-16 0,-2 0 11 16,-3-2-11-1,0 2-156-15,-7-3-38 0</inkml:trace>
  <inkml:trace contextRef="#ctx0" brushRef="#br0" timeOffset="200311.9">15849 11329 691 0,'0'0'61'0,"0"0"-49"0,0 0-12 0,0 0 0 16,-3 8 300-16,0 0 56 0,3 0 12 0,-3 3 3 15,0 2-281-15,0 0-56 0,3-2-11 0,3 2-3 16,0 0 15-16,-3 1 2 0,3-1 1 0,0 0 0 16,3 0 2-16,-3-2 1 0,0 2 0 0,0 0 0 15,0-2-15-15,0-1-3 0,-3 4-1 0,0-6 0 16,3 2 2-16,-3-4 1 0,0 1 0 0,0-7 0 15,0 6-10-15,0-6-3 0,0 0 0 0,0 0 0 16,6 8-12-16,-6-8 0 0,0 0 0 0,0 0 0 16,0 0 0-16,6 2 0 0,-6-2 0 0,9 6 0 15,0-4 0-15,0 1 8 0,-9-3-8 0,9 3 0 16,2-1 0-16,1 1 0 0,0-3 0 0,0 3 0 0,3-6 0 16,3 3 0-16,0-3 0 0,3 1 0 0,2-1 0 0,4-2 0 15,3-1 0-15,6 1-10 0,2 0 10 0,7-1-10 16,3 1 10-16,-1 0-10 0,-2 0-7 0,6 2-2 15,-1-2 0-15,1 2 0 16,-4 0-13-16,7 1-2 0,5-1-1 0,-5-2 0 0,0 2 21 0,-1 0 4 16,7 1 1-16,-1-3 0 0,4-1 9 0,-1 4 0 15,1-4-9-15,2 4 9 0,4-1 0 0,-4-2 0 16,-2 2 0-16,8-2 0 0,1 2 0 0,-1 1 0 16,-3 2 0-16,-2-3 0 0,-1 3 0 0,1-3 13 15,-1 3 0-15,1 0 0 0,-7 0 7 0,1-2 0 0,-3 2 1 16,-4 0 0-16,-2 0-1 0,-4-3 0 0,1 0 0 15,-3 3 0-15,-1-2-6 0,-2-1-2 0,-3 0 0 16,-1-2 0-16,-8 2-12 0,-3-2 0 0,-3 2 8 0,-3-2-8 16,-7 0 10-16,-2 0-1 0,-3-3 0 0,-3 0 0 15,-3 0 3-15,-6 0 0 0,-3 0 0 0,-3-3 0 16,0 1-4-16,-5-1 0 0,-1 1 0 0,-3-4 0 16,0 4-21-16,-3-1-5 0,3-2-1 0,-3 5 0 31,4 0-94-31,-4 0-19 0,3 0-4 0,-3 6-556 0,-3-4-110 0</inkml:trace>
  <inkml:trace contextRef="#ctx0" brushRef="#br0" timeOffset="200927.54">16182 12131 2070 0,'0'0'45'0,"0"0"10"0,0 0 1 0,0 0 3 0,3 5-47 0,-3-5-12 0,6 3 0 0,-6-3 0 16,0 0 12-16,6 3 0 0,3-1 0 0,-3 1 0 15,3 0 57-15,0-3 12 0,3-3 3 0,0 3 0 16,0-5-38-16,3 2-7 0,0-2-2 0,2-3 0 16,1-3-14-16,0 1-3 0,0-4-1 0,3-1 0 15,-3-1-9-15,3-3-2 0,-4 1 0 0,4-1 0 16,-3-2 10-16,0 0 2 0,-3 5 0 0,-3 0 0 15,0 0-20-15,0 6 0 0,-7-4 0 0,-2 9 0 16,0-3 0-16,0 3 0 0,-3 0 0 0,-6 2 0 16,3 0 0-16,-5 3 0 0,2 0 0 0,0 3 0 15,-3 0-30-15,0 2-10 0,0 0-1 0,3 0-1 16,-3 3 16-16,3 0 3 0,0 0 1 0,-3 0 0 16,3 0-24-16,3 0-5 0,-3 0-1 0,3 0 0 0,3 3 32 0,0-6 7 15,0 3 1-15,0-3 0 0,3 3 12 0,3 0 10 16,-3 0-2-16,3 0 0 0,0-3 8 0,3 0 2 15,0 1 0-15,0-1 0 0,3 3-10 0,3-3-8 16,3 0 12-16,-1 1-12 0,-5-1 32 0,6 3 0 16,-3-3 0-16,0 1 0 0,-3-1-32 0,0 0 0 15,-3-2 0-15,0 2 0 0,0 0 0 0,-1-2 0 16,-8-3 0-16,6 3 0 0,6-1 0 0,0 4 0 16,-3-4 0-16,-3 1 0 15,0-3-141-15,6 0-35 0,21-5-8 0,-15-3 0 0</inkml:trace>
  <inkml:trace contextRef="#ctx0" brushRef="#br0" timeOffset="201811.65">17058 11877 2383 0,'-12'-5'52'0,"3"2"12"0,3-2 1 0,0 2 2 0,-3 1-54 0,3-1-13 0,3 3 0 0,3 0 0 15,-6-3-11-15,-3 1-5 0,0 2 0 0,3 2-1 16,0 1 17-16,-3 0 9 0,-6 2-1 0,4 6 0 15,5-1 2-15,0 1 0 0,-6-1 0 0,0 3 0 16,0 3-10-16,6 3 0 0,-3-1 0 0,6 1 0 16,-6 2 24-16,9 0 4 0,3 0 0 0,0-2 0 15,-3 2-28-15,6-5 0 0,3 3 0 0,3-4 0 16,0 4 0-16,3-6 0 0,0 0 0 0,-1-5 0 16,4 0 0-16,0-2 0 0,-3-6 0 0,0 0 0 0,3-3 0 15,0-2 0-15,-6-1 0 0,-1-2 0 0,4 0 11 0,-3-2-3 16,0-1-8-16,0-5 12 0,-6 3-1 0,3-5-1 15,3-1 0-15,-3-2 0 0,-12 2-10 0,3-2-12 16,3 3 2-16,0-1 1 0,-3 3 1 16,-3 0 0-16,-3 1 0 0,-3 1 0 0,6 4 8 0,-9 2 0 15,-3-3 0-15,0 3 0 0,3 3 0 0,-3 2 9 16,-5 1-1-16,2 2-8 0,-3 0 12 0,6 2-4 16,0 1 0-16,-3 2-8 0,0 1 11 0,4-1-11 15,5 3 10-15,-3 0-10 0,3 2 0 0,3-2-13 16,3 3 1-16,6-3 0 0,-3 0 4 0,3 2 8 15,3-2-13-15,0-2 5 16,3 2-16-16,3-3-4 0,-4-3 0 0,4 1 0 0,6-3 28 0,-3 0-8 0,-3-3 8 0,3 1 0 16,3-1 0-16,0-2 0 0,-1-3 0 0,1 0 0 15,0 0 24-15,0-3 3 0,6 4 1 0,-3-1 0 16,-6-3-8-16,5 3-2 0,1 0 0 0,3-2 0 16,-6 2-3-16,0 0-1 0,0 0 0 0,-1 0 0 15,1 3 14-15,-6-1 4 0,0 1 0 0,0 0 0 16,0-1-7-16,-3 4-1 0,-6-1 0 0,-3 3 0 15,9 0-12-15,-9 0-4 0,0 0 0 0,0 0 0 16,0 0-8-16,6 5 0 0,0 1 0 0,-3-1 0 16,-3 3 0-16,0 0 0 0,3 0 0 0,-3 2 0 15,-3 1 0-15,3-1-11 0,3 1 3 0,0 2 0 16,-3 1 8-16,3-4 0 0,-6 1 0 0,6-1 0 16,3 4 0-16,-3-7-8 0,-3 4 8 0,3-3-8 0,0 0-4 15,2-3 0-15,-5-5 0 0,6 5 0 16,0 1-19-16,3-4-4 0,0 1-1 0,0-3 0 15,0 0 0-15,0-3 0 0,3 3 0 0,3-2 0 16,-6-1-8-16,3 0-3 0,3 3 0 0,-1-2 0 0,1 2 31 0,-6 0 5 16,0 0 2-16,3 0 0 0,0 0 9 0,0 2 0 15,-12-2 0-15,9 0 0 0,3 3 19 0,0 0 5 16,-3-3 2-16,-1 0 0 0,1 2 3 0,3-2 1 16,0 3 0-16,3-3 0 0,0 3-30 0,0-3 0 15,0-3 0-15,0 3 0 0,0-3 0 0,-1 3 0 16,-2-2 0-16,3-1 0 0,-6 0 12 0,3-2-3 15,-3 3-1-15,-3-4 0 0,0-2-8 0,-3 0 8 16,-3-2-8-16,0 2 8 0,-3-3 10 0,-3-2 2 16,0-3 0-16,-3 0 0 0,3 3 20 0,-3-5 4 0,0-1 0 0,0 3 1 15,-3-2-27-15,0 2-6 0,4-3 0 0,-4 6-1 16,3 0-11-16,3 2 0 0,0 3 0 0,3 3 8 16,3 0-18-16,0 5-4 0,0 0-1 0,0 0 0 31,0 0-104-31,0 0-21 0,0 8-4 0,6 0-936 0</inkml:trace>
  <inkml:trace contextRef="#ctx0" brushRef="#br0" timeOffset="202226.78">18227 11830 1789 0,'0'0'79'0,"0"0"17"0,0-3-77 0,-3-2-19 15,0 2 0-15,3-2 0 0,-3 2 94 0,-3-2 15 16,1 5 3-16,-1-3 1 0,-3 0-17 0,0 3-4 16,-3 0-1-16,0 0 0 0,3 6-47 0,0-1-10 15,3 3-2-15,-6 0 0 0,0 0-32 0,3 2 0 16,0-2-12-16,0 3 3 0,4 0 9 0,-1-1 0 15,0 1 0-15,3 2 0 0,3-3 0 0,-3 4 0 16,6-4 0-16,0 1-8 0,3-1 8 0,0 1 0 0,2-3-9 0,4 3 9 16,0-1-12-16,0-2 1 0,3 0 1 0,0 3 0 15,3-3-8-15,-3-1-2 0,0 4 0 0,2 0 0 16,-2-3 20-16,0 2 0 0,-3 1 0 0,-3-1 0 16,0 1-10-16,0 2-2 0,-6-5 0 0,0 0 0 15,0 3 37-15,-6-3 7 0,0-3 2 0,-6 3 0 16,-3-3 22-16,-3-2 5 0,-6-1 1 0,-3 1 0 15,-2 2-34-15,-7-5-8 0,0 3 0 0,-3-3-1 16,1-3-78 0,-1 3-15-16,0-5-3 0</inkml:trace>
  <inkml:trace contextRef="#ctx0" brushRef="#br0" timeOffset="-208347.34">8961 11837 403 0,'0'0'17'0,"0"0"5"0,-3-5-22 0,0 0 0 15,-3 0 0-15,0-1 0 0,3 1 232 0,-2 0 43 16,-1 2 8-16,-3 0 1 0,6 1-126 0,-6-1-26 15,3 0-4-15,0-2-2 0,0 0-34 0,0 2-6 16,3-2-2-16,-3 0 0 0,6 5-35 0,-3-3-7 16,-3 0-2-16,3 1 0 0,-3 2-20 0,0 2-4 15,0-2 0-15,-3 3-1 0,3 5-3 0,-3-3 0 16,-2 6 0-16,-1-1 0 0,3 1 0 0,-3 2 0 16,-3 3 0-16,-3 0 0 0,6 3 3 0,-3-1 0 0,-3 1 0 15,3-1 0-15,4 3-7 0,2 3 0 0,0-3-8 0,0 0 12 16,3-2-12-16,0 2 0 0,3-2 0 0,3-1 0 15,0-2 0-15,3 0 0 0,3-3-9 0,0-5 9 16,3 0-12-16,0-3 12 0,0 1-13 0,2-4 5 16,1-2 8-16,-3-2-10 0,3-1 10 0,-3-5-10 15,3 0 10-15,0-3 0 0,0-2 0 0,0-3 8 16,0-2-8-16,0-3 8 0,2-3-8 0,-2 0 8 16,0-5-8-16,0-3 0 0,0-5 0 0,-3 0 0 15,3-3 0-15,-3 3-13 0,-3 0 3 0,0 3 1 16,0 0 9-16,-6-1 0 0,0 6 0 0,0 3 8 15,-6 2-8-15,0 3 11 0,-6 2-11 0,3 3 12 16,-6 3 1-16,-3 2 1 0,-3 3 0 0,-2 3 0 0,-4 3-14 16,0-1 0-16,-6 3 8 0,4 3-8 0,-4 2 0 0,3 3 0 15,3-3-9-15,0 6 9 16,7 2-72-16,2 0-8 0,3 3-1 0,6 2-971 16</inkml:trace>
  <inkml:trace contextRef="#ctx0" brushRef="#br0" timeOffset="-207672.42">9095 11726 2228 0,'-3'0'49'0,"-3"0"11"0,0 0 1 0,-3 3 1 0,3 0-50 0,4 2-12 0,-4 0 0 0,0 3 0 16,3 0 0-16,0 0 0 0,3 0 0 0,-3 0 0 16,3 2 18-16,0 1 4 0,3 0 1 0,0-1 0 15,-3 3-7-15,6 3 0 0,0-2-1 0,-1-1 0 16,1 3-3-16,0-3 0 0,3 0 0 0,0-2 0 16,3-1 9-16,-3 1 2 0,0-3 0 0,0 0 0 0,3-3-9 0,3 3-2 15,-6-5 0-15,6-3 0 0,-4 0-12 0,4-3 0 16,-3 0 0-16,3-5 0 0,-3 0-8 0,-3-2-5 15,3-1-1-15,-3-5 0 16,0 1-12-16,-6-1-2 0,3-3-1 0,-3 1 0 0,-3-4 10 0,0 4 3 16,0 5 0-16,-3-1 0 0,0 1 16 0,0 0 11 15,0 5-2-15,-3 3 0 0,3 0 18 0,3 5 3 16,-6 0 1-16,0 5 0 0,3 0-7 0,0 3-2 16,0 5 0-16,-3 0 0 0,6 6-9 0,-3 0-1 0,3 2-1 15,0 0 0-15,3-3-11 0,0 4 0 0,3-1 9 16,0 3-9-16,0-3 0 0,3 0 0 0,0 0 0 0,-3 3 0 15,0 0 0-15,0-1 0 0,-3-1 0 0,0-4 0 16,-3 3 0-16,-3-2 0 0,0-1 0 0,0-2 8 16,-3 0 0-16,-3-3 0 0,0 3 0 0,0-3 0 15,-3-2 13-15,3-3 3 0,-3 0 1 0,0 0 0 16,-3-3-9-16,3-2-1 0,-2-6-1 0,2 0 0 16,0 1-14-16,0-1 11 0,0-5-11 0,3 3 10 15,-3-3-10-15,6-3 0 0,0 1-12 0,3-3 12 16,0-1-86-16,3 1-10 0,3-3-1 15,0 0-1032-15</inkml:trace>
  <inkml:trace contextRef="#ctx0" brushRef="#br0" timeOffset="-207430.25">9503 11964 1382 0,'0'0'123'0,"0"-2"-99"15,0-3-24-15,0 5 0 0,3-6 192 0,-3 6 34 16,0 0 6-16,0 0 2 0,0 0-134 0,0 0-28 16,0 0-4-16,0 0-2 0,0 0 20 0,0 0 4 15,0 6 1-15,3 1 0 0,-3 4-27 0,0 0-4 16,0-1-2-16,0 3 0 0,0 3-28 0,0 0-6 16,0 0 0-16,3 0-1 0,-3 2-10 0,0-2-1 15,0-2-1-15,3 1 0 16,0 1-63-16,0 0-13 0,0-3-3 0,0 3-1251 0</inkml:trace>
  <inkml:trace contextRef="#ctx0" brushRef="#br0" timeOffset="-206423.79">8408 12533 518 0,'0'0'46'0,"0"0"-37"0,3-2-9 0,-3-6 0 15,3 2 203-15,-3 1 38 0,6 3 8 0,0-4 2 16,-6 6-183-16,8-2-36 0,-2-1-7 0,3 0-1 15,3 3 60-15,-3 0 13 0,3 0 3 0,6 0 0 16,0 0-28-16,6 0-6 0,2 0-1 0,7 0 0 16,6 0-26-16,0 0-6 0,2 0-1 0,4-2 0 15,5-1-18-15,4-2-4 0,3 2-1 0,-1-2 0 16,4-1-9-16,-1-1 0 0,1 1 9 0,-1-2-9 16,1 0 10-16,-4 0-2 0,-2 0-8 0,-3 1 12 0,-7 1-22 15,-5 4-5-15,-3-4-1 0,-7 4 0 16,-5-1-37-16,-6 0-8 0,-6 6-2 0,-6 0-558 15,-6-3-112-15</inkml:trace>
  <inkml:trace contextRef="#ctx0" brushRef="#br0" timeOffset="-205515.88">8827 12719 806 0,'0'0'36'0,"0"-6"7"0,0 6-35 0,-3-5-8 0,0 0 0 0,0-1 0 16,3 6 190-16,0-5 36 0,-3 2 7 0,3 3 2 16,0 0-146-16,-3-2-29 0,-5 2-5 0,2 0-2 15,0 0 27-15,0 2 6 0,0 1 1 0,-3 5 0 16,0-3-26-16,0 6-5 0,-3-1 0 0,3 1-1 16,-6 0-11-16,3 2-1 0,0 3-1 0,1 2 0 15,-1 1-15-15,3-1-3 0,0 1-1 0,3-1 0 0,3 1-15 0,3 2-8 16,0-5 8-16,3 0-8 0,3-3 0 0,0 0 0 15,3 0-12-15,0-5 4 0,-1 0-11 0,4-5-1 16,0 0-1-16,0-6 0 0,0 0 11 0,0-2 10 16,0-3-13-16,0 0 5 0,0-2 8 0,-3-4 0 15,3 1 0-15,-1-5 8 0,-5-1 0 0,3-2 0 16,-3-3 0-16,-3-2 0 0,3-1-8 0,-6-5 0 16,-3 1 0-16,3-4 0 15,-3 4-24-15,-6 4-2 0,0-2-1 0,1 8 0 0,-4 0 18 0,0 7 9 16,-3 1-10-16,0 5 10 0,-3 3 15 0,0 8 9 15,0 5 1-15,-2-1 1 0,-1 7-12 0,3-1-2 16,-3 0-1-16,6 6 0 16,0 2-65-16,6 3-13 0,0-1-2 0</inkml:trace>
  <inkml:trace contextRef="#ctx0" brushRef="#br0" timeOffset="-205232.67">8994 12692 230 0,'-9'-11'10'0,"9"11"2"0,-3-7-12 0,0-1 0 0,3 8 0 0,-3-6 0 15,6 1 565-15,3 0 111 0,0-1 21 0,3 4 5 16,0-6-571-16,3 3-115 0,3 2-16 0,3 3-16 16,2 3 16-16,-2-1 8 0,3 1 0 0,-3 5-8 0,3 0 0 15,-6 2 0-15,0-2-12 0,-4 5 3 16,-5 1 9-16,0-1-10 0,-3 3 10 0,-3 2-10 0,-6-2 10 0,-3 3-8 15,-2-1 8-15,-7-2-8 0,3 3 8 0,-6-3 9 16,3-1-1-16,-3 1-8 0,3-5 11 0,-2 2-11 16,5 0 10-16,0-2-10 0,0-3 0 0,3 0 0 15,3-6 0-15,3 1 0 16,6-3-200-16,0 0-34 0,0 0-6 0</inkml:trace>
  <inkml:trace contextRef="#ctx0" brushRef="#br0" timeOffset="-205051.04">9193 12684 2577 0,'-11'-3'56'0,"2"3"12"0,0 3 3 0,3 0 2 0,-3 5-58 0,0 0-15 0,-3 2 0 0,6 1 0 15,-3 2 31-15,3 0 3 0,0 1 1 0,-3-1 0 16,3 3 24-16,3-1 5 0,0-1 0 0,6 2 1 16,0-1-33-16,6-1-8 0,3-1 0 0,0 0-1 15,3-2-23-15,3-1-16 0,0-2 2 0,3-2 1 31,2-1-107-31,1-5-22 0,3-3-4 0</inkml:trace>
  <inkml:trace contextRef="#ctx0" brushRef="#br0" timeOffset="-204261.22">8893 13372 2361 0,'0'0'210'0,"-6"0"-168"0,0-3-34 0,6 3-8 16,-6 3 92-16,6-3 16 0,0 0 3 0,0 0 1 15,-3 8-94-15,0 0-18 0,3-3 0 0,-3 3-8 32,0 3-20-32,3-1-3 0,-3 4-1 0,3 1-762 0,-3 4-153 0</inkml:trace>
  <inkml:trace contextRef="#ctx0" brushRef="#br0" timeOffset="-204068.92">8807 13719 1612 0,'0'0'144'0,"0"0"-116"0,-6-3-28 0,0 3 0 0,-3 3 124 0,3 2 20 16,0-2 3-16,3-1 1 0,3-2-109 0,-3 8-22 15,-3-3-4-15,3 3-1 0,0-2 23 0,3 2 4 16,-3 0 1-16,0 2 0 0,0-2-40 0,3 3-13 16,3-1 0-16,-3 3 0 15,3 1-134-15,-3 2-26 0,0-3-6 0,3 0-390 16,-3 0-79-16</inkml:trace>
  <inkml:trace contextRef="#ctx0" brushRef="#br0" timeOffset="-203955.46">8723 14089 864 0,'-6'8'76'0,"3"0"-60"15,0 0-16-15,-3 0 0 0,3 2 229 0,-3 1 43 16,0 0 9-16,3 2 2 0,-2 3-162 0,2-3-32 0,0 5-6 0,3-2-2 31,-3 0-177-31,0 3-35 0</inkml:trace>
  <inkml:trace contextRef="#ctx0" brushRef="#br0" timeOffset="-203362.22">8667 14571 2055 0,'0'0'91'0,"-3"-3"19"0,-3 0-88 0,0 3-22 16,0-2 0-16,-3-1 0 0,3 0 100 0,-3 1 16 16,-3-1 4-16,3 0 0 0,0 1-32 0,0-3-7 15,0 2-1-15,3-2 0 0,6 5-35 0,0 0-7 0,-9 0-2 0,4-6 0 16,-1 4-19-16,-6 2-4 0,3-6-1 0,-3 6 0 16,0 0-12-16,0 3-16 0,0 0 3 0,-3 5 1 15,-3-3 12-15,3 5 16 0,-2 4-3 0,-1-1-1 16,0 3-12-16,0-3 0 0,3 6 0 0,0-1 0 15,3 1 0-15,0-1 0 0,4 1 0 0,5-1 0 16,3 1-13-16,3-3-6 0,2-1-1 0,1-1 0 31,6-1-19-31,3-5-4 0,0-3-1 0,0-2 0 16,6-3 2-16,0-3 0 0,0-5 0 0,2-2 0 0,1-6 22 0,-3 0 5 0,-3-3 1 0,3-2 0 16,-1-3 5-16,-2 1 1 0,0-4 0 0,-6-5 0 15,0-2 8-15,-3-3 0 0,-3-3 0 0,-3-2 0 16,-3-3 0-16,-3 0 0 0,-6 3 0 0,-3 2 0 15,-3 8-10-15,0 6 0 0,-3 4 0 0,-2 4 0 16,-4 7 51-16,-3 3 11 0,0 6 1 0,-3 4 1 0,1 1-21 16,-1 5-4-16,3 3-1 0,-3 2 0 0,4 3-28 15,2 2 0-15,9 3-13 0,3 3-797 16,0 3-159-16</inkml:trace>
  <inkml:trace contextRef="#ctx0" brushRef="#br0" timeOffset="-202798.85">8705 14415 1926 0,'-3'-14'42'0,"3"14"9"0,-6-5 1 0,3 2 3 0,3 3-44 0,-6-2-11 0,6 2 0 0,0 0 0 16,0 0 80-16,0 0 15 0,-3 2 2 0,1 1 1 15,2-3-15-15,-3 11-3 0,3-1-1 0,3 3 0 16,-1 3-29-16,1 3-6 0,3-3 0 0,0 2-1 16,3 1-30-16,0-1-5 0,0-2-8 0,3 0 11 15,0 0-11-15,3-6 0 0,-3 4 0 0,6-4 0 16,-3-2-12-16,-1-3-8 0,1-2-2 0,0 0 0 16,0-3-7-16,-3-3-2 15,-3-2 0-15,0-3 0 0,0 0 15 0,0 0 2 0,-3-5 1 0,0 0 0 16,-6-1 13-16,0-2-11 0,0 3 11 0,-3 0-10 15,0 0 23-15,-3 2 5 0,0 3 1 0,3 0 0 16,-3 0 8-16,3 3 1 0,-3 2 1 0,6 3 0 16,0 0-15-16,0 0-3 0,0 0-1 0,0 0 0 0,0 8-10 15,3 3 0-15,-3 0 0 0,3 2 0 0,3 0 0 0,0 0 0 16,0 3-9-16,0-3 9 0,0 3 0 0,2 0 0 16,1-3 0-16,0 3 0 0,-6 0 0 0,3 0 0 15,0 0 0-15,0 0 0 0,0-3 0 0,-3 3 8 16,0 0 0-16,0-3 1 0,-6 3-9 0,0-3 0 15,-3 3 0-15,-3-3 0 0,-3-2 0 0,0 2 0 16,-5 0 0-16,2-2 0 0,0-1 0 0,-3-2 8 16,0-5-8-16,-3 0 8 0,0-1-8 0,1-2 10 15,2-2-10-15,-3-4 10 0,-3-2 5 0,6-2 1 16,3 2 0-16,3-5 0 0,1-6 3 0,5 3 1 0,3-5 0 16,3 2 0-16,9-4-20 0,2 4 0 0,4-2 0 15,3 2-9 1,3 1-15-16,6 2-2 0,0-2-1 0,2 4 0 15,1 1-137-15,3 0-28 0,0 5-6 0</inkml:trace>
  <inkml:trace contextRef="#ctx0" brushRef="#br0" timeOffset="-202238.69">9164 14658 1670 0,'-6'-11'148'0,"3"6"-118"0,0 0-30 0,0-1 0 16,3 1 110-16,-3 0 16 0,0-3 3 0,3 3 1 16,-3-3-85-16,0 2-17 0,0 1-3 0,-3 0-1 15,3 0 17-15,-3-1 3 0,0 4 1 0,3 2 0 16,-3 0-13-16,0 0-4 0,-3 0 0 0,0 2 0 16,0 4-28-16,-2 1-13 0,2-1 1 0,0 4 0 15,-3-2 25-15,6 6 6 0,0-4 1 0,0 3 0 16,0 3-3-16,3-3 0 0,3 1 0 0,3 2 0 15,0 2-9-15,3-2-8 0,0 0 9 0,3 0-9 16,3 0 0-16,3-6 0 0,-1-2-13 0,1 0 4 16,0 3-6-16,3-6-1 0,0-2 0 0,0-3 0 15,0 0-91-15,0 0-18 0,-4-3-4 0,1 0-856 16</inkml:trace>
  <inkml:trace contextRef="#ctx0" brushRef="#br0" timeOffset="-201956.3">8292 15073 1382 0,'-6'0'123'0,"0"3"-99"0,6-3-24 0,0 0 0 15,0 0 188-15,0 0 32 16,9 3 6-16,3-1 2 0,8-2-184 0,4-2-44 0,3-1 0 0,6-2 0 15,5-1 24-15,7 1 2 0,6-5 0 0,2 2 0 16,1-3-16-16,2 3-10 0,1 0 12 0,5-2-12 16,1 2 28-16,2-3-2 0,-2 6 0 0,-1-3 0 15,-5 2-10-15,0 1-3 0,-10 0 0 0,-2 2 0 16,-7 1-13-16,-5-1-8 0,-3 0 8 0,-9 1-13 31,-3 4-183-31,-6 1-37 0</inkml:trace>
  <inkml:trace contextRef="#ctx0" brushRef="#br0" timeOffset="-201491.84">8655 15171 2235 0,'-15'-5'99'0,"6"2"21"0,0 1-96 0,-3-1-24 15,0 3 0-15,0 0 0 0,3-3 60 0,-3 3 7 16,1 0 1-16,-4 0 1 0,0 3-29 0,3 2-5 16,-6 1-2-16,3 2 0 0,-3 2-3 0,3 3-1 15,0 3 0-15,1 0 0 0,-4 3-29 0,3-1 0 0,0 3 0 16,0 6 0-16,6-3 10 0,0 2-1 0,-3-2 0 0,6 0 0 15,0-6 1-15,3 6 0 0,3-3 0 0,3-2 0 16,3-3-10-16,3-1 0 0,3-1 0 0,0-4 0 16,3-2 0-16,3-3-9 0,0 1 0 0,3-6 0 15,2-6 9-15,-2-1-12 0,0-7 12 0,3 1-12 16,-3 0 12-16,5-3 0 0,-5-5 0 0,3-3 0 16,-6 0 0-16,-3-8 0 0,3 1 0 0,-6-4-8 15,-3-2 8-15,-3 3 0 0,-6-6 8 0,0 8-8 31,-6-2-20-31,-3 8-9 0,-3 2-2 0,-9 5 0 0,-3 3-9 16,-3 8-1-16,0 3-1 0,-5 5 0 0,-1 3 15 0,-3 5 3 0,1 2 1 0,2 1 0 16,-3 2 23-16,3 3 0 0,1 2 0 0,8 1 0 15,9 0-39-15,3 2-6 0,-3 0-2 0</inkml:trace>
  <inkml:trace contextRef="#ctx0" brushRef="#br0" timeOffset="-201220.5">8807 15296 2534 0,'-9'-6'112'0,"6"1"24"0,-3 2-109 0,0 1-27 16,6 2 0-16,0 0 0 0,3-3 115 0,3 0 17 16,3 1 4-16,0 2 1 0,-1 2-107 0,4 1-22 15,0 0-8-15,0 2 0 0,0 6 16 0,0-3-3 16,0 5-1-16,-3 0 0 0,0 3-12 0,-3 0-8 0,-3 2 8 0,0 1-13 15,-3-1 13-15,-6 3 0 0,0-2 9 0,-3-1-9 16,-3 1 0-16,0 0-12 0,-3-1 1 0,-3 1 0 16,3-1 11-16,0 1 0 0,-2-4 0 0,5-1 0 31,0-1-48-31,3 0-8 0,0-5-2 0,0-3 0 16,3 1-194-16,6-6-40 0</inkml:trace>
  <inkml:trace contextRef="#ctx0" brushRef="#br0" timeOffset="-201049.62">8979 15362 1555 0,'0'0'68'0,"-6"0"16"16,0 0-68-16,-3 2-16 0,3 1 0 0,0 2 0 15,-3 1 234-15,4-1 43 0,-1 0 9 0,0 6 2 16,-3-3-152-16,3 2-31 0,0 1-5 0,3-1-2 16,0 4-34-16,3-4-6 0,3 3-2 0,6-2 0 0,3 2-45 0,3-5-11 15,2 3 0-15,1-6 0 16,3 3-49-16,9-8-10 0,3 5-1 0,2-5-835 15,1-5-166-15</inkml:trace>
  <inkml:trace contextRef="#ctx0" brushRef="#br0" timeOffset="-200012.73">11286 15100 576 0,'0'0'51'0,"0"0"-41"15,0 0-10-15,0 0 0 0,3-6 123 0,0 4 22 16,-3 2 5-16,0-5 1 0,0 5-97 0,0-6-19 15,-3 1-4-15,3 5-1 0,-3-5 78 0,-3 2 15 0,3-2 3 0,-6 2 1 16,3 3 0-16,-3 0 0 0,0 0 0 0,-6 3 0 16,4-1-19-16,-1 1-3 0,-3 2-1 0,0 1 0 15,0 2-29-15,0 5-7 0,3-3 0 0,-3 4-1 16,3-1-31-16,1 3-7 0,-1 5-1 0,3-3 0 16,0 1-15-16,3 2-3 0,3 0-1 0,3 3 0 15,0-5-9-15,6 2 0 0,-3-3 0 0,6 1 8 16,0-3-8-16,5-6 0 0,1 1 0 0,3-3-11 15,3-3-2-15,0-2-1 0,0-1 0 0,6-4 0 32,2-4-69-32,1 1-13 0,6-5-4 0,-3-1-679 0,-4-2-136 0</inkml:trace>
  <inkml:trace contextRef="#ctx0" brushRef="#br0" timeOffset="-199795.46">11479 15182 1980 0,'0'0'88'0,"0"0"17"0,0 0-84 0,0 0-21 16,6 0 0-16,0 2 0 0,3 1 12 0,0 2-1 15,3 1-1-15,3 2 0 0,0-3 41 0,0 5 8 16,3 1 1-16,0 0 1 0,-1-3-13 0,4 2-2 16,-3 1-1-16,0 2 0 0,-3 0-26 0,0-2-6 15,-3-1-1-15,2 1 0 0,-5-6-12 0,3 6 0 16,-3-3 0-16,-3 0 0 15,3-3-123-15,-3-2-27 0,0-1-6 0</inkml:trace>
  <inkml:trace contextRef="#ctx0" brushRef="#br0" timeOffset="-199601.46">11664 15129 2466 0,'0'0'54'0,"-6"3"11"0,-3-1 3 0,3 3 1 0,0 1-55 0,0 2-14 0,0 5 0 0,3 0 0 15,-3 0 0-15,0 3 0 0,0 0 0 0,1 3 0 16,-1-6 27-16,0 5-1 0,0-2 0 0,0 3 0 16,-3-1-14-16,3-2-2 0,-3 0-1 0,3 0 0 15,-3-3-32-15,0 0-6 0,0 1-2 0,0-1 0 16,0-3-191-16,0-2-38 0</inkml:trace>
  <inkml:trace contextRef="#ctx0" brushRef="#br0" timeOffset="-199414.37">12069 15023 3178 0,'-9'3'141'0,"3"-1"29"0,-3 6-136 0,0 0-34 15,3 5 0-15,0 3 0 0,0 0 0 0,0 3 0 16,3-1 0-16,0 1 0 15,3 5-44-15,0-1-15 0,0 1-3 0,0 3-1288 0</inkml:trace>
  <inkml:trace contextRef="#ctx0" brushRef="#br0" timeOffset="-195848.34">3437 16706 691 0,'0'-8'30'0,"0"3"7"0,0 2-29 0,3-8-8 0,0 9 0 0,-3-4 0 15,0 4 116-15,0-6 21 0,0 5 5 0,0 3 1 16,0 0-24-16,-6-5-5 0,3 0-1 0,0 2 0 16,3 3-21-16,-6-3-4 0,3 1 0 0,-3 2-1 15,6 0-16-15,-9-6-3 0,3 6-1 0,-3 0 0 16,3 6-25-16,0-6-5 0,-3 2-1 0,0 4 0 0,0-6-19 16,-2 8-4-16,2-3-1 0,-3 8 0 0,-6 0 1 0,0 6 0 15,3-1 0-15,-3 3 0 0,-3-2 15 0,4 7 4 16,2-2 0-16,0-3 0 0,-3 6-4 0,6-3 0 15,0-3 0-15,3 0 0 0,3 0-12 0,3-2-4 16,6-6 0-16,3 3 0 0,0-3 7 0,6-5 1 16,0-3 0-16,3-2 0 0,3-3-28 0,3-3-6 15,-1-2-1-15,1-6 0 0,3 3 0 0,-3-5 0 16,6-5 0-16,-1 5 0 0,-2-6 0 0,0-2 0 16,0 0 0-16,-3-3 0 0,0-3 15 0,-4 1 0 15,-2-6 0-15,-3-2 0 0,-3-3 0 0,-3-3 0 0,-6 0 0 16,3-2 10-16,3 5 2 0,-9-3 1 0,-3 3 0 15,-6 3 0-15,-3 7 20 0,-3 1 4 16,-2 2 1-16,-7 3 0 0,3 0 4 0,-6 2 1 0,-5 6 0 0,-1 0 0 16,-9-6-23-16,0 9-4 0,-2 2 0 0,2 0-1 15,1 8-27-15,2 0-6 0,3 2-1 0,6 4 0 32,4 4-136-32,2 4-27 0</inkml:trace>
  <inkml:trace contextRef="#ctx0" brushRef="#br0" timeOffset="-194112.76">3702 16621 57 0,'0'0'0'0,"0"0"0"0,0-8 0 0,0 3 0 15,0 0 256-15,3 2 45 0,-3 3 10 0,3-5 1 16,0-3-192-16,-3 2-38 0,0 6-8 0,0 0-2 0,0 0 39 0,0 0 7 15,0 0 2-15,0 0 0 0,0 0-47 0,3 14-9 16,-3-4-1-16,0 3-1 0,0 1-23 0,0 2-5 16,3 2-1-16,0 1 0 0,-3-1-18 0,3-2-4 15,3 3-1-15,2-4 0 0,-2 1-10 0,3-2 0 16,0-7 0-16,0 7 0 0,3-6 0 0,3-3 0 16,0 0-14-16,0-2 5 15,0-3-18-15,2-3-3 0,4-2-1 0,-3 0 0 16,0-3-1-16,0 0-1 0,-3-3 0 0,0 1 0 15,0-6 1-15,-4 8 0 0,1-5 0 0,-3-1 0 0,0 1 22 0,-6 0 10 16,3 0-8-16,0-1 8 0,-9 4 20 0,3-3 8 16,0 7 3-16,-3-2 0 0,3 8 21 0,-6 0 4 15,3-8 0-15,3 8 1 0,0 0-23 0,0 0-5 0,0 0-1 0,-3 6 0 16,0 2-13-16,0 0-3 0,0 5-1 0,0-3 0 16,3 6-11-16,0 0 0 0,6 0 0 0,-3 3 0 15,-3 2 0-15,6-3-11 0,0 1 11 0,0 2-12 16,-3 0 12-16,3-2 0 0,0 4 0 0,0-1 0 15,3 1 0-15,-3-1 0 0,0-1 0 0,3 3 0 16,-6-3 0-16,3-3 0 0,-3-2 0 0,0-5 0 16,0 7 0-16,-6-2 0 0,0-3 0 0,0 1 8 15,-3-1-8-15,-3-3 0 0,0-2 0 0,-3 3 0 16,-6-3 0-16,3 0 9 0,-3-3-9 0,-3 3 10 16,1-3-10-16,-1 1 12 0,-3-4-12 0,3 1 12 15,-3-3 3-15,1-3 1 0,2 1 0 0,0-4 0 0,3 1 16 16,0-3 4-16,6-5 1 0,0 0 0 0,3-1 9 0,3-4 2 15,3-1 0-15,6-2 0 0,3-5-32 0,3 2-5 16,0-3-2-16,6 1 0 0,3-3-20 0,0 2-4 16,0 4-1-16,3-4 0 15,-1 9-107-15,1-1-21 0,3 3-5 0,-3-2-896 16</inkml:trace>
  <inkml:trace contextRef="#ctx0" brushRef="#br0" timeOffset="-193024.47">2916 17351 288 0,'0'0'25'0,"0"0"-25"0,0 0 0 0,0 0 0 16,0 0 330-16,0 0 61 0,0 0 12 0,0 0 2 15,0 0-292-15,0 0-58 0,6 0-12 0,6 0-3 16,3 0 54-16,3 0 10 0,2-5 3 0,7 5 0 16,3-3-52-16,9-2-11 0,5 0-1 0,4 2-1 15,2-7-18-15,7 4-4 0,3-2-1 0,5 0 0 16,-2-2-8-16,2 2-2 0,1 0 0 0,-7-3 0 16,1 3-9-16,-1 3 0 0,1-3 0 0,-4 3 0 15,4 2 0-15,-7-2 0 0,-2 0 0 0,0 5 0 16,-7-3 0-16,-2-2 0 0,-3 0 0 0,-7 5 0 15,1 0 0-15,-6-3 0 0,-3 0-11 0,-7 3 11 16,-2 0-173-16,-6 0-30 0</inkml:trace>
  <inkml:trace contextRef="#ctx0" brushRef="#br0" timeOffset="-192469.65">3148 17854 403 0,'0'0'17'0,"-3"-5"5"0,-3-3-22 0,0 0 0 0,3 3 0 0,-3-3 0 15,0 2 327-15,0 1 61 0,3-3 12 0,-3 3 2 16,3 2-261-16,0-2-52 0,-5 0-10 0,-1-1-3 16,9 6-6-16,-6 0-2 0,-6-2 0 0,0 2 0 15,3 0-22-15,-3 2-5 0,0 4-1 0,-6-1 0 16,3 3-24-16,-2 0-6 0,2 2-1 0,-3 4 0 15,0 4 0-15,0-2 0 0,3 3 0 0,3 4 0 16,-6-1 3-16,4 4 0 16,5-5 0-16,0 6 0 0,0-4-12 0,6-1 0 0,0 1 0 0,3-7 8 0,3 3-8 15,3-6 0-15,3 0 0 0,0-2 0 0,2-9 0 0,1 4 0 16,3-6 0-16,3 0 0 0,0-6 0 0,3-1 0 16,0-7-9-16,2 1 9 0,1-5 0 0,3-4 0 15,-3-4 11-15,3-1-11 0,-9-2 0 0,-1 0-9 16,4-2-1-16,-9-4 0 0,-3-2 0 0,-3 3 0 15,-3-3 0-15,-6-3 0 0,0 0-10 0,-6 3-1 16,-6-2-1-16,-3 9 0 0,-2 1 10 0,-4 8 3 16,-6 8 0-16,0 2 0 0,-6 3 20 0,4 0 4 15,-7 8 1-15,3 6 0 0,-8 2-16 0,8 5 8 16,0-5-8-16,6 10 0 16,4-4-40-16,8 7-13 0,12-3-3 0</inkml:trace>
  <inkml:trace contextRef="#ctx0" brushRef="#br0" timeOffset="-192178.29">3511 17809 2534 0,'-12'-8'225'0,"9"3"-180"0,-6 0-36 0,6 2-9 15,3 3 75-15,0 0 13 0,0-5 2 0,3-1 1 16,3 4-91-16,0-4-20 0,3 6-4 0,3 0 0 15,-3 0 15-15,3 0 9 0,6 8-12 0,3-2 12 16,-6 2 0-16,5-3 0 0,-2 5 0 0,0-2 0 0,-3 6 0 16,0-6 0-16,-6 5-10 0,0 0 10 0,-3 0-9 0,-3 3 9 15,-6 0-10-15,0-3 10 0,-6 6 0 0,-3-1 0 16,-3-2 0-16,0 3 0 0,-6-1 0 0,0 1 0 16,4-6 0-16,-1 0 0 15,-6 0-29-15,0-5-7 0,6 0 0 0,3-2-1 16,3-6-109-16,4 0-22 0,-1-6-4 0</inkml:trace>
  <inkml:trace contextRef="#ctx0" brushRef="#br0" timeOffset="-191958.45">3809 17698 576 0,'0'0'51'16,"0"0"-41"-16,0 0-10 0,-6 5 0 0,0-2 394 0,-3 2 77 0,0 1 15 0,0 1 3 15,-3 7-370-15,3-4-75 0,-3 3-14 0,1 1-3 16,-1-1 41-16,3 5 9 0,0-2 2 0,0 3 0 15,6-1-47-15,0 4-10 0,6-4-2 0,0 3 0 16,6 3-20-16,-3-3 0 16,3-2 0-16,3-3 0 0,2-1 8 0,1-1-8 0,3-6 10 0,0 0-10 15,0-3 0-15,0 0 0 0,0-5 0 0,2 0 0 16,4-5-15-16,-3-3 1 0,-3 3 0 0,0-9 0 16,3 6-109-1,-1-5-21-15,-2-3-5 0</inkml:trace>
  <inkml:trace contextRef="#ctx0" brushRef="#br0" timeOffset="-191680.22">3252 17637 2498 0,'0'0'111'0,"0"0"22"0,0-5-106 0,0 0-27 16,3-1 0-16,3-2 0 0,0 8 0 0,3-5 0 15,0-3 0-15,3 5 0 0,3-2 38 0,0 0 2 16,3 0 1-16,-1-3 0 0,7 8-11 0,0-6-2 16,0 4-1-16,0-4 0 0,-1 6-27 0,1-5 0 0,0 5 8 0,-3-3-8 31,3 3-28-31,-3-5-7 0,-1 5-1 0,-2 0-756 0,0 0-150 0</inkml:trace>
  <inkml:trace contextRef="#ctx0" brushRef="#br0" timeOffset="-191486.85">3699 17444 2052 0,'0'0'45'0,"0"0"10"0,0 0 1 0,0 0 1 0,9 0-45 0,0 0-12 0,0 0 0 0,2 5 0 16,1-5 8-16,0 6 0 0,0-4 0 0,6 4 0 15,-3 7 35-15,3-3 6 0,3-2 2 0,-4 0 0 16,1 5-31-16,0 1-7 0,-3 4-1 0,-3-5 0 16,-3 1-4-16,0 4-8 0,-3-5 11 0,-3 3-11 0,-6 0 10 0,-6-3-10 15,0 3 8-15,-6 0-700 16,0 0-140-16</inkml:trace>
  <inkml:trace contextRef="#ctx0" brushRef="#br0" timeOffset="-191124.9">5017 17195 2322 0,'-9'-5'103'0,"9"5"21"0,-3-3-100 0,3 3-24 0,0 0 0 0,0 0 0 16,0 0 40-16,9 3 4 0,3-3 0 0,0 0 0 15,3 0 3-15,3 0 1 0,0 0 0 0,0-3 0 16,5 3-7-16,-2-5-1 0,3 2 0 0,0-2 0 16,6 5-40-16,-4-5 0 0,1 0 0 0,0 2-827 15,-3-2-164-15</inkml:trace>
  <inkml:trace contextRef="#ctx0" brushRef="#br0" timeOffset="-190951.38">5116 17370 1209 0,'-9'0'53'0,"9"0"12"0,-3 3-52 0,3-3-13 16,0 0 0-16,0 0 0 0,0 0 304 0,9 5 57 15,3-5 12-15,5-5 3 0,1 2-233 0,6-2-47 16,6-3-8-16,6-3-3 0,5 3-43 0,1-5-9 16,6 0-1-16,-1 2-1 15,-2-2-134-15,2 0-26 0,-2-3-6 0</inkml:trace>
  <inkml:trace contextRef="#ctx0" brushRef="#br0" timeOffset="-189985.56">7256 16394 0 0,'-12'-8'0'0,"12"8"0"0,0 0 0 0,-6-3 0 0,0 0 0 0,-3-2 0 16,0 2 657-16,0-2-132 0,-3 5 106 0,0-3 21 15,-3 1-496-15,4-1-100 0,5 3-19 0,-6-5-4 16,-9 5 5-16,6 0 1 0,6 0 0 0,-3 0 0 16,-6 0-25-16,3 0-5 0,0 0-1 0,-2 5 0 15,-1-2-8-15,-3 2 0 0,0 0 0 0,0-2 0 16,0 2 8-16,1 1-8 0,-1-1 0 0,0 3 8 0,3-3 10 0,0 3 2 16,3 0 0-16,3 3 0 0,3-3-11 0,4 0-1 15,2 2-8-15,0 1 12 0,3 2-12 16,3 0 0-16,0 3 0 0,2 3 0 0,1-1 0 0,0-2 0 15,0 2 0-15,3 4 0 0,0 1 0 0,-3-1 0 16,0 9 0-16,-3-4-10 0,3-1 10 0,-6 6 0 16,-3 0 0-16,0 2 0 0,0-2 0 0,0 2 9 15,-3 3-9-15,-3 3 0 0,3 0 11 0,-3-1-11 16,3 4 10-16,-3-1-10 0,-2 0 12 0,2 1-3 16,-3-4-1-16,3 6 0 0,0 0-8 0,0-5 0 15,-3 5 0-15,0-5 0 0,-3 5 0 0,3-6 15 16,-3 6-3-16,1-5 0 0,-7 0 7 0,6-3 1 0,0-3 0 15,0-2 0-15,0 0-6 0,0 2-1 0,3-7 0 16,1 4 0-16,2-10-4 0,3 3-1 16,3-3 0-16,-3-7 0 0,3-1 0 0,3 0-8 0,0-8 12 0,0 3-4 15,3-2 1-15,3 2 0 0,-6-8 0 0,9 0 0 16,3-3 3-16,-1-2 0 0,1-1 0 0,3-2 0 16,0 3-3-16,3-3 0 0,3-2 0 0,3-1 0 15,-1 0-9-15,7 6 10 0,0-8-10 0,3 5 10 16,-1 3-10-16,7-3 10 0,-3-5-10 0,3 7 10 15,-1-2-10-15,7 3 0 0,5 0 0 0,-8-3 0 16,-9 8 0-16,3-6 0 0,5 4 0 0,-5-3 0 16,-6 5-10-16,0 0-7 0,-4-6-2 0,-2 6 0 15,3 0-93-15,-3 0-20 16,-9 0-3-16,5-2-1106 0</inkml:trace>
  <inkml:trace contextRef="#ctx0" brushRef="#br0" timeOffset="-189257.42">8274 16790 1440 0,'-6'0'128'0,"-6"0"-103"15,3 0-25-15,0-2 0 0,0-3 104 0,0 5 15 16,-6-6 3-16,6 6 1 0,3-2-65 0,0-1-13 16,-8 0-2-16,2-2-1 0,3 5 16 0,3-5 3 15,-3 5 1-15,0 0 0 0,-6 0-33 0,9 0-6 16,6 0-2-16,-12 0 0 0,-6 5-5 0,6 3-2 16,0-3 0-16,4 8 0 0,-7 1 12 0,0-1 2 15,0 5 1-15,3 1 0 0,3-1-29 0,-3 4 0 16,0-1 0-16,3 3 0 0,6-3 0 0,0 3-10 15,0-3 10-15,3 0-8 0,3 0 8 0,3-5 0 16,3 0 0-16,0-3 0 0,3-2 0 0,6-3 0 0,15-3 8 16,-7-5-8-16,-5 0 0 0,6-5 0 0,3-3-10 0,0 0 10 15,-1-3-16-15,1-7 4 0,-3 2 1 0,0-8 0 16,-3-3 23-16,-1 1 4 0,-5 2 0 0,-3-5 1 16,3-5-17-16,-9-3 0 0,0 0 8 0,-3-6-8 31,-6-2-19-31,-3 0-7 0,-6 8-2 0,-3 0 0 0,-6 3 16 0,-6 5 2 0,-2 5 1 0,-7 3 0 15,-6 8 22-15,0-1 5 0,4 4 1 0,-1 2 0 16,0 8-1-16,1 0 0 0,5 5 0 0,3 0 0 16,9 3-116-16,0 0-23 15,0 5-5-15</inkml:trace>
  <inkml:trace contextRef="#ctx0" brushRef="#br0" timeOffset="-188527.57">8515 16777 2264 0,'0'0'100'0,"0"0"21"0,-6 0-97 0,6 0-24 0,-6 6 0 0,6-6 0 15,-3 5 41-15,-3-3 3 0,6-2 1 0,0 0 0 16,0 14 3-16,3-6 1 0,0-3 0 0,0 8 0 16,3-5-18-16,0 3-4 0,0-3-1 0,3 5 0 15,-3-3-26-15,0-2 8 0,3 6-8 0,-1-9 0 16,1 3 8-16,3-3-8 0,0-2 8 0,0-1-8 16,0 1-32-16,3-3-11 0,-3-5-2 0,0 2-1 15,0-2 22-15,-3-3 4 0,2 0 0 0,-2-3 1 0,0-2 19 0,-3 5-12 16,0-5 12-16,0-3-10 0,0 0 10 0,0 3 0 15,-3 0 0-15,0 2 8 0,0-2-8 0,0 5 11 16,0 3-11-16,-3 5 12 0,6-8 0 0,-6 8 0 16,0 0 0-16,0 0 0 0,9 5-12 0,-3-2 0 15,0 2 9-15,3 6-9 0,-6-1 0 0,6 3 0 16,-3 1 0-16,0 2 0 0,-1-1 0 0,-2 4 0 16,3 2 0-16,-3-2 0 0,0 4 0 0,0 1 0 15,-3 0 0-15,0 2 0 0,0 1 0 0,0-3 0 16,0-3 0-16,0 3 0 0,-6-3 0 0,3 0 0 15,-3-2 0-15,-2-6 0 16,-4 0-20-16,3 0-4 0,-6 1-2 0,3-4 0 16,-3-2-4-16,-3 0-1 0,0-3 0 0,0 1 0 0,4-4 31 0,-1-2 0 0,0-2 0 15,3-4 0-15,0 1 0 0,6 0 8 0,3-3 1 0,0-5 0 16,9-1-1-16,0-4 0 0,6-3 0 0,0 2 0 16,0 3-8-16,3-2 0 0,-1-1 0 0,1 1 0 15,3 4 0-15,-3 1 0 0,3 0 0 0,-3 0 0 16,3 5-9-16,0 2 9 0,-1-7 0 0,4 8 0 31,3 2-28-31,0-2 0 0,0 0 1 0,-1 5-664 0,4-3-133 0</inkml:trace>
  <inkml:trace contextRef="#ctx0" brushRef="#br0" timeOffset="-188248.66">8018 17431 1094 0,'9'-3'97'0,"3"-2"-77"16,-1 0-20-16,10-1 0 0,9-2 304 0,6 6 56 15,-3-9 12-15,2 6 3 0,7-3-285 0,3 0-57 16,2-3-11-16,1 3-2 0,2 3 34 0,4-3 7 15,-3 3 2-15,2-3 0 0,-2 3-39 0,-4-1-7 16,1-2-1-16,-3 8-1 0,2-2-15 0,-2-1 0 16,-3 0-9-16,-4-2 9 15,-5 5-212-15,-3 0-36 0</inkml:trace>
  <inkml:trace contextRef="#ctx0" brushRef="#br0" timeOffset="-187705.47">8303 17693 1152 0,'0'0'102'0,"0"0"-82"15,3-8-20-15,-3 5 0 0,0-2 161 0,0 0 28 16,3-3 6-16,-3-3 1 0,0 3-95 0,0 3-18 16,-3-3-4-16,0 3-1 0,1 2 8 0,-4 0 2 15,0 1 0-15,-3 2 0 0,-3 0-52 0,0 0-9 16,-3 2-3-16,-3 4 0 0,-3-1 0 0,0 3-1 15,4 2 0-15,-7-2 0 0,-3 6 1 0,6 4 1 16,9-5 0-16,0 1 0 0,-3 7-6 0,7-3-2 16,-1-5 0-16,9 11 0 0,0-3-17 0,3-2 0 0,-6 2 8 15,9-2-8-15,8 2 0 0,-2-3 0 0,-6-4 0 0,3 4 0 16,6-2 0-16,3-3-9 0,-3-8 9 16,0 6-12-16,0-8 12 0,-1-3 0 0,7 0 0 0,-3-8 0 15,3 2 0-15,-3-7 0 0,3-5 0 0,-3 2 0 16,2-3 0-16,-2 1 0 0,-3-9 0 0,0 6 0 15,0-5 0-15,-3-1 0 0,-3-5 0 0,-3 1 0 16,0-1-25-16,-6 0 0 0,-3 6 0 0,-3-1 0 16,-3 6 4-16,-9 3 1 0,0-1 0 0,-6 11 0 15,-5 0 4-15,-4 8 2 0,-3 0 0 0,-6 3 0 16,-2 7 14-16,5-2 0 0,9 6 0 0,3-1 10 16,-2 5-10-16,8-2 0 0,9 0-10 0,6-3-1122 15</inkml:trace>
  <inkml:trace contextRef="#ctx0" brushRef="#br0" timeOffset="-187433.89">8533 17695 2419 0,'-3'-10'215'0,"-3"10"-172"15,3-6-35-15,-3-1-8 0,6 7 112 0,0 0 21 16,3-8 4-16,3 2 1 0,0 6-118 0,0-5-20 15,3 5-10-15,5 0 1 0,7 5 9 0,-3-5 8 16,0 6-8-16,0 2 11 0,0-3-11 0,0 3 8 16,-1-3-8-16,-2 3 8 0,-3 3-8 0,0-3 0 15,-3-1 0-15,-3 7 0 0,-3-4 0 0,-6-2-11 16,0 5 11-16,-6 1-12 0,-3-1 2 0,-6 0 0 0,-5 0 0 0,-1 1 0 16,0-1-4-16,-3-3-1 15,0 4 0-15,4-6 0 16,-4-1-56-16,6-1-11 0,0 4-2 0</inkml:trace>
  <inkml:trace contextRef="#ctx0" brushRef="#br0" timeOffset="-187222.85">8789 17724 1094 0,'0'0'97'15,"0"0"-77"-15,-3 0-20 0,-6 6 0 16,6-6 363-16,-6 5 69 0,3-2 13 0,0 2 3 15,-3 3-329-15,3-3-67 0,0 3-12 0,0 5-4 16,0-2-1-16,3 2-1 0,0-5 0 0,0 5 0 0,3 1-34 0,3-1 0 16,-3 0 0-16,3-2 0 15,3 2-36-15,3-5-5 0,-3 5-1 0,3-2 0 16,0-3-106-16,0-1-20 0,3-1-5 0</inkml:trace>
  <inkml:trace contextRef="#ctx0" brushRef="#br0" timeOffset="-187042.61">9051 17791 2487 0,'0'0'55'0,"0"0"11"0,0 0 2 0,0 0 2 0,-3 5-56 16,3 5-14-16,0-2 0 0,0 0 0 0,0 3 54 0,0 2 8 0,0 0 2 16,3 1 0-16,-3 1-16 0,3-1-4 0,0 2 0 0,-3-1 0 15,6 4-19-15,-4 0-4 0,1-4-1 0,3-1 0 31,-3-4-118-31,0 3-24 0,0-5-5 0,3-2-1 0</inkml:trace>
  <inkml:trace contextRef="#ctx0" brushRef="#br0" timeOffset="-186746.73">9848 17436 3013 0,'0'0'133'0,"0"0"28"0,0 0-129 0,9-8-32 16,3 3 0-16,3-3 0 16,3-3-84-16,0 9-24 0,6-4-5 0,-1 1-1 15,1-3-59-15,0 3-12 0,0 0-3 0</inkml:trace>
  <inkml:trace contextRef="#ctx0" brushRef="#br0" timeOffset="-186582.31">10607 17423 345 0,'0'0'31'0,"0"0"-31"0,6 0 0 0,3-5 0 15,0 5 459-15,3 0 85 0,3-8 18 0,6 2 3 16,0 1-452-16,8 2-90 0,4-2-23 0,6-3 0 31,0 3-54-31,2 0-15 0,-2-3-3 0</inkml:trace>
  <inkml:trace contextRef="#ctx0" brushRef="#br0" timeOffset="-186379.9">12310 17396 2070 0,'9'0'45'0,"3"0"10"15,0-5 1-15,0 5 3 0,2-3-47 0,-2-2-12 0,0 0 0 0,3 0 0 0,3-3 0 0,0-6 0 16,3 6 9-16,0-2-9 0,5-3 21 0,1 5 0 15,-3-3 0-15,3 3 0 16,3 0-90-16,-1 0-19 0,-2-2-3 0,3 4-1 16,-3-2 39-16,-1 3 7 0,25-8 2 0,-15 0 0 0</inkml:trace>
  <inkml:trace contextRef="#ctx0" brushRef="#br0" timeOffset="-185888.5">13757 16719 403 0,'-15'-13'17'0,"12"13"5"15,-6-5-22-15,3 2 0 0,-3-2 0 0,0 5 0 16,0-6 466-16,0 4 89 0,0-6 17 0,0 2 4 16,0 4-404-16,3-1-80 0,-3-2-17 0,3 2-3 15,-2-2-12-15,-1 5-1 0,-3-5-1 0,3 5 0 0,-6 0-35 0,3 0-7 16,0 0-2-16,0 8 0 0,-6-3-6 0,0 8-8 16,-2 3 11-16,-1 0-11 0,3 2 13 0,0 1-4 15,3-3-1-15,-3 8 0 0,6-3-8 0,-2 0 0 16,5-3 0-16,3 6 8 0,3-3-8 0,3 1 0 15,6-4 0-15,3 3 0 0,2-10-16 0,7 2-3 16,6 0 0-16,0-7 0 16,3-4-24-16,2-2-5 0,7-8 0 0,-3 0-1 0,6-2 20 0,-7-3 4 15,1-1 1-15,-6 1 0 0,3 0 7 0,-6-8 1 16,-1-3 1-16,1-3 0 0,-6 1 15 0,-3-8 8 16,0-4 0-16,-6-1-8 0,-3-6 17 0,-3 0-3 15,-3-3-1-15,-6-2 0 0,-3 2 6 0,-6 3 1 16,-6 6 0-16,0 4 0 0,-3-2 20 0,-5 11 5 0,-4 7 1 0,-3 1 0 15,3 4-36-15,-2 7-10 0,2 7 0 0,3 5 0 32,3 3-68-32,1 10-19 0,8 1-3 0,3 2-1142 0</inkml:trace>
  <inkml:trace contextRef="#ctx0" brushRef="#br0" timeOffset="-185343.89">14057 16465 1785 0,'0'-29'159'0,"0"16"-127"0,-6-3-32 0,3 0 0 16,0 3 220-16,0-1 39 0,0 4 7 0,0-3 2 15,0 5-171-15,0 2-33 0,3 6-8 0,0 0 0 0,-3-2-12 0,-3 4-3 16,1 6 0-16,2 3 0 0,-3-3-17 0,3 10-3 16,0 1-1-16,6-1 0 0,-3 4-20 0,3 4 0 15,-3-2 0-15,0 2 0 0,6 1 0 0,2-3 0 16,-2-1 0-16,6 1 0 0,3-3 0 0,3 1-18 15,0-4 3-15,3-5 1 0,0 1-5 0,2-6-1 16,1-3 0-16,0 0 0 0,0-5 2 0,0-5 0 16,-1 0 0-16,1-3 0 0,-3-6 18 0,0 1-12 15,-3 0 12-15,0-6-10 0,0 3 10 0,-4-7 0 16,1 4 8-16,-6-2-8 0,0-5 8 0,0 7-8 16,-3-2 10-16,-3 2-10 0,0 6 12 0,0 0-4 15,0 5-8-15,-3-3 12 0,3 9-12 0,-3 2 0 0,0 0 0 0,0 0 0 16,0 8 0-16,0 0 0 0,0 5 0 0,0 5 0 15,0 1-12-15,0 2 12 0,0 5-12 0,3 1 12 16,0 2 0-16,0-3 0 0,0 4 0 0,0-1 0 16,0 0-8-16,0 3 8 0,-6-6 0 0,0 0 0 15,3 1-8-15,-6 5 8 0,0-9 0 0,-6 4 0 16,0-3 0-16,0-6 0 0,-3 6 0 0,-3-5 0 16,1-4 0-16,-1-1 8 0,3-1-8 0,-3-5 0 15,0-3 8-15,0-5 0 0,6 0-8 0,-3 0 12 16,4-5-3-16,2-3-1 0,0-5 0 0,0-1 0 15,3 1-8-15,6 0 12 0,3-5-12 0,3 2 12 16,3-3-12-16,6 1 0 0,2 2 0 0,4-3 0 16,6 1 0-16,0-1 0 0,6 6-10 0,-4 0 10 15,1-1-26-15,3 1 1 0,0 5 0 0,-4 3 0 16,1 0-107-16,-3-1-22 0,-3 4-4 0,0 2-998 16</inkml:trace>
  <inkml:trace contextRef="#ctx0" brushRef="#br0" timeOffset="-185094.11">13405 17320 2476 0,'0'0'110'0,"0"0"22"0,6-3-105 0,9-2-27 16,3-1 0-16,9 4 0 0,3-4 84 0,8 1 11 0,7-3 2 0,6 3 1 15,2-3-40-15,7 3-8 0,5-3-2 0,4-3 0 16,5 3-16-16,3 3-3 0,4-8-1 0,-1 5 0 16,3 0-28-16,-2-3 0 0,-7 3 0 0,-2 3 0 15,-10 5-14-15,-5-3-9 0,-7 1-1 0,-5 2-1 32,-6-3-158-32,-7 3-31 0,-2 3-6 0</inkml:trace>
  <inkml:trace contextRef="#ctx0" brushRef="#br0" timeOffset="-184641.42">13816 17566 2239 0,'-12'-11'99'0,"9"11"21"0,0-8-96 0,-3 8-24 16,-3-5 0-16,0 2 0 0,0-2 55 0,-2 5 6 16,-1-5 2-16,0 5 0 0,-3 0 30 0,0 0 7 15,-3 5 0-15,0 0 1 0,0 3-45 0,1 0-10 16,-1 5-2-16,0 1 0 0,3 4-32 0,3-5-12 16,0 6 9-16,3 2-9 0,-6-2 0 0,9 7 0 15,0-7 0-15,3 7 0 0,0 0 0 0,3-2 0 0,6-3 0 16,-3 1 0-16,3 1 0 0,3-7-14 0,3-5 5 15,3 2 1-15,0-5 8 0,3-3-12 0,0 1 12 16,0-6-12-16,2 0 12 0,1-6 0 0,-3 1 0 0,3-3 0 16,-3-5 0-16,3 0 0 0,-7-6 0 15,4 1 0-15,-3-4 0 0,0 1 11 0,-3-3-11 0,0-7 12 16,-3-1-12-16,-3-2 0 0,-3-6 0 0,-6 3 0 16,0 2-12-16,-3 9 12 0,-6-6-10 0,-6 11 10 15,-3 3 0-15,-8-1 0 0,-4 6 0 0,-9 5 0 31,0 3-25-31,-5 5-6 0,2 0-1 0,3 5 0 0,4 3 52 0,2 2 9 0,6 4 3 0,6-1 0 16,7 3-88-16,5 2-18 0,3 6-3 16,6-3-1155-16</inkml:trace>
  <inkml:trace contextRef="#ctx0" brushRef="#br0" timeOffset="-184371.44">14063 17534 2790 0,'0'0'124'0,"0"-5"24"0,-3 2-118 0,3 3-30 16,6-3 0-16,0 1 0 0,0-4 41 0,9 4 3 15,-3-1 0-15,3 0 0 0,0 3-20 0,2 3-4 16,-2 0-1-16,3-1 0 0,0 9-4 0,0-3-1 16,-3 5 0-16,0 6 0 0,-3-3-14 0,-1 2 0 15,-2-5 0-15,-3 6 0 0,-6 2 0 0,0-2 0 16,-3-6 0-16,-3 8 0 0,0-5 8 0,-5 0-8 15,-4-3 0-15,-3 0 0 0,0-2 9 0,0-3-9 0,-6 5 8 0,3-5-8 16,1-3 0-16,-1 0-9 0,3-5 0 0,6 6 0 31,3-6-115-31,3 0-22 0,0-6-5 0,3 1-1057 0</inkml:trace>
  <inkml:trace contextRef="#ctx0" brushRef="#br0" timeOffset="-184190.32">14358 17521 1900 0,'0'0'169'0,"0"0"-135"0,-6 5-34 0,0-2 0 16,0 2 132-16,3 8 20 0,-6-5 4 0,3 5 1 16,-6 3-43-16,3 0-9 0,0 3-1 0,0-1-1 15,0-2-6-15,1 8-1 0,2-3 0 0,3-2 0 16,3 2-50-16,3-3-10 0,3 3-3 0,2-2 0 16,7-6-24-16,3 6-9 0,3-6 0 0,6 0 9 15,6-5-133-15,5-3-28 0,37-5-4 16,-13 0-2-16</inkml:trace>
  <inkml:trace contextRef="#ctx0" brushRef="#br0" timeOffset="-182839.99">14581 17859 518 0,'0'0'23'0,"0"0"5"0,0 0-28 0,0 0 0 16,9 3 0-16,0 2 0 0,-9-5 220 0,6 0 40 0,3 0 7 0,0 0 1 16,0 0-141-16,-3 0-29 0,3 0-6 0,-4 0 0 15,4 0-29-15,-3 0-6 0,-6 0-1 0,6-5 0 16,-6 5 8-16,0 0 2 0,0 0 0 0,0 0 0 15,0 0 0-15,0 0 0 0,0-3 0 0,0 3 0 16,-3-5-20-16,-6 0-4 0,0-3-1 0,1 8 0 16,-4-5-10-16,-3 2-3 0,0-2 0 0,-3 5 0 15,-3 0-19-15,0 0-9 0,1 0 8 0,-4 0-8 16,3 0 17-16,0 5-1 0,0 3-1 0,3-3 0 16,-2 3 2-16,5 0 1 0,-3 5 0 0,3 3 0 15,6-3-10-15,-3 1-8 0,6-1 12 0,0 3-12 16,3-3 0-16,0 0 0 0,6 6 0 0,0-6 0 0,0 0 0 15,6 0-9-15,0-7-1 0,6 2 0 0,0-3-10 16,0 0-3-16,2-2 0 0,4-6 0 0,0-2 1 0,-3 0 0 16,3-3 0-16,0 2 0 15,3-2-3-15,-4-5-1 0,-2-5 0 0,0 4 0 0,0 1 18 0,-3-8 8 16,-3 3-8-16,0-6 8 0,0-3 0 0,-4 1 0 16,4-1 0-16,-6 1 0 0,0-6 0 0,-3 6 0 15,0-1 0-15,0 1 0 0,-6-1 11 0,0 9 4 16,0-1 1-16,0 3 0 0,-3 3 20 0,3 0 4 15,-3 2 0-15,3 9 1 0,-3-4-10 0,6 6-3 0,-3 8 0 16,-2-2 0-16,-1 7-14 0,0 0-3 16,3 6-1-16,0-1 0 0,0 3-2 0,3 3 0 0,3 0 0 15,0 0 0-15,0 2-8 0,6-5 0 0,-1 8 0 0,4-7-11 32,3 4-61-32,3-7-12 0,3 2-2 0</inkml:trace>
  <inkml:trace contextRef="#ctx0" brushRef="#br0" timeOffset="-182311.09">15170 16171 1324 0,'3'-13'118'0,"3"0"-94"0,0 5-24 0,3-11 0 0,3 6 193 0,6 0 35 16,6-6 6-16,0 6 2 0,5 0-169 0,-2 0-34 15,6 0-6-15,-3 5-2 0,-1 0 36 0,1 0 7 16,-3 5 2-16,-3 0 0 0,0 1-11 0,-4 7-3 15,1-2 0-15,-3 5 0 0,0 0-44 0,-3 5-12 16,-6 5 0-16,0 4 0 0,0 4 8 0,-3 6 0 16,-3 2 0-16,-3 3 0 0,-3 5 5 0,0 3 1 15,-6 6 0-15,3 2 0 0,-6 8 3 0,0 2 1 0,-3 3 0 16,-3 6 0-16,0-1-6 0,-2 0-2 16,-1 1 0-16,0-1 0 0,0 3-2 0,0-2 0 0,3-1 0 0,0-2 0 15,4 0 4-15,2-6 1 0,3-2 0 0,3-3 0 16,3 1-13-16,0-1 11 0,3-13-11 0,0 2 10 15,3-4-10-15,0-9 12 0,0 3-12 0,3-10 12 16,-3-6 12-16,3 0 2 0,3-8 1 0,-3 3 0 16,2-8-27-16,-2-3 0 0,0-2 0 0,-6-3 0 15,0 0 15-15,0 0 1 0,0 0 0 0,0-13 0 16,0 0-7-16,-6-1-1 0,-5 1 0 0,-7 0 0 16,-3-6-24-16,-9 11-6 0,-3-5-1 0,-8 0 0 15,-4 0-103-15,-3 2-21 16,1-2-4-16,-4 5-1079 0</inkml:trace>
  <inkml:trace contextRef="#ctx0" brushRef="#br0" timeOffset="-181110.75">15394 15531 806 0,'6'-3'72'0,"-6"3"-58"0,0 0-14 0,0 0 0 15,3-2 194-15,6-1 36 0,-4 3 7 0,7-3 2 16,3 1-149-16,3 2-30 0,6-3-5 0,3 1-2 15,2 2 31-15,7-3 7 0,9 0 1 0,2 1 0 16,7-1-36-16,6 0-6 0,5 3-2 0,4 0 0 16,2-2-6-16,6-1-2 0,4 0 0 0,2 1 0 15,-3-4 0-15,10 1-1 0,5 0 0 0,0 0 0 16,-5-1-12-16,2 1-3 0,-3 0 0 0,0-1 0 16,4 1-8-16,-4-3-1 0,-9 6-1 0,1-1 0 15,-1-2-3-15,-8-1-1 0,-10 1 0 0,-5 2 0 16,2 1-2-16,-8-1 0 0,-4 0 0 0,-8 3 0 15,-6-2-8-15,-9 2 8 0,-1-3-8 0,-5 3 8 16,-3 0-8-16,-6-3 0 0,0 3 0 0,-3 0 8 0,-6 0-22 0,0 0-5 16,0 0-1-16,0 0 0 15,0-5-121-15,-3 0-25 0,0 0-5 0,0-3-554 16,0 2-111-16</inkml:trace>
  <inkml:trace contextRef="#ctx0" brushRef="#br0" timeOffset="-180884.73">17703 15195 1580 0,'0'0'70'0,"0"0"14"0,9 0-67 0,0 0-17 16,-9 0 0-16,0 0 0 0,9 3 45 0,3-1 6 15,-3 1 1-15,0 2 0 0,3 1 66 0,0 1 14 16,6 1 2-16,-3 3 1 0,2 0-50 0,4 4-9 16,0 1-3-16,-3-2 0 0,0 1-13 0,0 1-4 0,-6 0 0 0,0 0 0 15,-1 0-36-15,-5-3-7 0,-3 0-1 0,-3 3-1 16,0-2-2-16,-9 1 0 0,0-1 0 0,-5-4 0 15,-7 3-1-15,-3-2 0 0,0 0 0 0,-3-1 0 32,1 1-166-32,2-1-34 0,-18 9-6 0,18-11-2 0</inkml:trace>
  <inkml:trace contextRef="#ctx0" brushRef="#br0" timeOffset="-178516">18617 15272 1566 0,'0'0'34'0,"0"0"7"0,9-3 2 0,-3 0 1 0,6 3-35 0,-3 0-9 15,-3-2 0-15,3-1 0 0,-3 1 53 0,0-1 9 16,0-2 2-16,-6 5 0 0,0 0 22 0,3-3 5 16,0-2 1-16,-3 5 0 0,3-6-39 0,0 1-7 15,-3-3-2-15,0 3 0 0,0 0 10 0,-3-1 2 16,0 1 0-16,-3 0 0 0,0-1-45 0,-3 1-11 16,0 0 0-16,-6 0 0 0,0 2-14 0,-3 0-5 15,0 3-1-15,-2 0 0 0,-4 3-2 0,0 2-1 16,0-2 0-16,-3 5 0 0,4 2 23 0,-1 1 0 15,0 2 0-15,0 3 0 0,6 0 0 0,-3 2 0 0,4 1 14 0,2 5-4 16,6-6-10-16,-3 9 0 0,3-3 0 0,3-3 0 16,3 3 8-16,3-3-8 0,0 0 0 0,6-3 8 15,3-2-8-15,0-3 0 0,3-2 0 0,0 0 0 16,0-3-8-16,5-6-1 0,-2-2 0 0,6-2 0 16,3-6 9-16,0-3 0 0,0-5 0 0,2-2 0 15,-2-4 0-15,3-7 0 0,0 0 0 0,-3-5 8 16,-4-1-8-16,4-7 12 0,-6-3-4 0,0-2 0 15,-3-1-8-15,-6-2 0 0,3-1 8 0,-6 1-8 16,0 5 0-16,-1 3 9 0,-2 5-9 0,-3 5 0 16,0 6 33-16,-3 4 0 0,3 4 0 0,-2 2 0 15,2 5 1-15,0 6 0 0,-3 0 0 0,3 5 0 16,0 0-21-16,0 0-4 0,0 10-1 0,0 1 0 0,0 2-8 16,0 3 0-16,-3 5 0 0,0 6 0 0,3-1 0 0,0 3-9 15,0 3 9-15,0-3 0 0,0 3 0 0,3 0-8 16,-3-3 8-16,3 2 0 0,0-1 0 0,2-1 0 15,4 0 0-15,0 0 0 0,0 0 0 0,6-3 0 16,-3 1 0-16,3-3 0 0,0-6 0 0,0 1 8 16,0-3-8-16,-1-3 9 0,4-5 2 0,0 0 0 15,3-3 0-15,-3-2 0 0,6-3 3 0,-3 0 1 16,-4-6 0-16,1-2 0 0,3 3-7 0,0-8-8 16,3 2 11-16,-3-5-11 0,-4-2 13 0,1-1-4 15,0-2-1-15,-3 0 0 0,-3-5-8 0,0 4-16 0,-6 1 4 16,0 5 1-16,-6-2-5 0,0 5 0 15,-3-1-1-15,-3 4 0 0,0 2 1 0,-6 0 0 16,-3 3 0-16,0 2 0 0,-3 3 0 0,-3 3 0 0,1 2 0 0,-1 3 0 16,-3 3 6-16,0 2 2 0,0 3 0 0,1 0 0 15,2 2 8-15,0 3-10 0,6 0 10 0,0 1-10 16,6 1 10-16,3 1-13 0,0-3 5 0,6 0 8 16,0 1-12-16,3-1 12 0,6-5-10 0,0 2 10 15,6-5 0-15,3 1 0 0,0-6 0 0,3 0 0 16,2-3 11-16,1-5-2 0,3 0 0 0,0 0 0 15,0-5 0-15,2-1 0 0,1 1 0 0,-3-6 0 16,-3-2-9-16,2 0 12 0,1-3-12 0,0-5 12 16,-3 0 0-16,3 0 0 0,-4-1 0 0,4 1 0 15,-3 0 4-15,-6 0 0 0,0 0 1 0,-3 2 0 16,3 3-17-16,-7 3 0 0,-2 3 0 0,0-1 0 0,0 3 12 16,0 3 0-16,-3-1-1 0,0 4 0 0,-6 2-11 0,0 0 8 15,0 0-8-15,6 2 8 0,-3 4-8 0,0 2 0 16,0 2 0-16,0 1-11 0,-3 5 11 0,-3-3 0 15,0 5-9-15,-3 1 9 0,0-1 0 0,0 1 0 16,-3 0 0-16,3-1 0 0,0 1 0 0,0 2 0 16,0-5 0-16,-3-1 0 0,3-1 8 0,1-1-8 15,-4-5 0-15,0-3 8 0,6 3 0 0,-3-3-8 16,6-5 12-16,0 0-4 0,0 0 4 0,0 0 1 16,0 0 0-16,3-8 0 0,3-2 0 0,0-3 0 15,3-3 0-15,2-3 0 0,1 1-13 0,3-3 0 16,3 2 0-16,0-5 0 0,3-2-14 0,0-1-6 15,-4 1 0-15,4 2-1 0,-3 6 3 0,0-1 1 0,-3 6 0 16,0 2 0-16,-3 1 4 0,0 4 1 0,0 1 0 0,-4 2 0 16,-2 3 2-16,3 3 1 0,-3 5 0 0,3-3 0 15,-6 6 9-15,3-1 0 0,-3 6 10 0,0 3-10 16,3-1 23-16,-6 1-2 0,0 5 0 0,0-3 0 16,0 3 9-16,-3-1 2 0,3 1 0 0,-3-3 0 15,3 3 5-15,-3-3 2 0,6-2 0 0,-3-1 0 16,3 1-16-16,0-3-3 0,3-3-1 0,0-2 0 15,3-1-11-15,3 1-8 0,0-1 9 0,6-7-9 16,-4 2-63 0,7-2-18-16,3 0-4 0,6-6-1207 0</inkml:trace>
  <inkml:trace contextRef="#ctx0" brushRef="#br0" timeOffset="-177899.37">20305 15235 2008 0,'0'0'89'0,"0"0"19"0,0-6-87 0,3 1-21 16,3-3 0-16,3 3 0 0,3 0 48 0,0-3 4 15,0 2 2-15,5 1 0 0,-5-3 2 0,6 3 0 16,3 0 0-16,0 2 0 0,0-2-40 0,0 2-7 15,-1 0-1-15,-2 3-8 0,-3 0-11 0,0 0-9 16,0 3-1-16,-6-3-686 0,3 5-137 0</inkml:trace>
  <inkml:trace contextRef="#ctx0" brushRef="#br0" timeOffset="-177703.42">20320 15362 1728 0,'0'0'153'0,"0"0"-122"0,0 0-31 0,6-3 0 16,6 0 125-16,0 1 19 0,5-4 4 0,1 4 1 15,3-3-49-15,3-1-11 0,6 1-1 0,0 0-1 16,5-1-32-16,1 1-7 0,3 0 0 0,2 0-1 16,4-6-47-16,-3 3 0 0,-4 3-15 0,-2-3-1197 15</inkml:trace>
  <inkml:trace contextRef="#ctx0" brushRef="#br0" timeOffset="-176479.25">21597 15068 1670 0,'0'0'74'0,"0"0"15"0,-3-5-71 0,-3-1-18 0,6 6 0 0,-6-2 0 16,3-3 113-16,-3-1 19 0,0 1 4 0,-3 0 1 15,3-1-75-15,-3 1-15 0,-3-3-3 0,3 3-1 16,-3 2-2-16,-2-2 0 0,-1 0 0 0,0 2 0 15,-6 0-32-15,0 1-9 0,-6 2 0 0,1 0 0 16,-1 2 0-16,0 4 0 0,-3-4 0 0,0 6 0 16,4 0 14-16,-1 0-2 0,3 5 0 0,3-2 0 15,3 2-12-15,4 6 0 0,2-1 0 0,3 1-10 16,3-1 10-16,6 6-12 0,0 0 12 0,6-3-12 16,0 0-6-16,3-2-2 0,5 2 0 0,4-3 0 15,0 1 0-15,0-6-1 0,6 0 0 0,-3-5 0 16,0-2 8-16,2-1 1 0,1-5 1 0,0 0 0 15,3-5 11-15,0-1 0 0,-4-4 0 0,1-1 8 16,-3-2 7-16,-3-3 1 0,-3-3 1 0,0-4 0 0,-1-1 18 0,-5-5 3 16,0-3 1-16,0-2 0 0,-3-6-7 0,0-2-2 15,0-3 0-15,-3-3 0 0,3 0-2 0,-3 6-1 16,3 0 0-16,-3 5 0 0,3 8-17 0,-3 2-10 16,-3 6 12-16,3 2-12 0,0 4 11 0,-3 4-11 15,0 3 10-15,0 8-10 0,0 0 0 0,0 0-12 16,0 0 1-16,0 0 0 0,-6 11 11 0,0-1 0 15,0 3 0-15,3 6 0 0,-3-1-10 0,-3 4 10 16,3 1-12-16,-3 7 12 0,3 1 0 0,0 1 0 16,0 2 0-16,3 1 0 0,-3-1 0 0,6 1 0 0,0-4 0 0,6 4 0 15,-3-1 0-15,3-2 0 0,3 0 0 16,3-3 0-16,0-5 0 0,0-1 0 0,3-4 0 0,3-1 0 16,0-4 0-16,2-4 0 0,1-4 0 0,3-4-10 15,0-4 10-15,0-1 0 0,-3-5 0 0,-1-3 8 16,-2 1-8-16,6-6 12 0,-6-3-4 0,0-2 0 15,-3-3 0-15,-3 1 1 0,-4-1 0 0,1-3 0 16,-3 3 4-16,0 3 1 0,-3 0 0 0,-3 3 0 16,0-1 20-16,0 3 4 0,-3 3 1 0,0 2 0 15,0 3-10-15,3 3-1 0,-3 0-1 0,0 5 0 16,0 0-27-16,3 0 8 0,-3 5-8 0,0 3 0 16,1 0 0-16,-1 3 0 0,3 2 0 0,-3 0 0 15,0 3-9-15,3 3 9 0,-3-1 0 0,0 1 0 16,3 2 0-16,-3 0-8 0,3-3 8 0,0 4 0 15,3-1 0-15,0 0 0 0,3-5 0 0,-3 0 0 0,2 2 0 0,4-2 0 16,0-3 0-16,0-2 0 0,3-3-12 0,-3-3 4 16,3-2 8-16,3-1-13 0,0-4 13 0,0-1 0 15,0-5-10-15,2-2 10 0,1-1 0 0,0-5 0 16,3 3 0-16,0-6 0 0,3 1 8 0,-4-6-8 16,1-2 12-16,-3-1-4 0,6-2 2 0,-3 5 0 15,-3 0 0-15,0 1 0 0,-1 4 2 0,-5 3 0 16,0 0 0-16,0 6 0 0,-3 2 8 0,-3 2 1 15,0 1 1-15,0 3 0 0,0 2-22 0,-6 0-20 16,6 2 4-16,-3 6 1 0,3 3 15 0,-3-1 0 16,-3 4 0-16,0 1 0 0,0 1 0 0,-3 3 0 15,0-3 0-15,-3 2 0 0,0 3 18 0,0 1-3 0,-3-1-1 0,3 0 0 16,-6 0-14-16,9 0-13 0,-3-5 2 0,-3-3 1 16,3 1 10-16,0-4 0 0,3-5 8 0,0 1-8 15,3-6 16-15,0 0-2 0,0 0 0 0,0 0 0 16,0 0-14-16,6-6 0 0,0-2 0 0,3-2 0 15,3-3 0-15,0-3 0 0,0-3 0 0,6-2 0 16,-6 0 0-16,9 0 0 0,-4-3 0 0,1-3 0 16,0 4 0-16,3-4-15 0,-3 3 5 0,0 1 1 15,0 4 9-15,-4 3 0 0,-2 0 0 0,-3 8 0 16,3 0-16-16,-6 3 0 0,3 5-1 0,-3 0 0 16,0 3 17-16,-3 2-10 0,3 3 10 0,0 5-8 15,-3 0 8-15,0 6 0 0,0 0 0 0,0 2-8 16,-3 0 8-16,0 3 0 0,0-1 0 0,0 4-8 15,3-3 8-15,-6 0 0 0,0-1 0 0,0 1 0 0,3-3 0 16,0 1 0-16,-3-4 0 0,3-2 0 0,0-3 0 16,0 0 0-16,0-2 0 0,3-6 8 0,-3 3-8 0,6-3 0 15,3-5 0-15,-3-2 8 16,3-3-160-16,-1-6-31 0,4-2-6 0</inkml:trace>
  <inkml:trace contextRef="#ctx0" brushRef="#br0" timeOffset="-176305.07">21871 14613 2300 0,'0'0'102'0,"0"0"21"0,0 0-99 0,9 0-24 16,2 0 0-16,4 3 0 0,0-1 0 0,9 1-16 0,0 0 3 0,6-1 0 31,8 3-74-31,4 1-14 0,47-1-3 0,-14 3-1 0</inkml:trace>
  <inkml:trace contextRef="#ctx0" brushRef="#br0" timeOffset="-175932.7">23204 14859 2926 0,'0'-11'64'0,"0"1"14"0,6-1 2 0,-3 3 3 16,3-2-67-16,0 2-16 0,3 0 0 0,3 0 0 0,-3 3 8 0,3 2-8 16,-3 0 12-16,0 3-12 0,5 3 0 0,-2 0 0 15,0 2 0-15,0 3-12 0,0 5 12 0,-3 6 0 16,9-1 12-16,-9 3-12 0,3 3 0 0,-3 0 0 16,0 0-15-16,-4 0 5 0,4-1 10 0,-9 1-10 15,6 0 10-15,-12 0-10 0,6-3 19 0,-3 0 4 16,-6 3 1-16,-5-3 0 0,-1 3-28 0,3-3-6 15,-6-2 0-15,-3-1-1 0,3-2 21 0,0 0 0 16,4-3 0-16,2-2 0 0,0-1 12 0,0-4 6 16,6-1 2-16,3-2 0 0,3-3 4 0,0 0 0 15,9 0 1-15,6 0 0 0,-3 0 12 0,11-3 3 16,-2 0 0-16,6 1 0 0,3 2-23 0,8-3-4 0,4 0-1 16,-3 3 0-16,3 3-12 0,-1 0 9 0,4-3-9 0,-9 5 8 31,5 0-59-31,-5 3-12 0,-3 0-2 0,-4 0-1307 0</inkml:trace>
  <inkml:trace contextRef="#ctx0" brushRef="#br0" timeOffset="-175168.36">20987 15595 1382 0,'-6'-19'61'0,"6"11"13"0,3 3-59 0,0-3-15 0,0 3 0 0,3-1 0 16,0 1 156-16,-1-3 28 15,1 8 5-15,-6 0 2 0,0 0-54 0,0 0-10 0,0 0-3 0,0 0 0 16,6 5-48-16,-6 3-9 0,3 3-3 0,-3-3 0 15,-3 5-41-15,0 0-9 0,-3 0-2 0,0 1 0 16,1-1 0-16,-1 5 0 0,0-2 0 0,3 0 0 16,-3-3-12-16,3 1 0 0,-3-4 0 0,6 1 0 15,-3 2 9-15,3-5-9 0,0-8 8 0,0 0-8 16,0 0 11-16,12 5-3 0,0-5-8 0,2 0 12 16,-2 0 7-16,6-2 1 0,3-4 0 0,3-2 0 15,6-2-20-15,-1-1-11 0,10 3 2 0,0 0 0 16,2 0 9-16,7 3 12 0,0 3-2 0,2-1-1 15,1 6-9-15,5-1 0 0,7 1 0 0,2 2 0 16,1 0-8-16,-1 3-4 0,1 3-1 0,-1-3 0 0,7 5 13 16,2-5 0-16,4 3 0 0,-1-1 0 0,-6 1 0 0,10-3 0 15,2-3 0-15,-2 0 0 0,-1 1-14 0,-3-1 3 16,-5-2 1-16,-1 2 0 0,1-5-6 0,-1-5 0 16,-5 5-1-16,-1 0 0 0,-5-6 5 0,-7 4 2 15,4-4 0-15,-4 1 0 0,-2-3 10 0,-3 3 0 16,-4-1 8-16,-2 1-8 0,-3 0 0 0,-1 0 9 15,-5-1-9-15,-3 1 0 0,0 2 16 0,-10-2-3 16,1 2-1-16,0-2 0 0,0 0 11 0,-6 5 1 16,-3-5 1-16,0 2 0 0,-1-2-6 0,-2-1-2 15,0 1 0-15,-3-3 0 0,0-2 8 0,-6-1 2 16,0-2 0-16,0-1 0 0,0-4-1 0,-3 2 0 16,-3-5 0-16,0 0 0 0,0 0-15 0,-3-3-3 0,-2 0-8 15,-1 0 12-15,-6-2-12 0,6 5-10 0,-6-1 2 0,-3 4 0 31,6 5-95-31,-6 2-18 0,1 3-4 0,-4 5-1159 0</inkml:trace>
  <inkml:trace contextRef="#ctx0" brushRef="#br0" timeOffset="-174679.34">22624 15153 1342 0,'0'0'60'0,"-6"-6"12"0,6 4-58 0,-3-4-14 16,0-1 0-16,0 1 0 0,0 1 96 0,0-3 17 16,0 3 3-16,0-3 1 0,3 2-8 0,-3 1-1 15,3 0-1-15,-3 0 0 0,3 5-37 0,3-6-7 0,0 1-2 0,0 2 0 16,3-2-16-16,3 5-3 0,3-3-1 0,0 1 0 15,2-1-16-15,1 3-3 0,3 0-1 0,3 0 0 16,0 0-21-16,0 0 9 0,3 0-9 0,-1 3 0 16,-2-1 0-16,0 4 0 0,0-1 0 0,-6 0 0 15,0-2 0-15,-3 2 0 0,-4 1 0 0,-2 1 0 16,-3 1 0-16,-3 3 0 0,-3 0 0 0,-3 4 0 16,-2 1 32-16,-4 6 0 0,-3-4 0 0,0 3 0 15,-3 3-32-15,6 0 0 0,-3 0 0 0,0 2 0 16,6 1-113-16,-2-4-30 15</inkml:trace>
  <inkml:trace contextRef="#ctx0" brushRef="#br0" timeOffset="-174107.64">21531 16163 1094 0,'-6'-13'97'0,"0"8"-77"0,0-3-20 0,-2 3 0 0,-1-1 272 0,0-2 50 16,-3 3 10-16,0-3 3 0,-3 6-227 0,-3-1-44 15,-3 0-10-15,0 6-2 0,-5 0 16 0,2 4 4 16,3 1 0-16,3 6 0 0,-6-1-30 0,4 5-6 15,2 4 0-15,0 1-1 0,9 4-24 0,0-1-11 16,6 1 10-16,6-1-10 0,6 6 0 0,3-6 8 16,3 1-8-16,8-3 0 15,10-3-72-15,3 0-16 0,3-8-4 0,2-2-1 16,4-3-169-16,3-3-34 0</inkml:trace>
  <inkml:trace contextRef="#ctx0" brushRef="#br0" timeOffset="-173568.44">22005 16203 1497 0,'-18'-13'133'0,"6"8"-106"0,0-1-27 0,-3-2 0 16,-3 3 188-16,-3-3 32 0,1 5 6 0,-7-2 2 16,3 0-108-16,-3 5-22 0,0 5-4 0,1-2-1 15,-4 2-33-15,6 3-6 0,0 3-2 0,3 5 0 16,0-1-32-16,4 4-8 0,2 2 0 0,0 0-1 16,6-2-11-16,0 5 0 0,6-9 0 0,0 7 0 15,6-4-12-15,3 1 0 0,3-6-1 0,3-3 0 31,3 1-24-31,0 0-5 0,5-9-1 0,-2 4 0 0,6-6-1 16,0 0-1-16,0-6 0 0,3-2 0 0,-4 6 20 0,-2-9 4 0,0-2 1 0,-3 0 0 16,0 2 20-16,-6-5 0 0,0-2-9 0,-4 2 9 15,-2-8 0-15,-3 5 0 0,-3-2 11 0,-3 3-11 16,-3-1 26-16,-2-2-2 0,-4 11 0 0,-6-4 0 16,0 4 9-16,-6-1 2 0,-3 8 0 0,1-2 0 15,-4 0-15-15,3 5-2 0,3 0-1 0,0 8 0 0,3-3 8 16,7 8 2-16,-1 1 0 0,6-4 0 0,3 3-11 0,6 3-1 15,3 3-1-15,6-6 0 0,3 6-2 0,8-6-1 16,10 0 0-16,6 0 0 0,-3 0-2 0,5-5 0 16,1-2 0-16,0 4 0 0,-3-7-9 0,2-3 0 15,-2 0 0-15,0-5 0 0,2-3 0 0,-2 0-11 16,3-3 11-16,-6-5-12 0,-7-2 12 0,1 5 0 16,-3-9 0-16,-3-1 0 0,-3 1 0 0,-1-4 11 15,-5-6-11-15,0 0 12 0,-3 6 4 0,-3 0 0 0,-6-1 1 0,0 6 0 16,-3 0 13-16,-3 2 2 0,-3 1 1 15,0 4 0-15,-3 1-12 0,1 3-2 0,-1 2-1 0,3 2 0 16,3 4-18-16,6 2 8 0,-9 2-8 0,0 4 0 16,0 2 0-16,0 5 0 0,-3 5 0 0,0 4 0 15,0 4 0-15,-3 6-9 0,4 0 9 0,-4 7 0 16,3 1 0-16,0 0 0 0,6 5 0 16,3-3 0-16,3 0 9 0,9-2-9 0,6 2 12 0,6-2-12 31,8-3-35-31,7-3-13 0,12-5-4 0</inkml:trace>
  <inkml:trace contextRef="#ctx0" brushRef="#br0" timeOffset="-145973.35">2300 16185 633 0,'-3'-14'28'0,"3"14"6"15,-3-5-34-15,3 5 0 0,0 0 0 0,0 0 0 16,0-8 28-16,0 3 0 0,0 5-1 0,0 0 0 0,-9-3 29 0,9 3 7 16,-6 3 1-16,0 2 0 0,0-5 31 15,3 5 6-15,-6-2 2 0,3 2 0 16,0 6-36-16,0 2-7 0,3-5-2 0,0 11 0 0,0-4-17 0,3 4-3 15,-3 0-1-15,0 4 0 0,3 4-1 0,0 2-1 16,0 3 0-16,0 5 0 0,0 0-10 0,0 5-1 16,0 6-1-16,0 2 0 0,-6 8-1 0,6-2 0 15,-3 2 0-15,3 0 0 0,-6 0 3 0,1 6 1 16,2-6 0-16,0-2 0 0,0 2-5 0,-3-5-1 16,-3-3 0-16,3 3 0 0,6-5 13 0,-6-3 3 15,-3 0 0-15,3 0 0 0,-3 2-15 0,0-2-2 16,3 0-1-16,0-5 0 0,0 2 2 0,-3-2 0 15,3-1 0-15,0-4 0 0,3 5-12 0,-6-3-8 16,4-3 12-16,-1 6-12 0,0-3 10 0,-3-3-10 0,0-2 8 0,3-6-8 16,0 1 0-16,0-3-9 0,3-3 0 0,-3-8 0 15,0 6-6-15,3-6-1 0,-3-5 0 0,3 2 0 32,0-7-143-32,0 2-29 0</inkml:trace>
  <inkml:trace contextRef="#ctx0" brushRef="#br0" timeOffset="-144613.3">2330 15957 1177 0,'0'0'52'0,"3"-8"11"0,-3 3-51 0,5-3-12 15,1 3 0-15,-3 2 0 0,3-5 12 0,6-3 0 16,0 9 0-16,0-6 0 0,3 3 4 0,3-3 0 16,6 2 0-16,-4-2 0 0,1 3 36 0,9-3 7 0,-6 0 1 0,6 3 1 15,5-3-11-15,7 3-2 0,-3-3-1 0,-1 5 0 16,1-2-15-16,0 0-4 0,-1 5 0 0,4-6 0 16,3 1-2-16,-1 0-1 0,7-1 0 0,0 1 0 15,-1 0-6-15,1-3-2 0,-4 3 0 0,7-3 0 16,6 2-9-16,-4-2-8 0,1-2 9 0,2 2-9 15,1 0 9-15,-1-3-9 0,-2 3 8 0,-1 3-8 16,1 0 0-16,-3-3 0 0,-4 5 0 0,1-2 0 16,-4 2 0-16,-2 1 0 0,0-1 0 0,-7 0 0 15,1 1 0-15,-3 2-11 0,-6 0 11 0,-4 0-8 16,1 0 8-16,-3 0 0 0,-3 0 0 0,0 0 0 16,2 2 0-16,-5-2 0 0,-3-2 0 0,3 2 0 15,0 0 0-15,0 0 0 0,3 0 0 0,-4-3 0 0,4 3 0 16,-3-3 0-16,0 3 0 0,0-2 0 0,-3-1 0 15,0 0 0-15,0 3 0 0,-4-5 8 0,1 10-8 0,-3-5 0 16,-3 3 0-16,0 2 0 0,-6-5 0 0,6 8 9 16,-6 0-9-16,3 3 10 0,-6-1 16 0,3 4 3 15,0-1 1-15,0 5 0 0,0-2-6 0,0 3 0 16,-3 2-1-16,6-2 0 0,-3 4-15 0,3-2-8 16,-3 1 10-16,3 1-10 0,0-1 0 0,0 4 0 15,-3-2 0-15,3 2 0 0,0 1 0 0,-3-1 0 16,0 6 0-16,-3 0 0 0,3-3 0 0,-3 8 8 15,-6-3-8-15,6 3 0 0,-3-2 19 0,0 2 1 0,0-3 0 0,0 1 0 16,0 2 0-16,-3-3 0 0,3-2 0 0,1 5 0 16,-1-3-8-16,0 3 0 0,0-2-1 0,3-4 0 15,0 1-3-15,0-3-8 0,0-2 12 0,3 2-4 16,0-3-8-16,0-2 10 0,0 0-10 0,-3 2 10 16,3-2-10-16,0 3 8 0,0-6-8 0,-3 5 8 15,3-2 1-15,0-3 0 0,0 0 0 0,0 9 0 16,-3-7 20-16,0 1 4 0,0 3 1 0,0-4 0 15,0 1 3-15,3 0 1 0,-6-3 0 0,3 6 0 16,0-1-28-16,0-2-10 0,-3 2 0 0,3 1 9 16,0-3-9-16,0-1 0 0,0-4 9 0,3 7-9 15,-3 1 0-15,3-1 8 0,-3-2-8 0,3 3 0 16,3-1 0-16,-3-2 0 0,0-3 0 0,0 6 0 16,0-6 12-16,0-3-3 0,0 9 0 0,0-4 0 15,3-1-1-15,-3-4 0 0,3 3 0 0,-3 3 0 0,0-3-8 0,0 6 0 16,3-1 9-16,0-2-9 0,0 3 8 0,-3-1-8 15,0-5 8-15,0 6-8 0,3-4 0 0,-3-1 9 16,0-4-9-16,3 3 0 0,-3-8 8 0,3 6-8 16,0-6 0-16,0 0 0 0,-3-2 10 0,3-3-10 15,0 5 8-15,0-7-8 0,-3 1 8 0,0-1-8 16,3-4 0-16,-3 4 8 0,0-6-8 0,0 5 0 16,0-5 9-16,0 3-9 0,0-3 0 0,-3 0 8 15,3 0-8-15,-3 0 0 0,0 0 20 0,0 0 0 16,3 0 0-16,-3 0 0 0,-3-3-30 0,3 3-6 15,0 0-2-15,3 3 0 0,-6-3 18 0,3 0 0 0,0 0-8 16,0 5 8-16,0-5 0 0,0 0 0 16,0 0 0-16,0 0 0 0,3 0-13 0,-3 5 1 0,-3-10 0 0,3 10 0 15,-3-2 12-15,3-3 16 0,0 0-3 16,-2 0-1-16,2 5 7 0,-3-5 1 0,0 0 0 0,-3 0 0 16,3 0-30-16,-3 0-6 0,-3 0 0 0,3 0-1 15,3 0 17-15,-3 0 0 0,-3 5 0 0,0-5 0 16,3 3 0-16,-3-3 0 0,1 5 0 0,-1-5-10 15,0 6 10-15,0-6 0 0,-3 0 0 0,3 5 0 16,-6-2 0-16,3-3 0 0,0 5 0 0,-2-5 0 16,-1 5 0-16,-3-2 0 0,0-3 0 0,-6 0 0 15,-6 5 0-15,1-5-10 0,-4 0 10 0,0 0-10 16,-2 0-23 0,-1 5-5-16,-6-2-1 0,1-3 0 0,-4 5 0 0,-3-5 0 0,-2 6 0 0,8-4 0 15,1-2 11-15,-7 6 3 0,-3-1 0 0,1-2 0 0,-1 2 17 16,-2 0 8-16,-1 3-8 0,-20 0 8 0,5-3 9 15,10 6 7-15,2-9 2 0,7 4 0 0,5-1 4 16,0-5 1-16,1 0 0 0,8 0 0 0,0-5-23 0,7 5 8 16,-13-6-8-16,9-1 0 15,1 1-40-15,5 1-12 0,-3 2-2 0</inkml:trace>
  <inkml:trace contextRef="#ctx0" brushRef="#br0" timeOffset="-139581.75">749 16312 288 0,'0'0'25'0,"0"0"-25"15,0 0 0-15,0 0 0 0,-6-6 183 0,0 1 31 16,3 0 6-16,3 2 2 0,-6-2-132 0,3-1-26 16,-6 1-6-16,6 3-1 0,-3-1-9 0,3 0-1 0,-6 1-1 0,6-1 0 15,-6 3-22-15,4 0-4 0,-4 3 0 0,3-1-1 16,-3 1-5-16,-3 0-1 0,3 4 0 0,0-1 0 16,-3-1 13-16,-3 3 2 0,3 0 1 0,0-3 0 15,0 8-5-15,-2-2-2 0,2 2 0 0,0 0 0 16,0 1-14-16,3-1-8 0,0 3 10 0,6 0-10 15,-6 0 0-15,9-3 0 0,-6 5 0 0,12 1 0 16,-3-6 0-16,3 3 0 0,0 0 0 0,3-3 0 16,3 0 10-16,3-2-10 0,-3-3 10 0,5 0-10 15,-5 0 15-15,6 2-3 0,-6-7-1 0,3 2 0 16,3-5-2-16,3-5 0 0,-3 5 0 0,-1 0 0 16,4-8 1-16,-6 3 0 0,0-3 0 0,6 0 0 15,-9-8-2-15,6 3 0 0,-6-3 0 0,-4-3 0 0,4 1 15 0,-3-1 2 16,-6-2 1-16,0-3 0 0,-6-2-14 15,0-1-2-15,-3-4-1 0,-3 2 0 0,3-3 9 0,-2 0 2 16,-4 6 0-16,-3-1 0 0,3 1-12 0,0 2-8 16,0 3 12-16,-6 2-12 0,0 3 0 0,3 3 0 15,-2 2 0-15,-4 4 0 0,3-1-11 0,0 5-9 16,-3 0-1-16,6 3-1 16,-6 3-34-16,7 2-6 0,-1 1-2 0,-3 4-511 15,6 1-102-15</inkml:trace>
  <inkml:trace contextRef="#ctx0" brushRef="#br0" timeOffset="-138941.09">1020 16066 115 0,'0'0'0'0,"0"0"10"0,0 0-10 0,0 0 0 15,0 0 0-15,0 0 0 0,0 0 196 0,0 0 38 16,0 0 7-16,0 0 2 0,0 0-114 0,0 0-22 16,0 0-5-16,0 0-1 0,-3 7-28 0,3 1-5 15,0-2-2-15,0-1 0 0,0 3-28 0,3-3-6 16,0 6 0-16,3-9-1 0,-6-2 9 0,0 14 3 15,0-4 0-15,3 1 0 0,3-1-13 0,-6 6-2 16,0 0-1-16,3 3 0 0,-3-3-12 0,-3 7-3 16,3 1 0-16,-6 0 0 0,3 2-4 0,-3-2 0 0,0 3-8 0,0-1 12 15,-3 3-12-15,3-2-16 0,-3-3 3 0,0-1 1 16,3-1-7-16,0-1-1 0,-3-8 0 0,9 5 0 16,-6-4 20-16,3-1-10 0,0 0 10 0,3-2-8 15,0-3 8-15,0-3 0 0,0-5 0 0,12 3 0 16,-9-3 9-16,6-3 4 0,3 0 1 0,0 1 0 15,3-6 3-15,-3 2 1 0,6-4 0 0,-3 2 0 16,-1 3-7-16,1-3-2 0,0 0 0 0,6 2 0 16,-6 1 3-16,6 3 0 0,-3-4 0 0,2 6 0 15,-2-5-12-15,-3 10 8 0,3-2-8 0,3-3 8 16,-3 0-8-16,0 3 0 0,-1-1 0 0,-2 3 0 16,0-5 0-16,0 0 0 0,-3 6 0 0,6-6 0 15,-9 2-56-15,3 1-4 16,-9-6-1-16,-3 3-807 0</inkml:trace>
  <inkml:trace contextRef="#ctx0" brushRef="#br0" timeOffset="-138470.52">472 16960 1292 0,'0'0'57'0,"0"0"12"0,9 0-55 0,0 0-14 0,3-5 0 0,3 5 0 15,0-3 50-15,6 0 7 0,-7-5 2 0,10 6 0 16,-3-4 17-16,9 1 4 0,-6-3 1 0,5 3 0 15,4 0-39-15,3-3-8 0,6 5-2 0,-1-2 0 0,4-1-16 0,-1 1-3 16,-2-3-1-16,3 8 0 16,-1-5 7-16,-2-3 1 0,0 8 0 0,2-5 0 0,4 5-20 0,-6-6 0 15,-4 4 0-15,1-4 0 0,-3 6 0 0,-6 0 0 16,-1-2 0-16,-2-1-603 16,-3 0-115-16</inkml:trace>
  <inkml:trace contextRef="#ctx0" brushRef="#br0" timeOffset="-136700.65">606 17402 1170 0,'-3'-11'25'0,"-6"8"6"0,6-2 1 0,-3 0 1 0,3 0-33 0,-6 2 0 0,3-2 0 0,3-1 0 16,-6 4 21-16,7-4-2 0,-7 1-1 0,6 2 0 15,-6 3 56-15,-6 0 11 0,9 0 3 0,-3 0 0 16,-3 0-37-16,3 3-7 0,0-3-2 0,0 5 0 0,-3-5 21 0,0 6 4 16,3-4 1-16,1 9 0 15,-4-3-21-15,3 0-4 0,-3 5-1 0,3 0 0 0,0 0-27 0,0 3-6 16,0 0-1-16,0 3 0 0,3 5-8 0,-3-3 12 15,0 5-12-15,-3-5 12 0,6 3-12 0,4-3 0 16,-4 3-12-16,3-3 12 0,3-7 0 0,0 4 0 16,3-2 0-16,3-5 0 0,-6-4 0 0,8 4 0 15,4-3 12-15,-3-3-4 0,0-2 0 0,3 2 0 16,0-5 0-16,6-5 0 0,-3 2 8 0,3-2 0 0,-1-3 1 16,4-3 0-16,0 4-17 0,-3-7 0 0,3 1-8 0,0-5 8 15,-6-1 0-15,2-2 20 0,1-3-4 0,-6 0 0 16,6-5-16-16,-6 3 0 0,-3-6 0 0,-6-2 0 15,3-1 0-15,-6-2 0 0,0 5-10 0,0-2 10 16,0-6 0-16,-6 3 0 0,3 5 0 0,-6-2 0 16,-3 2 8-16,-3 6-8 0,0-1 0 0,-3 12 8 15,-5-4 0-15,-1 6 0 0,-3 2 0 0,-3 9 0 16,0 4-20-16,-5 3-4 0,-1 3 0 0,-3 6-1 31,1 4-66-31,5 9-13 0,3-4-2 0,-3 4-511 0,13-6-103 0</inkml:trace>
  <inkml:trace contextRef="#ctx0" brushRef="#br0" timeOffset="-136117.12">713 17370 1152 0,'0'0'102'0,"0"0"-82"16,0 0-20-16,0 0 0 0,0 0 148 0,0-5 26 15,3-1 5-15,-3 6 1 0,0 0-120 0,0 0-23 16,0 0-5-16,0 0 0 0,9 6 20 0,-6-1 5 16,-3-2 1-16,6 7 0 0,-6 3-26 0,3-5-4 0,-6 11-2 0,3-6 0 15,3 0-5-15,-6 6-1 16,3-1 0-16,0-2 0 0,0 5-12 0,0-2-8 0,0-1 8 0,0 4-8 15,0-4 0-15,0-5 8 0,0 1-8 0,0-1 0 16,3 0 9-16,-3-2-9 0,0-3 12 0,0 2-12 16,0-10 12-16,0 0-12 0,0 0 12 0,0 0-12 15,0 0 8-15,0 0-8 0,6-10 0 0,-6 4 0 16,6-2 0-16,3-5-16 0,-3-5 4 0,0 4 0 31,0-7-32-31,3 3-5 0,0-1-2 0,3-2 0 0,-4 2-7 16,-2 4-2-16,3 1 0 0,3 4 0 0,-3-3 38 0,0 7 7 0,0-2 2 0,0 8 0 15,0 0 13-15,-3 0 16 0,-6 0-3 0,15 6-1 16,-6 2 27-16,-3-1 5 0,0 4 0 0,2-3 1 16,-5 5-3-16,6-2-1 0,0 2 0 0,0 0 0 15,-3 0-21-15,3 1-5 0,3-6-1 0,-3 5 0 16,0 0-14-16,3-5 11 0,-3-3-11 0,3 3 10 16,-3-2-2-16,5-1-8 0,-8-5 12 0,3 0-4 0,0 0 1 15,-3-5 0-15,0-1 0 0,3-2 0 0,-3 0 5 0,0-2 1 16,0-6 0-16,-3 3 0 0,3-6-4 0,-6 1-1 15,0-4 0-15,0-1 0 0,0-4-10 0,-6 6 10 16,3 3-10-16,3-1 10 0,-6-2-1 0,0 8 0 16,0-1 0-16,3 1 0 15,-6 5-129-15,3-2-25 0,3 7-6 0,0-2-801 0</inkml:trace>
  <inkml:trace contextRef="#ctx0" brushRef="#br0" timeOffset="-135799.72">683 17246 1544 0,'0'0'68'0,"0"0"15"16,3-6-67-16,3 6-16 0,6-5 0 0,-9 5 0 16,6-5 42-16,0 2 5 0,0-2 1 0,0 5 0 15,3-6 14-15,3 4 3 0,0-3 1 0,-3 2 0 0,5 0-33 0,-5 1-6 16,3-4-2-16,0 6 0 0,0-2-25 0,0-1 8 16,0 3-8-16,0-3 0 0,0 3 0 0,-1-5-19 15,-2 5 3-15,3-3 1 16,0-2-41-16,-9 0-9 0,3 0-2 0,0 2-485 15,-3-2-96-15</inkml:trace>
  <inkml:trace contextRef="#ctx0" brushRef="#br0" timeOffset="-135606.68">966 17111 1270 0,'0'0'56'0,"0"0"12"0,0 0-54 0,0 0-14 16,0 0 0-16,3 0 0 0,6-3 48 0,3 3 6 0,-3 3 2 0,3-3 0 15,0 0 2-15,3 0 1 0,0 5 0 0,-1 0 0 16,1 3-30-16,0 0-5 0,-3 3-2 0,0-3 0 16,0 5-12-16,0 5-2 0,-9-4-8 0,3 4 12 15,-6-2-3-15,-6 2-1 0,0-4 0 0,-3 7-543 16,-6-3-109-16</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9-03T17:07:18.822"/>
    </inkml:context>
    <inkml:brush xml:id="br0">
      <inkml:brushProperty name="width" value="0.05292" units="cm"/>
      <inkml:brushProperty name="height" value="0.05292" units="cm"/>
      <inkml:brushProperty name="color" value="#FF0000"/>
    </inkml:brush>
    <inkml:context xml:id="ctx1">
      <inkml:inkSource xml:id="inkSrc102">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1" timeString="2020-09-03T17:08:36.963"/>
    </inkml:context>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002060"/>
    </inkml:brush>
  </inkml:definitions>
  <inkml:trace contextRef="#ctx0" brushRef="#br0">2315 3328 748 0,'0'0'67'0,"0"0"-54"15,0 0-13-15,0 0 0 0,0 0 200 0,0 0 38 16,0 0 7-16,0 0 2 0,0 0-107 0,6-2-22 15,0-3-4-15,2-1-1 0,1 4-37 0,0 2-8 0,3 0-2 0,-3 0 0 16,3 8-30-16,-3-8-5 0,0 5-2 16,6 3 0-16,-3-6-1 0,3 4-1 15,-6 2 0-15,5 0 0 0,-2-3-27 0,-3 5 0 0,0 1 0 0,0 0 0 16,0-1 11-16,0 3-3 16,-3-7-8-16,-3 4 12 0,-3 4-12 0,-3-4 0 0,0 3 8 0,0 1-8 15,-6-1 12-15,0 0-1 0,-3-2 0 0,0 4 0 16,-3-1-3-16,-2-1-8 0,-1 0 12 0,0 0-4 15,-3-2-8-15,3 2 8 0,-3 0-8 0,0 1 8 16,4-4-8-16,-1 1-16 0,3-1 4 0,0-2 1 16,3-5-25-16,6 2-4 15,0-2-2-15,6-3-690 0,0-5-139 0</inkml:trace>
  <inkml:trace contextRef="#ctx0" brushRef="#br0" timeOffset="269.8">2517 3276 1735 0,'0'0'76'0,"0"0"17"0,0 0-74 0,0 0-19 16,0 0 0-16,-6 2 0 0,3 3 100 0,0-2 16 15,0 5 3-15,-3-3 1 0,6 3-16 0,0 6-4 16,-6-7 0-16,6 9 0 0,-6 0-40 0,3 0-8 16,0 5-1-16,0 0-1 0,0-2-15 0,3-1-3 15,0 4-1-15,0-1 0 0,0-3-17 0,0 1-3 16,3-1-1-16,0-2 0 0,3 0-10 0,6 0 0 15,-6-8 0-15,3 3 0 0,3-4 0 0,0 1 0 16,0-5 0-16,0 2 0 0,6-5 0 0,-4 0-9 16,1-2 0-16,0-4 0 0,-3 1-3 0,6-5-1 0,0-1 0 15,3-2 0 1,-3-1-106-16,-1-1-21 0,1-1-4 0,0-3-946 0</inkml:trace>
  <inkml:trace contextRef="#ctx0" brushRef="#br0" timeOffset="615.33">2079 3172 1324 0,'0'0'118'0,"0"0"-94"16,0-5-24-16,3 0 0 0,6-1 138 0,-9 1 23 15,6 0 5-15,0 0 1 0,3 2-34 0,3-5-6 16,0 3-2-16,0 5 0 0,-3-8-54 0,6 5-11 16,0 1-3-16,0-4 0 0,-1 4-15 0,1-4-3 15,6 6-1-15,-3-5 0 0,-3 2-38 0,3 3 0 16,0-5 0-16,-4 2 0 0,1 1 0 0,0-1 0 15,0-2 0-15,0 0 0 16,-3 2-71-16,0-2-9 0,-3-1-1 0,0 1-1 16,0 0-120-16,0 2-24 0,-4-15-5 0,1 10-1 0</inkml:trace>
  <inkml:trace contextRef="#ctx0" brushRef="#br0" timeOffset="811.7">2365 2990 748 0,'0'0'67'0,"0"0"-54"0,0 0-13 0,0 0 0 15,9 0 177-15,0 2 33 0,3-2 6 0,-3 3 2 16,6 2-73-16,-3-5-14 0,3 6-3 0,-1 2-1 16,1-6-31-16,0 9-5 0,3-6-2 0,0 3 0 15,3 0-17-15,-6 3-3 0,0-3-1 0,5 2 0 0,-11 1-20 0,3-1-4 16,-3 4 0-16,-3-1-1 0,-3-5-43 0,-3 2 0 16,-6 1 0-16,0 2 0 15,-9 0-48-15,-3 3-12 0,1 3-3 0,-7 2-1076 16</inkml:trace>
  <inkml:trace contextRef="#ctx0" brushRef="#br0" timeOffset="4372.05">2847 3376 403 0,'0'0'17'0,"0"0"5"0,0 0-22 0,0 0 0 0,0 0 0 0,0 0 0 0,0 0 298 0,0 0 55 16,0 0 11-16,3-3 3 0,-3 3-204 0,6-2-41 15,3-1-8-15,-3 1-2 0,3-1-44 0,-3 3-8 16,6-5-3-16,0 2 0 0,0-2-21 0,0 2-5 15,0-2-1-15,3-1 0 0,2-2-30 0,-2 3 0 16,0 3 0-16,0-4 0 0,0 1-20 0,0 2-4 16,0 6-1-16,-9-3-681 15,3 0-136-15</inkml:trace>
  <inkml:trace contextRef="#ctx0" brushRef="#br0" timeOffset="4548.49">2847 3506 1670 0,'0'0'74'0,"0"0"15"0,0 0-71 0,6-3-18 0,0 3 0 0,6-5 0 16,-6 2 88-16,6 1 15 0,-3-1 2 0,3 3 1 15,0-3-10-15,0 3-3 0,0 0 0 0,3 0 0 16,-1 0-48-16,1 0-9 0,0-2-3 0,3 2 0 16,3-3-33-16,3 3-16 0,0-5 2 0,-1 2-720 15,1-2-144-15</inkml:trace>
  <inkml:trace contextRef="#ctx0" brushRef="#br0" timeOffset="5064.71">3440 3167 2372 0,'-3'-3'52'0,"3"3"12"0,-3-2 1 0,3 2 1 0,0 0-53 0,0 0-13 15,0 0 0-15,0 0 0 0,0 0 99 0,0 0 17 16,0 0 3-16,0 8 1 0,0 0-58 0,3 2-11 16,3 6-3-16,-3 3 0 0,-3 2-27 0,0 0-5 15,3 8-2-15,-3-2 0 0,0 2-5 0,0-3-1 16,-3 3 0-16,3 0 0 0,-3 0-8 0,3-2 0 16,-3-1 0-16,0-2 0 0,3 3 0 0,0-6 0 15,-3 0 0-15,3 0 8 0,0 0-8 0,-3-5 0 16,3-3 0-16,0-2 0 0,0 0 0 0,3-1 15 15,-3-10-1-15,0 0 0 0,0 0-14 0,0 0 0 16,0 0 0-16,3-10 0 0,3-1 0 0,0-2 0 0,0-3 0 0,3-3 0 16,-3 1-20-16,0-1 2 0,-4-5 1 0,7 1 0 15,3-1 1-15,0 5 1 0,-3-4 0 0,0 1 0 16,0 4-1-16,3-1 0 0,-3 3 0 0,6-2 0 16,-6 5 4-16,3 2 1 0,-1 6 0 0,1-3 0 15,0 8 11-15,-3-3 0 0,3 3 0 0,3 3 0 16,-3 5 0-16,0-3 0 0,-3 3 0 0,3 3 0 15,0-1-11-15,-4 3 0 0,1-2 0 0,0 5 0 16,0 0 21-16,-6 0 4 0,3 2 1 0,-3-2 0 0,0 3-15 0,3-4 0 16,-6 4 0-16,0-3-10 0,3 5 57 15,0-8 11-15,0 3 2 0,0 3 1 0,-3-4-37 16,6-1-8-16,-3-1-2 0,3-2 0 0,-3-1-14 0,3-5-15 16,3 1 3-16,0-6 1 15,0-3-42-15,3-2-9 0,-1-3-2 0,4-3 0 16,3-2-174-16,-3-3-35 0</inkml:trace>
  <inkml:trace contextRef="#ctx0" brushRef="#br0" timeOffset="5626.82">3943 2921 1962 0,'0'0'43'0,"0"0"9"0,0 0 1 0,0 0 3 0,0 0-45 0,0 0-11 15,0 0 0-15,0 0 0 0,0 0 106 0,0 0 19 16,0 0 4-16,-3 8 1 0,-3-3-50 0,3 3-11 15,0 0-1-15,0 3-1 0,-3 2-27 0,3 3-4 16,0 0-2-16,0 5 0 0,-3-8-12 0,6 3-2 16,3 5-1-16,0 0 0 0,3-7-19 0,0 4 0 15,0-5 0-15,3 0 0 0,3-2 0 0,3 0-11 16,-3-3 11-16,2-6-13 0,1 1 13 0,3-6 0 16,3 1 0-16,-3-4 10 0,0-2-10 0,0-2 0 15,-4-1 0-15,1-2-11 0,0 0 11 0,-6-6-10 16,0 1 10-16,0-1-10 0,-6 1 22 0,0-4 5 15,-3-1 1-15,-3 2 0 16,-6 5-66-16,-6 0-12 0,0 0-4 0,-3 8 0 0,-2-3 52 0,-4 9 12 0,-9 2 0 16,0 2 0-1,1 4-138-15,2 4-25 0,0 3-5 0,3-2 0 0</inkml:trace>
  <inkml:trace contextRef="#ctx0" brushRef="#br0" timeOffset="5903.98">3276 2921 2026 0,'0'0'44'0,"0"0"10"0,9 3 2 0,0-3 1 0,3 0-45 0,0-3-12 15,3 3 0-15,0 0 0 0,2-3 102 0,4 1 18 16,0-6 4-16,6 2 1 0,-3-1-82 0,-1 1-17 16,4 6-3-16,0-8-1 0,-3 3 3 0,0 0 1 15,-6 2 0-15,2-2 0 16,-2 2-123-16,-6 1-25 0,-6 2-5 0,-6 0-581 16,0 0-116-16</inkml:trace>
  <inkml:trace contextRef="#ctx0" brushRef="#br0" timeOffset="6082.44">3467 2873 518 0,'11'-5'46'0,"-5"5"-37"0,3 0-9 0,0 3 0 15,0-1 254-15,0 1 49 0,3 2 9 0,0 3 3 16,-3 0-133-16,3 3-26 0,0-3-6 0,0 5-1 16,0 0-17-16,-7-2-3 0,4 2-1 0,-6-2 0 15,0 2-102-15,-3 0-26 0,-3 0 0 0,0 0 0 16,-3-2-56-1,-2 5-16-15,-19 10-3 0,3-4-1 0</inkml:trace>
  <inkml:trace contextRef="#ctx0" brushRef="#br0" timeOffset="7640.91">4895 3511 806 0,'0'0'72'0,"0"0"-58"16,0 0-14-16,0 0 0 0,0 0 187 0,6-3 34 15,-6 3 7-15,6-5 2 0,-3 5-76 0,-3 0-15 16,0 0-3-16,6-5-1 0,3 5-27 0,0 0-4 16,0 0-2-16,3 0 0 0,-3 0-56 0,6 0-11 15,0 0-3-15,2 0 0 0,1 5 16 0,6-5 4 16,3 0 0-16,6 0 0 0,-1 0-32 0,7 3-7 16,6-3-1-16,8 0 0 0,1 0 1 0,2 0 0 15,1 0 0-15,8 2 0 0,-2-2 5 0,2 0 1 16,4 0 0-16,5 0 0 0,-8-2-31 0,-1 2-5 15,4-3-2-15,5-2 0 0,-2 2 19 0,-4-2 0 16,-2 0 0-16,2-3 0 0,-8 2 0 0,2 1 0 16,1-6 0-16,2 4 0 0,-5 1 0 0,-1 1 0 15,-5 0 0-15,2-1 0 0,-5 1 0 0,-1 2 0 16,-2-7 0-16,-3 7 0 0,-1-5 0 0,-2 6 0 0,3-1 0 16,-1 0 0-16,-11 3 19 0,0-2 7 15,6-1 2-15,-7 3 0 16,-5 0-45-16,0 0-9 0,-3 0-2 0,-1 0 0 0,4 0 49 0,-6 0 10 0,-6 0 1 0,6 0 1 15,3 0-24-15,-4 0-9 0,-11-3 0 0,0 3 9 16,3-2-9-16,-6-1 0 0,3 3 0 0,-9 0 8 16,0 0-8-16,0 0-14 0,0-5 3 0,-3-3 1 15,-9 3-82-15,0-3-16 0,9 2-3 16,-3-2-705-16,-3 0-140 0</inkml:trace>
  <inkml:trace contextRef="#ctx0" brushRef="#br0" timeOffset="7908.58">7265 3191 2188 0,'-12'0'48'0,"0"0"11"0,3 0 1 0,6 0 1 0,3 0-49 0,0 0-12 15,-6-3 0-15,6 3 0 0,6 3 105 0,0 2 19 16,0-5 3-16,3 5 1 0,3 3-103 0,3-5-25 16,-1 8 0-16,1-3 0 0,3 0 56 0,0 2 7 15,6 1 1-15,-3 2 0 0,-6-3-52 0,5 4-12 16,4-1 0-16,0 0 0 0,-6-2 0 0,3 2 0 15,0 0 0-15,2 3 0 0,1-3 28 0,-6 3 4 16,-6-3 0-16,-3-2 0 0,3 2-16 0,-6-2-2 16,-12 2-1-16,-3-2 0 0,3-1-1 0,-6 6 0 15,0-11 0-15,-9 6 0 0,-3-3-4 0,1 2 0 16,-1-2-8-16,-9 0 12 16,-12 0-112-16,4-2-22 0,-1-1-5 0,12 0-1 0</inkml:trace>
  <inkml:trace contextRef="#ctx0" brushRef="#br0" timeOffset="8855.9">5952 2910 1832 0,'0'0'40'0,"0"0"9"0,0 0 2 15,0 0 0-15,0 0-41 0,0 0-10 0,3-5 0 0,0 2 0 0,-3 3 132 0,0 0 25 16,-3-7 5-16,3 1 1 15,3-2-79-15,-3 0-16 0,-3 3-4 0,0-3 0 0,0 6 0 0,3-6 0 16,-6 2 0-16,3 6 0 0,-6-8-51 0,3 6-13 16,-3 2 0-16,0 0 0 0,-3 0 0 0,-2 2 0 15,-1 1 0-15,0 5 0 0,-3 3 17 0,0-4 1 16,0 7 0-16,0 2 0 0,6-1-29 0,-2 4-5 16,5-1-2-16,0 1 0 0,0 0 18 0,6-4 0 15,3 1 0-15,0-3 0 0,3-2 0 0,6 0 0 16,0-3 0-16,6-3 0 15,-1-2-67-15,7-3-9 0,-3 0-3 0,3-3 0 0,-3-5 79 0,0 3 8 16,0-3 6-16,-1-3 1 0,-2-2-15 0,0 2 0 16,0-2 0-16,-3 0 0 0,0 0 24 0,-3-1 3 15,0 4 0-15,-3-1 0 0,-3 1 8 0,0 2 1 16,0 0 1-16,-3 2 0 0,0-1-29 0,0 7-8 0,0 0 0 16,0 0 0-16,0 0 52 0,0 7 10 0,0 1 2 15,0 6 0-15,-3-1-64 0,3 3-23 0,3 2 1 0,-3 1 0 16,3 5 35-16,0-6 7 0,2 3 2 0,-2 3 0 15,3-3-22-15,-3 6 0 0,0 2 0 0,3 3 0 16,3-6-47 0,-6 1-13-16,3 2-4 0,-3-3 0 0,0 1 64 0,-3-6 0 0,0-3 16 0,-3 3-3 15,0-2-13-15,0-1-16 0,-3-10 3 0,-3 3 1 16,0 0 21-16,-3-4 5 0,1-1 1 0,-4 2 0 16,-3-6-24-16,0 1-5 0,-3-3-1 0,3 0 0 15,0-3 15-15,1-2 0 0,-1 0 0 0,0-6 0 16,3 1 0-16,6-6 0 0,6-3 0 0,6 1 0 15,3-3 0-15,6-1 0 0,0 1 0 0,3-3 0 16,6-2-208-16,-4 2-38 0,7 3-8 0,-6 2-2 0</inkml:trace>
  <inkml:trace contextRef="#ctx0" brushRef="#br0" timeOffset="9677.32">6330 3149 1551 0,'0'0'68'0,"0"0"16"15,-6 2-68-15,3 3-16 0,3-5 0 0,-3 6 0 0,-3 2 145 16,3 0 26-16,3 0 5 0,-3 2 0 0,3-2-38 0,-3 3-8 16,0-1-2-16,3 1 0 0,0-1-51 0,0 1-10 15,0 0-3-15,0-1 0 0,3 6-51 0,0-3-13 16,-3-5 0-16,0 0 0 0,6 3 54 0,0-6 8 16,0 3 2-16,0-3 0 15,-3 1-154-15,3-1-30 0,0 3-7 0</inkml:trace>
  <inkml:trace contextRef="#ctx0" brushRef="#br0" timeOffset="11280.89">8018 3029 1209 0,'0'0'53'0,"0"0"12"0,0 0-52 0,0 0-13 0,0 0 0 0,0 0 0 16,0 0 236-16,-3 3 44 15,0 5 8-15,0 0 3 0,0 3-158 0,3 4-31 16,-3 9-6-16,0-5-2 0,3 13-38 0,0 7-8 0,-3 9-2 0,3-6 0 16,0 1-27-16,0-1-6 0,0 0-1 0,0-2 0 15,0-6-3-15,0 3-1 0,0-5 0 0,0 5 0 16,0-5-8-16,0-3 0 0,0-3 0 0,0 1 0 16,-3-6 0-16,3 0 0 0,0-5 0 0,0 0 0 15,-3-5 28-15,3-4 3 0,-3-1 1 0,3-6 0 16,0 0-20-16,0 0-3 0,0 0-1 0,0 0 0 15,3-6 3-15,-3-4 0 0,0-3 0 0,3-3 0 16,0-5-11-16,3 2 0 0,0-10 0 0,3 3 0 16,3-6 0-16,0 0 0 0,2 0-14 0,7 3 5 15,-3 0-18-15,3 5-3 0,0 3-1 0,-3 0 0 0,2 5 31 0,-2 3 0 16,3 2 0-16,0 3 0 0,-6 3 0 0,3 2 0 16,0 3 0-16,-1 0 0 0,1 3 0 0,0 2 0 15,-3 3 0-15,0 3 0 0,0-1 0 0,0 1 0 16,0 2 0-16,-3 3 0 0,-4 0 0 0,1 0 0 15,-3 2 0-15,0 4 0 0,-3-1 45 0,0 0 15 16,0 0 4-16,-3 3 0 0,0-3-52 0,-3-2-12 16,3 2 0-16,3 0 0 0,-3-8 0 0,3 3 0 15,-3-3 0-15,3 0 0 0,3-5 12 0,0-2-1 16,3-1 0-16,0-2 0 16,3-6-171-16,0-2-35 0,6-3-6 0</inkml:trace>
  <inkml:trace contextRef="#ctx0" brushRef="#br0" timeOffset="11875.97">7848 2826 1951 0,'0'0'43'0,"0"0"9"0,0 0 1 0,0 0 2 0,0 0-44 16,0 0-11-16,0 0 0 0,0 0 0 0,0-6 106 0,0 6 19 15,0 0 4-15,0 0 1 0,0 0-31 0,0 0-7 0,6 3 0 0,6-3-1 16,-3 0-54-16,3 0-10 0,3 0-3 0,-3 0 0 16,2 0 7-16,1 0 1 0,6 0 0 0,0-3 0 15,0 3-20-15,3-2-4 0,2 2-8 0,-2-5 12 31,-6-1-30-31,0 4-6 0,0-4-2 0,-3 1 0 0,3 2-64 16,-7-5-13-16,-5 6-2 0,0-4-1 0,0 4-138 16,-6 2-27-16,0 0-5 0,-3-5-2 0</inkml:trace>
  <inkml:trace contextRef="#ctx0" brushRef="#br0" timeOffset="12055.54">8036 2662 1796 0,'0'0'80'0,"0"0"16"0,0 0-77 0,9 0-19 15,-1 0 0-15,1 2 0 0,3 1 105 0,0 2 18 16,0-2 3-16,3 2 1 0,0 3-65 0,0 0-13 16,3-3-2-16,-1 3-1 0,1 3 14 0,-3 2 4 15,3-5 0-15,-6 0 0 0,0 3-52 0,-3-6-12 16,-3 8 0-16,0 0 0 0,-6-5 0 0,0 3 0 16,-3 2 0-16,-6 0 0 15,-3-2-100-15,0 0-22 0,-3 2-5 0,0 0-1 0</inkml:trace>
  <inkml:trace contextRef="#ctx0" brushRef="#br0" timeOffset="13347.64">8637 2736 1267 0,'0'0'28'0,"0"0"5"0,0 0 2 0,0 0 1 0,0 0-36 0,0 0 0 0,0 0 0 0,0 0 0 16,0 0 109-16,0 0 15 15,0 0 4-15,0 0 0 0,0 0 19 0,9 10 4 16,-3-10 1-16,-3 8 0 0,0 0-39 0,0 3-7 0,-3-1-2 0,0 1 0 16,3 2-32-16,-3 3-6 0,-3 0-2 0,3 3 0 15,-3 2-20-15,0 2-4 0,0-7 0 0,0 8-1 16,3-8-17-16,-3 3-3 0,3-4-1 0,0 1 0 15,0 3-18-15,0-6 0 0,0-5 0 0,-3 3-917 16,3-3-178-16</inkml:trace>
  <inkml:trace contextRef="#ctx0" brushRef="#br0" timeOffset="15745.14">9277 3286 1854 0,'0'0'40'0,"0"0"9"0,0 0 2 0,-3-3 1 0,0-4-41 0,0 1-11 0,0 1 0 0,0 0 0 16,-3 2 76-16,3 0 14 0,-3 1 2 0,0 2 1 15,0 0-23-15,0 0-5 0,0 2-1 0,3 6 0 16,-6 0 0-16,3 3 0 0,-3-3 0 0,1 5 0 16,-1 6-51-16,-3-4-13 0,0 7 0 0,0 4 0 15,3-5 0-15,-3 6 0 0,0-4 0 0,3 4 0 16,3-1 0-16,3-2 0 0,0 3 0 0,3-1 0 16,3-5 0-16,0-2 0 0,6-1 0 0,0 3 0 15,3-7 0-15,3-1 0 0,-3-2 0 0,3-1 0 16,0-7-48-1,5 2-13-15,-2-5-3 0,3-3 0 0,0-2 52 0,3-3 12 0,-3 0 0 0,2-2 0 16,1 2-22-16,0-6-2 0,-6 1 0 0,3 0 0 16,-3 0-115-16,2 2-23 0,-2-10-5 0</inkml:trace>
  <inkml:trace contextRef="#ctx0" brushRef="#br0" timeOffset="15924.29">9048 3503 1911 0,'0'0'84'0,"6"0"19"0,3 0-83 0,-1-5-20 16,4 2 0-16,3 3 0 0,3-5 77 0,0 2 11 15,0 1 3-15,3-4 0 0,-1 1-33 0,1 2-6 16,6-2-2-16,0 0 0 0,0-3-18 0,2 0-4 16,-2 0-1-16,0 0 0 15,-3 3-195-15,0-1-40 0</inkml:trace>
  <inkml:trace contextRef="#ctx0" brushRef="#br0" timeOffset="16182.24">9691 3114 1728 0,'0'0'153'0,"0"0"-122"0,0 0-31 0,0 0 0 16,0 0 148-16,0 0 23 0,0 0 5 0,-3 11 0 15,3 2-77-15,-3-2-16 0,3 4-3 0,-3 7-1 16,0 1-12-16,0 4-3 0,-3 5 0 0,3-1 0 0,-9 33-51 16,6-30-13-16,3-2 0 0,-3 0 54 0,3-3 8 15,0 0 2-15,3 0 0 0,0-5-64 0,0-3-16 16,0 0-2-16,3-2 0 16,0-1-22-16,-3-2-5 0,3-3-1 0,0-2 0 15,3-3-142-15,-3-3-29 0,-3-5-6 0,9-2-1 0</inkml:trace>
  <inkml:trace contextRef="#ctx0" brushRef="#br0" timeOffset="16480.75">9768 3156 2188 0,'0'0'97'0,"0"0"20"0,0 0-93 0,0 0-24 0,0 0 0 0,0 0 0 15,0 0 84-15,0 0 12 0,0 0 2 0,6 6 1 16,0-1-5-16,3 6-1 0,-3-1 0 0,3 3 0 16,-3 3-74-16,0 3-19 0,0-1 0 15,2 4 0-15,-2 1 0 0,0 1 0 0,-3 0 0 0,0 2 0 16,-3 1 23-16,0-3 1 0,3 0 0 0,-6-1 0 16,0 1-39-16,0-3-7 0,0 0-2 0,0 1 0 15,-3-4 44-15,3 1 9 0,-2-1 2 0,-1-5 0 31,3 1-50-31,0-1-9 0,-3-5-3 0,3 0 0 0,0-6 31 0,3-2 0 0,0 0 0 0,0 0 0 16,0 0-211-16,0-8-36 0,0 1-7 0,3-7-2 16</inkml:trace>
  <inkml:trace contextRef="#ctx0" brushRef="#br0" timeOffset="16873.7">9789 3130 1854 0,'0'0'82'0,"0"0"17"0,0 0-79 0,0 0-20 15,3-3 0-15,-3 3 0 0,3-2 78 0,0 2 12 16,-3 0 2-16,12 0 1 0,-3-6 7 0,5 6 0 16,1 6 1-16,0-6 0 0,-3 2-66 0,3 4-14 15,3-1-2-15,0 0-1 0,-3 1-18 0,-1 1 0 16,1 1 0-16,0 3 0 0,0 0 0 0,0-1 0 16,-6 3 0-16,0-7 0 0,0 4 0 0,-3 1 0 15,0-1 0-15,-3 1 0 0,0-3 11 0,-3 3-2 16,0-4 0-16,-3 4 0 15,-3 2-58-15,0-7-12 0,0 7-3 0,0-5 0 0,-6 2 52 0,-3-2 12 16,-3 3 0-16,0-3 0 0,-2 0 0 0,-1 0 0 0,6 0 0 16,0 2 0-16,-3-5 0 0,3 3 0 0,0-2 0 0,3-1 0 15,0 0 0-15,4 1 0 0,-1-4 0 0,6 4 0 16,3-6 0-16,-3 5 0 0,3-5 0 0,0 8 0 16,3-3 35-16,3 3 9 0,3-3 3 0,-1 1 0 15,1-1-7-15,0 0 0 0,0-2-1 0,3 2 0 16,6 0 2-16,-3-2 1 0,3 2 0 0,0-5 0 15,-1 3-34-15,1 0-8 0,0-1 0 0,3-2 0 16,-3 0 0-16,-3 0 0 0,3 0 8 0,-6-2-8 16,2 2-100-16,-2 0-24 0,0 0-6 0,0-3-1024 15</inkml:trace>
  <inkml:trace contextRef="#ctx0" brushRef="#br0" timeOffset="17146.06">10045 2707 2188 0,'0'0'48'0,"0"0"11"0,6 8 1 0,3-3 1 0,-3 0-49 0,6 3-12 15,-1-3 0-15,-2 9 0 0,3-6 105 0,-6 5 19 16,3 5 3-16,3 1 1 0,-3 2-12 0,0 0-3 0,-3 3 0 16,3 2 0-16,-3-4-78 0,0 1-16 0,-3 1-3 0,3 0-1 15,-3-5 39-15,0 2 8 0,3-3 2 0,-3 1-1024 16,2-6-205-16</inkml:trace>
  <inkml:trace contextRef="#ctx0" brushRef="#br0" timeOffset="19372.59">10113 2953 172 0,'0'0'16'0,"0"0"-16"16,0 0 0-16,0 0 0 0,0 0 246 0,0 0 46 16,0 0 10-16,0 0 2 0,0 0-107 0,0 0-21 15,3-6-4-15,-3 6 0 0,0 0-62 0,0 0-12 16,6-2-2-16,-6 2-1 0,0 0-23 0,0 0-5 15,3-8-1-15,-3 8 0 0,0 0-14 0,0 0-2 16,-3-5-1-16,0 2 0 0,-3-5-17 0,3 8-3 16,-3-3-1-16,3 3 0 0,-6-2-12 0,-3 2-4 15,1 2 0-15,-1 1 0 0,0 0 12 0,-3 2 3 16,-3 0 0-16,0 6 0 0,0-3-37 0,0 5-7 0,1 0-2 0,-1 3 0 16,3 3 19-16,0-4 0 0,3 1-8 0,3 3 8 15,0-3 0-15,6 2-10 0,0-4 10 0,6-1-8 31,0 0-32-31,6-5-7 0,0 0-1 0,3 0 0 0,3-3-5 16,0 0-2-16,0-5 0 0,2-2 0 0,1-1 44 0,0-2 11 0,0-3 0 0,-3 0 0 16,3 0 11-16,0-3 4 0,-6 1 1 0,2-3 0 15,-2-1 10-15,0 1 2 0,-6-3 1 0,3-2 0 16,-3 2 4-16,-3-8 1 0,3 3 0 0,-3-3 0 16,-3 3-34-16,3 0-17 0,-6 0 1 0,3-3 1 15,-3 5 63-15,0-2 13 0,-3 8 3 0,0-8 0 16,0 7-64-16,0 1-18 0,-3 3-1 0,3 2 0 0,0 2 19 0,-3-7 0 15,4 5 0-15,-1 3 0 0,0 5 0 0,0-8 0 16,0 3 0-16,3 5 0 0,3 0 0 0,0 0 0 16,0 0 0-16,0 0 0 0,0 0 12 0,0 0 5 15,0 0 2-15,6-8 0 0,0 2-19 0,-3 6 0 16,-3 0 0-16,9 0 0 0,-9 0-16 0,5 6-8 16,1 2 0-16,0 0-1 0,-3 2 25 0,3 3 0 15,0 9 9-15,-3-4-9 0,0 3 22 0,3 3-2 16,0 3-1-16,0-4 0 0,0 6-19 0,3-7 0 15,-3 1 0-15,6-1 0 0,-3-1 0 0,3-3 8 16,3 1-8-16,-1-6 0 0,1-2 0 0,3-1-11 16,3-2 0-16,3-3 0 15,0-2-123-15,2-6-25 0,1 1-5 0</inkml:trace>
  <inkml:trace contextRef="#ctx0" brushRef="#br0" timeOffset="21235.09">5598 2760 633 0,'-9'0'56'0,"9"0"-44"0,-3-6-12 0,0 4 0 0,3 2 72 0,0 0 12 16,0 0 2-16,0 0 1 0,-6 8-12 0,0-3-3 15,0 8 0-15,-3 6 0 0,3 4 23 0,0 4 4 16,0 5 1-16,0 5 0 0,-3 0-52 0,0 10-11 15,3-4-1-15,1 7-1 0,-4 3-23 0,6 0-4 16,3 0 0-16,3-6-8 0,3-2-9 0,0-5-9 16,8-3-2-16</inkml:trace>
  <inkml:trace contextRef="#ctx0" brushRef="#br0" timeOffset="21589.23">6464 2693 345 0,'0'0'31'0,"0"0"-31"15,6 6 0-15,0 7 0 0,3 8 307 0,3-5 55 16,3 5 11-16,2 3 3 0,1 2-306 0,-3 1-61 16,-3-1-9-16,6 3 0 0,-3 3 0 0,3-3 0 15,-3 0 0-15,-1 6 0 0,-2-9 0 0,-3 1 0 16,-3 5 0-16,0-3 0 0,-3 0 9 0,-6 2-9 15,-3-4 10-15,-3 5-514 16,-9-6-102-16</inkml:trace>
  <inkml:trace contextRef="#ctx0" brushRef="#br0" timeOffset="30611.84">3217 4059 1303 0,'0'0'57'0,"0"0"13"0,3 2-56 0,-1 1-14 0,1 0 0 0,3-1 0 16,3-2 70-16,0 0 11 0,0 0 3 0,3-2 0 15,3 2 8-15,0-3 1 0,6 0 1 0,3 1 0 16,2-1-50-16,4-5-11 0,6 3-1 0,3 0-627 16,2-3-125-16</inkml:trace>
  <inkml:trace contextRef="#ctx0" brushRef="#br0" timeOffset="32141.91">7878 4112 1839 0,'9'2'40'0,"0"-2"9"0,3 0 2 0,5 0 1 0,4 3-42 0,0 0-10 0,0-6 0 0,6 3 0 15,3 0 60-15,2 0 9 0,1 0 3 0,9-3-660 16,-1-5-132-16</inkml:trace>
  <inkml:trace contextRef="#ctx0" brushRef="#br0" timeOffset="33147.89">11063 3532 288 0,'0'0'25'0,"0"0"-25"0,0 0 0 0,0 0 0 15,0 0 308-15,9 0 57 0,0 0 11 0,3 0 3 16,-1 0-224-16,4 0-45 0,0 0-9 0,6-2-1 15,6 2-18-15,0 0-3 0,2-3-1 0,7 3 0 16,0 3-19-16,3-3-4 0,2 0-1 0,7 0 0 16,-1 0-14-16,4 0-2 0,6-3-1 0,2 3 0 15,4 0-18-15,-1-3-4 0,1 1-1 0,8-1 0 0,-2 0-14 16,2-2 0-16,3 2-9 0,4-2 9 0,-7 5 12 16,1-8 8-16,-4 6 1 0,12-4 1 0,-8 4-12 0,-4-1-2 15,1-2-8-15,-1 2 12 0,-11 3-12 0,-1-3 11 16,-2 1-11-16,-6-1 10 0,-7-2 16 0,-8 5 3 15,-3-3 1-15,-6 0 0 0,-4 1-30 0,-5-1-21 16,-3 1 3-16,-3-1 1 0,-3 0 27 0,-6 3 6 16,-6-5 0-16,-3 2 1 15,0-2-57-15,-3 0-12 0,-5 2-3 0,-1 0 0 16,-3-5-117-16,3 3-23 0,0-3-5 0,-3 3-473 16,3 0-95-16</inkml:trace>
  <inkml:trace contextRef="#ctx0" brushRef="#br0" timeOffset="33362.55">12875 3278 1728 0,'0'0'38'0,"0"0"8"0,0 0 2 0,0 0 0 0,0 0-39 0,9 3-9 0,-3-3 0 15,3 2 0-15,-3 1 104 0,6 5 20 0,0-3 3 0,3 6 1 16,3 0-18-16,3 2-3 0,5-3-1 0,-2 4 0 16,6-1-67-16,-3 3-14 0,-3 2-2 0,2-2-1 15,-2-3 34-15,-3 3 6 0,-3-3 2 0,-6 1 0 16,0-1-36-16,-3 0-8 0,-3-5 0 0,-3 3-1 15,-6-3-4-15,-3 2-1 0,-3-2 0 0,-9 0 0 16,-6 0-89-16,-6 0-17 0,-2 0-4 0,-7 0-735 16,-3 0-146-16</inkml:trace>
  <inkml:trace contextRef="#ctx0" brushRef="#br0" timeOffset="34040.78">11959 2831 806 0,'0'0'72'0,"0"0"-58"15,0 0-14-15,0 0 0 0,9-5 208 0,-9 5 38 16,0 0 8-16,0 0 2 0,0 0-103 0,0 0-20 0,0 0-4 0,0 0-1 16,0 0-51-16,0 0-10 0,0 0-3 0,0 0 0 15,0 0 0-15,0 0 0 0,-9 5 0 0,3-5 0 16,0 0 0-16,-3 3 0 0,0-1 0 0,0 1 0 16,-3 2-51-16,3-2-13 0,-6 2 0 0,3 3 0 15,-2 0 0-15,2 3 0 0,0-1 0 0,0 3 0 16,0 1 0-16,6-1-12 0,0 0 3 0,3-2 0 15,0 2 9-15,3-2-10 0,6-3 10 0,0-1-10 16,3 1 1-16,0-5 0 0,3 0 0 0,0-1 0 16,2-2 25-16,1-2 6 0,0-4 1 0,0 1 0 15,0-3-23-15,0 0 0 0,0-2 0 0,0-1 0 16,-3-2 0-16,-1 0-12 0,1-1 2 0,-3 1 0 16,0-3 10-16,0 0 14 0,0 3-3 0,0 0-1 0,-6 0 43 15,3-1 9-15,0 4 2 0,0 5 0 0,0-3-53 0,-3 5-11 16,0 0 0-16,-3 3 0 0,0 0 0 0,0 0 0 15,0 0 0-15,3 3 0 0,3 8 0 0,-3 2 0 16,0 0 0-16,3 6 0 0,-3 2 0 0,3 3 0 16,-3 2 0-16,2 0 0 0,1-4 0 0,0 4 0 15,3-2 0-15,-6 5 0 0,3-3 0 0,0-2 0 16,-3 3 0-16,0-3 0 0,-6-1 0 0,0 1 0 16,0-5 0-16,-3 2 0 0,-3 0 0 0,-3-2 0 15,1-1 0-15,-4-2 0 0,-3 0 0 0,0 0 0 16,-3-6 0-16,0 1 0 0,0-1 0 0,1-2 0 15,-1-2 0-15,3-4 0 0,-3-2 0 0,3-2 10 16,3-1-10-16,0-2 8 0,4-3-8 0,-1-3-11 16,9-2 3-16,-3 0 0 0,6-8-6 0,0 2-1 15,6-10 0-15,6 5 0 16,-1 0-28-16,4 3-5 0,3-5-2 0,3 2 0 16,0 3-110-16,0 8-21 0,0-9-5 0,-1 9-899 0</inkml:trace>
  <inkml:trace contextRef="#ctx0" brushRef="#br0" timeOffset="34829.33">12158 3138 1497 0,'0'0'66'0,"9"0"14"0,-9 0-64 0,6 0-16 15,3 0 0-15,-9 0 0 0,0 0 113 0,6 0 19 16,0 0 4-16,3 0 1 0,6 0-65 0,-3 0-14 16,-6 3-2-16,2-3-1 0,7 2 7 0,-6 1 2 15,0 0 0-15,3 2 0 0,-3-5 0 0,0 5 0 16,-9-5 0-16,6 5 0 0,-6-5-52 0,3 6-12 15,-3 2 0-15,-3 2 0 0,-3-2 0 0,0 5 0 16,-6-5 0-16,-3 3 0 0,0 0 0 0,0 2 0 16,1-3 0-16,5 1 0 0,0 2 0 0,0 0 0 15,3-2 0-15,-3 0 0 0,6-4 0 0,-3 1 0 16,3-2 0-16,3-6 0 0,3 5 0 0,-3-5 0 0,0 0 0 16,6 3 0-16,3-3 0 0,3 0 0 0,0-3 0 0,3 0 0 15,-4-2 0-15,7 0 0 0,0-6 0 0,-3 1 0 16,3-4 0-16,0 1 0 0,-3-5 0 0,0-1-782 15,-1 6-159-15</inkml:trace>
  <inkml:trace contextRef="#ctx0" brushRef="#br0" timeOffset="35127.06">12512 2752 2419 0,'-9'-6'53'0,"9"6"11"0,-6 0 3 0,1 6 1 0,-7-6-55 0,3 2-13 16,0 4 0-16,0-6 0 0,0 5 54 0,-3 0 8 15,6-2 2-15,-3 7 0 0,0 4-52 0,0-1-12 16,3 0 0-16,3 8 0 0,-3-5 24 0,3 8 1 16,-3 0 1-16,3 2 0 15,3-2-42-15,3 3-8 0,0-4-1 0,0 4-1 0,3-6 39 0,0 5 8 16,3-4 2-16,0-1 0 0,0-3-37 0,0 1-7 15,3-3-2-15,0 2 0 16,-3-5-33-16,3 1-6 0,0-9-2 0,-1 6 0 16,4-4-93-16,-3 1-19 0,0-5-4 0,0 0-715 0</inkml:trace>
  <inkml:trace contextRef="#ctx0" brushRef="#br0" timeOffset="35414.87">12792 2831 1728 0,'0'0'76'0,"0"0"16"0,0 0-73 15,0 0-19-15,6 0 0 0,-6 0 0 0,9 3 92 0,-3 2 14 16,0 3 3-16,0 3 1 0,3-4-22 0,-3 4-5 15,3 5-1-15,0 0 0 0,-3 0-66 0,3 2-16 16,-1-2 0-16,1 0 0 0,0 2 0 0,0 4 0 16,-3-7 0-16,0 4 0 0,0-6 0 0,-3 3 0 15,-3-3 0-15,0-2 0 0,-6 2 24 0,3-2 0 16,-6 2 1-16,0-8 0 16,-3 3-142-16,0 0-29 0,-5 3-6 0,-1-3-810 0</inkml:trace>
  <inkml:trace contextRef="#ctx0" brushRef="#br0" timeOffset="35594">12596 2977 2080 0,'0'0'92'0,"0"0"20"0,0 0-90 0,0 0-22 0,0 0 0 0,6-3 0 15,3 3 13-15,0-3-1 0,-1 3-1 0,1 0 0 16</inkml:trace>
  <inkml:trace contextRef="#ctx0" brushRef="#br0" timeOffset="36178.58">13721 3299 684 0,'0'0'15'0,"0"0"3"0,0 0 1 0,0 0 0 0,-9 0-19 0,3 0 0 15,6 0 0-15,0 0 0 0</inkml:trace>
  <inkml:trace contextRef="#ctx0" brushRef="#br0" timeOffset="37084.89">13804 3082 1465 0,'0'0'32'0,"0"0"6"0,0 0 2 0,0 0 2 0,0 0-34 0,0 0-8 0,0 0 0 0,0 0 0 16,0 0 111-16,-3 8 20 0,0 0 4 16,0 0 1-16,3 3-57 0,-3 5-11 0,3 2-3 0,0 3 0 15,3 6 51-15,-3 2 9 0,0 3 3 0,0 2 0 16,0 6-93-16,0-8-19 0,-3 2-3 0,0 3-1 16,0 0 32-16,0 0 7 0,-3 0 1 0,0 0 0 15,0 0-42-15,1-2-10 0,-1-1 0 0,3-2 0 16,-6-1 0-16,6-4 0 0,-3-3 0 0,3-3 0 0,0 0 33 15,0-2 5-15,0-6 1 0,3 0 0 0,-3-5-22 0,3 0-4 16,-6-5-1-16,6-3 0 0,0 0-2 0,0 0-1 16,0 0 0-16,3-6 0 0,0-2-1 15,0-5-8-15,0-5 12 0,0-1-4 0,3-5-8 0,0-5-11 16,3-8 3-16,0-3 0 16,2 3-15-16,1-2-2 0,0 2-1 0,6 0 0 15,-6 2 12-15,6 6 2 0,-6 0 1 0,6 5 0 0,0 6-9 0,-1 4-1 16,1 1-1-16,0-3 0 0,0 8 22 0,3 3 0 15,-3 2 0-15,2 3 0 0,1 3 0 0,0 0 0 16,-3 5 0-16,3 0 0 0,-3 2-8 0,0 6 8 16,-4-3-10-16,1 8 10 0,-3-2 0 0,-3 2 0 15,0 0 0-15,-6 3 10 0,0-3-10 0,0 3 0 16,0 5 0-16,0-8 0 0,-3 3 53 0,0 0 9 16,0-3 2-16,0-2 0 0,0-3-64 0,3-1 0 0,-3-1 0 15,3-1-10-15,0-5 10 0,0 0 0 0,-3-8 0 16,6 5 0-1,-6-5-81-15,6-3-15 0,0-5-2 0,3-2-757 0,-3-6-151 0</inkml:trace>
  <inkml:trace contextRef="#ctx0" brushRef="#br0" timeOffset="37367.33">13512 2971 1094 0,'0'0'97'0,"0"0"-77"0,0 0-20 0,6-2 0 0,0-1 196 0,3 0 35 16,3 1 7-16,3-1 2 0,0 0-82 0,3 1-16 16,3-1-3-16,2 0-1 0,4 1-36 0,0-1-7 15,0 3-2-15,3-5 0 0,-4 2-44 0,4-2-9 16,-3 5-1-16,3-8-1 0,-1 5-25 0,1 1-5 15,-9-6 0-15,3 5-8 0,0 0 0 0,-3-4 0 16,-7 4-15-16,-2 0 5 16,-3 3-141-16,0 0-28 0,-9 0-5 0,0 0-928 0</inkml:trace>
  <inkml:trace contextRef="#ctx0" brushRef="#br0" timeOffset="37699.04">13873 2762 1886 0,'9'-2'84'0,"-9"2"16"15,6 0-80-15,-1 0-20 0,4 2 0 0,3-2 0 16,0 0 123-16,3 0 20 0,0 3 4 0,0 2 1 0,3-2-68 16,-3-1-12-16,-3 4-4 0,-1 4 0 0,1-2 0 0,0 3 0 15,-3-1 0-15,0 1 0 0,-3 2-51 0,-3 1-13 16,0-1 0-16,0 5 0 0,-6-5 30 0,-3 1 3 16,0-1 1-16,-6 0 0 0,0-2-3 0,0 2-1 15,3-2 0-15,-2-3 0 16,2 2-126-16,-3-5-26 0,0 3-5 0,3 0-717 15,0-5-144-15</inkml:trace>
  <inkml:trace contextRef="#ctx0" brushRef="#br0" timeOffset="38101.75">14429 2775 2649 0,'0'0'58'0,"0"0"12"0,0 0 2 0,6 3 4 0,6 0-61 0,-6-3-15 0,3 2 0 0,3-2 0 16,0 8 48-16,3-8 8 0,-3 3 0 0,2 2 1 16,-2 3-40-16,3 3-8 0,-3-6-1 0,-3 8-8 15,0-2 0-15,0 0 0 0,-3 2 0 0,0-3 0 16,0 4 0-16,-6-1 0 0,0-3 0 0,-3 4 0 15,-3-1 0-15,0-3 0 0,-6 1 0 0,-3 2 0 16,0-2 0-16,0-1 0 0,1 4 0 0,-7-6 0 16,3 2 0-16,0-2 0 0,3 0 0 0,0 0 0 15,3-3 0-15,0 1 0 0,6-1 0 0,0-3 0 0,6-2 0 0,0 0 0 16,0 0 0-16,0 0 0 0,6 0 0 0,6-2 0 16,0-1 0-16,3-2 0 0,0 2 0 0,0-2 0 15,0 2 0-15,0-2 0 0,3 2 20 0,-4-2-4 16,1 0 0-16,3-1 0 0,0 4-25 0,-3-9-6 15,0 9-1-15,0-6 0 16,0 2-140-16,-4-2-29 0,-2 1-6 0,0-1-897 0</inkml:trace>
  <inkml:trace contextRef="#ctx0" brushRef="#br0" timeOffset="38327.87">14236 2709 2188 0,'-12'11'48'0,"6"-11"11"0,-6 8 1 0,3 2 1 0,0 4-49 0,0-1-12 0,0 3 0 0,3 8 0 15,0-6 92-15,3 9 15 0,0-4 3 0,3 6 1 16,6-2-75-16,0-1-16 0,3 1-2 0,3-1-1 16,0-2-17-16,6-3 0 0,3-2 0 0,3-1 0 15,5 4 0-15,1-9 0 0,0-5 0 0,3 0 0 16,2-6-176-16,-2-2-40 0,0-2-7 0,0-1-1 15</inkml:trace>
  <inkml:trace contextRef="#ctx0" brushRef="#br0" timeOffset="38523.75">14685 2699 1958 0,'0'16'87'0,"3"-11"17"0,3 3-83 0,3 2-21 15,3 4 0-15,0-1 0 0,3 3 0 0,0 0 0 16,3 5 0-16,-1-3 0 0,1 4 0 0,0-1 0 16,-3 2 0-16,-3-4 0 0,3 2 36 0,0 3 2 15,-9-3 1-15,0 0 0 16,-3-2-78-16,-6 2-15 0,0 3-3 0,-9 2-1 0</inkml:trace>
  <inkml:trace contextRef="#ctx0" brushRef="#br0" timeOffset="38853.24">15126 3495 2556 0,'0'0'113'0,"0"-2"23"0,-3-4-108 0,0-2-28 0,0 3 0 0,-3-3 0 15,3 3 42-15,-3-1 3 0,-3 4 1 0,-3-3 0 16,3 5-2-16,0 0 0 0,-3 0 0 0,0 5 0 16,-2 3-14-16,-1 0-3 0,0 5-1 0,-3 0 0 15,0 8-26-15,0-5 0 0,3 5 0 0,3 1 0 0,-2 4 0 16,2-2 0-16,0 0 0 0,6 5 0 0,3-5-25 0,3 2 2 16,-3 0 1-16,6-2 0 0,6-3 12 0,0 1 10 15,0-7-13-15,3 1 5 0,5-2 8 0,-2-6-13 16,3-1 5-16,-3-1 8 0,3-1-16 0,0-5 5 15,3-5 1-15,-1 2 0 16,-2-5-68-16,0 0-14 0,3-2-2 0,0-1-677 16,-6-2-135-16</inkml:trace>
  <inkml:trace contextRef="#ctx0" brushRef="#br0" timeOffset="39018.85">14992 3614 2188 0,'-15'-5'48'0,"12"5"11"0,3 0 1 0,0 0 1 0,0 0-49 0,0 0-12 16,0 0 0-16,0 0 0 0,9 5 105 0,6-2 19 16,-3-3 3-16,6 0 1 0,2 3-103 0,4-1-25 0,0-2 0 0,3 0 0 31,3-2-97-31,-1-1-25 0,4 0-5 0,-9-5-1 0</inkml:trace>
  <inkml:trace contextRef="#ctx0" brushRef="#br0" timeOffset="39248.81">15501 3326 1900 0,'3'-5'84'0,"-3"5"18"0,0 0-82 15,0 0-20-15,0 0 0 0,0 0 0 0,0 0 222 0,0 0 40 16,-3 2 8-16,3 9 2 0,0-1-162 0,-3 4-32 16,-3 4-6-16,0 1-2 15,0 4-30-15,0-4-5 0,-3 7-2 0,0 1 0 0,0 2-6 0,0 0-2 16,0 3 0-16,-3 8 0 0,4-1-25 0,-1-2 0 15,3-5 0-15,0 2 0 0,3-5-8 0,0-2-8 16,3-3 0-16,0-3-1 16,3-3-127-16,0-4-24 0,0-4-6 0,6-2-693 15,-9-8-138-15</inkml:trace>
  <inkml:trace contextRef="#ctx0" brushRef="#br0" timeOffset="39695.92">15605 3254 2649 0,'-6'-5'58'0,"6"5"12"0,0 0 2 0,0 0 4 0,0 0-61 0,0 0-15 0,0 8 0 0,0-8 0 16,-3 8 0-16,6-3 0 0,0 1 0 0,0 1 0 15,6 4 69-15,-3-6 11 0,0 3 3 0,3 0 0 16,-3 0-42-16,0 3-8 0,0-6-1 0,0 3-1 15,0 3-14-15,-3-6-2 0,2 3-1 0,-5-8 0 16,3 8-14-16,-3-8 0 0,0 0 0 0,3 8 0 16,-3-8 0-16,-3 8 0 0,3-8 0 0,-3 10 0 15,0-2 54-15,1 0 8 0,-1 0 2 0,-3 0 0 16,6-3-52-16,-3 3-12 0,3-8 0 0,-3 5 0 16,3 3 0-16,-3 0 0 0,3 0 0 0,0 0 0 0,0 3 0 15,-3-1 0-15,3 1 0 0,-3 2 0 0,-3 3 0 0,3 0 0 16,0 0 0-16,-3 5 0 0,3-5 54 0,-3 8 8 15,0-3 2-15,3 3 0 0,-3-3-52 0,0 0-12 16,3 3 0-16,-3-3 0 0,3-3 0 0,-3 1 0 16,3-3 0-16,0 0 0 0,0 0 0 0,0 0 0 15,3-6 0-15,-3 3 0 0,0 1 0 0,0-4 0 16,0 1 0-16,3-3 0 0,0-3 0 0,-3 0 0 16,3-5 0-16,0 0 0 0,0 6 0 0,0-6 0 15,0 0 0-15,0 0 0 16,-3-8-151-16,3-3-33 0,3 0-6 0,-3-4-753 0,3-4-150 15</inkml:trace>
  <inkml:trace contextRef="#ctx0" brushRef="#br0" timeOffset="40114.96">15534 3302 1267 0,'0'0'112'0,"0"-3"-89"0,3-2-23 0,-3 0 0 16,5-1 209-16,1 4 38 0,0-1 7 0,3 1 2 15,0-1-116-15,3 3-24 0,3 0-4 0,0 0 0 16,6 0-25-16,0-3-5 0,2 6-1 0,1-3 0 16,0 5-65-16,0-2-16 0,0 2 0 0,-1 3 0 15,-2 5 55-15,-3-5 7 0,0 3 2 0,-3 5 0 16,0-3-52-16,-6 3-12 0,-3 2 0 0,-3-2 0 16,0 3 0-16,-6-1 0 0,-9-2 0 0,0 0 0 15,0 0 0-15,0 0 0 0,-9 0 0 0,-3-3 0 0,-5-3 0 16,5 1 0-16,3 0 0 0,0-1 0 15,-6-2-48-15,7 0-13 0,-4-5-3 0,3 2 0 0,-3-5 52 0,6 3 12 16,3-3 0-16,3-3 0 0,3 3 0 0,6-8 0 16,3 8 0-16,0-5 0 0,6-1 0 0,3 4 0 15,0-3 0-15,3 2 0 0,3 3 0 0,0 0 0 16,3 0 0-16,0 5 0 0,-3 0 0 0,2 1 0 16,4 2 0-16,-3 2 0 0,0-2 28 0,0 3 9 15,6 2 2-15,-6-2 0 0,-4-1-11 0,4 3-3 16,-3-2 0-16,3 2 0 0,0-5-25 0,-3 0 0 15,3 0 0-15,-4 0 0 0,4 0 0 0,0-5 0 16,-6-1 0-16,6-2 0 16,0 0-97-16,-3-5-25 0,-3 0-5 0,3-3-1127 0</inkml:trace>
  <inkml:trace contextRef="#ctx0" brushRef="#br0" timeOffset="40610.18">16132 2958 1612 0,'0'0'144'16,"0"0"-116"-16,-3-3-28 0,3 3 0 0,0 0 104 0,-6-5 16 16,3 2 2-16,-3-2 1 0,3 5-17 0,-3-5-3 15,6 5-1-15,-3-5 0 0,-3 2-31 0,0 3-7 16,0-8 0-16,6 8-1 0,-6 0-51 0,0-3-12 15,6 3 0-15,-6 0 0 0,0 0 48 0,-3 0 8 16,-2 3 0-16,-1 5 1 0,0-5-28 0,-3 7-5 16,-3-5-2-16,0 6 0 0,3 2-13 0,-3 3-9 15,1 3 12-15,2 2-12 0,0-5 0 0,3 2 0 16,3 3 0-16,3 1 0 0,3 1 0 0,6-4 0 16,6-1-10-16,0-2 10 0,0 3-23 0,6-6 3 15,3-2 1-15,2-3 0 0,1-3 19 0,0-5 0 16,0-5 8-16,0-3-8 15,0-3-16-15,-1 0-8 0,-5-2-3 0,3-3 0 0,-3 0 43 0,0-2 9 16,-6-3 2-16,3 2 0 0,0-10-27 0,0 0 0 16,-1-8 0-16,-2-5 0 0,0-1 20 0,-3-4-2 15,6-1 0-15,0 3 0 0,-6 5-2 0,0 9 0 16,3 2 0-16,-6 7 0 0,0 7 12 0,-6 4 1 0,0 3 1 16,3 8 0-16,0 0-19 0,-6 5-11 0,-3 6 12 0,3 5-12 15,-3 2 15-15,0 9-4 0,0 7-1 0,-3 3 0 16,3 11-21-16,6-6-4 0,-2 3-1 0,5 5 0 15,0-2 40-15,5 0 8 0,7-1 2 0,3-4 0 16,0-1-34-16,6-2 0 0,9-6 0 0,2 3-1436 16</inkml:trace>
  <inkml:trace contextRef="#ctx0" brushRef="#br0" timeOffset="43918.12">16435 3627 460 0,'0'0'41'0,"0"0"-33"16,0 0-8-16,-5 3 0 0,-1 2 389 0,6-5 76 16,0 0 15-16,0 0 4 0,0 0-360 0,0 0-71 15,6 6-14-15,-1-4-3 0,1-2 10 0,3 0 2 16,0 0 1-16,6-2 0 16,0-1-126-16,3 0-26 0,-3-2-5 0,0 0 0 0</inkml:trace>
  <inkml:trace contextRef="#ctx0" brushRef="#br0" timeOffset="44092.18">17108 3760 1900 0,'21'-6'84'0,"-21"6"18"0,-3 0-82 0,3 0-20 0,0 0 0 0,9 0 0 16,-9 0 155-16,9-5 26 0,-3 3 6 0,6-4 1 15,6 6-274-15,-4-5-54 0,-5 2-12 0,3-2-1 16</inkml:trace>
  <inkml:trace contextRef="#ctx0" brushRef="#br0" timeOffset="44262.33">17614 3778 1497 0,'-18'3'66'0,"18"-3"14"0,0 0-64 0,0 0-16 15,0 0 0-15,0 0 0 0,0 0 221 0,3 5 41 16,6 0 8-16,0-2 2 0,-9-3-192 0,9 3-37 16,9-3-8-16,0 0-2 15,3-3-101-15,-1-2-21 0,7 0-4 0,0-1-619 16,0 4-124-16</inkml:trace>
  <inkml:trace contextRef="#ctx0" brushRef="#br0" timeOffset="44397.43">18141 3747 864 0,'0'0'76'0,"0"0"-60"0,0 0-16 0,9 2 0 15,0 1 192-15,-9-3 36 0,0 0 8 0,9 2 0 16,0 1-109-16,-3 0-23 0,3-1-4 0,0 1 0 16,-1 0-28-16,4-3-4 0,3 0-2 0,0 2 0 31,3-2-80-31,0 3-16 0,3-6-3 0,0 1-631 16,2-1-127-16</inkml:trace>
  <inkml:trace contextRef="#ctx0" brushRef="#br0" timeOffset="44548.5">18668 3757 1267 0,'0'0'112'16,"0"0"-89"-16,0 0-23 0,9 5 0 16,0-5 209-16,-3 3 38 0,-6-3 7 0,9 3 2 0,0-1-103 0,-1 4-20 15,1-1-4-15,3-5-1 0,0 5-51 0,0-2-10 16,0-1-3-16,3 1 0 16,0 0-102-16,3-3-21 0,-3 0-4 0,2 0-752 15,-2 0-150-15</inkml:trace>
  <inkml:trace contextRef="#ctx0" brushRef="#br0" timeOffset="45341.21">19457 3469 403 0,'0'0'36'0,"0"0"-36"15,0 0 0-15,0 0 0 0,0 0 250 0,0 0 43 0,0 0 9 0,0 0 2 16,-9 2-141-16,9-2-28 0,0 0-6 16,0 0-1-16,0 0 0 0,0 0 0 15,0 0 0-15,9 3 0 0,-3 0-51 0,6-1-10 16,-1 1-3-16,7 0 0 0,3-3 0 0,3 2 0 16,-3-2 0-16,6 0 0 0,2 0-26 0,1 3-6 0,0-3 0 0,9 0-1 15,-1 0-1-15,7 3 0 0,6-3 0 0,5 2 0 16,-2-2-22-16,2 0-8 0,-2 8 0 0,8-8 9 15,-5 0-9-15,-1 0 0 0,4 3 0 0,2-1 0 16,-8-2 0-16,3 3 0 0,-1 2 0 0,4-5 0 16,-4 0 0-16,-5 0 0 0,-4 0 0 0,1 0 0 15,0 0 0-15,-10 0 0 0,-2 0 0 0,-3 0 0 16,-3 0 19-16,-7-5 1 0,1 2 1 0,-6-2 0 0,-3 5-33 0,0-5-8 16,-3 2 0-16,-3 1-1 0,-6-4 21 0,-3 1 0 15,0-3 0-15,0 3 0 0,-6-3 0 0,3-3 0 16,-3 3 0-16,-3-2 0 15,3 2-56-15,0-3-6 0,-3 6-2 0,3-3-819 16,3-3-164-16</inkml:trace>
  <inkml:trace contextRef="#ctx0" brushRef="#br0" timeOffset="45594.59">20847 3283 1958 0,'0'0'87'0,"0"0"17"0,0 0-83 0,0 0-21 16,0 0 0-16,0 0 0 0,0 0 107 0,0 0 17 15,0 0 3-15,0 0 1 0,0 0-52 0,6 11-9 16,6-6-3-16,2 6 0 0,4 0 0 0,0 2 0 16,6-3 0-16,0 4 0 0,0-1-51 0,-4 3-13 0,4 2 0 0,0-5 0 15,-3-2 0-15,0 2 0 0,-3 3 0 0,-1 0 0 16,-2-3 38-16,-3 3 5 0,-3-3 1 0,-6 3 0 16,0-3-22-16,-3 1-4 0,-3-1-1 0,-6 0 0 15,-6-2-9-15,-3-1-8 0,-2 4 12 0,-4-4-12 16,-6 1-28-1,-3-3-13-15,1 0-3 0,-4-1 0 16,-3-1-188-16,0-1-37 0,-38-5-8 0,24 0-2 0</inkml:trace>
  <inkml:trace contextRef="#ctx0" brushRef="#br0" timeOffset="46675.82">20174 2876 864 0,'0'0'76'0,"3"-5"-60"0,-3-3-16 0,0 3 0 16,0-6 144-16,0 0 25 0,0 1 6 16,-3 2 1-16,0-5-39 0,0 2-7 0,0 0-2 0,-3 3 0 15,-3-2-9-15,0 5-3 0,0-6 0 0,0 8 0 16,-2-2-46-16,-4 2-10 0,3 1-1 0,-6 4-1 15,3 6-32-15,0-2-6 0,-3 4-2 0,0 1 0 16,3 2 37-16,1 6 7 0,-4-6 2 0,6 5 0 16,0-2-52-16,6 3-12 0,3 2 0 0,0-3 0 15,3 1 0-15,3-6 0 0,6 0 0 0,0 1 0 16,3-1-31-16,3-5-9 16,0-3-1-16,-1 0-1 0,4-5 14 0,3 0 2 0,-3 0 1 0,3-5 0 15,-3 2 25-15,0-4 0 0,-4 1 0 0,1-4-8 0,0 2 8 16,-3-3 0-16,0 3 8 0,-3-5-8 0,0 0 0 0,-3-1 0 15,-3 1 0-15,0 3 0 0,0 2 56 0,-3 0 6 16,3 3 2-16,-3 5 0 0,0 0-52 0,0 0-12 16,0 0 0-16,0 0 0 0,-6 5 0 0,3 0 0 15,-3 3 0-15,3 5 0 0,0 0 0 0,3 1 0 16,-6 2 0-16,6 2 0 0,0 1 20 0,0-1 0 16,0 3 1-16,3 0 0 0,-3 1-33 0,3-4-8 15,0 3 0-15,0 3-1 0,0 0 21 0,0-8 0 16,-3 5 0-16,0 3 0 0,0 0 0 0,-3-8 0 15,0 2 0-15,0-2 0 0,-3-3 0 0,0 0 0 16,-3-2 0-16,0 0 0 0,0 2 0 0,-3-8 0 16,0 0 0-16,-3 1 0 0,1-1 0 0,-4-2 13 15,0-3-1-15,0 2-1 0,3-2-11 0,-3 0-16 16,0-2 4-16,4-4 1 0,2 1-6 0,0 0-2 16,3-3 0-16,3-3 0 15,6 1-119-15,3-6-24 0,3-3-5 0,6-2-914 0</inkml:trace>
  <inkml:trace contextRef="#ctx0" brushRef="#br0" timeOffset="47143.18">20373 3307 1497 0,'0'0'66'0,"0"0"14"0,6 0-64 0,-6 0-16 16,0 0 0-16,0 0 0 0,6 0 106 0,0-8 18 15,3 3 3-15,-3 0 1 0,-6 5 0 0,3-8 0 16,3 3 0-16,0-3 0 0,0-3-103 0,0 0-25 15,0 1 0-15,3-3 0 0,-6-1 56 0,6 1 7 16,-3 0 1-16,3-3 0 16,-3-2-78-16,3 2-15 0,-4-3-3 0,1 3-1 0,3-5 21 0,-3 5 4 15,-6 0 8-15,0 0-13 0,-3 1 4 0,0 1 1 16,0-1 0-16,-3 1 0 0,-2 4 8 0,-1 2-12 16,-3 2 12-16,-3 6-12 0,0 3 12 0,0 0 0 15,3 7 0-15,-3 1 0 0,0 5-12 0,0 2 2 0,4 1 1 16,2 5 0-16,3-3 23 0,0 5 5 0,3-7 1 15,3 5 0-15,0-3 2 0,6 0 1 0,0 0 0 0,3-2 0 16,0-1-2-16,2-5 0 0,4 1 0 16,0-4 0-16,0 6-21 0,6-11 0 0,3 3 0 0,-3-8 0 15,2 0-47 1,1 0-13-16,0-8-4 0,0-2 0 0</inkml:trace>
  <inkml:trace contextRef="#ctx0" brushRef="#br0" timeOffset="47724.61">20817 2686 1728 0,'0'0'38'0,"0"0"8"0,0 0 2 0,0 0 0 16,-9 7-39-16,3-7-9 0,0 0 0 0,0 3 0 0,-3 2 104 15,0 1 20-15,0 2 3 0,-3 2 1 0,1 3-36 0,-1 9-8 16,0-4 0-16,0 9-1 0,0-1-31 0,0 3-5 16,0 0-2-16,0 3 0 0,0-3-37 0,3-2-8 15,3-1 0-15,3 0 0 0,3 1 0 0,3-6 0 16,0 0 0-16,6-2 0 15,0 2-43-15,6-10-11 0,3-4-2 0,3 1-1 16,6-2-165-16,2-6-33 0,28-11-6 0,-9-7-2 0</inkml:trace>
  <inkml:trace contextRef="#ctx0" brushRef="#br0" timeOffset="47969.59">20829 2720 1497 0,'0'0'66'0,"0"0"14"0,0 0-64 0,0 0-16 0,12 8 0 0,-3 0 0 16,3 2 156-16,0 4 28 0,5-4 6 0,-2 6 1 15,0 3-152-15,0-6-31 0,3 3-8 0,-3 2 0 16,0 3 55-16,-3 1 7 0,-1-1 2 0,1-3 0 16,-3 3-19-16,0 1-3 0,-3-4-1 0,-3 3 0 15,0 3-17-15,-3-8-4 0,-3 5-1 0,-3 0 0 16,0-7-19-16,-6 1 10 0,0 1-10 0,-2-3 8 15,-10-2-160-15,0 0-32 0,-24 12-6 16,7-9-2-16</inkml:trace>
  <inkml:trace contextRef="#ctx0" brushRef="#br0" timeOffset="48296.12">20725 3014 2505 0,'0'0'111'0,"0"0"23"0,0 0-107 0,0 0-27 0,0 0 0 0,0 0 0 16,0 0-9-16,0 0-7 15,0 0-2-15,0 0-1078 0</inkml:trace>
  <inkml:trace contextRef="#ctx0" brushRef="#br0" timeOffset="49993.07">21924 3090 1958 0,'0'0'43'0,"0"0"9"0,0 0 1 0,0 0 3 0,0 0-45 0,0 0-11 16,0 0 0-16,0 0 0 0,0 0 104 0,0 0 20 16,0 0 3-16,0 0 1 0,3 8-52 0,0 6-9 15,3-1-3-15,-3 5 0 0,-3 3 0 0,0 11 0 16,0 0 0-16,0 5 0 0,-3-3-51 0,0 3-13 15,0 0 0-15,-3 0 0 0,0-2 0 0,3 2 0 0,-6-3 0 16,3-5 0-16,3 8 0 0,-3-5 0 0,-2-3 0 16,-1 0 0-16,0-2 0 0,0-3 0 0,0-6 0 0,-3 1 0 15,3-3 15-15,0-3 0 0,3-5 0 0,0-3 0 16,3 3-24-16,3-8-5 0,0 0-1 0,0-8 0 16,0-3 42-16,6 1 8 0,0-6 1 0,3-2 1 15,0-4-8-15,3-1-1 0,3-7-1 0,3 1 0 16,-1 0-73-16,1 0-14 15,6-3-4-15,-3 1 0 0,6-1 52 0,-3 3 12 0,5 0 0 0,1 5 0 16,-3 3 0-16,0 2 0 0,5 3 0 0,-2 6 0 16,-3 4 0-16,0 4 0 0,0 2 0 0,-1 5 0 15,-2 3 0-15,-6 3 0 0,3-1 0 0,-6 1 0 16,0 2 0-16,-3 3 0 0,-7 0 0 0,4 2 0 0,-3-2 0 0,0 3 0 16,-3-1 0-16,-3 3 0 0,0-2 48 0,0-1 13 15,0 4 3-15,0-4 0 0,0 3-52 0,6-8-12 16,-3 3 0-16,0 3 0 0,0-6 0 0,0 0 0 15,3-2 0-15,3-6 0 0,0-2 0 0,0-3 0 16,0-3 0-16,0 1 0 16,6-6-100-16,0-3-22 0,-4-2-5 0,7-6-717 15,0-2-144-15</inkml:trace>
  <inkml:trace contextRef="#ctx0" brushRef="#br0" timeOffset="50265.64">21627 2945 1324 0,'0'0'59'0,"0"0"12"0,9-3-57 0,-4 3-14 0,4 0 0 0,0 0 0 16,3-5 144-16,0 2 25 0,9 1 6 0,0-1 1 15,0 3-60-15,-1 0-11 0,7-5-2 0,0 5-1 16,0-3-10-16,6 3-1 0,-7 0-1 0,1-3 0 15,-3 1-72-15,0 2-18 0,0-6 0 0,-1 1 0 16,-5 2 0-16,-3-2 0 0,3 0 0 0,-3 2 0 16,-6-5-48-1,0 0-12-15,-6 3-4 0,3 0 0 0,-3 0-167 0,0-1-33 0,-6 1-8 0,3-3 0 16</inkml:trace>
  <inkml:trace contextRef="#ctx0" brushRef="#br0" timeOffset="50443.28">21996 2678 1958 0,'0'0'43'0,"0"0"9"0,0 0 1 0,0 0 3 0,0 0-45 0,6 0-11 16,3 0 0-16,-1 5 0 0,4 5 101 0,3-7 19 16,-3 0 3-16,6 5 1 0,6 0-45 0,0 0-9 15,-3 2-2-15,-1-2 0 0,1 3-48 0,-3-1-11 16,3 3-1-16,-3-2-8 0,-6-3 27 0,3 3-2 16,-4-3 0-16,-5 2 0 0,-3 1-16 0,-6-1-9 15,-3 4 10-15,-3-4-10 16,-2 1-75-16,-4 2-21 0,-6 0-4 0,3 0-664 0,0 1-132 0</inkml:trace>
  <inkml:trace contextRef="#ctx0" brushRef="#br0" timeOffset="50923.8">22627 3098 1839 0,'0'0'81'0,"0"0"18"0,0 0-79 0,0 0-20 16,0 0 0-16,0 0 0 0,0 0 87 0,0 0 13 15,0-8 4-15,6-2 0 0,9-1-25 0,-4-2-5 16,-2 0-1-16,0-3 0 0,9 3-20 0,-3-11-4 16,-6 0-1-16,6 0 0 15,-3-2-68-15,3-6-15 0,-3-2-2 0,-1-6-1 0,1 3 18 0,-3 2 4 16,3 4 1-16,-6-6 0 0,-3 8 15 0,-3 5 0 16,0 3 0-16,-3 2 0 0,-3 6 0 0,0 2 20 15,-6 3-4-15,0 6 0 0,4 2 0 0,-4 2-1 16,-6 6 0-16,9 5 0 0,-3 1-7 0,0 4 0 15,-3 6-8-15,-3 2 12 0,6 4-4 0,3 4 0 16,0 0-8-16,1-2 12 0,-4 3 0 0,6-1 0 16,3-2 0-16,3 5 0 0,-6-11-12 0,6 1 0 0,6-1 0 15,-3-2 0-15,6-3 0 0,0-5 0 0,2 0 0 0,4 0 0 16,3-3 0-16,-6-2 0 0,3-6 0 0,3 3 0 16,3-8 0-16,0 0 0 0,-1-6 0 0,1-1-792 15,-3-1-151-15</inkml:trace>
  <inkml:trace contextRef="#ctx0" brushRef="#br0" timeOffset="51119.36">22537 2614 2188 0,'-3'8'48'0,"-5"5"11"0,5 3 1 0,-6 3 1 0,-3 4-49 0,3 4-12 15,0-1 0-15,0 6 0 0,6 0 54 0,0 2 8 16,0-5 2-16,6 6 0 0,0-6 0 15,0 0 0-15,3-3 0 0,3-2 0 0,6 0-52 0,-3-5-12 16,2-1 0-16,4-2 0 16,9-5-48-16,-3-3-13 0,3-6-3 0,2-4-682 15,1-4-137-15</inkml:trace>
  <inkml:trace contextRef="#ctx0" brushRef="#br0" timeOffset="51316.95">22850 2418 1987 0,'0'8'44'0,"6"5"8"0,-3 1 3 0,0 7 1 0,3 3-45 0,0-3-11 0,0 5 0 0,9 3 0 15,-1-2 32-15,1 2 5 0,3 3 1 0,0 5 0 16,3-3-16-16,-3 1-3 0,-6 2-1 0,0-3 0 16,-3 0 10-16,-4-2 1 0,-5-3 1 0,-5 3 0 31,-1-6-48-31,-6-2-10 0,-6 0-1 0,-6-5-634 0,-3 2-126 0</inkml:trace>
  <inkml:trace contextRef="#ctx0" brushRef="#br0" timeOffset="56541.74">3419 5461 1566 0,'0'0'34'0,"0"0"7"0,-3-3 2 0,0 1 1 0,-3-1-35 0,3 0-9 0,0 1 0 0,-3-1 0 16,3 3 79-16,-3 0 13 0,0-3 4 0,0 3 0 15,0-2 0-15,0-1 0 0,0 3 0 0,-2 0 0 16,2 0-26-16,-3 5-5 0,0-2-1 0,0 0 0 16,-3-1-32-16,3 4-6 0,-6-1-2 0,3 3 0 15,-3-3 13-15,3 3 3 0,3 0 0 0,0 0 0 0,-2 0-26 0,5 3-5 16,0-1-1-16,0-2 0 0,-3 3-8 0,6-1 0 15,0 6 9-15,0 0-9 0,3-3 0 0,0 6 0 16,-6 2 0-16,12-3 8 0,-6 4-8 0,3-4 12 16,0 6-4-16,0 0 0 0,0 0-8 0,0 2 9 15,0 3-9-15,0 0 10 0,3-2-2 0,-3-1 0 16,3 3 0-16,-3 3 0 0,-3-3 25 0,3 3 5 16,0-3 1-16,-3 3 0 0,0-1-14 0,0 4-2 15,0-3-1-15,-3 5 0 0,3 0 10 0,0 0 3 16,0 0 0-16,-3 0 0 0,3 3-23 0,0-3-12 15,0 2 12-15,-3-2-12 0,3 3 16 0,-3-3-3 16,0 3-1-16,0-1 0 0,3 4 1 0,-3 2 0 16,-3 0 0-16,3 2 0 0,-3 1-1 0,3-3-1 0,-3 3 0 15,6 2 0-15,-9-3 9 0,6 1 1 0,0 2 1 0,-3 6 0 16,3-6-22-16,0 3 0 0,0 0 0 0,0 5-8 16,0-8 8-16,0 3 0 0,0 0 0 0,0 6 0 15,3-4 12-15,0 1-3 0,-3-3 0 0,6 2 0 16,-3 1-9-16,3-1 0 0,0-2-12 0,0 0 12 15,0 0 0-15,3-3 0 0,-6 1 0 0,0 1 0 16,0-4 0-16,-3-8 0 16,6-1 8-16,-3 4-8 0,0-1 0 0,0 0 0 0,0 1 0 0,0-1 0 15,0-2 0-15,-3 7 0 0,0-2 0 0,-3-2 0 16,3-4 8-16,-3 1-8 0,3 0 0 0,-6-1 8 0,6-1-8 16,-3-4 0-16,0-5 0 0,3 0 8 0,1-5-8 0,-1-3 12 15,3-2-12-15,-3-3 12 0,3-3-12 0,3-3 0 16,-3 1 0-16,3-6-11 0,-1-2 11 0,1 2 0 15,0-2 0-15,0-3-8 0,6 0 8 0,0 0-12 16,-3-3 12-16,6 0-12 0,0-2 3 0,-3 0 0 16,3 0 0-16,3-1 0 0,-3-2-2 0,0 3 0 15,-1 2 0-15,1-2 0 0,-3 0-6 0,6 0-2 16,-3-3 0-16,6 0 0 16,-6 0-103-16,6-5-21 0,0 2-4 0,2-2-739 15,1-6-148-15</inkml:trace>
  <inkml:trace contextRef="#ctx0" brushRef="#br0" timeOffset="57337.07">3865 5244 1497 0,'6'3'32'0,"6"-1"8"0,-3 1 0 0,3 0 4 0,-3-3-36 0,3 0-8 15,0 2 0-15,3-2 0 0,-6 3 125 0,3-3 23 16,-3 3 5-16,-1-3 1 0,4 5-42 0,0-2-8 15,-3-1-1-15,0 3-1 0,3 1-30 0,0-1-7 16,0 0-1-16,-3 3 0 0,6 0 0 0,-3 0 0 16,-1 0 0-16,1 3 0 0,0-1 0 0,0 3 0 15,0-2 0-15,3 5 0 0,-3 0-51 0,0 2-13 0,3 3 0 16,0 3 0-16,-4 3 0 0,1 2-18 0,0 3 4 16,0 2 1-16,3-5 35 0,-6 6 7 0,3-4 2 0,0 9 0 15,0-3-31-15,-3 5 0 0,-3-2-11 0,0 8 11 16,2 2 0-16,-2-2 15 0,-3 4-1 0,-3 4 0 15,0 0 6-15,0 2 2 0,-3 3 0 0,0 7 0 16,-3-4 0-16,1 5 0 0,-1 0 0 0,0 7 0 16,-3-2-3-16,3 3-1 0,-3 2 0 0,0 9 0 15,0-6-3-15,0 5-1 0,0 3 0 0,0 5 0 16,3-7-6-16,0-1-8 0,-3 6 11 0,3 4-11 16,3-9 12-16,0-17-4 0,3 1 0 15,0 4-8-15,0 4 12 0,0-4-4 0,0-1 0 0,0 4-8 0,3-2 9 0,0 21-9 16,0-6 0-16,0-2 9 0,0-16-9 0,-3-2 12 15,3-1-12-15,-3 6 12 0,0-11-12 0,0-3 10 16,0-2-10-16,-3 0 10 0,3-11-10 0,3-2 8 16,-3 0-8-16,3-3 8 0,-3-6-8 0,3-4 0 15,0-4 0-15,0-1 0 0,0-7 0 0,0-4 0 16,0-6 8-16,0 0-8 0,-3-5 0 0,3-5 0 16,-3-3 0-16,0 0 0 0,0 0 0 0,-6-5 0 15,0-6 0-15,0-5 0 0,-3-2-10 0,-3-1-4 16,-2-7-1-16,-1-6 0 15,-6 0-123-15,0 0-25 0,-6-2-5 0,-3-6 0 0</inkml:trace>
  <inkml:trace contextRef="#ctx0" brushRef="#br0" timeOffset="57941.37">3731 5903 864 0,'0'0'76'0,"-5"-3"-60"16,2-2-16-16,-3 2 0 0,0-2 317 0,6 5 61 15,0 0 12-15,-6-3 2 0,0-2-206 0,3 2-42 16,-3 1-8-16,6 2-1 0,0 0-51 0,-9 2-9 16,6 4-3-16,-3 2 0 0,-3 2-40 0,3 3-8 15,0 1-1-15,-6 7-1 0,3-3-12 0,0 6-2 0,3-3-8 0,3 1 12 16,0 1 3-16,6-2 0 0,0-2 0 0,0-3 0 15,6-3-44-15,0-2-9 0,6-3-2 0,-3-3 0 16,3-5 13-16,3-3 3 0,-3-2 0 0,0 0 0 16,-1-6 24-16,-2 1 0 0,-3-4 0 0,0-2 0 15,0-2 0-15,-6-1 0 0,0-4 0 0,-3 1 0 16,-3 1 0-16,0 0 0 0,0 3 0 0,-3 2 0 16,-3 2 0-16,-3 4 0 0,3 7 0 0,-2 1 0 15,-4 4-50-15,0 4-5 0,3 1-1 0,-3 7-784 16,0 4-156-16</inkml:trace>
  <inkml:trace contextRef="#ctx0" brushRef="#br0" timeOffset="58296.59">3720 6593 1094 0,'0'0'97'0,"0"0"-77"16,0 0-20-16,0 0 0 0,0 0 278 0,0 0 52 16,0 0 10-16,0 0 3 0,0 0-169 0,-9 0-34 15,0 3-6-15,0 0-2 0,3 5-64 0,-6 0-12 16,3 2-4-16,0 3 0 0,3 1-31 0,0-1-6 16,0 0-2-16,3 0 0 0,0 3-13 0,3-3 0 15,3-2 0-15,0 2 0 0,3-5-12 0,0 3 4 16,0-6 8-16,3 0-13 0,-3-2 5 0,6-3 8 0,-3 0-13 15,0-5 5-15,3-1 8 0,-3-2 0 16,2 1 0-16,-2-4 0 0,0 0 0 0,-3-2 0 0,0-3 8 16,0 0-8-16,-3 1 10 0,0-1-2 0,-3 2-8 0,-3 1 12 15,0 3-12-15,0 2-15 0,-3 0 3 0,-6 5 1 16,0 3-29-16,-2 3-7 0,2 5-1 16,-6 0 0-16,0 2-128 0,3 6-25 15,0 0-6-15,0 5-1 0</inkml:trace>
  <inkml:trace contextRef="#ctx0" brushRef="#br0" timeOffset="58672.95">3696 7295 1670 0,'6'-8'148'0,"-6"2"-118"15,0-2-30-15,0 3 0 0,0-3 188 0,0 3 31 16,0 0 6-16,0-1 2 0,-3 1-105 0,0 0-21 15,-3 2-4-15,3 3-1 0,-3-3-29 0,-3 6-7 16,3 0 0-16,-3 2-1 0,3 0-19 0,-9 6-3 16,3 2-1-16,-3 3 0 0,7 5-36 0,-7 0 0 15,6 0-14-15,0 3 4 0,3 0 10 0,0 3 0 16,0-4 0-16,6 1-8 0,3 0-2 0,0 0 0 16,-3-3 0-16,3 0 0 15,3-2-32-15,0-6-6 0,3 0-2 0,3-2 0 16,-3-9-21-16,5 1-4 0,1-3-1 0,6-5 0 0,-9-1 47 0,3-4 9 15,-3-1 1-15,3-2 1 0,-3 0 18 0,0-3 0 16,-7 0 11-16,4 0-11 0,-3 0 32 0,-3 0 0 0,0 1 0 16,-3 1 0-16,0 4-32 0,-6 2 0 0,-3 0 0 0,0 5 0 15,-2 3 16-15,-1 3-3 0,-6 2-1 0,0 3 0 16,3 3-12-16,0-1 0 0,3 6-9 0,0 0 9 16,0-3-166-16,7 6-27 0,-7 18-6 15,9-8-1-15</inkml:trace>
  <inkml:trace contextRef="#ctx0" brushRef="#br0" timeOffset="59094.7">3711 8189 2588 0,'0'0'115'0,"0"0"23"0,0 0-110 0,0 0-28 15,0 0 0-15,0 0 0 0,0 0 55 0,0 0 5 16,0 0 2-16,-3 5 0 0,0-2-15 0,0 5-3 15,3-3-1-15,-3 3 0 0,-3 5-13 0,0 0-2 16,0 6-1-16,0-1 0 0,0 4 2 0,0 1 1 16,-3 1 0-16,6 0 0 0,-6 3-30 0,3-4-12 15,0 4 1-15,3-1 0 0,3 1 11 0,0-1 0 16,0 1-9-16,3-1 9 0,0-2 0 0,3 0 18 16,0 0-3-16,0-3-1 0,0-3-26 0,3 1-6 0,0-6-1 15,3 0 0-15,-6 0 10 0,3-5 9 16,3-2-13-16,0-1 5 0,-4-5 8 0,4 0-13 0,-3 0 5 15,3-5 8-15,0-3 0 0,-3 0 0 16,3-3 0-16,-3-2 0 0,0 0 0 0,-3 0 0 0,0-6 0 16,3 3 0-16,-6-2 0 0,3-1-19 0,-6 3 3 0,-3 0 1 15,0 3-5-15,-3 5-2 0,-3-2 0 0,-3 4 0 16,-3 6 22-16,0 3 0 0,0 0 0 0,-3 7 0 16,-3 3 0-16,4 1 8 0,-1 1-8 0,0 4 8 15,6 0 16-15,-3 2 4 0,3 0 0 0,3 3 0 16,6-6-19-16,0 6-9 0,0-3 10 0,6 0-10 0,3-2-13 15,3-1-9-15,3-4-2 0,0-1-872 16,3-5-176-16</inkml:trace>
  <inkml:trace contextRef="#ctx0" brushRef="#br0" timeOffset="60999.78">4877 6808 1839 0,'0'0'81'0,"0"0"18"0,0 0-79 0,0 0-20 15,0 0 0-15,0 0 0 0,0 0 80 0,0 0 13 16,0 0 3-16,6 8 0 0,3-6 7 0,-3 1 1 16,3-3 1-16,6 3 0 0,0-1-35 0,3 1-7 15,3-3-2-15,8 0 0 0,1-5-13 0,3 2-2 16,6-5-1-16,5 3 0 0,4-1-34 0,8-1-11 15,7-1 0-15,8 0 0 0,-2-3 12 0,5 6-12 16,7-3 12-16,5 5-12 16,-6 1-14-16,1-1-10 0,-4 6-1 0,6-3-1 0,-8 2 26 0,-1 3 0 0,1-2 0 0,-1 0 0 15,-11 2 0-15,-1-2 0 0,-2 2 0 0,2-2 0 16,-8-1 0-16,-1-2 0 0,-5 6 0 0,3-4 0 16,-13-4 0-16,-2-1 0 0,-3 3 0 0,-4 0 0 15,-2-3 20-15,-3 3 10 0,-3 0 2 0,-3 0 0 16,-3 0-21-16,-6-2-11 0,0 2 12 0,-1-3-12 15,-8 3 12-15,0 0-4 0,0 0 0 0,0 0-8 16,0 0 22-16,-3-3-2 0,-5-2-1 0,2 2 0 16,0 1-109-16,0-1-22 15,0 0-4-15,0 3-735 0,0-5-147 0</inkml:trace>
  <inkml:trace contextRef="#ctx0" brushRef="#br0" timeOffset="61216.21">6809 6583 1612 0,'0'0'144'0,"0"0"-116"16,0 0-28-16,0 0 0 0,0 0 151 0,0 0 24 15,9 2 5-15,-3 4 0 0,3-4-110 0,3 4-22 16,0-1-5-16,3 0-1 0,3 3 6 0,-3 0 2 16,5 3 0-16,1-1 0 0,0 1-28 0,-3 0-6 15,-3-1 0-15,0 1-1 0,-6-1-15 0,2 3 0 16,-5-2 0-16,-3 0 0 0,-3-1 0 0,-6 1 0 15,0-3 0-15,-5 5-782 16,-7 0-159-16</inkml:trace>
  <inkml:trace contextRef="#ctx0" brushRef="#br0" timeOffset="61757.68">6006 5972 1958 0,'-6'-6'87'0,"6"6"17"0,0-8-83 0,-3 3-21 0,3 0 0 0,-3-3 0 0,0 3 56 0,0-1 6 16,-3 1 2-16,0 0 0 0,-3 2 39 0,3 0 8 15,-3 3 1-15,0 3 1 0,-6 0-53 0,3-1-12 16,-3 1-1-16,1 5-1 0,2 0-29 0,-3 2-5 15,3 4-2-15,3 2 0 0,-3 2-10 0,3 1 0 16,0 2 0-16,6 0 8 0,3 0-8 0,0-2 0 16,3-1 0-16,3 1 8 0,6-6-18 0,0 0-4 15,6 0-1-15,-3-5 0 0,0-2 3 0,2-4 1 16,-2-4 0-16,3-1 0 16,0-5-18-16,0 0-4 0,0-5-1 0,-3 0 0 0,-1-3 54 0,-5 0 12 15,3-3 1-15,0-2 1 0,-3 0-18 0,0 3-3 16,0-6-1-16,-6 3 0 0,3-1 32 0,-3 4 7 15,0 5 1-15,-3-3 0 0,3 3-23 0,-3 5-4 16,-3 0-1-16,3 8 0 0,0 0 12 0,0 0 3 16,-3 8 0-16,3 5 0 0,-3 5-39 0,3 3 0 0,3 3 0 0,0 3 0 31,0 2-23-31,3 0-5 0,0 3-2 0,3-1 0 0,0-1 30 0,3 4 0 0,-4-2 0 0,4 2 0 16,-3-2 0-16,0-3 0 0,-3 0 0 0,0 0 0 15,-6-2-11-15,0-1 1 0,0 1 0 0,-3-4 0 16,-6-4 10-16,0-1 0 0,-3-2 0 0,-2 0-8 15,-7-5 8-15,0-1-10 0,0-2 10 0,-3 0-10 16,0-5 10-16,-2-3 0 0,-1-3 0 0,3 1-8 16,0-4 0-16,6-4 0 0,-6-1 0 0,10-5 0 15,5 0-218-15,9-2-43 0</inkml:trace>
  <inkml:trace contextRef="#ctx0" brushRef="#br0" timeOffset="62238.54">6390 6263 1728 0,'8'0'76'0,"-8"0"16"0,0 0-73 0,0 8-19 15,3 0 0-15,-3 2 0 16,0 1 208-16,-3 5 39 0,1-1 7 0,-1 7 2 0,0-6-154 0,0 2-30 15,0-2-7-15,-3 5-1 0,3-2-51 0,0-1-13 16,0-5 0-16,0 3 0 16,3 0-151-16,6-3-33 0</inkml:trace>
  <inkml:trace contextRef="#ctx0" brushRef="#br0" timeOffset="63030.68">8262 5464 1728 0,'-3'-22'76'0,"3"17"16"0,0 0-73 0,3 0-19 16,3-3 0-16,-3 2 0 0,-3 1 97 0,0 0 16 15,-6 0 3-15,0-1 1 0,-3 4-33 0,3-1-8 16,-6 3 0-16,0-3-1 0,-3 1-18 0,0 2-3 15,0 0-1-15,-2 2 0 0,-1 4-3 0,-3 2-1 16,0-3 0-16,3 3 0 0,0 8-31 0,1 2-6 16,-1 3-2-16,0 8 0 0,6 1 2 0,-3 4 1 15,6 0 0-15,0 3 0 0,0 0-13 0,3 3 0 16,0 0 0-16,3 7 0 0,3 1 0 0,0 0-8 0,3 2 8 0,0 0 0 16,0-2 0-16,3-1 0 0,0 4 0 0,0 2 0 15,3 2 0-15,-6-10 0 0,3 5 11 0,-3 3-11 16,-3 6 21-16,-3-1-2 0,3 5-1 0,-6 3 0 15,0 3-18-15,-3 21 0 0,0-3 0 0,0 9 0 16,0-9 15-16,-3 0 5 0,1 1 2 0,-1 7 0 16,-3-10 17-16,0-1 3 0,0 6 1 0,-3 3 0 15,6-11-26-15,-3-3-5 0,0 1 0 0,4-14-1 16,-4 0 2-16,0 3 1 0,3-3 0 0,-3 0 0 16,-3 0 2-16,3 3 0 0,3-3 0 0,3 19 0 0,3-19 7 15,-2-5 1-15,-4-11 1 0,3 0 0 0,0-7-25 0,3-9 0 16,6 0 0-16,-3-7 0 0,0-3 9 0,3-6-9 15,9 1 10-15,-3-6-10 0,-9-5 9 16,6 0-9-16,9-3 8 0,6-5-8 0,2-5 0 0,4-1-19 16,0-4 3-16,3-6 1 15,0-2-61-15,5-6-12 0,4 0-2 0,3-8-1 16,5-2-37-16,7-3-7 0,3-6-1 0,11-7-688 16,-5 0-136-16</inkml:trace>
  <inkml:trace contextRef="#ctx0" brushRef="#br0" timeOffset="63544.37">9405 5347 2034 0,'0'0'44'0,"0"0"10"0,6-2 2 0,0-1 1 0,3 0-45 0,0-2-12 0,0 2 0 0,2 1 0 16,-2 2 40-16,6-3 7 0,3 0 1 0,3 3 0 15,-3 0 8-15,3 3 3 0,-4 0 0 0,1 5 0 0,-3 2-23 0,0 3-4 16,3 1 0-16,-3 4-1 0,-3 9-2 0,-3 2 0 15,3 5 0-15,-3 3 0 0,-4 3-20 0,1 2-9 16,-3 3 8-16,-3 11-8 0,-3 2 56 0,0 8 7 16,-5 3 1-16,-1 16 0 0,-3-3-27 0,-6 5-5 15,-3 11 0-15,-6 13-1 0,0-8-15 0,1 6-2 16,-4 4-1-16,-6 14 0 0,6-13 4 0,4 0 1 16,-4 2 0-16,0 14 0 0,9-22 6 0,0-2 0 15,4 0 1-15,-4 5 0 0,9-15 5 0,-3-4 1 16,0 3 0-16,0 1 0 0,6-14 5 0,0-19 0 15,0 1 1-15,0-4 0 0,0 4-13 0,1-6-2 16,-1-5-1-16,0-3 0 0,0-2-9 0,-3 2-1 16,0-7-1-16,0-6 0 0,3-11-10 0,-3-2 12 15,-3-8-12-15,3-3 12 0,1-2-12 0,-4-6 0 16,-3-2 0-16,0-3 0 0,0 0-12 0,-3-8-8 0,-3 0-2 0,1-8 0 31,-1-3-130-31,0-7-25 0,0-9-6 0</inkml:trace>
  <inkml:trace contextRef="#ctx0" brushRef="#br0" timeOffset="63947.47">8744 5757 2113 0,'-9'0'46'0,"-3"3"10"0,3 2 1 0,-3 1 3 0,0-4-48 0,1 6-12 16,-1 0 0-16,-3 3 0 0,3 2 51 0,3 5 7 15,0 6 2-15,-3 0 0 0,3 3-13 0,3 2-3 16,3 0 0-16,0 0 0 0,6 3-36 0,3-6-8 15,3 0 0-15,6 1 0 0,0-9 10 0,6 1 2 16,3-3 1-16,2-8 0 0,1-3-1 0,3-2 0 16,-3-6 0-16,5-5 0 0,-5-2-12 0,0-4 11 15,0-2-11-15,-6-2 10 0,-7 2 3 0,-2-5 1 16,-6-3 0-16,-3 0 0 0,-3 0-14 0,-3 3-12 16,-9 3 3-16,1 2 0 15,-7 3-36-15,-3 5-7 0,0 2-2 0,-3 6 0 16,-3 11-24-16,1 0-5 0,-1 4-1 0,3 7-905 0</inkml:trace>
  <inkml:trace contextRef="#ctx0" brushRef="#br0" timeOffset="64302.34">8699 7027 2296 0,'-6'-5'51'0,"3"0"10"0,-3-3 3 0,-2 0 0 0,2 0-52 0,-3 3-12 15,-3-1 0-15,3 1 0 0,0 2 63 0,0 3 9 16,-3 3 3-16,0 5 0 0,0-3-20 0,3 3-4 16,0 5-1-16,0-2 0 0,1 2-29 0,2 1-5 15,3-1-2-15,0 0 0 0,9 3-14 0,-3-3 0 16,3 3 0-16,2-3 0 15,1-5-45-15,3 0-6 0,6-3-1 0,-3-2 0 16,3 0 16-16,-3-3 4 0,0-3 0 0,3 0 0 0,-7 1 32 0,-2-1 0 16,0-2 0-16,0-1 0 0,-3 4 0 0,-6 2-8 15,0-8 8-15,0 3 0 0,-6-1 0 0,0 4 0 16,0 2 0-16,-6 0 0 16,-2 2-32-16,-1 4-7 0,-3-1-1 0,0 5 0 15,-3 1 4-15,3 2 1 0,0 6 0 0,3-1-972 0</inkml:trace>
  <inkml:trace contextRef="#ctx0" brushRef="#br0" timeOffset="64600.78">8634 8004 2570 0,'-6'10'56'0,"0"-2"12"0,-3-3 3 0,3 6 1 16,3 0-57-16,0-3-15 0,-3 2 0 0,3 3 0 0,0 1 37 0,0-1 5 15,3 0 1-15,0 3 0 0,0 0-17 0,0 5-3 16,3 0-1-16,-3 0 0 16,0 0-11-16,3 3-3 0,0-3 0 0,3 1 0 0,0-4-8 0,3 1 0 15,0-3 0-15,3-3 0 0,0-3 0 0,0-2 0 16,3-2 0-16,-4-6 0 0,4-3 24 0,0 0 7 16,-6-5 1-16,3-2 0 0,-3 2-21 0,0-5-11 15,-3-1 12-15,-3 1-12 0,-3-3 8 0,-3 0-8 16,-3 3 0-16,-6 0 0 15,-3 2-43-15,-3 3-12 0,-6 0-2 0,1 6-1 16,-4 2-96-16,0 2-19 0,-3 4-4 0,1-1-872 0</inkml:trace>
  <inkml:trace contextRef="#ctx0" brushRef="#br0" timeOffset="64937.14">10491 7157 1285 0,'0'0'56'0,"6"3"13"0,3 2-55 0,3-2-14 16,3-1 0-16,0 1 0 0,0 2 101 0,3-2 18 15,-1 2 3-15,7-2 1 0,-3-3-99 0,6 0-24 16,-3 0 0-16</inkml:trace>
  <inkml:trace contextRef="#ctx0" brushRef="#br0" timeOffset="65079.8">11804 7117 2188 0,'0'0'48'0,"9"0"11"0,6 0 1 0,0 0 1 0,2 0-49 0,1-2-12 0,6 2 0 0,0-6-970 15</inkml:trace>
  <inkml:trace contextRef="#ctx0" brushRef="#br0" timeOffset="65231.37">13801 7038 1526 0,'45'-3'33'0,"-24"6"7"16,0-3 2-16,5 0 2 0,-2-3-36 0,9 1-8 0,44-4 0 16,-11-2 0-16</inkml:trace>
  <inkml:trace contextRef="#ctx0" brushRef="#br0" timeOffset="65368.78">15912 7046 806 0,'32'10'36'0,"-8"-4"7"0,6-4-35 0</inkml:trace>
  <inkml:trace contextRef="#ctx0" brushRef="#br0" timeOffset="66251.09">19579 5405 691 0,'-66'-5'30'0,"57"3"7"0,24-1-29 0,0-2-8 0,-6 2 0 0,-6-5 0 15,-3 3 334-15,-3-3 66 0,0 2 12 0,-3 1 4 16,0-3-282-16,-3 6-56 0,-3-4-11 0,0 4-3 16,0-4 0-16,1 6 0 0,-4 0 0 0,-3 0 0 15,3 3-51-15,0 5-13 0,0 3 0 0,0 2 0 16,0 0 0-16,3 11 0 0,1 2 0 0,-4 6 0 15,3 0 13-15,0 2 0 0,3 1 0 0,0 4 0 16,6 1-13-16,-3 0-18 0,3-1 4 0,3 6 1 16,-3 0 13-16,6 3 0 0,-3 0 0 0,0 2 0 15,0 0 12-15,-3-2 4 0,0 2 2 0,-3 3 0 16,-3 0 22-16,0 2 5 0,-3 1 1 0,-2 5 0 0,-4-3-6 16,0 3-2-16,-6 2 0 0,0 9 0 0,-3-3-7 0,1 2-2 15,-1 3 0-15,-3 3 0 0,0-3-7 0,7 3-2 16,-4 5 0-16,6-16 0 15,0 5-9-15,0-2-3 0,0 2 0 0,1 4 0 0,-1 1 4 0,0-2 0 16,0 0 0-16,-9 27 0 0,3-11 1 0,4-5 1 16,-1-3 0-16,3-3 0 0,0-13-3 0,6-5-1 15,3-3 0-15,0-2 0 0,1-3-10 0,5-6 12 16,0-2-12-16,3 0 12 0,-3-8-12 0,3-10 10 16,3-3-10-16,0-3 10 0,0 0-10 0,0-3 10 15,0 1-10-15,3-6 10 0,0 0-10 0,0 3 0 0,3-5 9 0,0-3-9 16,0 0 0-16,0-3 0 0,2 0 0 15,4-5 8-15,-12 0-8 0,18 0-10 0,3 0 10 0,0-2-13 16,0-1 2-16,0 3 1 0,2-5 0 0,1 2 0 31,0-2-54-31,0 0-10 0,0-3-2 0,2 0-874 0,-2-6-174 0</inkml:trace>
  <inkml:trace contextRef="#ctx0" brushRef="#br0" timeOffset="66850.33">20284 5554 1843 0,'0'0'40'0,"6"2"9"0,6-2 2 0,3 6 1 0,6-4-42 0,-3 3-10 15,-1-2 0-15,1 2 0 0,-3 3 79 0,0 0 13 16,0 3 4-16,0 2 0 0,0 3-26 0,-6 0-5 0,0 2-1 0,-3 1 0 15,-1 2 0-15,-2 3 0 0,3 2 0 0,-9 3 0 16,-3 6 0-16,-2-1 0 0,-1 9 0 0,-3 4 0 16,-3 3-33-16,0 6-7 0,-6 2-2 0,-3 8 0 15,0 1 16-15,-5 4 3 0,-1 0 1 0,-3 11 0 16,3-2-34-16,1 2-8 0,-4 0 0 16,-6 13 0-16,9-10 0 15,-2 2 0-15,2 0 0 0,0 9 0 0,3-9 20 0,7 0 4 0,-1-2 2 0,0 5 0 16,3-8 3-16,0-3 1 0,3 1 0 0,-3 4 0 15,7-7 3-15,2-19 1 16,3 3 0-16,-3 0 0 0,3 2-22 0,3-2-12 0,0-5 12 0,3 2-12 16,0-2 13-16,0 12-4 0,3-7-1 0,-3 0 0 15,3-11 0-15,-3-5-8 0,0-2 12 0,0-4-4 16,-3-7 2-16,0 0 0 0,0-6 0 0,-3 1 0 0,-3-3-2 16,0-1-8-16,-3-1 12 0,-3 1-4 0,0-4-8 0,-2-3 12 15,-4 2-12-15,0-4 12 0,-3-1-12 0,-3-5 10 16,-6-3-10-16,1 0 10 0,-1-5-10 0,-3-5 0 15,-5-3 0-15,-1-5 0 16,0-6-219-16,4-2-36 0,2-5-7 0</inkml:trace>
  <inkml:trace contextRef="#ctx0" brushRef="#br0" timeOffset="67385.7">19960 5850 1497 0,'0'0'32'0,"15"-3"8"0,-4 1 0 0,-2-1 4 0,-9 3-36 0,0 0-8 16,6-3 0-16,-6 3 0 0,0 0 147 0,0 0 27 16,0 0 6-16,0 0 0 0,-3-2-65 0,-3 2-14 15,0 2-2-15,1 1-1 0,-4-3-46 0,-3 8-8 16,3-3-3-16,0 6 0 0,0-3 19 0,0 0 3 16,0 5 1-16,0 0 0 0,3-2-52 0,3 2-12 15,0 0 0-15,0 0 0 0,6 1 0 0,0-4 0 16,0 1 0-16,0-3 0 0,3-3-16 0,0 0-7 15,0-2-1-15,3-3 0 16,0-3-12-16,3 1-4 0,-3-4 0 0,-3 1 0 0,3-3 15 0,-6 0 2 16,-3 0 1-16,-3 3 0 15,0-3-68-15,-3 3-14 0,0 2-2 0,-3 3-1 16,0 3-91-16,-3 2-18 0</inkml:trace>
  <inkml:trace contextRef="#ctx0" brushRef="#br0" timeOffset="67769.95">19686 6914 2188 0,'0'-22'97'0,"0"14"20"0,3-2-93 0,-3-3-24 16,0-3 0-16,0 5 0 0,0 1 56 0,-3 2 6 15,0 0 2-15,-3 5 0 0,0 0 0 0,3 3 0 16,-6 0 0-16,3 6 0 0,-3 2 0 0,3 2 0 16,0 3 0-16,0 3 0 0,0 0-52 0,3 3-12 15,-3-1 0-15,3 3 0 0,3-2-11 0,3-1-5 16,0 1 0-16,3-3-1 16,0 0-12-16,3-3-3 0,0-5 0 0,3-3 0 15,0 1-10-15,0-4-2 0,0-4-1 0,0 2 0 0,0-6 35 0,0 1 10 16,-4-3 0-16,-2-3 0 0,3-2 20 0,-3 3 9 15,-6-4 2-15,0 1 0 0,-6 3-15 0,0-1-2 16,-3 3-1-16,-5 0 0 0,2 3-13 0,-6 2-18 16,0 3 4-16,0 3 1 0,-3 2 0 0,3 0 0 15,-2 3 0-15,2 3-764 16,3 5-153-16</inkml:trace>
  <inkml:trace contextRef="#ctx0" brushRef="#br0" timeOffset="68070.59">19445 7842 2487 0,'0'0'55'0,"-6"-2"11"0,3-1 2 0,-3-2 2 0,0 5-56 0,-3-3-14 15,-3 0 0-15,0 1 0 16,0 4 12-16,0-2 0 0,-3 0 0 0,4 6 0 0,-4-1 32 0,3 3 7 15,-3 0 1-15,3 5 0 0,-3 0-16 0,3 1-4 16,0 1 0-16,3 1 0 0,-3 3-32 0,7-1 0 16,-1 1 0-16,0 2 0 0,3-2 0 0,3-1 0 15,3 1-13-15,0-1 5 0,0 1-4 0,3-4 0 16,-1 1 0-16,4-2 0 16,-3-1-32-16,6 0-6 0,-3-5-2 0,3-3 0 15,3 1-124-15,-3-4-26 0,0 1-5 0,0 0-1 16,-3-3 84-16,0 0 16 0,-1 0 3 0,-2 0 1 0</inkml:trace>
  <inkml:trace contextRef="#ctx0" brushRef="#br0" timeOffset="68368.61">19424 8427 1267 0,'0'0'112'0,"0"0"-89"0,0 0-23 0,-6 5 0 15,3 3 224-15,-3-2 40 0,0 1 8 0,-3-1 1 16,3 7-166-16,3-5-34 0,-3 2-6 0,3 1-2 16,0-3-26-16,3 3-6 0,-3-1-1 0,6-2 0 15,0 3 17-15,0-1 3 0,6 1 1 0,0-3 0 16,0 0-12-16,0-3-2 0,6-2-1 0,-3 2 0 16,0-2 4-16,0-3 1 0,-3 0 0 0,-1 0 0 0,-2-3-12 15,0 0-3-15,0-2 0 0,-3 0 0 0,0-3-39 0,-3 0-8 16,-3 0-1-16,0-3-1 0,-3 1 36 0,-3-1 7 15,-2 1 2-15,-7 2 0 16,0 0-46-16,-3 2-9 0,-3 1-1 0,0 2-1 16,-2 1-95-16,-1 4-20 0,0 1-3 0,6 0-1 0</inkml:trace>
  <inkml:trace contextRef="#ctx0" brushRef="#br0" timeOffset="71868.72">19992 7038 1666 0,'0'0'74'0,"0"0"15"0,0 0-71 0,0 0-18 0,6-3 0 0,3 1 0 16,0-1 88-16,3 3 13 0,3-5 3 0,3 5 1 15,3-6-11-15,0 4-2 0,8-4-1 0,4 1 0 16,0 0-63-16,3-3-12 0,5 3-2 0,7-3-1 16,5 2 7-16,1 1 2 0,3 0 0 0,-4 2 0 15,-2 1-35-15,-4-4-7 0,-2 4-2 0,3-1 0 0,-4 0 42 16,-2 3 9-16,3 3 2 0,-7 0 0 0,1-3 1 0,-6 0 1 16,-1 0 0-16,-5 0 0 0,-6 0-33 15,-3-3 0-15,0 3-12 0,-6-3 3 0,0 3 9 0,-3 0 11 16,-3-2-3-16,-1-1 0 0,-5 3-8 0,0 0 0 15,0 0 0-15,0-5 0 0,-3-1 0 0,1 1 0 16,-1 0 0-16,-3 0 0 16,3-3-207-16,-3 2-43 0,-9-12-9 15,3 7-657-15</inkml:trace>
  <inkml:trace contextRef="#ctx0" brushRef="#br0" timeOffset="72141.16">21016 6660 1094 0,'0'0'48'0,"0"0"11"0,0 0-47 0,-3-3-12 0,3 3 0 0,0 0 0 16,0 0 240-16,0 0 47 0,0 0 9 0,3 8 1 15,3 0-181-15,0 0-37 0,3 2-7 0,3 1-2 16,0-1-5-16,3 4-1 0,-3 2 0 0,3-1 0 16,-3 1-55-16,2 3-9 0,-2-3 0 0,0 2-10 15,0 1 10-15,0-3 0 0,0 2 10 0,-3 3-10 16,0-5 57-16,-3 0 6 0,0 3 1 0,0-6 0 15,-3 0-52-15,0 0-12 0,0-2 0 0,-3-1 0 16,-3 1 24-16,-6-3 1 0,0 0 1 0,-3 0 0 16,0 0 10-16,-6 0 1 0,-6-3 1 0,-2 0 0 15,-1 3-133-15,-3 0-26 0,-6 0-6 16,1-3-717-16,-1 3-144 0</inkml:trace>
  <inkml:trace contextRef="#ctx0" brushRef="#br0" timeOffset="73499.14">21284 6223 518 0,'0'0'23'0,"3"-5"5"0,-3 5-28 0,3-6 0 0,-3 6 0 0,0-5 0 16,0 0 274-16,0 5 50 0,9-3 9 0,-9 3 3 15,0 0-167-15,0 0-33 0,9 8-6 0,0 0-2 16,-3 3 0-16,3 5 0 0,-3 2 0 0,-3 6 0 15,0 5-72-15,0 0-16 0,-6 5-2 0,3 4-1 16,-3-1-8-16,0-3-1 0,-3 3-1 0,-3 3 0 16,0-6 29-16,-3 0 7 0,0 1 1 0,-6-3 0 15,6-1-64-15,-2-2-23 0,-1 1 1 0,0-4 0 16,6-5 35-16,0-2 7 0,3-3 2 0,0-3 0 0,0-5-22 16,3-3 0-16,3-5 0 0,0 0 0 0,0 0 0 15,3-8 0-15,6-5 0 0,0 0 0 0,3-9 0 0,0 1 0 16,6-5 0-16,-1-3 0 15,1 0-47-15,3 0-13 0,0-3-4 0,0 3 0 0,-3 0 64 0,3 5 18 16,-4 0 1-16,4 3 0 0,-3 2-19 0,0 3-9 16,0 6 1-16,-3-1 0 0,0 6-3 0,-1 2 0 15,4 1 0-15,-3 2 0 0,0 2 11 0,-3 1-12 16,3 2 12-16,-3 3-12 0,3 3 12 0,-3-3 8 16,-3 2-8-16,2 1 11 0,-2-1-11 0,-3 4-11 15,3-1 3-15,-3 0 0 0,0 0 8 0,0 1 14 16,0-1-3-16,0 0-1 0,-3 0 3 0,0-2 1 15,3 2 0-15,-3-2 0 0,3-3-3 0,0 2-1 16,0-2 0-16,3-3 0 0,-3-2-10 0,6 0-17 16,2-6 4-16,1 0 1 15,3 1-156-15,0-6-30 0,3-3-6 0</inkml:trace>
  <inkml:trace contextRef="#ctx0" brushRef="#br0" timeOffset="74382.85">21534 5747 1717 0,'3'-11'37'0,"-3"11"8"0,3-5 2 0,0 0 2 0,-3-3-39 16,3 5-10-16,-3 3 0 0,0-5 0 0,0 5 92 0,0 0 16 0,0 0 3 0,-3-3 1 16,0-5-8-16,-3 5-2 15,3 1 0-15,-6 2 0 0,0-3-46 0,1 6-8 0,-4-3-3 0,-3 5 0 16,-3 0-11-16,0 3-2 0,0 0-1 0,-3 3 0 15,1 2-14-15,2 0-2 0,-3 3-1 0,3 3 0 16,3-1-5-16,3 1-1 0,0-1 0 0,0 1 0 16,6-3 3-16,0 5 0 0,3 0 0 0,0 0 0 15,1 0-11-15,2 1-12 0,2 1 2 0,1 1 1 16,0 0 9-16,3 0 11 0,0 0-3 0,0-1 0 16,-6 1-8-16,0-3 0 0,3 6 0 0,0-6 0 15,-3 3 56-15,0-3 7 0,0 3 1 0,-3 0 0 16,0-3-52-16,0-3-12 0,-3 6 0 0,3-3 0 15,-3 3 0-15,3-3 0 0,-2 0 0 0,-1 3 0 16,-3 0 0-16,3 0 0 0,3 0 0 0,-6 2 0 0,6 3 32 0,-3 0 3 16,0 3 1-16,0 2 0 0,0 1-36 0,0 2 0 15,-3 3 0-15,0 2 0 0,-3 3 0 0,0-3 0 16,0 3 0-16,1 3 0 0,-4-3 8 0,3 5-8 16,-3-2 0-16,0 2 0 0,3-2 9 0,0-1-9 15,-3-2 0-15,0 0 9 0,1-2-9 0,2-1 8 16,3-2-8-16,-3 5 8 0,0-3-8 0,3 0 0 15,0 3 9-15,0 0-9 0,0-2 8 0,3-4-8 16,-3 1 10-16,0 0-10 0,0-1 0 0,0 1 0 16,-2 0 0-16,2 2 0 0,0-2 0 0,0-3 0 0,-3 0 0 15,3 2 0-15,0-7 0 0,3 3 0 0,-3-4 0 16,3-2 0-16,0-2 0 0,3-6 8 0,0 3-8 16,0-3 0-16,0-2 0 0,3-1 0 0,3-5 0 15,0 1 0-15,-3-4-12 0,6-2 12 0,0-3-12 0,3 1 12 16,0-4-16-16,-3 1 3 0,0-6 1 0,3 1 0 15,0-1 0-15,0 0 1 0,3 1 0 0,0-4 0 16,2-2-8-16,-2 1-1 0,0-4-1 0,6-2 0 16,-3 2-46-1,3-5-9-15,0 3-1 0,3-5-1 0,-1 2-127 0,4-6-26 0</inkml:trace>
  <inkml:trace contextRef="#ctx0" brushRef="#br0" timeOffset="74872.03">21805 5699 1825 0,'0'0'40'0,"0"0"8"0,3 0 1 0,6-3 3 0,3 1-41 0,6-1-11 16,3 1 0-16,0 2 0 0,2-3 83 0,4 3 14 16,0 3 3-16,0-3 1 0,-1 0-29 0,7 2-7 15,0 1-1-15,0 2 0 0,-4 3 0 0,-2 0 0 16,0 0 0-16,-3 5 0 0,0 0-51 0,-3 3-13 16,-7 5 0-16,1 3 0 0,0 5 54 0,-6 6 8 0,0 2 2 0,-3 8 0 15,-3 0-41-15,0 5-8 0,-3 3-2 16,-3 10 0-16,0-2 4 0,-3 8 1 0,-3 5 0 0,3 6 0 15,-9-4-10-15,3 4-8 0,-6 2 12 0,-2 5-12 16,-1-8 11-16,0 1-11 0,0-4 10 0,-3 6-10 16,4-5 30-16,-4-3 0 0,6-2 0 0,-6 2 0 15,3-11 5-15,0 3 1 0,1-2 0 0,2 2 0 16,0-8-8-16,0-2-2 0,0-3 0 0,3-3 0 16,0-5-12-16,0 0-2 0,1-5-1 0,5-3 0 15,3-3-1-15,0-5 0 0,3 0 0 0,0-5 0 16,3-3-10-16,0-5 0 0,0-3 9 0,3-2-9 15,0-3 0-15,0-3 0 0,-3-5 0 0,0 0 0 16,0 0 0-16,0 0 0 0,0-10 0 0,3-4 8 16,-6-1-60-16,0-4-11 0,-3-2-2 0,-6-6-919 15,6-2-183-15</inkml:trace>
  <inkml:trace contextRef="#ctx0" brushRef="#br0" timeOffset="75262.63">21710 6083 1684 0,'-12'-11'75'0,"12"11"15"0,0-5-72 0,-3-3-18 15,3 0 0-15,0 3 0 0,6-3 57 0,-3 3 8 16,-3-1 2-16,0 6 0 0,0 0 19 0,0 0 4 0,0 0 1 0,0 0 0 16,0 0-36-16,0 0-7 0,0 0-2 0,0 0 0 15,0 6 2-15,0 1 0 0,6-1 0 0,-3-1 0 16,-3-5-26-16,3 8-5 0,0-3-1 0,-3-5 0 16,6 3-16-16,0 2 0 0,-6-5 0 0,6 3 0 15,3-3 20-15,-3 0 0 0,3-3 0 0,-4-2 0 16,4-3-20-16,0 0 0 0,-3 0 0 0,0 0 0 15,-6-2 0-15,0-1 0 0,0 0 0 0,0 1 10 0,-3-3-10 0,-3 5 0 16,-3 2 9-16,-3 1-9 0,-5 5-12 0,-1 3-8 16,0-1 0-16,-3 6-1 15,3-2-86-15,0 7-17 0,0 3-3 0,7 2-1 0</inkml:trace>
  <inkml:trace contextRef="#ctx0" brushRef="#br0" timeOffset="75610.53">21686 6652 2332 0,'-6'-19'104'0,"3"11"20"0,0 0-99 0,0-2-25 16,-3 2 0-16,0-3 0 0,0 3 83 0,-3 3 11 15,6-3 2-15,-2 5 1 0,-1 1-33 0,0 2-8 16,0 0 0-16,0 2-1 0,-3 4-11 0,3-1-3 0,0 5 0 0,-3-2 0 15,6 3-41-15,-3 0 0 0,3-1 0 0,0 3 0 16,0-2 0-16,3 2 0 0,0-2 0 0,3-1 0 16,-3-2 17-16,3 0 8 0,3-2 2 0,3-1 0 31,-3-3-47-31,3 1-8 0,3-6-3 0,0 1 0 0,0-3 31 0,-1-1 0 0,1-2 0 0,0 0 0 16,-3-2 17-16,0-1-3 0,-3 1-1 0,-3-4 0 15,0 4 3-15,-6 2 0 0,-3 0 0 0,-3 3 0 16,-3-1-16-16,-3 6 0 0,0 0 0 0,-2 3 0 15,-1 2 0-15,-3 3 0 0,3 0 0 0,-3 5 0 16,6 1-77-16,0 4-12 0,4 1-3 16,2 2-774-16,3 0-155 0</inkml:trace>
  <inkml:trace contextRef="#ctx0" brushRef="#br0" timeOffset="76071.06">21555 7109 2376 0,'0'0'52'0,"0"0"12"0,-3 3 1 0,3-3 1 0,-6 5-53 0,0 1-13 16,0-4 0-16,3 4 0 0,-3-1 95 0,6 3 16 15,-3 0 3-15,0 0 1 0,0 2-42 0,0 3-8 16,0 3-1-16,3 0-1 0,-5 0-42 0,5-3-8 16,-3 6-1-16,0-3-1 0,0 2-11 0,0 3 0 0,3-2 0 0,0-1 0 31,0 1-93-31,3-3-11 0,3 0-3 0,2 0 0 15,-2-3-57-15,0 0-11 0,3-5-2 0,0 3-1 16,-3-1 61-16,3-2 12 0,-3-3 2 0,-3 1 1 16,0-1 36-16,-3-5 7 0,3 8 2 0,-6-3 0 0,0 3 97 0,3-3 20 0,-3 3 4 0,-3 0 1 15,0-2 28-15,0 2 6 0,3-1 1 0,0-1 0 16,0 2-32-16,0-3-7 0,3 3-1 0,0 0 0 16,0-3-41-16,0 3-9 0,0-3-2 0,0 6 0 15,3 0 14-15,-3 4 2 0,-3 1 1 0,3 3 0 16,0-3-10-16,-3 0-3 0,3 5 0 0,-3-5 0 15,3-1 32-15,0 1 5 0,0-2 2 0,0-4 0 16,3 1-15-16,0-3-4 0,3 0 0 0,0-3 0 16,3-5-9-16,-3 0-3 0,6-3 0 0,-6 1 0 0,3-6 25 0,-3 2 5 15,-3 1 1-15,3 0 0 0,-6 5-11 0,0 0-1 16,-3-5-1-16,-3 2 0 0,-3 0-30 0,-3 3-8 16,-3 3 0-16,-3 2 0 0,-6-2 0 0,7 5 0 15,-7 0 0-15,3 0 0 16,0 0-219-16,3 2-45 0,-14 3-8 0,20-5-3 0</inkml:trace>
  <inkml:trace contextRef="#ctx0" brushRef="#br0" timeOffset="77021">22686 6892 1152 0,'-9'-2'102'0,"0"2"-82"16,3-3-20-16,0 3 0 0,3 0 212 0,-2 0 39 15,5 0 7-15,0 0 2 0,0 0-119 0,0 0-23 16,0 0-5-16,0 0-1 0,8 5-54 0,1-2-11 15,3 0-3-15,15-1 0 0,-3 1 0 0,12 0 0 16,-1-3 0-16,1 2 0 0,0-2-20 0,-6 0-4 16,17-2 0-16,-2 2-1 0,-1 0 1 0,-2 0 1 15,3 2 0-15,-4-2 0 0,-2 3-33 0,9-3-6 16,-4-3-2-16,-5 3 0 0,3-2 49 0,-1-1 10 16,-2 0 1-16,0-2 1 0,0 0-14 0,-4 2-3 15,-2-2-1-15,0 0 0 0,-9-1-35 0,-4 1-6 16,1 0-2-16,-6 2 0 0,-6 0 9 0,-3-2 2 15,0 2 0-15,-3-2 0 0,-3 0-12 0,-3 2-3 0,-3-5 0 0,-6 3 0 32,-6 0-40-32,6-1-9 0,-6-2-2 0,1 3 0 15,-1 0-61-15,0 2-13 0,0-2-3 0,-3 2 0 16,12-5-64-16,-6 3-12 0,3 0-4 0,-2-1 0 0</inkml:trace>
  <inkml:trace contextRef="#ctx0" brushRef="#br0" timeOffset="77201.07">23484 6726 1497 0,'0'0'32'0,"0"0"8"0,0 0 0 0,0 0 4 0,3-3-36 0,-3 3-8 0,9 0 0 0,0-3 0 15,0 3 108-15,-3 3 19 0,-6-3 4 0,9 3 1 16,-9-3-58-16,9 5-11 0,2-2-3 0,-2 5 0 16,9 0 4-16,-6 2 0 0,9 1 0 0,-3-1 0 15,-6 1 0-15,3-1 0 0,2 4 0 0,-2-1 0 0,0 0 0 0,-6 0 0 16,3 1 0-16,-6 1 0 0,-3 1 0 0,3-2 0 16,-6-1 0-16,-6 0 0 0,6-2-64 0,0 2 0 15,-9-3-12-15,-3 1 2 0,3 2 10 0,-6-5 14 16,3 3-3-16,-5-3-928 15,-10 2-186-15</inkml:trace>
  <inkml:trace contextRef="#ctx1" brushRef="#br0">24588 10996 0,'0'0'16,"0"0"0,0 0-1,0 0 1,0 0 0,54-58-1,-36 47 1,26-18-1,-29 29 1,-12-5 0,-71 45-1,-4-14 1,-29 6-16,9-6 31,0-5-31,-19 14 16,28-14-1,15-16 1,32-7 0,57-46-1</inkml:trace>
  <inkml:trace contextRef="#ctx0" brushRef="#br0" timeOffset="83757.42">24157 6226 1533 0,'0'0'68'0,"0"0"14"0,0 0-66 0,6-6-16 15,-3 1 0-15,3 0 0 0,-6 5 62 0,0 0 9 0,3-6 1 0,-3 6 1 16,0 0-35-16,0 0-7 16,0 0-2-16,0 0 0 0,0 0 55 0,0 0 12 15,0 0 1-15,0 0 1 0,0 11-30 0,-3 0-5 16,-3-1-2-16,-3 6 0 0,6 0-15 0,-6 5-3 0,0 3-1 0,-3 2 0 16,3 1-13-16,-3 2-2 0,-6 0-1 0,6 3 0 15,0-3-18-15,1 0-8 0,-4-2 0 0,3 2 8 16,-6-3-8-16,3-2 8 0,3 2-8 0,-3-4 8 15,6-4-8-15,-3-2 8 0,0 0-8 0,4-3 8 16,-1-2-8-16,0 2 12 0,3-3-12 0,0 1 12 16,3-6-12-16,-3 3 8 0,6-8-8 0,0 0 8 15,0 0-8-15,0 0 0 0,0 6 0 0,0-6 0 0,0 0 0 16,9 0 0-16,3 0 8 0,3-3-8 0,-4-2 0 0,7-1 0 16,-3 1 0-16,6-3 0 0,0 0 0 0,3 0 0 15,-1 0 0-15,4 3 0 0,-3 0 0 0,0 2 0 16,-3 3 0-16,-3-3 0 0,-7 3 0 0,4 0 0 15,-6 0 0-15,-3 3 0 0,3 0 0 0,-9-3 0 16,6 5-11-16,-6-5 11 16,0 0-31-16,3 5-1 0,-3-5 0 0,0 0 0 15,0 0-142-15,0 0-29 0,0 0-5 0</inkml:trace>
  <inkml:trace contextRef="#ctx0" brushRef="#br0" timeOffset="84132.51">24526 6189 979 0,'0'0'43'0,"0"-6"9"0,0 6-41 0,3-5-11 0,-3 2 0 0,0 3 0 15,0 0 105-15,3-5 19 0,-3 0 4 0,0 5 1 16,0 0-17-16,0 0-3 0,0 0-1 0,-3-3 0 16,3 3-14-16,0 0-3 0,0 0-1 0,-9 0 0 15,0 0-26-15,3 5-6 0,3-2-1 0,-3 5 0 16,0 3 7-16,-3 2 0 0,-3 0 1 0,3 6 0 16,-3-1-21-16,-5 6-4 0,5 5 0 0,3 3-1 0,-6 0-14 15,0 2-2-15,3 0-1 0,-3 3 0 0,0-2-10 0,6-3-3 16,3-1 0-16,0 4 0 0,-3-6-9 0,6 0 0 15,3 0 0-15,0 0 0 0,3-8 0 0,-3 0 0 16,9 1 0-16,0-4 0 16,3-5-32-16,0-2 0 0,3-6 1 0,0 3 0 15,3-8-101-15,3 0-21 0,-4-5-4 0,7 0-896 0</inkml:trace>
  <inkml:trace contextRef="#ctx0" brushRef="#br0" timeOffset="84665.67">24642 6456 1094 0,'-9'-3'48'0,"9"3"11"0,0 0-47 0,0 0-12 0,0 0 0 0,0 0 0 16,0 0 184-16,0 0 34 0,0 0 7 0,0 0 2 16,0 0-95-16,0 0-20 0,9 5-3 0,-3 3-1 15,-3 3-19-15,0 0-4 0,3-1-1 0,-3 6 0 16,-3-3-32-16,0 3-6 0,0 3-2 0,0-3 0 0,-3-1-25 16,-3 4-6-16,6-6-1 0,-6 3 0 0,0 0-12 0,-3-3 0 15,9 0 0-15,-6-2 0 0,0 0 9 16,6-4-1-16,-9 1 0 0,9 0 0 0,0-8-8 0,0 0-11 15,0 0 3-15,0 0 0 0,0 0-4 0,6-8 0 16,3 0 0-16,-3 1 0 16,3-4-25-16,3-2-6 0,6 0-1 0,-6-1 0 0,5 1 20 0,-5 0 3 15,6 0 1-15,-6-1 0 0,6 4 20 0,-6-1-11 16,0 1 11-16,-3 2-8 0,3 2 8 0,-4 4 0 16,1-1 8-16,3 3-8 0,-3 3 20 0,3-1 0 15,-3 4 0-15,0-1 0 0,3 0 16 0,-3 3 2 16,3 0 1-16,-3-3 0 15,-3 3-52-15,3 0-11 0,-3 0-1 0,11 0-1 0,-5-3 45 0,6 1 9 0,0-1 1 16,6 0 1-16,-3-5-22 0,-1 3-8 0,-2-3 0 16,0-3 0-16,-3 3 16 0,-6-5-2 0,3 0-1 0,-3-3 0 15,-3 0 0-15,0-3 0 0,-6 1 0 0,0-4 0 16,-6 1-5-16,0 0-8 0,-3-3 11 0,-3 0-11 31,3-2-156-31,-6-1-37 0,0 1-8 0</inkml:trace>
  <inkml:trace contextRef="#ctx0" brushRef="#br0" timeOffset="87044.69">24395 6384 529 0,'0'0'23'0,"0"0"5"0,0 0-28 0,0 0 0 16,3-2 0-16,-3 2 0 0,3-6 83 0,0 1 10 16,3 0 3-16,0 0 0 0,3 2 25 0,-3-2 6 15,2-1 1-15,1 4 0 0,-3-1-1 0,0 0 0 16,-6 3 0-16,0 0 0 0,0 0-16 0,0 0-3 16,0 0-1-16,0 0 0 0,-3 6-35 0,-3 4-6 15,0 4-2-15,-8 1 0 0,2 4-17 0,-3 2-4 16,0 3-1-16,0 0 0 0,0 0-10 0,0-1-3 15,0 1 0-15,12-3 0 0,-6-2-16 0,9-1-3 16,0 1-1-16,6-6 0 0,0-2-9 0,3-3 0 16,9 0 0-16,0-6 8 0,3-2-8 0,3-2 0 15,8-6 0-15,-2 0 0 0,0-3 0 0,0-2 8 16,-1-3-8-16,7-3 8 0,-9 1-8 0,0-1 0 0,-3-4 0 0,-4-4-11 16,4 1 11-16,-9-3 0 0,3 2 0 0,-6-2 8 15,0 5-21-15,-6 0-4 0,-3 6-1 0,-3 2 0 16,-3 0 18-16,-6 8 0 0,0 0 0 0,-9 8 0 15,3 0 48-15,-6 6 12 0,-6 4 4 0,-2 3 0 16,5 3-46-16,-6 5-9 0,-3 6-1 0,-2-1-8 16,5 6 19-16,0-3-3 0,9 3-1 0,-8 2 0 15,14-5-15-15,0-5 0 0,3 3 8 0,9-6-8 16,3 0 0-16,3-2 0 0,15-4 0 0,3-4 0 16,2-3 0-16,7-5 0 0,0-3 0 0,12-6 9 15,-7-2-9-15,4 0-9 0,-3-2 9 0,2-3-13 16,-5-6 13-16,6 1 0 0,-6-4 0 0,-10 4 0 15,1-3-30-15,-3 0-3 0,0-3-1 16,-3 0 0-16,-6 3 34 0,0 2 17 0,-4 3-1 0,-8-2-1 16,0 5-15-16,-8 5 0 0,-7 0 0 0,-3 5 0 0,-3 6 0 15,0-1 0-15,-6 6 0 0,6 3 0 0,-8 2 0 0,5-2 0 16,-3 5 0-16,-6-1 0 0,4 1 16 0,-1 6 0 16,0-4 0-16,0 1 0 0,9-1-26 0,1 1-5 15,8-4-1-15,3 4 0 0,0-6 34 0,15 0 6 16,-3-2 2-16,9-3 0 0,9-3-26 0,-4-2 0 15,10-3 0-15,-3-3 0 0,9-5 0 0,-3 0 0 16,-1-2-12-16,1-1 12 0,0-2 0 0,-3-3 0 16,-4 3 0-16,10 0 0 0,-9-1-16 0,-3 1 4 15,-6 0 0-15,3 0 1 0,-7 5 3 0,-2-3 0 16,-6 1 0-16,-3-1 0 0,0 6 8 0,-3-1 0 0,-6 1 0 0,-2 3 0 16,-7 2 0-16,3 5 0 0,-6-3 0 0,3 6 0 15,-3 3 0-15,3 0 0 0,-2 2 0 0,2 0 0 16,-3 3 49-16,0 0 12 15,0 2 3-15,3 3 0 0,6-2-64 0,-2 2-28 0,8-2 3 16,-3-1 0-16,9-2 25 0,0 3 0 0,15-6 0 0,-4 0 0 16,4-5-9-16,3 0 9 0,3-3-10 0,0-5 10 15,9-2-20-15,-4-4 3 0,4 1 0 0,0-3 0 16,-3 0-51-16,0 0-11 0,-4-2-1 0,-5-1-1 16,-6 3-89-16,-3 0-18 0,3-13-3 15,-12 8-1-15</inkml:trace>
  <inkml:trace contextRef="#ctx0" brushRef="#br0" timeOffset="94068.98">4815 11128 1587 0,'0'0'35'0,"0"0"7"0,0 0 2 0,0 0 0 0,0 0-35 0,-6 0-9 15,0 3 0-15,0-3 0 0,6 0 85 0,0 0 15 16,-6-3 4-16,6 3 0 0,0 0-16 0,-6 0-4 15,3-2 0-15,-3-1 0 0,3 0-21 0,0 3-5 16,-3-2-1-16,0-1 0 0,0 3 9 0,-2 3 2 16,2-1 0-16,-3 1 0 0,0 2-36 0,-6 3-6 15,3 0-2-15,-3 0 0 0,0 5 13 0,-3 3 3 16,-3 3 0-16,4 2 0 0,-4 3-26 0,3 2-5 16,-6 3-1-16,6 0 0 0,3 3-8 0,3-3 0 15,-5 0 0-15,8 1 0 0,0-1 0 0,6-3 0 16,3-2 0-16,0 0 0 0,0-3 0 0,6-3 0 15,3-2 0-15,6 0 0 0,-1-5-8 0,1-1 8 16,6-2-10-16,-3-5 10 0,3-3 0 0,0 0 0 16,-1-3 0-16,1 1 0 0,3-6 0 0,-3 0 0 0,0 0 0 0,0 0 10 15,-1 0-10-15,1-3 12 0,-3 1-12 16,0-1 12-16,0 1 0 0,-3-1 0 0,-3-2 0 0,0 0 0 16,-3-3-3-16,-1 2 0 0,1-1 0 0,0-4 0 15,-3 1 15-15,-3-4 2 0,0 4 1 0,0-6 0 16,-3 0-11-16,-3-2-3 0,0-3 0 0,0-3 0 15,0-2-13-15,3-1 11 0,-6-5-11 0,0-5 10 16,0 0-10-16,0 0 0 0,1 1 9 0,-4-1-9 16,3 5 0-16,-6 3 0 0,3 0 0 0,-3 8 0 0,-3 2 0 15,0 6 9-15,-3 0-9 0,-3 2 0 16,-2 3 0-16,-4 6 0 0,-3 2 0 0,-3 0 0 0,-5 5 0 0,-1 1 0 16,-3 4-12-16,1 1 12 0,-1 2-26 0,6 6 1 15,0-3 0-15,4 5 0 16,8 3-121-16,3 0-24 0,3 0-5 15</inkml:trace>
  <inkml:trace contextRef="#ctx1" brushRef="#br0" timeOffset="16581.12">8896 15748 0,'0'0'16,"41"-11"-1,-14-12 1,6-14-1</inkml:trace>
  <inkml:trace contextRef="#ctx0" brushRef="#br0" timeOffset="95570.76">5354 10864 403 0,'3'-8'17'0,"-3"8"5"0,0-3-22 0,0-2 0 0,0 0 0 0,0-1 0 15,-3 1 285-15,3 2 53 0,0 1 10 0,0 2 3 16,-3-6-182-16,3 6-36 0,0 0-7 0,0 0-2 16,0 0-36-16,0 0-7 0,0 0-1 0,0 0-1 15,0 0-21-15,3 11-4 0,0 2-1 0,0 1 0 0,-3 1-29 0,3 7-5 16,0 1-2-16,-3 6 0 0,0 1 38 0,-3-1 7 15,3 0 2-15,-3 3 0 0,-3 2-24 0,3-2-5 16,-6 2-1-16,3-2 0 0,0-3-14 0,0 3-2 16,-3-3-1-16,3 3 0 0,0-3-8 0,0-6-1 15,0 4-8-15,-3-6 12 0,6-2 8 0,-3-1 2 16,0-5 0-16,0 3 0 0,0-5-22 0,4-1-12 16,-1-2 2-16,0-2 0 0,-3-1 10 0,6-5 16 15,0 0-4-15,0 0-1 0,0 0-11 0,0 0 0 16,0-5 9-16,0-3-9 0,0-3 8 0,3 1-8 15,0-6 8-15,3-3-8 0,-1 1 0 0,4-4 9 16,0-1-9-16,3-4 0 0,0 3 0 0,3 1-19 16,0-1 3-16,0 3 0 0,0-3 3 0,3 5 1 15,2 1 0-15,-2 2 0 0,-3 0-4 0,3 3 0 16,-3 2 0-16,3 3 0 16,-3 3-24-16,-1 0-6 0,4 2-1 0,0 0 0 0,0 1 62 0,0 2 12 0,0 0 2 0,0 2 1 15,-1 1-30-15,4 2 0 0,-3 1-13 0,0 1 4 16,-3 1-11-16,0 3-1 0,-3 0-1 0,0 2 0 15,-3 3 39-15,-1 0 8 0,-2-3 2 0,-3 5 0 16,-3 1-12-16,0-1-3 0,-3 4 0 0,3-4 0 16,-3 1 16-16,0-4 2 0,6 4 1 0,-6-6 0 15,3 3-7-15,0-3 0 0,0 3-1 0,3-5 0 16,3-1-12-16,0-2-3 0,0 3 0 0,6-6 0 16,6 0-36-16,-3-2-7 0,0-3-1 15,0-3-1-15,3-2 4 0,2-3 1 0,-2 0 0 0,3-2 0 16,-3-1-169-16,-3-7-34 15</inkml:trace>
  <inkml:trace contextRef="#ctx0" brushRef="#br0" timeOffset="96234.69">5104 10578 1332 0,'0'0'59'0,"0"0"12"0,0 0-57 0,0 0-14 16,0 0 0-16,0 0 0 0,0 0 110 0,0 0 19 16,0 0 4-16,0 0 1 0,0 0-29 0,0 0-5 15,0 0-2-15,9 5 0 0,0-5-14 0,-1 3-4 16,1-3 0-16,0 0 0 0,0-3-6 0,3 3-2 15,0 0 0-15,0 0 0 0,3 0-10 0,-3-2-2 16,0 2-1-16,3-3 0 0,-1 3-20 0,4 0-4 16,-3-3-1-16,3 3 0 0,-3 0-14 0,6 0-2 15,-6 0-1-15,5 0 0 0,-2 0-17 0,3 3 0 16,-3-3 0-16,3 0 0 0,-3 0 0 0,3 0 0 0,-7 3 0 16,4-3 0-16,0 0 0 0,-6 0 0 0,0 0 0 0,0-3 0 15,-3 3 0-15,-9 0 0 0,0 0 0 0,0 0 0 16,0 0-17-16,0 0-4 0,0 0-1 0,0 0 0 31,-6-3-91-31,0 1-19 0,0 2-3 0,0-3-1 0,-3 3-82 0,0 0-17 16,-9 0-3-16,3 3-1 0</inkml:trace>
  <inkml:trace contextRef="#ctx0" brushRef="#br0" timeOffset="96474.37">5431 10480 1389 0,'0'0'61'0,"0"0"14"0,0 0-60 0,0 0-15 16,0 0 0-16,0 0 0 0,9 3 124 0,-3-1 23 16,0 1 4-16,3 0 1 0,0 2-25 0,3 0-5 15,3-2-1-15,-1 5 0 0,-2 0-42 0,6 0-9 16,-3-3-2-16,0 3 0 0,0 0-21 0,3 0-5 16,-6 0-1-16,3 0 0 0,-4-3-13 0,-2 3-4 15,-3 0 0-15,3 3 0 0,-6-4-13 0,-3 1-3 16,-3 3-8-16,0 0 12 0,-3-1-12 0,0 1-10 15,-6 2 2-15,1-2 0 16,-1 2-149-16,0-3-30 0,-12 12-5 0,9-7-2 0</inkml:trace>
  <inkml:trace contextRef="#ctx0" brushRef="#br0" timeOffset="97588.5">6140 10829 1407 0,'0'0'62'0,"0"0"14"0,0 6-61 0,3-1-15 16,-3 3 0-16,2-3 0 0,1 1 100 0,-3-6 16 0,3 5 4 0,3-3 1 15,0 1-7-15,3-3-2 16,0 0 0-16,0 0 0 0,0-3-20 0,0-2-5 15,3 0-1-15,0-3 0 0,0 0 3 0,0 0 1 0,5-5 0 0,1-3 0 16,-3 0-67-16,3-2-14 0,-6-1-9 0,6-2 12 16,-6-3 0-16,3 3 0 0,-9-3 0 0,3-2 0 15,-1-1-12-15,1 1 12 0,-6-1-12 0,0 3 12 16,-3 1-12-16,-3 4 8 0,0 1-8 0,-3 2 8 16,0 2-8-16,1 4 0 0,-4 2 0 0,0 0 8 15,-6 3 0-15,3 2-8 0,3 0 12 0,0 1-4 16,0 4-36-16,0-2-7 0,0 6-1 0,0 2-1 15,0-3 60-15,3 8 12 0,-3-2 2 0,1 5 1 0,2-3-38 16,0 5 0-16,-3 1 0 0,6 2 0 0,-3 0 0 16,3 0 0-16,0 3 0 0,3 0 0 0,-3 0 0 0,6 0 0 15,0-3 0-15,3 3 0 0,0 2 0 0,0-5 0 16,3-2 0-16,0 2 0 0,-1-3 0 0,1-2 0 16,0 0 0-16,3-3 0 15,0 1-32-15,0-1-2 0,0-5 0 0,0-3 0 0,0 0 58 0,3-2 12 16,-3-6 3-16,2 1 0 15,1-1-63-15,0-5-12 0,0-5-2 0,-3 0-834 16,-3 0-166-16</inkml:trace>
  <inkml:trace contextRef="#ctx0" brushRef="#br0" timeOffset="97872.5">5976 10390 1908 0,'-12'8'84'0,"9"0"18"0,0 0-82 0,3 3-20 0,-3 4 0 0,0 4 0 15,3 0 64-15,3 2 9 0,-3 2 2 0,3 1 0 16,0 3 9-16,3 2 1 0,3-3 1 0,3 6 0 16,0 0-33-16,0 0-6 0,-1-1-2 0,4 1 0 15,-3 0-36-15,6-3-9 0,-3-3 0 0,0 1 0 16,0-6 53-16,3 0 9 0,-1-5 2 0,4 0 0 15,0-8-64-15,0 0-28 0,3-3 3 0,6-5 0 16,-1-3-16-16,1-4-3 0,0-1-1 0,3-6 0 16,-1-2-113-16,-2-2-22 0,0-3-5 0,0-6-1 0</inkml:trace>
  <inkml:trace contextRef="#ctx0" brushRef="#br0" timeOffset="98103.27">6565 10242 1094 0,'0'0'48'0,"3"5"11"0,3-2-47 0,3 5-12 15,0 0 0-15,6 5 0 0,0 0 194 0,3 1 37 16,-1 4 7-16,4 1 2 0,3-1-138 0,0 1-27 16,3 4-6-16,-1 1-1 0,1 3-12 0,0-1-2 0,-3 1-1 15,0 2 0-15,-6-5-25 0,-4 2-6 0,1 0-1 16,-3-2 0-16,-6 0-3 0,0 3-1 0,-9-4 0 15,-3 1 0-15,-3 3 13 0,-3-1 2 0,-5-2 1 0,-7 0 0 32,-3 0-85-32,-6-1-16 0,0 1-4 0</inkml:trace>
  <inkml:trace contextRef="#ctx0" brushRef="#br0" timeOffset="99067.82">4279 12187 345 0,'0'0'31'0,"0"0"-31"0,0 0 0 0,0 0 0 16,0 0 216-16,0 0 38 16,0 0 7-16,0 0 2 0,0 0-136 0,0 0-27 0,0 0-6 0,0 0-1 15,0 0-12-15,0 0-2 0,0 0-1 0,0 0 0 16,6-3-9-16,3 3-1 0,0 0-1 0,3-3 0 16,0 1-9-16,6 2-2 0,2 0 0 0,4-3 0 15,9 3-8-15,3 0-1 0,2 0-1 0,7 3 0 16,3-3-18-16,5 2-3 0,4-4-1 0,11 2 0 15,1 0-8-15,-1 2-3 0,4 1 0 0,11-3 0 16,-9-3 15-16,-11 3 2 0,-1 0 1 0,7 0 0 16,-1-2-19-16,1-1-3 0,-4 0-1 0,4-2 0 15,2 3 7-15,13-1 1 0,-7-2 0 0,-3 2 0 0,-14-2 8 0,-9 2 3 16,-7 0 0-16,-2 3 0 0,-9-2-27 0,-7 2 0 16,-5 0 8-16,-3 0-8 0,-9-3 0 0,-3 3 0 15,-6 0 0-15,-6 3 0 16,-3-1-169-16,-6 1-36 0,-3 2-7 0</inkml:trace>
  <inkml:trace contextRef="#ctx0" brushRef="#br0" timeOffset="99671.9">4559 13089 921 0,'0'0'40'0,"0"0"10"16,0 0-40-16,0-5-10 0,0-3 0 0,-3 2 0 15,-3 1 267-15,3 0 51 0,-3 2 10 0,-3 3 3 0,0-2-183 16,-3-1-37-16,3 3-7 0,-2-3-2 0,-1 1-29 0,3 2-5 16,-3 0-2-16,-3 0 0 0,3 2-27 0,-3 1-6 15,-3 0-1-15,3 4 0 0,-3 4-12 0,1 2-2 16,-1 6-1-16,-3-1 0 0,-3 1-5 0,3 5 0 15,0 2-1-15,-2 3 0 0,2 0 0 0,3 3 0 16,3 2 0-16,3 1 0 0,3 2-11 0,3 0-11 16,3-3 3-16,6 1 0 15,3-3-19-15,6-3-3 0,3-3-1 0,0-5 0 0,3-5 9 0,3-3 2 16,-1-2 0-16,4-8 0 0,-3-6 20 0,3-2 0 16,6-3-9-16,-4-8 9 0,1-5 0 0,0-3 8 15,3-8-8-15,0 0 12 0,-7-5 3 0,-2-2 0 16,0-1 0-16,-3-10 0 0,-3 2 13 0,-6-8 2 15,-3-2 1-15,-3-8 0 0,-3 5-18 0,-6 0-3 16,-6 1-1-16,-6 1 0 0,0 6-9 0,-6 8 0 16,-3 6 0-16,-2 4 0 0,-4 6 0 0,0 8 0 0,-5 5 0 0,-4 3 0 15,0 8 0-15,-2 5 0 0,-4 2 0 0,3 6 0 16,4 3 0-16,5 5-14 0,6 2 5 0,6 3 1 16,6 3-44-1,7 3-9-15,2-3-2 0,6 5-1183 0</inkml:trace>
  <inkml:trace contextRef="#ctx0" brushRef="#br0" timeOffset="100232">5092 12782 2516 0,'0'0'56'0,"0"0"11"0,0 0 2 0,0 0 1 0,0 0-56 0,0 0-14 16,-3 3 0-16,0 2 0 0,0 3 67 0,0 2 10 16,6 1 3-16,-3 5 0 0,-3 0-26 0,3 5-5 15,0 3-1-15,0 2 0 0,-3 6-26 0,0 2-6 16,-3 1 0-16,0 7-1 0,0-2-7 0,0-6 0 15,-3 1-8-15,0 2 12 0,0 0-12 0,0 0 0 0,-3 2 0 16,1-4 0-16,-1-1 0 0,-3 9 0 16,3-9 0-16,0-2 0 0,3-6 28 0,3-5 2 0,0-5 1 15,3-5 0-15,0-3-31 0,3-8 8 0,0 0-8 16,3-6 0-16,3-4 0 0,0-3 0 0,3-6 8 16,6-2-8-1,0-6-24-15,3-2-8 0,2-5-2 0,1 0 0 0,3-1 34 0,3 1 0 0,-3-1 0 0,0 4 0 16,-1 2-12-16,1 2 12 0,0 3-12 0,-3 3 12 15,0 5 0-15,2 3-8 0,1 2 8 0,-6 6 0 16,0 0 0-16,-3 2-8 0,0 6 8 0,3 2 0 16,-6 6 0-16,-1-1-8 0,1 4 8 0,-3 4 0 15,6 1 0-15,-9 2 0 0,0 3 0 0,0 2 9 16,0-2 3-16,-3 2 0 0,-3 1 0 0,0 2 0 16,6-3-1-16,-6-2 0 0,3 0 0 0,0 0 0 0,0-6 5 15,0 1 2-15,6-1 0 0,-3-4 0 0,0-1-10 16,3-5-8-16,2-3 9 0,1-2-9 0,0-6 8 0,3-2-8 15,3-1 0-15,-3-4 0 16,3-3-76-16,0-3-22 0,-4-3-4 0,4-2-786 16,-3 0-156-16</inkml:trace>
  <inkml:trace contextRef="#ctx0" brushRef="#br0" timeOffset="101226.34">5705 12549 514 0,'0'0'23'0,"0"0"5"0,0 0-28 0,0 0 0 0,0 0 0 0,0 0 0 16,0 0 0-16,-3 3-12 0</inkml:trace>
  <inkml:trace contextRef="#ctx0" brushRef="#br0" timeOffset="101459.19">5714 12544 172 0,'0'0'8'0,"0"0"1"15,0 0-9-15,0 0 0 0,0 0 0 0,0 0 0 16,0 0 327-16,0 0 63 0,0 0 13 0,0 0 2 0,0 0-201 15,0 0-40-15,0 0-8 0,3 8-1 0,3-3-73 16,-3 6-14-16,-3-3-4 0,3 5 0 0,-3 0-12 0,0 6-4 16,0-1 0-16,0 1 0 15,0-1 4-15,0 3 0 0,3 1 0 0,-3-1 0 16,0-3-16-16,0 1-2 0,-3-3-1 0,3-1 0 0,0 1-12 0,-3-2-2 16,3-1-1-16,-3-3 0 0,3-2-6 0,-3 3 0 15,0-3-1-15,3-3 0 0,0-5-11 0,0 0-11 16,-6 3 3-16,6-3 0 15,0 0-117-15,-3-3-23 0,-3-2-5 0,0-3-1015 0</inkml:trace>
  <inkml:trace contextRef="#ctx0" brushRef="#br0" timeOffset="101772.55">5452 12427 1152 0,'0'0'102'16,"0"0"-82"-16,-12 0-20 0,3 3 0 16,-3 0 184-16,3 2 32 0,0 0 6 0,0 1 2 0,0 2-128 0,1 2-26 15,2 3-5-15,-3 3-1 0,0 3 22 0,6-1 4 16,0 6 1-16,0 3 0 0,3-1-53 0,3 6-10 15,0 0-3-15,6-1 0 0,3-4-10 0,0 2-3 16,-1-3 0-16,7 1 0 0,0-3-21 0,3-6-5 16,0 1-1-16,3-3 0 15,-4-3-20-15,1-3-4 0,6-4-1 0,-3-1 0 16,0-5-128-16,0-3-27 0,-1-5-5 0,-2 3-688 16</inkml:trace>
  <inkml:trace contextRef="#ctx0" brushRef="#br0" timeOffset="102046.13">5836 12475 1094 0,'6'3'97'0,"0"-1"-77"0,3 4-20 0,3-1 0 15,0 3 104-15,2-3 16 0,-2 3 4 0,6 3 1 16,-3-3-59-16,3 2-12 0,0 3-2 0,3 1-1 15,-9 2 39-15,2-1 8 0,1 4 2 0,0 2 0 16,-3-2-27-16,-3-1-5 16,0 1 0-16,0-1-1 0,-3-2-5 0,-3 3-1 0,-3-3 0 0,0 2 0 15,-3-2-14-15,-6 0-3 0,0-3-1 0,0 3 0 16,-3-3-43-16,0 0-16 0,-6 1 1 0,1-1 0 16,-4-3-40-16,0 4-8 15,6-4-1-15,-6-2-1049 0</inkml:trace>
  <inkml:trace contextRef="#ctx0" brushRef="#br0" timeOffset="102794.8">4767 12647 748 0,'0'0'67'0,"-3"0"-54"0,-3-3-13 0,6 3 0 16,-3-2 209-16,3 2 39 0,-3-3 8 0,0-2 2 15,-2 2-78-15,5 3-15 0,0 0-3 0,0 0-1 16,0 0-60-16,5-2-12 0,1-1-2 0,3 0-1 15,3 1-26-15,0 2-4 0,3-3-2 0,3 0 0 16,-3 1-27-16,6-1-6 0,-4 0-1 0,4 3 0 16,0 0 16-16,0-2 2 0,0 2 1 0,-3-3 0 15,3 3-31-15,-4 0-8 0,-2 0 0 0,0 0 0 16,-6 0 0-16,0 3-10 0,0-3 10 0,-9 0-13 16,0 0-127-1,0 0-26-15,0 0-5 0,0 0-967 0</inkml:trace>
  <inkml:trace contextRef="#ctx0" brushRef="#br0" timeOffset="103038.4">4940 12557 1497 0,'0'0'66'0,"0"0"14"0,6 0-64 0,0 3-16 16,0-3 0-16,3 2 0 0,-3-2 106 0,6 0 18 15,-3 3 3-15,2 0 1 0,4-1-52 0,0 1-9 16,3 0-3-16,-3 2 0 0,0 0 52 0,0 1 9 15,-3 1 3-15,3 1 0 0,-4 0-72 0,-2 0-13 16,0-2-3-16,-3 2-1 0,3 2 4 0,-6-2 1 16,0 3 0-16,-6-3 0 0,3 2-30 0,-3 1-6 15,-3-1 0-15,0 1-8 0,0-1 0 0,0 1 0 16,-6-3-10-16,4 3 10 16,-1-3-163-16,3 2-25 0,-12 6-4 0,6-5-924 0</inkml:trace>
  <inkml:trace contextRef="#ctx0" brushRef="#br0" timeOffset="107604.72">7166 11986 684 0,'0'0'30'0,"0"0"6"0,0 0-28 0,0 0-8 0,0 0 0 0,0 0 0 16,0 0 101-16,0 0 19 0,-3 0 4 0,-5-3 1 16,5 3-43-16,3 0-9 0,0 0-1 0,0 0-1 0,-9 0 11 0,9 0 2 15,0 0 1-15,0 0 0 0,0 0-10 0,0 0-3 16,0 0 0-16,0 0 0 15,0 0-8-15,3-3-1 0,3 3-1 0,0-2 0 16,5 2 2-16,-2-3 1 0,0 3 0 0,3 0 0 0,3-3-11 0,3 1-2 16,-6-1-1-16,9-2 0 0,0 2-4 0,-1 1-1 15,1-6 0-15,3 2 0 0,0 1-14 0,0 0-4 16,2-1 0-16,1 1 0 0,-3-3-3 0,0 3-1 16,0 0 0-16,-1-1 0 0,1 1-24 0,-6 2 0 15,-9 1 0-15,6 2 0 0,3-3-14 0,-3 3-8 16,-6 0-2-16,-3 0 0 15,5 3-97-15,-5-1-20 0,-6-2-4 0,0 0-1 16,-6 8-66-16,1 0-12 0,-13 8-4 0,-3-3-582 0</inkml:trace>
  <inkml:trace contextRef="#ctx0" brushRef="#br0" timeOffset="107846.59">7190 12224 1911 0,'0'0'42'0,"0"0"9"0,0 0 1 0,0 0 2 0,0 0-43 0,6 2-11 0,-6-2 0 0,9 3 0 15,3 0 88-15,3-1 15 0,-3 1 3 0,3 0 1 16,6-3 8-16,2 0 1 0,4 0 1 0,0-3 0 16,0-2-42-16,5-1-9 0,1 1-2 0,6-3 0 15,-3 0-34-15,-1 0-7 0,4-2-2 0,-3 4 0 16,2-2-3-16,-5 3-1 0,0-3 0 0,-3 3 0 15,-6-3-39-15,-1 5-8 0,-5 1-2 0,0-1-863 16,-3-2-173-16</inkml:trace>
  <inkml:trace contextRef="#ctx1" brushRef="#br0" timeOffset="34191.65">11604 16110 0,'0'0'16,"0"0"-1,57-26 1,-48 29 0,-9-3-1,0 0 1</inkml:trace>
  <inkml:trace contextRef="#ctx0" brushRef="#br0" timeOffset="112721.65">10926 11332 1728 0,'0'0'38'0,"0"0"8"0,0 0 2 0,0 0 0 0,-3-5-39 0,-6 2-9 0,6-2 0 0,-3 2 0 16,0 1 53-16,0-1 9 0,-3 0 2 0,6 1 0 16,3 2 0-16,-9-3 0 0,0-2 0 0,0 2 0 15,3 0 0-15,0 1 0 0,-5 2 0 0,-1-3 0 16,0 3 0-16,-3 0 0 0,0 3 0 0,0 2 0 0,-3-2-52 0,0-1-12 15,-2 4 0-15,-1 4 0 16,-3 1 54-16,3-1 8 0,-3 4 2 0,-3 2 0 0,4-1-64 0,-4 4-10 16,3 2-3-16,0 3-1 0,6 0 14 0,1 0 0 15,-4-3 9-15,6 5-9 0,9 1 0 0,-3-1 0 16,3-2 0-16,6 2 0 0,6-2-8 0,6-3-8 16,0-2-2-16,6-3 0 15,-1-3-15-15,4-2-3 0,0-1-1 0,0-5 0 0,3-5 37 0,0 0 0 16,-1-5 0-16,7-5 0 0,-3-1 0 0,3-2 0 15,2-3 0-15,1-3 0 0,-3-2 44 0,0-3 16 16,-9-2 3-16,5-3 1 0,-2 0-54 0,-3-3-10 16,-3-5 0-16,0-3 0 0,-3-5 0 0,-3 0 16 15,-4-5-3-15,1-6 0 0,-6 6-13 0,0 0-13 16,-6 2 2-16,-3-2 1 0,-5 5 30 0,-4 3 5 16,-6 2 2-16,-6 3 0 0,-3 3-12 0,-5 4-3 0,-4 7 0 0,-6 1 0 15,1 7-12-15,-1 1 0 0,-6 9 0 0,-2 2 0 16,8 3 0-16,0 3-8 0,4 5 8 0,5 3 0 31,9 4-53-31,3 7-7 0,7 1-2 0,5 7-1212 0</inkml:trace>
  <inkml:trace contextRef="#ctx1" brushRef="#br0" timeOffset="34665.05">11593 16018 0,'0'0'15</inkml:trace>
  <inkml:trace contextRef="#ctx0" brushRef="#br0" timeOffset="113735.2">11283 10933 1152 0,'0'0'102'0,"0"0"-82"15,0 0-20-15,0-6 0 0,0 1 235 0,0 0 42 16,0 5 9-16,0 0 2 0,0 0-151 0,0 0-29 16,0 0-7-16,0 0-1 0,0 0-57 0,3 8-12 15,-3 2-3-15,0 6 0 0,3 5 29 0,-6 3 6 0,0 3 1 16,0 4 0-16,0 1-52 0,0 2-12 0,0-2 0 0,0 8 0 15,0-6 0-15,-3 1 0 0,3-1 0 0,-3 3 0 16,3-5 0-16,-3 0 0 0,0-3 0 0,0-3 0 16,0-2 0-16,4-3 0 0,-1-2 0 0,-3-1 0 15,0-2 0-15,3-5 0 0,0-1 0 0,0-4 0 16,3-1 24-16,0-5 3 0,0 0 0 0,0 0 0 16,0 0-3-16,3-8 0 0,3-3 0 0,0-5 0 15,3 1-12-15,2-7-4 0,4-1 0 0,3-7 0 0,0 1-8 16,3-2 0-16,0-4 0 0,0 3 0 15,2 1-48-15,1 2-8 0,0 2-1 16,-3 3-1-16,0 6 46 0,-1 2 12 0,-2 3 0 0,3 2 0 0,0 3 23 0,-6 6 6 16,3-1 2-16,-3 3 0 15,0 5-50-15,-4 3-9 0,-2 0-3 0,0 3 0 16,3 2 31-16,-3 0 0 0,0 3 0 0,-3 5 0 0,0 0 0 0,0 0 0 16,-3 1 0-16,3 1 0 0,-3-1 27 0,0 1 11 15,3-1 2-15,0 1 1 0,0-4-22 0,0-1-5 16,6-2-1-16,2 3 0 0,1-6-13 0,-3-2 9 15,-3-3-9-15,3 0 8 0,6-3-8 0,0-3 0 16,-3 1 0-16,0-6 8 16,2 1-121-16,-2-3-25 0,0-6-5 0</inkml:trace>
  <inkml:trace contextRef="#ctx0" brushRef="#br0" timeOffset="114200.01">11048 10642 1094 0,'0'0'97'0,"0"0"-77"16,3-3-20-16,-3 3 0 0,3-5 196 0,-3 5 35 15,0-6 7-15,3 4 2 0,3-1-102 0,0-2-20 16,-6 5-4-16,6-3-1 0,6 0-2 0,-3 1-1 15,2-1 0-15,1 1 0 0,9 2-49 0,3-3-9 16,0 0-3-16,0 3 0 0,-4-2-28 0,7-1-5 16,3 0-2-16,0 3 0 0,0-2-14 0,-4-1 8 15,-2 3-8-15,3-3 0 0,-3 1 8 0,0-1-8 16,-4 3 0-16,4-3 9 0,-3 1-9 0,-6-1 0 16,3 0 0-16,-3 1 0 15,-3-1-25-15,-4 1-1 0,-5-4 0 0,0 1 0 16,-3 5-128-16,0-5-26 0,-6 2-4 0,1-2-2 15,-4 2-45-15,0 0-9 0,-3 1-1 0</inkml:trace>
  <inkml:trace contextRef="#ctx0" brushRef="#br0" timeOffset="114385.5">11387 10483 1310 0,'0'0'58'0,"-6"-3"12"0,6 3-56 0,0 0-14 0,0 0 0 0,0 0 0 16,6-2 113-16,0-1 20 0,-6 3 4 0,9-3 1 16,3 3-22-16,0 0-5 0,3 3-1 0,3 2 0 15,-3-2-38-15,5 2-7 0,-2 3-1 0,3 0-1 16,-3 3-12-16,3-1-3 0,-3 3 0 0,-1-2 0 15,-2 2 24-15,0-2 4 0,-6 2 0 0,0 0 1 0,0 0-67 0,-9 1-10 16,-3-1-9-16,-3 0 9 0,0 0 0 0,-3-2 0 16,-6 0 0-16,3-1 12 15,-2 3-112-15,-1-2-21 0,0-3-5 0,0 0-1 0</inkml:trace>
  <inkml:trace contextRef="#ctx0" brushRef="#br0" timeOffset="115011.57">12033 10795 518 0,'0'0'46'0,"0"0"-37"0,0 0-9 0,0 0 0 0,0 0 332 0,0 0 65 16,0 0 13-16,6-3 2 0,0-2-237 0,0 0-48 16,3-6-10-16,3 1-1 0,0-1-12 0,3-2-3 15,-3-3 0-15,5 0 0 0,7 0-54 0,-6-5-11 16,-9 0-3-16,3 0 0 0,6-6-20 0,-9 1-4 15,-3-3-1-15,0 0 0 0,3-1-8 0,-4 1 12 16,-2 0-12-16,0 0 12 0,0 3-26 0,0-1-5 16,-6 9-1-16,0-1 0 0,3 6 20 0,-6 2 0 15,1 3 0-15,-1 6 0 0,6 2 0 0,-9 2 0 16,-3 6 0-16,0 3 0 0,3 5 0 0,-6 5 0 16,-6 3 0-16,3 5 0 0,0 5 25 0,4 1 9 15,-4 2 2-15,3 0 0 0,6 0-28 0,3-3-8 16,-3 1 0-16,9-1 0 0,0-2 28 0,6-3-2 15,-3 0 0-15,6-3 0 0,0-2-40 0,6-5-8 0,0-3-2 0,5 0 0 16,1-3 24-16,0-5 0 0,3-3 0 0,0-2 0 16,2-1-10-16,1-4-1 0,-3-4 0 0,-3-2 0 15,3 0-145 1,0-2-28-16,-7-6-7 0</inkml:trace>
  <inkml:trace contextRef="#ctx0" brushRef="#br0" timeOffset="115249.89">11914 10271 1209 0,'-12'-5'53'0,"6"2"12"0,3 1-52 0,-6 4-13 16,3 1 0-16,-3 5 0 0,3 2 240 0,1 6 44 16,-4 0 10-16,6 5 2 0,3 6-161 0,0 2-32 15,0 3-7-15,6 5 0 0,5 0-26 0,-2 2-5 16,3-2-1-16,0 3 0 0,3 0-44 0,0-6-8 15,3 3-3-15,3 0 0 0,-1-2-9 0,1-6 0 16,0 0 9-16,3-5-9 16,-3-3-49-16,6-3-15 0,2-4-2 0,1-6-1 15,0-3-128-15,3-5-25 0,-1 0-6 0</inkml:trace>
  <inkml:trace contextRef="#ctx0" brushRef="#br0" timeOffset="115454.4">12417 10216 460 0,'0'0'20'0,"0"10"5"0,6-2-25 0,-3 8 0 0,3-3 0 0,3 6 0 16,6-1 328-16,0 3 60 0,0 3 12 0,2 0 2 16,1 0-282-16,-3 0-57 0,3 2-11 0,-3 3-3 15,3-2-17-15,-6-1-3 0,3-2-1 0,-4 2 0 16,4 1 16-16,-12-3 4 0,-9-1 0 0,0 4-726 15,-3 2-145-15</inkml:trace>
  <inkml:trace contextRef="#ctx0" brushRef="#br0" timeOffset="115917.43">10357 12102 1267 0,'9'0'112'0,"3"3"-89"0,9-3-23 0,6 0 0 15,3 0 146-15,5 0 25 0,7-3 5 0,6 0 0 16,5 1-98-16,7-4-20 0,-1-1-4 0,13-4-1 15,-1 3 29-15,1-3 6 0,2 1 0 0,9-3 1 16,-8 2-33-16,-1 3-6 0,1-2-2 0,-1-1 0 16,-6 3-24-16,1 0-6 0,-4-3-1 0,-2 4 0 15,-10-1 11-15,-5 2 3 0,-9-2 0 0,-7 6 0 0,-5-4-31 16,-9 4 0-16,-3-1 0 16,-15 3-10-16,0 0-180 0,0 0-36 0,-12 5-7 0,-9 3-2 15</inkml:trace>
  <inkml:trace contextRef="#ctx0" brushRef="#br0" timeOffset="116430.2">10649 12801 2253 0,'-6'-14'49'0,"3"9"11"0,0 0 1 0,-3-3 3 0,0 0-51 0,0 0-13 0,0 3 0 0,0-1 0 15,-3 1 40-15,0 0 4 0,1 2 2 0,-1 0 0 16,-6 3 14-16,0 0 4 0,0 6 0 0,-3-1 0 15,-6 0-52-15,3 6-12 0,1 2 0 0,-1 6 0 16,-3-1 34-16,3 3 4 0,-3 3 1 0,4 5 0 16,2 0-22-16,0 3-4 0,6 3-1 0,0 2 0 15,6 0-12-15,0 0 0 0,6-6 0 0,3 1 0 0,3-3 0 16,6-2 0-16,3-6 0 0,6-3 0 0,-4-4-13 0,4-6 1 16,6-3 0-16,0-5 0 0,0-5 12 0,2-6 0 15,-2-2 0-15,0-6 0 0,3-5 0 0,-3-5 0 16,2-2 8-16,-2-9-8 0,-3-2 12 0,0-3-2 15,-3-6 0-15,-4-7 0 0,-2 0-10 0,-6-8 0 16,-6-3 0-16,-6-5-11 16,-3 5-13-16,-9 6-4 0,1 4 0 0,-10 9 0 15,-3 10-3-15,-6 9-1 0,-5 4 0 0,-7 9 0 0,-3 10 32 0,-2 5 8 16,-1 6 1-16,3 10 0 0,7 0-9 0,2 8-12 16,6 3 2-16,7 3 1 15,5-1-19-15,9 6-3 0,3 0-1 0,12 5 0 0</inkml:trace>
  <inkml:trace contextRef="#ctx0" brushRef="#br0" timeOffset="116881.37">11125 12496 1670 0,'0'-5'148'0,"0"0"-118"0,0-1-30 0,0-2 0 16,3 3 194-16,-3 0 33 0,0 0 6 0,0 5 2 16,0 0-131-16,0 0-25 0,0 0-6 0,0 0-1 15,0 0-8-15,-3 8-3 0,0 5 0 0,-3 3 0 16,3 2-24-16,-3 6-5 0,0 2 0 0,1 6-1 0,-1 0-13 0,0 2-2 16,-3 3-1-16,3 0 0 0,-3-2-5 0,3-1-1 15,-3 1 0-15,3-1 0 0,-3-2-9 16,3-1 8-16,-3-1-8 0,3-1 8 0,0-5-8 15,0-3 8-15,3-5-8 0,-3-1 8 0,3-4 0 0,3-6 0 16,-3 1 0-16,3-6 0 0,0 0 2 0,3-8 0 16,3-6 0-16,0-1 0 0,3-4-10 0,3-5 0 15,0-2 0-15,3-6 0 0,0 3 0 0,0 0 0 16,3-3 0-16,2 3 0 0,-2 0-9 0,0 2 9 16,3 6-12-16,0 3 12 0,-3 4-10 0,2 1 10 15,-5 5-8-15,0 8 8 0,0 0-9 0,0 8 9 16,3 0-10-16,-3 5 10 0,0 3 0 0,-1 3 8 15,1 2 1-15,-3 3 0 0,0 0 1 0,0-1 0 16,-3 1 0-16,3 3 0 0,-3-4 2 0,0 1 1 16,3-3 0-16,3 1 0 15,-4-4-60-15,1-5-12 0,3 3-2 0,3-8-1362 0</inkml:trace>
  <inkml:trace contextRef="#ctx0" brushRef="#br0" timeOffset="118014.18">11334 12531 1152 0,'0'0'102'0,"0"0"-82"0,0 0-20 0,6 0 0 16,-6 0 176-16,9-6 32 0,-1 1 5 0,1 2 2 16,-3-4-71-16,3 1-13 0,3-2-3 0,0 3-1 0,3-6-11 0,-3 3-3 15,3-2 0-15,0-1 0 0,0 1-61 0,-1-1-12 16,-2 1-2-16,0-1-1 0,-3-2-21 15,3 2-4-15,-3-2 0 0,-3 0-1 0,3-3-11 0,-6 0 8 16,3 0-8-16,-3 0 8 16,0-2-8-16,-3-1-11 0,0 3 3 0,0 0 0 0,-3 6-1 0,0-1 0 15,0 3 0-15,-3 0 0 0,0 6 9 0,0 2-12 16,-3 2 12-16,0-2-12 0,-3 6 12 0,0-1 0 16,0 3-9-16,0 2 9 0,4 1 10 0,-4 5 6 15,3 2 2-15,0 1 0 0,0-1-18 0,3 4 0 16,0-1 0-16,3 3 0 0,0-3 0 0,3 0 0 15,3 0 0-15,0 0 0 0,3-2 0 0,3-1 0 16,-3-2 0-16,6-3 0 0,0-2 0 0,-1-3 0 16,4 0-11-16,0-3 11 15,0-2-39-15,3-1-1 0,-3-2 0 0,0-2 0 16,3-1-136-16,-4 1-28 0,1-1-6 0</inkml:trace>
  <inkml:trace contextRef="#ctx0" brushRef="#br0" timeOffset="118219.06">11730 12433 1267 0,'0'0'56'0,"0"0"12"15,0 0-55-15,0 0-13 0,0 0 0 0,0 0 0 16,0 0 268-16,8 0 52 0,1-3 9 0,6 0 3 16,-6 1-200-16,6-1-39 0,-3 3-8 0,6-2-1 0,0-1-26 15,-3-2-5-15,2 2-1 0,1 0 0 16,-3-2-67-16,3 2-13 0,-6 1-4 0,3-4 0 15,-3 1-188-15,0 0-39 0,8-6-7 0,-5 3-2 0</inkml:trace>
  <inkml:trace contextRef="#ctx0" brushRef="#br0" timeOffset="118380.01">12069 12197 2023 0,'0'0'89'0,"0"0"19"0,0 0-86 0,0 0-22 16,0 0 0-16,0 6 0 0,-3 2 114 0,3 2 18 15,-3-2 4-15,3 3 1 0,0 2-49 0,-3 3-9 16,3-3-3-16,0 5 0 0,0 1-51 0,0 0-10 16,0-1-3-16,0 3 0 15,0-2-60-15,0-1-13 0,-3 1-3 0,0-1-736 0,0 1-148 0</inkml:trace>
  <inkml:trace contextRef="#ctx0" brushRef="#br0" timeOffset="118748.23">10831 12390 2354 0,'0'-10'52'0,"0"7"10"0,0-2 2 0,0 2 3 0,0 3-54 0,0 0-13 16,0-8 0-16,6 3 0 0,2 0 68 0,1 2 10 16,3-2 2-16,0 2 1 0,0 1 2 0,0-1 0 15,0 3 0-15,3-3 0 0,0 3-51 0,0 0-11 16,-1 0-1-16,1 0-1 0,-3 3-19 0,3-3 0 15,-3 0 0-15,0 3 0 16,0-3-62-16,0 0-16 0,0 0-3 0,-3-3-1 16,3 3-107-16,-4-5-22 0,-2 2-4 0,3-2-1 15,-3-1-38-15,0-2-8 0,0 0-2 0</inkml:trace>
  <inkml:trace contextRef="#ctx0" brushRef="#br0" timeOffset="118905.11">11134 12229 345 0,'0'0'31'0,"0"0"-31"0,0 0 0 0,0 0 0 15,-6 3 248-15,6-3 44 0,0 0 9 0,0 0 2 16,0 5-135-16,3 3-28 0,0-3-4 0,3 1-2 15,0 1-34-15,0-1-8 0,3 2 0 0,0-3-1 16,0 3-37-16,3 2-7 0,0-2-2 0,0 0 0 16,-4 3-7-16,1 2-2 0,0-2 0 0,-3-1 0 15,-6 4-20-15,0-4-4 0,-3 3 0 0,-3 1-1 16,-3-1-126-16,1-3-25 0,-4 4-4 16,3-4-2-16</inkml:trace>
  <inkml:trace contextRef="#ctx0" brushRef="#br0" timeOffset="119312.9">12905 11885 1612 0,'27'0'144'0,"-27"0"-116"0,-3 0-28 0,3 0 0 16,0 0 171-16,0 0 28 0,0 0 5 0,0 0 2 16,-6 3-147-16,6-3-30 0,0 0-5 0,0 0-2 15,0 0-22-15,0 0 0 0,0 0 0 0,0 0-1082 16</inkml:trace>
  <inkml:trace contextRef="#ctx0" brushRef="#br0" timeOffset="120039.85">14804 11107 1440 0,'3'-10'128'0,"-3"10"-103"0,-3-6-25 0,3 1 0 0,-6-3 120 0,0 0 20 15,0 0 3-15,3 0 1 0,-2 0-64 0,-1-2-13 16,-3 4-3-16,0-4 0 0,-3 2 52 0,3 3 9 16,-3-1 3-16,3 1 0 0,-3 0-67 0,0 2-13 15,-3 1-2-15,-3 2-1 0,1 5-21 0,-4 0-4 16,-3 3 0-16,-3 3-1 0,0 2 4 0,1 3 1 15,-4 5 0-15,0 3 0 0,9 2-24 0,-3 6 9 16,4 0-9-16,2 5 0 0,6 0 0 0,3 0 0 16,0 0 0-16,6 0 0 0,6-3-13 0,3-2 0 15,3-3 0-15,9-2 0 0,0-6 1 0,2-3 1 16,1-5 0-16,6-5 0 0,3-5-5 0,0-3 0 16,-4-8-1-16,7-2 0 0,-3-1 17 0,0-2 0 15,-4-8 8-15,1-6-8 0,-3 1 12 0,3-6-4 0,-6-5-8 16,2-8 12-16,-5 0 0 0,0-5-1 0,-6-6 0 0,-3-7 0 15,0-4-2-15,-3 1 0 0,-6-3 0 0,-3 3 0 16,-6 8-9-16,-3 5 0 0,0 8 0 0,-6 3 0 16,-8 8 0-16,-1 4 16 0,-6 9-2 0,-6 3-1 15,1 4-5-15,-4 7 0 0,-3 7-8 0,10 2 12 16,-1 3-12-16,6 9 0 0,3 4 0 0,3 3 0 16,7 6-128-16,5 2-26 15,0 5-5-15</inkml:trace>
  <inkml:trace contextRef="#ctx0" brushRef="#br0" timeOffset="120528.09">15138 10589 2649 0,'-6'-3'58'0,"3"0"12"0,3 3 2 0,0 0 4 0,0 0-61 0,0 0-15 16,0 0 0-16,0 0 0 0,0 0 38 0,-3 8 5 16,3 3 1-16,0 5 0 0,3 2-20 0,-3 6-3 15,3 3-1-15,0 4 0 0,-3 1 37 0,-3 5 7 16,0 0 2-16,0 0 0 0,-3 0-40 0,-3 0-8 16,0-2-2-16,-3-1 0 0,0-2-16 0,0-3 0 15,-3 0 0-15,0-3 0 0,4-4-8 0,2-4-9 16,-3-2-2-16,3 0 0 0,0-6 19 0,3 1 0 15,3-6 0-15,3-5 0 0,0 0 0 0,3-5 0 0,0-3 0 16,3-2 0-16,3-4 0 0,3-2 0 0,3-5 0 0,-1 0 0 16,1 0 0-16,0-6 0 0,6-2 0 0,-3 0 0 15,3-2-10-15,0 1-2 0,-1-1 0 0,4 4 0 16,0 6 12-16,-3 5 16 0,-6 3-4 0,3 5-1 16,-1 3-11-16,1 2 0 0,-3 6 0 0,-3 5 0 15,3 2-11-15,-3 6-4 0,0 3-1 0,-6 2 0 16,0 3 26-16,0-1 5 0,3-1 1 0,-6 4 0 15,-3 0-16-15,3-2 0 0,3 3 0 0,2-3 0 16,1-1 0-16,3-4 0 0,-3-1 0 0,3 1 0 0,3-8 0 16,0-1 0-16,-3-2 0 0,3-3 0 15,3-5-48-15,-4-5-13 0,1-3-3 0,0-2 0 16,0-6-153-16,-3 0-31 0,9-24-7 0,-12 3-1 0</inkml:trace>
  <inkml:trace contextRef="#ctx0" brushRef="#br0" timeOffset="120918.31">15670 10433 2419 0,'0'0'53'0,"0"10"11"0,-2-2 3 0,2 3 1 0,2-3-55 0,-2 2-13 15,0 1 0-15,3-1 0 0,0-2 92 0,3 3 15 16,0-6 3-16,3-2 1 0,3 2-75 0,-3-5-16 0,3 0-2 0,0-3-1 15,0-2 29-15,0-5 6 0,6 2 0 0,-4-6 1 16,-5-4-35-16,3-1-7 0,3-2-2 0,0 3 0 16,-6-9-9-16,0 1 10 0,3-1-10 0,-3-4 10 15,0-1-10-15,-3 5 0 0,-3-2 0 0,3 3 0 16,0 5 0-16,-6 2-9 0,-6 3 9 0,0 3 0 16,3 0-9-16,-6 5 9 0,-3 3 0 0,-3 5-9 15,6-3 9-15,0 6 0 0,0 2 0 0,-3 5-8 16,-3 1 8-16,0 5 0 0,4 2 0 0,-1 6 0 15,-3 0 0-15,3 2 8 0,6 1 0 0,0 5 0 16,3-3-8-16,0 3 0 0,3-1 0 0,3 4-8 0,6-6 8 16,3 0 0-16,-3-3 0 0,6-2 0 15,0 0 0-15,2-6 8 0,-2 1-8 0,0-6 0 16,9-2-17-16,0-3-8 0,-3-3-2 0,-1-2 0 16,1-3-162-16,0-3-33 0,3-2-6 0,-3-3-883 15</inkml:trace>
  <inkml:trace contextRef="#ctx0" brushRef="#br0" timeOffset="121113.1">16114 10390 1497 0,'0'0'66'0,"0"0"14"0,-3 5-64 0,0-2-16 16,3-3 0-16,0 0 0 0,0 0 208 0,0 5 37 15,0-5 8-15,3 6 2 0,6-4-120 0,0 1-24 0,-3-3-5 16,6 0-1-16,0 0-61 0,3-5-12 0,2 2-2 0,1-2-1 15,0-1-29-15,3 1 0 0,3 0-13 0,-3 0 4 32,-1-1-170-32,1-4-33 0,0 2-8 0,-3-3-834 0</inkml:trace>
  <inkml:trace contextRef="#ctx0" brushRef="#br0" timeOffset="121321.76">16543 10107 2163 0,'0'0'48'0,"0"0"9"0,0 0 3 0,0 0 0 0,0 0-48 0,0 0-12 0,0 0 0 0,0 0 0 16,0 0 111-16,0 0 19 0,0 0 4 0,0 0 1 16,0 0-54-16,3 5-10 0,0 3-3 0,0 0 0 0,0 3-31 0,-3-1-6 15,-3 6-2-15,3 0 0 0,-3 3 3 0,0-1 0 16,0 3 0-16,0 1 0 0,0 1-20 0,-3 1-4 16,6 0-8-16,-3 2 12 0,0-4-12 0,3 1-10 15,0-1 2-15,0-1 0 16,0-5-155-16,0 0-30 0,0-3-7 0</inkml:trace>
  <inkml:trace contextRef="#ctx0" brushRef="#br0" timeOffset="121730.22">15001 10345 1152 0,'-12'-5'51'0,"12"5"10"0,0 0-49 0,0 0-12 15,0 0 0-15,-3-3 0 16,3-2 193-16,3-3 36 0,0 3 7 0,3 2 2 0,3-2-109 0,-3 2-21 16,6-2-5-16,2 0-1 0,1 2-30 0,0 0-7 15,6-2-1-15,0 0 0 0,0 2-31 0,6-2-6 16,-1-3-2-16,4 3 0 0,3-1-25 0,0 1-16 15,-7 0 3-15,4-1 0 16,0-2-92-16,-6 1-19 0,-6 1-3 0,-1-2-922 16</inkml:trace>
  <inkml:trace contextRef="#ctx0" brushRef="#br0" timeOffset="121885.3">15287 10107 864 0,'0'0'76'0,"0"0"-60"16,0 0-16-16,0 0 0 0,2 5 214 0,7 3 40 15,-3-2 8-15,0 2 2 0,3-1-149 0,0 4-30 0,3 0-5 16,0 2-2-16,0 0-42 0,0 0-8 0,3 1-1 0,-3 4-1 16,2-2 14-16,-2 2 2 0,-6 1 1 15,3 0 0 1,-3-1-163-16,-6 3-32 0</inkml:trace>
  <inkml:trace contextRef="#ctx0" brushRef="#br0" timeOffset="122317.83">14239 11769 1267 0,'24'-3'56'0,"-10"0"12"16,7 1-55-16,3-1-13 0,6-2 0 0,9 2 0 15,5-2 207-15,7 0 38 0,2-1 8 0,10-2 2 0,-1-2-137 0,4-1-27 0,8 1-6 0,7 2-1 16,-7-3-11-16,0 3-2 0,4-2-1 0,8 2 0 16,-11 0-25-16,2 2-5 0,-6 1 0 0,4 0-1 15,-7 2-31-15,-5 3-8 0,-10-2 0 0,-5 4 0 16,-3-2 0-16,-7 0 0 0,-2 0 0 16,0 0 0-16,-9 0 0 0,-7 0 0 0,-8 3 0 15,-3-1 0 1,-6 1-101-16,-3-3-22 0,0 0-4 0,-9 5-1025 0</inkml:trace>
  <inkml:trace contextRef="#ctx0" brushRef="#br0" timeOffset="122830.66">14438 12393 1555 0,'0'0'68'0,"0"0"16"0,-3-3-68 0,0-2-16 16,3 5 0-16,-3-5 0 0,0 0 157 0,0-1 28 15,0 1 6-15,-3 0 1 0,3-1-85 0,-3 4-17 16,0-1-3-16,1 0-1 0,-4 1-13 0,0 2-2 0,0 5-1 0,0-2 0 16,-3 2-44-16,-3 3-9 15,-3 3-1-15,0 2-1 0,3 3-15 0,-5 2 11 0,2 3-11 0,3 3 10 16,-3 5 7-16,3-2 2 0,3 4 0 0,3 1 0 16,3 0-19-16,6 0 0 0,0-3 0 0,6 0 0 15,0-5-13-15,6-3-7 0,3-3 0 0,0-4-1 16,3-9 7-16,6 0 2 0,-1-7 0 0,4-1 0 15,3-10 12-15,3 0 0 0,-1-6 9 0,4-5-9 16,0-2 12-16,-3-3-3 0,-4 0-1 0,1-6 0 16,-6-2-8-16,-3-5-17 0,-3-1 4 0,-3-7 1 15,-4-5-42-15,-5-1-8 16,-3-7-2-16,-6-1 0 0,-9 11-29 0,-2 5-7 0,-13 11 0 16,-3 3-1-16,-9 16 85 0,-2 2 16 0,-7 8 0 0,-3 5 8 15,4 6 17-15,2 5 3 0,1 5 1 0,2 5 0 0,9 4 41 0,6 1 8 16,6 4 2-16,10 5-1210 15</inkml:trace>
  <inkml:trace contextRef="#ctx0" brushRef="#br0" timeOffset="123258.27">14926 12084 2833 0,'-9'-11'125'0,"9"11"27"0,-6 0-122 0,6 0-30 16,0 0 0-16,0 0 0 0,-5 0 39 0,2 5 1 16,0 3 1-16,3 0 0 0,0 5-16 0,3 6-3 15,-3-1-1-15,-3 9 0 0,3 2 15 0,-3 5 2 16,-3 1 1-16,0 2 0 0,-3 0-27 0,-3 0-12 16,0 3 10-16,-3-3-10 0,3 0 9 0,-3 0-9 15,0-3 8-15,3 3-8 0,-2-8 8 0,2 0-8 0,0-5 0 16,3 0 8-16,-3-6-8 0,6-4 8 0,0-4-8 0,3-2 8 15,0-5-8-15,3-3 0 0,0 0 9 0,9-8-9 16,0-5 11-16,3-6-3 0,0-2 0 0,6-5 0 16,-1-1-8-16,4-2 0 0,0-3 0 0,6-2 8 15,-3 2-8-15,3 3 0 0,-4 3-12 0,4-1 12 16,-3 6 0-16,0 2 20 0,-3 6-3 0,-4 3 0 16,4 2-33-16,-6 2-8 0,-3 6 0 0,3 0-1 15,-6 6 40-15,3-1 8 0,-3 3 1 0,0 0 1 0,0 2-25 0,-3 6 0 16,-1 3 0-16,1-1 0 0,-3-2 0 0,3 3 0 15,-6-1 0-15,6 3 0 0,-3-2 0 0,3-1 0 16,0-2 0-16,0 0 0 0,0-3 0 0,3-2 0 16,0-3 0-16,0-3 0 15,3-2-148-15,-3-3-36 0,0-5-6 0,3-1-1102 16</inkml:trace>
  <inkml:trace contextRef="#ctx0" brushRef="#br0" timeOffset="123650.39">15429 12158 1267 0,'0'10'112'0,"-6"-2"-89"0,0 0-23 16,-2 5 0-16,2-2 260 0,0 2 47 0,3 0 9 0,0 1 3 16,3-4-203-16,0 1-41 0,3-6-8 0,3 3-2 15,-3-5 16-15,3-1 3 0,8-2 1 0,1-2 0 16,0-4-33-16,3-2-8 0,-3-2 0 0,0-1-1 15,3-2-43-15,-6-3-22 0,-1 0 2 0,-2-2 1 16,3-1 31-16,-6 1 5 0,0-3 2 0,-3 2 0 16,3-5-19-16,-3 3 0 0,0 0 0 0,-3 2 0 15,-6 1-13-15,3-1-7 0,0 6 0 0,-3 2-1 16,-3 4 33-16,0-1 8 16,3 2 0-16,-2 4 1 0,2 2-34 0,-3 0-7 0,3 2-2 0,0 6 0 15,0 0 22-15,0 3 0 0,0-1 0 0,0 6 0 0,0-3 18 16,3 3 2-16,-3 3 0 0,6 2 0 15,0 0-20-15,0 0 0 0,3-2 0 0,0 2 0 16,-3-2 0-16,3-1 0 0,3 1 0 0,0-4 0 0,-3-1 0 0,6-4-9 16,6 1 1-16,-3-1 0 15,2-7-39-15,-2 0-7 0,6-6-2 0,0 0 0 16,3-4-170-16,-3 1-34 0</inkml:trace>
  <inkml:trace contextRef="#ctx0" brushRef="#br0" timeOffset="123832.12">15798 12099 864 0,'0'0'92'0,"0"0"-92"0,0 0 0 15,0 0 292-15,0 0 55 0,0 0 11 0,0 0 2 16,0 0-192-16,9 0-38 0,3 3-8 0,-3-3-2 16,-3 0-41-16,3 0-9 0,6-3-2 0,3 3 0 15,-6 0-45-15,6-5-10 16,-3 5-1-16,2-5-1 15,4 2-163-15,-6-2-32 0,3 2-6 0</inkml:trace>
  <inkml:trace contextRef="#ctx0" brushRef="#br0" timeOffset="124169.3">16066 11946 1900 0,'0'0'169'16,"0"0"-135"-16,0 0-34 0,0 0 0 0,6 3 173 0,3-1 28 15,0-2 6-15,0 3 1 0,-3 0-104 0,3 2-21 16,6-3-4-16,-6 4-1 0,0-1-40 0,0 3-8 16,3-3-2-16,-1 3 0 0,1 0-4 0,-3 3-2 15,0-6 0-15,0 6 0 0,3-1-22 0,-9 3 0 16,-3 1 0-16,0-1 0 0,-3 0 0 0,-3 0 0 16,-3 1 0-16,-3 1 0 0,0-1 0 0,-3 2 0 15,1-3-10-15,-4-3 10 0,3 6 0 0,-3-5 0 16,3 2 8-16,3-5-8 0,0 3 0 0,3-3 0 15,6-1 0-15,0-1 0 0,0 2-9 0,3-8 9 16,6 5 0-16,3-2-9 0,3-3 9 0,0 2 0 16,-3-4 0-16,3-1 0 0,6 3 0 0,-3-5 9 15,0-1-1-15,5-2-8 0,-2 1 0 0,6-1 0 16,-3-3 0-16,6 3-9 0,-3-5-6 0,-1 5-1 0,4-3 0 0,-3 1 0 31,-3 2-190-31,3-5-38 0</inkml:trace>
  <inkml:trace contextRef="#ctx0" brushRef="#br0" timeOffset="124460.72">15141 12012 2649 0,'-3'8'58'0,"3"0"12"0,0 8 2 0,0 0 4 0,3 2-61 0,0 3-15 15,3 3 0-15,3 3 0 0,2-4 54 0,4 1 8 16,0 0 2-16,6 0 0 0,3-6 0 0,3 1 0 16,2-1 0-16,7-4 0 0,0-4-52 0,5 1-12 15,-2-6 0-15,3-5 0 0,0 0 0 0,5-5 0 16,4-3 0-16,2-3 0 15,-8-2-253-15,-9 3-54 0,62-25-10 0,-27 6-3 0</inkml:trace>
  <inkml:trace contextRef="#ctx0" brushRef="#br0" timeOffset="124649.6">16355 11737 2631 0,'0'0'58'0,"3"5"12"0,3 3 2 0,3 5 2 0,0 1-59 0,3 1-15 0,0 4 0 0,0 2 0 16,0-2 0-16,5 5 0 0,-5-1 8 0,3-2-8 16,-3 1 29-16,0-1 3 0,0 0 1 0,-3 0 0 15,-6-2-17-15,0-1-4 0,-3 1-1 0,-6-1 0 16,-3-2-127-16,-3 0-24 0,-6-3-6 0</inkml:trace>
  <inkml:trace contextRef="#ctx0" brushRef="#br0" timeOffset="125137.97">17412 11531 2016 0,'12'0'179'0,"-6"0"-143"0,-6 0-36 0,0 0 0 16,0 0 137-16,0 0 21 0,0 0 4 0,0 0 1 0,9-3-105 0,-3 0-21 16,-1 3-4-16,4-2-1 15,-6-1-128-15,6 0-25 0,3 1-6 0,0-1-953 16</inkml:trace>
  <inkml:trace contextRef="#ctx0" brushRef="#br0" timeOffset="125271.55">18105 11602 1440 0,'12'0'64'0,"-12"0"12"0,0 0-60 0,0 0-16 15,6 0 0-15,0 0 0 16,6 0 344-16,-3 3 65 0,3-3 14 0,3 0-1106 16,0-3-221-16</inkml:trace>
  <inkml:trace contextRef="#ctx0" brushRef="#br0" timeOffset="125428.03">18689 11467 2944 0,'0'0'131'0,"9"-3"26"0,0 1-125 0,2-1-32 0,4 3 0 0,-3 0 0 15,6 0-131-15</inkml:trace>
  <inkml:trace contextRef="#ctx0" brushRef="#br0" timeOffset="125600.69">19153 11507 1958 0,'0'0'174'0,"0"0"-139"0,6 0-35 0,0 0 0 0,3-3 195 0,0 3 32 16,0-3 6-16,3 3 2 15,-3-2-156-15,2 2-31 0,4 0-7 0,0 0-1 16,0 0-154-16,0 0-31 0,0-3-7 0,0 3-1005 0</inkml:trace>
  <inkml:trace contextRef="#ctx0" brushRef="#br0" timeOffset="126229.28">19963 11062 288 0,'0'0'25'0,"0"0"-25"0,0-5 0 0,0 0 0 0,0-1 397 0,3 4 75 15,3-6 14-15,0 2 3 0,0 1-391 0,-1 3-78 16,-2-4-20-16,3 1 0 0,-3 0 17 0,0-1 0 16,0 1 0-16,0 0 0 0,-3 2 55 0,0-2 10 15,0 0 2-15,0 2 1 0,-3 0-38 0,0 1-8 16,0-1-2-16,0 0 0 0,-6 3-21 0,1-2-4 15,-1 2 0-15,-3 0-1 0,-3 0 17 0,0 2 4 16,-6 1 1-16,3 2 0 0,-3 1-16 0,1 2-3 16,-7-1-1-16,0 4 0 0,0 2-3 0,0 0-1 15,-2 6 0-15,-4 5 0 0,3 0-9 0,0 5 0 16,1 2 0-16,2 4 0 0,3 5 0 0,0-1-11 16,6 1 3-16,3 2 0 0,7-2-5 0,5-6-1 15,0-2 0-15,12 0 0 16,2-6-14-16,4-2-4 0,6-5 0 0,3-6 0 0,3-5 32 0,0-3 0 15,-1-5 0-15,4-5 0 0,0-3 10 0,0-5 2 0,-1-3 0 16,4-3 0-16,-6-2-4 0,0-5 0 0,-1-6 0 0,-2-3 0 16,-3-4 8-16,-3-4 2 0,0-4 0 0,-6-6 0 15,0-3-18-15,-6 1 10 0,-3-9-10 0,-3-2 8 16,-6 3 7-16,-3 2 1 0,-3-3 0 0,-6 1 0 16,0 7 12-16,-3 3 2 0,-6 6 1 0,-2 2 0 15,-1 10 4-15,-3 4 1 0,0 4 0 0,-5 6 0 16,-1 5-28-16,0 5-8 0,1 6 0 0,-1 5 0 15,6 5 0-15,6 9 0 0,4 7 0 0,5 3 0 16,6 2-213-16,3 3-40 0,3 35-8 0,18-11-2 16</inkml:trace>
  <inkml:trace contextRef="#ctx0" brushRef="#br0" timeOffset="126874.09">20332 10520 1209 0,'0'0'53'0,"0"0"12"0,0 0-52 0,0 0-13 0,0 0 0 0,-3 0 0 15,0-3 180-15,-3 1 34 0,6 2 6 0,0 0 2 16,0 0-86-16,0 0-18 0,-3 2-3 0,3 1-1 16,-3 5 2-16,3 0 1 0,0 2 0 0,0 4 0 15,0 4-55-15,0 3-11 0,0 6-3 0,0 2 0 16,0 5-20-16,0 1-5 0,-3 4-1 0,0 6 0 15,0 0-8-15,-3 0-2 0,0 0 0 0,0 3 0 16,-3-6-4-16,0 0-8 0,0 1 11 0,0-6-11 16,0-3 16-16,1-2-3 0,-1-3-1 0,0-2 0 0,3-4-12 15,0-4 0-15,0-6 8 0,3 0-8 0,3-5 10 0,-3-2-1 16,3-6 0-16,0 0 0 0,0 0-1 0,0 0-8 16,6-8 12-16,3-6-4 0,-3 1 0 0,6-5 0 15,-3-4 0-15,2-1 0 0,4-4 4 0,3-2 1 16,3-3 0-16,6 1 0 0,-6-6-13 0,5 0-12 15,1-1 3-15,3 1 0 0,-3 3 9 0,-3 2 0 16,2 6 0-16,-2 5 0 0,-3 2 0 0,0 6 11 16,0 2-1-16,0 3 0 0,-4 3-22 0,1 2-5 15,0 3-1-15,-3 3 0 0,0 0 18 0,0 2 0 16,0 3-8-16,-3 3 8 0,-6 2 0 0,-1 5 0 16,1 3 0-16,0 3 0 0,-6 0 15 0,-3 3 3 15,3-1 1-15,-3 3 0 0,0 0-19 0,-3 0 0 16,4-2 0-16,-1 2 0 0,3-5 0 0,0 2 0 15,3 1 0-15,2-4 0 0,1-1 15 0,0-4-1 16,3-2 0-16,3-3 0 16,3 0-87-16,0-5-18 0,6-2-3 0,-3-4-854 0,-3-4-170 0</inkml:trace>
  <inkml:trace contextRef="#ctx0" brushRef="#br0" timeOffset="128046.61">20990 10268 460 0,'23'-5'20'0,"-17"5"5"16,-6 0-25-16,0 0 0 0,6-5 0 0,-3 0 0 16,-3 5 236-16,9-6 41 0,-3-2 9 0,3 6 2 0,-3-4-86 0,3 1-17 15,0 3-3-15,3-1-1 0,-3 0-33 16,3 1-8-16,0-1 0 0,-1 0-1 0,4 3-80 0,-3 0-16 15,0 0-3-15,0 0-1 0,0 3-11 0,0 2-3 16,-3 1 0-16,0 4 0 0,-3-5 3 0,0 9 0 16,-3-1 0-16,-6 0 0 0,0 6-16 0,-6-1-4 15,0 1 0-15,-3 2 0 0,-3 0-8 0,-3 3 8 16,3-3-8-16,-6 3 8 0,1 0-8 0,-1-6 0 16,-6 1 0-16,3-1 8 0,0 1-8 0,4-3 0 15,-4-3 0-15,6 0 0 0,3-2 0 0,3-3 0 16,3-1 0-16,3 1 0 0,6-2 0 0,0-6 0 15,9 2 0-15,3 1 0 0,3-3 0 0,3 0 0 16,9-3 8-16,-4 1-8 0,4-1 10 0,0-2-10 16,6-1 12-16,2 1-12 0,1 0 8 0,-3 0-8 0,3-1 0 15,2 1 0-15,-2-3 8 0,-3 3-8 16,-6-1 0-16,-1 1 0 0,-8 0-16 0,0 0-8 0,-6-1 0 16,0 1-1-1,-3 0-126-15,-3 2-25 0,-6-2-4 0,0-3-964 0</inkml:trace>
  <inkml:trace contextRef="#ctx0" brushRef="#br0" timeOffset="128318.93">20722 10189 1267 0,'-9'-8'56'0,"3"8"12"0,-3 0-55 0,0 3-13 16,0 2 0-16,0 0 0 0,0 9 239 0,0-1 45 16,0 5 8-16,3 4 3 0,0 4-189 0,6 6-38 15,0 0-7-15,6 7-1 0,-3-2-12 0,6 3-3 16,3-3 0-16,6 5 0 0,0-5-45 0,3 0-15 16,3-2 0-16,5-3 0 0,7-3-2 0,-3-8-1 15,2 0 0-15,1-5 0 16,-3-8-227-16,3-3-46 0</inkml:trace>
  <inkml:trace contextRef="#ctx0" brushRef="#br0" timeOffset="128530.49">21368 10152 1440 0,'0'0'128'0,"0"0"-103"0,0 0-25 0,0 0 0 16,6 5 171-16,3 3 29 0,2 0 5 0,7 5 2 15,-6 3-155-15,6 3-30 0,0 2-6 0,0 5-2 16,0 1 14-16,-4 2 4 0,1 5 0 0,0-2 0 16,-3 0-6-16,-3 0-1 0,0-3 0 0,-6 0 0 15,-3-3-25-15,0 1 0 0,-6-1-9 0,-3-7 9 16,-3-1-65-16,-3 1-7 0,-6 2 0 0,-5-2-1 16</inkml:trace>
  <inkml:trace contextRef="#ctx0" brushRef="#br0" timeOffset="129698.73">19287 11901 1857 0,'15'-5'82'0,"-3"2"18"0,6 0-80 0,8-2-20 0,10 2 0 0,9 1 0 16,8-1 48-16,4-2 5 0,5 2 2 0,10-2 0 16,2 2 2-16,10 1 1 0,5-4 0 0,9 4 0 15,-9-1 2-15,-17 0 1 16,2 1 0-16,1 2 0 0,2-3-47 0,1 3-14 0,2-3 0 0,-3 3 8 16,4 0 15-16,11 0 3 0,-9 0 1 0,-8-2 0 15,-19 2-7-15,-8-3-2 0,-6 1 0 0,-10-1 0 16,-5 0-40-16,-12 1-8 0,-9-1-2 15,-6 3-735-15,0 0-147 0</inkml:trace>
  <inkml:trace contextRef="#ctx0" brushRef="#br0" timeOffset="130240.68">19600 12531 1267 0,'0'-6'112'0,"-6"1"-89"0,0 0-23 0,3 0 0 15,3-1 222-15,0 1 40 0,0-3 8 0,0 0 2 16,0 3-236-16,3-3-46 0,-3 3-10 0,0-1-1 16,-3-2 61-16,0 6 13 0,-3-1 3 0,0 0 0 15,0 1-10-15,-6 2-2 0,0 5 0 0,-9 0 0 16,0 3-14-16,1 0-3 0,-7 3-1 0,0 5 0 16,-3 2 18-16,0 3 4 0,1 3 1 0,-4 8 0 15,3-3-5-15,0 5-2 0,4 1 0 0,2 2 0 16,3-3-29-16,3 3-5 0,3-2-8 0,9-1 11 0,3-2-11 15,6 0-9-15,6-3 9 0,3-3-13 16,3-5-15-16,6-2-2 0,3-6-1 0,2-5 0 0,1-5 31 0,6-9 0 16,3-2-8-16,5-5 8 0,1-3 0 0,0-5 0 15,-1-3 0-15,1-2 0 0,-6-1 25 0,-1-4 5 16,-5-9 1-16,3-5 0 0,-9 0-20 0,-3-5-11 16,-1-3 12-16,-5-5-12 0,-9 5 0 0,-3 2-9 15,-9 4-1-15,-6 2 0 0,-3 5 10 0,-8 6 0 16,-7 2 10-16,-12 6-10 0,-2 4 0 0,-4 6 0 15,0 6 0-15,-2 5 0 0,5 5 0 0,3 0 0 16,1 8 0-16,5-1 0 16,6 7-20-16,9-1-9 0,7 3-3 0,8 2-1246 0</inkml:trace>
  <inkml:trace contextRef="#ctx0" brushRef="#br0" timeOffset="130727.9">20153 12121 1785 0,'-9'-8'159'0,"3"-3"-127"0,-3 3-32 0,0-2 0 15,1 4 239-15,-1-2 41 0,0 6 9 0,3-1 2 16,0 3-187-16,6 0-36 0,0 8-8 0,0 5-2 16,0 6-16-16,3 5-3 0,-3 5-1 0,6 5 0 15,-6 3-17-15,0 3-3 0,0 2-1 0,-3 3 0 16,0-3-8-16,-6 1-1 0,0-1-8 0,0 3 12 0,-3-5-3 0,0-3-1 15,0 0 0-15,-6 0 0 0,6-5-8 0,1-3 0 16,-4-5 0-16,3-1 0 0,-3-4 0 0,3-3 0 16,3-6 0-16,3-2 0 0,-3-2 0 0,9-6 0 15,0 0 0-15,0 0 0 0,0-6 26 0,6-4 3 16,0-1 1-16,3-2 0 0,3-6-22 0,6 1-8 16,0-6 0-16,5-2 0 15,1-4-21-15,3 1-11 0,0-5-1 0,0-3-1 0,-1 0 34 0,4 2 17 16,0 4-1-16,-3-1-1 15,-3 11-63-15,-1 0-13 0,1 7-3 0,-3 4 0 0,-6 5 52 0,3 2 12 16,-3 3 0-16,-1 3 0 0,-2 4 0 0,-3 4 0 16,0 2 0-16,3 6 0 0,0-1 48 0,-3 3 13 15,-3 6 3-15,-3-1 0 0,0 1-52 0,0 2-12 16,0 3 0-16,0-3 0 0,-3 0 0 0,0-3 0 16,0 1 0-16,0-1 0 0,0-5 0 0,0 1 0 15,6-4 0-15,3-2 0 0,-3-3 0 0,3-2 8 0,0-1-8 16,5-4 0-16,-2-4 0 0,3-2 8 0,-3-2-8 15,6-1 0 1,0-5-78-16,-3-2-18 0,0-1-4 0,-1-8-834 0,4-2-166 0</inkml:trace>
  <inkml:trace contextRef="#ctx0" brushRef="#br0" timeOffset="130939.5">20882 12118 2610 0,'-6'-5'57'0,"6"5"12"0,0 0 3 0,-2 0 1 0,-4 0-58 0,6 0-15 16,0 0 0-16,0 0 0 0,-3 8 63 0,0 0 9 16,6 2 3-16,0 3 0 0,0 3 13 0,0 3 2 15,-3 5 1-15,2-1 0 0,-2 1-55 0,-2 3-10 16,-4-1-2-16,3 3-1 0,0 0-15 0,-3-2-8 16,0-1 10-16,-3 1-10 0,3-4 13 0,0-1-3 15,0-4-1-15,-3 1 0 16,-3-6-212-16,0-3-42 0,3-2-9 0</inkml:trace>
  <inkml:trace contextRef="#ctx0" brushRef="#br0" timeOffset="131283.4">20719 12015 1440 0,'0'0'128'0,"-6"2"-103"0,0 9-25 0,-3 0 0 16,0 2 172-16,0 8 28 0,-3 3 7 0,3 5 1 15,-3 3-62-15,6 2-12 0,-3 3-2 0,6-3-1 0,0 1-63 0,6-1-13 16,3 1-3-16,3-4 0 16,0-2-34-16,3-2-7 0,6-3-2 0,0-3 0 15,3-5-9-15,0-6 0 0,2-2 0 0,7-2 0 16,6-4-100-16,-3-2-23 0,-4-5-4 0,1 0-1 16,0-6-102-16,-3-2-21 0</inkml:trace>
  <inkml:trace contextRef="#ctx0" brushRef="#br0" timeOffset="131442.81">21231 11938 979 0,'-15'0'87'0,"6"3"-70"16,3-1-17-16,3 1 0 0,0 2 244 0,-3 1 46 15,0 1 9-15,3 4 1 0,6 2-212 0,-3 3-42 16,0 0-9-16,3 8-1 0,0 0 22 0,0 2 5 16,0 3 1-16,0 3 0 0,-3 2-16 0,0-2-2 15,0-3-1-15,-6 0 0 0,-3-2-37 0,-3-3-8 0,3-3 0 0,-6 0-764 16,0-5-152-16</inkml:trace>
  <inkml:trace contextRef="#ctx0" brushRef="#br0" timeOffset="131808.41">19760 12173 2300 0,'0'0'102'0,"3"-2"21"0,0-3-99 0,6 2-24 16,0 0 0-16,3 1 0 0,3-4 47 0,6-2 4 15,3 3 1-15,8 0 0 0,-2-3-10 0,3 3-2 16,0 2 0-16,-1-2 0 0,-2 2 24 0,0-2 4 16,-3 5 0-16,-4 0 1 0,-5-3-69 0,0 3-16 15,-6 0-3-15,0 0 0 16,-6 3-145-16,-6-3-30 0,0 0-6 0</inkml:trace>
  <inkml:trace contextRef="#ctx0" brushRef="#br0" timeOffset="131985.1">20162 12073 633 0,'0'0'56'0,"0"0"-44"0,0 0-12 0,6 3 0 15,3 2 326-15,0-2 63 0,0-1 13 0,0 6 2 16,0-3-250-16,0 1-50 0,0 2-11 0,0 0-1 15,-7-3-12-15,1 3-3 0,0 0 0 0,-3 2 0 16,-6-4-77-16,-2 4 0 0,-4-2-13 0,0 0-779 16,-6-3-156-16</inkml:trace>
  <inkml:trace contextRef="#ctx0" brushRef="#br0" timeOffset="132486.47">20171 10554 1728 0,'0'0'76'16,"0"0"16"-16,0 0-73 0,0 0-19 0,6-5 0 0,0 2 0 0,0 1 132 0,0-1 24 15,0 0 4-15,3-2 0 0,0 2-24 0,-3 1-4 16,3-1-2-16,-1-2 0 0,1 2-41 0,3 1-8 16,-3-4-1-16,3 4-1 0,0-4-49 0,0 4-10 15,6-4-1-15,-3 4-1 0,-3-4-18 0,5 1 0 16,4 0 0-16,0 0 0 15,-3-1-26-15,0-2-9 0,3 3-1 0,-3-3-1 16,-1 0-105-16,-2 3-21 0,0-6-4 0,-3 1-1 16,0 2-73-16,-6-3-15 0</inkml:trace>
  <inkml:trace contextRef="#ctx0" brushRef="#br0" timeOffset="132642.5">20391 10321 460 0,'0'0'41'0,"0"0"-33"15,0 0-8-15,0 0 0 0,6 6 242 0,-3-1 46 16,3-2 10-16,6 2 2 0,0 3-128 0,3 0-26 0,0 0-5 0,-3 5-1 15,9 0-33-15,-4 3-7 0,1 0-2 16,-3 2 0-16,0-2-31 0,-6 3-7 0,0-1 0 0,-3-2-1 16,-6 3-36-16,0-3-7 0,-3 0-2 0,-3 2 0 31,-6-2-65-31,-3 2-13 0,0 1-2 0,0-8-1 0</inkml:trace>
  <inkml:trace contextRef="#ctx0" brushRef="#br0" timeOffset="135813.26">7357 15531 1670 0,'-3'-3'148'0,"-3"3"-118"0,-3 0-30 0,3 0 0 16,6 0 93-16,0 0 13 0,-6-2 2 0,6 2 1 15,0 0-13-15,0 0-4 0,6-3 0 0,0 0 0 16,0 1-43-16,3-1-9 0,3 1-1 0,0 2-1 16,0 0-5-16,3-3-1 0,8 3 0 0,-5-3 0 15,-6-2 0-15,6 2 0 0,12 1 0 0,-6-4 0 16,-7 4-18-16,7-1-4 0,0-5-1 0,6 3 0 16,3-3-9-16,-4 3 8 0,-5-3-8 0,3 2 8 15,3 1-102 1,-6-3-21-16,-7 8-4 0,-2-2-1009 0</inkml:trace>
  <inkml:trace contextRef="#ctx0" brushRef="#br0" timeOffset="136005.56">7354 15809 2174 0,'0'0'48'0,"0"0"9"0,0 0 3 0,-3 3 1 0,-3 2-49 0,6-5-12 16,0 0 0-16,6 2 0 0,0-2 87 0,9-2 14 15,3-3 3-15,8 2 1 0,1-5-25 0,6-3-4 16,0 1-2-16,5-3 0 0,13-1-25 0,0 6-5 16,-7 0 0-16,4-2-1 0,3 2-24 0,-4-3-5 15,-2 3-1-15,2 3-901 16,-5-3-181-16</inkml:trace>
  <inkml:trace contextRef="#ctx0" brushRef="#br0" timeOffset="138052.56">3892 14880 1191 0,'0'0'52'0,"3"-5"12"0,0 0-51 0,0-1-13 0,0 1 0 0,0 0 0 15,0-1 116-15,-3-2 20 0,3 3 4 0,-3 5 0 16,0-5-7-16,0 0-1 0,0-3-1 0,-3 2 0 16,0 1-47-16,-3 0-8 0,3 2-3 0,-6 1 0 15,0-4-35-15,-3 4-7 0,-2 2-2 0,-1 0 0 16,-3 0-10-16,-6 2-3 0,-3 4 0 0,3-1 0 15,-5 0-16-15,-4 3 10 0,0 0-10 0,0 3 8 16,-2-1-8-16,2 1 0 0,0-1 0 0,3 4 8 16,1-4 0-16,2 1 0 0,3-3 0 0,3 2 0 0,0 3 4 0,1-2 1 15,2 0 0-15,3-1 0 0,0 1 0 0,3-1 0 16,0 4 0-16,3-1 0 0,0 5 1 0,6 1 0 16,-3-1 0-16,6 4 0 0,-3 4-2 0,3 0-1 15,3 1 0-15,0 2 0 0,0 0 0 0,0 3 0 16,0 2 0-16,0 1 0 0,0 2-3 0,-3-3-8 15,3 3 12-15,-3 3-4 0,3-3-8 0,-3 3 0 16,-3 5 9-16,3 2-9 0,-3-2 8 0,0 5-8 16,-3 1 10-16,0-1-10 0,0-2 8 0,-3 2-8 15,3 8 0-15,-2-5 9 0,2 3-1 0,-6-4 0 16,0 4 0-16,-3-3 0 0,3 3-8 0,0-4 0 16,0-1 0-16,-3-1 0 0,0 0 0 0,3-2 0 0,4-1 8 0,-1-4-8 15,3-3 9-15,-6-3-9 0,6-3 10 16,3-2-10-16,-3-6 13 0,6-5-3 0,0 0-1 15,3-5 0-15,0-2 3 0,3-4 0 0,9-2 0 0,-3-5 0 16,2-3 0-16,10-3 0 0,-6-2 0 0,9-3 0 16,3-3-4-16,2 1 0 0,1-1 0 0,6-2 0 15,3-6-8-15,2 6 0 0,7-3 0 0,-1 0 8 16,4 1-8-16,3-4 0 0,-7 6 0 0,1 0 0 16,-1-6 10-16,1 6-10 0,0 0 12 0,-1-1-12 15,1 1-168 1,-1 3-40-16</inkml:trace>
  <inkml:trace contextRef="#ctx0" brushRef="#br0" timeOffset="138676.65">5726 14735 2282 0,'0'0'50'0,"9"-3"10"0,3 0 3 0,5 1 1 0,1-4-51 0,3 4-13 0,0-4 0 0,0 1 0 16,0 3 23-16,2-1 1 0,-2 3 1 0,3-3 0 15,0 6 31-15,0 0 7 0,0-1 1 0,-4 6 0 16,1-3-34-16,0 6-6 0,3 0-2 0,-3 2 0 16,-3 0-11-16,-1 3-3 0,1 0 0 0,0 2 0 15,-3 3 4-15,0 3 0 0,3 0 0 0,-6 0 0 16,3 2 0-16,-6-2 0 0,-1 3 0 0,1-1 0 15,-3 1 1-15,-3-1 1 0,-3 3 0 0,-3 3 0 16,0 5 18-16,-3 0 3 0,-3 3 1 0,-2 2 0 16,-1 3 0-16,-3 0 1 0,0 3 0 0,0 2 0 0,-3 0-9 15,3 0-1-15,-3 3-1 0,4 3 0 0,-1-1-5 0,3 1-1 16,0-6 0-16,3 3 0 0,0-3 0 0,3 1 0 16,0-1 0-16,3-2 0 0,0-1-12 0,3 1-8 15,-3-8 10-15,6-1-10 0,0-2 9 0,0-5-9 16,3-3 8-16,0-2-8 0,0-4 10 0,-3-4-10 15,3-3 12-15,0 0-12 0,-3-6 12 0,3 1-12 16,-3-3 12-16,-3-8-12 0,0 0 15 0,0 0-4 16,-3-6-1-16,0-1 0 0,-6-1-1 0,-3-3 0 15,0-2 0-15,-9 8 0 0,-3-3-9 0,-2 0 0 16,-10 2 0-16,-6-2 0 0,-8 3 0 0,2 5-9 16,-3 0 0-16,1 5 0 15,-1-2-141-15,7 2-28 0,-4 3-6 0,15-2 0 0</inkml:trace>
  <inkml:trace contextRef="#ctx0" brushRef="#br0" timeOffset="139019.41">4145 17013 1900 0,'0'0'169'0,"-3"0"-135"15,3-3-34-15,0 3 0 0,0 0 176 16,0 0 29-16,0 0 6 0,9 0 1 0,0-3-136 0,3 1-26 15,0-4-6-15,0 6 0 0,3-2 16 0,3-1 3 16,2 1 1-16,1-4 0 0,0 6-40 0,3-5-8 16,6-3-2-16,-4 3 0 0,1 2-24 0,0-2-5 15,0-3-1-15,-3 3 0 16,-1-1-176-16,-2 4-36 0,-3-9-8 0</inkml:trace>
  <inkml:trace contextRef="#ctx0" brushRef="#br0" timeOffset="139288.66">4315 17013 1958 0,'0'0'174'0,"-6"10"-139"0,3-2-35 0,3 0 0 15,0 3 102-15,6 2 14 0,0-5 2 0,3 5 1 16,3 0-83-16,3 1-17 0,5-1-3 0,1 5-1 16,3-4 25-16,3 4 4 0,0 1 2 0,-1-3 0 15,1 5-23-15,0-5-5 0,-3-1-1 0,-3 1 0 16,-6 0 15-16,-1-3 2 0,-2 1 1 0,-3-1 0 15,-3 0 13-15,-6 0 2 0,-3 1 1 0,0 1 0 16,-9-1-24-16,-3-1-5 0,-2 0-1 0,-10 0 0 16,-9 1 10-16,3-1 1 0,-5 0 1 0,-1 0 0 15,0 0-25-15,-2 1-8 0,-1-9 0 0,-3 3 0 16,4-8 11-16,-4 5-2 0,6-10 0 0,4 0 0 16,5-3-59-16,9-3-12 0,6-2-2 15</inkml:trace>
  <inkml:trace contextRef="#ctx0" brushRef="#br0" timeOffset="140434.25">10756 14520 1267 0,'0'0'112'0,"-6"-2"-89"0,0-1-23 0,-3 0 0 16,3 3 57-16,-3 0 7 0,1 0 2 0,-1-2 0 0,0-1 6 0,-3 0 0 15,0 1 1-15,0-1 0 0,0 1 6 0,0-1 1 16,0-2 0-16,0 2 0 0,0-2-24 0,1 2-5 16,-4 0-1-16,0 3 0 0,-3-5-2 0,0 2-1 15,-3 3 0-15,0 0 0 0,1-2-4 0,-1 4-1 16,-3-2 0-16,0 6 0 0,0-4-16 0,0 4-3 16,1-1-1-16,-1 3 0 0,3 0-10 0,0 0-3 15,3 2 0-15,0 1 0 0,4 2 4 0,-1 0 1 16,3 3 0-16,3 3 0 0,3-1-14 0,3 3 0 15,3 6 0-15,3 2 0 0,0 5 0 0,3 1 0 0,0 5 0 16,3-1 0-16,0 4 0 0,0 2 0 0,-1-1 0 0,-2 1 0 16,0 0 0-16,-3 6 0 0,-3-1 0 0,0 6 0 15,-3-1 0-15,-3 6 0 0,-3-3 0 0,1 0 0 16,-4 6 11-16,-3-1-1 0,0 1 0 0,0-1 0 16,-6 4 1-16,3-9 0 0,-3 5 0 0,-2-5 0 15,2 3-11-15,-3-5 0 0,3-3 0 0,0-3 8 16,6 0 1-16,1-10 0 0,2 2 0 0,0-7 0 15,3-4 7-15,0-4 2 0,6-1 0 0,0-7 0 16,0-3-3-16,3-6-1 0,6 1 0 0,-3-3 0 16,6-5 2-16,3-3 1 0,3 0 0 0,0-3 0 15,5-2-1-15,4-3-1 0,0 0 0 0,6 0 0 16,-1-5-7-16,4 5-8 0,3-6 11 0,3 4-11 16,2-1 0-16,1 1 0 0,0-4 0 0,2 4 0 0,1-1 0 15,3 1-22-15,-1-4 3 0,-2 7-885 16,2-7-176-16</inkml:trace>
  <inkml:trace contextRef="#ctx0" brushRef="#br0" timeOffset="141005.19">12191 14155 1324 0,'0'0'118'0,"0"0"-94"0,0 0-24 0,6-2 0 16,3-4 66-16,6 1 9 0,0 2 1 0,5-2 1 15,4 2-9-15,0 1-1 0,0-4-1 0,3 1 0 16,-1 3 24-16,-2-4 5 0,6 1 1 0,-3 0 0 15,3-1-38-15,-1 4-7 0,4-1-2 0,0 0 0 16,2 3-2-16,-2 0-1 0,-3 3 0 0,0 2 0 16,0 1 6-16,-7 2 0 0,-2 0 1 0,0-3 0 15,0 3-27-15,-3 2-6 0,3-2 0 0,-4 3-1 16,1-1-5-16,0 1-1 0,-3 2 0 0,3 0 0 16,-3 3-4-16,3 6-1 0,-6 4 0 0,2 3 0 15,-5 3 12-15,0 2 3 0,-3 3 0 0,-3 8 0 0,-3 0-23 16,0 6 0-16,-3-1 0 0,-3 5 8 0,-3 6-8 0,0 3 9 15,-3 2-9-15,4 0 10 0,-4 0-10 0,0 3 10 16,0-3-10-16,0 0 10 0,0 3-2 0,0-3-8 16,3-2 12-16,3-3-4 0,0-6-8 0,3 1 0 15,0-6 0-15,3 0 0 0,0-5 0 16,3 0 0-16,-3-8 9 0,6-2-9 0,0-6 8 0,0-3-8 16,3-2 8-16,0-8-8 0,-3-6 12 0,0 4-1 15,3-4-1-15,-3-7 0 0,-6-3 16 0,0 0 3 16,0 0 1-16,0 0 0 0,0 0-13 0,-3-5-2 15,-6-3-1-15,-9-6 0 0,0 6 3 0,-6-5 1 16,-5 3 0-16,-10-1 0 0,-3 0-18 0,-8 6 0 0,-4 0 0 16,-2 2 0-16,-1-2-16 0,9 5-6 0,1 0-2 15,5 0-937-15,3 5-188 0</inkml:trace>
  <inkml:trace contextRef="#ctx0" brushRef="#br0" timeOffset="141966.72">14932 14039 1036 0,'3'-16'46'0,"3"11"10"0,0-3-45 0,3-3-11 16,0 3 0-16,0-2 0 0,0 2 169 0,3 0 32 15,-3-3 7-15,0 3 0 0,0 0-86 0,-3 3-18 16,-6 5-3-16,3-8-1 0,-1 3-4 0,-2-3-2 16,-2 3 0-16,-4-1 0 0,-3 4-36 0,-3-4-7 15,-3 6-2-15,0-2 0 0,0-1-21 0,-3 0-4 16,0 3 0-16,-5 0-1 0,-1 3-12 0,0 2-3 15,-3-2 0-15,6 2 0 16,-3 6-8-16,1-1 8 0,-1 4-8 0,-3 1 8 0,3 4-8 0,0 2-11 16,1 3 3-16,-7 10 0 0,3 1 8 0,6 2 0 0,3 3 0 15,6-1 0-15,4 6 0 0,-1-2 11 0,3 1-3 0,6 4 0 16,-3 2-8-16,3 1 0 0,3 4 0 0,-3 1-11 16,0-1 11-16,0 6 0 0,0 3 0 0,-6 2 0 15,0 0 0-15,-3 5 0 0,-6 1 0 0,0 2 0 16,-6-3 12-16,3-2-1 0,1 0-1 0,-4-6 0 15,0 4 10-15,3-7 1 0,-3-1 1 0,3-1 0 16,-3 0 1-16,4-8 0 0,2 1 0 0,-3-9 0 16,6 0-7-16,0-2 0 0,3-6-1 0,3-2 0 15,0-3 0-15,3-5 0 0,3-3 0 0,3-8 0 16,3-2 8-16,0 0 1 0,6-3 1 0,6-6 0 16,0-2-9-16,6 0-3 0,2 0 0 0,19-8 0 15,6-2 0-15,-1-4 0 0,4 1 0 0,2 0 0 16,-2-3-13-16,-1 3 9 0,7 0-9 0,0-3 8 15,-1 3-47-15,1-3-9 0,-1 2-3 0,-2-1-892 16,2-1-178-16</inkml:trace>
  <inkml:trace contextRef="#ctx0" brushRef="#br0" timeOffset="142484.51">16668 13827 1933 0,'41'-13'85'0,"-29"8"19"0,-3-3-84 0,9 0-20 0,12 0 0 0,0 0 0 16,2 0 32-16,-2 0 1 0,0 0 1 0,0 3 0 15,2-1 43-15,-2 4 9 0,-9 2 2 0,9 0 0 16,-1 2-20-16,1 4-3 0,-3 2-1 0,-3 2 0 16,3 1-25-16,-1 5-6 0,-2 2-1 0,-3 6 0 15,-6 3-17-15,0 4-4 0,0 12-1 0,-6 2 0 16,-9 5 14-16,0 5 4 0,-6 6 0 0,-3 11 0 16,-3 2 4-16,-3 5 0 0,-3 3 1 0,3 6 0 15,-3-1-24-15,0 0-9 0,-8 0 0 0,5-2 9 16,6-3 1-16,0-2 0 0,-3-4 0 0,3-2 0 0,3-2 2 15,1-3 0-15,2-9 0 0,-3 1 0 16,0 0 15-16,6-3 3 0,0-5 1 0,-3 0 0 0,3-3-18 16,3-5-3-16,6-5-1 0,0-6 0 0,-3 1-9 0,3-6 8 15,0-3-8-15,3-4 8 0,0-4 0 16,0-2-8-16,-3-5 12 0,-3-3-4 0,3-1 3 16,-3-7 0-16,-3 6 0 0,-3-6 0 0,0 0-11 0,-3 0 0 15,-6-3 0-15,-3-2 0 0,-6 0 32 0,-5 2 0 16,-4-2 1-16,-9-1 0 0,-8 4-33 0,-7-4 0 15,6 1 0-15,-5 0 0 16,-1-1-25-16,1 4-6 0,2-3-1 0,13 2 0 16,8-2-128-16,12-1-25 0</inkml:trace>
  <inkml:trace contextRef="#ctx0" brushRef="#br0" timeOffset="143213.29">20213 13978 1209 0,'-6'-5'108'0,"-3"-6"-87"16,0 0-21-16,-3 1 0 0,0-1 202 0,0 1 36 15,-3-3 7-15,0-1 2 0,-2 1-111 0,2 2-23 16,0 1-4-16,-3-1-1 0,0-2-36 0,0 2-7 16,0 1-1-16,3 2-1 0,-2 0-31 0,-1 0-7 15,3 3-1-15,-6 0 0 0,-3 2-4 0,0 3 0 0,1 0-1 16,-4 3 0-16,0 2 2 0,0 5 1 15,-3 1 0-15,4 2 0 0,-7 6-11 0,3-1-3 0,3 3 0 16,1 3 0-16,2 3-8 0,3 4 0 0,3 6 0 0,3 3 0 16,6 0 0-16,0 2 0 0,3 6 0 0,3-1 8 15,3 1-8-15,0 8 8 0,3-3-8 0,-3 5 8 16,0 0-8-16,0 0 0 0,0 6 9 0,-3-3-9 16,-3 2 0-16,1 3 9 0,2 0-9 0,-6 0 0 15,0 1 18-15,-3-1-3 0,3 0-1 0,0 3 0 16,-3-3 2-16,0 0 0 0,-3 0 0 0,0-2 0 15,-3 2 4-15,4-3 2 0,-4 3 0 0,0-2 0 16,3-3-13-16,-3-3-9 0,3 0 12 0,3-5-12 16,0-3 20-16,1-2-4 0,2-8 0 0,3-3 0 0,3-3-5 15,0-2-2-15,6-6 0 0,3-7 0 0,0-1 2 16,8-4 0-16,-2-6 0 0,9-3 0 0,0-5 1 16,12-5 0-16,2-6 0 0,10-2 0 0,3-3-12 0,2-3 10 15,1 1-10-15,0-1 10 0,-1-2-21 0,1 5-4 16,2-8-1-16,1 3 0 15,2 5-132-15,-2-5-26 0,44-24-6 0,-26 11 0 0</inkml:trace>
  <inkml:trace contextRef="#ctx0" brushRef="#br0" timeOffset="143705.06">21412 13766 2149 0,'9'-13'95'0,"0"8"20"0,0-1-92 0,3 1-23 0,6 0 0 0,3 2 0 16,-1 1 40-16,10-1 4 0,3 3 1 0,6-3 0 15,5 3 10-15,1 3 1 0,3 0 1 0,-4-1 0 16,-2 6 6-16,0-3 1 0,-7 6 0 0,-2 2 0 16,0 1-42-16,-3 1-8 0,-1 4-2 0,-5 2 0 0,0 0-12 0,-3 8 0 15,-3 3 8-15,-6 5-8 0,-3 5 16 0,-7-2 0 16,-7 8 0-16,-4 2 0 0,-9 6 14 0,0 4 3 16,-6 4 1-16,3 5 0 0,-6 2-9 0,1 3-1 15,-4 3-1-15,-3 8 0 0,-6-1 7 0,-2 4 2 16,-4-1 0-16,3-2 0 0,1 2-32 0,2-5 0 15,6 0-11-15,4-3 11 0,2-5 0 0,3-2 0 16,6-6 12-16,0 0-4 0,6-8 5 0,3-5 1 16,0-8 0-16,4-5 0 0,-1 0 3 0,3-9 1 15,3-4 0-15,0-3 0 0,0-6-2 0,3-5 0 16,-3 1 0-16,0-6 0 0,0-8 3 0,0 0 0 16,-3-6 0-16,0-2 0 0,-6-2-10 0,0-3-1 15,-3-1-8-15,-3-4 12 0,-3 2-12 0,-3-3 0 0,-5 6-9 16,2-3 9-1,-3 0-82-15,3 3-10 0,0 8-3 0,0 2-863 0,7-2-173 0</inkml:trace>
  <inkml:trace contextRef="#ctx0" brushRef="#br0" timeOffset="146813.64">5282 2434 918 0,'0'0'40'0,"0"-8"9"0,0 8-39 0,0 0-10 15,-6 0 0-15,3-8 0 0,0 3 68 0,3 5 11 16,0 0 2-16,0 0 1 0,0 0-29 0,0 0-5 16,0 0-2-16,0 0 0 0,0 0-18 0,0 8-3 15,3 3-1-15,-3 4 0 0,0 4 16 0,-3 5 2 16,3 0 1-16,-3 5 0 0,0 2 4 0,-3 4 1 15,1 4 0-15,-1 1 0 0,-3 8-16 0,0 2-4 16,0 3 0-16,0 0 0 0,3 2-10 0,0 1-2 16,-3 0-1-16,3 2 0 0,0 5-15 0,0-4 0 0,0-1 0 0,3-5 0 15,0 2 0-15,0-10 0 0,0 0 0 0,0 0 0 16,0-3 8-16,0 1 0 0,-3-6-8 0,3 0 12 16,0-5-12-16,-3-1 11 0,4-4-11 0,-4-1 10 31,0-2-94-31,0-5-18 0,0-3-4 0,0-6-1 0</inkml:trace>
  <inkml:trace contextRef="#ctx0" brushRef="#br0" timeOffset="147522.31">5381 2418 1382 0,'5'-18'61'0,"1"5"13"0,6 2-59 0,3 3-15 16,-3-3 0-16,6 4 0 0,6-1 10 0,0 0-1 16,2 2 0-16,4-2 0 0,3 3-9 0,6-5 12 15,-1 2-12-15,10 2 12 0,3-2-12 0,2 3 0 16,4 0 0-16,-1 2 8 0,1-5-8 0,2 6 0 15,-2-1 0-15,2 3 0 0,1-8 0 0,-7 8 0 16,4-3 0-16,-3 3 8 0,-1 0-8 0,1 0 0 16,-1 0 0-16,1-2 8 0,2 2 0 0,-5 0 0 15,0 0 0-15,-10 0 0 0,1 0 13 0,-6 0 3 0,-4 0 0 16,-5-6 0-16,0 6 25 0,-3 0 6 0,-3-2 1 0,-3 2 0 16,-1 0-17-16,-2 2-3 0,-3 4-1 0,0-6 0 15,-6 0-17-15,0 0-3 0,3 0-1 0,-9 0 0 16,3 5-6-16,3 3-8 0,-6-8 11 0,6 5-11 15,-6 3 8-15,0 5-8 0,3-2 0 0,-3 5 0 16,3 2 8-16,-6 9-8 0,0-9 0 0,0 11 0 16,-3 1 8-16,-3 4-8 0,0-2 0 0,0-1 0 15,-6 4 8-15,3-1-8 0,0 3 9 0,1 6-9 16,-1 2 13-16,0 2-3 0,-3 6-1 0,6-5 0 16,0 2-1-16,0-2 0 0,3 5 0 0,3 2 0 15,0 1-8-15,3-1 12 0,3 6-12 0,0-3 12 16,3-2-4-16,0-1-8 0,3-4 12 0,-3 2-4 15,3 2-8-15,0-2 12 0,0 0-12 0,0 0 12 16,0-8-4-16,-4-3-8 0,4-5 12 0,-3-2-4 16,-3-1 0-16,0-5-8 0,3-2 12 0,-3-6-4 0,-6-3 13 15,3-2 3-15,3-5 0 0,-3-1 0 0,0-2 20 0,0-8 4 16,0 0 0-16,0 0 1 0,-6 0-7 0,0-5-2 16,-3-3 0-16,0 0 0 0,4-2-4 0,-7 2-2 15,-3-6 0-15,-3 4 0 0,-6-3-34 0,-3 2-17 16,-2-2 1-16,-13 0 1 0,-12 5 24 0,1 0 5 15,-10 0 1-15,-2 0 0 16,-7 2-38-16,-5 1-7 0,-4 3-2 0,-2 2 0 0,0 2 7 0,-4 3 1 16,1 1 0-16,3 4 0 0,-1 1 10 0,10 2 2 15,9 0 1-15,5 1 0 16,9 2-134-16,4-1-27 0</inkml:trace>
  <inkml:trace contextRef="#ctx0" brushRef="#br0" timeOffset="152812.69">22499 16042 460 0,'0'0'41'0,"0"0"-33"0,0 0-8 0,0 0 0 16,0 0 163-16,0 0 30 0,0 0 7 0,0 0 0 15,0 0-100-15,0 0-21 0,0 0-4 0,9 2-1 16,-3 1 17-16,3-3 3 0,-9 0 1 0,3-3 0 15,-3 3-25-15,8-2-5 0,-2-1-1 0,-6 3 0 16,3-5 0-16,-3 5 0 0,3-3 0 0,-3-2 0 0,-3-3-24 0,-3 3-6 16,0-1-1-16,-2 4 0 0,-1-4-1 0,-3 1-1 15,0 0 0-15,-3 2 0 0,6 0-19 0,-6 1-3 16,0-1-1-16,0 1 0 0,0 2 7 0,-2 0 1 16,-1 0 0-16,-3 2 0 0,0 1-3 0,0 2 0 15,0 3 0-15,1 0 0 0,-4 3-13 0,0 2 11 16,3 0-11-16,0 3 10 0,0 0-10 0,4 2 0 15,-4-2 0-15,6 11 0 0,3-6 0 0,0 3 0 16,3-3 0-16,0-3 0 0,6 9 0 0,-3-9 0 16,6 3 0-16,-3-2 0 0,6 0 0 0,3-4 0 15,3 1 0-15,-3-5 0 0,3-1 0 0,6-2 0 0,-3-2 8 16,3-1-8-16,6-2 19 0,-4-6-2 0,4-2 0 0,6 5 0 16,-3-8-25-16,3 0-6 15,2-3-1-15,-2 1 0 0,0-6 15 0,-3-3-9 0,0-2 9 0,-1 0-8 16,4-3 8-16,-6-8 0 0,0 6 0 0,-3-6 0 15,0 0 0-15,-4 1 0 0,-2-1 0 0,-3-3 8 16,0 4-8-16,0-4 8 0,-6 1-8 0,3 2 8 16,-3-5 8-16,-3 3 1 0,0 7 1 0,0 1 0 15,0-1 5-15,0 4 1 0,3-1 0 0,-3 0 0 16,0 5-16-16,0 4-8 0,0-1 8 0,3 2-8 16,-3 6 13-16,3 1-1 0,-3-1-1 0,0 8 0 15,0 0-19-15,0 0-4 0,0 0-1 0,0 0 0 16,0 10 13-16,0 3 8 0,-3 1 0 0,-3 4-8 15,-3 6 9-15,9 2-9 0,-9 4 0 0,3 1 9 0,0 1-9 16,0 2 10-16,3-2-10 0,-3 5 10 0,3-2-10 16,0-4 8-16,3 4-8 0,3-6 8 0,0 0-8 0,3-3 0 15,0 1 0-15,6-3 8 0,0-3-8 0,0 0 0 16,3-8 0-16,3 3 0 0,0-3 0 0,-1 1 0 16,1-6 0-16,0-3 0 0,0 3-10 0,0-8-7 15,-3 5-2-15,0-5 0 16,-3-5-165-16,-3 5-32 0</inkml:trace>
  <inkml:trace contextRef="#ctx0" brushRef="#br0" timeOffset="153034.76">22799 16071 2286 0,'0'0'101'0,"0"0"21"0,0 0-98 0,0 0-24 0,0 10 0 0,6 1 0 16,0-3 17-16,3 2-1 0,-3-2-1 0,3 6 0 15,3 4 30-15,0-5 7 0,0 1 0 0,-3 2 1 16,9-1-25-16,-4 1-6 0,1 0-1 0,0 0 0 16,0-5-13-16,0 2-8 0,0-5 8 0,0 2-8 15,-3-2 8-15,0 0-8 0,-6 0 8 0,5-3-8 16,-5-5-12-16,-3 0-6 0,-3 0-2 0,0 0-748 16,9 0-151-16</inkml:trace>
  <inkml:trace contextRef="#ctx0" brushRef="#br0" timeOffset="153224.14">23017 16058 2170 0,'0'0'96'0,"-6"2"20"0,-3-2-92 0,3 6-24 15,-3-1 0-15,0 3 0 0,0 0 67 0,-3 2 9 16,0-2 1-16,-3 5 1 0,3 1 10 0,-5-1 1 16,2 0 1-16,0 0 0 0,-6 3-39 0,0 0-8 15,6 3-2-15,-3-6 0 0,-2 5-28 0,5-2-5 16,0 3-8-16,-3-6 11 0,9 6-11 0,-3-6-9 15,3 0 9-15,6 0-13 16,3 0-153-16,3-5-30 0,3 3-7 0</inkml:trace>
  <inkml:trace contextRef="#ctx0" brushRef="#br0" timeOffset="153736.1">23502 16235 1555 0,'-3'-13'68'0,"0"7"16"15,-6 1-68-15,6-3-16 0,-3 3 0 0,3 0 0 0,-3-3 193 0,3 0 35 0,-6 5 8 0,6-2 0 16,-3-1-125-16,0 1-26 0,0 2-5 0,-3 1 0 16,6-1-33-16,0-2-7 0,-3 5 0 0,-2-3-1 15,8 1-27-15,-6-1-12 0,0-2 10 0,-3 5-10 16,9 0 10-16,-9 0-10 0,6-3 10 0,-3 3-10 15,-6-3 0-15,6 3 0 0,0 3 0 0,-12 0 0 16,9-3 0-16,-6 8 8 0,-2 2-8 0,-1-2 0 16,-3 8 13-16,0 0 0 0,0 2 0 0,0 4 0 0,3-4-1 15,1 3 0-15,2-2 0 0,6 2 0 16,0-3-12-16,6 1 0 0,0-6 0 0,6 3 0 0,-3-5 0 0,9 2 0 16,0-5 0-16,3-3 0 0,0 0 0 0,5-2 0 15,4-3 0-15,-3-3 0 0,3-2 0 0,-3-3 0 16,3 0-8-16,-6-2 8 0,5-4 0 0,1 1-12 15,0-5 12-15,-3-9-10 0,3 6 10 0,-3-8 0 16,2-5 0-16,-2 2 0 0,6-8 0 0,-6 6 9 16,0-6-9-16,0 3 0 0,-3-3 9 0,-7 11-9 15,-2-3 0-15,3 6 9 0,-9 0 16 0,6 2 3 0,-6 5 1 16,0 6 0-16,-6 0 3 0,6 5 1 0,-6 3 0 0,6 5 0 16,0 0-12-16,-9 5-2 0,1 3-1 0,-1 10 0 15,0 1-18-15,0 2 0 0,3 5 0 0,0 1 0 16,3 10 0-16,-3-3-9 0,6 1 9 0,0 2 0 15,0 2 0-15,0 1 0 0,0 0 0 0,9-3 0 32,-3-3-100-32,0 3-16 0,9-5-2 0,-9-11-1 0</inkml:trace>
  <inkml:trace contextRef="#ctx0" brushRef="#br0" timeOffset="154655.1">17525 16155 1857 0,'-3'-10'82'0,"3"10"18"0,-3-5-80 0,-3-3-20 16,0 0 0-16,0 2 0 0,3-2 40 0,0 3 5 15,-3-3 1-15,0 0 0 0,0 0-4 0,0 0-1 16,-3 3 0-16,0 0 0 0,1 0-25 0,-1-1-4 15,0 1-2-15,-6 5 0 0,3 0-10 0,-3 0 12 16,3 5-12-16,-3 1 12 0,-9 2 24 0,1-1 4 16,5 7 2-16,0-1 0 0,-6 3 0 0,0 0 0 15,3 5 0-15,4-3 0 0,2 4-10 0,-3 1-3 16,0 1 0-16,6 0 0 0,3-3-17 0,0 0-3 0,0 0-1 16,3-2 0-16,6-3-8 0,3 0 0 0,-3-3 0 0,3-5 0 15,0 2 0-15,6-2 0 0,3-5 0 0,0-3 0 16,-3 0 8-16,3-3-8 0,6-5 0 0,2-2 8 15,-2-3-8-15,3-1 0 0,0-4 0 0,0-3 0 16,3-3 0-16,-4-3-14 0,-2-4 5 0,0-4 1 16,6-4-12-16,-6-6-1 0,-3 5-1 0,3-5 0 15,-3 3 22-15,-1-1-9 0,-2 4 9 0,-3 2 0 16,-6 0 0-16,3 0 11 0,-3 10 0 0,3 1 0 16,-9 4 21-16,0 7 4 0,6 4 0 0,-6 3 1 15,0 0-11-15,0 3-2 0,3 5-1 0,0 0 0 16,-3 8-15-16,-3 2-8 0,0 4 8 0,3 4-8 15,3 1 0-15,-3 7 0 0,-3 1 0 0,3-1 0 16,0 6 0-16,3-6 0 0,-3 1 0 0,0 4 0 16,3 1 0-16,0 0 0 0,3-3 0 0,0 0 0 0,0 0 0 0,0-2 0 15,9-4 0-15,-3-1 0 0,0-1-11 0,3-3-6 16,0-7-2-16,6-1-807 16,0-4-162-16</inkml:trace>
  <inkml:trace contextRef="#ctx0" brushRef="#br0" timeOffset="154846.29">17617 16129 1728 0,'6'-11'153'0,"-6"11"-122"16,-6 0-31-16,6 0 0 0,0 0 168 0,0 0 27 16,0 0 5-16,0 0 2 0,12 6-157 0,0-1-31 15,-3 3-6-15,0 0-8 0,-3 0 29 0,3 5 0 0,6-2 0 16,-4 2 0-16,1 0-17 0,0 0-3 0,-3 1-1 0,3-1 0 15,-3 0-22-15,0 3-5 0,-3-6-1 0,0 1-741 16,3-3-149-16</inkml:trace>
  <inkml:trace contextRef="#ctx0" brushRef="#br0" timeOffset="155013.65">17751 16079 2264 0,'-24'2'100'15,"15"1"21"-15,9-3-97 0,-12 5-24 0,-11 3 0 0,2 0 0 16,3 5 30-16,0-2 1 0,-6 2 0 0,3 3 0 16,1 0 9-16,2 0 3 0,6 2 0 0,0 1 0 0,0 2-43 15,3-5 0-15,9 0 0 0,0-3-744 16,0 3-153-16</inkml:trace>
  <inkml:trace contextRef="#ctx0" brushRef="#br0" timeOffset="155446.81">17959 16216 2530 0,'-3'-8'56'0,"-2"0"11"0,-1 3 2 0,0-3 3 0,0-2-58 0,-3 2-14 16,3-3 0-16,0 8 0 0,0-7 44 0,0 5 7 0,0 2 1 0,-3-2 0 15,3 2-36-15,0 3-6 0,0 0-2 16,0 3 0-16,0-3-8 0,0 5 0 0,0-5 0 0,0 5 0 15,0-2 0-15,1 7-17 0,-4 1 4 0,0 0 1 16,3 2 12-16,-3 0 0 0,-6 0 0 0,3 6 0 16,6-3 8-16,-3 2 5 0,-6 1 1 0,0 5 0 15,6-3-14-15,0-5 8 0,6 2-8 0,1-5 0 16,-4 3 8-16,6-5-8 0,8-1 0 0,-2-2 0 16,-6-8 10-16,6 0-10 0,6 0 10 0,3 0-10 15,0-8 0-15,0 0-10 0,0-2 0 0,3-3 0 16,-3-3-2-16,2 0 0 0,-2-5 0 0,0-3 0 15,3-3 0-15,-3-4 0 0,0-4 0 0,0 1 0 16,3-3 0-16,-1-3 0 0,-2 1 0 0,3 1 0 16,-3 4 12-16,0 2-12 0,-3 3 12 0,-6 5-12 15,-3 6 36-15,0 5 6 0,-6 5 2 0,3 0 0 16,0 8-5-16,-9 2-1 0,0 6 0 0,0 3 0 0,0 2-2 0,0 6-1 16,-3 2 0-16,3 0 0 0,0 3-11 0,3 2-1 15,0 9-1-15,1 2 0 16,2-3-38-16,3 3-8 0,0 6-2 0,3-6-1226 15</inkml:trace>
  <inkml:trace contextRef="#ctx0" brushRef="#br0" timeOffset="156587.57">13182 16222 1512 0,'0'0'67'0,"0"0"13"0,0-6-64 0,0-2-16 15,-3 3 0-15,0-3 0 0,0 3 22 0,-3-3 1 16,3 5 0-16,-6 1 0 0,-3-4 19 0,0 6 4 16,4-2 1-16,-4 4 0 0,-6-2-17 0,3 3-3 15,-3-3-1-15,0 3 0 0,-3 5 10 0,3-3 3 16,-2 0 0-16,-1 3 0 0,0 0 0 0,0 3 0 0,0 2 0 0,3-5 0 15,-2 5-5-15,2 0-1 16,3 3 0-16,-3 0 0 0,3-3-33 0,3 0 0 0,0 6 0 0,6-6 0 16,0 0 11-16,6 1-2 0,-3-4 0 0,6-2 0 15,3 0-9-15,3-3 0 0,-9-5 0 0,15 0 0 16,0-5 19-16,0 2 1 0,3-7 1 0,3 2 0 16,-1-5-2-16,1-3-1 0,0-5 0 0,0 2 0 15,-3-2-9-15,0-3-1 0,0 3-8 0,-4-5 12 16,-2-4-1-16,0 1-1 0,3 0 0 0,-9-3 0 15,3-5-10-15,-3 3 0 0,-3-3 0 0,0 0 8 16,-3 0-8-16,-3 3 8 0,3 4-8 0,-3 4 8 16,-3 5 4-16,3 5 1 0,-3 5 0 0,0 3 0 15,0 6 1-15,-3 4 0 0,3 4 0 0,-3 4 0 16,3 4-14-16,-3 7 8 0,7 5-8 0,-1 3 0 16,-3 3 0-16,0 2 0 0,3 3 0 0,3 0 0 15,-3 1 0-15,0-1 0 0,0 5 0 0,3-5 0 16,0-3-86-16,3 3-10 0,0-5-3 0,0-3 0 15,3-2-105-15,0-6-20 0,2-3-5 0</inkml:trace>
  <inkml:trace contextRef="#ctx0" brushRef="#br0" timeOffset="156762.81">13081 16261 633 0,'0'-5'56'0,"-3"-3"-44"16,3 0-12-16,0 3 0 0,0 5 234 0,0 0 45 15,3-8 9-15,-3 8 1 0,0 0-154 0,0 0-31 16,0 0-7-16,9 3-1 0,0 2-27 0,0 3-5 15,0 2-2-15,0 1 0 0,-1 0-26 0,4-1-4 0,0 1-2 16,0 2 0-16,0-2-10 0,3 2-1 16,0-5-1-16,-3 5 0 0,0-5-18 0,3-3 8 15,-4 0-8-15,1 3 0 16,-3-2-135-16,0-6-33 0</inkml:trace>
  <inkml:trace contextRef="#ctx0" brushRef="#br0" timeOffset="156914.74">13173 16306 1670 0,'-12'-5'148'0,"6"2"-118"0,3 1-30 0,3 2 0 16,0 0 108-16,-6-3 15 0,0-2 3 0,6 5 1 16,0 0-68-16,0 0-14 0,-6 0-2 0,6 0-1 15,0 0-10-15,0 0-3 0,0 10 0 0,-6-2 0 16,1 0-29-16,2 5 0 0,-3 1 0 0,3-1 0 16,-3 0-104-16,3-2-28 0,0 2-4 15</inkml:trace>
  <inkml:trace contextRef="#ctx0" brushRef="#br0" timeOffset="157280.29">13447 16314 230 0,'0'-5'20'0,"3"-3"-20"16,-3 0 0-16,0 0 0 0,0 0 346 0,-3 0 65 16,3 0 13-16,-3 0 2 0,0 3-271 0,0 0-55 15,0-3-10-15,-3 3-2 0,3 5-20 0,-3 0-3 16,0-3-1-16,-3 3 0 0,3 3-40 0,0-3-8 15,-3 7-1-15,4-4-1 0,-1 0 1 0,0 2 0 16,-3 3 0-16,3 0 0 0,0 0-6 0,0 2-1 0,0-4 0 0,3 7 0 16,0-2-8-16,0-3 8 0,3-1-8 0,3 4 8 15,-3-3-8-15,0-8 0 0,0 0 0 0,3 8 0 16,3-3 0-16,-6-5 8 0,6 3 0 0,0-1 0 16,3-4-8-16,-3-1 0 0,3-2 0 0,-3-3 8 15,-1 0 0-15,4-3-8 0,-3-2 12 0,3 0-4 16,-3-3-8-16,0 0 8 0,0 0-8 0,6-2 8 15,-6-3-8-15,3 0 0 0,0-1 9 0,-3-4-9 16,0 7 0-16,-3 3 9 0,0 1-9 0,0 1 0 16,0 6 0-16,-3 8 0 0,0 0 0 0,0 0 0 15,-3 8 0-15,0 3 0 0,3 2 0 0,0 0 0 16,-3 9 13-16,3-4-4 0,0 11-1 0,0-2-768 16,3 2-153-16</inkml:trace>
  <inkml:trace contextRef="#ctx0" brushRef="#br0" timeOffset="159028.63">6580 16701 633 0,'0'0'28'0,"0"5"6"0,0 3-34 0,-3-3 0 0,3-5 0 0,0 0 0 15,0 0 11-15,0 0-11 0,0 0 10 16,0 0-10 0,0 0-16-16,-3 0-8 0,-3 0-3 0,0 0 0 0,0 0 71 0,0-3 15 0,6 3 2 0,-6-2 1 15,0-6 65-15,0 8 13 0,0-5 2 16,-2 2 1-16,2-2-24 0,0 5-5 0,-3-6-1 0,3 4 0 15,0-4-49-15,-3 6-11 0,0-5-1 0,-3 2-1 16,3-2-22-16,-3 0-4 0,0 2-1 0,-3-2 0 16,1 0-8-16,-1 2-3 0,-3 3 0 0,0-3 0 15,-3 3-13-15,3 3 8 0,-3 0-8 0,4 5 0 16,-4 2 21-16,0 3-1 0,3 1-1 0,0 4 0 16,0 3 5-16,3 0 2 0,4 3 0 0,2 3 0 15,0-3-6-15,0 2 0 0,3-5-1 0,6 6 0 16,-3-4-11-16,6 1-8 0,0-5 9 0,3-1-9 15,3 1 8-15,-3-3-8 0,8-3 0 0,-2-3 9 16,3-2-9-16,0-2 12 0,0-6-12 0,0 0 12 0,0-6-2 0,3 1 0 16,2-5 0-16,-2-4 0 0,-3-4-2 0,3-1 0 15,-3 1 0-15,0-3 0 0,0-3-8 0,-3 0 12 16,-6-3-12-16,3-2 12 0,-4 0-12 0,1-8 0 16,-6-2 9-16,0-6-9 0,-3 0 0 0,0 0 0 15,-2-8 0-15,-4 0-12 0,3 5 12 0,-3 3-13 16,0 5 5-16,3 3 8 0,0 3-12 0,-3 10 12 15,3 6-10-15,0 4 10 0,0 7 0 0,3 1 0 16,3 6 13-16,-6 6-4 0,3 4-9 0,0 6 8 16,0 0-8-16,0 8 8 0,6 2-8 0,3 3 0 15,-6 3 0-15,3 2 8 0,3 1-8 0,3 4-17 16,-3-1 4-16,3 1 1 16,0 1-194-16,3-6-38 0</inkml:trace>
  <inkml:trace contextRef="#ctx0" brushRef="#br0" timeOffset="159254.34">6464 16777 1645 0,'0'0'72'0,"0"0"16"0,6 6-70 0,0-1-18 0,0-3 0 0,0 6 0 15,3-2 76-15,0 4 12 0,0-2 3 0,2-2 0 16,-2 1-2-16,3 1 0 0,0 0 0 0,0-2 0 15,-3 4-51-15,0-2-10 0,3-3-3 0,-3 3 0 16,3-2-17-16,-3-1-8 0,0-2 8 0,2 2-8 16,-2-5-21-16,0 0-10 0,-3 0-1 0,0 0-659 15,3-5-131-15</inkml:trace>
  <inkml:trace contextRef="#ctx0" brushRef="#br0" timeOffset="159395.09">6672 16693 1782 0,'-15'8'79'0,"9"-3"16"0,-2 0-76 0,-4 3-19 16,3 5 0-16,-6 0 0 0,3 1 17 0,-3-1 0 16,0 3 0-16,0 0 0 0,0-3 3 0,1 5 1 15,-1 1 0-15,0-6 0 16,0 6-105-16,3-3-22 0,-3 10-4 0,6-2-632 0</inkml:trace>
  <inkml:trace contextRef="#ctx0" brushRef="#br0" timeOffset="159832.6">6955 16798 1785 0,'-9'-13'79'0,"6"5"17"0,-3 3-77 0,0-3-19 0,0 3 0 0,0-3 0 16,0-3 130-16,0 3 22 0,1 0 5 0,-4 0 1 15,3 3-83-15,0 0-17 0,0 0-3 0,0 2-1 16,6 3-30-16,-6 0-5 0,0 3-2 0,0 2 0 15,0 0-17-15,0 3 0 0,-6 0 0 0,3 3 0 16,0-4 0-16,0 7 0 0,0 2 0 0,-3-1-9 16,4-1 9-16,-4 4-8 0,3 1 8 0,0-3-8 15,0-1 8-15,6 1-10 0,0 3 10 0,3-6-10 0,0 0 10 0,3 1 0 16,3-6-9-16,3-3 9 0,0 3 0 16,0-8 0-16,6 0 0 0,-4-3 0 0,1-2 0 15,6-3 0-15,-6-3 8 0,6 3-8 0,-6-5 11 16,3-5-3-16,-3 4-8 0,3-2 12 0,-4-2-12 0,1-6 9 15,-3 6-9-15,0-6 8 0,3-5-8 0,-6-3 12 16,3-5-12-16,-3-5 12 0,-3-6-12 0,0-2 12 16,0-3-12-16,0-5 12 0,-6-1-12 0,3 4 0 15,3 5 0-15,-3 5 0 0,-3 13 0 0,3 8 0 16,-3 5 0-16,0 9 0 0,3 10-12 0,-6 8 1 0,0 5 1 16,3 8 0-16,0 8 10 0,0 6 0 0,3 2 0 0,0 10 0 15,3 4 0-15,0 2 9 0,6 5-1 0,0 5-8 31,3-2-26-31,9-3-12 0,2 3-2 0,4-5-1 0</inkml:trace>
  <inkml:trace contextRef="#ctx0" brushRef="#br0" timeOffset="-51699.36">3282 4014 172 0,'0'0'8'0,"0"0"1"0,0 0-9 0,0 0 0 16,0-6 0-16,3 1 0 0,-3 5 187 0,0 0 35 16,0 0 7-16,0 0 2 0,0 0-163 0,6-5-32 15,0 2-6-15,-6 3-2 0,0 0-20 0,6-2-8 16,3 2 0-16,-3 2 9 0,0 1 7 0,3-3 0 15,0 3 1-15,-1-1 0 0,4 1-2 0,0-1-1 16,3-2 0-16,0 3 0 0,6 0-6 0,-3-1-8 16,6 1 11-16,2-3-11 0,4 0 26 0,3-3-2 15,0 1 0-15,2-1 0 0,1 0-24 0,0 1 0 0,-1-3 0 16,-2 2 0-16,3-2 0 0,-3 2 0 0,2-2 0 0,-2 2-11 31,0-2-22-31,-3-1-5 0,26-7-1 0,-17 5 0 0</inkml:trace>
  <inkml:trace contextRef="#ctx0" brushRef="#br0" timeOffset="-50261.32">21531 4180 1209 0,'0'0'108'0,"6"-5"-87"0,0 2-21 0,3-2 0 0,0 5 44 0,0-2 5 15,0-1 1-15,3 3 0 0,3-3-40 0,0 3-10 16,2 0 0-16,1 0 0 0,0 0 0 0,6-2 8 16,0 2-8-16,0 0 8 0,-1 0-8 0,4 2 0 15,3 1-12-15,-3 0 12 0,3-1 0 0,2 1 0 16,-2-1 0-16,6-2 0 0,5 0-9 0,1 0 9 15,0 3 0-15,2-3 0 0,4 0 0 0,-3 0 0 16,-4-3 0-16,-5 6 0 0,-3 0-19 0,-6-1 0 16,-7-2 0-16</inkml:trace>
  <inkml:trace contextRef="#ctx0" brushRef="#br0" timeOffset="-34851.09">23689 6019 1267 0,'0'0'112'0,"9"-8"-89"0,-6 3-23 0,-3-3 0 16,6 3 71-16,-3 0 9 0,6-1 3 0,-9 6 0 0,6 0-47 0,0 0-10 15,-6 0-2-15,6 3 0 0,-3 0-1 0,6 2-1 16,-9-5 0-16,3 5 0 0,-3 3-6 0,0 0-2 16,0 3 0-16,0-1 0 0,0 1 4 0,0 5 1 15,0 2 0-15,-6 3 0 0,0 6 17 0,-3 5 4 16,3 7 1-16,-9 4 0 0,6 4-9 0,-3 6-3 16,-3 3 0-16,1-3 0 0,2 5-17 0,-6-3-4 15,9 4-8-15,-3-1 12 0,6-3-3 0,-3-2-1 16,-6 0 0-16,9-5 0 0,0-3-8 0,-3-3 0 15,3-5 0-15,0 0 0 0,-2-2 8 0,5-4 0 16,-3-2 0-16,-3-2 0 0,6-3-8 0,-6-1 8 16,6-4-8-16,-3 0 8 0,-6-4-8 0,12-1 0 0,-9-4 0 0,6 1-11 31,-3-9-34-31,6-2-7 0,0 0-2 0,0 0-561 0,-3-10-112 0</inkml:trace>
  <inkml:trace contextRef="#ctx0" brushRef="#br0" timeOffset="-34167.32">23820 5829 1580 0,'0'0'70'0,"-3"-6"14"0,3 6-67 0,0 0-17 16,0 0 0-16,0 0 0 0,6-5 0 0,3 3 0 15,0 2-8-15,9-3 8 0,-3 3-24 0,3-3 0 16,9 3 1-16,-4-2 0 0,-2-1 23 0,12 0-11 16,0-2 11-16,-1 5-8 0,4-3 8 0,0 1 0 15,-3-1 8-15,2 0-8 0,1 1 32 0,0 2 1 16,-1-3 1-16,4 1 0 0,3-4 0 0,0 4 0 15,2-1 0-15,-8 0 0 0,6 1-11 0,-4-4-3 16,-2 6 0-16,0-2 0 0,-7-1-20 0,7 0 0 16,-9 1 0-16,3-1 8 0,-1 3 20 0,1 0 4 15,-9 0 0-15,0-3 1 0,0 3 12 0,-3-2 3 16,-6 2 0-16,8 0 0 0,-2 2-20 0,-6 1-3 0,-3-3-1 16,3 3 0-16,3-1-24 0,-6 4 0 0,-3-4 0 0,-6 4 0 15,9-1 0-15,-3 0 0 0,0 3 0 0,-6 3 0 16,0-1 0-16,6 4 0 0,-4-1 0 0,-2 5 0 15,0 3 0-15,-2 1 0 0,2-4 0 0,-6 6 0 16,6 2 0-16,0 4 0 0,-6 1 0 0,0 1 0 16,3 2 12-16,-3 3-4 0,-6 1 0 0,3-1 0 15,6 5 4-15,-3 0 1 0,-6-5 0 0,12 6 0 16,-3-1-13-16,-3-2 0 0,6-1 0 0,-6 1 0 16,0 0 20-16,3 2-3 0,-3-2 0 0,-3-1 0 15,6 4 0-15,-6-1 0 0,6 0 0 0,-2 3 0 16,-1-2 1-16,0-4 0 0,-3-4 0 0,0-1 0 15,6 1 0-15,-6-4 0 0,9-2 0 0,-9-2 0 0,9-3-18 16,-3 0 0-16,-6-3 0 0,6-3 0 0,-3 1 0 16,-3-3 8-16,6-6 0 0,-6 1-8 0,0-3 16 15,-3 0-3-15,3-6-1 0,1-2 0 0,-13 0-2 0,9-8-1 16,-9-2 0-16,-3-6 0 16,-12-3-29-16,-2 3-5 0,-4-5-2 0,-12 0 0 15,-2-3 0-15,-7 6 0 0,1 2 0 0,-10 5 0 0,-5 1 10 0,0 7 1 16,-10 3 1-16,7 3 0 15,0 5-69-15,5 2-13 0,-2 4-3 0</inkml:trace>
  <inkml:trace contextRef="#ctx0" brushRef="#br1" timeOffset="-28760.21">23002 3638 979 0,'0'0'87'0,"-3"-5"-70"0,0 2-17 0,-3-2 0 16,-3 2 159-16,9 1 28 0,-6-1 5 0,3 0 2 16,0 3-122-16,3 0-25 0,-6-5-5 0,6 5-1 15,0 0 8-15,0 0 2 0,0 0 0 0,0 0 0 16,0 0-15-16,0 0-2 0,0 0-1 0,6-3 0 16,0 1 19-16,6-1 3 0,0 3 1 0,3 0 0 15,0 0 1-15,2 0 1 0,4 0 0 0,3 0 0 16,3 0-18-16,0 0-3 0,2 0-1 0,-2 0 0 0,3 0-20 15,0 0-5-15,2 0-1 0,-2 0 0 0,3-5-10 16,-3 5 12-16,8-3-12 0,-5 3 12 16,6-3 1-16,0 1 1 0,-7-1 0 0,-2 3 0 0,3 0 11 0,-3-3 3 15,-4 3 0-15,-2 0 0 0,-3 0-7 0,0 3-1 16,-3-3 0-16,-6 0 0 0,5 3-20 0,-5-3-18 16,-3-3 3-16,3 3 1 0,-6 3 5 0,-6-3 1 15,3 0 0-15,-3 0 0 16,0 0-16-16,0 0-2 0,0 0-1 0,0 0 0 15,0 0-11-15,0 0-2 0,0 0-1 0,0 0 0 16,0 0-38-16,0-6-7 0,-9 4-2 0,6-3 0 16,-3 2-101-16,-6-2-21 0,3 2-4 0</inkml:trace>
  <inkml:trace contextRef="#ctx0" brushRef="#br1" timeOffset="-28394.68">23671 3360 2167 0,'0'0'48'0,"0"0"9"0,0 0 3 0,0 0 0 0,0 0-48 0,0 0-12 0,0 0 0 0,0 0 0 16,0 0 0-16,0 0 8 0,0 0-8 0,0 0 0 16,0 0 8-16,3 6-8 0,-3-6 0 0,6 7 0 15,0 1 15-15,-3 0-3 0,6 0-1 0,-6 0 0 16,6-3 26-16,-3 3 6 0,3 0 1 0,3 0 0 15,-3 0-20-15,3-2-3 0,0 4-1 0,0-2 0 16,2-3-11-16,-2 1-9 0,3 2 12 0,-6-3-12 0,6 0 13 16,-3 3-4-16,0-5-1 0,0 2 0 15,-3 0 14-15,0 1 2 0,-6-4 1 0,6 4 0 0,-9-6 2 0,6 5 0 16,-6-5 0-16,0 0 0 0,-6 8-11 0,3 2-1 16,-3-2-1-16,-6 3 0 0,0-1-4 0,-6 1-1 15,-3 0 0-15,-3 2 0 0,-2 3-9 0,-7 0 0 16,-3 2 0-16,-6 1 0 0,10-1-16 0,-7 1-3 15,9-1 0-15,-3 1 0 16,7 2-81-16,2-5-16 0,6-3-3 0,3 0-609 16,3-2-123-16</inkml:trace>
  <inkml:trace contextRef="#ctx0" brushRef="#br1" timeOffset="-27547.94">24460 3035 806 0,'0'0'72'0,"0"0"-58"16,0 0-14-16,0 0 0 0,0 0 148 0,0 0 26 15,0 0 6-15,0 0 0 0,0 0-92 0,0 0-18 16,0 0-4-16,0 5-1 0,9 0 7 0,-9-5 0 0,0 6 1 16,9-1 0-16,-6 3-13 0,-3 0-4 0,0 0 0 0,0 2 0 15,0-2 12-15,0 6 1 0,0-1 1 0,-3 3 0 16,0-1-20-16,-3 4-4 0,-3 2-1 0,0 0 0 15,-3 1-3-15,-2 4-1 0,-1-2 0 0,6 2 0 16,-12 1-26-16,9-3-6 0,-3-1-1 0,0 6 0 16,-6-10 5-16,9 5 1 0,-5-3 0 0,-4 0 0 15,6 0-2-15,-3 0 0 0,0 3 0 0,0-3 0 16,-3-2 4-16,10 2 1 0,-10 0 0 0,3-2 0 16,-3-1-3-16,6 1-1 0,0-3 0 0,3 2 0 15,0-2-13-15,1 0 0 0,-1 0 0 0,6-3 0 16,-3-2-8-16,0 2-2 0,6-3 0 0,-3-2 0 15,3 0 10-15,0 0 11 0,3-8-3 0,3 6 0 16,-3-1-8-16,0-5 10 0,0 0-10 0,6 5 10 16,0-2-10-16,3-1 0 0,3-2 0 0,-3 0 8 15,3 0-8-15,2-2 8 0,1-1-8 0,3 1 8 0,0-4-8 0,0 4 0 16,0-1 0-16,0 0 0 0,2 1 0 0,1-1 0 16,0 0 8-16,0 3-8 0,-3 0 0 0,0 0 0 15,0 0 0-15,2 0 0 0,-5 0 0 0,6 0 0 16,-3 0 0-16,3 0 8 0,-3 0 0 0,-3 0-8 15,2 0 12-15,-5 0-4 0,9 0-8 0,-6 0 0 16,0 0 0-16,0-2 8 0,0 2-8 0,-3 0 0 16,-4 0 0-16,1-3 8 0,3 3-8 0,-3 0 12 15,-9 0-12-15,12 0 12 0,-6 0-12 0,-6 0 0 16,0 0 0-16,9 0 8 0,-6 0-8 0,-3 0-9 0,0 0 9 0,9 0-13 31,-6 3-26-31,6-3-5 0,-9 0 0 0,9 0-1 16,0 0-30-16,-6 0-5 0,-3 0-2 0,9-3 0 15,3 0-137-15,-7-2-27 0</inkml:trace>
  <inkml:trace contextRef="#ctx0" brushRef="#br1" timeOffset="9568.34">3723 10493 288 0,'0'0'25'0,"0"0"-25"16,0 0 0-16,0 0 0 0,0 0 77 0,0 0 11 15,0 0 1-15,0 0 1 0,0 0-8 0,0 0-2 16,0 0 0-16,0 0 0 0,0 8 20 0,-3 0 4 15,3 3 1-15,-3 2 0 0,3 0-30 0,-3 1-7 0,6 1 0 16,-3 1-1-16,3 5-33 0,-3 1-6 16,3 1-2-16,0 4 0 0,0 5-12 0,-1 2-2 15,1 3-1-15,0 3 0 0,0 5 13 0,-3 2 2 0,0 4 1 0,0-1 0 16,0 5 5-16,-3 4 0 0,-3 2 1 0,4 2 0 16,-1 1-7-16,0-1-2 0,0 1 0 0,0 4 0 15,0-2-7-15,0 3-1 0,3 0-1 0,-3-3 0 16,0-2-4-16,0 2-1 0,3-5 0 0,-3 2 0 15,3 1-10-15,0-3 10 0,0-3-10 0,-3-5 10 16,3-3-10-16,0 0 0 0,-3-2 9 0,0-3-9 16,3-3 14-16,-3 0-2 0,-3 1 0 0,3-1 0 15,0-2 11-15,0 0 1 0,0-1 1 0,0 1 0 16,-3-6 0-16,0 3 0 0,3 3 0 0,-3-3 0 16,-3 0-12-16,3 0-2 0,0 3-1 0,3-3 0 15,-3-3-10-15,0 1 10 0,3-4-10 0,-2 6 10 0,5-5-10 0,-6 3 8 16,3-1-8-16,0-2 8 0,3 2-8 0,-3-2 10 15,-3 2-10-15,0-2 10 0,0 2-10 0,3-4 0 16,3-1 0-16,-3 0 0 0,0-5 0 16,-3-1 0-16,3 1-12 0,-3-3 12 0,3 1 8 0,3-1 8 15,0-3 3-15,0-2 0 0,-3 0-5 0,0 0-1 16,0 2 0-16,0-2 0 0,6 3-13 0,-3-6 0 16,0 3 0-16,3 0 0 0,0-3 0 0,-3 3 12 15,0-6-1-15,-3 4-1 0,3-1-10 0,3-5-9 16,3 2 9-16,-6-2-13 0,0 0 13 0,0 0 0 0,6-2 0 15,-6-6 0-15,0 0 0 0,0 0 8 0,0 0-8 16,3 2 0-16,-3-2 8 0,6 0-8 0,3 0 0 0,0-2 0 16,0-1 0-16,6 0 0 0,-10-2 0 0,4 2 0 15,0 1-12-15,3-4-4 0,-3 4 0 0,3-1 0 16,0 0 4-16,0-2 0 0,3 2 0 0,-3 3 0 16,3-2 12-16,-1-1-12 0,-2 3 12 0,6-2-12 15,-3 2 12-15,0 0 0 0,3 0 0 0,3-3 0 16,-3 3 0-16,5 0-9 0,7-3 9 0,-3 1 0 15,3-1 0-15,5 0 0 0,1 1 0 0,3-1 8 16,2 0-8-16,1 3 0 0,0-2 0 0,2 2 0 16,-2 0 0-16,3-3-12 0,2 3 12 0,-2 0-12 15,3 3 12-15,-7-1 0 0,4 4 0 0,0-4 0 16,-4 4 0-16,1-1 0 0,0 0 0 0,-1 0 0 16,1-2 0-16,3 2 0 0,-1 1 0 0,1-4 0 15,0 4 0-15,-4-1 0 0,4-2 0 0,-3-1 8 0,2 1-8 16,-2-3 0-16,3 0 0 0,-1 3 8 0,1-3-8 0,0-3 0 15,-4 3 0-15,1 3 0 0,-3-3 0 0,-1 2 0 16,-5 1 0-16,3-1 0 0,-4-2 0 0,-2 3 0 16,0-3 0-16,0 0 8 0,-3 5-8 0,2-5 0 15,-2 3 0-15,3-3 0 0,-6 0 0 0,2 3 0 16,1-3 0-16,0 0 8 0,0 0-8 0,-3 0 0 16,-1 0 0-16,1 0 8 0,0 0-8 0,0-3 0 15,-3 3 0-15,3-3 0 0,-1 1 0 0,-2-1 0 16,3 3 0-16,-3-3 0 0,-6 1 0 0,3-1 0 15,2 3 0-15,-2-2 8 0,-6-1-8 0,6 3 0 16,-3-3 0-16,-3 1 0 0,0-1 8 0,0 3-8 0,-3-3 8 16,-1 1-8-16,1 2 14 0,-3 0-2 0,3-3 0 0,-3 0 0 15,-6 3-1-15,6-2-1 0,0 2 0 0,-6 0 0 16,6-6-10-16,-3 4 0 0,3-1 0 0,-6 3 8 16,3-5-8-16,-3 5 0 0,3-5 0 0,0 2 8 15,-3-5-8-15,0 3 8 0,0-1-8 0,0 1 8 16,0 0-8-16,0-1 0 0,0-1 9 0,0-1-9 15,0 0 0-15,0 0 9 0,0 0-9 0,3-3 0 16,0 3 0-16,0-2 0 0,0-1 0 0,3 1 0 16,0-4 0-16,0 4 0 0,-3-1 0 0,6-2 0 15,-3 0 0-15,0-3 0 0,2 3 0 0,-2-3 0 16,0 0 0-16,0 0 0 0,-3 0 0 0,3-2 0 16,0-1 8-16,0-2-8 0,0-3 0 0,0 0 0 15,-3-2 0-15,3-1 0 0,0 1 0 0,0-3 0 16,3-3 0-16,-3 3 0 0,0 0 0 0,0 0 0 0,3 0 0 0,-3-3 0 15,3 3-8-15,-1 0 8 0,-2 0 0 0,3-1 0 16,0 1 0-16,0 3 0 16,-3-3 0-16,3 2 0 0,0-2 0 0,0 3 10 0,-3-3-2 0,3 0-8 15,0 2 12-15,-3 1-4 0,3-3 0 0,-3-1 0 16,0-1 0-16,-1-1 0 0,1-5 1 0,3 0 0 16,3 0 0-16,-3-3 0 0,0 0-9 0,0-2 0 15,0 0 0-15,3-1 8 0,-3 1-8 0,3 0 0 16,-6-1 0-16,3 1 0 0,0 2 0 0,-3 3 0 15,-1-2 0-15,1 4 0 0,0 1 0 0,0 2 0 16,-3 0 0-16,0 3 0 0,3 3 0 0,-3-1 0 0,3-2 0 16,-3 0 0-16,-3 3 0 0,3-3 0 0,3-1 0 15,-3-1 8-15,3-1-8 0,0 0 0 0,0 0 9 0,0 3-9 16,3-2 14-16,-3-1-2 0,3 0 0 0,0 3 0 16,0-3-12-16,-1 3-16 0,-5-3 3 0,6 3 1 15,0 0 12-15,0-3 0 0,0 3 0 0,-3 0 0 16,3 3 0-16,0-1 0 0,3-2 0 0,-6 3 10 15,-6-3 1-15,6 2 0 0,9 3 0 0,-6-5 0 16,-6 3-11-16,3-1 10 0,2 1-10 0,7-3 10 16,-6 2-10-16,3-2 0 0,-6 0 0 0,9 3 0 15,0-3 0-15,0 2 0 0,-9 3 0 0,3-2-11 16,6-1 11-16,-7 4 9 0,1-4-1 0,-3-2-8 16,0 3 0-16,0 2-11 0,0-3 0 0,0 3 0 15,-6 3 11-15,3-3 16 0,0 1-4 0,0 2-1 16,-3-1-11-16,0 4 8 0,3-1-8 0,-3 3 8 0,3 1-8 15,-3 1 8-15,0-2-8 0,0 3 8 0,3 3-8 0,0-4 0 16,-6 4 0-16,3-3 0 0,3 2 0 0,-3 0 0 16,-3 1 8-16,0-1-8 0,3 3 0 0,-3 0 0 15,0 0 0-15,0 1 8 0,0-1-8 0,0 0 0 16,3 2 0-16,-3-2 0 0,-6 3 0 0,3-3 0 16,6 0 0-16,-3-2-11 0,-3 4 11 0,0-2 0 15,3 3 0-15,-3-3 0 0,6 0 0 0,-5 3 0 16,-4-3 8-16,0 3-8 0,3-3 0 0,0 3 0 15,-12-1 0-15,3 1 0 0,3 0 0 0,0-1 0 16,0-2-12-16,-6 6 4 0,1-4 8 0,-1 1 0 16,0 0 0-16,0 2 0 0,-3-2 0 0,0 2 0 15,0-2 0-15,1 0-8 0,-7-1 8 0,0 1 0 0,0 0 0 0,-2-3 0 16,-4 3 0-16,0-1-10 0,-3 4 10 0,4-1 0 16,-7-2 0-16,6 2 0 0,0-2 0 0,1 2 0 15,-1 3 0-15,0 0-10 0,-3-5 10 0,4 2-12 16,-1 1 12-16,-3-1 0 0,-2 3 0 0,-1 0-8 15,0 3 8-15,-3-3 0 0,4 0 8 0,-4 2-8 16,0 1 0-16,-2 0-20 0,-1-3 4 0,-2 2 1 16,2 1 15-16,-3-1-12 0,1-2 12 0,2 3-12 15,0 0 12-15,4-1-9 0,2 1 9 0,-3 0-8 16,1-3 8-16,-1 2 0 0,-3 1 0 0,4 0 0 16,-1 2 0-16,-3-2 0 0,4 2-9 0,-4 3 9 15,6-3 0-15,-2 0-9 0,-1 1 9 0,-3-1 0 16,1 0 0-16,2 1-8 0,0-1 8 0,-2 0 0 15,2 0 0-15,0 1 0 0,4-1 0 0,2-2 0 16,0 2 0-16,3-2 0 0,1-1 0 0,2 1 0 0,0 0 0 16,-3-3 0-16,4 0 0 0,-1 2 0 0,6 1 0 0,0-3 0 15,-3 0 12-15,4 2-3 0,-1 1-9 0,3-3-9 16,0 0 9-16,0 0-13 0,3 3 13 0,1-3 0 16,-1 2 0-16,3 1 0 0,0 0 0 0,0-1 0 15,3 1 0-15,-6 0 0 0,3-1 0 0,1 1 0 16,-1 0 0-16,0-1 0 0,0 1 0 0,0-1 0 15,3 1 0-15,0 2 0 0,-3-2 0 0,3 0 0 16,1 2 0-16,-1-2 0 0,0 2 0 0,0-2 0 16,0-1 0-16,0 1 0 0,3 2 0 0,-3-2-9 15,6-1 9-15,0 1 0 0,-3 2 0 0,0-5 0 16,3 3 0-16,1 0 0 0,-1-3 0 0,6 0 0 16,0 0 0-16,0 0 0 0,-6 2 0 0,6-2 0 0,0 0 0 15,0 0 0-15,0 0 0 0,0 0 0 0,-3 6 0 16,3-6 0-16,0 0 0 0,0 0 0 0,0 0 0 0,-3 8 8 15,0-3-8-15,3-5 0 0,-3 5 0 0,0 0 0 16,3-5 0-16,-3 8 0 0,3-2 0 0,0-6 0 16,-6 5 0-16,3 3 0 0,0-3 0 0,-3 0 0 15,6 1 0-15,-6-1 0 0,3 0 0 0,3-5 0 16,-3 8 0-16,0-2 0 0,-3-1 0 0,6 0 0 16,-3 0 0-16,3 1 0 0,-3 2 0 0,3-3 0 15,0 3 0-15,0-8 0 0,-3 5 0 0,3 3 0 16,0 0 0-16,0 0 0 0,0 0 0 0,0 0 0 15,0 2 0-15,-3-2 0 0,3 3 0 0,0 0 0 0,-3 2 0 16,3 0-8-16,3 0 8 0,-3 1 0 0,-3 4 0 0,3 1 0 16,0 4 0-16,0 1-8 0,0 3 8 0,-3 2 0 15,3 2 0-15,-3 4 0 0,3 5 0 0,-3-1-8 16,0 6 8-16,0-2 0 0,3-1-14 0,-3 3 2 16,0-5 1-16,3 2 0 15,-3-2-25-15,3 2-4 0,-3-2-2 0,3 5 0 16,-3 0-77-16,-3 0-15 0,1 0-3 0</inkml:trace>
  <inkml:trace contextRef="#ctx0" brushRef="#br1" timeOffset="13862.89">2559 11427 1382 0,'0'0'61'0,"-3"-5"13"0,0 0-59 0,3-3-15 0,-3 3 0 0,0-1 0 15,3 1 28-15,-6 0 2 0,3-1 1 0,0 1 0 16,0 0-31-16,-3 2 8 0,3-5-8 0,-3 6 0 16,0-1 21-16,0 0 2 0,-3 1 0 0,3-1 0 15,0 0 15-15,-3 1 3 0,0 2 1 0,1 0 0 16,-1 2-10-16,0 1-1 0,-3 0-1 0,0 2 0 15,0 0-18-15,-3 3-3 0,0-3-1 0,0 3 0 16,0 0-8-16,1 3 0 0,-1-3 0 0,-3 2 0 16,3 4 0-16,0-1 0 0,0 0 0 0,6 3 0 15,-3 0 0-15,3 2 0 0,-6 1 0 0,4 2 8 16,8 0 8-16,-3 0 0 0,0-2 1 0,6 5 0 16,0-3 0-16,3-3 0 0,0 1 0 0,6-1 0 0,-3 1-3 15,5 0-1-15,1-4 0 0,6 1 0 16,-6-3 2-16,6 1 0 0,3-4 0 0,0-2 0 0,-3 0-3 0,2-3-1 15,4-5 0-15,-3 0 0 0,3-2 2 16,0-3 1-16,-1-6 0 0,4 0 0 0,0-5 0 0,0 1 0 16,-3-4 0-16,-1-2 0 0,-2-3-3 15,-3 0-1-15,3-5 0 0,-3-3 0 0,-6 1-2 0,3-6-8 16,-3 0 12-16,-7-3-4 0,-2 0-8 0,-3-2 0 16,-3 2 0-16,3 3 8 0,-11 3-8 0,-4 2 0 15,0 0 0-15,-3 6 0 0,-3 2 10 0,0 3-10 16,-6 0 12-16,4 5-12 0,-10 0 0 0,6 5 0 15,-3 1 0-15,1 2 0 0,2 3-19 0,0-1-1 16,-3 6 0-16,-2 3 0 16,8 0-85-16,-3 2-18 0,9 3-3 0</inkml:trace>
  <inkml:trace contextRef="#ctx0" brushRef="#br1" timeOffset="14315.27">2815 11052 2026 0,'0'0'44'0,"0"0"10"0,0 0 2 16,0 0 1-16,6 8-45 0,-3 0-12 0,3 5 0 0,0 0 0 0,-1 0 0 0,1 6 0 16,-3-1 0-16,0 3 0 0,0 1 0 0,-3 4 0 15,0 3 0-15,0 0 0 0,-3 0 0 0,0 0 10 16,0 1-10-16,0-1 10 0,-2 0-10 0,2 0 0 16,-3 0 9-16,3-3-9 0,-3 1 0 0,0-1 0 15,0-2 0-15,0 3 0 0,0-4 0 0,0 1 0 16,3-3 0-16,0-2 0 0,3-3 0 0,0 0 0 15,0-3 0-15,3 0 0 0,0-5 8 0,3 0-8 16,0-3 10-16,3 1-10 0,0-6 15 0,0 0-3 16,2-3-1-16,4 0 0 0,0-5 13 0,0 3 2 0,3-3 1 15,0-2 0-15,0 2-7 0,0 0-2 0,2-3 0 16,1 6 0-16,3-3-4 0,0 3-1 0,-3-3 0 0,3 2 0 16,-1 1-13-16,1 2-8 0,-3 1 8 0,0-1-13 31,0 3-123-31,-3-3-25 0,2 3-5 0,-8 3-1 0</inkml:trace>
  <inkml:trace contextRef="#ctx0" brushRef="#br1" timeOffset="14649.53">2175 12181 230 0,'0'0'20'0,"0"0"-20"16,0 0 0-16,6-5 0 0,0 2 239 0,6-2 43 15,2 3 9-15,4-6 1 0,3 2-203 0,6-2-41 16,0-2-8-16,5-1-1 0,1 1 69 0,3 2 15 15,3-3 2-15,5 3 1 0,4-2-36 0,5 2-7 16,-2 0-2-16,0 2 0 0,-1-2-35 0,1 3-7 16,-1 0-2-16,-2 0 0 0,0 2-23 0,2 0-5 0,-5-2-1 0,3 2 0 15,-7 3-8-15,-2-2-17 0,-3 2 4 0,-7 2-671 16,-5 1-133 0</inkml:trace>
  <inkml:trace contextRef="#ctx0" brushRef="#br1" timeOffset="15427.84">2404 12764 1209 0,'0'0'108'0,"-3"-6"-87"0,0 1-21 0,0 0 0 15,3 5 58-15,0 0 7 0,-6-8 2 0,0 5 0 16,6 3-67-16,-3-5-14 0,-6-1-2 0,3-1-1 16,-3 1 52-16,0 6 10 0,0-5 3 0,1 5 0 15,-4-3 13-15,3 6 3 0,-6 0 1 0,0-1 0 16,0 4-26-16,0-1-6 0,-3 3-1 0,0 2 0 16,-2 4 7-16,-1 1 1 0,6-1 0 0,0 4 0 15,-6 3-29-15,0 1-11 0,3 1 8 0,7 4-8 16,-7-1 9-16,6 3-9 0,0 3 10 0,3 0-10 0,3 0 8 15,-3-1-8-15,3-2 0 0,3-2 9 0,3-1-9 16,3-2 0-16,-3 0 0 0,6-3 8 0,0-2 4 0,3-6 0 16,3 3 0-16,0-6 0 0,-3-2-4 0,9-2 0 15,-7-1 0-15,10-2 0 0,0-6 16 0,3 0 4 16,0-5 0-16,0 0 0 0,2-5-7 0,-5 0-1 16,6-3 0-16,-3-2 0 0,0-1-1 0,-4-7-1 15,-5-4 0-15,3-4 0 0,-3 0 1 0,0-6 0 16,-6-2 0-16,-3-1 0 0,0-2-31 0,-3 0-5 15,-3-2-2-15,-3 2 0 0,-3-3 31 0,-3 6 7 16,-3 2 1-16,0 6 0 0,-6 2-20 0,0 5 0 16,1 4 0-16,-7 2 0 0,0 2 10 0,-6 3-2 15,0 0 0-15,1 6 0 0,-1-1-8 0,-6 3-11 0,6 0 3 16,-2 6 0 0,2-1-40-16,0 3-8 0,3 3-2 0,-2 4 0 15,-1 1-96-15,6 3-19 0,6 2-4 0,0 0-1 0</inkml:trace>
  <inkml:trace contextRef="#ctx0" brushRef="#br1" timeOffset="15999.57">2547 12533 2131 0,'0'0'94'0,"0"0"20"0,0 0-91 0,0 8-23 16,-6 0 0-16,6 5 0 0,6 1 0 0,-6 2 9 15,0 2-9-15,0 3 0 0,0 3 0 0,0-3 0 16,0 3 0-16,0 2 0 0,0 1 0 0,-6-1 0 15,3 1 0-15,0-1 0 0,0-2 30 0,3 3-1 16,-3-1 0-16,0 0 0 0,-3-2-14 0,3 3-3 16,-3-3-1-16,3-3 0 0,0 0 1 0,0 0 0 15,0-2 0-15,0-6 0 0,3 0 25 0,-6 0 6 16,0-2 1-16,6-3 0 0,-3-3-36 0,3-5-8 16,0 0 0-16,0 0 0 0,0 0 8 0,0 0-8 15,0 0 12-15,3-5-4 0,0-3-8 0,0-3 0 0,3-2 9 0,-6 0-9 16,3-3 0-16,3-3-13 0,6-2 1 0,-9 3 1 31,3-6-20-31,3 3-4 0,3 2-1 0,-6-2 0 0,9 3 17 0,-9-1 3 0,3 3 1 0,5 0 0 16,-5 3 15-16,6 0-9 0,-3 0 9 0,3 2-8 15,0 3 0-15,-3 3 0 0,3 2 0 0,0 3 0 16,-1 0 8-16,-5 3 0 0,3 2 0 0,-3 0 0 16,3 6 0-16,-3 0 0 0,-3 2 0 0,3 0 0 15,-6 3 8-15,3 0 3 0,-3 2 1 0,0 1 0 16,3-1 0-16,-6 3 1 0,3-2 0 0,0 2 0 15,0-5-13-15,3 0 9 0,-3 2-9 0,3-2 8 16,3 0 6-16,-1-5 1 0,1-1 0 0,6-2 0 16,-3 0-100-16,3-5-20 0,15-3-4 15,-6-8-855-15</inkml:trace>
  <inkml:trace contextRef="#ctx0" brushRef="#br1" timeOffset="19631.58">2821 12562 345 0,'0'0'15'0,"0"0"4"0,0 0-19 0,0 0 0 0,0 0 0 0,0 0 0 15,0 0 239-15,0 0 44 0,9 0 9 0,-9 0 1 16,6-2-176-16,-1-1-35 0,1-2-7 0,3 0-2 16,-3-1 0-16,3-2 0 0,0-2 0 0,0-1 0 0,3 1-27 15,3-1-6-15,-3-2 0 0,-3 2-1 16,3-2-23-16,0-3-4 0,-6 3 0 0,2 0-1 0,-2-3-11 0,0 0 0 15,-3 0 0-15,-3 0 0 0,0 0-18 0,0 3 4 16,0-3 1-16,-3 6 0 0,3-1-6 16,-6 0-1-16,3 3 0 0,0 1 0 0,0 1 10 15,-2 4 2-15,5 2 0 0,-6 0 0 0,-3 2 8 0,3 1-8 16,0 0 8-16,0 4-8 0,0 4 8 0,0 2 14 16,0 0-3-16,3 1-1 0,0 7 4 0,0-3 1 15,0 4 0-15,0-4 0 0,3 6-15 0,0-3 11 16,3 6-11-16,0-6 10 0,0 3-10 0,3-1 0 15,0-2 9-15,0 1-9 0,0-4 8 0,6 1-8 16,0-3 10-16,2-3-10 0,-5-3 12 0,6 1-4 0,0-3-8 16,3 0 12-16,0-6-12 0,0 1 0 0,0-6-9 0,-1 1-920 15</inkml:trace>
  <inkml:trace contextRef="#ctx0" brushRef="#br1" timeOffset="20038.92">2350 12385 1036 0,'0'0'46'0,"0"0"10"0,0 0-45 0,-6 0-11 16,6 0 0-16,0 0 0 0,0 0 172 0,0 0 32 15,0 0 6-15,0 0 2 0,6-5-120 0,3 2-24 16,0 1-5-16,3-1-1 0,3 0-11 0,-6 1-3 16,6-1 0-16,3 0 0 0,0 1-28 0,-1-1-7 15,1 0-1-15,0 1 0 0,0-1-12 0,3 3 0 16,-6 0 8-16,-6-3-8 16,3 3-28-16,-4 0-8 0,-2 3-1 0,3-3-606 0,-9 0-121 0</inkml:trace>
  <inkml:trace contextRef="#ctx0" brushRef="#br1" timeOffset="20248.44">2547 12316 1796 0,'0'0'80'0,"0"0"16"16,0 0-77-16,0 0-19 0,3-2 0 0,3-4 0 15,0 6 31-15,0-2 2 0,0-1 1 0,3 0 0 0,-1 3-2 0,4 0 0 16,3 3 0-16,-6 0 0 0,3 2 0 0,0 0-1 15,6 1 0-15,-9 4 0 16,0 1-23-16,3-1-8 0,-3 6 0 0,2 0 9 0,-11 0-24 0,3 3-5 16,-3-1 0-16,-3 3-607 15,-2 0-121-15</inkml:trace>
  <inkml:trace contextRef="#ctx0" brushRef="#br1" timeOffset="22215.57">1910 10374 518 0,'0'0'46'0,"0"0"-37"0,-6-2-9 0,0-4 0 16,6 6 122-16,0 0 22 0,0-5 5 0,0 5 1 16,-3-5-117-16,3 5-23 0,-3-5-10 0,3 5 8 15,-3-3 0-15,3 3 0 0,-6-3 0 0,0 3 0 16,0 0 19-16,3 3 3 0,-6 0 1 0,0 2 0 16,3 3 9-16,3 0 1 0,-6 2 1 0,3 1 0 15,4 2-22-15,-4 3-4 0,6 5 0 0,-6 0-1 16,6 3-5-16,6 3-1 0,-6-1 0 0,3 6 0 15,0 0 1-15,-1 5 0 0,1 0 0 0,0 5 0 0,3 3 8 16,-6 3 2-16,3 2 0 0,0 3 0 0,-3 0-20 0,0 2 0 16,0-2 0-16,3 3 0 0,0 2 0 0,0 0-17 15,3 0 3-15,-6-2 1 0,9-1 22 0,-9-2 5 16,6 0 1-16,-3 3 0 0,0-1-15 0,6-2-15 16,-9 3 3-16,0-1 1 0,0-4 11 0,0 2 0 15,0 0 0-15,0-1 0 0,0 1 0 0,0 3 0 16,-6-6 0-16,6 0 0 0,-3-2 10 0,0 0-2 15,0-1-8-15,3-2 12 0,-3 0-12 0,0 0 0 16,3-2 0-16,-6-1 0 0,3-2 0 0,3 2 0 16,-9-2 0-16,6-1 0 0,0-2 0 0,0 3 12 15,0 0-1-15,-3-3-1 0,0 2-18 0,4 1-4 16,-1-3-1-16,0 6 0 0,-6-4 4 0,0-2 1 0,0 0 0 16,0 0 0-16,0-2 16 0,-3-3 3 0,3 2 1 0,3-2 0 15,-3-1-12-15,0-1 0 0,3-1 0 0,0-3 0 16,6 1 0-16,-9 2-17 0,3-3 4 0,3 1 1 15,1-1 12-15,2-2 16 0,0-3-3 0,0-2-1 16,-6 2-24-16,6-3-4 0,6-2-2 0,-6 0 0 16,0 0 18-16,0 0 0 0,0 0 0 0,0-3 0 15,0-3 0-15,0 4 0 0,-6-1-10 0,12 0 10 16,-6 0 0-16,0-2 0 0,0-1 0 0,2 4 8 16,1-4-8-16,3-2-15 0,-6 3 4 0,0-3 1 15,0 2-20 1,0-2-4-16,0 3-1 0,0-3 0 0,0 2 35 0,0-2 0 0,3-2 0 0,-3 2 0 15,-3-3-13-15,3 0 1 0,0-5 0 0,0 5 0 16,0 3 12-16,0-2 0 0,0-6 0 0,0 8 0 16,0-8 0-16,0 8 0 0,0-3-15 0,0-5 5 15,9 5-13-15,-6 0-2 0,-3-5-1 0,0 0 0 0,6 3 5 16,6-3 1-16,-3-3 0 0,-6 3 0 0,6-5 8 0,0 2 3 16,3-2 0-16,0 0 0 0,0 2 9 0,3 1 0 15,-7-1 0-15,4 0 0 0,0 1 0 0,6 2 0 16,-9 0 0-16,6-3-8 0,-3 3 8 0,3 0 0 15,0 0 0-15,0 0 0 0,-1 3 0 0,4-3 0 16,3 0 0-16,-3 0-8 0,3 0 8 0,3-3 0 16,2 3 0-16,-2-3 0 0,3 1 0 0,3-4 9 15,-3 4-1-15,2-1-8 0,-2 3 24 0,0 0-1 16,0 0-1-16,-1 3 0 0,-2-1 14 0,0 1 2 0,0 0 1 16,0-1 0-16,-3 4 1 0,-1-1 1 0,4-2 0 15,-3 2 0-15,3 0-33 0,3 0-8 0,-9 1 0 0,8-4 0 16,-2 4 0-16,9-1 0 0,-9-2 0 0,2 2 0 15,1-2-12-15,3-1 1 16,-3-2 1-16,0 0 0 0,-1-2-6 0,4-1 0 0,-3 0-1 0,6 1 0 16,-7 2 17-16,7-6 0 0,0 4 0 0,3-4 0 15,-7 4 0-15,4-1 0 0,-3-2 0 0,0 2 9 16,-1 3 13-16,1 0 2 0,-3-2 1 0,0 2 0 16,0 2 13-16,-1-2 2 0,4 0 1 0,-3 3 0 15,0-1-10-15,3 1-3 0,-4-3 0 0,4 5 0 16,3-2-20-16,3 0-8 0,-7-1 0 0,4 4 9 15,0-6-9-15,0 2 0 0,-1 1-10 0,-2 0 10 16,3-3-13-16,2 0 3 0,1 0 1 0,3 0 0 0,3 0 9 16,2 0 0-16,-5 0 0 0,3 0 0 0,-4 0 0 0,1 0 12 15,0-3-2-15,2 0-1 0,4 3 10 16,-3-2 1-16,-7 2 1 0,7 0 0 0,-3 0-8 0,2 2-1 16,-2 1-1-16,3 0 0 0,-6-1-11 0,2 1 0 15,4-1 0-15,-3 1 0 0,-1 0-8 0,-2 2 8 16,3 0-10-16,-4-2 10 15,4 2-56-15,-6 1-4 0,3-4-2 0,-7 4-429 16,1-4-85-16</inkml:trace>
  <inkml:trace contextRef="#ctx0" brushRef="#br1" timeOffset="22957.62">1910 10377 979 0,'0'0'87'0,"0"-8"-70"0,0 3-17 0,0-3 0 16,3 3 96-16,3-3 16 0,-6 2 4 0,6-2 0 16,3 3-57-16,0 0-11 0,2 2-3 0,4-2 0 15,-3 2-12-15,6-2-2 0,6 0-1 0,0-1 0 16,3 4 0-16,11-4 0 0,1 1 0 0,9 2 0 15,-1-2-10-15,4 2-1 0,-1 1-1 0,7-1 0 16,5 1-10-16,1 2-8 0,5-6 9 0,-2 4-9 16,2 2 12-16,1-6-4 0,2 6-8 0,7-5 12 0,2 2-12 15,0-2 0-15,-2 2 0 0,2-2 0 0,-2 0 0 0,5 0 8 16,0-1-8-16,-2 1 0 0,-7-3 8 0,0 5-8 16,-5-2 0-16,-1 0 0 0,-2 0 8 0,-4 2-8 15,-5 0 0-15,-7 3 0 0,-8-2 0 0,-3-1-8 16,-3 3-1-16,-10-3 0 15,1 3-86-15,-9 0-17 0</inkml:trace>
  <inkml:trace contextRef="#ctx0" brushRef="#br1" timeOffset="29344.83">9077 11494 1094 0,'0'0'97'0,"0"0"-77"0,-3-6-20 0,0 1 0 15,0 2 93-15,3 3 15 0,-5-5 4 0,2 0 0 16,0-1-43-16,0 1-8 0,-3 0-1 0,0 0-1 15,0-3-3-15,-3 2 0 0,3 4 0 0,-3-4 0 16,0 1-12-16,0 2-4 0,3-2 0 0,-6 2 0 16,0 1-12-16,0-1-4 0,0 1 0 0,4 2 0 15,-7-3-3-15,3 6-1 0,0-3 0 0,0 2 0 16,-3 3-1-16,-3 1-1 0,6-1 0 0,-6 3 0 16,4 3-5-16,-4-1-1 0,-3 3 0 0,3 3 0 15,-3 0-12-15,0 5 11 0,0 3-11 0,1 0 10 16,2 0-10-16,0 0 0 0,3-1 9 0,6 4-9 0,0-6 0 15,0 3 0-15,9-6 0 0,-3 6 0 0,3-3 0 16,3-2 0-16,3-3 0 0,-3 2 0 0,6-5 0 0,0 1 0 16,0-1 0-16,3-2 8 0,0-4-8 0,6 1 9 15,-3 0-9-15,-1-5 10 0,4 0-10 0,0-3 8 16,0 0-8-16,3-6 8 0,0 4-8 0,2-4 12 16,-2-2-12-16,0-2 12 0,0-3-12 0,0-1 12 15,0 1-12-15,-1 0 12 0,-2-6-12 0,-3 1 12 16,0-1-12-16,-3-2 12 0,0 0 5 0,-3 0 2 0,-3-3 0 15,0-2 0-15,-6-1 1 0,0 1 1 16,0-1 0-16,-3-5 0 0,0 1-5 0,0-6-2 0,-3-3 0 16,3 0 0-16,0-2 3 0,0-3 1 0,3 0 0 15,-3 0 0-15,-3 3-29 0,3-1-5 0,3 4-2 0,-6 4 0 16,0 1 18-16,-3 5-8 0,3 0 8 0,-3 2 0 16,-3 9 0-16,1-1 0 0,-4 6 0 0,-3 2 0 15,0 3-10-15,0 6 10 0,-6 4-8 0,0 4 8 16,1 2-15-16,-4 5 3 0,-3 3 0 0,3 2 0 15,3 3-105-15,1 3-21 16,2 0-4-16,3 3-1 0</inkml:trace>
  <inkml:trace contextRef="#ctx0" brushRef="#br1" timeOffset="29900.47">9274 11054 864 0,'0'0'76'0,"0"-5"-60"16,0 5-16-16,6-5 0 0,-6 5 150 0,0 0 27 16,0 0 6-16,0 0 1 0,0 0-80 0,0 0-15 0,0 0-3 15,0 0-1-15,0 8 8 0,0 2 2 0,0 3 0 0,-3 1 0 16,0 4-30-16,0 1-5 0,-3 5-2 0,3-1 0 16,0 4-28-16,-3 2-6 0,3 0 0 0,-3-3-1 15,0 6-11-15,0-5-3 0,0 2 0 0,3 0 0 16,-3-5-9-16,-12 45 8 15,12-46 0-15,4-2-8 0,-4-2 12 0,0 0-4 16,0-1-8-16,0-2 0 0,3 0 0 0,0 0 0 16,0 0 0-16,0-3 0 0,3-3 0 0,0 1 8 15,0-3-8-15,3 0 8 0,0-3-8 0,0 3 8 16,3-5-8-16,0-1 10 0,3 1-10 0,-1 0 10 0,1-6-10 16,0 3 0-16,3-3 9 0,-3 3-9 0,3-2 0 0,3-4 8 15,0 1-8-15,3 0 0 0,0 0 0 0,-1-3 0 16,7 2 0-16,0 1 8 0,-3 0-8 0,6-1 0 15,-6 1 8-15,2 2-8 0,4 1 0 0,-6-1 0 16,3 1 0-16,0-1 0 0,-4 0 0 0,-2 3 14 16,-3 3-3-16,3-3-1 0,-6 3-10 0,-3-1-16 15,0 1 4-15,-9-3 1 16,6 2-107-16,-6-2-22 0,0 8-4 0,0 0-863 0</inkml:trace>
  <inkml:trace contextRef="#ctx0" brushRef="#br1" timeOffset="30238.26">8580 12028 345 0,'-6'0'31'0,"-3"0"-31"0,-2 3 0 0,2-3 0 16,0 2 260-16,0-2 45 0,3 0 10 0,6 0 1 15,0 0-251-15,0 0-50 0,0 0-15 0,0 0 0 16,0 0 25-16,0 0-1 0,9 0 0 0,0 0 0 16,3-2 20-16,8-1 3 0,-2 3 1 0,9-3 0 15,0 1 16-15,6-1 3 0,-4 0 1 0,10 1 0 16,0 2-4-16,2-6-1 0,1 4 0 0,3-1 0 16,5 1-19-16,4-1-4 0,-6 3-1 0,2 0 0 15,-5 3-15-15,2-3-2 0,-2 2-1 0,0 1 0 0,-1-1-1 0,-2 1-1 16,0 0 0-16,-7-3 0 0,1 2-19 0,-3 1 0 15,-3 0-11-15,-4-1 11 0,-5-2-15 0,0 3 4 16,-9-3 1-16,0 0 0 16,-3 0-161-16,-9 0-32 0</inkml:trace>
  <inkml:trace contextRef="#ctx0" brushRef="#br1" timeOffset="30985.28">8762 12679 1886 0,'0'0'41'0,"-3"-5"9"0,0-3 2 0,3 2 1 0,0-2-42 0,3 0-11 16,-3 1 0-16,0-4 0 0,3 0 24 15,-3 1 4-15,0 2 0 0,0 3 0 0,0-3 37 0,0 0 8 16,-3 2 2-16,0 1 0 0,0 0-11 0,-3 2-3 16,-3-2 0-16,3 5 0 0,0-3-37 0,-3 3-7 15,-3 0-1-15,0 3-1 0,1-1-7 0,-4 1 0 16,0 2-8-16,-3 1 12 0,0 2-12 0,-3 2 9 15,3 6-9-15,-3 0 8 0,1 3 0 0,-1 2-8 16,-3 2 12-16,3 1-4 0,3 0-8 0,0 0 12 0,4 2-12 16,-1-2 12-16,0 3-4 0,6-4 0 0,0-1 0 0,0 1 0 15,6 1-8-15,-3 0 0 0,3-3 0 0,3 3 0 16,0-3 0-16,0 3-17 0,6-5 4 0,0 2 1 16,3-3 12-16,0-2 13 0,3 0-2 0,0-3-1 15,3 0 10-15,2-5 1 0,-2-2 1 0,6-4 0 16,0 1-22-16,0-6 0 0,0-2 0 0,2 0 0 15,1-3 11-15,0-5-3 0,0-3 0 0,-3-3 0 16,3-5-8-16,-4-2 0 0,1-1 0 0,-3-4 0 16,0-4 0-16,-3-2 0 0,0 0 0 0,-3-2 0 15,0-4 0-15,-4 1-12 0,-5 0 4 0,3 2 8 16,-6 3 0-16,0-3 0 0,0 6 9 0,-6-1-1 16,0 1-8-16,-2 7 8 0,-1 1-8 0,-3 0 8 15,-3-1-8-15,-3 6 12 0,0-3-4 0,-3 3 0 0,-3 0-8 16,1 2 8-16,-1 1-8 0,0 5 8 0,-3-1-20 15,0 9-3-15,-2 0-1 0,-1 5 0 16,3 2-129-16,0 4-27 0,-2 2-4 0,2 2-529 16,3 1-106-16</inkml:trace>
  <inkml:trace contextRef="#ctx0" brushRef="#br1" timeOffset="31986.21">9021 12422 979 0,'0'0'87'0,"0"0"-70"0,0 0-17 0,0 0 0 16,0 0 200-16,0 0 37 0,0 0 7 0,0 0 2 15,0 0-134-15,6 5-28 0,-3 3-4 0,3 3-2 16,-3 0-19-16,0 4-4 0,-3 1-1 0,0 6 0 16,-3-1-10-16,0 5-3 0,0-2 0 0,-3 8 0 15,3-3-24-15,-3 3-5 0,0-3 0 0,-3 2-1 16,0-1-3-16,0-4-8 0,0 3 12 0,0-2-4 15,0-1 0-15,0-2-8 0,3 0 12 0,-2-3-4 16,2 0 3-16,0-3 0 0,0 1 0 0,0-3 0 16,3-3 12-16,0-2 2 0,0-1 1 0,0-4 0 15,0-1-26-15,3-5 0 0,0 0 0 0,0 0 0 16,0 0 8-16,0 0 2 0,6-8 1 0,0 0 0 16,0-3-11-16,3-4 0 0,0-1 0 0,2-3-11 0,1 1-5 0,-3-1 0 15,3 1-1-15,0-4 0 0,0 1-6 0,0-3-1 16,0 6 0-16,0-1 0 0,3 1 8 0,-1 2 0 15,-2 0 1-15,0 6 0 0,0-1 6 0,0 3 1 16,-3 3 0-16,0-1 0 0,0 4 8 0,0-1 0 16,-9 3 10-16,6 3-10 0,-6-3 0 0,9 2 0 15,-9-2 0-15,6 8 0 0,0 0 0 0,-3 3 0 16,0-1 0-16,3 4 0 0,-6-1 0 0,0 0 17 0,0 0-3 16,0 3-1-16,3-3-1 0,-3 1 0 0,2 2 0 0,1-3 0 15,0-3-4-15,0 1-8 0,3 0 11 0,0-1-11 16,0-5 0-16,-3 1 0 0,6-1 0 0,-3 0 0 31,-6-5-18-31,6 0-7 0,3-2-2 0,0-1 0 16,0-2-103-16,0-1-21 0,0-2-4 0,-3 1-807 0</inkml:trace>
  <inkml:trace contextRef="#ctx0" brushRef="#br1" timeOffset="32394.44">9342 12478 1638 0,'0'0'36'0,"0"0"7"0,0 0 1 0,0 0 3 0,0 0-38 0,0 0-9 16,0 0 0-16,0 0 0 0,0 0 21 0,0 0 3 16,0 0 0-16,0 0 0 0,6 5 19 0,0-5 4 15,0 0 1-15,3 0 0 0,3 0-11 0,-3 0-1 16,0-5-1-16,0 2 0 0,0-2-11 0,0-3-3 15,0 0 0-15,0 0 0 0,-4-3-12 0,1 1-9 16,0-3 12-16,0-1-12 0,0 1 8 0,-3 3-8 16,-3-4 0-16,0 1 0 0,0 5 10 0,-3 0-10 15,0 3 8-15,-3 0-8 0,0-1 0 0,0 4 0 16,0 2 0-16,1 0 0 0,-4 5 0 0,0 0 0 0,0 3 0 16,0 0 0-16,-3 3 0 0,3-1 15 0,-3 6-1 0,3 0 0 15,-3 3 13-15,3-1 2 0,3 1 1 0,0-1 0 16,0 1-10-16,3 2-1 0,3-3-1 15,3 6 0-15,3-3-7 0,0-2-2 0,3-1 0 16,0-2 0-16,6 3 0 0,0-1 0 0,0-4 0 0,3-4 0 16,3-2-9-16,-1 0 0 0,-2-3 0 0,3 1 0 15,-3-6-12-15,3-3-4 0,-3-2 0 0,2-1-690 16,-5-2-138-16</inkml:trace>
  <inkml:trace contextRef="#ctx0" brushRef="#br1" timeOffset="32679.81">9188 12282 345 0,'-9'-11'31'0,"3"9"-31"15,0-1 0-15,0 3 0 0,0-3 392 0,6 3 72 16,0 0 14-16,-3 8 3 0,3-2-387 0,0 2-78 15,0 2-16-15,0 1 0 0,0 2 16 0,0 3 4 16,0 0 0-16,0 5 1 0,3 0 20 0,-3 0 4 16,3 3 1-16,0 0 0 0,0 0-22 0,3 2-5 15,-3-2-1-15,6 2 0 0,-3 1-8 0,2-6-2 16,1 3 0-16,3-3 0 0,0-2-8 0,0-4 0 0,0-1-10 16,3-4 10-1,-3-2-53-15,3-3-5 0,0-5-1 0,-1 0-613 0,1-2-122 0</inkml:trace>
  <inkml:trace contextRef="#ctx0" brushRef="#br1" timeOffset="32919.24">9467 12205 2149 0,'0'0'47'0,"0"0"9"0,0 0 3 0,0 0 2 0,0 8-49 0,0 0-12 0,0 0 0 0,6 0 0 16,3 5 0-16,3 0-10 0,-3 1 2 0,3 2 0 15,3 2 17-15,0 1 4 0,0 2 1 0,-1 3 0 16,1-3 3-16,0 3 1 0,-3 2 0 0,0-2 0 0,0 0 11 0,-3-1 3 16,0 4 0-16,-3-3 0 15,0 2-3-15,-3-5 0 0,0 1 0 0,-6-1 0 0,0-3-10 0,-3-2-3 16,-3 0 0-16,-6 0 0 16,0 0-64-16,-9 0-14 0,-5-1-2 0,-4-1-1 0</inkml:trace>
  <inkml:trace contextRef="#ctx0" brushRef="#br1" timeOffset="36373.74">8705 13639 1929 0,'0'0'85'0,"0"0"19"15,0 0-84-15,9-2-20 0,3-4 0 0,0 4 0 16,3-1 60-16,0-2 7 0,6-1 1 0,5 1 1 0,4 0-19 15,3 0-4-15,3-3-1 0,5 2 0 16,7 1-25-16,3 0-6 0,-1-1-1 0,1 4 0 16,2-3-117-16,1-1-23 0</inkml:trace>
  <inkml:trace contextRef="#ctx0" brushRef="#br1" timeOffset="36746.9">11218 13446 2343 0,'0'0'104'0,"5"-3"21"0,4 6-100 15,3-6-25-15,0 3 0 0,6-2 0 0,6 2 37 0,3-3 3 16,5 1 0-16,7-4 0 16,3 4-127-16,-1-1-25 0,10-2-4 0,0-1-2 0</inkml:trace>
  <inkml:trace contextRef="#ctx0" brushRef="#br1" timeOffset="37171.37">14971 12973 1094 0,'0'0'97'0,"0"0"-77"0,0 0-20 0,0 0 0 0,0 0 208 0,0 0 37 16,0 0 8-16,9-3 2 0,0 0-162 0,9 1-32 15,6-4-6-15,5 4-2 0,4-1-17 0,6 0-3 16,5 1-1-16,7-1 0 16,11 0-114-16,1 1-23 0,5-4-5 0</inkml:trace>
  <inkml:trace contextRef="#ctx0" brushRef="#br1" timeOffset="37661.18">19326 13126 1900 0,'0'0'169'0,"6"-5"-135"16,3-1-34-16,2 1 0 0,13 0 141 0,3 2 22 15,3 1 4-15,6 4 1 0,8 1-124 0,7 2-24 16,5-2-4-16,7 2-2 16,11 0-75-16,7 3-15 0</inkml:trace>
  <inkml:trace contextRef="#ctx0" brushRef="#br1" timeOffset="58401.25">1585 12057 680 0,'0'0'30'0,"0"0"6"0,0 0-28 0,0 0-8 16,0 0 0-16,-6 3 0 0,3-1 120 0,-2-2 22 16,2-2 5-16,0 2 1 0,-6 0-14 0,0 0-2 15,6 0-1-15,-6 0 0 0,-3 0-30 0,6 0-5 16,-3 0-2-16,0 0 0 0,-3-3-14 0,3 3-4 15,0 0 0-15,3-3 0 0,-6 3-18 0,4 0-4 16,-7-2-1-16,3 2 0 0,-3 2-53 0,0 1 0 16,0-3 0-16,-6 3 0 0,3-1 0 0,-2 1 0 15,-1 0 0-15,6 2 0 16,0 3-36-16,0-3-4 0,0 0-2 0,3 1-666 0,6-1-132 0</inkml:trace>
  <inkml:trace contextRef="#ctx0" brushRef="#br1" timeOffset="58652.91">1493 12218 806 0,'0'0'72'0,"3"-2"-58"0,6 2-14 0,0 0 0 16,-6 2 19-16,6 1 1 0,0 0 0 0,0 2 0 15,-9-2-53 1,0-3-11-16,0 0-1 0,3 8-1 0,-6 0 90 0,3 0 19 0,-6 2 3 0,3-2 1 15,-6-3 41-15,0 3 9 0,-3-2 2 0,0-1 0 16,-3-3-5-16,0 6-1 0,-3-2 0 0,1-1 0 16,-4-2-31-16,0 2-6 0,0 0-2 0,-3-2 0 0,0 2-37 0,1-2-7 15,2-1-2-15,3 1 0 16,-3-3-103-16,6 0-21 0,-3-3-4 0</inkml:trace>
  <inkml:trace contextRef="#ctx0" brushRef="#br1" timeOffset="59569.03">273 11705 903 0,'0'0'40'0,"0"0"8"0,0 0-38 0,0 0-10 0,0 0 0 0,0 0 0 15,0 0 21-15,0 0 3 0,0 0 0 0,6 3 0 16,-6-3-4-16,3 5-1 0,-3-5 0 0,0 0 0 15,9 0 19-15,-9 0 4 0,0 0 1 0,0 0 0 16,3 5 21-16,-3-5 5 0,0 0 1 0,0 8 0 16,0 0-2-16,0 0 0 0,-3 3 0 0,0-1 0 15,-3 4-13-15,3-1-3 0,-3 0-1 0,3 3 0 16,0-3-16-16,-6 3-3 0,3-3-1 0,6 3 0 16,-3 3-14-16,3-3-2 0,0-3-1 0,0 3 0 15,0 0 3-15,0-1 1 0,-6 1 0 0,12-2 0 16,-3-1-2-16,3 0-1 0,-3-2 0 0,6 2 0 15,-6-3 1-15,6 1 1 0,0 0 0 0,0-1 0 16,2-5 0-16,1 3 0 0,3-2 0 0,-3-4 0 0,0 1 0 16,6-3 0-16,3 0 0 0,-6-3 0 0,-1-2-17 0,1 0 0 15,0-6 8-15,-3 3-8 0,6-2 37 0,-12-1 4 16,3-2 1-16,0 0 0 0,0-1-27 0,-6 1-6 16,3-3-1-16,-6 0 0 0,0-2 8 0,0 2 2 15,0 0 0-15,-6-2 0 0,3-1 10 0,3 1 1 16,-9-1 1-16,6 0 0 0,-6 1-30 0,0-1 8 15,0 4-8-15,0-4 0 0,-6 6 14 0,-3 0 0 16,1 2 0-16,2 3 0 0,-3-3-4 0,0 6-1 16,-3-3 0-16,6 6 0 0,-6-4-9 0,-2 6 0 15,2 3 0-15,0 0 0 0,0 2 0 0,0 0 0 0,3 0 0 16,3 1 0-16,-2 2 0 0,5 0 0 0,-6 0 0 0,6 0 0 16,0-1 0-16,3 1-14 0,0 0 5 0,6 0 1 31,-3-2-90-31,3 1-18 0,3-7-3 0,0 0-993 0</inkml:trace>
  <inkml:trace contextRef="#ctx0" brushRef="#br1" timeOffset="60297.02">627 11531 1792 0,'0'0'80'0,"0"0"16"0,0 0-77 0,0 0-19 0,0 0 0 0,0 0 0 15,0 0 44-15,0 0 4 0,0 0 2 0,6 7 0 16,-6 1 4-16,0 3 1 0,0 2 0 0,0-2 0 16,0 2-23-16,-6 0-5 0,3 1-1 0,3 1 0 0,-6 7-18 0,3-4-8 15,0 1 0-15,-6-1 8 0,3 1-8 0,3 2 0 16,0-3 9-16,-6-2-9 0,9 3 0 0,-9-3 9 16,3-1-9-16,3-1 0 0,0 2 0 0,3-6 0 15,0 3 0-15,0-5 0 0,0 0 0 0,0 3 0 16,3-6 0-16,6 3 0 0,-6-3 9 0,3 1-9 15,3-4 0-15,3 1 9 0,-3-3-9 0,3 3 0 16,0-3 9-16,6 0-9 0,-3-3 0 0,-1 0 0 16,1 1 0-16,0-1 8 0,6 0-8 0,0-2 0 15,-6 0 8-15,9-1-8 0,-4 4 0 0,1-3 0 16,-6-1-10-16,3 4 10 16,0-4-35-16,-6 6 0 0,6-2 0 0,-6 2 0 15,-4 0-85-15,1 2-16 0,3-2-4 0</inkml:trace>
  <inkml:trace contextRef="#ctx0" brushRef="#br1" timeOffset="60623.25">177 12412 806 0,'0'0'72'0,"0"0"-58"0,0 0-14 0,0 0 0 0,0 0 207 15,0 0 38-15,12 0 8 0,-3-3 2 16,3 0-131-16,6 1-25 0,3-4-6 0,0 4-1 0,9-4-12 16,-1 1-4-16,1 0 0 0,6 0 0 0,-1-1-25 0,7 1-6 15,-3 0-1-15,-3-1 0 0,-1 1-25 0,7-3-6 16,-3 3-1-16,-4-3 0 0,4 5-4 0,0 1-8 15,-1-4 11-15,-2 4-11 0,0 2 11 0,-6 0-11 16,-4-3 10-16,-2 3-10 16,-3-3-52-16,0 3-17 0,-12 3-3 0,6 0-646 15,-6-1-129-15</inkml:trace>
  <inkml:trace contextRef="#ctx0" brushRef="#br1" timeOffset="61334.66">481 12938 1839 0,'-18'-10'40'0,"9"7"9"0,0 0 2 0,3-2 1 0,-3 2-42 0,1 1-10 0,-4-1 0 0,3 3 0 15,-3-3 8-15,3 3 0 0,0-2 0 0,-3 4 0 16,3 1 12-16,-3 0 3 15,-3-1 0-15,3 6 0 0,1-2 10 0,-7 1 3 0,6 1 0 0,-6 3 0 16,3 0-1-16,0 2 0 0,3 3 0 0,0 2 0 16,0 1-13-16,3-1-2 0,-2 3-1 0,2 1 0 15,3-1-8-15,3 0-2 0,-3 0 0 0,3 0 0 16,3-2-9-16,3 2 0 0,3-5 0 0,-3 0 0 16,6 0 0-16,0-3 8 0,-1-3-8 0,4 1 0 15,0-3 0-15,3 0 0 0,-3-6 0 0,0-2 0 16,0 0 0-16,6-2 0 0,0-6-9 0,2 3 9 15,1-6 0-15,-6-2 0 0,3-3 11 0,0-3-11 16,-3 1 15-16,0-6-4 0,0-2-1 0,-1-3 0 16,-8-1 1-16,3-4 0 0,-3-3 0 0,-6-3 0 15,3-2-11-15,-3 0 10 0,-3-3-10 0,3 0 10 0,-9 0-10 0,3 2 0 16,0 4 0-16,-8 4 0 0,5 6 13 16,3 5-2-16,-9 1-1 0,3 1 0 0,0 6 6 15,0 3 0-15,-3 0 1 0,3 2 0 0,0 6-17 16,0 0 0-16,-2 2 0 0,2 3-9 15,3 6-99-15,-3-1-20 0,3 3-4 0</inkml:trace>
  <inkml:trace contextRef="#ctx0" brushRef="#br1" timeOffset="62044.8">567 12764 864 0,'0'0'76'0,"0"0"-60"0,0 0-16 0,0 0 0 0,0 0 124 0,0 0 21 15,0 0 5-15,0 0 1 0,0 0-111 0,0 0-23 16,6-6-4-16,-3 4-1 0,3-1 50 0,-6 3 10 15,0 0 1-15,0 0 1 0,3-3 16 0,-3 3 3 16,0 0 1-16,0 0 0 0,0 0-21 0,6 6-4 16,-3 2-1-16,0 5 0 0,-3 0-38 0,0 0-8 15,0 3-2-15,0 3 0 0,-3-1 10 0,3 3 2 16,-3 0 0-16,3 3 0 0,0 0-22 0,0 0-10 16,0 0 10-16,-6 2-10 0,6-2 8 0,0-3-8 15,-3 3 0-15,3-3 9 0,-6 0-9 0,6-2 0 16,-3-3 0-16,-3-3 0 0,0-3 0 0,6 1 8 15,-6-3-8-15,6-3 8 0,-2-2-8 0,2-3 12 0,0 0-12 16,0 0 12-16,0 0 4 0,-6-8 2 0,6 0 0 0,6-3 0 16,-6-2-18-16,2 0 0 0,4-8-11 0,0 0 11 15,9 0-25-15,-6-3 1 0,-3 0 1 0,3 5 0 32,3-2-10-32,-3 5-3 0,0 3 0 0,0 0 0 0,0 5 23 0,3 0 4 0,-3 5 1 0,-1 1 0 15,-5-1 8-15,3 3 0 0,6 3 0 0,-3-1 0 16,-6 1 0-16,0 2 12 0,6 3-2 0,-3 3-1 15,-3-3-1-15,-3 5 0 0,6-2 0 0,-3 2 0 16,0-3 10-16,-3 4 2 0,0-1 0 0,0 0 0 16,6 3-10-16,-6-3-2 0,0 0 0 0,3-2 0 15,3 0-8-15,-6 2 0 0,3-5 0 0,0 2 0 16,3-4 0-16,3-1 0 0,-6 0 0 0,9-2 0 16,2-6-127-16,-2 1-24 15,3-4-5-15,3-2 0 0</inkml:trace>
  <inkml:trace contextRef="#ctx0" brushRef="#br1" timeOffset="62586.04">820 12618 864 0,'0'0'76'0,"0"0"-60"15,0 0-16-15,0 0 0 0,0 0 82 0,0 0 14 16,0 0 2-16,0 0 1 15,0-5-132-15,0 5-27 0,0 0-4 0,0 0-2 0,0-8 82 0,0 8 17 16,0 0 3-16,0 0 1 0,6-3 43 0,-6 3 9 16,0 0 2-16,0 0 0 0,0 0 17 0,0 0 4 15,0 5 1-15,3 3 0 0,3 0-37 0,-6 3-7 16,3 2-1-16,-3 3-1 0,3 0-35 0,-3 0-6 16,3 2-2-16,0 1 0 0,0-3-13 0,3 0-3 15,-3-1-8-15,3 1 12 0,-6-3-21 0,6 1-5 16,-6-4-1-16,6 1 0 15,-6-11-41-15,0 0-8 0,0 0-1 0,0 0-824 0</inkml:trace>
  <inkml:trace contextRef="#ctx0" brushRef="#br1" timeOffset="62855.03">716 12539 1209 0,'0'0'108'0,"0"0"-87"0,0 0-21 0,-3 2 0 16,-6-2 82-16,3 3 12 0,0 0 2 0,6-1 1 15,-9 3-53-15,9 3-10 0,-8 0-2 0,2 0-1 16,3 3 17-16,0 2 3 0,-3 0 1 0,3 1 0 16,-3 1-20-16,6 1-4 0,-3 3-1 0,6-3 0 15,-3 2-8-15,6-2-2 0,-3 0 0 0,3-3 0 16,0 3-3-16,0-3-1 0,2-2 0 0,1 2 0 0,3-5-5 0,0 0 0 15,0-3-8-15,3-2 12 16,0 0-110-16,3-3-22 0,0 0-5 0</inkml:trace>
  <inkml:trace contextRef="#ctx0" brushRef="#br1" timeOffset="63082.23">880 12525 1785 0,'0'0'159'0,"-9"-2"-127"0,9 2-32 16,0 0 0-16,0 0 60 0,0 0 5 0,0 0 2 0,0 0 0 16,6 5-67-16,3 0-25 0,-6 3 1 0,9 0 0 15,-3 3 24-15,9 2 17 0,-10 0-2 0,4 3-1 16,6 3 2-16,-6-1 1 0,0-2 0 0,6 3 0 16,-9-4-9-16,3 1-8 0,-3 0 9 0,-3 0-9 15,0 0 0-15,-3-3-13 0,-3 0 1 0,-3-2 0 31,0 2-28-31,-3-2-6 0,-3-3-1 0,0 0-525 0,-3-3-106 0</inkml:trace>
  <inkml:trace contextRef="#ctx0" brushRef="#br1" timeOffset="63437.89">341 12565 1094 0,'0'0'48'0,"-3"-3"11"0,3-2-47 0,0 5-12 15,0 0 0-15,0 0 0 0,0-5 112 0,6 2 20 16,3-2 4-16,0 0 0 0,0 2-47 0,0 0-9 0,0 1-3 0,3-4 0 16,3 4 8-16,-1 2 2 0,-2-3 0 0,6 0 0 15,-6 1-40-15,6-1-8 0,-6 1-2 0,3 2 0 16,0 0-18-16,-6-3-4 0,3 3-1 0,-1-3 0 16,-2 3-14-16,-9 0 0 0,9-2-12 0,0-1 12 31,-9 3-200-31,0 0-32 0</inkml:trace>
  <inkml:trace contextRef="#ctx0" brushRef="#br1" timeOffset="63645.51">567 12457 1612 0,'0'0'144'16,"0"0"-116"-16,0 0-28 0,0 0 0 15,0 0 72-15,0 0 9 0,0 0 2 0,6 0 0 0,3 0-43 16,0-3-9-16,-6 3-2 0,6 0 0 15,0 0 12-15,-6 0 3 0,6 3 0 0,-6-3 0 0,6 2-27 0,-3 1-5 16,0 0 0-16,0-1-1 0,3 3-11 0,-6-2 0 16,0 2 0-16,-3 3 0 0,6-2 0 0,-6-1 0 15,0 3 0-15,-6 0 0 16,3 2-115-16,-6 1-28 0</inkml:trace>
  <inkml:trace contextRef="#ctx0" brushRef="#br1" timeOffset="72704.5">2056 15266 1101 0,'0'0'48'0,"-9"0"12"0,3 0-48 0,0 0-12 0,-3-2 0 0,3 2 0 16,-3 0 69-16,3-3 12 0,-3 1 3 0,3 2 0 15,-3 0-2-15,0-3 0 0,6 3 0 0,-6 0 0 16,1-3-36-16,2 1-7 0,0 2-2 0,-6 0 0 15,3 0-22-15,0 0-5 0,-6 0-1 0,3 2 0 16,-3 1 3-16,0 0 1 0,0-1 0 0,-5 1 0 16,2-3 15-16,0 5 4 0,3-2 0 0,-6 2 0 15,-3 0-20-15,3 1-3 0,7-1-1 0,-7 3 0 16,3 0-8-16,6 0 0 0,-3-3 0 0,3 0 8 16,-3 3 2-16,6-2 0 0,0 1 0 0,4 1 0 0,-1-2-10 15,0 2-9-15,3 0 9 0,-3 0-13 0,3-3 13 16,0 3 0-16,3 0 0 0,0-8 0 0,-6 8 10 15,6-3-2-15,0 3 0 0,0-3 0 0,0-5 8 0,0 11 2 16,0-3 0-16,0-3 0 0,-3 3 0 0,3 0 0 16,0 0 0-16,0 0 0 0,-6 0-2 0,3 0 0 15,0 2 0-15,0-2 0 0,0 5-16 0,0-5 10 16,-3 3-10-16,3-1 8 0,3 4-8 0,-6-4 0 16,3 3 0-16,0 3 8 0,3-5-8 0,3 2 0 15,-3 0 0-15,0 1 0 0,3-1 0 0,-3 0 0 16,0 0 0-16,0 1 0 0,0-1 0 0,0 0 0 15,0 0 0-15,0-2 0 0,-3 2 0 0,0-2 0 0,3-1 8 0,-6 1-8 16,6-3 13-16,-3 2-2 0,-3-2-1 16,0 0 0-16,6-3 6 0,0-5 2 0,-3 6 0 15,3-6 0-15,0 0-6 0,0 0-2 0,0 0 0 16,0 0 0-16,9 0 0 0,6-6 0 16,-9 1 0-16,9 3 0 0,0-4-10 0,0 1 0 0,6-3 9 0,-1 0-9 15,1-2 0-15,0 4 0 0,3-2 0 0,-3 3 0 16,3 0-31-1,-1-1-4-15,-2 4-1 0,6-1-684 0,-6 0-138 0</inkml:trace>
  <inkml:trace contextRef="#ctx0" brushRef="#br1" timeOffset="73335.78">2758 15206 1382 0,'0'0'123'0,"0"0"-99"0,0 0-24 0,0 0 0 16,0 0 148-16,0 0 25 0,0 0 5 0,0 0 1 15,6-3-96-15,0 0-19 0,0 1-4 0,3 2-1 16,0-6-7-16,0 6-2 0,0-2 0 0,3-1 0 15,0 3-32-15,-1-3-6 0,1 3-2 0,0 0 0 16,-3 0-10-16,0 0 0 0,3 0 0 0,-3 0 8 16,3 3-8-16,-3 2 0 0,-3-2 0 0,3 0 0 15,-3 5-9-15,0-3 9 0,0 3 0 0,2-3 0 16,-8 3 0-16,6 0 0 0,-6 3 0 0,3-1 0 16,3 1 0-16,-3 2 0 0,3 3 0 0,-6-3 9 0,3 3-9 15,0 0 0-15,-3 0 0 0,0 2 0 0,0-2 0 16,0 3 0-16,0-1 8 0,0 3-8 0,-3-2 0 15,0 2 0-15,3-2 0 0,-3-1 8 0,0 3-8 0,3 0 0 16,-3 1 0-16,6-1 0 0,-3-8 0 0,3 5 0 16,0 1 0-16,0 0 0 0,0-4 8 0,0 1-8 15,0 0 0-15,0-3 8 0,0 1-8 0,0-4 12 16,3 1-12-16,-6-1 12 0,0-2 1 0,0-8 1 16,0 0 0-16,0 0 0 0,0 0 4 0,0 0 1 15,-6 6 0-15,0-4 0 0,0-2-5 0,0-2-1 16,-6-4 0-16,0 4 0 15,-2-1-93-15,-1-2-18 0,-6 2-4 0</inkml:trace>
  <inkml:trace contextRef="#ctx0" brushRef="#br1" timeOffset="73877.2">1335 15563 1152 0,'0'0'102'0,"0"0"-82"0,6-3-20 0,-6 3 0 16,-6-5 132-16,6 5 21 0,0 0 5 0,0 0 1 15,0 0-115-15,-9-5-24 0,0-1-4 0,-2 6 0 16,2-2 12-16,-3-1 4 0,-3 3 0 0,0 0 0 15,6 0-9-15,-3 3-2 0,-3-1 0 0,6-2 0 16,-6 0-13-16,4 6-8 0,2-6 10 0,-3 0-10 16,3 0 8-16,3 2-8 0,6-2 0 0,0 0-584 15,0 0-124-15</inkml:trace>
  <inkml:trace contextRef="#ctx0" brushRef="#br1" timeOffset="74067.11">1255 15685 1497 0,'0'0'133'0,"-6"-3"-106"15,-3-2-27-15,0 2 0 0,3 3 107 0,0-3 16 16,-3 1 3-16,-3-1 1 0,4 3-99 0,-1-3-19 16,0 3-9-16,-3 0 8 0,-3 3-8 0,3 0 0 15,-3 2 0-15,-3 0 0 16,0 1-91-16,3-1-20 0,-5 3-4 0</inkml:trace>
  <inkml:trace contextRef="#ctx0" brushRef="#br1" timeOffset="74763.95">350 15462 806 0,'0'0'36'0,"0"0"7"0,0 0-35 0,0 0-8 15,0 0 0-15,0 0 0 0,0 0 104 0,0 0 18 16,0 0 4-16,-6-2 1 0,0-1-52 0,0 3-11 15,3-3-1-15,-6 3-1 0,0 0 13 0,0 0 2 16,1 0 1-16,2 3 0 0,-3 0-35 0,0-3-7 0,-3 2-2 0,3 1 0 16,-3 0-14-16,-3-1-4 0,0 3 0 0,6 1 0 15,-9-1-16-15,7 0 0 0,-1 1 0 0,-3 2 0 16,3-3 0-16,0 0 0 0,0 0 0 0,3-2 0 16,0 2 12-16,6-2-2 0,-6 2 0 0,0 1 0 15,9-4 11-15,-3 4 3 0,-3-1 0 0,3 0 0 16,3 0-8-16,-6 1-2 0,4 2 0 0,2 0 0 15,-6 0-14-15,3-1 0 0,0 7 0 0,3-4 0 16,0 1 0-16,0-1 0 0,0 1 8 0,3 0-8 16,0 2 0-16,3-3 0 0,-4 1 0 0,7 2 0 15,0-2 0-15,0 2 0 0,0 0 0 0,-3 3 0 16,3-3 0-16,0 1 9 0,0-4-9 0,-6 3 8 16,3 3 2-16,-3-2 0 0,3-1 0 0,-3 0 0 15,0-2 5-15,-3 2 1 0,0-3 0 0,0 4 0 16,0-4-4-16,0 3 0 0,0-5 0 0,-3 0 0 15,3 0-12-15,0 0 11 0,-3 3-11 0,3-6 10 0,0-5-10 0,0 0 0 16,3 5 9-16,-3-5-9 0,3 6 0 0,6-4-18 16,-9-2 3-16,6 0 1 15,6-2-128-15,-4-4-26 0,1 1-4 0,3-3-2 0</inkml:trace>
  <inkml:trace contextRef="#ctx0" brushRef="#br1" timeOffset="75274.73">511 15468 1209 0,'12'-3'108'0,"-9"0"-87"0,3 1-21 0,3-1 0 16,3 0 114-16,-4 1 18 0,4-4 4 0,0 6 1 16,0-5-71-16,3 2-14 0,0-2-4 0,3 3 0 15,0-1-3-15,-3-2-1 0,2 2 0 0,1 0 0 16,3 1-20-16,-6-1-5 0,0 3-1 0,-3 0 0 16,0 0-18-16,0 3 0 0,-3-3 0 0,-1 2 0 15,1 1 8-15,-9 2-8 0,0-5 12 0,0 0-12 16,0 0 13-16,3 8-4 0,-3-3-1 0,-3 3 0 0,3-2 16 0,-6 4 2 15,3-2 1-15,0 3 0 0,3-3-27 0,-5 2 0 16,2 1 0-16,3-1-11 0,0 1 11 0,0 2 0 16,0 1 10-16,0-1-10 0,0 0 14 0,3 0-3 15,-3 3-1-15,0-3 0 0,5 3-10 0,-5-3 0 16,0 1 0-16,3-1 0 0,0 0 13 0,3 3-2 16,-6 0-1-16,9-3 0 0,-9 6 4 0,3-6 1 15,0 3 0-15,-3 0 0 0,0-1 13 0,0-1 2 16,0-1 1-16,0 0 0 0,0 0-11 0,0-2-1 15,-3 0-1-15,0-4 0 0,3 1-6 0,-6 0-2 16,3-2 0-16,-3-1 0 0,0 0 2 0,1-2 0 0,2 2 0 16,-9-2 0-16,3-1 9 0,-6 1 3 15,3-3 0-15,-3 5 0 16,-9-2-40-16,0 0-8 0,4-1-2 0,-10 1-764 0,3 0-153 0</inkml:trace>
  <inkml:trace contextRef="#ctx0" brushRef="#br1" timeOffset="77970.09">454 13475 810 0,'0'0'36'0,"0"0"7"0,0 0-35 0,12 0-8 16,3 3 0-16,-3-3 0 0,6 3 68 0,-6-1 12 0,9-2 3 0,-1 3 0 15,7-1-50-15,-3-2-9 0</inkml:trace>
  <inkml:trace contextRef="#ctx0" brushRef="#br1" timeOffset="79529.17">237 16047 460 0,'0'0'20'0,"0"0"5"0,0 0-25 0,0 0 0 15,3 0 0-15,-3 0 0 0,0 0 172 0,0 0 30 16,9-3 6-16,-9 3 0 0,0-2-81 0,9-1-17 16,-6-2-3-16,6 5-1 0,-9-6-30 0,9-1-7 15,-6 7-1-15,6-6 0 0,0 4-14 0,-1-4-3 16,4 6-1-16,-3-5 0 0,0 2-50 0,3 1 0 15,3-4 0-15,3 4-12 0,0-1 12 0,3 0-9 16,-4-2 9-16,7 3-8 0,-3-1 8 0,-3 0 0 16,3 1 0-16,-3-1-8 0,-4 3 8 0,4-3 0 0,0 3 0 15,-6 0 0-15,0-2 0 0,0 2-8 0,-3 2 8 16,0-2 0-16,0 0-9 0,-6 3 9 0,-3-3-10 0,0 0 10 16,0 0-14-16,0 0 3 0,0 0 1 0,0 0 0 15,0 0-3-15,0 0-1 0,0 0 0 0,0 0 0 16,-3 5-3-16,-3 1-1 0,0-4 0 0,0 1 0 15,-6-3 2-15,3 2 0 0,-3 1 0 0,0 0 0 16,-6-3 3-16,0 0 1 0,4 2 0 0,-4-2 0 16,-3 0 12-16,0 0 0 0,0 3 0 0,0-3 0 15,4 3 0-15,-4-3-9 0,0 2 9 0,0-2-8 16,3 0 8-16,6 3 8 0,-6-3-8 0,7 0 11 16,-1 3-11-16,-3-3 0 0,9-3 9 0,-3 3-9 15,0 0 9-15,9 0-9 0,0 0 12 0,0 0-12 0,0 0 8 16,0 0-8-16,0 0 0 0,0 0 0 0,0 0 16 15,9-3 0-15,-6 1 0 0,6-1 0 0,3 0-16 0,0-2 0 16,2 2 0-16,1 1 0 0,0-1 14 16,6 1-1-16,0-4 0 0,0 4 0 0,3-1-5 0,-4 0 0 15,7-2-8-15,-9-3 12 0,3 8-12 0,0 0 0 16,-6-5 0-16,-1 2 0 0,1 3 0 0,0-5 0 16,-9 5-8-16,0 0 8 0,-6 0-15 0,0 0 1 15,0 0 0-15,0 0 0 0,0 0 6 0,-6 0 8 16,0 0-13-16,-3-3 5 0,0 6 8 0,-3-3 0 15,4 0 0-15,-10 0-8 0,6 0 8 0,-9 0 9 16,3 5-1-16,-3-2-8 0,0-1 0 0,1 1 0 0,2 2 0 16,-3 1 0-16,0-4 0 0,-3 4-16 0,6-4 2 15,0 1 0-15,7 0 14 0,-1-3 0 0,3 0 0 0,9 0-9 16,0 0-13-16,0 0-2 0</inkml:trace>
  <inkml:trace contextRef="#ctx0" brushRef="#br1" timeOffset="80140.35">1675 15838 1267 0,'15'-5'56'0,"-7"2"12"15,1-2-55-15,6 2-13 0,0-2 0 0,6 0 0 16,3 2 74-16,6 0 12 0,2-2 2 0,-2 2 1 0,6-2-61 0,-6 0-12 15,5 2-2-15,1-2-1 0,0-1 11 0,-1 4 3 16,4-3 0-16,3 2 0 0,-6 0-18 0,8 1-9 16,-8 2 10-16,0 0-10 0,-4 0 0 15,1 0-15-15,-3 0 2 0,-6 0-498 16,0 0-99-16</inkml:trace>
  <inkml:trace contextRef="#ctx0" brushRef="#br1" timeOffset="82166">8589 14938 518 0,'0'0'46'0,"0"0"-37"15,0-5-9-15,-3-3 0 0,3 3 125 0,0 0 23 0,-3-1 5 16,0 1 1-16,0 0-31 0,-3 2-7 16,0 0 0-16,0 3-1 0,-2-2-46 0,-1 2-9 15,-3 0-1-15,3 0-1 0,-3 2-24 0,-3 1-5 16,6-3-1-16,-3 3 0 0,0-1-16 0,0 1-3 0,0-3-1 15,1 3 0-15,-4 2 4 0,3-2 0 0,0-1 0 0,0 1 0 16,0 0-12-16,3 2 12 0,-3 0-12 0,0 0 12 16,0 1-12-16,3-1 12 0,1 3-12 0,2-3 12 15,-3 3-2-15,3 3 0 0,0-3 0 0,3 2 0 16,0 1 10-16,0 2 1 0,0-2 1 0,0 2 0 16,0 0-22-16,0 3-10 0,-3 0 1 0,-3 2 0 15,6-2 17-15,-6 5 3 0,0-2 1 0,0 2 0 16,-6-2-12-16,3 2 8 0,1 0-8 0,-4 0 8 15,-3 0 1-15,6 0 0 0,6 1 0 0,0-1 0 16,-6-3-9-16,3 1 0 0,3-1 0 0,3 1 0 0,-3-1 0 16,0 1 0-16,-3-1 0 0,3 1 8 0,9-3-8 0,-3-3 12 15,-6 6-12-15,1-1 12 0,2-2 4 0,0-3 2 16,0 3 0-16,3 0 0 0,-3-3 3 0,0 3 1 16,6-5 0-16,-3 2 0 0,-3 0-3 0,6-2-1 15,3-3 0-15,0 2 0 0,-6-2-8 0,0 0-2 16,8-3 0-16,1 3 0 0,0 0-8 0,0-2 12 15,-6-1-12-15,6 0 12 0,0-2 0 0,0-1 0 16,-9-2 0-16,0 0 0 0,12 0 6 0,3 0 2 16,-3-2 0-16,0 2 0 0,2-3-28 0,1 0-6 15,3-2-1-15,6 0 0 0,-6 0 15 0,6-3-9 16,-3-3 9-16,2 3-8 16,4 0-86-16,0-2-17 0,0-4-3 0,2 1-1 0</inkml:trace>
  <inkml:trace contextRef="#ctx0" brushRef="#br1" timeOffset="82790.95">9604 14785 1897 0,'12'-8'84'0,"-12"8"17"0,9-3-81 0,3-2-20 16,0 0 0-16,3-1 0 0,0 4 40 0,3-3 3 16,2-1 1-16,-2 1 0 0,3 2 8 0,0 1 3 15,0-1 0-15,3 0 0 0,-4 3-37 0,1 3-7 16,-3 0-2-16,0-1 0 0,0 4-9 0,-3-1 8 0,0-2-8 0,-1 4 8 16,-2 1-8-16,-3 3 12 15,0 0-12-15,-6-1 12 0,3 1-12 0,-3 2 12 0,0 3-12 0,-3 2 12 16,0 1-4-16,0 2 0 15,-3 0 0-15,0 0 0 0,0 3-8 0,3 3 0 0,-3-1 0 16,3 1 0-16,0-1 12 0,0 0 0 0,0 6 0 0,3-3 0 16,0 0-12-16,-3 3-17 0,0 0 4 0,0 0 1 15,-3 2 35-15,0 0 7 0,0-2 2 0,0 3 0 16,-3-4-20-16,3-2-3 0,-3 1-1 0,3-4 0 16,-3 3 13-16,0-2 3 0,3-1 0 0,1-2 0 15,-1-3 6-15,3 0 2 0,0-5 0 0,0 0 0 16,0-3-17-16,0 0-3 0,3-2-1 0,-3-6 0 15,2 6 3-15,-2-11 1 0,0 0 0 0,0 0 0 16,0 0 4-16,0 0 1 0,6-5 0 0,-6-3 0 16,0 2-3-16,0-2 0 0,-6 3 0 0,1-3 0 0,-7 0-6 15,-3 3-2-15,0 0 0 0,-3-1 0 0,-9 1-25 16,-6 5-4-16,-5 0-2 0,-7 0 0 16,-5 5-193-16,-10 6-38 0</inkml:trace>
  <inkml:trace contextRef="#ctx0" brushRef="#br1" timeOffset="90528.69">8143 10835 633 0,'0'0'28'0,"0"0"6"0,0 0-34 0,0 0 0 0,3 8 0 0,3 0 0 15,0 2 108-15,-3 1 16 0,0 2 2 0,3 3 1 16,-1 2-103-16,1 1-24 0,-3-1 0 0,-3 1 0 15,0 2 0-15,3 0 9 0,0 0-9 0,-3 3 12 16,0 0 9-16,3 0 3 0,0 2 0 0,-3 3 0 16,-6 3 28-16,3 3 7 0,3-1 1 0,-3 6 0 15,0-1-19-15,-3 1-3 0,4 2-1 0,-1 1 0 16,0 2-17-16,0 0-4 0,-3 2-1 0,6 1 0 16,3 5-15-16,-3-3 0 0,-3 3 0 0,6-3 0 0,0 3 0 15,0 3 0-15,-3-3 8 0,0 5-8 0,0 0 0 0,0 0 0 16,3 1 0-16,-3-4 0 0,-6-2 0 0,6-3 0 15,3 1 0-15,0 1 0 0,-6 1-10 0,0-2 2 16,0-1 0-16,6-2 0 0,0 2-4 0,-6-3-1 16,-12 1 0-16,3 2 0 15,9 3-22-15,-6-5-4 0,-9 2-1 0,0-5 0 16,6 0-25-16,0-3-6 0,-3-2-1 0,4-3-467 0</inkml:trace>
  <inkml:trace contextRef="#ctx0" brushRef="#br1" timeOffset="91744.59">8259 10853 864 0,'6'-5'76'0,"0"-3"-60"15,0 0-16-15,0-3 0 0,3 1 108 0,0-1 18 16,2-2 4-16,4 2 1 0,0 1-71 0,6-1-13 16,3-2-3-16,6 3-1 0,-1-1-9 0,4 0-2 15,0-2 0-15,0 5 0 0,2-5-18 0,1 8-4 16,-3-3-1-16,0 2 0 0,-4 1-9 0,-2 0 0 15,3 0 0-15,-3 2 0 0,-1-2-13 0,4 2-2 16,-3 3 0-16,3 0 0 0,2-3 7 0,-2 1 8 0,6 2-13 0,0-6 5 31,2 4-31-31,-2 2-5 0,3-3-2 0,-1 0 0 16,1-2 7-16,0 0 2 0,6 2 0 0,-4-2 0 0,-2 0 15 0,3 2 3 0,-1-2 1 0,-2 2 0 16,-3 0 18-16,-4 1-10 0,-5-1 10 0,0 0-8 15,-6 3 8-15,-3 0 0 0,0-2 0 0,-7 2-8 16,1 0-6-16,-3 2-1 0,0-2 0 0,-3 0 0 31,0 3-19-31,0 0-4 0,-6-3-1 0,6 5 0 0,0 0 15 0,0 1 2 0,0-4 1 0,0 4 0 16,0-1 21-16,3 0-11 0,0 0 11 0,0 1-8 15,-1-1 8-15,4 0 0 0,0 1 0 0,0 2-8 16,-3-1 8-16,0 4 0 0,3-3 0 0,-3 3 0 16,0 2 10-16,0 3 1 0,-3 0 0 0,-3-3 0 15,3 5 16-15,-3 1 3 0,0 5 1 0,-3-1 0 0,3 7-19 16,-3-1-3-16,3-3-1 0,0 3 0 0,0 0-8 0,-1-2 8 15,4-1-8-15,0 3 8 0,6 0-8 0,-3-2 0 16,3-1 0-16,0 3 0 16,0 6-36-16,-3-3 1 0,3-3 0 0,-3 5 0 15,0-2 4-15,-3-3 1 0,0 3 0 0,-1-3 0 0,4 0 30 0,-6 0 0 16,0 0 0-16,3 0 0 0,-3-2 41 0,3 2 8 16,-3 0 2-16,0 3 0 0,-3 2-11 0,3-2-3 15,0 0 0-15,-3-3 0 0,3 2-21 0,-3-1-5 16,3-1-1-16,-3-3 0 0,3 3-10 0,-6-2 8 15,3-1-8-15,0 1 8 0,-3-4 0 0,3 1 0 16,-3 0 0-16,0 0 0 0,0 0 0 0,3-1 0 0,0-1 0 16,-3-1 0-16,3 0 26 0,0 0 5 0,0-2 1 15,0 2 0-15,0 0-13 0,0 0-3 0,-3 0 0 0,3 0 0 16,0 1-3-16,-3 4-1 0,0 1 0 0,0-4 0 16,-3 1-20-16,3 3-13 0,0 2 1 0,-3 5 1 15,3-5 11-15,-2 3 0 0,2-3 8 0,0 0-8 16,0-2 15-16,3-1-2 0,-3-2 0 0,0-3 0 15,3-2 1-15,0-1 0 0,0 1 0 0,0-3 0 16,0-1-5-16,0 4-1 0,-3-3 0 0,0-3 0 16,3 3 7-16,-3 0 1 0,3 0 0 0,-3 0 0 15,0-3-16-15,0 5 11 0,3-2-11 0,0 0 10 16,-3 3-2-16,3-1-8 0,0 1 12 0,0 2-4 16,3 0 0-16,-3-3 0 0,3 4 0 0,0-1 0 15,0-3-8-15,0 1 0 0,0-1 0 0,0-2 0 0,-3 0 8 16,3 0-8-16,-3-3 12 0,0-2-4 15,0 2-8-15,0-2 0 0,-3-6 0 0,3 3 8 0,-3 0-8 0,0-3 0 16,3-5 9-16,-3 3-9 0,-3-3 0 0,3 0 9 16,-3-3-9-16,0-2 0 0,-3 2 0 0,-3-2 0 15,0 0 0-15,-3-1 0 0,-3 1 0 0,-2-3-12 16,-4 0 12-16,-3 3-12 0,-3 2-6 0,-6 0-1 16,-2 1 0-16,-4-1 0 15,-8 3-61-15,-7 0-13 0,-6 0-3 0,-8 0 0 16,-3 3-64-16,-7-1-12 0,-8 4-4 0,0-1 0 15,-7 0 95-15,-2 1 18 0,0-4 4 0,0 1 1 0,-3 0 201 0,5 2 40 16,10-5 8-16,-3 5 1 0,2-2-60 0,10 2-12 16,8 0-2-16,10-2-560 15,-1 2-112-15</inkml:trace>
  <inkml:trace contextRef="#ctx0" brushRef="#br1" timeOffset="94177.39">9393 15851 1101 0,'0'0'48'0,"0"0"12"0,0 0-48 0,0 0-12 0,0 0 0 0,0 0 0 15,0 0 104-15,0 0 20 0,0 0 3 0,0 0 1 16,0 0-50-16,0 0-10 0,0 0-1 0,0 0-1 15,0 0-21-15,0 11-4 0,3-3-1 0,-3 2 0 16,-3 1-1-16,3 2-1 0,0 3 0 0,0 0 0 16,-3 2 6-16,0 1 2 0,0-1 0 0,-3 4 0 15,3-4-46-15,-3 3 0 0,0 0 0 0,0-2 0 16,0-1 0-16,0 4 0 0,0-9 0 0,3 0 0 31,0 6-48-31,0-6-13 0,3-3-3 0,3-2-560 0,-3-8-113 0</inkml:trace>
  <inkml:trace contextRef="#ctx0" brushRef="#br1" timeOffset="94401.84">9461 16047 115 0,'-3'0'10'0,"3"0"-10"16,0 0 0-16,0 0 0 0,0 0 224 0,0 0 44 15,0 0 8-15,0 0 1 0,0 0-182 0,0 0-37 16,0 0-7-16,0 0-2 0,6 11 31 0,0-3 5 15,-3-3 2-15,3 3 0 0,0 0-11 0,3 2-3 16,0-2 0-16,0 5 0 0,-3-2-21 0,3-3-5 16,0 0-1-16,3 0 0 0,-3-3-22 0,0 3-4 15,-1 0 0-15,4 0-1 0,-6-5-19 0,6-1-9 16,-3 1 1-16,-3 2-611 16,3-5-121-16</inkml:trace>
  <inkml:trace contextRef="#ctx0" brushRef="#br1" timeOffset="94626.11">9577 16028 172 0,'0'0'16'0,"-3"0"-16"0,1 0 0 0,2 0 0 16,0 0 295-16,0 0 56 0,0 0 11 0,0 0 2 16,-3 6-272-16,0-1-54 0,3-5-11 0,0 8-3 15,-6-3 6-15,0 6 1 0,0-1 0 0,0 1 0 16,0-3-1-16,-3 3 0 0,0-1 0 0,0 1 0 15,-3-3-30-15,3 0 0 0,-3-3 0 0,3 8 0 16,0-5 0-16,-3 0-13 0,4-3 4 0,2 1 1 16,-3 2-3-16,3-3 0 0,0 0 0 0,6-5-759 15</inkml:trace>
  <inkml:trace contextRef="#ctx0" brushRef="#br1" timeOffset="95180.33">9836 16089 921 0,'-14'-13'40'0,"8"5"10"0,0 0-40 0,0 0-10 16,0 3 0-16,0-3 0 0,0 3 157 0,3 2 30 15,0-2 5-15,0 0 2 16,-3 2-178-16,3-2-35 0,0-1-7 0,-3 6-2 0,-3 0 20 0,3 0 8 0,-3 0-8 0,0 0 8 15,0 0 0-15,3 0 0 0,-3 0 0 0,4 0 8 16,-4 0 14-16,0 6 3 0,0-6 1 0,3 2 0 16,0 1 2-16,-3 0 1 0,3-3 0 0,0 5 0 15,-3-3 10-15,3 4 1 0,0-6 1 0,0 8 0 16,0-3-13-16,0 0-4 0,0 1 0 0,0 2 0 16,0-1-10-16,0 4-2 0,1-3-1 0,2 3 0 15,0-4 2-15,0 1 1 0,0 3 0 0,3 0 0 16,0-1 4-16,0-2 1 0,0 3 0 0,3-3 0 15,3 0-7-15,-3 0 0 0,2-3-1 0,4 0 0 16,0-5-1-16,0 5 0 0,0-5 0 0,0-5 0 16,0 5-10-16,3-3 10 0,0-4-10 0,0-1 10 15,-3-3-10-15,3 0 0 0,0 1 0 0,-4-3-11 16,1-3 11-16,-3-3-8 0,0 6 8 0,0-6-8 0,0-7 8 16,-6 7 0-16,3-2 0 0,-3 0 0 0,0-3 0 0,0-2 0 15,-3 5 0-15,3 0 8 0,-3-1 4 0,3 1 2 16,-3 3 0-16,0 2 0 0,3 0 8 0,-3 3 2 15,3 2 0-15,-3 3 0 0,0 3-10 0,3 0-2 16,0 5 0-16,0 0 0 0,0 0-4 0,0 0-8 16,0 8 11-16,-3 5-11 0,3 0 16 0,-3 6-4 15,3 2-1-15,0 2 0 0,0-1 5 0,3 4 2 16,-3-2 0-16,3 2 0 0,3 1-10 0,-3-1-8 16,6 1 12-16,0-1-12 0,0 3 0 0,3-2-9 15,6-3-1-15,3-1-1097 0</inkml:trace>
  <inkml:trace contextRef="#ctx0" brushRef="#br1" timeOffset="102636.45">8783 14351 1357 0,'0'0'60'0,"0"0"12"0,0 0-57 0,0 0-15 0,0 0 0 0,0 0 0 16,0 0 33-16,0 0 4 0,0 0 1 0,6 3 0 16,0-3 15-16,3-3 3 0,-1 3 1 0,4 0 0 15,0 0-9-15,0 3-1 0,6-3-1 0,0 0 0 16,-3 2-17-16,6-2-3 0,2 0-1 0,1 3 0 0,0 0 7 0,0-1 0 15,3-2 1-15,-1 3 0 0,-2 0-1 0,3-3-1 16,-3 0 0-16,0 0 0 0,0 2-4 0,2-2-1 16,-2 0 0-16,3 0 0 0,0 0-2 0,2 0-1 15,4-2 0-15,0 2 0 0,3-6-8 0,-1 4-2 16,4-1 0-16,0 0 0 0,-4 1-13 0,7-1 11 16,-3 3-11-16,3-5 10 0,2 2-10 0,1 0 0 15,-1 1 0-15,1-1 8 0,3 0 6 0,-4 1 1 16,1-1 0-16,0 1 0 0,-1 2-15 0,-2-3 0 15,0 0 0-15,-1 3-10 0,1-2 18 0,0 2 3 16,-1-3 1-16,4 3 0 0,-3-3-12 0,2 3 8 0,-5-2-8 16,6-1 8-16,-4 0 5 0,4 3 1 15,3-2 0-15,2-1 0 0,-2 0-14 0,2 1 9 0,1-1-9 16,0 1 8-16,-4-1 0 0,4 0-8 0,2 1 12 0,1-1-4 16,0 0-8-16,-1 3 0 0,4-2-10 0,-4 2 10 15,4-3 15-15,2 0 9 0,-2 3 1 0,5-2 1 16,1-1 2-16,2 0 0 0,1 3 0 0,-1-2 0 15,-2-1-20-15,5 0-8 0,1-2 8 0,2 3-8 16,1-1 0-16,-1 0 8 0,-5-2-8 0,5 2 0 16,1 1 10-16,-1-4-10 0,3 4 12 0,-2-4-12 15,-7 4 0-15,4-4 0 0,-4 6 0 0,1-5 0 16,-1 5 11-16,1-2-2 0,-7 2 0 0,1-3 0 16,-4 3-9-16,4 0 0 0,2-3 0 0,1 3 0 15,-1 0 0-15,1 3 0 0,2-3 0 0,-2 3 8 0,2-3-8 16,-2 0 0-16,2 0 0 0,1 2 0 0,-1-2 0 15,-2 0 0-15,-4 0 0 0,4 0 0 0,-1 0 0 0,-2-2 0 16,-4 2 0-16,-2 0 0 0,-3 0-12 0,-4-3 1 16,-2 3 1-16,-3-3 0 0,-7 3 10 0,4-5 16 15,-3 5-4-15,-4-5-1 0,-2 2-11 0,-3 0 0 16,0 1 0-16,-3-4 8 0,-4 4 9 0,1-3 2 16,0-1 0-16,0 4 0 0,-6-4-19 0,3 4 0 15,-3-4 0-15,-1 1 0 0,1 2-10 0,0-2-2 16,-3 0-1-16,0 0 0 0,-3 2 13 0,0 0 0 15,0 1 0-15,0-4 0 0,-3 1 0 0,0 2 0 16,-6 3 0-16,0 0 0 0,0 0 8 0,3-5-8 0,0 2 12 16,0-2-12-16,-3 0 13 0,0 5-4 0,0 0-1 15,0 0 0-15,0 0-8 0,3-3 0 0,-3 3 9 0,3-5-9 16,-3 5 0-16,3-5 8 0,-3 5-8 0,5 0 0 16,-5 0 0-16,6-3 0 0,-6 3 0 0,6-3 0 15,0 3 0-15,-6 0 0 0,6-2 0 0,-6 2 0 16,0 0 0-16,0 0 0 0,0 0 0 0,0 0 0 15,0 0 0-15,0 0 0 0,0 0 0 0,0 0 0 16,0 0 0-16,0 0 0 0,0 0 0 0,-6 2 0 31,3 1-26-31,-3-3 0 0,-3 3 0 0,7-3 0 0,2 0-154 16,-6 0-32-16,0-3-5 0</inkml:trace>
  <inkml:trace contextRef="#ctx0" brushRef="#br1" timeOffset="103177.29">14926 13848 1152 0,'0'0'102'0,"0"0"-82"0,-3 0-20 0,3 0 0 15,0 0 93-15,0 0 15 0,0 0 2 0,0 0 1 16,0 0-19-16,0 0-3 0,0 0-1 0,0 0 0 15,0 0 14-15,0 0 2 0,0 6 1 0,3 2 0 16,-6-1-30-16,6 1-7 0,0 0 0 0,6 0-1 16,-3 0-27-16,3 0-4 0,0 0-2 0,0 5 0 15,3-2-2-15,0 2-1 0,0 0 0 0,3 1 0 16,-4 1-11-16,4 1-3 0,0-2 0 0,0 1 0 16,-3 1-7-16,6-2-2 0,-6-1 0 0,3 3 0 15,-3 0-8-15,2-3 10 0,-2 0-10 0,0 0 10 16,0 0-10-16,-3 1 10 0,3-4-10 0,-3 1 10 15,-3 2-2-15,0-2 0 0,0 2 0 0,0-3 0 0,-3 1 4 16,0 0 0-16,-3 2 0 0,-3-3 0 0,3-2 2 16,-3 6 1-16,-6-4 0 0,0 1 0 0,0 2-2 0,-3-2 0 15,-3-1 0-15,0 1 0 0,-6-1-5 0,1 1 0 16,-1 0-8-16,-3-1 12 0,-3 1-12 0,0-1 0 16,4 1 0-16,-1 2 0 15,3 3-120-15,3-3-31 0,0 6-5 0</inkml:trace>
  <inkml:trace contextRef="#ctx0" brushRef="#br1" timeOffset="105033.58">21335 16777 1738 0,'0'0'155'0,"0"0"-124"0,0 0-31 0,0 0 0 0,0 0 41 0,-9 0 3 16,-3 0 0-16,0 6 0 0,3-6 24 0,0 0 4 16,-3 0 2-16,-3 0 0 0,-2 0-25 0,-1 0-5 15,0 0 0-15,-6 0-1 0,3 0-15 0,-9 2-4 16,1-2 0-16,-4 0 0 0,-6 0-6 0,-2 0-2 15,-7 3 0-15,-6-1 0 0,1-2-7 0,-4 6-1 16,1-4-8-16,-4 1 12 0,1 0 0 0,-4-3 0 16,-5 5 0-16,2 0 0 0,1-2 0 0,-7-3-1 15,-2 0 0-15,-4 0 0 0,-2 0-3 0,-3 0-8 16,2 0 12-16,-5-3-4 0,-6 1 12 0,0-1 3 16,-1-2 0-16,-2 2 0 0,0-8 6 0,-3 9 2 0,-4-3 0 0,4-1 0 15,3 1-6-15,0-3-1 0,-4 8 0 0,7 0 0 16,3-5-3-16,0 5-1 0,-1 0 0 0,-2 0 0 15,3 0-20-15,2 0 0 0,1 0 0 0,-3 0 0 16,-4 0 0-16,4 0 0 0,6 0 0 0,2 0 8 16,-2-3 3-16,0 0 1 0,-1 3 0 0,10-2 0 15,6 2 23-15,2-6 5 0,1 6 0 0,11 0 1 16,3 0-9-16,1-2-1 0,-4 2-1 0,4-3 0 16,8 3-16-16,3 0-3 0,4-2-1 0,2 2 0 15,0-6-10-15,3 6 0 0,0 0 9 0,4 0-9 16,2 6 11-16,0-6-3 0,-3 0 0 0,3 0 0 15,4 0-8-15,-1 2-12 0,0-2 2 0,3 0 1 16,0 3 9-16,6-1 11 0,0-2-3 0,4 6 0 16,8-6-8-16,0 0 0 0,0 0-12 0,0 0 12 15,0 0-35-15,0 0 1 0,0 0 0 0,2 0 0 16,4 2-101-16,0-2-20 0,6-2-4 0,0 2-686 16,0-6-138-16</inkml:trace>
  <inkml:trace contextRef="#ctx0" brushRef="#br1" timeOffset="105616.55">16712 16581 2397 0,'-24'-7'106'0,"13"7"22"0,-1 2-102 0,3 3-26 0,0-5 0 0,0 0 0 16,-3 8 16-16,0-2-3 0,0-1 0 0,-3 0 0 0,-3 3 5 0,1 0 1 16,-1-3 0-16,-3 3 0 0,-3 6 2 0,-3-4 1 15,-3 1 0-15,1-1 0 0,-7 4-10 0,3-1-3 16,1 5 0-16,-4-2 0 0,6 0 32 0,-3 0 7 15,6 0 0-15,1-3 1 0,2 3-9 0,3-3-3 16,3 0 0-16,0 1 0 0,3-1-17 0,4 0-3 16,2 0-1-16,3 1 0 0,0-4-16 0,6 3 8 15,0-5-8-15,6 6 0 0,0-4 11 0,3-2-11 16,-1 5 10-16,7-2-10 0,0-1 9 0,3 4-9 16,0 2 8-16,6-3-8 0,0 3 15 0,5 0-3 15,1-1 0-15,3 9 0 0,3-8 0 0,-4 8 0 16,1-3 0-16,0 0 0 0,-6-2 1 0,2 5 0 0,-2-9 0 15,-3 4 0-15,-3-1-1 0,0-2-1 0,-1-2 0 0,-5 1 0 32,-3-7-59-32,0 6-12 0,0-6-3 0,0 5-1300 0</inkml:trace>
  <inkml:trace contextRef="#ctx0" brushRef="#br1" timeOffset="186825.89">15745 16910 1404 0,'0'0'31'0,"0"0"6"0,0 0 2 0,0 0 0 0,0 0-31 0,-6 5-8 0,3-5 0 0,0 10 0 16,3 1 33-16,0 2 6 0,0 3 1 0,-3 3 0 16,3 4 16-16,0 4 3 0,3 2 1 0,-3 3 0 15,3-3-35-15,-3 3-6 0,3 5-2 0,3-8 0 16,3 2-17-16,0 1 0 0,0-5 8 0,3-1-8 15,2-5 0-15,4 3 0 0,3-5 8 0,3-3-8 16,6-3 0-16,0 0 0 0,2-2 0 0,4-3 0 0,6-8 10 0,5 5-10 16,7-10 8-16,2-1-8 0,7-7 21 0,-1 0-1 15,7 0 0-15,-1-6 0 0,7-2 5 0,-4 2 1 16,1 3 0-16,-1-2 0 0,3-1-26 0,-2 1 0 16,-4 2 0-16,1 3 0 0,2 0 0 0,-5 2-17 15,-4-2 2-15,-2 7 1 0,-7-1 14 16,4 4 0-16,-1 0 0 0,-2 1 0 0,0 2 9 0,-1 0 5 15,1 2 1-15,-1 4 0 0,-2 1-15 16,-3-1 0-16,-1 4 0 0,-2-2 0 0,3 5 0 0,-7-5 0 16,4 8 0-16,-6 0 0 0,-4-3 12 0,-2 1 0 15,-3 4 0-15,-3-5 0 0,-7 6-4 0,-2-1-8 16,-3-2 11-16,-6-2-11 0,-3 4 15 0,0-5-4 16,-3 8-1-16,-6-2 0 0,3-6 1 0,-6 0 0 15,0 1 0-15,-3-1 0 0,0 0-11 0,0-2 12 0,-3-3-12 0,-3-3 12 16,4 0-2-16,-1-2 0 0,0-3 0 0,3 0 0 15,0 0-1-15,3-5 0 0,0-3 0 0,6 0 0 16,-3-6-9-16,6 1 12 0,3 0-12 0,3-3 12 16,0 0-12-16,9-8 0 0,0 3 0 0,5 3 0 15,1-3 0-15,6-3 12 0,0 3-12 0,8-1 12 16,4-1-12-16,3 4-14 0,5-2 3 0,1 2 1 16,2 6 10-16,1 0 0 0,3 0 0 0,-4 7 0 15,4-4 0-15,2 5-10 0,7-1 1 0,-4 6 0 16,1 0 9-16,2 6 0 0,-2-6 0 0,2 2 0 15,4 1 0-15,-1 0 0 0,1 4 0 0,-4-1 0 16,-2 4 0-16,2-7 8 0,-2 2-8 0,-1 1 0 0,4 1 0 16,-4-7 0-16,-2 6 0 0,-1-4 8 0,-2-2 0 15,-1 0 0-15,-2-2 0 0,-4-4 0 0,1-7-8 16,-6 8 8-16,-1-8-8 0,1-3 8 0,-9-3-8 16,-4 1 0-16,-2-1 0 0,-9 3 8 0,-6-2-8 0,-6-1 0 15,-3 1 8-15,-6 2-8 16,-3-3-78-16,-6 6-20 0,-9-5-4 0,3 10-1 15</inkml:trace>
  <inkml:trace contextRef="#ctx0" brushRef="#br1" timeOffset="188543.36">16882 17971 172 0,'-15'-11'8'0,"15"11"1"0,0 0-9 0,-6 0 0 0,0 0 0 0,6 0 0 16,0 0 232-16,-3-3 44 0,-9 3 8 0,3 0 3 16,3 0-155-16,0 0-32 0,0 0-5 0,1 0-2 15,-7 0-13-15,3 3-4 0,9-3 0 0,-6 0 0 16,-6 0-50-16,3 5-10 0,9-5-3 0,-9 0 0 15,-3 6 0-15,3-4 0 0,0-2 0 0,3 5 0 16,0-5 22-16,-3 6 4 0,-3-1 1 0,1-2 0 16,2 2-8-16,0 0 0 0,-9-2-1 0,6 7 0 15,-3-2 2-15,0 6 1 16,0-6 0-16,-3 5 0 0,-2 0-12 0,-4 0-2 0,3 6-1 0,-3-1 0 16,3-4-2-16,-3 7 0 0,1-3 0 0,2 1 0 15,3 2-4-15,0 3-1 0,0-3 0 0,6 0 0 0,0 3-4 0,4-3-8 16,-4 6 11-16,3-1-11 0,0-2 12 0,0 2-4 15,6 1 0-15,0 4-8 0,0 1 12 0,9-5-4 16,0-6 0-16,6 0-8 0,-3-2 15 0,6-1-4 16,-1-5-1-16,7 0 0 0,0-5 0 0,3 3 0 15,0-3 0-15,5-3 0 0,-2-5 6 0,3 0 0 16,3-5 1-16,-1-3 0 0,7 3-5 0,-6-9 0 16,-3 1-1-16,5-5 0 0,4-3 0 0,-3-3 0 15,-12-3 0-15,-1-2 0 0,1-3-11 0,-6 1 0 0,-3 4 0 16,-3-5 0-16,-3-2-8 0,0 2 8 0,-3 1-10 15,-3 4 10-15,-9-5-11 0,0-7 11 0,-3 4-12 16,-6 4 12-16,-9-1-13 0,0 0 4 0,-5 6 1 0,-1 4 0 16,-6 4 8-16,-3 5-8 0,1-1 8 15,-4 9-8-15,3-3 8 0,1 8 0 0,2 0 0 0,3 0-8 16,3 6-3-16,10-4 0 0,5 9 0 0</inkml:trace>
  <inkml:trace contextRef="#ctx0" brushRef="#br1" timeOffset="188903.45">17486 17873 1728 0,'-6'-6'153'16,"3"1"-122"-16,-3 2-31 0,3 3 0 0,3 0 143 0,-6-5 22 15,0 5 5-15,0 0 1 0,6 0-119 0,-8 0-23 16,-1 5-5-16,0-2 0 0,3 2 16 0,-6 3 4 16,-9 3 1-16,3 2 0 0,3 0-29 0,-3 8-7 15,-5 6-1-15,-1-1 0 0,-9 3 4 0,6 1 0 16,3 1 0-16,-5 1 0 0,-1 0 10 0,3-3 2 0,9 8 1 15,3-11 0-15,0 1-5 0,4 5 0 0,-1-6-1 0,6 9 0 16,3-9 2-16,0 6 1 0,0-6 0 0,6 6 0 16,9 0-10-16,0-6-1 0,5 1-1 0,7-9 0 15,9-2-10-15,6 0 10 0,-4-3-10 0,7 0 10 32,-3-5-105-32,5-2-21 0,1-4-4 0</inkml:trace>
  <inkml:trace contextRef="#ctx0" brushRef="#br1" timeOffset="189761.78">19171 18187 345 0,'0'0'31'0,"0"0"-31"0,0-5 0 0,0 5 0 15,0-2 367-15,-3-4 67 0,3-2 14 0,0 8 2 16,-3-5-306-16,3 0-60 0,0-3-13 0,-3 2-3 15,3 6 3-15,0-2 0 0,-3-3 0 0,0-3 0 16,0 2-41-16,-3 6-8 0,0-5-2 0,-3 5 0 16,3-3 8-16,-3 3 0 0,0 0 1 0,-5 0 0 15,2 0-7-15,-6 0-2 0,3 3 0 0,-6 2 0 16,3-5-20-16,-3 8 0 0,-2-2-10 0,-1 7 10 16,-3-5 0-16,3 5-8 0,0 0 8 0,3 3 0 0,1 0 0 15,2 8 8-15,0-3-8 0,6-3 12 0,3 9-20 0,0-1-5 16,3 1-1-16,6-1 0 15,-3 1 14-15,6 4-11 0,0-4 11 0,6 5-10 0,3-1-11 0,0-4-3 16,3-11 0-16,0 2 0 0,3 1 11 0,-4-6 1 16,4-5 1-16,0-3 0 0,0 1 11 0,0-6-10 15,3-6 10-15,0 6-10 0,-1-8 10 0,1 3 0 16,0-8 0-16,-3 0 0 0,0-6 0 0,0 1 9 16,-3-9-1-16,-1 1-8 0,4-14 14 0,-6 13-4 15,0-12-1-15,0 2 0 0,0-3-1 0,0 0 0 16,-3 1 0-16,0 4 0 0,-3 4 20 0,3-14 4 15,-7 8 1-15,1 2 0 0,-3 9 3 0,-3 4 0 0,1-1 0 16,-4 4 0-16,3 11 2 0,-3-5 1 0,0 0 0 0,3 7 0 16,3 6-21-16,0 0-4 0,0 0-1 0,0 0 0 15,-6 6-13-15,3 7 0 0,-3-5 0 0,6 5 0 16,-3 6 0-16,3-1 0 0,0 9 0 0,0-6 0 16,0 3-10-16,3 2 10 0,-3-5-8 0,3 6 8 15,0-1 0-15,0-2 0 0,3 2 0 0,-3-4 0 16,3 1 0-16,0 4 0 0,3-1 0 0,2-4 0 15,1 4 0-15,0-2 0 0,3-3 0 0,6 5 0 16,0-2 0-16,3-11 0 0,-1 6 0 0,1-11 0 31,0 0-25-31,0-3-7 0,-6 0 0 0,0-5-1 0,-1-5-176 0,-2 0-35 16</inkml:trace>
  <inkml:trace contextRef="#ctx0" brushRef="#br1" timeOffset="190321.79">19406 17685 1724 0,'0'0'76'0,"0"0"16"0,0 0-73 0,0 0-19 16,0-6 0-16,0 6 0 0,0 0 76 0,6-2 12 15,-3-3 3-15,-3 5 0 0,0 0 10 0,9-6 3 16,-3 4 0-16,3-4 0 0,-3 6-30 0,3-5-6 0,0 5 0 16,3-3-1-16,-1-2-14 0,4 5-2 0,-3-5-1 15,3 5 0-15,-3-3-24 0,6-2-5 0,-6 5-1 0,3 0 0 16,0-5-10-16,-4 5-2 0,4 0-8 0,-3 0 12 16,0 5-12-16,-3-5 8 0,0 5-8 0,0-2 0 15,-6 2 0-15,3 3 0 0,-6-8 0 0,3 11 0 16,-3-3 0-16,0 2 0 0,-3-2 0 0,-3 0 0 15,3 5 0-15,-3-2 0 0,-6-3 0 0,3 0 0 16,-3 5 0-16,0-3 0 0,0-2 0 0,-2 0 0 16,-1 3 0-16,0-3 0 0,3 2 0 0,0-2 0 15,0 0 0-15,0-2 0 0,3 2 0 0,0-3 0 16,3-5 0-16,3 5 0 0,3-5 0 0,0 0 9 16,0 0-9-16,0 0 0 0,0 0 0 0,9 3 0 15,0-3 0-15,3 0 0 0,-3 5 0 0,6-5 0 16,3 5 0-16,-3-2 0 0,3 2 0 0,-1 1 0 15,1 2-18-15,0 5 4 0,0-3 1 0,0 6 0 0,3-3 13 0,-3 6 0 16,-1 0 0-16,1 2-9 16,0-3 9-16,-3 1 0 0,0-3 0 0,-3 2 0 0,-3 1 0 0,0-6 0 15,-6 0 0-15,3 0 0 0,-6-5 14 0,0 5-2 16,-6-7 0-16,0 2 0 0,-6-3 10 0,-3 0 2 16,-3-2 0-16,-6 2 0 0,-3 1-9 0,-2-4-2 15,-7-2 0-15,-6 5 0 16,-2-5-41-16,-4 6-9 0,0-6-2 0</inkml:trace>
  <inkml:trace contextRef="#ctx0" brushRef="#br1" timeOffset="196937.7">20263 17756 1116 0,'0'0'49'0,"0"0"11"0,0 0-48 0,0 0-12 16,0 0 0-16,0 0 0 0,0 0 60 0,3 8 11 15,3-8 1-15,0 5 1 0,3 3 19 0,-3-2 3 16,0 4 1-16,3-2 0 0,0 0-36 0,0 5-8 16,0 6 0-16,-3-1-1 15,0 4-15-15,0 4-4 0,0 0 0 0,-3 6 0 0,0 5 3 0,-3-2 0 16,2-1 0-16,-4-2 0 0,-1 7 0 0,0-1 0 15,-3-7 0-15,3-4 0 0,0 2-8 0,-3 3-2 16,0-1 0-16,0 4 0 0,-3-4-2 0,0 1-1 16,-3 3 0-16,0 2 0 0,-3-3-2 0,0-2 0 15,0-11 0-15,-2 8 0 0,-1-8 2 0,3-2 0 0,-6-3 0 16,3 2 0-16,-3 1-8 0,3-6-2 0,1 0 0 16,-1 0 0-16,0 1 8 0,0-1 2 15,0-5 0-15,0 2 0 16,0-2-126-16,-2-2-26 0,5-6-5 0</inkml:trace>
  <inkml:trace contextRef="#ctx0" brushRef="#br1" timeOffset="205490.25">10831 16383 403 0,'14'0'36'0,"4"0"-36"0,0 0 0 0,3 0 0 15,0-3 74-15,3 3 8 16,-3 0 2-16,2-2 0 0,1-1-69 0,0 0-15 0,0 3 0 0,3-2 0 16,-1 2 20-16,4-3 7 0,-3 3 1 0,6-3 0 15,-1 3 4-15,1 0 2 0,6-2 0 0,-3 2 0 16,2 0-25-16,1 0-9 0,-3-3 0 0,2 3 9 31,1 0-29-31,0 0-7 0,-1 0-1 0,1 0 0 16,3-5-42-16,-6 5-9 0,-1 5-1 0,1-5-1 15,-3 0 9-15,-1 0 3 0,-5 3 0 0,0-1 0 0,0 1 49 0,-3-3 11 0,-1 0 9 0,-2 0-13 16,0 0 31-16,0-3 6 0,-3 1 2 0,0-1 0 16,0-2-8-16</inkml:trace>
  <inkml:trace contextRef="#ctx0" brushRef="#br1" timeOffset="206253.07">8357 16325 1465 0,'21'-5'64'0,"-9"-1"15"0,3 6-63 0,6 0-16 0,5 0 0 0,4-2 0 15,6-1 34-15,2 3 4 0,4-3 1 0,3-2 0 16,-1 5-1-16,4 0 0 0,3-3 0 0,2-2 0 31,4 5-62-31,8-5-13 0</inkml:trace>
  <inkml:trace contextRef="#ctx0" brushRef="#br1" timeOffset="211685.21">18031 18566 1396 0,'0'0'62'0,"0"0"13"0,0 0-60 0,0 0-15 16,0 0 0-16,0 0 0 0,0 0 76 0,0 0 12 15,6 0 2-15,-3 5 1 0,-3-5 6 0,12 0 2 16,-3 0 0-16,6-5 0 0,-4 0-35 0,1 2-8 16,3-8 0-16,0 3-1 0,0-5-15 0,0 0-4 15,3 0 0-15,-6-6 0 0,0 6-8 0,-1-6-1 16,1 4-1-16,0-4 0 0,3-2-13 0,-3-3-2 16,-3-2-1-16,6-6 0 0,-3 0-10 0,0 3 8 15,-3-3-8-15,0 0 8 0,-3 1-8 0,-4 2 0 16,1-3 0-16,0 0 0 0,3 11 8 0,-6-3-8 15,3-2 8-15,-6 5-8 0,3 2 16 0,-6 0-1 0,3 6-1 16,-2 0 0-16,2 0 9 0,-3 5 1 0,0-3 1 16,-3 3 0-16,3 3-25 0,-3-3 0 0,0 8 0 0,0-5 0 15,0 5 0-15,0-3 0 0,-3 3 0 0,3 3 12 16,0 2-4-16,-3 3 0 0,1-3 0 0,-1 9 0 16,0-1-8-16,0 0 8 0,0 0-8 0,3 11 8 15,-3 5 0-15,0 0 0 0,3 0 0 0,0 3 0 16,3 0 10-16,0 2 2 0,0-2 0 0,0 0 0 15,1 0 3-15,5-6 1 0,0 3 0 0,0 0 0 16,2 6-3-16,1-9 0 0,0 6 0 0,0 0 0 16,6-6-3-16,3 8-1 0,3-7 0 0,-3-1 0 15,3-2 2-15,3-8 0 0,0 0 0 0,2-3 0 16,4-5 2-16,3 5 1 0,3-7 0 0,3-6 0 16,5 0-12-16,1-6-2 0,3 1-8 0,2-3 12 15,4-5-116-15,-3 0-24 0,-1-6-5 16</inkml:trace>
  <inkml:trace contextRef="#ctx0" brushRef="#br1" timeOffset="212649.05">18418 18240 403 0,'0'0'36'0,"-6"0"-36"15,3 0 0-15,3 0 0 0,0 0 360 0,0 0 64 16,-6 0 14-16,6 0 2 0,0 0-267 0,0 0-53 16,0 0-12-16,0 0-1 0,0 0-24 0,9 0-5 15,-3 0-1-15,3 6 0 16,0-6-95-16,0 5-19 0,0-5-4 0</inkml:trace>
  <inkml:trace contextRef="#ctx0" brushRef="#br1" timeOffset="-211076.15">16480 18899 666 0,'0'0'29'0,"0"0"7"0,0 0-36 0,0 0 0 0,0 0 0 0,0 0 0 15,6 0 84-15,-6 0 11 0,0 0 1 0,9 5 1 16,0-5-15-16,-3 6-3 0,3-6-1 0,0 2 0 16,0-2-3-16,0 0-1 0,2 0 0 0,1 0 0 15,0-2-38-15,3 2-7 0,0-6-1 0,6 6-1 16,-6-5 13-16,6 0 2 0,5 2 1 0,4-2 0 0,3 5-13 0,-3-5-2 15,-4 2-1-15,4 3 0 16,3 0-15-16,-3 0-2 0,-6 0-1 0,5 3 0 0,-2-3-9 0,6 5 0 16,-3-5 0-16,2 0 8 0,4 0-8 0,6 5 0 15,5-5 0-15,1 0 0 0,-12 0 0 0,8 0 0 16,1 3 0-16,3-3 0 0,-7 0 0 0,7 0 0 16,0-3 0-16,2 3 0 0,1-5 0 0,-1 5 0 15,-5-5 0-15,0 5 0 0,-4-3 0 0,1 3 0 16,-3 0 0-16,-1-5 0 0,-2 5 20 0,3-6 0 15,0 6-1-15,-1-2 0 0,-2 2-11 0,3 0-8 16,-4 0 12-16,4 0-12 0,-3 0 19 0,2 0-3 16,-5 0-1-16,6 0 0 0,-6 0-15 0,5 0 9 0,1 0-9 0,0-5 8 15,-4-1-8-15,1 6 0 0,0-2-12 16,0-4 12 0,-4 6-34-16,-2-5 1 0,0 2 0 0,-3-2 0 15,-4 0-123-15,1 2-24 0</inkml:trace>
  <inkml:trace contextRef="#ctx0" brushRef="#br1" timeOffset="-207691.85">17897 18815 806 0,'0'0'72'0,"0"0"-58"0,0 0-14 0,0 0 0 16,6-3 104-16,-6 3 19 0,0 0 3 0,6-5 1 16,0 5-19-16,-3-6-4 0,6 6-1 0,-3-2 0 15,3 2-39-15,0 0-7 0,-1 0-1 0,4 0-1 16,3 2-21-16,0-2-4 0,3 0-1 0,3 0 0 15,0 0-13-15,8 0-2 0,1 0-1 0,0 0 0 16,-3 0-13-16,3 0 9 0,-1-2-9 0,-2 2 8 16,3 0-8-16,-3-6 0 0,-4 6-10 0,4-5 10 15,-6 5 0-15,3-5 0 0,-6 2 0 0,0 3 0 16,-7-5 0-16,-2 5 13 0,0-5-1 0,-9 5 0 16,0 0-12-16,0 0 0 0,0 0 0 0,0 0 0 15,-6 5 0-15,-3-5 0 0,4 5 0 0,-7-5 0 0,0 3 0 16,0-3 0-16,-3 5 0 0,0-5 0 0,-3 5 0 0,0-5 0 15,0 0 0-15,-2 0-10 0,-1 6 10 0,-3-6 0 16,-3 2-9-16,0 4 9 0,1-6 0 0,-1 5 8 16,0 3 0-16,3-3 0 0,-3-2-8 0,7 2-11 15,-1 3 3-15,6-3 0 0,0 1 8 0,6-4 0 16,3 9-9-16,0-11 9 0,6 0-20 0,0 0 1 16,0 0 0-16,6 8 0 15,3-8-44-15,3 0-9 0,3-6-1 0</inkml:trace>
  <inkml:trace contextRef="#ctx0" brushRef="#br2" timeOffset="-197964.73">8711 14409 1220 0,'0'0'27'0,"3"-2"5"0,6-1 2 0,0 3 0 0,-3-3-34 0,6 3 0 15,0-5 0-15,0 2 0 0,0 1 71 0,0-1 7 16,2 0 2-16,4 1 0 0,0-4-34 0,0 4-6 16,3-1-2-16,0 1 0 0,6-1-14 0,-1 3-4 15,1-3 0-15,0 3 0 0,0-2-8 0,2 2-3 0,1-3 0 0,0 0 0 16,-3 1 3-16,3-1 0 0,-4 0 0 0,4 1 0 16,0-1 0-16,6 0 1 0,-4 1 0 0,1-1 0 15,3-2-2-15,-3 2-1 0,2 1 0 0,1-1 0 16,3-2-2-16,-4 2-8 0,1 0 12 0,0 1-4 15,0-1 0-15,-1 0 0 0,1 1 0 0,0-1 0 16,-1 3 16-16,4-5 2 0,0 2 1 0,-3-2 0 16,-1 5-15-16,-2-3-4 0,0 1 0 15,-4 2 0-15,1-3 1 0,-3 0 0 0,3 3 0 0,-3-2 0 16,2 2 7-16,-2-3 0 0,3 0 1 0,-3 1 0 16,-1 2 11-16,4-3 1 0,0 3 1 0,3-3 0 15,-3 3-30-15,2-2 0 0,-5-1 0 0,3 3 0 16,-3 0 0-16,2 0 0 0,-2 0 0 0,3-3 0 15,-3 3 0-15,2 0 0 0,-2 0 0 0,3-2 0 16,3 2 11-16,-6-3-11 0,2 3 12 0,1 0-12 0,-3 0 12 16,0 0-12-16,-4-2 12 0,4-1-12 0,-3 3 13 15,0 0-4-15,0 0-1 0,3 0 0 0,-1 0 4 0,1 0 0 16,0-3 0-16,0 3 0 0,-1 0-1 0,1 0 0 16,0 0 0-16,0 0 0 0,3 0-11 0,-4 0 0 15,1-2 0-15,0 2 0 0,-3 0 0 0,3 0-14 16,-4-3 2-16,4 3 0 0,-3 0 12 0,3-3 16 15,-3 3-3-15,2-2-1 0,1 2 4 0,0 0 1 16,-3-3 0-16,3 3 0 0,2-3-17 0,-2 3-17 16,0-2 3-16,0 2 1 0,-4 0 13 0,4 0 0 15,-3 0 0-15,0 0 10 0,0 0-10 0,0 0-9 16,-1 0 9-16,1 0-13 0,3 2 13 0,0-2 0 16,0 3 0-16,2 0 0 0,-2-3 12 0,3 2 4 15,-3-2 2-15,2 3 0 0,1-3-18 0,0 0 0 16,-3 3 0-16,-1-3 0 0,1 0 0 0,0 0-20 0,0 2 2 15,-3 1 1-15,2-3 17 0,-2 3 0 0,3-1 0 0,0 1 0 16,-3-3 12-16,2 0 2 0,4 0 1 0,-3 2 0 16,3 1-15-16,0-3 0 0,-4 0 0 0,4 0 0 15,-3 0 0-15,3 0 0 0,-4 0 0 0,1-3 0 16,3 3 0-16,3-2-20 0,-3-1 4 0,2 3 0 16,-2-2 25-16,0-1 6 0,3 3 1 0,-4-3 0 15,4 3-16-15,0-2 0 0,-6-1 0 0,2 3 0 16,-2-3 0-16,3 1 0 0,-3 2 0 0,2-3 0 15,-2 0 0-15,3 3 0 0,-3-2 0 0,3-1 0 16,-1 3 0-16,1-3 0 0,-3 3 0 0,3 0 0 0,-4-2 0 16,-2 2 0-16,3-3 0 0,-3 3 0 0,-3-3 0 15,2 3 0-15,1 0 0 0,-3 0 0 0,0-2-12 16,3 2-6-16,-3-3-1 0,2 3 0 0,1 0 19 0,3 0 0 16,-3-2 0-16,0-1 0 0,-1 3 0 0,1 0 0 15,0 0 0-15,0-3 0 0,0 3 0 0,0 0-8 16,-1-2 8-16,-2 2 0 0,0-3-12 0,0 0 0 15,0 1 1-15,0 2 0 0,-4-6 0 0,1 4 0 16,0 2 0-16,-3-6 0 0,3 4 11 0,0-3 0 16,0 2-9-16,-1 0 9 0,1 3 0 0,0-2 0 15,3-1 0-15,0 0 0 0,0 3 0 0,2 0 0 16,1-2 0-16,0 2 0 0,0 0 0 0,0 2 0 16,0-2 0-16,-1 0 0 0,1 0 0 0,0 0 0 0,-6 3 0 15,3-3 0-15,-3 0 0 0,2 0 0 0,-2 0 0 0,0 0 0 16,0 0 0-16,-3 0 0 0,-3 0 0 0,3 0 0 15,-1 0 0-15,-2-3 0 0,0 3 0 0,0 0 0 16,0-2 0-16,0 2 0 0,-3-3 0 0,0 3 0 16,-9 0 0-16,3-3 0 0,-3 3 0 0,0 0 0 15,6-5-9-15,-6 5 9 0,0 0-12 0,-6-3 12 32,3-2-121-32,-3 0-18 0,0 2-3 0</inkml:trace>
  <inkml:trace contextRef="#ctx0" brushRef="#br2" timeOffset="-197504.22">14754 13946 403 0,'-3'-13'36'15,"3"13"-36"-15,0-8 0 0,-3 3 0 0,3 5 212 0,0-8 35 16,0 5 7-16,0 3 2 0,0 0-136 0,-3-5-28 15,3 0-4-15,0 5-2 0,0 0 25 0,0 0 5 16,0 0 0-16,0 0 1 0,0 0-66 0,0 0-14 16,0 0-2-16,0 0-1 0,0 0-1 0,0 0 0 15,3 5 0-15,3 3 0 0,0 2-9 0,0-2-3 16,3 0 0-16,-1 3 0 0,4-1-9 0,0 1-1 16,3-3-1-16,-3 5 0 0,6-2-10 0,-3-1 12 15,0-2-12-15,3 3 12 0,2-3-12 0,1 2 12 0,0-2-12 16,0-2 12-16,3 2-12 0,-3-1 10 15,-4 1-10-15,1-2 10 0,-3-1-10 0,0 0 0 0,-3 1 0 0,0-1 8 16,0 0-8-16,-3 0 0 0,0 1 9 0,-3-1-9 16,2 0 14-16,-2-2-2 0,-6-3 0 0,6 5 0 15,-6-5-3-15,0 0-1 0,0 0 0 0,6 8 0 16,-6-8 5-16,0 0 1 0,0 0 0 0,0 8 0 16,3 0 13-16,-3-8 2 0,-3 5 1 0,0 3 0 15,-3-2-14-15,0-1-4 0,1 0 0 0,-1 0 0 16,-3 3 0-16,0-2-1 0,-3 2 0 0,-3-3 0 15,-3 3-11-15,-3-3 0 0,0 6 0 0,-2-3 8 16,-4 0-8-16,6 0 0 0,-3 2 0 0,3 3 8 16,3 1-116-16,1-1-24 0,2 0-5 15</inkml:trace>
  <inkml:trace contextRef="#ctx0" brushRef="#br2" timeOffset="-193575.08">8443 14909 288 0,'0'0'25'0,"6"-5"-25"0,0 0 0 0,0-3 0 16,0 2 88-16,0 1 12 0,0 0 2 0,-3 0 1 15,-3 5-75-15,6-6-16 0,-6 6-2 0,0 0-1 16,0 0 53-16,0 0 10 0,-3-5 3 0,3 5 0 16,0 0 2-16,0 0 1 0,0 0 0 0,-3 0 0 15,-3-3 10-15,0 3 1 0,0-2 1 0,6 2 0 16,-3 0-58-16,-3 0-11 0,0 0-2 0,0 2-1 0,0-2-8 15,0 3-2-15,1 0 0 0,-1-1 0 16,-3 1 2-16,0 2 0 0,0-2 0 0,-3 2 0 0,0 0-2 16,-3 1 0-16,0-1 0 0,0 0 0 15,0-2 7-15,1 2 1 0,-4-2 0 0,3 2 0 0,3 1 13 16,0-4 3-16,-6 3 1 0,3-2 0 0,3 2-6 0,3 1-2 16,-2-4 0-16,2 4 0 0,0-1-16 0,3 0-9 15,6-5 10-15,-3 8-10 0,-6-3 9 0,6 3-9 16,3-2 8-16,0 2-8 0,-6-3 12 0,6 3-2 15,0-3-1-15,3 3 0 0,3 0-9 0,-6 3 0 16,-6-3 9-16,6 2-9 0,6-2 0 0,-6 5 0 16,-6-2 0-16,0-1 0 0,6 4 0 0,0 2 11 0,-6-1-11 15,0 1 12-15,-6 0-12 0,6 0 0 0,9 0 0 16,-9 2 0-16,-6-2 0 0,6 0 8 0,6 3-8 0,0-3 8 16,-3 5-8-16,0-3 0 0,-3 1 0 0,6-1 0 15,6 1 8-15,-9 2 0 0,-3 0 0 0,3-2 0 16,6 2 0-16,-3-3 0 0,-6 1 0 0,1-1 0 15,5-2 0-15,0 3 0 0,-3 2 0 0,-3-5 0 16,3 0 9-16,-3-3 2 0,6 0 0 0,-3 6 0 16,-6-6-8-16,6-2-2 0,3-1 0 0,0 3 0 15,-3-5-9-15,0 3 12 0,3-1-12 0,-3-2 12 16,3 0-4-16,0 3-8 0,-6-3 12 0,0 0-4 16,6-8-8-16,-3 5 12 0,-3 3-12 0,3-3 12 15,3-5-12-15,0 0 0 0,0 0 9 0,0 0-9 16,0 0 8-16,0 0-8 0,0 0 10 0,0 0-10 15,0 0 12-15,6 0-3 0,9-2-1 0,-6-1 0 0,0-2 11 0,6-1 1 16,2 1 1-16,4-3 0 0,0 0-21 16,0 0 0-16,0 3 0 0,0-3 0 0,5 3 0 0,-2-3 0 15,0 8 0-15,-3-5 0 0,0 2-9 0,0 3-7 16,-4 0 0-16,1 0-1 16,0 0-8-16,-3 0-2 0,0 0 0 0,-3 0-676 15,0 3-135-15</inkml:trace>
  <inkml:trace contextRef="#ctx0" brushRef="#br2" timeOffset="-192538.4">9750 14878 345 0,'0'0'15'0,"0"0"4"0,0 0-19 0,0 0 0 0,-3-6 0 0,3 6 0 15,0 0 201-15,0 0 37 0,0-5 7 0,0 5 2 16,3-5-143-16,3 2-29 0,0-2-6 0,3-1-1 15,0 1-19-15,0 2-4 0,0-2-1 0,3 0 0 16,0 2 0-16,2-2-1 0,-2 2 0 0,3 1 0 16,0-1-28-16,0 3-6 0,-6-3-1 0,3 1 0 15,3-1 4-15,-3 0 1 0,-3 3 0 0,2-2 0 16,-5 2 3-16,3 0 0 0,-3 0 0 0,3 0 0 16,-9 0-3-16,0 0 0 0,6 0 0 0,3 2 0 15,-3 1 2-15,-6-3 0 0,0 0 0 0,6 5 0 16,0 3-15-16,0-2 9 0,-6-6-9 0,3 5 8 15,0 3-8-15,0 0 0 0,0 0 0 0,0 0 0 16,-3 2 12-16,0 1-4 0,0-1 0 0,0 1 0 0,0 2 0 16,0 0-8-16,0 1 12 0,0-1-4 0,0 0-8 15,0 0 10-15,-3 3-10 0,3 0 10 0,0-3-10 0,0 3 0 16,-3 0 0-16,-3 0 0 0,6 2 10 0,-3 1-10 16,0 0 12-16,0-1-12 0,0 1 8 0,0-1-8 15,0 1 0-15,3-4 0 0,0 4 10 0,0 0-10 16,0-1 8-16,3 1-8 0,-3 2 8 0,3-3-8 15,0-2 8-15,0 3-8 0,0-3 23 0,-3-1-1 16,3 1 0-16,-3 0 0 0,3-3-22 0,-3 3 0 16,3-3 0-16,-3 3-8 0,3-2 8 0,-3-1 8 15,-3 0-8-15,3-2 11 0,0 2-2 0,-3 0 0 16,0-2 0-16,0-1 0 0,-3 3-9 0,3-2 12 16,0-3-12-16,0 5 12 0,0-5-12 0,3 3 12 0,-3-1-12 15,0-2 12-15,0 0-12 0,3 0 0 0,-3 0 9 0,0 0-9 16,3 3 0-16,-3-3 0 0,3-8 0 0,0 5 8 15,0 0-8-15,0-5 9 0,0 0-9 0,0 0 10 16,0 0-10-16,0 0 8 0,0 0-8 0,-6 5 8 16,0-2 0-16,0-3 0 0,0 0 0 0,0 0 0 15,3-3-8-15,-3 1 0 0,1-1 9 0,-4-2-9 16,3 5 0-16,0-3 0 0,3-2 0 0,-3 2 8 16,0-2-8-16,3 2 0 0,-6-2 8 0,0 2-8 15,0 3 0-15,0-2 0 0,0-1 0 0,0 3 0 16,-3 0-18-16,3 0-2 0,-5 0 0 0,2 5-688 15,0-2-139-15</inkml:trace>
  <inkml:trace contextRef="#ctx0" brushRef="#br2" timeOffset="-186701.65">12637 16550 770 0,'0'0'34'0,"0"0"7"0,0 0-33 0,0 0-8 0,0 0 0 0,6 5 0 15,0-2 105-15,0-1 19 0,3-4 4 0,-3-1 1 16,3 3-26-16,3 0-6 0,3 0-1 0,-3 0 0 16,0 0-28-16,3-5-5 0,2 5-2 0,-2 0 0 15,3-3-7-15,3 0-2 0,-3 3 0 0,6 0 0 16,-4 0-10-16,4 0-2 0,-3-2-1 0,6 2 0 15,0 0-14-15,-1 0-2 0,1 0-1 0,0 2 0 16,-3 1-11-16,3 0-3 0,-1-3 0 0,1 0 0 16,-3 5-8-16,0-2 0 0,0 2 0 0,-3 0 0 15,-4-2 9-15,1 2-9 0,-3 0 10 0,0 1-10 16,-3-1-23-16,0-2-10 0,-3 2-3 0,0 0 0 16,-3 3-96-16,0-3-20 0,0-2-4 0,-3 2-633 15</inkml:trace>
  <inkml:trace contextRef="#ctx0" brushRef="#br2" timeOffset="-180331.13">8286 16544 115 0,'-12'-2'0'0,"6"2"10"0,6 0-10 0,-6 2 0 16,0 4 0-16,0-6 0 0,0 5 326 0,3-2 63 16,-3 2 13-16,0 3 2 0,0 0-263 0,0 0-53 15,6 0-10-15,-3 5-2 0,0 0-7 0,3 6-1 16,3-3 0-16,0-1 0 0,0 4-42 0,3-3-9 15,3-3-1-15,0 6-1 0,3-4 1 0,0 1 1 16,0-2 0-16,6-7 0 0,-1 7-4 0,4-4-1 16,0-2 0-16,9 0 0 0,-3-3-4 0,8-2-8 15,-2 0 11-15,6-3-11 0,2-6 11 0,4 1-11 16,0 0 10-16,-1-3-10 0,1 3 0 0,6-3 0 16,-1 0 0-16,4 0 0 0,-1 3 0 0,4-3-12 15,0-3 12-15,-4 6-10 0,1-1 10 0,-4-2 0 16,4 6 0-16,2-1 0 0,-5 1 0 0,3 2 0 0,-4 0 12 0,1 2-4 15,-4 1-8-15,-2-1 11 0,0 6-11 0,-4-2 12 16,1-1-12-16,0 6 12 0,-1-1-12 0,-2 1 12 16,3-3-12-16,-7 5 0 0,1-2 0 0,-6-1 8 15,-3 1-8-15,-3 2 0 0,-7-3 9 0,-2 1-9 16,0 0 8-16,-6-3-8 0,-3 5 10 0,0-5-10 16,-6-3 12-16,0 8-4 0,-6-7-8 0,0 2 12 15,-6-3 0-15,3 8 0 0,-3-8 0 0,3 3 0 16,-2-2 4-16,-1-1 1 0,0-3 0 0,0 4 0 15,0-6-4-15,0 2-1 0,6-4 0 0,-3 2 0 16,3 0 0-16,3-6 0 0,0 1 0 0,3-3 0 16,3-5-12-16,0 8 11 0,3-8-11 0,6 5 10 15,0-11-10-15,3 6 10 0,0-6-10 0,3-2 10 16,2 3-10-16,1-1 0 0,0-2-12 0,6-6 12 16,0 6-16-16,2-3 5 0,1 3 1 0,3 3 0 0,0-1-2 0,2 3-1 15,1 3 0-15,-3 3 0 0,6 2 5 0,-7 2 8 16,1 6-13-16,3-2 5 0,-1 2 8 0,1 2-10 15,3 4 10-15,0-1-10 0,2-2 10 0,4 10 9 16,0-3-1-16,2-2-8 0,1 6 0 0,-4-1 0 16,4 0 0-16,0-2-9 0,-1-1 9 0,4 3 0 15,2-2 0-15,1 0 0 0,0-1 0 0,-4 1 0 16,1 2 0-16,-4-5 0 0,4 3 0 0,-3-4 0 16,2 1 0-16,1-2 0 0,-3-1 0 0,-1-2 0 15,-5 2 0-15,0-5 0 0,-4 0 0 0,-2 0 0 16,0 0 0-16,-4-5 8 0,1 2 1 0,0-2 1 0,-3-6 0 15,2 3 0-15,-5-5 9 0,0 0 1 0,0-1 1 16,-3 1 0-16,-1-5 10 0,-2 2 1 0,-3-8 1 16,-3 8 0-16,0-2 4 0,-6-1 1 0,0 1 0 15,-6 2 0-15,0 0-15 0,0 0-3 0,-6-3-1 16,-3 1 0 0,-3 5-65-16,0-1-13 0,-6 1-2 0,0 0-1173 0</inkml:trace>
  <inkml:trace contextRef="#ctx0" brushRef="#br2" timeOffset="-162828.18">8247 16386 115 0,'0'0'10'0,"0"0"-10"16,9 0 0-16,-3-6 0 15,9 1 280-15,-3 0 55 0,2 2 10 0,4-2 3 0,0-3-219 0,6 8-43 16,0-8-9-16,0 3-1 0,2-1 0 0,4 4 0 15,0-4 0-15,3 6 0 0,-1-2-32 0,1 2-5 16,3-3-2-16,-6 6 0 0,2-1-20 0,1-2-4 16,0 0-1-16,-3 0 0 0,2 0-12 0,-2 0 8 15,-3 0-8-15,3 0 0 0,-6-2 0 16,-4 2-15-16,-2 2 2 0,0-2 0 16,-3 0-117-16,-6 0-23 0,0 0-5 0,-3 6-1 0</inkml:trace>
  <inkml:trace contextRef="#ctx0" brushRef="#br2" timeOffset="-162203.4">10729 16481 874 0,'33'3'39'0,"-18"-3"8"0,3-3-38 0,6 3-9 0,-1 0 0 0,7 0 0 15,-3 0 63-15,3 0 10 0,0-3 3 0,2 3 0 16,4 0 51-16,0 0 10 0,5 0 3 0,1 0 0 16,6 6-29-16,-1-6-6 0,4 0-1 0,0 0 0 15,-1 0-85-15,1 0-19 0,-4 0 0 0,4 0 0 16,0 0-16-16,2 0 1 0,-2 0 0 0,-4 5-573 16,-2-5-116-16</inkml:trace>
  <inkml:trace contextRef="#ctx0" brushRef="#br2" timeOffset="-161274.62">8863 17425 1162 0,'0'0'52'0,"0"0"10"0,-6-2-50 0,0 2-12 0,3 0 0 0,-3 2 0 16,0-2 96-16,-3 3 16 0,3 0 3 0,-3 2 1 15,1 0-18-15,-1 3-3 0,-3-2-1 0,3 2 0 16,-3 5-21-16,-3 0-4 0,0 0-1 0,-3 0 0 16,3 6-16-16,-2 2-4 0,2 3-1 0,0-3 0 15,-3 3-19-15,6 2-3 0,3-4-1 0,0 4 0 16,-3-7-14-16,6 7-10 0,0-5 12 0,3 3-12 16,0-3 17-16,0 3-3 0,6-8-1 0,0 2 0 15,3 1-13-15,3-3-13 0,0 0 2 0,3-8 1 16,3 5 10-16,3-5 11 0,0-3-3 0,2 0 0 15,4-2 2-15,3-6 0 0,0-7 0 0,0 2 0 0,-1-5-2 16,7-1-8-16,-3 1 12 0,3-5-4 16,-1-4-8-16,-2-1 8 0,-3-4-8 0,0 6 8 0,-3-6-8 15,-4-4 0-15,-2 4 0 0,-6-4 0 0,-3-1 0 16,-3 5 0-16,-6 1 0 0,-6-1 0 0,-3 9 0 16,-3-1 0-16,-9-2 0 0,1 5 8 0,-7 0-8 0,-3 3 0 15,-3 5 0-15,1-5 0 0,-4 8 0 0,3 2 0 16,3-2 0-16,-2 5 0 15,5 2-35-15,0 1 1 0,3 0 0 0,6 2-702 16,3 8-140-16</inkml:trace>
  <inkml:trace contextRef="#ctx0" brushRef="#br2" timeOffset="-160908.62">9533 17402 1670 0,'-15'-3'74'0,"6"0"15"0,0 3-71 0,-3 0-18 0,0 0 0 0,3 0 0 15,3 3 92-15,-3 0 16 0,-2-3 2 0,2 2 1 16,0-2-26-16,0 0-5 0,0 6 0 0,3-1-1 15,-3-2-31-15,3 4-5 0,0 4-2 0,0-3 0 16,-3 3-27-16,-3 2-6 0,3 3 0 0,-3 2-8 0,-2 9 24 0,2-4-3 16,-3 4 0-16,0-1 0 0,0 1-1 0,0-1 0 15,0 1 0-15,0-3 0 0,3-3-1 0,1 5-1 16,2-5 0-16,0 3 0 0,3-3-18 0,0 6 0 16,6-9 8-16,0 6-8 0,3-3 0 0,3 0 0 15,0-2 0-15,6-6 0 0,-1 6-18 0,4-6-4 16,3-5-1-16,3 2 0 15,0-2-114-15,6-8-23 0,2 0-5 0,1-5-1 0</inkml:trace>
  <inkml:trace contextRef="#ctx0" brushRef="#br2" timeOffset="-160209.52">10104 17748 345 0,'0'0'15'0,"0"0"4"0,0 0-19 0,0 0 0 0,0 0 0 0,0 0 0 16,0-5 294-16,-3 0 55 0,-3 2 11 0,3-2 3 15,0-1-187-15,0 6-38 0,0-7-7 0,-2 7-2 16,2-6-34-16,0 4-7 0,-3-4-2 0,3 1 0 15,-3 2-38-15,0-2-7 0,0 0-1 0,3 2-1 0,-3 0-11 16,0 1-1-16,0-3-1 0,-3 5 0 16,3-6-11-16,-3 6-3 0,0-2 0 0,-3 2 0 0,-3 0-12 15,4 0 11-15,-4 0-11 0,-3 2 10 0,0 4-10 16,-3-6 0-16,3 7 0 0,-3-1 0 0,1 4 0 0,2-2 0 16,0 0 0-16,-3 3 0 0,3 5 0 15,0-3 8-15,6 0-8 0,0 6 8 0,1-1-8 0,5 1 0 16,-3-3 0-16,6 2 0 0,0 3 0 0,6-2 0 15,-3-1 0-15,6 3 0 0,3-2 0 0,-1-6 0 16,1 6 0-16,3-3 0 16,3-6-12-16,0-2 12 0,0-3-12 0,0 3 12 0,0-2-16 0,6-6 5 15,-4 0 1-15,1-6 0 0,0 6 10 0,0-2 0 16,-3-9 0-16,3 3-8 0,-3 0 8 0,0-2 0 0,-1-9 0 16,1 6-8-16,0-3 8 0,-3-8 0 0,0 3 0 0,0-3 0 15,0-2-11-15,-3-1 11 0,3 1-13 0,-3-1 5 16,-3 1 8-16,-1 0 0 0,1 2 0 0,0 3-8 15,-3-1 8-15,0-1 0 0,0 7 8 0,0-8-8 16,-3 11 17-16,0-6-1 0,0 6 0 0,-3 0 0 16,3 5 7-16,-3 2 1 0,3-2 0 0,0 3 0 15,-3 0-5-15,3 5-1 0,0 0 0 0,0 0 0 16,0 0-6-16,0 0-2 0,0 0 0 0,-6 3 0 16,3-1-10-16,-3 9 0 0,3-1 0 0,-2 6 0 15,2 0 0-15,-3 8 0 0,3-3 8 0,0 3-8 16,-3 2 0-16,3-4 0 0,-3 4 0 0,3-2 0 15,0-3 0-15,0 5 0 0,3-2 0 0,3-3 8 16,-3-2-8-16,3 2 0 0,3 0 0 0,0-2 0 0,0-1 0 16,0-4 0-16,6 4 0 0,-1-2 0 0,1-3 0 0,3-2 8 15,0-3-8-15,0-3 0 0,6-5 0 0,0 0 0 16,-1-5 0-16,4 2 0 16,0-8-159-16,6-2-30 0,-3-5-7 0</inkml:trace>
  <inkml:trace contextRef="#ctx0" brushRef="#br2" timeOffset="-159813.05">10289 17373 2253 0,'-9'-8'100'0,"9"8"20"0,0 0-96 16,0 0-24-16,0 0 0 0,0 0 0 0,0 0 0 0,0 0 0 0,6 0 0 0,3 0 0 16,-3-6 44-16,3 6 3 0,-3 6 1 0,6-6 0 15,-4 0-8-15,4 5-2 0,3-2 0 0,-3 2 0 16,3 3-26-16,0-3-12 0,-3 0 10 0,3 1-10 16,-3-4 0-16,0 6 0 0,-4-2 0 0,1 4 0 15,-3-2 0-15,-3 0 12 0,0-3-3 0,-3 9-1 16,-6-7-8-16,3 4 0 0,-6 2 0 0,-2-5 0 15,-4 11 28-15,-3-6 3 0,0 0 1 0,-3 0 0 16,0 1-32-16,-3-1-13 0,7 0 1 0,-1 0 0 0,0-5 12 0,6 3 0 16,0-3 0-16,3-3-9 0,6 0 17 15,3-5 3-15,0 0 1 0,0 0 0 0,9 3-12 0,9-3 0 16,3 0 0-16,6-3 0 0,5-2 15 16,7 0 7-16,3-3 2 0,-1 3 0 0,1-1-24 15,6-2 9-15,-4 0-9 0,4 3-1240 16</inkml:trace>
  <inkml:trace contextRef="#ctx0" brushRef="#br2" timeOffset="-156349.85">11831 16759 1324 0,'-3'0'118'0,"-6"-3"-94"16,3-2-24-16,-3 5 0 15,0 0-28-15,0-6-11 0,-3 6-1 0,0-2-1 0,0-1 86 0,3 3 18 16,-2-2 3-16,-1 2 1 0,0 0-7 0,0 0 0 16,0 2-1-16,3-2 0 0,-3 3-30 0,0-1-5 15,3-2-2-15,-3 0 0 0,3 0 6 0,-3 6 2 0,1-4 0 16,-1 4 0-16,-3-6-15 0,3 5-3 0,-3 3-1 0,0-3 0 16,0 3-11-16,0-3 0 0,0 1 9 0,1 2-9 15,2-3 0-15,0 3 0 0,0 0 0 0,3-3 0 16,3 3 0-16,0-3 0 0,3 6 0 0,-3-3 0 15,3 0 0-15,3-3 0 0,0 6-8 0,3-3 8 16,0 0 0-16,0 2 0 0,0-2 0 0,3 0 0 16,0 0 0-16,0-3 0 0,-3 6 0 0,3-3 0 15,-3 0 9-15,0-3 1 0,0 8 0 0,-3-5 0 16,0 5 10-16,-3-2 1 0,0 5 1 0,0-3 0 16,-3-2 4-16,3 2 1 0,-3 5 0 0,0-2 0 15,-3 0-27-15,3-3 0 0,0 3 0 0,0-2 0 16,-3 4 0-16,6-5 0 0,-3 1 8 0,3-1-8 0,0 0 0 15,3-2 0-15,0-4 0 0,0 1 0 0,3-2 0 16,3 2 0-16,-6-8 0 0,9 2 8 0,-3 1-8 0,6-3 12 16,0-3-12-16,0 1 12 0,0-1-12 15,0-2 10-15,3 5-10 0,-1-6 10 16,7-2-136-16,-3 1-27 0</inkml:trace>
  <inkml:trace contextRef="#ctx0" brushRef="#br2" timeOffset="-153236.46">9134 14383 518 0,'0'0'46'0,"0"0"-37"0,-6 0-9 0,6 0 0 16,-3-3 44-16,3 3 6 0,-6-3 2 0,6 3 0 16,0 0-42-16,0 0-10 0,0 0 0 0,0 0 0 15,0 0 0-15,0 0-9 0,0 0 9 0,0 0-13 16,6 0 13-16,0-2-12 0,-6 2 12 0,9 0-12 15,-9 0 12-15,9-3 0 0,-3 1 0 0,3 2 10 16,-3 0 27-16,3-3 6 0,-3 0 1 0,2 3 0 16,4-5 0-16,3 2 0 0,-3-2 0 0,6 0 0 15,3-1-9-15,3-2-2 0,2-2 0 0,4-3 0 16,3 2 22-16,0 1 4 0,5-1 1 0,1 0 0 16,3 3-12-16,-4 3-3 0,1 0 0 0,3 0 0 0,-3 2-25 15,2 0-4-15,1 1-2 0,3-1 0 0,5 3-6 16,1 0-8-16,-4 0 11 0,4 0-11 0,0 0 0 15,-1 0 0-15,-2 0 0 0,8 0 0 0,1 0 0 0,2-3 0 16,-2 1 8-16,3 2-8 0,-1-6 0 0,4-2 0 16,-1 3 0-16,4 0 0 0,-1 0 0 0,3-1 0 15,-2 4 0-15,-1-4 0 0,1 1 0 0,2 0 0 16,1-1 0-16,-1-1 0 0,-2 7 0 0,-1-3 0 16,-2 0 0-16,-1-2 0 0,1 2 12 0,-1 1-12 0,4-4 12 15,-4 4-12-15,4-1 0 0,-4 0 0 0,1 1 0 16,2 2 0-16,4-6 11 0,-1 4-11 0,1 2 10 0,-1-3-10 15,-5 3 16-15,8 0-2 0,-2-2-1 0,2 4 0 16,-3-2-4-16,1 3-1 0,-7-3 0 0,1 0 0 16,2 0-8-16,-2 0 0 0,-1 0 9 0,1 0-9 15,-7 0 11-15,1 0-3 0,-3-3 0 0,-1 3 0 16,-2 0-8-16,-1 0 0 0,-2-2-12 0,3 2 12 16,-1 0 0-16,1 0 0 0,-1 0 14 0,-2 0-4 15,0-3 0-15,2 3 0 0,1-3 0 0,-3 1 0 16,-4-1-10-16,4 0 8 0,-1 3-8 0,-2 0 8 15,-3 0 3-15,-4-2 0 0,4-1 0 0,0 0 0 16,-4 1-11-16,4-1 0 0,0 0-12 0,-1 1 12 16,-2-1 0-16,0 0 0 0,3 1 0 0,-7-1 12 15,4 3-12-15,-6-2 0 0,-1 2 0 0,1-3 0 16,0-2 0-16,3 5 0 0,-1-3 0 0,-2 0-11 0,-3 1 11 16,3-1 0-16,-1 0 8 0,-2 3-8 0,0 0 0 0,-3 0 0 15,-4 0 0-15,1 0 0 0,-6 0 0 0,0 0 0 16,-3 0 0-16,0 0 0 0,-3 0 0 0,-3 0 0 15,0 0 0-15,-9 0 8 0,0 0-8 0,0 0 8 16,0 0-8-16,0 0 8 0,0 0-8 0,0 0-13 16,0 0 3-16,0 0 1 15,0 0-43-15,0 0-9 0,0 0-2 0,0 0-434 16,-3-2-87-16</inkml:trace>
  <inkml:trace contextRef="#ctx0" brushRef="#br2" timeOffset="-152937.36">14983 13938 288 0,'0'0'12'0,"0"0"4"0,0 0-16 0,0 0 0 0,-6 0 0 0,0 0 0 16,6 0 172-16,-6-2 32 0,-3 2 7 0,0-3 1 15,3 3-76-15,0 0-16 0,6 0-2 0,0 0-1 16,0 0-40-16,0 0-8 0,0 0-1 0,0 0-1 15,3 5-31-15,3 3-5 0,3 0-2 0,3 0 0 16,3 3 1-16,3-1 0 0,0 1 0 0,2-1 0 16,1 4-16-16,0-1-3 0,-3 0-1 0,3 0 0 15,-6 1 6-15,3-1 2 0,-4 0 0 0,-2 0 0 0,0 3-18 16,-6-3-11-16,0-2 2 0,-3 0 0 0,-6 2 9 0,0 0 0 16,-3 0 10-16,-6-2-10 0,-3-3 0 15,-5 5-13-15,-4-2 1 0,-3-1 0 0</inkml:trace>
  <inkml:trace contextRef="#ctx0" brushRef="#br2" timeOffset="-151209">9339 17992 1494 0,'0'0'32'0,"0"0"8"0,0 0 0 0,0 0 3 0,0 0-35 0,0 0-8 0,0 0 0 0,0-6 0 16,3-2 60-16,0 3 9 0,3 3 3 0,-3-9 0 16,3 8-23-16,3-2-4 0,0-8-1 0,0 5 0 15,0-3-3-15,0 3-1 0,0-2 0 0,3-1 0 16,0 1-17-16,-4 2-4 0,-2-3-1 0,3 3 0 16,-3-5-10-16,0 8-8 0,0-9 12 0,-3 6-12 15,0 0 8-15,0-2-8 0,-3-3 0 0,0-1 0 0,0 1 8 0,0 0-8 16,-3 0 0-16,3 0 0 15,0 2 12-15,3-2-12 0,-3-3 12 0,0 5-12 0,0-2 0 16,0 5 0-16,3-5 0 0,-3 5 0 0,3 3 9 0,-3-1-9 16,-3 1 0-16,0-3 9 0,3 8 7 0,0 0 2 15,0 0 0-15,0-3 0 0,0 3-9 0,0 0-1 16,0 0-8-16,-6 0 12 0,0 3-12 0,0-3 11 16,0 5-11-16,0-2 10 0,0 2-10 0,0 3 12 15,4-2-12-15,-4-1 12 0,0 3-4 0,0 2-8 16,3-2 12-16,0 0-4 0,0 5 4 0,3-2 0 15,0 2 0-15,3 1 0 0,0-1 11 0,0-5 2 0,6 5 1 16,-3 5 0-16,5-4-13 0,-2-1-2 0,0 0-1 0,0 0 0 16,3 1-10-16,0-1 8 0,-3 0-8 0,3 0 8 15,-3 3-8-15,0 0 10 0,3-3-10 0,-3 0 10 16,0 1-22-16,-1-1-4 0,1-2 0 0</inkml:trace>
  <inkml:trace contextRef="#ctx0" brushRef="#br2" timeOffset="-150448.51">10646 17291 1443 0,'0'0'64'0,"0"0"13"0,0 0-61 16,0 0-16-16,0 0 0 0,6 0 0 0,3 0 72 0,-3 0 12 16,3 2 3-16,0-2 0 0,0 5-8 0,6 3-2 15,-1 0 0-15,1 3 0 0,3 2-31 0,3 8-6 16,0-2-2-16,0 5 0 0,0-1-4 0,-4 1-1 15,4 11 0-15,-3 2 0 0,0-3-8 0,-6 3-1 16,3-2-1-16,-6 4 0 0,0-7-9 0,-6 5-2 16,0-3 0-16,-6-2 0 0,-3 3-1 0,-3-4-1 15,-3 4 0-15,-6-4 0 0,-3 1 1 0,-6-5 0 0,-5 4 0 16,-1-4 0-16,-6-1-11 0,0-4 0 0,-2-4 9 0,-1 1-9 31,-3-6-109-31,-2 0-27 0</inkml:trace>
  <inkml:trace contextRef="#ctx0" brushRef="#br2" timeOffset="-142453.25">15057 18082 518 0,'0'0'23'0,"0"0"5"0,0 0-28 0,3-6 0 16,3 1 0-16,-6 5 0 0,6-3 264 0,-6 3 47 0,0 0 9 0,0 0 3 15,3-5-166-15,-3 5-33 0,0 0-6 0,0 0-2 16,0-5-20-16,-6 2-4 0,0-2 0 0,-3 0-1 16,-6 5-55-16,1-3-12 0,-10-2-1 0,-3 5-1 15,-3 0-4-15,-6 0-1 0,1 0 0 0,-4 0 0 16,-6 0-5-16,-5-6-2 0,-7 6 0 0,-8-2 0 15,-7 2-10-15,-2-6 0 0,-3 6 0 0,-4-5 8 16,-5 2-8-16,-3-2 0 0,-4 5 0 0,4-5 0 16,-3 2 10-16,-1 1 0 0,-5-6 0 0,6 8 0 15,0-3 7-15,-4 0 2 0,-5 1 0 0,0-4 0 0,0 6-5 16,-3 0-1-16,-4-7 0 0,1 1 0 0,6 6-2 0,0-5-1 16,3-3 0-16,-1 3 0 0,1-3 3 0,6 2 1 15,0-1 0-15,5 1 0 0,1-2-1 0,9 0 0 16,5 6 0-16,10-6 0 0,5 0 15 0,7-3 4 15,5 3 0-15,9 3 0 0,3 2-15 0,10-2-2 16,2 0-1-16,9-3 0 0,0 8 4 0,6-5 1 16,6 5 0-16,0 0 0 0,0 0-19 0,6-3 0 15,0-2 0-15,3-1 0 0,0 6-23 0,0 0-1 16,0 0-1-16,0 0 0 16,-3 0-129-16,2 0-26 0,1 0-4 0,0-2-977 0</inkml:trace>
  <inkml:trace contextRef="#ctx0" brushRef="#br2" timeOffset="-142142.22">11721 17751 2361 0,'-12'-13'104'0,"9"5"23"0,-3 8-102 0,0-6-25 0,0-1 0 0,0 1 0 15,-3 6 63-15,0-8 7 0,0 3 2 0,0 2 0 16,0 1-44-16,0-1-9 0,3-2-2 0,-3 5 0 15,0 0 11-15,1 5 3 0,-4-2 0 0,0 2 0 16,0 0-31-16,-3 3 0 0,3 3 0 0,-3-3 0 16,0 5 8-16,0 0-8 0,-2 0 11 0,2 6-11 15,3-3 15-15,-3 0-4 0,3-3-1 0,0 3 0 16,0 2-10-16,0 3 0 0,6-5 9 0,0 0-9 16,6 3 0-16,0-1 0 0,3 3-12 0,3-2 4 0,0-1 16 0,3-2 3 15,3 3 1-15,0-1 0 0,3-2-12 0,3-2 8 16,0 1-8-16,2-1 8 0,1-1-8 0,3-5 8 15,-3 5-8-15,3-5 8 0,0 3-8 0,2-4-11 16,1-1 3-16</inkml:trace>
  <inkml:trace contextRef="#ctx0" brushRef="#br2" timeOffset="-141418.57">14655 17756 403 0,'0'0'36'0,"0"0"-36"0,0 0 0 0,0 0 0 0,0 0 290 0,0 0 51 15,0 0 11-15,0 0 1 0,0 0-180 0,0 0-36 0,0 0-7 0,0 0-2 16,0 0-24-16,0 8-4 0,0-8-2 0,-3 11 0 16,3-3-27-16,3 0-6 0,-3-3-1 0,6 5 0 15,-3-2-20-15,3 6-4 0,0-6 0 0,3 5-1 16,-3 5-27-16,6-4-12 0,-3 4 10 0,6-5-10 16,0 8 48-16,6-2 3 0,-4 0 1 0,4-1 0 15,0-2-31-15,3 2-5 0,0 4-2 0,0-4 0 16,2-5-6-16,-2 6 0 0,0-6-8 0,-3 6 12 15,3-6-12-15,-4 0 8 0,-2-5-8 0,0 5 0 16,-6-5 8-16,3 3-8 0,-3-6 0 0,-3 3 9 16,0-3-9-16,-6-2 12 0,0-3-12 0,-3 0 12 15,0 0-2-15,0 0 0 0,-6-3 0 0,-9-2 0 16,-3 5-2-16,-9 0 0 0,-6-5 0 0,-5 2 0 16,-13-2-8-16,1 5 0 0,-4 5 0 0,3-2 0 0,1 2 0 15,5 0-12-15,1 3 4 0,8 5 8 16,6 1-110-16,6-1-14 0,-9 8-4 0,25 3 0 0</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9-03T17:25:30.626"/>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2916 2342 633 0,'0'0'56'0,"0"-11"-44"0,6 3-12 0,-6 0 0 15,6 0 76-15,-3 3 14 0,-3 5 2 0,3-5 1 16,0-3-15-16,3 2-3 0,-6 6-1 0,6 0 0 16,0 0-46-16,0 0-10 0,-6 0-2 0,11 0 0 15,-5 0-16-15,6 0 0 0,0 6 0 0,3-4 0 16,0 1 0-16,6 0 0 0,6 2 0 0,-4-2 0 16,7 7 18-16,0-7 0 0,0 7 0 0,2-4 0 15,4 4 16-15,-3 1 3 0,3-6 1 16,5 3 0-16,4 0-16 0,6 3-3 0,-1-4-1 0,4 1 0 15,2 3 8-15,4-6 2 0,-1 3 0 0,4-5 0 16,5 0-8-16,7-1-2 0,-1 3 0 0,7-5 0 16,-4 0 4-16,3 0 1 0,4 0 0 0,2 0 0 15,-6-5 1-15,7 3 1 0,-1-4 0 0,3-2 0 16,4 3-7-16,-4 0-2 0,-3-3 0 0,0 0 0 16,4 3 0-16,-1-1-1 0,0-2 0 0,-5 3 0 0,-1-3 7 15,-3 3 2-15,4 0 0 0,-7 2 0 0,-2-2-8 16,-4 5-2-16,0-6 0 0,-5 1 0 0,-4 2-2 0,1-2 0 15,-4 2 0-15,-2 1 0 0,-6-1 2 0,-7 3 0 16,1 0 0-16,-6-5 0 0,-1 2-3 0,-5 3-1 16,0-2 0-16,0-1 0 0,-4-2-10 0,1-1 8 15,-9 4-8-15,0-4 8 0,0-4 0 0,-7 7 0 16,1-10 0-16,-6 8 0 0,0-1 0 0,-3-2-8 16,-3 3 12-16,0 2-4 0,-3-4-8 0,3 1-12 15,-6 1 2-15,3 0-679 16,0 2-136-16</inkml:trace>
  <inkml:trace contextRef="#ctx0" brushRef="#br0" timeOffset="874.65">8259 2230 1249 0,'0'0'55'0,"0"0"12"0,0 0-54 0,9 0-13 0,-3-5 0 0,3 3 0 15,0-1 64-15,2 3 11 0,1 0 1 0,3 0 1 16,3 0-44-16,3 3-9 0,0-1-1 0,6 3-1 16,-1-2-11-16,10 2-3 0,-3 3 0 0,9 3 0 0,-1-6-8 15,4 3 0-15,2 0 0 0,7 3 0 0,0-3 0 0,8 0 8 16,7 2-8-16,-1-5 0 0,6 3 8 0,-2 0-8 15,2-2 8-15,7-6-8 0,-1 5 20 0,0 3-2 16,-2-3 0-16,-1 3 0 0,4-8 12 0,-1 0 2 16,0 0 1-16,4 3 0 0,-7-1 4 0,3 1 1 15,1-6 0-15,-1 1 0 0,1-1-12 0,-1 3-2 16,0-8-1-16,1 5 0 0,-1 1-1 0,0-6 0 16,1 3 0-16,-7-1 0 0,-2 1 8 0,-4-3 2 15,-2 0 0-15,2 0 0 0,-6 3-16 0,1-3-4 16,-9 3 0-16,-4 5 0 0,-2-6 0 0,-7 6 0 15,-2-8 0-15,-6 3 0 0,-3 5-12 0,-4-5 11 16,-2 2-11-16,0 3 10 0,-6-2-10 0,3-1 0 16,-6 3 9-16,0-5-9 0,-4 2 8 0,-2 3-8 15,0-3 8-15,0 1-8 0,-6 2 9 0,0-8-9 0,0 5 12 0,-3 3-12 16,0 0 9-16,0 0-9 0,-3-3 0 0,-3-2 9 31,3 3-81-31,3 2-17 0,0 0-3 0,0 0-891 0</inkml:trace>
  <inkml:trace contextRef="#ctx0" brushRef="#br0" timeOffset="1603.32">13367 2434 1213 0,'0'0'53'0,"6"-2"12"0,3 4-52 0,-1-4-13 0,4 2 0 0,0 0 0 16,3 0 34-16,3 2 4 0,9-2 1 0,0 5 0 0,5-2-13 0,4 0-2 15,3 5-1-15,5-8 0 0,4 2 10 0,3 1 3 16,2 0 0-16,7 2 0 0,5-5-7 0,4 0-1 16,2 0 0-16,4-5 0 0,8 2 0 0,0-2 0 15,6 5 0-15,-2-8 0 0,-4 2 4 0,6-7 1 16,4 0 0-16,-1 2 0 0,-6 9 19 0,4-11 3 16,-7-1 1-16,0 4 0 0,1 2-6 0,-4 0-1 15,-9 3 0-15,1-3 0 0,-4-3-21 0,-2 6-5 16,-4 2-1-16,1-5 0 0,-4 3-11 0,-5-3-3 15,-3 5 0-15,-7 1 0 0,1-4 0 0,-6 1-8 16,-4 2 12-16,1 1-4 0,-3 2-8 0,-1-3 10 16,-5 3-10-16,3 0 10 0,-3 0-10 0,-3 0 0 0,-4 0 9 15,4 0-9-15,-9 5 0 0,0-5-20 0,-3 8 4 16,0-2 1 0,-3-1-145-16,0 6-28 0,6 12-7 0,-3-9-1 0</inkml:trace>
  <inkml:trace contextRef="#ctx0" brushRef="#br0" timeOffset="22295.7">3050 4374 1209 0,'0'0'53'0,"0"0"12"0,6-6-52 0,-3 1-13 0,0-3 0 0,3 3 0 16,0-1 96-16,3 1 17 0,5 3 3 0,1-4 1 15,3 4-85-15,6-4-18 0,0 4-3 0,3-1-1 16,-1 0 0-16,4 3 0 0,3-2 0 0,0 2 0 16,2-3-10-16,4 0 8 0,3 1-8 0,2 2 8 15,4 0-8-15,3 0 0 0,-4 2 0 0,1 1 8 0,5 0-8 16,1-3 0-16,-3 2 0 0,5-2 8 0,4 0 8 0,-1 0 2 15,1 0 0-15,-4 0 0 0,7-2-18 0,-1-1-17 16,1 0 3-16,2-2 1 0,1 2 36 0,-4-2 7 16,1-3 2-16,-1 3 0 0,1 0 9 0,-1-1 3 15,1 1 0-15,-1 0 0 0,-2 2 0 0,-1 1 1 16,-5-1 0-16,-3 3 0 0,2-3-20 0,1 3-4 16,-7-2-1-16,4 4 0 0,-3 1-20 0,-1 0 9 15,-2-1-9-15,0 3 0 0,-10-2 0 0,-2 2 0 16,0-5 0-16,-6 3 0 0,-4 0-16 0,1-1-6 15,-3 4-2-15,-3-6 0 16,-3 2-92-16,0 1-18 0,-3-3-4 0,-1 0-691 0</inkml:trace>
  <inkml:trace contextRef="#ctx0" brushRef="#br0" timeOffset="23134">10143 4352 1116 0,'-12'-2'24'0,"-6"-4"6"0,-3 1 1 0,1 3 0 0,-1-1-31 0,0 0 0 0,3 1 0 0,-3 2 0 16,0-3 0-16,4 0-20 0,5 3 4 0,0 0 0 16,6 0-6-16,6 0-1 0,0 0 0 0,6 0 0 15,3 0 31-15,6 0 7 0,2 0 1 0,4 0 0 0,3 0 12 16,6 0 4-16,5 0 0 0,-2 0 0 0,9 0 16 0,3 0 4 15,5 0 1-15,7 0 0 0,2 0-2 0,1 0-1 16,5 0 0-16,1 0 0 0,-1 0-2 0,10 0 0 16,2-2 0-16,3 2 0 0,-2-3 3 0,5 3 0 15,0-3 0-15,7 1 0 0,2-1-1 0,-3-2 0 16,4 2 0-16,2-2 0 0,6 2-24 0,0 1-5 16,-2-1-1-16,5-2 0 0,0 2-3 0,3 0-1 15,-6 3 0-15,6-2 0 0,-2-1-16 0,2 3 0 16,-6 0 0-16,-3 0 0 0,-3 0 0 0,1 3 0 15,-4-3 0-15,-3 2 0 0,-8 4 0 0,-1-4 0 16,-3 1 0-16,1 0 0 0,-10 2 0 0,1-3 0 0,-10 1 0 16,-5 2 0-16,-4-2 8 0,-5 0-8 0,0-1 9 15,-7-2-9-15,-5 3 16 0,-3 2-4 0,-6-5 0 16,-3 3 0-16,-7 0 0 0,-2-1-1 0,0 1 0 0,-6-3 0 16,-6 0-11-16,0 0 0 0,0 0 0 0,0 0 8 15,0 0-8-15,0 8-14 0,-3 2 3 0,3-2-998 16</inkml:trace>
  <inkml:trace contextRef="#ctx0" brushRef="#br0" timeOffset="24915.64">2972 2381 460 0,'0'0'41'0,"0"0"-33"0,0 0-8 0,0 0 0 0,0-8 24 0,-5 3 4 15,-1 0 0-15,6 5 0 0,0 0-12 0,0 0-1 16,0 0-1-16,0 0 0 0,-6 5-6 0,6-5-8 16,0 0 11-16,0 0-11 0,0 0 44 0,0 0 1 15,0 0 1-15,0 0 0 0,6 3 19 0,5-1 4 16,-5 1 1-16,6 2 0 0,0-5-7 0,3 6-2 15,3-6 0-15,3 2 0 0,-3 1-28 0,3-1-5 16,2 4-2-16,7-6 0 0,-3 5 2 0,3 3 0 16,-1-8 0-16,4 5 0 0,3 3 10 0,0-8 2 15,2 0 1-15,1 3 0 0,6 0-9 0,-1-1-3 16,7 3 0-16,-1 1 0 0,4-6-13 0,0 2-2 16,-1 4-1-16,4-6 0 0,5 0 2 0,1 0 0 0,2 2 0 0,4 1 0 15,-4-3 2-15,4 3 1 0,-1-3 0 0,7 0 0 16,-1 5-8-16,3-5-2 0,-2 0 0 0,2-5 0 15,4 5-8-15,-1-3 10 0,3 3-10 0,-5 0 10 16,5-3-10-16,-3 1 12 0,7-4-12 0,-4 4 12 16,0-1 3-16,1 0 1 0,-4-2 0 0,6 3 0 15,-2-4 7-15,-1 6 1 0,-3 0 1 0,-2-5 0 16,-1 2-2-16,4 1-1 0,-1 2 0 0,-6 2 0 16,1-2-7-16,-4 0-2 0,4-2 0 0,2 2 0 15,-6 2-4-15,1 1-1 0,-4-3 0 0,1 0 0 16,-1 0-8-16,1-3 0 0,-1-2 0 0,-11 5 0 15,-10-5 11-15,1 5-3 0,0-3-8 0,-10 3 12 16,-5-5-12-16,-3 5 0 0,-3-6 0 0,-4 4 0 0,-2-1 18 0,-6 1-2 16,-3 2-1-16,0-6 0 15,-3 6 5-15,0 0 2 0,-9 0 0 0,0 0 0 0,6-8-2 16,-6 8 0-16,0 0 0 0,0 0 0 0,0 0-8 0,0 0-1 16,0 0-1-16,0 0 0 0,0 0-10 0,0 0 0 15,0 0 0-15,0 0 0 0,0 0 0 0,0 0 0 16,0 0 0-16,0 0 0 0,0 0 0 0,0 0 0 15,0 0 0-15,0 0-11 16,0 0-112-16,0 0-22 0,0 0-5 0</inkml:trace>
  <inkml:trace contextRef="#ctx0" brushRef="#br0" timeOffset="25686.65">18948 2471 921 0,'21'-13'40'0,"-10"10"10"0,-2 3-40 0,6-2-10 0,6 2 0 0,0-8 0 16,3 5 168-16,3 0 32 0,2-2 7 0,4 3 1 15,3-4-102-15,5-2-20 0,4 3-4 0,6-3-1 16,5-3-34-16,4 9-7 0,5-1-2 0,4 1 0 15,2-4-20-15,7 1-4 0,5 5-1 0,3-3 0 16,6 3 7-16,-2-2 2 0,5-1 0 0,-3 3 0 16,6 0 2-16,1 0 0 0,-4-5 0 0,-3 2 0 15,-2 3-3-15,-7 0 0 0,-3-3 0 0,-8 1 0 0,-7 2 6 0,-2 0 1 16,-4-8 0-16,-5 5 0 0,-4 1-13 16,-8 2-3-16,-3-8 0 0,-6 8 0 0,-4-3-3 15,-5 0-1-15,-6 3 0 0,-3-5 0 0,-6 2 5 0,-3 1 1 16,0-1 0-16,-6 3 0 0,0 0-2 0,0 0 0 15,0 0 0-15,0 0 0 0,0 0-12 0,-6 0 0 16,-3 3 0-16,-3 2 0 16,3 3-149-16,-6 3-27 0,-15 18-4 0,4-6-2 0</inkml:trace>
  <inkml:trace contextRef="#ctx0" brushRef="#br0" timeOffset="27580.02">4470 5411 1440 0,'0'-6'128'0,"0"1"-103"15,6 3-25-15,-6 2 0 0,6-6 84 0,3 4 12 16,-1-1 3-16,4 0 0 0,6 3-73 0,-3 0-14 15,0-2-4-15,3 2 0 0,3 0-8 0,0 0 12 16,2 5-12-16,7-5 12 0,0 0 8 0,3 3 1 16,2 2 1-16,7 0 0 0,-3-2-6 0,5 2 0 15,7 0-1-15,-3 1 0 0,-1 2-5 16,1 0-1-16,2-1 0 0,7-1 0 0,2 2-9 0,1 0 0 16,3 0 0-16,-1-3 0 0,1 0 0 0,-1-2 0 15,4-3 9-15,5 0-9 0,-3 0 15 0,4 0-2 16,-1 0 0-16,1-5 0 0,-1 2 11 0,4-5 1 15,2 3 1-15,0-1 0 0,-2-2 10 0,-1 3 1 16,-2 0 1-16,5 0 0 0,0-1-6 0,-2 4 0 16,-4-4-1-16,4 4 0 0,2-1-8 0,0 0-2 0,-5 3 0 0,-4-2 0 15,1-1-7-15,-1 0-2 0,1 3 0 0,-4-2 0 16,-2-1-12-16,-1 3 0 0,7 0 8 0,-7-2-8 16,-5 2 0-16,-4 0 8 0,1-3-8 0,5 3 0 15,1-3 0-15,-9 3 8 0,-10-2-8 0,-2-1 0 16,0 3 0-16,-7 0 0 0,-8-3 0 0,3 3 0 15,-3 0 12-15,-6 0-4 0,0 0-8 0,-7 0 12 16,1 0-4-16,0-2-8 0,-3 2 11 0,0 0-11 16,-9 0 39-16,0 0 1 0,6-3 0 0,-6 3 0 15,6 0-18-15,-6 0-3 0,0 0-1 0,6-3 0 16,-6 3-10-16,0 0-8 0,0 0 12 0,0 0-12 0,0 0 8 16,0 0-8-16,0 0 0 0,0 0 0 0,0 0 0 15,0 0 0-15,0 0 0 0,0 0 0 0,0 0 0 0,0 0 0 16,0 0 10-16,0 0-10 0,0 0 0 0,0 0 0 15,0 0 0-15,0 0 0 0,0 0 0 0,0 0 0 16,0 0 0-16,0 0 0 0,0 0-18 0,0 0 4 16,0 0 1-16,0 0 0 15,0 0-101-15,0 0-20 0,0 0-4 0,6 0-1 0</inkml:trace>
  <inkml:trace contextRef="#ctx0" brushRef="#br0" timeOffset="30777.94">4351 5347 619 0,'0'0'27'0,"0"0"6"0,0 0-33 0,0 0 0 0,0 0 0 0,0 0 0 15,0 0 45-15,0 0 3 0,0 0 0 0,0 0 0 16,0 0-3-16,0 0 0 0,0 0 0 0,0 0 0 16,0 0-14-16,0 0-3 0,0 0-1 0,6-2 0 15,0 2 1-15,2-3 1 0,1 3 0 0,3 0 0 16,0-3-1-16,3 3 0 0,3 0 0 0,3 0 0 15,3 0-1-15,2 0-1 0,1 0 0 0,6 0 0 16,-3 3-10-16,2-3-3 0,1 3 0 0,3-3 0 0,3-3-1 16,2 3-1-16,1 0 0 0,3 0 0 0,2 0 4 0,-2 3 1 15,2-3 0-15,-2 2 0 0,0-2-3 0,-4 3 0 16,7 0 0-16,0-1 0 0,-1-2 5 0,4 3 1 16,2-3 0-16,-5 2 0 0,3-2-7 0,-4 0-2 15,1 0 0-15,0 0 0 0,2 6 8 0,1-4 2 16,-1 1 0-16,1 0 0 0,3-3 2 0,-4 0 1 15,1 0 0-15,-4 0 0 0,4 0 4 0,-3 0 1 16,2-3 0-16,-2 3 0 0,-1-3-4 0,1 1 0 16,-3-1 0-16,-4 0 0 0,-2 1-4 0,-3-1-2 15,-3 1 0-15,2-1 0 0,-5 0-8 0,0 3-2 16,-3-2 0-16,2 2 0 0,-5 0-8 0,-3 0 10 16,-6 0-10-16,0 0 10 0,-6 0-10 0,0 2 0 0,0-2 0 0,-3 0 0 15,-6 0 0-15,0 0 0 16,0 0 0-16,0 0 0 0,0 0 0 0,0 0 0 0,0 0 0 15,0 0-620-15,0 0-125 0</inkml:trace>
  <inkml:trace contextRef="#ctx0" brushRef="#br0" timeOffset="40672.81">2972 12316 1152 0,'0'0'102'0,"0"0"-82"0,0 0-20 0,0 0 0 16,0 0 124-16,0 0 21 0,0 0 4 0,0 0 1 16,0 0-116-16,0 0-23 0,6 0-11 0,3 0 10 15,-9 0 8-15,6 3 2 0,3 2 0 0,-3 1 0 16,0-1 2-16,3 0 1 0,-6 3 0 0,3 0 0 15,0 0-5-15,0 3-1 0,0-3 0 0,3 2 0 16,0-2-7-16,3 3-2 0,-6 2 0 0,3-3 0 0,-1 4 12 0,4-1 1 16,-3 3 1-16,0-3 0 0,3 3-1 0,3 0 0 15,0 2 0-15,-3-2 0 0,3 3-4 0,3-1-1 16,-1 1 0-16,1 2 0 0,0-3-4 0,0 4 0 16,3-4-1-16,0 1 0 0,-1-1 4 0,4 1 1 15,0-3 0-15,3 2 0 0,-3-2-3 0,0 0 0 16,-4 0 0-16,1 2 0 0,0-2-1 0,0 3 0 15,0-4 0-15,0 4 0 0,-4-1 0 0,1 1-1 16,0 0 0-16,-3 2 0 0,0 0-3 0,0 0-8 0,0 0 12 16,-3 0-4-16,-1 6-8 0,1-6 0 15,0-2 9-15,0 2-9 0,3-3 0 0,-3 3 0 0,0-2 0 0,3-3 8 16,0 0-8-16,0-3 9 0,-1 3-9 0,4-3 10 16,3 3-10-16,0-3 10 0,0 0-10 0,0 3 10 15,-1 0-10-15,1 0 0 0,0-3 9 0,-3 3-9 16,3 3 14-16,0-1-2 0,-4 1 0 0,1-1 0 15,0 1 15-15,0-1 2 0,0 3 1 0,-3 0 0 16,3-2-1-16,-3 2 0 0,-1-2 0 0,4-1 0 16,-3 1-13-16,0-3-2 0,0-1-1 0,3 1 0 15,3-2-13-15,-1-1 11 0,-2-3-11 0,3 1 10 16,-3 0-10-16,3-1 10 0,-3-2-10 0,0 3 10 16,-4-3-2-16,4 0-8 0,-3-3 12 0,0 3-4 15,0 0-8-15,-6 2 0 0,3-4 0 0,-3 2 0 16,0-3 0-16,-3 3 0 0,-3-3 0 0,3 3 12 0,-6-8-1 15,6 5 0-15,-4 3 0 0,-2-2 0 0,3-1 0 0,-3 0 0 16,0 0 0-16,0-5 0 0,0 0-3 0,0 6-8 16,0 2 12-16,0-8-4 0,0 0-8 0,0 5 0 15,0-5 0-15,0 0 8 0,0 5-8 0,0-5 0 16,0 5 0-16,3 1 8 0,-3-6-8 0,0 8 0 16,0-8 0-16,3 5 0 0,0-2 0 0,3 2 0 15,-6-5 0-15,3 5 0 0,-3-5-13 0,6 6 5 16,-6-6 8-16,0 0-13 15,6 2-25-15,-6-2-5 0,0 0-1 0,6 3 0 16,-6-3-78-16,6 0-16 0,-6 0-3 0,0 0-597 16,0 0-119-16</inkml:trace>
  <inkml:trace contextRef="#ctx0" brushRef="#br0" timeOffset="41376.11">4773 13774 1324 0,'0'0'118'0,"0"0"-94"0,-3-2-24 0,3 2 0 16,0 0 176-16,0 0 32 0,0 0 5 0,0 0 2 16,0 0-179-16,0 0-36 0,0-6 0 0,0 6-12 0,0 0 33 0,0 0 7 15,0 0 0-15,0 0 1 0,0 0 26 0,0 0 5 16,0 0 0-16,0 0 1 0,0 0-18 0,0 0-4 16,0 0-1-16,-3 8 0 0,0-2-6 0,3 1-2 15,0-1 0-15,0 2 0 0,0-8-4 0,-3 8-1 16,6 0 0-16,-3-3 0 0,0 3-1 0,0-3-1 15,0 3 0-15,0 0 0 0,0 0-8 0,3 0-2 16,0 0 0-16,-3 2 0 0,0-2 0 0,0 3 0 16,3-1 0-16,0 1 0 0,0 0-4 0,0-1-1 15,-3 1 0-15,3 2 0 0,0 0 4 0,-3 0 0 0,0 1 0 0,0 2 0 16,0-3 0-16,3 0 1 0,-6 3 0 0,3-3 0 16,-3 0 4-16,3-2 1 0,-3 0 0 15,3 2 0-15,-3-5 3 0,3 2 1 0,0-2 0 0,-3 0 0 16,3 3-22-16,0-3 0 0,0-3 0 15,3 0 0-15,-3 3 8 0,0-8-8 0,0 0 8 0,0 5-8 16,0-5 0-16,0 0 9 0,0 8-9 0,0-8 0 16,0 0 9-16,0 0-9 0,0 0 0 0,0 0 9 15,0 0-9-15,0 0 8 0,0 0-8 0,0 0 8 16,0 0-8-16,0 0 8 0,0 0-8 0,0 0 8 16,-6 0-8-16,3 0 10 0,-3 0-10 0,6 0 10 15,-3 0-10-15,-3 0 0 0,0 0 0 0,1-2 8 16,-1-1-8-16,-3 3 0 0,0 0 9 0,-3 0-9 15,3-3 0-15,0 3 8 0,-6 0-8 0,0 0 0 16,-3 0 0-16,0 0 8 0,-2 0-8 0,-1 0 0 0,0 0 0 16,-3 0 0-16,0 0 0 0,1-2 8 0,2 2-8 0,0 0 0 15,0 0 0-15,3-3 0 0,0 3 0 0,3-2 0 16,1-1 0-16,2 3 0 0,3-3 0 0,0 3 0 16,3-2 0-16,6 2 0 15,0 0-96-15,0 0-13 0,3-6-3 0,3 4-1233 16</inkml:trace>
  <inkml:trace contextRef="#ctx0" brushRef="#br0" timeOffset="42728.53">2603 12480 1170 0,'0'0'52'0,"0"0"10"0,0 0-50 0,0 0-12 0,0 0 0 0,0 0 0 16,-6 3 42-16,6 2 6 0,0-5 0 0,-6 6 1 16,3-1 40-16,1 0 8 0,-1 3 2 0,3 3 0 0,0-3-1 15,0 5 0-15,0 0 0 0,0 0 0 0,0 1-51 0,3 4-11 16,-3 3-1-16,0 3-1 0,5 3-6 0,1 2 0 16,-6 0-1-16,0 3 0 0,0-1-7 0,0 1 0 15,3 2-1-15,0 1 0 0,-3-1 1 0,0 1 1 16,3-1 0-16,-3 3 0 0,0-3 3 0,0 1 0 15,0-1 0-15,3 3 0 0,0-2 0 0,3-1 0 16,-6 0 0-16,0 3 0 0,3 1-24 0,0-1 9 16,0 0-9-16,-3-3 0 0,3 3 30 0,0-3-1 15,0 1 0-15,-3-1 0 0,3-2-29 0,0 0 0 16,-6-3-11-16,3 0 11 0,0 3 0 0,0-6 18 16,0 3-2-16,0-2 0 0,0 2 1 0,3-3 0 15,-3-5 0-15,0 3 0 0,0-3-7 0,0 3-2 0,0-3 0 16,0-2 0-16,0-3-8 0,0 2 0 15,6 1 0-15,-6-1 0 0,0-2 0 0,0 0 0 0,0 0 0 0,0 0 0 16,0-3 0-16,0 0 0 0,0 1 0 0,0-1 0 16,0-3 0-16,-6 1 0 0,3 0 0 0,0-6 0 15,0 0 0-15,-3 0 0 0,6-5 0 0,0 0 0 32,0 0-64-32,-3-5-16 0,-3-3-2 0,6-2-706 0,-6-6-142 0</inkml:trace>
  <inkml:trace contextRef="#ctx0" brushRef="#br0" timeOffset="43073.59">2294 13814 633 0,'0'0'28'0,"0"0"6"0,0 0-34 0,0 0 0 16,0 0 0-16,0 0 0 0,0 0 304 0,6 8 55 16,-6-8 10-16,9 5 3 0,0 0-242 0,0 1-48 15,-1-1-10-15,1 0-1 0,3 1-1 0,0 2 0 16,0-1 0-16,3 4 0 0,0-3-37 0,0 3-7 16,6-1-2-16,-7 1 0 0,1 2-16 0,0-2-8 15,0-1 8-15,3 1-8 0,-6-1 0 0,3 1 0 0,-6-3 0 16,0 2 0-16,3-4 0 0,-1 2 0 0,-5 5 0 15,0-5 0-15,0 0-27 0,3 2 3 0,-6-4 0 0,3 2 0 32,3-1-40-32,-3-1-8 0,3 2-2 0,0-3 0 15,0-2-124-15,0-1-25 0,6-2-5 0,0-8 0 0</inkml:trace>
  <inkml:trace contextRef="#ctx0" brushRef="#br0" timeOffset="43329.25">2928 13716 345 0,'0'0'31'0,"0"0"-31"16,0 0 0-16,0 0 0 0,-3 5 346 0,0 1 63 15,-3-1 13-15,3 3 2 0,-3 2-263 0,0-2-53 16,0 3-10-16,0 2-2 0,0 3 6 0,0 0 2 15,0 2 0-15,-6 1 0 0,3 2-43 0,-2 0-8 16,2-2-1-16,0 2-1 0,-3-3-36 0,3 1-7 16,0 2-8-16,0-5 11 15,0 3-41-15,6-4-8 0,-6 1-2 0,3 0-1163 0</inkml:trace>
  <inkml:trace contextRef="#ctx0" brushRef="#br0" timeOffset="46091.86">4243 5376 903 0,'15'-10'40'0,"-6"4"8"0,3 1-38 0,6-3-10 0,-3 0 0 0,6-2 0 15,0-1 68-15,2 3 11 0,1-2 2 0,3 2 1 16,3 0-27-16,0 2-6 0,-1 1-1 0,1 0 0 16,3 2-29-16,0 1-7 0,2 2 0 0,-2 0-1 15,3 0-11-15,2 5 0 0,1-2 9 0,6 2-9 16,5 0 0-16,1 0 0 0,0 1 0 0,2 2 0 16,-2 0 0-16,-1-1 0 0,1-1 0 0,8-4 0 15,4 4 0-15,0-4 0 0,-1 1 0 0,-2 0 0 16,2-3 0-16,4 0 8 0,2-3-8 0,3 3 0 15,4-3 35-15,-4 1 2 0,-5-1 1 0,2-2 0 0,1 5-2 0,2-3-1 16,1 0 0-16,-1 1 0 0,-3-1-7 0,-2 3 0 16,-1 0-1-16,4 0 0 0,5 3-15 0,-5-1-4 15,-1 1 0-15,-2 0 0 0,-1 2-8 0,7 0 12 16,5 1-12-16,-6-1 12 0,1 3-12 0,-1-3 0 16,-2 3 0-16,2-5 0 0,4 2 0 0,-4-2 0 15,-5-1 0-15,-1 1 0 0,-2-3 0 0,-4 3 8 16,-2-3-8-16,2-3 8 0,-2 0-8 0,-1-2 0 15,-5-3 0-15,-6 5 8 0,-1-4-8 0,-2 1 8 16,-6 1-8-16,-1 0 8 0,1-1 5 0,-3 4 1 16,0-6 0-16,-4 2 0 0,-2 1-14 0,-3 3 0 0,-3-4 0 15,-6 4-10-15,-1 2 10 0,-2 0 0 0,-3-3-9 0,-3 3-839 16</inkml:trace>
  <inkml:trace contextRef="#ctx0" brushRef="#br0" timeOffset="48241.36">8637 2209 288 0,'0'0'12'0,"0"0"4"0,6 0-16 0,3 0 0 0,3-2 0 0,3-1 0 16,-4 6 139-16,7-3 25 0,0-3 4 0,3 6 2 15,0-1-90-15,0 1-19 0,5-3-3 0,1 5-1 16,6-5-36-16,3 0-7 0,8 0-2 0,1 0 0 16,9 0 12-16,-1 0 1 0,4 0 1 0,5 3 0 15,4 2-9-15,5 0-1 0,7-2-1 0,-1 2 0 16,3 3-7-16,4 3-8 0,5-8 11 0,3 7-11 16,3 3 10-16,-2-2-10 0,-1-3 8 0,3-3-8 15,1 8 12-15,-1-2-2 0,-6-6-1 0,3 1 0 16,-2-4 1-16,2 4 0 0,-6-1 0 0,1-10 0 15,2 5 29-15,-3 0 5 0,0 0 2 0,-2 0 0 16,-4-3-27-16,1 3-6 0,-7-3-1 0,0 1 0 16,-5 2 0-16,-7 2 0 0,-2 1 0 0,-10 5 0 0,-2-8-12 0,-9 5 0 15,-3-2 0-15,-10 2 0 0,-2-5 0 0,-6 3 0 16,-3-3 0-16,-6 2 0 0,-9-2 0 0,0 0 0 16,0 0 0-16,-6 14-493 15,-3-9-92-15</inkml:trace>
  <inkml:trace contextRef="#ctx0" brushRef="#br0" timeOffset="51798.49">4121 5535 1148 0,'0'0'25'0,"0"0"6"0,0 0 1 0,0-3 0 0,0 3-32 0,0 0 0 0,-6-5 0 0,6 5 0 16,0 0 27-16,0 0-1 0,0 0 0 0,0 0 0 15,0 0-18-15,0 0-8 0,0 0 8 0,-3 8-8 16,-2 0 19-16,2 0-2 0,0 3 0 0,0-1 0 16,0 3 13-16,0-2 2 0,0 2 1 0,0 3 0 15,3 0-9-15,-3-3-3 0,0 3 0 0,3 0 0 16,0 0 3-16,-3 0 1 0,0 0 0 0,0 2 0 16,0 3-5-16,0 0 0 0,-3 1-1 0,0-1 0 15,3 5-5-15,0-2-1 0,-3 0 0 0,3 2 0 16,-3 3 7-16,3-2 2 0,0 2 0 0,-3-3 0 0,0 1-22 15,0-1 0-15,0 1 0 0,3-3 0 0,0-1 0 0,-3 4 0 16,-2-3 0-16,2-3 0 0,0 0 10 16,0 0-2-16,3-5-8 0,-3 3 12 0,0-1-12 0,3-5 11 15,0-2-11-15,0-1 10 0,0-2 3 0,3-2 1 16,0-6 0-16,-3 8 0 0,3-8 15 0,0 0 3 16,0 0 1-16,0 0 0 0,0 0 7 0,0 0 0 15,0 0 1-15,0 0 0 0,0 0-21 0,0 0-5 16,0 0-1-16,0 0 0 0,0 0-14 0,0 0 0 15,0 0 0-15,0 0 0 0,0 0 0 0,0 0 0 0,0 0 0 0,0 0 0 16,0 0 0-16,3-6 0 0,3 4 0 0,0-1 0 16,-6 3 0-16,0 0 0 0,0 0 0 0,6-3 0 15,0 1 11-15,0-1 2 0,0 0 1 0,3 1 0 16,-1-1-24-16,-2 3-5 0,3-2-1 0,3-1 0 16,3 3 27-16,3 0 5 0,-6 0 0 0,3 0 1 15,6 3-29-15,-1-3-5 0,-2 0-2 0,0 0 0 16,0 2 31-16,3 1 5 0,0-3 2 0,0 2 0 15,-1-2-31-15,4 0-5 0,-3-2-2 0,6-1 0 16,-3 3 28-16,2-2 6 0,1 2 1 0,3 0 0 16,0 0-24-16,2 0-5 0,1 0-1 0,0 0 0 15,-3 0 14-15,2 0 0 0,1 0 0 0,0 0 0 16,3 2 0-16,-4-2 0 0,4 0 0 0,-3 0 0 16,0 0 0-16,-1 0 0 0,1 0 0 0,3 3 0 0,-3-1 0 15,-4 1 0-15,1-3 0 0,-6 5 0 0,3 1 0 0,-4-4 0 16,1-2 0-16,0 0 0 0,3 0 0 0,0 0 0 15,-1-2 0-15,1 2 0 0,3-3 0 0,0 3 0 16,3-3 0-16,-4 3 0 0,4 0 0 0,0-2 0 16,0 2 0-16,-1-3 0 0,-2 0 0 0,0 1 0 15,3-1 0-15,-4-2 0 0,1 2 0 0,3 1 0 16,0-1 0-16,-1 0 0 0,-2 3 18 0,0 3-3 16,3-3-1-16,-4 3 0 0,-2-1-25 0,3 1-5 15,-3-3 0-15,-1 3-1 0,-2-1 17 0,6 1 0 16,-3-1 0-16,0 1 0 0,2 0 0 0,-2-1 0 15,3-2 0-15,0 3 0 0,-3 0 11 0,2-3 2 16,4 0 1-16,-3 0 0 0,0 2-14 0,-4-2-16 0,4 3 3 16,-3-3 1-16,-3-3 20 0,0 3 5 15,2-2 1-15,1-1 0 0,-3 0-23 0,0 1-5 0,3-1-1 0,-1 3 0 16,1-3 24-16,0 1 5 0,-3-1 1 0,2 3 0 16,4 0-15-16,-3 3 0 0,0-3 0 0,0 2 0 15,2 1-11-15,-2-3-5 0,0 0 0 0,6 0-1 16,2 0 17-16,-5 0 0 0,-3 0 0 0,3 0 0 15,8-3 0-15,-8 1 0 0,0 2 0 0,-3 0 0 16,3 2 0-16,-4-2 0 0,1-2 0 0,-3-1 0 16,0 3 0-16,-3 0 0 0,2 0 0 0,1 0 0 15,-3 0 0-15,3-2 0 0,6-1 0 0,-7 3 0 16,1 3 0-16,0-3 0 0,3 2 0 0,3 1 0 16,-1-1 0-16,1 4 0 0,0-1-8 0,0-2 8 0,-1 2 12 0,1 0 5 15,-3-2 2-15,-3 2 0 16,6-2-29-16,-1 2-6 0,-2-2 0 0,-3-1-1 15,-3 1 26-15,3 0 6 0,2-1 1 0,1-2 0 16,-9 3-24-16,6 2-5 0,3-5-1 0,-1 6 0 0,-5-4 23 0,0 1 5 16,0 0 1-16,0 2 0 0,0-3-26 0,-1 1-5 15,4 0 0-15,0-3-1 0,0 2 26 0,3-2 6 16,-1 3 1-16,1-3 0 0,0 3-26 0,0-1-5 16,3-2-1-16,-1 3 0 0,4-3 16 0,-6 3 0 15,3-3 9-15,-1 0-9 0,1 0 0 0,-3 0 0 16,0 0 0-16,0 0 0 0,-1 0 0 0,1-3 0 15,0 0 0-15,3 3 0 0,-4 0 0 0,4-2 0 16,3-1 0-16,-3 3 0 0,-1 0 8 0,4 0 6 0,-3 0 1 16,0-3 0-16,0 3-15 0,-1 0 0 0,1-2 0 0,3-1 0 15,-3 0 0-15,2 1 0 0,-2-3 0 0,3 2 0 16,0 0-13-16,-4 3 1 0,1-2 0 0,0 2 0 16,0 2 12-16,-4-2 0 0,4 0 0 0,-6 0 0 15,3 0 0-15,0 0 0 0,-1 0 0 0,1 0 0 16,0 0 0-16,3 0 0 0,2 0 0 0,-2 0 0 15,-6 3 0-15,3-3 0 0,-3 0 0 0,2 0 0 16,-2 3 8-16,0-3 5 0,-3 2 1 0,3-2 0 16,-1 3-14-16,-2-3 0 0,0 0 0 0,0 0 0 15,0 0 0-15,0 0-16 0,0 0 3 0,2 0 1 16,-2 0 12-16,3-3 0 0,-3 3 0 0,0 0 0 16,-3 3 0-16,2-3 0 0,-5 0 0 0,3 0 0 15,0 0 0-15,-3 2 16 0,0 1-3 0,0-3-1 0,-1 0-12 16,-2 0-15-16,0 3 3 0,0-3 1 0,0 0 11 0,-3 2 0 15,-3-2 0-15,3 0 0 0,-3 0 0 0,-6 0 16 16,0 0-4-16,0 0-1 0,0 0-11 0,6-2 0 16,-6 2 0-16,6-6 0 0,-3 4 9 0,0-3 3 15,3-1 1-15,-6-2 0 0,3 3-13 0,0-3 0 16,0 0 0-16,0 3 0 0,0-6 0 0,0 3 8 16,2 0-8-16,-2-2 0 0,3 2 8 0,0-5-8 15,-3 2 0-15,3-2 9 0,-3 2-9 0,3-2 0 16,-3 0 9-16,3-3-9 0,-3 0 0 0,3 0 9 15,-3-5-9-15,3 2 0 0,-3 1 9 0,0-3-9 16,0-3 0-16,3 0 9 0,-3-2-9 0,3-6 0 16,-3 0 0-16,0 0 8 0,0 3-8 0,-3-2 0 15,0 2 0-15,3-1 0 0,-6 4 8 0,0-1-8 0,0 1 0 0,0 2 8 16,0 3-8-16,0-3 0 0,0 3 0 0,0 0 8 16,0 2-8-16,0-2 0 0,0 3 0 0,0-1 0 15,0 6 0-15,0-3 0 0,0 0 0 0,3 0 0 16,-3 3 0-16,-3 3 0 0,6-4 0 0,-3 6 0 15,-3-2 0-15,3 2 0 0,0 0 0 0,0 3 0 16,-3 2-9-16,6 3 9 0,-6-3 0 0,3-2 0 16,-3 2-12-16,1 1 12 0,-1 2-12 0,6 0 12 15,-6 0 0-15,0 0-8 0,0 2 8 0,0 1 0 16,-3-3 0-16,3 3 0 0,3-1 0 0,-3 4 0 16,-3-4 0-16,3 1 0 0,0-3-8 0,0 3 8 15,-3-3 0-15,3 2 0 0,-3-2 0 0,0 3 0 16,0-3 0-16,1 0 0 0,-4 0 0 0,3 0 0 0,-3 0 0 15,0-3 0-15,-3 3 0 0,3 0 0 0,-6 0 0 16,3 0 0-16,-2 3 0 0,-4-3 0 0,0 2 0 16,0 1 0-16,-3-3 0 0,0 0 0 0,1-3 0 0,-4 3 0 15,-3-2 0-15,0-1 0 0,-5 3 0 0,2-2 0 16,-3-1 0-16,-3 3 0 0,1 0 0 0,-1 3 0 16,3-1 0-16,-2-2 0 0,-1 0 0 0,-3-2 0 15,1-1 0-15,-1 0 0 0,0 1 0 0,-2 2 0 16,2 0 0-16,-3 0 0 0,-2-3 0 0,2 3 0 15,0 0 0-15,1-3 0 0,-7 1 0 0,6-1 0 16,-2 0 0-16,-4 1 0 0,1-1-8 0,-1 3 8 16,3-3 0-16,1 3 0 0,-1 0 0 0,0 0 0 15,1-5 0-15,-4 5 0 0,4 0 0 0,-4 0 0 0,0 0 0 16,4 0 0-16,-1 0 0 0,1 3 0 0,2-6 0 0,-3 3 0 16,1 0 0-16,-4 0 0 0,3-3 0 0,4 1 0 15,-1 2 0-15,0 0 0 0,-2 0 0 0,2-3 0 16,1 1 0-16,-7-1 0 0,-3-2 0 0,1 2 0 15,-4-2 0-15,4 2 0 0,-1-2 0 0,0-1 0 16,-2 4 0-16,2-1 0 0,1-2 0 0,-1 2 0 16,-8 1 0-16,5-1 0 0,1 3 0 0,2 0 0 15,0 3 0-15,-2-1 0 0,-1-2 0 0,-2 0 0 16,-4 6 0-16,4-6 0 0,-4 2 0 0,1 1 0 16,-4-1 0-16,1 4-8 0,-1-4 8 0,-2 1 0 15,2 0 0-15,4-1 0 0,-1-2 0 0,-2 3 0 16,2-3 0-16,-2 3 0 0,-1-3 0 0,4 0 0 0,2-3 0 0,4 3 0 15,-1 3 0-15,-2-3 0 0,-4-6 0 0,-2 4 0 16,5 2 0-16,4 0 0 0,-1-3 0 0,0 3 0 16,1 0 0-16,-4 0 0 0,1 3 0 0,-1-1 0 15,1 4 0-15,2-4 0 0,-2 4 0 0,2-4 0 16,1 1 0-16,-4 2 0 0,7 0 0 0,-4 1 0 16,3-1 0-16,4 3 0 0,-1-3 0 0,4 1 0 15,2-4 0-15,0 1 0 0,4 2 0 0,2-5 0 16,-3 3 0-16,6-1 0 0,4 1 0 0,5 2 0 15,0-2 0-15,6 0 0 0,0-1-16 0,7 4-4 16,-1-1 0-16,3 3-656 16,3-3-131-16</inkml:trace>
  <inkml:trace contextRef="#ctx0" brushRef="#br0" timeOffset="56799.23">3092 10231 1152 0,'0'0'51'0,"0"0"10"0,0 0-49 0,0 0-12 16,0 0 0-16,0 0 0 0,0 8 76 0,0 0 12 15,0 6 2-15,0-1 1 0,3 0-55 0,-1 3-10 0,1 0-2 0,0 5-1 16,3 0 13-16,-3 3 2 0,3 2 1 0,0 1 0 16,-3 2 0-16,3-3 0 0,0 1 0 0,-3-1 0 15,0-2-9-15,0 0-2 0,-3-3 0 0,0 3 0 16,0-3 3-16,0 0 0 0,-3 0 0 0,3-2 0 15,-3-3-3-15,3 0 0 0,-3-6 0 0,3 1 0 16,-3-3 5-16,3 0 1 0,3 0 0 0,-3-8 0 16,0 0-22-16,0 0-12 0,0 0 12 0,9 0-12 15,0-6 20-15,9-2-2 0,-3-2-1 0,3-6 0 16,-1 0-8-16,7-2-1 0,0-6-8 0,6 0 12 16,3-3-12-16,2-2 0 0,1 0 0 0,6-5 0 15,5-1 0-15,7 1 0 0,-3-6 8 0,2 6-8 0,1-3 18 16,2 5 1-16,4-5 0 0,-1 5 0 0,7 3 9 15,-4-2 3-15,4 1 0 0,-1 1 0 0,-8 0-9 0,8 0-2 16,-2 0 0-16,2 0 0 0,1 0-11 0,-7 2-9 16,1 4 12-16,-4-1-12 0,-5 0 16 0,0 3-3 15,-4 0-1-15,-2 2 0 0,2 1-12 0,-5 2 0 16,0 0 0-16,-6 3 0 0,-7-1 0 0,1 6 0 16,-6 0 0-16,-6 1 0 0,-3 1 0 0,-3 1 0 15,-1 0 0-15,-2-1 0 0,-6 4 0 0,-3 2-12 16,0 0 12-16,0 0-13 0,-3-3-4 0,-3 6-1 15,-3-1 0-15,-2 1 0 16,-1 0-33-16,0 2-6 0,-3 3-2 0,0-3-1045 0</inkml:trace>
  <inkml:trace contextRef="#ctx0" brushRef="#br0" timeOffset="57475.28">794 10602 1548 0,'0'-8'34'0,"-9"3"7"0,0-1 2 0,0 1 0 0,6 2-35 0,-3 1-8 0,3-4 0 0,3 6 0 16,0 0 15-16,0 0 1 0,0 0 0 0,0 0 0 16,0 6 28-16,0 2 7 0,0 2 1 0,0 1 0 15,0 2 9-15,9 3 3 0,-6 0 0 0,6 2 0 16,-9 4-16-16,9-1-2 0,0 3-1 0,-3 2 0 0,0 0-20 0,-6 1-4 15,8 2-1-15,-8 0 0 0,12 0-20 0,-9 3-13 16,3-6 1-16,-6 1 1 16,6-3 11-16,-6-1 0 0,0-4 10 0,0 2-10 15,3-2 0-15,-3-6 0 0,-3 0 0 0,3 0 0 16,-3-5-99-16,0-2-16 0,3-6-3 0,0 0-1 16</inkml:trace>
  <inkml:trace contextRef="#ctx0" brushRef="#br0" timeOffset="57756.5">451 10546 460 0,'-6'-5'41'0,"6"-3"-33"15,0 3-8-15,6-3 0 0,-6 3 283 0,3 2 54 0,3-2 11 0,6 2 3 16,-3 0-249-16,6-2-50 0,3 2-9 0,0 1-3 16,5 2-7-16,4-3-1 0,3 3-1 0,0 0 0 15,6 3-9-15,-1-1-2 0,-2 6 0 0,6 3 0 16,-7 2-20-16,7 3 0 0,-6 0 0 0,-3 0 8 15,-1 2-8-15,1 3 0 0,-6 1 0 0,3-1 0 16,-12-3 0-16,0 3-16 0,-1 1 4 0,-5 1 0 16,-3-1 12-16,-3 1 0 0,-6 1-9 0,-3 3 9 15,-3-3 0-15,-2-1 0 0,-7 1 10 0,3 0-10 16,-6-3 27-16,0 3-2 0,-9-3 0 0,4 0 0 16,2-2-8-16,-3-3-1 0,6 0-1 0,0-3 0 15,0 3-15-15,4-3-16 0,5-3 3 0,0-2-940 16</inkml:trace>
  <inkml:trace contextRef="#ctx0" brushRef="#br0" timeOffset="58060.39">1270 10425 403 0,'-9'10'36'0,"3"-2"-36"16,-3 5 0-16,3 1 0 0,-3-1 196 0,0 3 33 16,6 0 7-16,-3 2 0 0,3-2-111 0,-3 2-22 15,12 1-5-15,-6 2-1 0,0 0-29 0,0 0-5 16,9 1-2-16,-9 1 0 0,3 4-21 0,0-6-5 16,3 3-1-16,-6-3 0 0,9 3-16 0,-9 0-3 0,0 0-1 15,0-1 0-15,3-2-14 0,-3 1 8 0,0-4-8 0,-3-2 0 16,3 0 10-16,0-5-10 0,0-1 10 0,0-2-10 15,-6-5 0-15,6-3 0 0,0 0 0 0,0 0 0 32,0-6-33-32,0-4-3 0,6-6-1 0,-6-5-539 0,3-3-107 0</inkml:trace>
  <inkml:trace contextRef="#ctx0" brushRef="#br0" timeOffset="58271.25">1231 10377 403 0,'0'-5'36'15,"0"-3"-36"-15,0 2 0 0,9 1 0 16,-6 3 297-16,3-1 53 0,6 0 10 0,-3 3 3 15,6 3-265-15,0 2-53 0,-3 0-10 0,2 3-3 16,1 6 5-16,6-1 1 0,-12 3 0 0,12 5 0 0,-6-3-8 16,0 4-2-16,6 1 0 0,-7-1 0 0,1-1-16 0,0 3-3 15,-3-3-1-15,3 0 0 0,-3 0-8 0,0 0 0 16,-3-2 0-16,3-1 8 0,-3 1-8 0,-4-3 10 16,1-3-10-16,0 0 10 0,-3-2-10 0,-3-3 0 15,0 2 0-15,0-2 0 0,-3-3 0 0,3 3-17 16,-12-2 2-16,4-4-605 15,-1 4-120-15</inkml:trace>
  <inkml:trace contextRef="#ctx0" brushRef="#br0" timeOffset="58435.11">1121 10859 1900 0,'-9'-11'84'0,"9"11"18"0,0-5-82 0,-3-1-20 0,3-2 0 0,3 0 0 15,3 1 46-15,6-4 5 0,0 0 1 0,6-2 0 16,-3-3-28-16,8 0-6 0,4 1-1 0,9-4 0 15,0 0-7-15,2-2-2 0,4 0 0 0,0 0 0 32,2 0-114-32,1-3-23 0,-3 0-5 0,2 3-1 0</inkml:trace>
  <inkml:trace contextRef="#ctx0" brushRef="#br0" timeOffset="58958.03">1981 10168 1720 0,'0'0'38'0,"0"0"8"0,-6 0 2 16,0 3 0-16,-3-1-39 0,1 1-9 0,-1 2 0 0,-3 0 0 0,0 3 0 0,3 0-16 15,-6 3 4-15,3 0 1 0,0-1 57 0,0 6 11 16,0 0 3-16,3 2 0 0,-5 4-14 0,2-4-2 16,0 3-1-16,3-2 0 0,-3 2-19 0,0 3-4 15,3-3-1-15,0 3 0 0,0-3 15 0,6 3 3 16,-9-3 1-16,9 0 0 0,0 0-14 0,3 0-4 15,0-2 0-15,0 2 0 0,0-2-9 0,0 2-3 16,3-3 0-16,3 1 0 0,3-3 0 0,0 2-8 16,3-2 12-16,-3-3-4 0,12 0-8 0,-9-2 0 15,6 2 0-15,2-2-11 0,-5-3 11 0,6 0 0 16,-3-3 0-16,3-2 0 0,-3-3 24 0,3 0 8 16,2-3 0-16,-2-2 1 0,3-3-33 0,0-3 0 15,3-2 0-15,-7 0 0 0,1-3 0 0,0 0 0 0,0 0 0 16,-3 0 0-16,-6-2 0 0,0 2 0 0,-3-3 0 0,-1 3 0 15,-8 3-9-15,0 0-9 0,0 2-2 0,-6 4 0 16,-5 1 3-16,-1 1 0 0,0 5 0 0,-9 0 0 16,3 3 5-16,0-1 2 0,0 4 0 0,-2 1 0 15,5 4 10-15,-6-3 0 0,6 0 0 0,0 0 0 16,0 0 0-16,9-3 0 0,-6 3 0 0,3-3 0 16,9-2 0-16,0-3 0 0,0 0 0 0,0 0 8 15,6 3-8-15,3-3 9 0,3 0-9 0,3-3 10 16,3 3-10-16,0-3 0 0,0 1-10 0,2 2 10 15,1 2 0-15,0 4 0 0,0-1 0 0,3 0 10 16,-9 3 1-16,3 0 0 0,-1 5 0 0,-8 1 0 16,3-1-11-16,0 3 0 0,-3 5 0 0,0 0-11 15,0 3-61 1,3 8-13-16,0 28-3 0,-3-12 0 0</inkml:trace>
  <inkml:trace contextRef="#ctx0" brushRef="#br0" timeOffset="64909.1">19049 8599 921 0,'0'0'82'15,"-3"-5"-66"-15,0 2-16 0,3 3 0 16,0 0 184-16,0 0 34 0,0 0 6 0,0 0 2 0,0 0-147 0,9 5-30 16,0 1-5-16,3 4-2 0,0 1-3 0,2 5-1 15,4 0 0-15,3 2 0 0,0 6-11 0,3 0-3 16,3-1 0-16,-1 4 0 0,4-1 4 0,3 1 1 15,3 2 0-15,2 3 0 0,4-1 3 0,0 1 0 16,-4-3 0-16,1 6 0 0,-3-4-11 0,-3 1-1 16,-4-3-1-16,-2 0 0 0,0-2 2 0,-6-3 1 15,0-3 0-15,-1 0 0 0,-2-5-9 0,-3 2-1 16,0-4-1-16,-3-1 0 0,-3 0 11 0,0 0 2 16,0-5 1-16,-3 0 0 0,0-2 3 0,-3-1 0 15,0 0 0-15,-3-5 0 0,0 0-28 0,0 0-9 16,0 0 0-16,0 0 0 15,0 0-23-15,0 0-4 0,-9 0 0 0,-3-5-735 0,3 0-146 16</inkml:trace>
  <inkml:trace contextRef="#ctx0" brushRef="#br0" timeOffset="65264.09">19641 8615 1324 0,'-9'-11'118'0,"3"9"-94"0,-3-1-24 0,0 3 0 16,-2 3 119-16,-1-3 19 0,0 5 4 0,-3 0 1 0,3 3-63 15,-3 0-13-15,3 3-3 0,-3 2 0 0,0 3-9 0,1 0-3 16,-1 2 0-16,0 1 0 0,-3 2-17 0,3 3-4 15,-3-1-1-15,0 4 0 0,3 2-9 0,-5 0-1 16,-1 3-1-16,-3 5 0 0,0 0-3 0,-3 0 0 16,-2 0 0-16,-1 0 0 0,-3 0-4 0,3-2 0 15,-2-1-1-15,2 0 0 0,0 1-11 0,3-4 12 16,0-1-12-16,4 1 12 0,-1-2-12 0,3 1 8 16,0-1-8-16,3 0 8 0,0-3-8 0,4 1 0 15,-1-4 9-15,3 1-9 0,0-3 0 0,6-2-20 16,0-8 4-16,3 2-739 0,0-5-148 0</inkml:trace>
  <inkml:trace contextRef="#ctx0" brushRef="#br0" timeOffset="70946.66">21409 12753 1533 0,'0'0'68'0,"-6"0"14"0,-3 0-66 0,6 0-16 0,-3 0 0 0,6 0 0 16,0 0 39-16,-5 5 4 16,5-5 1-16,0 0 0 0,-3 3-33 0,3-3-11 0,0 0 0 0,0 0 9 15,0 0 17-15,0 0 3 16,0 0 1-16,0 0 0 0,0 0 11 0,0 0 3 0,3 5 0 0,-3-5 0 15,0 0 2-15,0 0 1 0,3 8 0 0,2-3 0 16,-5-5-3-16,0 8 0 0,0-2 0 0,3 2 0 16,-6-1-6-16,3 1-2 0,0-2 0 0,0 2 0 15,0-8-14-15,0 8-3 0,0 0-1 0,0-1 0 16,0 1-2-16,0 3 0 0,0-3 0 0,-3 0 0 16,3-3 1-16,-2 3 0 0,-1 0 0 0,3 3 0 15,-3-3 8-15,0 2 2 0,0 1 0 0,0-1 0 16,3 4-19-16,0-4-8 0,-6 3 0 0,6 3 8 15,-3-3-8-15,3 3 0 0,0 0 0 0,-3 0 0 0,6 0 0 16,-3 0 10-16,0 0-10 0,3 0 10 0,-3-1-10 0,0 1 0 16,0-2 0-16,0 1 8 0,0 1-8 15,0 0 0-15,-3-3 0 0,3 6-11 0,0-6 11 0,-3 3 8 16,3 0-8-16,-3 0 11 0,0 0-11 0,0 2 0 16,0 1 0-16,3-1 0 0,0 3 0 0,-3 1 8 15,3 1-8-15,0 1 0 0,3 0 0 0,0 0 0 16,0 0 0-16,-3 2 0 0,3 1 0 0,0-1 0 15,-3-2 0-15,3 0 0 0,0-1 0 0,-3 1 0 16,0 0 0-16,-3 0 0 0,3-3 0 0,0 0 0 16,0 0 0-16,-3 1 0 0,0 1 0 0,0-1 0 15,0-4 0-15,0 3 0 0,0 0 0 0,0 1 0 0,-3-1 0 16,3 0 0-16,-3-3 0 0,3 1 0 0,0-1 0 0,0 1 0 16,-3-1 0-16,3 1 0 0,0 0 0 0,0 2-11 15,0-5 11-15,0 2 0 0,-3 1 8 0,0-1-8 16,3 1 0-16,0-1 0 0,0 3 0 0,0-2-12 15,3 2 12-15,-3-2 0 0,0-1-9 0,0 3 9 16,0-2 0-16,3 2 0 0,0-3 0 0,0 1 0 16,0-1 0-16,-2 1 0 0,-1 0 0 0,3-4 8 15,0 4-8-15,0-3 0 0,-3 0-10 0,3 0 10 16,0-1-10-16,0-1 10 0,0 2-10 0,-3-1 10 16,6 1-9-16,-3-3 9 0,0 1-8 0,-3-1 8 15,0 0 0-15,3 0 0 0,-3 1 0 0,3-1 0 16,0 0 0-16,0-2-10 0,0 2 10 0,-3-3-10 15,0 4 10-15,3-4 0 0,-3-2 0 0,3 3 0 16,0-1 0-16,0 1 0 0,0 0 0 0,3-3 0 0,0-1 0 16,-3 4-10-16,0 0 10 0,0-3 0 0,3-1-11 0,0 4 11 15,0 0-10-15,0-1 10 0,0 3-8 0,0-2 8 16,-1 2 0-16,1-2-9 0,3 2 9 0,0 0 0 16,0 3 0-16,0-3 0 0,0 3 0 0,-3 0 0 15,3 0 0-15,0 0 0 0,3 2 0 0,-3-2-13 16,0 0 5-16,0 0 8 0,3 3-8 0,-3-1 8 15,3 1 0-15,-3-3 0 0,6 2-11 0,-3 1 3 16,-1-1 0-16,-2-2 0 0,3 2-5 0,0 1-1 16,-3-3 0-16,3-3 0 0,0 3 3 0,-3-3 1 15,0 3 0-15,-3-3 0 0,3 1 10 0,-3-1 0 0,3 3-9 16,-3 0 9-16,-3-3 0 0,0 3 0 0,0-1 0 16,0 1 0-16,0 3 0 0,0-1 8 0,0-2-8 15,-3 0 8-15,6 0-8 0,-3 0 0 0,0 0 0 16,0 0 0-16,3-3 0 0,0 3 0 0,-3-6 0 0,3 4 0 15,0-1 0-15,-3 0 0 0,3-5-12 0,-3 5 12 16,3-2 0-16,-3-1 0 0,0 1 0 0,0-3 0 16,0 2 0-16,0-2 0 0,0 6 0 0,0-4 0 15,0-2 0-15,0 0 0 0,0 3 0 0,0-3 0 16,0 5 0-16,0-5 0 0,-3-3 0 0,3 3 0 16,0-3 0-16,-3 1 0 0,3-6 0 0,0 8 0 15,0-8 0-15,0 5 0 0,-3 3 0 0,3-3 0 16,0-5 0-16,-3 5 0 0,0-2 0 0,3 5 0 15,-3-3 0-15,0 1 0 0,-3 1 0 0,3-1 0 0,0-1 0 16,0 0 0-16,3-5 0 0,-3 8 0 0,3-8 0 0,0 0 0 16,0 0 0-16,0 0 0 0,-3 3 0 15,3-3 0-15,0 0 0 0,0 0 0 0,0 0 0 16,0 0 0-16,0 0 0 0,0 0 0 0,0 0 0 0,0 0 0 16,0 0 0-16,0 0 0 0,0 0 0 0,-6 0 0 15,6 0 0-15,0 0 0 0,0 0 0 0,0 0 0 16,0 0 0-16,0 0 8 0,0 0-8 0,0 0 0 15,0 0 0-15,-6 0 0 0,6 0 0 0,0 0 0 16,0 0 0-16,0 0 0 0,0 0 0 0,0 0 0 16,-6-3 0-16,6 3 0 0,0 0 0 0,0-5 0 15,0 5 0-15,0 0 0 0,0-5 0 0,0 5 0 16,0-8 0-16,0 8 0 0,0 0 0 0,0 0 0 0,0-6 0 0,0 6 0 16,0 0 0-16,0 0 0 0,0-5 0 0,0 5 0 15,0 0 0-15,0 0 0 0,-3-5 8 0,3 5-8 16,0 0 0-16,0 0 0 0,0 0 0 0,0 0 0 15,0 0 0-15,0 0 0 0,0 0 0 0,0 0 0 16,3-5 0-16,0-1 0 0,-3 6 0 0,0 0 0 16,0 0 0-16,0 0 0 0,0 0 0 0,0 0 0 15,6-5 0-15,-6 5 0 0,0 0-9 0,3-3 9 16,-3 3 0-16,3-5 0 0,-3 5 0 0,6-5 0 16,-3 2 0-16,0-2 0 0,0 0 0 0,-3 5 0 15,3-3 0-15,3 0-8 0,0-5 8 0,0 6 0 16,-3-4-11-16,3 1 11 0,0 0-10 0,0-3 10 15,0 3-18-15,-1-3 2 0,4 0 1 0,-3-3 0 16,0 3 0-16,3 3 0 0,-6-3 0 0,6 0 0 0,-3-3 15 16,-3 3-12-16,3-2 12 0,0 2-12 0,3 0 12 0,-3 0 0 15,3-3 0-15,-3 4 0 0,3-4 0 0,3-2 0 16,-1 0 0-16,1 2 0 0,3-5 0 0,0 0-9 16,3 0 9-16,3-2 0 0,0-1-10 0,0 1 10 15,2-1-12-15,-2-2 12 0,3 3-21 0,-6-1 2 16,3 0 1-16,-3 1 0 0,-1 2 4 0,-2 0 1 15,0 0 0-15,0 3 0 0,-3 0 13 0,-3 2 0 16,3-5 0-16,-3 3 0 0,3 0 0 0,0 0 13 16,2-3-2-16,1 0-1 0,0 0-10 0,3 0 0 15,0-2 0-15,3-3 0 0,0 2 0 0,-1 1 0 16,-2-6-14-16,3 0 5 16,3 3-15-16,-3 0-4 0,0-1 0 0,-1 1 0 0,1 0 10 0,0 3 2 15,-3-1 0-15,0 0 0 0,-3 4 16 0,6-4 0 16,-4 3 0-16,-5 0 0 0,6 0 8 0,-6 1 1 0,6-4 1 0,-3 3 0 15,0 0-10-15,0 0 10 0,2-2-10 0,-2 2 10 16,3-2-10-16,0-1 0 0,3 3 0 0,0-5 0 16,-3 2-10-16,2-2-1 0,-2 0 0 0,3 0 0 15,0 0-1-15,0 0-1 0,0-1 0 0,-1 4 0 16,-2-3-2-16,0 2 0 0,0 1 0 0,-3 2 0 16,-3-3 15-16,0 6 0 0,0 0 0 0,-3 2 0 15,-1 3 0-15,1 0 18 0,0 0-2 0,0 1-1 16,3 1 17-16,-3-2 3 0,3 0 1 0,0 0 0 15,3-2-11-15,3 2-1 0,0-3-1 0,-1 1 0 16,4 2-23-16,-3 0 0 0,-3 0 0 0,6 0 8 16,-3 0 0-16,0-3 0 0,-4 4 0 0,-5-1 0 15,3 2-19-15,-3-2-3 0,0 3-1 0,-3 0 0 0,-3-3 15 16,0 5 10-16,-3-2-2 0,0 0 0 0,0-1 15 16,0 6 2-16,0-2 1 0,0 2 0 0,0-6 10 0,0 6 1 15,-3-5 1-15,3 2 0 0,0 3-6 0,0 0-2 16,0 0 0-16,0-5 0 0,0 5-15 0,0-2-3 15,0-4-1-15,0 6 0 0,0 0-2 0,0 0 0 16,-3-2 0-16,3 2 0 0,-3-6 7 0,3 6 0 16,0 0 1-16,0 0 0 0,0 0 0 0,0 0 0 15,0-2 0-15,0 2 0 0,0 0-9 0,0 0-8 16,3-6 12-16,-3 6-12 0,0 0 8 0,0 0-8 16,0 0 0-16,0 0 0 0,0 0 0 0,0-2 0 0,0 2 0 15,0 0 0-15,0 0 0 0,0 0 8 0,0 0-8 0,0 0 0 16,0 0 9-16,-3-3-9 0,3 3 0 0,-6 0 9 15,0 0 1-15,6 0 0 0,-3-3 0 0,3 3 0 16,0 0-10-16,-6 0 0 0,0 0 0 0,0 0 0 16,6 0 0-16,-3-2 0 0,-6-1 0 0,6 0 0 15,3 3 0-15,-3-5 0 0,-2 0 0 0,-1 2 0 16,-3-5 0-16,3 3 0 0,0 0 0 0,-3-1 8 16,-3-2-8-16,3 1 0 0,-3-1 0 0,0 0 0 15,-3 0 8-15,3-3-8 0,0 1 0 0,4-1 8 16,-4 0 0-16,0 1 0 0,0-3 0 0,-3-1 0 15,6 4 6-15,-3-3 1 0,3-1 0 0,-3 4 0 16,0-6-15-16,3 3 0 0,-8-3-12 0,8 0 12 16,-3-3 0-16,0 3 0 0,0 1 0 0,-3-4 0 15,-3 3 0-15,3 0 0 0,-3-2 0 0,1-1 0 0,-1 1 0 16,0 2 0-16,0-3 0 0,-3 1 0 0,0-1 9 0,0 1-1 16,4 2 0-16,-4-3 0 0,3 1 2 0,0-1 0 15,-3 1 0-15,3-1 0 0,1 1-10 0,-1 2 10 16,0-3-10-16,0 1 10 0,3-1-10 0,-3-2 8 15,3 0-8-15,-3 3 8 0,1-4-8 0,-1 4 0 16,0-1 9-16,0 1-9 0,-3-1 0 0,0-2 8 16,0 0-8-16,4 0 0 0,-4 0 0 0,3-1 0 15,0 4 0-15,0-3 0 0,-3-3 8 0,4 3-8 16,-1 2 10-16,0 1-10 0,0-1 12 0,3 1-3 16,-3-1-1-16,3 1 0 0,0-1 0 0,1-2 0 15,-1 2 0-15,0 4 0 0,0-1-8 0,0 2 0 16,0-1 0-16,0 1 8 0,0 4-8 0,0-1 0 0,1-2 0 0,-4 0 8 15,3 2-8-15,0 1 0 0,0 2 0 0,-3-6 8 16,9 6-8-16,-6-2 0 0,1 2 9 0,2-3-9 16,0 3 0-16,0 0 8 0,-3-2-8 0,3 2 0 15,0 3 8-15,0-3-8 0,3-3 10 0,0 3-10 16,0 0 10-16,1 0-10 0,2 0 10 0,0 0-10 16,-3 3 0-16,0-3 8 0,6 3-8 0,-3-3 0 15,0 3 0-15,0-1 0 0,3 1 0 0,-3 0 0 16,3 0 0-16,3 5 0 0,-3-6 0 0,0 1 0 15,0 0 0-15,3 5 0 0,-6-6 0 0,6 6 0 16,-3-5 0-16,0 0 0 0,-3 0 0 0,6 5 0 16,-3-6 0-16,0 4 0 0,-3-4 0 0,3 1 0 15,-3-3 0-15,0 3 0 0,0-1 0 0,3 1 0 16,-2 0 0-16,2 2 0 0,3-5 0 0,-3 6 0 16,3 2 0-16,0 0 0 0,-3-6 0 0,3 6 0 15,0 0 0-15,0 0-8 0,0 0 8 0,0 0 0 0,0 0 0 0,0 0-10 16,0 0 10-16,0 0-8 0,0 0 8 0,0 0-8 15,0 0 8-15,0 0-8 0,6 0-11 0,-6 0-1 16,6 0-1-16,-6 0 0 16,5 0-73-16,4 0-14 0,-3 0-4 0,-6 0 0 15,6 0-78-15,0-2-16 0,-6 2-3 0</inkml:trace>
  <inkml:trace contextRef="#ctx0" brushRef="#br0" timeOffset="73034.73">21540 15298 1044 0,'0'0'46'0,"0"0"10"15,0 0-45-15,0 0-11 0,0 0 0 0,0 0 0 0,0 0 43 0,0 0 6 16,3-5 2-16,-3 5 0 15,0 0 46-15,0 0 10 0,0-5 1 0,0 5 1 0,0 0-22 0,0 0-5 16,0 0-1-16,0 0 0 16,0 0-17-16,0 0-3 0,0 0-1 0,0 8 0 0,-3 0-4 0,3-1-2 15,-6 4 0-15,3 2 0 0,0 3-18 0,0 3-4 16,-3-1-1-16,3 1 0 0,-3 2-17 0,4-3-3 16,-4 4-1-16,0-1 0 0,3 3-10 0,-3-6 0 15,0 3 0-15,0-2 8 0,3 2-8 0,-3-3 0 16,3 1 0-16,0-1 0 0,3-2 0 0,0 0 0 15,-3 0 0-15,3-3 0 0,3 3 8 0,-3-3-8 16,0 1 0-16,0-4 8 0,0-2-8 0,0 3 8 16,0-3-8-16,3 2 8 0,-3-4 4 0,0-6 1 0,-3 8 0 0,3-3 0 15,-3 3 7-15,-3-3 2 0,0-2 0 0,-3 2 0 16,-3-5 1-16,0 5 0 0,-3-2 0 0,1 0 0 16,-1-3-12-16,-3 2-3 0,-9-2 0 0,0 0 0 15,3 0-8-15,1 0 0 0,-4-5 0 0,3 2 0 16,0 3-24-16,3-5 0 0,3 2 0 0,1 1 0 31,2-1-74-31,3-2-15 0,0 5-3 0</inkml:trace>
  <inkml:trace contextRef="#ctx0" brushRef="#br0" timeOffset="74134.1">22573 14536 172 0,'3'-10'16'0,"-3"4"-16"0,9 1 0 0,-6-3 0 0,6 3 321 0,0 0 62 16,6 2 12-16,0-2 2 0,0-1-291 0,-1 4-58 15,4-4-12-15,0 4-3 0,0-1 46 0,0 0 9 16,3 1 1-16,0-1 1 0,-1 0-26 0,1 1-4 16,0-1-2-16,3 3 0 0,-3-5-26 0,2 2-4 15,-2-2-2-15,0 2 0 0,6-2-16 0,-3 0-10 16,0-1 12-16,-1 4-12 0,-2-3 0 0,-3 2 0 15,-3 0 0-15,3 1 0 0,-6-1 15 0,0 0 2 16,-3 1 1-16,-3-1 0 0,-6 3-3 0,0 0-1 16,0 0 0-16,0 0 0 0,0 0 10 0,-6 3 1 15,-3 2 1-15,-3 0 0 0,6 6 2 0,-6 2 1 16,-3 3 0-16,-3 2 0 0,3 1-12 0,0-1-2 0,0 4-1 16,4-1 0-16,-1 0-14 0,0 0 0 0,9-2 8 0,-3 2-8 31,0 0-89-31,0-2-21 0,6-1-4 0</inkml:trace>
  <inkml:trace contextRef="#ctx0" brushRef="#br0" timeOffset="75216.98">21889 12615 403 0,'0'0'36'0,"0"0"-36"0,0 0 0 0,0 0 0 16,0 0 207-16,0 0 34 0,0 0 7 0,0 0 2 15,0 0-127-15,0 0-26 0,0 0-5 0,0 0 0 16,0 0 4-16,0 0 2 0,0 0 0 0,-6 6 0 15,0-4-40-15,-3 1-8 0,-3 2-2 0,0-2 0 16,-6-3-36-16,0 3-12 0,-3 2 0 0,-5-3 0 16,-1 1 8-16,-3 0-8 0,0-1 0 0,0 1 0 15,1 0 8-15,-1-1-8 0,0-2 9 0,3 0-9 16,1 0 39-16,2 0 1 0,3 3 1 0,3 0 0 0,0-1-1 0,6 1 0 16,0 2 0-16,3-2 0 0,4 2-25 0,5-5-6 15,-3 8-1-15,6 0 0 0,2-3 0 0,1 6-8 16,3-1 12-16,0-2-4 0,3 6 0 0,3-1-8 15,-3-3 12-15,3 4-4 0,0-1 2 0,-3 3 0 16,0 0 0-16,-1 2 0 0,-2-2-1 0,3 3 0 16,-3-1 0-16,0 1 0 0,0-1-9 0,0 3 8 15,-3 0-8-15,0 1 8 16,0-1-76-16,-3 3-16 0,-3-1-4 0,0-1-996 0</inkml:trace>
  <inkml:trace contextRef="#ctx0" brushRef="#br1" timeOffset="100966.6">20507 12771 403 0,'0'0'36'0,"0"0"-36"0,0 0 0 0,0 0 0 15,0 0 33-15,0 0 0 0,0 0 0 0,0 0 0 16,0 0-17-16,0 0-3 0,0 0-1 0,0 0 0 16,0 0 19-16,0 0 3 0,-9 6 1 0,4-4 0 15,-1 4 15-15,0-4 3 0,-3 1 1 0,3 5 0 16,-3-3-25-16,0 3-5 0,0-3 0 0,-3 3-1 0,3 0-23 0,0 3 8 16,0-3-8-16,0 2 0 15,-3-2 0-15,3 3 0 0,1 0 0 0,-1-1 0 0,-3 1 0 0,0-1 0 16,3 3 0-16,0 1 0 0,-3-1 9 15,3 0-9-15,-3 0 12 0,0 6-12 0,3-3 17 0,-3 0-3 16,1 0-1-16,-1-1 0 0,3 4-2 0,-6-1-1 16,3-2 0-16,0 3 0 0,0-3-10 0,-3 2 12 15,3-2-12-15,0 0 12 0,1 3-12 0,-4-6 12 16,3 3-12-16,0 0 12 0,0-1-4 0,0 1-8 16,0-3 12-16,0 1-4 0,0-1 0 0,0 0 0 15,0 0 0-15,-2-2 0 0,2 2 4 0,0 0 0 0,0 3 0 0,-3-2 0 16,3 1 4-16,0-1 2 0,-3-1 0 0,0 3 0 15,-2 0-18-15,2 2 8 0,0-2-8 0,0 0 0 16,3-3 10-16,0 3-10 0,0-3 8 0,0 0-8 16,0 3 0-16,3-2 8 0,-2-4-8 0,2 3 0 15,-3-2 0-15,3 2 0 0,0-2 0 0,0 2 0 16,0-2 9-16,-3-1-9 0,3 3 10 0,0-2-10 16,0 0 11-16,-3 2-11 0,0-3 12 0,1 1-12 15,-1 0 0-15,-3 2 0 0,3 0 0 0,0 0 0 16,0 3 0-16,-3 0 0 0,3-3-9 0,-3 3 9 15,1 3-9-15,-1-1 9 0,3 3-10 0,-3 0 10 16,0 1 0-16,0-1 0 0,3 0 0 0,-3 0 0 16,0 0 0-16,3-2 0 0,-2-1-10 0,-1 4 10 15,0-4 0-15,0 1-11 0,0-4 11 0,0 4-8 16,0-1 8-16,0-2 0 0,4 0 0 0,-4 0 0 16,0 0 0-16,0 0 0 0,0-3 0 0,3 0 0 0,-3 1 0 0,3 1 0 15,0-1 0-15,0 2 0 0,1-3 12 0,2 0-3 16,-6 0 0-16,6 0 0 0,0 3-9 0,-3 0 0 15,-3-3 0-15,0 3 0 0,3 0-15 0,-3 3 5 16,1-3 1-16,-1-1 0 0,0 1 1 0,0 0 0 16,0 0 0-16,0 0 0 0,0 0 8 0,0-3 0 15,0 0 0-15,4 3 0 0,-4-3 0 0,3 1 11 16,0-1-3-16,3-3 0 0,-6 1-8 0,6 0 10 16,-3 2-10-16,3-3 10 0,-3 4-10 0,3-4 0 15,-2 1 0-15,-1-1 8 0,0 1-8 0,0 2 0 16,0-2 0-16,-3 2 0 0,0 0 0 0,0 0 0 0,3 1 0 15,-5 2 0-15,2-1 0 0,-3-1 8 16,3 2-8-16,0-1 8 0,0 1-8 0,0 3 8 0,-3-6-8 16,4 6 8-16,-1-6 4 0,0 3 0 0,0 0 0 15,0-3 0-15,3 3-12 0,-3 0 8 0,0-1-8 0,0-1 8 16,1-1-8-16,-1 0 12 0,-3 0-12 0,0 3 12 16,3 0-12-16,0-3 0 0,-3 1 0 0,0-1 0 15,1-3 0-15,2 4 0 0,-3-4 0 0,3 3 0 16,-3-2 0-16,3 2 8 0,-3 0-8 0,1 1 0 15,-1-1 0-15,0-3 0 0,3 4 0 0,-3-1 0 16,-3 0 10-16,6 3-10 0,-3 0 12 0,1 0-12 16,-4 0 14-16,3 0-4 0,0 2-1 0,-3 3 0 15,0-2 1-15,1-1 0 0,-1 3 0 0,0-2 0 16,0-3-10-16,0 2 12 0,-3 1-12 0,7-1 12 0,5-2-12 16,-6 0 0-16,-3 0 0 0,6 0 0 0,0 0 12 15,0-3-4-15,-3 0 0 0,-2 0 0 0,2 1-8 0,0-1 0 16,3 0 0-16,-3 0 8 0,-3 1-8 0,6-4 0 15,1-2 0-15,-1 8 0 0,-3-3 0 16,0-2 8-16,3 2-8 0,0-2 0 0,3 2 0 0,-6 0 0 16,-2 3 0-16,8-3 0 0,0-2 0 0,-3 2 0 15,-6 0 0-15,6 0 0 0,3 1 12 0,-3-1-4 16,-2 0 0-16,-1-2 0 0,-6 2 12 0,6-2 3 16,3-4 0-16,0 1 0 0,-3 6-1 0,3-6 0 15,4-3 0-15,-1 3 0 0,0 0-14 0,3-3-8 16,3 3 10-16,0-3-10 0,3 1 8 0,-3-1-8 0,0 0 0 15,0-2 0-15,6-3 0 0,-3 8 0 0,-3-3 0 16,0 6 0-16,0-9 0 0,3 9 0 0,-3-3 0 16,-3 0 0-16,3 0-9 0,0-3 9 0,6 5 0 0,-5-4-9 15,-1 2 9-15,0 0 0 0,6-8 0 0,-3 5 0 16,0 3 0-16,3-8-13 0,0 0 1 0,0 0 1 16,3 5 11-16,-3-5 0 0,0 0 0 0,3 8-8 15,3-8 8-15,-6 0 0 0,3 11 0 0,-3-11 0 16,0 0 0-16,0 0 0 0,3 2 0 0,-3-2 0 15,0 0 0-15,8 6 14 0,1-4-3 0,-9-2-1 16,0 0-10-16,6 6 0 0,6-6 0 0,-3 0 0 16,-3 0 0-16,3 0 0 0,0 0 0 0,3 0 0 15,3-3 0-15,0-2-14 0,0 5 3 0,2-6 1 16,7 4 10-16,-3-4 0 0,-3 6 0 0,3-5 0 16,6 2 10-16,-4 1-2 0,-2-1-8 0,0-2 12 0,0 5-12 15,0 0 8-15,2 0-8 0,-5 0 0 0,0 0 8 0,3 0-8 16,3 0 0-16,-3-3 0 0,-3 1 0 0,5-1 0 15,4-2 0-15,3 2 0 0,0 0 0 0,-1 1 0 16,-2-4 0-16,3 1 0 0,6-3 19 0,-1 3-3 16,-5 2 0-16,0-2 0 0,3 0-3 0,-4-1-1 15,-2 4 0-15,3-4 0 0,-3 4-12 0,0-3 11 16,-1-1-11-16,4 6 10 0,-6-5-10 0,3 2 0 16,0-2 0-16,-1 5 8 0,-2 0-8 0,3-3-16 15,-3-2 4-15,0 0 1 0,-1 5 11 0,4-3 0 16,-3 0 0-16,3-2 0 0,3 0 0 0,-1 0 8 15,1-1 0-15,0-2 0 0,3-2 19 0,-1 2 4 16,4 3 1-16,0-1 0 0,-1-2-32 0,1 3 0 0,-3-3 0 16,0 5 0-16,-1-2 0 0,-2 3 0 0,-3-6 0 15,0 5-10-15,0-2 10 0,-1-1 0 0,-2 4 8 0,3-1-8 16,0 0 0-16,0-2 0 0,-1 0 0 0,4-3 8 16,-3 5-21-16,3-2-4 0,-1 0-1 0,-2-3 0 15,0 0 18-15,3 2 0 0,-3 1-8 0,-1 0 8 16,-2 0 0-16,3 2 0 0,-6-2 0 0,3 5 0 15,-1-3 12-15,1 0 7 0,-6 1 1 0,3-1 0 16,0 0-29-16,0 3-6 0,-1-5-1 0,4 3 0 16,-3-1 16-16,0 0 0 0,0 3 0 0,3-5 0 15,-4 2 12-15,4-2 3 0,0 5 0 0,-3-3 0 16,6-2-24-16,-4 0-5 0,1 5-1 0,0 0 0 16,3-6 15-16,-3 4 16 0,2-3-3 0,1 5-1 15,-3 0-12-15,0-3-16 0,0 0 3 0,-3 1 1 16,-1 2 12-16,4 0 0 0,-6-6 0 0,0 6 0 0,3 0 0 15,-3 0 0-15,2 0 0 0,-2 0 0 0,0 0 0 0,0 0 0 16,0 0 0-16,0 0 0 0,3 0 0 0,-4 0 16 16,4 0-3-16,0 0-1 0,0 0-12 0,-3 6 0 15,0-6 8-15,-1 0-8 0,-2 0 0 0,0 0-16 16,0 0 3-16,0 0 1 0,-6 0 12 0,3 2 0 16,-6-2 0-16,-6 0 0 0,6 0 16 0,-6 0-1 15,9 0 0-15,-9 0 0 0,0 0 11 0,9 0 2 16,-3 0 1-16,-6 0 0 0,6 0-14 0,2 0-3 15,1 0-1-15,-3 3 0 0,3-3-11 0,0 0 0 16,-3-3 0-16,3 3 0 0,-3 0 0 0,3 0 0 0,0 0 0 0,-3 0 0 16,0 0 0-16,-6 0 8 0,6-2-8 0,-6 2 0 15,0 0 8-15,0 0-8 0,0 0 0 0,0 0 8 16,0 0 8-16,0 0 0 0,0 0 1 0,0 0 0 16,-6-6-1-16,0 4-1 0,0-1 0 0,0 0 0 15,0-2 0-15,3 2 0 0,-3 1 0 0,6 2 0 16,-3-3-15-16,0-2 8 0,3 0-8 0,-3 2 0 15,3-2 0-15,0-1 0 0,0-2 0 0,0 0 0 16,0-2 0-16,0 2 0 0,0-5-8 0,0-1 8 16,0 1-12-16,0 0 12 0,0-3-12 0,-3 0 12 15,3-2-9-15,0-1 9 0,-3-2 0 0,3 3-9 16,0-4 9-16,-3 4-8 0,3-3 8 0,0 0-8 16,3-3-5-16,0-3-1 0,-3 3 0 0,3-2 0 15,0 0-2-15,3-4-1 0,-3-1 0 0,6-6 0 0,-3 0 4 16,3-3 1-16,-3 0 0 0,3 1 0 0,-3-1 12 0,0 0-11 15,0 0 11-15,0 1-10 0,-3-4 10 0,0 1-10 16,-1 0 10-16,1-1-10 0,-6-2 10 0,3 3 0 16,0 0 0-16,-2-1 0 0,-1 4 0 0,3-1 0 15,-3 0 0-15,6 3 0 0,-3 0 0 0,0-2 0 16,3 2 0-16,-1 2 0 0,1-2 0 0,3 3 0 16,-3-3 0-16,3 2-8 0,-3 4-7 0,3 1-1 15,0-1 0-15,0 2 0 16,-6-1-8-16,3 4-1 0,0 0-1 0,0-4 0 0,-3 4 17 0,3 0 9 15,-3-1-10-15,3-2 10 0,-3 3 0 0,3-4-9 16,-3 4 9-16,3 0 0 0,-3-1 0 0,3 3 0 0,0-2 0 16,3 2 0-16,-3 0 0 0,0-2-8 0,0 2 8 15,0 0 0-15,0 0 0 0,3 0 0 0,-3 1 0 0,0 1 0 16,0 1 0-16,-3 0 0 0,6 0 0 0,-6 0 0 16,0 0 0-16,3 2-8 0,0 1 8 0,0 2 0 15,0-3 0-15,0 3 0 0,-3-2 0 0,5 2 0 16,-2 0-10-16,0 0 10 0,0-2-12 0,0-1 12 31,6 1-32-31,-6-1 0 0,0 1 0 0,0-1 0 16,0-2 0-16,6 5 0 0,-6-3 0 0,3 4 0 0,-3-4 16 0,0 6 4 0,3-3 1 0,-3 0 0 15,-3 6 11-15,0-4 0 0,3 4 8 0,-3-4-8 16,0 4 13-16,0 2-1 0,0-3-1 0,3 3 0 16,0 1 4-16,-3-4 1 0,0 0 0 0,0-2 0 15,3 3-4-15,0-4-1 0,-3 4 0 0,3-1 0 16,3 1-2-16,0-1 0 0,-3 3 0 0,0-3 0 15,0 1-9-15,3-1 0 0,-6 3 0 0,3 0 0 16,0 0 0-16,0 1 0 0,0 1 0 0,-3-2 0 0,-3 0 0 16,3 3 0-16,-3 2 0 0,0-2 0 0,3 0 0 0,0 0 0 15,-3-1 0-15,0 1 0 0,0 0 0 0,3 2 0 16,-3-2 9-16,3-1-9 0,0 1 0 0,0 0 9 16,3 0-9-16,-3-1 0 0,3-2 8 0,0-2-8 15,0 2 0-15,3-3 0 0,-3-2 0 0,2 2 0 16,-2-2 0-16,-3 0 0 0,3 5 0 0,-3-3-9 15,0 1 9-15,0 2-8 0,0 3 8 0,0-1 0 16,0 6 0-16,0-8 0 0,0 8 0 0,0 0 0 16,0 0 0-16,0 0-8 0,0 0 8 0,0 0-10 15,-6-5 10-15,6 5-10 16,0 0-28-16,0 0-6 0,-3 0 0 0,3 0-463 0,-5 0-92 16</inkml:trace>
  <inkml:trace contextRef="#ctx0" brushRef="#br1" timeOffset="101358.5">20784 12621 1119 0,'0'0'24'0,"0"0"6"0,0 0 1 0,0 0 1 0,0 0-32 0,0 0 0 15,0 0 0-15,0 0 0 0,0 0 25 0,0 0-1 16,-6 5 0-16,-3 0 0 0,0 1 7 0,-5 1 1 15,-1 4 0-15,-3 0 0 0,-3 2 0 0,0 0 0 16,-6 3 0-16,4 2 0 0,-4-2 2 0,-3 3 1 16,-3 5 0-16,0-1 0 0,-2 1-27 0,-1 0-8 15,0 3 0-15,1 2 0 0,-4 0 0 0,6 3 0 0,-6-3 0 16,4 2 0 0,-1-2-32-16,0 1-6 0,4-4-2 0,-1 1-399 0,3-1-80 0</inkml:trace>
  <inkml:trace contextRef="#ctx0" brushRef="#br1" timeOffset="106925.46">20114 12224 730 0,'0'0'16'0,"-5"0"3"0,-4 2 1 0,0 1 1 0,0 0-21 0,0 2 0 0,0 0 0 0,0 1 0 15,-3-1 11-15,0 3-3 0,-3 0 0 0,3 2 0 16,-3 1 20-16,1-1 3 0,-4 4 1 0,3-1 0 16,0-2-7-16,0-1-1 0,-3 3 0 0,0 1 0 15,1-1 20-15,-1 0 3 0,0 3 1 0,-3 0 0 16,3 2-28-16,-3 1-4 0,-3 2-2 0,1 3 0 16,-1 0-14-16,0 2 9 0,-3 1-9 0,0 4 8 15,-2 1-8-15,-4 2 0 0,0 3 0 0,3-5 0 16,1 3 0-16,2-1 0 0,-3 0 0 0,3-2 0 0,1 3 0 15,2-4 0-15,-3 4 0 0,-3-4 0 0,3 1 0 0,1 0 0 16,-4 0 0-16,-3-1 8 0,0 1 0 0,1 0 0 16,-1 0 0-16,-3-1 0 0,0-1-8 0,1 1 0 15,-1 1-12-15,3 0 12 0,0 0 0 0,-2 2 0 16,-4-2 0-16,3-1 0 0,-2 1 0 0,-1 0 0 16,0 2 0-16,1-2 0 0,2-3 0 0,3 3 0 15,0 0 0-15,-2 2 0 0,2 0 0 0,0 1 0 16,0-3 8-16,1 2-8 0,-4 0 8 0,3-2-8 15,-3 0 8-15,4 0-8 0,-1-3 12 0,0 0-4 16,-2-3 0-16,5 1 0 0,-3-1-8 0,3 1 12 16,1-1-12-16,-1 1 12 0,0-1-3 0,0 1 0 15,3-1 0-15,-5 3 0 0,-4 0-1 0,3-2 0 16,6 2 0-16,-2-3 0 0,-7 1-8 0,3-1 10 0,0 1-10 16,4 2 10-16,-1 0 16 0,-3 0 3 0,3 0 1 0,-5 5 0 15,5-2 9-15,-3 3 1 0,-6-4 1 0,7 4 0 16,5-4 3-16,-3 1 0 0,-6-3 0 0,4 0 0 15,2 1-34-15,3-4-10 0,-3 0 0 0,4-2 0 16,-4 0 12-16,6 0-12 0,0 0 12 0,-3 0-12 16,-2-3 0-16,5 0 0 0,0 3 0 0,-3-3 0 15,0 3 0-15,4-3 0 0,2 0 0 0,0 0 0 16,0-2 8-16,0 2-8 0,-5 0 12 0,5-2-12 16,0-4 0-16,0 7 0 0,0-4 0 0,0-2 0 15,3 2 0-15,1-2 0 0,-1 0 0 0,0 0 0 16,0-3 0-16,6 1 0 0,-3-4 0 0,3-2 0 15,0 0 0-15,1 0 0 0,2-3 0 0,0 1 0 16,0-4-34-16,6-2-7 0,-3 0-2 0,3 0 0 16</inkml:trace>
  <inkml:trace contextRef="#ctx0" brushRef="#br1" timeOffset="107256.54">16236 15298 1152 0,'0'0'102'0,"0"0"-82"0,0 0-20 0,0 0 0 16,0 0 52-16,0 0 5 0,0 0 2 0,-3 6 0 15,0 1 4-15,0 1 1 0,0 0 0 0,0 0 0 16,0 0-8-16,0 3 0 0,3 2-1 0,0 0 0 15,3 0-24-15,0 1-5 0,-3 2-1 0,3-1 0 16,0 1-4-16,3 3-1 0,-3-3 0 0,3 2 0 16,-6-2 41-16,3 5 8 0,0-5 2 0,0 3 0 15,-3-1-53-15,0-2-10 0,0 0-8 0,3 2 9 32,-3-2-56-32,3 0-11 0,-6-5-2 0,6 2-1 0,3-2 89 0,0-6 19 0,0 3 3 0,3-3 1 15,0-2-131-15,5-3-25 16,4-3-6-16</inkml:trace>
  <inkml:trace contextRef="#ctx0" brushRef="#br1" timeOffset="107493.07">16733 15460 1152 0,'-6'-3'102'0,"0"3"-82"16,6 0-20-16,-6 0 0 0,-3 0 92 0,3 0 13 15,6 0 3-15,0 0 1 0,-12 3-41 0,4-1-9 16,-4 1-2-16,6 5 0 0,0-3-10 0,-3 3-3 15,-3 3 0-15,0-3 0 0,3 2-11 0,0 3-2 16,-6-2-1-16,3 2 0 0,0 3-3 0,1 0-1 16,-4 0 0-16,0 0 0 0,0 2-10 0,0 1-3 15,0-1 0-15,0 1 0 0,-3-1-13 0,1 1 0 16,-1 2 8-16,0-2-8 0,0-1-16 0,3-2-7 16,-3 0-1-16,3-3 0 15,0 0-79-15,4-5-16 0,2 3-3 0</inkml:trace>
  <inkml:trace contextRef="#ctx0" brushRef="#br1" timeOffset="109953.58">16456 16796 403 0,'0'0'36'0,"0"0"-36"0,9 0 0 0,0 0 0 0,-9 0 83 0,9-6 9 15,3 6 3-15,-3 0 0 0,3 0-83 0,3 0-12 16,0 0-10-16,-4 0 2 16,4 0-36-16,0 6-6 0,3-6-2 0,6 0 0 15,3-6-5-15,-3 6-2 0,-4 0 0 0,7 0 0 0,12 0 73 0,-3 0 14 16,-4-2 4-16,1-3 0 0,3-1 78 0,2 4 16 16,1-4 3-16,3 1 1 0,0 5-58 0,2-5-11 15,10-1-2-15,-4 4-1 0,-5-4-50 0,6 6-8 16,-1-7 0-16,-2 1 0 0,2 4-10 0,1-4 10 15,6 1 0-15,-1 5-9 0,4-5 49 0,-7 2 9 16,1-2 3-16,-1 5 0 0,4-5 27 0,-3 2 5 16,-1-2 2-16,1 5 0 0,-1 0-11 0,1 0-3 0,-4 0 0 0,1 0 0 15,3-3-24-15,-4 3-6 0,4-3-1 0,-1 3 0 16,4 0-24-16,-3 3-5 0,-4-3 0 0,1 0-1 31,-4 3-35-31,1-3-6 0,-6-3-2 0,-1 3 0 0,4 3 15 0,0-3 2 0,-10 0 1 0,4 0 0 16,-3 0 14-16,-1 0-11 0,-2 0 11 0,-3 5-10 31,0-5-24-31,-3 0-5 0,2 3-1 0,-2-3 0 16,6 0-44-16,-3-3-10 0,5-2-2 0,1 5 0 0,0 0-15 15,-1-3-3-15,1 0-1 0,3 1-217 0,-6 2-43 0</inkml:trace>
  <inkml:trace contextRef="#ctx0" brushRef="#br1" timeOffset="110542.31">19561 16452 864 0,'0'0'76'0,"0"0"-60"0,-6-5-16 0,6 5 0 16,-3-8 113-16,3 8 20 0,0 0 4 0,0 0 1 0,0 0-80 0,6 0-16 15,0 0-3-15,0 0-1 0,3 5 10 16,0-2 1-16,0-1 1 0,2 1 0 15,-2 2-14-15,0 0-4 0,0-2 0 0,0 2 0 0,0 1-12 16,0-1-4-16,0-2 0 0,-3 4 0 0,3-1-3 0,-3-1-1 16,3 3 0-16,-3-3 0 0,3-2-12 0,-3 2 0 15,3 1 8-15,-1-1-8 0,-2-3-10 0,0 4-5 16,0-1-1-16,0-2 0 0,-6-3 1 0,0 10 0 16,0-10 0-16,-3 11 0 0,-6-1 0 0,-3 4 0 15,-5-1 0-15,-4 0 0 0,-3 6 15 0,-6-6 0 16,0 3 0-16,-8 0 0 0,-1-3-15 0,3 3 3 15,1 0 1-15,2-3-495 16,3-3-99-16</inkml:trace>
  <inkml:trace contextRef="#ctx0" brushRef="#br1" timeOffset="111409.23">17811 16497 1382 0,'-9'0'61'0,"9"0"13"0,0 0-59 0,0 0-15 15,0 0 0-15,0 0 0 0,0 0 130 0,0 0 23 16,6-3 5-16,3 3 1 0,0 3-99 0,2-3-20 16,4 5-4-16,0-2-1 0,3 2 15 0,0 8 3 15,3-2 1-15,0-1 0 0,-1 6-9 0,1-2-1 16,6 4-1-16,-3-2 0 0,0 2-7 0,2 4-2 15,1 1 0-15,3-1 0 0,-3 1-16 0,3-1-3 16,-4-1-1-16,-2-3 0 0,3 1-14 0,0-1 9 0,0-2-9 0,-1-3 8 16,4 1-8-16,-6 4 12 0,3-7-12 0,-4-1 12 15,1 1-12-15,0-3 0 0,-3 0 0 0,-3-3 8 16,-3 3-8-16,0-3-17 0,-6 3 4 0,-1-2 1 16,1-1-1-16,-9-5 0 0,0 0 0 15,0 5 0-15,0-5 5 0,0 0 8 0,-3 3-13 0,-3 2 5 31,3 3-45-31,-2-5-9 0,-1-3-2 0,0-3-647 0,0 0-129 0</inkml:trace>
  <inkml:trace contextRef="#ctx0" brushRef="#br1" timeOffset="111671.9">18427 16531 1335 0,'-6'-13'59'0,"6"13"13"0,-3-8-58 0,3 8-14 16,-3 0 0-16,0-5 0 0,-3-3 28 0,6 8 4 15,0 0 0-15,-6 0 0 0,-3 0 40 0,3 0 9 16,-3 0 2-16,-3 5 0 0,3 0 9 0,-3-2 3 16,-2 10 0-16,-1 0 0 0,0 1 11 0,-6 4 2 15,0-5 1-15,0 9 0 0,-3-4-37 0,1 6-8 16,-4-3-2-16,0-2 0 0,0 2-25 0,3 3-5 16,-2-3 0-16,-1-3-1 0,3 1-8 0,3-3-2 15,-3-3 0-15,7 5 0 0,-4-4-11 0,0-1-2 16,3 0-8-16,0 0 12 0,3-2-12 0,-3 0-13 15,4-1 2-15,-1-2 1 16,0 5-90-16,3-2-19 0,0-3-3 0,3 0-658 16,-3 2-132-16</inkml:trace>
  <inkml:trace contextRef="#ctx0" brushRef="#br1" timeOffset="112556.51">16662 16595 921 0,'-3'8'82'0,"0"-3"-66"15,-3 8-16-15,3 6 0 0,-9 2 104 0,3-3 16 16,3 6 4-16,0 3 1 0,-3-1-27 0,3 1-6 16,0-1 0-16,0 0-1 0,3 1-22 0,0-1-4 15,0 6-1-15,3-3 0 0,0 0-37 0,0 0-8 16,-3 1-2-16,3-4 0 0,3 3-5 0,-3-5-2 0,0-3 0 0,0 3 0 16,0-3-2-16,0 0-8 0,0-2 12 0,0-6-4 15,-3 0-8-15,3 0 12 0,0 1-12 0,3-4 12 16,-6-2-12-16,3 3 0 0,3-3 0 0,-3-8 0 15,0 0-18-15,0 0-2 0,0 0-1 0,0 0 0 32,0 0-77-32,0 0-15 0,0 0-3 0,3-8-1 0</inkml:trace>
  <inkml:trace contextRef="#ctx0" brushRef="#br1" timeOffset="113285.27">16691 16653 1209 0,'0'0'108'16,"0"0"-87"-16,9-5-21 0,-6-3 0 0,-3 2 48 15,9 4 4-15,6-9 2 0,0 3 0 0,-3 0-33 0,3-2-6 16,0 4-2-16,6-2 0 0,-4 3 20 0,4 0 4 16,-3 2 1-16,0-2 0 0,3 2-26 0,0 1-12 15,-6-1 10-15,2 3-10 0,4-5 8 0,0 5-8 16,0 5 0-16,0-5 0 0,0 3 11 0,2-3-11 15,7 0 12-15,-3 2-12 0,-3 1 14 0,3-3-4 16,8 5-1-16,-5-2 0 0,0 2 4 0,-3 0 1 16,-4 1 0-16,1 2 0 0,-3 0-4 0,-3 2-1 15,-3-2 0-15,-3 0 0 0,3-3 3 0,-4 3 1 0,-5-2 0 16,0 4 0-16,3-2 7 0,-3-3 2 16,-3 3 0-16,0-2 0 0,-3 2 30 0,6-3 7 0,-3 3 1 0,3-3 0 15,-6 3-27-15,6-3-5 0,0 1 0 0,3-4-1 16,-3 6-18-16,0-3-9 0,3 3 10 0,0-2-10 15,-3-1 8-15,-3 0-8 0,0 3 0 0,0-2 9 16,3 1-9-16,-3 1 12 0,-9-2-12 0,3 7 12 16,3-2 6-16,0-1 2 0,-3 1 0 0,0 2 0 15,0 0 7-15,0 0 1 0,3 1 1 0,-3-1 0 16,0 5-8-16,6-2-1 0,0 0-1 0,0 0 0 16,0 2-19-16,0 1 0 0,0-3 0 0,3 2 0 15,-1 1 0-15,-2-1 0 0,-6 4 0 0,6-4 0 16,3 1 0-16,-6 2 0 0,-3 0 0 0,0-2 0 15,3-1 29-15,-3 1-1 0,-2-4 0 0,-1 1 0 0,0 0 2 16,3-3 0-16,0 1 0 0,0-1 0 0,0 0-15 0,3 0-3 16,6-2-1-16,0-3 0 15,-6 5-3-15,3-2-8 0,6-3 12 0,-4 0-4 0,4 2-8 16,-3-7 0-16,-6-3 0 0,6 5 0 0,3 0 0 0,-9-5 0 16,0 0 0-16,0 0 0 0,6 8 0 0,-6-8 12 15,-3 0-4-15,-3 6 0 0,6-6-8 0,-3 2 8 16,3-2-8-16,-9 0 8 0,-3 0 4 0,1 0 1 15,5 0 0-15,-6-2 0 0,0-4-13 0,-3 6 8 16,6 0-8-16,-3 0 0 0,-3-5 0 0,-3 5 0 16,-3-3 0-16,-2 3 0 0,2-5 0 0,-9 5 0 15,-6 0-13-15,1 0 4 0,2 0 9 0,-6 0-8 16,-5 0 8-16,-1 0-8 0,3 0 8 0,1 0 0 0,2 0 0 16,-3 0 0-16,1 5 8 0,2-5 1 0,6-5 0 0,0 5 0 15,1 0-9-15,2 0 0 0,9 0 9 0,3 0-9 16,0 0-10-16,3 0-6 0,1 0-2 0,8 0 0 31,6 0-126-31,0 0-24 0,-6-5-6 0</inkml:trace>
  <inkml:trace contextRef="#ctx0" brushRef="#br1" timeOffset="124311.85">1696 6353 518 0,'0'0'46'0,"0"0"-37"0,0 0-9 0,0-8 0 15,0 8 82-15,5-6 14 16,1-2 4-16,3 6 0 0,-9 2-62 0,3 0-12 0,6-3-2 0,0 3-1 16,0 0-23-16,-3 0 0 0,3 0 0 0,3 0-8 15,3 0 32-15,0 0 8 0,0-2 0 0,5 2 1 16,1-6 21-16,-3 6 4 0,3-2 1 0,9 2 0 16,2-3-23-16,1 0-4 0,3-2 0 0,6 2-1 15,2-2-8-15,7 0-2 0,5 0 0 0,1 2 0 16,-1 0-21-16,4-2 8 0,0 0-8 0,2-1 0 15,4 1 9-15,-1 0-9 0,-2-3 12 0,-4 0-12 16,-2 3 9-16,-1-1-9 0,1 1 0 0,-4 0 9 0,4 2 5 16,-7-2 1-16,-2-3 0 0,-6 3 0 0,-7-3 1 0,-2 2 1 15,0 1 0-15,-6 0 0 0,-3-1 0 0,-4-1 0 16,1 1 0-16,-3-2 0 0,-3 3 11 0,0 0 3 16,-3-1 0-16,-3 1 0 0,-3 2-31 0,-6 3 0 15,6-5 0-15,-6 5 0 0,0 0 11 0,0 0-1 16,0-2 0-16,0 2 0 0,0 0-10 0,-6-3 0 15,3 0 0-15,-3 3 0 16,0 3-29-16,0-3-8 0,3 0-2 0,3 0 0 16,0 0-53-16,0 0-10 0,0 0-2 0,0 0-1 0</inkml:trace>
  <inkml:trace contextRef="#ctx0" brushRef="#br1" timeOffset="124644.88">3240 5995 288 0,'-6'-10'12'0,"3"5"4"0,0-1-16 0,0 4 0 0,0-4 0 0,3 1 0 16,-2 0 151-16,2 2 27 0,0-2 6 0,0 5 0 15,2-8-75-15,-2 8-15 0,0-5-3 0,0 5-1 16,3-6-8-16,-3 6-2 0,0 0 0 0,0 0 0 16,0 0-60-16,0 0-20 0,6 6 10 0,0 2-10 15,3-3 0-15,-3 5 8 0,3 1-8 0,0 2 0 16,3 0 10-16,-3 3-10 0,3-2 12 0,0-1-12 15,3 0 0-15,0 0 0 0,-1-2 0 0,4-1 0 16,-3 1 0-16,3 0 0 0,0-1 12 0,0 1-12 16,-3-3 16-16,2 0-4 0,-2 0-1 0,-3 0 0 15,0-3 5-15,0 0 2 0,-6 0 0 0,-6-5 0 0,0 0 7 0,0 8 2 16,-6 0 0-16,-3 0 0 0,-9 0 2 0,-3 0 1 16,-5-3 0-16,-4 6 0 0,0-3-2 0,-3 0-1 15,-2 2 0-15,-1 4 0 0,-3-4-27 0,1 6 0 16,2 0-9-16,3 0-589 15,3 2-118-15</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9-03T17:33:25.946"/>
    </inkml:context>
    <inkml:brush xml:id="br0">
      <inkml:brushProperty name="width" value="0.05292" units="cm"/>
      <inkml:brushProperty name="height" value="0.05292" units="cm"/>
      <inkml:brushProperty name="color" value="#FF0000"/>
    </inkml:brush>
  </inkml:definitions>
  <inkml:trace contextRef="#ctx0" brushRef="#br0">5854 2283 691 0,'0'0'30'0,"0"0"7"0,0 0-29 0,0 0-8 15,0 0 0-15,0 0 0 0,0 0 151 0,12 0 29 16,-3 0 5-16,0 0 2 0,-1 0-134 0,1 0-26 15,3 0-6-15,0 0-1 0,3 0-20 0,0 6 0 16,0-6 0-16,3-6-8 0,3 12 8 0,-1-12 0 0,1 6 0 0,6 0 0 16,0-5 0-16,3 2 8 0,2 3-8 0,1-2 0 15,3-1 11-15,-1-5-3 0,-2 3 0 0,6 5 0 16,-3-5 16-16,2 2 4 0,-2 0 0 0,0 1 0 16,2 2 4-16,1 0 0 0,9-6 1 0,-1 4 0 15,4 2-1-15,-3-3-1 0,2 0 0 0,-2 3 0 16,2-5-19-16,4 5-4 0,0 0-8 0,-1-2 12 15,1-1-12-15,2 0 0 0,4 3 0 0,-4 0 0 16,-5 0 0-16,3-5 0 0,2 5 0 0,1-3 0 16,-1 1 0-16,-2-1 0 0,2-2 0 0,-2-1 0 15,0 4 8-15,-1-4-8 0,-5 1 0 0,8 0 0 16,7 2 17-16,-7-2-2 0,-8 0-1 0,3 2 0 16,-4-2-6-16,4 2 0 0,-4-2-8 0,4 5 12 15,-3-8 16-15,2 5 2 0,4 1 1 0,-4 2 0 0,4-6-23 0,-6 4-8 16,-4 2 0-16,4-3 0 0,-3 3 0 0,-1-3-18 15,4 3 2-15,-1-5 1 0,-2 2 15 0,-3 3 16 16,-1-2-3-16,1 2-1 0,-6 0-12 0,3-3-13 16,-7 3 2-16,4 0 1 0,0 0 18 0,-1-5 3 15,-2 5 1-15,3-3 0 0,0 3-12 0,2 0-17 16,-2 0 4-16,0 0 1 0,-3 0 12 0,2 3 16 16,-5-3-3-16,3 5-1 0,-1-5-12 0,1 3-16 15,0-3 3-15,0 2 1 0,2 1 12 0,1 2 16 16,-3-5-3-16,3 6-1 0,-4-6-12 0,1 2 0 15,0 4 0-15,-3-6 0 0,2 5 0 0,-2-3-16 16,0 4 3-16,0-6 1 0,2 0 12 0,1 0 16 16,0 2-3-16,3-2-1 0,2 0-12 0,-2 3-16 15,3 0 3-15,-4 2 1 0,4-5 12 0,0 0 0 16,0 0 0-16,-4 0 0 0,4 0 0 0,0 0 0 0,5 3 0 0,1-1 0 16,-3-2 12-16,-1 0-2 0,1 0 0 0,0 0 0 15,-1 0-10-15,-2 3-12 0,0 2 2 0,2-5 1 16,1 0 9-16,0 0 0 0,5 0 0 0,-2 3 0 15,0-3 0-15,-1 0 11 0,-2 3-1 0,0-1 0 16,-1-4-10-16,4 2-12 0,0 0 2 0,2 0 1 16,4 0 9-16,-1 0 14 0,-2 0-3 0,3 0-1 15,-7 0-10-15,4 0-14 0,-3 0 3 0,5 0 1 16,-2 0 10-16,2-3 14 0,1 0-3 0,-3 3-1 16,-1 0-10-16,-2 0 0 0,-3 0 0 0,2 0 0 15,4 0 0-15,-1 0-11 0,4 0 3 0,3 0 0 16,-4 0 8-16,4-5 0 0,-7 5 0 0,4 5-8 0,-3-5 8 15,-1 0 0-15,7 0 0 0,-1 0 0 16,1 3 0-16,3 0 14 0,-4-3-3 0,1 0-1 0,-1 2-10 16,1 3-14-16,5-5 3 0,-2 0 1 0,2 0 10 15,1 0 14-15,0 6-3 0,-4-6-1 0,1 2-10 0,-1 1-14 16,1-3 3-16,2 3 1 0,4-3 10 0,2 5 14 16,-5-5-3-16,-1 3-1 0,-2-1-10 0,2 6-14 15,1-8 3-15,2 6 1 0,1-6 10 0,-3 0 14 16,-4 0-3-16,-2 0-1 0,-1 2-10 0,1 3-14 15,2-2 3-15,1-3 1 0,5 0 10 0,-5 0 14 16,0 3-3-16,-4-3-1 0,4 0-10 0,2 0 0 0,-2 0 0 0,2 2 0 16,7-2-11-16,-4 6 3 0,-2-6 0 15,2 0 0-15,-2 2 8 0,5 1 0 0,4-6 0 0,-4 6 0 16,1 0 0-16,-4 2 0 0,1-5 0 0,2 0 0 16,4 0 0-16,-1 0 0 0,1 0 0 0,-4 0 0 15,-2 0 0-15,2 0 9 0,7 3-9 0,-4-3 0 16,-8 0 20-16,2 2-2 0,1-2-1 0,-4 0 0 15,-2 0 1-15,5-2 0 0,1 4 0 0,2-2 0 16,-2-2-2-16,-1 2-1 0,-2 2 0 0,2-2 0 16,1 0 1-16,-4 0 0 0,-2 0 0 0,2-2 0 15,1 2 0-15,-1-3 1 0,-5 3 0 0,0 0 0 16,-4 0-1-16,-2 0-1 0,5 0 0 0,-2 0 0 16,-3-5-2-16,-1 5 0 0,-5 5 0 0,0-5 0 15,-4-5-13-15,-2 2 0 0,-3 3 0 0,-4 0 0 16,1 0 0-16,0 0 0 0,-3 0 8 0,0 3-8 0,-1 2 0 0,-5-5 8 15,-3 0-8-15,3 0 0 0,0 0 0 0,-3 0 0 16,-1 0 0-16,1 0 0 16,-3 0-20-16,0 3-11 0,-3 2-1 0,0 0-668 15,-3-5-132-15</inkml:trace>
  <inkml:trace contextRef="#ctx0" brushRef="#br0" timeOffset="6386.3">6708 6051 1436 0,'0'0'64'0,"0"0"12"0,0 0-60 0,0 0-16 15,6-3 0-15,3 3 0 0,0 0 14 0,6-2 0 0,0-1 0 0,0 0 0 16,2 3-14-16,4 0 0 0,-3-2 0 0,6 2 0 15,0 0 0-15,2 0 0 0,-2 0 0 0,3 0 0 16,0 0 8-16,6 2 0 0,-1-2-8 0,1 0 12 16,0 3-4-16,3 0-8 0,2-3 11 0,-2 0-11 31,-9 2-21-31,6 1-11 0,5-3-3 0</inkml:trace>
  <inkml:trace contextRef="#ctx0" brushRef="#br0" timeOffset="6812.81">8601 5993 1670 0,'0'0'148'0,"0"0"-118"0,9-5-30 0,3 2 0 16,3 0 158-16,6 1 26 0,3-1 4 0,2 0 2 16,7 1-162-16,3-1-28 0,5-2-16 0,10-1 3 31,6 1-72-31,2 0-15 0,4-3-2 0,2 3-821 0</inkml:trace>
  <inkml:trace contextRef="#ctx0" brushRef="#br0" timeOffset="10119.18">6893 5882 1728 0,'0'0'76'0,"0"0"16"0,0 0-73 0,0 0-19 16,0 0 0-16,0 0 0 0,9-3 29 0,-4 0 3 15,1 3 0-15,3 0 0 0,3 6-32 0,3-6 0 16,0 0-8-16,3 2 8 16,3 4-46-16,8-4-2 0,7 1-1 0,-3-3-462 0,0 0-92 15</inkml:trace>
  <inkml:trace contextRef="#ctx0" brushRef="#br0" timeOffset="10809.02">8771 5990 1324 0,'0'0'118'0,"0"0"-94"15,0 0-24-15,6 0 0 0,3-2 29 0,-3 2 2 16,3 0 0-16,2 0 0 0,4 0-31 0,3 0-21 16,3 0 3-16,0 0 1 0,3-3-5 0,8 3-1 15,7 3 0-15,3-6-565 0</inkml:trace>
  <inkml:trace contextRef="#ctx0" brushRef="#br0" timeOffset="12162.2">12233 6022 172 0,'0'0'16'0,"3"0"-16"0,2-3 0 0,4 3 0 16,-3 0 284-16,0 0 53 0,3 0 11 0,0 0 3 16,3 0-281-16,0 0-56 0,3 0-14 0,3 0 0 15,3 0-12-15,-1 0-4 0,-2-2-2 0,9-1 0 32,0 0-29-32,3-2-5 0,2 2-2 0,1-2-502 0</inkml:trace>
  <inkml:trace contextRef="#ctx0" brushRef="#br0" timeOffset="12623.96">13393 6030 288 0,'0'0'12'0,"0"0"4"0,0 0-16 0,0 0 0 0,0 0 0 0,6-3 0 16,3 1 361-16,3-1 70 0,3 3 13 0,3-3 4 15,6-2-364-15,3 2-73 0,5-2-11 0,4 2-9 16,6 1-14-16,2-1-2 0,4 0-1 0,0 1 0 16,5-3-56-16,4 2-11 0,2 0-3 0,1 1 0 0</inkml:trace>
  <inkml:trace contextRef="#ctx0" brushRef="#br0" timeOffset="14034.8">16054 5868 403 0,'0'0'36'0,"0"0"-36"0,0 0 0 0,0 0 0 0,0 0 116 0,0 0 16 16,0 0 3-16,9 6 1 0,0-4-66 0,3 4-13 16,0-4-2-16,3 1-1 0,3 0-1 0,6-1 0 15,2 1 0-15,4-3 0 0,6-3-30 0,3 1-7 16,2 4 0-16,7-4-1 0,0-1-5 0,5 0-1 16,4 1 0-16,5-1 0 0,7 0-9 0,-1-2-11 15,-2 0 3-15,-1 0 0 0,4 5 8 0,2-3 0 16,9-2 10-16,-2 2-10 0,-4 0 53 0,7-2 5 15,8 0 1-15,-3-1 0 0,3 4 3 0,1-1 1 0,2 0 0 16,3 1 0-16,4-3 1 0,2 2 1 0,3 0 0 16,0 1 0-16,3-1-33 0,0 0-6 0,1 1-2 0,-4 2 0 31,6 2-63-31,-3 1-13 0,-6-3-2 0,3 0-1 0,-2 3 85 0,-4-1 17 0,-6-2 3 0,-3 3-648 16,-2 0-130-16</inkml:trace>
  <inkml:trace contextRef="#ctx0" brushRef="#br0" timeOffset="17253.84">7809 14235 1440 0,'-9'-8'128'0,"9"2"-103"15,6 1-25-15,-3-3 0 0,-6 0 164 0,9 0 28 16,6 0 6-16,0 0 1 0,-3 0-127 0,0 1-26 0,9 1-5 0,3-2-1 15,0 3 10-15,-1 0 2 0,-2 2 0 0,9 3 0 16,9 0-36-16,-6 8-8 0,-10-3 0 0,1 9-8 16,9-4 8-16,-3 6-8 0,-6 0 0 15,-1 0 0-15,1 5 0 0,-3-3 0 0,0 4 0 0,-3-4 0 16,-3 3 0-16,-3 0 10 0,-3-2-10 0,-3 2 8 16,-3 0-8-16,-6 3 10 0,-3-3-10 0,-3 0 10 15,-6 1-10-15,-6-1 10 0,-6 0-10 0,4 0 10 16,2 0-2-16,-6-2 0 0,-9-1 0 0,7-2 0 15,2 0 4-15,0 0 0 0,-3-3 0 0,4-2 0 16,5-1 6-16,3-2 2 0,6-2 0 0,3-1 0 16,-6-5-116-16,12 0-22 0,6 0-5 0,9-8-957 15</inkml:trace>
  <inkml:trace contextRef="#ctx0" brushRef="#br0" timeOffset="17513.49">8440 14137 2098 0,'-3'-8'93'0,"0"5"19"0,0 0-89 0,1 1-23 16,-1-1 0-16,0 1 0 0,-3 2 91 0,0-3 13 15,3 0 4-15,-3 3 0 0,-3 3-31 0,3 2-5 16,0 0-2-16,-3 3 0 0,3 3-10 0,0 2-1 16,-3 0-1-16,3 6 0 0,0 2-42 0,-3 0-16 15,3 3 11-15,0 3-11 0,0-4 19 0,3 4-3 0,3 2 0 0,0-5 0 16,0 2-6-16,3-2-2 0,3-3 0 0,0 3 0 15,0-5 0-15,3-1 0 0,3 1 0 0,0-6 0 16,0 0-8-16,0 0 0 0,3-2 0 0,3-1 8 31,-4-2-57-31,4-2-12 0,3 2-3 0,0-3 0 0,-3-2-117 16,3-3-24-16,5-3-5 0</inkml:trace>
  <inkml:trace contextRef="#ctx0" brushRef="#br0" timeOffset="17790.8">8726 14560 864 0,'0'0'76'0,"0"0"-60"16,0 0-16-16,0 0 0 0,0 0 267 0,0 0 50 15,0 0 11-15,0 0 1 0,6 8-158 0,0 0-32 16,-3 0-7-16,3 5 0 0,-3 0-22 0,3 1-4 16,-3 4-1-16,0 1 0 0,-3 2-47 0,3 0-10 15,0 3-1-15,-3 0-1 0,3-3-27 0,-3-3-6 16,0 3-1-16,0 1 0 16,0-4-37-16,0 1-8 0,0-4-2 0,0 1-1313 0</inkml:trace>
  <inkml:trace contextRef="#ctx0" brushRef="#br0" timeOffset="18412.82">13295 14266 2487 0,'0'0'55'0,"0"0"11"0,0 0 2 0,0-5 2 0,3 0-56 0,3-1-14 0,3-1 0 0,0 1 0 15,0 1 28-15,6 0 4 0,-3-1 0 0,6 4 0 16,-1-1 4-16,4 3 2 0,3 3 0 16,-3-1 0-16,3 6-30 0,-3 3-8 0,-1 2 0 0,1 6 0 15,3-1 0-15,0 6 0 0,-6-6 0 0,0 6 0 16,-1 3 8-16,-5-3-8 0,-3 2 10 0,-6-2-10 15,-3 2 0-15,-3-2 0 0,-3 0 0 0,-6-3 0 16,-5 0 17-16,2 0-2 0,-6 1-1 0,0-4 0 16,-6 3 0-16,0-5 0 0,1 3 0 0,-4-3 0 0,3-3 6 15,3 0 0-15,-3 0 1 0,4-2 0 0,-1-3-21 0,3-3 9 16,3-2-9-16,6-1 0 16,0-2-122-16,6-2-31 0,6-4-7 0</inkml:trace>
  <inkml:trace contextRef="#ctx0" brushRef="#br0" timeOffset="18643.54">13929 14190 2376 0,'0'0'52'0,"-6"2"12"0,0 1 1 0,-3 2 1 0,3 0-53 0,-6 6-13 16,1 2 0-16,-1 1 0 0,-3 1 88 0,0 7 16 15,-3 1 2-15,3 4 1 0,0-3-25 0,0 5-5 0,4 0-1 0,-1 0 0 16,3 0-30-16,3 0-6 0,3-2-2 0,0-1 0 15,0 1-29-15,3-1-9 16,3-5 0-16,3 3 0 0,0-5 0 0,3 2 0 0,0-5 0 0,-1-1 0 31,7-1-28-31,0-4-13 0,-3 1-3 0,6-3 0 16,3-3-155-16,0-2-31 0,2-6-6 0,-5-2-2 0</inkml:trace>
  <inkml:trace contextRef="#ctx0" brushRef="#br0" timeOffset="18976.14">14105 14637 1728 0,'-6'0'153'15,"0"0"-122"-15,3 0-31 0,3 0 0 0,0 0 175 0,0 0 29 16,0 0 5-16,0 0 2 0,6 2-145 0,0 4-29 16,3-1-5-16,3-2-2 0,-3 2 10 0,3 0 1 15,-4 3 1-15,4-3 0 0,0 3-30 0,0-2-12 16,-3 2 8-16,0 2-8 0,-3-2 0 0,0 3 0 15,0-1 0-15,-3 1 0 0,-3-1 12 0,0 1-4 16,-3 0 0-16,-3-1 0 0,0 3-8 0,-3-2 0 16,-3 2 9-16,-3 0-9 0,-3 3 15 0,-2 0-2 15,-1-3 0-15,-3 1 0 0,3 2 20 0,-3-3 4 16,6 0 1-16,1 0 0 0,-1-2 10 0,6 2 3 16,0-2 0-16,3-1 0 0,3-2-43 0,6 0-8 15,6 0 0-15,-3-3 0 0,6 1 0 0,3-4 15 16,12-2-2-16,5 0 0 0,4-5-2 0,3 0-1 0,2-3 0 15,1 0 0-15,3-3-10 0,-3 1-11 0,2-4 3 0,1 4-948 16,0-3-188-16</inkml:trace>
  <inkml:trace contextRef="#ctx0" brushRef="#br0" timeOffset="20498.36">8595 12525 1360 0,'0'0'60'0,"0"0"13"16,3-5-58-16,-3 5-15 0,0 0 0 0,0 0 0 0,0 0 100 0,0 0 16 15,3-3 4-15,-3 3 1 0,0 0-29 16,0 0-7-16,3 6-1 0,-3 2 0 15,0 2-15-15,3 6-3 0,-6 5-1 0,0 3 0 0,-3 3-11 16,0 4-2-16,-3 6-1 0,0 3 0 0,-3 0 2 0,1 7 1 16,-1-2 0-16,-3 0 0 0,-3 0-11 0,0 0-3 15,3 3 0-15,0-3 0 0,0 0-6 0,1-5-2 16,-1-1 0-16,3 1 0 0,-3-3-15 0,3 0-3 16,0-3-1-16,3 1 0 0,0-3-5 0,0-1 0 15,0-2-8-15,0-2 12 0,3-3-4 0,-2-1-8 16,2-1 11-16,0-6-11 0,0-1 10 0,0-4-10 15,3 2 8-15,0-5-8 0,0-3 0 0,3 1-9 16,-6-4 0-16,3-2 0 16,3 0-102-16,3-8-20 0,-6-5-4 0,6-3-685 0,-3-7-138 0</inkml:trace>
  <inkml:trace contextRef="#ctx0" brushRef="#br0" timeOffset="20835.82">8232 12803 1036 0,'-12'-2'92'0,"12"2"-73"0,0 0-19 0,0 0 0 16,0 0 112-16,0 0 20 0,0 0 3 0,0 0 1 16,12-3-67-16,-3 0-13 0,0 1-2 0,0-1-1 15,3-2 33-15,0-1 6 0,3 1 2 0,-4 0 0 16,7-6-37-16,-3 1-7 0,6-1-2 0,0-2 0 0,3-6-20 0,-1 3-5 15,1-2-1-15,0 2 0 0,-3-2-10 0,0-1-1 16,0 3-1-16,-1-2 0 16,-2 2-10-16,0 0 10 0,-3 0-10 0,0 5 10 0,-6 1-10 0,3 2 12 15,-6 0-12-15,0 3 12 0,-6 5 27 0,0 0 5 16,0 0 2-16,0 0 0 0,0 0-5 0,0 10-1 16,0 3 0-16,-3 3 0 0,0 5-12 0,0 1-2 15,-3-1-1-15,0 3 0 0,3 2-9 0,0 3-3 16,3 0 0-16,-3-2 0 0,3-1-13 0,0-2-12 15,0-3 3-15,0 3-824 16,3-3-165-16</inkml:trace>
  <inkml:trace contextRef="#ctx0" brushRef="#br0" timeOffset="21571.88">8110 11253 691 0,'0'0'61'0,"0"0"-49"0,0-6-12 0,-3 4 0 16,3-6 218-16,-3 3 41 0,-3 2 8 0,3-2 1 15,0-1-170-15,0 1-34 0,-3-3-8 0,-3 3 0 16,3-3-2-16,0 0 0 0,-3 3 0 0,1-1 0 16,-1 4-25-16,0 2-5 0,-3 0 0 0,0 2-1 15,0 1 9-15,0 2 1 0,-3 1 1 0,3 2 0 16,0 2-6-16,0-2-2 0,4 0 0 0,2 3 0 16,-3 2 7-16,6 0 2 0,3-2 0 0,0 4 0 15,3-1-27-15,3 4-8 0,0-2 0 0,2 3 0 16,4-1 0-16,0 1-16 0,0-1 2 0,3 1 0 0,0-1 14 15,-3-2 16-15,0 0-3 0,0 3-1 0,0-1-12 0,-1 1 0 16,-2 2 0-16,0-3 0 0,-6 3 0 0,0 6 0 16,3-6 0-16,-3 0 0 0,-6 0 24 0,-3 1 0 15,-3-4-1-15,-3-2 0 0,-2 0 24 0,-1 0 5 16,-6-3 0-16,3 0 1 0,0-5-16 0,0 0-3 16,-6-5-1-16,4-1 0 0,2-2-17 0,-3-2-3 15,-3-6-1-15,6-3 0 16,-3-5-53-16,7 0-11 0,-1-2-3 0,3-6-776 15,3-2-155-15</inkml:trace>
  <inkml:trace contextRef="#ctx0" brushRef="#br0" timeOffset="22329.8">8306 11181 2080 0,'0'0'46'0,"0"0"10"0,0 0 1 0,0 0 1 0,0 0-46 0,-5-2-12 0,-1-1 0 0,6 3 0 15,0 0 84-15,0 0 16 0,0 0 2 0,-3 8 1 16,0 0-23-16,3 2-5 0,-3 4-1 0,3 2 0 16,0 2-34-16,0 3-6 0,-3 3-2 0,0 3 0 15,3-4 0-15,0 4 0 0,0-1 0 0,0 1 0 16,3-3-18-16,0-1-4 15,-3 1-1-15,3 0 0 0,0-3-9 0,3-2 0 0,-1-1 0 0,1-2 0 0,-3-3 0 0,3 1 0 16,-3-4 0-16,3-2 8 16,0-5-8-16,0-1 0 0,-6-2 9 0,6 0-9 15,0-2 10-15,3-4-2 0,-3-2-8 0,3-2 12 0,0-3-12 16,0-1 8-16,0-4-8 0,0-3 0 0,3 0 0 0,-1-6 0 16,1-2 0-16,3-3 0 0,0-2 0 0,0 2 0 15,0 3-9-15,0 3 9 0,-6 2-8 0,0 5 8 16,0 3 0-16,-3 6-9 0,2 4 9 0,1 1 0 15,0 0 0-15,3 2 0 0,-3 6 0 0,0 5 11 16,0-3-3-16,3 6 0 0,-6 5 0 0,3-1 0 16,-3 4 0-16,0 5 0 0,0 0-8 0,-3 2 0 15,0-2 0-15,0 2 0 0,-3-2 26 0,-3 0 6 16,3 0 2-16,-3-3 0 0,3-3-34 0,-3 1 0 16,0-3 0-16,-3-6 0 0,3 1 0 15,-3-3 13-15,0-5-4 0,0-1-1 0,3-2 8 0,-3-2 0 16,0-4 1-16,3-2 0 0,0 0-9 0,3-5-8 0,-3 0 12 0,6-6-12 15,3 1 8-15,0-3-8 0,3-6 0 0,0-2 0 16,3-3 0-16,3-2 0 16,-1 2-10-16,7-2 10 0,-3-1-17 0,0 6 4 0,0 0 1 15,-3 11 0-15,-3 2 3 0,6 3 1 0,-4 2 0 16,1 3 0-16,0 3 0 0,3 2 0 0,-3 1 0 0,3 4 0 16,0 3 8-16,-3 3 0 0,-1 0 0 0,1 6-8 15,0-4 8-15,0 6 16 0,-3 0-4 0,0 0-1 16,0 2-11-16,-3 3 0 0,-3 1 0 0,-3 1 0 15,0-4 12-15,0 0-4 0,0-1 0 0,-3 1 0 0,3-1 4 16,-3 1 0-16,-3-1 0 0,0 3 0 16,0-5-12-16,0 5 12 0,-3-2-12 0,3-1 12 15,-3 1-12-15,3-3 0 0,-3 0 0 0,6 0 0 0,-3-3 0 0,6-3 0 16,-3 1 11-16,0-3-11 0,-3 0 0 0,3-8 0 16,0 0-11-16,0 0 11 15,0 0-72-15,0 0-8 0,6-3 0 0,3-5-1 16,0-2-124-16,0-4-25 0,3-4-5 0</inkml:trace>
  <inkml:trace contextRef="#ctx0" brushRef="#br0" timeOffset="22523.59">8271 10763 2649 0,'-12'-8'117'0,"12"8"25"0,0 0-114 0,0 0-28 0,0 0 0 0,0 0 0 15,0 0 0-15,3 3 0 0,-3-3 0 0,6 8 0 16,6-3-59-16,0 3-17 0,2 0-4 16</inkml:trace>
  <inkml:trace contextRef="#ctx0" brushRef="#br0" timeOffset="23121.15">9548 10853 1497 0,'0'0'32'0,"0"0"8"15,0-2 0-15,0-4 4 0,0 6-36 0,-3-2-8 0,3 2 0 0,0-3 0 16,-6-2 104-16,3 5 20 0,-3 0 3 0,-3 5 1 0,0-5 0 0,0 8 0 16,-3 3 0-16,0 2 0 0,-3 5-52 0,0 6-9 15,-2 3-3-15,-1 2 0 0,0 5 16 0,3-2 4 16,3 0 0-16,0 2 0 0,0 6-48 0,6 2-8 16,-3 0-3-16,3 1 0 15,3-1-17-15,3 6-8 0,3-3 0 0,6-3 8 16,3-8-8-16,3-2 0 0,6 0 0 0,0-6 8 0,3-2-8 15,2-3-11-15,1-8 3 0,6 1 0 16,3-12-81-16,-1-4-16 0,1-4-3 0,6-4-1131 16</inkml:trace>
  <inkml:trace contextRef="#ctx0" brushRef="#br0" timeOffset="23376.79">9881 10766 2116 0,'0'0'94'0,"0"0"19"0,0 0-90 0,6 8-23 0,3 5 0 0,3 0 0 16,0 1 19-16,6 1-1 0,-1 1 0 0,4 5 0 15,-3-2 27-15,3 7 6 16,3 1 1-16,-3 5 0 0,-3-3 0 0,-1 2 1 16,-2 1 0-16,-3 5 0 0,0-2-33 0,-6-4-6 15,-3 6-2-15,-3-2 0 0,-3-3 26 0,-6 2 5 16,-3-2 1-16,-6 0 0 0,0-3-26 0,-8 0-5 0,-7-3-1 0,-3 1 0 15,1-1-12-15,-4 1 0 0,0-4 0 0,-3 4 0 16,-2-3-119-16,2-6-26 16,-3 3-6-16,-2-2-1 0</inkml:trace>
  <inkml:trace contextRef="#ctx0" brushRef="#br0" timeOffset="24591.82">8461 10324 1958 0,'0'0'43'0,"0"0"9"0,-3-5 1 0,-3 2 3 0,-3 0-45 0,0 1-11 0,1 2 0 0,-7-3 0 15,-3 6 0-15,0-3 0 0,0 0 0 0,-6 2 0 16,-3 4 53-16,1-1 9 0,-4 3 2 0,-3-3 0 16,0 3 0-16,-2 3 0 0,-1-3 0 0,3 5 0 0,1-2-30 0,2 2-6 15,-6 0 0-15,0 3-1 0,4 2-3 16,-4-2 0-16,0 3 0 0,-3-1 0 0,-2 3 7 0,8 3 1 16,0-3 0-16,6 6 0 0,-2-1-20 0,2 3-4 15,3 3-8-15,0 0 12 0,0 5-12 0,4 0-8 16,-1 0 8-16,3 3-13 0,0 2 13 0,3-2 0 15,-6 0 0-15,4 2 0 0,2 0 0 0,0 1 0 16,-3 1 0-16,0-1 0 0,3 2 0 0,-3-3 10 16,3 0-2-16,1 1 0 0,-4-4-8 0,6-1 0 15,3-4 0-15,0 0 0 0,3 1 0 0,0-1 0 16,0-2 0-16,6 0 8 0,-3-3-8 0,0 0 0 16,0 3 0-16,3-3 0 0,9 0 11 0,-3 0-3 15,0-3-8-15,3-2 12 0,3 3-4 0,3-4-8 16,3-1 11-16,-1-1-11 0,7 0 13 0,0 0-4 0,3-5-1 0,6 5 0 15,8-2 7-15,-2-1 1 16,-6-2 0-16,-1-3 0 0,-2 3-1 0,3-3 0 0,6 1 0 0,-1-4 0 16,-2 1-15-16,0-1 0 0,-1 1 0 0,1 0 0 15,-3-6 0-15,6 3 11 0,5-6-3 0,-2 1-8 16,-3 2 8-16,2-2-8 0,1 0 0 0,3-1 0 16,-4 4 8-16,1-4-8 0,0 1 0 0,-4 0 0 15,4-1 0-15,0 1 0 0,2-3 0 0,-2 2 0 16,3 1 0-16,2 0 8 0,-2 2-8 0,-3-2 0 15,-1-1 0-15,1 1 0 0,0-3 0 0,2 0 0 16,1-3 0-16,3 3 0 0,-4-2 10 0,1 2-10 16,-1 0 9-16,-2 0-9 0,0 0 10 0,-1-3-10 15,-2 0 9-15,3-2-9 0,0 0 8 0,-1 0-8 16,-2-1 10-16,-3-2-10 0,2 0 12 0,4 0-12 16,-6 0 0-16,-1 1 0 0,-2-4 0 0,0 0 0 0,3 1 0 0,-1-1 0 15,1-5 8-15,-3 3-8 0,-3 0 8 0,2 0-8 16,4-1 9-16,0-4-9 15,-1 5 8-15,-2-3-8 0,-3 0 0 0,3 0 0 0,-4 3 0 0,1 0 0 16,0-3 0-16,3 0 0 0,-3 0 11 0,-1-3-11 16,-2 1 12-16,6-3-12 0,-3-3 8 0,2 0-8 15,-2 0 0-15,3-2 0 0,-3-1 0 0,-1 1 0 16,-2-1 0-16,0-2 0 0,-3 3 9 0,-3-1-1 16,-4 1-8-16,1 2 12 0,-3-2 0 0,0-1-1 15,0 1 0-15,0-1 0 0,0 1-11 0,-3-6 0 16,0 0 9-16,-4 1-9 0,4 2 9 0,-3-3-9 15,0-3 12-15,3-2-12 0,-3 6 12 0,0-1-12 16,3 0 12-16,-3 0-12 0,-3 3 0 0,0 3 0 0,-3-1 0 16,0 1 0-16,-3-1 16 0,-3 4-3 0,-3-1-1 0,-3 0 0 15,3 5 8-15,-3-2 0 0,-3-3 1 0,0 3 0 16,-3-3-21-16,-3 3 0 0,1 0 0 0,-4-3 0 16,0 3 21-16,-6 0 0 0,0-3 0 0,-2-2 0 15,-4 2-12-15,-6-3-9 0,0 1 12 0,-5-6-12 16,5 3 0-16,0 0 0 0,-5 3-12 0,-1-4 3 15,3 4-8-15,-5 0-2 0,-1 2 0 0,-5 0 0 16,-1 0 19-16,3 3 0 16,-2 0 0-16,-1 5 0 0,-2-3 0 0,2 1 0 0,-5-1 0 0,-1 3 0 15,0 3 0-15,-2 0 0 0,-4 5 0 0,4-2 0 16,-4 4 0-16,-2-2 0 0,-3 6 0 0,-1 2 0 0,1 2 0 0,-1 4 0 16,7 2 0-16,-4-1 0 0,1 4 0 0,-1 2 0 15,1 0 0-15,-1 6 0 16,1 0-55-16,-3 2-7 0,-4 3-2 0,4 2 0 15,-1 3-51-15,7 0-10 0,-4 0-3 0,7 3-716 16,2-3-144-16</inkml:trace>
  <inkml:trace contextRef="#ctx0" brushRef="#br0" timeOffset="25112.98">9613 11229 2206 0,'0'0'98'0,"0"0"20"0,0 0-94 0,0 0-24 16,0 0 0-16,0 0 0 0,0 0 67 0,0 0 9 15,0 0 1-15,3-3 1 16,6 3-30-16,-3-2-5 0,0 2-2 0,3 2-802 16,0 1-161-16</inkml:trace>
  <inkml:trace contextRef="#ctx0" brushRef="#br0" timeOffset="26758.3">7714 15319 1141 0,'24'-2'50'0,"-18"2"11"0,-6 0-49 0,0 0-12 0,9 0 0 0,0-3 0 16,0 0 123-16,0 1 21 0,3 2 5 0,5-3 1 15,4 1-16-15,3-1-3 0,-3 0-1 0,6-2 0 16,11 0-47-16,4-3-10 0,0-3-1 0,2 1-1 16,4-4-43-16,6 4-8 0,2-4-1 0,-2 4-1 15,5-3-63-15,-2-1-13 16,-1 4-2-16</inkml:trace>
  <inkml:trace contextRef="#ctx0" brushRef="#br0" timeOffset="28233.77">13956 11168 1728 0,'0'0'38'0,"0"0"8"0,0 0 2 0,0 0 0 0,0 0-39 0,0 0-9 16,0 0 0-16,0 0 0 0,9 0 104 0,0 3 20 15,0-1 3-15,3 6 1 0,9 0-52 0,-1 5-9 16,1 6-3-16,9 0 0 16,-3 2-29-16,3-3-7 0,-1 1 0 0,7-1-1 0,-3 6-27 0,-1-3 8 0,1 0-8 0,0 3 0 15,-3-3 12-15,2-2-2 0,-2-3-1 0,6 2 0 16,-6-4-9-16,-1-1 0 0,-2 0 9 0,-3-5-9 15,0 0 0-15,-6-3-18 0,0-2 3 0,-4-3 1 32,-2-6-185-32,0 1-37 0</inkml:trace>
  <inkml:trace contextRef="#ctx0" brushRef="#br0" timeOffset="28652.09">14471 11150 2343 0,'0'0'52'0,"0"-8"10"0,-3 0 2 0,3 2 2 15,0-2-53-15,0 8-13 0,0-5 0 0,0 5 0 16,0 0 34-16,0 0 4 0,0 0 1 0,-6 0 0 16,0 5 26-16,-3 1 6 0,0 2 1 0,-6 5 0 0,0 3-38 0,-2 2-7 15,-4-2-2-15,-3 5 0 0,0 1-12 0,-3 1-2 16,-2 4-1-16,-4-1 0 0,0 1-10 0,0-1-14 16,1-2 3-16,-4 2 1 0,6-2 31 0,0 0 7 15,1-3 0-15,5-2 1 0,0-3-38 0,6-1-8 16,0-1-2-16,3-4 0 15,0-2-8-15,4 0-1 0,2-3-1 0,3-2 0 16,0 0-91-16,6-3-17 0,0-6-4 0,0 1-1 16,3-3-42-16,3-2-9 0,0-4-2 0,3 1 0 15,-1 0 43-15,-2-3 9 0,3 3 2 0,-3 0 0 16,0-1 36-16,-3 1 7 0,3 0 2 0,-6 0 0 0,3 2 128 0,0 1 27 16,-6 2 5-16,3-3 0 0,-3 3 61 0,3 0 12 0,-3 3 3 15,0 0 0-15,0-1-12 0,3 1-3 16,0 0 0-16,3-1 0 0,0-2-40 0,3 1-8 0,3-1-1 15,0 0-1-15,3 0-28 0,0 0-6 0,3 2-1 16,3-1 0-16,2-1-17 0,1 2-4 0,3 1-1 0,0 2 0 16,0-2-18-16,2 0 8 0,1-3-8 0,0 3 0 15,0 2-10-15,0-2-9 0,-1-3-1 0,1 2-1 16,0 1-169-16,-6 0-34 16</inkml:trace>
  <inkml:trace contextRef="#ctx0" brushRef="#br0" timeOffset="28904.55">14167 11009 2365 0,'-3'-5'52'0,"3"5"10"0,0 0 2 0,0 0 4 0,0 0-55 0,0 0-13 16,0 0 0-16,0 0 0 0,0 0 49 0,6 8 7 15,0 0 2-15,-3 5 0 0,3 0 5 0,0 3 1 16,0 5 0-16,-3 6 0 0,0-1-15 0,0 3-2 15,0 3-1-15,-3 5 0 0,-3 0-30 0,3-2-5 16,-6-1-2-16,3 0 0 0,0 1-9 0,-3-3 0 16,3-1 9-16,-3-4-9 0,3-1 0 0,0-5-13 15,-3 1 1-15,3-1 1 16,-3-5-93-16,3-3-18 0,0-3-4 0,0-2-678 16,3-8-136-16</inkml:trace>
  <inkml:trace contextRef="#ctx0" brushRef="#br0" timeOffset="29121.71">13676 11393 864 0,'3'-5'38'0,"0"5"8"0,3-3-37 0,3 3-9 15,3-3 0-15,3 1 0 0,3-1 220 0,3 0 41 0,5 1 9 0,7-1 2 16,3-2-150-16,2 2-30 0,1-2-5 0,9 2-2 15,-1 3 7-15,1-2 2 0,0 2 0 0,5 0 0 16,-5 0-63-16,-1 0-13 0,4-3-2 0,0 3-1 16,-7 0-69-16,1 0-14 0</inkml:trace>
  <inkml:trace contextRef="#ctx0" brushRef="#br0" timeOffset="30054.75">13971 10586 2188 0,'-15'0'48'0,"0"-3"11"0,-6 3 1 0,0 3 1 0,-2-3-49 0,2 5-12 16,-3-2 0-16,3 2 0 0,-3-2 0 0,1 5 0 16,-1 0 0-16,-3 0 0 0,3 2 0 0,-3 1 0 15,1-1 0-15,2 9 0 0,0-1 54 0,3 4 8 16,0 4 2-16,0 1 0 0,-2 4-36 0,2 4-8 15,0-1 0-15,0 0-1 0,0 4 11 0,3-1 2 0,3 2 1 16,-2 1 0-16,2 2-17 0,0 1-3 16,0 2-1-16,3 0 0 0,0 2-12 0,6 1 0 0,-6-3 0 15,3 0 0-15,0 2-10 0,3-2-2 0,4 0 0 0,-1 0 0 16,0 0 12-16,3 0 14 0,3-2-3 0,2-1-1 16,1-5-10-16,6 3 0 0,0-6 0 0,6-2 0 15,3 0 18-15,9-6 2 0,-1 1 0 0,10-1 0 16,6-5-20-16,5-2 0 0,7-3 0 0,3-1 0 15,2-1 0-15,4-1 0 0,5-5 0 0,0 0 10 16,7-3-10-16,-4-2 0 0,1-1 9 0,-1-2-9 16,3-2 0-16,1-4 8 0,-1-2-8 0,-5 1 0 0,-1-7 0 15,-2 4 0-15,-1-4 0 0,-3-1 8 0,4-1-8 16,-4-5 0-16,-5-1 0 0,-6-1 8 0,-1-7-8 0,1-1 8 16,-4-9-8-16,-5-2 8 0,0-3-8 0,-4-8 12 15,1-3-4-15,-9 1 0 0,-4 2-8 0,-8-5 12 16,-3 2-4-16,-6 0 0 0,-6 4 24 0,-9 1 4 15,-6 1 2-15,-6 2 0 0,-6 6-8 0,-8 0-2 16,-4-1 0-16,-3 1 0 0,0 2-17 0,-8-2-11 16,-1 2 12-16,-3 3-12 15,-5 3 16-15,-4 2-4 0,-2 3-1 0,-4 3 0 0,4 2-11 0,-4 3 0 16,1 7 0-16,-4 1 0 16,-2 5-49-16,-1 6-12 0,-2 2-3 0,-1 2 0 15,1 9 0-15,0 5 0 0,-1 5 0 0,4 0-751 16,5 8-150-16</inkml:trace>
  <inkml:trace contextRef="#ctx0" brushRef="#br0" timeOffset="30963.83">8887 14192 1612 0,'0'0'72'0,"0"0"14"0,3-5-69 0,3 0-17 16,3-6 0-16,3 1 0 0,6-1 123 0,2-2 21 15,1-1 4-15,6-1 0 0,3 1-98 0,0-2-20 16,5 1-4-16,1-4-1 0,3 3 31 0,5-2 5 16,4-3 2-16,3-3 0 0,5-3-22 0,7 1-4 15,2-3-1-15,1 0 0 0,5-3 4 0,6-3 1 16,10-2 0-16,-1-2 0 0,6-4-25 0,1-2-4 16,5 0-2-16,3-2 0 0,6-1 4 0,0 1 1 15,6-4 0-15,-2 1 0 0,2 5-3 0,-6-5 0 16,0-3 0-16,3 0 0 0,-6 0 7 0,0 5 1 15,1-2 0-15,-1 2 0 0,-3 1-20 0,-3-1 0 0,-5 1 0 0,-4-1 0 16,-3 0 0-16,0 3 0 0,-5 0 0 0,-7 8 0 16,-5-2 0-16,2 2 0 0,-5 2 0 0,-4 3 0 15,-2 3 9-15,-10 0-1 0,-5 3-8 0,-3-1 12 16,-10 4-12-16,-2-1 0 0,-3 3 8 0,-3-1-8 16,-3 4 0-16,-4 2 0 0,-2 3 8 0,0 0-8 15,-3 2-15-15,-3 0-5 0,0 1-2 0,-3 2 0 16,0 3-38-1,-6-1-7-15,3 1-1 0,-3 5-1 0,0 0-96 16,0 0-19-16,-6-3-4 0</inkml:trace>
  <inkml:trace contextRef="#ctx0" brushRef="#br0" timeOffset="31209.95">12631 12102 2365 0,'0'0'104'0,"0"0"23"0,0 0-102 0,0 0-25 16,0 0 0-16,6-5 0 0,0-1 32 0,0 1 2 15,0 3 0-15,3-1 0 0,3 0 24 0,3 1 5 16,-3 2 1-16,6 2 0 0,-3 1 0 0,5 2 0 16,1 0 0-16,-3 1 0 0,3 2-53 0,0 0-11 15,-3 0 0-15,0 2 0 0,-4 3 0 0,1 3 0 16,0 3 0-16,-6-3 0 0,-3 2 0 0,-3 1 0 16,-6 2 13-16,0 0-4 0,-3 0 1 0,-3-2 0 15,-6 2 0-15,3 0 0 0,-5 3-10 0,-1-3 0 16,0 3 9-16,-3 0-9 15,-3 2-63-15,3 1-17 0,3 2-3 0,4-3-759 16,-4 1-152-16</inkml:trace>
  <inkml:trace contextRef="#ctx0" brushRef="#br0" timeOffset="31933.99">13635 13996 460 0,'0'0'41'0,"0"0"-33"0,0 0-8 0,0 0 0 16,0 0 276-16,0 0 52 0,0 0 12 0,0 0 1 15,0 0-171-15,0-7-34 0,0 1-8 0,2-2 0 16,4 3-16-16,0-6-4 0,-3 1 0 0,6-3 0 15,0-3-36-15,0-3-7 0,0-2-1 0,0 0-1 16,3-3-15-16,0-5-4 0,-3-3 0 0,3-2 0 16,0-3-13-16,2-8-3 0,1-5-1 0,3-3 0 15,0-6-16-15,3-1-3 0,0-4-8 0,3-2 12 16,-1 2-12-16,1-4 0 0,0-1 0 0,-3 0 0 16,3 6 0-16,-4 2-8 0,-2 5 8 0,0 3-10 15,-3 8 10-15,-3 3 0 0,0 5 0 0,-6 2 0 16,0 6 0-16,0 3 14 0,-3 2-3 0,-3 3-1 15,0 5 25-15,0-2 5 0,-3 7 0 0,3 0 1 0,-3 3-21 0,3 3-5 16,-3 0-1-16,3 0 0 0,0 5-14 0,0 0 0 16,0 0 0-16,0 0 0 0,0 0-8 0,0 0 8 15,-3 10-12-15,3-2 12 0,0 0-12 0,0 3 4 16,0-1 8-16,-3 1-13 16,0 2-72-16,-3 0-15 0,-3 3-2 0,3 3-1 15,0-6-82-15,-3 3-17 0,-3 0-3 0,-3 2-1 0</inkml:trace>
  <inkml:trace contextRef="#ctx0" brushRef="#br0" timeOffset="32264.45">13745 12822 2217 0,'0'0'98'0,"-6"-3"21"0,3 0-95 0,3 3-24 0,-3-5 0 0,0 0 0 15,3 0 74-15,0-3 10 0,0 2 3 0,3-2 0 16,3 0-11-16,-3 1-1 0,6-1-1 0,0-3 0 15,-1 3-45-15,4-3-9 0,-3-2-1 0,3 0-1 16,0 0-10-16,0 0-8 0,-3-1 9 0,3 1-9 16,0-3 12-16,0-2-3 0,-3-1-1 0,2 3 0 15,-2 0 2-15,0 3 0 0,3 0 0 0,-3 0 0 16,0 5 3-16,0 0 1 0,-3 0 0 0,3 3 0 16,-6 2 1-16,3-2 0 0,3 2 0 0,0 3 0 15,3-3-15-15,0 6 9 0,-4-3-9 0,4 3 8 0,3-1 19 16,-3 4 3-16,0 2 1 0,0 2 0 0,-3 1-15 15,3 2-2-15,-3 3-1 0,3 0 0 0,0 0 7 0,-1 2 2 16,1-2 0-16,3 0 0 0,-6 0-14 0,3 0-8 16,0-1 10-16,3-1-10 0,-3-1 0 0,0-2 0 15,0 2-8-15,2-3-972 16,1 1-195-16</inkml:trace>
  <inkml:trace contextRef="#ctx0" brushRef="#br0" timeOffset="35413.75">9515 9964 1094 0,'-6'3'48'0,"3"-3"11"0,-3 3-47 0,3-3-12 0,3 0 0 0,0 0 0 15,-3-3 104-15,3 3 18 0,3-8 4 0,3 0 1 16,0-3-75-16,3-2-14 0,6 0-3 0,-3-6-1 15,6 1 29-15,-1-3 5 0,1-3 2 0,6-3 0 16,3 1-3-16,3-6-1 0,5-2 0 0,4-6 0 16,3-5-15-16,5 0-3 0,4-2-1 0,6-1 0 15,2-2-24-15,-2 2-5 0,5-2-1 0,1 0 0 16,2-1-17-16,1 1 10 0,2 0-10 0,1 2 8 16,-4 3-8-16,0 3 0 0,-2-1 0 0,2 4 8 0,1-4 2 0,-4 6 0 15,-5-2 0-15,0 2 0 0,-7 0 4 0,1 2 1 16,-1-2 0-16,-5 3 0 0,-3 5-15 0,-4 0 0 15,-5 2 8-15,0 3-8 0,-6 3 0 0,-4 5 0 16,-5 0 0-16,-3 6 0 0,-6-1 11 0,0 1-11 16,-3 2 12-16,-3 2-12 0,-6 1 13 0,3 5-4 15,-3 0-1-15,3 0 0 0,-6-3-8 0,3 1 0 16,-3 2 0-16,6 0 0 16,0 0-63-16,0 0-14 0,0 0-3 0,0 0-632 15,0 0-127-15</inkml:trace>
  <inkml:trace contextRef="#ctx0" brushRef="#br0" timeOffset="36179.46">14194 10274 864 0,'-9'8'38'0,"6"-6"8"0,0 1-37 0,-3 2-9 0,3-5 0 0,-3 0 0 16,0 3 196-16,6-3 36 0,0 0 8 0,-3-3 2 15,3-5-129-15,-3 3-25 0,3-3-6 16,0-2-1-16,3-4-9 0,-3-2-3 0,0-2 0 0,0-3 0 15,3-3-9-15,-3 0-3 0,-3-5 0 0,-3-3 0 16,1-2-11-16,-4-6-2 0,-3-2-1 0,-3-3 0 16,0-3-8-16,-6 1-2 0,-3-4 0 0,0 1 0 15,4-3 15-15,-4 3 2 0,0-3 1 0,0 5 0 16,0 1-30-16,1 2-5 0,-1 2-2 0,0 1 0 16,-3-3 8-16,3 3 2 0,-2-1 0 0,-1 1 0 0,-3 2-24 15,0 6 0-15,0-3 0 0,4 5 0 0,2 0 10 0,0 1 7 16,3 4 2-16,0 1 0 0,3 2-19 0,1 3 10 15,2-3-10-15,0 3 8 0,3 0-8 0,0 2 0 16,3 1 0-16,0-1 0 0,3 6 0 0,-3 2 0 16,3 1 0-16,3-1 0 0,-3 3 0 0,0 0 0 15,4 3-9-15,-4 0 9 0,6 5-16 0,-3-3 0 16,0 3 0-16,3 0 0 16,0 0-36-16,-6 5-6 0,0 1-2 0,0-1 0 15,3 3-100-15,-3 0-21 0,3 0-4 0,0 2-899 0</inkml:trace>
  <inkml:trace contextRef="#ctx0" brushRef="#br0" timeOffset="36499.28">13126 8813 2019 0,'-6'-8'89'0,"6"8"19"0,6-8-86 0,-1 0-22 0,1-2 0 0,3-3 0 16,0-3-12-16,0 0-6 0,3-5-2 0,3 2 0 16,-6 1 32-16,3-3 7 0,-3 2 1 0,3 0 0 15,-3 4 46-15,-3-1 10 0,2 0 1 0,1 0 1 16,0 5-14-16,0-2-4 0,0 5 0 0,-3-2 0 16,3 2-28-16,-3 5-7 0,0-2-1 0,0 2 0 0,3 3 23 0,0 3 4 15,-3 2 1-15,3 6 0 0,0-1-7 0,0 3-1 16,2 3 0-16,-2 3 0 0,3-1-12 0,0 4-4 15,3 1 0-15,0 1 0 0,3 0-28 16,0 0 0-16,-3-6 0 0,2 1 0 16,1-1-84-16,3-4-22 0,-3-4-5 0,-3 1-725 15,3-6-144-15</inkml:trace>
  <inkml:trace contextRef="#ctx0" brushRef="#br0" timeOffset="37125.68">11006 8319 2163 0,'0'0'48'0,"0"0"9"0,0 0 3 0,0 0 0 0,0 0-48 0,0 5-12 16,0-5 0-16,0 0 0 0,0 0 68 0,6 5 10 15,3-2 2-15,3-1 1 0,0 1-21 0,6 0-4 16,-3-1 0-16,5-2-1 0,1 0-10 0,6 0-1 16,3 0-1-16,-3 0 0 0,2 0-5 0,1 0-1 15,0-2 0-15,3 2 0 0,-1-3-24 0,-2 3-5 16,-3-3 0-16,-3 1-8 0,0-1 14 0,-7 3-4 16,4 0-1-16,-6-3 0 0,-3 3 2 0,0 3 0 0,-6 0 0 15,3 2 0-15,-6 3 3 0,-3 3 1 0,-3-1 0 16,-3 3 0-16,-3 6-3 0,-3 2 0 0,-3 3 0 15,-3 0 0-15,-2 5-12 0,-4-3 8 0,0 1-8 0,-3-1 0 16,3 6 11-16,0-3-11 0,4-3 12 0,5-2-12 31,0 3-88-31,6-3-24 0,3-3-4 0,3-5-1174 0</inkml:trace>
  <inkml:trace contextRef="#ctx0" brushRef="#br0" timeOffset="37558.33">12497 7676 1728 0,'0'0'153'0,"0"0"-122"15,0 0-31-15,0 0 0 0,0 0 126 0,0 0 19 16,0 0 4-16,0 0 1 0,-3 5-65 0,3-5-13 16,3 8-2-16,-3 0-1 0,0 2 6 0,0 4 1 15,0 1 0-15,3 4 0 0,0-1-15 0,-3 6-2 0,-3 3-1 0,0 2 0 16,3 3-22-16,-3 2-4 0,1 0 0 15,-4 3-1-15,3 0-16 0,-3 3-3 0,0-5-1 0,0 2 0 16,0-6-11-16,0 1 8 0,0-3-8 0,3 0 8 16,-3-8-8-16,0 1 8 0,3-6-8 0,0-1 8 15,0-1-8-15,0-6 0 0,0-1 0 0,0-1 0 16,0-1-47 0,0-5-14-16,0 0-3 0,3 0-1 0,0 0-122 0,-6-5-24 15,0-3-5-15,0 3-877 0</inkml:trace>
  <inkml:trace contextRef="#ctx0" brushRef="#br0" timeOffset="37784.01">12084 8181 2278 0,'0'0'50'0,"0"0"10"0,6 0 3 0,3-3 1 0,3 1-51 0,-1-1-13 16,7 3 0-16,-3-3 0 0,0-2 24 0,3 0 1 15,3-1 1-15,3 1 0 0,2 0 56 0,1 0 11 16,0-1 3-16,0 1 0 0,2 0-31 0,-5 2-5 15,3-2-2-15,0 2 0 0,3-5-31 0,2 3-7 16,1-3 0-16,0 3-1 0,-3-1-10 0,-1 1-1 16,1-3-8-16,0 3 12 0,-6 2-12 0,3-2 0 15,-10 0 0-15,1 2 0 16,-3 0-18-16,-3 1-6 0,0-1-2 0,-6 0 0 16,-6 3-122-16,0 0-24 0,0 0-4 0,0 0-947 0</inkml:trace>
  <inkml:trace contextRef="#ctx0" brushRef="#br0" timeOffset="38561.85">12170 7427 460 0,'-12'-3'20'0,"12"3"5"0,-3-2-25 0,-3-1 0 16,-3 0 0-16,3 1 0 0,0 2 276 0,0 0 51 15,-5 0 9-15,-1 0 3 0,0 0-184 0,0 2-37 16,0-2-7-16,0 0-2 0,-3 3-28 0,3 0-5 16,0-1-2-16,0 1 0 0,-3 2-20 0,7 0-4 15,-4-2-1-15,0 5 0 0,-3 0-15 0,3 3-3 16,-3-1-1-16,0 1 0 0,0 2 3 0,-3 3 1 16,1 0 0-16,-4 5 0 0,0 3-8 0,3-1-2 0,0 4 0 15,0 2 0-15,3 0 4 0,1 6 1 0,-1-4 0 16,0 1 0-16,6 2-15 0,0 1-3 0,3-3-1 15,3 2 0-15,0 0-10 0,3 1 0 0,0 2 0 16,3-3 0-16,3 1 0 0,0-4 0 0,3 4 0 0,0 2 0 16,3-3 0-16,-3 3 0 0,0-5 8 0,-1 0-8 15,7-1 0-15,-3 1 0 0,0 3 0 0,3-6 0 16,3 2 0-16,3-1 0 0,0 1 0 0,-1 1 0 16,7 0 0-16,-3-3 0 0,3-3 0 0,-3 1 0 15,-4-1 0-15,7-2 0 0,3-3 0 0,-3 0 0 16,0 1 0-16,-1-4 0 0,-2-2 0 0,3 0 0 15,3-3 0-15,0-5 0 0,2 0 0 0,-2-3 8 0,0-5-8 0,0 0 12 16,-4-5-12-16,7-3 12 0,0 0-12 0,3-2 10 16,-4-9-10-16,4 6 10 0,0-6-10 0,-1-2 0 15,-2-3 9-15,3-5-9 0,0 0 9 0,-7-5-9 16,4-6 12-16,-3-2-12 0,0-3 8 0,-1-3-8 16,1-5 0-16,3-8 0 0,-6 3 0 0,0-5 0 15,-1-1 0-15,-2-5 0 0,-3 11 0 0,-9-3 0 16,-3 6 0-16,0-1 0 0,-3 6 0 0,-6 2 0 15,0 3 0-15,-3 3 0 0,-9 2 0 0,-6 6 10 16,-6 2-10-16,-3 0 8 0,-5 6 0 0,-4 5 0 16,-6 0 0-16,-8-1 0 0,-7 6-8 0,-2 3-17 15,-4 5 4-15,3 0 1 0,4 6 12 0,-1 2 10 16,4 0-2-16,2 5 0 0,1 3-8 0,5 3-11 16,-3 2 3-16,7 3 0 15,2 2-47-15,6 1-9 0,0 2-1 0,4 3-1 16,8-1-151-16,6 4-31 0</inkml:trace>
  <inkml:trace contextRef="#ctx0" brushRef="#br0" timeOffset="39465.05">12453 7586 1249 0,'0'0'55'0,"-3"5"12"0,-3 3-54 0,3-3-13 16,0 0 0-16,0-2 0 0,3-3 79 0,0 0 13 16,0 0 2-16,0 0 1 0,-3-3 30 0,0-2 7 15,3-3 0-15,3-2 1 0,0-4-14 0,3-4-3 16,-3-1-1-16,6-2 0 0,-3 0-50 0,3-5-9 16,-3-6-3-16,0 0 0 0,0-8-15 0,0 1-3 15,-4-6-1-15,1 0 0 0,0-3-8 0,0-2-2 16,-3-3 0-16,3 11 0 0,0-1 8 15,0 1 2-15,0 0 0 0,0-3 0 0,0 5 10 0,0 3 1 0,0 2 1 0,0-4 0 16,0 4-37-16,0 4-9 0,-3 4 0 0,6 3 0 16,-6 3 0-16,3 0 0 0,0 3 0 0,3-1 8 15,-3 0-8-15,0 4 0 0,3 1 0 0,-3 4 0 16,0-3 0-16,0 5 0 0,0 2 0 0,3-2 0 16,-6 3 0-16,0 0 0 0,0 5 0 0,0 0 0 15,0 0-28-15,0 0-2 16,0 0 0-16,0 0 0 0,0 0-27 0,-3 8-6 15,3-8-1-15,-3 8 0 0,0 0-128 0,0 0-27 16,0-3-5-16</inkml:trace>
  <inkml:trace contextRef="#ctx0" brushRef="#br0" timeOffset="39783.98">12316 6623 2055 0,'0'0'45'0,"-3"0"10"0,0-3 1 0,0 3 2 0,0 0-46 0,3 0-12 16,0 0 0-16,0 0 0 0,6-8 23 0,0 3 2 15,3-3 1-15,0 0 0 0,6-3 8 0,-3 1 2 16,2-6 0-16,1 3 0 0,3-3 13 0,-3-3 3 16,3 3 1-16,-3-2 0 0,6-3 0 0,-4 2 0 15,-2-2 0-15,3 2 0 0,-3 3-24 0,0 1-5 16,3 1 0-16,-3 4-1 0,-9-1 1 0,3 3 1 15,3 0 0-15,-1 3 0 0,-5 0 5 0,0 5 1 16,-6 0 0-16,6 2 0 0,0 4-9 0,-3 2-2 0,3 2 0 0,-3 6 0 16,0 3-5-16,3-1-2 0,-3 3 0 0,0 3 0 15,3-3-13-15,3 3 9 0,-3-3-9 0,6 3 8 16,0 0-8-16,3 0-11 0,2-6 3 0,1 3-900 16,3 1-179-16</inkml:trace>
  <inkml:trace contextRef="#ctx0" brushRef="#br0" timeOffset="43125.09">11899 5091 518 0,'0'0'23'0,"0"0"5"0,0-6-28 0,-3-2 0 16,3 0 0-16,0 3 0 0,-3 0 222 0,3-3 39 15,-3-3 8-15,3 3 2 0,-3-2-165 0,3-1-33 0,-3-2-6 16,3 2-2-16,0 1 2 0,0 2 0 0,0-5 0 0,0 5 0 16,3-3-23-16,-3-2-5 0,3 0-1 0,0-1 0 15,0 4-15-15,0-3-3 0,0 2-1 0,0 0 0 16,0 1-19-16,0-1 10 0,0 1-10 0,3-1 8 15,-3 3-8-15,3-2 0 0,0 2 0 0,-3 0 0 16,3 0 21-16,0 0 3 0,0 5 0 0,0-2 0 16,3 0-39-16,-3 2-7 0,0 0-2 0,-1-2 0 15,4 2 52-15,0 3 9 0,-6 0 3 0,6 0 0 16,0-2-24-16,0-1-4 0,0 3 0 0,3 0-1 16,0-3-11-16,0 3 0 0,6-2 0 0,-1-1 0 15,-2 1 20-15,3-1 11 0,3-2 2 0,0 2 1 0,3-2-34 16,0 2-12-16,-1 0 0 0,4 1 0 0,-3-4 12 0,3 1-12 15,-3 2 12-15,-1-2-12 0,1-3 28 0,0 3 5 16,0 0 2-16,3-3 0 0,5 2-14 0,1-1-9 16,3 1 12-16,2-2-12 0,1 3 8 0,0 0-8 15,0 2 0-15,-1 0 0 0,-2 1 0 0,0-4 0 16,2 4 0-16,4 2 0 0,-3 0 0 0,-1-3 0 16,1 3 0-16,-3-2 0 0,3-1 0 0,-4 3 0 15,1-3 0-15,3 1 0 0,-1 2 0 0,-5 0 0 16,3-6 0-16,0 4 0 0,-1-1 0 0,1 0 0 15,6-5 0-15,-1 6 0 0,-2-6 0 0,3 5 0 16,-4-2 0-16,4 0 0 0,-6 2 33 0,0 0 0 0,-1 1 0 0,1-1 0 31,-3 0-77-31,-1 3-16 0,1 0-4 0,-3-2 0 0,0 4 103 0,-4-2 20 0,-2 0 4 16,-3 3 1-16,3-3-52 0,-6 3-12 0,0 2 0 16,0-2 0-16,-4-3 0 0,4 2 0 0,-6-2 0 0,3 3 0 15,0 0 0-15,0-6 0 0,0 3 0 0,0-3 0 16,-1 3 0-16,1 0 0 0,3 0 0 0,3 0 0 15,-3-2 0-15,3 2 0 0,0-6 0 16,-4 6 0 0,1-2-20-16,0-1-6 0,0 3-2 0,0-3 0 0,0 3 28 0,-3-2 0 0,0-1 0 0,-4 0 0 15,1 1 0-15,-3 2 0 0,0 0 0 0,0-3 8 16,0 3 12-16,-3 0 4 0,-6 0 0 0,0 0 0 16,0 0-24-16,6 0 0 0,-6 0 0 0,0 0 0 15,0 0 0-15,6 3 0 0,-6-3 0 0,0 0 0 0,0 0 0 16,0 0 0-16,0 0 0 0,9 0 0 15,-9 0 0-15,0 0 0 0,0 0 0 0,0 0 0 0,6 5 33 0,-6-5 3 16,6 5 0-16,-6-5 0 0,3 6-7 0,0 2-1 16,-3 0 0-16,0-1 0 0,0 1-28 0,0 0 0 15,-3 0 0-15,3 3 0 0,0-3 0 0,0 5 12 16,-3 0-3-16,3 1-1 0,0 1 0 0,0 4 0 16,-3-1 0-16,3 1 0 0,0-1 0 0,3 4 0 15,-3-4 0-15,0 3 0 0,3-2-8 0,-3 5 0 16,0-3 0-16,0 0 0 0,0-2-13 0,0-1-8 15,0-2-2-15,3 0 0 0,0 0 41 0,0-3 8 16,-3-3 2-16,3 1 0 0,0-3-28 0,0-3 0 0,-3-5-14 16,0 0 5-1,0 0-88-15,0 0-18 0,0 0-3 0</inkml:trace>
  <inkml:trace contextRef="#ctx0" brushRef="#br0" timeOffset="44461.18">16135 4646 1144 0,'3'-13'51'0,"-3"13"10"0,0 0-49 0,0-5-12 15,-3-3 0-15,3 0 0 0,0 0 96 0,0 0 17 16,0 3 3-16,0-3 1 0,0 2-17 0,0 1-3 16,3 0-1-16,-3-1 0 0,3 1 0 0,0-5-1 15,-3 2 0-15,6 2 0 0,-3 1-50 0,3 0-9 0,0-1-3 0,0-1 0 16,-3-1 6-16,5 0 1 0,-2 0 0 0,3 0 0 15,0 2-23-15,3 1-4 0,0-5-1 0,3 2 0 16,-3-3 11-16,3 3 1 0,-3-2 1 0,6 2 0 31,-4 0-41-31,1 2-8 0,0 1-1 0,-3 0-1 0,3 0 26 0,-3-1 0 0,3 4 0 0,-3-1 11 16,0 3-2-16,-4 0 0 0,4 0 0 0,0 0 0 16,0 3-9-16,3-3 0 0,3 2 0 0,0-2-11 15,0 3 23-15,11 2 4 0,4-2 0 0,0-1 1 16,-3 1-1-16,5 0 0 0,10 2 0 0,0-2 0 15,-4-1-16-15,1 1-11 0,6 0 2 0,2-1 0 16,1 1 9-16,-4-3 12 0,1 0-2 0,12-3-1 16,-1 3-9-16,1 0 0 0,-7 0-10 0,10 0 10 0,2-2 0 0,4-1 12 15,-1 0-1-15,7-2 0 0,-7 2-3 0,1 1 0 16,5-4 0-16,9 4 0 0,-5-1 0 0,-4 1 0 16,-2-4 0-16,8 4 0 0,-6-4-8 0,1 1 0 15,-1-3 0-15,7 0 0 0,-13 0 20 0,6 0 4 16,4 0 2-16,-1 0 0 0,-11 3-26 0,2-3 0 15,-5 0 0-15,2 3 0 0,-5 2-15 0,-7 1-8 16,1-4-1-16,-1 6-1 0,4-2 25 0,-3-1 0 16,-7 3 0-16,-8 0 0 0,0 0 17 0,-4 0 6 15,4 0 1-15,-6 0 0 0,-1-3-36 0,1 6-8 0,0-3 0 16,9 0-1-16,-7 3 33 0,-2-3 8 16,0 0 0-16,-6 2 1 0,-1 1-31 0,-5 0-6 0,0-1-2 15,0 1 0-15,-6 0 18 0,0-1 0 0,0 1 0 0,-4-1 0 16,-2 1 12-16,0-3-3 0,-6 3-1 0,6-1 0 15,-6-2 0-15,3 3-8 0,-6-3 12 0,0 0-4 16,3 0-8-16,-3 0 0 0,0 0 0 0,0 0 0 16,0 0 32-16,0 0 5 0,3 5 1 0,0 3 0 15,-3-2-24-15,-3 4-5 0,3 1-1 0,-3-3 0 16,0 2 8-16,3 1 2 0,-3 2 0 0,0 0 0 16,3 1-18-16,-3 1-17 0,3-1 3 0,0-1 1 15,0 0 21-15,0 0 4 0,-3 1 0 0,3-1 1 16,3-3-61-16,-3 1-13 0,0 2-3 0,0-5 0 15,0 0-76-15,0-8-15 0,0 0-3 0</inkml:trace>
  <inkml:trace contextRef="#ctx0" brushRef="#br0" timeOffset="45155.96">17965 3723 1440 0,'0'0'64'0,"0"0"12"0,0 0-60 0,0 0-16 0,0 0 0 0,0 0 0 16,0 0 188-16,0 0 36 0,0 0 6 0,0 0 2 15,0 0-104-15,0 0-20 0,3 8-4 0,-3 2 0 16,0 3-43-16,0 1-8 0,-3-1-1 0,3 0-1 15,-3 3-29-15,0-5-6 0,0 2 0 0,1 0-1 16,2-2-15-16,-3-3 11 0,0 0-11 0,0-1 10 0,-3 1-10 0,3-2 10 16,0-1-10-16,3-5 10 15,0 0-10-15,0 0 0 0,0 0 0 0,0 0 8 16,0 0-8-16,0 0 0 0,6 0 0 0,3 0 0 0,-1-5-16 16,4-3 5-16,3 0 1 0,0 0 0 15,-3-3-31-15,6 3-7 0,0-2 0 0,-3-1-1 0,0 1 21 0,-4 2 4 16,7 0 0-16,-6 0 1 0,-3 2 15 0,0 1 8 15,0 0-10-15,3 2 10 0,-6 1 0 0,0 2 0 16,3 0 0-16,0 2 0 0,-3 1 14 0,3 5-4 16,2-3-1-16,-2 3 0 0,3 0-9 0,-3 3 0 15,3-3 0-15,0 2 0 0,0 1 0 0,3-1 0 16,0-4 0-16,-3 2 0 0,-3-1 0 0,2-1 0 16,1-1 0-16,0-2 0 0,-3 2 0 0,3-5 0 15,-3-3 0-15,0 1 0 0,0-1 19 0,0-2 1 16,0-3 1-16,-3-5 0 0,3-1-33 0,0 1-8 0,-3-5 0 0,-1-1-1 15,1 1 54-15,-3-4 11 0,0 1 3 0,-3 0 0 16,-3-3-25-16,0 6-5 0,-3-1-1 16,3 1 0-16,-5 2-16 0,5 5 0 0,-3 1 0 0,3 2 0 15,-3 0 0-15,3 2 0 0,3 6 0 0,0 0 0 32,0 0-117-32,3 6-31 0,-3 7-5 0,0-5-2 0</inkml:trace>
  <inkml:trace contextRef="#ctx0" brushRef="#br0" timeOffset="45369.02">18718 3813 2649 0,'0'0'58'0,"0"0"12"0,0 0 2 0,0 0 4 0,0 0-61 0,0 0-15 16,0 0 0-16,-2 5 0 0,-4 0 47 0,0 3 6 15,0 3 2-15,3-1 0 0,-3 4-37 0,0 1-7 16,-3 4-2-16,0-1 0 16,3-2-58-16,0 3-12 0,-3 5-3 0,3-6-751 15,3-2-150-15</inkml:trace>
  <inkml:trace contextRef="#ctx0" brushRef="#br0" timeOffset="46366.41">13212 3900 1382 0,'3'-11'61'0,"-3"9"13"16,0-4-59-16,3 1-15 0,0 3 0 0,-3 2 0 15,0 0 233-15,0 0 44 0,0 0 9 0,0 0 2 16,0 0-190-16,3 5-38 0,0 0-7 0,0 6-1 0,0-1-7 0,-3 6-1 16,0 3 0-16,0 2 0 0,-3 0-19 0,0 3-4 15,0 0-1-15,0-1 0 16,0 1-20-16,0 0 0 0,3-5 0 0,-3 2 0 15,0-3 0-15,3 1 0 0,-3-3 0 0,3 0 0 0,0-6 0 0,-3 1 0 16,3-6 0-16,0-5 0 0,0 0 0 0,0 0 0 16,0 0 0-16,9-3 0 0,0-5 0 0,0-5 0 15,0 0 0-15,0-3 0 0,-1 0-20 0,1-5-1 16,3-3-1-16,-3 3 0 0,3-3 11 0,-3 3 3 16,6 0 0-16,-3 2 0 15,0 1-20-15,0 2-3 0,-3 3-1 0,3 2 0 0,-4 1 32 0,1 4-9 16,0 1 9-16,0 2 0 0,0 3 0 0,3 3 0 15,-3 0 0-15,3 5 0 0,-3 2 20 0,0 3 10 0,-3 1 2 16,3-1 0-16,-3 5-32 0,0 1 0 0,-3-3 0 0,0 2 0 16,2-4 0-16,1-4 0 0,0 3 0 0,0 1 0 15,0-9 0-15,0 0 8 0,3-2-8 0,0-1 0 16,-3-2 13-16,3 0 0 0,-3-2 0 0,0-3 0 16,3-6-1-16,-3 0 0 0,-3-5 0 0,3 1 0 15,3 1-3-15,-3-4-1 0,-3-3 0 0,0 2 0 16,-3-2 3-16,3 0 0 0,-3 0 0 0,0-1 0 15,0 1-19-15,-3 3-4 0,0-1-1 0,3 3 0 32,3 3-72-32,-3 3-15 0,0 2-2 0,3 5-1051 0</inkml:trace>
  <inkml:trace contextRef="#ctx0" brushRef="#br0" timeOffset="46738.71">13807 4016 1670 0,'0'0'148'0,"3"-5"-118"16,-3 0-30-16,3 0 0 0,-3 5 89 0,6-3 12 16,0 0 3-16,0-2 0 0,3 2-36 0,0 3-8 15,-9 0 0-15,9 0-1 0,3 3-4 0,-3 0-1 16,-3 2 0-16,-1 3 0 0,4-3-26 0,-6 3-6 15,0 3-1-15,-3 2 0 0,0-3-5 0,0 4-2 0,-3 2 0 16,0-1 0-16,-3 1-14 0,1-2 9 16,-4 1-9-16,0 1 8 0,-3 0-8 0,0 0-9 15,0-3 9-15,0 0-13 0,0 1 13 0,3-4-9 16,0-2 9-16,0 0-8 0,0-3 8 0,6-2 9 0,0 0-1 0,3-3-8 16,0 0 20-16,0 0-4 0,0 0 0 0,9-8 0 15,3 0-8-15,6 0-8 0,0-3 9 0,6 3-9 16,3-2 18-16,-1-1-2 0,4-2-1 0,0 5 0 15,3 0 0-15,-1 3 0 0,4 0 0 0,-3-1 0 16,0 4-15-16,-4-1 9 0,4-2-9 0,0 2-816 16,-6-2-169-16</inkml:trace>
  <inkml:trace contextRef="#ctx0" brushRef="#br0" timeOffset="48151.07">9554 8546 1958 0,'0'0'87'0,"0"0"17"0,0 0-83 0,0 0-21 16,0 0 0-16,0 0 0 0,0 0 56 0,0 0 6 0,0 0 2 0,6 5 0 16,-3 3 21-16,3 0 5 15,-1 3 1-15,-2 2 0 0,3 3-54 0,-3 0-10 16,3 2-3-16,-3 1 0 0,0 2 7 0,3 0 1 0,-6 0 0 0,3 0 0 15,-3-2-32-15,0 0 0 0,0-4 0 0,-3 1 0 16,3 0 0-16,-3 0 0 0,0-5 0 16,0 2 0-16,3-5 12 0,-3-3-4 0,-3 3-8 0,6-8 12 15,0 0 1-15,0 0 0 0,0 0 0 0,0 0 0 16,0 0-13-16,0 0 0 0,3-5 8 0,3-3-8 16,3 0 0-16,-3-5 0 0,3 2 0 0,0-5 0 15,0 0-13-15,0-2 1 0,3-1 0 0,0 1 0 0,0-3 3 0,0-1 1 16,2 4 0-16,-2 2 0 0,-3 3 8 0,3 5 0 15,-3 0 0-15,0 5 0 0,0 1 0 0,0 4 0 16,0 6 0-16,-3 3 0 0,3 2 0 0,-3 6 0 16,3-4 0-16,-3 7-8 0,2-1 17 0,1 0 4 15,3-3 1-15,3 4 0 0,-6-7-14 0,3 1 0 16,0 0 0-16,3-3 0 0,0-2 8 0,0-6-8 16,2 1 11-16,1-4-11 0,0-2 18 0,-3-2-3 15,0-4-1-15,0-2 0 0,-3-2 14 0,0-3 4 16,-3-3 0-16,-1-3 0 0,-2 1-20 0,-3-4-3 15,0-1-1-15,-3-1 0 0,0-5 7 0,0 2 1 16,-3 1 0-16,-3-1 0 0,0 6-4 0,1 0 0 16,-1 5 0-16,0 3 0 0,0 0-12 0,0 2 0 15,0 3 0-15,3 3 0 16,0 0-56-16,3 5-8 0,0 0-2 0,0 0-804 16,0 0-161-16</inkml:trace>
  <inkml:trace contextRef="#ctx0" brushRef="#br0" timeOffset="48387.78">10197 8737 2718 0,'0'0'60'0,"0"0"12"0,0 0 2 0,0 0 2 16,0 0-60-16,3 7-16 0,-3 4 0 0,3 0 0 0,0-1 64 15,-3 3 9-15,0 3 3 0,0 0 0 0,2 3-21 0,-2-1-4 16,0 1-1-16,-2 2 0 0,-1-3-38 0,3 4-12 16,-3-4 0-16,0 1 0 15,3-3-128-15,-3-1-32 0,3-1-6 0,0-4-2 0</inkml:trace>
  <inkml:trace contextRef="#ctx0" brushRef="#br0" timeOffset="49292.7">13965 8602 2214 0,'0'0'98'0,"0"0"20"0,0 0-94 0,0 0-24 0,0 0 0 0,6 0 0 16,-6 0 50-16,0 0 6 0,0 0 0 0,6 5 1 15,3 3 57-15,0 2 11 0,-3 4 3 0,0 4 0 16,0 1-103-16,2 5-25 0,-8-1 0 0,3 4 0 16,0-1 31-16,-3 1 1 0,3-3 0 0,0 2 0 15,-3-2-22-15,0-3-10 0,0-3 10 0,0 1-10 16,-6-6 28-16,6 0-1 0,0-2 0 16,0-11 0-1,0 0-43-15,0 0-9 0,0 0-2 0,0 0 0 0,6-8 43 0,0 0 9 0,0-2 2 0,3-4 0 16,0 1-46-16,0-3-9 15,-3-2-1-15,3-1-1 0,3-2 30 0,-3 3 0 0,3-1 0 0,-3 3 0 0,0 3-8 16,-1 0 8-16,4 2 0 0,-3 3-9 16,0 3 9-16,0 2 0 0,0 3-9 0,-3 3 9 15,0 2-27-15,3 3-1 0,0 3 0 16,0-1 0-16,3 3 40 0,-3 3 7 0,0-2 1 0,2 1 1 0,4-1-21 0,0-1 0 16,0 0 0-16,6 0 0 0,0-2-12 15,0 0-8-15,-1-4 0 0,1 1-1 0,0-2 34 0,0-4 7 16,0 1 2-16,0-3 0 0,-3-3-6 0,-1-2 0 15,-2-3-1-15,0-2 0 0,-3 2 11 0,0-6 2 16,-3-2 1-16,0 1 0 0,0-4-5 0,-6-2-2 16,3-3 0-16,-3-2 0 0,-3 2-9 0,0 0-1 15,-3 0-1-15,3 0 0 0,-6 3-11 0,3 3 8 16,-3-1-8-16,0 1 8 16,0-1-37-16,3 1-8 0,0 4-2 0,0 1 0 15,0 5-135-15,0 3-27 0,3 0-6 0</inkml:trace>
  <inkml:trace contextRef="#ctx0" brushRef="#br0" timeOffset="49976.89">14769 8922 2188 0,'0'0'48'0,"0"0"11"0,0 0 1 0,6 0 1 0,-1-3-49 0,-5 3-12 0,6-3 0 0,0 3 0 15,3 0 105-15,-3 3 19 0,3-3 3 0,0 3 1 16,-3-1-52-16,0-2-9 0,3 3-3 0,0 0 0 16,0-1-51-16,0 1-13 0,3 2 0 0,-3-2 0 15,-6 2 54-15,6-2 8 0,-1 0 2 0,4 4 0 16,-3-1-52-16,0 2-12 0,0 0 0 0,0 2 0 16,0 1 0-16,-6-1 0 0,0-4 0 0,0 4 0 15,-3 1 0-15,0-1 0 0,-6 6 0 0,-3-2 0 16,3-1-48-16,-6 0-13 0,0 0-3 15,-6 6 0-15,1-9 52 0,-4 4 12 0,3-1 0 0,0 0 0 16,-3 0 0-16,0-2 0 0,6-1 0 0,4 1 0 16,-1-3 0-16,3-3 0 0,3 0 0 0,3 1 0 15,3-6 21-15,0 5 7 0,0-5 2 0,9 5 0 0,3-2 3 0,2-3 1 16,7 0 0-16,0 0 0 0,6-3-34 0,3 1 0 16,-1-4 0-16,4 1 0 0,0 2 15 0,-3-2-1 15,2 0 0-15,-2 2 0 0,-3-2-14 0,0-3 0 16,0 3 8-16,-4-1-8 0,-2-1-9 0,0 1-5 15,3 1-1-15,0 0 0 16,-3-1-206-16,-4-2-42 0,19-5-8 0,-12 3-1 0</inkml:trace>
  <inkml:trace contextRef="#ctx0" brushRef="#br0" timeOffset="51166.49">12688 6750 864 0,'0'0'76'0,"0"0"-60"15,0 0-16-15,0 0 0 0,6-6 297 0,0 1 57 16,-6 5 11-16,6-3 3 0,0-2-192 0,-6 5-39 15,6-3-7-15,-6 3-2 0,6 0-52 0,3 3-10 16,-3-3-2-16,0 5-1 0,-1 3-21 0,1 0-4 16,0 3-1-16,-3 2 0 0,0 0-7 0,0 3-2 0,0 0 0 0,0 0 0 15,-6 2-28-15,3 1 0 0,0-3-13 0,0 0 4 16,0 0 9-16,0-3 0 0,0 0 0 0,0-2 0 16,0-1 0-16,-3-2 0 0,3-8 0 0,0 0 0 15,0 0 9-15,0 0-9 0,0 0 12 0,0 0-12 16,6-5 0-16,-3-1-12 0,0-1 0 0,0-1 0 15,3-3 12-15,0 0-9 0,-3 1 9 0,6 2-8 16,-3-3 19-16,0 3 4 0,3 3 1 0,0-3 0 16,0 3-30-16,0 0-6 0,0 2 0 0,2 0-1 15,1 1-18-15,-3 4-3 0,3 1-1 0,0 0 0 16,-3-1 86-16,3 1 17 0,0 2 3 0,0-2 1 0,0-1-52 16,0 1-12-16,2 0 0 0,-2-1 0 15,3-2-19-15,0 0-6 0,-3 0-2 0,0-2 0 0,0-1 43 16,-3-2 9-16,0-3 2 0,3 3 0 0,0-3-39 0,-4 2-7 15,1-7-1-15,-3 3-1 0,0-1 33 0,0 0 8 16,-3 1 0-16,0-1 1 0,-3 1-21 0,0-1 0 16,-3 0 0-16,3 1 0 0,-3 2 20 0,-3 0 0 15,0 0 0-15,0 3 0 0,3-3-20 0,-3 3 0 16,6 5 0-16,0 0-12 16,0 0-104-16,0 0-22 0,0 0-4 0,0 0-710 15,-3 5-141-15</inkml:trace>
  <inkml:trace contextRef="#ctx0" brushRef="#br0" timeOffset="51645.87">13268 6855 2649 0,'0'0'58'0,"0"0"12"0,0 0 2 0,0 0 4 0,3-8-61 0,-3 8-15 0,3-2 0 0,3-4 0 16,0 1 54-16,0 3 8 0,0-1 2 0,0 0 0 16,3 3-52-16,3 3-12 0,-6-3 0 0,3 5 0 15,0-2 15-15,0 5 0 0,-3-3 0 0,3 3 0 0,-3 0-24 0,-1 0-5 16,-2 0-1-16,3 2 0 0,-3-2 15 0,0 0 0 16,-3 0 0-16,-3 0 0 0,3 0 20 0,-3 0 6 15,-3-3 2-15,3 1 0 16,-2 2-45-16,-4-3-9 0,3 0-2 0,-3 0 0 0,0-2 49 0,3 2 10 15,-3-2 1-15,0 0 1 0,0-1-24 0,3-2-9 16,-3 3 0-16,6 0 9 16,3-3-36-16,0 0-7 0,0 0-2 0,0 0 0 0,0 0 36 0,0 0 0 15,0 0 0-15,0 0 0 0,9 2 0 0,0 1 17 16,0-3-1-16,0 0-1 0,0 0-24 0,3 3-5 16,0-3-1-16,3 0 0 15,-4 0-9-15,1 2-3 0,0 1 0 0,0-1 0 0,0 1 27 0,0 0-8 16,0 2 8-16,-3-2 0 0,-3 2 0 0,0 0 17 15,0 1-2-15,-3-1-1 0,0 0 1 0,-6 0 0 16,0 3 0-16,0 0 0 0,-6-5 55 0,0 2 11 16,-3 1 3-16,0-1 0 0,-6 0-48 0,3 0-10 0,-3 1-2 15,-2-1 0-15,-1 0-24 0,0 1 0 0,-3-1 0 0,6 0-970 16,0-2-190-16</inkml:trace>
  <inkml:trace contextRef="#ctx0" brushRef="#br0" timeOffset="61643.96">21201 5821 1227 0,'-3'-13'54'0,"3"13"12"0,-3-6-53 0,3 6-13 0,0 0 0 0,0 0 0 16,-6-5 36-16,6 5 5 0,0 0 1 0,0 0 0 16,0 0-14-16,0 0-4 15,0 0 0-15,0 0 0 0,6-3 2 0,0 1 0 0,6 4 0 0,-3 1 0 16,3 2-14-16,3-2-4 0,-4 5 0 0,4-3 0 15,3 0 5-15,3 3 1 0,-3 0 0 0,3 3 0 16,6-6 2-16,-7 3 0 0,4 3 0 0,3-1 0 16,-3 6-7-16,0-3-1 0,-1 6 0 0,1-1 0 15,3 4 10-15,0 1 2 0,3 1 0 0,-1 0 0 16,7 3-8-16,-3 2-2 0,0 2 0 0,-1 4 0 16,1 4 3-16,0 4 1 0,-6-1 0 0,-1 6 0 15,-2 5-2-15,0-3 0 0,-3 0 0 0,6 3 0 16,-4 0-12-16,4 3 0 0,0-3 0 0,0 5 0 15,6 0 11-15,-7-2-11 0,1-1 12 0,-6 3-12 16,0 1 25-16,-3-1-1 0,-4 3-1 0,1-1 0 0,-6 4 2 0,-3 2 1 16,-3-2 0-16,-3 4 0 0,-3 4-11 0,-3-1-3 15,-6 1 0-15,0 2 0 0,-2 0-12 0,-4 0-13 16,-9 0 2-16,-3 0 1 0,-3 3 22 0,1-6 4 16,-7 1 0-16,0-1 1 0,-2 1-7 0,-10 2-2 15,-8-3 0-15,-4 3 0 0,-2-5 4 0,-4 2 0 16,-2-4 0-16,-4-4 0 0,1-2 3 0,-4-3 1 15,1 0 0-15,0-5 0 0,-1 0-2 0,1 0 0 16,-4-3 0-16,-2 3 0 0,-3 0 11 0,-1-3 3 16,-2 3 0-16,0-2 0 0,-3 2-28 0,-4-3 0 15,1 3 0-15,0 0 0 0,0 0 12 0,2-3-4 16,7 0 0-16,3-5 0 0,2 0-8 0,-2-3 0 0,3-5 0 16,2 0-11-16,7 1 31 0,-1-4 5 0,4 0 2 0,-1-2 0 15,4 0 2-15,5 0 1 0,1-3 0 0,5 0 0 16,10 0-6-16,-1-3-2 0,9-2 0 0,4-3 0 15,2-2-9-15,6-3-1 0,3 0-1 0,0-1 0 16,6-4-2-16,4 0 0 0,-1-1 0 0,3-4 0 16,3 1-9-16,0-4 0 0,3 0-12 0,3-3 12 31,0 0-32-31,0 0 2 0,6-6 0 0,6-4-790 0,0-1-157 0</inkml:trace>
  <inkml:trace contextRef="#ctx0" brushRef="#br0" timeOffset="62057">19031 10179 806 0,'-9'-8'36'0,"9"8"7"0,0 0-35 0,0 0-8 15,0-6 0-15,-3 1 0 0,-3 0 174 0,6 5 33 16,0 0 6-16,-6 0 2 0,-3 0-75 0,0 0-14 16,3 2-3-16,0 4-1 0,-2-1-46 0,-1 0-10 15,0 3-2-15,0 5 0 0,-3 1-25 0,0 2-6 16,0-1-1-16,-3 4 0 0,3 2 1 0,-3-2 0 0,0 2 0 0,1 3 0 16,-1-3-17-16,0 3-3 0,-3-3-1 0,0 3 0 15,0-1-4-15,0-4 0 0,1 2-8 16,-1 0 12-16,3-2-1 0,-3-1-1 0,6-2 0 0,-3 0 0 15,9-3-2-15,0-2 0 0,0-1 0 16,3-2 0-16,9 0-8 0,0-2 0 0,3-1 0 0,6-3-11 16,3 1 11-16,6-6 12 0,-1 1-2 0,4-1-1 15,6 1-9-15,3-4 0 0,-1 1 0 0,7 0 0 16,3-1 0-16,-1 4 0 0,4-1 0 0,0 0 0 16,-4 6 0-16,-2 0 0 0,0-3 0 0,-1 5 0 15,-2-2-161 1,0 2-35-16</inkml:trace>
  <inkml:trace contextRef="#ctx0" brushRef="#br0" timeOffset="64387.3">13265 5961 288 0,'12'-11'25'0,"-3"9"-25"0,3-1 0 0,3 1 0 15,0-4 105-15,6 1 16 0,3 0 3 0,5-1 1 16,4-2-50-16,3 1-11 0,0-1-1 0,5 5-1 15,7-2-15-15,-1 5-3 0,1-3-1 0,3 3 0 16,2 3-21-16,4-3-4 0,5 0-1 0,4 2 0 16,5 4-7-16,1-4-2 0,2 1 0 0,3-3 0 15,7 5-8-15,-1-5 8 0,1 0-8 0,2 0 8 16,6 0-8-16,3 0 0 0,4-2 0 0,-1-1 8 0,3 3-8 0,3-5 0 16,0 2 0-16,6-2 0 0,-2-3 0 15,-1 2 0-15,3-2 0 0,-3 1 8 0,-6-1 16 0,1 0 4 16,-1 0 0-16,-3 0 0 0,-6 0-13 0,0 0-3 15,-2-3 0-15,-4 6 0 0,-11 0 16 0,-1-3 4 16,-3 3 0-16,-5-1 0 0,-7 1 6 0,1 0 2 16,2-1 0-16,-2 1 0 0,-6 5-13 0,-1-3-3 15,-5 1 0-15,-7-1 0 0,-2 3-24 0,-6 0 0 16,-3-3 0-16,-4 3 0 0,1 0 0 0,-6 0 0 16,-6 0 0-16,-3 0 0 0,0-2 0 0,-3 2 0 15,-9 0 0-15,0 0 0 0,0 0 21 0,0 0-1 16,0 0 0-16,0 0 0 0,0 0-20 0,0 0 0 15,0 0 0-15,0 0 0 0,-3-5 0 0,3 5 0 16,0 0 0-16,0 0 0 0,0 0 0 0,0 0 0 0,0 0 0 0,0 0 0 16,0 0 0-16,0 0 0 0,0 0 0 0,0 0 0 15,0 0 0-15,0 0 0 0,0 0 0 0,0 0 0 16,0 0 0-16,0 0 0 0,0 0 0 0,0 0 0 16,0 0 0-16,0 0 0 0,0 0 0 0,0 0 0 15,0 0 0-15,6 0 0 0,3 0 0 0,-1 0 0 16,1-3 0-16,-9 3 0 0,0 0 0 0,9 0 0 15,0-3 0-15,-9 3 0 0,0 0 0 0,0 0 0 16,0 0-27 0,0 0-6-16,0 0-2 0,0 0 0 0,0 0 11 0,0 0 1 0,0 0 1 0,-3-2 0 15,-6 2-32-15,9 0-6 16,0 0-2-16,0 0 0 0</inkml:trace>
  <inkml:trace contextRef="#ctx0" brushRef="#br0" timeOffset="66487.05">17861 7390 691 0,'-12'-11'61'0,"9"9"-49"0,-3-6-12 0,-3 2 0 16,4 1 190-16,-4 0 35 0,6 2 7 0,-3 3 2 16,0 0-122-16,0 5-25 0,6-5-5 0,-3 8-1 15,0 3-73-15,0 2-8 0,0 3-14 0,3 0 3 16,3 5 11-16,-3 0 14 0,0 3-3 0,0 5-1 16,0 0-10-16,0 6 0 0,0 2 0 0,-3 2 0 15,0 6 9-15,0 0 3 0,0 6 1 0,-6-1 0 16,-3 5 9-16,3 4 2 0,0 4 0 0,-3 3 0 0,-3 6-4 15,4 4-1-15,-1 1 0 0,3 8 0 16,0 2-5-16,0 3-1 0,-3 3 0 0,3 2 0 0,3 0-1 0,-3 3-1 16,-6 3 0-16,0-3 0 0,6-3 0 15,-2 3 0-15,-4 0 0 0,-3 2 0 0,3 1 15 0,0-1 3 16,0 3 1-16,-3 1 0 0,0-6-10 0,4 2-3 16,-1-2 0-16,0 0 0 0,-3-8-1 0,3 0-1 15,0 0 0-15,3-6 0 0,-3 4 13 0,3-4 4 16,-8-2 0-16,8 0 0 0,3 0-4 0,-3 3 0 15,-9-3 0-15,9 3 0 0,6-1 7 0,-3 4 1 16,-12 2 0-16,1-3 0 0,5 3-20 0,-3 0-3 16,3 3-1-16,-6-1 0 0,0 1 5 0,3-3 1 15,4 0 0-15,-4-3 0 0,0 3-3 0,0-8-1 16,6-8 0-16,0 0 0 0,0-2 1 0,0-9 0 16,0 1 0-16,3-4 0 0,4-1 8 0,-4-1 1 15,-6-5 1-15,6 0 0 0,6 2-3 0,-6 1-1 0,0-3 0 0,0 2 0 16,0 1-7-16,3-6-2 0,3 0 0 0,-6-2 0 15,0-3-4-15,0 3 0 0,6-3-8 0,0-3 12 16,-6 0-12-16,4-2 11 0,2 0-11 0,0-1 10 16,-3-4-10-16,3-4 10 0,0-1-10 0,3-1 10 15,0-5-10-15,-3 2 8 0,-3-5-8 0,3 0 8 16,6-5 1-16,-6 0 0 0,-3-3 0 0,3 1 0 16,3-4 7-16,-3-2 0 0,0 3 1 0,-3-3 0 15,-3-3-17-15,6 3 10 0,9-3-10 0,-6 0 8 16,-9 1-8-16,9-6 0 0,3 5 0 0,0 0 0 15,-3-5 0-15,0 0 0 0,0 0 0 0,3 6 8 0,-3-6-8 16,0 0 0-16,-3 7 0 0,3-7 8 0,3 6-8 0,-3-6 0 16,0 0 9-16,0 0-9 0,0 0 0 0,0 0 9 15,0 0-9-15,0 0 0 0,0 0 9 0,0 0-9 16,0 0 0-16,0 0 9 0,-9 0-9 0,9 0 0 16,0 0 0-16,0 0 0 0,-6 2 0 0,6-2 0 15,0 0 0-15,0 0 0 0,0 0 0 0,0 0-16 16,0 0 4-16,0 0 1 15,6 3-17-15,-6-3-4 0,0 0-1 0,3 5 0 16,3 3-22-16,0-2-4 0,-9 2-1 0,6-1 0 16,0-1-117-16,3 2-24 0,3 0-5 0</inkml:trace>
  <inkml:trace contextRef="#ctx0" brushRef="#br0" timeOffset="77393.89">4208 14113 1987 0,'0'0'88'0,"0"0"18"0,0 0-85 0,0 0-21 0,6 5 0 0,3-2 0 15,-3 5 49-15,5-3 6 0,-2-2 1 0,6 2 0 16,6-5-42-16,0 0-14 0,0 3 9 0,6-6-9 16,2-2 0-16,7-1-9 0,0-2 0 0,5 1 0 31,4-4-130-31,0-2-25 0,41-16-6 0,-20 7-1 0</inkml:trace>
  <inkml:trace contextRef="#ctx0" brushRef="#br0" timeOffset="77558.02">5485 14052 1774 0,'0'0'79'0,"3"-3"16"0,3 3-76 0,0 0-19 15,2 0 0-15,1-2 0 0,0-1 49 0,0 3 7 16,3-5 0-16,3 0 1 0,0 2-37 0,0-5-8 16,3 3-2-16,3-3 0 0,5 0-10 0,1-3-14 15,3 3 3-15,3 0-581 16,8 3-116-16</inkml:trace>
  <inkml:trace contextRef="#ctx0" brushRef="#br0" timeOffset="77706.58">6660 13983 1440 0,'9'3'128'0,"3"-3"-103"0,0 3-25 0,3-1 0 16,-3-2 124-16,3 3 20 0,0-1 4 0,3 1 1 15,-4-3-124-15,4 0-25 0,0 0 0 0,-3-3-9 31,3-2-33-31,3 5-6 0,-3-5-2 0,-1 2-769 0</inkml:trace>
  <inkml:trace contextRef="#ctx0" brushRef="#br0" timeOffset="77840.87">7479 14020 1036 0,'12'-2'92'0,"-6"2"-73"0,6 0-19 0,3 0 0 16,-3 0 246-16,8 0 46 0,4 0 8 0,3-3 3 15,-3-2-303-15,6-1-55 0,8-2-13 0,4-2-805 16</inkml:trace>
  <inkml:trace contextRef="#ctx0" brushRef="#br0" timeOffset="78006.87">8714 13949 403 0,'15'2'36'0,"-9"-2"-36"15,6 3 0-15,3 0 0 0,0-3 376 0,6 0 68 16,2 0 13-16,1 0 3 16,3 0-417-16,3 0-84 0,5-3-17 0,4 3-3 15,3-3-38-15,-3-2-7 0,-1 3-2 0,1-4-601 0</inkml:trace>
  <inkml:trace contextRef="#ctx0" brushRef="#br0" timeOffset="78156.39">10167 13962 403 0,'12'3'36'0,"3"-1"-36"0,2 1 0 0,4 0 0 15,3-1 322-15,3 1 58 0,-3-3 11 0,8 3 2 16,7-3-310-16,3 0-63 0,2-3-12 0,1-2-822 16</inkml:trace>
  <inkml:trace contextRef="#ctx0" brushRef="#br0" timeOffset="78306.87">12030 14018 1382 0,'27'-3'123'0,"-12"3"-99"16,6-3-24-16,2 1 0 0,7 2 140 0,6-3 24 15,6 0 4-15,-1-2-952 16</inkml:trace>
  <inkml:trace contextRef="#ctx0" brushRef="#br0" timeOffset="78516.1">13888 13856 1036 0,'20'0'92'0,"7"0"-73"0,3-2-19 0,6 2 0 16,-1 0 87-16,4 0 13 0,0 0 4 0,-1 0 0 15,1 0-75-15,0 0-14 0,0 2-3 0,-1 1-1 16,4-3 33-16,-3 3 6 0,2-1 2 0,1-2 0 16,0 0-24-16,-1 0-5 0,4-2-1 0,0 2 0 31,-1 0-110-31,4-3-21 0,-1 0-5 0</inkml:trace>
  <inkml:trace contextRef="#ctx0" brushRef="#br0" timeOffset="78637.25">15947 13872 1209 0,'21'0'108'0,"-9"0"-87"0,6-3-21 0,3 3 0 0,6 0 154 0,2-2 26 15,7-1 6-15,6 1-657 16,8-4-131-16</inkml:trace>
  <inkml:trace contextRef="#ctx0" brushRef="#br0" timeOffset="78764.45">17965 13769 1749 0,'24'0'77'0,"-6"-3"17"0,9 3-75 0,0-2-19 16,8-1 0-16</inkml:trace>
  <inkml:trace contextRef="#ctx0" brushRef="#br0" timeOffset="79526.17">13087 14269 1918 0,'-15'16'85'0,"6"-8"18"0,0 2-83 0,-3 6-20 15,-3 5 0-15,3 3 0 0,0 3 41 0,4 4 4 16,-1 1 1-16,3 0 0 0,0-3-26 0,6 0-4 16,0 3-2-16,3 0 0 0,3-1-14 0,3 4 8 15,2-1-8-15,4 1 0 0,6-1-14 0,0-2-9 16,0-3-1-16,3-3-597 16,5 1-119-16</inkml:trace>
  <inkml:trace contextRef="#ctx0" brushRef="#br0" timeOffset="79898.28">14251 14356 1440 0,'0'0'128'0,"0"0"-103"16,9 8-25-16,0 0 0 0,5 3 56 0,1 5 5 16,6 2 2-16,-3 6 0 15,3 0-78-15,0 2-15 0,-1 1-3 0,-5 2-1 16,-3 3 3-16,0-1 1 0,-3 4 0 0,-3 4-410 16,0 4-81-16</inkml:trace>
  <inkml:trace contextRef="#ctx0" brushRef="#br0" timeOffset="80582.89">7658 14489 1389 0,'-39'31'61'0,"27"-12"14"15,3 2-60-15,-3 11-15 0,3 2 0 0,0 6 0 0,-3 2 18 0,9 3 1 16,6 0 0-16,0-3 0 15,-3 3-43-15,9-5-9 0</inkml:trace>
  <inkml:trace contextRef="#ctx0" brushRef="#br0" timeOffset="80816.7">8747 14243 2120 0,'0'0'94'0,"0"0"19"0,6 10-90 0,3 3-23 0,0 6 0 0,6 2 0 16,0 5 15-16,-1 4-2 0,4-1 0 0,-6 2 0 16,3 4-13-16,-3 2 0 0,-3 0 0 0,-3 0 0 31,-3 3-23-31,-3 5-7 0,-6 2-2 0</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9-03T17:39:10.700"/>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12560 9771 684 0,'15'0'15'0,"-15"0"3"0,0 0 1 0,9-3 0 0</inkml:trace>
  <inkml:trace contextRef="#ctx0" brushRef="#br0" timeOffset="451.08">14051 8210 2350 0,'-21'11'104'0,"12"-6"22"0,1 0-101 0,-4 8-25 16,0 1 0-16,-3 4 0 0,-3 1 0 0,3 5 0 15,0-1-14-15,0 4 5 0,-3-1-6 0,4 3-1 16,-4 3 0-16,0 5 0 0,0 3 7 0,0 2 1 0,0 3 0 0,0 0 0 16,1 0 8-16,2 0 11 0,0 3-3 0,3-1 0 15,0 1 44-15,3-3 8 0,3 0 1 0,3-3 1 16,3 1-33-16,6-4-6 0,0-2-2 0,3 0 0 16,3-5-7-16,3 0-2 0,3-3 0 0,2-3 0 15,4-2-12-15,3-3-15 0,3-2 3 0,3-3 1 31,5-3-34-31,4-5-7 0,-3-3-2 0,5-5-674 0,1-5-136 0</inkml:trace>
  <inkml:trace contextRef="#ctx0" brushRef="#br0" timeOffset="690.72">14411 8856 691 0,'0'0'61'0,"-6"0"-49"16,-2 0-12-16,-4 0 0 0,6 0 543 0,-3 0 105 16,6-3 22-16,-3 3 4 15,6 0-590-15,0 0-117 0,0 0-24 0,0 0-5 16,9-5-112-16,3-3-22 0,5 0-5 0,1 0-1 0</inkml:trace>
  <inkml:trace contextRef="#ctx0" brushRef="#br0" timeOffset="1004.59">14908 8231 2822 0,'0'0'125'0,"0"0"26"0,0 0-121 0,3 5-30 0,0 3 0 0,0 6 0 16,9 2 76-16,0 5 8 0,3 3 3 0,3 2 0 16,3 6-112-16,6-1-23 0,-1 9-4 0,4 2 0 15,3 3-17-15,6 0-3 0,-1 3-1 0,1 2 0 16,3 1 13-16,-4-1 4 0,4-5 0 0,-9 5 0 0,-1-2 56 0,-8-1 0 15,-3 1 12-15,-9-6-1 0,-6 1 5 0,-9-1 0 16,-6-2 1-16,-9 2 0 0,-9 0 11 0,-8 1 3 16,-10-1 0-16,-11 3 0 15,-4-5-136-15,-11 2-27 0,-10 0-6 16</inkml:trace>
  <inkml:trace contextRef="#ctx0" brushRef="#br0" timeOffset="2272.25">2062 6294 748 0,'0'0'33'0,"0"0"7"0,0 0-32 0,0 0-8 15,0 0 0-15,0 0 0 0,0 0 275 0,0 0 53 16,3 8 10-16,3 0 2 0,-6 0-200 0,3 0-40 16,0 3-8-16,-1 2-1 0,4 3 9 0,0 5 1 0,-3 6 1 15,3 2 0-15,-3 5-20 0,0 3-4 0,3 3-1 0,-6 5 0 16,0 0-30-16,0 2-7 0,0 6 0 0,-6-2-1 15,0-1-9-15,3-3-2 0,0 1 0 16,0 0 0-16,-3-6-8 0,0 0-1 0,1-5-1 16,2 0 0-16,3-2-4 0,-6-3-1 0,6-3 0 15,-3-6 0-15,3 1-13 0,-6-3 0 0,6-2 0 0,0-3 0 16,-3-6 8-16,0-2 9 0,3 0 2 0,0-8 0 16,0 0-19-16,0 0 10 0,0 0-10 0,0-8 8 15,6-2 0-15,0-6 0 0,-6-3 0 0,9-10 0 16,-3-2-38-16,2-9-8 0,4-5-2 15,6 0 0-15,-3-8 13 0,6 3 3 0,0-1 0 0,-6 4 0 16,5 2-16-16,1 5-4 0,0 3 0 0,-3 5 0 0,0 6 19 16,0 5 3-16,0 0 1 0,-1 7 0 0,-5 1 9 0,6 5 1 15,-6 0 1-15,6 6 0 0,0-1 10 0,-3 6 0 16,3-1 10-16,-1 4-10 0,1 4 17 0,3 3-2 16,-3 1-1-16,0 4 0 0,3 3 4 0,-6 3 1 15,-4 3 0-15,1 2 0 0,-3 5 17 0,0 0 3 16,-3 1 1-16,-3 2 0 0,3-3 0 0,-3-2 0 15,0 2 0-15,6-2 0 0,-9 0-12 0,6-3-3 16,0-3 0-16,3-2 0 0,-9 0-12 0,6-5-2 16,3-4-1-16,0-1 0 0,0-1-10 0,0-5 0 15,-1 0 0-15,4-6 0 16,0-7-82-16,3-3-22 0,0-5-4 0,0-6-1317 0</inkml:trace>
  <inkml:trace contextRef="#ctx0" brushRef="#br0" timeOffset="3038.78">2669 6149 1573 0,'0'0'69'0,"0"0"15"0,0 0-67 0,0 0-17 0,6-5 0 0,-3 2 0 16,6-2 72-16,-3-3 12 0,0-3 1 0,3 3 1 15,2-5 19-15,4-3 4 0,-3 0 1 0,3-2 0 16,0-3-47-16,0 2-10 0,-3 1-1 0,6-9-1 15,-9 1-22-15,2-6-4 0,4 3-1 0,0-3 0 16,-9 3-5-16,3 0-2 0,-3 2 0 0,0 1 0 0,0 2-1 16,-3 3-1-16,0 2 0 0,-3 4 0 0,-3-4 8 15,0 6 1-15,-3 2 1 0,0 3 0 0,0 0 9 0,-3 3 2 16,-3 5 0-16,3 0 0 0,-3 0-8 0,1 3 0 16,-1 5-1-16,-3 5 0 0,0 0-6 0,0 3-1 15,0 5 0-15,0 0 0 0,3 3-7 0,-3 3-1 16,4-1-1-16,2 6 0 0,3-3-3 0,0 0 0 15,6-3 0-15,0 4 0 0,3-1 0 0,6-3-8 16,-3 1 12-16,8-4-4 0,-5-1-8 0,6-1 0 16,-3-3 9-16,3-2-9 0,3 0 8 0,0-3-8 15,-3-5 10-15,3 0-10 0,-1-5 8 0,4-1-8 16,-3-2 0-16,3-2 0 16,0-6-47-16,3-3-15 0,-4 1-3 0,7-6-839 15,0-3-167-15</inkml:trace>
  <inkml:trace contextRef="#ctx0" brushRef="#br0" timeOffset="3288.03">3148 5874 1440 0,'0'0'128'0,"0"0"-103"0,0 0-25 0,0 0 0 16,9 2 203-16,3 1 35 0,-6 0 7 0,9-3 2 15,-3 0-124-15,3 0-25 0,-1 0-5 0,7 0-1 16,-3-3-5-16,0 3-2 0,0-3 0 0,3 1 0 0,0-1-46 0,-4 0-10 16,4-2-1-16,0 0-1 0,-3 0-19 15,3 2-8-15,0-5 0 0,-4 5 8 16,-2-2-8-16,0-3-16 0,3 0 4 0,0 0 1 16,-3 3-196-16,-3-6-39 0,12-7-8 0,-19 2-2 0</inkml:trace>
  <inkml:trace contextRef="#ctx0" brushRef="#br0" timeOffset="3529.87">3395 5694 1036 0,'0'0'46'0,"0"0"10"0,0 0-45 0,6 0-11 16,0 0 0-16,3 2 0 0,3-2 323 0,3 3 62 16,3-3 13-16,2 3 2 0,1-3-237 0,0 5-48 15,0-2-10-15,3-1-1 0,-3 4-51 0,2-1-9 0,1 0-3 0,-3 3 0 16,0 0-19-16,-3 0-4 0,-3 3-1 0,3-1 0 15,-7 3-17-15,1 1 0 16,-3 2 0-16,-3-3 0 0,-3 5 31 0,-3-2-1 16,-3 0 0-16,-3 0 0 0,-3 0-16 0,-3 0-3 15,-5-3-1-15,-1 3 0 0,-3 0-10 0,-3-3-16 0,3 0 4 0,-9 0 1 32,4-2-222-32,-1 0-45 0,-30 7-9 0,19-7-1 0</inkml:trace>
  <inkml:trace contextRef="#ctx0" brushRef="#br0" timeOffset="3905.37">1645 6048 1785 0,'-9'-2'159'0,"9"2"-127"16,0 0-32-16,0 0 0 0,0 0 160 0,0 0 27 15,0 0 5-15,0 0 0 0,9 0-69 0,-3-3-15 16,3 0-2-16,6 1-1 0,0 2-29 0,2-3-7 15,-2 1-1-15,9-1 0 0,-3-2-39 0,0 2-8 0,3-2-1 0,2-1-1 16,4 4-19-16,-6-4 0 0,3-2 0 0,-6 1 0 16,2 1 0-16,4-2 0 0,-12 0 0 0,0 3 0 31,0 0-89-31,-3-1-25 0,-3 1-5 0,-3 0-1 16,-3 0-52-16,-3-3-12 0,0 2-1 0,-3 1-848 0</inkml:trace>
  <inkml:trace contextRef="#ctx0" brushRef="#br0" timeOffset="4087.68">1889 5861 403 0,'0'0'36'15,"0"0"-36"-15,0 0 0 0,0 0 0 16,0 0 320-16,0 0 58 0,0 0 11 0,3 2 3 16,3-2-225-16,6 3-45 0,-3-1-9 0,-3 6-1 15,9-2-6-15,-1 2-1 0,7-3 0 0,0 3 0 16,3 0-45-16,3 2-10 0,3 1-2 0,-4 2 0 0,-2 0 2 0,0 1 0 16,3 2 0-16,-3-1 0 15,-4 1-20-15,-5 0-4 0,-3 0-1 0,-3 3 0 0,-3-4-13 0,-6 4-4 16,-12-1 0-16,3 4 0 0,-12-1-8 0,1 3 0 15,-7 2 0-15,0-2-911 16,0 2-177-16</inkml:trace>
  <inkml:trace contextRef="#ctx0" brushRef="#br0" timeOffset="7260.1">20379 6591 864 0,'0'0'76'0,"0"0"-60"15,3-6-16-15,0 1 0 0,-3 5 220 0,3-5 42 16,0 2 8-16,-3 3 2 0,0 0-110 0,0 0-22 16,0 0-4-16,0 0 0 0,0 8-25 0,3 3-5 0,0 2-1 15,-3 6 0-15,3 4-46 0,-3 4-10 0,-3 7-1 16,3 3-1-16,-6 6-15 0,3 2-4 15,0 2 0-15,0 6 0 0,-3 0-9 0,0 5-3 0,1 0 0 0,-4-2 0 16,0 0-4-16,0-4 0 0,0 1-1 0,0-2 0 16,0-1-2-16,0-8 0 0,0-2 0 0,0 0 0 15,-3-3 3-15,3-6 0 0,0-4 0 0,3-1 0 16,-2-2 4-16,2-5 0 0,0-6 1 0,3-3 0 16,0 1-7-16,0-8-2 0,3-3 0 0,0 0 0 15,-3-8-8-15,3-8 0 0,3-5 0 0,3-6 0 16,-3-2-16-16,6-3-9 0,2-5-2 0,4-2 0 15,-3-4 7-15,6 1 0 0,-3 2 1 0,3 1 0 0,-3 4 1 16,0 6 0-16,-4 0 0 0,1 5 0 0,6 0 10 16,-3 3 8-16,0 0-12 0,3 5 12 0,3 3-16 0,0 2 3 15,-1 1 1-15,4 2 0 0,-3 3 12 0,3 2 0 16,0 3 9-16,-1 3-9 0,-2 2 23 0,3 3-2 16,0 2 0-16,-3 4 0 0,-3 7 2 0,-6 0 0 15,2 3 0-15,-5 5 0 0,-3 3 9 0,-3 5 1 16,-3-3 1-16,0 0 0 0,3 1-7 0,-3-1-2 15,-3-2 0-15,3-3 0 0,3-2-13 0,0-1-2 16,3-2-1-16,0-6 0 0,0-4-9 0,0 1-16 16,3-4 4-16,3-8 1 15,0-6-85-15,3-2-18 0,3-8-3 0,2-3-799 16,4-6-159-16</inkml:trace>
  <inkml:trace contextRef="#ctx0" brushRef="#br0" timeOffset="7688.12">20049 6107 2257 0,'0'0'49'0,"0"0"11"0,0 0 1 0,0 0 3 0,12-3-51 0,-3 3-13 15,3-3 0-15,3 3 0 0,2-2 78 0,4 2 13 16,0-3 2-16,9 0 1 0,-3 1-6 0,5-4 0 16,7-2-1-16,-3 3 0 0,3-3-35 0,-4 3-8 15,4-3 0-15,0-3-1 0,-1 4-23 0,-2-1-4 16,-3 0 0-16,0-3-1 0,-7 0-15 0,-2 4 0 16,-3-1 8-16,0 2-8 15,-6 1-18-15,-3 2-6 0,0 3-2 0,-7-2 0 16,1-1-127-16,-6 3-26 0,0 0-5 0,0 0-978 0</inkml:trace>
  <inkml:trace contextRef="#ctx0" brushRef="#br0" timeOffset="7885.46">20600 5932 2397 0,'0'-5'106'0,"0"5"22"0,0 0-102 0,0 0-26 0,6 0 0 0,3 0 0 15,-1 0 64-15,4 0 8 0,3 0 2 0,3 2 0 16,0 1 4-16,6 0 1 0,0-3 0 0,2 2 0 0,-2 4-38 15,-3-1-7-15,-3 5-2 0,-3-2 0 0,-3 3-2 16,-6 2-1-16,0 0 0 0,-6 3 0 0,-3 3-29 0,-6 2-12 16,-6 0 1-16,-3 3 0 15,-6 0-65-15,-3 2-14 0,1-2-2 0,-4 5-780 16,3-2-155-16</inkml:trace>
  <inkml:trace contextRef="#ctx0" brushRef="#br0" timeOffset="8364.54">21418 6371 2718 0,'0'0'120'0,"0"8"25"0,3 0-116 0,0 3-29 0,0-6 0 0,3 3 0 16,3 0 16-16,-3-3-4 0,3-2 0 0,3-3 0 16,0 0 32-16,0 0 5 0,3-3 2 0,-1-5 0 15,4-2-22-15,-3-1-4 0,3-2-1 0,3-6 0 16,-3 1-14-16,3-6-10 0,-7 3 12 0,4-6-12 16,0 1 14-16,-3-6-4 0,3 0-1 0,0-10 0 15,-6-3-1-15,0 0-8 0,2 0 12 0,-2-3-4 16,0 1-23-16,-12 2-5 0,9 2 0 0,-9 4-1 15,3 7 33-15,-6 0 8 0,0 8 0 0,-3 3 1 16,0 5-21-16,0 3 0 0,-3 8 0 0,0 2 0 16,-5 1 0-16,-1 4 0 0,-3 6 0 0,0 5-8 15,0 1 24-15,-3 7 4 0,3-3 2 0,-2 9 0 0,2 2-22 0,3 5 0 16,-3 3 0-16,6 6 8 0,-3 2-8 0,6-3 12 16,-3 3-4-16,6 5 0 0,0-5 0 0,1 0 1 15,5-2 0-15,0 2 0 0,2-3-9 0,4-2 12 16,0-3-12-16,3-3 12 0,3-5-12 0,-3-2 0 15,6-4 0-15,0-4 8 0,-3-3-8 0,6-8 0 16,3 0 0-16,-4-8 0 16,4-3-61-16,0-8-8 0,6-4-2 0,0-7-852 15,-7-4-170-15</inkml:trace>
  <inkml:trace contextRef="#ctx0" brushRef="#br0" timeOffset="8632.59">21278 5734 2595 0,'-9'5'115'0,"3"0"24"0,-2-2-111 0,-1 5-28 0,0 2 0 0,0 6 0 16,3 0 36-16,0 3 3 0,0 2 0 0,3 5 0 16,3 1 9-16,0 2 3 0,6 2 0 0,0 7 0 15,3-1-26-15,3 0-5 0,0 0 0 0,-1 2-1 16,-2 4-19-16,3-4 0 0,0-2 8 0,3 6-8 15,0-6 0-15,3-3 0 0,-3-2-8 0,3 0 8 16,-1-6-18-16,4-5 2 0,0-2 1 0,0-6 0 16,0 0-8-16,6-7-1 0,-1-6-1 0,4-6 0 15,0-4-92-15,6-9-19 0,5-5-3 16,4-5-1-16</inkml:trace>
  <inkml:trace contextRef="#ctx0" brushRef="#br0" timeOffset="8874.01">22103 5620 2484 0,'3'8'55'0,"6"5"11"0,3 0 2 0,3 6 1 0,2 2-55 0,-2 3-14 15,0-1 0-15,6 7 0 0,-3 1 40 0,0 4 4 16,0-1 2-16,-4 8 0 0,-2-2 47 0,0 0 10 0,-9 0 1 0,0-1 1 15,-6 1-65-15,-6-3-14 0,-6 3-2 0,-2-1-1 16,-7-4-6-16,-3-1-1 0,-9 0 0 0,-2 1 0 31,-1-1-96-31,3-5-20 0,-6 0-4 0,-2-2-1200 0</inkml:trace>
  <inkml:trace contextRef="#ctx0" brushRef="#br0" timeOffset="20141.12">3764 4818 2419 0,'0'0'107'0,"-6"-5"22"16,0-1-103-16,-3 4-26 0,-3-3 0 0,4-1 0 16,-4 4 39-16,0-1 2 0,0 0 1 0,0 3 0 15,0-2-70-15,0-1-15 0,3 3-2 0,-6-3-1 16,3 3-86-16,3 0-18 0,4 0-3 0</inkml:trace>
  <inkml:trace contextRef="#ctx0" brushRef="#br0" timeOffset="20332.93">2472 4233 1785 0,'-12'-8'159'0,"-8"-2"-127"15,-4-3-32-15,-3-1 0 0,3-2 290 0,-3 1 52 16,4-1 10-16,2 0 3 15,-3-3-487-15,6 3-98 0,9-5-19 0,-12 5-506 0,6-2-101 16</inkml:trace>
  <inkml:trace contextRef="#ctx0" brushRef="#br0" timeOffset="20498.16">1707 3474 1324 0,'-11'-8'118'0,"-13"0"-94"0,3 0-24 0,0 0 0 16,-3 0 280-16,3 3 51 0,1 0 10 0,-1-1 3 16,3-7-417-16,0 5-83 0,3-2-17 0,6-1-479 15,0 1-96-15</inkml:trace>
  <inkml:trace contextRef="#ctx0" brushRef="#br0" timeOffset="20646.66">1169 2889 2649 0,'-9'-5'236'0,"-6"2"-189"16,0-5-38-16,3 3-9 0,-3 0 37 0,3 0 6 15,0-3 1-15,0 2 0 16,-2-4-101-16,2-1-20 0,3-2-4 0,0-6-1085 0</inkml:trace>
  <inkml:trace contextRef="#ctx0" brushRef="#br0" timeOffset="20794.46">713 2275 3150 0,'-27'-15'140'0,"16"7"28"0,-1 0-135 0,3 0-33 0,-9 2 0 0,6-7 0 16,0 3 0-16,3-1 0 0,-3 0-12 0,3-2 3 31,0-5-139-31,9 2-27 0,-6-3-5 0,6-2-1025 0</inkml:trace>
  <inkml:trace contextRef="#ctx0" brushRef="#br0" timeOffset="21634.94">389 1270 1749 0,'0'0'77'0,"0"0"17"0,3-5-75 0,-3 5-19 16,0 0 0-16,0 0 0 0,3-8 0 0,-3 8 0 15,0 0 8-15,9-3-8 0,-9 3 0 0,6-3 0 0,-6 3 0 0,6-5 0 16,3 5 13-16,-9 0-1 16,8-2 0-16,1 2 0 0,0 2 32 0,0 3 7 15,3-5 1-15,0 6 0 0,0-4-23 0,3 4-4 16,0 2-1-16,0-3 0 0,5 3-15 0,-5 2-9 0,0-2 10 0,-3 0-10 16,3 3 0-16,0-3 0 0,-3 0 0 15,-3 2 0-15,0-2 8 0,3 3-8 0,-12 2 0 0,0-5 9 16,0 5 0-16,0-5 0 0,-9 3 0 0,6 2 0 15,-6 0 2-15,-3 3 0 0,3 0 0 0,-6-3 0 16,3 8-11-16,-3-7 0 0,0-1 9 0,3 5-9 16,1-4 0-16,-1-6-12 0,-3 2 2 0,6-2 0 15,3-3-101-15,-3 3-20 0,9-2-4 0,0-6-684 16</inkml:trace>
  <inkml:trace contextRef="#ctx0" brushRef="#br0" timeOffset="21838.4">678 1207 1094 0,'-15'0'48'0,"6"5"11"0,0-5-47 0,0 8-12 16,0-3 0-16,0-2 0 0,3 7 247 0,0-4 47 15,-3 1 10-15,6 7 1 0,0-9-235 0,3 8-47 16,0-5-10-16,0 5-1 0,6-5-12 0,3 3 0 16,-3 2 0-16,0 0 0 0,3-5 0 0,0 3 0 15,0 2 0-15,3 0 0 0,-3-5 0 0,3-2 0 16,-4 2 0-16,4-3 0 0,-3 3 8 0,3-8-8 15,-3 5 12-15,6-10-4 16,0-1-110-16,3-1-22 0,-9-7-5 0</inkml:trace>
  <inkml:trace contextRef="#ctx0" brushRef="#br0" timeOffset="22048.72">258 1140 2246 0,'-9'0'100'0,"9"0"20"0,-6 0-96 0,6 0-24 0,0 0 0 0,0 0 0 16,0 0-20-16,0 0-9 0,0 0-2 0,6 6 0 15,3-6 17-15,6 2 3 0,0-4 1 0,5 2 0 16,-5-3 10-16,12 0 0 0,-6 3 0 0,3-5 0 16,3-3-8-16,2 3 0 0,-8-3 0 0,9 3 0 15,-9-3-144-15,3-3-28 0</inkml:trace>
  <inkml:trace contextRef="#ctx0" brushRef="#br0" timeOffset="22297.93">785 1259 1566 0,'0'6'69'0,"0"-1"15"0,0 3-68 0,3 0-16 16,3 2 0-16,0 4 0 0,0-1 34 0,-3 0 3 15,2 0 1-15,-5 1 0 0,3-1-10 0,-3 0-1 0,-3 6-1 16,3-6 0-16,0 0-14 0,-5 0-4 0,2 1 0 0,3-1 0 31,-6-8-96-31,6 3-19 0,-6 5-4 0,6-13-1 0</inkml:trace>
  <inkml:trace contextRef="#ctx0" brushRef="#br0" timeOffset="22717.98">880 1154 2350 0,'0'0'104'0,"0"0"22"0,0 0-101 0,0 0-25 15,0 0 0-15,0 0 0 0,6 0-8 0,-3 2-8 16,3 4 0-16,0 4-1 0,0-2 17 0,3-3 0 15,-6 3 0-15,6 6 0 0,-1-7 0 0,-2 7 0 16,-3-4 0-16,9 3 0 0,-9 1 0 0,3-1 0 16,0 0 0-16,0 0 0 0,-3-5 0 0,3 3 0 15,-3-3 0-15,-3 0 0 0,3 2 0 0,-3-10 0 16,3 3 0-16,3 2 0 0,-6-5 0 0,9 6-8 16,-3-6 8-16,0-8 0 0,9 2-27 0,-9-2 2 15,3 3 0-15,5-8 0 0,-2 0 0 0,0-1 0 16,0 1 0-16,3-5 0 0,-3 4 10 0,0 1 3 15,-3 0 0-15,0 0 0 0,0 8 12 0,3-3-9 16,-9-3 9-16,5 8-8 0,-5 3 19 0,6 0 4 16,-3 0 1-16,-3 8 0 0,-3-8 5 0,6 6 2 15,0 2 0-15,0-3 0 0,-6 3-3 0,3-3 0 0,3 3 0 16,0 0 0-16,3 2-9 0,0-4-3 0,-3 2 0 0,0-8 0 16,3 5-8-16,0-5 0 0,0 0 0 0,0-5 8 15,-1 5-8-15,-2-8 10 0,3 2-10 0,-3-1 10 16,0-4-10-16,0 3 0 0,3-5 9 0,-9 0-9 15,0-1-32 1,0 1-10-16,0-5-2 0,0 4-616 0,-9-4-124 0</inkml:trace>
  <inkml:trace contextRef="#ctx0" brushRef="#br0" timeOffset="22843.8">922 1101 1152 0,'0'0'25'0,"0"0"6"0,-3 0 1 0</inkml:trace>
  <inkml:trace contextRef="#ctx0" brushRef="#br0" timeOffset="22938.6">916 990 230 0,'0'0'10'0,"0"0"2"0,0 0-12 0,0 0 0 16,0 0 0-16,0 0 0 0,0 0 260 0,0 0 50 15,0 0 10-15,12-6 1 0,-4 1-253 0,-2 2-52 16,3-2-16-16</inkml:trace>
  <inkml:trace contextRef="#ctx0" brushRef="#br0" timeOffset="23109.18">1121 892 1321 0,'0'0'58'0,"0"0"13"0,0 0-57 16,0 0-14-16,0 0 0 0,0 0 0 0,3 8 92 0,-3-8 16 0,0 0 4 15,6 0 0-15,3 5-52 0,0-5-9 0,3 0-3 16,0 0 0-16,0 0-27 0,-1 0-5 0,7 0-2 0,0 3 0 15,-9 2-14-15,0-5 0 0,3 5 8 0,-3 3-8 32,-6-3-23-32,0 3-7 0,-9 6-2 0</inkml:trace>
  <inkml:trace contextRef="#ctx0" brushRef="#br0" timeOffset="24934.29">21665 4900 2178 0,'-6'-10'96'0,"6"10"20"0,0-3-92 0,6-2-24 0,3-1 0 0,0 1 0 32,6-3-29-32,3 0-11 0,9 0-1 0,-4-2-1 15,4-1-42-15,0 0-9 0,0 1-2 0,6-3-449 16,-7-1-89-16</inkml:trace>
  <inkml:trace contextRef="#ctx0" brushRef="#br0" timeOffset="25087.2">22749 4088 691 0,'6'-19'30'0,"-3"11"7"16,0 0-29-16,3-2-8 0,-3-1 0 0,3-2 0 15,-3 0 266-15,11 0 52 0,-2-3 10 0,0-3-967 16</inkml:trace>
  <inkml:trace contextRef="#ctx0" brushRef="#br0" timeOffset="25232.24">23457 3336 921 0,'12'-15'40'0,"-3"1"10"0,0 1-40 0,3 0-10 16,6-3 0-16,3 0 0 0,-1-5 173 0,10-3 33 16,0 0 6-16</inkml:trace>
  <inkml:trace contextRef="#ctx0" brushRef="#br0" timeOffset="25373.83">24055 2715 1555 0,'-5'-14'68'0,"7"9"16"0,1-5-68 0,6 2-16 0,-3-6 0 0,3 1 0 16,6-3 56-16,-3-2 7 0,12-3 1 0,-3-1 1 31,3-1-75-31,-1 1-15 0,1-1-3 0,3 1-739 0</inkml:trace>
  <inkml:trace contextRef="#ctx0" brushRef="#br0" timeOffset="26155.37">24454 1087 1382 0,'0'0'61'0,"0"0"13"0,0 0-59 0,0 0-15 16,0 0 0-16,0 0 0 0,0 0 99 0,0 0 17 15,0 0 3-15,0 0 1 0,0 0-73 0,0 8-15 16,-3 0-2-16,3 6-1 0,-3-1-21 0,0 3-8 15,-3 0 0-15,6 2 0 0,-3 1 12 0,-2 2-4 16,2-3-8-16,-6 1 12 0,9 7 8 0,-9-5 0 16,3 6 1-16,-3-6 0 0,-6 3 8 0,3-3 2 15,3 3 0-15,3 2 0 0,-9-7 1 0,6 2 1 16,-3 5 0-16,3-7 0 0,4-3-5 0,-4 0 0 16,3 0-1-16,3-3 0 0,-3-3-10 0,6-2-1 15,0 0-1-15,0-2 0 0,0-6-7 0,9 5 0 16,0-5-8-16,2-5 12 0,10-1-3 0,9-2-1 0,0 0 0 15,9-5 0-15,-1 0 0 0,4 0-8 0,3-1 12 0,-1 1-4 16,-2 3-8-16,0 2 0 0,-1-6 0 0,1 9 0 16,0-3 11-16,-4 3 6 0,-8 0 2 0,3 2 0 15,-3 3-8-15,-1-5-2 0,-2 5 0 0,-3 0 0 16,-3 0-20-16,0 5-4 0,2-5-1 0,-8 0-739 16,6 0-148-16</inkml:trace>
  <inkml:trace contextRef="#ctx0" brushRef="#br0" timeOffset="33239.28">18957 1167 518 0,'0'0'46'0,"3"-8"-37"0,0 3-9 0,0-1 0 16,-3 6 232-16,3-5 45 0,-1-3 9 0,1 3 2 16,-3 5-136-16,-3-3-28 0,3 3-4 0,-2-5-2 0,-4 0-28 0,3 2-6 15,-3 3 0-15,0 0-1 0,-3 0-41 0,3 3-8 16,-6 2-2-16,3 0 0 0,-3-2-17 0,3 2-4 15,-3 0-1-15,0 3 0 0,0 3 1 0,0 2 0 16,-2-5 0-16,-1 5 0 0,-3 1 7 0,0-1 2 16,0 5 0-16,-3-5 0 0,0 6-6 0,4 2-1 15,-4-2 0-15,3 2 0 0,0 0-13 0,0 3 0 16,3-6 0-16,0 4 0 0,7-1 10 0,2 3-10 16,-3-6 10-16,6 3-10 0,6-2 0 0,-3-1 0 15,6 3 0-15,0-7 0 0,2-1 0 0,4 0 0 16,-3-5 0-16,3 3 0 0,3-3 0 0,3-3 0 15,0-3 0-15,3-2 0 0,-3 0 9 0,2-2-9 16,4-3 8-16,-3-1-8 0,3-2 15 0,-3 0-3 16,-1-10 0-16,4 5 0 0,-6-1 3 0,3 1 0 15,0 0 0-15,0 0 0 0,-6 2-5 0,-1 3-1 16,1-5 0-16,0 0 0 0,-3 0-9 0,0 2 0 0,0 0 0 16,-6 1 8-16,0 2 0 0,-3-3-8 0,0 9 12 0,-3-9-4 15,-3 8-8-15,0-2-9 0,-3 0 9 0,-3 2-13 16,-3 3 1-16,0 0 0 0,0 0 0 0,-3 3 0 15,-3 2-3-15,4 0 0 0,-4-2 0 0,6 2 0 16,-3 1 15-16,6 2-11 0,0-3 11 0,0-3-10 16,9-2 2-16,0 0 0 0,0 0 0 0,0 0 0 15,0 0 0-15,3 11 0 0,-3-11 0 0,9 8 0 16,0-3 8-16,0 1 0 0,0 2-9 0,3-8 9 16,0 2 0-16,-3 1-11 0,2 5 11 0,-2-8-8 15,0 5 8-15,-6-2 9 0,-3-3-1 0,6 10-8 0,-3-2 18 16,0 5-3-16,-6-7-1 0,3 7 0 15,0-8-3-15,0 6-1 0,0-1 0 0,0 4 0 0,-3-6-10 16,3 2-17-16,0-2 4 0,3 0 1 16,0-3-176-16,0 1-36 0</inkml:trace>
  <inkml:trace contextRef="#ctx0" brushRef="#br0" timeOffset="34430.65">19174 1341 2070 0,'0'0'45'0,"-6"8"10"0,-3-8 1 0,0 0 3 0,-3 3-47 0,3 0-12 15,-3-1 0-15,3 4 0 0,0-1 53 0,4 3 9 16,-1-3 2-16,-3 3 0 0,3 0-36 0,3 3-6 0,-3 2-2 0,0-5 0 16,3 5-20-16,0-2 0 0,0 2 0 0,3 0 0 15,-3 3 29-15,6 2 2 0,-3-7 0 0,6 5 0 16,-3-6-31-16,3 1 8 0,3 0-8 0,0 2 0 15,0-8 9-15,2 3-1 0,1-8 0 0,0 5 0 16,3-5-8-16,0 0 0 0,-3 0 0 0,0-5-11 16,0-3 19-16,0 3 4 0,-3-3 1 0,2-5 0 15,-5 2-5-15,3 3 0 0,-3-5-8 0,-3 2 12 16,0 3-2-16,0-5-1 0,0 0 0 0,0 0 0 16,-6 0-9-16,0 2 10 0,3 0-10 0,-6 6 10 15,0-8-10-15,0 8 0 0,0-3 9 0,-2 2-9 16,-1-2 0-16,-3 8 0 0,0 0 0 0,-3 0 0 0,0 0 0 0,0 0-12 15,0 3 4-15,0 2 0 0,3 1-8 0,1 2 0 16,-1-3-1-16,3 3 0 0,3-3 0 0,6-5 0 16,-3 5 0-16,3-5 0 0,0 0-6 0,0 0-1 15,9 8 0-15,0-5 0 0,0-3 16 0,2 3 8 16,1-3-10-16,3-3 10 0,0 0 0 0,0-5 12 16,0 3-1-16,3 0 0 0,-3-8 8 0,3 5 1 15,-1 2 1-15,1-2 0 0,0-2 0 0,0 2 0 16,-3 0 0-16,3 3 0 0,-3-6-4 0,2 8-1 15,-2-5 0-15,0 6 0 0,-3-1 7 0,3 3 1 16,-3-5 0-16,0 5 0 0,-3 0-13 0,0 0-3 16,-3 5 0-16,3-5 0 0,-1 3 5 0,1-1 1 15,-3 1 0-15,0 2 0 0,0-5-14 0,3 3 0 16,-3-3 0-16,-6 0 0 0,0 0 0 0,6 3 9 16,-6-3-9-16,6 2 8 0,-6-2 0 0,0 0 0 0,0 0 0 15,0 0 0-15,0 0 19 0,0 0 3 0,0 0 1 0,0 0 0 16,0 0-19-16,0-5-3 0,-3 2-1 0,-3-2 0 15,3 2-8-15,0 1 0 0,-3-1 0 0,0 3 0 16,-3-5 0-16,0 5 0 0,3-5 0 0,1 2 0 16,-1 3 0-16,-3 0 0 0,3 0 0 0,-6 3 0 15,0 2 0-15,0-5 0 0,-3 5 0 0,3 3 0 16,0-3 0-16,-3 3-9 0,6 3 9 0,1 2-13 16,-1-5 13-16,3 5-9 0,3 1 9 0,-3 4-8 15,3-10 8-15,0 5-10 0,3 6 10 0,3-6-10 16,3-8 1-16,0 8 0 0,0-5 0 0,3-2 0 15,2 2 9-15,1-3-13 0,0-5 5 0,3 3 8 16,-3-6-8-16,-3 3 8 0,3-8 0 0,-3 5 0 0,6 1 0 16,-3-9 0-16,-3 3 0 0,2 0 0 0,-2-2 0 0,-3 2-11 15,3-5 3-15,-3 2 0 0,0-2 19 0,0-1 4 16,-6 7 1-16,3-7 0 0,-3 6 0 0,3-5 0 16,-6 3 0-16,0 2 0 0,0-3-16 0,0 3 0 15,3 3 0-15,-6 2 0 0,3-2 0 0,0 0 9 16,3 5-9-16,-3-3 8 0,-3 3-8 0,6 0 0 15,-3 3 9-15,3-3-9 0,0 0 0 0,-6 10 0 16,3-5 0-16,0 3 0 0,3 6 0 0,-3-6 0 16,3 2 0-16,3 3 8 0,-3 1-8 0,0-1-10 15,0-5 10-15,0 5-13 0,6 0 13 0,-3 0 0 16,3-2 0-16,3 2 0 0,-3-5 0 0,6 5 0 16,0-7 13-16,3 2-4 0,-3-3-9 0,3-5-17 15,0 0 4-15,-1 0 1 0,-2-8 12 0,3 3 0 16,-3-1 0-16,0-2 0 0,0-2 0 0,0 2 0 0,-3-5 9 15,3 0-9-15,-3-1 11 0,0-4-11 0,-4 5 12 16,4-9-12-16,-3 4 12 0,-3-1-4 0,3 1 0 0,-3-3-8 16,3 2 11-16,-3 3-11 0,-3-2 10 0,3-3-10 15,-3 5 8-15,0 0-8 0,-3 3 0 0,3-1 0 16,-3 1 0-16,0 0 8 0,0 2-8 0,0 3 0 16,0 3 0-16,3 5 8 0,0 0-8 0,0 0 0 15,-9 5 0-15,3-2 8 0,0 8-8 0,1-3 0 16,-1 10 0-16,0-5 0 0,0 6 0 0,-3 2 0 15,3-3-8-15,0 9 8 0,3-9 0 0,-3 9 0 0,6-6 0 16,0 6-8-16,0-1 8 0,3-2 0 0,0 2 0 0,3 1 0 16,0-6 0-16,0 3 0 0,6-11 0 0,-3 0-8 15,2 0 8-15,4 1 0 0,-3-9 0 0,3 3-12 16,0-8 12-16,9 0-10 16,-6 0-18-16,6-5-4 0,-4-3-1 0,1-6 0 15,0 4-111-15,-3-6-23 0,3-3-4 0</inkml:trace>
  <inkml:trace contextRef="#ctx0" brushRef="#br0" timeOffset="34611.06">20123 1251 979 0,'-9'-10'87'0,"7"7"-70"16,-4 3-17-16,0-5 0 0,0 5 325 0,0 0 62 15,-3 0 12-15,3-5 2 0,-3 5-233 0,0-3-48 0,6 3-8 0,-3 0-3 16,3 0-52-16,0 0-10 0,3 3-3 0,0-3 0 15,0 0-35-15,0 0-9 0,0 0 0 0,0 5 0 32,3 0-139-32,0 1-29 0,3 1-7 0,-6-7-1 0</inkml:trace>
  <inkml:trace contextRef="#ctx0" brushRef="#br0" timeOffset="34780.33">20001 1437 2055 0,'0'0'91'0,"0"0"19"15,-3-3-88-15,3 3-22 0,0 0 0 0,0 0 0 16,-6 3 107-16,6-3 17 0,0 0 3 0,0 0 1 0,0 0-32 16,0 0-7-16,0 0-1 0,0 0 0 0,3-3-52 0,3-2-10 15,-6 5-2-15,6-6-1 16,0 4-97-16,0-3-19 0,-6 5-4 0,6-6-708 16,0 4-142-16</inkml:trace>
  <inkml:trace contextRef="#ctx0" brushRef="#br0" timeOffset="35511.01">21186 1159 230 0,'0'0'20'0,"0"0"-20"0,0 0 0 0,0 0 0 0,0 0 249 0,6-5 46 15,-3-1 9-15,-3 6 1 0,0 0-136 0,3-5-27 16,-3 2-6-16,3-2 0 0,-3 5-14 0,-3-8-2 15,0 3-1-15,3 0 0 0,0 5-6 0,0 0-1 16,-6-3 0-16,3-2 0 0,-6-1-87 0,3 4-17 16,-3 2-8-16,0 0 0 0,0 0 55 0,0 0 5 15,1 0 0-15,-4 8 1 0,-3-3-61 0,3 3-18 16,0-3-1-16,0 8 0 0,-3-7 19 0,3 4 0 16,0 6 8-16,-3-3-8 0,1 1 0 0,2-1 0 15,0 0 0-15,3 0 0 0,0 3 0 0,3 0 0 0,-3-3 0 16,6 0 0-16,3 1 0 0,0-1-8 0,6-5 8 0,-3 0 0 15,3 2-14-15,3-2 4 0,3 0 1 0,0-2 0 16,-3-1-5-16,5 0-1 0,-2-5 0 16,6 0 0-16,-3 0 15 0,0-5 0 0,3 5-10 15,-3-8 10-15,0 3 0 0,-1-3 0 0,1 2 0 0,0-4 8 16,3 2 6-16,0-5 1 0,-3-1 0 0,0 1 0 16,0 0 6-16,0 0 2 0,-4-8 0 0,-2 2 0 15,-6 1-6-15,0-4-1 0,-3 4 0 0,0-1 0 16,-6-2-16-16,0 8-14 0,-3-6 2 0,-2 1 1 15,-7 2 11-15,3 3 0 0,-3 2 0 0,0-2 0 16,3 5 0-16,0 3 0 0,-3-3 0 0,4 2 0 16,-1 6 0-16,3 0 0 0,0-5 0 0,3 10 0 15,0 1-53-15,3 2-9 0,-3-3-2 0,3 3-751 16,0 0-150-16</inkml:trace>
  <inkml:trace contextRef="#ctx0" brushRef="#br0" timeOffset="35912.36">21442 931 172 0,'0'0'16'0,"0"0"-16"15,0 0 0-15,0 0 0 0,0 0 395 0,0 0 76 16,0 0 15-16,0 0 3 0,0 8-305 0,3 6-60 15,-3-9-13-15,3 8-3 0,-3 0-28 0,3 0-5 16,-3 1-2-16,0-1 0 0,0 0-45 0,0 6-8 0,-3-6-3 0,0 5 0 16,0-2 12-16,0 3 3 0,-3-6 0 0,-3 0 0 15,6 6-20-15,-6-6-4 0,0 0-8 0,3 1 12 16,0-1-12-16,0 0 8 0,-5-2-8 0,5 2 0 16,-3-5 8-16,3 0-8 0,3 2 0 0,0-7 9 15,0 2-9-15,3-5 0 0,0 0 0 0,0 0 8 16,0 0 8-16,0 0 0 0,6 5 1 0,6-5 0 15,-3 0-7-15,3-5-2 0,-1 0 0 0,7 2 0 16,0-2 0-16,-3 5-8 0,3-8 12 0,0 3-4 16,0 5-8-16,-4-8 0 0,4 5 0 0,-3 0 0 15,0 3 0-15,0-5 0 0,0 3 0 0,-6 2 0 0,0 0-21 16,-3 0-3-16,6 0-1 0,-6 0 0 16,-3 0-125-16,2 0-25 0,-5 0-5 0,0 0-901 15</inkml:trace>
  <inkml:trace contextRef="#ctx0" brushRef="#br0" timeOffset="36229.91">20850 1566 1785 0,'-6'0'159'0,"6"0"-127"15,0 0-32-15,0 0 0 0,0 0 66 0,0 0 7 16,0 0 2-16,9 0 0 0,-3 0-31 0,3-2-5 0,5 2-2 0,1-3 0 16,6 3 22-16,3-3 4 0,0 3 1 0,6 0 0 15,-1-5-52-15,4 0-12 0,0 2 0 0,5 3 0 16,4-5 54-16,0 2 8 0,-3-2 2 0,-4 5 0 16,1 0-52-16,0 3-12 0,-4-3 0 0,4 0 0 15,-6 0 22-15,-3 0 2 0,2-3 0 0,-2 3 0 16,-6 0-39-16,3-5-7 0,-3 2-2 0,0 0 0 15,-7 1 24-15,-2 2 0 0,-3 0 0 0,0 0 0 16,-6-6-20-16,-3 6 1 0,0 0 0 0,-9 6-754 16,-3-6-151-16</inkml:trace>
  <inkml:trace contextRef="#ctx0" brushRef="#br0" timeOffset="36955.03">20903 1971 1882 0,'0'0'84'0,"0"-5"16"0,0 2-80 0,-6-2-20 16,6 5 0-16,-3-3 0 0,0-2 96 0,-3 5 16 15,0 0 2-15,1-5 1 16,2 2-23-16,-3 0-5 0,3 3-1 0,-3-2 0 0,0 2-46 0,0 0-8 15,-6 2-3-15,0 4 0 0,0-1-29 0,-3 0 0 16,0 3 0-16,0 5 0 0,0 1 14 0,1-4-3 16,-1 3-1-16,-3 1 0 0,3 2-10 0,0 2 0 15,0 1 0-15,0-6 0 0,3 3 0 0,4 0-14 16,-4-1 3-16,6 4 1 0,0-11 10 0,3 5-8 16,0-2 8-16,3 2-8 0,0-13 0 0,3 5 0 15,3 3 0-15,3-2 0 0,0-6 17 0,2 0 4 16,1 0 1-16,6-3 0 0,-3-5-14 0,3 0 0 15,3-3 0-15,0 3 0 0,-4-5 8 0,4 0-8 16,0 0 11-16,0-8-11 0,-3 2-13 0,3-5-10 0,-3-2-1 16,2-6-1-16,-2 3 25 0,-3-3 0 0,3-5 0 0,-6 8 0 15,0-3 0-15,-6 6 0 0,-3-1 0 0,-3 9 0 16,-6-6 13-16,0 8 8 0,-6 3 2 16,-3 2 0-16,-3 1-37 0,-6 5-7 0,1-1-2 15,-7 6 0-15,0 0 34 0,0 6 6 0,3-4 2 0,1 9 0 31,2-6-92-31,0 8-19 0,3-5-3 0,3 5-653 0,3 6-130 0</inkml:trace>
  <inkml:trace contextRef="#ctx0" brushRef="#br0" timeOffset="37495.01">20945 1984 2365 0,'0'0'52'0,"0"0"10"0,0 0 2 0,0 0 4 0,0 0-55 0,0 0-13 16,0 0 0-16,0 0 0 0,9 6 66 0,0-6 10 16,-3 8 3-16,0 2 0 0,-3-5 3 0,3 3 1 15,-3 6 0-15,3-9 0 0,-6 8-57 0,0-2-11 16,0 5-3-16,0-3 0 0,0 0 4 0,-3 0 0 15,0-5 0-15,0 5 0 0,-3 1-7 0,-3-1-1 16,6 0 0-16,-3-2 0 0,0 2-8 0,0-8 0 16,0 6-12-16,0-1 12 0,6-10 0 0,-3 3 0 0,3-3 0 0,0 0 0 15,0 0-16-15,0 0-1 0,0 0-1 0,12-3 0 32,-3-2-22-32,3-3-5 0,0-5-1 0,3 0 0 15,-1 2 11-15,4-2 3 0,-3-3 0 0,0 3 0 16,3 0-10-16,-3-1-2 0,0 1 0 0,0 3 0 0,-4 2 26 0,-2-3 5 0,0 6 1 0,-3 2 0 15,0-2 12-15,0 5 0 0,-6 0 0 0,0 0 10 16,0 0 34-16,3 5 6 0,0 3 2 0,0 3 0 16,0-9-32-16,-3 9-7 0,6-6-1 0,-3 6 0 15,0-1-4-15,3-2 0 0,0-2-8 0,0 1 12 16,3 1-12-16,-3-5 0 0,3 5 0 0,0-8 0 16,6 3 14-16,-4-1-3 0,-2-2-1 0,3 0 0 15,-3-5 4-15,0 5 1 0,3-8 0 0,-3 5 0 0,3-5 9 16,-3 1 1-16,-3 1 1 0,0-2 0 0,-3 0 10 0,0 3 1 15,0-5 1-15,-3 2 0 16,-3 0-56-16,3-3-11 0,-3 3-3 0,0-2 0 16,0 7-80-16,0-8-17 0,3 1-3 0,-3 4-676 15,3-4-134-15</inkml:trace>
  <inkml:trace contextRef="#ctx0" brushRef="#br0" timeOffset="37749.25">20924 1871 2188 0,'0'0'97'0,"0"0"20"0,0 0-93 0,6-3-24 0,3 0 0 0,0 3 0 16,0 0 56-16,0-5 6 15,3 0 2-15,3 2 0 0,-1 3-52 0,1 3-12 0,6-6 0 0,-3 3 0 16,3 0 54-16,0 0 8 0,0 0 2 0,2 0 0 15,1-5-52-15,0 2-12 0,-3-2 0 0,-3 5 0 16,0-8-56-16,-4 5-13 0,1 1-3 16,-3-6-1-16,-3 5-138 15,-3 0-27-15,3-10-6 0,-9 13 0 0</inkml:trace>
  <inkml:trace contextRef="#ctx0" brushRef="#br0" timeOffset="37960.64">21222 1728 1810 0,'0'0'40'0,"0"0"8"0,0 0 1 0,0 0 3 0,0 0-42 0,0 0-10 16,0 0 0-16,0 0 0 0,0 5 137 0,0 3 26 16,6-3 5-16,0 3 0 0,6-3-89 0,-3 3-19 15,2-2-3-15,1 2-1 0,0 5 13 0,0-5 3 16,-3 2 0-16,0 4 0 0,-3-9-50 0,3 6-10 16,-3-1-1-16,-3 3-1 0,0-5-10 0,-3 3-14 15,0-3 3-15,-3 5 1 0,-3-5 26 0,-3 3 6 16,0 2 1-16,-3-8 0 15,-3 3-87-15,-3 5-18 0,0-5-3 0,-2 3-1146 0</inkml:trace>
  <inkml:trace contextRef="#ctx0" brushRef="#br0" timeOffset="41484.78">21853 1505 1267 0,'27'0'56'0,"-18"3"12"0,-9-3-55 0,0 0-13 16,0 0 0-16,0 0 0 0,0 0 47 0,0-3 6 16,0 3 2-16,0 0 0 0,0 0 45 0,0 0 10 15,0 0 2-15,0 0 0 0,0 0-38 0,0 0-7 16,-6 3-2-16,0 8 0 0,-3-6-22 0,0 3-5 15,-3 0-1-15,3 0 0 0,-3 2-25 0,0 4-12 16,-6-1 10-16,6 0-10 16,-3-5-97-16,1 3-26 0,-16 7-5 0,9-5-744 0</inkml:trace>
  <inkml:trace contextRef="#ctx0" brushRef="#br0" timeOffset="42232.11">22383 1159 1479 0,'0'0'65'0,"0"0"15"0,0 0-64 0,0 0-16 0,0 0 0 0,0 0 0 16,0 0 58-16,6-5 9 0,-3-1 1 0,-3 6 1 15,3-5 36-15,-3 5 7 0,0 0 2 0,0-3 0 16,0-2-80-16,0 5-16 0,0 0-3 0,0 0-1 16,0 0 42-16,0 0 8 0,-3-5 1 0,-3 2 1 15,0 3-3-15,0-5-1 0,-3 5 0 0,0 0 0 16,-3 0-50-16,0 5-12 0,0-5 0 0,-3 8 0 0,-6-3 0 0,7 3 0 16,-4 3 0-16,0 2 0 15,0 0 0-15,0 1 0 0,0 1-9 0,0 4 9 0,6-6-9 16,1 6 9-16,2-6-8 0,0 5 8 0,6-4 0 0,0-1 9 15,6 0 0-15,0-5 0 16,3 3-58-16,3-3-12 0,0-3-3 0,2 3 0 0,1-8 52 0,0 5 12 16,0-10 0-16,3 5 0 0,0-5 0 0,0-1 0 15,3-2 0-15,-1 0 0 0,1-2 11 0,0 2 5 16,-3-5 0-16,3-1 1 0,0 1-9 0,-6 0-8 16,0-8 12-16,0 2-12 0,-4-7 0 0,1-1 0 15,-6-2 0-15,3 0 0 0,-3-3 0 0,-3 6 0 16,0-1 0-16,-6 9 0 0,-3-1-21 0,0 4 1 0,-2 1 1 15,-4 4 0-15,0 2 19 0,-3 3 0 0,0 5 0 16,3 0 0-16,-3 0 0 0,0 5 0 0,7 3 0 0</inkml:trace>
  <inkml:trace contextRef="#ctx0" brushRef="#br0" timeOffset="42612.21">22576 892 2361 0,'0'0'104'0,"0"0"23"0,0 0-102 15,0 0-25-15,0 0 0 0,0 0 0 16,0 0 69-16,0 0 9 0,0 0 2 0,0 8 0 16,6-3-40-16,0 3-7 0,0 5-1 0,-3 0-1 0,3 1 1 0,-3 4 1 15,-3-5 0-15,0 6 0 0,3 2-33 0,-6-3 0 16,-6-2 0-16,0 8 0 0,6-5 15 0,-6 2-4 15,3-3-1-15,0 1 0 0,0 2-10 0,-3-8 0 16,3 1 0-16,-3-1 8 0,-2 0-8 0,2-2 0 16,3-1 0-16,-3 1-11 0,3-6 3 0,0 3 0 15,3-3 0-15,3-5 0 0,0 0 8 0,0 0 9 16,0 0-1-16,0 0-8 0,9 0 0 0,3-5 0 16,0 5-10-16,5-5 10 0,-2-3 0 0,9 2 0 15,-3 1 0-15,3 2 0 0,-3-4 0 0,-1 1 0 16,4 1 0-16,0 0 0 0,-3 2-8 0,0 3 8 15,-3 0 0-15,2 0 0 16,-8-5-55-16,9 5-6 0,-6 0-2 0,0 0 0 16,-3 0-52-16,-3 0-10 0,0 5-3 0,0-5-921 0</inkml:trace>
  <inkml:trace contextRef="#ctx0" brushRef="#br0" timeOffset="42852.78">22201 1437 1728 0,'0'0'38'0,"0"0"8"0,3-3 2 0,-3 3 0 0,6 0-39 0,3-5-9 16,3 5 0-16,3-6 0 0,6 4 104 0,-1 2 20 16,4-5 3-16,0 5 1 0,3-6-52 0,-3 4-9 15,2 2-3-15,4-6 0 0,0 6-51 0,0-5-13 16,-1 5 0-16,1-3 0 0,0 3 0 0,0-5 0 15,0 5 0-15,-4 0 0 16,-5 0-19-16,0 0-6 0,0 0-2 0,-3 0-673 16,-6 0-136-16</inkml:trace>
  <inkml:trace contextRef="#ctx0" brushRef="#br0" timeOffset="43329.03">22210 1807 1706 0,'0'0'37'0,"0"0"8"0,0 0 2 0,0 0 1 0,0 0-38 0,0 0-10 0,0 0 0 0,0 0 0 16,0 0 94-16,0 0 17 0,0 0 3 0,0 0 1 15,6-8-27-15,-6 8-4 0,-3-5-2 0,3 5 0 16,0 0-65-16,0 0-17 0,-6 0 0 0,0 0 0 16,-6 0 57-16,3 0 6 0,-3 0 1 0,0 5 0 15,-2-2-64-15,2 2-20 0,0 3 0 0,-3 3 0 16,0-6 32-16,0 3 7 0,0 5 1 0,3 0 0 16,0 1-20-16,0-1 0 0,4 5 0 0,-1-2-9 0,3 0 9 0,3-3 0 15,-3-2 0-15,6 5 0 0,0-8-12 0,3 0 4 16,3-3 0-16,0 0 0 0,3-2 8 0,-1-3-12 15,4-3 12-15,0-5-12 0,3 3 12 0,3 0 0 16,0-9 0-16,3 4 0 0,-6-1 0 0,2-2 0 16,-5 0 0-16,6-3 0 0,-3 0 11 0,0-8 7 15,-3 3 2-15,-3-5 0 16,0 2-43-16,-3 3-8 0,-6-6-1 0,0 6-1 0,-6 3 22 0,-3 4 11 16,-6 1-10-16,-6 0 10 0,-3 2 0 0,-2 6-9 15,-4 2 9-15,-3 3 0 0,3 3 0 0,0 2 0 16,4 1 9-16,-1-1-9 15,0 8-17-15,6-5-11 0,3 5-1 0,6-5-1064 0</inkml:trace>
  <inkml:trace contextRef="#ctx0" brushRef="#br0" timeOffset="43653.52">22270 1722 1324 0,'0'0'118'15,"0"0"-94"-15,0 0-24 0,0 0 0 16,8 6 193-16,-2-6 35 0,3 0 6 0,0 2 2 0,3-2-133 16,-3 0-27-16,0 3-4 0,3 5-2 0,-3-5-6 0,3 7-2 15,-6-5 0-15,3 6 0 0,-3 0-50 0,0-6-12 16,0 8 0-16,-4 0 0 0,1-7 0 0,-3 7 0 15,0 0 0-15,0 0 0 0,-5 1 44 0,2-1 5 16,-3 0 2-16,-3 0 0 16,0-5-33-16,0 3-6 0,-3-3-2 0,3 5 0 0,-3-5-2 0,0 0-8 15,-3 2 12-15,3-4-4 0,3 2-8 0,-2-3 0 16,2-5 0-16,0 0-11 16,3 0-162-16,6 0-33 0,0 0-6 0</inkml:trace>
  <inkml:trace contextRef="#ctx0" brushRef="#br0" timeOffset="43876.28">22436 1754 2134 0,'0'0'47'0,"0"0"9"0,0 0 3 0,-3 3 1 0,0 7-48 0,-3-4-12 0,6 2 0 0,-3 5 0 16,0-5 117-16,0 2 21 0,0 6 4 0,0 0 1 15,0 0-115-15,3 3-28 0,-3-6 0 0,3 0 0 16,3 0 41-16,-3 0 3 0,6-2 0 0,-3 0 0 15,0-1-27-15,3 3-5 0,3-7 0 0,0 2-1 16,3-3-11-16,0-5-11 0,3 0 3 0,0 0 0 16,-3-5-36-1,6-3-8-15,-4-5 0 0,4 2-752 0,-3-5-149 0</inkml:trace>
  <inkml:trace contextRef="#ctx0" brushRef="#br0" timeOffset="44203.02">22323 1670 1958 0,'0'0'43'0,"0"0"9"0,0 0 1 0,0 0 3 0,9 5-45 0,-9-5-11 16,0 0 0-16,9 0 0 0,0 0 24 0,3 2 2 16,-3-2 1-16,0 0 0 0,3 0 1 0,-4 0 0 15,1-2 0-15,3 2 0 0,0 0-28 0,-3-5-12 16,3 5 0-16,0-8 1 15,-3 5-26-15,0 0-6 0,0 3-1 0,0-5 0 16,0 2-36-16,-3 1-7 0,-6 2-1 0,0 0-1 16,6-3 40-16,-6 3 8 0,0 0 1 0,0 0 1 0,0 0 39 0,0 0 20 15,0 0-3-15,0 0 0 0,0 0 24 0,0 0 5 16,0 0 1-16,0 0 0 0,3 0 13 0,-3 5 4 0,8-2 0 0,1 5 0 16,-3 3 0-16,0-6 0 0,0 3 0 0,0-3 0 15,3 3-52-15,-3 5-12 0,0-5 0 0,0 3 0 16,-3-3 0-16,-3 2 0 0,0-2 0 0,-6 0-970 15</inkml:trace>
  <inkml:trace contextRef="#ctx0" brushRef="#br0" timeOffset="53600.77">21421 7377 1422 0,'0'0'63'0,"0"0"13"0,0 0-61 0,0 0-15 0,0 0 0 0,0 0 0 16,0 0 118-16,0 0 21 0,0 0 4 0,6-3 1 15,0 0-29-15,0 1-6 0,3-1-1 0,3 0 0 16,-3 3-32-16,3 0-6 0,0-2-2 0,3-4 0 16,-1 6 4-16,4 0 0 0,0-2 0 0,3 2 0 15,-3-3-18-15,6 0-3 0,-4 1-1 0,4 2 0 16,0-3-18-16,0 3-3 0,0-2-1 0,0-1 0 16,-1 3-9-16,-2 0-3 0,-3 0 0 0,3 0 0 0,-6 0-16 15,0-3 0-15,-3 1 0 0,-1 2 0 16,-11 0-33-16,0 0-7 0,6 0-2 0,-6 0 0 15,0 0-33-15,0 0-6 0,0 0-2 0,-3 0 0 16,0 2-131-16,-5 1-26 0,-1 0-6 0,-3-1-715 16</inkml:trace>
  <inkml:trace contextRef="#ctx0" brushRef="#br0" timeOffset="53811.04">21445 7551 1209 0,'0'0'53'0,"0"0"12"0,0 6-52 0,0-1-13 16,0-5 0-16,0 5 0 0,6 0 210 0,0 1 39 0,0-6 8 0,3 2 2 16,3-2-105-16,0 0-21 0,5 0-4 0,1-2-1 15,0-1-51-15,3 0-10 0,3-2-3 0,6-3 0 16,-4 0-32-16,4 0-8 0,-3-2 0 0,3 2-1 16,-1-3-11-16,1 1-3 0,-3-1 0 0,-3 0 0 31,0 1-186-31,-4-1-38 0,-2 3-7 0,0 3-2 0</inkml:trace>
  <inkml:trace contextRef="#ctx0" brushRef="#br0" timeOffset="54627.87">22713 7144 403 0,'0'0'36'0,"6"-3"-36"15,-3-2 0-15,3 2 0 0,-6-2 199 0,9 0 33 16,-6-1 6-16,3 1 2 0,-3 0-48 0,-3-1-8 0,9 1-3 16,-9-3 0-16,3 3-33 0,-3-3-8 0,0 3 0 0,0-3-1 15,-3 2-78-15,3-1-15 0,-9-4-3 0,9 3-1 16,-9 0-2-16,-3-3-1 0,6 4 0 0,-3-4 0 16,-3 3-11-16,0 3-3 0,-3-3 0 0,0 2 0 15,-2 1 0-15,-1 3 0 0,-3-1 0 0,3 6 0 16,-3-1-7-16,0 3-2 0,1 3 0 0,-1 3 0 15,3 0-1-15,3 2-1 0,0 0 0 0,0 6 0 16,0-1-14-16,6 3 0 0,3 0 0 0,3 1 0 16,0 1 0-16,6 1 0 0,3 0 0 0,6-5 0 15,0-1-19-15,3-5 3 0,3 1 1 0,0-7 0 16,3 1 0-16,2-2 0 0,4-1 0 0,0-2 0 16,0-6 15-16,-3 0 0 0,-1 1 0 0,-5-6 0 0,6 2 0 15,-6-1 0-15,-3-1 0 0,0-6 0 0,0 1-15 0,0 0 0 16,-7-3 0-16,4 3 0 0,-3 0 15 0,0-3 0 15,-3 2 0-15,-3 4 10 0,0-1 1 0,-3 3 0 16,0 0 0-16,0 3 0 0,0 5 6 0,0 0 2 16,-3-3 0-16,0 3 0 0,3 0-7 0,-6 3 0 15,0 2-1-15,3 6 0 0,0 0-11 0,-3 2 0 16,3 5 0-16,0 1 0 0,0-1 0 0,3 4 0 16,-3-1 0-16,3 3 0 15,-3 2-22-15,3 0-6 0,3 1-2 0,-3-1 0 0,0 1 46 0,0-1 8 16,-3 1 3-16,3 2 0 0,0-3-27 0,0 1 0 15,-5-1 0-15,5 1 0 0,0-1 8 0,-3 1-8 16,0-4 0-16,-3 4 8 0,0-3 21 0,-6-3 4 16,6 0 1-16,-9 0 0 0,6-2-34 0,-9-1-16 15,3-5 2-15,-6 3 0 0,1-2 14 0,-1-1 0 16,-3-3 0-16,0-2 10 0,6-2-18 0,-3-4-4 0,1-2-1 0,2-2 0 16,0-4 13-16,0-2 0 0,3 3-10 0,3-6 10 15,0-2 16-15,3 0 8 0,3-3 2 0,3 0 0 16,3 0-72-16,0-2-14 15,3 2-4-15,3-3 0 0,3-2 52 0,3 3 12 0,3-1 0 0,3-2 0 16,3 3 0-16,3 2 0 0,2 0 0 0,4-3 0 16,0 3-54-16,-3 1-8 0,5 1-2 0,1-2 0 15,-3 3-122-15,-3 3-25 0,3-1-5 0</inkml:trace>
  <inkml:trace contextRef="#ctx0" brushRef="#br0" timeOffset="55405.28">23549 6615 1969 0,'0'0'43'0,"0"0"9"0,-6 0 1 0,1 0 3 0,5 0-44 0,-9 2-12 16,3 1 0-16,-9 0 0 0,9 2 102 0,-9 0 18 15,6 0 4-15,-3 3 1 0,-3 3-49 0,0 2-9 16,3 0-3-16,-5 9 0 0,8-4 0 0,-12 9 0 16,9-1 0-16,-6 6 0 0,-3 2-25 0,0 3-6 0,6 0-1 0,-2 6 0 15,-1-4 0-15,3 1 0 0,0 2 0 0,0 3 0 16,6-5-32-16,0 0 0 0,0-1 0 0,9 1 0 15,0-6 0-15,0 1 0 0,9-3 0 0,0-1 10 16,0-7-10-16,3 3 10 0,0-4-10 0,3-1 10 16,0-9-10-16,3 0 12 0,-1-2-12 0,1-1 12 15,6-5-12-15,0-2 0 0,-3 0 9 0,11-6-9 16,1 0-55-16,0-4-15 16,0-1-3-16,-1-3-1259 0</inkml:trace>
  <inkml:trace contextRef="#ctx0" brushRef="#br0" timeOffset="57257.25">23942 6802 1382 0,'0'0'61'0,"0"0"13"0,0 0-59 0,0 0-15 0,0 0 0 0,0 0 0 16,-9 0 216-16,3 6 41 0,1 2 8 0,-4 5 2 15,9 0-140-15,-9 6-28 0,3-1-6 0,0 9-1 16,-3-1-36-16,3 1-8 0,0-1-2 0,-3 0 0 0,0 6-22 16,3-3-4-16,0 3 0 0,-6 0-1 0,3 0-19 0,-3-3-9 15,3 0 1-15,-2-3 0 0,-1 1 38 0,3-1 8 16,3-5 2-16,-3-2 0 0,3-1-28 0,0-4-4 16,-3-1-8-16,9-5 11 0,0-3-11 0,0-5 10 15,0 0-10-15,0 0 10 0,0 0-10 0,6-5-11 16,3-1 3-16,-3-4 0 15,9-6-28-15,0-5-6 0,-6 0-1 0,11-6 0 0,1-2 19 0,0 0 4 16,3 0 1-16,3 0 0 0,2 0 3 0,-2 5 0 16,-3 0 0-16,6 3 0 0,-9 5 16 0,-1 3 0 15,4 2 0-15,-3 6 0 16,-6 0-27-16,6 5-1 0,-9 0-1 0,-3 2 0 0,9 1 29 0,-7 5 0 16,-5 0 0-16,3 0 0 0,-3 5 45 0,0 3 15 15,-3 0 4-15,6 0 0 0,-6 5-52 0,-3-3-12 0,6 1 0 16,-3-1 0-16,-3 1 0 0,0 2 0 0,0-2 0 0,0-1 0 15,6-2 24-15,-3 0 3 0,3-3 0 16,0 0 0 0,-6-5-43-16,9 0-9 0,0 0-2 0,-6-3 0 0,6-2 45 0,3-6 9 0,-4 1 1 0,1-4 1 31,9-4-169-31,-6-3-33 0,0-6-7 0</inkml:trace>
  <inkml:trace contextRef="#ctx0" brushRef="#br0" timeOffset="57495.48">23710 6657 2289 0,'0'0'101'0,"0"0"22"0,0 0-99 0,0 0-24 16,0 0 0-16,0 0 0 0,12 3 44 0,-3-3 4 15,0 2 1-15,3 1 0 0,6-3 2 0,0 3 0 16,2-1 0-16,4-2 0 15,3 3 14-15,3-3 3 0,3 0 1 0,-4-3 0 0,-2 3-59 0,0-2-10 16,3-1 0-16,-1-2-10 0,1 2 10 0,-9-2 0 16,6-3 0-16,-3 2 0 15,-13-2-156-15,10-2-28 0,-12 2-7 0</inkml:trace>
  <inkml:trace contextRef="#ctx0" brushRef="#br0" timeOffset="57697.23">24115 6421 1670 0,'12'-5'36'0,"-9"5"8"0,-3 0 2 0,6-2 2 0,9 4-39 0,0-2-9 0,-6 0 0 0,2 3 0 16,4-1 110-16,0 1 20 0,-3 0 4 0,-3 2 1 15,6 3-30-15,-3 3-5 0,0-1-2 0,-3 1 0 16,0-1-47-16,-3 4-10 0,-1-4-1 0,-2 3-1 16,-3 1 11-16,0-4 2 0,-3 3 1 0,-2 1 0 15,-1-4-34-15,-3 3-7 0,-3 1-2 0,-3-1 0 16,3-3-107-16,0 4-22 0,-6-1-4 0,9-2-1031 15</inkml:trace>
  <inkml:trace contextRef="#ctx0" brushRef="#br0" timeOffset="58097.05">24380 6697 2649 0,'0'0'58'0,"0"0"12"0,0 0 2 0,0 0 4 0,6 0-61 0,3-3-15 16,0 0 0-16,6 1 0 0,2-4 0 0,1 1 0 15,-3-3 0-15,6 0 0 0,0-2 0 0,0-4 0 16,-3 1 0-16,-7 0 0 0,10-3 0 0,-6 0-10 16,-3-2 2-16,0-3 0 15,0-1-39-15,-3-1-7 0,3-4-2 0,-3 1 0 0,0-1 56 0,3 1 0 0,-4-1 13 16,-8 6-2-16,9 3-11 0,-9-1-14 15,3 6 3-15,-3 2 1 0,-3 3 59 0,3 3 12 16,-9-3 3-16,9 8 0 0,-3 5-52 0,-5 3-12 0,-1 0 0 0,-3 5 0 16,3 3 0-16,-9 0 0 0,6 5 0 0,-3 3 0 15,0 3 54-15,0-1 8 0,0 1 2 0,7-1 0 16,-4 0-49-16,3-2-15 0,3 3 8 0,0-3-8 16,3-3 0-16,-3 3 0 0,6-6 0 0,0 3 0 15,6-5 0-15,-3 0 0 0,3-3 0 0,0 0 0 16,3-2-57-16,6-6-6 15,-1 3-1-15,-2-5 0 0,6-3-141 0,0-3-29 0,15-5-6 16,-12-2 0-16</inkml:trace>
  <inkml:trace contextRef="#ctx0" brushRef="#br0" timeOffset="58281.68">24701 6583 2127 0,'0'0'47'0,"0"0"9"0,0 0 3 0,0 0 1 0,0 0-48 0,9 0-12 16,-6 0 0-16,6 2 0 0,3-2 67 0,-3 0 11 15,3 0 2-15,-3 0 1 0,6 0-65 0,0 0-16 16,-3 0 0-16,5-2 0 16,-5-1-111-16,9 1-25 0,-3-4-6 0</inkml:trace>
  <inkml:trace contextRef="#ctx0" brushRef="#br0" timeOffset="58487.63">25005 6358 2235 0,'0'0'49'0,"0"0"11"0,-9 0 1 0,0 5 2 0,6 1-51 0,-6 1-12 0,0 1 0 0,9 3 0 15,-9 0 95-15,6-1 16 0,-6 6 3 0,9 0 1 16,-8 2-55-16,8 1-10 0,-3-1-2 0,0 1-1 15,-3 0-23-15,6 2-4 0,-3-3 0 0,-3 1-1 16,6-3-19-16,-3 2 0 0,-3-5 0 0,6 3-855 16,0 0-169-16</inkml:trace>
  <inkml:trace contextRef="#ctx0" brushRef="#br0" timeOffset="58905.67">25187 6424 2343 0,'-9'0'52'0,"9"0"10"0,-3 3 2 0,-3 2 2 0,6 6-53 0,0-3-13 0,0 2 0 0,0 1 0 15,0 2 71-15,6 0 11 0,-3 6 2 0,0-1 1 16,6 3-9-16,-1 1-1 0,-2 1-1 0,0 6 0 16,3 1-45-16,0 1-9 0,0 1-1 0,-6 8-1 15,6-3-4-15,3 0-1 0,-3 0 0 0,-3 3 0 16,-3-1-1-16,0-2-1 0,3 3 0 0,-6 2 0 15,-6-5 1-15,3 3 0 0,-6 0 0 0,0 2 0 16,-3-5-12-16,-9 0 0 0,3-2 0 0,-5-4 0 16,-4 1 35-16,-6-3 5 0,-6-2 0 0,-2-1 1 15,-1-5-14-15,-6-2-3 0,7 2-1 0,-10-3 0 16,0 1-121-16,1-3-24 0,-1 0-5 0,-8-3-785 16,5-5-158-16</inkml:trace>
  <inkml:trace contextRef="#ctx0" brushRef="#br0" timeOffset="61251.95">1832 7768 2167 0,'-6'-10'96'0,"6"10"20"0,0 0-93 0,0 0-23 16,0 0 0-16,6-3 0 15,3-2 24-15,9-1 1 0,-3-2 0 0,12 3 0 0,3-3-25 16,8 0 8-16,4-2-8 0,12-4 0 0,5 1 8 0,10-3-8 16,2 0 0-16,3 1 8 15,10 1-139-15,11-4-28 0</inkml:trace>
  <inkml:trace contextRef="#ctx0" brushRef="#br0" timeOffset="62053.73">19775 7898 230 0,'12'-3'20'0,"-6"1"-20"0,3-1 0 0,0-2 0 0,3 2 322 0,6 0 60 15,0 1 12-15,2-1 2 0,1 0-307 0,6-2-61 16,6 0-13-16,-1 2-3 0,7-2 29 0,3 2 6 16,5 1 1-16,4-1 0 0,6-2-10 0,8-1-2 15,7-2 0-15,5 3-613 16,3 0-123-16</inkml:trace>
  <inkml:trace contextRef="#ctx0" brushRef="#br0" timeOffset="68605.37">1969 10343 230 0,'0'0'20'0,"0"0"-20"0,0 0 0 0,0 0 0 0,0 0 410 0,9-3 78 16,3 0 15-16,-6 3 3 0,0-5-337 0,3 2-67 15,0 1-14-15,-3-1-2 0,3-2-6 0,0 2 0 16,3-2-1-16,-3 0 0 0,3 2-43 0,5-2-8 15,-5 2-1-15,6 0-1 0,0-2-26 0,-3 2 0 16,3-2 0-16,3 5 0 16,-1-3-153-16,1 3-36 0,0-2-7 0</inkml:trace>
  <inkml:trace contextRef="#ctx0" brushRef="#br0" timeOffset="68809.22">3059 10321 2322 0,'0'0'51'0,"0"0"10"0,0 0 3 0,0 0 1 0,6 3-52 0,3-3-13 0,-3 0 0 0,3 0 0 16,-3 0 38-16,2 0 5 0,4-3 1 0,0 3 0 15,3-2-54-15,3 2-10 0,0 0-3 0,0-6-698 16,6 4-140-16</inkml:trace>
  <inkml:trace contextRef="#ctx0" brushRef="#br0" timeOffset="69004.97">3952 10303 403 0,'0'0'36'0,"6"3"-36"16,6-1 0-16,-3 1 0 0,-1-1 384 0,1 1 69 15,-3 0 15-15,6-1 2 0,0-2-286 0,-3 3-56 16,3-3-12-16,0 3-3 0,3-3-64 0,3 0-13 16,0 0-2-16,-1-3-1 15,1 3-51-15,3-3-10 0,-3 1-3 0,6-1-728 16,-3-2-145-16</inkml:trace>
  <inkml:trace contextRef="#ctx0" brushRef="#br0" timeOffset="69199.63">5220 10274 2127 0,'0'0'47'0,"9"0"9"0,-3 2 3 0,3-2 1 0,2 0-48 0,1 0-12 0,-3-2 0 0,3 2 0 15,3 0 31-15,-3-3 4 0,3 0 1 0,-3 1 0 16,3-1-75-16,3 1-14 0,-1-1-3 0,4 0-579 15,0 1-115-15</inkml:trace>
  <inkml:trace contextRef="#ctx0" brushRef="#br0" timeOffset="69364.78">5982 10192 979 0,'0'0'87'0,"9"2"-70"16,-9-2-17-16,6 0 0 0,3 0 144 0,-9 0 24 15,0 0 6-15,9 3 1 0,2-3-89 0,1 0-18 16,-3 0-3-16,3 0-1 0,-3-3-56 0,3 3-8 16,3 0 0-16,0 0-818 0</inkml:trace>
  <inkml:trace contextRef="#ctx0" brushRef="#br0" timeOffset="69528.7">6910 10245 1681 0,'33'2'36'0,"-18"1"8"0,-6 0 2 0,0-1 2 0,0 1-38 0,0 0-10 0,0-1 0 0,-3 1 0 16,-6-3 32-16,0 0 4 0,6 2 0 0,-6-2-820 16</inkml:trace>
  <inkml:trace contextRef="#ctx0" brushRef="#br0" timeOffset="69768.52">7664 10234 1940 0,'0'0'86'0,"0"0"18"0,14 3-84 0,-14-3-20 15,0 0 0-15,0 0 0 0,0 0 80 0,9 2 12 16,3 1 3-16,-12-3 0 0,0 0-56 0,12 3-11 15,6-3-3-15,0 0 0 0,-6 0 23 0,3 0 4 16,3 0 0-16,-1-3 1 0,1 0-33 0,0 3-8 16,-6-2 0-16,6 2-1 0,0-3-20 0,-3 3-4 15,-3-3-1-15,-1 3 0 16,4-2-150-16,3-1-31 0,-9 1-5 0,3 2-2 0</inkml:trace>
  <inkml:trace contextRef="#ctx0" brushRef="#br0" timeOffset="70318.11">7851 10036 2134 0,'-15'0'47'0,"12"0"9"0,0-3 3 0,3 3 1 0,0 0-48 0,0 0-12 16,-6 3 0-16,6-3 0 0,0 0 100 0,0 0 18 15,0 0 3-15,3 5 1 0,3 0-15 0,0 3-3 16,0 0-1-16,0 0 0 0,-3 0-59 0,3 3-11 16,6-1-2-16,0 1-1 0,-6-3 4 0,6 0 1 15,3 2 0-15,2-2 0 0,-5 3-23 0,6-3-12 16,3 0 12-16,3 0-12 0,3-1 0 0,-7 1 0 15,-5-2 0-15,6 2 0 0,6 0-16 0,-6-3-6 0,-9 3-2 16,0-3 0-16,2 3 41 0,-2-3 8 0,-3 1 2 16,-3 2 0-1,-3-3-43-15,-3-5-9 0,0 0-2 0,3 5 0 0,-6-2 61 0,-3 2 12 0,6-5 2 0,-9 5 1 16,-6 1-25-16,1 2-6 0,-4 0-1 0,0-1 0 16,0 1-8-16,-3 3-1 0,-6 0-8 0,1 4 12 15,8-4-4-15,-6 2-8 0,-6 3 11 0,3 3-11 16,7-6-68-1,-1 5-20-15,3-2-4 0</inkml:trace>
  <inkml:trace contextRef="#ctx0" brushRef="#br0" timeOffset="71525.37">666 11335 1036 0,'0'0'92'0,"0"0"-73"0,0 0-19 0,0 0 0 16,0 0 151-16,0 0 26 0,0 0 6 0,0 0 1 16,0 0-43-16,0 0-8 0,0 0-1 0,0 0-1 15,0 0-17-15,9 0-3 0,-1-3-1 0,1 3 0 16,6-3-37-16,-3 1-7 0,3-1-2 0,0 3 0 15,3-5-17-15,3 2-4 0,5-2-1 0,1 0 0 16,-3-1-34-16,6-2-8 0,3 3 0 0,-4-3 0 16,-8 0-21-16,3 0-3 0,3-2-1 0,-9 4 0 31,2-1-108-31,-5 1-22 0,-3 4-4 0,3-4-590 0,-6 6-119 0</inkml:trace>
  <inkml:trace contextRef="#ctx0" brushRef="#br0" timeOffset="71749">847 11390 2138 0,'0'0'47'0,"0"0"9"0,3-5 3 0,3 0 1 0,-3-1-48 0,3 1-12 15,-6 0 0-15,6 0 0 0,0 2 80 0,3 0 14 16,-6 3 2-16,3 3 1 0,6 0-32 0,-9 2-6 16,6 3-2-16,0 2 0 0,-1 4-19 0,-5-1-4 15,0 0-1-15,6 3 0 0,-3 0-18 0,-6 2-4 16,0 4-1-16,3-4 0 0,3 1-10 0,-6-1 0 15,-6 1 0-15,6 2 0 16,0 0-18-16,0-3-9 0,-3 1-1 0,3-1-1 16,-9-2-62-16,3 0-12 0,0 0-2 0,1 0-1 15,-4-3-163-15,3 0-33 0,-21 14-6 0,9-9-2 0</inkml:trace>
  <inkml:trace contextRef="#ctx0" brushRef="#br0" timeOffset="71905.2">675 11845 2005 0,'0'0'88'0,"-6"0"20"0,0 0-87 0,6 0-21 0,0 0 0 0,0 0 0 15,0 0 74-15,0 0 10 0,0 0 3 0,0 0 0 16,6 6-5-16,0-4-1 0,2 1 0 0,4 0 0 16,6-3-17-16,-3-3-3 0,6-2-1 0,6-1 0 15,6 1-46-15,-1-3-14 0,7-2 0 0,0-4 8 16,-1 1-102-16,-2 0-20 0,0-3-4 0,-6 3-650 16,2-3-129-16</inkml:trace>
  <inkml:trace contextRef="#ctx0" brushRef="#br0" timeOffset="72278.88">1160 11586 1612 0,'0'0'144'0,"0"0"-116"16,0 0-28-16,0 0 0 0,0 0 168 0,0 0 27 15,0 0 5-15,0 0 2 0,0 0-89 0,0 0-17 16,9 5-4-16,-6 3-1 0,6 0-27 0,0 3-4 16,-1-1-2-16,4 4 0 0,-9-1-33 0,6 0-6 15,0 0-2-15,-6 3 0 0,-3 0-5 0,0 3-2 16,0-3 0-16,0 2 0 0,-3 1-10 0,3-4 10 15,-9 4-10-15,6-6 10 0,-3 0-10 0,3 1 0 16,-6-6 9-16,3 2-9 0,3-5 0 0,1 1 0 16,2-6 0-16,0 0 0 0,0 0-20 0,0-8-1 15,2-3-1-15,4-5 0 16,0-2-29-16,9-3-5 0,-3-3-2 0,3-3 0 16,9-2-4-16,-3 3-1 0,-6-1 0 0,5 6 0 0,1 0 31 0,-3 3 7 0,-6 2 1 0,3 2 0 15,6 6 35-15,-12 1 7 0,3 1 2 0,-3 1 0 16,-1 5 37-16,4 0 8 0,-12 0 2 0,6 5 0 15,0 3-12-15,3 3-3 0,0-1 0 0,-3 4 0 16,0 1-10-16,3 1-2 0,-3 3-1 0,0-1 0 16,3 1-14-16,0-1-2 0,-6 1-1 0,6-1 0 15,0 1-13-15,-1-1-9 0,4-4 12 0,0-1-12 16,6 0-60-16,-9-5-20 0,12 0-3 16,-9-5-795-16,6-1-159 0</inkml:trace>
  <inkml:trace contextRef="#ctx0" brushRef="#br0" timeOffset="73467.7">1779 11636 2718 0,'-3'0'60'0,"3"0"12"0,-3 0 2 0,3 3 2 0,-3 0-60 0,0-1-16 16,3-2 0-16,3 8 0 0,-3 3 58 0,3-1 9 15,0 4 1-15,0 2 1 0,0 2-34 0,3 6-7 16,-3 0-2-16,0 5 0 0,0 0 4 0,3 3 1 15,0-1 0-15,-6 1 0 0,3 5-19 0,3 0-3 16,-6 0-1-16,0 0 0 0,3-2-8 0,0-1 0 16,-3 0 0-16,2-2 0 0,-2 0 0 0,0-3 0 15,0-8 0-15,3 0 8 0,0-7-8 0,-3-1 8 16,0-5-8-16,0-8 8 0,0 0 1 0,0 0 0 16,6-11 0-16,-6-2 0 0,3-8-9 0,0-3 8 0,-3-2-8 15,0-11 8-15,0-3-8 0,-3-2 0 0,3-3 0 0,-3-3 0 16,3 0 0-16,0 3 0 0,-6 0 0 0,0 3 0 15,1 5 0-15,2 0 0 0,3 3 0 0,-6 4 0 16,6 7 0-16,-3-1 0 0,3 5 8 0,0 1-8 16,0 5 0-16,0-1 0 0,3 4 0 0,3 4 0 15,0-2 0-15,2 3 0 0,1 3-9 0,3-1 9 16,3 3-10-16,-6 0 10 0,6 3-8 0,3-1 8 16,-9 3-10-16,6 1 10 0,0 2-12 0,-1 0 12 15,1 0-16-15,-3 2 4 0,3 1 1 0,0 2 0 16,-12 0 0-16,3 3 0 0,0-3 0 0,0 1 0 0,-6-1 11 15,0 0-10-15,0 3 10 0,-6-3-10 0,-3 3 10 0,3-3 0 16,-9 0 0-16,0-2 0 0,0 2 0 0,0 0 0 16,-5 1 0-16,-1-4 0 0,-3 1 0 0,3-3 0 15,0 2 8-15,-3 1-8 0,4-3 13 0,2 0-1 16,3-3-1-16,6 3 0 0,0-5 0 0,9-1 0 16,0-2 0-16,0 0 0 0,9 0-11 0,0-2 0 15,6-1 0-15,6-5 0 0,5 0-16 0,-5-2 0 16,3-1 1-16,3-5 0 15,-6 3-9-15,2-6-1 0,4 4-1 0,-3-4 0 0,-3 3 11 0,0 0 3 16,3 3 0-16,-4 0 0 0,-11 2 12 0,6-2 0 16,0 0 0-16,0 2 0 0,-12 1 0 0,6-1 15 15,-3 3-3-15,3 0-1 0,-9 3 15 0,0-3 3 16,0 3 1-16,0-1 0 0,3 1-4 0,-3 5-1 0,0 0 0 0,3-3 0 16,0 1-8-16,-3 2-1 0,0 0-1 15,0 0 0-15,0 0-15 0,0 8 11 0,0 2-11 0,0 1 10 16,3 2-10-16,6 3 0 0,-6-3 0 0,6 3 0 15,-1-3 0-15,1 3 0 0,0 0 0 0,6-3 0 16,3 0 0-16,-6-2 0 0,6-3 0 0,-3 0-11 16,3-3-4-16,-1-2-1 0,-5 0 0 0,3-6 0 15,-3-2 5-15,0-1 1 0,0-2 0 0,-3 0 0 16,0-5 10-16,-3-3 0 0,0 3 0 0,3-5 0 16,-9 2 0-16,0-3 0 0,3 3 12 0,-6-2-4 15,3 2 9-15,0 3 3 0,-9-1 0 0,6 1 0 16,-3 0 3-16,3 2 1 0,0 3 0 0,3 1 0 0,-3 1-9 15,0 1-2-15,3 5 0 0,0 0 0 16,0 0-13-16,0 0 0 0,0 0 0 0,0 0 0 0,6 5 0 0,0 3 0 16,0 0 0-16,0 3 0 0,0 2-8 0,3 0 8 15,-4 3 0-15,1 3 0 0,3-1-8 0,0 1 8 16,3-4 0-16,0 7 0 0,3-4 0 0,0 1-8 16,0-1 8-16,3 1 0 0,-1-3 0 0,4-3 0 15,0-3-8-15,3-2 8 0,0 0 0 0,-3-5-8 16,2 0 8-16,1-6 0 0,0 0-10 0,-9-2 10 15,3-6-8-15,0 3 8 0,-3-5 0 0,-1-5 0 16,-5-1 0-16,3-2 0 0,-3-3 0 0,0-5 0 16,0-3 0-16,0-2 0 0,-6-3 8 0,3-5-8 15,0-1 8-15,-6-4-8 0,6-1 0 0,-3 0 9 16,0-2-9-16,0 2 0 0,-3 9 13 0,3 4-4 16,-3 4-1-16,-3 9 0 15,3 4 6-15,3 2 1 0,-3 3 0 0,-3 5 0 0,3 0-1 0,0 3 0 0,0 5 0 0,0 0 0 16,-3 8-14-16,0 5 0 0,3 5 0 0,3 6 0 15,-3 3 0-15,3 7 0 0,0 0 0 0,0 9 0 16,0-1 0-16,0 3 0 0,0-3 0 0,3 6 0 16,-3-6 0-16,3 3 0 0,-1-2 0 0,1-1 0 15,3-2 0-15,-3-11 0 0,3 0 0 0,0-3 0 16,3 1 0-16,3-6 0 0,-3 0 0 0,0-5 0 16,3-3 0-16,0 1 0 0,2-7 0 0,-2-1 0 15,3-6-15-15,-3-6 4 0,3-4 1 0,0-6 0 16,0-5-46-16,-1-6-10 0,-2-2-2 0,3-8 0 15,-3 0-99-15,0-3-20 0,-3-2-4 0,-3-3-1068 16</inkml:trace>
  <inkml:trace contextRef="#ctx0" brushRef="#br0" timeOffset="73597.61">2892 11253 979 0,'-6'5'87'0,"3"0"-70"16,0-2-17-16,0 2 0 0,3 3 353 0,0 0 67 15,0 0 14-15,0 0 2 0,3 0-275 0,3-3-55 16,0 3-11-16,3 3-3 0,6-6-30 0,3 0-6 15,6-2-2-15,5-3 0 16,7 0-175-16,-3 0-35 0,41-11-8 0,-17 6 0 0</inkml:trace>
  <inkml:trace contextRef="#ctx0" brushRef="#br0" timeOffset="73780.11">3389 11583 3294 0,'-6'0'72'0,"3"-2"16"0,-3-1 2 0,6 3 2 0,0 0-73 0,0 0-19 0,-3-2 0 0,3 2 0 15,0 0 48-15,0 0 7 0,0 0 1 0,0 0 0 16,6-3-64-16,3 0-13 0,-3 3-3 0,3 0-997 16,0 0-200-16</inkml:trace>
  <inkml:trace contextRef="#ctx0" brushRef="#br0" timeOffset="73941.38">3365 11933 2790 0,'0'0'124'0,"0"0"24"0,0 0-118 0,0 0-30 16,3 8 0-16,-3-8 0 0,3 8 110 0,0-3 16 16,0-2 3-16,3 2 1 0,-6-5-48 0,3 5-10 15,3-2-1-15,0-1-1 16,3-2-78-16,-3 0-16 0,3 0-4 0,0 0-1504 0</inkml:trace>
  <inkml:trace contextRef="#ctx0" brushRef="#br0" timeOffset="80573.11">5086 11665 403 0,'9'-2'17'0,"-9"2"5"0,0 0-22 0,0 0 0 16,0-8 0-16,0 8 0 0,0-5 248 0,0 5 44 16,0-6 10-16,0 1 2 0,0 0-105 0,0 5-21 15,0 0-4-15,-3-6-1 0,3 6-72 0,-6-5-14 16,0 0-3-16,6 5-1 0,-3-5-15 0,0 2-4 16,-3-2 0-16,3 2 0 0,-3 0 0 0,6 3 0 15,-6-2 0-15,0-1 0 0,0 0-51 0,0 1-13 16,0 2 0-16,0-3 0 0,-3 3 40 0,0 0 4 15,-2 3 2-15,-4-3 0 0,3 2-27 0,0-2-6 0,0 6-1 16,-3 2 0-16,0-3-4 0,-3 3-8 0,0 2 11 16,1 4-11-16,-1-1 0 0,-3 0 0 0,3 3 0 15,0 3 0-15,3-4 0 0,-3 7 0 0,4-4 0 0,-1 6 0 16,0 0 13-16,0 0-4 0,3-3-1 0,0 5 0 16,3-2-8-16,0 0 0 0,0 0 0 0,6 2 0 15,-3-5 0-15,3 0 0 0,0 3 0 0,3-3 0 16,0-2-12-16,3-1 3 0,3-2 0 0,0 0 0 15,0-5 9-15,3-1-12 0,3 1 12 0,-3-3-12 16,-3 0 0-16,6-3 0 0,-3-2 0 0,6-1 0 0,-3-2 12 16,2 0 0-16,1 0 0 0,0 0 0 0,0-2 0 0,0-4 8 15,6 1-8-15,-3 0 11 0,3-3-3 0,-4-3-8 16,1-2 12-16,0 3-4 0,0-1 0 0,0-2-8 16,0-3 12-16,-3 3-4 0,-1-1 1 0,1 1 0 15,-6-3 0-15,3 3 0 0,-6 0 3 0,0-3 1 16,-3 0 0-16,0 0 0 0,0 0-1 0,-3-5-1 15,0 3 0-15,0-4 0 0,-3-1-3 0,3-1 0 16,-3-3 0-16,-3-2 0 0,3 3-8 0,0-6 0 16,0 0 0-16,-6 1 8 0,3-1-8 0,-3 0 0 15,0 3 0-15,1-3 8 0,-4 6-8 0,0-1 0 16,-3 6 0-16,-6 0 0 0,0 2 0 0,-3 4 0 16,-2 4 0-16,-7 3 0 0,-3 5-11 0,0 1-1 15,1 2 0-15,-4 2 0 16,3 4-20-16,1 2-4 0,2 2 0 0,3 1-1 15,6 2-141-15,3-2-28 0</inkml:trace>
  <inkml:trace contextRef="#ctx0" brushRef="#br0" timeOffset="81474.95">5300 11480 1497 0,'9'-5'66'0,"-9"5"14"0,0 0-64 0,0 0-16 0,0 0 0 0,0 0 0 16,0 0 148-16,0 0 27 0,6 8 5 0,0 0 0 15,-6 0-32-15,3 5-8 0,0-2 0 0,-3 4-1 16,-3 4-91-16,0 2-19 0,3 0-3 0,0 6-1 16,-3-1 4-16,0 1 1 0,0-1 0 0,0 3 0 15,0-2-16-15,0 2-3 0,0-3-1 0,0 1 0 0,-3-3-10 0,3-1 12 16,-3-4-12-16,0 2 12 0,0-2-1 15,0-1 0-15,0-2 0 0,1 0 0 0,2-6 1 0,0 1 0 16,0 0 0-16,0-3 0 0,0-3-4 0,3-5 0 16,0 0 0-16,0 0 0 0,0 0 4 0,0 0 0 15,3-8 0-15,-3 0 0 0,6-3-12 0,-3-2 8 16,5-3-8-16,1-2 8 0,0-1-8 0,3-2 0 16,3-5 0-16,0 2 0 0,0 0 0 0,3 0-11 15,0 3 3-15,-1 0 0 0,1 5 20 0,3 0 5 16,-3 6 1-16,0-1 0 15,-3 0-66-15,0 6-12 0,0 2-4 0,-1 1 0 0,-2 2 52 0,6 0 12 16,-6 0 0-16,3 2 0 0,-3 6 16 0,3 0 7 0,-3-2 1 16,0 4 0-16,-4 3-24 0,1-2 0 0,3 2 0 15,-3 0 0-15,0 1 0 0,-3 2 0 16,0-3 0-16,0 0 0 0,-3 0 8 0,3 3 0 0,0-3 0 0,-3-2 0 16,3 2 11-16,0 0 2 0,0-2 1 0,0 0 0 15,0-4-6-15,0 1-2 0,0 0 0 0,0-2 0 16,2-1-6-16,4-2 0 0,0-1-8 0,-3-4 12 15,0-1-12-15,3 0-13 0,-3-2 2 0,3-3 1 32,3-3-186-32,-3-2-36 0,6-3-8 0</inkml:trace>
  <inkml:trace contextRef="#ctx0" brushRef="#br0" timeOffset="82023.92">5875 11443 2174 0,'-6'6'48'0,"6"-4"9"0,-3 1 3 0,3-3 1 0,0 0-49 0,0 0-12 15,0 0 0-15,0 0 0 0,12 0 108 0,-3 0 20 0,-1 0 3 0,4-5 1 16,0-1-67-16,0 1-13 0,-3-3-2 0,6 0-1 16,-3-5-27-16,0 2-6 0,0-5 0 0,0 1-1 15,-3-1-15-15,-1 0 0 0,1-5 0 0,0-3 0 16,0 3 12-16,-3-3-1 0,3-5 0 0,-3 0 0 15,0 2-11-15,-3 1-16 0,0-1 4 0,0 6 1 16,-3 0 11-16,-3 5 0 0,0 0 0 0,-3 6 0 16,3-1 0-16,-6 3 0 0,3 0 0 0,-3 5 0 15,0 1 0-15,0 4 0 0,-2 1 0 0,2 2 0 16,0 3 0-16,-3 0 0 0,3 3 0 0,-3 2 0 0,3 3 0 16,0 2 0-16,3 1 0 0,0 2 0 0,0 0 0 15,3 3 0-15,-3 3 0 0,3-6 0 0,3 0 19 0,0 0 5 16,0 0 2-16,3-2 0 0,3 2-3 0,-3-3-1 15,0 1 0-15,3-3 0 16,3 0-7-16,0-3-2 0,0-2 0 0,3-1 0 0,-3-2-13 0,3-3 9 16,0 1-9-16,-1-1 8 0,1-2-23 0,0-3-5 15,3 0 0-15,0-3-1 16,0-2-147-16,-3-1-30 0,3 1-6 0,0-3-941 0</inkml:trace>
  <inkml:trace contextRef="#ctx0" brushRef="#br0" timeOffset="82228.88">6166 11271 2149 0,'0'0'95'0,"0"0"20"0,0 0-92 0,0 0-23 0,0 0 0 15,0 0 0-15,0 0 92 0,0 0 13 0,6 3 3 0,3-3 1 16,0 3-29-16,3-3-7 15,0 0-1-15,3 0 0 0,0-6-52 0,3 6-10 0,-1-5-2 0,7 0-8 16,-3-3-135 0,-3 2-33-16,-3 1-8 0,0-3 0 0</inkml:trace>
  <inkml:trace contextRef="#ctx0" brushRef="#br0" timeOffset="82462.92">6503 11081 2444 0,'0'0'54'0,"0"0"11"0,0 0 3 0,0 0 0 0,0 0-55 0,6 0-13 16,-6 0 0-16,0 0 0 0,0 0 96 0,0 0 16 15,9 5 3-15,-3 3 1 0,-4 0-51 0,-2 5-9 16,0 0-3-16,3 1 0 0,-3 4-14 0,-3 1-3 16,1 2-1-16,-1 3 0 0,0-3-14 0,3 3-2 15,-6-3-1-15,3 0 0 16,3-3-44-16,0 1-9 0,0 2-1 0,3-5-1 15,-6-3-27-15,6-2-6 0,0-1-1 0,0-4 0 16,-3-1-142-16,0-5-29 0</inkml:trace>
  <inkml:trace contextRef="#ctx0" brushRef="#br0" timeOffset="82814.09">5693 10946 1209 0,'0'0'53'0,"0"0"12"0,0 0-52 0,-6-3-13 15,0 3 0-15,0 0 0 16,0 3 220-16,0-1 42 0,0 6 8 0,0 0 2 0,-3 6-116 0,3-1-22 16,1 0-5-16,-1 6-1 0,0 2-51 0,3 3-10 15,3-1-3-15,0 6 0 0,0 1-51 0,6-1-13 16,0 0 0-16,5 0 0 0,-2-3 0 0,3 1 0 16,3-1 0-16,6-2 0 0,0-3 27 0,3-5 2 15,-1 0 1-15,1-5 0 16,3-4-163-16,6 1-33 0,0-5-6 0</inkml:trace>
  <inkml:trace contextRef="#ctx0" brushRef="#br0" timeOffset="83113.7">6529 10917 1958 0,'0'0'43'0,"3"2"9"0,6 4 1 0,-3-1 3 0,6 3-45 0,-3 0-11 0,3 0 0 0,-3 2 0 16,3 1 104-16,-3 2 20 0,3-2 3 0,3 7 1 16,-3-2-52-16,-1 0-9 0,4 3-3 0,-3 2 0 15,0 0-51-15,0 0-13 0,-3 0 0 0,-3 3 0 0,0 0 54 0,0-3 8 16,-6 3 2-16,0 2 0 0,-3 1-52 0,-3-1-12 15,-6 1 0-15,0-1 0 0,-3-2 54 0,0 0 8 16,-3-3 2-16,-2 3 0 16,-1-3-154-16,0 0-30 0,-6-2-7 0,0-1-1 0</inkml:trace>
  <inkml:trace contextRef="#ctx0" brushRef="#br0" timeOffset="83594.69">4714 12507 2300 0,'0'0'51'0,"0"0"10"0,0 0 3 0,0 0 0 0,9 0-52 0,-3-3-12 15,6 3 0-15,-1-2 0 16,7-1 96-16,3 0 16 0,6-2 3 0,6 2 1 0,5 1-57 0,1-1-11 16,3-2-3-16,5 2 0 0,1-2-26 0,3 0-6 15,-1 2-1-15,10-2 0 0,-7 2-12 0,1 0 8 16,2 1-8-16,4-1 0 0,-9 0 15 0,-1 3-3 16,1-2-1-16,-1 2 0 0,1 0-11 0,-6 0 0 15,2 0-12-15,-5 0 12 0,-6 0-24 0,-4 0 4 16,-2-3 0-16,-3 3 0 0,-9 0 20 0,-3 0 0 15,-3 3 0-15,-1-3 0 16,-5 0-56-16,-3 2-6 0,-3-2-2 0,0 0-1152 0</inkml:trace>
  <inkml:trace contextRef="#ctx0" brushRef="#br0" timeOffset="84243.17">4982 13102 2102 0,'0'0'46'0,"0"0"10"0,0-5 1 0,-3 0 3 0,0-3-48 0,-3 5-12 15,0 0 0-15,-3-2 0 0,-3 0 124 0,3 2 22 16,3-2 5-16,-6 2 1 0,0 1-82 0,-3-1-16 15,0 3-3-15,-2 0-1 0,-1 3 2 0,0-1 1 16,0 3 0-16,0 3 0 0,-3 0-7 0,3 3-2 16,-2 2 0-16,-1 3 0 15,3 0-23-15,-3 5-5 0,0 0 0 0,3 3-1 16,1 3-15-16,5-1 8 0,-3 3-8 0,3 3 0 0,3-3 0 0,3 3 0 0,0-3 0 16,6 3 0-16,3-6-8 0,0 0-2 0,3 1 0 15,3-1 0 1,3-4-23-16,0-4-5 0,3-5-1 0,-1-2 0 0,1-3 30 0,0-6 9 0,3-2 0 0,3-5 0 15,0-3-11-15,0-5 11 0,5-3-10 0,-2-5 10 16,-3-3 0-16,6-2 0 0,-6-3 0 0,2-3 10 16,1-5 2-16,-3-3 0 0,-3 0 0 0,3-5 0 15,-3 0-12-15,-6 0 8 16,-1 3-8-16,-5-3 8 0,0 5-8 0,-6 3 0 0,-3 3 0 0,-6 0 0 16,-2 7 0-16,-7 1 0 0,-3 2 0 0,-3 3 0 15,-3 5 17-15,-5 3 2 0,-4-1 0 0,-3 4 0 16,0 5-11-16,-5 2-8 0,2-2 12 0,-8 5-12 15,2 2 8-15,6 1-8 0,9 5 0 0,4 0 0 16,-1 2-36-16,12 1-13 0,3 0-3 0,6 4-1 16,9-1-179-16,3 2-35 0,15 13-7 0,6-8-2 0</inkml:trace>
  <inkml:trace contextRef="#ctx0" brushRef="#br0" timeOffset="84574.07">5160 13089 1728 0,'15'-3'76'0,"-15"3"16"0,0 0-73 0,12 3-19 0,-3-3 0 15,0 0 0-15,3 3 104 0,-3-3 18 0,3 0 3 0,0 0 1 16,-1 0 3-16,4 2 1 0,-3 1 0 15,3 0 0-15,-3 2-76 0,0-3-15 0,0 4-3 0,-3 2-1 16,3 0-5-16,-3 2-1 0,-3 3 0 0,0 1 0 16,-1 2 28-16,-2-1 6 0,0 1 1 0,-3 3 0 15,0-3-52-15,-3 5-12 0,-3-3 0 0,1 1 0 16,-7 2 0-16,0 0 0 0,0 0 0 0,-3 1 0 16,-3-4 0-16,0 1 0 0,3 2 0 0,-3-3 0 15,4-2 0-15,-1 0 0 0,3-3 0 0,0 1 0 16,3-7-100-16,3 1-22 0,0-5-5 0,6-3-1127 15</inkml:trace>
  <inkml:trace contextRef="#ctx0" brushRef="#br0" timeOffset="84861.34">5535 13110 2419 0,'0'0'53'0,"0"0"11"0,0 0 3 0,-6 5 1 0,0-2-55 0,3 2-13 15,-6 1 0-15,4 2 0 0,-4-3 105 0,0 5 19 16,0 1 3-16,3 2 1 0,-3 3-52 0,0 0-9 16,3 3-3-16,-3-1 0 0,3 3-51 0,3-2-13 15,-3 2 0-15,3 3 0 0,0-3 0 0,3 0 0 16,3 0 0-16,0-2 0 0,0-1 0 0,3-2 0 16,0 0 0-16,3-3 0 0,-3 0 0 0,3 1 0 0,3-4 0 15,0-2 0-15,0 0 0 0,-1-5 0 0,1-1 0 0,0-2 0 16,6-2 0-16,-3-1 0 0,3-5 0 0,0-2 0 15,0-1 0-15,2-2 0 0,1 0 0 0,-3-1 0 32,0-2-107-32,0-2-24 0,-6-1-5 0,3 1-1109 0</inkml:trace>
  <inkml:trace contextRef="#ctx0" brushRef="#br0" timeOffset="85196.19">5184 12980 1969 0,'0'0'87'0,"0"0"18"0,0 0-84 0,0 0-21 15,0 0 0-15,0 0 0 0,0-5 104 0,0 5 17 16,0 0 3-16,0 0 1 0,6-2 3 0,3-1 0 16,0 3 0-16,3 0 0 0,0-3-103 0,3 3-25 15,-1 0 0-15,4 0 0 0,3 0 56 0,-3 0 7 16,0-2 1-16,0-1 0 0,3 0-52 0,-1 3-12 16,1-5 0-16,0 0 0 0,-3 2 0 0,3-2 0 15,-3 2 0-15,-4-2 0 16,-2 0-48-16,0-3-13 0,0 2-3 0,-3 1 0 15,0-3-153-15,-6 0-31 0</inkml:trace>
  <inkml:trace contextRef="#ctx0" brushRef="#br0" timeOffset="85434.15">5458 12843 2026 0,'0'0'90'15,"0"0"18"-15,6-3-86 0,3 3-22 0,0-2 0 0,0 2 0 16,3 0 120-16,-1 0 20 0,1 2 4 0,3 1 1 15,0 0-54-15,3 2-11 0,0-3-3 0,0 4 0 0,0-1-37 16,-1 3-8-16,4 3-2 0,-3-3 0 0,-3 2-7 16,0 1-2-16,0 2 0 0,-3 0 0 0,-3-2 3 0,-3-1 1 15,2 4 0-15,-5-1 0 0,-3 0 3 0,-3-2 0 16,1-1 0-16,-4 3 0 0,0-2 8 0,-3 0 3 16,-3-1 0-16,0 1 0 15,3-1-59-15,-3 1-11 0,0-1-2 0,0 1-936 16,-3-3-187-16</inkml:trace>
  <inkml:trace contextRef="#ctx0" brushRef="#br0" timeOffset="88224.31">22025 730 921 0,'0'0'82'0,"0"0"-66"0,0 0-16 0,0 0 0 16,-3 0 98-16,3 0 16 0,-5 0 3 0,-1 6 1 16,0 1-32-16,0-1-6 0,-3 2-2 0,3 2 0 15,0 6 1-15,-3 3 0 0,6-1 0 0,-3 9 0 0,0-1-53 0,3 1-10 16,0 4-3-16,3 4 0 0,-3 4 41 15,3 1 8-15,0 2 2 0,-3-2 0 0,0 0-52 0,3 5-12 16,-3-6 0-16,-3 6 0 0,3 0 65 0,-3 8 11 16,0-8 1-16,0 8 1 0,0-8-18 0,0 3-4 15,-2-3-1-15,-1 2 0 0,-3-7 3 0,3 0 1 16,-3 2 0-16,3-2 0 0,0 0-59 0,-3-3-12 16,3 0-3-16,-6 0 0 0,0-3 15 0,1-2 8 15,2 0 0-15,-3-1-8 0,-3-4 11 0,3-1-11 16,0-2 10-16,3-3-10 0,0 0 8 0,3-2-8 15,0-6 0-15,3 6 9 16,1-11-73-16,2 0-16 0,3-8-2 0,0 0-722 16,3-3-144-16</inkml:trace>
  <inkml:trace contextRef="#ctx0" brushRef="#br0" timeOffset="88947.81">22189 712 1382 0,'18'-3'123'0,"-12"-2"-99"0,0-3-24 0,6 3 0 16,0-3 51-16,6 2 5 0,2 1 0 0,1 2 1 0,0-7 15 0,6 5 2 15,-3 2 1-15,2-2 0 0,4-3 25 0,3 2 4 16,3-2 2-16,5 3 0 0,-5-3-45 0,12 3-9 16,-4-3-1-16,1 3-1 0,-9 5-25 0,8 0-5 15,-2 0 0-15,-9-8-1 16,0 2-7-16,2 1 0 0,1-3-1 0,-6 3 0 0,5 5 3 0,-5-8 1 16,-3 8 0-16,0 0 0 0,0 8 3 0,-4-3 1 15,-2 1 0-15,0 1 0 0,-9-1 36 0,6-4 7 16,-9 9 2-16,6-3 0 0,-6 5-47 0,0-5-9 15,-4 5-8-15,-2 1 12 0,0 1 10 0,0 1 2 16,0 3 1-16,0-1 0 0,-3 3-9 0,0-2-1 16,0 0-1-16,0 2 0 0,0 0-6 0,0 3 0 15,0 2-8-15,0 1 12 0,0-6 0 0,-6 5 0 16,3 3 0-16,-3 6 0 0,1-4-12 0,-4 4 0 16,-3 2 0-16,0-3 0 0,0 3 0 0,-3 3 0 0,0 0 0 15,-6-1 0-15,3-2 0 0,1 6 0 0,2 2 0 0,-3 0 0 16,0 0 21-16,3-3 2 0,0 3 0 0,0-3 0 15,0 1-23-15,-2-1 8 0,2 6-8 0,0-3 0 16,0-6-16-16,3 6-7 0,-6-5-1 0,9 5-1 16,-3-11 57-16,3 3 11 0,-5-5 2 0,2 3 1 15,3-9-27-15,-3 6-6 0,3-6-1 0,0 1 0 16,0-6-4-16,0 3-8 0,0-8 11 0,3 2-11 16,-3 1 17-16,3-1-3 0,-3-2-1 0,6-3 0 15,-3-2-5-15,3 2-8 0,-5-8 11 0,8 3-11 0,0-2-8 16,-3-4-9-16,0 3-2 0,0-5 0 15,0 0 43-15,-3 0 8 0,-6 0 1 0,9-5 1 0,-6 0-23 0,0-3-11 16,-3 0 10-16,-3 0-10 0,0 3 9 16,-3-6-9-16,-2 9 8 0,-7-4-8 0,-6-7 22 0,0 8-1 15,-2-1 0-15,-10 4 0 16,3-3-68-16,-5 2-13 0,-7 3-4 0,-6 3 0 0,4 2 52 0,2 3 12 16,4-3 0-16,-1 3 0 0,9 3 12 0,7-4 6 15,2 1 1-15,6 3 0 16,3-3-82-16,4 3-16 0,5-4-3 0,6-1-1 15,0 2-93-15,9-3-18 0</inkml:trace>
  <inkml:trace contextRef="#ctx0" brushRef="#br0" timeOffset="89470.19">21784 2786 2188 0,'-23'-13'48'0,"17"8"11"0,9-3 1 0,3-3 1 0,-4 8-49 0,4-7-12 15,3 2 0-15,-3 3 0 0,-3 5 54 0,-3 0 8 16,0 0 2-16,0 0 0 0,0 0 51 0,-6 10 10 15,-3 3 3-15,0 1 0 0,-5 1-103 0,-4 7-25 16,-3 4 0-16,-6 9 0 0,3-1 51 0,-5 6 5 16,-1-1 0-16,-3 6 1 0,-6 3-20 0,1 0-4 15,-1 4-1-15,-6 7 0 0,7-14-12 0,-4 8-2 16,3-11-1-16,1 8 0 0,5-8-4 0,0-4-1 16,6-1 0-16,-3 0 0 0,7-3-12 0,2-5 11 15,0-2-11-15,3-1 10 0,3-5-10 0,3-2 0 0,0-6 0 16,4-2 8-1,2-6-27-15,3-3-5 0,0-4-2 0,3 2 0 16,3-11-123-16,6-5-25 0,-1-2-5 0,4-6-672 0,0-5-134 0</inkml:trace>
  <inkml:trace contextRef="#ctx0" brushRef="#br0" timeOffset="89885.93">21237 2947 1926 0,'0'0'42'0,"0"0"9"0,0 0 1 0,3-5 3 0,-3 5-44 0,3 0-11 16,3-8 0-16,2 6 0 0,-2-1 80 0,3 3 15 15,0-11 2-15,6 9 1 0,3-4-16 0,0-2-3 16,3 1-1-16,3 1 0 0,2-4-42 0,4-1-9 15,-3 1-2-15,6-4 0 0,-4 1 24 0,4 0 5 16,0 0 1-16,3-9 0 0,2 7-37 0,-5-1-7 16,-3 2-2-16,0 1 0 0,-4 0-9 0,-2 0 0 15,-3 0 0-15,0 2 0 0,-3 3 53 0,-6 3 9 16,0-1 2-16,-7 4 0 0,4-1-52 0,-9 3-12 16,0 0 0-16,0 0 0 0,3 11 0 0,-6-6 0 15,0 6 0-15,0 4 0 0,-5 4 54 0,2 2 8 0,-6 6 2 16,0-1 0-16,0 6-52 0,0-3-12 0,3 3 0 15,-3-1 0-15,-6 1 0 0,9-3 0 0,0 0 0 0,0-2 0 16,1-3 8-16,2-6 0 0,6 3-8 16,-3-5 12-16,0 3-12 0,3-11-8 0,3 2 8 15,3-2-13 1,0-3-144-16,2-2-29 0,-2 0-6 0,0-3 0 0</inkml:trace>
  <inkml:trace contextRef="#ctx0" brushRef="#br0" timeOffset="93534.32">3961 11298 633 0,'0'0'56'0,"0"0"-44"0,0 0-12 0,0 0 0 16,0 0 160-16,0 0 29 0,0 0 7 0,0 5 0 16,-3 3-80-16,0-3-17 0,6 3-3 0,0 5-1 15,-3 1-27-15,3 7-4 0,-6 3-2 0,3 5 0 16,3 5-4-16,-3 6-1 0,-3 7 0 0,3 6 0 16,-6 6-6-16,3 4-2 0,-3 8 0 0,0 4 0 0,0 4-16 0,-3 3-3 15,3 3-1-15,0-1 0 0,-3 4-15 0,3-6-3 16,-3 0-1-16,3 0 0 0,-3-6-2 0,0-4-8 15,3-1 12-15,-2 1-4 0,-1-1 7 0,-3-2 1 16,3 0 0-16,-3-3 0 0,3-5-1 0,0 0 0 16,-3-6 0-16,0 3 0 0,3 1-15 0,0-1 9 15,-3-5-9-15,6-6 8 0,-2-2-8 0,5-2-11 16,-3-9 3-16,3 0 0 16,0-2-125-16,3-8-25 0</inkml:trace>
  <inkml:trace contextRef="#ctx0" brushRef="#br0" timeOffset="95100.01">4065 11292 1666 0,'0'0'74'0,"-3"-5"15"0,3 2-71 0,0 3-18 16,3-5 0-16,3-3 0 15,0 0-28-15,3-2-10 0,0-1-2 0,3 1 0 16,-4-1-3-16,1-2-1 0,0 5 0 0,3-3 0 0,-3 1 44 0,0-1 0 15,-3 3 0-15,0 3 11 0,0-3-1 0,-3 3 0 16,0-3 0-16,0 2 0 0,0-2 34 0,-3 6 6 0,0-3 2 0,0-1 0 16,0 1-10-16,0 0-2 0,3-1 0 0,-3-2 0 15,0 3-16-15,3 0-3 0,0 0-1 0,0-1 0 16,0-2-12-16,3 3-8 16,-3 0 8-16,3-3-8 0,0 2 11 0,3 1-3 0,-4 0 0 0,4 0 0 15,3-3 16-15,0 0 4 16,3 2 0-16,3-1 0 0,0-1 0 0,3 0 0 0,2 2 0 0,-2-2 0 15,6 3-7-15,0 0-1 0,0-3 0 0,-1 3 0 16,4-1-20-16,0 1 8 0,0 0-8 0,0-1 0 16,2 1 0-16,-2 0 0 0,3-3 0 0,2 0 0 15,4 3 0-15,0-3 0 0,-3 2 0 0,5-1 0 16,1 4 0-16,-3 0 0 0,-1-2 0 0,1 5 0 16,0-5 0-16,-1 2 0 0,1 0 0 0,3 1 0 0,-1 2 0 0,1 0 0 15,3 0 0-15,-1 0 0 0,-2 0 0 16,3 0 0-16,-4 0 0 0,-5-3 0 0,3 3 0 15,0 0 0-15,-1-3 0 0,4 1 0 0,0-1 0 16,-4 0-16-16,1-2 4 0,0 0 0 0,-4 0-10 0,1-3-2 16,0 2-1-16,-3 1 0 0,-4-6 5 0,1 6 2 15,0-3 0-15,-3 3 0 0,-4 0 18 0,4-1 0 16,-3 1 0-16,-6 2 0 0,-3 1 0 0,0-1 0 16,0-2 0-16,-1 5 0 0,-5-3 0 0,3 3 0 15,3-2 0-15,-3 2 0 0,3-3 0 0,-3 3 0 16,3 0 0-16,-3 0 0 0,0-3 0 0,2 3 0 15,-2 0 0-15,0 0 0 0,3-2 0 0,0 2 0 16,-3 2 0-16,0-2 0 0,3 0 0 0,-3 0 0 16,2 0 0-16,-5 0 0 0,3 3 0 0,-3-3 0 0,3 0 0 0,-3 0 0 15,0 3 0-15,0-3 0 0,0 0 0 0,3 0 0 16,-3-3 0-16,0 3 0 0,0 0 0 0,-1-3 0 16,1 3 0-16,0-2 0 0,0 2 0 0,0-3 0 15,0 0 54-15,3 3 8 0,-3 0 2 0,0-2 0 16,-3 2-52-16,0-3-12 0,3 0 0 0,-3 3 0 15,0 0 0-15,3-2 0 0,-3 2 0 0,-1 0 0 16,4 0 0-16,-3 0 0 0,-6 0 0 0,6 0 0 16,3 0 0-16,0 0 0 0,-9 0 0 0,9 0 0 15,-3 0 0-15,3 0 0 0,-9 0 0 0,9 0 0 16,0 2 0-16,0-2 0 0,-9 0 0 0,9 3 0 16,-3-3 0-16,-6 0 0 0,6 5 0 0,0 1 0 15,0-4 29-15,2 1 3 0,-8-3 1 0,6 5 0 16,0 1-18-16,0-1-4 0,-6-5-1 0,6 8 0 0,0 0 2 0,-3 2 0 15,0 1 0-15,0 2 0 0,0 0-1 16,0 1 0-16,-3-1 0 0,3 5 0 0,-3-2 5 0,3 3 0 16,-3 2 1-16,3 3 0 0,0-3-17 0,0 3 0 15,0 2-13-15,0 1 5 0,-3 2 8 0,3 2 0 16,-3 1 10-16,0 3-10 0,-3 4 0 0,3 4 0 16,0 2 0-16,0 0 0 0,-3 0 0 0,0-1 0 15,-3 4 0-15,0 2 0 0,0 3 0 0,0 0 0 16,0 5 0-16,0 1 0 0,0-4 0 0,0 1 0 15,0-3 0-15,3 0 0 0,0 2 0 0,0 1 0 16,-2-3 0-16,5 0 0 0,0-3 0 0,0 0 0 0,0-2 0 0,-3-3 0 16,3 0 12-16,0 2-1 0,-3 1 0 15,0 2 0-15,3-2-11 0,0 2 12 0,-3-5-12 0,0 3 12 16,0-3-3-16,3 0 0 0,-3-3 0 0,0 3 0 16,0-3-9-16,0 3 10 0,0-2-10 0,3-1 10 15,-6 0-10-15,3-2 0 0,0-3 0 0,0 0 0 16,0 0 0-16,-3 0 0 0,3 0 8 0,-3 0-8 15,0 0 0-15,3-2 0 0,-3 2 0 0,3-3 8 16,-3 0-8-16,3-2 0 0,3-5 0 0,-3 2 8 16,0-5 0-16,0-1 0 0,3-1 0 0,0-4 0 15,-3 1 2-15,3-3 0 0,0-1 0 0,0-1 0 16,0-1 3-16,0-3 1 0,-3-2 0 0,0 0 0 16,3 0-3-16,0-2-1 0,0-1 0 0,-3 0 0 15,0-2-10-15,-3 2 12 0,-2-5-12 0,2 3 12 0,-3-1-12 16,0-2 0-16,-6 3 0 0,0-3 0 0,-3 3 0 15,-3-1 0-15,-3-2 0 0,1 3 8 0,-4-3-8 0,-6 3-9 16,-3-1 9-16,-8 1-13 16,-7 0-16-16,-8-1-3 15,-4 1-1-15,-2-1 0 0,-7 4-3 0,1-4 0 0,-13 4 0 16,-2-1 0-16,0 0 23 0,-6 3 4 0,2-3 1 0,-5 1 0 0,0-1 20 0,-1 0 4 16,7 1 0-16,-6-1 1 0,0-2 5 0,-4 2 1 15,7-2 0-15,-6-1 0 0,3-2-23 0,2 3 0 16,10-1 0-16,9 1 8 0,2 0 12 0,10-1 2 15,2 1 1-15,10 2 0 0,2 3-36 0,9 0-7 16,9 0-2-16,10 0-770 16,2 3-155-16</inkml:trace>
  <inkml:trace contextRef="#ctx0" brushRef="#br0" timeOffset="95589.9">4764 14425 1036 0,'-6'-8'92'0,"3"6"-73"15,-3 2-19-15,1-3 0 0,2 3 172 0,-3 3 30 16,-3-3 6-16,-3 5 2 0,3 3-118 0,0 0-23 15,-3 5-5-15,-3 3 0 0,0 2 20 0,0 6 4 16,0-3 0-16,1 8 1 0,-1 0-25 0,-3 3-4 16,0 3-2-16,-3 2 0 0,3 2-9 0,-3 4-1 0,1 2-1 0,2 0 0 15,3 2-20-15,0-2-4 0,3-2-1 0,-3 2 0 16,0-6 14-16,3 4 4 0,-2-1 0 0,-1-5 0 16,3-3-40-16,0-2 0 0,0 3 0 0,0-6-8 15,0-6 8-15,3 1 9 0,0-3-1 0,0-5-8 16,0-2 10-16,3-7-10 0,3 1 8 0,-2-2-8 31,5-6-80-31,0 0-22 0,0 0-4 0,0-11-1104 0</inkml:trace>
  <inkml:trace contextRef="#ctx0" brushRef="#br0" timeOffset="95951.03">4401 14639 1497 0,'0'0'66'0,"0"0"14"0,0-5-64 0,3 0-16 15,0 0 0-15,3 2 0 0,0-2 172 0,3-1 30 16,3 1 6-16,0-3 2 0,3 0-110 0,3 0-21 16,5-2-5-16,1 2-1 0,3-3-5 0,-3-2-2 15,6 5 0-15,-1-3 0 0,-2 1-38 0,3-1-8 16,-6-2-2-16,2 2 0 0,-2 1-8 0,0-1-2 15,-3-2 0-15,0 2 0 0,0 1-8 0,-4 2 0 16,-5 0-12-16,0 0 12 0,0 3 0 0,-3-1 0 16,-3 1 0-16,0 2 0 0,3 1 24 0,-9 2 5 15,0 0 2-15,0 0 0 0,0 0-16 0,-3 8-3 16,-3 5-1-16,0 3 0 0,0 2 17 0,0 4 3 0,0 4 1 16,-3-2 0-16,0 0-4 0,0 5-1 0,3-3 0 0,-2 3 0 15,-4-5-27-15,3 0 0 0,0 2-9 0,3-2 9 31,0-3-201-31,6 1-34 0,3 12-6 0,3-21-2 0</inkml:trace>
  <inkml:trace contextRef="#ctx0" brushRef="#br0" timeOffset="97633.06">5098 12248 946 0,'0'0'42'0,"0"0"9"0,0 0-41 0,0 0-10 0,9-6 0 0,-3 4 0 16,0-4 0-16,0 4-16 0,5-4 4 0,1 4 1 15,0-4 23-15,6 4 4 0,-3-3 0 0,3 2 1 16,3 0 21-16,5 1 4 0,1 2 1 0,3-3 0 15,3 3 12-15,-3 0 2 0,-1 0 1 0,4 3 0 16,3-3 14-16,-4 0 4 0,4 2 0 0,-6-2 0 0,3 0-32 16,-1-2-7-16,4 2-1 0,0 0 0 15,-3-3-21-15,-1 0-5 0,-2 1-1 0,0-1 0 16,0 0-9-16,-7 1-12 0,-2-1 2 0,-3 0 1 16,0 1-23-16,-6-1-4 15,-6-2 0-15,-6 5-1 0,0 0-1 0,0 0 0 0,-6 0 0 0,-3-3 0 0,0 1 27 0,-6 2 11 16,-6 0-8-16,1 2 8 0,-7 1 0 0,0 2 0 15,0-2 9-15,-3 2-9 0,-2 0 11 0,-1 1-11 16,3-1 10-16,-3-2-10 0,1-1 23 0,-1 4-2 16,0-4 0-16,-3 1 0 0,1-1-1 0,2 1-1 15,0 0 0-15,4-3 0 0,2 0 5 0,0 0 0 16,3 0 1-16,3 0 0 0,6 0 6 0,1-3 1 16,2 0 0-16,0 3 0 0,3-2-16 0,6 2-2 0,3 0-1 0,0 0 0 15,0 0-13-15,0-5 9 0,6-1-9 0,0 4 8 16,6-4-8-16,0 1 0 0,-1 0 0 0,4 2 0 15,6 0 0-15,-3 1 0 0,3-4 0 0,0 4 0 16,5-1 0-16,1 1 0 0,3 2-9 0,-3 0 9 16,3-3 0-16,-1 3 0 0,-2-3 0 0,0 1 0 15,-6 2 0-15,3-3 0 0,-1 3 0 0,-2 3 0 16,-6-3 0-16,0 0 0 0,-3 0 0 0,0 0 0 16,-9 2-21-16,-3-2-1 0,0 0 0 0,0 8 0 15,-9 0 1-15,-3 0 0 0,-3-3 0 0,-3 3 0 16,-3 0 21-16,-2-2 0 0,-4 1-9 0,-3 1 9 15,0-2 0-15,-6 2 14 0,1 0-2 0,-4-3-1 16,6 3 27-16,1-6 6 0,2 4 0 0,3-4 1 16,3 1 1-16,3 0 0 0,7-3 0 0,5 0 0 15,3 0-131-15,6 0-27 0,-6-11-4 0,18 1-2 0</inkml:trace>
  <inkml:trace contextRef="#ctx0" brushRef="#br0" timeOffset="99222.63">1844 7631 1094 0,'0'0'48'0,"-6"0"11"0,6 0-47 0,0 0-12 0,-9 0 0 0,4 5 0 16,-1 3 0-16,6-8 10 0,0 0-10 0,0 5 10 15,0-5-10-15,0 0 0 0,0 0-10 0,0 0 10 16,3 5 80-16,5-2 21 0,7 0 5 0,3-1 1 0,0-2-13 0,3 0-2 15,3-2-1-15,0-1 0 0,5 3-39 0,4 0-7 16,3-5-1-16,2-3-1 0,4 0-7 0,3 0-2 16,5-3 0-16,-5 3 0 0,3 3 11 0,-4-3 3 15,4 3 0-15,0-3 0 0,-1 3-48 0,4 2 0 16,-7-2-12-16,1 2 2 0,-9-2 10 0,0 2 0 16,-4 3 0-16,-2 0 0 0,-6-2 0 0,-3-1 0 15,-6 3 0-15,-4-3-8 0,-2 3 8 0,-3 0 16 16,-6 0-4-16,0 0-1 0,-9 0-23 0,-5 0-4 0,-10 8 0 15,-6-3-1-15,-3 1 9 0,-5 2 8 16,-4 2-12-16,-3 3 12 0,1-2-20 0,-4 0 4 0,0-1 0 0,-2 3 0 16,-7-2 5-16,4-3 2 0,2 3 0 0,3-1 0 15,-2 1 9-15,5-6-8 0,3 0 8 0,1 1-8 16,5-4 8-16,3 1 0 0,4-3 0 0,2-3 0 16,6 3 11-16,6-2 1 0,-3-4 0 0,9 1 0 15,9 5 10-15,0 0 2 0,6-5 1 0,0-1 0 16,9 1-9-16,6-3-1 0,-3 0-1 0,8-2 0 15,4 2-2-15,6-3 0 0,0 1 0 0,5-1 0 16,4 3-12-16,-3-3 0 0,5 1 8 0,1 5-8 16,-6-3 0-16,2 5 8 0,-11-2-8 0,0 2 0 15,-4 0 0-15,1 1 8 0,-3-1-8 0,-12 3 0 16,0 0 0-16,-3 0 0 0,-3 0 0 0,-9 0 0 0,-6 5-19 16,-6 1 3-16,-3-1 1 0,-3 3 0 0,-12-3 15 15,1 1 10-15,-7 1-2 0,-3-1 0 0,0-1-16 0,-8 0-4 16,5-2-1-16,0 0 0 0,4-1 13 0,5-2 0 15,6 0 0-15,3 3 10 0,4 0-10 0,11-1 0 16,-3 1 0-16,12-3-999 16</inkml:trace>
  <inkml:trace contextRef="#ctx0" brushRef="#br0" timeOffset="100376.04">5074 13769 806 0,'0'0'72'0,"0"0"-58"16,0 0-14-16,0 0 0 0,0 0 162 0,0 0 30 15,0 0 5-15,0 0 2 0,0 0-134 0,0 0-26 16,6 0-6-16,0 0-1 0,-6 0 0 0,9 0 0 0,3-3 0 0,0 3 0 16,-1-2 0-16,4 2 0 0,-3 0 0 0,6-3 0 15,3-2-12-15,0 5-2 0,0-6-1 0,-1 4 0 16,7-1 0-16,-3-2 0 0,0 2 0 0,-3-2 0 16,6 0-9-16,-4 2-8 0,-5-2 9 0,0 2-9 15,-3 0 0-15,-3 1 0 0,0 2 0 0,-12 0 0 16,0 0-8-16,0 0-5 0,0 0-1 0,0 0 0 15,0 0-1-15,-6 2 0 0,-3 4 0 0,-3-1 0 16,0 0-5-16,0-2 0 0,-6 2-1 0,0 0 0 16,1-2 21-16,-4 0 0 0,0-1 0 0,3 1 0 15,0-3 14-15,0 3 7 0,-3-3 2 0,4 2 0 16,5-2 13-16,-3 0 4 0,3-2 0 0,3 2 0 16,0 0 6-16,0-3 2 0,6 3 0 0,3 0 0 15,-6 0-13-15,6 0-3 0,0 0 0 0,6-3 0 16,3 1-23-16,3-1-9 0,3 0 0 0,0 1 9 0,6 2-9 15,-1-3 0-15,1 3 0 0,6-2-11 0,-3-1 11 0,0 0 0 16,-1 3 0-16,1-2 0 0,0 2-16 0,0-3-7 16,-3 3-1-16,-3-3-1 15,-4 3-83-15,1 0-16 0,-3 0-3 0</inkml:trace>
  <inkml:trace contextRef="#ctx0" brushRef="#br0" timeOffset="103612.19">17623 10221 1908 0,'0'0'42'0,"0"0"9"0,0 0 1 0,0 0 1 0,6-3-42 0,-6 3-11 16,0 0 0-16,0 0 0 0,6-2 44 0,0-1 8 15,-6 3 0-15,9 0 1 0,3 3 28 0,3-1 6 16,3 1 1-16,-1 0 0 0,-2 2-19 0,0 0-3 15,6 0-1-15,-3-2 0 0,3 2-52 0,0-2-13 16,-1 0 0-16,1-3 0 16,3 0-116-16,0 0-25 0,23-6-6 0,-2-2-1 0</inkml:trace>
  <inkml:trace contextRef="#ctx0" brushRef="#br0" timeOffset="103809.02">18483 10210 691 0,'0'0'30'0,"0"0"7"16,0 0-29-16,0 0-8 0,6 0 0 0,3 0 0 15,0-2 380-15,0 2 76 0,-3-3 14 0,3 0 3 16,0 1-333-16,3-1-66 0,3 0-14 0,3 1-2 16,-1-1-49-16,4 0-9 0,3-2 0 0,0 5 0 15,0-2-172-15,-1-1-30 0,28-5-6 0,-12 5 0 0</inkml:trace>
  <inkml:trace contextRef="#ctx0" brushRef="#br0" timeOffset="103964">19364 10147 1036 0,'15'0'46'0,"-15"0"10"0,9 2-45 0,0-2-11 16,6 0 0-16,0 0 0 0,0-2 251 0,0 2 48 15,0-3 9-15,-1 0 3 0,4 1-179 0,0-1-36 16,0-2-8-16,3 2 0 0,3 1-88 0,-1-1 0 15,-2-2-16-15,6 2 1 16,-3-2-133-16,3 2-26 0,2-2-6 0</inkml:trace>
  <inkml:trace contextRef="#ctx0" brushRef="#br0" timeOffset="104106.72">20248 10126 460 0,'9'0'41'0,"3"-3"-33"0,0 3-8 0,3 0 0 16,-3-3 284-16,6 1 54 0,0-1 11 0,0-2 3 15,-1 5-188-15,1-6-38 0,6 4-7 0,3-3-2 16,0 2-153-16,-1-2-30 16,7-1-6-16,0 4-809 0</inkml:trace>
  <inkml:trace contextRef="#ctx0" brushRef="#br0" timeOffset="104257.09">21064 10054 1094 0,'0'0'97'0,"0"0"-77"0,9-2-20 0,-3 2 0 0,3 2 187 0,0-2 33 15,0-2 8-15,0 2 0 0,3 0-88 0,-1-3-17 16,1 0-4-16,6 1-1 0,3-1-59 0,3-2-12 16,0-1-3-16,-1 1 0 15,7 0-122-15,33-3-133 0,-33 8-792 16</inkml:trace>
  <inkml:trace contextRef="#ctx0" brushRef="#br0" timeOffset="104412.99">22186 9977 1843 0,'6'-2'40'0,"3"2"9"0,0-3 2 0,3 1 1 0,3-1-42 0,0 3-10 0,-3-3 0 0,2 1 0 16,4 2 79-16,0-3 13 16,3 3 4-16,0-5-700 0,3 2-140 0</inkml:trace>
  <inkml:trace contextRef="#ctx0" brushRef="#br0" timeOffset="104742.14">23180 9893 864 0,'18'-6'38'0,"-6"6"8"0,0-2-37 0,0 2-9 15,9 0 0-15,0-3 0 0,-1 3 245 0,1-2 47 16,6 4 10-16,0-2 2 0,3 0-192 0,5 3-39 15,-2 2-7-15,3 0-2 0,-3-5-51 0,2 6-13 16,1-4 0-16,-6 1 0 16,2 5-48-16,-5-5-13 0,0-1-3 0,-3 1 0 0,-3 2 48 0,0-5 16 15,-4 3-12-15,1-3 12 0,3-3-16 0,-6 3 4 16,3-2 0-16,-6 2 0 0,0-3 23 0,6 0 5 16,-7-2 0-16,4 5 1 0,-3-3-17 0,3 3 0 15,3 0 0-15,-9 0 0 0,-6 0 55 0,6 0 7 16,3-2 2-16,-3 2 0 0,8 2-52 0,-5 1-12 15,3-3 0-15,9 5 0 0,-3-5 0 0,0 3 0 16,-3-3 0-16,2 3 0 0,1-1 0 0,0-2 0 16,-9 0 0-16,6 0-646 0,-6 3-132 15</inkml:trace>
  <inkml:trace contextRef="#ctx0" brushRef="#br0" timeOffset="105169.35">23749 9694 1918 0,'0'0'85'0,"0"0"18"0,0 0-83 0,3 6-20 16,-3 2 0-16,9 0 0 0,-3-1 70 0,0 1 10 15,0 0 1-15,3 3 1 0,-1 2-2 0,7 0 0 16,0 1 0-16,0-1 0 0,-3 0-46 0,9 3-10 16,-3-3-1-16,-6 3-1 0,8-5-22 0,-2 2 9 15,0-3-9-15,0 1 0 0,-3 2 10 0,-3-5-10 16,9 3 8-16,-12-3-8 0,8 2 16 0,-5-4-3 15,-3-1 0-15,3-2 0 0,0 2 13 0,-3 0 2 16,-9-5 1-16,0 0 0 0,6 3 13 0,-6-3 2 16,0 0 1-16,0 0 0 0,0 0 3 0,-9 0 1 15,-9 2 0-15,6 1 0 0,-6 2-24 0,-2 1-5 16,-1 2 0-16,-9 2-1 0,0 3-11 0,0 1-8 0,-2 1 9 16,-7 1-9-1,6 0-44-15,-5 3-16 0,8-1-2 0,9-2-1 0</inkml:trace>
  <inkml:trace contextRef="#ctx0" brushRef="#br0" timeOffset="107280.78">18090 11623 864 0,'0'0'76'0,"0"0"-60"15,-3-5-16-15,0 0 0 0,-2 2 144 0,-4-2 25 16,6 2 6-16,-3-2 1 0,-3-1-12 0,0 4-3 15,0-1 0-15,0 0 0 0,0 3-53 0,-3-2-10 16,3-1-2-16,-6 1-1 0,3-1-25 0,-2 3-5 16,-1 0-1-16,0 0 0 0,0 3-18 0,0-1-4 15,-3-2-1-15,3 5 0 0,-6 1-14 0,1 2-3 16,-4 0-1-16,0 5 0 0,0 0-23 0,-3 3 0 16,1 2 0-16,-1 4 0 0,0-1 0 0,3 5 0 15,-3 1 0-15,1 2 0 0,8 0 34 0,3-3 2 0,-3 4 1 0,6-4 0 16,0 0-37-16,6-2 0 0,3 3 0 15,3-3 0 1,-3-3-29-16,6 0-4 0,6-3-1 0,3 1 0 0,-3-3 34 0,3-6 0 0,6 1 0 0,3-3 0 16,2-3 0-16,1-5-8 0,-6 0 8 0,9-5 0 15,0-3 0-15,5 0 0 16,-2-5 0-16,0-3 0 0,-6 0 0 0,3-3 0 0,-4-2 0 0,4-2 9 16,-6 1-1-16,3-4-8 0,-6-6 12 0,2 0-4 15,1-5 0-15,-3 0 0 0,-6 0 0 0,0-2 0 16,0 2-20-16,-6-1-5 0,0 1-1 0,-6 3 0 15,-3 2 50-15,-3 1 11 0,-3-1 1 0,-3 0 1 0,-6 6-25 16,0-4-6-16,0 4-1 0,-2 0 0 16,-4 2-13-16,-3 0 8 0,0 3-8 0,-8 2 0 15,2 1 0-15,3 2 0 0,0 0-11 0,-3 5 11 16,4 3-102-16,2 3-13 0,6 3-2 0,0 4-1 16,0 1-81-16,7 7-16 0</inkml:trace>
  <inkml:trace contextRef="#ctx0" brushRef="#br0" timeOffset="110606.82">18400 11314 1267 0,'0'0'56'0,"0"0"12"0,0 0-55 0,0 0-13 0,0-3 0 0,0 3 0 15,0 0 156-15,0 0 29 0,0 0 6 0,0 0 1 16,0 0-103-16,-3 5-20 0,0 1-4 0,3 4-1 16,0 3 0-16,0 3 0 0,0 3 0 0,-3 2 0 15,3 5-7-15,-3 1-1 0,0 2-1 0,0 5 0 16,-3 1-37-16,0-4-7 0,0 4-2 0,0 2 0 16,-3-3 39-16,3-2 7 0,0 0 1 0,1-3 1 0,-4 0-29 15,6-5-5-15,-6 0-2 0,6-6 0 0,-3 3-5 16,3-5-2-16,-3 0 0 0,3-3 0 0,0 1-4 15,0-4-1-15,0-2 0 0,0 0 0 0,3-3 1 0,0-2 0 16,-3 2 0-16,0-2 0 0,3-3-10 0,0 0 10 16,0 0-10-16,0 0 10 0,0 0-10 15,6-5 12-15,-3-3-12 0,3 0 12 0,0-3-12 0,0-2 0 16,3-3 0-16,0 0 0 0,3-2 0 0,-1-9-14 16,7 1 2-16,-3-3 0 15,6-1-28-15,0 4-6 0,-3-6-1 0,6 6 0 0,-1-1 38 0,-2 6 9 16,0 3 0-16,-3 2 0 0,0 5-22 0,0 1-2 15,-1 4-1-15,-2 4 0 0,3 2 40 0,-3 0 8 16,3 2 1-16,0 4 1 16,-3-1-41-16,0 3-8 0,-1 0-1 0,1 5-1 0,-3-2 42 0,-3 2 8 15,3 3 1-15,-3 0 1 0,-3 2-26 16,0 1 0-16,-3-1 0 0,3 3 0 0,-3 0 56 0,0 1 7 0,-3-4 1 0,-3 3 0 16,0-2-36-16,0-3-8 0,6 0 0 0,-3-1-1 15,-3 1-2-15,6-5 0 0,0 0 0 0,0-1 0 16,0-2-17-16,0 0 8 0,0-3-8 0,6 3 0 15,-3-8 0-15,6 0-20 0,-4 0 2 0,-2-5 1 16,3 0-170 0,3-1-33-16,-3-4-8 0,3-3 0 0</inkml:trace>
  <inkml:trace contextRef="#ctx0" brushRef="#br0" timeOffset="111115.79">18888 11245 1882 0,'0'0'84'0,"0"0"16"0,0 0-80 0,6 2-20 16,0 1 0-16,0-3 0 0,3 3 116 0,-3-3 18 16,3 2 4-16,0-2 1 0,3 0-16 0,3-2-3 15,-1-1-1-15,1 0 0 0,0-2-80 0,3 0-16 16,3-6-3-16,0 3-1 0,-9-2 21 0,5-1 5 0,-5 1 1 16,6-4 0-16,-6 4-33 0,3-3-13 0,-6-3 11 0,3 0-11 15,-3 0 9-15,0 0-9 16,-3-2 8-16,0-4-8 0,0 1 0 0,0 0-16 0,-3 3 3 0,-3 2 0 31,2 2-23-31,-2 1-5 0,-2 3-1 0,-4 2 0 0,0 2 42 0,0 1 0 0,-6 2 8 0,0 6 0 16,-3 2-8-16,3 1-10 0,0 4 10 0,-6 3-13 15,-6 3 13-15,7 3 0 0,2 2 0 0,-3 3 0 16,0 0 0-16,6 2 0 0,0 3 0 0,3 0 0 16,3 0 0-16,3 3 0 0,0-3 0 0,3 0 0 15,0-2 41-15,3-3 11 0,6-1 3 0,0 1 0 0,3-5-37 16,0-1-7-16,0-2-2 0,3-3 0 0,0-5 8 0,3 0 2 15,-1 0 0-15,4-5 0 0,-3 0-11 0,3-6-8 16,0 3 9-16,-3-5-9 16,-3-3-79-16,-4-3-21 0,4 0-5 0,0-4-1210 15</inkml:trace>
  <inkml:trace contextRef="#ctx0" brushRef="#br0" timeOffset="111446.06">18141 11094 1692 0,'6'0'37'0,"-6"0"8"0,0 0 2 0,6-3 0 0,0-2-38 0,3 2-9 0,3 1 0 0,-3-4 0 16,0 4 112-16,0-1 21 0,-1 1 4 0,4-1 1 16,0 0-59-16,0 1-12 0,0-1-3 0,3 0 0 15,-3 1 0-15,6-1 0 0,0 3 0 0,-1-5 0 16,1 5 0-16,3-6 0 0,0 4 0 0,6-4 0 16,-3 1-64-16,-4 0-11 0,1 2-3 0,3-2-1 15,0 0-79-15,-3 2-16 0,-6-2-3 0,-6-1-1 16,-4 4-150-16,1-3-29 0</inkml:trace>
  <inkml:trace contextRef="#ctx0" brushRef="#br0" timeOffset="111581.38">18462 10988 403 0,'0'0'36'0,"0"0"-36"15,0 0 0-15,0 0 0 0,0 0 250 0,6 5 43 16,0 1 9-16,3-1 2 16,3 0-125-16,6 1-25 0,0-1-5 0,-3 3-1 0,0-3-83 0,0 6-17 15,5-6-3-15,-2 6-1 0,-6-3 16 0,0-1 4 16,3 7 0-16,-6-1 0 15,-6 0-154-15,-3 6-30 0</inkml:trace>
  <inkml:trace contextRef="#ctx0" brushRef="#br0" timeOffset="111958.22">17439 12451 921 0,'8'6'40'0,"1"-4"10"15,-3-2-40-15,6 3-10 0,0 0 0 0,9-3 0 0,6 2 324 0,6-2 64 16,2-2 12-16,7 2 2 0,9-6-235 0,2-2-47 16,4 3-10-16,8-6-2 0,-2 3-44 0,8 1-10 15,1-4-2-15,2 0 0 16,-3 3-36-16,1-2-7 0,-1 2-1 0,7 0-8 0,-10 3 19 0,-5-1-3 16,-7 1-1-16,1 0 0 0,-10 0-7 0,-2 2-8 15,-9-5 11-15,-4 5-11 16,-11-2-16-16,-3 2-11 0,-3 1-1 0,-9-1-1 15,-6 3-181-15,-6 3-36 0,-21 5-7 0,0 2-2 0</inkml:trace>
  <inkml:trace contextRef="#ctx0" brushRef="#br0" timeOffset="112500.5">17665 13129 1638 0,'21'-11'72'0,"-18"6"16"0,-3-1-71 0,0-1-17 15,-3-1 0-15,6 0 0 0,3 2 108 16,-3-2 17-16,-9 0 4 0,0 1 1 0,3 1 8 0,0-2 2 16,-3 3 0-16,-6 0 0 0,0-1-37 0,-6 4-7 15,-3-1-2-15,0 1 0 0,1 4-43 0,-1-2-9 16,-6 5-2-16,3 3 0 0,-3 3-8 0,-2 0-3 16,2 2 0-16,0 5 0 0,-3 3-12 0,0 3-2 15,1 0-1-15,5 8 0 0,9 0-14 0,0 2 8 16,-3 0-8-16,6 3 0 0,9 0 0 0,0 1 0 15,0-4 0-15,6 3 0 0,3-5-19 0,6-1 0 16,3-7 0-16,3 0 0 16,-3-8-30-16,6-3-7 0,2-5 0 0,4-5-1 0,-6-6 36 0,3-5 7 15,3-2 2-15,-3-9 0 0,2-2 20 0,-2-3 4 16,3-2 0-16,0-6 1 0,0 0 7 0,-7-8 2 16,-5 1 0-16,3-9 0 0,0-2-8 0,-3-3-2 15,-9-3 0-15,-3-4 0 0,-6 4-12 0,-3 0-15 16,-3 9 3-16,-6-1 1 0,-6 11 11 0,0 3-10 0,-2 5 10 0,-7 5-10 15,0 8 10-15,-6 3 0 0,1 5 0 0,-4 2 0 16,3 6 0-16,-3 3 8 0,4 5-8 0,2 3 8 16,3 5-23-16,6-1-4 0,1 4-1 0,8 5-874 15,9-3-175-15</inkml:trace>
  <inkml:trace contextRef="#ctx0" brushRef="#br0" timeOffset="112794.92">17763 13152 3024 0,'0'0'134'0,"12"-5"27"0,3 0-129 0,0 0-32 16,3-1 0-16,5-2 0 0,-2 3 10 0,3-3-10 15,3 3 8-15,3 2-8 0,-4 1 24 0,1 4-1 16,0 1 0-16,3 2 0 0,-7 3-2 0,1 0 0 15,-6 3 0-15,-3 2 0 0,-3 3-21 0,-6 0 0 16,-3-1 0-16,-3 4 0 0,-6-1 0 0,-6 1 9 16,-3 2 0-16,-3 0 0 0,-3 0 1 0,1 1 0 15,-7 1 0-15,0 1 0 0,0-5-10 0,6 2 12 16,-5-3-12-16,5 1 12 0,0-6-12 0,3 3 0 16,0-3-12-16,3-2 12 15,9-8-215-15,3-1-35 0</inkml:trace>
  <inkml:trace contextRef="#ctx0" brushRef="#br0" timeOffset="113041.55">18340 13012 2977 0,'0'0'65'0,"0"0"14"0,0 0 2 0,0 8 3 0,-5-3-67 0,-1 3-17 0,-3 6 0 0,0-1 0 15,0 3 63-15,-3 2 9 0,0 6 1 0,-3 0 1 16,3 2-31-16,0 3-7 0,3 3 0 0,3-3-1 15,0-2-23-15,0-1-12 0,3 1 12 0,3-4-12 16,3 1 0-16,0-5 0 0,0 2 0 0,3-5 0 0,0-3 0 0,3-2 0 16,0-3 0-16,3-3 0 0,0 0 0 0,3-2 0 15,-3-3 0-15,3-3 0 0,0-2 0 0,2-3 0 16,-2-5-12-16,6 2 3 16,-3-2-85-16,0-6-17 0,3-2-3 0,0-3-1266 15</inkml:trace>
  <inkml:trace contextRef="#ctx0" brushRef="#br0" timeOffset="113293.11">17781 12975 2516 0,'0'0'56'0,"6"0"11"0,3-5 2 0,6 2 1 0,0-2-56 0,-1 2-14 0,7 1 0 0,0-4 0 16,0-2 46-16,6 3 6 0,-1 0 2 0,4-3 0 16,0 3-24-16,-3-1-5 0,0 1-1 0,-1 0 0 15,1-1-24-15,-3 4 8 0,-6-3-8 0,3-1 0 16,-6 4 0-16,-4-1-14 0,-5 0 2 0,3 1 0 16,0-1-135-16,-9 3-26 0,0 0-6 0,0 0-868 15</inkml:trace>
  <inkml:trace contextRef="#ctx0" brushRef="#br0" timeOffset="113487.75">18287 12832 2055 0,'0'0'91'0,"0"0"19"16,0 0-88-16,0 0-22 0,0 0 0 0,6 0 0 16,3 0 107-16,0 3 17 0,3 0 3 0,0 2 1 0,-4-2-39 0,7 2-7 15,0 3-2-15,0 2 0 0,-3 1-20 0,3 0-4 16,0 2 0-16,0 0-1 0,0 0-7 0,-1 0 0 15,-2 1-1-15,-3-1 0 0,0 3-24 0,-3-3-5 16,-3-2-1-16,-6 2 0 16,0 0-77-16,-6 0-16 0,-3 3-4 0,-3-3 0 0</inkml:trace>
  <inkml:trace contextRef="#ctx0" brushRef="#br0" timeOffset="114300.75">19412 12197 2167 0,'0'0'96'0,"0"0"20"0,0 0-93 0,0 0-23 15,-3 0 0-15,0-2 0 16,3 2 90-16,0 0 14 0,6-6 2 0,3 4 1 0,0-1-5 0,3 3-1 16,3-3 0-16,3 1 0 0,-10 2-38 0,7 0-8 15,3 0-2-15,3 0 0 0,-3-3-23 0,3 0-5 16,0 1-1-16,-1 2 0 0,1 2-37 0,-3-2-8 16,-3-2-2-16,3 2 0 15,-3 0-84-15,-3 0-17 0,0 0-3 0</inkml:trace>
  <inkml:trace contextRef="#ctx0" brushRef="#br0" timeOffset="114478.45">19385 12475 2880 0,'0'0'64'0,"3"3"12"0,-3-3 4 0,9 5 0 0,3-2-64 15,0 2-16-15,3-2 0 0,-3-1 0 0,0-2 105 0,6 0 19 0,2 0 3 0,1 0 1 16,3-2-76-16,3-1-16 0,3-2-2 0,-1 2-1 15,4-2-1-15,-3-1-1 0,0-1 0 0,5 1 0 16,1 1-218-16,3-3-43 0</inkml:trace>
  <inkml:trace contextRef="#ctx0" brushRef="#br0" timeOffset="117147.43">21329 11660 172 0,'6'-10'16'0,"-6"10"-16"0,0 0 0 0,0 0 0 16,6-6 348-16,0 4 66 0,-6 2 14 0,-6-6 2 16,-3-2-241-16,-3 6-48 0,0-3-9 0,-3 2-3 0,3-2-25 0,0 2-4 15,0 0-2-15,4 1 0 0,-4-1-54 0,3 0-12 16,0 1-1-16,-3 2-1 0,0-3 27 0,-3 3 6 16,-3 3 1-16,3 2 0 0,-3-2-52 0,1 5-12 15,-4 2 0-15,-3 1 0 0,3 5 0 0,-6-1 0 16,4 1 0-16,-4 3 0 0,6 5 28 0,0 0 2 15,-3 2 1-15,0 3 0 16,4 0-50-16,2-2-9 0,3-1-3 0,6 1 0 0,6-4 31 0,3 1 0 16,0 0 0-16,9-5 0 15,0-4-72-15,6 1-9 0,0-8-2 0,8 0 0 16,-2-5 31-16,6-6 5 0,0 0 2 0,0-2 0 0,2-5 53 0,-2-4 12 0,0-1 1 16,3-4 1-16,-3 0 0 0,5-2 0 0,4-5 0 15,-3-3 0-15,-9-6 6 0,-1 1 0 0,1-3 1 16,0-5 0-16,-6-3-29 0,-3 0-8 0,0-3-1 15,-6-2 0-15,-6 5 27 0,-6 2 6 0,-6 4 0 16,-9 2 1-16,3 5-25 0,-12 0 0 0,-3 6 0 0,-5-1 0 16,-1 6-22-16,-6 3 0 0,3-1 0 0,-5 6 0 15,2 5 22-15,3 0 0 0,7 3 0 0,-1 5 0 16,3 2-141-16,6 4-24 0</inkml:trace>
  <inkml:trace contextRef="#ctx0" brushRef="#br0" timeOffset="117683.3">21570 11232 2163 0,'3'-11'96'0,"-3"11"20"0,0 0-93 0,0 0-23 16,6-3 0-16,-6 3 0 0,6 0 76 0,0 6 12 16,0 2 1-16,0 2 1 0,-3 6-17 0,0 3-3 15,0 4-1-15,-6 4 0 0,0 2-17 0,0 3-4 16,-3 2-1-16,0 3 0 0,-6 0-14 0,3 0-2 16,0 0-1-16,0 6 0 0,-6-4-11 0,3-2-3 15,0-2 0-15,-2-1 0 0,2-5-4 0,0 0 0 16,0-2-1-16,3-6 0 0,3 0-11 0,0-8 0 0,-3 1 0 15,6-4 0-15,6-5 8 0,-6 1-8 0,0-4 12 16,3-2-4-16,0 0 3 0,6-5 0 0,3-6 0 16,3-2 0-16,0-3-11 0,6 1 8 0,-3-7-8 15,2-1 8-15,-2-7-8 0,3 1 0 0,3-2-12 0,3-1 12 16,-3 3-20-16,5 0 3 0,4 2 1 0,3 3 0 16,-9 3 16-16,0 5 0 0,-4 0-8 0,-2 6 8 15,-6 2-8-15,3 3 8 0,3 2-12 0,-6 3 12 16,0 3 0-16,0 2 0 0,3 0 12 0,-7 6-3 15,4 2-9-15,-6 0 0 0,0 0 0 0,0 6 0 0,0 2 0 0,0-2 0 16,-6 2 0-16,0 3 0 16,0-1 9-16,3 1 0 0,-3-3 0 0,-3 1 0 0,3-4 3 15,0 1 0-15,9-1 0 0,-6-5 0 0,0 1-27 0,3-6-5 16,6 0 0-16,3-6-1 0,0 1 21 0,3-6 0 16,2 1 0-16,4-4 0 15,-6-2-209-15,3-2-38 0,24-17-7 0,-25 3-2 0</inkml:trace>
  <inkml:trace contextRef="#ctx0" brushRef="#br0" timeOffset="118234.25">21993 11242 1728 0,'15'-5'76'0,"-15"5"16"16,0 0-73-16,0 0-19 0,0 0 0 0,0 0 0 15,0 0 157-15,0 0 28 0,0 0 6 0,0 0 1 16,9 5-56-16,-9-5-10 0,0 0-2 0,0 0-1 0,0 0-43 0,8-2-9 16,1 2-2-16,3-6 0 0,-3 1-55 0,3-6-14 15,0 3 0-15,0-5 0 0,-3 0 0 0,6 0 0 16,0-3 0-16,2-3 0 0,-2 3 0 0,-3-5 0 16,6 3 0-16,-3-6 0 0,0 0 14 0,-6 0 0 15,-6-2 0-15,3-1 0 0,6 1-26 0,-9 2-4 16,-6 3-2-16,0 2 0 0,6 4 7 0,-3 4 2 15,-6-2 0-15,0 5 0 0,-3 3 17 0,0-1 4 16,0 1 1-16,-3 2 0 0,-6 3-13 0,3 0 0 16,6 3 0-16,-3 2 0 15,-2 1-18-15,2 4-6 0,3 1-2 0,0 5 0 16,0 2-10-16,3 1-1 0,-6 2-1 0,6 3 0 0,6-6 55 0,-3 6 11 16,-6-3 3-16,6 3 0 0,3-3 1 0,3 0 1 15,-3-2 0-15,6-1 0 0,-3 1-25 0,3 2-8 16,6-3 0-16,-3 1 0 0,-3-3 0 0,9-3 0 0,6-2 0 15,-1-1 0-15,-8-2 14 0,3-2 2 0,3-4 1 0,3-2 0 32,0 0-98-32,0-2-20 0,-4-4-4 0,4-2-1199 0</inkml:trace>
  <inkml:trace contextRef="#ctx0" brushRef="#br0" timeOffset="118885.43">20805 12351 1958 0,'12'-6'87'0,"-6"6"17"0,3-5-83 0,-3 3-21 16,3-1 0-16,0 0 0 0,3-2 82 0,2 0 12 16,10 5 2-16,3-6 1 0,3 4-1 0,0-4-1 15,5-2 0-15,10 3 0 0,0-3-52 0,5 0-11 16,13 0-1-16,2 0-1 0,-2 1 3 0,-4 1 1 15,1-2 0-15,8-2 0 0,-5 2 17 0,-1 0 3 16,1 3 1-16,-7-3 0 0,-11 2-37 0,0-2-7 16,-7 3-2-16,-2-3 0 0,-6 3-9 0,-3 0 0 15,-7-1 0-15,-2 1 0 16,-3 0-205-16,-9 2-43 0</inkml:trace>
  <inkml:trace contextRef="#ctx0" brushRef="#br0" timeOffset="119404.25">20903 12959 1209 0,'0'0'108'0,"0"0"-87"0,0 0-21 0,3-5 0 0,3 0 173 16,-3-1 31-16,-3 1 5 0,3-3 2 15,-3 3-81-15,3 0-16 0,-3-3-3 0,0 0-1 0,0 0-26 0,-3 3-4 16,0-3-2-16,0 2 0 0,-6 4-10 0,3-1-3 16,-6 0 0-16,-2 3 0 0,-1 0-31 0,0 3-6 15,-6 2-2-15,0 3 0 0,-3 3 10 0,-3-1 1 16,1 6 1-16,-1 3 0 0,3-1-28 0,-3 3-10 15,4 3 0-15,-4 5 9 0,6 3-9 0,0 0 0 16,0 0 0-16,6 2 0 0,3-2 0 0,3 0 0 16,7-3 0-16,-1-3 0 15,6 1-59-15,-1-4-4 0,7-4-1 0,3-6 0 0,0-2 48 0,0-3 16 16,6-3-12-16,-3-5 12 0,0-3 0 0,6-5 18 16,-4-5-2-16,4 0-1 0,0-6 32 0,3 1 6 15,3-9 2-15,0 1 0 0,2-8-13 0,-2-1-2 16,-6-2-1-16,0-8 0 0,0-3-12 0,-4-2-3 15,-2 3 0-15,0-6 0 0,-3 2-24 0,-3 1-19 16,-3 0 3-16,-6 2 1 0,-6 6 15 0,-6 5 0 0,-3 2-10 16,-3 9 10-16,-8 2-19 0,-7 11 1 0,0 0 0 0,0 7 0 31,-2 6-8-31,2 3-2 0,0 2 0 0,0 9 0 16,7-1-80-16,2 5-16 0,3 4-3 0,6 1-1 0</inkml:trace>
  <inkml:trace contextRef="#ctx0" brushRef="#br0" timeOffset="119901.34">21189 12708 2304 0,'0'0'204'0,"0"0"-163"16,0 0-33-16,0 0-8 0,0 0 134 0,0 0 25 15,0 0 5-15,0 0 0 0,12 5-76 0,-3 1-15 16,0 4-3-16,-3 1-1 0,-3 2-25 0,0 3-6 16,0 2-1-16,-3 3 0 0,-6 3-19 0,0 0-4 15,0 5-1-15,-6 0 0 0,-3-2-2 0,3 2-1 16,-3 0 0-16,0-3 0 0,-3 4-10 0,4-4 8 16,-1-2-8-16,0 0 8 0,0-3-8 0,3-3 0 15,3-2 9-15,3-3-9 0,0-2 0 0,3-3 0 16,0-5 0-16,3-3 8 0,0 0-8 0,0 0 0 15,6-3 0-15,6-5 0 0,-3-5 0 0,3 0-10 0,0-3 10 16,3-3 0-16,0-2 0 0,0 2 0 0,5-2 0 16,1 0 0-16,0-3 0 0,3 3-8 0,3 3 8 15,5-1 0-15,-2 3 0 0,-9 3 0 0,-3 2-8 0,0 3 8 16,3 1 0-16,-4 4-8 0,1 0 8 0,-3 3 0 16,-3 0-9-16,-3 3 9 0,0 2 0 0,-3 3-9 15,0 3 9-15,-3-1 0 0,0 6 0 0,0 0 0 16,-6 0 0-16,3 2 0 0,0-2 0 0,-3 3 0 15,0-1 8-15,0 1-8 0,0-3 8 0,3 0-8 16,0 0 8-16,3-3-8 0,-3-3 8 0,3 1-8 16,3-3 0-16,0 0 0 0,3-6 0 0,0 1 8 15,2-3-8-15,4-3 0 0,0-2 0 0,3-3-8 16,0-2-109-16,3-6-22 0,3 0-4 0,-4-5-1210 16</inkml:trace>
  <inkml:trace contextRef="#ctx0" brushRef="#br0" timeOffset="120345.66">21814 12798 2041 0,'-21'-3'90'0,"21"3"19"0,3 0-87 0,-3 3-22 15,0-3 0-15,0 0 0 0,0 0 130 0,0 0 22 16,9 0 4-16,-9 0 0 0,0 0-31 0,6 3-6 16,6-3-2-16,0 0 0 0,-3-3-66 0,0 3-14 0,0-5-2 15,0-1-1-15,0 1-34 0,0-6-11 0,2 1 0 0,1-1 0 16,-3-2 11-16,0 0 11 0,6-3-3 0,-6 0 0 16,-3 3-8-16,0-3-11 0,0 0 3 0,3-2 0 15,-3-1 8-15,-6 1 0 0,3 2 0 0,-3 0 0 16,0 3-53-1,0 2-9-15,-6 3-2 0,3 3 0 0,-3-1 52 0,0 4 12 0,-3 4 0 0,0 1 0 16,-3 0 0-16,3 5 0 0,3 2 0 0,-6 1 0 16,-3 2 33-16,7 0 10 0,2 3 1 0,0-3 1 15,-6 3-21-15,6 3-4 0,3-3 0 0,3 0-1 16,-3 2-3-16,-3 1 0 0,6-4 0 0,0 4 0 16,6-6 0-16,-3 3-1 0,-12 0 0 0,15-3 0 15,6-2 14-15,-3-1 3 0,0 1 1 0,-1-3 0 16,1 0-33-16,3-3 0 0,3-2 0 0,0-3 0 15,-3 0-96-15,3-3-25 0,6 0-6 0,-3-2-1 16,-4-3-93-16,4 0-19 0</inkml:trace>
  <inkml:trace contextRef="#ctx0" brushRef="#br0" timeOffset="120521.51">22147 12724 403 0,'0'0'36'0,"0"0"-36"15,0 0 0-15,0 0 0 0,9 0 418 0,0 0 77 16,0-3 15-16,0 1 3 0,0 2-322 16,3-3-65-16,3 0-13 0,0 1-2 0,3-4-89 15,2 4-22-15,1-4 0 0,-3 1 0 0,-6 0 0 0,6-3 0 0,-3 3 0 0,0-3 0 32,-3 2-186-32</inkml:trace>
  <inkml:trace contextRef="#ctx0" brushRef="#br0" timeOffset="120704.71">22433 12512 864 0,'0'0'38'0,"0"0"8"0,0 0-37 0,-9 3-9 0,6-3 0 0,3 0 0 16,0 0 296-16,0 0 58 0,0 0 11 0,0 0 3 16,-3 5-192-16,3-5-39 15,-3 5-7-15,3 3-2 0,0-2-51 0,0 2-10 16,0 2-3-16,0 3 0 0,3-2 0 0,-3 2 0 0,-3 0 0 0,0 1 0 0,0 4 0 0,0 1 0 16,-3-1 0-16,4-2 0 15,-1 5-40-15,0-5-9 0,3 0-2 0,-3 0 0 16,0 0-55-16,3-3-11 0,3-2-3 15,0-1-914-15,0-2-183 0</inkml:trace>
  <inkml:trace contextRef="#ctx0" brushRef="#br0" timeOffset="121352.03">21037 12562 1497 0,'0'0'66'0,"9"0"14"0,0 3-64 0,0-3-16 15,0 0 0-15,3 0 0 0,3 0 157 0,0 0 28 16,-1 0 6-16,7 0 1 0,0 0-52 0,0 0-9 16,0 0-3-16,3-3 0 0,-1 1-102 0,7-1-26 0,3-2 0 15,-3 0 0-15,-9 2 41 0,2-2 3 0,1-3 1 16,-3 2 0-1,-6 1-123-15,-3 2-25 0,0-2-5 0,-3 0-659 0,0 2-132 16</inkml:trace>
  <inkml:trace contextRef="#ctx0" brushRef="#br0" timeOffset="121495.43">21412 12422 748 0,'0'0'33'0,"0"0"7"16,0 0-32-16,0 0-8 0,6 3 0 0,-6-3 0 15,6 5 254-15,0-2 49 0,0 2 9 0,3 3 3 0,0-3-155 0,0 1-32 16,-3-1-5-16,-3 0-2 0,6 3-45 0,-3-3-8 15,0 3-3-15,-3 0 0 0,0-2-31 16,-3 2-6-16,-3-1-2 0,-3 1 0 16,0-2-122-16,-3-1-25 0,-3 3-5 0,0-3-1 0</inkml:trace>
  <inkml:trace contextRef="#ctx0" brushRef="#br0" timeOffset="121927.99">21424 11234 403 0,'18'-10'36'0,"-12"7"-36"0,0 0 0 0,0 1 0 16,0-4 250-16,0 1 43 0,3 0 9 0,0 2 2 0,-3-2-90 0,3 0-18 16,-1-1-3-16,4 1-1 0,-6 2-144 0,-6 3-28 15,9-2-7-15,-3-1-1 0,3 0-12 0,-9 3 0 16,9 0 0-16,-9 0 0 0,6-2-9 0,-6 2-2 16,0 0 0-16,9 0 0 0,3 2 11 0,-3-2 0 15,3 0 0-15,0-2-651 16,-3 2-128-16</inkml:trace>
  <inkml:trace contextRef="#ctx0" brushRef="#br0" timeOffset="122116.49">21576 11068 2005 0,'0'0'44'0,"0"0"8"0,0 0 3 0,0 0 2 0,0 0-45 0,6 0-12 0,0 0 0 0,3 0 0 15,0 0 88-15,3 2 16 0,-3 3 4 0,5 1 0 16,-2-4-68-16,-3 4-14 0,0 2-2 0,-3 2-1 16,-3 1-134-16,3 2-26 0</inkml:trace>
  <inkml:trace contextRef="#ctx0" brushRef="#br0" timeOffset="122438.53">22930 11954 1670 0,'-50'-3'148'0,"41"3"-118"16,9 0-30-16,0 0 0 0,0 0 243 0,0 0 42 16,0 0 9-16,6-2 2 0,-3 2-137 0,6-3-27 0,-3 3-6 0,0-3-1 15,5 3-84-15,1-2-17 0,-6-1-3 0,0 3-977 16,0 0-195-16</inkml:trace>
  <inkml:trace contextRef="#ctx0" brushRef="#br0" timeOffset="122993.59">23740 11568 1497 0,'-21'-3'66'0,"21"3"14"0,0 0-64 0,0 0-16 15,0 0 0-15,0 0 0 0,9-3 157 0,-6-2 28 16,3 0 6-16,-6 5 1 0,-9-8-52 0,3 0-9 16,0 3-3-16,-3-3 0 0,-9 0-66 0,9 2-14 15,9-2-2-15,-11 3-1 0,-7 0-21 0,-3 0-4 16,0 2 0-16,0 3-1 0,0 0-19 0,0 3 0 16,-5 2 0-16,2 3 0 0,6 5 22 0,-3 0 1 15,-9 6 0-15,10-3 0 16,-1 5-37-16,6 3-7 0,0-1-2 0,-6 7 0 0,9 1 23 0,3 1 0 0,9-3-9 15,-3 8 9 1,-3-5-54-16,18-3-7 0,6-2-2 0,0-6 0 0,-6-5 51 0,6-3 12 0,0-5 0 0,5-6 0 31,-2-4-21-31,0-4-5 0,0-4-1 0,9-3 0 0,-4-3 51 0,-2 0 9 0,6-5 3 0,-3-3 0 16,3-3 8-16,-4-7 3 0,-5-6 0 0,0-2 0 16,-3-3-31-16,12-21-7 0,-9-6-1 0,-1-2 0 15,-5 6-8-15,-9 4 12 0,3 6-12 0,-12 8 12 16,-6 7-12-16,-9 6 8 0,-2 8-8 0,-10 3 8 15,0 4 4-15,-3 7 1 0,-5 4 0 0,5 3 0 0,-6 8-29 16,6 5-5-16,-2 3-2 0,2 6 0 16,15 1-35-16,0 7-7 15,-6 1-2-15,15 7 0 0</inkml:trace>
  <inkml:trace contextRef="#ctx0" brushRef="#br0" timeOffset="123466.9">24061 11168 2188 0,'-9'-26'97'0,"12"18"20"0,-3 2-93 0,9 1-24 16,-9 2 0-16,0 3 0 0,9 0 107 0,-9 0 17 0,0 11 3 15,3 5 1-15,6-3 0 0,-3 6 0 0,-3 4 0 0,-3 4 0 16,-9-1-103-16,6 3-25 0,-3 3 0 0,-6 0 0 15,3 2 0-15,-2-2 0 0,2 0 0 0,-3 0 0 16,-6-3 56-16,9-3 7 0,-3 3 1 0,3-2 0 16,-3-6-52-16,3-3-12 0,0-2 0 0,3-2 0 15,0-4 0-15,0-2 0 0,1-3 0 0,5-5 0 16,0 0 0-16,0 0 0 0,0-2 0 0,2-4 0 16,4-4 0-16,3-1 0 0,3-2 0 0,0-3 0 15,3-5 0-15,3 0 0 0,9 0 0 0,0-3 0 16,-13-3 0-16,13 4 0 0,-3-4 0 0,3 3 0 15,-6 6-11-15,-7 2-5 0,7 3 0 0,-3 5-1 16,-6 0 27-16,3 3 6 0,-6-1 0 0,-3 6 1 0,3 0-17 0,0 3 0 16,-6 0 0-16,6 4 0 0,-9 1-16 15,0 3-8-15,6 0 0 0,-6-1-1 0,0 3 25 0,0 1 0 16,0 1 9-16,-6 1-9 0,6 0 8 0,0 0-8 16,0 0 0-16,6-3 0 0,-3 0 8 0,0 1-8 15,2-1 0-15,-2 0 0 0,6-2 0 0,3-3 0 16,3 0 0-16,0-3 0 15,-6-5-91-15,9 0-15 0,0-5-3 0,-3-3-795 16,5-3-160-16</inkml:trace>
  <inkml:trace contextRef="#ctx0" brushRef="#br0" timeOffset="123839.81">24419 11046 2649 0,'0'0'58'0,"0"0"12"0,0 0 2 0,0 0 4 0,0 0-61 0,9 3-15 0,-6-3 0 0,5-3 0 15,4 1 78-15,-3 2 13 0,9-6 2 0,-6 4 1 16,3-4-59-16,-3-1-12 0,3 1-3 0,3-2 0 16,-7 0-4-16,7-2-2 0,-6-1 0 0,3 1 0 15,0-6-14-15,-3 0 0 0,-3 0 0 0,3-5-10 16,-3 2 10-16,-3-2 0 0,-3 0 0 0,-3 0 8 15,6 2-8-15,-3 1 0 0,-6-3 0 0,-3 5 0 16,6 3 0-16,-3-1 0 0,-3 6-9 0,-3 0 9 16,6 3 0-16,0 2-11 0,3 3 11 0,-6 6-8 15,-3 2 8-15,3 5 12 0,-3 0-2 0,3 3-1 0,-3 3-9 0,3 2-9 16,-3 3 9-16,3 2-13 16,0-2 13-16,0 0 8 0,3-1 0 0,-3 4-8 0,6-6 17 0,0 3-3 15,0-3-1-15,0 0 0 0,0 0-2 0,9-2-1 16,3-3 0-16,-3 2 0 0,3-2-26 0,-3-3-6 15,9-5-1-15,-6 0 0 16,9-2-159-16,0-4-32 0,-4-4-6 0</inkml:trace>
  <inkml:trace contextRef="#ctx0" brushRef="#br0" timeOffset="124042.03">24764 10991 1958 0,'-9'5'87'0,"9"-5"17"0,0 0-83 0,0 0-21 0,0 3 0 0,0-3 0 16,0 0 154-16,0 5 26 0,0 0 6 0,0-5 1 16,0 0-95-16,9 6-18 0,6-4-4 0,0 4-1 15,-6-6-43-15,2 2-9 0,10-2-1 0,-3 0-1 32,3 0-75-32,-9-2-16 0,6-1-2 0,-6 0-1 15,9-2-153-15,-1 0-30 0,19-16-6 0,-3 2-2 0</inkml:trace>
  <inkml:trace contextRef="#ctx0" brushRef="#br0" timeOffset="124206.46">25148 10737 1152 0,'0'0'51'0,"0"0"10"0,0 0-49 0,0 0-12 16,0 0 0-16,0 0 0 0,0 5 263 0,0 6 49 15,-3-3 11-15,-3 5 1 0,3 3-186 0,-3 2-38 16,3 1-7-16,-6 5-1 0,0-3 8 0,3 3 3 16,-3-1 0-16,3 4 0 0,0-3-63 0,0-1-12 15,3 1-2-15,-3 3-1 0,6-6-25 0,0 3 0 16,0 0 0-16,0-3 0 15,0 0-200-15,0-3-46 0,0 14-9 0,-8-16-1 0</inkml:trace>
  <inkml:trace contextRef="#ctx0" brushRef="#br0" timeOffset="124479.55">23942 10848 1267 0,'12'-3'112'0,"-12"3"-89"0,0 0-23 0,0 0 0 16,0 0 183-16,9 3 32 0,-3-3 6 0,0 3 2 15,3-1-66-15,3 1-13 0,6 0-2 0,0 2-1 16,0-3-61-16,2-2-12 0,4 6-2 0,3-6-1 15,-3 2-37-15,-3-2-7 0,5-2-1 0,-2 2-1 16,-3-3-63-16,-3 0-13 0,3-2-3 0,-9 0-757 16,3-3-152-16</inkml:trace>
  <inkml:trace contextRef="#ctx0" brushRef="#br0" timeOffset="124636.05">24273 10705 460 0,'0'0'20'0,"3"5"5"0,-3 1-25 0,3 2 0 15,-3 2 0-15,0 1 0 0,0-1 389 0,9 4 73 16,-9 1 14-16,12 4 4 0,-4-1-333 0,1 1-67 16,3 0-12-16,3 2-4 0,0-5-51 0,-6 2-13 15,3 1 0-15,-6-1-714 16,-3 1-146-16</inkml:trace>
  <inkml:trace contextRef="#ctx0" brushRef="#br0" timeOffset="124956.09">23234 12134 1324 0,'0'0'118'0,"0"2"-94"0,-9 1-24 0,9-3 0 15,9 5 250-15,0 1 46 0,-9-6 8 0,12 5 3 16,9-2-180-16,8-1-36 0,-2 1-7 0,9-3-2 0,14 0-38 16,7-3-8-16,6 1-2 0,5 2 0 0,-3-3-20 0,4 3-4 15,8-3-1 1,10-2 0-16,-7 0-9 0,6 2 0 0,-5-5 0 0,-16 6 0 0,7-1 0 0,-1 0 0 16,-5 3 0-16,-4 3 0 0,-2-3 0 0,-4 5 0 15,-5-2 0-15,17 2 0 0,-8 0 0 0,-19 3 0 16,1-5 0-16,-12 0 0 15,-9 5-67-15,-3-6-15 0,-10 1-3 0</inkml:trace>
  <inkml:trace contextRef="#ctx0" brushRef="#br0" timeOffset="125489.82">23651 12644 1497 0,'-12'-2'66'0,"12"2"14"0,15-3-64 0,-9 1-16 0,-6 2 0 0,0 0 0 16,0 0 141-16,9-3 25 0,-9 3 5 0,2-5 1 16,-4-3-46-16,-1 0-9 0,6 2-1 0,-12-2-1 15,0 3-66-15,-6 0-13 0,3-3-2 0,-6 8-1 16,-9-3 39-16,3 6 8 0,-2-3 2 0,2 8 0 16,-3 0-42-16,-3 2-9 0,-3 4-2 0,10-1 0 15,-1 8-13-15,0 0-4 0,0 3 0 0,0 2 0 0,1 1-12 0,2 2 9 16,3 0-9-16,-3 11 8 0,6-8-8 0,9-3-16 15,6-3 4-15,6 1 1 16,0-6-33-16,9-8-8 0,0 0 0 0,6-5-1 0,0-3 43 0,2-5 10 16,4-5 0-16,0-3 0 0,-3 0 0 0,-3-2 0 15,2-4 0-15,4 1 0 0,3-8 0 0,0-3 0 16,-9 0 0-16,2-7 0 0,10-4 24 0,0-15 5 16,-12-6 1-16,9-10 0 0,-10 3-30 0,1-1 0 15,0 3-13-15,-12 1 4 0,-9 7-7 0,-9 5 0 16,6 8-1-16,-15 3 0 0,-12 6 17 0,1 7-12 15,-4 3 12-15,-6 7-10 0,-2 1 10 0,2 8 0 16,-3 5 0-16,9 8 0 0,7 2 0 0,-1 4 16 16,0 7-4-16,9 3-872 0,12 2-175 15</inkml:trace>
  <inkml:trace contextRef="#ctx0" brushRef="#br0" timeOffset="125743.13">23877 12621 2016 0,'6'-14'179'0,"-6"14"-143"0,9-2-36 0,0-1 0 15,0 3 199-15,5-3 33 0,4 3 6 0,3 0 2 0,0 3-141 0,0 2-28 16,3 1-6-16,-1-1-1 0,-2 3-18 0,-9 3-4 16,6 2-1-16,-6 0 0 0,3 3-28 0,-9 0-5 15,-6 2-8-15,0 1 11 0,0-3-11 0,-6 0 8 16,3 2-8-16,-9-2 8 0,-12 0-8 0,-3 0 8 15,7-3-8-15,-10 0 8 0,0-2-8 0,0-3 0 16,3 2-10-16,4 1 10 16,-4-6-73-16,3 0-9 0,9 1-2 0,3-1-840 15,-3-2-169-15</inkml:trace>
  <inkml:trace contextRef="#ctx0" brushRef="#br0" timeOffset="125942.32">24273 12531 1785 0,'0'0'79'0,"0"0"17"0,0 0-77 0,-6 2-19 0,-3 6 0 0,6 0 0 16,-3 3 196-16,0-1 35 16,-9 4 7-16,3 4 2 0,3 1-108 0,-3 2-20 0,-6 3-5 0,7 5-1 15,-1 0-45-15,3 0-9 0,0-3-1 0,9 3-1 16,-3-2-30-16,6-1-5 0,-3-2-2 0,12 0 0 16,-3-5-5-16,0 2-8 0,2-5 11 0,7-1-11 31,0-7-38-31,3 0-14 0,3-2-4 0,6-4-882 0,-1-2-177 0</inkml:trace>
  <inkml:trace contextRef="#ctx0" brushRef="#br0" timeOffset="126423.58">23972 12430 921 0,'24'-3'82'0,"-15"3"-66"16,0-2-16-16,-9 2 0 0,0 0 336 0,9 2 64 15,3-4 13-15,-6 2 3 0,-3 0-231 0,5-3-45 16,1 1-10-16,3-1-2 0,0 0-56 0,0 1-12 15,6-1-3-15,3 0 0 0,0 3-41 0,-1-2-8 16,1 2-8-16,-3-3 12 0,3 3-12 0,0-3-16 16,0 3 4-16,0 0 1 15,-4-2-101-15,4-1-21 0,-3 0-4 0,3 1-1 16,-3-1-15-16,-3 1-3 0,0-4-1 0,-1 1 0 16,-2-3-46-16,3-3-9 0,-3 3-1 0,0-2-1 15,0-3 76-15,-6 2 15 0,-3-2 3 0,6-3 1 16,-3 3 22-16,-3 0 4 0,0-1 1 0,-3 4 0 0,-3 2 219 0,3 0 44 0,3 3 9 0,-3-1 1 15,0 6 15-15,0 0 4 0,0 0 0 0,0 0 0 16,0 0-85-16,-3 11-17 0,3-3-3 0,3 5-1 16,-3 0 22-16,0 0 5 0,9 3 1 0,-3 3 0 15,3-3-42-15,2 5-8 0,-2-3-1 0,-3 4-1 16,3-4-5-16,3 1-1 0,-3-4 0 0,-9 4 0 16,6-3-51-16,-3 0-13 0,-3 0 0 0,0 0 0 15,-9-3-100-15,6 0-22 0</inkml:trace>
  <inkml:trace contextRef="#ctx0" brushRef="#br1" timeOffset="133609.84">23070 10689 1594 0,'0'0'35'0,"0"0"7"0,0 0 2 0,-6 3 1 0,3-1-36 0,3-2-9 16,0 0 0-16,0 0 0 0,0 8 37 0,0 0 6 16,3 3 1-16,3-3 0 0,-3 2-16 0,6 4-4 15,-3-1 0-15,0 3 0 0,3 0-16 0,-3 2-8 16,-6 6 0-16,3-3 8 0,0 3 4 0,3 0 1 16,-3 0 0-16,0-1 0 0,3 1 3 0,-6 0 0 15,0-3 0-15,6 3 0 0,-12-3 8 0,6 0 3 16,0 1 0-16,0-1 0 0,-3 0 0 0,-3 0 0 0,3 0 0 0,0 0 0 15,0 3 2-15,0 0 1 0,0 2 0 16,-3-2 0-16,12 0-30 0,-6 0 0 0,3 0-8 16,-3-1 8-16,-3 1 0 0,-3-3 0 0,6 1 0 0,0-1 9 15,-3 3 0-15,3-3 0 0,-3 0 0 0,0 0 0 16,3 0 3-16,-3 0 0 0,0-5 0 0,3 3 0 16,0-3 23-16,0 2 5 0,3 3 0 0,-3-2 1 15,0 2-41-15,0-2 0 0,0-1-16 0,0 3 5 16,0-2 11-16,0-1 0 0,-3 1 0 0,-3-1 8 15,6 1 1-15,-3 2 1 0,0-2 0 0,0-1 0 16,0 1-10-16,0-1 0 0,3 1 0 0,0-1 0 16,-3 1 0-16,3-1 0 0,0-2 0 0,0 0 0 15,3 0 0-15,-3 0 0 0,3 0-12 0,-3-3 12 16,3 0 0-16,-3 3 0 0,0-3 0 0,0 3 0 0,-3-5 12 16,3 2-2-16,-3 0-1 0,0-2 0 0,0 2 3 0,0-3 0 15,-3 4 0-15,6-1 0 0,-3 0-3 0,0-2 0 16,3-1 0-16,3 1 0 0,-3 0-9 0,3-1 0 15,-3 1 0-15,9-1 8 0,-6 1-8 0,3-3 12 16,-3 2-12-16,3 1 12 0,-3 0-12 0,6-4 0 16,-6 4 0-16,0 0 0 0,0-3 0 0,-3 2 0 15,-6 1 0-15,6-1 0 0,-3 1 0 0,0-1 0 16,-3 1 0-16,0-3 0 0,0 0 0 0,-3 0 0 16,0 0 0-16,9 2 0 0,-6-2 0 0,0 6 8 15,3-4-8-15,3 3 0 0,-5-2 0 0,5 2 0 16,0 0 0-16,0 1 0 0,0-1 0 0,0 0 0 15,0-2 0-15,-6-1 0 0,6 1 0 0,-3-1 0 0,-3 1 0 16,3 0 0-16,-3 2 0 0,0-3 0 16,-3 4 9-16,3-1-9 0,-3-3 12 0,0 1-3 0,0 2 0 0,0-2 0 15,3 2 1-15,-3 3 0 0,3-3 0 0,0 0 0 16,3 1-10-16,0-1 0 0,-3 0 0 0,6-2 8 16,0-1-8-16,-3-2 0 0,1 0 0 0,2 3 0 15,0-3 0-15,0 0 0 0,-6 0 9 0,6-1-9 16,-3 1 0-16,3 3 8 0,-6-3-8 0,3 3 0 15,-6-1 8-15,6 3-8 0,-3-5 10 0,0 3-10 16,0-1 12-16,-3 1-3 0,6-3-1 0,0 3 0 16,0-4-8-16,0 4 0 0,0-3 0 0,3-3 8 15,-6 1-8-15,6-1 0 0,0 0 9 0,0-5-9 16,0 0 0-16,0 5 9 0,0-5-9 0,6 8 0 16,-3-2 0-16,-3-6 0 0,0 5 0 0,-3 3 0 0,3-3 0 15,0-5 0-15,0 6 8 0,-6-1-8 0,6 0 0 0,0 0 0 16,0-5 0-16,0 8 0 15,-3-2 0-15,3-6 0 0,0 0 0 0,0 0-9 0,0 0 9 0,0 0 0 16,0 0 10-16,3 8-10 0,9-3 11 0,-6-3-11 16,-6-2 12-16,9 0-12 0,3 3 8 0,-3-3-8 15,0-3 0-15,0 3 0 0,-3 0 0 0,5 0 0 16,-2-2-13-16,-3 2 5 0,-3 0-5 0,9 0-1 16,-3 0 0-16,-3 0 0 0,0 0 14 0,3 0-9 15,0 0 9-15,9 0-8 0,-6 0 8 0,6 0 0 16,2 0 0-16,1-3 0 0,3 1-9 0,3-1 9 15,0 3-10-15,2-3 10 0,7 1-20 0,-3-1 3 0,3 0 0 16,-1 3 0-16,1-2 7 0,3 2 2 0,2 2 0 0,1 1 0 16,-9 0 8-16,5-3 0 0,-5 0 0 0,9 2 0 15,-9 1 0-15,-1 2 0 0,1-2 0 0,-3 2 0 16,0-5 0-16,2 3 0 0,-2-3 0 0,6 2 0 16,0-2 0-16,-1 0-8 0,-2 0 8 15,0 0 0-15,8 0 0 0,-5-2 0 0,0-1 9 0,-6 0-9 16,8 3 0-16,-5 0 0 0,-3 0 0 0,0 0-12 15,5 0 12-15,-5 0 0 0,3 0 0 0,-9 0 0 16,-3 3 0-16,2-3 0 0,-2 3 0 0,0-1 0 16,-6 1 0-16,3 0 0 0,-6-1 0 0,3-2 0 15,-4 0 0-15,1 3 0 0,0 0 0 0,0-1 0 16,-3-2 0-16,0 0 0 0,3 3 0 0,3-3 0 16,0 0 0-16,-6 0 0 0,8 3 0 0,-2-3 0 0,0-3 0 15,0 3 0-15,6 0 0 0,-6 0 0 0,0 0 0 16,3 0 0-16,-1 0 0 0,-2 3 0 0,3-3 0 0,-6 0 0 15,3 0 0-15,-3 0 0 0,-9 0 0 0,9 0 0 16,-12 0-15-16,0 0 5 0,6-3 31 0,-3 3 7 16,-3 0 0-16,0 0 1 0,6-3-29 0,-6 3-8 15,3-2-1-15,3-1 0 0,-3 0 9 0,0-2 14 16,-3 5-3-16,0-5-1 0,0-3-10 0,0 3-12 16,0-3 2-16,0 0 1 0,-3 0 9 0,0 0 0 15,-3 0 10-15,6 0-10 0,0-5 12 0,0 5-4 16,0-3-8-16,0-2 12 0,0 0-1 0,0-1-1 15,0 1 0-15,6-3 0 0,0-2 4 0,-6 2 1 16,8-3 0-16,-2 4 0 0,0-1-15 0,3-3 0 16,0 1 0-16,3-1 0 0,-3-2 0 0,3 2 0 0,-3 1 0 0,6 2 9 15,-9 3-9-15,3-3 0 0,0 3 0 0,-6-3-11 16,5 5 11-16,-8 1 0 0,9-4 0 0,-9 4 0 16,6-3 0-16,-3-3 0 0,0 3 0 0,-3-1 8 15,6 1-8-15,-3-3 0 0,-3 3-8 0,6-6 8 16,0 1 0-16,3-1 0 0,-3-2 0 0,0 0 0 15,3-3-9-15,0 3 9 0,3-3-10 0,-6 6 10 16,-3-3-11-16,6 5 11 0,-6-3-12 0,6 1 12 16,-9-1 0-16,8 1 0 0,-8 2 0 0,9-3 0 15,-6 3 0-15,-3-2 0 0,6 2 0 0,-6-3 0 16,3-2 0-16,-3 0 0 0,0 3 0 0,6-4 0 16,-3 1 0-16,-3-3 0 0,3 1 0 0,6-1 0 15,-9-3-11-15,6 1 11 0,-3 2-10 0,6-2 10 16,-6 4-16-16,-3 4 2 0,6-3 1 0,-3 2 0 15,-3 3 13-15,0 1 0 0,0-1 0 0,0 0-9 16,6 0 9-16,-6 0 0 0,0 0 0 0,0-2 0 0,0-1 0 0,0 1 0 16,-6-4 0-16,6 1 0 0,6 0 0 0,-3 0 0 15,0 0 0-15,3 0 0 0,-3 2 0 0,6-5 0 16,3 0-9-16,-4 6 9 0,1-3-12 0,3 2 3 16,3 1 0-16,-9-1 0 0,3 3 9 0,0-2 0 15,-6 5 0-15,6-3-8 0,-3 0 8 0,-3 0-10 16,-3 0 10-16,0 3-10 0,0-6 10 0,0 3 0 15,6-2 0-15,-6 2 0 0,0 0 0 0,3 0 0 16,0-2 8-16,-3 2-8 0,0 0 0 0,0-2 0 0,9-1 0 0,-9 0 0 16,0 6 0-16,6-3 0 0,-3 0 0 0,-3 3-12 15,0 3 12-15,0-4-8 0,0 1 8 16,0 3-8-16,0-1 8 0,0-2 12 0,-3 2-2 0,-3 1-1 16,6-1 11-16,-3 0 3 0,-3 4 0 0,3-4 0 15,-6 0-23-15,9 1 0 0,0-1 0 16,-9 3 0-16,9-2 0 0,-3-1 0 0,3 1 0 0,-6-1 0 15,6 0 0-15,0 3 0 0,0-5 0 0,0 5 0 16,0-2 0-16,0-1 0 0,0 1 0 0,0-1 0 16,0 0 0-16,-3 1 0 0,3 2 0 0,-3-3 0 15,-3-2 0-15,3-3 0 0,-6 6 0 0,0-4 0 16,0-2-14-16,6 3 2 0,-6 0 1 0,0 0 0 16,1 2 11-16,-4-2 0 0,9 2 0 0,-6 1 0 15,0 2 8-15,0 0 3 0,0 0 1 0,-3 0 0 0,3 3-20 16,-3-3-4-16,3 3-1 0,0-1 0 0,-3 1 22 15,4 0 5-15,-13-1 1 0,12 4 0 0,-12-1-15 0,9-2 0 16,-6 2 0-16,6 0 0 0,0 1 0 0,0-1 0 16,-2 1 0-16,2-1 0 0,-3 0 0 0,0 3 0 15,3-2 0-15,-6 2 0 0,6-3 0 0,0 3 0 16,-6-3 0-16,4 3 0 0,-4 0 0 0,0 0 0 16,-3 0 0-16,0 0 0 0,0 0-15 0,-5 0 1 15,2 0 0-15,-3 0 0 0,-6-2 24 0,3 2 5 16,-8-3 1-16,5 3 0 0,0 0-16 0,-5 0 0 15,-4 0 0-15,0 0 0 0,4 0-19 0,-4 0 3 16,3 0 1-16,0-3 0 0,-2 3 5 0,-1-2 1 16,0-1 0-16,-5 3 0 0,5 0 9 0,-2 0-13 0,-1 0 5 0,3 0 8 15,1 0-8-15,-4-3 8 0,0 3 0 0,4-2 0 16,-1 2 0-16,-6 0 0 0,1 0 0 0,-1 2 0 16,0 1 0-16,10 2 0 0,-4-2 0 0,0 0 0 15,4-1 0-15,-4 4 0 0,0-4 0 0,1 4 0 16,2-1-11-16,-3 0 11 0,4 0-8 0,-1 1 8 15,0-1 0-15,6 0 0 0,4 1 0 0,5-1 0 16,0-2 0-16,6 2-13 0,0 0 5 0,9-2-752 16,3 2-151-16</inkml:trace>
  <inkml:trace contextRef="#ctx0" brushRef="#br1" timeOffset="134445.59">23040 13957 748 0,'-11'-3'33'0,"11"3"7"0,-6 0-32 0,3 0-8 0,3 0 0 0,0 0 0 15,0 0 136-15,0 0 24 0,-3-5 6 0,3 5 1 16,0 0-65-16,0 0-13 0,0 0-2 0,6-3-1 16,3 3-5-16,-1-2-1 0,1-1 0 0,3 0 0 15,0 1-22-15,-3-1-5 0,9 0-1 0,-3 1 0 16,3-1-1-16,3 0-1 0,2-2 0 0,-2 2 0 16,3 1-30-16,-3-3-5 0,3-1-2 0,-1 4 0 15,1-4-13-15,-3 4 0 0,6-1 0 0,-3-2 0 16,3 2-69-16,-4-2-20 15,-2 5-4-15,0-3-551 0,3 3-111 0</inkml:trace>
  <inkml:trace contextRef="#ctx0" brushRef="#br1" timeOffset="134691.51">23285 14002 2005 0,'0'0'44'0,"0"0"8"0,0 0 3 0,0 0 2 0,0 8-45 0,0 0-12 16,0-3 0-16,5 6 0 0,-2-4 70 0,-3 4 12 0,0 0 2 15,3 2 1-15,-3 0-29 0,0 0-5 16,0 3-2-16,-3 0 0 0,3 0-30 0,-8 2-7 16,8-2 0-16,0 3-1 0,-9-1-11 0,9-2 12 0,-3 0-12 0,3 3 12 15,-3-3-25-15,3-3-5 16,3 3-1-16,-3-6-725 0,3 1-144 0</inkml:trace>
  <inkml:trace contextRef="#ctx0" brushRef="#br1" timeOffset="134897.62">23046 14330 2210 0,'-14'-5'98'0,"11"2"20"16,-3 0-94-16,6 3-24 0,0 0 0 0,0 0 0 15,0 0 72-15,0 0 9 0,0 0 3 0,9-2 0 0,11-1-22 16,-2 0-4-16,0 1-1 0,6-1 0 0,9 0-45 0,-1 3-12 16,1 0 0-16,3 0 0 0,-6 0 0 0,8 0 0 15,-8 0 0-15,0 0 0 16,0 0-94-16,-1-2-21 0,4-1-4 0,-3 0-969 16</inkml:trace>
  <inkml:trace contextRef="#ctx0" brushRef="#br1" timeOffset="135279.87">23579 14155 1209 0,'-6'-5'108'0,"6"5"-87"15,0 0-21-15,0 0 0 0,0 0 141 0,0 0 24 0,0 0 5 16,0 0 1-16,0 0-61 0,0 0-12 0,0 0-2 0,6 11-1 16,-6-4-5-16,6 7-1 0,-6-4 0 0,0 3 0 15,0 3-61-15,0 3-13 0,-6-3-3 0,6 5 0 16,-3-3-2-16,0 1-1 0,0-3 0 0,0 0 0 15,-6 0-9-15,9-1 8 0,0-4-8 0,0-3 8 16,-3 3-16-16,3-6-4 0,0-5-1 0,0 0 0 31,0 0-23-31,0 0-4 0,3-3 0 0,12-5-1 16,-3 0-24-16,0-2-5 0,0-3-1 0,3-1 0 16,0-4-43-16,0-1-9 0,0-2-1 0,-4 3-1 0,-2-4 40 15,3 4 8-15,3-1 1 0,-6 6 1 0,-3 3 75 0,3 2 0 0,-3 2 14 0,0 1-2 16,-6 5 56-16,0 0 10 0,0 0 2 0,0 5 1 15,6 3-12-15,-3 0-2 0,-3 3-1 0,0-1 0 16,0 4-18-16,0 1-4 0,0 1-1 0,-3 0 0 0,-3 0-19 16,6 3-4-16,0-6-1 0,-3 0 0 0,0 0-6 15,-3-2-1-15,6 2 0 0,0-2 0 0,-3-1-1 0,3-2-1 16,0 0 0-16,0-8 0 16,0 0-98-16,0 0-20 0,9 3-4 0</inkml:trace>
  <inkml:trace contextRef="#ctx0" brushRef="#br1" timeOffset="136445.29">23859 14258 1843 0,'0'0'81'0,"0"0"18"0,0 0-79 0,0 0-20 16,0 0 0-16,0 0 0 0,0 0 73 0,0 0 11 15,-6 8 3-15,6 3 0 0,-3 2 3 0,3 0 1 16,-3 3 0-16,-3 5 0 0,6 3-45 0,-3 3-9 0,-3 2-1 0,6 0-1 15,0 0-4-15,-3-3-1 0,0 1 0 0,0-1 0 16,3 1-30-16,-3-3 0 0,0-3 0 0,-3 0 0 16,6-2 0-16,0-1 0 0,0-2 0 0,0 0 0 15,0-6 0-15,-3-2 12 0,3-8-1 0,0 0-1 16,0 0-10-16,0 0 0 0,0-5 0 0,-6-3 0 16,6 0 0-16,6-5 0 0,-3 0 0 0,-3-6 0 15,6-2-12-15,-3 0-2 0,0-3 0 0,3-5 0 16,-3-3-10-16,3 0-1 0,-3-5-1 15,3-2 0-15,-3 2 3 0,0 2 1 0,-3 3 0 0,9 3 0 16,-9 6 22-16,6 1-9 0,-3 7 9 0,0 1 0 16,0 4 0-16,3 2 0 0,0 0 0 0,-3 3 0 0,6-1 0 15,0 6 0-15,0-2 0 0,-1 2-10 0,-2 2 10 0,6 1 0 16,-3 0 0-16,9 2 0 0,-9 3 0 0,3 0 0 16,-3 2 0-16,3 1 11 15,-3-1-11-15,3 1 0 0,-3 2 0 0,-1-2 0 0,4 5 0 0,-3-3 0 16,-3 0 0-16,-3 0 0 0,-3-2 0 0,0 0 0 15,0-1 0-15,-3 1 0 0,-6-3 0 0,3-3 0 16,-3 0-10-16,6 1 10 0,-8-1 0 0,-1-2 0 16,-3 2 0-16,-3-3 0 0,0-2 0 0,0 0-16 15,-3 0 5-15,4 0 1 0,-1 0 10 0,6 0-13 16,-6 0 5-16,3 0 8 0,6 0 0 0,-3-2 0 16,6 2 14-16,0 0-4 0,6 0-10 0,0 0 0 0,0 0-10 15,0 0 10-15,6 2 0 0,3 1 0 0,3-3 0 16,6-3 0-16,0 3 0 0,6 0 0 0,-4-2 0 0,10-3 0 15,-9 2 0-15,0 0-14 0,6-5 1 0,-4 3 0 32,1-3-21-32,-3 3-4 0,-6-3-1 0,6-3 0 0,-3 3 18 0,-6-5 3 0,-1 2 1 0,-2 1 0 15,0-1 17-15,-6 1 11 0,0-1-2 0,0 1 0 16,-3 2 32-16,-3 0 7 0,3 2 0 0,-3 1 1 16,0-3-6-16,3 3-2 0,0 2 0 0,0 3 0 15,0 0-12-15,0 0-2 0,0 0-1 0,0 0 0 16,0 0-14-16,-9 6-4 0,6-1 0 0,-3 3 0 15,6 0 7-15,-2 0 1 0,-7 5 0 0,9-3 0 16,-3 4-16-16,-3 2 0 0,6-3 0 0,0 0 0 16,0 0 0-16,0-2 0 0,6 2 0 0,-3-2 0 0,3-1 0 15,-1-2 0-15,1 0 0 0,-3-3 0 0,9-2 0 0,-3 0 0 16,-3-3 0-16,6-6 0 0,-3 1-9 0,0 0-5 16,0-3-1-16,-3-3 0 0,9 3 15 0,-9-2 0 15,0-1 0-15,-3-2 0 0,6 2 0 0,-3 1 0 16,-4-3 0-16,1 5 0 0,-3-3 12 0,0 3-4 15,6 0 0-15,-6 0-8 0,0 0 15 0,0 3-4 16,3 0-1-16,-3 5 0 0,0-6-10 0,0 6 0 16,0 0 9-16,0 0-9 0,0 0 0 0,6 6 0 15,0-1 0-15,-6 3 0 0,0 0 0 0,6-3 0 16,-6 6 0-16,3 2 8 0,-3 0-8 0,0 3 9 16,0-3-9-16,6 1 10 0,-3-1-10 0,0 0 0 15,0 0 0-15,3 0 8 0,0 1-8 0,-3-1 0 16,9-5 0-16,-3 2 8 0,3-4-8 0,3-1 0 0,0-2 0 0,-1-1 8 15,-5-2-8-15,6-2 8 0,3-1-8 0,3-5 8 16,0 0-8-16,0-2 0 0,-4-1 0 0,4-2 0 16,-3-3 8-16,3 0-8 0,-6-3 0 0,-3 1 8 15,6-3-8-15,-6-3 8 0,-4-2-8 0,4-4 8 16,3-1 10-16,-6-4 2 0,-3-2 0 0,3 0 0 16,-9 0-20-16,6 0-11 0,-3 5 2 0,-3 3 0 15,0 5 9-15,0 1 12 0,0 4-2 0,0 3-1 16,-3 3-1-16,-3 2-8 0,6 6 12 0,0 5-4 15,0 0-8-15,0 0-11 0,-3 5 3 0,-3 6 0 16,0 2 8-16,0 6 11 0,-3 2-3 0,0 3 0 16,3 2-8-16,0 6 0 0,-2-3 0 0,-4 3 0 15,3-3 0-15,6 3 0 0,-3-3 0 0,3 0 8 16,3 0-8-16,0 3 10 0,0-6-10 0,3 3 10 0,6-2-10 16,0-3 8-16,0-1-8 0,2-1 8 15,7-4-8-15,0-5 0 0,3-2 9 0,3-3-9 16,6-6-44-16,-4-2-12 0,1-5-4 0,-3-5-800 15,3-4-160-15</inkml:trace>
  <inkml:trace contextRef="#ctx0" brushRef="#br1" timeOffset="136600.59">24448 14174 2718 0,'0'0'60'0,"0"0"12"0,9 5 2 0,3-2 2 0,0 2-60 0,12-2-16 0,3-1 0 0,2 1 0 15,10 0 9-15,0-3-1 0,6 0 0 0,-1-3 0 32,7 3-74-32,2-3-15 0</inkml:trace>
  <inkml:trace contextRef="#ctx0" brushRef="#br1" timeOffset="138034.81">22936 15147 172 0,'-9'-10'8'0,"6"7"1"0,0-2-9 0,3 5 0 0,-3-3 0 0,3 3 0 16,-3-2 322-16,3 2 62 0,0 0 13 0,0 0 3 15,-3 2-275-15,3-2-54 0,0 0-11 0,0 0-3 16,0 6-27-16,3 1-6 0,-3-1 0 0,3 2-1 16,0-3-23-16,0 3 8 0,-3-8-8 0,3 5 0 15,0 6 0-15,-3-1 0 0,0 1 0 0,0 0 8 0,0 2 37 16,-6 3 8-16,0 5 2 0,0-3 0 15,-5 9 21-15,8-3 5 0,-6-1 1 0,0 1 0 0,0 0-25 16,0 0-5-16,-3 0 0 0,6-3-1 0,-3 3-24 0,3-3-5 16,-3-3-1-16,6 1 0 0,-3-3-11 0,3-3-2 15,0 0-8-15,3-5 12 0,0 3-12 0,3-6 0 16,-3-5 0-16,9 0-10 16,3-3-156-16,0-5-31 0</inkml:trace>
  <inkml:trace contextRef="#ctx0" brushRef="#br1" timeOffset="138277.19">22912 15134 748 0,'-11'-2'67'0,"11"2"-54"0,-3-3-13 0,3 3 0 0,0 0 232 0,0 0 44 0,0 0 9 0,0 0 2 16,9-5-207-16,-1 2-40 0,1-2-9 0,6 2-2 15,-3-2 42-15,9-1 8 0,0 1 1 0,3 2 1 16,-1 1-12-16,4-1-2 0,3 1-1 0,-3 2 0 16,0 0-30-16,-1-3-7 0,-2 3-1 0,0-3 0 15,-6 3-16-15,3 0-3 0,-9 0-1 0,5 0 0 16,-8 0-132-16,0 3-28 0,-9-3-4 0,0 0-2 16</inkml:trace>
  <inkml:trace contextRef="#ctx0" brushRef="#br1" timeOffset="138469.13">22793 15388 864 0,'0'0'76'0,"0"0"-60"16,3-5-16-16,0 2 0 0,-3-2 243 0,12 0 45 15,-6-1 10-15,3 1 2 0,0 0-160 0,3-1-31 16,3 1-6-16,3-3-2 0,3 6-35 0,2-4-7 15,4 1-2-15,0 0 0 0,-3-1-57 0,6 1 0 0,2 0 0 0,1 0-1115 16</inkml:trace>
  <inkml:trace contextRef="#ctx0" brushRef="#br1" timeOffset="138715.04">23496 15105 1785 0,'-3'-3'159'0,"-3"3"-127"0,-3 3-32 0,0 0 0 16,-3-1 44-16,3 1 2 0,-3 5 1 0,3 0 0 16,0 2 36-16,-2 6 7 0,-1 0 2 0,0 5 0 15,-3 1-15-15,3 4-2 0,3 0-1 0,-3 4 0 16,3-1-22-16,6 0-5 0,-6-3-1 0,0 3 0 16,0-5-32-16,-2 3-6 0,8-9-8 0,-3 3 11 15,6-2-11-15,-3-6 10 0,3 0-10 0,0-2 10 16,0-3-22-16,3-6-4 0,-3-2 0 0,0 0-1 15,9-2-139-15,-1-9-28 0,4-2-6 0,-3-3-494 16,-3-2-100-16</inkml:trace>
  <inkml:trace contextRef="#ctx0" brushRef="#br1" timeOffset="138893.73">23386 15036 1396 0,'-9'0'62'0,"9"0"13"0,-3 3-60 0,0 0-15 16,0-1 0-16,0 4 0 0,-6-1 114 0,9 3 20 15,0 0 4-15,0 2 1 0,0 1-42 0,0 2-8 16,0 0-1-16,9 1-1 0,-6 4-33 0,3 1-6 15,-3-1-2-15,6 1 0 0,3-4-15 0,-3 1-3 16,8 3-1-16,-5-3 0 0,9-3-15 0,-3 0-4 0,-6 3 0 16,9-5 0-16,-9-3-8 0,6 0 8 0,-7-6-8 0,-2 1 8 31,6-1-99-31,-3-2-20 0,0-5-4 0,-3 3-561 16,0-6-112-16</inkml:trace>
  <inkml:trace contextRef="#ctx0" brushRef="#br1" timeOffset="139103.94">23728 15150 979 0,'0'0'43'0,"0"0"9"0,0 0-41 0,0 0-11 0,0 0 0 0,0 0 0 15,0 0 233-15,0 0 45 0,-3 8 9 0,0 0 1 16,0 3-166-16,-6-1-34 0,0 1-6 0,3 2-2 16,-9 0-17-16,4 3-4 0,-1-3-1 0,-6 0 0 15,9 1-39-15,-6-1-8 0,3 0-2 0,-3-2 0 0,6 2-9 0,0-2 8 16,3-1-8-16,0-2 8 0,0 0-20 0,3-3-4 15,3-5 0-15,0 0-1 16,0 0-110-16,0 0-21 0,9-5-5 0,3-6-496 16,-3 1-99-16</inkml:trace>
  <inkml:trace contextRef="#ctx0" brushRef="#br1" timeOffset="139245.9">23761 15145 806 0,'0'0'72'0,"0"0"-58"16,0 0-14-16,9 5 0 0,-6 3 205 0,0 3 39 15,-3 2 7-15,3 3 1 0,-6 2-100 0,3 1-20 16,0 5-4-16,0-1 0 0,-3 4-58 0,0-1-11 15,-6 1-3-15,9-1 0 0,-3-2-28 0,-3-3-5 16,6 3-2-16,-3-3 0 0,3-2-21 0,0-1 0 16,0-2 0-16,3-3 8 15,-3-2-136-15,9-3-26 0</inkml:trace>
  <inkml:trace contextRef="#ctx0" brushRef="#br1" timeOffset="139432.14">24052 15470 1612 0,'0'0'144'0,"0"0"-116"0,0-5-28 0,3-3 0 16,3-3 131-16,6 6 20 0,0-3 4 0,9 6 1 15,-3-6-127-15,3 0-29 0,0 2 0 0,-4 1-961 16</inkml:trace>
  <inkml:trace contextRef="#ctx0" brushRef="#br1" timeOffset="139672.99">24538 15229 2548 0,'-6'0'56'0,"0"3"12"0,-3 0 3 0,3 5 0 0,0 0-57 0,0 5-14 16,-3 0 0-16,0 6 0 0,-3 2 15 0,3-3 0 16,0 6 0-16,-3 0 0 0,1 0 9 0,-1 2 1 15,3-2 1-15,0 2 0 0,0-4-16 0,0 1-10 16,9-1 12-16,-6-1-12 16,0-5-31-16,6-1-13 0,0-4-2 0,6 0-1 15,-3-6-65-15,0 0-14 0,6-10-2 0,3 5-550 0,3-11-110 0</inkml:trace>
  <inkml:trace contextRef="#ctx0" brushRef="#br1" timeOffset="139890.21">24663 15094 979 0,'0'0'43'0,"0"0"9"0,0 0-41 0,9 6-11 0,-3 2 0 0,-3 0 0 16,0 2 186-16,-3 1 35 0,5 5 7 0,-2-3 2 16,3 5-108-16,-3 1-22 0,0 2-4 0,-3 0 0 15,6 0-35-15,-3 3-6 0,-3 0-2 0,9-3 0 16,-9 6-15-16,9-3-3 0,-6-1-1 0,3 1 0 15,-3-3-1-15,-3 3 0 0,6-5 0 0,-3-1 0 0,0-2-7 0,-3 3-2 16,0-6 0-16,0 0 0 16,0-2-10-16,0-1-2 0,0-2-1 0,-3-3 0 15,3-5-11-15,-9 3 0 0,6 0 9 0,-3-3-9 16,6 0-179-16,-12-3-40 0,3 0-8 0</inkml:trace>
  <inkml:trace contextRef="#ctx0" brushRef="#br1" timeOffset="140077.87">24439 15518 1036 0,'0'0'92'0,"0"0"-73"0,0 0-19 0,12 0 0 16,-6-5 272-16,6 2 52 15,6 0 9-15,3-2 3 0,3 0-252 0,5-1-51 0,1 1-9 0,0 2-3 16,12-2-5-16,-4 2 0 0,1 1-1 0,6-3-712 15,5 2-143-15</inkml:trace>
  <inkml:trace contextRef="#ctx0" brushRef="#br1" timeOffset="141266.31">20552 11134 1378 0,'0'0'30'0,"0"0"6"0,0 0 2 0,0 0 2 0,0 0-32 0,0 0-8 0,0 0 0 0,-3 8 0 16,-3-3 65-16,3 5 12 0,0 4 3 0,-3-1 0 0,3 3-26 0,-3 2-5 15,0 1-1-15,0 5 0 0,3-1-32 0,-3 4-8 16,0 2 0-16,1 0-8 16,-1 0 11-16,0 0-11 0,3 3 10 0,-3 0-10 0,-3 0 37 15,-3 2 2-15,3 3 0 0,0 3 0 0,0-1-2 16,0 4 0-16,0-1 0 0,-3 0 0 0,0 3-7 15,0 0-2-15,-2 3 0 0,2 0 0 0,0 5-11 0,0-1-2 16,0 1-1-16,3 0 0 0,3-2-14 0,0-1 9 16,0 0-9-16,3 3 8 0,-3 0-8 0,3-3 0 15,-3-5 0-15,0 5 8 0,3-2-8 0,-3-3 0 16,-2 0 0-16,-1 0 0 0,0-3 10 0,3 1-10 16,-6-1 12-16,3 0-12 0,-3 1 21 0,3-1-2 0,0 0-1 15,0-2 0-15,3 0-3 0,0-3-1 0,0 0 0 0,3-3 0 16,-3 1-14-16,3-1 11 0,3-2-11 0,-3 2 10 15,0-2-10-15,3 0 0 0,0-3 9 0,-3-3-9 16,3 1 8-16,-2-6-8 0,-1 3 8 0,0-6-8 16,-6 1 0-16,3-3 0 0,0-3 0 0,-3 0 0 15,3 0 0-15,0-5-15 0,0 0 3 0,3-3-726 16,3-5-145-16</inkml:trace>
  <inkml:trace contextRef="#ctx0" brushRef="#br1" timeOffset="142929.63">20534 10938 403 0,'0'0'17'0,"0"-3"5"0,0 3-22 0,3-5 0 0,-3 0 0 0,3-1 0 15,0 4 218-15,3-1 39 0,0-2 8 0,0 2 2 16,3-2-150-16,0 0-29 0,0-1-7 0,0 1-1 16,3 2-25-16,2 1-6 0,1-6-1 0,0 5 0 15,6-2-32-15,-3 0-6 0,3-1-2 0,0 4 0 16,-1-4-8-16,1 1 12 0,-3 2-12 0,0-2 12 16,3-3-12-16,-3 0 12 0,-3 3-12 0,-1 0 12 15,1-3-4-15,0 0-8 0,0-3 12 0,3 1-4 16,-3 2 1-16,3 0 0 0,0-3 0 0,-1 3 0 15,1-2 9-15,3 2 2 0,0 2 0 0,3-2 0 16,3 0-10-16,-1 1-2 0,7-4 0 0,0 6 0 16,3 2-8-16,-1-2 0 0,-2-1 0 0,3 1 0 15,-1 0 0-15,1 2 0 0,-3 1 0 0,0-1 0 16,-1 0 0-16,1 1 0 0,0-1 0 0,3 0 0 16,-1 1 0-16,1 2 0 0,3-6 0 0,-1 6 0 0,1-2 0 0,-3 2 0 15,-6 0 9-15,-1 0-9 0,1 0 0 0,0 0 0 16,3 2 0-16,-1 1 0 0,7-3 0 0,0 3 0 15,-6-1 0-15,-1 1 0 0,-2 0-11 0,0-1-6 16,-3 1-2-16,-4 2 0 16,-2-5-29-16,-3 5-7 0,3-2-1 0,-6 2 0 15,-3-5 0-15,0 3 0 0,-6-3 0 0,3 0 0 0,-1 0 39 0,1 3 7 16,-3-6 2-16,3 3 0 0,0 0 8 0,0 0 0 16,3 0 0-16,0-3 0 0,0 3 0 0,0-2 0 15,0-1 0-15,3 3 0 0,-1 0 0 0,4 0 0 16,-6 0 0-16,-3 0 0 0,9 0 0 0,-3 3-8 0,-6-1 8 15,0-2-8-15,-3 3 8 0,0 0 11 0,-6-3-3 16,0 0 0-16,6 2 24 0,-6-2 5 0,0 0 1 0,3 3 0 16,5 0-1-16,-5-1 0 0,-3-2 0 0,9 3 0 15,-3-3-9-15,-3 3-3 0,3-3 0 0,3 2 0 16,0-2-2-16,0 3-1 0,0 0 0 0,0-1 0 16,-3 1-22-16,0-1-12 0,3 1 2 0,-3 0 0 15,-6-3 18-15,6 2 3 0,-6-2 1 0,9 6 0 16,-9-6 0-16,0 0 0 0,0 0 0 0,9 2 0 15,-4 4 0-15,-5-6 0 0,6 2 0 0,3 4 0 16,-9-6-4-16,9 2 0 0,0 4 0 0,-3-1 0 16,-6-5-8-16,6 2 0 0,6 6 0 0,-12-8 0 15,0 0 0-15,6 8 0 0,-3-2 0 0,-3-6 0 16,0 0 0-16,0 0 0 0,0 0 0 0,0 0 0 0,0 0 34 0,6 8 5 16,-6-8 1-16,3 7 0 0,0 1-21 0,-3 0-4 15,0-2-1-15,0 4 0 0,-3-2-3 0,6 5-1 16,-3 1 0-16,0 2 0 0,3-1-10 0,0 4 0 15,-3-1 0-15,3 4 0 0,-3-1 0 0,3 0 0 16,-3 3 0-16,3 0 0 0,-3-1 0 0,3 1 0 16,-3 3 0-16,-3-1 0 0,3 1 0 0,0-1 0 15,0 3 0-15,0-2 0 0,0-1 0 0,0 3 0 16,3 0 0-16,-3-2 0 0,0 2 0 0,6 0 0 16,-3-3 0-16,-3 1 0 0,3-1 12 0,0 3 0 15,0-2 0-15,-3 2 0 0,3-3-12 0,-3 1 0 16,0-3 0-16,0 5 0 0,0-3 18 0,6 3 2 15,-6-2 0-15,-6-3 0 0,6 2-20 0,0-2 0 0,-3 0 0 16,-3-3 0-16,3 3 0 0,0-3 0 16,-3-3 0-16,3 6 0 0,-3 0 10 0,3 0-2 0,-3 0 0 0,0-1 0 15,0 4-8-15,0-3 8 0,0 2-8 0,-3-2 8 16,9 2-8-16,-6-2 0 0,3 0 0 0,-3 0 0 16,3 0 0-16,0-3 0 0,-6 0 0 0,9 0 0 15,-6-2 0-15,0 2 0 0,-2-3 0 0,2 1 0 16,0 2 0-16,-3-2 0 0,0-1 0 0,-3 3 0 15,0 0 14-15,0 1 1 0,3-4 0 0,0 3 0 16,3 0-5-16,-6 1-1 0,12 4 0 0,-6-2 0 16,3 0-9-16,0 2 0 0,0-2 0 0,3 2 0 15,0 1 8-15,-3-1 0 0,3-2 0 0,0 0 0 16,-3 2-8-16,0-2 0 0,-2 3 0 0,-1-6 0 0,0-3 0 16,-3 4 0-16,6 1 0 0,-6-1-11 0,3-1 11 15,0 0 0-15,0 0 0 0,0 0 0 0,0 0 0 16,-3-2 0-16,9-1 0 0,-6 1 0 0,3-3 0 0,0 0 0 15,-3 2 8-15,3 1-8 0,0-1 0 0,0 1 0 16,-3-1 0-16,3 1 0 0,-3-1 0 0,-2 4 0 16,8-7 0-16,-9 4 0 0,0-1 0 0,3 1 0 15,0-1 0-15,-3 4 0 0,-3-4 20 0,9-2 0 16,-3 0 0-16,-3-3 0 0,3 0-6 0,0-5-2 16,0 0 0-16,0 0 0 0,3 0 4 0,-3-3 0 15,6-2 0-15,-3 0 0 0,3-3-7 0,-3 5-1 16,0-2 0-16,3-3 0 0,0 0-8 0,0 5 0 0,-3-2 0 0,0 5 8 15,0-6-8-15,0 3 12 0,0 1-12 16,1-1 12-16,-4-2-12 0,0 2 0 0,-6-2 0 0,6 2-11 16,-6-2 28-16,0-1 6 0,-3-2 1 0,-3 0 0 15,0 3-24-15,-3-3 0 0,1 0 0 0,-1 0 0 16,-3 0 0-16,-3 0 0 0,-3 0 0 0,1 0 0 16,-1 0 0-16,-3 2 0 0,0 1 0 0,-2-3 0 31,-10 0-21-31,-3 0-9 0,-5 3-2 0,-4-3 0 0,-2 2 15 0,-4-2 2 0,-5 0 1 0,-4 3 0 15,-5-3 2-15,0 3 1 0,-4-3 0 0,7 2 0 16,-7 1 11-16,1-3 0 0,0 0 0 0,2 0 0 16,-2 0 0-16,6-3 0 0,2 1 0 0,1-4 8 15,11 6 17-15,1-5 4 0,2 2 1 0,9 1 0 16,10-1-6-16,2-2 0 0,9 2-1 0,3 1 0 16,7-1-23-16,5 3 0 0,3-3 0 0,6 3 8 15,3 0-125-15,0 0-25 0,0 0-5 0,0 0-1 0</inkml:trace>
  <inkml:trace contextRef="#ctx0" brushRef="#br1" timeOffset="143903.87">20022 13946 1638 0,'0'0'36'0,"0"-8"7"0,0 3 1 0,0 5 3 0,0 0-38 0,0 0-9 0,0 0 0 0,0 0 0 16,0 0 76-16,0 0 12 0,0 0 4 0,-3 5 0 16,0 6-21-16,0 2-4 0,-3 3-1 0,0 5 0 15,-3-2-14-15,1 4-2 0,-1 1-1 0,0 3 0 0,3-3-23 0,-3-1-5 16,0 1-1-16,3 0 0 0,3-3-10 0,0 3-2 15,-6-3-8-15,3 0 12 0,0-2-1 0,0-1-1 16,3 1 0-16,-6-6 0 0,3-5-10 0,0 0 0 16,0 0 0-16,3-3 8 0,3-5 0 0,0 0 0 15,0 0 0-15,0 0 0 0,0 0-8 0,0 0 0 16,0 0 9-16,3-5-9 0,3 0 0 0,3-1-16 16,-3 1 2-16,3-3 1 0,3 3 3 0,6-3 1 15,0 3 0-15,0-3 0 0,2 2-4 0,1 4-1 16,0-4 0-16,0 4 0 0,0-1 6 0,0 3 8 15,-3-3-13-15,2 3 5 0,-2 3 8 0,3 0 0 16,0-1-9-16,-3 1 9 0,0 2 0 0,-1-2 0 16,4 0 0-16,-3 2 0 0,0 0 22 0,-3 0-1 0,3 1 0 0,-6-1 0 15,0-2-21-15,-1 2 0 0,-2-2 0 0,3-1 0 32,0-2-105-32,0 0-26 0,-3 0-5 0,3-2-831 0</inkml:trace>
  <inkml:trace contextRef="#ctx0" brushRef="#br1" timeOffset="145545.12">20692 14195 518 0,'0'0'23'0,"3"-3"5"16,-3-2-28-16,3 0 0 0,0-3 0 0,-3 2 0 15,0 1 275-15,0-3 49 0,0 0 11 0,-3 3 1 16,0 0-225-16,0-1-46 0,0 1-9 0,-3 0-1 16,0 2-11-16,0 1-3 0,-3-4 0 0,0 4 0 0,0 2-4 0,-3-3-1 15,1 3 0-15,-1 3 0 16,-3-3 3-16,0 5 0 0,3-2 0 0,-6 2 0 0,0 3-7 15,3 0-2-15,-3 2 0 0,4 4 0 0,-1-1-7 16,3 0-2-16,0 0 0 0,3 3 0 0,0 3-10 0,6-4-3 16,0 1 0-16,6 0 0 0,0 0-8 0,0 0 0 15,6-3 0-15,0-2 0 0,3-6 0 0,0 3 0 16,3 0 0-16,-4-3-11 0,4-5-1 0,0 0 0 16,-3 0 0-16,3-5 0 0,0-3 0 0,-3 0 0 15,-3-3 0-15,0 1 0 0,3-3 12 0,-6 2 0 16,-1-5 0-16,1 3 0 0,0-3 0 0,-3 3 0 15,0 0 0-15,0-1 0 0,-3 1 12 0,0 3-1 16,0-1-1-16,0 0 0 0,0 4 6 0,-3-1 2 16,3 0 0-16,0 0 0 0,-3 2-2 0,3 4-1 0,0 2 0 15,0 0 0-15,0 0-4 0,0 0-1 0,0 0 0 0,-3 5 0 16,0 3-2-16,0 0 0 0,3 3 0 0,0-1 0 16,-3 1 0-16,3 2-8 0,0 0 12 0,3 0-4 15,-3 1-8-15,3-1 0 0,3-3 0 0,0 4 0 16,0-6 0-16,3 0 0 0,0-3 0 0,3 0 0 15,-3 0 0-15,3-2 0 0,3 0 0 0,0-6 0 16,-3 0-12-16,5 1 12 0,-5-1-10 0,0-5 10 16,0 3 0-16,0-3 12 0,-3-3-1 0,-3 3 0 15,-3 0-11-15,3 1 0 0,-3-1-12 0,0 0 12 16,0-3 0-16,0 0 0 0,-3 1 0 0,0-1 12 16,0 1 6-16,0-3 2 0,0 2 0 0,0 0 0 15,0 1-7-15,3-1-1 0,-3 1 0 0,3 4 0 0,3-2-3 16,0 3-1-16,-6 0 0 0,3-1 0 0,-3 6 0 0,0 0 0 15,0 0 8-15,0 0-16 0,0 0 10 16,0 0-10-16,0 0 10 0,0 0-2 0,0 0 0 16,3 6 0-16,3-1 0 0,-1 3 0 0,-2-3-8 15,0 1 12-15,3 2-4 0,-3-1-8 0,3 1 0 16,0 0 0-16,0-2 0 0,-6-6 0 0,9 5 8 16,-9-5-8-16,0 0 0 0,9 5 0 0,-9-5 0 15,0 0 0-15,0 0 0 0,0 0 0 0,0 0 8 16,6-2-8-16,-6 2 0 0,6-6 12 0,-6 1-4 15,3-3 0-15,-3 3 0 0,-3-3-8 0,3 3 0 16,-3-1 0-16,0-2 0 0,3 3 0 0,-3-3 8 16,3 3-8-16,0-3 8 0,0 3-8 0,0-1 0 0,-3 1 0 15,3 5 8-15,0 0-8 0,0 0 0 0,0-5 0 0,0 5 0 16,0 0 0-16,0 0 0 0,0 0 0 0,0 0 0 16,0 0 0-16,0 0 0 0,-3 5 0 0,0 3 0 15,-3-3 0-15,3 3 0 0,3 0 9 0,-3 0-9 16,3 0 0-16,0 3 0 0,0-4 0 0,3 4 0 15,0 0 0-15,0-1 0 0,0-2 0 0,3 5 0 16,0-2 0-16,0 0 0 0,-3-4 0 0,6 1 0 16,-3 3 0-16,3-3 0 0,-3 0 0 0,3-3 0 15,0 0 0-15,0 1 0 0,-1-4 0 0,1-2 0 16,0 0 0-16,0 0 8 0,3 0-8 0,-3 0 0 16,3-2 0-16,-3-1 0 0,3-5 0 0,-3 3 0 15,0 0 0-15,3-1 0 0,-6 1 0 0,2-3 8 16,-2-3-8-16,0 4 0 0,0-4 0 0,-3 3 8 15,0-3-8-15,0-2 0 0,0 0 0 0,-3 2 8 16,3-2-8-16,-3 3 0 0,0-4 0 0,0 6 0 0,0 0 0 0,0 1 0 16,0 1 0-16,0 1 0 0,0 2 0 0,0 3-8 15,0 0 8-15,0 0-8 0,0 0 8 0,0 0 0 16,-3 11 0-16,-3-3-8 0,3 2 8 0,-3 4 0 16,3-1 0-16,-3 0 0 0,3 3 0 0,0-3 0 15,-3 0 0-15,6 3 0 0,-2 0 0 0,-1 3 0 16,0-6 0-16,3 5 0 0,0 4 0 0,3-4 0 15,0 3 0-15,-1-2-8 0,-2-1 8 0,3 4 0 16,-3-4 0-16,0-2 0 0,0 2 0 0,-3 1 0 16,1-3 0-16,-4 2 0 0,0-4 0 0,-3 4 0 15,-3-5 0-15,3 3 0 0,-6-3 0 0,0 1 8 0,0-4-8 0,-3 3 0 16,0-2 0-16,1-3 0 0,-1 0 0 0,3-3 0 16,-3 1 0-16,0 1 0 0,3-4-12 0,0-3 4 15,3 0-7-15,1 0-1 0,2-3 0 0,0-2 0 16,0 0 5-16,3-3 1 0,0-3 0 0,6 1 0 15,0-3-7-15,0-1-2 0,3-2 0 0,3-2 0 16,3 2 1-16,0 0 0 0,3 0 0 0,2 0 0 16,4 3 9-16,3 0 9 0,0 0-13 0,3 2 5 15,-3 3-2-15,2-2 0 0,-2 2 0 0,3 0 0 16,-3 2 1-16,0 1 0 0,0 0 0 0,-1 0 0 16,4-1 9-16,-6 1 0 0,3 0 0 0,-6-1-8 15,0 1 8-15,3 0 0 0,2 0 8 0,-2-1-8 16,3-2 12-16,-3 3-1 0,3-3-1 0,0 0 0 0,-3 3-10 15,-1-3 0-15,1-3-10 0,-3 1 10 0,3-1 0 0,-6 3 0 16,-3 0 0-16,0-2 0 0,-3-1 11 0,-3 3-11 16,0 0 10-16,-6 0-10 0,0 3 12 0,-3 0-3 15,-3-1-1-15,0 1 0 0,-3 3 3 0,-3-1 0 16,0 0 0-16,0 3 0 0,-3 0 2 0,4 3 1 16,-4 2 0-16,3 0 0 0,-3 3-14 0,6 3 11 15,6-3-11-15,-3 2 10 0,3-2-10 0,3 6 0 16,3-4 0-16,-3 1 0 0,3 2 0 0,3-2 0 15,3-1 8-15,3 1-8 0,3-6 0 0,3 0 0 16,0 1 0-16,3-4 0 0,3-2 12 0,-4-2 0 16,4-4 0-16,3 1 0 0,-3-3-12 0,0-2-11 0,-3 2 3 15,-1-6 0-15,1 4 8 0,-3-3 0 0,-3-3 0 16,-3-3 8-16,0 1-8 0,-3-1 0 0,0-2 0 0,-3-3 0 16,0 0 0-16,-3 6-13 0,0-3 3 0,0 2 1 15,-6 6 9-15,3 5-12 0,0 0 12 0,0 5-12 16,-3 3 4-16,0 3 0 0,3 5 0 0,-3 0 0 15,-3 3 8-15,3 2-10 0,0 3 10 0,3-1-10 16,0 4 10-16,0 0 0 0,0-1 0 0,3 3 0 16,6-2 0-16,-3-3-8 0,0 2 8 0,6 1 0 15,0-3 0-15,0-1 0 0,3 1 0 0,0 0-8 16,-3 0 8-16,6-3 0 0,0 0 0 0,-4 1 0 16,4-4-10-16,-3 4 0 0,6-4 0 0,-3-2-818 15,-6 3-164-15</inkml:trace>
  <inkml:trace contextRef="#ctx0" brushRef="#br1" timeOffset="145846.5">19632 14994 1497 0,'0'-11'66'0,"3"9"14"0,3-4-64 0,3 1-16 0,6 0 0 0,3-3 0 16,3-3 121-16,3 3 21 15,8-5 4-15,-2 3 1 0,3-1-71 0,3-2-13 0,-4 2-3 0,1 3-1 16,0 0-43-16,-4 0-16 0,-2 3 11 0,-3-3-11 31,0 3-96-31,-9 0-24 0,0 2-6 0,-3 0-466 0,-6-2-94 0</inkml:trace>
  <inkml:trace contextRef="#ctx0" brushRef="#br1" timeOffset="146063.14">19957 14798 403 0,'0'0'36'0,"-12"0"-36"0,6 0 0 0,-6 0 0 16,0 0 279-16,12 0 49 0,0 0 9 0,0 0 3 15,-6 5-177-15,0 3-35 0,6 0-8 0,0 3 0 16,6-1-37-16,0 6-7 0,-3 3-2 0,3-1 0 15,6 6-22-15,-3 0-4 0,6-3 0 0,-3 6-1 16,0-1-15-16,-1 1-2 0,1-1-1 0,-3 0 0 0,-3-2 3 0,0-3 0 16,-6 6 0-16,0-6 0 0,-3-2-5 0,-3-1-1 15,0-2 0-15,-6-3 0 0,0 3 11 0,-5-5 3 16,2-1 0-16,-3 1 0 0,-6-6-32 0,3 0-8 16,-3 1 0-16,4-6 0 0,-1 0-15 0,0-3-4 15,0 0-1-15,3-2 0 16,0 0-166-16,3-3-34 0,1 0-6 0</inkml:trace>
  <inkml:trace contextRef="#ctx0" brushRef="#br1" timeOffset="146893.06">20335 15216 2253 0,'0'0'100'0,"3"-5"20"0,3 0-96 0,0-1-24 0,0 1 0 0,0-3 0 15,-1 3 62-15,-2 0 7 0,3-1 2 0,-6 1 0 16,0-3-39-16,0 3-7 0,-6-1-1 0,3 1-1 16,-2 0 16-16,-1 0 3 0,-3-1 1 0,0 4 0 15,-3-4-35-15,3 4-8 0,0-4 0 0,-3 4 0 16,3-1 0-16,-3 0 0 0,0 1 0 0,0 2 8 16,1 0-8-16,-4 0 0 0,3 0 0 0,-3 5 0 15,3-2 0-15,-3 2 0 0,3 3 0 0,0-3 0 16,3 6-11-16,0-3 11 0,0 2-8 0,3 1 8 15,4 2 0-15,2-2 0 0,0-3 0 0,2 2 11 16,4-2-11-16,0 0-16 0,6 0 4 0,-3-3 1 16,3 1 11-16,0-6 0 0,3 0 0 0,-3 0 0 0,0-6 0 0,0 4 12 15,0-1-2-15,-4-2-1 0,1-3-9 0,-3 3 0 16,0-1-10-16,0-2 10 0,-3 3 0 0,3-3 0 16,-6 0 0-16,0 3 0 0,-3 0 0 0,3 5 0 15,-3-6 10-15,3 6-10 0,0 0 0 0,-6-5 0 16,6 5 0-16,-6 0-11 0,0 0 11 0,6 0 0 15,0 0-9-15,0 0 9 0,0 0 0 0,-3 8 0 16,0-3 0-16,3 3 0 0,3-3-8 0,0 1 8 16,-3-6 0-16,9 5 0 0,-3-2 0 0,3-1 0 15,0 4 0-15,0-6 0 0,0 0 0 0,3-3 0 16,-3-2 0-16,3-1 0 0,-3-2 0 0,3-2 0 16,-4-1 0-16,1-2 0 0,3 0 0 0,-3-6 0 15,6 1 0-15,0-1 0 0,-3-2 0 0,3 5 0 0,0 0 0 16,-3 0 0-16,2 6 0 0,1-1 0 0,-3 3 0 15,0 3 0-15,0 0 0 0,0 5-20 0,0 2 3 0,-3 1 1 16,3 2 16-16,-3 1 11 0,-3 2-2 0,3 0 0 16,-3-1 0-16,-1 4 0 0,1-6 0 0,0 3 0 15,-3 0-9-15,3 0 8 0,-3-3-8 0,-3-5 8 16,0 0-8-16,3 6 8 0,-3-6-8 0,0 0 8 16,0 0 1-16,0 0 0 0,0 0 0 0,0 0 0 15,0 0-9-15,3-6 0 0,-3-1 0 0,-3 1 0 16,3 1 0-16,-3 0 0 0,-3-1 0 0,0 4 0 15,-3-4 0-15,1 4 0 0,-1 2 0 0,-3 0 0 16,0 0 0-16,0 5 0 0,0-2 0 0,0 2 0 16,3 0 0-16,-3 3 0 0,3 0 0 0,3 0 0 0,0 3-8 15,0-1 8-15,3 1-10 0,0-3 10 0,3 2 0 0,-3-2 0 16,3 0 0-16,0 3 0 0,0-3 0 16,0 2 0-16,0 1 0 0,0 2 0 15,0-2 0-15,0 2 0 0,-2 0 0 0,-1 0 0 0,0 1 0 0,0-1 0 16,0 0 0-16,3 3 0 0,0-3 0 0,3 0 0 15,0 3 0-15,3-2 0 0,-1-1 0 0,4 0 0 16,3-5 0-16,3-3 0 0,3 3-13 0,0-3 3 16,0-5 1-16,3 0 0 15,-1 0-79-15,4-5-16 0,-3-3-4 0,3-2 0 16,0 2-85-16,-3-6-18 0,14-15-3 0,-11 6-1 0</inkml:trace>
  <inkml:trace contextRef="#ctx0" brushRef="#br1" timeOffset="147952.04">20918 15010 1094 0,'0'0'97'0,"0"0"-77"0,-6-3-20 0,0 3 0 15,0 3 194-15,0-3 35 0,0 0 7 0,-3 2 2 16,1 1-106-16,-1 0-22 0,3 2-4 0,-3 3-1 16,0 0-25-16,-3 0-6 0,3 2-1 0,3 1 0 15,-3 2-32-15,3 0-6 0,0 3-2 0,0 0 0 16,3 3-15-16,0-1-3 0,3-2-1 0,3 3 0 15,0-3-14-15,0-1 11 0,3-1-11 0,-3-1 10 16,6 0-10-16,0 0 0 0,-3-5 0 0,3-2 0 16,3-1 8-16,0-2-8 0,0-3 0 0,-1 0 8 0,4-3 0 15,0-2-8-15,-3-3 12 0,6 0-4 0,-3-3-8 16,-3-2-11-16,0-3 3 0,-3 0 0 0,3 0-8 0,-6 0 0 16,-1 1-1-16,-2-1 0 0,-3 0 17 0,-3 5-12 15,-2 1 12-15,-4-1-10 0,0 3 10 0,-6 0 0 16,3 3 0-16,-3 2 0 0,-3 1 0 0,0 2 0 15,3 0 0-15,-2 2-8 0,2 1 8 0,3 2 0 16,-3 0 0-16,3 1 0 0,3 2 0 0,3 2-13 16,3-2 5-16,3 0 8 0,0 3-13 0,6-3 5 15,0 0 8-15,3 0-13 0,3-3-3 0,0-3 0 16,6 1 0-16,-1 0 0 16,1-3-27-16,6-3-5 0,0 0-2 0,-3-2 0 15,0-3-22-15,-1-2-4 0,1 2 0 0,-3-6-1 16,0 1 40-16,0 0 8 0,-3-6 1 0,0 4 1 0,-3-7 27 0,2 1 14 0,1-5-2 15,-3-1 0-15,-3-2 17 0,3 0 3 0,-6 3 1 0,3-3 0 16,-3-1 9-16,0 4 2 0,0 5 0 0,-3 2 0 16,-3 6 9-16,-3 5 3 0,3 0 0 0,0 8 0 15,0 0-16-15,-9 3-4 0,0 7 0 0,0 1 0 16,0 8-21-16,0-4-5 0,0 4-1 0,0 2 0 16,0 0 2-16,0 3 0 0,3 0 0 0,0 0 0 15,1-3-11-15,-1 0 10 0,3 0-10 0,0-2 10 16,0-3-10-16,3 0 0 0,-3-1 0 0,3-1 8 15,3-4-8-15,-3 1 0 0,0-3 9 0,3-3-9 16,-3-5 0-16,0 0 9 0,0 0-9 0,0 0 0 16,0 0 8-16,0 0-8 0,0 0 0 0,6-3 0 15,0-2 0-15,-1-3 0 0,-2-2-12 0,3 2 3 16,0-6-4-16,3 1-1 0,-3-3 0 0,6 3 0 0,-3-3-5 16,6 3-1-16,-3 0 0 0,0 2 0 15,3 1 5-15,-3 2 1 0,-3 5 0 0,2-2 0 0,-2 7 3 0,3 1 1 16,-6 2 0-16,3 1 0 0,3 1-2 0,-3 4 0 15,0 0 0-15,0-1 0 0,0 3 12 0,0 1 0 16,-6-1 0-16,3 0-8 0,-3 0 8 0,-3 1 0 16,0-1 0-16,-3-3 0 0,0 4 0 0,-6-4 0 15,0 1 0-15,-3-1 8 0,-3 1-8 0,3 0 0 16,-3-1 8-16,0 1-8 0,-6-3 8 0,1 0-8 16,-4-3 10-16,3 0-10 0,-3-2 8 0,3 2-8 15,1-5 0-15,2 0 9 0,3 3-9 0,3-6 0 0,3 3 0 16,3-3 8-16,0 1-8 0,6 2 0 0,0 0 0 0,0 0 0 15,6-5-16-15,0-1 4 0,3 1 0 0,3 0 1 16,0 5 1-16,0-3 0 0,2 0 0 0,1 1 0 16,3-1-5-16,3 0-1 0,-3 1 0 0,0-1 0 15,-3 3-2-15,-3-2-1 0,2-1 0 0,1 0 0 16,0 1 3-16,0-4 1 0,-3 1 0 0,3 0 0 16,-3-1 15-16,0-2 0 0,-3 1 0 0,-3-1 0 15,3-3 0-15,-1 0 0 0,-5 1 9 0,6-3-9 16,-3-3 14-16,-3 0-3 0,6-3-1 0,-3 1 0 15,0-3 3-15,3 5 1 0,-3 0 0 0,0 0 0 16,0 3-6-16,0 5 0 0,0 0-8 0,-3 5 12 16,-3 3-12-16,0 0 0 0,0 0 0 0,3 11 0 15,-3 2 14-15,-3 6 0 0,0-1 0 0,0 1 0 16,-3 2 9-16,3 3 1 0,-6-3 1 0,3 3 0 0,0-3-1 16,3 3 0-16,0-3 0 0,0-3 0 0,3 1-8 0,0-1-3 15,3-2 0-15,0-3 0 0,3-2-13 0,3-3 8 16,0-5-8-16,3-1 0 15,3-2-88-15,0-2-24 0,-1-4-5 0</inkml:trace>
  <inkml:trace contextRef="#ctx0" brushRef="#br1" timeOffset="148092.96">21418 14833 2026 0,'0'0'44'0,"0"0"10"0,0 0 2 0,0 0 1 0,6 7-45 0,6 1-12 0,0 0 0 0,6 0-899 16</inkml:trace>
  <inkml:trace contextRef="#ctx0" brushRef="#br1" timeOffset="148657.41">21716 15092 1152 0,'-18'-11'102'0,"12"9"-82"0,-3-4-20 0,0 1 0 16,-3 2 235-16,3-2 42 0,0 0 9 0,-2 0 2 16,-1-1-136-16,0 4-26 0,0-1-6 0,0 0 0 15,3 1-52-15,-3 2-11 0,0 0-1 0,-3 2-1 16,3 4-37-16,0-1-7 0,-2 3-2 0,2 0 0 16,0 2-9-16,0 4 0 0,0-4 0 0,0 3 0 15,3 1 0-15,3-1 0 0,0 3-9 0,0-3 9 0,3 0 0 0,3 0 0 16,3-2 0-16,0-3 0 0,3 0 0 0,6-3 0 15,0-2 0-15,0-1 0 0,3 1-20 0,0-8 0 16,0-1 0-16,2-1 0 0,-2-1-3 0,0-3-1 16,0 0 0-16,0-2 0 0,-3 0 24 0,0 2 15 15,-3 1-3-15,0-1 0 0,-6 1-12 0,3 2 0 16,-3 0 0-16,-3 2 0 0,0 1 0 0,0 5 8 16,-3-2 0-16,-3-1 1 0,0 0 2 0,0 3 0 15,0 3 0-15,-3 0 0 0,3-1-11 0,0 3 12 16,3 1-12-16,-3-1 12 0,3 3-12 0,3 0 0 15,-3 0 0-15,3-3 0 0,3 3 0 0,0-3-9 0,-3-5 9 0,6 6 0 16,3-6-12-16,-3 0 12 0,3 0-12 0,0-6 12 16,0 4-18-16,3-4 3 15,-1 1 1-15,-2 0 0 0,3-3 14 0,0 0 0 16,0-3 0-16,0 3 0 0,0-2 0 0,0 2 0 0,-3 3 0 0,0-1 0 16,3 1 0-16,-6 2 0 0,-1 1 0 0,-5 2 0 15,9 0 0-15,-9 0 0 0,0 0 0 0,0 0 0 16,0 0 17-16,0 5 3 0,0 3 1 0,-3 3 0 15,0-3-10-15,0 2-3 0,3 1 0 0,-3-1 0 16,1-2-8-16,2 3 0 0,0-3 0 0,-3-3 8 16,3 0-8-16,0-5-14 0,0 0 3 0,0 0 1 15,0 0-8-15,0 0-2 0,0 0 0 0,0 0 0 16,0 0-17-16,0 0-4 0,3 8-1 0,-1-2 0 16,1 2-30-16,0-1-5 0,0 1-2 0</inkml:trace>
  <inkml:trace contextRef="#ctx0" brushRef="#br1" timeOffset="170278.94">16870 14020 633 0,'0'0'56'0,"0"0"-44"0,0 0-12 0,0 0 0 16,0 0 115-16,0 0 21 0,9-2 4 0,-6-4 0 16,-3 6-100-16,6-2-21 0,6 2-4 0,-3-3-1 15,-9 3 34-15,9 3 8 0,-3-3 0 0,6 0 1 16,2 2 4-16,-2 1 1 0,0 0 0 0,3-3 0 16,6 5-1-16,0-5 0 0,0 3 0 0,2-3 0 0,7 0-1 0,0 0-1 15,0 2 0-15,2-2 0 0,7 0-23 0,3 0-4 16,2 0 0-16,1-2-1 0,3-1-5 0,2 0-1 15,10 1 0-15,-1-1 0 0,4-2-13 0,-1 2-4 16,1 0 0-16,-4-2 0 0,1 2 3 0,-3 1 0 16,-1-3 0-16,1 2 0 0,-7 0-11 0,1 1 10 15,-4-1-10-15,-5 0 10 0,-6 3-10 0,-3-2 0 16,-7-1 0-16,-2 3 0 16,-6 0-101-16,-3 0-26 0,0-3-5 0</inkml:trace>
  <inkml:trace contextRef="#ctx0" brushRef="#br0" timeOffset="182675.66">490 12602 1267 0,'3'-8'112'0,"0"3"-89"0,3-6-23 0,-3 3 0 0,3 0 47 0,6 3 5 16,-3-3 0-16,3 3 1 0,5-3-21 0,-2 3-5 15,6-1-1-15,6 4 0 0,-3-4 10 0,6 1 3 16,5 3 0-16,1-1 0 0,12 0 18 0,2-2 4 16,4 2 1-16,2 3 0 0,-2 0-25 0,2-2-5 15,7-1 0-15,2-2-1 0,10-1-7 0,-4 4 0 16,1-6-1-16,-7 3 0 0,1-3-5 0,5 2-1 15,4-2 0-15,-4 0 0 0,-6-2-17 0,4 2-9 16,-4 0 1-16,1-3 0 0,-1 3 16 0,-2 1 3 0,-4-1 1 16,-5 2 0-16,-3 1 5 0,-4 2 2 0,-2-5 0 0,-6 6 0 15,-4-1-19-15,1-2-9 0,-3 5 1 0,-9 0 0 16,-4 0 8-16,1 2 0 0,-12 1 0 0,0 2 8 16,-3-2-26-16,0 2-5 0,-6 3-1 0,-6 0-624 15,-3 3-124-15</inkml:trace>
  <inkml:trace contextRef="#ctx0" brushRef="#br0" timeOffset="183645.06">17370 14123 1267 0,'6'-5'112'16,"6"0"-89"-16,3 0-23 0,0-1 0 0,3 1 136 0,2 2 22 15,10-2 5-15,6 0 1 0,0-3-95 0,5 3-18 16,4-3-4-16,9 2-1 0,2-2-46 0,7 0 0 16,2 1 0-16,1 1 0 15,2 1 0-15,3 0 0 0,1-1 0 0,-4 4 0 0,-2-4 0 16,-4 4 0-16,1-4 0 0,-4 6-896 16</inkml:trace>
  <inkml:trace contextRef="#ctx0" brushRef="#br0" timeOffset="-206440.34">3127 5887 1645 0,'0'0'72'0,"0"0"16"0,0 0-70 0,0 0-18 16,-3 0 0-16,3 0 0 0,-9-3 28 0,9 3 1 16,0 0 1-16,0 0 0 0,0 0-30 0,0 0 0 15,0-8 0-15,0 8 0 0,3-5 19 0,3 0 1 16,0-3 0-16,3 5 0 0,0 1 0 0,0 2 1 0,-3-3 0 0,6 3 0 16,-3-3 19-16,3 1 3 0,0 4 1 0,2-2 0 15,-5 3-20-15,6-3-3 0,0 5-1 0,-3-5 0 16,6 0 1-16,-3 3 0 0,0 2 0 0,3-2 0 15,-4-1-7-15,4 1-2 0,3 0 0 16,-3-3 0-16,3 0-4 0,-3 0-8 0,0 2 11 0,-1-2-11 16,-2 0 9-16,3 0-9 0,-3 0 0 0,3 0 9 15,-3 0-9-15,0-2 12 0,0-1-12 0,-7 3 12 16,4 0-12-16,-3 0 0 0,-3 0 0 0,0-3 0 16,-6 3-24-16,0 0 2 0,0 0 1 0,0 0 0 31,0 0-112-31,0 0-23 0,0 0-4 0</inkml:trace>
  <inkml:trace contextRef="#ctx0" brushRef="#br0" timeOffset="-205521.82">3705 5689 1094 0,'0'0'48'0,"0"0"11"0,0 0-47 0,0 0-12 0,0 0 0 0,0 0 0 16,0 0 219-16,0 0 41 0,0 0 9 0,0-6 2 16,0 6-231-16,3-5-40 0,0 0-19 0,0-3 2 15,3 2-1-15,-3 1 0 0,5-3 0 0,-2 3 0 16,0-6 6-16,0 3 2 0,0 0 0 0,0-2 0 15,0 2 10-15,0 0 8 0,3-3-8 0,-3 3 11 16,-3-2 5-16,3-1 0 0,0 3 1 0,-3-2 0 16,0-3 5-16,0 2 1 0,3 0 0 0,-3 1 0 0,0 2 9 0,0-3 1 15,0 6 1-15,-3 0 0 0,0 5 1 0,0 0 0 16,0 0 0-16,0 0 0 16,3-6-10-16,-3 6-1 0,0 0-1 0,0 0 0 0,-6 3-15 0,3 5-8 15,-3 3 8-15,3-1-8 0,0 1 0 0,0 2 0 16,-3 0 0-16,3 3 0 0,0-3 0 0,3 1 0 15,0 1 0-15,0-1 0 0,-3 2 0 0,3-3 0 16,0 3 0-16,0-3 0 0,0 3 0 0,0-3 12 16,0 0-4-16,3 3 0 0,-3-3 6 0,3 3 2 15,0 0 0-15,0 0 0 0,0 0 0 0,0 0 0 16,0-3 0-16,0 0 0 0,0 6-2 0,0-3 0 16,0-3 0-16,0 3 0 0,-3-3-5 0,3-3-1 0,-3 4 0 15,3-1 0-15,0 0-8 0,-3 0 10 0,3-2-10 0,-3 0 10 16,3-1-10-16,-3 1 0 0,0-3 9 0,3 0-9 15,0 0 0-15,-3-1 9 0,3-1-9 16,-3-6 0-16,0 0 14 0,0 0-4 0,3 8-1 0,-3-8 0 16,0 0-21-16,0 0-4 0,0 0 0 0,0 0-1 31,0 0-12-31,0 0-3 0,0 0 0 0,0 0 0 16,0 0-32-16,0 0-8 0,0 0 0 0,0 0-1 15,-9 2-31-15,3-2-5 0,-3 0-2 0,0 3 0 0,-3-3 4 0,3 5 1 0,-6-2 0 16,3 2 0-16,-3 0 40 0,0 1 8 0,-2-1 2 15,2 3 0-15,0 0 68 0,0-3 13 0,3 1 3 0,-3-1 1 16,3-3 30-16,3 4 5 0,0-6 2 0,3 2 0 16,0 1-15-16,6-3-3 0,0 0-1 0,-6 0 0 0,0 3-22 15,6-3-4-15,0 0-1 0,0 0 0 0,0 0 5 0,0 0 1 16,6-3 0-16,3 3 0 0,3-3-3 0,3 3-1 16,-3 0 0-16,3 0 0 0,3-2 2 0,0-1 0 15,3-2 0-15,-4 2 0 0,4-2 3 0,3 0 1 16,0 2 0-16,0-2 0 0,-4-1-9 0,1 1-2 15,3 0 0-15,-3-3 0 0,3 3-17 0,-6-1-19 16,-1 4 4-16,-2-4-655 16,3 4-131-16</inkml:trace>
  <inkml:trace contextRef="#ctx0" brushRef="#br0" timeOffset="-204855.17">2499 5580 1389 0,'0'0'61'0,"0"0"14"0,-3-3-60 0,3 1-15 0,-6-4 0 15,0 4 0-15,3-1 36 0,3 3 5 0,0 0 1 0,0 0 0 16,-6-2 2-16,3 2 0 0,-3 0 0 0,0 2 0 16,1 3-9-16,-1 1-2 0,-3 2 0 0,0-3 0 15,3 6 10-15,-3 2 1 0,0 0 1 0,0 3 0 16,0 2 14-16,0 6 2 0,0 3 1 0,3 2 0 15,-6 3-12-15,6 5-2 0,3 0-1 0,3 2 0 16,0 1-22-16,3 2-4 0,6 1-1 0,3-4 0 16,3-2-20-16,6-5 9 0,6 3-9 0,2-4 0 15,7-4 0-15,3-3-16 0,3-3 2 0,5-5 0 16,7-3-168-16,-4-5-34 0</inkml:trace>
  <inkml:trace contextRef="#ctx0" brushRef="#br0" timeOffset="-204357.8">3839 5329 2163 0,'0'0'96'0,"0"0"20"0,0 0-93 0,3-6-23 0,3 1 0 0,0 2 0 16,-1-2 0-16,4 3 0 0,0 2 0 0,3 2-8 16,3-2 8-16,0 3-12 0,6 5 12 0,0 0-12 0,2 2 4 0,1 4 0 15,3-1 0-15,0 8 0 0,0 5 19 0,-1 1 4 16,1 5 1-16,3-1 0 0,-3 6-3 0,-3-2 0 15,-4 2 0-15,1-3 0 0,0 1 9 0,-3-1 2 16,-3 0 0-16,0 1 0 0,-3 2 1 0,-6 0 1 16,0 0 0-16,-6 3 0 0,-6 2 1 0,0-2 0 15,-9-3 0-15,0 2 0 16,-6 1-79-16,-6 2-15 0,-2 1-3 0</inkml:trace>
  <inkml:trace contextRef="#ctx0" brushRef="#br0" timeOffset="-188781.09">7256 2604 1094 0,'0'-3'97'0,"6"-2"-77"16,3-1-20-16,3 1 0 0,-1 0 28 0,4-1 3 16,-6 1 0-16,6 0 0 0,9-3-11 0,-3 3-1 15,-3-3-1-15,2 2 0 0,4 6 7 0,6-8 2 16,0 3 0-16,0-3 0 0,2 3 3 0,7 5 1 15,6-8 0-15,-1 5 0 0,-2 1 1 0,9-4 0 16,8 4 0-16,1-1 0 0,5 0-10 0,4-2-2 16,2 3 0-16,9-1 0 0,1 0-8 0,5 3-3 15,3-2 0-15,1-1 0 0,-1 3 3 0,6 0 0 16,6 0 0-16,1 0 0 0,-1 3 8 0,6-1 3 16,3-2 0-16,-3 3 0 0,3 0 1 0,4-3 0 15,2 2 0-15,3-2 0 0,6 0-4 0,0-2-1 16,6-1 0-16,0 0 0 0,6-2-9 0,2 0-2 15,4-1 0-15,0-4 0 0,3-1-8 0,0-2 8 16,-3 0-8-16,3 5 8 0,-3-5 3 0,-4-1 0 0,-2-2 0 0,-6 3 0 16,-3 3 19-16,0-1 4 0,3 3 1 0,-6-5 0 15,-9 0-7-15,-6-1 0 0,-2 9-1 0,-4-8 0 16,-9 5-12-16,-6-3-3 0,-8 3 0 0,-7 1 0 16,4 1-12-16,-10-4 9 0,-3 7-9 0,-8-2 8 15,-3 2 0-15,-7 3 0 0,-5 0 0 0,-3 0 0 16,-7 0-8-16,-2 0 8 0,-3 3-8 0,-3 2 8 15,-3 0-76 1,-4 3-16-16,-2-2-4 0,0 1 0 0</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9-03T17:43:18.327"/>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7294 2344 644 0,'21'-13'28'0,"-15"10"7"0,0-2-35 0,0 0 0 16,6 2 0-16,0-5 0 0,0 3 74 0,3 0 8 16,-3-1 2-16,3 4 0 0,2-4-24 0,4 6-5 15,-3-5-1-15,3 5 0 0,9-3-22 0,-1 1-5 16,-2-1-1-16,3 3 0 0,0 0-18 0,5 0-8 16,7 0 8-16,-3 0-8 0,0 3 0 0,5-1 0 15,10 6 0-15,-1-2 0 0,4-6 0 0,2 5 8 16,4 3-8-16,5-5 0 0,1 7 0 0,2-2 0 15,7 0-14-15,-1-3 5 0,3 6 1 0,7-3 0 0,2-6 0 16,0 1 0-16,4 0-5 0,2-3-1 0,3-6 0 0,0 4 0 16,1-6 14-16,2 3 0 0,0-9 0 0,0 4 0 15,3-1 0-15,-2-2 15 0,2 2-2 0,0-2 0 16,0 0 49-16,0 0 10 0,6-1 1 0,-5 1 1 16,2 0 14-16,-3 0 4 0,3 2 0 0,-6 3 0 15,-2 0-62-15,2 3-12 0,0-8-2 0,-6 7-1 16,-3 4-3-16,1-3-1 0,-1-1 0 0,-3 4 0 15,-5-1-11-15,-4 3 0 0,-3 0 0 0,-2 0 0 16,-7-3 0-16,1 3 0 0,-7 3 0 0,-2-3 0 16,-7 0 0-16,-8 3-16 0,-3 5 3 0,-7-8 0 15,-2 2-37-15,-3 1-7 0,-3-1-2 16</inkml:trace>
  <inkml:trace contextRef="#ctx0" brushRef="#br0" timeOffset="2862.92">13956 8313 1555 0,'-9'0'138'0,"-3"0"-110"0,3 0-28 0,-3 3 0 0,0-3 108 16,0 3 17-16,-2-1 3 0,-1 1 1 16,3 2-44-16,0-2-9 0,0 2-1 0,0 3-1 0,-3 3-3 0,3 2-1 15,-3 0 0-15,4 6 0 0,-1 2-30 0,-3 3-7 16,0 7-1-16,3 4 0 0,0 4-8 0,0 1-3 16,3 5 0-16,0 0 0 0,3 3-13 0,0-1-8 15,0 1 10-15,6-3-10 0,-3 2 0 16,6-2 0-16,3-2 0 0,0-4 0 0,6-4 0 0,3-1-18 15,0-2 2-15,6-6 1 16,0 1-30-16,0-9-7 0,2 1 0 0,4-6-1 16,3 0-30-16,3-5-5 0,-4-5-2 0,7 0-598 15,3-9-119-15</inkml:trace>
  <inkml:trace contextRef="#ctx0" brushRef="#br0" timeOffset="3247.3">14864 8210 2156 0,'0'0'96'0,"3"5"19"16,6 3-92-16,-3 0-23 0,0 0 0 0,9 3 0 16,-1 2 9-16,1 3-9 0,3 0 12 0,0 2-12 0,0 3 38 15,0 1 1-15,6 4 0 0,-7 3 0 0,1 0-11 0,-3 0-3 16,3 3 0-16,-6 5 0 0,0-2-4 0,0-1-1 16,-3 3 0-16,-3 0 0 0,0-5 16 0,-6 2 2 15,0-2 1-15,0 0 0 0,-6-3 1 0,0 0 0 16,-6 0 0-16,-3 0 0 0,-3 0-1 0,0 0 0 15,-6-2 0-15,-2 2 0 0,-7-5-16 0,-3 5-3 16,3-3-1-16,-2 3 0 0,-1-5-19 0,-3 0 0 16,6-3 0-16,-2 0 0 15,2-5-134-15,6 3-30 0,0-6-7 0</inkml:trace>
  <inkml:trace contextRef="#ctx0" brushRef="#br0" timeOffset="4626.64">1761 7001 1785 0,'-9'-8'79'0,"6"5"17"15,0 3-77-15,3-2-19 0,-6-1 0 0,6 0 0 16,0 3 90-16,0 0 14 0,0 0 4 0,0 0 0 0,0 0-2 16,6 11 0-16,0 2 0 0,0 6 0 0,3 5-36 15,-6 2-7-15,3 8-2 0,0 3 0 0,0 8-10 16,-3-2-3-16,-3 2 0 0,0 2 0 0,0 1-48 0,-3 0 0 15,3-1 0-15,-9-2 0 0,3-5 12 0,0 0 4 16,-3-3 2-16,3 2 0 0,0-4 6 0,0-4 2 16,3 1 0-16,-6-5 0 0,3-4-2 0,0-1 0 15,-3-1 0-15,-2-3 0 0,2-4-16 0,3-4-8 16,-3 1 8-16,6-3-8 0,-6-3 9 0,9-5-9 16,0 0 10-16,0 0-10 0,-3-5 0 0,3-6 0 15,0-2 0-15,9-8 0 16,-6-3-30-16,6-8 1 0,3-2 0 0,-1-3 0 0,7-6 5 0,3 1 0 15,0 2 1-15,0 1 0 0,6 2 10 0,-4 2 1 16,4 6 1-16,-6 3 0 0,3 2-2 0,0 5-1 16,0 3 0-16,-1 6 0 0,-2 5 14 0,3 2 0 15,-3 3 12-15,0 5-12 0,-1 0 12 0,-2 6-4 16,3-3 0-16,-6 5-8 0,0 0 22 0,0 3-2 0,-3 3-1 16,3 2 0-16,-6-2 15 0,2 2 3 0,-2 5 1 15,-6-2 0-15,0 0-17 0,0 0-3 0,-3-1-1 0,3 4 0 16,0-3 3-16,-3-1 0 0,6-4 0 15,-6 2 0-15,6-2-20 0,3-6 10 0,0 0-10 0,3-2 8 16,3-6-8-16,-6-5-9 0,3-3 9 0,3-5-13 16,5-2-92-16,-2-6-19 15,3-5-3-15,0-6-772 0,3-4-154 0</inkml:trace>
  <inkml:trace contextRef="#ctx0" brushRef="#br0" timeOffset="5236.67">1398 6644 230 0,'0'0'10'0,"0"0"2"0,0 0-12 0,0 0 0 16,0 0 0-16,0 0 0 0,0-6 400 0,0 6 78 16,0-5 15-16,0 5 3 0,0 0-289 0,3-8-59 15,3 3-11-15,3 0-2 0,-3 2-44 0,6-2-9 16,-1-1-2-16,7 4 0 0,-6-4-31 0,6 1-6 16,3 2-2-16,3-2 0 0,-3-3-15 0,5 6-3 15,-2-1-1-15,3-2 0 0,3 2-22 0,0 0 8 16,-1 1-8-16,-2-4 0 0,3 4 9 0,-3-1-9 15,-7-2 12-15,4 2-12 0,-6 3 0 0,0-2-9 16,-6-1-1-16,0 0 0 16,-6 1-107-16,-6 2-22 0,0 0-4 0,0 0-662 15,0 0-133-15</inkml:trace>
  <inkml:trace contextRef="#ctx0" brushRef="#br0" timeOffset="5437.01">1761 6437 1911 0,'0'0'42'0,"0"0"9"0,0-5 1 0,0 5 2 0,6-3-43 0,0-2-11 0,0-3 0 0,6 6 0 16,-3-1 110-16,3-2 20 0,0 2 4 0,5 0 1 16,1 1-35-16,0-1-8 0,0 3 0 0,-3 3-1 15,-6-1-24-15,6 1-5 0,0 5-1 0,-4-3 0 16,-2 3-34-16,0 3-7 0,3-1-2 0,-6 6 0 16,-3 3-6-16,0-3-2 0,-3 2 0 0,0 1 0 15,-6-1-22-15,3 1-5 0,0-4-1 0,-6 4 0 16,3-3-135-16,3 0-27 0,0-3-6 0</inkml:trace>
  <inkml:trace contextRef="#ctx0" brushRef="#br0" timeOffset="5894.07">2338 6779 1440 0,'0'0'64'0,"0"0"12"0,0 0-60 0,0 0-16 16,6 5 0-16,-6-5 0 0,6 3 203 0,3-3 37 15,3-3 8-15,-3-2 2 0,6-3-141 0,-6 0-28 16,6-5-5-16,3-1-2 0,-3-2-41 0,2 1-8 0,-5-4-1 0,3-2-1 16,6 2-10-16,-9-2-1 0,0-3-1 0,0-2 0 15,-3-1-3-15,3-2 0 0,-3-2 0 0,-4-1 0 16,-2 3-8-16,3 0 0 0,-6 2 0 0,3 3 0 15,-3 3 8-15,-3 0-8 0,3 3 8 0,0 4-8 16,0 4 11-16,-6 2-3 0,-2-3-8 0,2 9 12 16,0-1 24-16,-3 6 4 0,-3-3 0 0,0 5 1 15,0 3-27-15,3 5-6 0,-3 3 0 0,3 2-8 16,3 4 20-16,-6-1-4 0,3 5 0 0,6 1 0 16,-8 2 7-16,5 0 1 0,3 0 0 0,-3-3 0 15,0 1-8-15,6-1 0 0,0-5-1 0,0 3 0 0,0 0-1 16,3-5 0-16,0 2 0 0,3 0 0 0,0-5-4 15,0 2-1-15,2-4 0 0,-2 1 0 16,3-1-9-16,6-4 0 0,-6 1 0 0,6-3 0 0,-3-3 0 0,3 0-11 16,6-2 1-16,-6-3 0 15,-1 0-73-15,1-5-14 0,0-1-3 0,6-1-1 16,-6-1-85-16,6-3-17 0,-6 0-3 0,5-2-1 0</inkml:trace>
  <inkml:trace contextRef="#ctx0" brushRef="#br0" timeOffset="6113.82">2749 6525 1209 0,'-6'5'53'0,"6"-5"12"0,-6 3-52 0,3 2-13 16,3-2 0-16,0-3 0 0,0 7 184 0,0-1 35 16,0-6 6-16,6 8 2 0,0-3-100 0,3-2-20 0,6-1-4 15,-6 4-1-15,0-4-35 0,3-2-7 0,3 0-2 0,-3 0 0 16,2-2-11-16,-2-1-3 0,6-2 0 15,-6 2 0-15,3-2-30 0,0-3-6 0,0 0-8 0,0 0 11 16,3-3-25-16,-7 3-5 0,4-2-1 0,-3 2 0 16,0 0-182-16,0-3-37 0,-6 3-7 0</inkml:trace>
  <inkml:trace contextRef="#ctx0" brushRef="#br0" timeOffset="6378.24">3130 6324 2188 0,'0'0'48'0,"0"0"11"0,0 0 1 0,0 0 1 0,0 0-49 0,0 0-12 15,0 0 0-15,0 0 0 0,0 0 105 0,6-3 19 16,-6 3 3-16,0 0 1 0,6 5-52 0,3-2-9 16,-3 2-3-16,0 0 0 0,6 3 0 0,-9 3 0 15,0 2 0-15,3 0 0 0,-3 6-51 0,0-3-13 16,0 2 0-16,0 3 0 0,-3-2 54 0,3 0 8 15,-3-1 2-15,3 3 0 0,-3-5-64 0,3 0-12 16,0-3-2-16,0-2-1 16,0-1-27-16,0 1-6 0,-3-3 0 0,2 0-1 15,-2-8-63-15,0 0-13 0,0 0-3 0,0 0-716 16,0 0-144-16</inkml:trace>
  <inkml:trace contextRef="#ctx0" brushRef="#br0" timeOffset="6764.91">2199 6281 2041 0,'-6'13'90'0,"0"-5"19"0,6 0-87 0,-6 3-22 16,-3 2 0-16,3 3 0 0,3 0 103 0,-3 5 16 15,3 0 3-15,0 6 1 0,0-1-39 0,6 3-7 16,0 3-1-16,0 2-1 0,-3 1-44 0,6-1-9 15,-3 3-2-15,6-2 0 0,0-1 11 0,3-2 1 16,5 2 1-16,-2 1 0 0,3-6-45 0,3 0-8 16,6-5-3-16,-6-1 0 15,2-4-85-15,4-3-16 0,3-6-4 0,3-4-1016 0</inkml:trace>
  <inkml:trace contextRef="#ctx0" brushRef="#br0" timeOffset="7036.21">3160 6046 1843 0,'0'0'164'15,"9"0"-132"-15,6 0-32 0,0 2 0 16,3 1 75-16,-1 2 8 0,-2 1 1 0,6 2 1 0,0-1-25 0,3 4-4 15,3 0-2-15,-4 5 0 0,4 2-5 0,3 1-1 16,3-1 0-16,-1 6 0 0,-8-3-17 0,0 3-4 16,3 5-1-16,-3 0 0 0,-4 0 13 0,-5 0 2 15,0 0 1-15,0 3 0 0,-6-5-18 0,-3 2-3 16,-3 0-1-16,-6 0 0 0,-3-3-20 0,-3 1 0 16,-15 2 0-16,3-3-838 15,-5 4-167-15</inkml:trace>
  <inkml:trace contextRef="#ctx0" brushRef="#br0" timeOffset="8789.68">18465 7117 864 0,'0'0'76'0,"0"0"-60"0,0 0-16 0,-5 3 0 15,5-3 225-15,-6 5 43 0,0 1 8 0,0 4 1 16,0 1-141-16,0 2-29 0,0 3-6 0,0 8-1 15,0-1-17-15,3 7-4 0,-6 4-1 0,3 0 0 16,0 3-36-16,0 3-7 0,0-3-2 0,0 3 0 16,0 2-12-16,0-2-2 0,0 2-1 0,-3-2 0 15,3 0-6-15,1-1 0 0,2-2-1 0,-3-2 0 16,0-4 6-16,0-4 2 0,0-1 0 0,0-2 0 16,0-5 3-16,3-3 1 0,-3-3 0 15,3 0 0-15,-3-2-4 0,0-4-1 0,6-1 0 0,0-6 0 0,0 0-5 0,0 0-1 16,-3-8 0-16,6 0 0 0,0-3-12 0,6-7 8 15,-3-1-8-15,6-7 0 0,0-3 0 0,0-3 0 16,5 0 0-16,1-5-10 0,0 0 2 0,0 3 0 16,3-1 0-16,-3 9 0 0,3 2 8 0,-4 3 0 15,1 2 0-15,3 6 0 0,0 0 0 0,-6 0 0 16,3 5 0-16,0 2-8 0,2 4 8 0,-2-1 0 16,0 3 0-16,3 3 0 0,-3 5 0 0,0 0 9 15,0 2 0-15,-4 1 0 0,4 5 8 0,-6 0 2 16,0 2 0-16,0 3 0 0,-3 3-2 0,-3 3 0 15,-3-1 0-15,0 3 0 0,-3-2 0 0,3-4 0 16,-6 4 0-16,3-1 0 0,0-5-2 0,0 1-1 16,0-4 0-16,0 1 0 0,0-6-14 0,3-2 8 15,-3 2-8-15,3-5 0 0,3 0 8 0,0-3-8 16,3-5 0-16,0-3 0 0,2-2-11 0,4-3-8 0,3-5-1 16,0-6-1-1,3-5-130-15,0-5-25 0,6-2-6 0,-4-9-1 0</inkml:trace>
  <inkml:trace contextRef="#ctx0" brushRef="#br0" timeOffset="9245.25">18105 6818 864 0,'0'0'76'0,"0"0"-60"0,0 0-16 0,0 0 0 15,0 0 188-15,6 0 34 0,0 0 7 0,3 0 2 16,0 0-75-16,3 0-16 0,3 0-2 0,3-2-1 16,3-1-7-16,-1 0-2 0,4 3 0 0,3-2 0 15,0-4-51-15,0-1-10 0,-1 1-3 0,7 1 0 16,-3-3-15-16,0-3-3 0,-1 3-1 0,1 1 0 15,-9 1-34-15,0 1-11 0,-3-3 0 0,-3 3 0 16,-6 2-41-16,-1-2-15 0,1 2-4 0,-6-2 0 16,-6 0-80-16,0-1-16 0,-3 4-3 0,0-4-584 15,-2 4-117-15</inkml:trace>
  <inkml:trace contextRef="#ctx0" brushRef="#br0" timeOffset="9408.15">18433 6649 1728 0,'0'0'38'0,"0"0"8"0,6 0 2 0,3-3 0 0,-3 3-39 0,2-2-9 15,-2 2 0-15,3 0 0 0,0-3 104 0,6 3 20 16,-3-3 3-16,0 3 1 0,3 6 0 0,-3-4 0 16,3 1 0-16,0 2 0 0,-4 3-103 0,-2 0-25 15,-6 0 0-15,3 5 0 0,-3-2 56 0,-6 2 7 16,0 3 1-16,0 0 0 16,-6 0-154-16,3 0-30 0,-2 0-7 0,2-1-1025 0</inkml:trace>
  <inkml:trace contextRef="#ctx0" brushRef="#br0" timeOffset="9818.07">18826 7006 2271 0,'0'0'100'0,"-3"5"22"0,0 1-98 0,3-6-24 0,0 0 0 0,0 0 0 16,0 0 38-16,9 0 2 0,0 0 1 0,2-3 0 15,-2 0 0-15,6-2 0 0,0-3 0 0,3-2 0 16,3-6-14-16,-3 3-3 0,0-6-1 0,-4 1 0 16,-2-4-23-16,3 1 0 0,-3 3 0 0,0-9 0 15,-3-2 56-15,3-3 6 0,-3 1 2 0,3-4 0 0,-3 1-64 16,0-1-28-16,-6 4 3 0,3 2 0 0,-1-1 40 0,1 7 8 16,-3 1 1-16,-3 4 1 0,0 2-37 0,0 5-8 15,-6 4-2-15,0 4 0 0,1 0 34 0,-4 3 8 16,-3 6 0-16,0-1 1 0,-3 3-21 0,0 2 0 15,0 6 0-15,-3 3 8 0,3 2-8 0,-2 0 0 16,-1 3 0-16,3 2 0 0,-3 1 52 0,3 5 10 16,3-3 2-16,0 5 0 0,3-2-52 0,0 2-12 15,6-2 0-15,-3 2 0 0,6-5 0 0,0 1 0 16,0-1 0-16,6-6 0 0,0 1 0 0,0-5 0 16,6-1 0-16,0-2 0 0,3-3 0 0,-3-2 0 15,6-3 0-15,-3-5 0 16,0-3-100-16,2-3-22 0,1-2-5 0,0-3-717 15,-3-3-144-15</inkml:trace>
  <inkml:trace contextRef="#ctx0" brushRef="#br0" timeOffset="10051.24">18713 6448 2188 0,'-15'13'97'0,"9"-5"20"16,-3 0-93-16,3 5-24 0,-3 6 0 0,3-1 0 16,0 1 13-16,3 2-1 0,0 5-1 0,3 1 0 15,3-1 33-15,0 3 6 0,6 3 2 0,0 0 0 16,3-3-41-16,0 0-11 0,6-2 0 0,2-1 0 16,-2-2-16-16,6-6-7 0,-3 1-1 0,9-3-1 15,-1-8-132-15,1-3-27 0,33-5-4 0,-13-11-2 0</inkml:trace>
  <inkml:trace contextRef="#ctx0" brushRef="#br0" timeOffset="10294.34">19397 6339 2188 0,'12'6'97'0,"-6"2"20"0,-3 0-93 0,9 2-24 15,0 3 0-15,3 6 0 0,3-1 59 0,-4 4 7 16,4-1 2-16,0 3 0 0,3-1-7 0,0 4-1 16,-3-1 0-16,0 3 0 0,-4 3 19 0,-2 0 3 15,-6 2 1-15,0 1 0 0,-6-1-31 0,0 3-5 0,-3 0-2 16,-6 3 0-16,-6-6-45 0,1 1 0 0,-7-1-12 16,-3 0 2-1,0-2-36-15,-3 0-7 0,1 0-2 0,-7-1-1258 0</inkml:trace>
  <inkml:trace contextRef="#ctx0" brushRef="#br0" timeOffset="10550.56">19492 7488 2797 0,'0'0'61'0,"0"0"13"0,0 0 2 0,0 0 4 0,0 0-64 0,0 0-16 16,9 0 0-16,6 2 0 0,3-2 40 0,3 0 6 15,0 0 1-15,3-2 0 0,2-1-35 0,-2 0-12 16,3 1 0-16,-3-4 9 16,3 4-90-16,-4-3-19 0,-2 2-3 0,0 0-1 15,-9 3-70-15,0 0-14 0,-3 3-4 0,-3-3 0 0</inkml:trace>
  <inkml:trace contextRef="#ctx0" brushRef="#br0" timeOffset="10717.79">19400 7800 172 0,'12'8'8'0,"-6"-5"1"0,0-1-9 0,6 1 0 0,0-3 0 0,6 0 0 15,2-3 515-15,7 1 101 0,0-1 20 0,6-5 4 16,-1 0-485-16,4-3-97 0,0 1-19 0,6-3-4 15,5-1-35-15,-2 1 0 0,-3 0 0 0,5 0-768 16,-2 2-155-16</inkml:trace>
  <inkml:trace contextRef="#ctx0" brushRef="#br0" timeOffset="11241.6">20635 7395 2847 0,'0'0'63'0,"-6"-5"13"0,3-3 2 0,-2 0 2 0,-4-3-64 0,-3 1-16 16,3 2 0-16,-6-3 0 0,0-2 54 0,3 2 8 16,-3 4 2-16,0-4 0 0,0 3-44 0,1 3-9 15,-4 2-2-15,3 0 0 0,0 6 15 0,0 0 2 16,-3-1 1-16,0 6 0 16,0 0-43-16,1 5-9 0,2-2-2 0,3 2 0 0,0 3 27 0,3-3 0 15,3 1 0-15,3 1 0 0,0 1 0 0,6-5 0 16,0 0 0-16,3 2 0 0,3 0 0 0,-3-2 0 15,3 2 0-15,3-3 0 0,3 1 0 0,-4 0 0 16,-2-4 0-16,0 4 0 0,3-3 10 0,-3 0 7 16,0 0 2-16,0 2 0 0,0-2-31 0,0 0-5 15,0 3-2-15,-3 2 0 0,3-2 33 0,-3 2 6 16,0 3 2-16,0-3 0 0,0 6-35 0,-1-4-7 16,1 4-2-16,0 2 0 0,0 3 39 0,0 0 8 0,0 2 2 15,3 1 0 1,-3-1-43-16,0 1-9 0,-3 2-2 0,3 2 0 0,-6 1 27 0,0 0 0 0,-3 2 0 0,-3 1 0 15,-3-1 0-15,0-2 0 0,-6 2 0 0,-3-2 0 16,-2 2 0-16,-1-7 0 0,-3-1 0 0,-3 1 0 16,-3-6 16-16,1-5 9 0,-1 0 2 0,0-3 0 15,0-2-27-15,7-6 0 0,-4 3 0 0,6-8 0 16,0 0 8-16,6-3-8 0,3-2 8 0,3-6-8 16,6-2 0-16,3-3 0 0,3-8 0 0,9-2 0 0,3-6 0 15,9-5 0-15,3-5 0 0,6-9-11 16,2 4-33-16,4 2-6 0,3 0-2 0,-1 3 0 15,-2 7 4-15,-3 3 0 16,-7 6 0-16,4 2 0 0,-6 3 48 0,0 2 0 0,-3 4 14 0,2-1-3 16,-5 2-163-16,3 1-32 0,30-11-6 0,-19 3-2 15</inkml:trace>
  <inkml:trace contextRef="#ctx0" brushRef="#br0" timeOffset="12138.13">21421 6887 345 0,'24'-3'31'0,"-18"3"-31"0,-6 0 0 0,0 0 0 16,0 0 285-16,0 0 51 0,0 0 11 0,0 0 1 0,0 0-161 0,0 0-33 16,-6-2-6-16,0 4-2 0,0 1-18 0,-6 0-3 15,0 5-1-15,-3 0 0 0,1 5-48 0,-4 5-9 16,-3 1-3-16,3 2 0 0,-3 6-9 0,0-1-3 16,3 6 0-16,4-3 0 0,-4 3-20 0,3 5-4 15,-6 5 0-15,3 6-1 0,0-1-13 0,-3 3-2 16,4-2-1-16,-7 21 0 0,3-8-11 0,3 0 10 15,3-8-10-15,0-1 10 0,6-7-10 0,6-2 0 16,0-6 0-16,6 0 0 0,0-8 0 0,6-3 0 16,3-2-12-16,3-5 12 15,0-6-39-15,9-2 0 0,0-9 0 0,8 1 0 16,4-8-69-16,0-3-15 0,2-6-2 0,7-4-1075 0</inkml:trace>
  <inkml:trace contextRef="#ctx0" brushRef="#br0" timeOffset="12704.27">21653 7046 2595 0,'0'0'57'0,"0"0"12"0,0 0 3 0,0 0 0 0,0 0-57 0,0 8-15 16,0 0 0-16,3 2 0 0,-3 4 80 0,0 4 14 16,6 3 2-16,-6 3 1 0,0 3-51 0,0 2-10 15,3 2-3-15,-3 9 0 0,3-3-1 0,-3 0 0 16,0 0 0-16,-3 3 0 0,0-3-32 0,-3 0 0 15,3 0 0-15,-3-3 0 0,-3-2 0 0,4-3 0 16,-4 0 0-16,0-5 0 0,3-3 12 0,-3-2-12 16,3-3 12-16,0-3-12 0,3-5 0 0,-3 0 0 15,6-3 0-15,0-5 0 0,0 0 10 0,6-8-10 16,3 0 8-16,6-5-8 0,0-6 0 0,5-4 0 16,4-4 0-16,6-2 0 15,0 0-28-15,3 0 1 0,-7 0 1 0,4 0 0 0,-3 5 26 0,0 3 0 0,-4 5 0 0,-2 0 0 31,-6 5-24-31,3 1-2 0,-6 5-1 0,0 2 0 0,0 0 27 0,-6 6 0 0,3 0 0 0,0 2 0 16,-6 3 0-16,5 2 12 0,-5 4 0 0,6-1-1 16,-3 0 4-16,0 0 1 0,0 3 0 0,0 3 0 15,-3-1-4-15,0 3 0 0,-3 3 0 0,6-3 0 16,-6 0-12-16,3 1-16 0,0-4 3 0,0 1 1 16,0-1 37-16,3-2 8 0,0 0 2 0,3-5 0 15,0-4-25-15,3 1-10 0,0-2 8 0,2-4-8 16,4-4-36-16,0-4-12 0,0-2-2 15,3-5-1-15,0 0-144 0,3-6-29 0</inkml:trace>
  <inkml:trace contextRef="#ctx0" brushRef="#br0" timeOffset="13138.82">22216 7099 2296 0,'0'0'102'0,"0"0"21"0,0 0-99 0,0 0-24 16,0 0 0-16,9-3 0 0,0-2 23 0,6 0-1 15,0-3 0-15,2 0 0 0,4-3 10 0,0-2 3 0,0 0 0 0,0-3 0 16,0 0-14-16,-4-5-2 0,1 0-1 0,-3-6 0 15,0 1-18-15,0-1 10 0,0-2-10 0,0-3 8 16,-6 1-8-16,3 1 0 0,-3-28 9 16,2 37 1-16,-8 0-2 0,-3 2-8 0,0 6 12 15,-3 0 20-15,3 5 3 0,-6 3 1 0,1 2 0 16,-1 3 0-16,0 3 1 0,-3 5 0 0,0 0 0 16,0 5 22-16,-3 3 4 0,3 2 1 0,-3 3 0 15,0 6-52-15,3 2-12 0,-3 0 0 0,0 5 0 16,1-2 11-16,2 3-1 0,0-1 0 0,3 0 0 15,-3-2-10-15,9 0-14 0,0-3 3 0,0 0 1 0,3-2 10 16,0-1 0-16,0-2 0 0,9-3 0 0,0-2 18 0,-4-4 6 16,7-1 0-16,0-6 1 15,3-3-91-15,3-8-18 0,0-2-4 0,9-3-1 16,-1-3-134-16,1-2-26 0</inkml:trace>
  <inkml:trace contextRef="#ctx0" brushRef="#br0" timeOffset="13327.95">22677 6956 1324 0,'0'0'59'0,"0"0"12"0,-3-3-57 0,3 3-14 16,0 0 0-16,3-2 0 0,9 2 279 0,-6-6 53 15,6 4 10-15,0-4 2 0,6 1-247 0,-6 0-49 0,9-3-11 0,-1 3-1 31,1-3-90-31,3 2-18 0,-3-2-3 0,0-2-677 0,0 2-135 0</inkml:trace>
  <inkml:trace contextRef="#ctx0" brushRef="#br0" timeOffset="13521.56">23180 6649 2365 0,'0'0'104'0,"0"0"23"16,0 0-102-16,-6 3-25 0,6-3 0 0,-6 8 0 15,3-3 120-15,-2 5 18 0,-1 1 4 0,6 5 1 16,-9 5-63-16,6 0-13 0,0 0-3 0,-3 6 0 0,6-1-25 0,-6 3-6 16,6-2-1-16,0 2 0 15,0 0-20-15,0-2-4 0,-3-4 0 0,3-1-8 16,3-1-76-16,-3-3-21 0,0 1-5 0,-3-6-799 16,3 0-160-16</inkml:trace>
  <inkml:trace contextRef="#ctx0" brushRef="#br0" timeOffset="13887.04">21528 6879 1094 0,'-15'3'97'0,"10"-3"-77"0,-4-3-20 0,3 3 0 16,0 0 220-16,0 0 41 0,0 3 8 0,6-3 2 15,0 0-141-15,0 0-28 0,0 0-6 0,9 2 0 16,0 1-24-16,3 2-5 0,2-2-1 0,7 0 0 0,0-6-47 0,6 0-10 16,3 1-1-16,5-4-8 15,-2 4-16-15,3-6-11 0,0 0-1 0,-4 3-748 16,-2-1-148-16</inkml:trace>
  <inkml:trace contextRef="#ctx0" brushRef="#br0" timeOffset="14076.21">21772 6826 2041 0,'0'0'90'0,"0"0"19"0,6 3-87 0,3 2-22 16,-3 0 0-16,6 1 0 0,0-1 44 0,3 3 4 16,0-3 0-16,3 3 1 0,0 0 6 0,-4 3 1 15,1-1 0-15,0 1 0 0,-3 0 0 0,-3-1 0 16,0 3 0-16,-6-2 0 15,-3-3-90-15,0 5-18 0,-6 0-3 0,-3-2-1053 0</inkml:trace>
  <inkml:trace contextRef="#ctx0" brushRef="#br0" timeOffset="14500.63">23558 6691 1954 0,'0'0'87'0,"0"0"17"0,0 6-83 0,6 2-21 16,-6 2 0-16,3 1 0 0,-3-1 108 0,3 6 16 15,6 0 4-15,-3 5 1 0,-3 0-1 0,9 3 0 16,3 5 0-16,0 3 0 0,6 0-78 0,-3 5-16 16,2-3-3-16,-2 6-1 0,-3 0 3 0,-6 5 1 15,6 0 0-15,-9 2 0 0,3-2-34 0,-3 3 0 16,-6-1 0-16,-6 1 0 0,-3-3 40 0,-3 0 0 15,-9 0 1-15,-9 0 0 0,1 0-14 0,-1-5-3 0,-3-3-1 16,-6 2 0-16,-2-4-4 0,2-3-1 0,-6-6 0 16,-5 0 0-1,-1-7-42-15,-5-1-8 0,-4 1-1 0,-2-3-955 0,5-6-192 0</inkml:trace>
  <inkml:trace contextRef="#ctx0" brushRef="#br0" timeOffset="16136.16">21653 3966 2404 0,'9'-3'107'0,"0"1"21"0,0-3-102 0,6-3-26 0,9-3 0 0,9-2 0 15,8-6-226-15,4-2-50 0,3 0-11 0,2-8-252 16,4 0-50-16</inkml:trace>
  <inkml:trace contextRef="#ctx0" brushRef="#br0" timeOffset="16311.93">23433 2622 2692 0,'24'-13'120'0,"-9"5"24"0,0 3-116 0,3-9-28 15,3 1 0-15,5 0 0 16,10-3-157-16,3 0-38 0,0-5-7 0,2 2-2 0</inkml:trace>
  <inkml:trace contextRef="#ctx0" brushRef="#br0" timeOffset="16446.84">24672 1855 2246 0,'9'-11'200'0,"-6"-2"-160"0,-3 0-32 0,8-3-8 16,1 0-114-16,3 0-24 0,18-13-5 15,0-3-1-15</inkml:trace>
  <inkml:trace contextRef="#ctx0" brushRef="#br0" timeOffset="16966.54">24612 1339 1382 0,'0'0'123'0,"0"0"-99"0,0 0-24 0,0 0 0 15,0 0 100-15,0 0 14 0,0 0 3 0,9 0 1 16,-9 0-61-16,6 0-12 0,0 2-2 0,3 1-1 16,-3 2 18-16,0-2 3 0,3 8 1 0,-3-3 0 15,-3 5 0-15,3 5 0 0,0-4 0 0,-6 7 0 16,0 3-14-16,0 2-2 0,-6 0-1 0,0-2 0 15,-3 3-22-15,0-1-4 0,-3 1-1 0,3-1 0 16,-3-5-1-16,-3 3-1 0,-3 3 0 0,0-1 0 16,6 0-31-16,1-7-7 0,-4 2 0 0,9-2-1 15,0-1 44-15,3-5 9 0,3 1 1 0,3-1 1 16,-3-5-18-16,9-3-3 0,3 3-1 0,8-8 0 16,7 0 5-16,-3-8 1 0,6 3 0 0,6-8 0 15,-1-1-18-15,7 1 0 0,6 0 0 0,-10 0 0 16,1 2 16-16,6 3 0 0,-4 0 0 0,10-5 0 15,-9 8-64-15,5-3-14 0,-5 2-2 0,20-2-768 16,-11 3-152-16</inkml:trace>
  <inkml:trace contextRef="#ctx0" brushRef="#br0" timeOffset="18226.04">2398 4972 3085 0,'-30'-16'136'0,"15"8"29"0,-8 0-132 0,-1 0-33 15,-3 0 0-15,-3 3 0 16,-3-3-102-16,4 2-27 0,5-2-6 0,-3 1-1 16,3-1-4-16,3 0 0 0,-8 0-1 0</inkml:trace>
  <inkml:trace contextRef="#ctx0" brushRef="#br0" timeOffset="18401.23">1219 3675 3106 0,'-27'-29'68'0,"16"13"15"0,-10 0 2 0,0-5 3 0,0 0-71 0,0 0-17 0,3 0 0 0,-8-1 0 15,5-4 0-15,0-1 0 0,-3 1 0 0,3-3 0 32,3 0-121-32,6-3-19 0,-5 0-3 0,5-5-1089 0</inkml:trace>
  <inkml:trace contextRef="#ctx0" brushRef="#br0" timeOffset="19121.45">383 1622 288 0,'9'-11'25'0,"-6"3"-25"16,6 3 0-16,-3-3 0 0,6-5 301 0,-1 8 55 16,1-6 12-16,3 3 1 0,-3 0-227 0,6 0-46 15,-12 3-8-15,9-3-3 0,-3 3-23 0,0 5-5 16,-3 0-1-16,0 0 0 0,-1 2-29 0,-2 4-7 16,3 2 0-16,-3 2-1 0,3 3-11 0,-9 1-8 15,3-1 12-15,-3 5-12 0,-3-2 20 0,3 0-4 0,-9 8 0 0,0 0 0 16,0-6-16-16,-2 3 0 0,-7 3 8 15,0 0-8-15,3 0 0 0,-3 2-16 0,-3-2 4 0,3-3 0 32,3-2-26-32,-2 2-5 0,5-8-1 0,0 0 0 15,3-2-156-15,3-3-31 0,6-8-6 0,0 0-2 0</inkml:trace>
  <inkml:trace contextRef="#ctx0" brushRef="#br0" timeOffset="19318.22">624 1532 979 0,'-9'-8'43'0,"9"8"9"0,0 0-41 0,0 0-11 16,0 0 0-16,-3 8 0 16,-6-5 228-16,0 7 44 0,6-5 9 0,-6 3 2 0,3 6-171 0,3-1-35 15,-6 5-6-15,6-4-2 0,3-1-24 0,0 3-5 16,0 0 0-16,0-1-1 0,6 4-9 0,3-6-2 16,0-2 0-16,3 2 0 0,3-2-38 0,0-1-8 15,0-5-2-15,6 3 0 16,-1-8-137-16,1 0-28 0,0-8-6 0,0 3-690 0</inkml:trace>
  <inkml:trace contextRef="#ctx0" brushRef="#br0" timeOffset="19616">826 1704 460 0,'0'0'20'0,"0"0"5"0,0 0-25 0,0 0 0 0,0 0 0 0,0 0 0 16,0 0 249-16,0 0 45 0,0 11 9 0,0-6 1 15,0 3-213-15,0-3-43 0,0 3-9 0,-6-3-2 16,3 3-22-16,0 0-5 0,3 3-1 0,-5 2 0 0,2-5-9 16,-3 5-12-16,0-5 2 0,-3 5-748 15</inkml:trace>
  <inkml:trace contextRef="#ctx0" brushRef="#br0" timeOffset="20310.18">978 1513 921 0,'0'-13'40'16,"0"13"10"-16,0-8-40 0,0 8-10 0,0 0 0 0,0 0 0 16,0 0 207-16,0 0 39 0,0 0 8 0,0 0 2 0,0 0-166 0,3 3-33 15,-3 7-6-15,6-2-2 0,-6 3-24 0,3 2-5 16,-3 0 0-16,3 1-1 0,-3-1-3 0,3 3-1 16,-3-3 0-16,0 3 0 0,0 0-3 0,-3 2 0 15,3-4 0-15,0-7 0 0,0 4-4 0,0-3-8 16,0-8 11-16,0 0-11 0,0 0 16 0,0 0-3 15,0 0-1-15,0 0 0 0,0 0-12 0,6 5 0 16,3-10 8-16,-6 0-8 0,3-3 0 0,6 0 0 16,-9-3 0-16,3 3 0 0,3-2-11 0,-3 2-5 15,3 0 0-15,-4-3-1 0,7 3 2 0,-9 3 1 16,6-3 0-16,-3 0 0 0,6 8 3 0,-3-5 1 16,-6-3 0-16,6 8 0 0,0-5 10 0,0 5-10 15,3 0 10-15,-3-6-10 0,-3 6 10 0,9 0 0 16,-7 0 0-16,4 0 0 0,0-2 0 0,0 2 11 15,0 0-3-15,3 0 0 0,-3 0-8 0,6 0 0 16,-9 0 0-16,6 0 0 0,-7 0 0 0,4-3 0 0,0 0 0 0,-3 3 8 16,3-5 0-16,-6 2 0 0,3-2 0 0,0-3 0 15,-3 3 16-15,0-3 2 0,3-3 1 0,-9-2 0 16,3 0-2-16,0 0 0 0,-3-6 0 0,0 1 0 16,0 2-8-16,-3-3-1 0,0-2-1 0,3 3 0 15,-6 4-15-15,3-4 0 0,-3-1 0 0,0 3-708 16,6 6-144-16</inkml:trace>
  <inkml:trace contextRef="#ctx0" brushRef="#br0" timeOffset="21703.62">20391 1286 1324 0,'0'0'118'0,"-6"-3"-94"0,-3-2-24 15,-2 5 0-15,-1-5 115 0,0 2 18 0,3 3 4 0,-3 0 1 16,-3 0-45-16,3 0-9 0,-3 0-1 0,3 0-1 15,0 3-20-15,0 2-4 0,-2 0-1 0,2-5 0 16,3 8-31-16,-3-8-6 0,3 5-2 0,-3 3 0 16,0 6 7-16,-3-6 2 0,0 7 0 0,0 7 0 15,-2-4-15-15,-1 3-2 0,0 6-1 0,3-1 0 16,-3 6-9-16,3 0 8 0,0-6-8 0,0 1 8 16,7-1-8-16,2-2 0 0,3-3 0 0,3-2 0 15,3-4 0-15,0 4-14 0,8-14 3 0,-2 3 1 0,6-2 1 16,0-6 0-16,3 0 0 0,0-6 0 0,0-2 9 0,0 3 0 15,2-8 0-15,-2 0 0 0,0-1 0 0,-3 1 11 16,3-11-11-16,-3 3 12 0,0-5 4 0,0-6 0 16,-1 0 1-16,-2-2 0 0,-3-6-1 0,0 0-1 15,-3 1 0-15,0 2 0 0,-6-3 12 0,-3 6 2 16,-3 4 1-16,-3 4 0 0,-3 5-14 0,0 0-4 16,-5 5 0-16,-1 8 0 0,-3-5-12 0,0 7 0 15,0 4 0-15,0 2 0 0,1 0 0 0,-1 8 0 16,0-3 0-16,3 3 0 15,3 5-108-15,0-2-19 0,9 5-3 0,0 2-960 0</inkml:trace>
  <inkml:trace contextRef="#ctx0" brushRef="#br0" timeOffset="22108.37">20543 1127 2430 0,'0'0'53'0,"0"0"11"0,-3-5 3 0,0-3 1 0,3 8-54 0,0 0-14 0,0 0 0 0,0 0 0 16,0 0 44-16,3 8 7 0,-3-3 1 0,3 8 0 16,0-5-4-16,0 6 0 0,-3-1 0 0,0 5 0 15,0-4-19-15,0 4-4 0,-3 1-1 0,0 2 0 16,-3-8-13-16,0 5-3 0,-3 4-8 0,3-4 12 0,0 1 1 0,-3-3 0 15,1 2 0-15,2 1 0 0,-3-6-13 0,3 0 0 16,0-5 0-16,0 3-10 0,3-3 10 0,0-1 0 16,0-1 8-16,3-6-8 0,0 8 0 0,0-8 0 15,6 5 0-15,-3 0 0 0,6-5 0 0,3 3-8 16,0-3 0-16,2 0 0 0,1 0 8 0,3 0-10 16,0-3 10-16,3 3-10 0,0-5 10 0,0-3 0 15,2 3 0-15,4-1 0 0,-3 4 0 0,3-1 17 16,-3 1-2-16,2-4-1 15,-5 4-37-15,-3-4-7 0,3 6-2 0,0-5 0 16,-6 2-52-16,-4 3-10 0,1 0-2 0,-3 0-1 16,-9 0-143-16,0 0-28 0,0 0-5 0,0 0-556 0</inkml:trace>
  <inkml:trace contextRef="#ctx0" brushRef="#br0" timeOffset="22378.01">19915 1879 2052 0,'9'-8'45'0,"-3"5"10"0,3 3 1 16,6-3 1-16,0 3-45 0,5-8-12 0,4 6 0 0,3-1 0 0,0-10 48 0,6 5 7 15,2 3 1-15,4-3 1 0,3 2 20 0,-4 1 4 16,4 0 1-16,0 2 0 0,-1-7-22 0,-2 7-5 15,-3-2-1-15,3-1 0 0,-4 4-40 0,-5 2-14 16,0 0 9-16,0 0-9 0,-7 0 0 0,1 0 0 16,0 0-12-16,0 0 12 15,-6 2-180-15,-6 4-28 0,8-6-5 0,-8 5-2 0</inkml:trace>
  <inkml:trace contextRef="#ctx0" brushRef="#br0" timeOffset="22845.72">20040 2244 1980 0,'-3'-6'88'0,"0"4"17"0,0 2-84 0,-3 0-21 0,0-3 0 0,0 0 0 15,3 3 64-15,-3-5 9 0,3 5 2 0,0-2 0 16,0-4-15-16,-3 6-4 0,1 0 0 0,2 0 0 16,-6 0-17-16,0 0-4 0,-3 6-1 0,0 1 0 15,-3 1-6-15,-3 3-2 0,0 2 0 0,-3 0 0 16,-2 6-11-16,2-3-3 0,6 5 0 0,-3 3 0 16,3 8-2-16,0-6-1 0,3 0 0 0,0 4 0 15,7-1-9-15,-1-3 0 0,3-7 0 0,3 4-11 16,0-4-9-16,6-3-3 0,2 0 0 0,1-3 0 0,3-5 6 15,3 2 1-15,0-7 0 0,0 0 0 0,3-6 16 0,3-5 0 16,5 0-8-16,-2-5 8 0,3 0 8 0,-3 0 4 16,0-9 2-16,-1 1 0 0,-2-3 6 0,0-5 2 15,0 0 0-15,-6-8 0 0,0 3-4 0,0-9-1 16,-6 4 0-16,-1-4 0 0,-5 4-9 0,-3 2-8 16,-3 5 9-16,-5 3-9 0,-4 2 0 0,-6 9 0 15,-6-6-11-15,-6 8 11 0,-3 11-17 0,-2-3 4 16,-4 5 1-16,3 6 0 0,1 5-3 0,5-3 0 15,0 3 0-15,3 5 0 16,6-5-72-16,4 6-14 0,-1-4-3 0,9 3-977 0</inkml:trace>
  <inkml:trace contextRef="#ctx0" brushRef="#br0" timeOffset="23108.56">20284 2223 1900 0,'15'0'84'0,"-15"0"18"0,6 2-82 0,3 3-20 0,0-5 0 0,0 6 0 15,-3-4 149-15,3 4 26 0,3-6 5 0,-4 8 0 16,1 2-95-16,3-2-19 0,-3 5-4 0,0-5-1 16,-6 6-10-16,3 1-3 0,-6-1 0 0,0 7 0 15,0-8-22-15,-9 6-5 0,0-1-1 0,-6 3 0 16,-2 0-5-16,-1-2-2 0,-3 5 0 0,0-3 0 15,-3-5-5-15,3 0-8 0,1 0 11 0,-1-1-11 16,0-1-43-16,6-4-15 0,0 1-3 0,3-6-1 16,0 3-141-16,6-8-28 0</inkml:trace>
  <inkml:trace contextRef="#ctx0" brushRef="#br0" timeOffset="23298.07">20472 2223 2246 0,'0'0'100'0,"0"0"20"0,0 7-96 0,0 1-24 16,-3 0 0-16,3 3 0 0,0 2 73 0,0 6 11 16,-3-3 1-16,3 2 1 0,0 3 18 0,0 3 4 15,0 2 1-15,0 6 0 0,6-11-37 0,0 6-7 16,3-3-1-16,2-3-1 0,1-3-50 0,6-4-13 16,-3-1 0-16,9-3 0 15,0 1-72-15,3-6-19 0,8 1-4 0,4-12-789 0,3 1-157 0</inkml:trace>
  <inkml:trace contextRef="#ctx0" brushRef="#br0" timeOffset="24031.23">20198 2074 230 0,'0'0'20'0,"0"0"-20"16,3 0 0-16,3-5 0 0,-6 5 255 0,6 5 46 15,0-10 10-15,0 5 1 0,3-3-162 0,-1 3-33 16,1 3-6-16,0-3-2 0,0 0-9 0,6 0-3 16,0-3 0-16,0 3 0 0,6-2-46 0,-3-1-10 15,-1 3-1-15,-2-5-1 0,3 2-27 0,0 1-12 16,0-1 10-16,0-2-10 16,-6 2-180-16,0-2-41 0,17-14-9 0,-14 11-2 0</inkml:trace>
  <inkml:trace contextRef="#ctx0" brushRef="#br0" timeOffset="24213.54">20445 1990 1670 0,'0'0'74'0,"0"0"15"0,6 5-71 0,0 0-18 0,-6-5 0 0,9 8 0 16,0-3 64-16,0 3 8 0,2 6 3 0,-2-9 0 15,3 3-19-15,-3 0-3 0,0 2-1 0,-3 4 0 16,3-6-35-16,-6-3-7 0,3 3-2 0,-6 2 0 15,-3-2-121-15,0 0-25 0,-12 11-5 0,-6-6-1 16</inkml:trace>
  <inkml:trace contextRef="#ctx0" brushRef="#br0" timeOffset="25149.62">18742 1127 2016 0,'0'0'44'0,"0"0"10"0,-3-5 2 0,0-3 0 0,0 8-45 0,-3 0-11 15,-5 0 0-15,2 0 0 0,-6 0 62 0,0 8 10 16,-6-8 3-16,0 8 0 0,-3 2-15 0,1 4-4 16,-1-1 0-16,-3 5 0 0,3 4-35 0,-3-1-7 0,6 5-2 0,1 3 0 15,-1-2-12-15,3-1 11 0,3 1-11 0,0 4 10 16,3 4-10-16,3-3 0 0,3-6 0 0,0 6 0 16,6-6 0-16,0-7 0 0,3 7 0 0,3-10 0 15,3 3-16-15,3-6 5 0,3 0 1 0,0-2 0 16,3-3-11-16,3-8-3 0,2 5 0 0,-2-5 0 15,-3-5 1-15,0-3 0 0,0 2 0 0,0-2 0 0,0-2 11 0,-4 2 1 16,1-5 1-16,-3-1 0 0,-3 1 10 0,0-5 0 16,-3 7 0-16,-3-2-8 0,0 2 8 0,-3 1 8 15,0 2-8-15,-3 2 11 0,0 1 5 0,-3 2 2 16,3-2 0-16,-6 5 0 0,3 0 3 0,0 0 1 16,-3 5 0-16,3-5 0 0,-2 8-4 0,2-8-1 15,0 6 0-15,6-1 0 0,-3 3-17 0,3-3 0 16,0 3 8-16,0-3-8 0,3 3 0 0,3-2 0 15,-3 2 0-15,2-3 0 0,1 3 0 0,0-3 0 16,-3-2-10-16,6 7 10 0,-3-10-16 0,3 8 2 16,-3-2 0-16,0-1 0 0,0 3-7 0,0-6-2 15,0 4 0-15,0-1 0 16,-6-5-23-16,0 0-5 0,0 0-1 0,9 5 0 16,-3 3-132-16,0-8-26 0</inkml:trace>
  <inkml:trace contextRef="#ctx0" brushRef="#br0" timeOffset="26106.84">18858 1442 1728 0,'0'0'153'0,"0"0"-122"0,-3-3-31 0,-3 3 0 16,0 0 99-16,-2 0 13 0,2 0 4 0,-3 8 0 16,0-2-9-16,0 2-2 0,0-3 0 0,0 8 0 15,3 0-49-15,-3 0-9 0,3 1-3 0,3-1 0 16,3 3-44-16,0-3 0 0,3 3 0 0,0-3 0 15,3 0-30-15,0-5-2 0,12 11-34 16,-9-14 16-16,3 3-3 0,-3-8-1 0,3 0 0 16,-4 0 10-16,1-8 1 0,0 3 1 0,0 0 0 15,0-3 19-15,-3 2 4 0,-3-7 1 0,3 5 0 16,-6-5 6-16,3 2 0 0,-3 3 1 0,-3-5 0 0,0 3 3 16,-3 2 0-16,-3 0 0 0,3 2 0 0,-3-2-10 0,-3 8-2 15,1-5 0-15,-4 0 0 0,3 5 8 0,-3 0 2 16,3 5 0-16,0 0 0 0,0-5 22 0,3 8 5 15,-3-2 1-15,6-4 0 0,3 4-5 0,3-1-1 16,0-5 0-16,6 5 0 0,0-2-12 0,3 2 0 16,6-5 0-16,0 0 0 0,0-8 0 0,3 3 0 15,3-3 0-15,-4-3 0 0,4 3 0 0,0-5-8 16,0 8 8-16,0-8 0 0,-6 0 0 0,0-1 0 16,2 6 0-16,-5-2 9 0,0 2 33 0,0-3 6 15,-3 3 2-15,3 0 0 0,-3 3 10 0,0-3 3 16,-3 3 0-16,0-3 0 0,0 5-21 0,0 1-4 15,0 2-1-15,0-8 0 0,-1 5-5 0,1 0-2 0,-3 3 0 16,-3 0 0-16,0 0-30 0,0 0 0 16,0 0 0-16,9 0 0 0,-9 0 0 0,0 0 0 15,0 0 0-15,0 0 0 0,0 0 0 0,0 0 0 0,0 0 0 16,0 0 0-16,0 0 0 0,0 0 0 0,-3 3 0 0,-3 0 0 16,-3-3 10-16,1 2-10 0,-1 4 10 0,-3-4-10 15,0 4 0-15,3-1 0 0,-3 3 0 0,0-3 0 16,0 0 0-16,3 3-12 0,3-2 1 0,-3 2 0 15,3 5 11-15,0-8 0 0,3 8 0 0,0-7 8 16,0 4-28-16,3 1-6 0,0-6-1 0,3 3 0 16,0 0 13-16,3-3 2 0,0 0 1 0,0-5 0 15,0 0 11-15,-6 0 0 0,0 0 0 0,0 0-8 0,6 0 8 16,3-5 0-16,-3-3 0 0,0 3 8 0,0-3-8 0,0-3 0 16,-3 4 0-16,0-4-8 0,0 0 8 0,-3 1 11 15,0 2-3-15,0-3 0 0,0-2-8 0,0 5 0 16,0 0 9-16,-6-5-9 0,3 8 11 0,3-3-3 15,-3 5 0-15,3 3 0 0,-3-3 13 0,3 3 3 16,-6 0 0-16,0 6 0 0,6-6-24 0,-3 13 0 16,3 0 0-16,-6-5-19 0,6 0 2 15,0 5 0-15,0 0 0 0,0-2 17 0,0 2-8 16,3 1 8-16,3-7 0 0,-3 4 0 0,0 2 0 16,3-5 0-16,3-3 0 0,0 3-16 0,0-8 3 15,0 0 1-15,0 0 0 0,3 0 21 0,-1-8 5 16,1 3 1-16,0-3 0 0,0-5-15 0,-3 0-16 15,3 0 3-15,-3-3 1 0,0 0 35 0,-3 3 7 16,0-6 2-16,0-2 0 0,0 2-32 0,0-7 0 16,-3 7 0-16,0-7 0 0,0-1 0 0,0 1 0 0,0 0 0 15,-3 7 0-15,0-2 12 0,-3 5-3 0,0 3-1 0,0 5 0 16,-3 8 4-16,0 0 0 0,-6 0 0 0,3 8 0 16,-3 5-12-16,0 3 8 0,0 5-8 0,-3-2 8 15,3 7 0-15,-3 0 0 0,4 1 0 0,-1 5 0 16,0-1 4-16,3 4 0 0,0-3 0 0,6-1 0 15,0 4-48-15,6-1-10 16,3-5-2-16,6 0 0 0,3-5-163 0,5-3-33 16,22 11-6-16,-6-19-2 0</inkml:trace>
  <inkml:trace contextRef="#ctx0" brushRef="#br0" timeOffset="26267.88">19379 1389 2300 0,'0'0'102'0,"-6"0"21"0,6 0-99 0,-6 5-24 15,6-5 0-15,0 0 0 16,0 0-46-16,0 0-14 0,6 8-4 0,3-2 0 0</inkml:trace>
  <inkml:trace contextRef="#ctx0" brushRef="#br0" timeOffset="26404.59">19293 1670 2948 0,'0'0'65'0,"0"0"14"0,0 0 2 0,0 0 1 0,0 0-66 0,0 0-16 16,0 0 0-16,6 0 0 0,0 0 60 0,3 0 9 0,3 0 2 0,3-6-987 16,-1 4-198-16</inkml:trace>
  <inkml:trace contextRef="#ctx0" brushRef="#br0" timeOffset="32184.32">23597 9980 2188 0,'-9'-5'48'0,"0"2"11"0,3 3 1 0,-9 0 1 0,6 0-49 0,-2-2-12 0,-1-4 0 0,-6 6 0 15,9 0 0-15,-3-2 0 0,-3 2 0 0,0-3 0 16,3 3 0-16,0 0 9 0,0 0-9 0,4 0 8 16,-4-3-16-16,3 6-4 0,0 0-1 0,0-1 0 31,0-4-31-31,0 2-5 0,0 0-2 0,-3 0-557 0,3-3-112 0</inkml:trace>
  <inkml:trace contextRef="#ctx0" brushRef="#br0" timeOffset="32393.08">22930 10020 2149 0,'-12'-6'95'0,"6"6"20"0,-5-2-92 0,2 2-23 16,-3-3 0-16,0 3 0 0,-6-5-13 0,6 2-7 16,-3 1-2-16,-3-4 0 15,0 4-55-15,-2 2-11 0,2-3-3 0,6 3 0 16,-3-3-53-16,3 3-10 0,-15 0-2 0,6 3-1 0</inkml:trace>
  <inkml:trace contextRef="#ctx0" brushRef="#br0" timeOffset="32572.1">22246 10041 2725 0,'-12'-8'60'0,"9"5"12"0,-6-2 2 0,0 2 3 0,-6 1-61 0,6-1-16 0,-3 3 0 0,3 3 0 31,-3-3-211-31,3 0-45 0,1 2-8 0,-1-2-3 15,0-2 67-15,3-1 14 0,-3 3 2 0,0 0-228 0,0-3-47 0</inkml:trace>
  <inkml:trace contextRef="#ctx0" brushRef="#br0" timeOffset="32746.69">21588 10049 2073 0,'-15'-5'184'0,"6"2"-147"15,0 0-29-15,0 1-8 0,3 2 132 0,-3 0 24 16,-3 0 6-16,3 2 1 16,-2-2-342-16,2 0-68 0,0 0-13 0,0 0-4 15,0 0 21-15,0 0 4 0,0-2 1 0</inkml:trace>
  <inkml:trace contextRef="#ctx0" brushRef="#br0" timeOffset="32899.71">21159 10094 1555 0,'-12'-3'138'0,"6"3"-110"0,-3-2-28 0,1 2 0 15,-1 2 218-15,0-2 38 0,-3 0 8 0,3 3 2 32,-3 0-357-32,3-1-71 0</inkml:trace>
  <inkml:trace contextRef="#ctx0" brushRef="#br0" timeOffset="33116.31">20570 10189 2016 0,'-12'-8'89'0,"3"6"19"0,3-1-87 0,-3-2-21 0,0 2 0 0,0 3 0 15,0 0 170-15,3 0 30 0,0 0 5 0,6 0 2 16,-5 3-381-16,5-3-76 0,-3 0-15 0,-3 2-3 15,-3-2 168-15,6 0 35 0,-6 0 6 0,0 3 2 0,0-3 38 0,-3 0 8 16,-3 3 2-16,0-3 0 16,0 0-91-16,0 0-17 0,-14 0-4 0,2 0-1 0</inkml:trace>
  <inkml:trace contextRef="#ctx0" brushRef="#br0" timeOffset="33248.68">19823 10218 1382 0,'-18'-2'123'0,"9"-1"-99"15,-3 0-24-15,0 1 0 0,3 2 216 0,-3 0 37 16,3 0 8-16,0 0 2 0,1-3-211 0,-1 3-41 16,0-3-11-16,3 3 0 15,0 0-55-15,0 0-13 0,0-2-2 0,0 2-578 0,0-3-115 0</inkml:trace>
  <inkml:trace contextRef="#ctx0" brushRef="#br0" timeOffset="33406.51">19338 10229 2998 0,'-18'-11'133'0,"9"6"27"0,0 2-128 0,0 1-32 0,-3 4 0 0,0-2 0 16,3 0-210-16,-3 0-49 0</inkml:trace>
  <inkml:trace contextRef="#ctx0" brushRef="#br0" timeOffset="33580.41">18843 10208 1440 0,'-8'-6'64'0,"2"6"12"0,-3 0-60 0,3 0-16 15,-3 0 0-15,0 0 0 0,0 3 115 0,0-3 20 16,0 0 4-16,3 3 1 15,0-3-161-15,0 2-32 0,0 1-7 0,0-3-479 16,6 0-96-16</inkml:trace>
  <inkml:trace contextRef="#ctx0" brushRef="#br0" timeOffset="33719.81">18462 10239 1555 0,'-5'0'138'0,"-4"-2"-110"0,-3 2-28 0,0 0 0 16,-3 2 31-16,0-2 1 0</inkml:trace>
  <inkml:trace contextRef="#ctx0" brushRef="#br0" timeOffset="33881.21">18025 10271 2552 0,'0'0'56'0,"0"0"12"0,0 0 3 0,0 0 0 16,0 0-57-16,0 0-14 0,0 0 0 0,0 0 0 16,0 0-196-16,0 0-41 0,-3 3-9 0,-3-1-2 15,0 1 33-15,0 2 7 0,-9-2 0 0,3 0 1 0</inkml:trace>
  <inkml:trace contextRef="#ctx0" brushRef="#br0" timeOffset="33969.25">17793 10306 921 0,'0'0'82'0,"-6"-6"-66"16,-6 1-16-16,-3 2 0 0,6-5 229 0,-3 6 43 15,3-1 8-15,0 0 1 0,-3 3-153 0,6-2-32 0,6 2-5 16,0 0-718 0,0 0-143-16</inkml:trace>
  <inkml:trace contextRef="#ctx0" brushRef="#br0" timeOffset="34752.61">18335 10041 1497 0,'0'0'66'0,"0"0"14"0,0 0-64 0,0 0-16 15,2-5 0-15,-2 5 0 0,0 0 55 0,3-8 7 16,3 0 2-16,-3 0 0 0,-3 8 0 0,6-5 0 0,-3-3 0 0,-3 8 0 16,0 0 0-16,0 0 0 0,3-6 0 0,-3 6 0 15,0-8 0-15,0 8 0 0,0 0 0 0,0 0 0 16,0 0 0-16,0 0 0 0,0 0 0 0,0 0 0 16,0 0-52-16,0 0-12 0,-6 3 0 15,0 2 0-15,-3-2 54 0,-2 5 8 0,-1 0 2 0,-3-3 0 16,0 3-52-16,-3 0-12 0,-3 0 0 0,0 0 0 15,-2 2 0-15,-4 1 0 0,0 0 0 0,0-1 0 16,0-2 54-16,1 3 8 0,-4-1 2 0,3-2 0 16,0 5-52-16,3-5-12 0,-2 3 0 0,5-3 0 15,0 0 0-15,0 0 0 0,3 0 0 0,0-3 0 16,1 3 0-16,5-3 0 0,3 1 0 0,0-1 0 16,-6 0 0-16,6-2 0 0,9-3 0 0,0 5 0 15,-3 0 54-15,3-5 8 0,0 0 2 0,0 0 0 16,3 6-103-16,0-4-20 0,0 4-4 0,0-1-1 15,6 0 52-15,-3 0 12 0,-3 1 0 0,0 2 0 0,3-3 0 0,0 3 0 16,-3 3 0-16,3-4 0 0,-3 4 0 0,3-3 0 16,2 5 0-16,1-5 0 0,0 3 48 0,3-3 13 15,3 2 3-15,0 1 0 0,3-3-52 0,0 2-12 16,3 1 0-16,2 0 0 0,1-1 0 0,3 3 0 16,3 1 0-16,2-1 0 0,1 0 0 0,3 3 0 15,0-3 0-15,-1 3 0 0,-2-5 0 0,-3 2 0 16,-3-5 0-16,-4 2 0 0,-2-2 0 0,0 0 0 15,-9-2 0-15,3 1 0 0,-9-1 0 0,3-4 0 16,-9-2 0-16,0 0 0 0,0 0 0 0,-3 8 0 16,-3-2 0-16,-3-1 0 15,-3 0-48-15,-3 3-13 0,3-3-3 0,-3 3-1356 0</inkml:trace>
  <inkml:trace contextRef="#ctx0" brushRef="#br0" timeOffset="35903.6">23671 9932 1728 0,'0'0'38'0,"0"0"8"16,-5 0 2-16,-1 3 0 0,6-3-39 0,-6 3-9 0,-3-3 0 0,3 2 0 15,-3 1 0-15,6 0 0 0,-3-6 0 0,-6 3 0 0,6 3 0 0,-3-3 0 16,0 0 0-16,-3-3 0 0,-3 3 0 0,3-3 0 16,-5 3 0-16,2 0 0 0,-3-2 0 0,0 2 0 15,-3 0 0-15,0 0 0 0,3-3 53 0,1 3 9 16,-7-3 2-16,0 1 0 0,-3 2-52 0,6-3-12 15,-8 1 0-15,5-1 0 0,-3 0 0 0,6 3 0 16,-3-5 0-16,-2 2 0 0,2 1 0 0,-3-1 0 16,6 0 0-16,3 3 0 15,-3 0-27-15,1 0-8 0,-1 3-1 0,0-3-1 16,6 3-9-16,-3-3-2 0,0 0 0 0,6-3 0 16,-5 3-92-16,2 0-18 0,0 0-4 0,3 0-1 0</inkml:trace>
  <inkml:trace contextRef="#ctx0" brushRef="#br0" timeOffset="36084.92">22481 9999 2023 0,'-12'-6'44'0,"6"4"10"0,-3 2 2 0,0-3 0 0,0 3-44 0,-3 5-12 0,3-2 0 0,0 0 0 0</inkml:trace>
  <inkml:trace contextRef="#ctx0" brushRef="#br0" timeOffset="36295.28">21784 10081 2131 0,'-26'-11'189'0,"17"8"-151"16,-3 1-30-16,-3 2-8 0,0 0 94 0,3 0 18 16,-3 0 3-16,3 2 1 15,0 1-344-15,0-3-69 0,-11 0-14 0,5 0-2 0</inkml:trace>
  <inkml:trace contextRef="#ctx0" brushRef="#br0" timeOffset="36500.75">21091 10155 2142 0,'-15'0'95'0,"9"0"19"0,-3 0-91 0,-3 0-23 0,0 0 0 0,0 2 0 15,-3 1 35-15,1 0 2 0,-1-3 1 0,0 2 0 16,3 1-54-16,0 0-10 0,-3-3-2 0,3 2-1 16,0-2-27-16,3 3-6 0,0-3-1 15,-2 3 0-15,-1-1-113 0,-3 1-22 0,3-3-5 0</inkml:trace>
  <inkml:trace contextRef="#ctx0" brushRef="#br0" timeOffset="36686.75">20299 10213 2178 0,'-6'0'48'0,"0"0"9"0,-3 0 3 0,-3 0 1 0,0 0-49 0,0 3-12 16,-2-3 0-16,2 2 0 15,3-2-108-15,-3 3-24 0,0-6-4 0,-3 3-2 16,3 0-43-16,0 0-9 0,0 0-2 0,0 0 0 0</inkml:trace>
  <inkml:trace contextRef="#ctx0" brushRef="#br0" timeOffset="36838.94">19790 10239 403 0,'-18'3'36'0,"9"0"-36"0,-3-3 0 0,0 0 0 16,-2 0 292-16,-1 0 52 0,0 0 11 0,-3 0 1 16,0 0-235-16,0 0-47 0,3 0-10 0,-3 0-1 15,4-3-63-15,-4 3 0 0,0 0 0 0,0-3-13 16,3 3-86-16,-3 0-17 0,0 0-3 0,1 0-1 15,-1 3 10-15,-3-3 2 0,0 0 0 16,0 0 0-16</inkml:trace>
  <inkml:trace contextRef="#ctx0" brushRef="#br0" timeOffset="36956.91">18945 10282 633 0,'-9'0'56'0,"-3"0"-44"16,0 0-12-16,0 2 0 0,0-2 278 0,0 0 54 15,0 0 10-15,3-2 2 0,0 2-248 0,1-3-49 16,-1 3-11-16,3 0-1 15,0 0-124-15,0 0-25 0,0 0-5 0,0 0-1 0</inkml:trace>
  <inkml:trace contextRef="#ctx0" brushRef="#br0" timeOffset="37183.61">18394 10292 2354 0,'-15'-8'104'0,"6"8"22"0,0 0-101 0,-3 0-25 0,0 0 0 0,1 0 0 15,-1 0 44-15,0 3 4 0,-3 0 1 0,3-1 0 32,-3 1-64-32,3 0-13 0,-3-1-2 0,3 1-1 15,-2 2-3-15,2-2-1 0,-3-1 0 0,-3 1 0 16,3 0-1-16,0 2 0 0,0-2 0 0,-3-1 0 0,3-2 23 0,-2 3 4 0,-1 0 1 0,0-1 0 16,3-2-2-16,-3 3 0 0,3-3 0 0,0 3 0 31,3-1-39-31,1-2-8 0,-1-2-2 0,3 2-815 0</inkml:trace>
  <inkml:trace contextRef="#ctx0" brushRef="#br0" timeOffset="45588.34">17656 11237 1324 0,'-12'-3'118'0,"12"3"-94"15,0 0-24-15,0 0 0 0,0 0 119 0,0 0 19 16,0 0 4-16,0 0 1 0,0 0-23 0,0 0-4 16,0 0 0-16,0 0-1 0,9 3-35 0,-3-3-8 15,-6 0 0-15,6 0-1 0,3-3-12 0,3 1-3 16,5 2 0-16,-2-3 0 0,3 0-24 0,3-2-4 0,0 2-2 0,-3 3 0 16,3-5-2-16,-1 5 0 0,1-5 0 0,0 2 0 15,-3 0-24-15,0 1 0 0,3 2 0 0,-6 0 0 31,-1 0-43-31,-2 0-7 0,0 0-2 0,-3 2 0 16,0 1-127-16,-3 0-25 0,-6-3-6 0,0 0-778 0</inkml:trace>
  <inkml:trace contextRef="#ctx0" brushRef="#br0" timeOffset="45810.77">17834 11290 2167 0,'0'0'48'0,"0"0"9"15,0 0 3-15,0 0 0 0,-3 5-48 0,0 0-12 0,3-5 0 0,-2 11 0 0,-1-6 84 0,3 6 13 16,-3-3 3-16,0 5 1 0,0-2-39 0,0 4-8 16,-3 1-2-16,3 3 0 0,3-1-25 0,-6 1-6 15,-3 5-1-15,3 0 0 0,0-1 0 0,0 4 0 16,-3-3 0-16,-3 5 0 0,6 0-20 0,0 0-8 16,3-3 0-16,-3 1 0 0,0-3-10 0,0-1-2 15,6 1 0-15,0-3 0 16,0-2-122-16,3-3-25 0,0-6-5 0</inkml:trace>
  <inkml:trace contextRef="#ctx0" brushRef="#br0" timeOffset="45996.18">17561 11748 1792 0,'0'0'80'0,"-6"0"16"0,-3 0-77 0,3 0-19 0,-3 0 0 0,9 0 0 15,0 0 84-15,0 0 14 16,0 0 2-16,0 0 1 0,9 0-1 0,0 0-1 0,0-3 0 0,6 3 0 15,5 0-56-15,4 0-11 0,0 3-3 0,3-6 0 16,3 0-2-16,5 1-1 0,1 2 0 0,0-6 0 16,-1 4-46-1,-2-1-10-15,0-2-2 0,0 2-752 0,-4-2-150 0</inkml:trace>
  <inkml:trace contextRef="#ctx0" brushRef="#br0" timeOffset="46402.08">18153 11560 576 0,'0'0'25'0,"0"0"6"0,-3-3-31 0,3 3 0 16,0 0 0-16,0 0 0 0,0 0 437 0,0 0 82 15,0 0 16-15,0 0 3 0,0 0-358 0,0 0-72 16,0 0-15-16,3 8-2 0,3 5-33 0,-6-2-6 16,0-1-2-16,0 4 0 0,-3 1-18 0,3-1-3 15,-6-1-1-15,0 3 0 0,0-3-5 0,3 0-2 16,-6 0 0-16,3 3 0 0,-3-2-13 0,3-1-8 15,0-3 10-15,3 1-10 0,-3-3 8 0,3 0-8 16,0-6 0-16,3-2 9 0,0 0-9 0,0 0 0 16,6 0 0-16,3-5 0 0,-3 3-15 0,3-9 2 15,6 0 0-15,0-2 0 16,3-3-23-16,0-2-4 0,0-3 0 0,-1-1-1 16,4 1-3-16,0-3-1 0,-3 6 0 0,0-1 0 0,-3 1 21 0,0 5 5 15,2 2 1-15,-5 0 0 0,3 4 18 0,-3 1 0 0,0 1 0 16,0 5 0-16,-3 0 27 0,3 3 9 0,-3-1 1 0,0 6 1 15,3 0-8-15,-4 3-2 0,-5-1 0 16,3 4 0-16,-3-1-6 0,3 3-2 0,-6 2 0 0,3 1 0 16,-3-3-4-16,3 2-2 0,-3 1 0 0,3-1 0 15,0 1-14-15,3-3 0 0,0-1 8 0,0 1-8 32,0-3-69-32,3-2-17 0,3-3-3 0,0 0-795 0,-3-3-158 0</inkml:trace>
  <inkml:trace contextRef="#ctx0" brushRef="#br0" timeOffset="47612.16">18775 11552 2530 0,'0'0'56'0,"0"0"11"0,-3 5 2 0,0 0 3 0,0 1-58 0,0 2-14 15,-3-1 0-15,0 7 0 0,3-1 63 0,0 0 9 16,0 6 3-16,0-1 0 0,0 1-21 0,0 5-4 15,0-1-1-15,0 4 0 0,0-1-30 0,3 1-7 16,-3-1 0-16,3 1-1 0,3-1-11 0,-3-2 0 16,3 2 0-16,0-4 0 0,0-1 0 0,0 0 0 15,0-3 0-15,0-2 0 0,0-3 0 0,0 1 8 16,-3-6-8-16,3 0 8 0,-3-8 0 0,0 0-8 16,0 0 12-16,6-6-4 0,0-4 19 0,0 2 3 15,3-5 1-15,-3-1 0 0,0-4-23 0,0-1-8 16,0-5 0-16,0-2 9 0,0-6-24 0,0-5-5 0,0-2 0 15,3-6-1-15,-6 2 21 0,0 4-9 0,-1-1 9 0,1 3 0 16,-3 2 0-16,-3 4 0 0,1 4 0 0,-1 3 0 16,-3 6 0-16,3-1 20 0,0 6-2 0,3 0-1 15,0 5-17-15,0 0 8 0,3 3-8 0,0-1 0 16,3 4 0-16,2-1 0 0,4 0-10 0,3 6 10 16,0-3-12-16,3 3 12 0,0-3-12 0,3 5 12 15,3-2-14-15,-4 2 5 0,1 0 1 0,3 3 0 16,-3 0 8-16,-3 0-12 0,-3 0 12 0,-4 3-12 15,1-3 0-15,-6 0 0 0,-3 2 0 0,-3 1 0 16,0-1 12-16,-6-2-13 0,-3 3 5 0,-2-1 8 0,-1 1-8 0,-6 0 8 16,3-1 0-16,-6 1 0 0,0-1 0 15,-3 1 0-15,1-3 0 0,-1 2 0 0,0-2 0 0,3 3 0 16,3-3 0-16,0-3 0 0,4 3 0 0,2 0 8 16,3-3-8-16,6 3 8 0,3-8-8 0,0 0 0 15,3 6 0-15,3-1 0 0,3-5-8 0,5 2-1 16,4-2 0-16,3-2 0 0,3 2-11 0,0-3-3 15,3 1 0-15,-1-6 0 0,4 0-1 0,-6 0-1 16,3-3 0-16,0-2 0 0,-4 5 16 0,-2-3 9 16,-3-2-10-16,0 0 10 0,-3 0 0 0,0-1 20 15,-6 1-4-15,-1-3 0 0,-2 0 16 0,0 1 4 16,-3 1 0-16,0-1 0 0,0 1-12 0,0 1-3 16,-3 0 0-16,3 5 0 0,-3 0 21 15,0 0 4-15,0 0 1 0,0 3 0 0,0-1-25 0,0 4-5 0,0-1-1 16,0 3 0-16,0 0-6 0,0 0-2 0,0 0 0 0,0 8 0 15,0 0-8-15,0 5 0 0,0 1 0 0,0-1-11 16,0 3 11-16,3 0-8 0,-3-1 8 0,3 4-8 16,0-3 8-16,0 0 0 0,3 2 0 0,0-5 0 15,0 3-9-15,0-2 9 0,3-4-10 0,-3-2 10 16,3 0-16-16,0-5 2 0,0-1 1 0,0-4 0 16,0-1 5-16,2-2 8 0,-2-3-13 0,0 0 5 15,0 0 8-15,3-3 0 0,-3 1 0 0,0-4 0 16,0-4 0-16,0 5 0 0,0-1 8 0,0 1-8 15,0-3 8-15,0 1-8 0,-3 1 8 0,-3 1-8 16,-1 0 11-16,4-3-3 0,3 3 0 0,-6-1 0 0,0 4-8 16,0 5 8-16,-3-1-8 0,3 1 8 0,-3 5-8 0,0 0 0 15,0 0 0-15,0 0 8 0,0 0-8 0,3 8 0 16,-6 0 0-16,3 5 0 0,0 0 0 0,-3 1 0 16,3 4 0-16,0 3 8 0,-9-2-8 0,6 2 0 15,3 0 0-15,0 3 0 0,0 0 20 0,3 0-2 16,0-1 0-16,6 1 0 0,0-5-30 0,3-3-7 15,0-1-1-15,-3-4 0 16,3 0 20-16,0-3-8 0,3 0 8 0,-3-6 0 0,2-2 0 0,1-2 0 16,3-1 0-16,3-8 0 15,0 1-37-15,-3-6-4 0,0-3-1 0,-4-5 0 0,1 1 70 0,0-4 15 16,0-5 2-16,0-2 1 0,0-3-22 0,0-5-5 16,0-6-1-16,0-2 0 0,-1 2-18 0,1 1-11 15,0 2 2-15,-3 0 0 0,0 10 9 0,-3 3 12 0,-3 3-2 16,-3 6-1-16,3 1-9 0,-6 6 0 0,0 3 0 0,0 5 0 15,-3 3 0-15,3 5 0 0,-6 0 0 0,3 3 0 16,-3 2 0-16,0 6 0 0,-3 2 0 16,3 5 0-16,-3 3 8 0,0 6-8 0,-3 2 12 0,3 5-4 15,0 1-8-15,-2 2 0 0,2 0 0 0,3 5 0 16,0-5 0-16,0 0 0 0,3 0 0 0,0-2 0 16,3-3-8-16,3-1 8 0,-3-2-10 0,6-2 10 15,0-3 0-15,3-1 0 0,0-1 8 0,-1-4-8 16,4-7 9-16,6-1-9 0,-3-2 0 0,3-2 9 15,3-4-9-15,3-4 8 0,-1-1-8 0,1-2 8 16,0-6-16-16,0-2-4 0,-3-6-1 0,0-2 0 16,-4 0-197-16,1-8-39 15</inkml:trace>
  <inkml:trace contextRef="#ctx0" brushRef="#br0" timeOffset="47750.46">19605 11120 2649 0,'0'0'58'0,"0"0"12"0,0 0 2 0,0 0 4 0,0 0-61 16,0 0-15-16,9 3 0 0,0 2 0 0,3-2 54 0,6 0 8 16,0-1 2-16,6 4 0 0,0-1 0 0,2-2 0 15,4 2 0-15,0 0-956 16,3-2-192-16</inkml:trace>
  <inkml:trace contextRef="#ctx0" brushRef="#br0" timeOffset="47947.25">20242 11332 1843 0,'0'0'164'0,"0"0"-132"0,0 0-32 0,0 0 0 16,3-3 288-16,-3 3 52 0,3-2 9 0,3-1 3 15,0 1-273-15,0 2-55 0,3 0-10 0,0 0-2 16,3 2-130-16,-9 1-26 0,0 2-4 0,-3 0-2 15</inkml:trace>
  <inkml:trace contextRef="#ctx0" brushRef="#br0" timeOffset="48095.66">20177 11583 3110 0,'0'0'68'0,"0"0"15"0,0 0 2 0,0 0 3 0,0 0-71 0,0 0-17 16,3 6 0-16,-3-6 0 0,6 2 106 0,-6-2 18 15,6 3 3-15,-3 0 1 0,6-3-103 0,-3 2-25 16,3 1 0-16,-3-3-1053 16,-6 0-216-16</inkml:trace>
  <inkml:trace contextRef="#ctx0" brushRef="#br0" timeOffset="49065.78">22284 11181 1497 0,'0'0'66'0,"6"-2"14"0,-6 2-64 0,0-6-16 0,3 4 0 0,-3 2 0 16,0 0 157-16,0-6 28 0,0 1 6 0,0-3 1 16,-3 3-103-16,0 0-20 0,3 5-4 0,-3-3-1 15,-9 0 0-15,10 1 0 0,-4-1 0 0,-3 0 0 16,0 3-51-16,3-2-13 0,-3-1 0 0,0 3 0 0,-3 0 44 0,0 0 5 16,-6 0 2-16,0 3 0 0,-2-1-15 0,-1 1-4 15,0 2 0-15,0 1 0 0,-3 2-19 16,0-1-4-16,4 4-1 0,-1 2 0 0,0 1 5 0,0 1 1 15,-3 1 0-15,6 3 0 0,-2-1-5 0,5 3-1 16,0 3 0-16,3 3 0 0,3-3-8 0,3 2 0 16,0-2 0-16,3 0 8 0,0-1-8 0,6-1-11 15,3-1 3-15,3 0 0 0,0-3 8 0,3-4 0 16,0-1 0-16,6-2-8 0,-7 2 8 0,7-5 0 16,-3-6 0-16,3 1-8 0,0 0 8 0,3-6 0 15,0-2 8-15,-1-3-8 0,1-3 9 0,6 1-9 16,-3-1 12-16,3-5-12 0,-9 0 0 0,2 0 0 15,1-5 0-15,3 0 0 0,-3-5 28 0,0-4-2 16,-3-1 0-16,-4-6 0 0,4 5-14 0,-3-5-2 0,-3 0-1 0,-3 0 0 16,-3 2 0-16,0 4 0 0,-3-4 0 0,-3 4 0 15,-6-1-9-15,-3 3 0 0,-6 0 0 0,-3-1 0 16,-6 7 8-16,-2 1-8 0,-4 4 8 0,-3-1-8 16,-3 6 0-16,1 5-12 0,2 3 0 0,0 0 1 15,6-1-25 1,1 4-4-16,5 4-2 0,0 4 0 0,3-1-137 0,6 3-27 15,3 3-6-15</inkml:trace>
  <inkml:trace contextRef="#ctx0" brushRef="#br0" timeOffset="49597.96">22624 10906 2055 0,'21'-8'91'0,"-15"8"19"0,-6 0-88 0,0 0-22 16,0 0 0-16,0 0 0 0,0 0 112 0,5 5 19 15,-5-5 3-15,3 6 1 0,-3-1-20 0,0 3-4 16,0 0-1-16,0 0 0 0,-6 5-69 0,4-2-13 15,-1-1-4-15,-3 4 0 0,0-1-12 0,-3 3-2 16,0-1-1-16,0 7 0 0,0-1 18 0,-3 0 3 16,0 0 1-16,3 6 0 0,-3-4-17 0,0 7-3 0,0-4-1 15,1 3 0-15,-4 0 1 0,3 0 0 0,-6-2 0 16,6 2 0-16,-3-3 1 0,0 1 0 16,0-3 0-16,0-1 0 0,4-1 0 0,-7-4 0 0,9 3 0 0,-3-5 0 15,3 0-12-15,0 0 10 0,3-3-10 0,0-2 10 16,6-3-10-16,0 0 0 0,0-3 9 0,9 0-9 15,-9-5 12-15,12 0-3 0,6-5 0 0,-6 2 0 16,9-2-9-16,-4 0 0 0,4-3 0 0,0 0 0 16,0 0 12-16,9 0 1 0,-1 0 0 0,-8 3 0 15,0-1-13-15,9 1 0 0,-9 0 0 0,11-1 0 16,-5 1-26-16,3 3 2 0,3-1 0 0,5 0 0 16,-2 1 40-16,-9-1 8 0,3 0 1 0,2 1 1 0,-5-1-26 15,0 3 0-15,-3-3 0 0,0 3 0 0,-6-2 0 0,-1 2 0 16,-5 0-9-16,0-3 9 15,-6 3-78-15,-3 0-9 0,-3 0-1 0,0 0-1 16,-9 3-133-16,-3 2-26 0,-3-2-6 0,-2 2-1 0</inkml:trace>
  <inkml:trace contextRef="#ctx0" brushRef="#br0" timeOffset="49980.61">21475 12002 1450 0,'0'0'32'0,"6"-3"6"0,0 3 2 0,0-3 1 0,3 3-33 0,-1 0-8 0,4-2 0 0,0 2 0 15,6-3 136-15,3 0 24 0,3 3 6 0,3 0 1 16,2-2-11-16,7 2-3 0,3 0 0 0,2-3 0 16,4 3-45-16,-3-3-10 0,-1 1-2 0,10-1 0 15,0 0-51-15,5-2-10 0,1 0-3 0,8 2 0 16,-5-2-3-16,2 0-1 0,-2 2 0 0,5 0 0 16,1 1-5-16,-4-1-2 0,-2 0 0 0,-1 1 0 15,-5-1-6-15,-6 3-2 0,-10-3 0 0,1 3 0 0,0-2-5 0,-10 2-8 16,1-3 11-16,-12 3-11 0,-3-3 0 0,-3 1 0 15,-3 2 0-15,3-3 0 16,-3 3-59-16,-3-2-9 0,-6 2-1 0,0 0-1 16,0 0-134-16,0 0-28 0,-9 5-4 0</inkml:trace>
  <inkml:trace contextRef="#ctx0" brushRef="#br0" timeOffset="50799.99">21716 12745 1587 0,'0'0'70'0,"0"0"15"0,3-5-68 0,-3-1-17 15,0 1 0-15,0 0 0 0,3 0 66 0,0-1 10 16,-3-2 1-16,3 0 1 0,0 0 10 0,0 3 1 15,0-3 1-15,0 3 0 0,-3 0-9 0,0-3-1 16,3 0-1-16,-3 2 0 0,-3 1-34 0,3 5-6 16,-3-5-2-16,0 0 0 0,-3 2 15 0,-3-2 2 15,0 5 1-15,0-6 0 0,-3 4-22 0,-3-1-4 16,3 0-1-16,-3 3 0 0,1 0-10 0,-4 6-2 16,0-4-1-16,-3 6 0 0,0 0-1 0,0 3 0 15,-3-1 0-15,-2 4 0 0,2 4-1 0,-6-2 0 16,3 3 0-16,4 4 0 0,-1-1-2 0,3 4-1 15,3 0 0-15,3 4 0 0,0-1-10 0,3 0 0 0,3 2 0 16,0-1 0-16,9-1-18 0,-2-3 1 0,2-2 0 0,2 2 0 16,7-4-23-1,-6-4-5-15,0 1-1 0,3-6 0 0,6-3 14 16,0-2 4-16,3-2 0 0,0-4 0 0,6-4 28 0,0-1 0 0,2-8 0 0,4-2 0 16,-3-3 0-16,0 0 15 0,0-5-2 0,2 0 0 15,-2-3 25-15,0-2 5 0,0 2 1 0,0-5 0 0,-6 2-12 0,2-7-3 16,-2 2 0-16,0-5 0 0,-3 0-15 15,0 0-3-15,-9 3-1 0,0-3 0 0,-3 2-2 0,-6 1-8 16,-3 2 12-16,-3 3-4 0,-6 3 0 0,-3 2-8 16,-3 0 12-16,0 3-4 0,-5 2-8 0,-1 1 0 15,-3 2 0-15,0 0 8 0,-2 3-8 0,-1 0 0 16,-3-1 0-16,3 6-11 0,4 3-2 0,2 0-1 16,6 0 0-16,3 2 0 15,3 3-118-15,6 0-24 0,0 0-5 0</inkml:trace>
  <inkml:trace contextRef="#ctx0" brushRef="#br0" timeOffset="51447.46">22037 12449 1324 0,'0'0'118'16,"0"0"-94"-16,0 0-24 0,0 0 0 15,0-3 170-15,0 3 30 0,0 0 5 0,0 0 2 0,0 0-73 0,0 0-14 16,0 0-4-16,0 0 0 0,0 5-41 0,0 6-9 16,-3 2-2-16,0 3 0 0,0 3-32 15,0 2-6-15,-3 2-2 0,4 7 0 0,-4 1 13 0,0 1 3 16,0 0 0-16,-3 2 0 0,3-2-13 0,0 0-3 16,-3-3 0-16,0 0 0 0,0-3 11 0,3 1 1 15,-3-3 1-15,0-1 0 0,-3-4-20 0,6 0-4 16,0-4-1-16,0 1 0 0,0-2 1 0,4-7 0 15,-1-1 0-15,3-1 0 0,0-5-5 0,0 0-8 16,0 0 11-16,0 0-11 0,3-5 12 0,5-3-12 16,1-3 12-16,0 1-12 0,0-6 0 0,0-3 0 15,3 1 0-15,3-3 0 0,-3-3-18 0,6-3 2 16,0 1 1-16,2-3 0 0,-2 0-1 0,3 2-1 0,0 3 0 16,0 3 0-1,0 3-13-15,-4 7-2 0,-2 0-1 0,3 4 0 0,-3-1 18 0,3 5 4 0,-6 3 1 0,6 0 0 16,-3 3 10-16,-1-1 0 0,-2 4 0 0,0-1-8 15,0 3 28-15,0 2 7 0,-3 1 1 0,-3 2 0 16,0 3-7-16,-3 3-1 0,-3-1 0 0,0 1 0 16,0 2 6-16,-3 0 1 0,0 0 0 0,-3-2 0 15,3-1-13-15,-3 3-2 0,6-5-1 0,-3 3 0 16,0-3 1-16,3-1 0 0,3-1 0 0,0-4 0 16,-3 1-12-16,9-3 0 0,0-3-12 0,0 0 12 15,3-5-9-15,0-2 9 0,3-4 0 0,-1-1 0 16,7-4-120-16,-3 0-16 0,3-2-4 0,3-3-764 15,0-2-152-15</inkml:trace>
  <inkml:trace contextRef="#ctx0" brushRef="#br0" timeOffset="52044.47">22600 12581 1785 0,'0'0'159'0,"0"0"-127"0,0 0-32 0,0 0 0 15,0 0 96-15,6 0 12 0,3 3 4 0,0-6 0 16,0 3 12-16,0-5 4 0,2-1 0 0,4-2 0 15,-6 0-52-15,9 1-9 0,-3-4-3 0,3 3 0 16,0-3-18-16,-3-2-4 0,0 0-1 0,-4 0 0 0,1 0-14 16,3-3-3-16,-6 0-1 0,-3-3 0 15,9 3-23-15,-9-2 0 0,0 2 0 0,-3 3 0 0,-3 0 0 0,0 2-12 16,0 0 2-16,-3 3 0 0,-6 0 10 0,3 3 14 16,-6 0-3-16,3 2-1 0,-3 3-10 0,-3 0-14 15,1 6 3-15,2 1 1 0,-6 1 10 0,3 0 14 16,0 3-3-16,3 2-1 0,0 6-10 0,3-1 0 15,-6 1 0-15,3 7 0 0,1 1 0 0,-1-1 0 16,0 3 0-16,3 0 0 0,3-2 0 0,3-3 0 16,0-1 0-16,3-1 0 0,0-4 0 0,6 1 0 15,3-4 0-15,0 1 0 0,0-2 26 0,3-6 3 16,-4-1 1-16,7-1 0 0,3-4-19 0,-3-2-11 16,3-5 12-16,6 0-12 15,-3 0-41-15,-1-6-15 0,-8 0-4 0</inkml:trace>
  <inkml:trace contextRef="#ctx0" brushRef="#br0" timeOffset="52427.51">21761 12330 2188 0,'0'0'97'0,"0"0"20"0,0 0-93 16,0 0-24-16,3-6 0 0,-3 6 0 0,2-5 86 0,7 0 13 15,0-1 2-15,3 4 1 0,3-1-20 0,0 0-4 16,0 3-1-16,3 0 0 0,3 0-29 0,-1 0-7 16,1 3-1-16,3-3 0 0,0 0-20 0,3 0-4 15,-4 0 0-15,7-3-1 0,0 3-7 0,-3-2 0 16,0 2-8-16,-7-3 12 0,1 3-3 0,-6 0-1 16,-3 0 0-16,3 0 0 15,-3 0-103-15,-3 0-21 0,-3-2-4 0,3 2-721 0,-9 0-145 16</inkml:trace>
  <inkml:trace contextRef="#ctx0" brushRef="#br0" timeOffset="52648.24">22097 12226 2246 0,'0'0'100'0,"0"0"20"0,0 0-96 0,9 0-24 0,0 3 0 0,6 0 0 16,0 2 82-16,2-2 12 0,1 2 2 0,0 3 1 15,3 0 19-15,0 0 3 0,0 5 1 0,-1 0 0 16,-2 0-48-16,-3 1-8 0,-6-1-3 0,3 0 0 16,-9 0-38-16,-3 1-8 0,-3-1-2 0,-3 0 0 15,-3 0-13-15,-6 0 0 0,-3 1 0 0,-2 2 0 16,-4-3-158-16,3 0-28 0,-6 3-6 0,6-8 0 0</inkml:trace>
  <inkml:trace contextRef="#ctx0" brushRef="#br0" timeOffset="60937.75">20299 11255 230 0,'0'0'20'16,"-3"-2"-20"-16,0-4 0 0,-3 1 0 0,3-3 296 0,0 3 54 16,3 2 11-16,-3-2 3 0,3 5-254 0,0-3-50 15,0 3-11-15,0 0-1 0,0-5-23 0,0 5-4 16,0 0-1-16,0 0 0 0,0 0-10 0,0 0-2 16,0 0-8-16,-9 3 12 0,3-1 0 0,-3 4 0 15,0 2 0-15,4 0 0 0,-4 2 12 0,0-2 1 16,3 3 1-16,-3-3 0 0,3 2-3 0,3-2-1 15,3 0 0-15,0 0 0 0,-3 0-10 0,3-8-3 0,6 5 0 0,0 0 0 16,3-2-9-16,0 0 10 0,0-6-10 0,2-2 10 16,1 2-10-16,0-5 10 0,3 3-10 0,-3-3 10 15,0 0-10-15,-3-3-11 0,0 4 3 16,0 1 0-16,-3-2-2 0,-3 3 0 0,-3-3 0 0,-3 3 0 16,3 5-8-16,-6 0-2 0,0-3 0 0,-3 6 0 31,-3 2-9-31,0 0-3 0,0 3 0 0,-3 3-528 0,3 5-105 0</inkml:trace>
  <inkml:trace contextRef="#ctx0" brushRef="#br0" timeOffset="61197.48">20126 11713 864 0,'0'0'38'0,"0"0"8"0,0 0-37 0,0 0-9 15,0 0 0-15,0 0 0 0,0-5 183 0,-3 2 34 16,3-2 7-16,0-3 2 0,3 5-137 0,0-5-27 16,3 3-6-16,-3 0 0 0,0-3-10 0,-3 3-2 15,3 2 0-15,0-2 0 0,-3 5-14 0,0 0-3 16,0 0-1-16,0 0 0 0,0 0-1 0,-3 5 0 16,-6 3 0-16,3 0 0 0,0 0-9 0,-3 0-3 15,4 0 0-15,-1 0 0 0,3-1-13 0,0 1 0 16,3 0 0-16,6 0 0 15,-3 0-28-15,5-2-8 0,4-1-1 0</inkml:trace>
  <inkml:trace contextRef="#ctx0" brushRef="#br0" timeOffset="66261.28">8488 10306 345 0,'0'0'15'0,"0"0"4"0,-3 0-19 0,-3 0 0 15,0 0 0-15,3 0 0 0,-3-3 393 0,0 3 75 16,0 0 16-16,3 0 2 0,-3-3-297 0,3 3-59 15,-3 0-12-15,1 0-2 0,2 0-38 0,-3-2-7 16,-3 2-2-16,3 0 0 0,-3 0-45 0,0 0-10 16,-3 0-2-16,-3 0 0 0,3 0-12 0,-3 0 0 15,0 0 0-15,-2 0 0 16,-4 2-164-16,3 1-35 0,-18 2-7 0,9 3-2 0</inkml:trace>
  <inkml:trace contextRef="#ctx0" brushRef="#br0" timeOffset="66444.85">7610 10372 1267 0,'0'0'56'0,"-6"-3"12"16,-6-2-55-16,0-1-13 0,3 4 0 0,3-3 0 15,0-1 237-15,-3 1 45 0,-2 2 9 0,2-2 1 16,3-3-176-16,-3 3-36 0,-6 2-8 0,0-2 0 16,6 2-38-16,-6 1-7 0,3-1-2 0,-3 3 0 15,-8-3-112-15,2 3-22 0,3 3-5 0,-9 0-1 16,-12 2-147-16,10 0-30 0,-13 3-5 15,9 0-2-15</inkml:trace>
  <inkml:trace contextRef="#ctx0" brushRef="#br0" timeOffset="66572.42">6925 10395 864 0,'-23'-2'38'0,"11"2"8"0,-6 2-37 0,3-4-9 15,-3-1 0-15,-3 1 0 0,-3-1 316 0,1 0 62 16,2-2 12-16,0 0 2 0,0-1-230 0,0 1-46 16,0 0-10-16,4-3-2 0,2 0-38 0,0 0-8 15,-3 0-2-15,3 3 0 0,3-3-56 0,-3 0 0 16,3 3 0-16,0-3-11 15,1 2-157-15,-1 1-32 0,0-3-7 0</inkml:trace>
  <inkml:trace contextRef="#ctx0" brushRef="#br0" timeOffset="66730.85">6009 10332 2329 0,'-33'3'103'0,"15"-1"21"0,-3-2-99 0,0 0-25 0,-6 0 0 0,4 0 0 16,-1-2 98-16,0 2 14 0,6-3 4 0,-3 0 0 15,4 1-40-15,-1-1-8 0,0-2-2 0,6-3 0 16,0 3-10-16,3-3-3 0,-3 2 0 0,3-2 0 15,0 3-44-15,0 0-9 0,-3-3 0 0,4 3 0 32,-4-3-144-32,3 2-27 0,-6 1-5 0,0 2-656 0,-6 1-131 0</inkml:trace>
  <inkml:trace contextRef="#ctx0" brushRef="#br0" timeOffset="66848.78">4764 10290 2484 0,'-41'-3'110'0,"20"0"22"0,3 3-105 0,-6 0-27 16,-6-2 0-16,1 2 0 0,-4-3 30 0,3 3 1 15,-3-3 0-15,1 1 0 16,-1-4-153-16,0 4-30 0,3-3-7 0,1 2-834 16</inkml:trace>
  <inkml:trace contextRef="#ctx0" brushRef="#br0" timeOffset="66976.28">3827 10292 1324 0,'-27'6'59'0,"12"-6"12"0,0 2-57 0,-3 1-14 15,3 0 0-15,-5-3 0 0,-1 0 261 0,0 2 50 16,3 1 9-16,-3-1 3 0,3-2-251 0,1 0-49 15,-1-2-11-15,0 2-1 16,3 0-107-16,-6-3-22 0,3 3-4 0,0 0-1 16,3 0-85-16,-2 3-16 0,-1-3-4 0</inkml:trace>
  <inkml:trace contextRef="#ctx0" brushRef="#br0" timeOffset="67122.82">3014 10382 2026 0,'-33'0'90'0,"24"0"18"0,-8 0-86 16,2 3-22-16,-3 2 0 0,3-5 0 0,-3 0 131 0,0 0 21 0,0 0 5 0,1 0 1 15,2 0-74-15,0 0-14 0,0-2-3 0,0 2-1 16,-3 0-27-16,6 0-6 0,0-3-1 0,0 3 0 16,1-3-113-16,-1 3-23 15,0 0-5-15,3 3-699 0,0 0-139 0</inkml:trace>
  <inkml:trace contextRef="#ctx0" brushRef="#br0" timeOffset="67257.16">2434 10480 2041 0,'-12'0'90'0,"12"0"19"0,-6 0-87 0,-6 0-22 16,3 0 0-16,-6-2 0 0,3 2 164 0,0 0 29 15,0-3 6-15,1 0 1 0,-1 1-120 0,0 2-23 16,0-3-5-16,0 0 0 16,3 1-67-16,0-1-13 0,0 0-2 0,0 3-1 15,3-2-98-15,-3 2-20 0,3 0-4 0,0 0-952 16</inkml:trace>
  <inkml:trace contextRef="#ctx0" brushRef="#br0" timeOffset="67940.53">2508 10165 1555 0,'-6'0'138'0,"0"0"-110"15,-3 3-28-15,0-3 0 0,-3 3 171 0,1 2 29 16,2-2 5-16,-9 2 2 0,0 3-154 0,3 0-30 0,-6 0-7 0,3 2 0 16,-3 1 35-16,1 2 7 15,-1 0 2-15,-6 3 0 0,6 0-6 0,0 0-1 16,1 0 0-16,-1 2 0 0,9-2-4 0,-9 0-1 15,3-3 0-15,6 3 0 0,3 3-16 0,-3-6-4 0,6 5-1 16,3-2 0-16,3-2-19 0,0-1-8 0,3 0 8 0,3 0-8 16,6-2 0-16,-3-3 8 0,0 2-8 15,9-2 0-15,-3 0 0 0,3 0 8 0,3-3-8 16,-1 1 0-16,4-1 31 0,0 0 1 0,0-2 0 0,-3 2 0 16,-3 1-32-16,-1 1 0 0,-2-4 0 0,0 5 0 15,0-3 0-15,-6 3 0 0,3 0 0 0,-9 3 9 16,3-1-163-16,0 4-33 15</inkml:trace>
  <inkml:trace contextRef="#ctx0" brushRef="#br0" timeOffset="68666.42">1103 11422 921 0,'-3'-5'82'0,"0"-1"-66"15,0-1-16-15,0-1 0 0,0 0 144 0,-3 2 24 16,3-4 6-16,-6 2 1 0,6 0-21 0,-5 3-4 15,-4-1-1-15,3 4 0 0,0-6-29 0,-3 5-7 16,-3 3-1-16,0 0 0 0,0 3-36 0,0-1-8 16,0 6-2-16,1 6 0 0,-4-1-4 0,3 5-1 15,0 3 0-15,3 6 0 0,3-1-42 0,-3 6-9 16,3 5-2-16,6 3 0 0,3 0-8 0,3-1 0 16,0 1 0-16,6 2 0 0,6-2 0 0,6-6 0 15,-6-2 0-15,12-5 0 0,-4-6-17 0,4-3-6 16,3-5-1-16,0-5 0 0,-1-2 1 0,-2-6 0 15,3-6 0-15,0-4 0 0,-9-3 15 0,2-6 8 0,4-2-10 16,-3-3 10-16,-3-2 0 0,-9-3 0 0,-3-3 13 0,0-3-4 16,-3-2-9-16,-9-2 8 15,0-1-8-15,-6 3 8 0,0 5-8 0,-3 3-11 0,-6 5 3 0,-3 3 0 16,3 8 8-16,-3 8 0 0,-2 2 0 0,-4 6 0 16,3 2 0-16,0 3-18 0,0 5 3 0,7 3-809 15,2 2-163-15</inkml:trace>
  <inkml:trace contextRef="#ctx0" brushRef="#br0" timeOffset="69340.53">1550 11779 1958 0,'-6'-10'87'0,"6"4"17"0,0-2-83 0,-6 1-21 15,3-1 0-15,3 0 0 0,0-3 199 0,-6 3 35 16,6 0 7-16,-3 3 2 0,3 5-141 0,0 0-28 15,0 0-6-15,0 0 0 0,0 0-32 0,0 0-5 16,0 0-2-16,3 5 0 0,-3 3-21 0,0 3-8 16,6 2 0-16,-3 0 9 0,3 3-9 0,-3 0 0 15,0 2 0-15,3 1 0 0,3-3 0 0,-3 0 0 16,2 0 0-16,1-1 8 0,-3-1-8 0,6-4-12 16,0-2 2-16,0-3 1 0,3-2-7 0,-9 0-2 15,3-6 0-15,3 0 0 0,3-2 0 0,-6-5 0 16,-4-1 0-16,1-5 0 0,3 3 18 0,-9-6 0 15,6-2 0-15,-3 3 0 0,-6-3 0 0,3-3 0 0,0 3-8 0,0-3 8 16,0 0 8-16,0 3 4 0,0 2 2 0,-3 3 0 16,0 3 3-16,3 5 1 0,-6 0 0 0,6 3 0 15,6 2-6-15,-6 3 0 0,0 0-1 0,0 8 0 16,0 0-11-16,3 5 0 0,3 3 0 0,0 0 0 16,0 0 0-16,-3 3 0 0,9-1 10 0,3 3-10 15,-6 3 8-15,6-3-8 0,-3-2 0 0,6-1 0 16,-1-2 0-16,-2 0-19 0,6-5 4 0,-3-1 1 15,3-2-2-15,-3-5-1 0,0-6 0 0,2 1 0 16,4-4 3-16,-3-4 1 0,-3-4 0 0,3-1 0 0,0-7 13 16,-4-1 0-16,-2-1-10 0,0-3 10 0,6-2 0 0,-12-5 10 15,-3-1-1-15,0-4 0 0,-6-1-9 16,3-5 0-16,-6 0 0 0,3-5 0 0,3 2 22 0,-3 3 9 16,0 5 1-16,0 3 1 0,-3 8-19 0,3 3-4 15,-6 5-1-15,3 5 0 0,0 5 6 0,3 1 1 16,-3 4 0-16,3 6 0 0,0 0-4 0,0 0 0 15,3 11 0-15,-6 5 0 0,3 5-12 0,0 5 8 16,3 4-8-16,-3 7 0 0,3 0 9 0,6 2-9 16,-6 4 8-16,3-4-8 0,-3 1 12 0,3-3-4 15,6 3 0-15,-3-1 0 0,2-4 3 0,4-3 0 16,0-3 0-16,6 0 0 0,-3-5-11 0,3-3 0 16,0 0 0-16,-1-3 0 0,1-4 0 0,-3-6 0 15,3 0 0-15,-3-6 0 0,0-4 0 0,-3-1 0 16,-1-5 0-16,1-3 8 15,-3 1-32-15,-3-3-6 0,3-3-2 0,-9-3 0 16,-3-5-114-16,0 1-23 0,-3-7-5 0,-6 1-1115 0</inkml:trace>
  <inkml:trace contextRef="#ctx0" brushRef="#br0" timeOffset="69454.75">2082 11335 2016 0,'-11'0'179'0,"11"0"-143"0,0 0-36 0,-9 2 0 15,9 4 137-15,0-1 21 0,0-5 4 0,0 8 1 16,9 3-107-16,-3-4-22 0,8-1-4 0,7 2-1 15,0 0-89-15,9 0-17 0,3-1-4 0</inkml:trace>
  <inkml:trace contextRef="#ctx0" brushRef="#br0" timeOffset="70528.42">2597 11486 2476 0,'0'0'110'0,"0"0"22"0,-6 5-105 0,3 0-27 16,-2 0 0-16,2 3 0 0,0 0 76 0,3 0 9 15,-3 5 3-15,3 1 0 0,3 2-8 0,-3 5-2 16,3 0 0-16,0 5 0 0,0-2-34 0,-1 5-8 16,7 0 0-16,-9 3-1 0,0 3-23 0,0-4-12 15,3-2 12-15,0 6-12 0,-3-6 8 0,0 0-8 16,3-3 0-16,-3 1 0 0,3-3 0 0,0-3 8 16,-6-3-8-16,6-2 0 0,3-2 10 0,-6-4-10 15,0-2 8-15,0-8-8 0,0 0 12 0,0 0-2 16,-6-5-1-16,3-6 0 0,0-2-9 0,-3-6 0 15,3-4 9-15,3-4-9 0,-11-2 8 0,8-8-8 0,0-3 10 16,0-5-10-16,0 0 0 0,3 3 0 0,-3-3 0 0,3 5 0 16,0 3 0-16,3 3 0 0,-3 7 0 0,6 1 0 15,0 5 0-15,5 5-10 0,-11 3 10 0,9 2-8 16,-3 1 8-16,3 4-13 0,6 1 5 0,0 2 8 16,3 1-13-16,-3 4 5 0,3 1 8 0,-1 2-13 15,1-2 4-15,-3 2 1 0,3 1 0 0,-3 4 0 16,-6-2-28-16,0 3-4 0,-3-1-2 0,0 1 0 15,0-1 26-15,-6 1 6 0,-6 2 1 0,0 0 0 16,3-2 9-16,-3 2-8 0,-6 0 8 0,3-2-8 16,-6 2 8-16,3-2 0 0,-3-1 0 0,3-2 0 0,1 0 0 15,-1 0 0-15,3-2 0 0,0-4 8 16,3 1-8-16,6-3 0 0,0 0 0 0,0 0 8 0,0 0-8 0,0 0 0 16,12-3 0-16,3 1 0 0,-1-4-12 0,4-2 4 15,3-2 0-15,0-1 0 0,-3-2-12 0,6 0-3 16,-6-1 0-16,2-1 0 0,-2-1 11 0,0 2 1 15,3-1 1-15,-3 1 0 0,-3-2 24 0,0 3 5 16,-1 3 1-16,-2-1 0 0,0 1-4 0,-3 2 0 16,3-3 0-16,-6 6 0 0,-3-1 15 0,3 4 2 15,-3-1 1-15,-3 3 0 0,0 0-3 0,0 0-1 16,0 0 0-16,0 0 0 0,0 0-8 0,-3 8-2 16,3 0 0-16,-3 3 0 0,0-1-11 0,3 3-9 15,0 1 12-15,3-1-12 0,0 3 0 0,3 0 0 16,0-1 0-16,3-1 0 0,0 2 0 0,0-1 0 15,6-1 0-15,-1-4 0 0,-2 1 0 0,3-3-14 0,0-3 4 16,0-2 1-16,0-1-3 0,0-4-1 0,3-1 0 0,-7-2 0 16,4-1 5-16,-3-1 8 0,0-1-13 15,-3-3 5-15,-3 0 8 0,0-2 0 0,0 0 0 0,-3 0 0 16,0-6 8-16,0 3-8 0,-3 0 8 0,0 1-8 16,-3-1 11-16,3 0-3 0,0 0 0 0,-3 5 0 15,0 1 8-15,0 2 2 0,0-3 0 0,0 3 0 16,3 6 2-16,0 2 0 0,0 0 0 0,0 0 0 15,0 0-20-15,0 0 0 0,3 8 8 0,3 2-8 16,-3 1 0-16,3 5-17 0,0 0 3 0,0-1 1 16,3 4 5-16,0-1 8 0,3 1-13 0,-1 2 5 0,1 0 8 15,3-2 0-15,0 2 0 0,0-2-8 0,3-4 8 16,0-1-12-16,3-4 12 0,-1 1-12 0,-5-3 12 0,3-3-13 16,0-5 5-16,0 0 8 0,-3-5 0 0,3-3 0 15,-3-3 0-15,-4-5 0 0,1 0 0 0,0-5 0 16,-3 0 0-16,-3-5 8 0,0-1 2 0,-3-7 0 15,3-1 0-15,-6-7 0 16,3 0 2-16,-3-6 1 0,-3-5 0 0,3-2 0 0,3 2-5 0,-3 2 0 16,0 7-8-16,-3 1 12 0,3 11 0 0,0 6 0 15,0 5 0-15,-3 5 0 0,0 3-1 0,3 7-1 16,0 6 0-16,0 0 0 0,-3 8-10 0,-3 6 0 16,0 4 0-16,3 6 0 15,-3 5 18-15,6 3 5 0,-6 7 1 0,6 1 0 16,0 5-24-16,0 0 0 0,0 0 0 0,3 3 0 15,3-1 0-15,0-4 0 0,0 2 0 0,0-3 0 0,3 0 0 0,3-5 0 0,3-2 0 0,0-4 0 16,3-1 0-16,-4-7 0 0,4-4 0 16,0-3 0-1,0-3-22-15,0-5-9 0,-6-5-1 0,6-3-1 16,-3-8-6-16,-1-6-1 0,-2-1 0 0,3-4 0 16,-6-10-100-16,0-3-21 0,0-5-4 0,-6-8-1139 0</inkml:trace>
  <inkml:trace contextRef="#ctx0" brushRef="#br0" timeOffset="70645.23">3511 11165 1382 0,'-6'0'123'16,"0"6"-99"-16,0-1-24 0,6 0 0 15,0-5 346-15,6 8 64 0,9-2 13 0,0-1 2 0,6-5-333 0,3 0-66 16,8 0-14-16,7-5-1316 16</inkml:trace>
  <inkml:trace contextRef="#ctx0" brushRef="#br0" timeOffset="71425.07">2630 13152 1382 0,'0'0'123'0,"-3"-2"-99"16,3-6-24-16,0 3 0 0,-3-1 158 0,3 6 26 16,-3-5 6-16,0 0 1 0,3 5-46 0,-9-6-9 15,6 1-1-15,-3 0-1 0,3 2-22 0,-3-2-5 16,-2 0-1-16,-1 2 0 0,3 0-54 0,-6 1-10 16,6-1-2-16,-3 0-1 0,0 3-18 0,-3-2-3 15,-3 4-1-15,6-2 0 0,-12 6-7 0,6-1-2 16,1 0 0-16,-7 6 0 0,-3 2-8 0,-3 3 0 15,0 2 0-15,-2 6 0 0,-4 3 11 0,0-1-3 0,3 6-8 0,1 2 12 16,2 3-3-16,3-2-1 16,3 2 0-16,6 2 0 0,6-4-8 0,3 2 0 15,6-5 0-15,0-3 0 0,3-5 0 0,6-3 0 0,9-3-10 16,-3-2 10-16,6-5-12 0,3-6 12 0,2-2-13 16,4-6 5-16,-3 0 8 0,3-7-13 0,-3-1 5 15,2-5 8-15,-5-2-12 0,3-6 12 0,-3 0-10 0,-3 0 10 16,2 1 0-16,-2-4 0 0,-6-2 0 0,3 0 0 15,-3-3 0-15,-3-5 8 0,-3 0-8 0,0-5 10 16,-9-3-10-16,0-3 0 0,-6-2 0 0,0 2 8 16,-3-7-8-16,-6 4 0 0,0 4-12 0,-3 2 12 15,-3 2 0-15,1 6 0 0,-1 8 0 0,0 6 0 16,-9 4 0-16,3 6 0 0,-2 7 0 0,-4 6 8 16,0 6-8-16,3 2 0 0,9 8 0 0,1-1 0 15,5 9-123-15,3 3-29 0,3 2-7 0</inkml:trace>
  <inkml:trace contextRef="#ctx0" brushRef="#br0" timeOffset="71847.69">2865 12888 2512 0,'0'0'56'0,"0"0"11"0,0 0 2 0,0 0 1 0,0 0-56 0,6 8-14 0,-6 0 0 0,3 2 0 15,0 1 97-15,0 2 17 16,0 0 3-16,0 3 1 0,0 5-41 0,0 1-8 16,0-1-1-16,-3 0-1 0,3 5-38 0,-3 1-7 0,0-1-2 0,0 1 0 15,0-1-6-15,0 1-2 0,-3-1 0 0,0 1 0 16,-3-4-12-16,3 1 9 0,-3 0-9 0,0 0 8 15,-6 2-8-15,3-2 12 0,3-3-12 0,-2 0 12 16,2 1-12-16,0-4-16 0,3 1 4 0,-6-3 1 16,6-1 19-16,0-1 4 0,3-4 1 0,0 3 0 15,6-5 4-15,3-2 1 0,-6-1 0 0,6-2 0 16,5-3-18-16,-2-3 0 0,6 0 0 0,3-5 0 16,3 0 0-16,0-2 0 0,2-1 8 0,1 1-8 0,3-1-12 15,0 3-7-15,0 0-1 0,-4 0 0 0,1 3 7 0,0-3 1 16,0 0 0-16,-3 0 0 0,-1 3 1 0,-2 2 1 15,-3-2 0-15,3 2 0 16,-6 1-158-16,3-1-31 0,-4 3-6 0,-2 3-2 0</inkml:trace>
  <inkml:trace contextRef="#ctx0" brushRef="#br0" timeOffset="72151.64">1782 14134 2592 0,'0'0'115'0,"0"0"23"0,9 3-110 0,9-3-28 0,-1 0 0 0,4 0 0 16,6-3 15-16,9 0-3 0,-3-2 0 0,8 0 0 15,10-3 40-15,5-3 7 0,-2 1 1 0,8-1 1 16,4 1-11-16,-1-4-2 0,-2 1-1 0,5 3 0 15,-2-1-19-15,-1 0-3 0,4 1-1 0,-13 4 0 16,1-1-4-16,0-1-2 0,-1 2 0 0,-5 1 0 16,-1 0-7-16,-8 2-2 0,0 0 0 0,-4 1 0 15,-8-4-9-15,-3 4-11 0,-3-1 3 0,-6 3 0 16,-4-2-124-16,-5-1-25 16,-9 3-5-16,0 0-1088 0</inkml:trace>
  <inkml:trace contextRef="#ctx0" brushRef="#br0" timeOffset="72763.1">2014 14851 2008 0,'0'0'89'0,"-3"0"19"0,-3-5-87 0,0-1-21 0,0 4 0 0,3-3 0 16,-9-1 64-16,3 4 8 0,0-4 1 0,1 1 1 15,-4 2 20-15,0 3 4 0,-3 0 1 0,0 0 0 16,0 3-35-16,0 0-6 0,-12 2-2 0,7 3 0 16,-1 0-8-16,-3 2-3 0,0 6 0 0,-3 3 0 15,3 2 4-15,-2 8 1 0,-1 3 0 0,3 2 0 16,0 3-19-16,9 0-4 0,-5 6-1 0,5-1 0 0,9 3-17 0,0 0-9 15,6 0 10-15,6-3-10 0,-3 1 0 0,6-6 0 16,6-6-8-16,2 1 8 0,1-8-27 16,0-3 2-16,9-5 0 0,-6-5 0 15,3-6-6-15,-4-2-1 0,-5-6 0 0,6-8 0 0,3 3 24 0,-3-5 8 16,-6-5 0-16,2-9-9 0,-2 1 9 0,3-9 9 16,0-2-1-16,-3-8-8 0,0 0 12 0,-3-5-4 15,-3-6 0-15,0-2-8 0,-6-8 8 0,0-5-8 16,-3-6 0-16,-3 5 0 0,-6 4-12 0,-3 4-7 15,-6 9-1-15,3 7 0 0,-12 11 20 0,3 11 0 16,-11 4 11-16,-1 12-11 0,0 4 18 0,1 9-3 0,-4 2-1 16,0 9 0-16,0 4-14 0,4 1 0 15,-1 2 0-15,12 3 0 16,-3 2-49-16,13 3-7 0,5 3 0 0,9 2-1264 0</inkml:trace>
  <inkml:trace contextRef="#ctx0" brushRef="#br0" timeOffset="73262.48">2243 14732 1908 0,'0'0'84'0,"0"0"18"16,0 0-82-16,0 0-20 0,0 0 0 0,0 0 0 0,3 11 118 0,3-1 19 15,-3 3 4-15,6 1 1 0,-9 4-15 0,6 3-3 16,0 6-1-16,0-1 0 0,0 3-44 0,0 0-9 16,-3 3-2-16,3 3 0 0,-3 4-33 0,-3-2-7 15,0 0-2-15,-3 3 0 0,0 0-4 0,3-1-1 16,-3 1 0-16,0 0 0 0,-3-3-7 0,0-3-2 16,0-2 0-16,0-3 0 0,0-2-4 0,-3-4 0 15,3-4-8-15,3-3 12 0,0-6-12 0,-3-2 8 16,3 0-8-16,3-8 0 0,0 0 0 0,9-8-12 15,-9 0 1-15,6-8 0 0,3-5-5 0,0-3-2 16,0-5 0-16,3-2 0 0,0-6-2 0,3 2 0 16,0-2 0-16,-1 5 0 0,-5 3 20 0,6 5 0 15,-3 3-8-15,3 5 8 0,-3 1 0 0,3 1 0 16,-3 4 0-16,3 4 0 0,-4 1 0 0,4 5 0 16,0-2 0-16,0 4 0 0,0 1 12 0,0 2-1 15,3 0 0-15,-3 6 0 0,0 2 0 0,-1 3 0 0,-8 5 0 0,3 0 0 16,-9 1 24-16,6 1 5 0,-12 1 0 0,12 0 1 15,-6 2-32-15,3-2-9 0,0 0 0 0,3-3 0 16,-3 0 8-16,6-5-8 0,-3 0 10 0,3-3-10 16,3-5 0-16,-6 0 8 0,3-2-8 0,6-6 0 15,-6-3-92 1,2-2-20-16,4-6-5 0,0-5-829 0,0-8-166 0</inkml:trace>
  <inkml:trace contextRef="#ctx0" brushRef="#br0" timeOffset="73743.22">2722 14878 2649 0,'0'0'58'0,"0"7"12"0,-3 1 2 0,3-2 4 0,0 2-61 0,0-8-15 16,0 0 0-16,0 0 0 0,9 5 64 0,0-2 9 15,3-6 3-15,3-2 0 0,-3-1-36 0,3-4-6 16,0-1-2-16,0-5 0 0,-3 0-24 0,2-2-8 16,-2-3 0-16,0 0 0 0,-3-1 0 0,0 1 0 0,-3-3-10 0,0-2 10 15,0 0-17-15,-3 2 4 0,-3-3 1 0,0 6 0 16,-3-3 0-16,3 3 1 0,-6 3 0 0,3-1 0 15,0 3 11-15,-3 6 0 0,3-1 0 0,-6 6 0 16,3-1 14-16,6 1-2 0,-9 5 0 0,6-3 0 16,-3 6 0-16,6-3 0 0,-6 5 0 0,3 1 0 15,-2 2-3-15,-1 0-1 0,0 5 0 0,0 0 0 16,6 0 0-16,-9 3 0 0,3 3 0 0,3 2 0 16,0 0 4-16,0 0 1 0,3 3 0 0,0 0 0 15,0 2-3-15,3 1-1 0,0-1 0 0,0-2 0 16,3 0-9-16,3-3 8 0,-3 0-8 0,3-2 8 15,-1-1-8-15,1-2 0 0,0-3 0 0,3-5 8 0,0 0-8 16,0-5-9-16,0-1 9 0,6-4-13 16,-3-3-83-16,0-3-16 0,2 0-3 0,1-3-753 15,6-5-150-15</inkml:trace>
  <inkml:trace contextRef="#ctx0" brushRef="#br0" timeOffset="73920.25">3074 14716 1209 0,'0'0'108'0,"0"0"-87"15,0 0-21-15,6 5 0 0,0-5 192 0,3 3 33 16,-9-3 7-16,0 0 2 0,14-3-93 0,4 3-18 16,-3-5-4-16,3 2-1 0,3-2-69 0,0-3-13 15,-3-2-4-15,5 2-784 0,-2-3-158 0</inkml:trace>
  <inkml:trace contextRef="#ctx0" brushRef="#br0" timeOffset="74168.89">3487 14504 1627 0,'0'0'72'0,"0"0"15"0,0 0-70 0,0 0-17 0,0 0 0 0,0 0 0 16,0 0 156-16,0 0 27 0,0 0 5 0,0 0 2 15,0 0-26-15,0 0-6 0,0 0-1 0,3 8 0 16,0 3-69-16,-3 0-13 0,3-3-3 0,0 2-1 0,3 1-31 16,0-1-5-16,-3 3-2 0,3-2 0 15,0 2-19-15,3 1-4 0,-6-1-1 0,0 0 0 0,-3 0-9 0,3-2 0 16,3-1 0-16,-6 1 0 0,6 0-8 0,-3-4-8 16,3 1 0-16,-3 0-1 15,3-5-163-15,-3 2-33 0,-3-5-7 0</inkml:trace>
  <inkml:trace contextRef="#ctx0" brushRef="#br0" timeOffset="74699.92">3544 14467 1094 0,'-3'0'97'0,"3"0"-77"16,0 0-20-16,-3 6 0 0,3-6 211 0,0 5 38 15,-3 3 8-15,3 0 2 0,0 0-101 0,0 2-20 16,0 1-4-16,0 2-1 0,0 0-33 0,0 3-8 16,0-2 0-16,0 4-1 0,0 1-33 0,0-1-6 15,0 1-2-15,0-3 0 0,-6 2-6 0,6 1-2 16,3-1 0-16,-3 1 0 0,-3-1-14 0,-3-2-2 16,3 0-1-16,3-3 0 0,0 0-9 0,0-5-1 15,-3 3-1-15,3-3 0 0,0 0-14 0,0-3 0 0,0-5 0 0,0 0 0 31,0 0-68-31,0 0-20 0,0 0-4 0,0 0-1286 0</inkml:trace>
  <inkml:trace contextRef="#ctx0" brushRef="#br0" timeOffset="75315.85">2035 14520 1839 0,'0'0'81'0,"0"0"18"0,0 0-79 0,0 0-20 0,0 0 0 0,0 0 0 15,0 0 94-15,0 0 15 0,0 0 3 0,6-5 1 16,0 2 19-16,3 3 3 0,0-2 1 0,3-1 0 16,2 0-66-16,-5 1-13 0,6-1-2 0,-3 1-1 0,3-1-19 15,-3 0-4-15,6 1-1 0,-3-1 0 16,3 0-16-16,-1-2-3 0,4 0-1 0,-6-1 0 0,0 1-21 0,0 0-4 16,0 2-1-16,-3-2 0 15,-3 2-120-15,0-2-25 0,2 5-5 0,-11 0-1 16,3-5-52-16,-3 5-10 0,0 0-3 0</inkml:trace>
  <inkml:trace contextRef="#ctx0" brushRef="#br0" timeOffset="75503.73">2196 14415 921 0,'0'0'82'0,"0"0"-66"16,0 0-16-16,0 0 0 0,3 0 166 0,3-3 30 16,-6 3 5-16,2-3 2 0,7 3-78 0,0-2-15 15,0-4-3-15,3 6-1 0,6-2-12 0,-9 2-2 16,6 0-1-16,0 2 0 0,0 1-21 0,0 0-4 0,2 5-1 0,-2-1 0 15,-3 4 15-15,0 0 4 0,0-1 0 0,-3 3 0 16,0 3-29-16,-3-2-6 0,-3 1-1 0,0-1 0 16,-3 2-28-16,0-3-7 0,-3 0-1 0,0 3 0 31,-3-3-108-31,3 0-23 0,-6 1-4 0</inkml:trace>
  <inkml:trace contextRef="#ctx0" brushRef="#br0" timeOffset="76894.92">4002 13830 2026 0,'0'0'44'0,"0"0"10"0,0 0 2 0,-3-3 1 16,0 0-45-16,0 1-12 0,3 2 0 0,0 0 0 16,9-8 60-16,3 3 11 0,-3-3 1 0,6 2 1 15,0-2 37-15,0 3 7 0,0 0 2 0,6 0 0 16,-1 2-44-16,4-2-9 0,0-1-2 0,0 4 0 0,3-1-43 15,-1 0-9-15,1-2-1 0,3 2-1 0,0-2 3 0,2 3 1 16,-2-4 0-16,3 4 0 0,0-1-14 0,-4-2 0 16,4-1 0-16,-6 1 0 0,0 2-12 0,-3-2 2 15,-4 0 0-15,-2 2 0 16,-3 1-134-16,-3-1-26 0,-12 3-6 0,0 0-976 0</inkml:trace>
  <inkml:trace contextRef="#ctx0" brushRef="#br0" timeOffset="77082.52">4023 14055 1555 0,'0'2'138'0,"0"-2"-110"0,0 0-28 0,0 0 0 15,12 6 189-15,3-4 33 0,6-2 6 0,0 0 2 16,2-2-106-16,4-1-20 0,3-2-5 0,3-1-1 16,0 1-9-16,2-3-1 0,1 3-1 0,6-3 0 15,-7 3-35-15,4-3-6 0,3 2-2 0,-4-2 0 16,1 1-29-16,-6 1-7 0,-3 1 0 0,-4-3-8 31,4 3-110-31,-9-1-29 0,0-2-5 0</inkml:trace>
  <inkml:trace contextRef="#ctx0" brushRef="#br0" timeOffset="77982.36">6437 13076 172 0,'0'0'8'0,"0"0"1"0,0 0-9 0,9 0 0 16,-9 0 0-16,0 0 0 0,12-6 327 0,-6 4 63 16,-6 2 13-16,3-6 2 0,0 1-201 0,0-3-41 15,-3 3-8-15,0 0-2 0,0-3-36 0,0 2-7 16,-3 1-2-16,0 0 0 0,-3 0-35 0,0-1-7 15,-3 1-2-15,3 0 0 0,-3-3-19 0,-3 2-4 16,0 4-1-16,1-3 0 0,-4 2-26 0,0 0-6 16,-3 6 0-16,0-3-8 0,0 3 9 0,-3 4-9 15,-2 4 0-15,-4 2 9 0,0 3-9 0,-3 3 0 0,3 7 9 16,-5 6-9-16,-1 0 15 0,3 2-2 0,0 3 0 16,-2 3 0-16,5-3-1 0,3 2 0 0,6-1 0 15,6-1 0-15,0 0-12 0,9-3 0 0,3 0 0 0,3 1 0 16,9-9 0-16,0-2-8 0,3-3 8 15,6-2-13-15,0-9 0 0,0-2 0 0,2-2 0 0,4-9 0 16,0 0 3-16,0-7 1 0,3-6 0 0,-1 0 0 16,1-5 9-16,0 0 0 0,-3-1 0 0,2-4 0 15,-5-3 0-15,0-3 8 0,0-5-8 0,-3-3 11 16,-4-5-11-16,-2-2 10 0,-3-6-10 0,-3 0 10 16,-6 0-10-16,3 0 0 0,-9-2 9 0,0 4-9 15,-6 4 0-15,-6 4 0 0,-2 4 0 0,-7 4 8 0,-3 4-8 16,-3 4 0-16,0 6 0 0,-5 2 0 0,-7 9 0 0,3 2 0 15,1 5 0-15,-4 6 0 0,3-1 0 0,1 4 0 16,2 4 0-16,6 1-12 16,3 2-102-16,12 6-21 0,0-3-4 0</inkml:trace>
  <inkml:trace contextRef="#ctx0" brushRef="#br0" timeOffset="78388.77">6708 12724 1728 0,'-12'-5'76'0,"12"5"16"0,-6-6-73 0,3 4-19 0,3 2 0 0,0 0 0 16,0 0 224-16,0 0 40 0,0 0 9 0,-3 8 2 15,3 2-161-15,3 6-32 0,6 0-6 0,-3 5-2 16,-6 0-17-16,3 8-3 0,-3 0-1 0,0 6 0 15,-3 2-32-15,-3-3-6 0,-6 3-2 0,3 0 0 16,0 6-5-16,0-4-8 0,-2-2 11 0,-1-2-11 16,-3 2 10-16,3-3-10 0,0 1 8 0,0-4-8 15,-3 1 0-15,3-3 0 0,3-2 0 0,0-4 0 16,0-1 0-16,6-4 0 0,1 1 0 0,2-3 0 16,0-3 0-16,2-3 0 0,1-2 0 0,6 0 0 15,0-5 0-15,6 2 0 0,0-7 0 0,6-1 0 16,6 0 0-16,2-5 0 0,-2 0 0 0,3 3 0 15,0 0 0-15,3-3 0 0,-1 0 0 0,-2 5 0 16,3 1 0-16,-6-4 0 0,-1 6 0 0,1 0 0 0,3-2 0 16,-6 4 0-16,-3-2 0 0,-1 3 0 0,-2 0-8 0,0-1-4 15,3 1-1-15,-6 0 0 16,-6-1-194-16,3 4-38 0,3-1-8 0</inkml:trace>
  <inkml:trace contextRef="#ctx0" brushRef="#br0" timeOffset="78682.73">5672 14036 2332 0,'0'0'52'0,"0"0"10"0,6 0 2 0,9 0 1 0,6 0-52 0,3-2-13 0,5-1 0 0,10-2 0 15,3 2 52-15,8-2 8 0,1-1 2 0,6-2 0 16,2 3-5-16,4-3-1 0,-1 3 0 0,4-3 0 16,2 3-2-16,-2-1-1 0,-4 1 0 0,4 0 0 15,-4-1-28-15,4 1-5 0,-7-3-2 0,-5 0 0 16,-1 3-10-16,-5 0-8 0,-6-3 9 0,-4 3-9 16,-8-1-32-1,0-2-12-15,-6 6-2 0,-4-4-1 0,-11 1-99 0,3 2-20 16,-3 1-4-16,-9 2-1 0</inkml:trace>
  <inkml:trace contextRef="#ctx0" brushRef="#br0" timeOffset="79318.73">6110 14679 1472 0,'0'0'65'0,"0"0"14"16,0 0-63-16,0 0-16 0,0-5 0 0,0 0 0 16,0-1 85-16,-3 1 15 0,-3-3 2 0,3 3 1 15,-3-1 17-15,0 1 3 0,-3 0 1 0,0 0 0 16,-3 2-12-16,-3 0-3 0,0 3 0 0,-5 3 0 0,-4-3-32 0,0 3-6 15,-3 2-2-15,-3 3 0 16,-2 2-26-16,-1 6-6 0,3 0-1 0,-6 8 0 0,4 2-4 0,-1 3-2 16,0 3 0-16,3 5 0 0,4 0-20 0,2 3-10 15,0 0 10-15,9 5-10 0,3-6 0 0,9 4 0 16,3-1 0-16,6 0 0 16,3-7-24-16,3-1-2 0,9-2 0 0,0-3 0 15,6-5-19-15,2-6-4 0,4-4-1 0,-3-7 0 16,0-7 18-16,-1-2 4 0,4-9 1 0,0 3 0 0,-3-8 17 0,-1-2 10 15,-2-6-12-15,3-5 12 0,-3 0 0 0,-1-5 12 16,-5-6 0-16,0-3 0 0,3-9 3 0,-3-4 0 16,0-7 0-16,-6-4 0 0,-7 1-15 0,1-5 11 15,-3-3-11-15,-6 2 10 0,-3 6 2 0,-6 5 0 16,-2 11 0-16,-4 8 0 0,-9 7-12 0,-3 6 0 16,-3 8 0-16,-8 2 0 0,-4 9 10 0,0 5-10 15,-2 2 12-15,-1 6-12 0,3 5 0 0,4-1 0 0,-1 7 0 16,9 4 0-1,6 3-77-15,6 6-23 0,4-1-4 0</inkml:trace>
  <inkml:trace contextRef="#ctx0" brushRef="#br0" timeOffset="79846.17">6509 14359 2552 0,'0'0'113'0,"-3"5"23"0,0 1-108 0,0 1-28 16,3 1 0-16,-3 6 0 0,3 2 58 0,-3 2 6 15,6 3 2-15,-3 3 0 0,0 5-6 0,3 0 0 16,-3 3-1-16,0 2 0 0,3 3-27 0,-3 3-4 15,-3 0-2-15,3 2 0 0,-3-2-15 0,-3-3-3 16,0 3-8-16,0-6 12 0,0 0-4 0,-6-5-8 16,3 1 11-16,-3-4-11 0,3-2 11 0,0-3-11 15,0-5 10-15,-3-3-10 0,4-2 10 0,-1-3-10 16,3 0 10-16,0-6-10 0,0 1 9 0,3-6-9 16,3 3 8-16,0-8-8 0,0-2 0 0,6-4 0 15,0-4-9-15,6-3 9 0,2-3-17 0,1-3 3 0,3-4 1 16,0-1 0-16,0-2-4 0,0-3-1 0,3-1 0 0,-1 7 0 15,4 2 6-15,-3 2 2 0,3 3 0 16,-3 6 0-16,0 2 10 0,-1 5 0 0,-2 1-9 0,3 5 9 16,-3 2 0-16,3 3 8 0,-3 3 0 0,-3 4 0 15,-1 1 14-15,-2 3 2 0,3 5 1 0,-3 2 0 16,-3 4 2-16,-3 1 0 0,0 4 0 0,0 2 0 16,0 0 1-16,0-3 0 0,-3 1 0 0,3-1 0 15,3-2-9-15,0-3-2 0,-3-2 0 0,5-3 0 16,-5-3-17-16,6 0 0 0,0-2 8 0,0-6-8 15,3 0 0-15,3-2-19 0,-3-6 4 0,6-2 1 16,2-3-181-16,4-5-36 0</inkml:trace>
  <inkml:trace contextRef="#ctx0" brushRef="#br0" timeOffset="80767.5">6949 14425 1497 0,'-6'11'66'0,"6"-11"14"0,-3 8-64 0,0 0-16 0,3-1 0 0,0-7 0 16,0 0 144-16,0 6 24 0,6 2 6 0,-6-8 1 15,0 0-66-15,6 2-13 0,3-2-2 0,-3 0-1 16,6-5-27-16,0 0-6 0,0-3 0 0,0 0-1 15,6-3-29-15,-4-5-6 0,-2-2 0 0,3-1-1 16,6-2-7-16,-6-3-2 0,-3 1 0 0,-3 1 0 16,-6-1-6-16,0-1 0 0,6 0-8 0,-9 3 12 0,-6 5-12 15,0 0 11-15,6 0-11 0,-6 6 10 0,-6 2-2 16,3 2 0-16,-3 4 0 0,0 2 0 0,3 0 0 0,-6 5 0 16,0 3 0-16,4 0 0 0,-1 5 2 0,0 3 0 15,-3 0 0-15,3 5 0 0,3 3-10 0,0 0 8 16,0 2-8-16,6 1 8 0,0-1-8 0,3-2 0 15,3 2 0-15,0-2 0 0,6 0 0 0,0-3 0 16,3 0 0-16,0-5 0 0,0 0 0 0,3-3 0 16,2-2 0-16,4-3 0 0,3-3-12 0,-3-2 12 15,-3-1-10-15,6-4 10 16,2-4-105-16,1-1-15 0,-9-4-4 0,0-5-1054 0</inkml:trace>
  <inkml:trace contextRef="#ctx0" brushRef="#br0" timeOffset="81021.27">6250 14317 1785 0,'0'0'159'0,"-6"-3"-127"0,6 0-32 0,0 3 0 16,0-8 87-16,6 3 11 0,0 0 2 0,0-3 1 15,-3 3-59-15,2-1-12 0,7 1-2 0,3 0-1 16,3-1 48-16,3 4 9 0,0-4 3 0,3 4 0 16,-4-1-54-16,1 1-10 0,0-1-3 0,-3-2 0 0,3 2-11 0,-3 0-9 15,0-2 12-15,-1 2-12 16,1-2-54-16,0 2-18 0,-3-2-3 0,-3 0-1028 16</inkml:trace>
  <inkml:trace contextRef="#ctx0" brushRef="#br0" timeOffset="81210.06">6500 14126 1324 0,'0'0'59'0,"0"0"12"0,0 0-57 0,0 0-14 15,0 0 0-15,6-3 0 0,0-2 199 0,0 3 37 16,5 2 7-16,4 0 1 0,-6 0-121 0,6 0-25 16,0 5-5-16,3-3-1 0,0 6-28 0,3 0-7 15,-1 0-1-15,-2 3 0 0,-6-1-18 0,3 1-4 16,-6 2-1-16,0-2 0 0,-3-1-9 0,-3 4-1 15,0 2-1-15,-3-3 0 16,-3 3-153-16,-3-3-30 0,-3 3-7 0</inkml:trace>
  <inkml:trace contextRef="#ctx0" brushRef="#br0" timeOffset="82047.37">8705 13221 1728 0,'0'0'38'0,"6"-2"8"0,-3-1 2 0,0-2 0 0,3-3-39 0,-6 0-9 0,3 0 0 0,0 0 0 16,-3-3 104-16,0 1 20 0,0-1 3 0,-3 3 1 16,3 0-1-16,-3 0 0 0,0 0 0 0,0 3 0 15,-3 0-50-15,-3 5-9 0,0-3-3 0,-2 6 0 16,-4-3-52-16,0 5-13 0,-3 0 0 0,0 6 0 0,3 0 54 0,-6 4 8 15,0 4 2-15,-2 5 0 0,2-3-64 0,0 5-8 16,0 1-4-16,3 5-1 0,0-6 13 0,4 6 0 16,5-3 0-16,3 3 0 0,0-3 0 0,6 0 0 15,6-5 0-15,0 2 0 0,3-5 0 0,2-5 16 16,7 0-3-16,-3-8-1 0,-3 0-27 16,3-8-5-16,12-3-2 0,-3-5 0 0,2 0 22 0,1-7 0 15,0-1-9-15,-3-3 9 0,-3-5 0 0,-1-2 0 16,-2-1 0-16,0-7 0 0,0 2 0 0,-6-7 0 15,3-6 0-15,-3-3 9 0,-3-2-9 0,-3-3 0 16,-3-3 0-16,-3-5 0 0,-3 8 0 0,-3 1 0 16,0 7-12-16,-6 2 12 0,-3 11 0 0,-6 6 0 15,-6 8 12-15,-8 7-4 0,-1 6 9 0,-6 5 2 0,-2 8 0 0,-1 2 0 16,0 6-31-16,4 3-5 0,5 2-2 0,6 3 0 16,3 2 31-16,6 3 5 0,10 3 2 0,5 2-932 15,6-2-187-15</inkml:trace>
  <inkml:trace contextRef="#ctx0" brushRef="#br0" timeOffset="82477.69">9048 12787 2649 0,'0'0'58'0,"0"0"12"0,0 0 2 0,0 0 4 0,0 0-61 0,-3 11-15 15,-3-3 0-15,3 5 0 0,3 3 54 0,3 2 8 16,-6 4 2-16,3 4 0 0,3 6 0 0,0 2 0 16,-3 1 0-16,0 4 0 0,-9 1-30 0,0-8-6 15,0 0 0-15,3-1-1 0,-3 1-16 0,0 0-3 16,3 2-8-16,-3-5 12 0,3-2-12 0,-6 7 9 16,3-5-9-16,3-5 8 0,0-8-8 0,1-3 0 15,-1-2 9-15,3-3-9 0,3-8 0 0,0 0 0 16,0 0 0-16,0 0 0 0,6-8-12 0,2-6-4 15,4-4-1-15,0 5 0 0,0-6 8 0,3-2 9 16,6-3-13-16,-3-2 5 16,0-1-32-16,2 4-5 0,1-1-2 0,3-5 0 0,0 5 28 0,-3 3 6 0,-3 2 1 15,0 6 0-15,-1 2 12 0,-5 6 0 0,3 0 0 0,-3 5 10 16,0 2 3-16,-3 4 1 0,0-1 0 0,3 3 0 16,-3 0 6-16,0 2 0 0,-3 4 1 0,5 1 0 15,-2 1 1-15,0 0 0 0,3-3 0 0,-3 3 0 16,3-2-22-16,0-1-8 0,6 0 0 0,-3-2 0 15,0-1 0-15,-1-2 0 0,4 0 0 0,3-5 0 16,-3-1-120-16,3-2-23 16,0 0-5-16,-3-5-1072 0</inkml:trace>
  <inkml:trace contextRef="#ctx0" brushRef="#br0" timeOffset="83020.03">9485 12803 2120 0,'-6'3'94'0,"3"-1"19"0,3 1-90 0,0-3-23 0,0 0 0 16,0 0 0-16,0 0 121 0,0 0 20 15,0 0 4-15,0 0 1 0,6-8-65 0,0-2-13 0,0-1-2 0,3-2-1 16,3 0-1-16,0-3 0 0,-3 0 0 0,3-5 0 15,0-1-102-15,0 4-21 16,-1-6-4-16,1-2-1 0,-3-1 103 0,0-2 20 0,0 3 4 0,0-3 1 16,-3 2-78-16,0 1-15 0,-3-1-3 0,0 6-1 15,-3 3 25-15,-3 4 8 0,0 4 0 0,-3-1 0 16,-3 8-30-16,-6 3 1 0,3 3 0 16,-3 5 0-16,-2 3 49 0,-1 2 11 0,-3 5 1 0,3 9 1 15,0-1-19-15,-3 6-4 0,3 5-1 0,-2 0 0 16,8 0 11-16,3-2 1 0,0 2 1 0,6 0 0 0,3-6-22 15,6 1 0-15,9 0-12 0,0-3 4 0,-1-3 8 0,1 1 9 16,3-6-1-16,0 0-8 0,0-5 20 16,0-3-2-16,0-5-1 0,2 0 0 0,-2-5-17 0,3-6 0 15,-6-2 0-15,0 0 0 16,0-3-88-16,-3-6-25 0,0 1-5 0,-6-8-1174 16</inkml:trace>
  <inkml:trace contextRef="#ctx0" brushRef="#br0" timeOffset="83300.2">8786 12594 2016 0,'0'0'179'0,"0"0"-143"0,0 0-36 0,3-5 0 15,3-3 148-15,0 0 22 0,3 0 5 0,-1 0 1 16,4 0-90-16,3 0-18 0,3 0-3 0,3 0-1 16,6 0-51-16,-1 3-13 0,-2-3 0 0,3 0 0 15,-3 0 28-15,3 3 2 0,-3 0 1 0,-4-1 0 16,1-1-44-16,0 1-9 0,-3 4-2 0,-3-4 0 16,-3 4-140-16,-3-1-28 0,0-2-5 0,-9 5-2 15,0 0 14-15,0 0 2 0,0 0 1 0</inkml:trace>
  <inkml:trace contextRef="#ctx0" brushRef="#br0" timeOffset="83438.45">9060 12438 1958 0,'3'0'43'0,"2"0"9"0,-2 3 1 0,-3-3 3 0,0 0-45 0,3 2-11 15,3 1 0-15,-3 2 0 0,3-5 104 0,0 6 20 16,6-4 3-16,0 4 1 0,3-1-60 0,0 0-12 16,-3 3-3-16,3 3 0 0,2-1-33 0,-2 3-8 15,3 1 0-15,-3 2-1 16,-3-1-67-16,0 4-14 0,-3 2-2 0,-3 0-1033 0</inkml:trace>
  <inkml:trace contextRef="#ctx0" brushRef="#br0" timeOffset="83764.28">8357 13848 1324 0,'-9'3'59'0,"9"-3"12"0,0 0-57 0,0 0-14 0,0 0 0 0,9 5 0 16,3 1 192-16,9-1 36 0,0-3 8 0,5 1 0 15,7-3-120-15,6 3-24 0,8-3-4 0,7 0-2 0,-3-3-26 0,5 3-6 16,1-3-1-16,8 1 0 0,4-1-24 0,-4 1-5 15,-2 2 0-15,5-3-1 0,-8 0-7 0,-1 1-2 16,4-1 0-16,-1 0 0 0,-5 1-6 0,-4-4-8 16,-2 6 11-16,-6-5-11 0,-7 2-12 0,-5 1-10 15,-3-1-2-15,-6 0 0 16,-6 1-135-16,-10 2-27 0</inkml:trace>
  <inkml:trace contextRef="#ctx0" brushRef="#br0" timeOffset="84251.86">8726 14520 921 0,'3'-13'40'0,"-3"8"10"0,0-3-40 0,0-3-10 0,-3-2 0 0,3 0 0 16,-3-3 248-16,0 0 47 0,0 0 9 0,-3 3 3 15,0-3-129-15,0 6-26 0,-3-4-4 0,1 6-2 16,-7 0-30-16,0 6-5 0,0-1-2 0,-6 6 0 16,3 2-68-16,0 3-13 0,-3 5-4 0,1 6 0 15,-7 5 12-15,0 5 1 0,0 2 1 0,0 4 0 16,4 2-20-16,2 3-4 0,0 2-1 0,3 3 0 15,0 0-1-15,6 0-1 0,3 0 0 0,3 0 0 0,4-6-11 16,4-4 0-16,4-6 0 0,3-3-11 0,3-4-11 0,0-7-2 16,3-1-1-16,3-6 0 0,0-6 1 0,6-7 0 15,-1-3 0-15,-2-5 0 0,0-6 12 0,6-5 2 16,-3-2 1-16,2-6 0 0,1-5 9 0,0-2 0 16,-3-4 0-16,3-7 0 0,-7-3 0 0,-2-8 0 15,-3-5 0-15,0-8-8 16,-6 3-27-16,-3-1-5 0,-3 3 0 0,-9 11-1 0,-3 8 23 0,-6 7 5 15,-3 9 1-15,-8 10 0 0,-4 6 39 0,-3 7 8 16,-3 6 1-16,1 8 1 0,-4 2-17 0,0 5-4 16,4 4-1-16,2 7 0 0,3-3-15 0,6 3 9 15,9 3-9-15,0 3-893 16,9-1-184-16</inkml:trace>
  <inkml:trace contextRef="#ctx0" brushRef="#br0" timeOffset="84707.31">8985 14243 2862 0,'0'0'63'0,"-6"-6"13"0,6 1 2 0,0 5 2 0,-3-5-64 0,3 5-16 0,0 0 0 0,0 0 0 15,0 0 50-15,0 8 6 0,3 2 2 0,-3 6 0 16,6 8-13-16,-3 0-2 0,0 5-1 0,-3 3 0 15,3 2-23-15,-6 3-5 0,0 3-1 0,0-1 0 0,-6-2-13 0,3 0 11 16,0 3-11-16,0-5 10 0,-6 2-10 0,3-3 0 16,1-2 0-16,-1-3 8 0,3-5-8 0,0-1 0 15,0-7 0-15,0 0 8 0,0-5-8 0,3-3 0 16,3-8 0-16,0 0 0 0,0 0 0 0,6-8-9 16,3-5 9-16,0-3-10 0,6-3-1 0,-1-2 0 15,1-5 0-15,3-1 0 0,0 1 11 0,0-1-13 16,3 1 5-16,3-3 8 0,-4 5-17 0,4 0 4 15,-3 3 1-15,0 5 0 0,-3 3 3 0,-3 2 1 16,0 6 0-16,-4 0 0 0,-2 5 8 0,0 2 0 16,-3 3 0-16,3 3 0 0,-3 0 0 0,-3 6 14 15,0-1-2-15,0 0 0 0,0 3-2 0,0 0-1 16,0 0 0-16,0 2 0 0,0 1-9 0,0-1 8 16,3 1-8-16,-3-1 8 0,3-2-8 0,-3 3 0 0,6-6 0 15,-3 0 0-15,0-2 0 0,3-1 0 0,-1-4 0 0,1-1 0 31,3-5-27-31,0 0-4 0,0-3-1 0,6 1 0 16,-3-9-164-16,0 3-32 0</inkml:trace>
  <inkml:trace contextRef="#ctx0" brushRef="#br0" timeOffset="85089.72">9524 14462 2516 0,'-12'8'56'0,"6"-5"11"0,3-1 2 0,-3 4 1 0,3-4-56 0,3-2-14 16,0 0 0-16,0 0 0 0,0 0 67 0,0 0 10 16,12-2 3-16,0-4 0 0,3 1-26 0,-3-3-5 15,3-5-1-15,-1 0 0 0,1 2-38 0,-3-5-10 16,3 0 0-16,-3-2 0 0,-3-1 0 0,0 1-11 16,-3-3 3-16,0-3 0 0,-3 3 8 0,0-1 0 15,0-1-9-15,0-1 9 0,-3 0 0 0,0 3 0 16,0 2 0-16,0 3 0 0,-3 1 0 0,3 4 13 15,-3 3-1-15,0 3-1 0,0 5-2 0,3 0 0 16,-6 0 0-16,0 5 0 0,0 3 3 0,0 3 0 16,-3-1 0-16,0 6 0 0,0 3 18 0,0-1 4 15,0 3 1-15,3 0 0 0,-3 6-22 0,4-1-4 16,-1 3-1-16,0 1 0 0,6-4-8 0,0 0 12 16,0-2-12-16,6-3 12 0,-3 1-12 0,5-1 8 15,1-5-8-15,3 0 8 0,0-3-8 0,0-3 0 0,3-4 0 16,-3-1 0-16,3-2 0 0,0-6-17 0,0 0 2 0,2-2 1 31,4-3-105-31,-3-3-21 0,0-2-4 0,3-3-1132 0</inkml:trace>
  <inkml:trace contextRef="#ctx0" brushRef="#br0" timeOffset="85271.16">9839 14319 1670 0,'0'0'74'0,"0"0"15"0,0 0-71 0,0 0-18 16,9 0 0-16,0-2 0 0,-3-1 202 16,3 0 37-16,3 1 7 0,3-1 2 0,0-2-147 0,3 2-29 15,3-5-5-15,-1 3-2 16,4-3-146-16,0 0-30 0,0 0-5 0,-3 0-2 0</inkml:trace>
  <inkml:trace contextRef="#ctx0" brushRef="#br0" timeOffset="85451.17">10185 14020 1612 0,'0'0'144'0,"0"0"-116"15,0 0-28-15,0 0 0 0,0 0 175 0,0 0 29 16,3 8 5-16,0 0 2 0,-3 3-42 0,3 5-8 16,-3-1-1-16,0 7-1 0,0 1-69 0,0 4-14 15,0 2-2-15,0 3-1 0,0-3-52 0,0 3-10 0,3-1-3 0,0-2 0 31,3-2-55-31,-4-1-11 0,1-2-2 0,3 0-863 0,-3-5-172 0</inkml:trace>
  <inkml:trace contextRef="#ctx0" brushRef="#br0" timeOffset="85836.79">8836 14213 2188 0,'12'0'48'0,"-3"-2"11"0,0-1 1 0,3 0 1 0,3-2-49 0,3 3-12 16,-3-4 0-16,-1 1 0 0,-5 0 95 0,6-1 16 16,3 1 3-16,3 0 1 0,0 0-57 0,0-1-11 15,-3 4-3-15,5-4 0 0,-8 4-35 0,3-1-9 16,0 0 0-16,0-2 0 0,-3 2-14 0,0 1-5 0,-1-1-1 0,-2 0 0 31,0-2-201-31,-6 3-41 0</inkml:trace>
  <inkml:trace contextRef="#ctx0" brushRef="#br0" timeOffset="86037.18">9110 14015 2073 0,'0'0'92'0,"0"0"19"0,0 0-89 0,3 8-22 0,3 0 0 16,3 0 0-16,0 2 106 0,0-2 17 0,3 3 3 0,0-3 1 16,0 2-31-16,-1 1-5 0,1 0-2 0,0-1 0 15,0 3-46-15,-3-2-10 0,-3 2-1 0,0 0-1 16,-6 1-17-16,0-4-3 0,-6 3-1 0,0 1 0 16,-6-1-72-16,-3 3-14 0,-3 0-4 0,7-6 0 0</inkml:trace>
  <inkml:trace contextRef="#ctx0" brushRef="#br1" timeOffset="91109.75">5321 12499 2041 0,'-3'-8'90'0,"3"8"19"0,0-5-87 0,0 5-22 16,0 0 0-16,0 0 0 0,0 0 22 0,0 0 0 15,3 5 0-15,3 3 0 0,-3 3-10 0,0 2-3 16,0 3 0-16,0 5 0 0,-3-3 7 0,0 6 0 15,0 3 1-15,0-1 0 0,0 3-17 0,3 0 8 16,0 0-8-16,0 0 0 16,3 3-90-16,-3-3-25 0,3 24-5 0,3-10 0 0</inkml:trace>
  <inkml:trace contextRef="#ctx0" brushRef="#br1" timeOffset="91284.4">5208 13399 2127 0,'0'0'47'0,"-3"5"9"0,-3 8 3 0,0 0 1 0,3 0-48 0,0 3-12 0,-3 0 0 0,3 5 0 31,0 1-23-31,0-1-6 0,0 0-2 0,0 3 0 0,0 0-27 0,0-1-6 0,3 4 0 0,-3-1-1 16,3 1-35-16,0-1-8 0</inkml:trace>
  <inkml:trace contextRef="#ctx0" brushRef="#br1" timeOffset="91434.75">5047 14359 1900 0,'-3'8'169'0,"-3"2"-135"16,3 4-34-16,-3 4 0 0,3 1 48 0,-3 2 4 16,3-3 0-16,6 4 0 0,0-1-52 0,-3-3 0 15,3 1-14-15,3-1 3 16,3 1-73-16,-3 2-14 0,3 0-3 0</inkml:trace>
  <inkml:trace contextRef="#ctx0" brushRef="#br1" timeOffset="91589.84">5050 15145 1152 0,'-6'16'102'0,"3"-6"-82"0,0 3-20 16,0 3 0-16,0 3 152 0,3 2 27 0,-3 3 5 0,6-3 0 15,-3 3-141-15,3 0-29 0,-3-1-6 0,0-1 0 16,3-1-8-16,-3-3 12 0,0 3-4 0,3-2 0 15,0 2-24-15,-3 0-5 0,3 0-1 0,-3 1-518 16,-3-1-104-16</inkml:trace>
  <inkml:trace contextRef="#ctx0" brushRef="#br1" timeOffset="91735.89">4863 15891 979 0,'9'13'43'0,"-12"-8"9"0,-3 3-41 0,0-2-11 0,0 7 0 0,0 0 0 16,0-2 257-16,0-1 50 0,0 1 9 0,3 2 3 15,3-5-177-15,0 3-35 0,3-3-7 0,0-1-2 16,6-1-62-16,3-1-13 0,3-2-3 0,-1-1 0 16,1-4-137-16,3-1-28 0,3-2-6 0</inkml:trace>
  <inkml:trace contextRef="#ctx0" brushRef="#br1" timeOffset="91908.32">5500 15878 1954 0,'26'-6'87'0,"-11"4"17"0,3-1-83 0,6 0-21 16,0 3 0-16,3 0 0 0,2-2 53 0,1-1 7 16,0 0 0-16,3 3 1 0,-4 0-30 0,1 3-7 15,0-3 0-15,-3 5-1 16,2-2-49-16,-2 2-10 0,0 1-1 0,0 2-1 16,0 0-140-16,-1 2-28 0,-2-5-6 0,0 6-517 0</inkml:trace>
  <inkml:trace contextRef="#ctx0" brushRef="#br1" timeOffset="92019.85">6714 15886 115 0,'15'-8'0'0,"-6"5"10"0,3-2-10 0,0-1 0 0,0 1 0 0,2-3 0 16,4 0 168-16,-3-2 32 0,-3-1 7 0</inkml:trace>
  <inkml:trace contextRef="#ctx0" brushRef="#br1" timeOffset="92145.73">7175 15610 1839 0,'0'0'81'0,"0"0"18"15,12-2-79-15,-3-4-20 0,-9 1 0 0,6-3 0 0,9 3 8 0,-6 0-8 16,0-1 9-16,0 1-556 16,6 0-111-16</inkml:trace>
  <inkml:trace contextRef="#ctx0" brushRef="#br1" timeOffset="92476.49">7366 15301 1555 0,'-6'-8'138'0,"6"-5"-110"16,6-3-28-16,-3-5 0 0,-3-1 52 0,6-1 4 16,3-4 2-16,3 3 0 0,-3 1-58 0,-1-1-12 0,1-3-3 0,0 4 0 31,0-1-53-31,0 3-10 0,-6-3-2 0,3 0-1 15,3 3-4-15,-6-3-1 0,-3 3 0 0,-3-3 0 0,0 5 112 0,3-2 22 0,-3-5 5 0,0-1 1 16,-6 1 50-16,6-3 11 0,3 0 1 16,0-3 1-16,-3-2-79 0,3-1-16 0,3-7-3 15,3-1-1 1,-3 1-81-16,-3 0-16 0,6-3-3 0,0 5-1 16,3 0-3-16,-6 3-1 0,-3 6 0 0,3-4 0 0,6 6 87 0,-3 3 18 0,-9-3 3 0,0 2 1 15,6 1 72-15,0-1 14 0,-6 1 4 0,3-1 0 16,-6 1-35-16,6-3-6 0,0-3-2 0,-3 0 0 15,-3 3-47-15,6-3-10 0,9 1-1 0,-6-1-1 16,-3-3-31 0,3 4-7-16,3-4 0 0</inkml:trace>
  <inkml:trace contextRef="#ctx0" brushRef="#br1" timeOffset="92628.57">7479 13012 1382 0,'0'-18'123'0,"-3"7"-99"15,-3 1-24-15,6 2 0 0,0-3 85 0,0 0 12 16,-3 1 3-16,3-3 0 0,0 2-92 0,3-2-17 16,-6 0-4-16,0 2-1 15,0 0-54-15,3 1-12 0,0-3-1 0,-3 2-589 0</inkml:trace>
  <inkml:trace contextRef="#ctx0" brushRef="#br1" timeOffset="93049.88">7402 12724 460 0,'-12'-16'20'0,"9"11"5"0,3-3-25 0,-6 2 0 16,-3-4 0-16,3 2 0 0,3 0 254 0,0 0 46 0,-9-5 8 0,3 5 3 15,3-3-215-15,-3 3-44 0,3 0-8 0,-6 3-1 32,-6-3-116-32,7 0-23 0,2-2-5 0,-3 2-1 15,-9-3-164-15,3 3-33 0,3 3-6 0,-6 0-2 0,-5-1 266 0,2 1 53 0,-3-3 10 0,3 3 2 16,0 0 165-16,0 2 33 0,-2-2 6 0,2-3 2 16,0 0-62-16,0 2-13 0,0-2-3 0,1 3 0 15,-1 0-55-15,0 2-11 0,3-2-2 0,0 2-1 16,1-2-59-16,-1 5-12 0,3-3-3 0,-3 1 0 15,0 2-9-15,-3 0-12 0,1 0 2 0,-1 0 1 16,3 0-11-16,0 0-1 0,-3-3-1 0,-3 3 0 16,4-3-33-1,-4 3-6-15,-6-2-2 0,0 2 0 0,1 0-2 0,-1 0-1 0,0-3 0 16,-3 6 0-16,1-3 53 0,-1 5 13 0,-3-2 0 0,1 2 0 16,2 0 50-16,-3 1 13 0,-5-1 2 0,-1 3 1 15,0 0 13-15,4 0 2 0,-4 0 1 0,9-3 0 16,3 0-59-16,4 1-12 0,-1-4-3 0,3 1 0 0,3-1-8 0,3 1 0 15,4-6 0-15,2 3-11 16,3-5-21-16,0 0-4 0,3-6 0 0,3 3-1 0,3 0 10 0,0-2 3 16,6-1 0-16,0-2 0 15,0 2-7-15,0 1-1 0,3-3 0 0,0 5 0 16,0-3-19-16,-3 3-4 0,-3 0-1 0,0 3 0 0,0 0 47 0,0 5 9 16,-9-3 0-16,0 3 0 0,0 3 59 0,-3 2 9 15,0 0 1-15,0 3-555 16,0 0-111-16</inkml:trace>
  <inkml:trace contextRef="#ctx0" brushRef="#br1" timeOffset="93610.11">5065 16412 1497 0,'0'0'133'0,"0"-5"-106"0,-3-3-27 0,6 3 0 32,-3-3-55-32,3 5-16 0,3-5-3 0,-3 0-1 15,0 0 36-15,3 3 7 0,-3-3 2 0,3 3 0 0,-3 2 130 0,3-2 27 0,0 5 5 0,0-6 0 16,-3 6-19-16,5 0-4 0,-2 0-1 0,3 0 0 15,3 0-12-15,0 0-2 0,0-2-1 0,6-1 0 16,0 1-60-16,6-4-12 0,-1 1-2 0,4-3-1 16,-6 3-135-16,3-3-27 0,3 5-6 0</inkml:trace>
  <inkml:trace contextRef="#ctx0" brushRef="#br1" timeOffset="93814.08">5324 16277 1659 0,'0'0'73'0,"0"0"16"0,0 0-71 0,0 0-18 16,-6 8 0-16,3 0 0 0,-3 0 42 0,3 0 5 16,3 3 1-16,-3 2 0 0,3 0 42 0,0 5 9 15,-3 4 1-15,3-1 1 0,0 3-62 0,0-3-13 16,0 5-2-16,0 3-1 0,0 0-23 0,0-2 8 16,-3-3-8-16,3 2 0 0,-3-5 0 0,0 6 0 15,3-3 0-15,-3-3 8 0,-3 0-24 0,0-3-4 16,3 1 0-16,0 0-646 0,-3-4-129 15</inkml:trace>
  <inkml:trace contextRef="#ctx0" brushRef="#br1" timeOffset="93977.98">5056 16785 2016 0,'0'0'179'0,"0"0"-143"0,0 0-36 0,0 0 0 15,9 3 81-15,0-3 10 0,0 0 1 0,3 0 1 16,3-3-61-16,0 1-13 0,2-4-3 0,4 6 0 15,0 0 1-15,6-5 0 0,0 2 0 0,-4-2 0 16,4 0-147-16,0 2-30 0,0-2-5 16,-3-1-467-16,-1 4-92 0</inkml:trace>
  <inkml:trace contextRef="#ctx0" brushRef="#br1" timeOffset="94325.32">5511 16574 2062 0,'-8'-6'92'0,"8"6"18"0,-3-5-88 0,3 5-22 15,0 0 0-15,0 0 0 0,0 0 71 0,0 0 9 16,0 0 3-16,0 0 0 0,6 5-18 0,2 1-3 16,1-1-1-16,-3 3 0 0,3 0-36 0,-3 5-7 15,0 0-2-15,0 6 0 0,-6-1-16 0,3 3 10 16,-6-2-10-16,3-1 8 0,-3-2-8 0,0 3 8 16,0-6-8-16,0 6 8 0,0-6 5 0,0 0 1 15,0-5 0-15,0 0 0 0,0-3-14 0,3-5 0 16,0 0 0-16,0 0 0 15,0 0-44-15,0 0-11 0,3-8-2 0,6-2-1 16,-3-4-49-16,3 1-9 0,-3 0-3 0,0-3 0 16,3 3 13-16,-3-6 2 0,3 1 1 0,0 5 0 0,0-1 103 0,-3 1 12 0,0 5 6 0,0-2 2 15,0 4 65-15,-1-2 14 0,1 8 2 0,0 0 1 16,0 0-25-16,0 0-5 0,3 8 0 0,-3-2-1 16,3 2-36-16,0-3-7 0,-3 8-2 0,0-2 0 15,3 5-17-15,-3-1-9 0,0 1 10 0,0-3-10 31,-3 6-91-31,3-6-24 0,-3 0-5 0,3 1 0 0</inkml:trace>
  <inkml:trace contextRef="#ctx0" brushRef="#br1" timeOffset="95464.58">5892 16589 1094 0,'0'0'97'0,"0"0"-77"16,6-2-20-16,-6 2 0 0,3-6 164 0,-3 6 30 15,0 0 6-15,6 6 0 0,-6-6-71 0,3 8-14 16,0 2-3-16,-3 6-1 0,3-3 11 0,-3 11 2 16,0-3 1-16,0 3 0 0,0 3-57 0,0-1-11 15,0 1-2-15,0-1-1 0,-3 3-22 0,0 0-5 16,3-2-1-16,-3 2 0 0,0 0-18 0,3 0-8 16,-3-5 0-16,0-3 8 0,0 0-8 0,0-2 0 15,3-1 0-15,-3-5 8 0,1 1-8 0,-1-6 0 16,3-3 0-16,0-5 0 0,0 0 0 0,0 0 10 15,0 0-10-15,0-5 10 0,0-3-10 0,3-6 0 16,-3-4 0-16,0-3 0 0,5 0 0 0,-2-9 0 16,0 1-10-16,-3-8 10 15,3 6-41-15,0-4-3 0,-3-2 0 0,0 3 0 0,-3-1 24 0,0 4 4 0,0 4 0 16,-3 6 1-16,4 2 15 0,-1 4 13 0,3 7-2 0,0 0-1 16,0 0 0-16,0 8 0 0,0 0 0 0,5-6 0 15,7 1-2-15,-3 5-8 0,6 0 12 0,-3 5-4 16,6-2-8-16,-3 2 0 0,0 1 0 0,0 2 0 15,-3 2-9-15,2 1 9 0,-5-1-12 0,0 1 12 16,0 0-20-16,-3-1 4 0,0 3 0 0,-3-5 0 16,-6 5 2-16,0-5 1 0,0 3 0 0,-3 0 0 15,0-3 13-15,-3-1-11 0,0 1 11 0,-3-2-10 16,4 2 2-16,-4-3 0 0,0 0 0 0,0-2 0 16,0 0 8-16,3-1 0 0,-3-2 0 0,3 0 0 15,9 0 0-15,0 0 0 0,0 0 0 0,0 0 0 0,0 0 0 16,0 0-8-16,9 5 8 0,0-5 0 0,3-5 0 0,0 5 0 15,3-2 0-15,3-4-8 0,-4 1 8 0,4-3 0 16,0 0 0-16,0-3 0 0,3 6 0 0,-3-5 0 16,-3-1-9-16,0-2 9 0,-1 5 0 0,-2-5 0 15,-3-1 0-15,-3 1 0 0,0 0 20 0,-3 0 3 16,0-3 0-16,-3 3 0 0,0-1 11 0,-3-2 2 16,3 3 1-16,0 3 0 0,-3-4-8 0,-3 9-1 15,6-3-1-15,0 3 0 0,0 5-2 0,0 0 0 16,0 0 0-16,0 0 0 0,0 0-8 0,-3 11-1 15,0-4-1-15,0 7 0 0,3-1-6 0,3 0-1 16,-3 0 0-16,0 6 0 0,6-1-8 0,0-2 8 16,0-2-8-16,0 1 8 0,0-1-8 0,0 1 0 0,6-4 0 15,-3-3 0-15,0 3 0 0,0-3 0 0,-3-3 0 0,0-3 0 16,-1-2-19-16,4 0 4 0,3 0 1 0,0-2 0 16,0-3 1-16,-3-3 0 0,0-3 0 0,3-2 0 15,-6 2 13-15,0-5 0 0,-3 3 0 0,0-5 0 16,0 4 0-16,0 4 0 0,-3-1 0 0,-3 1 0 15,3 2 0-15,0 0 12 0,-6-3-3 0,3 8 0 16,3-7 9-16,-3 7 2 0,0 1 0 0,0-1 0 16,0-2-4-16,3 5-1 0,0 0 0 0,0 0 0 15,0 0-15-15,0 0 0 0,0 0 8 0,0 13-8 16,6-8 0-16,-3 3 8 0,3 3-8 0,-3-1 0 16,3 6 10-16,0-3-10 0,0 1 10 0,-3 2-10 15,3 2 8-15,2-5-8 0,-2 6 0 0,6-6 9 16,-3 0-9-16,3 0 0 0,0 1 0 0,0-1 8 15,3-5-8-15,-3-3 0 0,6 0 0 0,-3 1 0 0,-1-6 0 0,4 0 0 16,3-6 0-16,-3 1 0 0,0-3-12 0,0-2 12 16,0-4-10-16,-4-1 10 0,1-4 0 0,-3 0 0 15,0-2 0-15,-3-2 0 0,-3 1 0 0,-3-4 0 16,3-6 0-16,-3-8 0 0,-3 9 9 0,0-9-9 16,-6 6 0-16,6-3 9 0,-3 2 0 0,3 1 0 15,-6 5 0-15,3 2 0 0,-3 9 7 0,0-1 2 16,3 6 0-16,0 2 0 0,3 1-7 0,-3 7-2 15,3 3 0-15,0 0 0 0,0 0-9 0,0 0 0 16,-6 11 0-16,6 2 0 0,3 5-8 0,0 1 8 0,-6 7 0 16,3 1 0-16,3 2 0 0,-3 0 0 0,0 3 0 15,0 0 0-15,0 2 0 0,6-2 0 0,0-3 0 16,3-5 8-16,3 2-8 0,0 1 0 0,-3-1 0 16,6-2 0-16,-3-6 0 0,2-2 0 0,1 3 8 0,-3-6-8 15,6-5 0-15,-3-3 0 0,0 1 0 0,3-6 0 16,-3 0 0-16,0-6-9 0,-1-7 0 0,1 2 0 31,0-2-99-31,-3-8-19 0,-3 0-4 0,3-3-1234 0</inkml:trace>
  <inkml:trace contextRef="#ctx0" brushRef="#br1" timeOffset="95592.2">6634 16529 1612 0,'-6'0'144'15,"6"0"-116"-15,0 0-28 0,0 0 0 16,0 0 343-16,12-6 62 0,5 4 13 0,4-9 2 0,0 6-325 0,12-6-66 15,0 1-13-15,5-1-2 16,7-2-46-16,0 0-10 0,5-3-2 0</inkml:trace>
  <inkml:trace contextRef="#ctx0" brushRef="#br1" timeOffset="98216.57">8071 12404 115 0,'15'-6'10'0,"-3"-2"-10"0,-9 1 0 0,3-1 0 16,3 0 280-16,-3 2 53 15,-3-2 11-15,-3 3 3 0,0 5-175 0,0 0-36 0,0 0-6 0,0 0-2 16,0 0-28-16,0 0-7 0,0 0-1 0,0 0 0 16,0 8-51-16,0 0-10 0,6 3-3 0,0-1 0 15,0 6-17-15,0 0-11 0,-9 2 12 0,6 4-12 16,6-1 8-16,-6 3-8 0,-6-3 0 0,3 5 0 15,3 3-86-15,0 3-24 16,-3 2-5-16,-3-2-493 0,3 3-98 0</inkml:trace>
  <inkml:trace contextRef="#ctx0" brushRef="#br1" timeOffset="98424.11">8053 13211 1670 0,'0'0'74'0,"0"0"15"0,-8 2-71 0,2 1-18 16,6 5 0-16,3 0 0 0,0 0 34 0,-6 2 3 16,0 1 1-16,3 2 0 0,6 0-38 0,-6 1 0 15,-6 1 0-15,0 1-8 0,9 3 8 0,-3-1 9 16,-9-2-1-16,3 3-8 0,3-3 19 0,0 0-3 16,3 5-1-16,-3-5 0 0,0-1-6 0,3 4-1 15,3-3 0-15,0 0-566 0,0-3-114 0</inkml:trace>
  <inkml:trace contextRef="#ctx0" brushRef="#br1" timeOffset="98655.77">8024 14145 1612 0,'0'0'72'0,"0"0"14"0,0 0-69 0,-3 8-17 0,0-3 0 0,3 5 0 16,6-2 116-16,0 0 20 0,-6 0 4 0,6 3 1 15,3-3-116-15,-4 0-25 0,-2 2 0 0,0 1 0 16,-3-1 0-16,3 4 0 0,3 2 0 0,-6 2 0 16,-9 3 0-16,6 0 0 0,3-2 0 0,0 5 0 15,-5 0 0-15,-1 2 0 0,3-2 0 0,3 2 0 16,-3 1-11-16,0-3-4 0,-3 2-1 0,3 0 0 16,9 4-148-16,-3-1-29 0</inkml:trace>
  <inkml:trace contextRef="#ctx0" brushRef="#br1" timeOffset="98781.21">7920 15216 1382 0,'-3'11'123'0,"0"2"-99"16,-6 0-24-16,6 6 0 0,0 2 140 0,0 0 24 15,-6-2 4-15,6-1 0 0,3-2-101 0,0 3-21 16,0-6-4-16,0 3-1 0,0-3-41 0,6-3 0 16,3-2 0-16,0 3-630 15,0-3-127-15</inkml:trace>
  <inkml:trace contextRef="#ctx0" brushRef="#br1" timeOffset="98928.64">7887 15526 1555 0,'-6'2'138'0,"0"1"-110"15,6-3-28-15,-6 0 0 0,0 5 92 0,6-5 12 0,0 0 4 0,0 0 0 16,-6 6-69-16,6-6-14 0,0 0-2 0,0 0-1 16,0 0-1-16,6 2 0 0,0 4 0 0,6-6 0 31,0 2-37-31,0 1-8 0,-3-3-2 0</inkml:trace>
  <inkml:trace contextRef="#ctx0" brushRef="#br1" timeOffset="99172.16">8181 15589 1724 0,'0'0'76'0,"6"0"16"0,9 0-73 0,0 0-19 16,-3-2 0-16,9-1 0 0,-3 0 69 0,6-2 11 15,2 0 1-15,4-1 1 0,0 1-18 0,6-3-3 16,-1 0-1-16,4 0 0 0,-3 3-38 0,2 0-8 15,-2 2-2-15,-3 3 0 0,0 0-29 0,-1 0-7 16,-2 5 0-16,0-2-1 16,0 2-33-16,-1 1-6 0,-5-4-2 0,3 4 0 15,-3-4 22-15,3 4 5 0,-4-4 1 0,4 1 0 0,3 2 38 0,-6-2 0 16,3-1 0-16,2 1 0 0,-2 2 0 0,3-2 0 16,0-3 0-16,-1 0 0 15,4 0-116-15,0 3-26 0,26-3-5 0,-5 2-1 0</inkml:trace>
  <inkml:trace contextRef="#ctx0" brushRef="#br1" timeOffset="99292.97">9747 15658 921 0,'12'3'82'0,"3"-3"-66"0,0 2-16 0,6 1 0 16,2-3 152-16,-5 0 26 0,0-3 6 0,3 1 0 15,6 2-105-15,0-6-22 0,-4 1-4 0,4-3-1 16,3 3-27-16,-3-3-5 0,-3 0-2 0,2-3 0 31,-2 3-142-31,0-5-29 0,18-11-6 0,-10 3-498 0</inkml:trace>
  <inkml:trace contextRef="#ctx0" brushRef="#br1" timeOffset="99476.38">10435 15367 1796 0,'0'0'80'0,"3"-5"16"15,0-3-77-15,0 0-19 0,3-3 0 0,3 6 0 0,-1-3 14 0,1-3-1 16,0 4 0-16,0-7 0 0,3 4-13 0,-3-4-18 15,-3-1 4-15,3-4 1 16,0 1-134-16,0-1-26 0,-3 1-6 0,3-1-1 0</inkml:trace>
  <inkml:trace contextRef="#ctx0" brushRef="#br1" timeOffset="99639.97">10634 14682 230 0,'-3'-21'20'0,"3"10"-20"15,0 0 0-15,-3 1 0 0,3-6 218 0,0 3 39 16,0-3 8-16,-3 0 2 0,3-3-122 0,-3-2-24 0,3 0-5 0,0 0 0 15,0-3-14-15,0-2-2 0,0 2-1 0,0-5 0 16,0-3-39-16,3 3-7 16,0-3-1-16,0 0-1 0,3 1-40 0,-3-4-11 0,3-2 0 15,0-2 0 1,0 1-124-16,-3 1-28 0,3 0-7 0,-6 6-636 0</inkml:trace>
  <inkml:trace contextRef="#ctx0" brushRef="#br1" timeOffset="99877.24">10610 13623 871 0,'0'-29'38'0,"-3"16"9"0,3-5-38 0,-3-4-9 0,3-4 0 0,3-1 0 15,-3 1 10-15,3 0 0 0,3-4 0 0,-3 4 0 16,3 0-2-16,0-1-8 0,0 1 12 0,3-6-4 16,-3 3 24-16,0-3 4 0,0 0 0 0,0-2 1 15,0 5 27-15,0-3 4 0,-3 3 2 0,0 2 0 16,-6-2-33-16,0 3-6 0,3-3-2 0,-3 2 0 16,-3 1-46-16,0 2-10 0,0 0-1 0,0 0-1 0,-3 1 9 0,0 1 3 15,0-1 0-15,-3 4 0 0,0-2 37 0,0 2 7 16,-2 4 1-16,2-4 1 0,0 3 39 0,0-2 7 15,0 2 1-15,0-3 1 0,3 3-26 16,0 0-6-16,0-2-1 0,0 5 0 0,3 0-35 0,0-3-9 16,3 0 0-16,0 3 0 15,3-3-100-15,-3 0-23 0,3-11-4 0,3 6-1 0</inkml:trace>
  <inkml:trace contextRef="#ctx0" brushRef="#br1" timeOffset="100225.17">10203 12216 1735 0,'-12'-16'76'0,"6"11"17"0,-3-1-74 0,3 1-19 16,-3 0 0-16,3-3 0 0,-3 3 28 0,0-3 1 0,-3 0 1 0,0 0 0 16,0 0-18-16,-3 0-4 0,-2 3-8 0,-4-1 12 15,-3-2 9-15,0 3 2 0,0-3 0 0,1 5 0 16,-4-2-14-16,0 3-9 0,0-1 12 0,0-2-12 16,-2 2 0-16,-1 3 0 0,3-3 0 0,-6 3 0 31,1-2-40-31,-1 2-6 0,0-3-1 0,-3-2 0 15,-2-1-57-15,2 1-12 0,0 0-3 0,-2 0 0 16,2-3 14-16,-3 0 2 0,0 0 1 0,4 0 0 0,-4 0 74 0,-3 0 14 0,1 0 3 0,-1 0 1 16,3 3 114-16,-5-3 22 0,-1 3 5 0,0-3 1 15,7 2 8-15,-4 4 3 0,0-1 0 0,-2 3 0 16,-1 0-37-16,0 0-7 0,4 3-2 0,-1-1 0 16,0 4-57-16,1 2-11 0,5-3-2 0,0 3-1 15,1 0-26-15,-1 2 0 0,3-2 8 0,-3 0-8 16,1 0 0-16,2 0 0 0,6 3 0 0,-6-3 0 15,-2-3 0-15,8 3-12 0,9-3 2 0,0 0 1 16,-3 1-42-16,3-4-8 0,-2 1-1 0,2 0-604 16,3-1-121-16</inkml:trace>
  <inkml:trace contextRef="#ctx0" brushRef="#br1" timeOffset="100967.47">8452 15946 1864 0,'0'0'83'0,"0"-5"17"0,0 0-80 0,0 2-20 16,0-2 0-16,0 0 0 0,6 2 77 0,-3-2 12 16,6 5 3-16,-3-6 0 0,-6 6-21 0,6 6-4 0,3 2-1 0,-3 0 0 15,0 7-23-15,-3 1-5 0,0 5-1 0,-3 9 0 16,0-1 4-16,0 5 1 0,-6-5 0 0,0 8 0 16,0-2-31-16,0-4-11 0,-3 4 0 0,3-3 9 15,-3-6-9-15,0 0 10 0,3 1-10 0,0-1 10 16,-3-7-10-16,7-1 0 0,-4-4 9 0,3-1-9 15,0-5 8-15,0 0-8 0,3-8 8 0,0 0-8 16,0 0 0-16,0 0-15 0,9-8 3 0,-1 0 0 31,7-5-26-31,-3-6-5 0,3 6-1 0,0-3 0 0,0 3-3 16,3-3-1-16,-6 3 0 0,3 5 0 0,2 2 34 0,-2-1 14 0,3 7-12 0,0 0 12 16,0 0 10-16,0 5 10 0,0 3 1 0,2 0 1 15,1 2 10-15,-3 1 3 0,0-1 0 0,0 4 0 16,3-1-19-16,3-3-4 0,-4 1-1 0,4 0 0 0,0 2-11 15,3-5 0-15,-3 0 0 0,2-3 0 16,-5 0-160-16,3-5-24 0</inkml:trace>
  <inkml:trace contextRef="#ctx0" brushRef="#br1" timeOffset="102234.38">9128 16248 2235 0,'-3'-5'49'0,"0"-1"11"0,3-1 1 0,-3 4 2 0,0-8-51 0,0 3-12 16,3 3 0-16,-6 0 0 0,0 0 65 0,3-1 11 16,-3 4 1-16,0 2 1 0,0-3-18 0,-3 6-3 15,-2-1-1-15,2 4 0 0,-3-1-38 0,3 0-8 0,-3 8-2 16,3 1 0-16,0-4-8 0,0 3 0 0,3 1 9 0,-3-1-9 16,0 0 12-16,3 0-3 0,3 3 0 0,0 0 0 15,0-3-9-15,3 0 0 0,3 1 0 0,0-6 0 16,-3 5 0-16,6-5 0 0,0 2 0 0,3-2 0 15,0-2-23-15,0-4 3 0,0 4 1 0,0-6 0 32,3-3-14-32,0 0-3 0,-3-5-1 0,0 6 0 0,-3-9 21 0,-1 6 5 0,-2-6 1 0,3 1 0 15,-6 2 10-15,3-3 16 0,-6-2-4 0,3 5-1 16,-3-3 20-16,0 1 4 0,0-1 1 0,0 3 0 16,-2 3-3-16,2-3 0 0,-3 0 0 0,3 3 0 15,0 0 6-15,3 2 1 0,0 3 0 0,0 0 0 16,0 0-21-16,0 0-4 0,0 0-1 0,0 0 0 15,6 10 0-15,3-4 0 0,-4 2 0 0,1 2 0 16,6-2-14-16,-3 3 9 0,3-3-9 0,-3 0 8 16,3 0-8-16,3-3 0 0,-3 3 0 0,3-3 0 0,-3 0-9 0,0-5-1 15,2 3 0-15,-2-3 0 0,0-3-6 0,3 1-2 16,-6-4 0-16,3 1 0 0,-3-3 4 0,0-2 1 16,0-4 0-16,-3 1 0 0,-3 5 13 0,0-5 0 15,0 2 0-15,0-2 0 0,-3 0 11 0,0 5-2 16,0-3 0-16,0 4 0 0,-3 1 12 0,0-2 3 15,0 8 0-15,3 0 0 0,0 0-2 0,0 0 0 16,0 0 0-16,0 0 0 0,0 0-11 0,0 0-3 16,0 8 0-16,0 3 0 0,3-3-8 0,0 2 0 0,3-2 0 15,-1 6 0-15,1-1 0 0,0-3 0 16,3-7 0-16,0 8 0 0,0-3 0 0,0-1 0 0,3-7 0 16,-3 6 0-16,3-4 0 0,0 1 0 0,3 0 0 0,0-6 0 15,-1-2 0-15,-2-1 0 0,3 4 0 0,3-3 0 16,-3-1-14-16,-3-2 5 0,0-2 1 0,3 2 0 15,-6-3 8-15,-3 1 0 0,-3-1-9 0,-1-2 9 16,1 5 0-16,-3 3 18 0,-3-9-3 0,1 9-1 16,-1-3-14-16,0 3 0 0,-3 0 0 0,0-1 0 15,0 4 0-15,6 2 14 0,0 0-4 0,-6 2-1 16,3 4-9-16,0 1 8 0,0 1-8 0,0 6 8 16,6-1-8-16,0 3 0 0,0 2 0 0,6 1 0 15,-3 5 0-15,0-3 0 0,0 0 0 0,2 5 0 16,1-2 0-16,-3-3 0 0,-3 1 0 0,3 1 0 0,-3-2 0 15,0 3 0-15,-3-5 0 0,0-3 0 0,-3 2 0 0,0-5 0 16,-3 6 0-16,0-6 0 0,-3-5 0 16,-2 5 0-16,-4 1 0 0,0-1 0 0,-3-3 0 0,0-2-11 15,0 3 3-15,-3-8 0 0,1 5 8 0,2-6-12 16,-3-2 12-16,3 0-12 0,0-2 12 0,3-1 0 16,3-5 0-16,0-3 0 0,3 6 0 0,4-8 0 15,2 0 0-15,3 5 0 0,0-6 0 0,3 1 0 16,5 0 0-16,1 0-8 0,6-6 8 0,3 1-12 15,3 4 12-15,3 1-12 0,-3 0 20 0,5-3 3 16,-2 3 1-16,3 0 0 0,0 2-30 0,0 6-6 16,-1-3 0-16,-2 3-1 0,-3 2 17 0,0-2 8 15,0-1-8-15,-3 4 8 0,-1-1 0 0,1 0 0 16,0-2 0-16,-3 5 0 0,3-3 0 0,-3 1 0 0,3-6 0 16,-3 3 0-16,-4-3 0 0,4 2 0 0,-3-2 0 0,0-2 0 15,-3-3 0-15,-3-1 0 0,0 4 0 0,0-1 8 16,0-2-8-16,-6 0 0 0,0 0 0 0,0-1 0 15,3 6 0-15,-6-2-8 0,-3 2 0 0,3 3 0 16,-3-1 32-16,-3 4 6 0,3-4 2 0,-3 6 0 16,-3 0-20-16,3 0-4 0,0 6-8 0,0-1 12 15,4-2-12-15,-1 7 0 0,-3-2 0 0,3 0 0 16,3 5 0-16,0 0 0 0,3-2 0 0,0 2 0 16,3 1 0-16,0-7-8 0,3 7 8 0,3-6 0 15,-1 2-8-15,1-2 8 0,3-5 0 0,0-1 0 16,3 1-11-16,0-3 11 0,3-3-10 0,0-2 10 15,0 0-15-15,2-3 3 0,-5-5 1 0,3 5 0 16,-3-11 3-16,-3 6 0 0,3-3 0 0,-6 0 0 16,0-2 8-16,0-3 0 0,-3 7 0 0,-3 1 0 0,0 0 0 15,-3 2 0-15,0 1 0 0,-3 4 8 0,0 1 1 0,3 5 1 16,-3-3 0-16,-3 6 0 0,3 2 0 0,-3 1 0 16,0 2 0-16,0 2 0 0,3 6-10 0,0-3 12 15,3 1-12-15,0 7 12 0,3-3-12 0,3 1-12 16,3 2 2-16,3-3 1 0,-3-4 9 0,5 4 0 15,-5 3 0-15,3-5 0 0,0-3-16 0,0 3 1 16,-3-2 1-16,3 4 0 16,0-5-82-16,-3 1-16 0,0 4-3 0,0-2-1151 0</inkml:trace>
  <inkml:trace contextRef="#ctx0" brushRef="#br1" timeOffset="102950.27">10968 16081 2322 0,'0'0'103'0,"0"0"21"15,0 0-100-15,0 0-24 0,0 0 0 0,11 0 0 0,4-2 40 0,-3-4 2 16,3 4 1-16,3-3 0 0,3-1-3 0,0 1 0 16,2-3 0-16,1 3 0 0,6-3-40 0,0 0 0 15,0 3 0-15,-4-3 0 16,4 0-58-16,-3 2-10 0,3 1-3 0,-7 0 0 15,-2-1-150-15,-3 1-31 0</inkml:trace>
  <inkml:trace contextRef="#ctx0" brushRef="#br1" timeOffset="103204.47">11209 16018 172 0,'-21'0'8'0,"12"0"1"0,0 0-9 0,3 3 0 16,-3 2 0-16,3-3 0 0,3 4 398 0,0-1 78 15,0 3 15-15,3 0 3 0,3 0-334 0,0 5-68 0,3 3-12 0,6-3-4 16,0 8-19-16,3-2-4 0,3-6-1 0,-1 11 0 15,1-3-25-15,-3 3-6 0,6-3-1 0,0 3 0 16,-3-3-12-16,0 0-8 0,-4 0 8 0,-2-2-8 16,-3 5 10-16,-3-6-2 0,-3-2-8 0,-6 3 12 15,-3-3 3-15,-3-1 0 0,-5 1 0 0,-1-3 0 16,-6 1 1-16,0-1 0 0,-3 0 0 0,-6-2 0 16,1-3-16-16,-1-3 0 0,-3 3 8 0,3-8-8 15,-2 5 8-15,2-5-8 0,0-5 11 0,3 2-11 16,3-2 8-16,7 0-8 0,2-9 0 0,6 7 0 15,3-4-134-15,12 0-34 0</inkml:trace>
  <inkml:trace contextRef="#ctx0" brushRef="#br1" timeOffset="103949.58">11694 16338 2491 0,'-9'-11'110'0,"3"4"23"0,0 1-106 0,-3-2-27 15,0 3 0-15,0 0 0 0,3-3 53 0,-6 0 6 16,3 3 1-16,-3-1 0 0,1 1-4 0,2-3 0 16,-3 8 0-16,3-3 0 0,-3 1-25 0,3 2-6 15,0 0-1-15,-3 2 0 0,3 1-24 0,0 10 0 16,0-2 0-16,0 2 0 0,0 0 0 0,1 1 0 16,-1 4 0-16,6-2 0 0,-3 0 0 0,0 0 0 15,6-3 0-15,3 5 0 0,0-4-9 0,3-6 9 0,0 5 0 0,3-3 0 31,2-2-30-31,4-5 1 0,-3 0 0 0,6-3 0 16,-3-3-9-16,0-2-2 0,0-3 0 0,3 0 0 16,-7-5 4-16,4 5 0 0,-6-6 0 0,-3 1 0 0,3 0 36 0,-6-3 0 0,3 3 0 0,-6-3 0 15,0-3 12-15,-3 6 9 0,3 0 3 0,-3 5 0 16,0-3 8-16,3 4 3 0,-3 1 0 0,3 6 0 16,0 0-14-16,0 0-2 0,0 0-1 0,0 0 0 15,0 13-18-15,0-2 0 0,0 2 0 0,0 1 0 16,0-1 21-16,0 3-2 0,3-1-1 0,0-1 0 15,0-1-18-15,3 0-19 0,0 0 4 0,0-5 1 16,0-2 22-16,3 2 4 0,0-3 0 0,3-2 1 16,-3-6-13-16,0-2 0 0,2 5 0 0,4-8 0 15,0 0 0-15,0-3-21 0,3-2 3 0,0 0 1 0,-3-6 17 16,0 3-8-16,-3-8 8 0,-1 9 0 0,4-9-16 16,-6 8 4-16,0-5 1 0,0 5 0 0,0 3 35 0,0-1 8 15,0 6 0-15,-3 1 1 0,0-1-21 0,0 2-4 16,-6 6 0-16,6-2-8 0,0-1 16 0,-6 3-4 15,9 0-1-15,0 0 0 0,-9 0-3 0,5 0 0 16,4 3 0-16,-9-3 0 0,6 2-8 0,0 1 10 16,-6-3-10-16,6 3 10 0,-6-3-10 0,6 0 0 15,0 0 0-15,-6 0 8 0,0 0-8 0,9-3 0 16,-6 0 9-16,0-2-9 0,-3 2 8 0,0-2-8 16,0-3 10-16,-3 3-10 0,0-3 8 0,0 8-8 15,-3-3 0-15,0 1 0 0,0-1 0 0,-3 3 0 16,-3 3 0-16,3 2 0 0,-5 3-9 0,2-3-2 15,-3 3 0-15,-3 3 0 0,3 5 11 0,-3-1 0 0,0 4 0 16,1-3 0-16,2 5 0 0,0-3 0 0,3 1 0 0,0 5 0 16,3-3 0-16,6-3 9 0,3 4-1 0,3-1-8 15,3-5 0-15,6 0 0 0,0 2 0 0,9 1-12 16,-1-6 12-16,1-5 10 0,3 2-2 0,3-2 0 16,3-2-8-16,-1-4 0 0,4-4-10 0,0-1 10 15,0 0-36 1,-1-2 0-16,1-8-1 0,-3 5 0 15,0-5-107-15,-1-3-22 0,-5 0-4 0,-3-5-598 0,-3-3-119 0</inkml:trace>
  <inkml:trace contextRef="#ctx0" brushRef="#br1" timeOffset="105021.45">12352 16110 1382 0,'-15'0'61'0,"9"0"13"0,0 3-59 0,0 2-15 15,-3-5 0-15,3 8 0 0,0-2 196 0,0-1 37 16,3 0 7-16,-3 3 2 0,-3-5-116 0,6 2-23 15,-3 8-5-15,3 1-1 0,0-4-26 0,0 6-6 16,0 3-1-16,6-1 0 0,0 6-32 0,0-3-6 16,3 0-2-16,0 6 0 0,0-4-7 0,3-1-1 15,-3-1-1-15,3-3 0 0,3 6-15 0,0-5 0 16,0-3 0-16,0-3 0 0,0-3 0 0,-1-2 0 16,1 0 0-16,0-8 0 0,0 0 0 0,0 0 0 15,0-5 0-15,0-3 0 0,0-5-11 0,-3 5-8 16,0-5-1-16,-3-3-1 15,0-5-19-15,-3 2-4 0,-3-5-1 0,0-2 0 16,0-3-14-16,-3 2-2 0,-3-5-1 0,-3 3 0 16,0 3 18-16,-3-3 3 0,0 5 1 0,-6 3 0 0,0 0 40 0,0 7 0 0,-5 9 0 0,2-3 0 15,-6 3 27-15,3 5 1 0,3 5 0 0,3 3 0 16,1-3-20-16,5 6-8 0,6 2 8 0,0-2-8 16,0 2 0-16,3 0 0 0,3 1 0 0,9-4 0 15,3 3 0-15,3 6 0 0,2-3-9 0,1 0 9 16,6-3-19-16,-3-5 3 0,0 5 1 0,0-8 0 31,-1-2-12-31,4-3-2 0,-3 0-1 0,-3-8 0 0,0 3 10 0,3-6 1 0,-4 1 1 0,1-1 0 16,-3-5 18-16,0-2-8 0,0 4 8 0,-3-4 0 15,-3-3 0-15,0-3 0 0,-9-3 12 0,3 6-3 16,0-3 31-16,-6 3 7 0,0 0 1 0,-3 0 0 0,3 2 16 16,0 1 4-16,-3 2 1 0,0 0 0 0,0 3-24 15,3 5-5-15,0 0 0 0,0 3-1 0,-3-1-15 0,6 6-4 16,0 0 0-16,0 0 0 0,0 0-9 0,-3 6-3 15,3 2 0-15,0 2 0 0,-3 3 9 0,0 3 2 16,0 3 0-16,3 5 0 0,0-1-1 0,-3 4 0 16,3-3 0-16,0 2 0 0,0 1-10 0,3-1-8 15,-3-7 12-15,0 2-12 0,6-3 8 0,-3 3-8 16,3-5 0-16,-3 0 0 0,3-5 0 0,0-3 0 16,0 0 0-16,0-3 0 0,-6-5 0 0,0 0 0 15,6-3-10-15,3 1 10 0,-6-6 0 0,3 5 0 16,0-7 0-16,0 2 0 0,2-3 0 0,-2 3 0 15,3-3 0-15,0 1 0 0,0-1-16 0,3 9 5 0,-3-4 1 16,3 1 0-16,3 5-2 0,0-3 0 0,-3 3 0 0,3 3 0 16,-4 2 0-16,4 3 0 0,0 6 0 0,-3-1 0 15,0 0 3-15,-3 3 0 0,3 0 0 0,-3 5 0 16,-3-3 9-16,0-4 0 0,-3 4-9 0,3-2 9 16,-3 0 0-16,-3-3 0 0,-3 0 0 0,0-5 0 15,0 6 0-15,-3-6 0 0,-3-3 0 0,-3 0 0 16,0-2 8-16,-6-1 2 0,0-2 1 0,-3 0 0 15,-2-2-31 1,-1 2-7-16,0-3-1 0,0-2 0 0,-3 5 28 0,4-3 0 0,-1 1 0 0,6-1 0 16,0 3 0-16,3-5 0 0,3 5 0 0,12 0 0 15,0 0 15-15,0 0-2 0,0 0 0 0,0 0 0 16,12 0-13-16,0-3 0 0,6 0 0 0,0 1 0 16,9-4 0-16,-4 6 0 0,4-2 0 0,0-1 0 15,0-5 0-15,0 8 0 0,-4-8 0 0,4 3 0 16,-6-3 0-16,-3 0-10 0,0-3 10 0,0 1-12 0,-7-3 12 0,4-3 0 15,-3 3 0-15,-3-9 0 0,3-1 0 0,-3-4 9 16,-3 1-9-16,0-1 10 0,3-2-2 0,-6 5 0 16,0 0 0-16,0 3 0 0,-3 11 16 0,0-4 4 15,0 7 0-15,-3 1 0 0,3 6-12 0,0 0-3 16,0 0 0-16,0 0 0 0,0 0-13 0,-3 6 0 16,3 4 0-16,-3 3 0 0,-3 3 11 0,6-3-11 15,-3 9 12-15,3-4-12 0,0 6 12 0,0-3-12 16,0 3 12-16,3-3-12 0,0 0 10 0,0-2-10 15,0 2 8-15,3-3-8 0,0 1 8 0,3-6-8 0,-3 0 8 16,3-5-8-16,-4 3 9 0,7-6-9 0,0-2 10 0,3 2-10 16,3-5 8-16,-3-5-8 0,-3 5 0 0,3-8 0 31,0 0-60-31,-1-3-17 0,4-2-4 0,-6 0-1 16,0-6-129-16,-3 4-25 0</inkml:trace>
  <inkml:trace contextRef="#ctx0" brushRef="#br1" timeOffset="105133.08">12944 15923 2073 0,'-3'0'184'16,"-3"0"-147"-16,3 8-29 0,0-3-8 15,6 3 65-15,3 2 12 0,3-2 3 0,3 3-743 16,6-1-148-16</inkml:trace>
  <inkml:trace contextRef="#ctx0" brushRef="#br1" timeOffset="105853.14">13355 16333 2530 0,'-9'-19'112'0,"6"11"24"0,0-2-109 0,0-4-27 16,0 1 0-16,-3-3 0 0,3-2 72 0,-3-1 10 16,3 1 2-16,-6-1 0 0,6 3-44 0,-3-2-8 15,0 5-1-15,-3-1-1 0,-3 6-22 0,3 1-8 16,-2 1 0-16,-1 6 0 0,-3 6 0 0,0-4 0 15,-3 11 0-15,-3-2 0 0,6 5 0 0,-3-3 0 16,-2 6 0-16,2-3 0 0,0 2 0 0,0 1 0 0,6 2 0 0,3-3-10 16,0 1 10-16,6-6 14 0,3 6-3 15,3-4-1-15,3 1-10 0,3-3 0 0,3 1 9 0,0-6-9 16,0 2 0-16,3-7 0 0,3 2 0 0,-1-5 0 16,4 0 0-16,-3-5 0 0,0 2 0 0,-3-2 0 15,0-3-10-15,-3 0-3 0,0-3-1 0,-3 1 0 16,-1-3 14-16,-5 5 0 0,3-5 0 0,-6 2 0 15,0-2 0-15,0 5 8 0,0 2-8 0,0-1 10 16,-3-1 2-16,0 2 0 0,3 6 0 0,0 0 0 16,-6-5-12-16,6 5 0 0,0 0 0 0,0 0 0 15,-3 5 0-15,1 1 0 0,2-6 0 0,0 0 0 16,-3 5 0-16,3-5 0 0,3 8 0 0,-1 0 0 16,1 0 0-16,3-3 0 0,0 0 0 0,0 1 0 15,3-4 0-15,0-2 0 0,0 6 0 0,0-6 0 16,3-6-26-16,-3 6 2 0,0 0 1 0,0-2 0 15,-3-4 4-15,0 1 1 0,3 5 0 0,-6-3 0 0,3-2 18 0,-1 0 0 16,-5 5 0-16,3 0 0 0,-3 0 0 0,3-6 9 16,3 4-1-16,-3-3 0 0,-3 5 0 0,6-3-8 15,-3-2 12-15,3-1-4 0,0 1-8 0,0 0 10 16,0 2-10-16,3-2 10 0,-3 5-10 0,3 0 0 16,0 0 0-16,-3-3 0 0,3 0 0 0,-3 1 0 15,0 2 0-15,3 0 0 0,-4 0 0 0,1 0 0 16,-3 0 0-16,3 0 0 0,-6 0 0 0,6 0 18 15,-6 0-3-15,0 0-1 0,6 0-14 0,-6 0-18 0,3-5 4 16,3 5 1-16,0 0 21 0,3-3 5 0,-3 3 1 16,0-3 0-1,0 1-37-15,-6 2-7 0,6 2-2 0,-6-2 0 0,0 0 32 0,0 0 0 0,0 0 0 0,6 6 10 16,-6-6-10-16,3 5 0 0,0 3 0 0,-3 0 0 16,0 2 19-16,-3-2-2 0,0 0 0 0,3 0 0 15,0 3-4-15,0-1-1 0,-3-2 0 0,3 3 0 16,0-1-4-16,0 1-8 0,0-3 11 0,3 2-11 15,3-2 0-15,0 0 0 0,0-2 0 0,0-6 0 16,0 0-78 0,3 0-19-16,2 0-4 0,1 0-720 0,0-3-144 0</inkml:trace>
  <inkml:trace contextRef="#ctx0" brushRef="#br1" timeOffset="115363.4">8175 16947 1494 0,'9'-6'32'0,"-3"1"8"0,0-3 0 0,-3 5 3 0,9-2-35 0,-3 0-8 0,3 0 0 0,0 2 0 16,3-2 25-16,-3 2 3 0,3-2 1 0,-3 5 0 16,2 0 76-16,1 2 15 0,0-4 4 0,-3 4 0 15,3 1-46-15,0 0-9 0,0 2-1 0,0-2-1 16,2 2-22-16,4 0-4 0,-3 3-1 0,3-3 0 15,-3-2-4-15,9 2-2 0,5 3 0 0,4-5 0 16,0 0 10-16,6-3 1 0,2 5 1 0,7-5 0 16,8-5-30-16,4 2-5 0,-1 0-2 0,7-5 0 15,-1 6-9-15,1-4 0 0,2 1 0 0,1 0 0 16,-4 2 11-16,0-2-3 0,-5 5-8 0,0 0 12 16,-7-3 0-16,1 3-1 0,2 3 0 0,-2 2 0 0,-7-5 4 15,1 5 1-15,-3-2 0 0,-7-3 0 0,-2 5 3 0,-6-2 1 16,-4 0 0-16,1-1 0 0,-6-2-20 0,-3 0-11 15,-3 0 2-15,-3 0 0 0,-4 0 17 0,1 0 3 16,-6 0 1-16,0 0 0 0,-6 0 4 0,0 0 0 16,6 0 1-16,-6 0 0 0,0 0-4 0,0 0-1 15,0 0 0-15,0-5 0 0,-3-3-12 0,0 3 11 16,3 5-11-16,0-3 10 0,0-2-10 0,0 5 0 16,-3-5-10-16,3 5 10 0,0-8 0 0,3 5 0 15,-3 3 0-15,0 0 0 0,0 0-13 0,3-5-3 0,0-1-1 16,-3 6 0-1,0 0-13-15,0 0-2 0,0 0-1 0,0 0 0 16,0 0-28-16,3 0-6 0,-3 0-1 0,0 0 0 16,0 0-17-16,0 0-4 0,0 0-1 0,0 0 0 15,0 0-110-15,0 0-21 0</inkml:trace>
  <inkml:trace contextRef="#ctx0" brushRef="#br1" timeOffset="116870.55">12739 13891 864 0,'0'0'76'0,"0"0"-60"0,0 0-16 0,-6 2 0 16,0 4 95-16,-3-4 16 0,3 1 3 0,0 0 1 15,-6-1-70-15,0-2-13 0,3 3-4 0,-6-3 0 16,3 0 4-16,0 0 1 0,-5 0 0 0,-1 0 0 15,0 0 8-15,0 2 2 0,-6-2 0 0,0 0 0 0,3-2 9 16,-2-1 3-16,-7 1 0 0,0 2 0 0,-9-3-13 0,1 0-2 16,-1 3-1-16,-3 0 0 0,-8-2-20 0,2-1-4 15,4 3-1-15,-7 0 0 0,0 0-6 0,-5 0-8 16,-4 3 11-16,4-1-11 0,2-2 26 0,1 3-2 16,2 0 0-16,0-1 0 0,4 1 12 0,-4-3 1 15,0 2 1-15,4 4 0 0,8-1-10 0,3-2-3 16,-5 2 0-16,5-2 0 0,6-1-9 0,3 1-1 15,4 0-1-15,2-1 0 0,0 3-14 0,9-2 0 16,0-3 8-16,3 3-8 0,3-3 0 0,6 0-10 0,0 0 2 0,0 0 0 31,6 0-87-31,6-3-17 0,3-2-3 0</inkml:trace>
  <inkml:trace contextRef="#ctx0" brushRef="#br1" timeOffset="117309.89">11399 13697 864 0,'0'0'76'0,"0"0"-60"0,-6 0-16 0,6 0 0 15,0 0 84-15,-6 0 13 0,0 0 3 0,0 3 1 0,0 2-66 0,-3-2-14 16,0 0-2-16,1-1-1 0,-1 4 46 0,-3 4 10 16,0-2 2-16,0 0 0 0,0 3-31 0,0-1-5 15,-3 1-2-15,-3 2 0 0,3 0 0 0,-2-2 0 16,2 2 0-16,-3 0 0 0,6 1-7 0,-3-1-2 15,3 0 0-15,0-2 0 0,0-1-5 0,3 1-2 16,3-3 0-16,1 2 0 0,-1 1-9 0,6-1-1 0,0 1-1 16,6 0 0-16,-1-1 4 0,4 1 1 0,0-3 0 15,6 2 0-15,0-2 5 0,3 3 2 0,3-1 0 0,-3 1 0 16,0 0-1-16,2-3 0 0,4 2 0 16,-3 1 0-16,3-3-7 0,0 0-2 0,-1 0 0 0,-2-1 0 15,0 1-13-15,-3 0 9 0,0 0-9 0,-3 0-1035 16</inkml:trace>
  <inkml:trace contextRef="#ctx0" brushRef="#br1" timeOffset="118378.46">5220 16060 172 0,'0'0'16'0,"6"0"-16"16,0 0 0-16,3-2 0 0,0-1 144 0,2 0 27 16,7-2 5-16,0 5 0 0,-3-3-48 0,6 1-9 15,6-1-3-15,2 3 0 0,10 0-4 0,-3 0 0 16,3 0-1-16,2-5 0 0,7 5-27 0,-1 0-4 16,7 0-2-16,0 0 0 0,2 0-33 0,4 0-6 15,2 0-2-15,-2-6 0 0,2-1-19 0,4 4-4 16,-1-8-1-16,-2 6 0 0,2-3-5 0,1 3-8 15,-7-3 11-15,1 3-11 0,-1-3 0 0,-2 2 0 16,-1 1 0-16,-2-3 0 0,-6 8-8 0,-1-3-9 16,-5-2-2-16,-6 5 0 15,-4-5-14-15,-5 5-3 0,0 0-1 0,-6 0-546 16,-6 0-109-16</inkml:trace>
  <inkml:trace contextRef="#ctx0" brushRef="#br1" timeOffset="118601.19">6726 15838 1324 0,'0'0'118'0,"0"0"-94"0,0 0-24 0,0 0 0 16,3-5 117-16,3 2 19 0,0-2 4 0,6 5 1 16,0 0-105-16,2 0-22 0,4 0-4 0,-3 0-1 15,3 5 26-15,0 0 5 0,3-2 0 0,-3 8 1 16,-3-1-9-16,2 1-1 0,1-1-1 0,-3 1 0 15,0 5-18-15,-3-3-3 0,0 0-1 0,0 3 0 16,-3-3-8-16,-3 1 8 0,-3 1-8 0,-3 1-635 16,-3 3-132-16</inkml:trace>
  <inkml:trace contextRef="#ctx0" brushRef="#br1" timeOffset="-73009.47">24288 11089 806 0,'0'0'72'0,"0"0"-58"0,0 0-14 15,0 0 0-15,0 0 156 0,0 0 29 0,0 0 6 0,0 0 1 16,0 0-118-16,0 0-23 0,-3 5-5 0,-3-2-1 15,-6-1 4-15,9 1 1 0,-6 0 0 0,0-1 0 16,-9 4-22-16,6-4-5 0,0 1-1 0,-6-1 0 16,-5 1-10-16,-4 2-1 0,6-2-1 0,-9 0 0 15,0-1 25-15,4 1 5 0,-10-3 0 0,-3 0 1 16,-2 3 4-16,2-1 1 0,-9-2 0 0,1 3 0 16,-7-3-14-16,0 3-2 0,-8-1-1 0,11 1 0 15,1 2 15-15,-1-2 2 0,9-1 1 0,4-2 0 16,2 3 4-16,6 2 1 0,4-5 0 0,5 3 0 15,3-3-35-15,6 0-6 0,3 0-2 0,6-3 0 32,3 3-45-32,0 0-8 0,3-2-3 0,12-4 0 0,0 4-162 0,0-4-33 0</inkml:trace>
  <inkml:trace contextRef="#ctx0" brushRef="#br1" timeOffset="-72779.2">23407 11036 2070 0,'-21'0'92'0,"12"0"18"0,0 0-88 0,-3 0-22 16,0 5 0-16,0-2 0 0,-3-3 28 0,3 2 2 15,-8 1 0-15,8 0 0 0,-6-1 2 0,6 4 1 16,-6 2 0-16,-3-1 0 0,9 4 23 0,-3 0 4 16,3-1 0-16,1 3 1 0,2 3-41 0,-3 0-9 15,12 0-2-15,-3 0 0 0,3 0-9 0,3 0 0 0,3 0 0 0,0-3 0 16,3-3 0-16,2 1 0 15,1 2 0-15,3-2 0 16,-3-1-44-16,9 1-2 0,3-6 0 0,0 3-1036 0</inkml:trace>
  <inkml:trace contextRef="#ctx0" brushRef="#br1" timeOffset="-71998.3">23990 12660 1364 0,'0'0'60'0,"6"0"13"0,3 6-58 0,-3-4-15 15,-6-2 0-15,3 6 0 0,-3-6 76 0,0 5 13 16,0-5 3-16,-3 5 0 0,-3 0 0 0,-6-2 0 16,0 2 0-16,-6 1 0 0,0-1-34 0,-3 0-6 15,-2 1-2-15,-1 1 0 0,-3-1 0 0,-3-1 0 16,1-2 0-16,-10 2 0 0,-3-2 1 0,-2 2 0 16,-4 0 0-16,0 1 0 0,-2-1-4 0,-1-3-1 15,0 4 0-15,1-4 0 0,-1-2 10 0,1 3 1 16,-1 0 1-16,6-1 0 0,-2-2-24 0,5 3-5 15,3-3-1-15,10 3 0 0,-4-3-14 0,15 2-3 0,3-2-1 16,3 0 0-16,3 0-10 0,9 0-17 0,0 0 4 16,9-2 1-1,3-1-109-15,6-2-22 0,6-3-4 0,3 0-664 0,-1 0-133 0</inkml:trace>
  <inkml:trace contextRef="#ctx0" brushRef="#br1" timeOffset="-71749.91">23222 12576 1864 0,'-18'2'83'0,"12"-2"17"15,-3-2-80-15,-3 2-20 0,0 0 0 0,-2 0 0 16,2 0 50-16,3 0 6 0,0 2 2 0,-9-2 0 0,6 3 6 16,-3 5 0-16,0-3 1 0,0 3 0 15,1 0-12-15,-4 5-2 0,3 1-1 0,-3 4 0 0,9 1-23 0,-3-1-5 16,0 3-1-16,6-2 0 15,0 2 0-15,0-3 0 0,6 1 0 0,0 2 0 0,0-2-10 0,9-1-3 16,0-5 0-16,3 3 0 0,0 0-20 0,6 0-5 16,3-5-1-16,0-3 0 15,8-1-149-15,4-7-29 0</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9-03T16:42:45.688"/>
    </inkml:context>
    <inkml:brush xml:id="br0">
      <inkml:brushProperty name="width" value="0.05292" units="cm"/>
      <inkml:brushProperty name="height" value="0.05292" units="cm"/>
      <inkml:brushProperty name="color" value="#FF0000"/>
    </inkml:brush>
  </inkml:definitions>
  <inkml:trace contextRef="#ctx0" brushRef="#br0">3970 5035 1094 0,'0'0'97'16,"0"0"-77"-16,-3-5-20 0,0 2 0 15,3-2 144-15,0 5 24 0,-3-3 6 0,0-2 1 0,0 0-68 0,3 2-14 16,-3-2-2-16,0-1-1 0,0 1-19 0,0 2-4 15,0-2-1-15,-3 0 0 0,-3 2-8 0,3-2-2 16,-3 2 0-16,-3 1 0 0,0-1 7 0,0 0 1 16,-3 1 0-16,4 2 0 0,-7-3-38 0,-3 6-7 15,0-1-2-15,0 1 0 0,0 2-1 0,-2 3-1 16,-1 5 0-16,-6 3 0 0,6 3-15 0,-3 5 0 16,10 2 0-16,-10 11 0 0,9-2 0 0,-3 2 0 15,3 2 0-15,3 4 0 0,3-4 0 0,3-2 0 16,6 0 0-16,6-2 0 0,3-4 0 0,3-1-18 15,9-7 4-15,3-4 1 16,0-3-39-16,3-8-7 0,2-3-1 0,4-5-1 0,0 0 36 0,0-11 7 0,0 1 2 0,-1-9 0 16,1-2 16-16,-3-3-12 0,0-2 12 0,-4-6-10 15,1 3 24-15,0-5 5 0,-3-3 1 0,-6-6 0 16,-6-4 16-16,0-6 3 0,-3-5 1 16,0-3 0-16,-6-3-20 0,0 3-4 0,-3-5-1 0,-6 5 0 15,-6 3 0-15,0 0 0 0,-3 5 0 0,-6 0 0 16,3 8-5-16,-5 11-1 0,-4 2 0 0,-3 5 0 15,0 6 15-15,1 5 4 0,-4 6 0 0,-3 7 0 16,3 3-48-16,4 6-10 0,8 1-2 16,-3 9 0-16,6 3-69 0,6 7-15 0,4 3-2 0</inkml:trace>
  <inkml:trace contextRef="#ctx0" brushRef="#br0" timeOffset="681.65">4294 4887 633 0,'0'0'56'0,"-6"-3"-44"0,-3 1-12 0,6 2 0 0,3 0 382 0,-6 2 74 16,-3 1 16-16,0 5 2 0,3 0-322 0,0 2-64 15,-2 4-12-15,2 4-4 0,-3 1-6 0,6 2-2 0,-3 3 0 0,6 2 0 16,0-2-25-16,3 2-6 0,0-2-1 0,3 3 0 16,0-6-32-16,3 3 0 0,-4-3 0 0,7-3 0 15,0-5 0-15,3 1-12 0,0-4 0 0,3-2 0 16,3-5 1-16,-3 0 1 0,-1-3 0 0,4-3 0 15,-3-2-3-15,3-6-1 0,0 0 0 0,-3-2 0 16,-3-3 3-16,-1-5 1 0,1 0 0 0,0-3 0 16,-6 0 10-16,0 1 0 0,-3 1 8 0,3 1-8 15,-6 0 0-15,-3 3 8 0,3 2-8 0,-3 2 0 16,0 4 36-16,0 2 4 0,-3 3 0 0,3-1 0 16,0 6-24-16,0 0-4 0,-6 3 0 0,3 2-1 15,0 6-11-15,0-1 0 0,3 6 0 0,-3 3 0 16,0 2 0-16,6 3 0 0,-3 0 0 0,3 5 0 0,0 0 0 0,0 5 0 15,3-2 0-15,-3 2 0 0,3 3 0 0,-3 0 0 16,0 0-9-16,3 6 9 0,0-6 0 0,0 3 0 16,-3-1-8-16,3 1 8 0,-6-3 0 0,0-3 0 15,0 1 0-15,-3-1 0 0,0-7 0 0,0 2 0 16,-6-3 0-16,0-2 9 0,-3-6-9 0,-3 1 10 16,-3-3-10-16,-3 0 10 0,1-3-1 0,-4-5 0 15,0 0 0-15,3-3 0 0,0-2-9 0,-3-6 8 16,1 1-8-16,-1-4 8 15,3 1-8-15,0-6 0 0,0 3 0 0,0-2-11 0,7-3 11 0,2-1-10 16,0 1 10-16,3 0-10 0,3-3 10 0,0-2-10 16,6-1 10-16,0-2-10 0,3 0 10 0,3 2 0 15,0-2 0-15,6-3-8 16,0-5-18-16,3 3-3 0,2-1-1 0,4-2 0 16,-3-3-27-16,6 3-6 0,0 3-1 0,2-3 0 15,4 2-153-15,-6 1-31 0,21-25-7 0,-13 14-1 0</inkml:trace>
  <inkml:trace contextRef="#ctx0" brushRef="#br0" timeOffset="1057.45">4163 4551 1728 0,'0'0'38'0,"0"0"8"0,0 0 2 0,0 0 0 0,0 0-39 0,0 0-9 16,0 0 0-16,0 0 0 0,0 0 104 0,9 2 20 15,-3 1 3-15,3-3 1 0,0 0 0 0,-3 0 0 16,3 0 0-16,3 0 0 0,0 0-103 0,-1 0-25 15,1-3 0-15,3 1 0 0,0-1 56 0,3 1 7 16,0-1 1-16,0 0 0 0,0 3-52 0,2-2-12 16,-2-1 0-16,3 0 0 0,0 3 0 0,0-2 0 15,0-4 0-15,2 6 0 0,-2-2 0 0,0 2 0 16,0-3 0-16,0 3 0 0,-3-3 0 0,-1 1 0 0,-2-1 0 16,3 3 0-1,-6-2-162-15,0-1-35 0,-3 0-7 0,0 1-2 0</inkml:trace>
  <inkml:trace contextRef="#ctx0" brushRef="#br0" timeOffset="1268.16">4502 4384 2293 0,'0'0'50'0,"0"0"10"0,0 0 3 0,0 0 2 16,0 0-52-16,6-2-13 0,-3-4 0 0,6 4 0 15,0-1 76-15,6 3 13 0,0 0 3 0,3 3 0 16,-3-1-45-16,6 4-9 0,-4-1-2 0,4 3 0 0,0 2 0 0,0 1-1 15,0 2 0-15,-3 3 0 0,-1 0-35 0,-5 2 0 16,0 1 0-16,0 2 0 0,-6-5 0 0,-3 2-14 16,-3 6 1-16,-3-3 0 15,-6 3-118-15,0 0-23 0,-23 24-5 0,2-9-1 0</inkml:trace>
  <inkml:trace contextRef="#ctx0" brushRef="#br0" timeOffset="1736.97">3169 6236 1036 0,'0'0'92'15,"0"0"-73"-15,0 0-19 0,6 3 0 16,-6 0 186-16,6-1 34 0,3-2 6 0,0 0 2 15,6 3-98-15,2-3-19 0,1 0-4 0,6 0-1 0,0 0-32 0,6 0-6 16,2 0-2-16,4-3 0 0,0 1-42 0,6-1-9 16,-1-2-2-16,10 5 0 0,-4-3 4 0,1 0 1 15,3 3 0-15,2-2 0 0,1 2-18 0,2-3 0 16,4 0 0-16,5 3 0 0,-8 0 22 0,2-2-2 16,-2-1-1-16,3 3 0 0,-4 0-3 0,-5-3 0 15,2 3 0-15,1 0 0 0,-4 0-16 0,-5 0-12 16,-3 0 1-16,-4 0 1 0,-5 0 20 0,-3 0 4 15,-9-2 1-15,-3 2 0 16,0 2-42-16,-10-2-8 0,-2 0-1 0,-6 0-752 16,0 0-151-16</inkml:trace>
  <inkml:trace contextRef="#ctx0" brushRef="#br0" timeOffset="2352.51">3636 7207 921 0,'0'0'82'0,"0"-5"-66"16,0 2-16-16,-3-2 0 0,-3-3 208 0,3 3 39 15,-6 2 7-15,3-2 2 0,-2 2-83 0,-1 1-16 16,-3-1-3-16,0 0-1 0,3 3-50 0,0 0-11 15,-6 0-1-15,-3 0-1 0,0 3-58 0,-3 0-11 16,1 2-2-16,-4 0-1 0,-3 3 20 0,3 8 4 16,-3 0 1-16,-5 0 0 0,-1 5-29 0,0 0-6 15,0 6 0-15,1 2-8 0,5 0 32 0,0 5 0 16,-3 1 0-16,7 4 0 0,5 1-19 0,0 0-4 16,6 2-1-16,3-2 0 0,3-3-8 0,9-3-11 15,6-2 3-15,3-3 0 16,3-5-45-16,3-3-9 0,2-8-2 0,4-2 0 15,3-6-6-15,3-5-2 0,-3-8 0 0,-1-3 0 0,4-4 60 0,0-4 12 0,0-5 0 0,-1 0 0 16,-5-5 52-16,6-2 8 0,-3-4 1 0,0-5 1 16,-4 1-11-16,-2-9-3 0,0-2 0 0,3-8 0 15,-9 2-33-15,3-2-7 0,-6 0-8 0,-4-3 11 16,-5 11-27-16,-6-3-4 0,-5 8-2 0,-7 2 0 16,-6 6 22-16,-6 6 0 0,-3 4 0 0,-5 9 8 15,-10 4-8-15,-3 4 0 0,-5 7 0 0,-7 3 0 16,-5 0-10-16,2 11-1 0,4 2 0 0,2 5 0 15,12 1 3-15,4 2 0 0,5 0 0 0,6 3-848 16,6-3-170-16</inkml:trace>
  <inkml:trace contextRef="#ctx0" brushRef="#br0" timeOffset="2658.39">3818 7131 2253 0,'0'0'100'0,"6"0"20"0,0 0-96 0,3 0-24 16,0 0 0-16,0 0 0 0,2 2 12 0,4 1-2 16,0-1-1-16,0 4 0 0,-3-1 37 0,3 3 7 15,-6 3 2-15,6-1 0 0,-3 3-31 0,2 3-7 16,-2 3-1-16,-3-1 0 0,0 3 14 0,-3 1 2 0,-3 1 1 0,-3 1 0 15,0 3 7-15,-3-1 2 0,-3 1 0 16,-3 2 0-16,-6-3-4 0,-2 3-1 0,-1-2 0 16,-3-1 0-16,-3 1-26 0,0-4-11 0,0 1 8 15,4-3-8-15,-4 1 0 0,6-4 0 0,0-5 0 0,6 1 0 32,0-6-149-32,6-6-35 0,6-2-8 0</inkml:trace>
  <inkml:trace contextRef="#ctx0" brushRef="#br0" timeOffset="2938.87">4202 7115 2016 0,'0'0'179'15,"0"0"-143"-15,0 0-36 0,0 0 0 0,-6 5 157 0,0 0 25 16,-3 3 5-16,0 3 1 0,0 2-72 0,0 3-15 16,-6 2-2-16,0 4-1 0,1 4-23 0,-1 3-5 15,0 3-1-15,0 5 0 0,3-3-30 0,3 1-7 16,3-4 0-16,0 4-1 0,-3-3-31 0,6-1 0 15,3-2 0-15,3 3 0 0,0-5-12 0,6-1-4 16,0-5-2-16,3 3 0 0,0-8 18 0,0-3-12 16,3 0 12-16,2-2-10 0,-2-3 10 0,3-3-12 15,3-5 12-15,0 0-12 0,0-5 4 0,0-3 0 16,2 0 0-16,1-5 0 0,0-3-8 0,3 0-2 16,0-2 0-16,-4-1 0 15,4-2-145-15,-3-3-29 0,-3 3-5 0,0-3-2 0</inkml:trace>
  <inkml:trace contextRef="#ctx0" brushRef="#br0" timeOffset="3197.65">3642 7104 1728 0,'0'0'153'0,"0"0"-122"0,0 0-31 0,0 0 0 16,9-3 76-16,0 3 10 0,9-5 2 0,-3 2 0 16,0-2-18-16,6 3-3 0,-1-1-1 0,4-2 0 0,0-1-12 0,0 4-2 15,6-6-1-15,-1 2 0 16,-2 4-19-16,3-3-3 0,3 2-1 0,-4-2 0 0,4 2-8 0,-3-2-1 16,-6 2-1-16,2-2 0 0,-5-1-6 0,0 1-2 15,-3 2 0-15,-3-2 0 16,-3 0-94-16,0 0-18 0,-6-1-4 0</inkml:trace>
  <inkml:trace contextRef="#ctx0" brushRef="#br0" timeOffset="3403.15">4148 6802 691 0,'0'0'30'0,"0"0"7"0,15 0-29 0,-3 3-8 16,0 0 0-16,6-1 0 0,0 1 320 0,-1 0 64 15,1 2 12-15,3 0 2 0,0 1-248 0,3 1-50 0,-6 4-9 0,3 2-3 16,-4 1-20-16,1 1-4 16,-6 7 0-16,-3-4-1 0,-3 3-18 0,0 0-3 15,-6 3-1-15,0 0 0 0,-3 0-6 0,-6 0-2 0,0-1 0 0,-3-1-888 16,-3-1-177-16</inkml:trace>
  <inkml:trace contextRef="#ctx0" brushRef="#br0" timeOffset="5248.29">5836 5884 576 0,'-3'0'51'0,"0"0"-41"15,0-2-10-15,0 2 0 0,3 0 228 0,0 0 44 16,0 0 9-16,0 0 2 0,0 0-125 0,0 0-25 16,0 0-5-16,9 0 0 0,3-3-19 0,0 3-3 15,0-3-1-15,0 3 0 0,-1-2-29 0,4-1-7 16,3 0-1-16,-3 1 0 0,0-1-24 0,0 1-4 15,0-1-2-15,3 0 0 0,-4-2-22 0,7 2-4 16,0-2 0-16,-3 0-1 16,0-3-31-16,0 2-5 0,3 4-2 0,-4-3-801 0,1 2-161 0</inkml:trace>
  <inkml:trace contextRef="#ctx0" brushRef="#br0" timeOffset="5444.48">5812 6202 2314 0,'-3'0'103'0,"3"0"21"16,12 0-100-16,3 0-24 0,-3 2 0 0,6-4 0 15,0 2 68-15,5-3 8 0,-2 1 1 0,6-1 1 16,0 0 15-16,0 1 3 0,5-4 1 0,-2 1 0 16,0 0-56-16,0-1-11 0,2 1-2 0,4-3-1 0,-3 3-27 0,5-3 0 15,-5-3-9-15,6 3-890 16,-3 3-177-16</inkml:trace>
  <inkml:trace contextRef="#ctx0" brushRef="#br0" timeOffset="7586.92">10810 3442 691 0,'0'0'61'0,"0"0"-49"0,0-2-12 0,0-4 0 16,0 6 152-16,0-5 28 15,0 0 6-15,0 2 1 0,-6 0-47 0,3-2-10 16,-6 2-2-16,3-2 0 0,-3 5-8 0,0 0-1 0,0 0-1 0,-3 0 0 15,3 0-67-15,-3 0-14 0,1 0-2 0,-1 0-1 16,0 0 7-16,0 0 2 0,0 0 0 0,-3 3 0 16,0-1-24-16,0 1-5 0,-3-3-1 0,-2 5 0 15,2-2-4-15,-3 2-1 0,0 3 0 0,3 0 0 16,-3-2-8-16,0 1 0 0,4 1 0 0,2 3 0 16,0 0 26-16,0-1 3 0,3 1 1 0,0 2 0 15,0-2-18-15,3-1-3 0,0 3-1 0,3-5 0 16,0 6-8-16,1-1 0 0,-1 0 0 0,3 0 0 0,0 3 0 0,0-3 0 15,0 1 0-15,3 7 0 0,-3-3 0 0,3 3 0 16,0 1 0-16,3 1 0 0,-3-1 0 0,3-1 12 16,3 3-12-16,-3-1 12 0,0 4-12 0,0-1 0 15,0 3 9-15,-3 0-9 0,2 6 14 0,1-1-2 16,-3 3 0-16,0 0 0 0,0 8-2 0,-3-2-1 16,1 2 0-16,-4 0 0 0,6 0 15 0,-3 0 4 15,-3 2 0-15,0 6 0 0,0-5-28 0,0-1 8 16,3 6-8-16,-3-2 0 0,0-1 18 0,3 0-2 15,-3 0 0-15,3 3 0 0,-3 0 0 0,0 3 0 16,0-1 0-16,3-2 0 0,-3 0 0 0,0 0 0 16,0-3 0-16,0 6 0 0,3-1-4 0,-3 4 0 15,3-4-1-15,-3-2 0 0,1 0-11 0,-4-3 12 16,3 1-12-16,0-1 12 0,0 3-4 0,0 0 0 0,0 0 0 0,0-3 0 16,0 5 3-16,-3-2 0 0,3-2 0 15,-3 2 0-15,3-1-3 0,-3 1 0 0,3 3 0 0,-3-3 0 16,0 0-8-16,3 0 0 0,-2 0 9 0,-1 0-9 15,3 2 0-15,0-5 0 0,0 3 0 0,0 0 0 16,0 3 0-16,0-3 0 0,0-6 0 0,0 4 8 16,0-4-8-16,0 1 0 0,-3-3 0 0,3 2 0 15,-6 1 0-15,6 0 0 0,-3-3 0 0,0 0 8 16,1 2-8-16,-4-4 8 0,0 2-8 0,0 2 8 16,6-7-8-16,-3 5 9 0,-3 3-9 0,0-1 10 15,0-5-10-15,3 3 0 0,-3-2 9 0,3 2-9 16,1-3 0-16,-1 0 9 0,0-2-9 0,3 5 0 15,-3 0 0-15,6-3 0 0,-3-2 0 0,3 0 0 0,-3-6 0 16,3 1 0-16,3-1 0 0,-3 0 0 16,3-2 8-16,-3 0-8 0,3-3 0 0,0 5 0 31,0-2 0-31,0-5 0 0,0-1 8 0,0-2-8 0,0 0 0 16,3-3 0-16,0 0 0 0,0 0 0 0,3-8 0 0,3 1 0 0,-6 1 0 0,3 1 0 15,0-2 0-15,-3 4 0 0,0 1 0 0,0-1 0 16,0 3 0-16,0 3 0 0,-3-3 0 0,3 3 0 15,0-3 8-15,-1 0-8 0,1 1 0 0,-3-1 0 16,0-3 0-16,3-2 0 0,0-3 8 0,-3 1-8 16,3-1 0-16,0-5 0 0,0-3 0 0,3 0 0 15,0-2 0-15,0-3 0 0,-6 0 0 0,6-5 0 16,0-1 0-16,0 1-9 0,3-3 9 0,3-2 0 16,0 2-9-16,6-3 9 0,0 1 0 0,2-1-11 15,1 0 11-15,3 1-8 0,0-1-8 0,0-2 0 0,2 2-1 0,1 1 0 31,3-1-76-31,3-5-15 0,2 0-4 0,4-5-1236 0</inkml:trace>
  <inkml:trace contextRef="#ctx0" brushRef="#br0" timeOffset="9061.9">19954 3040 1267 0,'0'0'56'0,"0"0"12"0,0 0-55 0,9-5-13 0,-6-1 0 0,-3 6 0 16,0 0 105-16,0 0 19 0,0 0 3 0,6-2 1 15,-3-6-43-15,-3 8-8 0,0 0-1 0,9-3-1 16,-1 1-18-16,4-4-3 0,-3 4-1 0,3 2 0 16,0 0 9-16,3 0 2 0,-3 0 0 0,0 2 0 15,0 4 0-15,0-6 0 0,2 2 0 0,-2 4 0 16,0 1-64-16,0 4 0 0,0-3 0 0,-3 3-10 15,3-1 25-15,-3 6 5 0,-3 3 0 0,3 2 1 16,0 0-21-16,-3 3-18 0,0 2 3 0,-3 9 1 16,0-1 36-16,-3 3 7 0,0 0 2 0,-3 5 0 0,0 1-19 0,0 2-3 15,3 2-1-15,-6 4 0 0,3-1-8 0,-3 0 0 16,3 6 0-16,-3-1 0 0,0-4 0 0,0 1 0 16,3 1 0-16,-6 6 8 0,0-4 28 0,3 3 4 15,-6 1 2-15,3 1 0 0,-3-4-24 0,-3 5-5 16,4 0-1-16,-1 5 0 0,-3-3 7 0,6-2 1 15,-6 0 0-15,6 3 0 0,0-4-11 0,6 1-1 16,-6-3-8-16,3 9 12 0,3-4-12 0,0-2 8 16,0 2-8-16,0 1 0 0,0-6 21 0,0 0-1 15,0 3-1-15,3 5 0 0,-6-5-3 0,3-3 0 16,-2 1 0-16,-1 4 0 0,3-2-4 0,-3 2 0 16,3 1-1-16,-6 5 0 0,3-6-3 0,-3 1 0 15,0 2 0-15,0 5 0 0,3-2 20 0,-3 0 3 16,3 2 1-16,0 3 0 0,0-2-32 0,-3-1 0 0,0 1 0 15,3 5 0-15,1-9 0 0,-4 4 0 0,3-3 0 0,0 7 0 16,0-2 0-16,3-2 0 16,-3-1 0-16,0 1 0 0,3-6 11 0,0 5-11 0,3-5 12 0,-3 1-12 15,3-4 0-15,-3 1 0 0,3-6 0 0,0 0-12 16,3-2 12-16,-3-4 0 0,0 1 9 0,3 0-9 16,-3 3 0-16,6-3 0 15,-6-3 0-15,0 0 0 0,3-2 0 0,-3 2 8 0,0 0-8 0,0-2 0 16,0 0 0-16,3-3 0 0,3 2 8 0,-3-4-8 15,3 2 0-15,-3-3 0 0,0 3 0 0,3-3 0 16,0 1 0-16,-3-1 0 0,2-2 0 0,-2-1 0 16,0-4 0-16,0-1 0 0,0 0 0 0,0-2 0 0,0 0 0 0,-3-3 8 15,0-2-8-15,0-1 9 0,0 0-9 0,0-2 0 16,3-5 9-16,-6-1-9 0,3 3 8 0,-3-2-8 16,0 0 10-16,0-6-10 0,3 3 9 0,-3-3-9 15,3 3 8-15,-3-3-8 0,0-8 0 0,3 3 0 16,-3-3 0-16,3-5 0 0,0 0 15 0,0 6-3 15,-2-4 0-15,-4 1 0 0,3 0-12 0,-3-3 0 16,-3-3 0-16,3 0-10 0,-3 3 18 0,0-5 3 16,0 0 1-16,-3-3 0 0,-6 3-12 0,3-3 0 15,-3 0 0-15,-5 0-11 0,-4 0 2 0,-3 0 0 16,-12 5 0-16,1-2 0 0,-1 2 9 0,-3 1-13 16,1 4 5-16,2 1 8 15,0 0-59-15,4-1-4 0,-1 1-1 0,6 0-933 0,-2-1-187 16</inkml:trace>
  <inkml:trace contextRef="#ctx0" brushRef="#br0" timeOffset="13339.43">9461 3397 1209 0,'0'0'108'0,"0"0"-87"0,-3 8-21 0,3-8 0 15,0 0 117-15,0 0 19 0,-3 3 4 0,3-3 1 16,-3 10-25-16,0-7-4 0,3-3-2 0,0 8 0 16,-3-3-6-16,3 3 0 0,0 3-1 0,0-1 0 15,-2 4-56-15,2-1-11 0,0 3-3 0,0 0 0 16,-6 2 9-16,6 3 2 0,-3 0 0 0,0 3 0 16,-3 0-28-16,6 0-4 0,-3 0-2 0,-3 0 0 15,3-1 3-15,0 1 1 0,0 3 0 0,0-4 0 16,3-1-2-16,-3 1 0 0,3-1 0 0,0-1 0 15,0 0-12-15,0 0 11 0,0-2-11 0,0-1 10 0,0 1-2 0,0-1-8 16,0 1 12-16,3 2-4 0,-3-3 0 0,0 4-8 16,0-7 12-16,0 4-4 0,0-1-8 0,0 1 0 15,0-1 0-15,3 1 0 0,-3 0 8 0,3-4-8 16,-3 1 8-16,0 0-8 0,3 0 8 0,-3 0-8 16,0 0 0-16,0 0 8 0,0-3-8 0,0 3 12 15,0-3-12-15,-3 3 12 0,3-3-12 0,0 0 10 16,0 1-10-16,0 1 10 0,-3-1-10 0,3-1 12 15,0 3-12-15,-3 0 12 0,3 0-12 0,-3-1 10 16,3-1-10-16,0 1 10 0,-6 1-10 0,6-2 0 16,-3 1 0-16,3-1 0 0,-3-1 0 0,0 0 0 15,3 0 8-15,0 3-8 0,-3-5 0 0,3-1 0 16,0 1 8-16,0-3-8 0,0 3 0 0,0-4 0 16,0-1 0-16,0-6 0 0,0 0 0 0,0 0 0 0,3 5 0 0,-3-5 0 31,0 0-19-31,0 0-9 0,0 0-1 0,0 0-1 15,0-8-125-15,0 0-25 0,-3 0-4 0,3 0-587 0,-6-2-117 0</inkml:trace>
  <inkml:trace contextRef="#ctx0" brushRef="#br0" timeOffset="13542.08">9107 4680 1850 0,'0'0'82'0,"0"0"17"15,0 0-79-15,0 0-20 0,0 6 0 0,0-6 0 16,0 8 61-16,3-3 9 0,0 3 2 0,3-3 0 15,0 1 21-15,0-4 5 0,3 3 1 0,0-2 0 0,3 2-45 16,0 1-9-16,-3-1-1 0,2-2-1 16,1-1-25-16,0 4-5 0,3-4-1 0,-3 1 0 0,-3 0 3 15,3-1 0-15,-3 3 0 0,0-2 0 16,0 0-39-16,0-3-8 0,0 2-2 0,-6-2 0 16,2 0-159-16,-2 3-32 0,3 0-7 0</inkml:trace>
  <inkml:trace contextRef="#ctx0" brushRef="#br0" timeOffset="13715.23">9482 4591 172 0,'-3'2'16'0,"3"1"-16"15,-3-3 0-15,3 0 0 0,0 0 435 0,0 0 84 0,0 8 17 0,-3-3 3 16,0 3-351-16,0 3-69 0,-3-1-15 0,3 6-2 16,-3-3-17-16,-2 8-3 0,2-5-1 0,0 3 0 15,0 2-27-15,-3-2-6 0,6-4 0 0,-6 7-1 16,3-4-47-16,0-2-20 0,0 2 2 0,3-2-842 15,0 0-169-15</inkml:trace>
  <inkml:trace contextRef="#ctx0" brushRef="#br0" timeOffset="14533.02">9024 5805 748 0,'0'0'67'0,"0"0"-54"16,0 0-13-16,0 0 0 0,-6 3 249 0,6-3 47 15,0 0 10-15,-6 5 2 0,0 0-183 0,0 0-36 16,6-5-7-16,0 8-2 0,-3-2 11 0,3 2 1 16,0 0 1-16,0 2 0 0,0-2-24 0,0 3-5 15,3-1 0-15,-3 1-1 0,0-1-21 0,0 1-4 16,0 2-1-16,-3 0 0 0,3 1 3 0,0-1 1 16,0 3 0-16,-3 0 0 0,3 0-14 0,0-3-3 15,3 3-1-15,0-3 0 0,-3-3-12 0,0 4-3 16,6-4 0-16,0-2 0 0,0 0-8 0,3 0 0 15,3 0 0-15,-3-3 0 0,3 1 0 0,-1-4 0 16,1 1 0-16,0 0 0 0,0-1 0 0,0-2 0 16,0-2-12-16,0-1 12 0,-3 3-11 0,3-5 11 0,-3 5-8 0,0-6 8 15,0 1-23-15,-1-3 1 0,1 0 0 16,0 0 0 0,-3-5-128-16,0 0-26 0,3-6-4 0</inkml:trace>
  <inkml:trace contextRef="#ctx0" brushRef="#br0" timeOffset="14880.17">8991 5644 806 0,'-15'2'72'0,"9"1"-58"16,0-3-14-16,0 0 0 0,3-3 239 0,0 3 45 15,-3-2 8-15,6 2 3 0,0 0-179 0,0 0-35 16,0 0-7-16,0 0-2 0,0 0 15 0,0 0 2 15,0 0 1-15,0 0 0 0,0 0-34 0,-3 5-6 16,0 3-2-16,3-3 0 0,0-5-11 0,0 8-2 16,0 0-1-16,0 0 0 0,0-8-15 0,3 8-3 15,3-3-1-15,-3 3 0 0,3-3-15 0,0-2 8 16,6 0-8-16,0-1 0 0,-3-4 0 0,3-1 8 16,0 0-8-16,3-5 0 0,0 0 0 0,-3-2-16 15,2-1 3-15,-5 1 1 0,3-3 12 0,-6-1-11 16,0 1 11-16,0 2-10 0,-3 4 10 0,-3-1 0 0,-3-3 0 0,0 6 0 15,-3 2 9-15,-6 3-9 0,-3-3 12 0,3 6-12 16,-2 0 15-16,2 2-4 0,-3 3-1 0,3-3 0 31,3 3-58-31,3-3-12 0,0 1-3 0</inkml:trace>
  <inkml:trace contextRef="#ctx0" brushRef="#br0" timeOffset="16972.82">10179 6009 57 0,'0'0'0'0,"0"0"0"0,0 0 0 16,15-6 0-16,-9 4 607 0,0-1 116 0,-6 3 23 0,5 0 5 16,1-3-1215-16,0 1-244 0,-6 2-48 0,3-3-9 15,3 1 854-15,-6 2 171 0,0 0 35 0,0 0 6 16,0 0-161-16,0 0-32 0,0 0-6 0,0 0-2 16,0 0-24-16,0 0-4 0,0 0-2 0,0 0 0 0,0 0 11 15,9 0 3-15,-3 0 0 0,3 0 0 0,0-3-31 0,0 3-5 16,3-3-2-16,3 1 0 15,0 2-62-15,0-3-13 0,2 0-3 0,4 1-900 16</inkml:trace>
  <inkml:trace contextRef="#ctx0" brushRef="#br0" timeOffset="17170.09">11372 5956 2354 0,'3'0'52'0,"3"0"10"0,-3 2 2 0,3 1 3 0,3 0-54 0,3-1-13 0,0 1 0 0,3-3 0 32,3 0-120-32,0 0-28 0,-1-3-4 0,4 1-740 0</inkml:trace>
  <inkml:trace contextRef="#ctx0" brushRef="#br0" timeOffset="17332.73">12426 5980 1209 0,'15'-3'53'0,"-9"0"12"0,0 3-52 0,3-2-13 15,0 4 0-15,3-4 0 0,-1-1 96 0,4 3 16 16,15-3 3-16,0-2 1 0</inkml:trace>
  <inkml:trace contextRef="#ctx0" brushRef="#br0" timeOffset="17459.62">13114 6022 1440 0,'0'0'128'0,"6"0"-103"16,2 0-25-16,7 0 0 0,0 3 104 0,3-3 15 15,3 0 3-15</inkml:trace>
  <inkml:trace contextRef="#ctx0" brushRef="#br0" timeOffset="17574.07">13831 6088 1382 0,'0'0'61'0,"9"0"13"0,3 0-59 0,0 0-15 0,0 0 0 0,2-3-407 16,4 3-84-16</inkml:trace>
  <inkml:trace contextRef="#ctx0" brushRef="#br0" timeOffset="18876.53">10747 2873 633 0,'0'0'56'0,"0"0"-44"16,6-5-12-16,3 0 0 0,0 2 235 0,0 1 45 15,6-6 8-15,0 2 3 0,-3 6-171 0,6-8-35 0,2 3-6 0,4-3-2 16,0 3-61-16,3 5-16 15,3-8 0-15,2 5 0 0,-2 1 45 0,6-6 7 0,-1 2 0 0,7 6 1 16,-6-10-36-16,6 4-7 0,-1 1-2 0,7 0 0 16,-6 0-8-16,2-1 0 0,1 1 0 0,2 2 8 15,-2-2 8-15,3 2 0 0,-1-2 1 0,4 0 0 16,-3 0-17-16,-4 2 8 0,1 3-8 0,-3-5 0 16,-4 5 13-16,-2-3-4 0,0 0-1 0,-4 1 0 15,-2 2-8-15,0 0 0 0,0-6 0 0,-6 6 0 16,-1-2 0-16,-5-1 0 0,3 3 8 0,-3-3-8 0,0 3 8 15,0 0-8-15,-4-5 0 0,-2 3 8 0,0-1-8 16,-3 0-16-16,0 1 4 0,-3-1 1 16,-6 3-122-16,0 0-25 0,0-3-5 0,0 3-1 0</inkml:trace>
  <inkml:trace contextRef="#ctx0" brushRef="#br0" timeOffset="19167.21">12286 2590 57 0,'0'0'0'0,"0"0"0"16,-3-2 0-16,0-6 0 0,0 2 244 0,0 1 44 15,-3 0 9-15,3-3 2 0,0 3-166 0,0 5-33 16,3 0-6-16,0 0-2 0,0 0 0 0,0 0-1 16,0 0 0-16,0 0 0 0,0 0-38 0,0 0-7 0,0 0-2 0,0 0 0 15,6 0 11-15,-6 0 1 0,6 0 1 0,3 0 0 16,0 0-13-16,3 5-4 0,-3 3 0 0,3-3 0 15,0 0 9-15,0 3 2 0,0 0 0 0,2 3 0 16,4-3-40-16,3 0-11 0,-3 2 0 0,3 1 0 16,3-1 11-16,-4 4-3 0,7-12 0 0,-6 6 0 15,-3 0-8-15,0 0-12 0,-3-3 2 0,-3 3 1 16,-9 0-39-16,-3 3-7 16,-3-6-1-16,-6 3-646 0,-9 0-129 0</inkml:trace>
  <inkml:trace contextRef="#ctx0" brushRef="#br0" timeOffset="19961.04">14885 2709 633 0,'0'0'28'0,"0"0"6"0,0 0-34 0,0 0 0 0,0 0 0 0,0 0 0 16,0 0 301-16,0 0 54 0,0 0 10 0,0 0 3 16,0 0-244-16,0 0-48 0,-3 6-9 0,0-1-3 15,0 3 0-15,0-3-1 0,3 3 0 0,-3 3 0 16,0-1-50-16,3 1-13 0,3 2 0 0,0 6-712 15,0-6-148-15</inkml:trace>
  <inkml:trace contextRef="#ctx0" brushRef="#br0" timeOffset="20117.74">14795 3389 1382 0,'-6'16'123'0,"3"-13"-99"16,3 2-24-16,-3 3 0 0,3 0 85 0,0-3 12 15,0 3 3-15,3 0 0 0,3 3-100 0,-3-3 0 16,3 0-19-16,0 0 3 16,3 0-59-16,0 2-11 0,0-5-2 0</inkml:trace>
  <inkml:trace contextRef="#ctx0" brushRef="#br0" timeOffset="20334.84">14795 4064 518 0,'-3'24'46'0,"3"-14"-37"0,0 4-9 0,0-1 0 16,0 3 135-16,0 0 25 0,0-1 4 0,0 4 2 16,0 0-65-16,0-4-13 0,3 4-2 0,-3 2-1 15,0-2-37-15,0 2-7 0,0 0-1 0,0 3-1 16,0-3-15-16,0 3-4 0,-6 5 0 0,3 0 0 16,0 0-20-16,0 3 9 0,-2 0-9 0,2 2 0 15,-3-2 0-15,0-1-19 0,3-1 3 0,0-1 0 16,0-6-49-16,0-1-10 0,0-6-1 0,3-1-553 15</inkml:trace>
  <inkml:trace contextRef="#ctx0" brushRef="#br0" timeOffset="21027.96">15182 2392 115 0,'0'0'0'0,"0"0"10"0,0 0-10 16,0 0 0-16,0 0 0 0,0 0 0 0,0 0 336 0,0 0 66 16,6 0 13-16,-6 0 2 0,0 0-225 0,6 0-44 15,0 2-10-15,3 4-2 0,-3-1-32 0,0 6-8 16,0-1 0-16,3 3-1 0,-3 1-45 0,3 2-9 15,-3 2-1-15,3 1-1 0,0 2-19 0,3 3-3 16,-1-6-1-16,1 3 0 0,-3 3-16 0,3 0 0 16,-6 0 0-16,0-3-9 0,0-3 9 0,-6 4 0 15,0-7 0-15,-6 7 8 0,-3-9-8 0,0 5 0 16,-3-4 0-16,0 1 0 0,-5-1-19 0,-1-1 2 16,-3 0 0-16,-3-5 0 0,3-3-1 0,0 1 0 15,-2-4 0-15,2-2 0 0,-3-2 18 0,3-4 0 16,0 1 0-16,0-3 9 0,4-2-9 0,2-1 0 15,0-2 0-15,3 0 0 0,3-1 29 0,6-2 4 16,6 1 1-16,3 1 0 16,0 1-60-16,3 0-12 0,6-3-2 0,2 0-1 0,1 3 14 0,3-3 3 0,3 0 1 0,0 0 0 31,0 3-33-31,-1 0-6 0,-2 0-2 0,3-3-614 0,-3 2-123 0</inkml:trace>
  <inkml:trace contextRef="#ctx0" brushRef="#br0" timeOffset="21328.95">15081 2244 1695 0,'-3'-14'75'0,"3"14"16"0,0-7-73 0,0 7-18 16,0 0 0-16,0 0 0 0,0 0 104 0,0 0 18 15,0 0 3-15,0 0 1 0,0 0-41 0,0 0-8 16,-3 7-1-16,-3 1-1 0,0-2-27 0,3-1-4 16,0 3-2-16,3 5 0 0,0-5-31 0,0 3-11 15,0-11 0-15,6 5 9 0,0 6-9 0,0-6 0 16,6 0 0-16,-3-5 0 16,3 0-34-16,0 0-9 0,-3-5-1 0,3-3-1 0,0-3 36 0,-4 3 9 15,-2-2 0-15,0-1 0 0,0 1-16 0,-3 2-2 16,-3 0 0-16,0 2-1039 0</inkml:trace>
  <inkml:trace contextRef="#ctx0" brushRef="#br0" timeOffset="23129.01">14227 5567 1497 0,'0'0'32'0,"0"0"8"0,0 0 0 0,0 0 4 0,0-5-36 0,0 5-8 16,0 0 0-16,0-3 0 0,-3-2 107 0,-3-1 19 16,3 4 4-16,-3-1 1 0,3-5-56 0,3 5-11 15,-6-2-3-15,3 3 0 0,0-1 3 0,-3 0 0 16,0 3 0-16,3 0 0 0,-3-2 0 0,-3 2 0 15,0 0 0-15,-2 2 0 0,-1 1-64 0,-3 2-15 16,-3-2-1-16,-3 5-1 0,3 5 27 0,-3 0 6 16,3 3 0-16,1 3 1 0,-4-1-17 0,3 6-17 15,0-3 3-15,0 3 1 0,3 2 13 0,0 1 0 16,4-1 0-16,-1 1 0 0,0-3 0 0,6 2 0 16,0-2 0-16,6 0 0 0,0-6-9 0,6-2 1 15,0-3 0-15,6-2 0 0,2-3-7 0,1 0-1 16,0-6 0-16,3 1 0 0,3 0 4 0,-3-6 1 0,3 0 0 0,-1-2 0 15,4 0-4-15,0-3-1 0,-3-3 0 0,6-5 0 16,-6 3 44-16,2-3 9 0,-2-5 2 0,0 3 0 16,-3-4-23-16,-3-1-4 0,0-1 0 0,0-5-1 15,-4 0 24-15,-2-6 5 0,3-2 0 0,-9-5 1 16,0-1-23-16,-3 1-5 0,-3-3-1 0,0 0 0 16,0 3 2-16,-3 2 0 0,-6 6 0 0,1-6 0 15,-1 8-2-15,-6-2-1 0,-6 5 0 0,0 0 0 0,-3 8-11 16,-5-1 0-16,-1 4 0 0,-6 5 0 0,3 5-8 0,1 5-4 15,2 3-1-15,-3 5 0 0,4 1 4 0,5 2 1 16,3 5 0-16,6 3 0 16,0 2-90-16,3 1-18 0,6 2-3 0,3 3-1007 15</inkml:trace>
  <inkml:trace contextRef="#ctx0" brushRef="#br0" timeOffset="23988.59">14480 5416 864 0,'0'0'76'0,"0"0"-60"0,0 0-16 0,0 0 0 15,0 0 141-15,0 0 26 0,0 0 5 0,0 0 0 0,-3 5-15 0,-3 1-3 16,6-6-1-16,0 0 0 0,0 8-49 0,-3 2-9 16,0-2-3-16,0 3 0 0,0-1-24 0,0 3-4 15,0 1-2-15,0 2 0 0,3-3-12 0,0 0-2 16,0 3-1-16,3 0 0 0,0-3-35 0,3 0-12 16,0 0 0-16,0 1 9 0,0-4 17 0,6-2 3 15,0 0 1-15,6-3 0 0,-7-5-43 0,7 0-9 16,3-2-2-16,-3-1 0 0,0-2 24 0,0-3-9 15,3-3 9-15,-4 1 0 0,1-1 15 0,0-2 9 16,-6-3 3-16,0 0 0 0,0 0-27 0,0-2 0 16,-3-1 0-16,-3-2 0 0,3 0-8 0,-6 2-8 15,0 6 0-15,-3-3-1 0,-3 3 17 0,3 0 0 16,-3 5 0-16,0 0 0 0,0 0 20 0,-3 3-3 16,3 2 0-16,3 3 0 0,0 0-17 0,-6 0 0 15,3 3 0-15,-3 5 0 0,3-3 0 0,0 6 15 16,-3-1-2-16,0 3 0 0,3 3-13 0,0 0-18 0,0 3 4 0,3 2 1 15,0 3 13-15,0-1 0 0,0 1 0 0,3 3 0 16,-3-1 10-16,3-2 5 0,0 2 1 0,-3-2 0 16,3 0-26-16,-3 0-5 0,6-3-1 0,-6 6 0 15,3 2 29-15,-3-3 6 0,0 1 1 0,3 2 0 16,-3-3-32-16,0 1-7 0,-6-1-1 0,0-2 0 16,3 0 37-16,-6-1 7 0,0-1 2 0,-3-1 0 15,3-5-17-15,-6 2-9 0,0 1 10 0,1-6-10 16,-4 0 12-16,0 0-3 0,-3-2-1 0,0-3 0 0,-6 0-8 15,7-3 10-15,2-2-10 0,0-1 10 0,0 1-2 16,-3-3-8-16,3-3 12 0,0-2-4 0,4 0-8 0,-1 0 0 16,0-6 0-16,3 0 0 0,0-2 0 0,6 0 0 15,0-6 0-15,3 1 0 0,3-1 0 0,3-2 0 16,0 0 0-16,0-3 0 0,6 6 0 0,-3 2-14 16,6-3 3-16,-3 9 1 0,0-1 26 0,3 6 6 15,-3 0 1-15,5-1 0 0,1 4-23 0,0-4 0 16,-3 4 0-16,6-1 0 15,0 0-47-15,6 1-13 0,-4-1-4 0,7 3 0 16,3-3-51-16,-3 1-10 0,3-1-3 0,2-2-648 16,4 0-131-16</inkml:trace>
  <inkml:trace contextRef="#ctx0" brushRef="#br0" timeOffset="25374.9">14938 5728 172 0,'0'0'16'0,"0"0"-16"16,0 0 0-16,0 0 0 0,0 0 288 0,0 0 56 15,0 0 10-15,0 0 2 0,0 0-173 0,0 0-35 0,0 0-8 0,0 0 0 16,-6 6-61-16,3-1-12 0,0 3-3 0,0 0 0 16,3 0 0-16,-6 0 0 0,3 2 0 0,0 3 0 15,6 3-12-15,-3 0-2 0,-3 0-1 0,0 3 0 16,1-4-27-16,2 4-6 0,-3-3 0 0,0 2-1 16,0 1 13-16,3 2 4 0,0-2 0 0,0-4 0 15,0 1 0-15,0-2 0 0,6-1 0 0,-3-3 0 16,-1 1-45-16,4-3-9 0,-6 0-2 0,6-3 0 15,3-2 24-15,3-3 0 0,0 0 8 0,3-3-8 16,3-2 0-16,0-3 0 0,-3-3-9 0,2-2 9 16,-2 0-89-16,0-3-11 0,0 0-3 15</inkml:trace>
  <inkml:trace contextRef="#ctx0" brushRef="#br0" timeOffset="25666.98">14867 5511 2419 0,'0'0'53'0,"0"0"11"0,0 0 3 0,-3 6 1 0,3-6-55 16,-3 8-13-16,0-1 0 0,3 4 0 0,0-6 79 0,3 6 13 15,-3-1 2-15,3-2 1 0,0 0-50 0,6-2-9 16,0 2-3-16,0-3 0 0,-3-2-33 0,0-1-12 15,2-2 0-15,1 0 0 0,-9 0 12 0,6-2 0 16,6-4 0-16,0 4 0 16,0-6-42-16,-3 2-9 0,0-2-1 0,-3 0-1 0,-3 1 42 0,0-1 11 0,-3 0 0 0,0 2 0 15,0 1 0-15,-6 2 0 0,-3 1 0 16,3 2 0 0,-3 0-103-16,0 0-15 0,0 2-3 0,0 6-933 0</inkml:trace>
  <inkml:trace contextRef="#ctx0" brushRef="#br0" timeOffset="26056.12">13801 6242 1605 0,'0'0'35'0,"0"0"7"0,0 0 2 0,0 0 2 0,0 0-37 0,0 0-9 15,0 0 0-15,0 0 0 0,6 2 70 0,3 1 12 16,0-1 2-16,3 1 1 0,3 2 7 0,3-2 0 16,2 2 1-16,4-2 0 0,3 2-53 0,3-2-10 15,3 0-2-15,5-1-1 0,4-2 10 0,0 0 3 16,2 0 0-16,4 0 0 0,3 0-23 0,-1 0-4 15,4-2-1-15,5-1 0 0,-5 0-3 0,-1 1-1 0,-2-4 0 16,6 4 0-16,-7-1-8 0,-2 0 0 0,-1 1 0 16,1 2 0-16,-3-6 0 0,-7 6 0 0,-2 0 8 15,0 0-8-15,-6 0 8 0,-4 0-8 0,-2-2 0 0,-3 2 8 16,0 0-8-16,-6-3 0 0,3 3 0 0,-7-2 0 16,4 2-112-16,-6 0-16 15,0 0-2-15,0 0-1 0</inkml:trace>
  <inkml:trace contextRef="#ctx0" brushRef="#br0" timeOffset="26585.62">14129 6670 1850 0,'0'0'40'0,"0"0"9"0,-3-2 2 0,-3-1 1 0,0 3-41 0,0-3-11 15,-3 1 0-15,3 2 0 0,-6 0 111 0,3 0 20 16,0-3 4-16,-3 3 1 0,-3 3-52 0,3-1-11 15,1 1-1-15,-1 2-1 0,0-2-15 0,-3 5-4 16,3 0 0-16,-6 0 0 0,0 5-8 0,0 0-3 16,0 3 0-16,1 2 0 0,-1 1-13 0,3 0-2 15,0 2-1-15,0 5 0 0,6-5-17 0,0 3-8 0,6-3 0 16,0 3 8-16,3-3-8 0,3 0 0 0,3-5-10 16,3 3 10-16,0-3-24 0,6-6 0 0,0-2 1 0,0-2 0 15,3-4 9-15,5 1 2 0,-5-8 0 0,6-1 0 16,0-4 12-16,3-4 16 0,-3-1-3 0,-1-1-1 15,1-6 5-15,-3 1 1 0,0-5 0 0,0-3 0 16,-6-3-4-16,-1-2-1 0,-2-6 0 0,-6 0 0 16,0-2-13-16,0 0 0 0,-6-1 0 0,-6 4 0 15,-3 4-10-15,-3 3-8 0,-5 3-2 0,-7 5 0 16,-6 9-8-16,0 1-3 0,0 4 0 0,-2 7 0 0,-4 1 14 0,0 4 2 16,-2 6 1-16,2 5 0 0,-3 1 14 0,6-1 0 15,1 5-10-15,2 1 10 0,9-1 0 0,0 1-9 16,9 2 9-16,3 0-832 15,6-2-161-15</inkml:trace>
  <inkml:trace contextRef="#ctx0" brushRef="#br0" timeOffset="26881.16">14301 6623 1555 0,'0'0'138'0,"0"0"-110"16,0 0-28-16,0 0 0 0,9-3 204 0,-3 0 36 16,3 3 8-16,0-2 0 0,6 2-167 0,0 0-33 0,3 2-8 0,2 1 0 15,1-3-7-15,3 5-1 0,-3-2 0 0,0 5 0 16,0 0-19-16,-4 0-4 0,-2 5-1 0,0 0 0 16,-6 0-8-16,-3 6 0 0,0-1 0 0,-6 1 8 15,-3-1 4-15,-3 1 1 0,-6-1 0 0,-3 1 0 16,0 2 6-16,-5-2 1 0,-1-1 0 0,0 3 0 15,-3-2-8-15,3-3 0 0,-2 2-1 0,-4-2 0 16,6-3-11-16,0-2 0 0,-3 0 0 0,6-4 8 16,3 1-96-16,4-5-19 0,2 0-4 15,9-3-1069-15</inkml:trace>
  <inkml:trace contextRef="#ctx0" brushRef="#br0" timeOffset="27125.96">14703 6633 2602 0,'0'0'57'0,"0"0"12"0,0 0 3 0,-6 3 1 0,0-1-58 0,0 6-15 15,-3-2 0-15,-3 4 0 0,0 1 79 0,-2 7 13 16,-4-2 2-16,-3 8 1 0,3 2-24 0,0 1-5 16,-3 5-1-16,6-1 0 0,4 4-41 0,-1-3-8 15,6-3-1-15,0 0-1 0,0-3-14 0,9-5 0 16,9 1 0-16,0-4 0 0,2-5-16 0,4 1 1 15,0-7 0-15,3 1 0 16,0-5-33-16,3-3-6 0,-3-3-2 0,2-2 0 16,4 0-42-16,-3-3-9 0,0-3-1 0,3-2-706 15,-1 3-141-15</inkml:trace>
  <inkml:trace contextRef="#ctx0" brushRef="#br0" timeOffset="27410.46">14891 6998 1267 0,'0'0'112'16,"0"0"-89"-16,0 0-23 0,-3 6 0 16,3-6 244-16,3 7 44 0,0 4 8 0,0-3 3 15,0 3-193-15,3-1-38 0,-1 1-8 0,1-1-2 16,-6 4-25-16,6 1-5 0,-3-1 0 0,6 2-1 16,0-3 29-16,-3 3 7 0,0 2 1 0,-3 1 0 15,3-3-52-15,0 2-12 0,-6-5 0 0,0 3 0 0,-3 0 0 0,0 0 0 16,-3 0 0-16,-3 0 0 0,-3 0 0 0,0-1 0 15,0-1 0-15,-2-1 0 0,-7-3 24 0,3 1 3 16,-3-3 0-16,3 3 0 0,-3-6-27 0,3 3 0 16,-2-3 0-16,-1-2 0 0,3-3 0 0,-3 0 0 15,3 0 0-15,3-3 0 16,3-2-52-16,4-3-16 0,2 0-4 0,3-5-767 16,3-3-153-16</inkml:trace>
  <inkml:trace contextRef="#ctx0" brushRef="#br0" timeOffset="27742.65">14828 6900 2484 0,'0'0'55'0,"0"0"11"0,0 0 2 0,0 0 1 0,0 0-55 0,0 0-14 0,0 0 0 0,0 0 0 16,-3 6 64-16,3 2 11 0,0-8 1 0,-3 8 1 16,0-1-45-16,3-1-10 0,0-6-2 0,3 8 0 15,-3 0-20-15,3 0 0 0,0-3 0 0,6-3 0 16,0 1 0-16,0 0 0 0,3-3 0 0,0-3 0 16,3 0 0-16,-3-2-20 0,-4-5 4 0,7-1 1 15,0 3-17-15,-3-5-3 0,-3 2-1 0,0 1 0 0,-6-1 36 0,0-2 0 16,-6 2 0-16,0 3 0 0,-6 3 36 0,-3 2 13 15,3 1 3-15,-9-1 1 0,0 3-37 0,-2 3-8 16,-1 2-8-16,6 0-840 16,0 1-175-16</inkml:trace>
  <inkml:trace contextRef="#ctx0" brushRef="#br0" timeOffset="28720.5">20451 9213 1868 0,'0'0'41'0,"0"0"9"0,0 0 2 0,0 0 0 0,0 0-42 0,0 0-10 16,0 0 0-16,0 0 0 0,0 0 124 0,-3-3 24 15,-3 1 4-15,3-1 0 0,0 3-70 0,-3-3-14 16,0 3-4-16,0 0 0 0,6 0-7 0,-6 3-1 15,-6 2-1-15,-3-2 0 0,3 2-22 0,-2 3-4 16,-4 0-1-16,0 5 0 0,0 0-6 0,-3 3-2 16,0 3 0-16,3 2 0 0,1 3-5 0,-1-3-2 15,3 3 0-15,3 2 0 0,0 6-13 0,9-6 0 16,0 1 8-16,9-1-8 0,0 1 0 0,6-3-8 16,3-1 8-16,6-1-13 0,-1-4-7 0,4-2 0 0,3-3-1 0,3-2 0 31,3-1-5-31,-4-2-1 0,1-2 0 0,3-4 0 15,0 1-9-15,-1-3-1 0,-2-3-1 0,0 1 0 16,0-6-179-16,-4 2-36 0</inkml:trace>
  <inkml:trace contextRef="#ctx0" brushRef="#br0" timeOffset="29028.6">20835 9424 2379 0,'0'0'52'0,"0"0"12"0,0 0 1 0,0 0 2 0,0 0-54 0,0 0-13 16,9 6 0-16,-3-4 0 0,3 4 48 0,0-1 6 16,2 3 2-16,4 0 0 0,3 0 1 0,-3 0 1 15,3 0 0-15,3 0 0 0,0 5-11 0,-1 0-3 16,-2-2 0-16,0 5 0 0,-3-3-35 0,0-3-9 15,0 4 0-15,-3-1 0 0,3 0 0 0,-6-2 0 16,2-3 0-16,-2 5 0 0,-3-3 0 0,0 1 12 16,0 0-4-16,-3-4 0 15,0-1-88-15,3-4-19 0,-6-2-3 0,0 0-1 16,0 0-143-16,0 0-29 0,3-15-5 0,0-1-2 0</inkml:trace>
  <inkml:trace contextRef="#ctx0" brushRef="#br0" timeOffset="29216">21156 9335 288 0,'0'0'25'0,"0"0"-25"0,-6 0 0 0,0 2 0 16,6-2 462-16,-6 3 87 0,-3 2 18 0,4 3 3 15,-1-3-363-15,0 6-73 0,-3-1-14 0,0 4-4 16,-6 2-25-16,3 2-6 0,-6 6-1 0,0 2 0 16,0-2-34-16,-2 3-7 0,-7 2-2 0,3 3 0 15,-3-6-29-15,3 3-12 0,-2 0 8 0,2-2-8 16,0-1 0-16,3-2-17 0,6-3 2 0,3-2 1 15,3-1-194-15,3-5-38 0</inkml:trace>
  <inkml:trace contextRef="#ctx0" brushRef="#br0" timeOffset="30033.95">21880 9432 1792 0,'9'-8'40'0,"-7"6"8"0,1-1 1 0,0-2 1 16,0 2-40-16,-3-2-10 0,3-3 0 0,-3 3 0 16,0-3 121-16,0 2 23 0,-3-1 4 0,0 1 0 0,0 1-47 0,-2 0-9 15,-1-1-3-15,-3 1 0 0,3 0-20 0,-6 0-4 16,0 2-1-16,-3 0 0 0,-3-2-34 0,0 2-7 16,-6 3-2-16,1 3 0 0,-1 0-2 0,0 2-1 15,3 3 0-15,-3 2 0 0,4-2 6 0,2 3 0 16,-3-1 1-16,0 4 0 0,6 2-25 0,-3 2 0 15,0-2 0-15,1 5 0 0,5 0 0 0,0 3 0 16,0-3 0-16,6 3 0 0,0 0 0 0,3 0 0 16,3 0 0-16,0 2 0 0,6-5-13 0,0 0-8 15,0-2-2-15,3-1 0 16,3-2-25-16,0-3-4 0,2-2-2 0,-2-3 0 0,3 0 24 0,3-8 5 16,-3-3 1-16,3-2 0 0,0 0 24 0,0-3 0 0,2-3 0 15,1-2 8-15,0-3 9 0,0-2 3 16,3-4 0-16,0-4 0 0,-7-1-6 0,4 1-1 0,-6-6 0 0,3-2 0 15,-6-6 5-15,6 1 1 16,-3-4 0-16,-4 1 0 0,-2-3-19 0,-3 3 0 0,-3-1 0 0,0 1 0 16,-3 0-9-16,-3 4-9 0,0 1-2 0,0 3 0 15,-6 0 44-15,1 5 8 0,-1-1 1 0,0 7 1 16,6 1-3-16,-6 7-1 0,0-4 0 0,6 8 0 16,-3 4-30-16,6 1 0 0,-3 4 0 0,3 2 0 15,0 0 29-15,-3 8 0 0,3 5 0 0,0 3 0 16,3 0-46-16,-6 5-10 0,3 5-1 0,0 9-1 15,0-1 61-15,-3 6 12 0,3 7 2 0,0 1 1 0,0 0-33 0,-3-1-6 16,3-2-8-16,0 5 11 0,3-2-11 0,3-6 12 16,3-2-12-16,3 0 12 0,3-3-12 0,8-5 10 15,-2-6-10-15,12-5 10 16,3-5-104-16,5-3-21 0,7-7-4 0,9-4-798 16,2-2-160-16</inkml:trace>
  <inkml:trace contextRef="#ctx0" brushRef="#br0" timeOffset="38508.21">10926 5548 288 0,'9'-2'25'0,"-9"2"-25"16,6-3 0-16,-3 0 0 0,0-2 193 0,0 0 34 15,-3 5 6-15,3-5 2 0,-3 5-86 0,-3-6-17 16,3-2-3-16,-3 3-1 0,0 2-6 0,0 1-2 16,-6-4 0-16,3 4 0 0,-6-1-35 0,0 3-7 0,0-3-2 0,0 1 0 15,0 2-12-15,0 0-4 16,0 0 0-16,1 0 0 0,-4 0-39 0,-3 5-8 0,0-2-1 0,0 2-1 16,0 6-1-16,0 2 0 0,-2 3 0 0,-1 5 0 15,0 3 7-15,0 2 2 0,3-2 0 0,0 5 0 16,0 0-3-16,1-2-1 0,2 2 0 0,3 0 0 15,6 0-15-15,0-5 0 0,3 0 0 0,6-1 0 16,3-4 0-16,3-1 0 0,3-4 0 0,6-6 0 16,-1-3-23-16,7-8 3 0,0-2 0 0,3-3 0 15,3-3 2-15,-4-4 1 0,1-4 0 0,0-5 0 16,0 0 17-16,-3 1 0 0,-4-6 8 0,-2-3-8 16,-6 0 0-16,0-5 0 0,-3-3 0 0,-6-10 0 0,0 0 0 0,-6-3-10 15,0-5 10-15,-6-3-12 0,-3 10 0 0,-3 1 0 16,3 3 0-16,-5 7 0 0,-4 3 20 0,-3 10 3 15,0 9 1-15,-6 2 0 0,1 8 1 0,2 3 1 16,-3 5 0-16,0 5 0 0,3 3 13 0,1 5 2 16,5 3 1-16,0 5 0 15,9 0-104-15,0 6-21 0,6 2-4 0</inkml:trace>
  <inkml:trace contextRef="#ctx0" brushRef="#br0" timeOffset="39081.87">11119 5366 921 0,'-3'-11'82'0,"3"11"-66"0,-3-8-16 0,0 3 0 16,0-3 324-16,0 3 60 0,0-3 13 0,3 8 3 15,0 0-283-15,0 0-56 0,0 0-11 0,-3 5-2 16,-2 0 22-16,2 3 5 0,-3 3 1 0,0 5 0 16,0 5-29-16,3 0-6 0,-3 3-1 0,0 2 0 15,3 3-20-15,0-2-5 0,3 2-1 0,0-3 0 16,3-2-14-16,0-3 9 0,6 1-9 0,0-4 8 16,3-2-8-16,-1-3-11 0,4-2 3 0,3-3 0 15,-3-6-3-15,3 1 0 0,0-6 0 0,3-2 0 16,-3 0-16-16,-4-6-3 0,-5 1-1 0,3-1 0 0,0-5 15 0,-3 3 4 15,0-6 0-15,-3 1 0 0,0-1 12 0,-3-2 0 16,3 0 12-16,-6 3-12 0,0 4 12 0,0 1-12 16,-6 3 12-16,3-1-12 0,-3 6 32 0,3-1-1 15,0-2 0-15,3 8 0 0,0 0-19 0,0 0-3 16,0 0-1-16,-3 11 0 0,6 0-8 0,-3-1 0 16,0 6 9-16,0 3-9 0,0-4 0 0,3 7 0 15,-3-1 0-15,3 3 0 0,3-1 0 0,0 1-8 16,-3 3 8-16,0 2 0 0,3-3 0 0,0 3 0 15,0 0 0-15,-3 1 0 0,-3-4 0 0,3 0 0 16,-6-2 0-16,0-3 0 0,-3 3 0 0,0 0 0 16,-3-3 0-16,0 0 0 0,3-2 0 0,-6-3 0 15,0 0 12-15,-3-3-4 0,-3-3 0 0,-2 1 0 16,-1-3 0-16,0 0 0 0,0-5-8 0,0-1 11 16,0 1-11-16,1-6 12 0,-1 3-12 0,3-5 0 0,0-3-10 15,3 0 10 1,3 0-56-16,3-2-4 0,3-4-2 0,6-2 0 15,3-2-178-15,0-1-36 0</inkml:trace>
  <inkml:trace contextRef="#ctx0" brushRef="#br0" timeOffset="39367.85">11482 5823 2602 0,'0'0'57'0,"0"0"12"0,0 0 3 0,3-2 1 0,0-6-58 0,-3 3-15 16,0 5 0-16,0 0 0 0,0 0 65 16,0 0 11-16,0 0 1 0,0 0 1 0,0 0-23 0,0 0-5 15,0 0-1-15,0 8 0 0,0-1-14 0,0 1-3 16,-3 6-1-16,0-1 0 0,0 5-17 0,3-2-3 16,0 0-1-16,-2 3 0 0,2-3-10 0,2-1 0 15,-2-1 0-15,6-1 0 0,0 0-10 0,0-5-4 16,0-3-1-16,3 1 0 15,3-4-23-15,0-2-5 0,3-5-1 0,-3-3 0 16,0-5-89-16,3 0-19 0,-1-1-3 0,1 1-1 16,0-3-52-16,-6 0-10 0</inkml:trace>
  <inkml:trace contextRef="#ctx0" brushRef="#br0" timeOffset="39499.99">11453 5622 748 0,'0'0'33'0,"0"0"7"0,3 8-32 0,-3 0-8 0,0 0 0 0,0 0 0 16,3 0 312-16,-3 0 60 0,0 0 12 0,0-8 2 16,0 0-293-16,6 8-58 0,0-3-12 0</inkml:trace>
  <inkml:trace contextRef="#ctx0" brushRef="#br0" timeOffset="39785.31">10444 6189 1267 0,'0'0'112'0,"6"2"-89"16,0-2-23-16,2 3 0 0,7 0 256 0,0-3 46 15,3 0 10-15,6-3 1 0,0-2-245 0,5-1-50 16,4 1-10-16,6-3-8 0,3 3 36 0,-1-3 0 15,7 0 0-15,2 3 0 0,1-1-19 0,-6 4-3 16,2-4-1-16,1 4 0 0,-3-4-13 0,-1 4 0 16,1-1 0-16,3 1 0 0,-4 2 0 0,-2-3 0 15,-3 0 0-15,-1 3 0 0,-5 0 0 0,-3 0 0 16,-6 0-9-16,-1 0 9 16,-8 3-180-16,0 0-31 0</inkml:trace>
  <inkml:trace contextRef="#ctx0" brushRef="#br0" timeOffset="40250.21">10756 6509 2026 0,'0'0'44'0,"0"0"10"0,0 0 2 0,-3-6 1 0,-3 4-45 0,0-3-12 15,3-1 0-15,-3 4 0 0,-3-1 87 0,3 0 15 16,-2 6 3-16,-1 0 1 0,0-3-46 0,-3 5-10 16,3 0-2-16,-3 3 0 0,-3 3-22 0,0-1-5 15,-3 4-1-15,3 1 0 0,-2 1 15 0,5 5 2 16,-3-2 1-16,3 2 0 0,0 0-21 0,6 0-4 15,3 1-1-15,3-1 0 0,3 0-12 0,6-3 0 16,0-2 0-16,3 0 0 0,3-5-12 0,0-3-6 16,5-3-1-16,4-5 0 15,0-3-23-15,0-2-5 0,0-5-1 0,2-4 0 0,4-2 31 0,-6-2 5 16,-3-1 2-16,0 1 0 0,-3-3 10 0,-4-3 16 16,-5 0-4-16,0-2-1 0,-6-1 18 0,-3-5 4 15,0-2 1-15,-9 2 0 16,-3 6-53-16,1-3-10 0,-7 2-3 0,0 3 0 15,-6 9-10-15,-3 1-2 0,-3 6-1 0,1 6 0 0,-4 2 19 0,-3 8 4 0,-2 0 1 0,2 2 0 16,3 6 21-16,3 0 0 0,6 2 0 0,4 4-705 16,11-1-137-16</inkml:trace>
  <inkml:trace contextRef="#ctx0" brushRef="#br0" timeOffset="40536.49">10917 6472 2570 0,'0'0'114'0,"0"0"23"0,0 0-109 0,0 0-28 16,0 0 0-16,0 0 0 0,6-6 20 0,3 4 0 16,0 2-1-16,3-3 0 0,3 0 5 0,-1 3 0 15,7 0 1-15,-6 6 0 0,6-4-13 0,-3 1-2 16,-3 2-1-16,3 3 0 0,-10 3-9 0,4-1 8 15,-3 1-8-15,0 0 8 0,-3 2 13 0,-3 0 3 16,-3-2 0-16,-3 5 0 0,-3-3 3 0,0 0 1 16,-3 0 0-16,-6 3 0 0,4-3-8 0,-4 1-2 15,0-4 0-15,-3 3 0 0,3 1-18 0,-3-4 10 16,3 1-10-16,0-3 8 16,7-3-126-16,-1 0-26 0,0-2-4 0</inkml:trace>
  <inkml:trace contextRef="#ctx0" brushRef="#br0" timeOffset="40741.18">11191 6443 1152 0,'0'0'102'0,"-3"2"-82"0,3 6-20 0,-3 0 0 16,0 0 283-16,0 0 52 0,0 3 10 0,-3 4 3 16,3 1-183-16,-6 0-36 0,3 3-7 0,0 5-2 15,0-3-22-15,0 3-5 0,0-1-1 0,6 1 0 16,0-3-54-16,3-2-11 0,0 2-3 0,3-2 0 15,0-4-36-15,6-1-7 0,-3-4-1 0,3-2-1 16,3-3-123-16,0-5-25 0,5-7-5 0,-2 1-662 16,-6-2-133-16</inkml:trace>
  <inkml:trace contextRef="#ctx0" brushRef="#br0" timeOffset="40927.5">11408 6646 2790 0,'0'0'61'0,"0"0"13"0,0 0 2 0,0 8 3 0,0 3-63 0,0-3-16 16,-3 5 0-16,3 0 0 0,-3 3 94 0,3 0 16 15,0 3 3-15,-3 2 1 0,3-3-51 0,-3 1-11 16,0-1-1-16,3 1-1 0,-3-3-26 0,3 2-4 16,0-5-2-16,3-2 0 15,-3-3-100-15,6-3-20 0,-3-2-4 0</inkml:trace>
  <inkml:trace contextRef="#ctx0" brushRef="#br0" timeOffset="41556.31">16599 6194 1904 0,'0'0'84'0,"0"0"18"0,0 0-82 0,0 0-20 16,0 0 0-16,0 0 0 15,0 0 88-15,0 0 14 0,6 0 2 0,0 0 1 0,0 0-33 0,3 0-6 16,3-3-2-16,-3 3 0 0,3 0-45 0,3 0-10 16,5-2-1-16,4 2-757 15,-3-3-151-15</inkml:trace>
  <inkml:trace contextRef="#ctx0" brushRef="#br0" timeOffset="41732.61">17513 6149 2224 0,'0'0'49'0,"0"0"11"0,6 0 1 0,-6 0 1 0,0 0-50 0,6-3-12 16,6 1 0-16,0 2 0 0,-6-6 16 0,6 4 1 0,5-4 0 0,7 4 0 31,-6-1-153-31,3 0-30 0,24-2-6 0,-7 0-2 0</inkml:trace>
  <inkml:trace contextRef="#ctx0" brushRef="#br0" timeOffset="41870.87">18132 6075 2196 0,'0'0'97'0,"0"0"20"0,12 0-93 0,0 2-24 0,0-2 0 0,0 0 0 16,0 0 53-16,3 0 7 0,-4 0 0 0,1 0 1 15,0-2 3-15,3-1 1 0,0-2 0 0,3 0 0 16,-3 2-65-16,6-2 0 0,-1-1-18 0,1-2-760 16,0 1-152-16</inkml:trace>
  <inkml:trace contextRef="#ctx0" brushRef="#br0" timeOffset="42422.25">18698 5607 2188 0,'0'0'48'0,"-6"-3"11"0,0 3 1 0,0-3 1 0,-3 3-49 0,0 0-12 0,-3 3 0 0,0 0 0 16,-3-3 88-16,0 2 14 0,0 3 3 0,1 3 1 15,2 0-44-15,0 3-9 0,-3-3-1 0,-3 5-1 16,0 3-30-16,-3 0-5 0,3 2-2 0,1 1 0 16,2 2 6-16,0-2 0 0,0 2 1 0,6 0 0 15,3 0-21-15,3 0 0 0,0-2 0 0,6-1 0 0,3-2-16 0,6-3-7 16,3 1-1-16,6-4-1 16,2-7-12-16,1-3-3 0,6-3 0 0,6-5 0 0,0-2 40 0,-1-6 0 15,-2-3 0-15,0-2 0 0,-4 0 0 0,-2 0 0 16,-3-3 0-16,-3-2 0 15,0-4-28-15,-3-4-2 0,-6-3 0 0,-1-8 0 16,-5 0-3-16,-3-5-1 0,-3-3 0 0,-3-3 0 0,0 1 34 0,-3 2 0 16,-2 8 0-16,-7 5 0 0,-6 6 0 0,-6 5 0 15,-3 7 0-15,-11 7 0 0,-1 4 37 0,0 6 15 16,-2 5 2-16,-1 5 1 0,6 8-37 0,4 6-7 16,5-3-2-16,3 7-789 15,6-1-159-15</inkml:trace>
  <inkml:trace contextRef="#ctx0" brushRef="#br0" timeOffset="42986.35">18891 5442 403 0,'0'0'17'0,"0"0"5"0,0 0-22 0,0 0 0 16,0 0 0-16,-3 6 0 0,-3 4 396 0,0-2 74 15,0 0 15-15,0 3 3 0,3-1-295 0,-3 4-59 16,3-1-12-16,0 5-2 0,-3-2-32 0,4 0-7 15,2 3-1-15,0-3 0 0,0-1-64 0,5-1-16 16,-2-1 0-16,3 0 0 0,3-2-10 0,0-3-6 16,3-6 0-16,3 1-1 15,0 0-24-15,3-3-5 0,3-3-1 0,-4 0 0 16,-2-2-13-16,-3-3-4 0,0-3 0 0,0 1 0 0,6-1 52 0,-6-2 12 16,0-3 0-16,-3 3 0 0,0 0 0 0,0-3 0 15,-6 3 0-15,-3-3 0 0,0 5 0 0,0 1 0 16,-3 4 0-16,0-2 0 0,-3 3 48 0,6 5 13 0,0 0 3 15,0 0 0-15,-9 0-52 0,6 3-12 0,0 5 0 16,0 0 0-16,0 5 0 0,3 0 0 0,0 6 0 16,3-1 0-16,0 1 16 0,0 2 0 0,-3 3 0 0,3 2 0 15,0-2-16-15,0 2 0 0,-6 1 0 0,3-1 0 16,-3-2-12-16,3 0-3 0,-3 0 0 0,-3-3 0 16,0 0 15-16,0-2 0 0,6-4 0 0,-3 4 0 15,-9-6 0-15,0 0 0 0,0-2 0 0,-3 0 0 16,-3-6 35-16,1 3 9 0,2-3 3 0,-3-2 0 15,3-1-24-15,0-2-5 0,-3-2-1 0,6-4 0 16,6-2-167-16,0 1-34 16,0-1-6-16</inkml:trace>
  <inkml:trace contextRef="#ctx0" brushRef="#br0" timeOffset="43188.13">19204 5744 2419 0,'-3'5'53'0,"3"1"11"0,-3 2 3 0,0 2 1 0,0-2-55 0,3 5-13 16,-3 1 0-16,3 1 0 0,-3 1 105 0,3 0 19 15,3-3 3-15,0 3 1 0,0-2-103 0,3-4-25 16,-3 3 0-16,6-5 0 0,-3 0 0 0,-1-2 0 16,4-4 0-16,0-2 0 15,0-5-184-15,3 0-43 0,-3-6-8 0,0 0-1 0</inkml:trace>
  <inkml:trace contextRef="#ctx0" brushRef="#br0" timeOffset="43322.51">19281 5604 2188 0,'0'0'48'0,"0"0"11"0,-3 8 1 0,0 0 1 0,0-3-49 0,0 3-12 0,3 0 0 0,0 0 0 15,0 0-24-15,0 2-8 0,3 6-941 16</inkml:trace>
  <inkml:trace contextRef="#ctx0" brushRef="#br0" timeOffset="43565.7">18254 6228 1324 0,'0'0'118'0,"18"-5"-94"15,3 2-24-15,9-5 0 0,5 0 180 0,10 1 31 16,6 1 6-16,2-2 2 0,1 0-159 0,2 3-31 16,1-3-6-16,5 3-2 0,-8 0 86 0,5-3 17 15,-2 2 3-15,6 4 1 0,-7-1-112 0,-2 3-16 16,-7-3-14-16,4 1 2 0,-6-1 12 0,-1 0 12 16,-2 1-2-16,-3-1-1 0,-13-2-19 0,1 2-4 15,-6 1-1-15,-3-1-759 16,-9 0-152-16</inkml:trace>
  <inkml:trace contextRef="#ctx0" brushRef="#br0" timeOffset="44018.4">18593 6480 2476 0,'0'0'55'0,"0"0"11"0,-5-6 2 0,-1 6 1 16,0-2-55-16,-3 2-14 0,3-3 0 0,-6 3 0 0,-3 0 56 16,0 5 9-16,0-2 2 0,0 2 0 0,0 3-3 0,1 3 0 15,-4-1 0-15,0 6 0 0,3 0-35 0,-6 3-7 16,3-1-2-16,0 3 0 0,3 1-7 0,4 1-1 15,-1-1-1-15,6 1 0 0,0 1-11 0,6-3 0 16,3 0 0-16,3 1 0 16,0-6-47-16,6-1-14 0,-1-4-3 0,7 0-1 15,-3-6-18-15,3-3-3 0,6-4-1 0,0-1 0 0,-1-5 63 0,1-2 13 16,0-4 3-16,3-4 0 0,-3 2 42 0,-3-2 9 16,-4-4 1-16,1-4 1 0,-3-1-11 0,0-2-2 15,-3-2-1-15,-3-4 0 16,-3-2-50-16,0 3-9 0,-3-3-3 0,-6 2 0 0,-3 6 31 0,-6 5 0 15,-6 1-8-15,-6 7 8 16,-3 2-32-16,-5 4-3 0,-4 5-1 0,-3 5 0 0,1 2 36 0,-1 1 12 16,0 5 0-16,4 2 0 0,2 4 36 0,6 2 6 0,3-1 2 15,6 4-848-15,9-1-170 0</inkml:trace>
  <inkml:trace contextRef="#ctx0" brushRef="#br0" timeOffset="44328.87">18802 6482 1785 0,'-3'-5'159'16,"0"0"-127"-16,0-1-32 0,0-2 0 16,0 3 44-16,3 0 4 0,0 0 0 0,0-3 0 15,3 2 12-15,-3 6 4 0,0 0 0 0,0 0 0 0,6-2 0 16,3 2 0-16,0 0 0 0,3 2 0 15,-3 6 0-15,-1-2 0 0,1-1 0 0,3 3 0 0,-3 2 0 0,0 1 0 16,3 0 0-16,-3 2 0 0,-3 3-64 0,3 0 0 16,0-1-14-16,-6 1 2 0,0 0 12 0,-3 0 16 15,-3 0-4-15,0 0-1 0,-3 0 12 0,0 0 2 16,-3-1 1-16,-3-1 0 0,-3-1 10 0,3 0 1 16,-6-2 1-16,1 2 0 0,-1-2-38 0,0-1-16 15,0-2 0-15,3 0 1 16,0-3-78-16,3-2-16 0,3 0-3 0,0-1-726 15,7-4-145-15</inkml:trace>
  <inkml:trace contextRef="#ctx0" brushRef="#br0" timeOffset="44523.87">18980 6445 2325 0,'0'11'103'0,"-3"-1"21"0,-3 1-99 0,4 5-25 0,-4 0 0 0,3 2 0 16,-6 3 86-16,0-2 12 0,0 5 2 0,3-3 1 15,-3 0 7-15,6 0 0 0,0 3 1 0,3-3 0 16,3 0-81-16,3-2-16 0,3-3-3 0,0-3-1 16,3 3-36-16,6-5-8 0,-1-6-2 0,-2 0 0 15,-3-2-144-15,3-3-29 0,6-3-5 0,3 0-2 16</inkml:trace>
  <inkml:trace contextRef="#ctx0" brushRef="#br0" timeOffset="45011.42">19305 6832 1724 0,'0'0'38'0,"0"0"8"0,-6 2 2 0,3-2 0 0,3 0-39 0,-6 0-9 16,0 0 0-16,6 0 0 0,0 0 50 0,0 0 8 16,-3 0 2-16,3 0 0 0,0 0 7 0,0 0 1 15,0 0 1-15,-6 0 0 0,0 0-5 0,6 0 0 16,0 0-1-16,0 0 0 0,-6 0 1 0,3 0 0 15,-6 3 0-15,3-3 0 0,0 0-51 0,0 2-13 16,-5-2 0-16,2 3 0 0,3 0 41 0,-6-1 3 16,-3 4 1-16,0-1 0 0,3 0-21 0,0 1-4 15,-3 2 0-15,0-1-1 0,6 1-19 0,1 3 0 16,-4 0 0-16,3-1 0 0,0 6 0 0,3-3 0 0,0 0 0 0,0 3 0 16,-3 0 18-16,6-3 0 0,6 3 0 0,-3-5 0 15,-3 0-18-15,3-1 0 0,6-2-13 0,3-3 5 16,6-2-10-16,-3 0-2 0,0-6 0 0,-1 0 0 15,7-2 8-15,0-3 2 0,-3 0 0 0,0-5 0 16,0 0 23-16,0-3 5 0,0 0 1 0,-3-3 0 16,-1-2-19-16,1-3-14 0,-3 1 2 0,3-6 1 15,0-3 11-15,-6 0 16 0,3 0-4 0,-3-2-1 16,0 2-11-16,0 0-12 0,0 3 2 0,0 3 1 16,-3 5 9-16,0 5 0 0,-3 3 0 0,0 5-8 15,0 8 29-15,0 0 7 0,0 0 0 0,0 0 1 0,0 10 12 16,-3 3 3-16,3 1 0 0,0 4 0 15,-3 1 17-15,3 5 4 0,-6 2 1 0,6 6 0 0,-3-1-53 16,6-1-13-16,-3-1 0 0,9 2 0 16,-3 1-48-16,3-5-13 0,5-4-3 0,7-1 0 15,3-4-168-15,3-5-35 0</inkml:trace>
  <inkml:trace contextRef="#ctx0" brushRef="#br0" timeOffset="48324.95">14146 7789 1267 0,'0'0'28'0,"0"8"5"0,3 0 2 0,0 0 1 0,3 0-36 0,-3 3 0 0,0 2 0 0,-3 0 0 16,3 3 58-16,-3 0 5 0,0 2 1 0,0 1 0 16,0-1-35-16,-3 4-6 0,-3-1-2 0,3 0 0 15,-3 3-33-15,1-3-8 0,-1 0 0 0,3-2-1 16</inkml:trace>
  <inkml:trace contextRef="#ctx0" brushRef="#br0" timeOffset="48505.27">14117 8313 1267 0,'0'0'28'0,"0"0"5"0,0 0 2 0,9 6 1 0,-6-4-36 0,3 3 0 16,0 1 0-16,-1-1 0 16,-2 0-55-16,0 3-17 0,0 0-4 0,-3 0-1 0</inkml:trace>
  <inkml:trace contextRef="#ctx0" brushRef="#br0" timeOffset="49207.84">13923 8332 633 0,'-6'-6'56'0,"6"6"-44"15,-3 0-12-15,-3-2 0 0,0 2 209 0,3 0 40 16,-3 0 8-16,3 0 2 0,-2 0-127 0,2 0-26 16,-3-3-5-16,3 3-1 0,-3 3 0 0,3-3-1 15,-3 2 0-15,-3 1 0 0,3-3-34 0,0 3-6 16,-3-1-2-16,3 1 0 0,-6 0-26 0,3 2-6 15,0 0-1-15,-3 3 0 0,3 0 13 0,-2 3 3 16,-1 2 0-16,0 3 0 0,-3 2-32 0,-3 4-8 16,-3 4 0-16,3 0 0 0,3 1 8 0,1-1 0 0,-1 1 0 0,3 2 0 15,3-5-8-15,9 0-15 0,0-3 4 0,6-3 1 32,6-2-26-32,0-5-4 0,5-6-2 0,4-2 0 15,0-6-24-15,3-2-5 0,6-9-1 0,-1 1 0 0,1-8 48 0,3 3 10 0,-3-6 2 0,5 0 0 16,-8-3 12-16,0 1 8 0,0-3 0 0,3 2-8 15,-4-4 18-15,-5 2-3 0,-3-3-1 0,-3-3 0 16,-3 1 5-16,-6-3 1 0,-6 0 0 0,-3-5 0 16,-6-1-2-16,-6 4 0 0,-6-4 0 0,-3 6 0 15,4 3-4-15,-7 5-1 0,-6 0 0 0,0 5 0 16,-2 5 9-16,-4 3 2 0,-3 3 0 0,-2 5 0 16,-4 3-24-16,3 5 0 0,4 3 0 0,-1 5 0 15,6 5 0-15,3 0 0 0,7 3 0 0,5 2 0 16,3 1-128-16,6 2-24 0,-3 21-5 0,15-5-1 0</inkml:trace>
  <inkml:trace contextRef="#ctx0" brushRef="#br0" timeOffset="50553.35">14209 8210 1209 0,'0'0'108'0,"0"0"-87"15,0 0-21-15,0 0 0 0,0 0 171 0,-3 3 29 0,3 2 7 0,-6 3 1 16,3 2-87-16,0 4-17 0,0-1-3 0,0 5-1 15,-3-2-24-15,3 3-4 0,0-1-2 0,0 4 0 16,3-4-38-16,3-2-8 0,0 0-2 0,3 0 0 16,0 0-12-16,0-6-2 0,3 1-8 0,3-3 12 15,0-3-12-15,0-5-8 0,0 0 8 0,3-3-13 16,-4 1 13-16,4-6 0 0,-3 2 0 0,0-1 0 16,0-4-24-16,-3-2-1 0,0-1-1 0,0 1 0 15,0 0 26-15,0 2-8 0,-3-2 8 0,0 3 0 0,-3-1 0 16,0 3 0-16,-3 0 12 0,0 3-4 0,0 5 24 0,0 0 4 15,0 0 2-15,0 0 0 0,0 0-24 0,-3 8-5 16,0 0-1-16,0 2 0 0,0 6-8 16,0 0-11-16,3 3 3 0,3-1 0 0,3 3 8 15,-3 3 0-15,3 0 0 0,-1 0 0 0,4 2-16 0,-3-5-2 16,0 3 0-16,-3-3 0 16,0 3-6-16,0-3-2 0,0-2 0 0,0-1 0 0,-6-2 13 0,0 3 2 15,0-6 1-15,-6 0 0 0,0-5 10 0,-3 3 0 16,1-3 0-16,-4-3 0 0,0-2 0 0,-3-1 11 15,3 1-3-15,-3-3 0 0,0-3 7 0,-2 1 1 16,2-4 0-16,0 1 0 0,0-3 22 0,0 3 5 16,3-3 1-16,3 3 0 0,0-3-9 0,6 0-2 15,0-3 0-15,6 1 0 0,3-4-33 0,3 1 0 16,6 0 0-16,3-3 0 16,3-3-44-16,3 1-16 0,6-3-4 0,-1 2 0 15,1-2-153-15,3 3-31 0,6 2-7 0</inkml:trace>
  <inkml:trace contextRef="#ctx0" brushRef="#br0" timeOffset="51024.82">14685 8414 2044 0,'0'0'45'0,"0"0"10"0,0 0 1 0,0 0 1 0,-6 0-45 0,-3-3-12 15,0 3 0-15,0 0 0 0,1 3 34 0,-1-3 5 16,-3 5 1-16,0 0 0 0,0 3 48 0,0 0 11 16,0 0 1-16,-3 5 1 0,3 1-59 0,-3-1-12 15,4 0-2-15,2 3-1 0,0 0-27 0,6 0 0 0,-3-3 0 16,3 0 0-16,6 3 0 0,3-3 0 0,6 0 0 0,0-2 0 15,5 0 0-15,1-3 0 0,0-3 0 0,3 3 0 32,-3-6-97-32,3-2-25 0,-1 0-5 0,-2 0-1 0,3-5 52 0,-3 0 9 15,3 0 3-15,0-1 0 0,-3 1 37 0,-4-3 8 0,1 3 2 0,0 2-553 16,0 0-110-16</inkml:trace>
  <inkml:trace contextRef="#ctx0" brushRef="#br0" timeOffset="51293.18">13632 9078 1594 0,'0'0'71'0,"0"0"14"0,0 0-68 0,8 3-17 15,7-1 0-15,3-4 0 16,6-1-18-16,0-2-7 0,6-3-2 0,2 0 0 0,4-3 56 0,3 1 11 15,-1-1 3-15,10-2 0 0,3-3-3 0,-1 3 0 16,1-3 0-16,2 3 0 0,-5 2-12 0,3 0-2 16,-1 1-1-16,1-3 0 0,-3 5 11 0,-4 0 3 15,-2 2 0-15,-3 1 0 0,-4 0-30 0,-2 2-9 16,-6-2 0-16,-3 2 0 16,-4 3-62-16,-5 3-19 0,0-3-4 0,-3 0-733 0</inkml:trace>
  <inkml:trace contextRef="#ctx0" brushRef="#br0" timeOffset="51780.51">14016 9263 1267 0,'-3'-5'56'0,"3"5"12"0,0 0-55 0,0 0-13 15,-6-6 0-15,3 4 0 0,-3-1 189 0,0 3 35 16,-3 3 8-16,0-1 0 0,-6 1-114 0,0 0-23 16,0 2-5-16,-3 0-1 0,0 3-33 0,1 3-8 15,-4-3 0-15,0 5-1 0,0 0-20 0,-3 1-4 16,-2-1-1-16,2 3 0 0,0 2 2 0,0 1 0 15,0-1 0-15,3 1 0 0,4 2-4 0,2 0 0 16,0 0 0-16,9 0 0 0,3 1-20 0,6-1 0 16,3-3 0-16,3 1 0 0,3-6 0 0,0-5-15 15,5 0 3-15,4-3 0 16,0-2-21-16,0-3-4 0,3-8-1 0,0-3 0 0,-1-2 26 0,1-5 12 16,0-4-10-16,0-1 10 0,3 1 17 0,-7-4 10 0,-2 5 1 15,-3-6 1-15,-6 1-17 0,3-1-4 0,-6-2-8 0,-3-2 12 16,-6 1-12-16,-3-1 0 0,-6-4 0 0,0 6 0 31,-3-3-58-31,0 9-5 0,-5 4-1 0,-4 6 0 16,0 2 30-16,-3 6 6 0,-3 8 0 0,1-1 1 0,-4 9 35 0,0 2 8 0,0 0 0 0,7 6 1 15,2 2-17-15,6 0 0 0,3 0 0 0,0 0 0 16,9 1-122-16,0-1-18 0</inkml:trace>
  <inkml:trace contextRef="#ctx0" brushRef="#br0" timeOffset="52044.04">14149 9197 2516 0,'-8'-3'112'0,"5"3"22"0,3 0-107 0,0 0-27 16,0 0 0-16,0 0 0 0,0 0 23 0,3 8-1 16,2-2 0-16,1 1 0 0,0-1 4 0,6-1 1 15,-3 3 0-15,6 0 0 0,-3 0-17 0,0 2-10 16,-3-2 12-16,0 6-12 0,0-1 0 0,-3 0 0 15,-6 3 0-15,0 0 0 0,0 0 0 0,-3 2 0 16,-6 1-8-16,-3 2 8 0,-3 3-12 0,0-3 3 16,-3 0 1-16,3-2 0 0,-5 2 17 0,2-5 4 15,-3 2 1-15,3-7 0 16,0-1-87-16,3-2-18 0,3-2-3 0,3-6-1 16,0 2-98-16,9-2-20 0,3-16-4 0,9-5-1 0</inkml:trace>
  <inkml:trace contextRef="#ctx0" brushRef="#br0" timeOffset="52211.05">14286 9284 1612 0,'-9'6'144'0,"6"-1"-116"0,-2 0-28 0,-4 6 0 15,3-3 140-15,-3 2 23 0,3 3 4 0,-3 3 1 16,3 3-80-16,0-3-15 0,0 2-3 0,3 3-1 16,3 1-12-16,6-1-2 0,0 0-1 0,3-3 0 15,3 1-54-15,3-6-18 0,-1 0 0 0,4-5 0 16,3 0-165-16,3-5-33 0,0-6-6 0,0 1-707 15</inkml:trace>
  <inkml:trace contextRef="#ctx0" brushRef="#br0" timeOffset="52442.12">14548 9459 1324 0,'-12'5'118'0,"6"0"-94"16,1 1-24-16,-4-4 0 0,3 1 226 0,0 2 41 15,3 1 8-15,0 4 1 0,6-2-177 0,-3 3-36 16,3 2-7-16,3 0-2 0,0 0-33 0,0 1-6 15,-1 2-2-15,1-1 0 0,3 1-1 0,-3-3 0 16,-3 6 0-16,0 0 0 0,0-1 0 0,-3-2-1 16,0 2 0-16,-3 1 0 0,-3-3 5 0,0 2 2 15,-3-4 0-15,-2 4 0 0,-1-2-5 0,0-3-1 16,3-2 0-16,0-1 0 0,-6-2-12 0,3 0-8 16,0-5 8-16,3-3-13 15,0 0-23-15,-3-3-4 0,3-2 0 0,4-6-1 16,-1-2-145-16,0-3-29 0,0-5-5 0</inkml:trace>
  <inkml:trace contextRef="#ctx0" brushRef="#br0" timeOffset="52607.49">14533 9366 1497 0,'0'0'66'0,"0"0"14"15,0 0-64-15,0 0-16 0,0 0 0 0,0 8 0 16,-3-3 203-16,3 3 37 0,0 0 7 0,0 0 1 15,-3-2-142-15,1-1-29 0,2-5-5 0,0 0-2 16,0 0-167-16,0 0-34 0</inkml:trace>
  <inkml:trace contextRef="#ctx0" brushRef="#br0" timeOffset="58649.81">9113 10345 2296 0,'0'0'51'0,"-6"0"10"0,-3 0 3 0,3 3 0 0,0 0-52 0,6-3-12 15,0 0 0-15,-3 5 0 16,3-5-48-16,0 8-12 0,3 2-2 0,0 1-1 0,-3 2 37 0,3 8 7 16,0 6 2-16,-3 2 0 0,-3 5 17 0,-3 6 0 15,-3 0 0-15,0 5 0 0,-2 5 11 0,-4-2-1 16,-6 2 0-16,3-3 0 0,3 1 9 0,-3-6 1 16,3-2 1-16,0-6 0 0,4-2 10 0,2-5 1 15,0-4 1-15,6-7 0 0,3 0-24 0,3-8-9 0,3-3 0 0,6-2 9 16,-1-6 0-16,13-4 0 0,9-7 0 0,3-2 0 15,5-2-9-15,4-3 0 0,6 0 9 0,5-6-9 16,1 3 0-16,8 0 0 0,7 3 0 0,2 3-8 16,1 5 8-16,5-1-10 0,0 4 10 0,10 4-10 15,2 4 10-15,0-1-8 0,0 3 8 0,7 0-8 16,8 5 8-16,0 1 0 0,3-1 0 0,3 0-8 16,6 3 8-16,0-2 0 0,0-4 0 0,3 3-8 15,6 1 8-15,3-4 14 0,6-2-3 0,0-2-1 16,3-1-2-16,3 0-8 0,6-2 12 0,6 0-4 15,2 2 6-15,4-2 1 0,0 2 0 0,-3 1 0 16,-7 4-15-16,-2 1 8 0,-3-3-8 0,3 5 0 16,-3-2 10-16,0 2-10 0,2 3 10 0,4 0-10 0,-3 0 0 0,-3-3 8 15,-3 3-8-15,0-2 0 0,2-1 0 0,1 0 0 16,0-2 8-16,0-1-8 0,-3-2 0 0,3 3 8 16,0 0-8-16,-4-1 0 0,-5-2 30 0,3 0 0 15,-3 3 0-15,0-3 0 0,-6-3-6 0,0 3 0 16,0 0-1-16,-6 0 0 0,-6-2 7 0,0-1 2 15,-3 0 0-15,3 1 0 0,0-4-18 0,-5 4-3 16,-7-1-1-16,-3 1 0 0,0-1-10 0,-3 0 0 16,0 3 0-16,-8 0 0 0,-4-2 0 0,-3 2 15 15,-2-3-4-15,-4 3-1 0,-6 0 1 0,-5-3 0 16,-7-2 0-16,-2 0 0 0,-3 2 8 0,-10-2 1 16,-5-3 1-16,-3-3 0 0,-7 1 10 0,-2-1 1 0,-3-2 1 0,-6-3 0 15,-3 0-1-15,-4-2-1 0,-5-4 0 16,0-1 0-16,-3-1-2 0,-3-5 0 0,0-6 0 0,-3 1 0 15,3-6-12-15,-3-2-2 0,6-6-1 0,-3 3 0 16,3 0-14-16,0 3 0 0,0 5 0 0,3 8 0 16,-3 0 0-16,-3 8-10 0,0 2 10 0,0 6-12 31,-3 2-68-31,0 1-15 0,0 4-2 0,-3 4-1251 0</inkml:trace>
  <inkml:trace contextRef="#ctx0" brushRef="#br0" timeOffset="59822.73">10637 11896 2304 0,'0'0'204'0,"0"0"-163"0,9-3-33 0,0 3-8 15,0-3 75-15,6 3 13 0,3-2 2 0,8-4 1 16,4 1-120-16,6 0-24 15,6-3-5-15,2-3-1 16,4 1-6-16,-1-3-2 0,1 2 0 0,3-2 0 0,-1 2 10 0,-2 1 1 16,-3 2 1-16,-4 2 0 0,-2 1 15 0,-6 2 4 15,-4 3 0-15,-5 0 0 0,-3 3-35 0,-9 2-6 0,0 1-2 0,-6 2 0 16,-6-1-73-16,0 4-14 0,-6 0-3 0,-3-1-1 16,0 3 62-16,-3-2 12 0,-3 0 2 0,3-1 1 0,-3-2 93 15,-2 3 0-15,-1-3 17 0,3-3-1 0,3 0 25 0,-3 1 6 16,3-4 1-16,-3 1 0 0,3-1 0 0,-2 1 1 15,2-3 0-15,0 5 0 0,0-2 37 0,-3 0 7 16,3-1 2-16,3 1 0 0,-3 2 9 0,-3 1 3 16,3-1 0-16,0 0 0 0,-2 3-25 0,2 0-5 15,3 0-1-15,-3 0 0 0,3 0-20 0,3 0-4 16,-3 2 0-16,6-2-1 0,0 6-9 0,0-4-2 16,3 6 0-16,3 3 0 0,0 2-8 0,3 5-3 0,0 1 0 15,3 2 0-15,0 0-10 0,3 3-3 0,0-1 0 0,0 1 0 16,2 2-16-16,-2-2 8 0,3 3-8 0,-3-1 0 15,0 3 8-15,0-3-8 0,-3 3 0 0,0-2 0 16,-3-1 12-16,-6 1-12 0,-3-1 12 0,-3-2-12 16,-3-3 26-16,-6 0-2 0,0-3 0 0,-9-2 0 15,1 0 24-15,-4-5 4 0,0 2 0 0,-6-3 1 16,-3-4-1-16,1-1-1 0,-7-5 0 0,6-3 0 16,1-2-16-16,2-3-3 0,3-3-1 0,6-2 0 15,3-6-45-15,4 1-9 0,2-4-1 0,9-2-887 16,0-2-177-16</inkml:trace>
  <inkml:trace contextRef="#ctx0" brushRef="#br0" timeOffset="60433.56">11667 12570 2073 0,'0'0'184'0,"-3"-8"-147"15,-3 0-29-15,0-2-8 0,0-3 156 0,3 2 31 0,-6-2 5 0,6 0 2 16,-3-1-165-16,3 1-29 0,0 0-13 0,-3 2 1 31,3 1-29-31,-3-3-6 0,4 5-1 0,-4 0 0 0,-3 0 28 0,0 5 4 0,0 0 2 0,0 3 0 16,-6 3 25-16,3 2 5 0,-3 3 0 0,0 3 1 16,0 2 27-16,-2 6 4 0,-4 2 2 0,0 3 0 15,0 5-24-15,0 2-5 0,3 1-1 0,6 3 0 16,1-4 0-16,2 1 0 0,6-3 0 0,6 0 0 15,6-7-20-15,2-1 0 0,4-3 0 0,6-2-8 16,3-5-20-16,0-3-3 16,6-6-1-16,-4-2 0 0,-2-2 1 0,3-6 0 0,0 0 0 15,-3-3 0-15,-4-2 19 0,-2 0 12 0,0-6-13 0,-3 3 5 16,-6-5 8-16,-3 0 0 0,0 0 0 0,-3 0-8 0,0-1 28 16,-3-1 7-16,-3 4 1 0,3 3 0 15,-3 0 3-15,3 3 1 0,-6 0 0 0,3 2 0 0,0 3 6 16,0 0 2-16,3 6 0 0,0 2 0 0,0 0-27 0,0 0-5 15,0 0 0-15,6 5-8 0,0 6 0 0,0-1-9 16,3 1-1-16,0 2 0 0,3 6 10 0,-4 2 0 16,4 3 0-16,-3-1 0 0,0 4 0 0,-3-3-8 15,3 2 8-15,-3 1-8 0,3-4 8 0,0 1 9 16,3-3-1-16,-3 1-8 0,3-4 0 0,3-2 0 16,-1-3 0-16,1-2 0 15,6-6-134-15,0-2-24 0,3-3-5 0</inkml:trace>
  <inkml:trace contextRef="#ctx0" brushRef="#br0" timeOffset="60684.71">12527 12340 2977 0,'0'0'65'0,"-9"3"14"0,-3-1 2 0,-2 1 3 0,2 2-67 0,-3 3-17 0,3-2 0 0,-3 4 0 15,3-2-20-15,-3 5-8 0,0 3-2 0,3 3 0 16,0-3 0-16,4 2 0 0,-4 6 0 0,6 2 0 16,0 4 11-16,0 1 3 0,3 1 0 0,3 2 0 15,-3 1 16-15,3-1 16 0,3-2-4 0,0 0 0 16,3-3-12-16,0 0 8 0,3-3-8 0,0 1 0 16,2-6 11-16,4 0-11 0,0-2 12 0,6-3-12 15,0-6-92-15,9-2-26 0,5-5-5 0</inkml:trace>
  <inkml:trace contextRef="#ctx0" brushRef="#br0" timeOffset="61909.94">13114 12446 2707 0,'-6'-3'240'0,"-3"3"-192"16,-6-2-38-16,0 2-10 0,0 2 105 0,0 1 19 15,0 0 4-15,3-1 1 16,1 6-147-16,2-2-30 0,0 1-5 0,3 1-2 16,0 3-19-16,0 0-4 0,0 2-1 0,0 0 0 15,0 0 33-15,-3 6 6 0,0 5 2 0,3 2 0 0,-3-2 38 0,0 5 0 0,0-3 0 0,3 4 0 16,-3-4 8-16,3 0 8 0,1 1 3 0,2-3 0 16,3-3 7-16,3-3 2 0,0 4 0 0,2-9 0 15,4 0-17-15,0 0-3 0,3-2-8 0,0-3 12 16,6 0-12-16,-3-6 9 0,6 1-9 0,3-6 8 15,-4-2-8-15,4 0 0 0,0-6 0 0,0 1 0 16,-3-4 0-16,-1-4 10 0,-2 2-10 0,-3-5 10 16,-3 0-10-16,-3-6 0 0,0 1 9 0,-6-1-9 15,-3-2 0-15,-6 3-8 0,-3-3 0 0,-3 5 0 16,-3-3 8-16,-6 6-12 0,-2 3 12 0,-1-1-12 16,-6 6 0-16,-3 5 0 0,1-3 0 0,-1 9 0 15,-3-1 31-15,0 3 5 0,1 3 2 0,-1 5 0 16,-3 0-18-16,7 0-8 0,2 2 8 0,3 3-8 0,6-2 12 0,9 0-4 15,3-1 0-15,6 1 0 0,3 2-8 0,6-2 0 16,3-1 0-16,9 1 0 0,3-1 0 0,3-2-11 16,0-3 3-16,5-2 0 0,1-6-4 0,0-2 0 15,3-3 0-15,-4-2 0 0,7-6 2 0,-3 0 0 16,0-3 0-16,-1 1 0 0,-2-3 10 0,-3-3 0 16,3 0 10-16,-1 0-10 0,-2-2 10 0,-3-1-10 15,0 1 10-15,-3-3-10 0,-1 2 13 0,1-4-3 16,-3 1-1-16,-3-1 0 0,0 2 26 0,-3 0 5 15,0-1 0-15,0 7 1 0,-3-1-20 0,-1 3-4 0,-5 2-1 16,3 6 0-16,-3-3 13 0,-3 3 3 16,0 2 0-16,-3 1 0 0,-3 4-8 0,3-2-2 0,-5 6 0 0,2-1 0 15,-3 3-22-15,0 3 8 0,3-1-8 16,-3 4 0-16,0 4 0 0,3 6 8 0,0 3-8 0,3 2 0 16,-3 8 0-16,3 3 0 0,0 2 0 0,3 0 0 15,-3 1 0-15,6 2-13 0,0 0 1 0,0-3 1 16,0 1 11-16,3-4 0 0,0 1 0 0,0-5 0 15,0 2 0-15,0-3 0 0,0 1 0 0,0-3 0 16,0-3 0-16,0-5 8 0,0-3-8 0,0-3 0 16,2 1 0-16,-5-3 0 0,3-5 0 0,0-1 8 15,-6-2-8-15,6-2 0 0,0-4 8 0,0-2-8 16,0 0 0-16,0-2 0 0,0-9 0 0,3 1 0 16,0-1-11-16,3 1 11 0,0-1-13 0,0 1 5 15,3-1 8-15,2 3 0 0,-2 3 0 0,3 2 0 0,3 4-9 0,0 1-7 16,3-2 0-16,-4 6-1 0,1 4 5 0,0 4 2 15,0 2 0-15,-3 2 0 0,0 1-3 0,0 5-1 16,-4 2 0-16,1 1 0 0,-3 4 14 0,0-1-12 16,-3 1 12-16,-3-1-12 0,0-1 12 0,0 3 0 15,-3-6 0-15,-3 3 10 0,0 0-10 0,-6-2 10 16,3-3-10-16,-6 0 10 0,0-3-10 0,0 0 0 16,-3 0 9-16,-3-2-9 0,-2-3 0 0,-1 0-8 15,-3-3 0-15,0 0 0 0,-6-5 8 0,3 3 0 16,-2-3 0-16,-1-3 0 0,3 3 0 0,0-2-12 15,0-1 2-15,4 3 0 0,2-5 18 0,6 5 4 16,-3-3 1-16,6-2 0 0,3 5 7 0,6 0 0 0,0 0 1 0,0 0 0 16,0 0-21-16,9 3 0 0,6 2 0 0,-3-3 0 15,0 4 0-15,8-4-13 0,7 1 3 0,6 0 1 16,-3-1 1-16,3-2 0 0,-1-2 0 0,-2-1 0 16,0-2-8-16,0-3-2 0,-4 0 0 0,1-3 0 15,-3 1 6-15,0-4 0 0,0 1 1 0,-1-3 0 16,-2 1 11-16,-3-4 12 0,-3 3-2 0,0-5-1 15,-3 0 9-15,3-3 2 0,-9 0 0 0,3 0 0 16,-7-2 14-16,1-1 3 0,0 1 1 0,-3 2 0 16,0-2-16-16,0 5-3 0,0-1-1 0,3 4 0 15,-3 2 0-15,-3 3 0 0,3 2 0 0,0 6 0 16,0-3 8-16,0 5 2 0,-3 1 0 0,3 2 0 16,0 0-28-16,0 0 0 0,0 10 0 0,0 1 0 15,3-1 0-15,-3 6 0 0,3 3 0 0,0-1 0 16,0 3-23-16,0 3-6 0,0 5-2 0,3-2 0 0,-3-1 23 0,3 3 8 15,0 1 0-15,0-1-9 0,3-3 17 0,0 1 3 16,0-4 1-16,3-1 0 0,0-1-12 0,0-5 0 16,3-3 0-16,-1-3 0 0,1-4-18 0,3 2 1 15,0-8 0-15,3 0 0 16,-3-8-109-16,0-3-22 0,2-2-4 0,-5-3-721 16,0-5-145-16</inkml:trace>
  <inkml:trace contextRef="#ctx0" brushRef="#br0" timeOffset="62050.07">13965 12229 3020 0,'0'0'134'0,"0"0"27"0,0 0-129 0,9 11-32 16,3-1 0-16,6 6 0 15,2 0-147-15,7 0-36 0</inkml:trace>
  <inkml:trace contextRef="#ctx0" brushRef="#br0" timeOffset="62852.65">14888 12475 3042 0,'-3'-3'67'0,"-3"-4"13"0,3-1 4 0,0 2 1 16,-3 1-68-16,3-3-17 0,-3 5 0 0,6 3 0 15,-3-5-144-15,0 0-33 0,-3 0-7 0,3-1 0 16,-3 1-56-16,-3 2-10 0,-6-2-2 0,3 2-1 16,-6 3 161-16,-2 0 32 0,-4 0 6 0,-3 0 2 0,-3 3 156 15,-2 2 32-15,-10 1 7 0,3-1 1 0,0 3 38 0,-2 0 8 16,2 2 2-16,0 1 0 0,4 5-79 0,2 2-15 16,3-2-3-16,3 8-1 0,4 5-42 0,5 0-8 15,6 0-1-15,3 3-1 0,6-3-34 0,3 3-8 16,6-3 0-16,6-2 0 0,0-1 0 0,6-5 0 15,2 0 0-15,1-2 0 0,6-3-14 0,-3-3-2 16,3-2 0-16,-4-6 0 0,4 0 3 0,0-5 0 0,-3-3 0 16,0 1 0-16,-7-3 13 0,4-3 0 0,-3-6 0 15,-3 4 0-15,-3-3 14 0,0-3 6 0,0-3 0 16,-3 1 1-16,-3-4-5 0,3-4-2 0,-6 0 0 0,0-4 0 16,-1-1-2-16,1 4-1 0,-3 1 0 0,0-1 0 15,0 6-1-15,-3 0 0 0,1 2 0 0,2 4 0 16,-3 1 14-16,-3 4 4 0,3 4 0 0,0 4 0 15,-3-1-28-15,0 8 8 0,0 1-8 0,0 4 0 32,-3 1-19-32,6 5-9 0,3 0-1 0,3 2-1 0,0 1 13 0,3-1 2 0,3 1 1 0,3-3 0 15,3 2 2-15,-1-2 0 0,4 0 0 0,0-6 0 16,3 1 12-16,3-3 0 0,-3-5-10 0,2-1 10 16,1-2 0-16,0-2 18 0,3-4-3 0,-3-2-1 15,2-2 0-15,1-1 0 0,0-2 0 0,-3 0 0 16,-3-6 12-16,0 1 2 0,2-1 1 0,-2 1 0 0,-6-3-17 15,3 2-3-15,-3 1-1 0,0 4 0 0,-3 1-8 0,-1 2 0 16,1 4 0-16,-3-1 0 0,3 5 0 0,-3 0 0 16,0 6 0-16,-3 2 0 0,3-2 0 0,-3 7 8 15,-3 4-8-15,0 2 0 0,-3-1 10 0,0 4-10 16,0 2 12-16,0 0-12 0,-3 0 11 0,0-2-11 16,3 2 10-16,-3-2-10 0,0-3 8 0,3-1-8 15,-3-1 0-15,0-1 0 0,3-3 0 0,0-4 0 16,0-6 0-16,0 0 0 0,0 0 0 0,0 0-13 15,0 0 1-15,6-6 0 0,6-4-1 0,-3-3 0 16,6-3 0-16,3-5 0 0,-1-1 13 0,7-1 0 16,3-6 0-16,0 2 0 15,0-2-24-15,2 5-8 0,1 0-1 0,-3 6-1 0,0 2 34 0,-3 5 0 0,-4 1 0 16,1 7 9-16,-3 3-9 0,0 3 0 16,-3 5-12-16,0 2 12 0,-3 6 0 0,2 3 0 0,-2 2 0 0,0 3 0 15,0 5 27-15,3 0 3 0,-3 0 1 0,3 0 0 16,0 0-31-16,0 0 0 0,2-2 0 0,7-3 0 31,3-3-148-31,3-5-33 0,38 5-7 0,-8-16 0 0</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9-03T16:47:48.478"/>
    </inkml:context>
    <inkml:brush xml:id="br0">
      <inkml:brushProperty name="width" value="0.05292" units="cm"/>
      <inkml:brushProperty name="height" value="0.05292" units="cm"/>
      <inkml:brushProperty name="color" value="#FF0000"/>
    </inkml:brush>
    <inkml:context xml:id="ctx1">
      <inkml:inkSource xml:id="inkSrc142">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1" timeString="2020-09-03T16:52:02.341"/>
    </inkml:context>
  </inkml:definitions>
  <inkml:trace contextRef="#ctx0" brushRef="#br0">3059 3479 1605 0,'0'0'71'0,"0"0"15"0,-6-2-69 0,-3-1-17 16,3 3 0-16,-3-5 0 0,3-1 83 0,-6 4 13 15,0-1 2-15,3 0 1 0,0-2 9 0,0 3 3 16,-2-4 0-16,-1 6 0 0,3-2-55 0,-3 2-10 16,0-3-2-16,0 3-1 0,-3 0-18 0,3 3-3 15,0-3-1-15,-3 2 0 0,4 4-4 0,-7 1-1 16,6-1 0-16,-3 4 0 0,0 1 3 0,0 5 0 15,-6 2 0-15,3 1 0 0,1 5-19 0,2 5 0 16,0 0 0-16,6 3 0 0,-6-1 0 0,9 4 0 0,-9-1 0 16,6-2 0-1,6-3-28-15,6-5 0 0,0-3 0 0,9-2 0 16,-3-6-6-16,6-5-1 0,3-3 0 0,9-5 0 0,-4-3 10 0,4-5 1 0,3-5 1 0,3-3 0 16,-7-2 12-16,4-3 3 0,0-9 0 0,3 4 0 15,-6 0 41-15,2-1 9 0,-2-5 2 0,-6 1 0 16,-6-1 13-16,0 0 3 0,-3-2 1 0,-6-1 0 15,-9-7-23-15,0 0-5 0,-9-1-1 0,0-2 0 16,-9 8-4-16,3-5-2 0,-6 8 0 0,-3-1 0 16,-5 3-4-16,-1 6-1 0,-3 2 0 0,-5 0 0 15,-1 11-21-15,0 0 9 0,-5 5-9 0,5 8 0 16,3 0-9-16,4 0-9 0,5 8-2 0,3 2-869 16,12 1-175-16</inkml:trace>
  <inkml:trace contextRef="#ctx0" brushRef="#br0" timeOffset="1741.22">3645 3069 1263 0,'0'0'56'0,"0"0"12"0,0 0-55 0,0 0-13 15,0 0 0-15,-6-2 0 0,-6-1 121 0,3 3 22 16,3-3 4-16,6 3 1 0,-11 0-10 0,2 0-2 16,0 0 0-16,0 3 0 0,-3 0-49 0,0 4-11 15,0 1-1-15,0 3-1 0,0 2-17 0,-3 6-3 16,0 2-1-16,1 8 0 0,-4 5 1 0,3 3 0 15,-3 3 0-15,3 8 0 0,0-6-43 0,0 3-11 16,6 0 0-16,-3 5 0 0,7-7 0 0,5-1 12 16,5-2-12-16,4-3 12 0,3-3-21 0,6-5-4 15,3-8-1-15,3 1 0 16,6-7-82-16,2-4-17 0,4-8-3 0,3-3-1060 0</inkml:trace>
  <inkml:trace contextRef="#ctx0" brushRef="#br0" timeOffset="2372.12">3949 3376 2127 0,'0'0'94'0,"0"0"20"0,0 0-91 0,0 0-23 16,0-8 0-16,3 0 0 0,-3 8 79 0,0 0 11 16,3-8 2-16,3 0 1 0,-6 8 3 0,6-2 0 15,0-4 0-15,-6 6 0 0,9-2-40 0,-4 2-8 16,-5 0-2-16,3 8 0 0,0 0-18 0,0 5-4 15,0 0-1-15,-3 3 0 0,-6 2 1 0,0 4 0 16,3 1 0-16,-5-1 0 0,2 4-5 0,-3-5-1 16,0 6 0-16,3-3 0 0,-3-3-18 0,3 0 0 15,0 0 0-15,3-2 0 0,-3-1 0 0,3-2-16 16,3-3 4-16,-3-2 0 16,3-3-12-16,0-3-1 0,0-5-1 0,0 0 0 15,0 0 0-15,6-3 0 0,3-2 0 0,3-3 0 16,-3-5-2-16,0 0 0 0,3-3 0 0,0-3 0 0,-1 1 5 0,4-1 1 0,6-7 0 0,-3 5 0 15,0-1 7-15,3 4 2 0,-3-1 0 16,-1 4 0-16,1 1 13 0,0 4-12 0,-6 2 12 0,3 5-12 16,-3 0 12-16,3 3 0 0,-3 3-10 15,0 2 10-15,-1 3 0 0,1 0 8 0,0 0 0 0,0 8 0 16,0-3 4-16,0-2 0 0,3 2 0 0,-3-2 0 16,3 2-2-16,3-5 0 0,2 2 0 0,4-2 0 15,-3 3 3-15,0-6 1 0,3 3 0 0,-4-8 0 16,4 0-14-16,-3 0 0 0,0-5 0 0,-3 2 0 15,0-2 28-15,0-6 0 0,-7 3 0 0,4-5 0 16,-3 0-11-16,-3-3-2 0,-3-2-1 0,0-1 0 0,-3 1-6 0,-3-1 0 16,-3 1-8-16,0-1 12 0,-6 8 3 0,3-7 0 15,-3 5 0-15,-3 2 0 16,0-2-83-16,1 5-17 0,-1 0-3 0,3 0-780 16,3 3-156-16</inkml:trace>
  <inkml:trace contextRef="#ctx0" brushRef="#br0" timeOffset="2657.22">4749 2958 2188 0,'0'0'97'0,"0"0"20"0,0 0-93 0,0 0-24 0,0 0 0 0,0 0 0 16,0 0 107-16,9 0 17 0,-3-3 3 0,6 3 1 15,0 0-52-15,0 0-9 0,3 0-3 0,3 0 0 16,0-2-51-16,3 2-13 0,-4-3 0 0,4 0 0 16,0 3 8-16,0-2 0 0,-3-1-8 0,0 3 12 15,-1 0-88-15,-5-5-19 0,0 2-3 0,0 3-703 16,-3 0-141-16</inkml:trace>
  <inkml:trace contextRef="#ctx0" brushRef="#br0" timeOffset="2835.41">4916 2934 2199 0,'6'0'48'0,"-6"0"11"0,0 0 1 0,6 3 2 0,0 2-50 0,-3 0-12 15,0 3 0-15,-3 3 0 0,3-3 103 0,-3 5 17 16,0 3 4-16,-3 0 1 0,0 5-49 0,0 0-9 15,3 0-3-15,-3 1 0 0,-3-1 0 0,0-3 0 16,3 3 0-16,3 1 0 16,0 1-80-16,0-9-16 0,0 2-3 0,3 2-865 15,0-2-172-15</inkml:trace>
  <inkml:trace contextRef="#ctx0" brushRef="#br0" timeOffset="3323.69">5717 2897 3110 0,'0'0'68'0,"-3"8"15"16,3 3 2-16,0-6 3 0,-6 6-71 0,3 2-17 0,0 0 0 0,3 6 0 15,-3 4 55-15,0 4 7 0,-3-1 2 0,0 6 0 16,3 0-64-16,-3 5 0 0,-3 0-16 0,0 8 3 15,0-8 13-15,-3 3 0 0,1-3 0 0,-1 2 0 16,0-4 9-16,3-6-9 0,-3 0 0 0,3-3 9 0,0-2-9 0,0-3 0 16,0-5 0-16,3 0 0 15,0-5-29-15,3-1 1 0,0-7 1 0,3-3 0 16,0 0-20-16,0 0-4 0,3-8-1 0,0-8 0 16,0 0-10-16,3-8-2 0,0 1-1 0,3-12 0 15,0 1-7-15,0-9-2 0,3-9 0 0,6-7 0 16,-6 1 26-16,6 0 4 0,-1 0 2 0,1-6 0 0,0 17 63 0,0-1 13 15,3 11 2-15,-3 5 1 0,-3 11 27 0,2 3 6 16,-5 4 1-16,0 9 0 0,-6 2-31 0,0 6-5 16,3 5-2-16,0 3 0 0,0 7 10 0,0 3 1 15,0 3 1-15,0 2 0 0,0 4-21 0,-3 1-4 16,2 1 0-16,1 5-1 0,0-2-19 0,-3-1 0 16,0 0 0-16,3 3 0 0,-3 0 0 0,0-2 0 15,3-3 0-15,0-6 0 0,-3 3 14 0,-3-5-1 16,6 0 0-16,-6-6 0 0,6 1-3 0,-3-6-1 0,0-2 0 0,0-1 0 15,0-2-25-15,-6-8-4 0,5 5-2 0,-5-5 0 32,9 0-155-32,-3-5-31 0,-6 5-7 0</inkml:trace>
  <inkml:trace contextRef="#ctx0" brushRef="#br0" timeOffset="3481.5">5541 3363 2602 0,'0'0'57'0,"0"0"12"0,0 0 3 0,0 0 1 15,0 0-58-15,3 3-15 0,6-1 0 0,0 1 0 16,0-1 44-16,3 1 7 0,6 0 1 0,0-1 0 0,5-2-1 0,4 0 0 16,9-2 0-16,0-1 0 15,-1-2-62-15,4 2-12 0,0-2-2 0,5 0-840 16,-5-3-168-16</inkml:trace>
  <inkml:trace contextRef="#ctx0" brushRef="#br0" timeOffset="3945.21">6387 3186 2880 0,'-6'-8'128'0,"6"8"25"0,-6-3-122 0,6 3-31 15,0 0 0-15,0 0 0 0,0 0 53 0,0 0 5 0,0 0 1 0,0 0 0 16,6 5-11-16,0 6-1 15,0 2-1-15,-3 6 0 0,2-6-26 0,-5 8-4 0,3 0-2 0,-3 3 0 16,0 0-6-16,3 0-8 16,-6-1 11-16,3 1-11 0,3-3 8 0,-3-5-8 15,0 0 0-15,0 0 0 0,0-5 8 0,0-1-8 0,0-4 0 0,0-6 0 32,0 0-48-32,0 0-12 0,0 0-4 0,9-6 0 0,3 1 44 0,-3-6 9 0,3-2 2 0,0-3 0 15,3 3 9-15,-3-6 12 0,3 1-2 0,0-3-1 16,5 2-58-16,-5 1-12 0,0 5-3 0,3-1 0 15,0 1 52-15,-3 5 12 0,-3 5 0 0,3 3 0 16,-4 6 48-16,1-1 13 0,3 8 3 0,-3 1 0 16,0-7-52-16,0 7-12 0,-3-1 0 0,0 3 0 0,3 0 0 15,0 2 0-15,-3-5 0 0,2-2 0 0,1 2 0 16,0 0 0-16,3 1 0 0,-3-6 0 0,3 0 16 0,0 0 1 16,0 2 0-16,0-10 0 0,-1 3-3 0,1-1-1 15,-3-4 0-15,0-1 0 0,3 3-1 0,-3-8-1 16,0 0 0-16,-3-5 0 0,3 0-11 0,0-6 0 15,0 3-10-15,-4-5 10 16,4-3-144-16,0 1-24 0,0-1-4 0,-3-3 0 0</inkml:trace>
  <inkml:trace contextRef="#ctx0" brushRef="#br0" timeOffset="4216.46">7172 2709 2649 0,'-6'3'58'0,"3"5"12"0,3-3 2 0,9 6 4 0,3-1-61 0,0 4-15 0,-3-1 0 0,9 8 0 15,12-2 0-15,0 4 0 0,-7 6 0 0,4 1 0 16,0 4 54-16,3-5 8 0,-1 5 2 0,1 3 0 16,-3 1-52-16,3-1-12 0,3 2 0 0,-10 4 0 15,-14-4 54-15,9-2 8 0,3 3 2 0,-3 0 0 16,-9-6-52-16,-3 0-12 0,0-2 0 0,0 0 0 15,-3-3 54-15,-6 0 8 0,-9-2 2 0,-3-1 0 16,-3 3-52-16,-6-8-12 0,-9 1 0 0,-5-1 0 16,-1-3 0-16,-3 1-12 0,-5-3 3 0,-16 0-975 15,-2-3-196-15</inkml:trace>
  <inkml:trace contextRef="#ctx0" brushRef="#br0" timeOffset="4774.95">3842 3239 2487 0,'0'0'55'0,"0"0"11"0,0 0 2 0,9 0 2 0,-9 0-56 0,0 0-14 15,6-3 0-15,-1 3 0 0,4 0 80 0,0-5 12 16,0 5 4-16,3-3 0 0,3 3-48 0,0-3-8 16,-3 1-3-16,6 2 0 0,-3-6 3 0,2 4 0 15,1-1 0-15,3 0 0 16,0 3-84-16,0 0-16 0,0-5-3 0,-4 2-1 0,1 3 52 0,-3-2 12 16,3-1 0-16,-6 3 0 15,0-5-105-15,-3 2-19 0,0-5-3 0,0 3-649 16,0 0-131-16</inkml:trace>
  <inkml:trace contextRef="#ctx0" brushRef="#br0" timeOffset="4951.26">4142 3069 1692 0,'0'0'75'0,"0"0"15"0,0 0-72 0,6 3-18 0,-6-3 0 0,12 2 0 16,0 1 132-16,0 2 24 0,0 1 4 0,3-1 0 15,0 0-44-15,2 3-8 0,-2 0-3 0,0 3 0 16,0-6-33-16,-3 3-6 0,0 3-2 0,0-1 0 15,-6 1-51-15,0-1-13 0,-3 1 0 0,-3 2 0 16,-6 0-48-16,0 6-13 0,-6-6-3 0,3 3 0 16</inkml:trace>
  <inkml:trace contextRef="#ctx0" brushRef="#br0" timeOffset="5509.41">6354 3016 1958 0,'0'0'43'0,"0"0"9"0,-3-2 1 0,3 2 3 0,-3 0-45 0,3 0-11 15,0 0 0-15,0 0 0 0,0 0 150 0,0 0 28 16,0 0 6-16,9 2 0 0,0 1-90 0,6 0-18 15,0 2-4-15,2-5-1 0,4 0-6 0,0 0-1 16,0 0 0-16,6 0 0 0,-4 0-51 0,4-5-13 16,0 5 0-16,3-3 0 0,0 0 0 0,-4 1 0 15,-2-4 0-15,3 1 0 16,0 2-48-16,-3-5-13 0,-7 1-3 0,1 1 0 16,-3 1-148-16,-3-3-29 0,6-5-7 0,-18 13 0 0</inkml:trace>
  <inkml:trace contextRef="#ctx0" brushRef="#br0" timeOffset="5674.03">6738 2929 2512 0,'0'0'56'0,"6"5"11"0,0 3 2 0,3-5 1 0,-3 5-56 0,3-3-14 0,-4 6 0 0,4-1 0 16,3 1 100-16,-3-1 16 0,0 4 4 0,-6-1 1 15,6 0-65-15,-6 0-14 0,-3 3-2 0,0-3-1 16,-6 3-99-16,-3 0-20 15,0 0-4-15,-3-3-1 0</inkml:trace>
  <inkml:trace contextRef="#ctx0" brushRef="#br0" timeOffset="15968.16">2511 4442 1555 0,'0'0'138'0,"12"0"-110"15,3 3-28-15,6-3 0 0,3 0 116 0,-1 0 19 16,1 0 3-16,6 0 1 0,3 0-38 0,2 3-7 16,7-3-2-16,0 0 0 0,-1-3-43 0,7 0-9 15,9 1-1-15,2-4-1 0,-8 1-23 0,5 0-5 16,-5 0-1-16,2-1 0 0,-2 1-9 0,-3 0 0 0,2-1 0 15,-2 1 0-15,-6 0 0 0,-1 0 0 0,-8 2 8 0,0 0-8 16,-6-5 8-16,-4 6-8 0,-2-1 8 0,-6 3-8 31,0-3-73-31,-6 3-20 0,-9 0-4 0</inkml:trace>
  <inkml:trace contextRef="#ctx0" brushRef="#br0" timeOffset="16708.82">2618 5353 1324 0,'-15'0'59'0,"15"0"12"0,0 0-57 0,-6 0-14 0,0-3 0 0,-2 0 0 16,-1 1 188-16,-3-1 34 0,0 0 7 0,0 3 2 15,0 0-88-15,3 0-18 0,-3 0-3 0,-3 0-1 16,3 3-49-16,0 2-9 0,-2-2-3 0,-1 5 0 16,0 2-16-16,-3 6-4 0,-3 0-1 0,3 8 0 15,-3 0-16-15,4 2-3 0,-4 3-1 0,3 3 0 16,3 0-11-16,-3 2-8 0,0 1 12 0,3 2-12 16,0-6 0-16,4 1 0 0,8 0 0 0,3 0 0 0,3-3-16 15,3-3-8-15,5-5 0 0,-2-5-1 16,6 0-31-16,6-3-7 0,-3-7-1 0,3-1 0 15,0-2 41-15,5-3 8 0,-5-11 2 0,3 0 0 0,3 1 24 0,-3-9 5 16,2 1 0-16,-2-6 1 0,3-2 8 16,-3-1 2-16,-6-5 0 0,3-5 0 0,-4-2 22 0,4-6 5 15,-9 2 1-15,6-2 0 0,-12 0-36 0,3 3-7 16,0 2-2-16,-6-2 0 0,-6 2 11 0,0 3 3 16,-3 3 0-16,-6 2 0 0,0 0-8 0,-3 6-2 15,-6-1 0-15,1 4 0 0,-4 1-14 0,0 4 11 16,-3 5-11-16,-3-3 10 0,-2 3-10 0,-4 2 0 15,-3 3 0-15,1 3 0 0,-1 0 0 0,3 2-14 16,-6 3 3-16,4 3 1 16,2 2-80-16,6 0-16 0,9 6-3 0,1-1-767 0,5 6-152 0</inkml:trace>
  <inkml:trace contextRef="#ctx0" brushRef="#br0" timeOffset="17278.56">2993 5398 864 0,'3'-14'38'0,"-3"14"8"0,0-8-37 0,0 3-9 15,3-3 0-15,0 3 0 0,-3 5 383 0,0 0 74 16,0 0 15-16,0 0 4 0,0 0-291 0,0 0-57 16,0 8-12-16,0 2-3 0,3 6-61 0,0 0-12 15,-3 5-2-15,0 0-1 0,0 6-21 0,0-1-5 16,0 3-1-16,0 3 0 0,-3-5-10 0,0-1 0 16,3 1 0-16,0-1 0 0,-3-5 0 0,3-2 0 15,0-3 0-15,0-1 0 0,0-1 0 0,0-4-12 16,0-2 0-16,0-8 1 0,0 0 1 0,0 0 0 15,0 0 0-15,0-5 0 0,3-3 10 0,3-5 0 16,-3 0 0-16,9-6 0 0,-3-2-8 0,9-6 8 16,0-2-8-16,3 0 8 0,-1 3-17 0,1-1 1 15,3 6 1-15,0 3 0 0,-3 2 7 0,0 2 8 16,-4 4-13-16,1 2 5 0,3 5 8 0,-6 3 0 0,0 6 0 16,-3-1-8-16,3 5 8 0,-3 1 14 0,-1 5-3 0,4-3-1 15,-3 0 0-15,0 1 0 0,6 1 0 0,-3 1 0 16,3-2-10-16,0-4 8 0,5-2-8 0,-2 0 8 15,0-3 4-15,0 1 1 0,3-4 0 0,-3-2 0 16,-4-2-13-16,1-1 11 0,3-5-11 0,-6-3 10 16,3 4 5-16,-3-7 1 0,-3 4 0 0,0-9 0 15,-4 1-2-15,1-1 0 0,-3-2 0 0,-6 0 0 16,3-3-6-16,-6 3 0 0,-3 0-8 0,-3 0 12 16,1-1-32-16,-4 6-6 0,0-2-2 0,-3 5 0 15,-3-1-142-15,3 1-29 0,0 3-5 0,0 2-2 0</inkml:trace>
  <inkml:trace contextRef="#ctx0" brushRef="#br0" timeOffset="17970.95">3002 5125 1818 0,'0'0'40'0,"0"0"8"0,0 0 1 0,0 0 3 0,6 0-42 0,9 0-10 16,-6 3 0-16,3-3 0 0,3-3 99 0,0 0 17 16,0 3 4-16,2 0 1 0,1-2-9 0,0 2-1 15,0-3-1-15,3 3 0 0,-3 0-88 0,3 3-22 0,-1-3 0 0,1 2 0 16,-3 1 56-16,0-3 6 0,3-3 2 0,0 3 0 15,-4 3-36-15,4-3-8 0,-3 0 0 0,3-3-1 16,-3 1-19-16,3-4 0 0,-3 4 0 0,2-4 0 16,-2-1-92-1,-3 1-23-15,-3-2-4 0,0 0-1071 0</inkml:trace>
  <inkml:trace contextRef="#ctx0" brushRef="#br0" timeOffset="18223.66">3285 5014 1440 0,'0'0'128'0,"6"-3"-103"16,0 1-25-16,0-4 0 0,3 1 120 0,3 0 20 15,0-1 3-15,0 1 1 0,2 0-13 0,1 2-3 16,3 3 0-16,-3-2 0 0,3 4-51 0,0-2-10 16,0 3-3-16,2 2 0 0,1 0 0 0,0 1 0 15,-6 2 0-15,3 0 0 0,3 2 0 0,0 1 0 16,-10 2 0-16,4 3 0 0,-3-6-51 0,0 4-13 15,-9-1 0-15,0 0 0 0,0 0 0 0,-6 1 0 16,0-1 0-16,0 3 0 0,-9-6 0 0,0 3 0 16,-3 1 0-16,-2-4 0 15,-4 1-86-15,-3-1-20 0,-18 6-4 0,10-8-1 0</inkml:trace>
  <inkml:trace contextRef="#ctx0" brushRef="#br0" timeOffset="19642.82">8818 3908 1850 0,'-8'-3'40'0,"5"1"9"0,0-1 2 0,-3 0 1 0,6 3-41 0,0 0-11 0,-3-2 0 0,0-1 0 16,3 3 79-16,0 0 13 0,0 0 4 0,0 0 0 15,0 0 0-15,0 0 0 0,0 0 0 0,0 0 0 16,9-3-36-16,0 1-8 0,-1-4 0 0,7 6-1 16,-3-2-9-16,3 2-2 0,3-3 0 0,0 1 0 15,6-1-13-15,-4-2-3 0,4 5-1 0,0-6 0 0,3 4-12 0,0-1-3 16,-4 0 0-16,4 1 0 16,-6-1-48-16,3-2-11 0,-6 2-1 0,0 3-1 15,-3 0-153-15,-4 0-30 0</inkml:trace>
  <inkml:trace contextRef="#ctx0" brushRef="#br0" timeOffset="19839.14">8798 4252 2512 0,'17'-5'112'0,"-5"2"22"0,3 0-107 0,6-2-27 16,3 0 0-16,6-1 0 0,2-2 86 0,-2 1 12 0,3 1 2 0,0-2 1 15,-4 3-9-15,1-3-1 0,-3 0-1 0,3 0 0 16,-3 3-68-16,-1-3-14 0,1-3-8 0,0 3 10 31,0 1-145-31,-1-4-29 0</inkml:trace>
  <inkml:trace contextRef="#ctx0" brushRef="#br0" timeOffset="32430.7">11167 3397 1551 0,'0'0'68'0,"0"0"16"0,0 0-68 0,0-2-16 0,3-4 0 0,0-2 0 16,0 0 87-16,3 1 13 0,0-4 4 15,0 3 0-15,0-3 12 0,6-2 2 16,-1 3 1-16,4-4 0 0,-3 9-40 0,3-8-8 0,0 5-2 16,0 3 0-16,0-1-21 0,3 1-4 0,-3 0 0 0,-1-1-1 15,4 6-24-15,3 0-5 0,0 0-1 0,0 0 0 16,3 0-13-16,-1 3 0 0,1 0 0 0,0-1 0 15,-3 6 0-15,0 0 0 0,0 3 8 0,2 2-8 16,-2 0 0-16,-6 3-12 0,0-3 3 0,-6 9 0 16,-3-4 0-16,-6 3 0 0,-3 0 0 0,-3-5 0 15,-6 5 9-15,0 1-12 0,-6 4 12 0,-3-5-12 0,1 3 12 16,-4 3 0-16,-3-1 0 0,-12 6 0 0,4-1 0 0,-4 1 0 16,-3 0 8-16,4-3-8 0,5-2 8 0,0-1-8 15,3-2 10-15,0 0-10 0,7-3 24 0,2-3 0 16,6-2-1-16,0-3 0 0,6 1-5 0,3-4-1 15,0-2 0-15,6-3 0 0,6 3-7 0,3-5-2 16,0 0 0-16,9-6 0 0,6 0-8 0,0-2 12 16,2 0-12-16,4 0 12 0,6-3-1 0,0 0 0 15,-1 0 0-15,4 0 0 0,-6 0 5 0,2 3 0 16,1-3 1-16,0 5 0 0,0-2-1 0,-4-1-1 16,1 4 0-16,0-4 0 0,-3 4-7 0,-1 2-8 15,-5-3 11-15,3 3-11 0,-6 0 16 0,0-2-3 16,-1 2-1-16,-5-3 0 15,0 3-91-15,-3 0-18 0,0 0-4 0,-3-3-778 16,3 1-155-16</inkml:trace>
  <inkml:trace contextRef="#ctx0" brushRef="#br0" timeOffset="32982.87">12325 3503 2419 0,'0'0'53'0,"0"-10"11"0,0 4 3 0,-3 1 1 16,6-3-55-16,0 0-13 0,-3 3 0 0,3-1 0 0,-3 6 105 16,0 0 19-16,3-7 3 0,-3 7 1 15,6 0-59-15,-6 0-11 0,0 0-2 0,6 2-1 0,0 3-37 0,0 3-7 16,0 3-2-16,2 2 0 0,-5 3 10 0,3 0 1 15,-3 5 1-15,3-2 0 0,-3-1-12 0,0 6-9 16,0-5 12-16,0 4-12 0,-3-2 10 0,0 1-10 16,0-4 8-16,0 1-8 0,-3-1 8 0,0-2-8 15,3 0 8-15,-3-3-8 0,0-2 28 0,0-3 1 16,0-3 0-16,3 0 0 16,0-5-44-16,0 0-9 0,0 0-1 0,0 0-1 15,0 0-10-15,6-5-1 0,3-6-1 0,3 1 0 0,3-1 38 0,-3-2 0 16,3 0 0-16,3 0 0 0,0-1 0 0,-1 4 0 15,1-6 0-15,0 5 0 0,6 1 0 0,-3-1 0 16,0 1 0-16,-1 4 0 0,-5-2 0 0,3 6 0 16,0-1 0-16,3 0 0 0,-6 1 0 0,0 2 0 0,2-3 0 0,1 6 0 15,-3-1 0-15,3 1 0 0,0 2 0 0,0-2 0 16,3 0 0-16,-1 2 0 0,-2-2 0 16,3 4 0-16,3-4 0 0,0 2 0 0,0 1 0 0,2-4 0 15,-5-2 0-15,0 0 0 0,0-2 0 0,-6-1 0 16,0-2 0-16,0-3 0 0,-4 0 0 0,1-3 0 15,-3-2 0-15,0 0 0 0,0-3 0 0,-3-3 0 16,-3 1 11-16,-3-1 9 0,0-4 3 0,-3 4 0 16,3-7-37-16,-3 2-7 0,-3 0-2 0,0 3 0 15,0-3-86-15,3 3-18 0,-3 2-3 0,0 1-713 16,0 5-142-16</inkml:trace>
  <inkml:trace contextRef="#ctx0" brushRef="#br0" timeOffset="33209.46">13236 3064 2649 0,'0'0'58'0,"0"0"12"0,0 0 2 0,6-5 4 0,3-1-61 0,2 4-15 16,1-4 0-16,3 1 0 0,0-3 54 0,3 3 8 15,3-3 2-15,0 3 0 0,-1-3-52 0,4-3-12 16,0 3 0-16,3 0 0 16,-3-2-99-16,-3-1-22 0,-4 3-5 0,-2 0-651 0,-3 0-131 0</inkml:trace>
  <inkml:trace contextRef="#ctx0" brushRef="#br0" timeOffset="33395.61">13423 2916 230 0,'0'0'20'0,"0"0"-20"0,0 0 0 0,0 0 0 16,0 0 491-16,0 0 93 0,0 0 20 0,3 8 3 16,-3 0-411-16,3 2-83 0,0 3-16 0,0 1-3 15,-3 2-30-15,3-1-5 0,0 4-2 0,0 2 0 16,-3-2-29-16,0 2-5 0,3 0-2 0,-3 3 0 16,0-6 0-16,0 3 0 0,0 1 0 0,0-4 0 15,3 1-189-15,0-3-39 0</inkml:trace>
  <inkml:trace contextRef="#ctx0" brushRef="#br0" timeOffset="33947.08">14141 2969 2361 0,'3'-8'210'0,"-1"0"-168"16,4 0-34-16,0 0-8 0,0 3 60 0,-6 5 11 15,0 0 1-15,0 0 1 0,0 0 19 0,6 10 4 16,-3-5 1-16,0 11 0 0,-6 0-47 0,3 5-10 16,-6 6-1-16,0 2-1 0,-6 0-30 0,1 3-8 0,-4 5 0 0,0 5 0 15,0-2 0-15,0 0 0 0,3-1 0 0,-3 1 0 16,0-3 29-16,3 0 5 0,1-5 1 0,-4 2 0 15,3-2-27-15,0-3-8 0,3-5 0 0,0-3 0 16,6-2 28-16,0-6 0 0,-3-3-1 0,6-4 0 16,0-6-73-16,0 0-14 0,6-3-4 15,-3-5 0-15,3-3 52 0,0-2 12 0,3-11 0 0,0 1 0 16,0-7 0-16,0-4 0 0,6-6 0 0,2-5 0 16,4-7 0-16,0-4 0 0,6-5 0 0,0-5 0 15,-1 8-22-15,1 2-2 0,-3 6 0 0,0 5 0 0,-6 8 24 16,0 8 0-16,-4 2 0 0,1 9 0 0,-3 5 20 0,0 7 1 15,-3 1 1-15,3 5 0 0,-6 5-22 0,3 3 9 16,3 8-9-16,-3 5 0 0,0-2 18 0,0 5-3 16,-1 2-1-16,1 3 0 0,6 3-6 0,-6 2-8 15,-3 3 11-15,3 0-11 0,0 0-12 0,-3-2-8 16,-3 2-3-16,3 0 0 0,0 0 42 0,-3-5 8 16,-3-3 1-16,6 0 1 15,-3-3-46-15,3-2-10 0,-3-3-1 0,0-2-1 0,0-3 54 0,0-3 11 16,0 0 3-16,0-5 0 0,0 3-31 0,-3-11-8 15,0 0 0-15,0 0 0 16,0 0-81-16,0 0-18 0,6-6-3 0,-1 1-799 0,-2-3-160 16</inkml:trace>
  <inkml:trace contextRef="#ctx0" brushRef="#br0" timeOffset="34096.07">14039 3286 2419 0,'21'8'53'0,"-9"-8"11"0,3 3 3 0,3-1 1 0,6 1-55 0,-1 2-13 0,4-5 0 0,0 0 0 16,3 0 54-16,0 0 8 0,5 0 2 0,7 0 0 16,-3-8 0-16,5 6 0 0,1-6 0 0,-3 2-888 15,-1-1-176-15</inkml:trace>
  <inkml:trace contextRef="#ctx0" brushRef="#br0" timeOffset="34576.08">12441 3217 1958 0,'0'0'87'0,"0"0"17"0,0 0-83 0,6 6-21 0,0-6 0 0,3 2 0 16,0-2 107-16,-3 3 17 0,6-6 3 0,-1 3 1 16,4 0 0-16,3-2 0 0,-3 2 0 0,9-6 0 15,-3 6-76-15,3-2-14 0,-4-1-3 0,7 0-1 16,-3-2-17-16,0 2-3 0,-3 1-1 0,2-1 0 0,-2-7-13 0,0 4 9 15,0-2-9-15,0 3 8 16,-3-3-91-16,-3 0-18 0,-1-2-4 0,1 2-1151 16</inkml:trace>
  <inkml:trace contextRef="#ctx0" brushRef="#br0" timeOffset="34771.21">12709 3048 2127 0,'0'0'47'0,"9"5"9"0,0 3 3 0,3-2 1 0,2-1-48 0,1 3-12 16,0 0 0-16,3 2 0 0,0-4 96 0,3 4 16 15,-3 1 4-15,-3-3 1 0,2 5-29 0,-2 0-5 16,0 0-2-16,0 3 0 0,-3-3-56 0,-3 1-11 16,-3-1-2-16,0-2-1 0,-3-1 21 0,-3 1 4 15,-3-1 0-15,-3 1-912 0,-6 2-182 0</inkml:trace>
  <inkml:trace contextRef="#ctx0" brushRef="#br0" timeOffset="41618.15">7664 2334 1497 0,'0'0'133'0,"0"0"-106"16,0 0-27-16,-6 2 0 0,-9-4 108 0,9 2 16 15,6 0 3-15,0 0 1 0,3 8 14 0,-3-3 3 16,-6 3 1-16,3 0 0 0,6-3-92 0,-3 3-18 16,-12 3-4-16,3-6-1 0,3 3-23 0,0 5-8 15,-3-5 0-15,-3 3 0 16,-3-1-71-16,6 3-20 0,6-2-4 0,-6 2-965 0</inkml:trace>
  <inkml:trace contextRef="#ctx0" brushRef="#br0" timeOffset="41811.92">7381 2701 288 0,'-15'6'25'0,"12"-6"-25"0,3 0 0 0,-3 5 0 16,3 3 428-16,-3-5 80 0,-6 2 16 0,6 0 3 16,6 3-391-16,-6 0-77 0,-6-3-16 0,6 3-3 15,3 3-12-15,0-1-3 0,-6-2 0 0,3 0 0 16,-3 3-25-16,3-3-16 0,3 5 3 0,-6-5 0 15,-9 0-169-15,4 3-34 16,5-1-6-16,-3 1-2 0</inkml:trace>
  <inkml:trace contextRef="#ctx0" brushRef="#br0" timeOffset="41974.61">7095 3040 979 0,'-9'0'87'0,"0"5"-70"15,9-5-17-15,-6 6 0 0,-3 2 189 0,0-3 35 16,6 3 6-16,-3 0 2 0,3 0-123 0,-3 2-24 15,1-4-5-15,2 2 0 0,3-3-23 0,-3 3-4 16,0 0-1-16,0 0 0 0,3 0-40 0,-3-3-12 16,0 3 0-16,3-3 8 15,-3 3-168-15,0-3-34 0,-3 11-6 0,-3-8-617 0</inkml:trace>
  <inkml:trace contextRef="#ctx0" brushRef="#br0" timeOffset="42103.31">6735 3434 2091 0,'0'0'92'0,"0"0"20"0,-9 8-89 0,0 0-23 0,0 0 0 0,3-3 0 16,0 3 52-16,6-8 7 0,-6 8 1 0,3 0 0 16,3-8 14-16,-6 8 3 0,3 0 1 0,3-3 0 31,0-5-187-31,-3 8-38 0</inkml:trace>
  <inkml:trace contextRef="#ctx0" brushRef="#br0" timeOffset="42354.37">6366 3866 2516 0,'-15'5'112'0,"15"-5"22"0,-6 5-107 0,-3 3-27 16,6 0 0-16,-3 0 0 0,-3 0 17 0,0 0-1 15,3 0-1-15,0 0 0 0,0 2 17 0,3-2 4 16,-3 3 1-16,3-1 0 16,-3 4-107-16,3-4-22 0,-2 3-4 0,-4 1 0 15,-3 2-94-15,0-1-18 0,-6 4-4 0,0 2-1 16,0 0 115-16,-3-2 23 0,4 2 5 0,-4 3 1 0,0-6 107 0,6 1 22 15,0-3 4-15,-3 2 0 0,6-2 60 0,-3-3 12 16,4-2 3-16,-1 2 0 0,3 0-33 0,0 1-6 16,3-4-2-16,-3 1 0 0,6-3-39 0,-3 2-8 15,0-2-2-15,3 3-797 16,3-1-160-16</inkml:trace>
  <inkml:trace contextRef="#ctx0" brushRef="#br0" timeOffset="44340.32">10863 4559 2257 0,'0'0'49'0,"0"0"11"0,0 0 1 0,0 0 3 0,0 0-51 0,0 0-13 16,9 0 0-16,0-3 0 15,6 0-45-15,0 1-12 0,6-3-3 0,6-3 0 16,-1 5 4-16,10-2 0 0,0-1 0 0,5 1 0 16,13 0 6-16,3-3 2 0,5 0 0 0,4-3 0 0,2 3 24 0,6 0 6 15,10-2 1-15,-1 2 0 0,6-3 17 0,1 1 9 16,2-1-1-16,6 1 0 0,-2-1 7 0,5-2 1 16,3 2 0-16,3-2 0 0,6 2 25 0,0 1 6 15,0 5 1-15,0-3 0 0,1 0 20 0,-4 0 4 16,-6 2 0-16,3 1 1 0,3 2-1 0,-3 3-1 15,-8-2 0-15,2 2 0 0,0 0-34 0,-3-3-6 16,-6 1-2-16,-2 2 0 0,-1 0-29 0,-9 0-10 16,1 0 0-16,-10 2 0 15,-5-2-137-15,-7 0-27 0,-5-2-6 0</inkml:trace>
  <inkml:trace contextRef="#ctx0" brushRef="#br0" timeOffset="48724.97">4973 8393 1324 0,'0'0'118'0,"0"0"-94"16,0-3-24-16,-6 0 0 0,3 3 108 0,3 0 18 16,0 0 3-16,0 0 1 0,0 0-28 0,0 0-6 15,0 0 0-15,0 0-1 0,0 0 2 0,6 3 1 16,0 5 0-16,-3 0 0 0,3 2-59 0,0 6-12 16,0 5-3-16,-3 3 0 0,-1 0 12 0,1 0 1 0,3 5 1 0,0 0 0 15,3-2-25-15,0 4-5 0,0-4 0 0,6 2-8 16,-6-5 0-16,6-1 0 0,3-4-15 0,-3-6 5 15,-1 0-5-15,4-2-1 0,0 0 0 0,-3-6 0 16,6-2 2-16,-3-1 0 0,0-4 0 0,2-1 0 16,1-5 4-16,0 0 1 0,-3 0 0 0,-3-5 0 15,0-3 9-15,-3 0 0 0,0-5 0 0,-3 0 0 0,-1 0 9 16,1-1 1-16,-3-1 0 0,0 1 0 0,-3 4-10 0,-3 5 0 16,0-3 0-16,0 3 0 0,0 2 34 0,0 3 5 15,-3 0 1-15,0 0 0 0,0 3-13 0,0 2-3 16,3 3 0-16,0 0 0 0,0 0-3 0,0 0-1 15,0 11 0-15,0 2 0 0,0 0-20 0,3 1 0 16,3 4 0-16,0 1 0 0,0 2 9 0,0 3 4 16,0 2 1-16,3 3 0 15,-3-2-38-15,0 2-7 0,3 0-1 0,-3 5-1 0,-3-2 33 0,3 5 12 16,-3-3 0-16,0 3 0 0,0 0-12 0,0 1 8 16,-3-1-8-16,0 0 0 0,0 0 12 0,0-3-4 15,-6 0-8-15,3-2 12 0,-3 0-4 0,0-3 0 16,-3 0-8-16,-3 0 12 0,-3-2 3 0,0-3 0 15,-6-6 0-15,4 1 0 0,-1-1-2 0,0 1 0 16,0-6 0-16,-3 0 0 0,3-2-2 0,-3-3-1 16,4-3 0-16,-1 0 0 0,0-5 0 0,3-2 0 0,0-6 0 15,0 0 0-15,3-3-1 0,-3-5 0 0,0-2 0 0,4-3 0 16,2-3-9-16,0 3 0 0,-3-3 0 0,6-3 0 16,0 1 13-16,0 2-2 0,3 0-1 0,0 3 0 15,0 2-28-15,3 1-6 0,0-1 0 0,6 4-1 16,0 1 11-16,0 4 2 0,6-1 1 0,-3 3 0 15,3 0-5-15,3 0 0 0,-1-2-1 0,7 4 0 16,0-1 5-16,6-1 0 0,3-3 1 0,2-2 0 16,-2 5-6-16,6-3-2 0,-3-2 0 0,2 0 0 15,-2-3-125-15,0 3-26 0,-3-1-5 0</inkml:trace>
  <inkml:trace contextRef="#ctx0" brushRef="#br0" timeOffset="49290.42">4741 8189 172 0,'0'0'16'0,"0"0"-16"0,0 0 0 0,0 0 0 16,0 0 312-16,0 0 60 0,0 0 12 0,0 0 3 16,0 0-182-16,0 0-36 0,0 0-7 0,8-3-2 0,-2 3-32 0,0-5-6 15,3 2-2-15,3 1 0 0,0-1-38 0,0 0-8 16,3-2-2-16,0 2 0 0,6 3-6 0,-1 0-2 15,1-2 0-15,0-1 0 0,3 0-25 0,0 1-6 16,3-3-1-16,-1 2 0 0,1-2-24 0,0 2-8 16,0-2 0-16,-1 2 0 0,-2 0 8 0,0 1-8 15,3-4 12-15,3 1-12 0,-4 2 0 0,-2-2 0 16,-3 0 0-16,0 2 0 0,-6 1 0 0,-3-1 0 16,-3 0 0-16,-3-2-9 15,0 2-15-15,-6 3-4 0,-3-5 0 0,-3 2 0 16,3 1-100-16,-6-1-21 0,0 3-4 0,-3-2-669 15,0-1-134-15</inkml:trace>
  <inkml:trace contextRef="#ctx0" brushRef="#br0" timeOffset="49560.49">5175 7964 403 0,'0'0'17'0,"0"0"5"0,0 0-22 0,0 0 0 0,0 0 0 0,0 0 0 15,0 0 380-15,3-3 71 0,3-2 14 0,-6 5 3 16,9-3-260-16,-9 3-52 0,0 0-10 0,9 0-2 15,0 0-65-15,3 3-13 0,-3 0-2 0,0 2-1 16,5-2-16-16,1 2-3 0,-3 0-1 0,6 3 0 16,0-3-27-16,3 1-4 0,-3 2-2 0,3 0 0 15,-4 0-10-15,-2-1 0 0,3-1 9 0,-6 2-9 16,-3 5 21-16,-3-5 0 0,0 0 0 0,-3 2 0 16,-3 1-21-16,0 0 0 0,-9 2-12 0,0-3 4 15,-6 4 8-15,3-1 9 0,-6 0-1 0,0 3-8 0,1 0-10 16,2-3-9-16,-3 0-1 0,6 0-1 15,0 1-122-15,6-4-24 0,6-2-5 0,6-2-1004 16</inkml:trace>
  <inkml:trace contextRef="#ctx0" brushRef="#br0" timeOffset="49995.42">6113 8512 403 0,'0'0'36'16,"0"0"-36"-16,0 0 0 0,9 0 0 15,-3 0 400-15,-3 0 74 0,3 0 14 0,2 0 4 0,4 0-288 0,0 0-58 16,0 0-11-16,3 0-3 0,3-3-35 0,0 0-7 15,0 3-2-15,2 0 0 0,-2-2-51 0,0-1-10 16,6 0-3-16,-3 3 0 0,-3-2-12 0,3 2-4 16,-1-6 0-16,1 6 0 15,-6-2-51-15,0 2-10 0,0 0-3 0,-3 0 0 16,0 0-144-16,-6 0-30 0,-6 0-6 0,0 0 0 0</inkml:trace>
  <inkml:trace contextRef="#ctx0" brushRef="#br0" timeOffset="50165.35">6148 8771 2329 0,'0'0'51'0,"0"0"10"0,6 5 3 0,6 1 2 0,0-4-53 0,3 1-13 16,3-3 0-16,0 0 0 0,0 2 109 0,5-2 19 0,4 0 4 0,3-2 1 16,0-1-39-16,-3-2-8 0,5 0-2 0,-2-3 0 15,0 0-84-15,0-3-8 0,-1 1-7 0,1-4-1 31,0 1-157-31,0 0-32 0</inkml:trace>
  <inkml:trace contextRef="#ctx0" brushRef="#br0" timeOffset="50968.6">7979 7930 1609 0,'18'-11'71'0,"-9"6"15"0,-3-3-69 0,0 0-17 0,0 0 0 0,0 0 0 16,0 0 129-16,-3 3 23 0,-3 5 4 0,0 0 0 16,0 0-29-16,0 0-7 0,0 0 0 0,0 0-1 15,0 8-44-15,0 2-9 0,0 1-2 0,-3 5 0 16,-3 5-16-16,3 5-3 0,0 6-1 0,-3 2 0 16,0 4-25-16,0 4-6 0,-3 3-1 0,0 2 0 15,3-2-3-15,-3 0-1 0,-3 0 0 0,0 0 0 16,6-2 4-16,-3-4 0 0,-3 4 0 0,1-4 0 0,2-4 5 0,-3-3 2 15,0-1 0-15,0-4 0 16,3-6-38-16,0-3-7 0,3-2-2 0,3-2 0 0,-6-7 11 0,6-4 1 16,3-3 1-16,3-5 0 15,-3-3-31-15,3-8-6 0,3-5-2 0,3-8 0 16,3-6-20-16,3-4-4 0,0-6-1 0,3-11 0 16,-1 3 0-16,4-10 0 0,0-3 0 0,3-9 0 15,-3 9 35-15,0 0 6 0,-1 5 2 0,4 3 0 0,-3 11 36 0,0 4 20 16,-3 6-3-16,0 5 0 0,-6 6 89 0,-1 5 18 15,1 5 3-15,-6 5 1 0,3 1-56 0,-3 7-10 16,-6 3-2-16,6 3-1 0,3 5-7 0,0 5-2 16,0 3 0-16,-3 2 0 0,3 3-25 0,3 6-5 15,-3-3 0-15,3 5-1 0,2-3-19 0,1 6 0 16,0 2 0-16,0 1 0 0,0-1 31 0,0 3 2 16,3 0 1-16,-6 0 0 0,3-2-23 0,-4-1-11 15,4-2 10-15,-3 0-10 0,0-6 9 0,-3 1-9 0,0-4 8 0,0 1-8 16,0-5 0-16,-6-1 0 0,3-5 0 0,0 1 0 15,-3-4 0-15,-3 1 0 0,0-3 0 0,0-8 0 16,0 0-15-16,-6 2-8 0,-6-2-1 0,3 0-1 31,-6-2-133-31,0-4-26 0,0 1-6 0,-3-3-1 0</inkml:trace>
  <inkml:trace contextRef="#ctx0" brushRef="#br0" timeOffset="51147.47">7943 8403 403 0,'0'0'36'0,"0"0"-36"0,0 0 0 0,0 0 0 0,0 0 418 0,9 3 77 16,0 2 15-16,3-2 3 0,3-3-341 0,0 2-68 16,0 1-13-16,6-3-3 0,5 3 12 0,1-1 2 15,0-2 1-15,3 0 0 0,8-2-61 0,-2-1-12 16,0 0-2-16,6-2-1 0,-7-3-27 0,4 0 0 16,3 0 0-16,-1 0 0 15,-5-2-152-15,3-1-22 0,-1 1-5 0,1-1-1 0</inkml:trace>
  <inkml:trace contextRef="#ctx0" brushRef="#br0" timeOffset="51449.23">9354 8070 2739 0,'0'0'60'0,"6"0"13"0,6-3 3 0,0 3 0 0,0 0-60 0,3 0-16 0,6 0 0 0,-4 0 0 16,-2 5 34-16,3 3 4 0,0 0 1 0,-3 3 0 15,3-1-31-15,-3 4-8 0,-3-1 0 0,0 3 0 16,-1 5 52-16,-5-2 10 0,0 4 2 0,-3-2 0 16,3 3-52-16,-9-3-12 0,0 1 0 0,-3-4 0 15,-3 3 0-15,-2-2 9 0,-4 2-9 0,-3-2 8 16,-3-4-8-16,3 1 0 0,0-2 9 0,-3 1-9 15,-2-1-13-15,2-4-7 0,3 1-2 0,0-3 0 16,0-6-109-16,3 1-21 0,3-6-5 16,0-2-1-16</inkml:trace>
  <inkml:trace contextRef="#ctx0" brushRef="#br0" timeOffset="51706.45">9777 8014 2880 0,'-6'3'64'0,"0"5"12"0,0 0 4 0,-3 2 0 0,3 4-64 0,-3-1-16 16,0 0 0-16,0 6 0 0,0-1 61 0,0 3 10 15,1 3 1-15,5 3 1 0,-3-4-14 0,3 6-3 16,0-2-1-16,3-1 0 0,0 1-55 0,0-3-15 16,3-1-1-16,3 1 0 0,0-3 16 0,0-2 0 0,2-1 0 0,1-2 0 15,3 0 8-15,0-5-8 0,0-1 9 0,6-2-9 16,-3-2 13-16,3-6-3 0,3-3-1 0,5-2 0 15,-5-3-21-15,3-3-5 0,3-2-1 0,-3-3 0 32,2-2-154-32,-2-1-32 0,-3-2-5 0,3-3-2 0</inkml:trace>
  <inkml:trace contextRef="#ctx0" brushRef="#br0" timeOffset="51990.11">9244 7932 2415 0,'0'0'107'0,"0"0"22"0,0 0-103 0,0 0-26 16,0 0 0-16,0 0 0 0,9 0 47 0,0-2 4 15,3-1 1-15,3-2 0 0,0 2 9 0,2-2 3 16,1-1 0-16,6 1 0 0,-3 0-26 0,3 0-5 15,0-3-1-15,2 2 0 0,1 1-40 0,-3 2-9 16,3-2-2-16,0 2 0 0,-4-2 19 0,1 2 0 16,0 1 0-16,-3-1 0 15,0 1-41-15,0-1-5 0,-4 3-1 0,1-3 0 16,-3-2-92-16,-3 0-18 0,6 2-4 0,-6-2-882 0</inkml:trace>
  <inkml:trace contextRef="#ctx0" brushRef="#br0" timeOffset="52216.16">9768 7736 2044 0,'0'0'45'0,"0"0"10"0,0 0 1 0,9 6 1 0,15-1-45 0,-9-5-12 0,-1 5 0 16,7-2 85-16,-3 2 15 0,-3-2 4 0,6 2 0 15,0 0-32-15,3 6-7 0,-4 0-1 0,1 2 0 16,0-5-5-16,-3 5-2 0,-3 0 0 0,-3 0 0 15,-3-2-25-15,0 2-4 0,-4-2-2 0,-5 2 0 0,0 0-10 16,-5 1-1-16,-7-1-1 0,0-3 0 16,-6 1-89-16,-6 2-17 0,0 0-4 0,-3-2-1 15</inkml:trace>
  <inkml:trace contextRef="#ctx0" brushRef="#br0" timeOffset="67469.22">4502 11655 1645 0,'0'0'72'0,"-6"-5"16"0,3 2-70 0,-2-2-18 16,2-3 0-16,-3 0 0 0,0 0 62 0,0 0 9 15,0 0 1-15,3 0 1 0,-3 0 38 0,3 3 7 16,-6 0 2-16,6-1 0 0,-6 4-38 0,0-1-7 16,-3 0-2-16,0 3 0 0,3 0-14 0,-6 3-3 15,-2 2-1-15,2 3 0 0,-3 5-16 0,-3 1-3 16,3 4-1-16,-6 6 0 0,4 2-15 0,-1 4-2 16,0 4-1-16,3 3 0 0,-3-3-17 0,6 3 10 15,0-2-10-15,3 2 8 0,7-3-8 0,2-2 0 16,3 0 0-16,8-1 0 15,1-4-16-15,6-3-9 0,3-6-2 0,6-4 0 16,3-4-13-16,5-5-2 0,4-2-1 0,3-8 0 0,3-8 25 0,-1-3 5 16,4-6 1-16,3-4 0 0,-7 0 12 0,-2-4-11 15,0-1 11-15,-7-6-10 0,-5-3 18 0,-3-5 3 16,-3-5 1-16,-6-6 0 0,-3 1 4 0,-9-1 2 0,-3-2 0 16,-3-3 0-16,-9 8 8 0,-6 0 2 0,-6 6 0 0,-9-4 0 15,0 9-12-15,-8 5-3 0,-7 2 0 0,-2 6 0 16,2 6-3-16,-6 7-1 0,4 0 0 0,-7 5 0 15,7 6-9-15,2 2 0 0,0 6 0 0,7 0 0 16,2 5 0-16,9 2 0 0,9 3-12 0,7 6 12 16,2 2-188-16,6 3-29 0,12 29-7 15,14-8 0-15</inkml:trace>
  <inkml:trace contextRef="#ctx0" brushRef="#br0" timeOffset="68142.92">5014 11459 2300 0,'0'0'102'0,"0"0"21"0,-3 0-99 0,0 0-24 16,0 3 0-16,0-1 0 0,1 4 72 0,-1-1 10 15,3 0 2-15,0 6 0 0,0-3-16 0,0 5-4 16,-3 3 0-16,6 2 0 0,-3 4-18 0,3 1-4 16,-1 4-1-16,1-3 0 0,0-1-24 0,0 1-5 0,6-3 0 0,0 3-1 15,0-5-11-15,3-1 0 0,3-2 9 0,-3-3-9 16,6-2 0-16,-3-3 0 0,0-3 0 0,2 1 0 15,-2-9 0-15,0 0 0 0,6-5 0 16,-3 0 0-16,0-2 0 0,0-3 0 0,2-6-9 0,-2 3 9 16,0 0 0-16,-3-5 0 0,-3 0 0 0,0 0 0 15,-3 0 0-15,0-1 0 0,-3 7 0 0,0-1 8 16,-3 2-8-16,0 4 0 0,-6 2 9 0,0 3-9 16,3 5 15-16,0 0-2 0,0 0 0 0,0 0 0 15,-3 10 0-15,0-2 0 0,0 5 0 0,3 6 0 16,0 2-13-16,0 3 0 0,0-3 0 0,3 8 0 15,0 0 0-15,3 3 0 0,0 2 0 0,-1 3 0 0,1-2 0 0,-3 2 17 16,0 3-3-16,0-1-1 0,0 1-25 0,0 0-6 16,-3-3-1-16,0 2 0 0,0 1 19 0,-3-6 0 15,-3 4 0-15,0-7 0 0,-5 1 0 0,2-3 0 16,-3-5 0-16,-6 2 0 0,-3-4 8 0,0-4 0 16,-3 1-8-16,1-4 12 0,-1-1 5 0,0-4 1 15,-3-2 0-15,0-2 0 0,1-4-18 0,-4-4 0 16,0-1 0-16,0-2 0 0,0-6 0 0,4-2 0 15,5 0 0-15,3-6 0 0,3 0 0 0,3 1 0 16,3-6 0-16,3 3 0 0,9 0 0 0,0 0 0 16,6-1 8-16,3-1-8 0,0 2 0 0,9 2-9 15,0 0 1-15,5 1 0 16,1-1-21-16,0 4-4 0,0-7-1 0,0 4 0 0,-1 2 18 0,4-3 3 16,0 1 1-16,0-1 0 15,-1 4-89-15,1-4-18 0,0-2-3 0,0 0-1094 0</inkml:trace>
  <inkml:trace contextRef="#ctx0" brushRef="#br0" timeOffset="68407.82">4866 11279 2023 0,'0'0'44'0,"0"0"10"0,0 0 2 0,0 0 0 0,6-2-44 16,-1-1-12-16,4 0 0 0,0 3 0 16,0-5 105-16,6 2 19 0,0 1 4 0,6-1 1 0,-3 0-33 0,3-2-6 15,2 2-2-15,-2 1 0 0,3-1-29 0,3-2-7 16,-3 0 0-16,2-1-1 0,1 1-33 0,3-3-6 16,3 0-2-16,-4 0 0 15,1 0-47-15,-3 3-10 0,0-3-1 0,-3 3-1 16,-4-1-179-16,-5 4-36 0</inkml:trace>
  <inkml:trace contextRef="#ctx0" brushRef="#br0" timeOffset="68596">5255 11157 1670 0,'0'0'74'0,"0"0"15"0,9 0-71 0,3-2-18 15,0 2 0-15,0 0 0 0,0-3 134 0,6 6 23 0,-3-1 5 0,6 1 1 16,-4 2-63-16,4 1-12 0,3-1-2 0,-3 3-1 15,0 3-24-15,-6-1-5 0,3 6 0 0,-1 0-1 16,-5-3-35-16,0 3-6 0,-3 0-2 0,-3 2 0 16,-3-2-12-16,-3 3 0 0,-3 2 0 0,-3 3-835 15,-6-3-160-15</inkml:trace>
  <inkml:trace contextRef="#ctx0" brushRef="#br0" timeOffset="68976.6">3809 12946 864 0,'0'0'76'0,"0"0"-60"16,0 0-16-16,6-5 0 0,3-1 366 0,3-1 70 15,6 1 15-15,5 1 2 0,10 0-351 0,3-3-70 16,5 0-15-16,10-3-2 0,6 1 41 0,5-1 9 16,4 0 2-16,5 1 0 0,6-3-12 0,4 5-3 0,-1-3 0 15,4 1 0-15,-7-1-36 0,3 3-7 0,1 0-1 0,2 3-8 16,-9 0 8-16,-2-1-8 0,-4-2 0 0,4 3 0 15,-10 0 8-15,-5 5-8 0,-1-3 0 0,-5 0 0 16,-9 3 9-16,-7-2-9 0,-5 2 0 0,-3 0 9 16,-6 0-9-16,-6 2-17 0,-6-4 4 0,-9 2 1 15,0 0-189-15,0 0-38 16</inkml:trace>
  <inkml:trace contextRef="#ctx0" brushRef="#br0" timeOffset="69572.19">4357 13621 864 0,'0'0'76'0,"-3"-3"-60"15,3-2-16-15,-3 2 0 0,0-2 295 0,0 0 56 16,-3-1 11-16,0 1 2 0,0 2-230 0,-3 1-46 0,0-1-10 0,-3 0-2 16,-3 3-3-16,0 0-1 0,-3 3 0 0,-2 2 0 15,-4 3-20-15,0 3-4 0,-3-1 0 0,-3 6-1 16,1 6-9-16,-1-1-2 0,3 2 0 0,0 7 0 16,0-1 9-16,4 2 2 0,2 4 0 0,3 5 0 15,3-1-39-15,3 4-8 0,6-1 0 0,3-2 0 16,6-3-8-16,3-3-2 0,6-2 0 0,6-3 0 15,6-8-26-15,-3-2-6 0,2-6-1 16,4-5 0-16,0-3 1 0,3-8 0 0,-3-2 0 0,2-6 0 16,1-4 42-16,-6-4 12 0,6-5 1 0,-4-7 0 0,-5-1 11 0,3-8 1 15,-3-2 1-15,-6-9 0 0,-3-1-7 0,-3-9-2 16,-3-8 0-16,-3-3 0 0,-3-4-17 0,-6 4 8 16,-3 6-8-16,-6 8 0 0,-3 8 8 0,-3 7-8 15,-6 9 0-15,-5 8 0 0,-4 7 0 0,-6 6 0 16,-2 7-13-16,-4 6 5 0,-3 6-12 0,4 7-3 15,2 3 0-15,0 5 0 16,4 3-17-16,5 0-3 0,6 5-1 0,9 3-800 16,4-3-161-16</inkml:trace>
  <inkml:trace contextRef="#ctx0" brushRef="#br0" timeOffset="69893.38">4589 13605 2026 0,'12'-8'90'0,"-12"8"18"0,9-3-86 0,0 3-22 0,2-2 0 0,1 2 0 15,3 0 67-15,0 2 9 0,0-2 1 0,0 6 1 16,6-1-19-16,-3 0-4 0,-1 3-1 0,1 0 0 15,0 3 7-15,0 2 2 0,-3 3 0 0,-3 0 0 16,0-1-11-16,-6 7-3 0,0-1 0 0,-9 3 0 16,-3-1-11-16,0 4-2 0,-6-1-1 0,-3 1 0 0,-3 2-7 0,-6 0 0 15,0 3-1-15,-2-3 0 0,-1 3-14 16,-3-6-2-16,0 3-1 0,1-5 0 16,5-3-50-16,0-2-11 0,0-1-1 0,6-7-1 15,6-1-147-15,3-4-30 0</inkml:trace>
  <inkml:trace contextRef="#ctx0" brushRef="#br0" timeOffset="70149.66">5005 13483 2833 0,'0'0'62'0,"0"0"13"0,0 0 2 0,-5 8 3 0,-1 3-64 0,-3 2-16 15,0 3 0-15,0 5 0 0,0 0 79 0,-3 3 12 16,3 2 2-16,0 4 1 0,6-1-51 0,-3 0-11 15,3 2-1-15,3 4-1 0,0-3-18 0,3-1-3 16,0-4-1-16,3-1 0 0,6-5-8 0,0 3 0 0,0-3 0 0,0-5 0 16,6 0 0-16,-4-3 0 0,1-2 0 0,0-3 0 15,0-3 0-15,0-2 0 0,0-3-12 0,3-5 12 16,-3-1-10-16,-1-2 10 0,4-2 0 0,0-3-9 16,-3-1-47-1,3-2-10-15,0-5-2 0,-3 0 0 0,3-3-149 0,-1-2-31 16</inkml:trace>
  <inkml:trace contextRef="#ctx0" brushRef="#br0" timeOffset="70411.25">4374 13412 2505 0,'-14'-8'111'0,"14"8"23"0,0 0-107 0,0 0-27 15,0-5 0-15,0 5 0 0,0-8 30 0,5 5 1 16,4-2 0-16,3 2 0 0,0 0 28 0,6 1 5 16,3-1 2-16,3 3 0 0,3-3 3 0,2 1 1 15,4-1 0-15,3 0 0 0,-1 1-34 0,1-1-6 16,0-2-2-16,3 0 0 0,-1-1-20 0,-2 1-8 16,0 0 0-16,-1-1 9 15,-5-2-68-15,0 3-13 0,-3-3-4 0,-3 3 0 16,-4-3-165-16,-2 0-34 0,6-2-6 0,-24 10-2 0</inkml:trace>
  <inkml:trace contextRef="#ctx0" brushRef="#br0" timeOffset="70608.31">4892 13232 1728 0,'12'-3'76'0,"-9"3"16"0,-3 0-73 0,9 0-19 0,-3 0 0 0,6-2 0 16,0-1 160-16,6 3 29 0,-3 0 6 0,6 0 1 15,-1 0-91-15,1 0-17 0,3 3-4 0,-3 2-1 16,3-3-17-16,-4 6-3 0,1-2-1 0,0 2 0 15,0 2-16-15,-3 3-3 0,0 1-1 0,-3 2 0 16,-4-1-9-16,1 1-1 0,-9 3-1 0,0-1 0 16,-6 1-9-16,-6 2-2 0,1-2 0 0,-4 2 0 15,0 0-12-15,-6 3-8 0,-3-3 10 0,3 0-987 16,0-2-198-16</inkml:trace>
  <inkml:trace contextRef="#ctx0" brushRef="#br0" timeOffset="71566.45">6440 12554 1324 0,'0'0'118'0,"0"0"-94"16,0 0-24-16,0-2 0 0,3-3 228 0,0-1 42 15,-3 1 8-15,6 0 2 0,-3 2-155 0,3-2-30 16,0-1-7-16,3 4 0 0,3-3-11 0,3-1-1 16,0 4-1-16,-4-1 0 0,4 3-34 0,0-3-6 15,3 3-2-15,3 0 0 0,0-2-19 0,6 2-4 16,-4 2-1-16,4-2 0 0,-3-2-9 0,-3 2 0 15,0 0 0-15,2-3 0 16,-2 3-103-16,0 0-22 0,-3 0-5 0,-3 0-1102 0</inkml:trace>
  <inkml:trace contextRef="#ctx0" brushRef="#br0" timeOffset="71761.45">6497 12851 1900 0,'0'0'169'0,"0"0"-135"0,0 0-34 0,0 0 0 15,0 0 167-15,0 0 26 0,9 2 6 0,0-2 1 16,0-2-84-16,5 2-16 0,4-3-3 0,6-2-1 16,3 0-12-16,0-3-2 0,2 0-1 0,7 0 0 15,3 0-31-15,0 0-6 0,-1 0-2 0,4-3 0 16,-6 1-42-16,2-1 0 0,4-2 0 0,0 2 0 16,-1 3-129-16,-8 1-28 0,-6 1-6 0,-6 1-1 0</inkml:trace>
  <inkml:trace contextRef="#ctx0" brushRef="#br0" timeOffset="95254.28">14792 2556 1591 0,'0'0'70'0,"0"0"15"0,0-5-68 0,3-1-17 16,0 1 0-16,3 2 0 0,3-5 19 0,0 3 0 15,3 0 0-15,0 0 0 0,0 2-19 0,3-8-9 16,0 3 1-16,3 3 0 0,-1 2 8 0,-2-7 0 0,3 2 0 0,0 0 0 16,0 5 0-16,0 1 0 0,0-6 0 0,-4 5-8 15,1 0 8-15,-3 3 14 0,0 0-3 0,0 0-1 16,0 3 21-16,-6 0 4 0,3 5 1 0,-3-3 0 16,0 6 1-16,3 4 1 0,-6-1 0 0,0 4 0 15,3 3-21-15,-3 6-4 0,0-9-1 0,-1 9 0 16,1 5-12-16,0 2 0 0,0-2 0 0,-3 7 0 15,0 6 16-15,0-5-4 0,3 2 0 0,-3 3 0 16,-3-5-21-16,3 5-5 0,-3-3-1 0,3-2 0 16,-6 2 15-16,4-2 0 0,-1 2 0 0,0 1 0 15,3-1 0-15,-3-2 0 0,0-3 0 0,3 0 0 16,-3-3 16-16,3 1-1 0,-3-1 0 0,3-2 0 16,-3 0 3-16,3-1 1 0,-3-2 0 0,3 0 0 15,-3-2-3-15,0-3 0 0,3-3 0 0,-3 0 0 16,-3 0 11-16,3-2 1 0,-3-1 1 0,0-2 0 0,3-3 1 0,-3-2 0 15,0 0 0-15,0-1 0 0,0-2-10 0,-3 0-1 16,0 0-1-16,3-3 0 0,-3-5-9 0,0 3-1 16,1 0-8-16,-1-3 12 0,0 0-12 0,0-3 0 15,0-2-9-15,-3-1 9 16,-3 1-36-16,3-3 0 0,0 0-1 0,0 0 0 16,0-2-131-16,-8-1-25 0,-1 3-6 0</inkml:trace>
  <inkml:trace contextRef="#ctx0" brushRef="#br0" timeOffset="95937.63">13992 2551 864 0,'0'0'76'0,"9"0"-60"15,-9 0-16-15,0 0 0 0,3-8 148 0,6 2 28 16,-1 1 4-16,-2 0 2 0,0 2-136 0,0-5-27 16,0 3-6-16,0 5-1 0,0-8-12 0,-6 8 0 15,0 0 0-15,0 0 0 16,3-5-19-16,-3 5-6 0,-6-8-2 0,0 2 0 0,0 6 17 0,-3-5 10 0,-3 3-12 0,1 2 12 16,-4 2 20-16,-3 3 12 0,0-5 1 0,0 6 1 15,0 2-10-15,0-6-1 0,3 4-1 0,-2-1 0 16,2 3 0-16,0 0 0 0,0 2 0 0,0-4 0 15,3 2-8-15,0 5-2 0,3 0 0 0,0 6 0 16,1-6-12-16,2 3 0 0,0 7 8 0,3-7-8 16,-3 3 0-16,3 5 0 0,0 5 0 0,0 3 0 15,3 5-8-15,-3-3 8 0,0 3 0 0,0 5 0 16,0 1-8-16,0 2 8 0,0 0 0 0,-3 5 0 16,0 5 0-16,0 6 0 0,-3-2 0 0,3-1 0 15,0-3 0-15,0 4 8 0,0-4 0 0,3-2 1 16,0 5-9-16,6-8 8 0,-3 1-8 0,6-6 8 0,0-3-20 15,3-2-5-15,0-3-1 0,3-3-503 16,3-5-101-16</inkml:trace>
  <inkml:trace contextRef="#ctx0" brushRef="#br0" timeOffset="101848.64">8562 11864 1832 0,'0'0'81'15,"0"0"17"-15,-3-5-78 0,3-1-20 0,0 6 0 0,0 0 0 16,0 0 35-16,0-8 3 0,3 3 1 0,-3 5 0 15,0 0 14-15,0 0 3 0,0 0 1 0,0 0 0 16,3 11 31-16,-3 2 7 0,-3 3 1 0,0 2 0 16,0 6-24-16,1 5-5 0,-4 6-1 0,-3-1 0 0,0 8-16 15,-3 1-3-15,-3 2-1 0,3 2 0 0,-6-2-18 0,6 0-3 16,-3 3-1-16,0-6 0 0,1 1-11 0,-1-4-2 16,3 1-1-16,3-3 0 0,-3-5-10 0,0-3 10 15,3 0-10-15,3-3 10 0,-3-4-10 0,3-4 0 16,0 1 9-16,0-4-9 0,0-4 0 0,3 0 0 15,-2-3 0-15,2-3 8 0,-3 0-22 0,3-2-4 16,0-6-1-16,3-2 0 16,0-8-92-16,3-6-18 0,0-10-4 0,3-8-1 15,-1-8-82-15,1-8-17 0,6-5-3 0,-3-6-652 0</inkml:trace>
  <inkml:trace contextRef="#ctx0" brushRef="#br0" timeOffset="102121.54">8414 11951 1360 0,'9'-24'60'0,"-3"14"13"0,-1 2-58 0,1-3-15 0,3-2 0 0,0 3 0 15,3-4 127-15,0 1 22 0,0 2 5 0,3-2 1 16,3 3-42-16,0-1-8 0,-1 3-1 0,4 0-1 15,-3 0-29-15,3 3-6 0,0-3 0 0,0 5-1 16,-1 1-11-16,-2 2-1 0,0 0-1 0,0 5 0 16,-3 0-3-16,0 3-1 0,0 3 0 0,-3 2 0 15,0 3-10-15,-1 0-3 0,1 5 0 0,-3 0 0 16,0 3 2-16,0 5 0 0,0-2 0 0,0 4 0 16,0 6-27-16,-3 0-4 0,0 0-8 0,3 0 11 15,-3 3-11-15,0 0 8 0,3-3-8 0,2 0 8 16,-5-3-8-16,3-2 8 0,3 0-8 0,0 0 8 15,0-3-8-15,-3-3 0 0,0-2 9 0,0 0-9 16,3-3 0-16,-3 0 9 0,-3-5-9 0,3 0 0 0,-3-3 9 0,0 0-9 16,-1-2 0-16,-2-1 9 0,-3-2-9 0,3 0 0 15,-3-2 0-15,0-6 0 16,0 0-77-16,0 0-15 0,0 0-2 0,-3-6-814 16,-3-2-164-16</inkml:trace>
  <inkml:trace contextRef="#ctx0" brushRef="#br0" timeOffset="102309.37">8256 12510 2617 0,'-18'-3'116'0,"9"3"24"0,6 3-112 0,3-3-28 16,0 0 0-16,0 0 0 0,9-6 18 0,6 6-2 16,6-2 0-16,6-4 0 0,-1 1 47 0,10-3 9 0,3 0 1 0,8-2 1 15,4-1-32-15,3 0-6 0,-1 1-2 0,-2-3 0 16,2 2-34-16,-2 0 0 0,0 3 0 0,-7-2 0 31,1 2-151-31,-4 0-37 0</inkml:trace>
  <inkml:trace contextRef="#ctx0" brushRef="#br0" timeOffset="103593.75">8753 9459 1728 0,'0'-11'153'0,"3"-2"-122"0,-3 2-31 0,0 11 0 16,3-5 57-16,3 0 6 0,-6 5 1 0,0 0 0 15,3-8-40-15,3 3-8 0,-3-1-2 0,3 4 0 16,0-4-22-16,0 4-5 0,-3-4-1 0,-3 6 0 16,0 0-70-16,6-5-15 0,2-3-2 0,1-2-667 15</inkml:trace>
  <inkml:trace contextRef="#ctx0" brushRef="#br0" timeOffset="103775.74">9235 8916 1958 0,'0'0'174'0,"0"0"-139"15,0 0-35-15,0 0 0 0,-3 0 138 0,0-5 21 16,0 3 4-16,0-4 1 0,3 6-139 0,0 0-25 16,0-2-9-16,0-4 0 15,0-4-32-15,3 2-7 0,0 0 0 0,0 3-668 16,3-3-134-16</inkml:trace>
  <inkml:trace contextRef="#ctx0" brushRef="#br0" timeOffset="103944.83">9488 8504 2163 0,'-12'0'96'0,"12"0"20"0,-3-3-93 0,-3-2-23 0,6-1 0 0,-3 1 0 16,6 0 16-16,-3-3-2 0,3 0 0 0,0-3 0 15,3 4-14-15,0-4 0 0,3 0 0 0,0 1 0 16,0-1-168 0,3 1-37-16</inkml:trace>
  <inkml:trace contextRef="#ctx0" brushRef="#br0" timeOffset="104103.66">9780 7972 691 0,'0'0'61'0,"0"0"-49"15,0-8-12-15,0 0 0 0,3 3 262 0,0-6 50 16,0-2 9-16,3 2 3 0,0-2-230 16,3 0-46-16,-3-3-8 0,3 0-3 15,-1 0-93-15,1 0-20 0,0-2-3 0,0-1-725 0</inkml:trace>
  <inkml:trace contextRef="#ctx0" brushRef="#br0" timeOffset="104229.39">10116 7419 1558 0,'0'-11'69'0,"3"6"15"0,0-3-68 0,0 0-16 16,0-2 0-16,0-1 0 0,0 0 8 0,3-2-8 15,0-5 12-15,0 4-12 16,-3-1-136-16,3-1-33 0,0 2-7 0</inkml:trace>
  <inkml:trace contextRef="#ctx0" brushRef="#br0" timeOffset="104411.29">10402 6914 576 0,'0'-11'51'0,"0"6"-41"0,-3-1-10 0,3 1 0 15,0-3 298-15,0 0 58 0,0-2 11 0,3-1 2 16,3-5-271-16,3 0-54 0,0-2-12 0,6-3-1 16,0 2-31-16,2 1 0 0,1-1 0 0,3 1 0 0,-3-1 0 0,3 3-10 15,-3 0 0-15,0 0 0 16,-7 3-130-16,4 0-25 0</inkml:trace>
  <inkml:trace contextRef="#ctx0" brushRef="#br0" timeOffset="115142.46">3154 14960 1267 0,'-18'-3'56'0,"6"0"12"0,-3 1-55 0,3 2-13 0,1 0 0 0,-1 0 0 16,-3-3 40-16,-3 3 6 0,6-3 1 0,-3 3 0 16,-3-2-39-16,3 2-8 0,1 0 0 0,-1 0 0 15,-3 2 71-15,6-2 17 0,-12 0 4 0,6 3 1 0,3-3-10 0,-6 3-3 16,4-3 0-16,-1 2 0 0,-3 1-9 0,3-3-3 16,0 3 0-16,3-3 0 0,-3 2-25 0,4-2-6 15,2 3-1-15,-3-1 0 0,6 1-23 0,-6-3-5 16,3 3 0-16,0 2-8 0,0 0 0 0,0 3 0 15,3 3 0-15,0 2 0 0,1-2 8 0,-1 5 0 16,0-3 1-16,0 5 0 0,3 6 10 0,0 3 1 16,0 2 1-16,0 2 0 0,0 4 4 0,3 2 1 15,0 3 0-15,3-1 0 0,-6 4-5 0,6-1-1 16,6 3 0-16,-6 3 0 0,0-1-12 0,3 3-8 16,0 1 8-16,-3-1-8 0,3 0 13 0,-3 1-1 15,0 1-1-15,3-1 0 0,-3-1 5 0,-3 3 2 0,0 0 0 16,0 0 0-16,0 5 8 0,3-5 2 0,-12 0 0 0,6 5 0 15,3-5-28-15,-9 5 0 0,3 0 0 0,0-5-11 16,1 0 11-16,-4 0 0 0,6-8 8 0,-6 0-8 16,3 0 0-16,-3-3 9 0,3 1-9 0,0-4 0 15,-3 1 13-15,0-3-4 0,0-3-1 0,3 1 0 16,-5-3 7-16,2-6 1 0,-3 1 0 0,6-4 0 16,-3-4-1-16,3-3 0 0,3 2 0 0,-3-5 0 15,3-5-3-15,3 3 0 0,0-6 0 0,3-2 0 16,0-3-4-16,0 0 0 0,0 0-8 0,0 0 12 15,9 0-12-15,3 0 0 0,0 0 0 0,3-3 0 16,0-2 0-16,3 0 0 0,-1-1 0 0,4 4 0 16,0-4 0-16,3-1 0 0,-3 1 0 0,8 1 0 15,1-3 0-15,0 0 0 0,3-2 0 0,0 4 0 16,-1-2 0-16,4-5 9 0,-6 5 1 0,5-2 0 16,-8 2-78-16,3 0-16 0,0-3-4 0,0 3 0 15,-4-5-144-15,4 0-30 0</inkml:trace>
  <inkml:trace contextRef="#ctx0" brushRef="#br0" timeOffset="115931.5">6196 14854 2264 0,'0'0'100'0,"0"0"21"0,6-6-97 0,0-2-24 16,3 1 0-16,0 1 0 0,3-4 9 0,0 2-9 16,0 0 10-16,-1 3-10 0,4-1 28 0,0 1 0 15,3 0 0-15,0 2 0 0,0 0 16 0,0 1 2 16,3-1 1-16,-1 0 0 0,1 1-31 0,0 2-7 16,0 0-1-16,3 0 0 0,-3 0-8 0,-1 2 0 15,-2 1 0-15,0 2 8 0,0 1-8 0,-3 2 12 16,0 0-12-16,-3 5 12 0,-3 3 12 0,-1 5 4 15,1 3 0-15,-6 5 0 0,0 5-4 0,0 6 0 0,-3-1 0 0,-3 6 0 16,0 6 5-16,0-1 1 0,0 3 0 0,-3 5 0 16,0 3-12-16,1-3-2 0,-1 0-1 0,3 6 0 15,-3-3-5-15,3-3-1 0,-6 8 0 0,6-2 0 16,-3-6 4-16,3 3 1 0,-3-3 0 0,0 0 0 16,3-5 1-16,0 5 0 0,0 0 0 0,0 1 0 15,3-6 16-15,0-1 3 0,-3 1 1 0,3-2 0 16,0-4-16-16,3 4-3 0,0-1-1 0,0-8 0 15,0 6-6-15,3-11-1 0,0 0 0 0,-3-3 0 16,3-7-8-16,0-1 12 0,0 1-12 0,-3-9 12 16,6 3-12-16,-3-5 10 0,0-5-10 0,-1-1 10 15,-2-2-2-15,-3-8-8 0,0 0 12 0,0 0-4 16,-3 0 5-16,-2 0 1 0,-7 0 0 0,0-2 0 16,-6-4-4-16,0 1-1 0,-3 2 0 0,-6-2 0 0,-5 0-9 15,-4 5 0-15,-9 0 0 0,1 0 0 0,-7 0 0 0,0 5-14 16,4-5 2-16,2 5 0 15,3-2-66-15,7 2-13 0,2-5-2 0,6 3-1330 16</inkml:trace>
  <inkml:trace contextRef="#ctx0" brushRef="#br0" timeOffset="116796.11">9705 14528 2073 0,'0'-5'184'0,"-3"-3"-147"16,0 0-29-16,3 0-8 0,-2 3 80 0,2-6 14 15,-3 1 3-15,0-1 1 0,0-2-78 0,0 2-20 16,-3-2 0-16,0 3 0 0,-3-1 10 0,0 3-2 15,0 0 0-15,0 3 0 0,-6-1 13 0,0 6 3 16,-3-5 0-16,1 5 0 0,-4 0-6 0,-3 0-1 16,0 5 0-16,0 1 0 0,0-1 19 0,-2 3 3 0,2 0 1 0,0 3 0 15,-3-1-12-15,6 3-3 0,-2 3 0 0,2-3 0 16,0 3-17-16,3 0-8 0,-3 3 8 0,6 2-8 16,0 0 0-16,1 0 8 0,2 3-8 0,3 2 0 15,0 1 9-15,0 5-9 0,3-1 10 0,0 6-10 16,3 1 21-16,3 4-1 0,0-2-1 0,0 2 0 15,3 3-19-15,0 0 0 0,-3 0 0 0,3 5 0 16,0 3 17-16,-3 3-3 0,-3 4-1 0,0-1 0 16,3-1 3-16,-6 5 0 0,0 1 0 0,0 5 0 15,-3-1-2-15,0 1 0 0,-3 0 0 0,0-3 0 16,-2 3 0-16,-1 0 0 0,0 2 0 0,-3 1 0 16,0-4-2-16,0 4 0 0,0-3 0 0,3-1 0 15,1-1 0-15,-1-1 0 0,-3-8 0 0,3 5 0 0,0-7 8 0,0-6 0 16,0 1 1-16,3-7 0 0,0 4-5 0,4-8-2 15,-4-3 0-15,6-8 0 0,3 3-4 0,-3-6-1 16,3-2 0-16,3-3 0 0,-3-5-9 0,6-5 8 16,-3 2-8-16,6 0 8 0,-3-8-8 0,6 1 0 15,0-4 9-15,2-2-9 0,4 0 0 0,3-2 0 16,3-4 0-16,3 1 8 0,3 0-8 0,2-3 0 16,1 3 0-16,3-3-8 0,3 2-7 0,-4 4-1 15,1-9 0-15,3 6 0 16,0-3-44-16,-1 0-8 0,4 0-3 0,3-3 0 15,2-2-81-15,4 0-16 0,5 0-3 0</inkml:trace>
  <inkml:trace contextRef="#ctx0" brushRef="#br0" timeOffset="117450.71">12453 14512 2602 0,'0'0'116'0,"0"0"23"0,6 0-111 0,6 0-28 16,3 0 0-16,2 0 0 0,7 0 12 0,3 0-4 16,3 0 0-16,3 0 0 0,2 0-8 0,-2 3 0 15,0 0 0-15,-6-1-11 0,-1 6 19 0,1-2 3 16,-6 2 1-16,0-1 0 0,-3 4 12 0,-1 0 4 15,1-1 0-15,-3 1 0 0,0 2-8 0,-3 3 0 16,0 0-1-16,0 5 0 0,-3 0-2 0,-3 3 0 16,0 5 0-16,-3 3 0 0,3 5 0 0,-6 2 0 0,-6 6 0 0,3 0 0 15,-6 3-1-15,0 2 0 0,-3 6 0 0,-3 5 0 16,-3 2 4-16,0 3 1 0,0 1 0 0,-2 1 0 16,2 1-3-16,-3 3-1 0,0-1 0 0,0 3 0 15,0-2-5-15,4-1 0 0,-1 0-1 0,3 1 0 16,0-1 9-16,3-5 3 0,0 6 0 0,0-6 0 15,3 5-7-15,3-2 0 0,-6-3-1 0,6 1 0 16,1-4 3-16,2-2 1 0,0 0 0 0,0-6 0 16,3-2-5-16,3 0-1 0,-3 0 0 0,0-8 0 15,0-5-13-15,0-3 9 0,3 2-9 0,0-7 8 16,-3-3 0-16,0-2 0 0,2-3 0 0,1-3 0 16,-3-3 1-16,0-5 0 0,-3 1 0 0,3-1 0 15,-2-5 2-15,-4-3 0 0,0 0 0 0,0-2 0 16,-3 0 0-16,0-6 0 0,-9 3 0 0,0-3 0 0,0-2-11 0,-3-3 0 15,-5 0 0-15,-4 3 0 16,-9-6-44-16,-3-2-13 0,-2 0-3 0,-7 0-1478 16</inkml:trace>
  <inkml:trace contextRef="#ctx0" brushRef="#br0" timeOffset="119612.88">1758 16155 1702 0,'0'0'76'0,"0"0"15"0,0 0-73 0,0 0-18 0,0 0 0 0,9-2 0 16,-3-1 86-16,3-2 14 0,-3 5 2 0,3-3 1 15,3 3-39-15,-3-2-7 0,2-1-1 0,4-2-704 16,0 5-140-16</inkml:trace>
  <inkml:trace contextRef="#ctx0" brushRef="#br0" timeOffset="119838.29">2371 16060 1900 0,'0'0'84'0,"0"0"18"0,0 0-82 0,0 0-20 16,6-2 0-16,0-4 0 0,6 1 44 0,-6 0 5 16,3 2 1-16,0-2 0 0,0-1-30 0,3 4-5 15,-3-3-2-15,2 2 0 0,1 0-26 0,0 1-6 16,0-4-1-16,-3 6 0 15,3 0-26-15,-6 0-6 0,3 0 0 0,-6 0-1 16,-3 0 1-16,6 6 0 0,0-4 0 0,0-2 0 16,-6 0 15-16,9 3 3 0,0-3 1 0,0 0 0 0</inkml:trace>
  <inkml:trace contextRef="#ctx0" brushRef="#br0" timeOffset="120971.65">1073 16007 1699 0,'0'0'75'0,"0"0"16"16,0 0-73-16,0 0-18 0,0 0 0 0,0 0 0 0,0 0 99 0,0 0 16 15,0 0 3-15,0 11 1 16,-3-3-28-16,0 0-6 0,3 5-1 0,0 6 0 0,0 2-34 0,-5-3-7 16,5 9-2-16,0-1 0 0,0 1-8 0,0-1-1 15,-3 3-1-15,3-2 0 0,3-1-14 0,-3-5-2 16,5 3-1-16,-5-3 0 0,3-5-14 0,6 0 9 15,-6-3-9-15,3 0 8 0,0-5-8 0,9-2 0 16,-6-1 0-16,-3-2 8 16,9-6-34-16,-6-2-7 0,12-1-2 0,-9-7 0 15,2 0-181-15,1-6-37 0</inkml:trace>
  <inkml:trace contextRef="#ctx0" brushRef="#br0" timeOffset="121261.54">948 15748 403 0,'0'0'36'0,"0"0"-36"0,0 0 0 0,0 0 0 16,0 0 300-16,0 0 54 0,0 0 10 0,0 0 3 16,0 0-200-16,0 0-40 0,0 0-8 0,0 5-2 15,0 6-47-15,3-3-10 0,-3 2-1 0,6 1-1 16,-6 0-21-16,3-3-4 0,3 5-1 0,-3-5 0 15,6-3-8-15,-6 6-1 0,-3-11-1 0,6 2 0 16,3 6-8-16,3-5-2 0,-3-6 0 0,-6 0 0 16,6-2 3-16,0 0 0 0,-6-3 0 0,3 0 0 15,0-5-4-15,0 2-1 0,-6 1 0 0,0-1 0 16,0 3-10-16,0 3 0 0,-6 0 9 0,0-1-9 16,6 6-16-16,-6 0-7 0,3 0-1 0,-6 6-1148 15</inkml:trace>
  <inkml:trace contextRef="#ctx0" brushRef="#br0" timeOffset="121873.23">4613 14743 57 0,'0'-6'0'0,"0"6"0"15,0-5 0-15,0 0 0 16,3-1 340-16,-6 4 64 0,3-4 12 0,3 1 2 0,-3 0-208 0,0 2-42 15,0 3-8-15,0 0-1 0,0-5-23 0,0 5-5 16,0 0-1-16,0 0 0 0,0 0-62 0,-3 5-13 0,0 1-3 0,3 1 0 16,-6 1-38-16,6 6-14 0,-3-1 9 0,0 0-9 15,0 0 0-15,0 3 0 0,3 0 0 0,-3 0 0 32,3 2-193-32,-3 4-31 0,0-4-7 0</inkml:trace>
  <inkml:trace contextRef="#ctx0" brushRef="#br0" timeOffset="122119.24">4568 15105 1450 0,'0'0'64'0,"0"0"14"0,-3 5-62 0,0-2-16 0,0 2 0 0,0 1 0 15,0-1 105-15,0 0 19 0,0 0 3 0,0-2 1 16,0 2-20-16,3 1-3 0,0 2-1 0,0-8 0 16,6 5-60-16,-3 3-13 0,0-3-3 0,3 3 0 15,-3 0-16-15,3 0-3 0,-3 0-1 0,0 0 0 16,0 0-22-16,-3 0-5 0,3 0-1 0,-3 2 0 15,-3-2-19-15,-3 3-4 0,3-1-1 0,-3 1 0 16,3 2 0-16,-6 0 0 0,6 1 0 0,-3-1 0 16,3-3-1-16,0 1-1 0,-3 2 0 0,6-2 0 15,-3-1 12-15,3-2 2 0,0 0 1 0,0 0 0 16,3 0-1-16,-3-3 0 0,0-5 0 0,0 0-467 16,0 0-93-16</inkml:trace>
  <inkml:trace contextRef="#ctx0" brushRef="#br0" timeOffset="122499.34">4922 14388 1634 0,'0'0'36'0,"0"0"7"15,0 5 1-15,3 3 3 0,-3-8-38 0,3 8-9 0,0 0 0 0,3 3 0 16,0-3 74-16,0 0 13 0,3 2 2 0,0 1 1 16,0-1-21-16,3 1-4 0,-3 0-1 0,2 2 0 15,-2 3-51-15,0-3-13 0,0 3 0 0,-6 0 0 16,3-3 35-16,-3 3 4 0,3-3 1 0,-6 3 0 0,0 0-20 0,-3-3-4 15,-3 0-1-15,0 0 0 0,0 1-6 0,-3-4-1 16,-3 1 0-16,1-1 0 0,-1-2-8 0,0-2 0 16,0-1 0-16,3-5 0 0,-3 0 17 0,3 0-1 15,0-5-1-15,3-1 0 16,0-2-163-16,0-2-32 0,-3-19-6 0,6 2-2 0</inkml:trace>
  <inkml:trace contextRef="#ctx0" brushRef="#br0" timeOffset="122666.4">4857 14351 2134 0,'0'0'47'0,"0"0"9"0,0 0 3 0,0 0 1 0,0 0-48 0,0 0-12 0,3-8 0 0,-3 3 0 16,0 5 54-16,0 0 8 0,0 0 2 0,0 0 0 31,3-6-151-31,-3 6-29 0,0 0-7 0,0 0-1 0</inkml:trace>
  <inkml:trace contextRef="#ctx0" brushRef="#br0" timeOffset="123542.92">4246 15616 230 0,'0'0'10'0,"0"0"2"0,0 0-12 0,-6 0 0 15,1-3 0-15,-1 3 0 0,0-3 316 0,0 3 60 16,-3-2 12-16,0 2 2 0,0-3-244 0,0 3-49 15,3 0-9-15,-3 0-3 0,0 3-43 0,-3-1-9 16,3 1-1-16,-3 0-1 0,0-1 1 0,4 4 1 16,-4-1 0-16,0 8 0 0,3 0 2 0,-3 1 0 0,6-1 0 0,-3 3 0 15,0 2-21-15,3 3-4 0,0-5-1 0,3 8 0 16,3-3-1-16,0 0-8 0,3-2 12 0,0 2-4 16,3-5-8-16,0 0 0 0,0-6-10 0,3-2 10 15,0 0-11-15,3-2 11 0,-3-1-12 0,3-5 12 16,3-5 0-16,-1-1 0 0,-2-2 0 0,3-5 0 15,-3 0 0-15,3-3 8 0,0-2 0 0,0-6 1 16,-3 3 0-16,0-9 0 0,-1 1 0 0,-5-2 0 16,3-4 0-16,-3-2 0 0,-3-5 0 0,0 2 0 15,-3 3-21-15,-3 3-5 0,-6 5-1 0,0 2 0 16,0 1 7-16,-2 7 2 0,-7 3 0 0,0 3 0 16,-3 2 17-16,-3 4 3 0,-3 1 1 0,4 6 0 15,-4 6-2-15,6 1 0 0,3 1 0 0,3 3 0 16,0 2-69-16,6 0-13 0,3 3-4 0,1 3 0 0</inkml:trace>
  <inkml:trace contextRef="#ctx0" brushRef="#br0" timeOffset="124114.01">4371 15550 1094 0,'0'0'48'0,"0"0"11"0,0 0-47 0,0 0-12 16,-3 5 0-16,3-5 0 0,-3 8 240 0,3 0 45 16,0-3 10-16,0 6 1 0,0-3-165 0,3 2-34 0,0 1-6 0,0 2-2 15,3-2-70-15,0 2-19 0,0-3 0 0,3 1 0 16,-3-3 12-16,3 2-3 0,0-2-1 0,0 0 0 15,0-2-8-15,0-4-11 0,0 4 3 0,0-4 0 16,0-2 8-16,3 0 0 0,-4 0 0 0,1-2 0 16,0 2-18-16,0-3-2 0,-3 0 0 0,0-2 0 15,0-3 7-15,0 0 1 0,-3-2 0 0,3-1 0 16,-6 0 0-16,3 1 0 0,3-1 0 0,-6-2 0 16,0 8 12-16,0-3 0 0,0 2 0 0,0 1-9 15,0 0 9-15,0 5 0 0,0 0 0 0,0 0 0 16,0 0 16-16,0 0 0 0,0 0-1 0,0 0 0 15,0 8-15-15,0 0 0 0,0 5 0 0,0-2 0 16,0 4 19-16,3-1 10 0,-3-1 3 0,3 3 0 0,-3 2-32 16,3-2 0-16,-3 5 0 0,3-2 0 0,-3-3 0 15,0 2 0-15,0-2 0 0,0 0 0 0,0-3 12 16,-3 6-3-16,0-6-1 0,-3 3 0 0,0-6-8 0,-3 4 0 16,0-1 0-16,0 0 8 0,0-2 0 0,-3 2 0 15,-3-3 0-15,1 1 0 0,2 0 0 0,-3-3-8 16,0 0 12-16,0-3-4 0,0 0-8 0,3-2 8 15,-3 2-8-15,3-5 8 0,3-5-8 0,1 5 0 16,8 0 9-16,-6-8-9 0,0 3 0 0,0-9-8 16,6 6 0-16,0-2 0 0,3-3-13 0,0-6-3 15,6-2 0-15,0 5 0 16,2-3-56-16,1 1-11 0,0-1-2 0,0 1-587 0,0 2-118 0</inkml:trace>
  <inkml:trace contextRef="#ctx0" brushRef="#br0" timeOffset="124466.92">4699 15753 1684 0,'0'0'75'0,"0"0"15"0,0 0-72 15,0 0-18-15,0 0 0 0,0 0 0 0,0 0 137 0,0 0 24 16,3 11 5-16,-3-3 1 0,3 2-83 0,-3-2-17 16,3 3-3-16,0 0-1 0,-3 2-33 0,3-3-6 15,-3 1-2-15,0-1 0 0,3 4-10 0,0-1-3 16,-3-2 0-16,3-1 0 0,0 1-9 0,0-3 8 15,0 0-8-15,-3-8 8 0,0 0-8 0,0 0 12 16,6 5-12-16,0 0 12 0,-6-5-12 0,8 0-17 16,1-5 4-16,0 5 1 15,0-8-118-15,-3 0-23 0,3-3-5 0</inkml:trace>
  <inkml:trace contextRef="#ctx0" brushRef="#br0" timeOffset="124624.07">4648 15655 1036 0,'0'0'92'0,"0"0"-73"0,0 0-19 0,0 0 0 16,0 0 221-16,0 0 41 0,0 0 8 0,0 0 2 15,0 0-165-15,6-2-33 0,-6 2-6 0,6-3-2 32,0 6-178-32,0-1-35 0,-6-2-7 0,6 8-2 0</inkml:trace>
  <inkml:trace contextRef="#ctx0" brushRef="#br0" timeOffset="124894.15">3955 16195 1094 0,'0'0'97'0,"0"0"-77"16,0 0-20-16,9 0 0 0,0 0 175 0,2 0 31 15,7-2 6-15,3-1 2 0,3 0-100 0,3 1-20 16,6-1-4-16,2-2-1 0,-2-1-32 0,3 1-6 16,2 2-2-16,1-2 0 0,3-3-21 0,-1 3-5 15,1 5-1-15,0-5 0 0,-1 2-5 0,1-2-1 16,-3 5 0-16,-3-3 0 0,-1 0-16 0,-5 1 10 16,0 2-10-16,-6 0 8 15,-4 2-77-15,1 1-16 0,-6-3-3 0,-3 3-940 0</inkml:trace>
  <inkml:trace contextRef="#ctx0" brushRef="#br0" timeOffset="125346.4">4062 16444 1209 0,'0'0'108'0,"0"0"-87"0,0 0-21 0,0 0 0 0,-6-5 156 0,3 5 26 15,-3-3 6-15,6 3 0 0,-6-3-77 0,-3 6-16 16,3 0-3-16,0 2-1 0,-3 0-34 0,-3-2-6 16,3 7-2-16,-5-2 0 0,2 6-12 0,3-1-2 15,-3 0-1-15,0 0 0 0,0 0-17 0,0 9-3 16,3-6-1-16,0 2 0 0,3-2-1 0,0 2-1 15,3 4 0-15,0-4 0 0,3-5-11 0,0 6 0 16,3-1 0-16,3-2 0 0,3-3 0 0,0 1 0 16,0-9 0-16,6 8 0 0,3-7 0 0,-3-4 0 15,3-2 0-15,-1 0 0 0,1 0 0 0,0-2 0 16,3-6 0-16,-3-3 0 0,0 3 18 0,0-5-2 16,-1-3 0-16,-2 0 0 0,0-2 0 0,0-4 0 15,0-1 0-15,-6 1 0 0,-3-4-7 0,-3-3-1 0,0 0-8 0,-3-3 12 16,-6 0-24-16,-3 1-4 0,-3 1-2 0,-3 4 0 15,0 7-5-15,-9 1-1 0,1 5 0 0,-7 5 0 16,0 2 12-16,0 6 3 0,1 0 0 0,-1 6 0 16,3 2 9-16,3 0-12 0,3-3 12 0,4 8-761 15,5 0-146-15</inkml:trace>
  <inkml:trace contextRef="#ctx0" brushRef="#br0" timeOffset="125632.83">4267 16476 1998 0,'0'0'88'0,"0"0"19"0,0 0-86 0,0 0-21 16,0 0 0-16,6-6 0 16,0 4 88-16,3-4 12 0,0 1 4 0,0 5 0 0,3 0-40 0,0 0-7 15,3 3-1-15,0 2-1 0,-1-2-14 0,1 2-2 16,0 0-1-16,0 1 0 0,-6-1-14 0,3 3-4 15,-3 0 0-15,0 2 0 0,0-2-10 0,-6 3-2 16,0-1-8-16,-3 1 12 0,-3 2-4 0,0 0-8 16,-6-5 11-16,-3 6-11 0,0 1 8 0,-3 1-8 15,-3-2 0-15,0-1 0 0,3 0 0 0,1-2-12 16,-1-3 0-16,0 2 0 16,3-2-92-16,0 0-19 0,3-3-3 0,3-2-624 0,0-3-125 15</inkml:trace>
  <inkml:trace contextRef="#ctx0" brushRef="#br0" timeOffset="125849.27">4467 16465 172 0,'-9'-3'16'0,"9"3"-16"0,0 0 0 0,0 0 0 16,0 3 376-16,-3 2 72 0,3 1 14 0,-3-1 3 16,3-2-262-16,-3 7-53 0,3-2-10 0,0 5-3 15,0-5-68-15,0 5-13 0,0 1-4 0,3-1 0 16,3 3-28-16,-3-3-5 0,3 0-2 0,-3-2 0 15,3 2-1-15,-3-2-1 0,3 2 0 0,0-5 0 16,-1 0 4-16,4 0 1 0,-3-6 0 0,6 4 0 16,-3-4-40-16,3 1-8 0,0-3-2 0,0 0 0 15,0 0-99-15,0 0-20 0,0-3-4 0</inkml:trace>
  <inkml:trace contextRef="#ctx0" brushRef="#br0" timeOffset="126115.33">4645 16693 1634 0,'0'0'36'0,"0"0"7"0,0 0 1 0,0 0 3 0,0 0-38 0,0 0-9 16,0 0 0-16,6 8 0 0,-6-8 77 0,6 10 14 16,0-2 2-16,0 5 1 0,0 0-15 0,0-2-3 15,0 2-1-15,0 1 0 0,0-1-11 0,-3 0-3 16,3 3 0-16,-3-3 0 0,0-2-10 0,0 2-3 0,0-3 0 0,-3-2 0 15,0 0-17-15,-3 6-4 0,0-9-1 0,-3 3 0 16,0-3-9-16,-3 3-1 0,-3-3-1 0,3-2 0 16,-3 2-15-16,-3-5-13 0,3 0 2 0,-2 6 1 31,2-12-94-31,-3 6-20 0,3 0-3 0,0-8-609 0,-3 3-123 0</inkml:trace>
  <inkml:trace contextRef="#ctx0" brushRef="#br0" timeOffset="126245.42">4639 16497 1983 0,'0'0'88'0,"0"0"18"15,0 0-85-15,0 0-21 0,0 0 0 0,0 0 0 16,9 8 32-16,-9-8 3 0,0 0 0 0,6 2 0 16</inkml:trace>
  <inkml:trace contextRef="#ctx0" brushRef="#br0" timeOffset="127388.39">7405 15777 1152 0,'0'0'102'0,"0"0"-82"0,0 0-20 0,0 0 0 15,6-5 183-15,-1 0 32 0,-5 5 6 0,9-8 2 16,0 2-92-16,0-2-19 0,0 3-3 0,0 0-1 16,-3-3-51-16,6 8-10 0,0-5-3 0,0 2 0 15,-12 3-34-15,9 0-10 0,9-3 0 0,-4 3 0 16,-5 0-20 0,0 0-9-16,0 0-2 0,6 3 0 15,-3 0-171-15,0-1-34 0,0 1-8 0,3 7-575 0</inkml:trace>
  <inkml:trace contextRef="#ctx0" brushRef="#br0" timeOffset="127664.78">7345 15994 460 0,'21'0'41'0,"-21"0"-33"0,0 0-8 0,0 0 0 15,9 0 200-15,0 3 37 0,3-1 8 0,-3 1 2 16,-1-3-59-16,4 0-12 0,3-3-3 0,0 3 0 16,-3 0-26-16,3-2-6 0,9-1-1 0,-3-2 0 15,-1 2-68-15,1-2-13 0,3 0-3 0,0-1-1 31,6 4-114-31,-7-1-22 0</inkml:trace>
  <inkml:trace contextRef="#ctx0" brushRef="#br0" timeOffset="128632.49">10851 15692 1335 0,'0'0'59'0,"0"0"13"0,-3-5-58 0,0 0-14 15,0 2 0-15,3-2 0 0,-2 2 119 0,2-2 21 16,-3 0 4-16,3-1 0 0,-3-2-26 0,0 1-6 16,3-4 0-16,-3 6-1 0,0-1-44 0,0-2-9 15,-6-2-2-15,6 2 0 0,-3 0-21 0,0 0-5 16,-3 3-1-16,-3-3 0 0,0 5 0 0,0 1 0 15,0-1 0-15,-3 0 0 0,1 3-21 0,2 6-8 16,-6-1 0-16,3 0 9 0,-3 3-9 0,0 5 0 0,3-2 9 16,0 5-9-16,3-3 0 0,-2 8 0 15,5-2 0-15,-3 4-8 0,3 1 8 0,3 5 0 0,0-2-9 0,3-1 9 16,3-2-17-16,0-3 1 0,6 0 0 0,0-2 0 16,3-1-8-16,0-4 0 0,3-1-1 0,0-5 0 15,-1-3 25-15,1 0-10 0,3-2 10 0,0-6 0 16,0 1 0-16,0-6 0 0,0 3 10 0,0-3-2 15,0-6-8-15,-4 4 12 0,4-1-4 0,0-5 0 16,3-5 0-16,-6 5 1 0,3-7 0 0,-3 4 0 16,0-5-9-16,0 0 12 0,-4-2-12 0,4-1 12 15,-3-2-12-15,0 6 0 0,0-1-10 0,0 5 10 16,-3 1 20-16,-3 4 11 0,0 1 1 0,0 3 1 16,-3 4-15-16,0 1-3 0,0 5-1 0,0 0 0 15,0 0-2-15,0 0 0 0,0 0 0 0,-3 5 0 16,0 3-4-16,0 6 0 0,-3-1-8 0,6 5 12 0,-3 3-12 15,0-2 0-15,0 5 0 0,3 0 0 0,0-1 0 16,3-1 0-16,0 1 0 0,0 1 0 0,0 0 9 0,3-5-9 16,0 4 8-16,3-7-8 0,0 3 10 0,0-3-10 15,-3-3 12-15,3-3-12 0,3 1 0 0,-1-3 0 16,1-3 0-16,0-2 0 16,3 2-127-16,-3-2-25 0,3-3-6 0</inkml:trace>
  <inkml:trace contextRef="#ctx0" brushRef="#br0" timeOffset="128902.93">11075 15859 1036 0,'0'0'92'0,"0"0"-73"0,0 0-19 0,0 0 0 15,0 0 208-15,0 0 37 0,0 0 8 0,0 0 2 16,0 0-111-16,3 8-21 0,0-3-5 0,0 3-1 15,0 3-45-15,-3-1-10 0,3-2-2 0,3 6 0 16,-6-1-18-16,2 5-4 0,-2-4-1 0,3 1 0 16,0 1-10-16,3-2-3 0,-3-1 0 0,0 0 0 15,0 0-12-15,0 1-4 0,3-1 0 0,-3-5 0 16,3-3 0-16,0 3 0 0,0-3 0 0,0-5 0 16,-6 0-8-16,6 0-11 0,0-2 3 0,0-4 0 15,0-2-148-15,0-2-30 0,0 2-6 0,-3-5 0 16</inkml:trace>
  <inkml:trace contextRef="#ctx0" brushRef="#br0" timeOffset="129048.36">11024 15767 1339 0,'0'0'59'0,"0"0"13"0,0 0-58 0,0 0-14 16,0 0 0-16,0 0 0 0,6 5 122 0,0 0 22 15,3 0 4-15,0-2 0 0,0 2-66 0,3 1-14 16,-3-4-2-16,0 4-1 15,2-1-165-15,1-2-34 0</inkml:trace>
  <inkml:trace contextRef="#ctx0" brushRef="#br0" timeOffset="129286.14">11280 15920 1555 0,'0'0'138'0,"6"3"-110"0,-6-3-28 0,3 0 0 16,-3 0 139-16,6 5 22 0,-3 0 5 0,3 3 1 15,0-3-38-15,-3 3-7 0,3 3-2 0,-3 2 0 16,3 0-56-16,-3 3-12 0,3-2-3 0,0 7 0 16,0-3-24-16,-1 1-5 0,-2-1 0 0,0 3-1 15,0-2-1-15,-3-1 0 0,-3-2 0 0,0 3 0 16,-3-6-9-16,1 6-1 0,-4-4-8 0,-3-1 12 16,-3-4-3-16,3 1-1 0,-6-1 0 0,3-4 0 15,-3-1-24-15,0 0-6 0,1-2-1 0,2-3 0 16,-3 0-177-16,0-5-35 0</inkml:trace>
  <inkml:trace contextRef="#ctx0" brushRef="#br0" timeOffset="129415.03">11215 15727 1267 0,'0'0'56'0,"0"0"12"0,6-3-55 0,2 1-13 15,-2-1 0-15,0 3 0 0,0 0 222 0,3 0 42 16,-3 0 8-16,0 3-812 15,3-1-163-15</inkml:trace>
  <inkml:trace contextRef="#ctx0" brushRef="#br0" timeOffset="130519.33">9387 15896 518 0,'-12'0'46'0,"12"0"-37"0,-6 5-9 0,6-5 0 16,-6 3 268-16,6-3 52 0,-3 5 11 0,3-5 1 0,0 0-155 0,0 0-31 15,0 0-6-15,0 0-2 0,0 0-40 0,0 0-8 16,6-2-2-16,3-1 0 0,0 3-60 0,6 0-12 16,0-3-2-16,0 1-1 15,0-1-80-15,5 3-16 0,4 0-3 0</inkml:trace>
  <inkml:trace contextRef="#ctx0" brushRef="#br0" timeOffset="130669.42">9944 15888 1094 0,'0'0'97'0,"0"0"-77"16,0 0-20-16,0 0 0 0,0 0 251 0,0 0 46 15,3-5 10-15,3 0 1 0,2-1-228 0,1 1-47 0,3 2-9 16,0-2-1-1,3 2-70-15,0-2-13 0,-3 5-4 0</inkml:trace>
  <inkml:trace contextRef="#ctx0" brushRef="#br0" timeOffset="131061.38">10982 14626 345 0,'0'0'31'0,"0"0"-31"15,0 0 0-15,6-2 0 0,-6 2 308 0,0 0 55 16,0 0 11-16,0 0 2 0,0 0-171 0,0 0-34 16,0 0-7-16,0 0-2 0,0 0-85 0,-3 7-17 15,0 1-3-15,-3 3-1 0,3 0-38 0,-2 2-8 0,2 0-2 0,-3 3 0 16,3 0-8-16,0 0-11 0,0 2 3 0,0 1 0 31,3 2-148-31,-3 0-30 0,-3 0-6 0</inkml:trace>
  <inkml:trace contextRef="#ctx0" brushRef="#br0" timeOffset="131231.78">10834 15081 1587 0,'0'0'70'0,"0"6"15"0,0 4-68 0,0 1-17 0,0-3 0 0,-3 0 0 15,6 2 117-15,-3-2 20 0,0 3 4 0,3-1 1 16,0 1-69-16,-1-1-13 0,4 4-4 0,-3-1 0 16,0-3-32-16,0 4-6 0,-3 2-2 0,3-3 0 15,-3 5-16-15,3 1-12 0,-3 2 1 0,0-2-681 16,3 2-137-16</inkml:trace>
  <inkml:trace contextRef="#ctx0" brushRef="#br0" timeOffset="134571.07">15182 12607 1094 0,'15'-18'97'0,"-12"10"-77"16,0-3-20-16,-3-2 0 0,3 0 196 0,-3 2 35 15,0 1 7-15,0-1 2 0,3 1-90 0,-3-1-18 16,-6 3-3-16,6 0-1 0,-3 3-24 0,3 0-4 16,0 5-2-16,0 0 0 0,-3 2-54 0,3 6-12 15,-3 0-1-15,0 5-1 0,3 1-10 0,-3 4-1 16,3 3-1-16,3 3 0 0,-3 2-18 0,6 4 0 0,0-1 0 0,6 0 0 15,0-3 0-15,3-2 0 0,3-3 0 0,3 3 0 16,-1-5 11-16,4-4-2 0,0-4 0 0,-3 0 0 16,-3-6-9-16,0-2-11 0,2-3 3 0,4-3 0 15,0-2-20-15,-3-3-3 0,0-3-1 16,0-2 0-16,-7 0 23 0,1-3 9 0,-3-5-8 0,0-1 8 16,-6-1 0-16,0-1 0 0,-3-3 0 0,6 4-8 15,3-4 8-15,-3 6 0 0,-6 0 0 0,3 2 0 16,-3 3 12-16,-3 3 5 0,-3 3 1 0,0 2 0 15,3 0-18-15,0 8-11 0,0 0 2 0,0 0 0 16,0 0 9-16,-3 5 12 0,0 6-2 0,3 2-1 0,-3 3-9 16,3 2 0-16,0 6 0 0,3 2 0 0,-3 4 0 15,3-1-16-15,3 2 4 0,-3 1 1 0,3 3 11 0,0-4 8 16,0 4-8-16,-1 2 11 0,-2-3-11 16,0 0 12-16,0-2-12 0,6 3 12 0,-3-4-12 0,-3 1 10 15,3-3-10-15,-3 3 10 0,-3-3-10 0,3-2 8 16,-3-1-8-16,-3-2 8 0,0 2-8 0,-3-5 10 15,-3 3-10-15,-3-3 10 0,1 1-2 0,-7-4-8 16,3 1 12-16,-3-1-4 0,-6-2 0 0,0 0 0 16,0-3 0-16,-2-2 0 0,-1-6 0 0,0 0 0 15,-3-2 0-15,7-3 0 0,2-5-8 0,3-3 10 16,-3 0-10-16,6-5 10 0,0-1 4 0,3-4 1 16,3-1 0-16,3-5 0 0,9-2-15 0,3-3 0 15,6-3 8-15,0-5-8 0,0 3-12 0,6-1-4 0,3 6-2 16,3 3 0-1,-4 5-16-15,1-1-3 0,0 9-1 0,3 0 0 16,0 2-39-16,-3 6-8 0,-4 2-2 0,1 1 0 16,3 2-120-16,0 2-24 0,0 4-5 0</inkml:trace>
  <inkml:trace contextRef="#ctx0" brushRef="#br0" timeOffset="135196.12">15974 12930 403 0,'0'0'36'0,"0"0"-36"0,3-2 0 0,0-4 0 16,0 1 249-16,-3 5 43 0,0 0 9 0,0 0 2 15,6-3-102-15,-6 3-20 0,0 0-4 0,0 0-1 16,0 0-24-16,0 8-6 0,3-2-1 0,-3 1 0 16,-3 1-65-16,3 6-12 0,0 2-4 0,0 2 0 0,-6 1-39 15,6-1-8-15,-6 6-1 0,6 0-1 0,0-3 0 16,0 3 0-16,0-3 0 0,0 0 0 16,3-2-36-16,3-1-7 0,-3-2-2 0,3-3 0 0,0-2 58 0,3-1 12 15,0-2 3-15,-3-2 0 0,3-4-25 0,0 1-5 16,-1 0-1-16,1-3 0 0,0-3-3 0,0 0-1 15,0-2 0-15,0-3 0 16,0-3-91-16,3 1-18 0,-3-3-4 0,0-1-1170 0</inkml:trace>
  <inkml:trace contextRef="#ctx0" brushRef="#br0" timeOffset="135510.75">16013 12692 1382 0,'-21'-3'61'0,"12"1"13"0,3 2-59 0,0-3-15 0,-3 3 0 0,3 3 0 16,0-3 214-16,0 0 40 0,6 0 8 0,0 0 2 15,-6 2-133-15,6 4-27 0,0-1-4 0,0 3-2 16,0-3-35-16,0 3-7 0,0-3-2 0,3 3 0 16,3-2-63-16,-3 2-13 0,-3-8-2 0,6 5-1 15,3 0 25-15,0-2 0 0,0-3 0 0,3 0 0 16,0-3 0-16,0 1 0 0,0-4 0 0,-3-2 0 15,2-2-8-15,-2-1 0 0,0 1 0 0,-3-1 0 16,-3-2 8-16,0 2 0 0,3 1 0 0,-3 2 0 16,-6 0-30-16,0 2-1 0,0 4 0 0,-3-1 0 0,0 1 52 0,0 2 11 15,-3 0 1-15,6 0 1 0,3 0-34 0,-5 5 0 16,-1 3 0-16,3 0 0 16,6 0-216-16,0 0-36 0,5 10-8 0,10-10-2 0</inkml:trace>
  <inkml:trace contextRef="#ctx0" brushRef="#br0" timeOffset="135729.64">16599 12732 2854 0,'9'-6'63'0,"-3"-1"13"0,0 1 2 0,0 1 2 0,-3-3-64 0,3 3-16 0,3-3 0 15,0 2 0-15,0-1 32 0,3 1 2 0,5 1 1 0,1 2 0 16,-3 1-23-16,3-1-12 0,0 3 12 0,0-3-12 31,0 3-16-31,-3 3-11 0,-1-3-1 0,1 5-1 16,3-2-187-16,-6 0-38 0</inkml:trace>
  <inkml:trace contextRef="#ctx0" brushRef="#br0" timeOffset="135916.25">16566 12941 1785 0,'0'0'159'16,"9"2"-127"-16,-3 1-32 0,6 0 0 15,-3-3 220-15,3 2 37 0,6-2 8 0,0 0 2 0,-3-2-119 0,5 2-24 16,7-6-5-16,3 1-1 0,-6 0-59 0,3-3-12 16,2 3-3-16,1-3 0 0,-6 2-44 0,0-2 0 15,0 3 0-15,-1 0-10 16,1 0-207-16,0-3-42 0,15-11-8 0,-9 9-1 0</inkml:trace>
  <inkml:trace contextRef="#ctx0" brushRef="#br0" timeOffset="136682.28">18284 12086 1267 0,'6'0'112'0,"3"-5"-89"16,0 2-23-16,3 1 0 0,-3-1 209 0,-1 0 38 15,4 1 7-15,0 2 2 0,-3-3-103 0,0 3-20 16,0 0-4-16,-3 3-1 0,-6-3-29 0,0 0-7 15,6 5 0-15,-6-5-1 0,-3 8-43 0,0 0-9 16,-6 0-2-16,-3 2 0 0,0 1-37 0,-9 2 0 16,-2 3-12-16,-7 0 4 0,0 2 8 0,-6 1 0 15,1-1-9-15,-10 4 9 0,3-4-13 0,4 3 1 16,-1-2 1-16,3-1 0 0,6-2 27 0,1 0 4 16,2-3 2-16,3 3 0 0,9-3-38 0,0-2-7 15,3 2-1-15,9 0-1 0,3-2 40 0,3 2 8 16,9-2 1-16,3-1 1 0,6-2-25 0,3 0 0 15,6 0 0-15,5-5 0 0,4 0 0 0,6-1 0 0,-4 1 0 0,4 0 0 16,0-3-12-16,-1 2-7 0,-2 1-1 0,0-1-1 16,-1 1 21-16,-2 2 0 0,-3 1 0 0,-1-1 0 15,-8 3 0-15,-3-3 0 0,-3 6 12 0,-6-1-4 16,-6 1 5-16,-6 2 1 0,-6 0 0 0,-6 6 0 16,-6 2-30-16,-6 0-7 0,-9 6-1 0,-2 2 0 15,-1-5-32-15,-9 5-8 16,-2 0 0-16,-10 3-1 0,0-1-17 0,-2 1-3 15,-4 2-1-15,4 1 0 0,2-6 36 0,4 3 7 16,-4-6 2-16,9 3 0 0,13-5 93 0,2 0 18 0,0-3 4 0,9 0 1 16,9-5-19-16,9 0-3 0,9-5-1 0,6-1 0 15,6-5-33-15,6-2-7 0,6 0-2 0,8-6 0 16,4-2 26-16,3-3 4 0,8-3 2 0,7 1 0 16,-4-1-25-16,1 1-5 0,-1-4 0 0,4 1-1 0,-9 0 1 0,5-3 1 15,-2 3 0-15,5 0 0 0,-14 2-13 0,-1-2 8 16,-2 2-8-16,-3-2 0 15,-6 0-160-15,-4-1-37 0,22-12-8 0,-18 7-2 0</inkml:trace>
  <inkml:trace contextRef="#ctx0" brushRef="#br0" timeOffset="137466.09">19138 12457 1958 0,'0'0'43'0,"0"0"9"0,3-6 1 0,3-4 3 0,-3 2-45 0,0 0-11 16,3 3 0-16,0-3 0 0,-3 2 104 0,3 1 20 16,0 2 3-16,3-2 1 0,-9 5 0 0,0 0 0 15,0 0 0-15,6 5 0 0,-3 3-103 0,0 6-25 16,-3-1 0-16,0 5 0 0,-3 1 35 0,0 2 1 15,-3 3 1-15,3 0 0 16,-3-1-59-16,3 4-12 0,0-1-2 0,0 1-1 0,0-6 81 0,0 0 16 16,6 0 3-16,-3-2 1 0,3-3-52 0,0-6-12 0,-3-2 0 0,6 0 0 31,-6-8-48-31,9 3-13 0,-3-3-3 0,3-5 0 0,3-1 52 0,-4-2 12 0,1-5 0 0,3 0 0 16,3-3 0-16,0 0 0 0,-3-2 0 0,3-1 0 15,0 1 0-15,0 4 0 0,0 6 0 0,-1 0 0 16,-2 0 0-16,3 3 0 0,3 5 0 0,-6 0 0 15,-3 0 0-15,0 0 0 0,3 5 0 0,-3 3 0 16,3-5 0-16,2 5 0 0,-2 0 0 0,3 0 0 16,3 0 0-16,-3 0 0 0,0-3 0 0,3 3 0 15,3-3 0-15,-1 1 0 0,-2-4 0 0,0 1 0 16,0-6 12-16,0 1 4 0,0-1 2 0,-3-5 0 16,-1 0-8-16,-2 0-2 0,-3-5 0 0,0 0 0 15,-6-6 3-15,0 1 0 0,0-1 0 0,-3-5 0 0,-6 0 5 0,3 1 2 16,-3 1 0-16,0-1 0 0,0 1-7 0,0 4-2 15,0 2 0-15,1 0 0 0,5 6-9 0,-3-1 0 16,-3 6 0-16,3-1 0 16,3 6-49-16,0 0-12 0,0 0-3 0,0 0-819 15,6 8-164-15</inkml:trace>
  <inkml:trace contextRef="#ctx0" brushRef="#br0" timeOffset="137766.01">20040 12549 1958 0,'0'0'87'0,"0"0"17"0,0 0-83 0,0 0-21 0,0 0 0 0,0 0 0 15,0 0 158-15,0 0 27 0,0 8 6 0,0-3 1 16,-3 3-103-16,6-2-20 0,0 4-4 0,-3 3-1 15,0 1-13-15,3 2-3 0,3 5-1 0,0 0 0 16,-3 0-38-16,3-5-9 0,0 2 0 0,0-2 0 16,3 0 16-16,0-3 0 0,-3-2 1 0,5-3 0 15,-2 0-17-15,3-5 0 0,-3-1 0 0,3-4 0 16,0-1-48-16,0-2-12 0,3-3-4 0,-3-3 0 16,0 1-51-16,-3-6-10 0,3 0-3 0,-4-3-1024 15</inkml:trace>
  <inkml:trace contextRef="#ctx0" brushRef="#br0" timeOffset="137883.79">19975 12443 1728 0,'0'0'38'0,"0"0"8"0,9 3 2 0,2 2 0 0,4-2-39 0,-3 0-9 16,3 2 0-16,0-2-510 15,0 2-104-15</inkml:trace>
  <inkml:trace contextRef="#ctx0" brushRef="#br0" timeOffset="138154.87">20373 12570 2764 0,'0'0'61'0,"0"0"13"0,0 0 2 0,0 0 1 0,3 6-61 0,3 2-16 0,6 2 0 0,0 3 0 16,-3 3 38-16,0 0 5 0,6 5 1 0,0-2 0 15,-6 2-23-15,0 0-4 0,0 3-1 0,0 0 0 16,-4-3-16-16,-2 3 10 0,-3-3-10 0,0 3 8 16,3-3-8-16,-3 0 10 0,-8 0-10 0,2 0 10 15,-3-2 14-15,-3-1 2 0,-3-2 1 0,0 0 0 16,-3-3-43-16,0-2-8 0,3 0-1 0,-3-3-1 16,1-3 14-16,-4 0 2 0,6-5 1 0,-3-3 0 15,3 1-76-15,3-1-15 0,3-7-4 0,3-4-717 16,0-1-144-16</inkml:trace>
  <inkml:trace contextRef="#ctx0" brushRef="#br0" timeOffset="138310.24">20308 12414 864 0,'0'0'76'0,"0"0"-60"15,0 0-16-15,0 0 0 0,0 0 348 0,0 0 68 16,0 0 12-16,0 0 4 0,9 0-244 0,0 3-48 15,3-3-9-15,0 0-3 16,-3 3-228-16,-1-3-47 0</inkml:trace>
  <inkml:trace contextRef="#ctx0" brushRef="#br0" timeOffset="138669.12">20984 12234 1324 0,'0'0'59'0,"0"0"12"0,9 0-57 0,-3 0-14 16,-6 0 0-16,0 0 0 0,8-2 291 0,1 2 55 15,0 0 11-15,0 2 3 0,6 1-205 0,0 0-41 16,-3 5-8-16,0 0-2 0,3 2-53 0,0 3-11 16,-4 3-3-16,4 3 0 0,-3 2-21 0,0 0-5 15,3 0-1-15,0 3 0 0,0 0-10 0,0-3 10 16,3 3-10-16,-1-3 10 0,1 0-24 0,-3 0-5 16,0-5-1-16,3 0 0 0,-3-5 20 0,3 2 14 15,0-8-2-15,-4 3-1 16,1-5-111-16,-3-3-21 0,0 0-5 0,0-3-731 15,-3-5-147-15</inkml:trace>
  <inkml:trace contextRef="#ctx0" brushRef="#br0" timeOffset="138867.21">21403 12179 1670 0,'0'0'148'0,"0"0"-118"0,0 0-30 0,0 0 0 15,0 0 160-15,0 0 27 0,0 0 5 0,-6 5 0 16,0 6-55-16,-2-1-11 0,2 1-2 0,-3 5-1 15,-3 2-56-15,0 1-11 0,-3 2-3 0,0 3 0 16,0-3-29-16,-6 3-5 0,-5 0-2 0,2-1 0 16,3 1-8-16,0-3-1 0,-3 3-8 0,3 0 12 15,4-3-4-15,-1 0 0 0,3 0-8 0,3 1 12 16,0-1-187-16,3 0-37 0,6 0-8 0</inkml:trace>
  <inkml:trace contextRef="#ctx0" brushRef="#br0" timeOffset="139161.97">21576 12494 2383 0,'0'0'105'0,"0"0"23"0,0 0-103 0,3 5-25 15,0 0 0-15,3 1 0 0,0 1 13 0,3 4-2 16,-3 2-1-16,0 3 0 0,0-3 43 0,0 9 9 15,0 1 2-15,-1 1 0 0,1 0-52 0,-3 0-12 16,-3 2 0-16,3-5 0 0,-6 3 0 0,3-5 0 16,-3 2 0-16,0-3 0 0,0-2 54 0,1 0 8 15,-4-3 2-15,0 1 0 0,0-1-40 0,0-5-8 16,-3 0-2-16,-3 0 0 0,0-6-22 0,3 4-5 0,-3-6-1 16,0 0 0-16,0-3 46 0,0 0 8 0,3-2 3 15,-2-6 0 1,-4 1-129-16,3-3-26 0,3-3-4 0,0 0-712 0,3-5-143 0</inkml:trace>
  <inkml:trace contextRef="#ctx0" brushRef="#br0" timeOffset="139292.87">21644 12306 1900 0,'0'0'169'0,"0"0"-135"0,0 0-34 0,0 5 0 15,-3-2 173-15,3 2 28 0,-3 0 6 0,1 1 1 16,4-1-131-16,-4 0-25 0,2 3-6 0,2 0-1269 15</inkml:trace>
  <inkml:trace contextRef="#ctx0" brushRef="#br0" timeOffset="140138.54">18084 13536 2070 0,'21'-5'45'0,"-21"5"10"0,0 0 1 0,6-3 3 0,-6 3-47 0,9-2-12 0,0-1 0 0,3 3 0 16,0 0 81-16,3 3 15 0,-3-3 2 0,3 5 1 15,-1 3-21-15,1 2-4 0,-3 1-1 0,3 2 0 16,-3 0-38-16,0 6-8 0,-3-3-2 0,-3 5 0 15,0-3-8-15,0 4-1 0,-3-7-1 0,-3 7 0 16,0-4-7-16,-3 1-8 0,3-1 11 0,-3 1-11 0,-6-3 12 16,0-3-12-16,3 0 12 0,-3 0-12 15,-3 1 8-15,0-7-8 0,-3 4 0 0,3-3 0 0,1-3 0 0,-4-2 0 16,3 0 0-16,-3-1 0 16,3-4-48-16,3-4-12 0,0 1-4 0,-3-8-751 15,3 2-150-15</inkml:trace>
  <inkml:trace contextRef="#ctx0" brushRef="#br0" timeOffset="140300.81">18218 13343 2073 0,'0'0'184'0,"0"0"-147"15,0 0-29-15,0 0-8 0,0 0 129 0,0 0 25 16,0 0 5-16,0 0 1 15,6 3-240-15,0-1-48 0</inkml:trace>
  <inkml:trace contextRef="#ctx0" brushRef="#br0" timeOffset="141532.66">16043 15280 172 0,'0'0'8'0,"0"0"1"16,0 0-9-16,6-3 0 0,-4-2 0 0,4 2 0 0,0-2 318 0,-3 0 62 15,3-1 12-15,-3-2 2 16,3 3-199-16,-3 0-40 0,-3-3-8 0,3 2-2 16,0-1-29-16,-3-1-7 0,0-3-1 0,0 3 0 0,0 0-36 0,-3 0-8 15,0-2-2-15,-3 4 0 0,0 1-12 0,0-3-2 16,0 3-1-16,-3 2 0 0,-5 1-20 0,-1 2-4 15,0 2-1-15,-6 3 0 0,-3 1-22 0,0 7 9 16,-2 6-9-16,-1-1 0 0,3 3 0 0,0 6 0 16,-3 2 0-16,7 8 0 0,-1 0 0 0,3 3 0 15,3-1 0-15,6 1 0 0,3-3 0 0,3 3 0 16,3-3 0-16,9-3 0 0,0-5 0 0,9 0-12 0,3-2 3 0,-1-6 1 16,4-5-11-16,0-3-1 0,3-8-1 0,3 1 0 15,-1-6 11-15,1-6 10 0,3-7-13 0,-3 0 5 16,-1-6 8-16,1-4 0 0,0-4 0 0,0-5 8 15,0-5-8-15,-4-8 8 0,1 0-8 0,-6-10 8 16,-3-3-8-16,-6-6-12 0,-3-5 4 0,-9 0 0 16,-3-5-7-16,-3 6-1 0,-9 4 0 0,0 24 0 15,-6 1 16-15,-3 2 0 0,-2 5 0 0,-13 5 10 16,-3 6 22-16,-5 5 5 0,-7 6 1 0,-15 2 0 16,7 5-29-16,8 9-9 0,7 4 0 0,5 3 0 15,6 3-28-15,7 8-13 0,5 2-3 16,9 4-803-16,6 1-161 0</inkml:trace>
  <inkml:trace contextRef="#ctx0" brushRef="#br0" timeOffset="142130.44">16287 15243 1792 0,'0'0'80'0,"0"0"16"0,0 0-77 0,0 0-19 0,0 0 0 15,0 0 0-15,0 0 113 0,0 0 19 0,0 0 4 0,0 0 1 31,0 0-36-31,0 0-7 0,-3 5-2 0,-3 3 0 0,0 5-35 0,3 0-7 0,-3 6-2 16,6 2 0-16,0 0-22 0,0 3-5 0,3 0-1 0,3 0 0 16,3-6-20-16,-3 6-8 0,6-6 0 0,2 1 0 15,1-6 8-15,3-2 0 0,-3 2 0 0,3-8 0 16,0 1-8-16,0-6 0 0,-1-3 0 0,1-5 0 16,0 3-7-16,-3-3-1 0,0-5 0 0,0-1 0 15,-6 1 16-15,3-3 0 0,0-2 0 0,-6-1 0 16,-1 1 0-16,-2-1-9 0,3 1 9 0,-3 2-8 15,-3-3 30-15,-3 9 6 0,3 2 2 0,-6 0 0 16,6 0 6-16,0 8 2 0,0 0 0 0,0 0 0 16,0 0-27-16,-5 5-11 0,2 3 8 0,0 3-8 15,0 5 0-15,0-1 0 0,0 4 0 0,3 2 0 16,0 3 0-16,3 2 0 0,0 1 0 0,-3 2-11 0,0 0 11 16,0 3 0-16,0 2 0 0,0-2 0 0,-3 2 0 0,3 1 0 15,-3-6-8-15,3-3 8 0,-3 6 0 0,0-8 0 16,-3 0 0-16,3-6 8 0,-6 3 3 0,0-5 1 15,0-3 0-15,-3-5 0 0,-3 6 0 0,0-9 0 16,0 3 0-16,-2-8 0 0,-4 0 15 0,0 0 3 16,0 0 1-16,0-5 0 0,-3-3-31 0,4 5 0 15,5-8 0-15,-3 6 0 0,6-5 0 0,6-1 0 16,3-5 0-16,3 0 0 16,6-2-172-16,3-3-41 0,9-1-8 0,3-1-2 0</inkml:trace>
  <inkml:trace contextRef="#ctx0" brushRef="#br0" timeOffset="142325.1">16709 15523 1918 0,'0'0'85'0,"0"0"18"0,9 5-83 0,-9-5-20 0,0 0 0 0,0 0 0 16,0 8 140-16,0 0 24 0,3 3 5 0,-6-1 1 16,3 4-69-16,0-1-13 0,6 3-4 0,-3 0 0 15,-6 2-36-15,3-5-7 0,9 3-1 0,-3-2-1 16,-6-4-26-16,3 1-5 0,3-3 0 0,3 0-8 15,0-3 0-15,0 3-14 0,-3-6 1 0,3-4 0 16,6-1-119 0,-7-2-23-16,1-3-5 0,0-3-991 0</inkml:trace>
  <inkml:trace contextRef="#ctx0" brushRef="#br0" timeOffset="142430.01">16784 15354 1094 0,'0'0'97'0,"-3"0"-77"15,-6-3-20-15,9 3 0 0,0 0 250 0,0 0 46 16,-6 5 10-16,3 1 2 0,9 2-223 0,-3 0-44 15,-6 0-9-15,0 2-1040 0</inkml:trace>
  <inkml:trace contextRef="#ctx0" brushRef="#br0" timeOffset="142672.03">15465 16200 1990 0,'-9'0'88'0,"9"0"19"0,0 0-86 0,12 3-21 0,3-3 0 0,9 0 0 16,6 0 46-16,5-5 5 0,10 2 1 0,6-2 0 15,8-6 19-15,4 1 4 0,8-1 1 0,0-2 0 16,4 5-24-16,-1-5-5 0,10-1-1 0,-4 4 0 16,-3 2 2-16,-2-3 0 0,2 3 0 0,-8-2 0 15,-13 2-11-15,4 0-1 0,-4 5-1 0,-8 1 0 16,-9-1-83-1,-7 3-17-15,-11 0-3 0,-3 0-1160 0</inkml:trace>
  <inkml:trace contextRef="#ctx0" brushRef="#br0" timeOffset="143107.91">16063 16550 2833 0,'-20'-14'125'0,"11"7"27"0,-3 1-122 0,-3-2-30 16,0 3 0-16,-3-3 0 0,-6 3 38 0,0 2 2 16,1 0 0-16,-1 1 0 0,0 2-28 0,-3 0-4 15,6 5-8-15,-5-2 11 0,2 10 13 0,-3-2 4 16,6 4 0-16,-3 4 0 0,4 5-28 0,2 5-14 0,-3-3 2 0,3 11 0 15,3-2 12-15,0 4 12 0,3-7-3 0,3 8 0 16,3-3-9-16,3-3 0 0,6 1 0 0,0-3 0 16,9-1-22-16,0-4 0 0,9-3 0 0,0-9 0 31,3-4-27-31,2-8-6 0,4-3-1 0,0-3 0 0,0-8 32 0,0-4 5 0,-1-9 2 0,1 3 0 16,0-6 7-16,-3-2 2 0,-4-5 0 0,-2-6 0 15,0 0 8-15,-3-7 0 0,-6-9 10 0,-3-2-10 31,-6-8-19-31,0 5-9 0,-6-3-3 0,-9 6 0 16,-3 5-32-16,-3 8-6 0,-12 11-2 0,1 7 0 0,-10 4 91 0,0 15 17 0,1 2 4 0,-4 6 1 16,-3 11 11-16,7-1 3 0,-1 9 0 0,3 0 0 15,6 2-32-15,9 3-5 0,7 2-2 0,5 0-831 16,6 1-166-16</inkml:trace>
  <inkml:trace contextRef="#ctx0" brushRef="#br0" timeOffset="143349.31">16212 16518 3171 0,'0'-8'70'0,"0"3"14"0,3-3 4 0,3 5 0 0,0-2-70 0,3 0-18 16,3 2 0-16,3 3 0 0,-3 3 0 0,0-3 0 16,3 7 0-16,-4 4 0 0,4-3 11 0,-6 5 1 15,6 8 1-15,-6-2 0 0,-3 5-13 0,0 2 9 16,-9 1-9-16,0-1 8 0,-9 1-8 0,0-1 0 15,-6 0 0-15,0-2 0 0,-2-3 0 0,-4 6 0 16,0-9 8-16,0 1-8 0,9-3 0 0,-3-3 0 0,4-2 0 0,-1-3-11 31,6-8-85-31,3 5-18 0,6-5-3 0,6-5-767 0,0-9-152 0</inkml:trace>
  <inkml:trace contextRef="#ctx0" brushRef="#br0" timeOffset="143510.99">16432 16523 2991 0,'0'0'66'0,"-5"0"14"0,-1 6 2 0,0 1 2 0,3-1-68 0,-3 7-16 0,0 0 0 0,0 0 0 16,0 6 45-16,3 2 6 0,3 0 1 0,3 3 0 15,3 3-16-15,0-4-4 0,6 4 0 0,3-6 0 16,2 0-52-16,4-2-10 16,3-6-2-16,0 0-1 0,3 0-155 0,-4-7-32 15,1-1-5-15,3-5-959 0</inkml:trace>
  <inkml:trace contextRef="#ctx0" brushRef="#br0" timeOffset="143709.09">16718 16759 2779 0,'-9'0'61'0,"3"0"13"0,0 0 2 0,-3 0 2 0,1 5-62 0,-1-5-16 16,9 0 0-16,0 0 0 0,-3 8 57 0,0 3 9 15,6-4 2-15,3 4 0 0,0 2-20 0,2 1-4 16,-5-1-1-16,9 3 0 0,6 2-35 0,-6 1-8 16,-9 2 0-16,0-3 0 0,6 4 0 0,-6 1 0 15,-3-2 0-15,-3 6 0 0,-3-1 0 0,0-2 0 16,0-3 0-16,-3 3 0 0,-12-3 0 0,4 1 0 15,2-4 0-15,-3-5 0 0,-3 1 0 0,3-4 0 0,0-7 0 16,0 5 0 0,6-8-83-16,1-3-18 0,-1-2-4 0,0-8-773 0,0-1-154 0</inkml:trace>
  <inkml:trace contextRef="#ctx0" brushRef="#br0" timeOffset="143856.84">16629 16534 2710 0,'0'0'120'0,"0"0"25"0,0-5-116 0,0 5-29 0,0 0 0 0,0 0 0 16,-3-6 59-16,-3 6 5 0,-3 6 2 0,3-6 0 16,0 2-9-16,3 1-1 0,-3-1-1 0,3 6 0 15,0 3-186-15,3-11-37 0,15 5-7 16,0-2-1-16</inkml:trace>
  <inkml:trace contextRef="#ctx0" brushRef="#br0" timeOffset="144291.2">17641 15751 3135 0,'-21'-11'69'0,"21"11"15"0,0 0 2 0,0 0 2 0,0 0-71 0,6-3-17 0,6 3 0 0,0-2 0 16,3-1 12-16,-3 3 0 0,3 0-1 0,2-5 0 15,4 5-11-15,0 0 0 0,-3 0 0 0,0 0 0 16,0 0-192-16,3 0-41 0</inkml:trace>
  <inkml:trace contextRef="#ctx0" brushRef="#br0" timeOffset="144397.22">17843 15777 3106 0,'0'0'138'0,"0"0"28"0,9 0-133 0,0-3-33 16,6 1 0-16,6-1 0 15,6-2-28-15,5-6-13 0,13-2-3 0,9 0-1292 0</inkml:trace>
  <inkml:trace contextRef="#ctx0" brushRef="#br0" timeOffset="145706.97">19418 12480 806 0,'-30'3'72'0,"15"0"-58"0,-3-1-14 0,-2 4 0 16,-1-4 177-16,-3 6 33 0,0-5 6 0,0 2 2 15,4 0-94-15,-1 1-20 0,0 2-3 0,0-3-1 16,3 3-5-16,0 2-2 0,6 1 0 0,-2 0 0 16,-1-3-32-16,3 0-6 0,3 2-2 0,0-2 0 15,6 3-33-15,3-3-8 0,0 2 0 0,6-2-1 16,3 0 2-16,6-3 1 0,3-2 0 0,5-3 0 15,7-3-14-15,0 1 0 0,0-6 8 0,5 0-8 0,1-3 0 16,-3 1 0-16,0-1 0 0,2 3 0 0,-5-5 0 0,0 5 0 16,-3-3 0-16,-1 3 0 0,-2-2 32 0,-3 5 8 15,-6-1 0-15,0 1 1 0,-6 2-7 0,-3 1-2 16,-6 2 0-16,0 0 0 0,0 0 4 0,-6 0 1 16,0 0 0-16,-6 2 0 0,0 1-22 0,-3 5-5 15,-3 0-1-15,-3 2 0 0,-2-2-9 0,-1 6 0 16,-3-1 9-16,3 3-9 0,0 0 0 0,3-1 0 15,4 1 0-15,-1 0 0 0,9-3 0 0,3 1 0 16,0-4 0-16,6 3 0 0,3-5 0 0,0-2 0 16,6-1-9-16,3-5 9 0,0 0-12 0,5 0 1 15,4-5 1-15,3-1 0 0,3-4 10 0,0-1 0 16,2-5 0-16,1 3-8 0,0 0 8 0,0 0 9 16,-3-1-1-16,2 4-8 0,-5-3 12 0,-3-1-4 15,-6 4 0-15,0 2-8 0,-6 0 29 0,-3 5-1 16,-6 3 0-16,0 0 0 0,0 0-7 0,-6 3-1 0,-3 5-1 15,-3 2 0-15,-6 1-9 0,-3 0-2 0,0 5 0 0,-3-1 0 16,1-1-8-16,-1 4 0 0,0-2 0 0,6 0 8 16,0 0-8-16,3-3 0 0,4 0 0 0,2 0 0 15,6 1-9-15,3-6-1 0,0 0 0 0,6-3 0 16,3-3-14-16,-1-4-2 16,4-1-1-16,6-5 0 0,0-2 7 0,3 2 2 0,0-5 0 0,0-1 0 15,-1-4 18-15,-2 2 0 0,0 0 0 0,0-3 0 16,-6 4 0-16,0-1 14 0,-3 3-2 0,0-1-1 0,-6 1 13 15,0 5 2-15,-6-2 1 0,-3 2 0 0,-3 2-6 16,-3 1-1-16,-3 2 0 0,-6 1 0 0,0-1-20 0,-3 3 0 16,-2 0 0-16,2 3 8 15,-3-3-54-15,6 0-10 0,0 2-3 0,1-2 0 16,-1-2-7-16,3-1-2 0,6 0 0 0,3-5 0 16,3 3-17-16,3-5-4 0,6 2-1 0,3-6 0 15,3 4-9-15,0-3-1 0,3-3-1 0,3 3 0 16,0-3 49-16,-1 0 9 0,1 3 3 0,3-1 0 0,3 1 83 0,-3 3 17 15,-6-1 3-15,0 3 1 0,-9-3 52 0,3 6 12 16,-6 0 1-16,0 2 1 0,-6 1 4 0,0 2 1 16,-3 0 0-16,0 5 0 0,-6 0-98 0,0 3-19 15,-6 0-4-15,0 3-1 0,4-1-13 0,-1 3-18 16,-3 1 4-16,6-1 1 0,-3 0 13 0,6 3 0 16,0-3 0-16,3 0 0 0,0 1 0 0,4-1 0 15,2-3 0-15,0 1 0 0,-3 0 0 0,6-3 0 0,0-1 9 0,3-1-9 16,-3-6 0-16,0 0 0 0,0 0-11 0,6 0 11 15,2 0-9-15,-2-3 9 0,0 3 0 0,3-3 0 32,-3 1-60-32,3-3-4 0,-3-1-2 0,3-2-812 0,3 0-162 0</inkml:trace>
  <inkml:trace contextRef="#ctx0" brushRef="#br0" timeOffset="146261.99">19489 11925 1267 0,'-6'-3'112'0,"1"3"-89"15,5 0-23-15,-6-5 0 0,-6 0 128 0,3 2 22 16,0-2 4-16,3-3 1 0,-3 2-43 0,0-2-9 16,3 1-2-16,-3-1 0 0,3 0-8 0,-3 0-1 15,3 2-1-15,-3-2 0 0,3 3-27 0,-3 3-6 16,1-1-1-16,-1 3 0 0,0 0-11 0,0 3-2 16,-3-1-1-16,0 6 0 0,0 0-34 0,0 3-9 15,0 2 0-15,0 3 0 0,-3 0 0 0,3 2 0 16,4 1 0-16,2 2 0 0,0 0 0 0,3-2 0 0,3 2 0 15,3-3 0-15,0-2 0 0,3 0 0 0,0-3 0 0,2 0 0 16,4-5 0-16,0-2 0 0,-3-4 0 0,3-4 0 16,0 2 0-16,-3-6 0 0,3-2 0 0,0-2 0 15,-3-1 0-15,3-2 0 0,0 2 0 0,-1-2 0 16,-5 0 0-16,3 0 0 0,3-3 0 0,-3 0 0 16,-3 0 0-16,0 3 0 0,0-3 0 0,-3 5 0 15,6 1 30-15,-6-1 2 0,0 3 0 0,0 0 0 16,-3 8-18-16,0 0-3 0,0 0-1 0,0 0 0 15,0 0-10-15,-3 8 0 0,-3 3 0 0,3 2 0 16,0 3 0-16,0 0 0 0,0 0 0 0,0 2 0 16,3 1 0-16,3-3 0 0,0 2 0 0,3-2 0 0,0 0 17 15,3 0 5-15,3-3 1 0,0 0 0 16,-3-5-70-16,-1 0-13 0,4-3-4 0,0-2 0 16,0 0-66-16,0-3-14 0,-3-3-2 0,3 3-619 15,-3-5-124-15</inkml:trace>
  <inkml:trace contextRef="#ctx0" brushRef="#br0" timeOffset="147432.31">17564 15798 748 0,'-15'0'67'0,"15"0"-54"0,0 0-13 0,0 0 0 16,-3-5 145-16,0 2 27 0,0-2 4 0,3 5 2 16,0 0-108-16,0 0-22 0,0-5-4 0,3-1 0 0,6 1 20 0,-3 3 4 15,-6 2 0-15,6-6 1 16,0-2 11-16,2 8 3 0,4-5 0 0,-3-3 0 0,0 5 8 0,3-2 1 16,9 0 1-16,-3 2 0 0,3-2-25 0,2 0-6 15,4 2-1-15,3 0 0 0,0-5-32 0,-3 3-6 16,2 2-2-16,-2-2 0 15,0 0-71-15,0 0-14 0,-6 2-4 0,-1-2-697 16,-2 5-140-16</inkml:trace>
  <inkml:trace contextRef="#ctx0" brushRef="#br0" timeOffset="147627.01">17480 16105 172 0,'12'-8'8'0,"-6"6"1"0,0-4-9 0,6 1 0 0,6-6 0 0,6 4 0 16,-1-4 428-16,7 0 84 0,3-2 17 0,3 3 3 15,-1-4-334-15,4 4-67 0,-3-1-14 0,2 1-2 16,-2-1-60-16,3 0-12 0,-3 6-3 0,-1-3-805 16,-2 3-162-16</inkml:trace>
  <inkml:trace contextRef="#ctx0" brushRef="#br0" timeOffset="148176.04">19007 15415 1612 0,'3'-14'72'0,"0"9"14"0,-3 0-69 0,3 0-17 16,0-3 0-16,0 0 0 0,-3 0 196 0,0-3 36 15,0 1 8-15,0-1 0 0,0 0-131 0,-3 3-26 16,-3-2-6-16,0 2-1 0,-3 0-40 0,-3 3-8 16,0 2-1-16,1 0-1 0,-4 3-18 0,-3 0-8 0,-3 3 0 15,0 2 8-15,-3 3-8 0,1 0 0 0,-1 3 0 16,0 2 0-16,0 0 0 0,0 11 0 0,0 0 0 0,7 0 0 15,-1 2 0-15,3 3 0 16,6 0 0-16,0-2 0 0,6-1 0 0,3 6 0 0,6-6 0 0,3-4 0 16,3 1-11-16,6-4 11 0,0-3-8 15,2-3 8-15,1-5-8 0,3-3 8 0,0-5-8 0,3-2 8 16,-1-6 0-16,-2 0 0 0,6-3 0 0,-3 1 0 16,0-4 0-16,-1-4 0 0,-5 2 0 0,-3-3 8 15,0-2-8-15,0 0 8 0,-3-3-8 0,-3-2 8 16,-1-1-8-16,1 1 11 0,-6-3-11 0,0 5 12 15,0 0-2-15,0 6 0 0,-6 4 0 0,0 1 0 16,0 8 6-16,0 5 0 0,0 0 1 0,0 0 0 16,0 0-9-16,-6 13-8 0,6 3 9 0,-3 0-9 15,0 5 8-15,0 3-8 0,3 0 0 0,-3 0 0 0,3 2 0 0,0 0 0 16,0-2 0-16,3 8 0 0,-3 0 10 0,3-6-10 16,3 1 10-16,0-1-10 0,3 1 0 0,0-4-20 15,3-1 4-15,0-1 0 16,0-5-51-16,0-3-9 0,3-3-3 0,-4-4 0 15,1-1-152-15,0-2-30 0,3-1-7 0</inkml:trace>
  <inkml:trace contextRef="#ctx0" brushRef="#br0" timeOffset="148357.1">19379 15640 1566 0,'0'0'69'0,"0"0"15"0,0 0-68 0,0 0-16 15,-3 2 0-15,0 9 0 0,0-6 137 0,0 3 24 16,0 0 5-16,3 0 1 0,0 5-65 0,-3-2-13 0,3-1-2 0,-3 1-1 15,6-1-51-15,-3 4-11 0,3-4-1 0,0 1-1 16,3-3-13-16,-3 0-9 0,6 0 12 0,-3-6-12 31,3 1-18-31,0 0-10 0,0-6-3 0,0 0 0 16,0-2-160-16,0 0-32 0</inkml:trace>
  <inkml:trace contextRef="#ctx0" brushRef="#br0" timeOffset="148479.57">19338 15523 864 0,'-12'-3'76'0,"12"3"-60"0,0 0-16 0,0 0 0 16,0 0 288-16,0 0 56 0,0 0 10 0,6 3 2 15,3 2-256-15,0-2-52 0,2 2-11 0,7 3-1027 16</inkml:trace>
  <inkml:trace contextRef="#ctx0" brushRef="#br0" timeOffset="148711.37">19534 15695 2246 0,'0'0'200'0,"0"0"-160"16,0 0-32-16,0 0-8 0,0 0 79 0,0 0 14 15,3 5 3-15,6 3 1 0,0 3-34 0,3 2-7 16,3 0-2-16,0 9 0 0,2-4-11 0,1 9-3 16,0-4 0-16,0 1 0 0,-3 3-20 0,0-4-4 15,-3 4 0-15,-3-3-1 0,-3-3-15 0,0 3 9 16,-6-3-9-16,0 0 8 0,-3 3-8 0,-3-6 0 15,-3-2 0-15,-6-3 0 0,-6 6 0 0,0-11 0 0,-9 2 0 0,4-7-11 32,-1 8-17-32,0-9-4 0,-3-4-1 0,3-1-833 15,4-5-166-15</inkml:trace>
  <inkml:trace contextRef="#ctx0" brushRef="#br0" timeOffset="148841.62">19549 15423 2790 0,'0'0'124'0,"0"0"24"0,0 0-118 0,0 0-30 0,0 0 0 0,0 0 0 16,0 0 11-16,9 0-11 0,0 0 12 0,6 2-12 15</inkml:trace>
  <inkml:trace contextRef="#ctx0" brushRef="#br0" timeOffset="-177878.92">7077 10430 1890 0,'0'0'41'0,"0"0"9"0,3-5 2 0,0 2 1 0,6-2-42 0,-3 2-11 15,0-2 0-15,0 5 0 0,3-6 60 0,3 4 9 16,-3-1 3-16,6 0 0 0,-4 3-5 0,7 0-1 16,0-2 0-16,3 2 0 0,0 0-30 0,-3 2-7 15,0 4-1-15,2 2 0 0,-2 2-12 0,0 1-4 16,0 2 0-16,-3 3 0 0,-6 0-3 0,0 0-1 15,0 2 0-15,-6 3 0 0,3-5-8 0,-6 5 12 0,-3-2-12 0,-3 0 12 16,-3 2-4-16,-3-3 0 0,-3 1 0 0,-3-1 0 16,-3 1-8-16,0 2 0 0,-2-3 0 0,-1 4 8 31,-3-7-32-31,0 1-8 0,3 0 0 0,4-3-1 16,-1-2-79-16,3-3-15 0,9-5-3 0</inkml:trace>
  <inkml:trace contextRef="#ctx0" brushRef="#br0" timeOffset="-177644.1">7518 10290 748 0,'0'0'33'0,"0"0"7"15,0 0-32-15,0 0-8 0,0 0 0 0,-3 8 0 0,0 0 285 0,-3-1 55 16,-3 7 12-16,-3-1 1 0,3 3-211 0,-3 0-42 16,-3 0-9-16,3 5-2 0,-3 3-13 0,4-1-4 15,2 1 0-15,-3 0 0 0,3 0-32 0,0 0-6 16,6-3-2-16,0 0 0 0,3 0-20 0,0-2-12 15,6-1 12-15,3 1-12 0,0-6 0 0,6-3 0 16,-4 1 0-16,4 0-12 0,6-3 12 0,0-6 0 16,0-2 0-16,3 0 0 15,-3-2-44-15,-1-6-7 0,1 2-1 0,0-4-1104 0</inkml:trace>
  <inkml:trace contextRef="#ctx0" brushRef="#br0" timeOffset="-176218.09">7390 10419 2077 0,'-15'6'45'0,"-3"-1"10"0,0-2 1 0,-3 4 4 0,-9 4-48 0,1 5-12 0,-1 0 0 0,0 5 0 31,0 3-28-31,1 0-8 0,2-3-2 0,3 3 0 0,6-3 27 0,3-3 11 0,0-2-8 0,4 3 8 16,8-3-13-16,3-3 2 0,0-3 1 0,5-2 0 15,4 0 10-15,6-5 11 0,3-6-3 0,0-2 0 16,-3-6 2-16,12-2 0 0,11-3 0 0,-5-5 0 16,-3 0-22-16,0-3-4 0,2-2 0 0,-5 2-1 15,0 0 17-15,-6 3 0 0,-6 2 0 0,-3 3 0 16,-3 6 32-16,-4 2 11 0,-10 3 1 0,2 2 1 0,-3 3 16 16,-6 5 3-16,-6 3 1 0,-3 3 0 0,-3 2-47 15,3 3-10-15,4 0-8 0,-1-3-1018 16</inkml:trace>
  <inkml:trace contextRef="#ctx1" brushRef="#br0">19022 7168 0,'-1825'137'15</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9-03T16:50:59.893"/>
    </inkml:context>
    <inkml:brush xml:id="br0">
      <inkml:brushProperty name="width" value="0.05292" units="cm"/>
      <inkml:brushProperty name="height" value="0.05292" units="cm"/>
      <inkml:brushProperty name="color" value="#FF0000"/>
    </inkml:brush>
    <inkml:context xml:id="ctx1">
      <inkml:inkSource xml:id="inkSrc74">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1" timeString="2020-09-03T16:52:12.320"/>
    </inkml:context>
  </inkml:definitions>
  <inkml:trace contextRef="#ctx0" brushRef="#br0">2586 3469 1774 0,'0'0'79'0,"0"0"16"0,0 0-76 0,0 0-19 15,2 5 0-15,7 0 0 0,-6 1 65 0,0-1 10 16,0 0 1-16,3 3 1 0,0-3 6 0,3 6 1 16,-3-3 0-16,9 2 0 0,-6 1-29 0,6 2-6 15,0 1-1-15,3 1 0 0,-4 1-4 0,4 3-2 16,0 2 0-16,3 0 0 0,0 3-17 0,-3-3-3 16,3 0-1-16,-4 0 0 0,4 1-10 0,0-1-3 15,6 0 0-15,-9-3 0 0,3 1-8 0,2 0 0 16,1-1 9-16,0-2-9 0,3 0 0 0,-6 0 8 15,2 0-8-15,-2-1 0 0,-3 1 12 0,0 0-3 16,-3-3 0-16,0 1 0 0,0-1 10 0,-3-3 1 0,-4-2 1 0,1 3 0 16,-3 0 7-16,0-4 2 0,-3 1 0 0,3 0 0 15,-3 0-11-15,-3-2-3 0,0-6 0 16,3 5 0-16,-3 0-7 0,0-5-1 0,0 0-8 0,0 0 12 16,3 5-12-16,-3-5 0 0,0 0 0 0,0 0 0 15,0 0-44 1,0 0-14-16,0-5-3 0,-3 0-1 0,-3-3-148 15,3 0-30-15</inkml:trace>
  <inkml:trace contextRef="#ctx0" brushRef="#br0" timeOffset="462.55">3142 3448 633 0,'0'0'28'0,"0"0"6"0,0 0-34 0,0 0 0 0,0 0 0 0,0 0 0 16,0 0 316-16,0 0 57 0,0 0 11 15,-3 2 3-15,-3 1-198 0,3 2-39 0,-3-2-8 0,-3 5-2 16,3 0-49-16,-3 2-11 0,-5 1-1 0,-4 7-1 16,3-2-30-16,-6 5-5 0,3 6-2 0,-6 7 0 15,1-2-15-15,-1 5-3 0,-3 3-1 0,-3-1 0 16,0 4-5-16,1-4-1 0,2-2 0 0,-3 3 0 15,3 0-2-15,3-3-1 0,-2 0 0 0,5 0 0 16,0-3-4-16,3 1-1 0,-3-4 0 0,6-1 0 16,1-1 1-16,2-5 0 0,3-1 0 0,-3-2 0 15,3-5-9-15,3 0 0 0,-3 0 0 0,3-5 0 16,3-1-14-16,-3-2-2 0,3 0 0 0,-3-3 0 16,0-2-195-16,0 0-39 0</inkml:trace>
  <inkml:trace contextRef="#ctx0" brushRef="#br0" timeOffset="2889.65">4604 3522 1587 0,'-12'-6'70'0,"12"6"15"0,0 0-68 0,0 0-17 0,-6 0 0 0,0-5 0 15,-3 2 114-15,0 3 19 0,0-2 4 0,-3 2 1 16,0-3-21-16,0 3-4 0,0 0-1 0,0 3 0 16,-2-3-68-16,2 2-15 0,-3 6-2 0,3-5-1 15,-3 5 4-15,0-3 1 0,0 6 0 0,0-1 0 16,0 1-11-16,1 5-1 0,-1 0-1 0,3 5 0 16,0 0-7-16,0 3-2 0,0 2 0 0,0 3 0 15,0-2-9-15,3 2 0 0,0 0 9 0,1 0-9 16,5-2 0-16,-3-1 0 0,6 1 0 0,0-1 0 0,3-5 0 15,0 0 0-15,2-2 0 0,1-3 0 0,0 0 8 0,3-3-8 16,0 0 8-16,0 0-8 0,3-2 16 0,3-3-2 16,-3 2 0-16,6-2 0 0,0 0-6 0,-1-5 0 15,-2 2-8-15,0-2 12 0,3-3 4 0,0-3 0 16,3-2 0-16,0 0 0 0,-4-1-4 0,4 1 0 16,0-6 0-16,-3 4 0 0,0-4-12 0,-3 0 8 15,3-2-8-15,-4 3 0 16,1-1-52-16,0 0-16 0,-6-2-3 0,0 3-1 15,-3 2-143-15,-3 0-29 0,-3-11-5 0,-3 9-2 0</inkml:trace>
  <inkml:trace contextRef="#ctx0" brushRef="#br0" timeOffset="3100.14">4172 3895 1382 0,'0'0'61'0,"0"0"13"0,0 0-59 0,0 0-15 0,6 0 0 0,0-3 0 16,3 3 199-16,3 0 37 0,0-5 7 0,3 5 1 15,2-3-112-15,4-2-24 0,0 2-4 0,3-2 0 16,3 0-50-16,2-3-10 0,1 0-1 0,3 0-1 16,0 2-31-16,-1-1-11 0,1-1 0 0,0 0-821 15,-3-3-171-15</inkml:trace>
  <inkml:trace contextRef="#ctx0" brushRef="#br0" timeOffset="5381.73">5589 3384 1209 0,'0'0'53'0,"0"0"12"0,0 0-52 0,0 0-13 15,-3-8 0-15,3 8 0 0,0 0 191 0,0 0 35 16,0 0 7-16,0 0 2 0,0 0-94 0,0 0-18 15,0 0-4-15,0 0-1 0,6 8-37 0,-3 3-7 16,-3-1-2-16,3 3 0 0,0 3-11 0,-3 5-2 16,0-2-1-16,3 10 0 0,-6-5-28 0,3 5-6 15,0 3 0-15,-3 5-1 0,0-5-12 0,0 2-3 16,0 3 0-16,0-3 0 0,0-5 20 0,-3 1 4 0,3-4 1 16,0 1 0-16,0-4-33 0,0-2 0 0,3-2 0 0,-3-3 0 15,3-3-15-15,-3-2-6 0,0-1-2 0,3 1 0 16,0-6-97-16,0-5-19 0,0 0-4 15,6 0-1087-15</inkml:trace>
  <inkml:trace contextRef="#ctx0" brushRef="#br0" timeOffset="5653.3">5898 3328 2419 0,'0'0'53'0,"0"0"11"0,-3 8 3 0,3 0 1 0,-3 0-55 0,0 3-13 16,1 2 0-16,2 3 0 0,-3 2 105 0,3 1 19 16,-3 5 3-16,6 0 1 0,-3 2-52 0,3-2-11 15,-3 2-1-15,2 6-1 0,1-3-50 0,0 3-13 16,-3 0 0-16,3 2 0 0,-3-2 27 0,0 0 0 16,0 2 0-16,0-8 0 0,0 4-12 0,-3-4-3 15,3-2 0-15,-3-3 0 0,0 0-4 0,-2-2-8 16,-1-1 11-16,6-5-11 0,-3 1 0 0,0-4-9 15,0-2-1-15,0-3 0 16,3-5-149-16,0 0-29 0,0 0-7 0,3-5-1 0</inkml:trace>
  <inkml:trace contextRef="#ctx0" brushRef="#br0" timeOffset="6131.53">5782 3368 2257 0,'-9'-5'100'0,"3"2"20"16,6 1-96-16,-3-4-24 0,3 1 0 0,0-3 0 16,0 3 63-16,3-3 7 0,3 3 2 0,3-6 0 15,0 8-4-15,3-7 0 0,3-1 0 0,3 1 0 16,3-1-28-16,3-2-5 0,-4 5-2 0,4 0 0 16,0 0-33-16,-3 3 0 0,0-1 0 0,3 6 0 15,-4-2 0-15,-2 4 0 0,3 4 0 0,-3 2 0 0,-6 0 21 0,3 5-2 16,-3 0-1-16,2 3 0 0,-5 2-18 0,3-2 0 15,-6 3 0-15,3-3 0 0,-6 2 0 0,3 1 0 16,-6-1 0-16,0-2 0 16,-3 0-40-16,0 0-14 0,-3-3-3 0,-3 0-1 15,-3 3 6-15,-2 0 2 0,2-3 0 0,-6 0 0 0,0 1 26 0,0-1 6 16,-3 0 1-16,0 0 0 0,-2-2 17 0,2 2 0 16,0-5 0-16,0 0 0 0,3 0 30 0,3-3 10 15,3-2 1-15,3 0 1 0,9-3-34 0,0 0-8 16,0 0 0-16,0 0 0 0,9-3 0 0,3 3 0 15,0 0 0-15,3 3 0 0,3-3 0 0,0 2 0 16,3 4 0-16,-1 1 0 0,1-1 32 0,0 4 4 16,0 1 0-16,0 2 1 0,3-2-8 0,-4 2-1 15,4 6-1-15,-3-4 0 0,0 7 19 0,-3-4 4 16,3 1 1-16,-1-1 0 0,-5 1-6 0,0-1-1 0,-3-2 0 16,3 3 0-16,-3-6-24 0,-3 0-6 0,0 0-1 0,0-2 0 15,-3 2-13-15,0-2 0 0,0-3 0 0,-3 0 0 16,0-1-161-1,-3-7-29-15,0 0-6 0,0 0 0 0</inkml:trace>
  <inkml:trace contextRef="#ctx0" brushRef="#br0" timeOffset="7483.87">6577 2966 403 0,'0'0'36'0,"0"0"-36"16,0 0 0-16,0 0 0 0,0 0 250 0,0 0 43 16,0 0 9-16,-6-3 2 0,0-2-112 0,3 2-21 15,-3 1-5-15,3-1-1 0,-3 0-49 0,3-2-9 16,-6 5-3-16,3-5 0 0,1 0-42 0,-1 2-9 15,0-2-1-15,0 2-1 0,-3 0 0 0,0 1 0 16,0-4 0-16,-3 4 0 0,3 2-9 0,0-3-2 16,0 0 0-16,0 3 0 0,-6 0-32 0,3 6-8 15,1 2 0-15,-1-3 0 0,0 3 0 0,-3 5 0 16,0 0 0-16,0 6-11 0,3 2 11 0,0 0-10 16,0 3 10-16,0 0-10 0,4 2 2 0,-1 1 0 0,6-1 0 15,0-2 0 1,0-3-27-16,6-5-5 0,0-3 0 0,6 1-1 15,-4-6-6-15,4-1-1 0,6-4 0 0,3-3 0 0,-3-3 31 0,3-4 5 0,0-4 2 0,0-2 0 16,-1-3 18-16,1 0 3 0,-3-3 1 0,0 1 0 16,0-1 35-16,-3-2 7 0,-3-3 2 0,0-2 0 15,0-3-8-15,-3-6 0 0,0-2-1 0,-3-2 0 16,0-4-34-16,0 4-13 0,0 4 11 0,-3 4-11 16,-3 1 13-16,0 4-3 0,3 7-1 0,-3-2 0 15,-3 11 2-15,3-4 0 0,0 7 0 0,0 1 0 0,3 6 15 0,0 0 3 16,0 0 1-16,0 0 0 15,-3 6-48-15,0 1-10 0,-3 7-1 0,3 2-1 0,0 5 30 0,0 5-9 16,0 1 9-16,3 4 0 0,0-1 0 0,0 1 0 16,6-2 0-16,-3 0-8 0,0-2 8 0,3-1 0 15,3-4 0-15,-3 1 8 0,3-4-8 0,2-3 0 16,-2-3 0-16,6-2 0 0,-3-1-11 0,3-2-3 16,0-3-1-16,3-2 0 15,0-3-128-15,0-3-25 0,-1-2-6 0,4-3-1 0</inkml:trace>
  <inkml:trace contextRef="#ctx0" brushRef="#br0" timeOffset="8167.82">6785 2987 1036 0,'0'0'92'0,"0"0"-73"0,3-5-19 0,0 0 0 16,3-1 204-16,-6 1 36 0,0 5 8 0,3 0 2 15,3 0-86-15,-6 0-16 0,0 0-4 0,0 0-1 16,3 5-71-16,0 3-13 0,-3 0-3 0,0 5-1 16,0-5 22-16,-3 3 5 0,3 5 1 0,-3 0 0 15,-3-3-43-15,0 3-9 0,3 2-2 0,0-4 0 16,-3-1-13-16,3 3-4 0,1-3 0 0,2-3 0 15,-3 4-12-15,3-4 0 0,-3-2 0 0,3-3 0 16,0-5-151-16,0 0-29 0,0 0-7 16,0 0-1-16</inkml:trace>
  <inkml:trace contextRef="#ctx0" brushRef="#br0" timeOffset="8749.94">7253 3098 1209 0,'0'0'53'0,"0"0"12"0,-6 0-52 0,6 0-13 16,0 0 0-16,0 0 0 0,-6-5 272 0,6 5 51 15,0 0 10-15,0 0 3 0,0 0-176 0,0 0-34 16,0 0-7-16,9 5-2 0,6-5-65 0,-3 0-14 16,-12 0-2-16,11 3-1 0,4-3-24 0,-3 0-11 15,0 0 10-15,0-3-10 16,3 3-72-16,6-5-20 0,0 2-4 0,-1-5-1133 0</inkml:trace>
  <inkml:trace contextRef="#ctx0" brushRef="#br0" timeOffset="8917.84">7672 3088 2649 0,'0'0'58'0,"0"0"12"0,0 0 2 0,0 0 4 0,12 0-61 0,0-3-15 15,-12 3 0-15,12-5 0 16,9 2 0-16,-3 0 0 0,-3-2 0 0,0 3 0 16,2-1-151-16,1-2-33 0,0-1-6 0</inkml:trace>
  <inkml:trace contextRef="#ctx0" brushRef="#br0" timeOffset="9093.54">8074 3090 2426 0,'-18'-2'53'0,"18"2"11"0,6 0 3 0,-6 0 1 0,0 0-54 0,0 0-14 16,12 0 0-16,-3 0 0 0,0 0 104 0,0 0 17 15,3-3 4-15,3 3 1 0,3-3-98 0,0 1-19 16,-7 2-9-16,4-3 8 16,6 3-112-16,-3-3-22 0,0 1-5 0,0-1-1023 0</inkml:trace>
  <inkml:trace contextRef="#ctx0" brushRef="#br0" timeOffset="9646.24">8833 3000 2372 0,'0'0'105'0,"0"0"22"15,0 0-102-15,3-10-25 0,-3 5 0 0,3-3 0 0,-3-3 34 16,0 3 2-16,0-3 0 0,0 6 0 0,0-5 4 16,-3 7 0-16,0-8 1 0,-3 9 0 15,0-9-33-15,-3 8-8 0,1-2 0 0,-7 3 0 0,3-4 0 0,-3 6 0 16,-3 0 0-16,-3 0 0 0,3 0 53 0,0 6 9 16,-2 1 2-16,2-1 0 0,0 2-52 0,0 5-12 15,3 0 0-15,3-2 0 0,-3 5 0 0,6 2 0 16,-2 1-9-16,2 2 9 0,3-8 0 0,0 3 0 15,6 2 0-15,3-2 10 0,-3-2-10 0,3 1 0 16,3-4 0-16,6 0 0 16,-1-1-49-16,7-5-12 0,0 1-3 0,3-6 0 0,-3 0 52 0,0 0 12 15,0-6 0-15,2 1 0 0,-2-3 8 0,0 3 4 16,-3-8 0-16,3 0 1 0,-6-1-13 0,3 1 11 16,-3-3-11-16,-1-2 10 0,1-1 11 0,-3-5 3 15,-3-2 0-15,0-6 0 0,3-2-2 0,0-3 0 16,-6 2 0-16,3-4 0 0,3-4-22 0,-6 6 0 15,0 8 0-15,-3 3 0 0,3 4 16 0,-3 4-2 0,-3 5 0 16,3 5 0-16,-3-3-22 0,3 9-5 16,0 2-1-16,0 0 0 0,0 0 49 0,-6 13 9 0,3-5 3 0,0 10 0 15,0 1-29-15,0 5-6 0,0 5 0 0,3-3-1 16,0 3-11-16,0 3 12 0,3 0-12 0,0 0 12 16,6-6-12-16,0 6 0 0,6-6 0 0,-3-5-11 15,3 1 11-15,2-4 0 0,4-2 8 0,0 0-8 16,-3-3-69-16,3-2-19 0,-3-3-3 15,2-3-1-15,-2 0-134 0,-3-5-27 0,18 0-6 16,-15-3-1-16</inkml:trace>
  <inkml:trace contextRef="#ctx0" brushRef="#br0" timeOffset="10012.84">7053 2955 172 0,'0'0'16'0,"0"0"-16"15,9-2 0-15,0-1 0 0,3 0 297 0,-3 1 57 0,-9 2 11 0,12-3 3 16,3 3-192-16,-3 3-39 0,-12-3-7 0,6 2-2 16,6 4 0-16,-3-1 0 0,-4 0 0 0,-2 3 0 15,-3 0-51-15,6 0-10 0,6 5-3 0,-3-5 0 16,-15 3 4-16,6-1 0 0,9 1 0 0,3 0 0 16,-3-1-58-16,3 1-10 0,3-3 0 0,0 0 0 15,3-6 0-15,-7 6 0 0,-11-8 12 0,15 0-4 31,3 0-124-31,-3 0-26 0,-6-8-5 0,-3 3-997 0</inkml:trace>
  <inkml:trace contextRef="#ctx0" brushRef="#br0" timeOffset="10158.53">7211 2910 1958 0,'-27'6'87'0,"21"-4"17"0,6 4-83 0,0 2-21 15,-6 2 0-15,0-5 0 0,-5 9 137 0,2-1 23 16,3 0 5-16,-3 0 1 0,-6 1-74 0,6-1-16 15,9 0-2-15,-3 0-1 16,-3 1-147-16,3-1-30 0,3-3-5 0,6 4-1033 0</inkml:trace>
  <inkml:trace contextRef="#ctx0" brushRef="#br0" timeOffset="10389.34">7967 2889 1382 0,'0'0'123'0,"0"0"-99"0,6 0-24 0,-6 0 0 15,0 0 184-15,0 0 32 0,15 6 7 0,-3 1 1 16,-6-1-113-16,9 2-23 0,3 0-4 0,2 2 0 16,1 1-40-16,-3-1-8 0,-3 1-2 0,6 0 0 15,3 2-14-15,-7-3-4 0,-5 4 0 0,0-6 0 16,6-1-16-16,0 4 0 0,-6-6-8 0,3 3 8 15,-3-5-108-15,0 0-16 0,0-1-4 0</inkml:trace>
  <inkml:trace contextRef="#ctx0" brushRef="#br0" timeOffset="10564.01">8053 2858 2419 0,'0'0'107'0,"0"0"22"0,-8 7-103 0,5 4-26 15,6 2 0-15,-3 0 0 0,-3 1 99 0,-3-1 14 16,0 5 3-16,3 1 1 0,3-3-49 0,-3 2-11 16,-6-4-1-16,3 1-1 15,6 4-131-15,3-3-25 0,-9 0-6 0,9 2-1 0</inkml:trace>
  <inkml:trace contextRef="#ctx0" brushRef="#br0" timeOffset="10998.29">8970 2992 2649 0,'0'0'117'0,"0"0"25"0,0 0-114 0,0 0-28 0,0 0 0 0,0 0 0 16,0 0 68-16,0 0 7 0,0 0 1 0,9 8 1 15,0-8-20-15,-3 6-4 0,0 2-1 0,0 5 0 16,3-8-21-16,-3 6-5 0,-3 2-1 0,0 0 0 16,0 3-8-16,0 3-1 0,-3-4-1 0,0 4 0 15,0-3-3-15,0 0 0 0,0 2 0 0,0-5 0 0,-3 3-3 0,3-2-1 16,0-4 0-16,0 1 0 0,3-6-8 0,-3-5 0 16,0 3-12-16,0-3 12 15,0 0-52-15,0 0-2 0,0-6-1 0,6-2 0 0,0-2 40 0,0-3 15 16,3-1-11-16,-1 1 11 0,4-3 0 0,0 0 0 15,3 1 0-15,0-4 10 16,0 1-32-16,0 4-6 0,3-7-2 0,0 8 0 0,-7 0 30 0,4 5 0 16,0 0 0-16,0 2 0 0,0 4 0 0,-3 2 0 15,0 2 11-15,-3 4-3 0,3-1 16 0,-3 3 4 16,-1 0 1-16,1 5 0 0,0 0 7 0,-3 3 2 16,0-2 0-16,0-1 0 0,0 3-14 0,3 2-2 15,-6-2-1-15,6-3 0 0,-6 0-21 0,6 1 0 16,6-1 0-16,-3-2-1484 0</inkml:trace>
  <inkml:trace contextRef="#ctx0" brushRef="#br0" timeOffset="11771.18">2071 5720 864 0,'0'-8'76'0,"0"8"-60"0,3-5-16 0,2-3 0 0,7 3 218 0,-6 0 41 16,3 2 8-16,6 3 1 0,-6 0-108 0,6 3-21 16,-3 2-5-16,6 3-1 0,3 2-41 0,-1 6-9 15,1 0-2-15,6 5 0 0,-9 0-14 0,6 3-3 16,0 3-1-16,-1-1 0 0,1-2-30 0,0 0-5 16,-3 0-2-16,3-1 0 0,2-4-10 0,-2-1-3 15,0-2 0-15,-3 0 0 0,-6-5-13 0,6-1 0 16,-1-2 8-16,-5-2-8 15,0-4-29-15,0 1-9 0,-6 0-2 0,0-6 0 16,0-2-163-16,-3 2-33 0</inkml:trace>
  <inkml:trace contextRef="#ctx0" brushRef="#br0" timeOffset="11980.82">2839 5681 2530 0,'0'0'112'0,"0"0"24"0,0 0-109 0,0 0-27 0,-6 5 0 0,0 3 0 16,0-3 104-16,-6 3 16 0,0 3 4 0,0-1 0 16,0 6-55-16,0 0-10 0,0 3-3 0,0-1 0 15,-3 3-38-15,4 0-8 0,-1 1-2 0,-3 1 0 16,6-1-8-16,-3 1 0 0,3 1 0 0,3 0 0 16,-3-3-88-16,3-2-24 0,0-1-4 0,3-2 0 15,3-3-175-15,-3 0-34 0</inkml:trace>
  <inkml:trace contextRef="#ctx0" brushRef="#br0" timeOffset="12169.62">2669 5945 1670 0,'0'3'148'0,"0"2"-118"16,-6 3-30-16,3 3 0 0,-3-1 184 0,6 6 30 16,-3 0 6-16,0 5 2 0,3 0-71 0,0 6-15 15,0-1-2-15,0 6-1 0,0 0-56 0,0 2-11 16,0 3-2-16,-6 3-1 0,6-6-40 0,0 3-8 15,-3 0-2-15,3 0 0 0,0-5-13 0,3-3 0 16,-3 0 0-16,6 0 0 16,-6-7-169-16,6-1-31 0,3-5-5 0</inkml:trace>
  <inkml:trace contextRef="#ctx0" brushRef="#br0" timeOffset="12597.79">4544 5779 864 0,'-3'-8'76'0,"3"2"-60"16,0-4-16-16,-3-1 0 0,3 3 271 0,0-2 51 15,0-1 10-15,-3 3 3 0,-3-5-169 0,0 5-34 16,0-3-6-16,-3 3-2 0,-3 3-30 0,1 0-6 16,-4 2-2-16,3 3 0 0,-6 3-16 0,0-1-3 15,0 6-1-15,-3 3 0 0,3 0-14 0,1 4-4 16,-4 1 0-16,9 3 0 0,-6-1 0 0,0 6 0 16,3 5 0-16,-3 3 0 0,1 2-32 0,-1-2-6 15,3 8-2-15,-3 7 0 0,6-2-8 0,0-2 0 16,6-4 0-16,3 1 0 0,6 0-11 0,3-6 11 15,-3-2-8-15,6 0 8 0,3-6-12 0,3-2 4 16,0-3 0-16,3-2 0 0,-1-3-4 0,1-3-1 16,0-3 0-16,3-4 0 0,0-1 4 0,0-5 1 15,5-3 0-15,-2-2 0 0,-3-3 8 0,3-2-12 0,3-4 12 16,0-2-12 0,-1-5-47-16,-2-3-9 0,-3 1-3 0,3-4 0 15,-6 1-100-15,-1 2-20 0,-8 0-4 0</inkml:trace>
  <inkml:trace contextRef="#ctx0" brushRef="#br0" timeOffset="12768.58">4172 6146 1209 0,'0'0'53'0,"0"0"12"16,6 6-52-16,0-1-13 0,6-5 0 0,0 3 0 16,3-3 359-16,2 0 69 0,1 0 13 0,3-3 3 15,3 3-283-15,0-5-57 0,6-1-11 0,-1 1-2 16,1 0-50-16,0-3-9 0,3-3-3 0,2 1 0 15,-2-1-167-15,3 0-34 0,29-15-6 0,-14 2-2 0</inkml:trace>
  <inkml:trace contextRef="#ctx0" brushRef="#br0" timeOffset="13158.84">5363 5628 1670 0,'-12'-6'74'0,"12"6"15"0,0 0-71 0,0 0-18 0,0 0 0 0,0 0 0 16,0 0 213-16,0 0 39 0,-3 6 8 0,3-6 2 15,0 0-156-15,-3 5-31 0,3 6-7 0,3-1 0 16,0 1 5-16,0 2 2 0,3 0 0 0,0 8 0 16,0-2-12-16,0 7-3 0,-1 3 0 0,1 6 0 15,0-1-48-15,-3 6-12 0,0 2 0 0,-3 6 0 0,0-6 0 16,-3 3 11-16,0-2-11 0,-3-1 10 0,0-5-10 15,1 0 0-15,-4-3 0 0,3-2 8 16,3-3-92-16,-3-8-18 0,6-2-4 0,-3-3-1283 16</inkml:trace>
  <inkml:trace contextRef="#ctx0" brushRef="#br0" timeOffset="13390.79">5759 5540 1958 0,'-6'11'174'0,"0"-6"-139"16,3 6-35-16,0 2 0 0,0 3 139 0,0 2 21 16,-3 6 4-16,0 3 0 0,0-1-76 0,-3 3-16 15,6 6-4-15,-3 4 0 0,0 4 2 0,3 2 0 16,-3 0 0-16,6 2 0 0,0-2-36 0,0 0-7 16,-3-5-2-16,3 2 0 0,-3-5-16 0,3-5-9 15,0 0 10-15,0-3-10 0,0 0 9 0,3-8-9 0,-3-5 8 16,3-3-8-1,-3 1-50-15,0-9-15 0,0-5-3 0,0 0-1 16,3-8-153-16,3-8-30 0</inkml:trace>
  <inkml:trace contextRef="#ctx0" brushRef="#br0" timeOffset="13789.45">5619 5614 2710 0,'0'0'120'0,"0"0"25"16,3-5-116-16,0 3-29 0,0-1 0 0,0 0 0 15,2-2 47-15,4 0 3 0,3-1 1 0,3 1 0 16,0 0 1-16,6 2 1 0,6-2 0 0,0 2 0 0,2 1-22 0,1 2-5 16,0 2-1-16,0 3 0 0,-4 1-25 0,1 2 0 15,-3 0 0-15,0 5 0 0,0 0 0 0,-7 3 0 16,1 0 0-16,0 0 0 0,-6 2 8 0,-3 1-8 16,-3 2 12-16,-3 0-4 0,-6 3-8 0,-3 0 0 15,-3 0-12-15,-6 2 12 16,0 0-56-16,-6-2-4 0,1-3-1 0,-4 3 0 15,3-3-7-15,-3-5-2 0,0 0 0 0,-2-3 0 16,2-2 8-16,3 0 2 0,0-3 0 0,3-3 0 0,0 0 46 0,6-2 14 16,4-3 0-16,8 0 0 0,-6-3 20 0,6 3 11 15,0 0 2-15,0 0 1 0,6-3 11 0,2 3 3 16,4 3 0-16,6 0 0 0,0 2 16 0,-3 3 3 16,6-3 1-16,3 8 0 0,-1-2-15 0,4 2-2 15,-3 3-1-15,6-3 0 0,-3 3-17 0,-1 0-3 16,4-3-1-16,0 3 0 0,-3 0-7 0,2-3-2 0,1 1 0 15,0-4 0-15,-3 1-8 0,0-1-3 0,-1-2 0 0,1-2 0 16,-6-1-84 0,3-2-17-16,-3-1-3 0,-6 1-1324 0</inkml:trace>
  <inkml:trace contextRef="#ctx0" brushRef="#br0" timeOffset="15188.46">6485 5009 1324 0,'0'-6'118'0,"0"6"-94"0,0 0-24 0,-3-2 0 16,-3-4 124-16,3-2 20 0,-3 6 4 0,0-1 0 0,0 0-45 0,0-2-10 16,3 3-1-16,-3 2-1 0,-3 0 29 0,0 0 7 15,3 0 1-15,-3 2 0 0,0-2-103 0,1 5-25 16,-4 1 0-16,0 4 0 0,3 1 56 16,-3 5 7-16,0-3 1 0,-3 6 0 0,0 2-39 15,3 0-7-15,0 3-2 0,3 0 0 16,1 2-16-16,2-2 0 0,3-3 8 0,0 0-8 0,3 0 0 15,0-2 0-15,6-1 0 0,0-2 0 0,5-3-11 0,1-2-5 16,6-6-2-16,0 3 0 0,3-8 18 0,3-2 0 16,3-1 0-16,2-2 0 15,1-9-140-15,0 1-24 0,-3 0-4 0,2-3-2 0</inkml:trace>
  <inkml:trace contextRef="#ctx0" brushRef="#br0" timeOffset="15396.25">6631 5157 2098 0,'0'0'93'0,"0"0"19"0,0 8-89 0,0-3-23 0,0 3 0 0,3 0 0 15,-3 0 127-15,0 0 21 0,0-8 4 0,3 8 0 16,0 5-70-16,-3-3-14 0,0-2-4 0,3 6 0 16,-3-4 0-16,0 1 0 0,-3-1 0 0,3 1 0 15,0 0-51-15,0 2-13 0,0-5 0 0,-3 2 0 16,3-2 0-16,-3 3 0 0,0-3 0 0,0 0 0 15,3-8-151-15,0 0-33 0,0 0-6 0,0 0-2 16</inkml:trace>
  <inkml:trace contextRef="#ctx0" brushRef="#br0" timeOffset="15684.02">7110 5204 1728 0,'0'0'76'0,"0"0"16"0,0 0-73 0,6 0-19 16,-6 0 0-16,9 0 0 0,0 0 157 0,0 3 28 15,-3 0 6-15,3 2 1 0,8-2-60 0,-5 2-12 16,-6 3-3-16,3-3 0 0,3 0-44 0,0 3-9 15,0-2-1-15,0 2-1 0,-6 0-38 0,3-3-7 0,6 0-1 16,-1 0-1-16,-5 1-15 0,3-1 0 0,6-2 0 16,0-1 0-1,-3 1-106-15,-3 0-18 0,0-3-3 0,3 0-717 0,-1 2-144 0</inkml:trace>
  <inkml:trace contextRef="#ctx0" brushRef="#br0" timeOffset="15878.59">7381 5117 2649 0,'0'0'58'0,"0"0"12"0,-9 8 2 0,0-3 4 15,3 1-61-15,-3 2-15 0,0 2 0 0,-3 1 0 0,-6-1 76 0,6 3 13 16,1 1 3-16,-7 2 0 0,-6-3-44 0,3 3-8 16,3 0-1-16,0-1-1 0,-3 1-38 0,4-2 0 15,2 1 0-15,3-1 0 16,3-1-35-16,3-3-8 0,-3 4-1 0,9-6-851 15,6 0-169-15</inkml:trace>
  <inkml:trace contextRef="#ctx0" brushRef="#br0" timeOffset="16087.78">7753 5273 1267 0,'12'-2'56'0,"-12"2"12"0,0 0-55 0,0 0-13 0,0 0 0 0,9-3 0 16,0 3 356-16,0 0 68 0,-1-3 13 0,4 1 3 15,6-4-346-15,-3 1-70 0,-6 2-13 0,9-2-3 16,0 2-211 0,0 3-41-16,5-5-9 0,-5 2-2 0</inkml:trace>
  <inkml:trace contextRef="#ctx0" brushRef="#br0" timeOffset="16254.32">8244 5273 1267 0,'0'0'112'0,"0"0"-89"16,6 3-23-16,3-3 0 0,0 2 193 0,-3-2 35 16,3 3 6-16,3-3 2 0,2 0-173 0,-2 0-35 15,3-3-6-15,3 3-2 16,0-2-67-16,0-1-13 0,3-2-4 0,-1 5-546 15,-2-3-110-15</inkml:trace>
  <inkml:trace contextRef="#ctx0" brushRef="#br0" timeOffset="16340.02">8592 5294 1418 0,'0'0'63'0,"0"0"13"0,6 0-61 0,3 0-15 16,3-2 0-16,0-1-417 15,0 0-87-15</inkml:trace>
  <inkml:trace contextRef="#ctx0" brushRef="#br0" timeOffset="16585">8780 5011 2581 0,'3'11'114'0,"0"-6"24"0,0 0-110 0,6 1-28 0,-3 2 0 0,2 2 0 15,4 1 72-15,-3-1 8 0,3 4 3 0,0-1 0 16,0-3-25-16,0 6-5 0,3-2-1 0,-3-1 0 16,0-3-32-16,3 1-6 0,-1 2-2 0,4-2 0 15,-6-3-12-15,3 0 0 0,-3-3 0 0,3 0 0 16,0-2-151-16,-3-1-33 0,-3 1-6 0,-1-3-616 16,1-3-123-16</inkml:trace>
  <inkml:trace contextRef="#ctx0" brushRef="#br0" timeOffset="16733.95">9089 4990 1324 0,'-12'0'118'0,"3"0"-94"16,-2 0-24-16,-4 5 0 0,3 1 196 0,-3-1 36 15,-3 3 6-15,0 5 2 0,0-2-90 0,3 2-18 16,-2 5-3-16,2 1-1 0,0-1-64 0,3-2-14 16,-3 3-2-16,3-1-1 15,0 1-127-15,0-6-24 0,6 0-6 0,3 1-1 0</inkml:trace>
  <inkml:trace contextRef="#ctx0" brushRef="#br0" timeOffset="17011.62">9515 4847 2649 0,'-9'-2'117'0,"9"2"25"0,-3-6-114 0,-6 4-28 0,3-4 0 0,0 4 0 15,6 2 93-15,-9 0 13 0,-3 0 2 0,0 2 1 16,-2 1-44-16,2 2-9 0,-3 1-1 0,0 7-1 16,3-3-20-16,-3 4-4 0,3 1-1 0,0 1 0 15,0 5-41-15,0 1-8 0,1 4-1 0,2 1-1 16,0-4 35-16,3 4 7 0,3-1 2 0,3-2 0 16,0 0-36-16,3-6-7 0,3 1-2 0,0-1 0 0,3-2 13 15,0 0 10-15,2-3-13 0,4-2 5 16,0-3-24-16,3-3-4 0,3-2 0 0,0 0-1 15,-3-6-173-15,2 0-34 0,4 1-8 0</inkml:trace>
  <inkml:trace contextRef="#ctx0" brushRef="#br0" timeOffset="17364.57">9616 5157 2538 0,'0'0'112'0,"0"0"24"0,0 0-109 0,0 0-27 0,0 0 0 0,0 0 0 16,0 0 71-16,0 5 9 0,0 0 1 0,0 3 1 16,0 0-22-16,0 0-5 15,3 3-1-15,-3-1 0 0,0 1-35 0,0 2-7 16,-3 0-2-16,3 1 0 0,0-1-10 0,0-3 0 0,0 1 9 0,0 0-9 16,0-6 0-16,0-5-8 0,0 0 0 0,0 0 0 31,0 0-31-31,0 0-5 0,0 0-2 0,6-5 0 0,0-1-14 0,3-2-4 15,0-5 0-15,0 3 0 0,0-6 52 0,0 2 12 0,3-1 0 0,0 1 0 16,-4 1-54 0,4 2-8-16,0 1-2 0,0 2 0 0,-3 3 80 0,6-1 15 0,-6 6 3 0,3 3 1 15,-6 0-5-15,3 5-1 0,0 0 0 0,3 2 0 16,-4 3 55-16,4 1 10 0,3-1 2 0,-3 0 1 16,-3-2-47-16,0 2-10 0,3-3-1 0,3 1-1 15,3-6-87-15,-3 1-18 0,-1-1-3 16,7-2-1-16</inkml:trace>
  <inkml:trace contextRef="#ctx0" brushRef="#br0" timeOffset="19248.57">1282 9242 2008 0,'0'13'44'0,"3"-8"10"0,-3 3 2 0,6 0 0 0,-6 3-45 0,0 5-11 15,0 2 0-15,0 3 0 0,0 3 85 0,3 3 15 16,0 2 4-16,0 5 0 0,0 3-35 0,6 6-6 15,-9-1-2-15,3 6 0 0,-1-1-11 0,-2 3-2 16,0 6-1-16,0 5 0 0,-2-3 1 0,-1 0 1 0,-3 0 0 0,0 6 0 16,-3-3-30-16,3-3-7 0,-3 3 0 0,-3 0-1 15,0-6-1-15,0 1 0 0,3-6 0 0,0 0 0 16,-3-2-10-16,6 0 0 0,0-9 9 0,0 4-9 16,4-9 0-16,-4-5-10 0,6-5 1 0,0-5 0 15,6-6-47 1,-6-5-8-16,2-3-3 0,4-8 0 0,6-5-100 0,-3-7-20 0,3-4-4 0</inkml:trace>
  <inkml:trace contextRef="#ctx0" brushRef="#br0" timeOffset="19689.64">1312 9284 864 0,'3'-10'76'0,"-3"10"-60"15,0 0-16-15,5-6 0 0,1-2 124 0,3 3 21 16,-3 2 5-16,0-2 1 0,3 0-115 0,0 2-22 16,3-2-5-16,3 0-1 0,0 2 56 0,0 0 12 15,6 3 1-15,-1-2 1 0,-5-4 22 0,12 6 5 0,-9-2 1 0,15-1 0 16,-10-2-38-16,13 2-8 15,-6 1-2-15,12-1 0 0,-1 0-16 0,4-2-3 16,0 0-1-16,-1 2 0 0,4-2-11 0,2-1-3 0,4-1 0 16,3 4 0-16,-1-2-13 0,4 2-3 0,-4 3-8 0,4 0 12 15,-7 0-12-15,7 3 11 0,-7-3-11 0,4 2 10 16,-6-2 33-16,-1 3 6 0,-2 0 2 0,-1-1 0 16,-5-2-24-16,-3 3-5 0,-1-1-1 0,1-2 0 15,-3-2 15-15,0 2 4 0,-7 0 0 0,1 2 0 16,0 1-3-16,-3 0 0 0,-6 2 0 0,2-2 0 15,1 2-37-15,-6-2-15 16,3 2 1-16,-3 0 0 0,-6-2 14 0,3 0 0 0,-4-3 0 0,1 0 0 16,-3 0-12-16,0 0 12 0,0-3-13 0,-3 0 5 15,3 3-89-15,-3-2-18 0,0 2-3 0,0-3-1110 16</inkml:trace>
  <inkml:trace contextRef="#ctx0" brushRef="#br0" timeOffset="20223.66">3273 9192 2055 0,'0'0'45'0,"0"0"10"0,0 0 1 0,0 0 2 0,0 0-46 0,0 0-12 16,9 5 0-16,-3 0 0 0,0-2 53 0,3 5 9 15,-3 2 2-15,3 4 0 0,-3-1 12 0,0 5 4 16,0 1 0-16,3 7 0 0,-1-2-20 0,-2 5-4 0,0 8-1 0,0 3 0 15,0 0-6-15,3 5-1 0,-3 2 0 0,-3 6 0 16,0 0-27-16,3 0-5 0,-3 0-2 0,3 3 0 16,-6 2 4-16,0-5 1 0,3 0 0 0,0-3 0 15,-3-3-9-15,0 1-2 0,0 0 0 0,3-1 0 16,-3 1-8-16,0-3 0 0,0 0 9 0,3-3-9 16,-3 1 0-16,3-6 0 0,-3 2 0 0,0-2 8 15,6-2-8-15,-3-1 0 0,-3 1 8 0,0-1-8 16,0-5 8-16,0 3-8 0,0-6 8 0,0 3-8 15,0-5 0-15,3 0 0 0,0-3 0 0,-3-2 0 0,3-3 0 16,-3-1-13-16,6 1 3 0,-3-2 1 0,3-4 9 16,-3 1-13-16,-3-3 5 0,3 0 8 0,3-6-9 0,-3 3 9 15,-3-5 0-15,0 0 0 0,0 0 0 0,0 0 0 16,0 0 0-16,0 0 9 0,0 0 14 0,-6-5 2 16,-3 3 1-16,0-1 0 0,-6 0-18 0,0 1-8 15,0-1 0-15,0 3 8 0,-6-3-8 0,-5 3 0 16,-4 0 9-16,-9 0-9 0,-3 3 0 0,-8 0 0 15,-4-3-12-15,-8 0 4 16,-1-3-22-16,-5 3-4 0,-13 0-1 0,-5 3 0 0,3-1 25 0,-7 1 10 16,-2 5-8-16,-12 0 8 0,6 0 0 0,-3 2 0 15,-1 4 0-15,-8 4 0 0,12-5 0 0,9 1 0 16,5 1 0-16,10-1 0 0,2-4-15 0,16-2-1 16,8-3 0-16,13-5-873 15,8-2-175-15</inkml:trace>
  <inkml:trace contextRef="#ctx0" brushRef="#br0" timeOffset="20696.86">1219 9239 921 0,'0'0'82'0,"0"0"-66"16,0 0-16-16,0 0 0 0,3-5 259 0,0 0 48 15,3-1 9-15,-6-2 3 0,0-2-159 0,9-1-32 16,-3-2-7-16,9-3-1 0,0-2-32 0,3-4-8 16,3 1 0-16,5-5-1 0,4-3-29 0,0-3-6 15,6-5 0-15,5 0-1 0,1-3-17 0,6-5-3 16,2 0-1-16,10-8 0 0,-1 6-11 0,1-1-3 15,2-2 0-15,1 0 0 0,-4 7-8 0,1 4 0 0,-1-1 0 0,-2 0 0 16,-7 8 0-16,-5 3 0 16,-3 3 0-16,-9 2-11 0,-7 6-8 0,1-1-1 0,-9 3-1 0,0 6 0 31,-9 4-93-31,0 1-18 0,-9 5-4 0,0 0-659 0,0 0-131 0</inkml:trace>
  <inkml:trace contextRef="#ctx0" brushRef="#br0" timeOffset="21038.85">3234 9157 2430 0,'0'0'53'0,"9"-8"11"0,3-5 3 0,6-5 1 0,0-1-54 0,6-5-14 16,6 0 0-16,-1-2 0 0,4-3 75 0,0 0 12 15,3 0 2-15,5 0 1 0,1 2-29 0,0 3-5 16,-4 3-2-16,1 0 0 0,3 0-43 0,-7 2-11 15,-2 1 0-15,0-1 0 0,0 6 8 0,-4-3-8 0,-2 6 12 0,0-1-4 32,-6 3-85-32,-3 0-18 0,-4 0-3 0,-2 3-1125 0</inkml:trace>
  <inkml:trace contextRef="#ctx0" brushRef="#br0" timeOffset="21722.22">2264 8379 633 0,'0'0'28'0,"0"0"6"0,0 0-34 0,0 0 0 16,0 0 0-16,0 0 0 0,0 0 209 0,0 0 35 16,3 6 8-16,0-1 0 0,6 3-148 0,-3 2-31 15,6 6-5-15,-3 8-2 0,3 5-2 0,-3 11-1 16,-1 10 0-16,1 8 0 0,0 1-28 0,-3 4-6 16,0 6-1-16,-3 5-640 15,0-3-128-15</inkml:trace>
  <inkml:trace contextRef="#ctx0" brushRef="#br0" timeOffset="22261.33">4154 8363 1728 0,'-9'11'153'0,"6"-6"-122"16,-6 6-31-16,3 0 0 0,0 7 96 0,0 1 14 16,1 4 2-16,2 4 1 0,0 2-56 0,0 3-11 0,-3 5-2 0,6 2-1 15,0 4 21-15,0 2 5 0,0 2 1 0,0 4 0 16,0 4-35-16,0 1-7 0,-3 2-2 0,6 0 0 16,-6 3-4-16,3-3-1 0,-6 0 0 0,3-2 0 15,-3-3-21-15,3 0 0 0,3-6 0 0,0 1 8 16,0-3-37-1,0-8-7-15,0-2-2 0,0-9-743 0,0 0-149 0</inkml:trace>
  <inkml:trace contextRef="#ctx0" brushRef="#br0" timeOffset="22519.57">2315 8440 1785 0,'15'0'159'0,"5"0"-127"16,10 0-32-16,12-2 0 0,5-6 15 0,7 0-3 15,6-3-1-15,8-2 0 0,0-3 16 0,1 3 3 16,8-3 1-16,10-3 0 0,-7 4 26 0,6-1 6 15,-2-3 1-15,11 1 0 0,-3-1-48 0,0 3-8 16,1 3-8-16</inkml:trace>
  <inkml:trace contextRef="#ctx0" brushRef="#br0" timeOffset="22866.92">2806 9858 1893 0,'15'-10'84'0,"-9"5"17"0,3-1-81 16,5 1-20-16,1 0 0 0,6-1 0 0,3 1 29 0,6 0 2 15,2 2 0-15,13 0 0 0,0 1 41 0,8-3 8 16,7 2 1-16,-1-2 1 0,4-1-46 0,5-2-10 16,1 0-2-16,5-2 0 0,1 2-24 0,-4-5 0 15,-2-1 0-15,2-1-11 16,6-1-109-16,-2 0-21 0,-7 0-5 0</inkml:trace>
  <inkml:trace contextRef="#ctx0" brushRef="#br0" timeOffset="45159.3">7294 8575 1850 0,'0'0'82'0,"0"0"17"0,0 0-79 0,0 5-20 16,-6-2 0-16,6 2 0 0,-2 3 59 0,2 0 8 15,0 0 1-15,-3 3 1 0,6-1-1 0,-3 6 0 16,2 0 0-16,4 0 0 0,-3-3-50 0,3 0-10 15,3 1-8-15,-3 2 9 0,6-6 3 0,0 1 1 16,3-3 0-16,3-3 0 0,0 0 7 0,0-5 2 16,-1 0 0-16,1-5 0 0,0 0-33 0,0-6-6 15,0 0-2-15,0-2 0 0,3-3 19 0,-7-2-8 0,1-1 8 16,0 1 0-16,0-1-15 0,-6 1 4 16,3-1 1-16,-3 1 0 0,-6-1 33 0,3 3 6 0,-3 3 2 0,-3 3 0 15,0 2-18-15,0 0-3 0,-3 0-1 16,0 5 0-16,0 0 10 0,-3 1 1 0,6 2 1 15,-9 2 0-15,0 4 16 0,0-1 3 0,6 3 1 0,0 5 0 16,0 0-28-16,3 1-5 0,3 2-8 0,0 5 11 16,0-3-11-16,3 6 0 0,-3-3 0 0,9 6 0 15,0-4 0-15,0 4 0 0,-3-3 0 0,0 0 0 16,-1-1-8-16,1 4 8 0,3-3 0 0,0-1 0 16,-6 1 0-16,0 3 0 0,3-1-9 0,0 1 9 0,-6-4 0 15,-3 4 0-15,3-1 11 0,-3 3-11 0,-3-2 23 0,0-1-3 16,-9 1 0-16,3-1 0 0,0-5 0 0,-3 3 0 15,-3 0 0-15,1 3 0 0,-4-4-9 0,3-1-3 16,-3-1 0-16,0-3 0 0,-3 1-8 0,3-6 10 16,4 0-10-16,2-2 10 0,-6-3-1 0,6-6 0 15,0 1 0-15,3-6 0 0,-3-5 1 0,3-2 0 16,0-3 0-16,0-3 0 0,6-3-10 0,-3 1 0 16,3-3 0-16,3-3 0 0,3 0-8 0,3 0-1 15,-3-2 0-15,6 4 0 0,0 1-4 0,3 0-1 16,-3 5 0-16,3 0 0 0,0 3-2 0,0 3 0 15,0-4 0-15,3 6 0 16,-4 0-24-16,4 1-4 0,0 1-2 0,3 1 0 16,-3 0-153-16,3-1-30 0</inkml:trace>
  <inkml:trace contextRef="#ctx0" brushRef="#br0" timeOffset="48059.86">7934 8737 403 0,'0'0'17'0,"0"0"5"0,0 0-22 0,0 0 0 0,0 0 0 0,6-6 0 16,0 4 278-16,3-1 51 0,-6-2 11 0,6 2 1 16,0 0-168-16,0 1-33 0,-3-1-8 0,3 0 0 15,-3 3-23-15,6 0-4 0,-3 0-1 0,3-2 0 16,2 2-56-16,-2-3-11 0,3 1-2 0,3 2-1 15,0-3-17-15,0 0-3 0,3-2-1 0,-3 2 0 16,2-2-13-16,-2 2 0 0,3-5 0 0,-3 3 0 0,0-3 8 16,0 3-8-16,-6 0 11 0,-1-3-799 15,-2 2-159-15</inkml:trace>
  <inkml:trace contextRef="#ctx0" brushRef="#br0" timeOffset="49091.75">8467 8525 1659 0,'0'0'36'0,"0"0"8"0,0 0 2 0,0 0 1 0,0 0-38 0,0 0-9 16,0 0 0-16,0 0 0 0,0 0 103 0,6-3 18 16,0-2 4-16,0 0 1 0,0 2-38 0,0 3-7 15,3-3-1-15,0 3-1 0,0 0-28 0,0 0-6 16,0 3-1-16,0 0 0 0,-4 5-14 0,4 0-3 15,3 2-1-15,-3 3 0 0,-3 3-26 0,3 0 0 16,-6 5 0-16,3 3 0 0,0 3 56 0,0-4 7 16,3 1 1-16,-6 0 0 0,6 0-64 0,-3 0-26 15,0-3 2-15,0-3 0 0,3 1 24 0,-3-3 0 16,0-3 0-16,-4-3 0 0,4 1 16 0,-3-3 6 16,-3-8 1-16,0 0 0 0,0 0-23 0,0 0-16 15,0 0 2-15,0 0 1 0,6-5 21 0,-3-3 4 16,-3-3 0-16,3-2 1 0,0-3-13 0,-3 0-18 15,3 0 4-15,-3-5 1 0,0 3 21 0,3-4 4 16,0 4 0-16,0-3 1 0,0 0-13 0,3 2 0 0,-3-2 0 0,3 2 0 16,0 4 0-16,0-1 0 0,0 2 0 0,3 1 0 15,-6 3 0-15,6 2 0 0,-3 0 0 0,-3 0 0 16,3 3 0-16,-3 2 0 0,3-2-9 0,-6 5 9 16,0 0 0-16,6 0 15 0,-1 2-2 0,1 1 0 15,0 0-13-15,0 4-10 0,-3 1 2 0,0 6 0 16,3-4 8-16,0 6 0 0,0-3 0 0,0 3 0 15,0-3 0-15,3 3 0 0,0-2 0 0,-3-1 0 16,6 0 0-16,-3-2 0 0,3-1 0 0,2-2 0 16,-2 3 49-16,0-6 12 0,3 3 3 0,-3-5 0 0,3-1-52 15,0-2-12-15,-3-2 0 0,3 2 0 0,-3-3 0 0,-1-2 0 16,1-1 0-16,0 1 0 16,3-3 0-16,-6-2-8 0,3-4 8 0,0 1-13 0,-3 2 13 0,0-2 8 15,-3 0 0-15,3 0-8 0,-3-3 0 16,-3 3 0-16,3-3 0 0,-6 5 0 0,3 1 0 0,-3-1 0 15,-3 0 0-15,0 4 0 0,0-1 0 0,-3 0 0 16,-3 2 0-16,3 4 0 0,-6-4 0 0,3 6 0 16,0 0 0-16,-3-2 0 0,0 4-11 0,0 1 11 15,0 0-12-15,3 2 12 0,-2 0-12 0,-1 1 4 16,0 2 8-16,3 2-13 0,0 1 24 0,0-1 5 16,0 4 0-16,3 1 1 0,0 1-33 0,0 3-8 15,3-1 0-15,6 3-1 16,0-2-11-16,0 2-3 0,3-2 0 0,0 2 0 0,3-3 62 0,3-2 12 15,0 0 2-15,3-3 1 0,-3 1-29 0,5-1-9 16,-2-3 0-16,3 1 0 0,0-3 10 0,0-3-10 0,0 0 8 16,0 1-8-16,-1-4 11 0,4 1-3 0,-3-6-8 0,3 1 12 15,0-1-12-15,3-2 0 0,-1-6 0 16,4 3 0 0,-3-5-64-16,0-3-18 0,0 0-4 0,-7-2-770 0,4 2-155 15</inkml:trace>
  <inkml:trace contextRef="#ctx0" brushRef="#br0" timeOffset="49392.15">9613 8464 2127 0,'0'0'94'0,"0"0"20"0,0-5-91 0,-3 2-23 16,3-2 0-16,-3 2 0 0,0-2 69 0,-3 2 10 15,-3 3 1-15,3-2 1 0,0 2-13 0,1 0-4 16,-1 0 0-16,-3 2 0 0,-3-2 8 0,3 6 2 15,-3-1 0-15,0 3 0 0,3 0-44 0,-3 2-9 16,3 3-1-16,-3 1-1 0,3 2 13 0,-3-1 2 16,7 4 1-16,-4 0 0 0,0 2-35 0,6 0 0 15,0 5 0-15,3-2 0 0,-3 0 0 0,6 0 0 16,3 0 0-16,3-3 0 0,0-3 16 0,-1 1-4 16,7-3-1-16,0-3 0 0,0 0-2 0,3-2 0 15,0-3 0-15,3 0 0 0,-1-8-1 0,1 5 0 16,0-5 0-16,0-3 0 0,0-2-17 0,3-3-4 15,-4-3-1-15,1-2-929 16,-3 3-185-16</inkml:trace>
  <inkml:trace contextRef="#ctx0" brushRef="#br0" timeOffset="50394.54">10089 8538 1465 0,'0'0'64'0,"0"0"15"0,0 0-63 0,0 0-16 0,0 0 0 0,0 0 0 16,0 0 112-16,0 0 20 0,6 0 4 0,3 0 1 15,-3 0 29-15,6-3 6 0,-3-2 0 0,3 5 1 16,3-2-73-16,-3 4-14 0,0-2-3 0,3 0-1 16,-1 0-34-16,-2 0-6 0,3 0-2 0,3 0 0 15,-3 0-12-15,-3 0-2 0,0 0-1 0,0 3 0 16,3-3-25-16,-1 0 0 0,-5 0 0 0,3-3 0 15,0 3-46-15,3 0-14 0,-3-2-4 0,0-1-819 16,-3 3-164-16</inkml:trace>
  <inkml:trace contextRef="#ctx0" brushRef="#br0" timeOffset="50580.49">10134 8771 2343 0,'0'0'104'0,"9"5"21"0,0-2-100 0,3 0-25 16,3-1 0-16,3 1 0 0,-1-1 109 0,4 1 17 16,-3-6 3-16,3 1 1 0,3-1-30 0,0-2-5 15,-7 0-2-15,4-1 0 0,0-2-82 0,0 3-11 16,-3-3-14-16,3 0 3 16,-3 0-157-16,5 3-31 0</inkml:trace>
  <inkml:trace contextRef="#ctx0" brushRef="#br0" timeOffset="52631.52">11087 8099 1724 0,'0'0'38'0,"0"0"8"0,0 0 2 0,0 0 0 0,0 0-39 0,0 0-9 0,0 0 0 0,0 0 0 15,0 0 105-15,0 0 19 16,6 8 4-16,-1-3 1 0,7 3-62 0,-3 3-13 0,0-1-2 16,6 3-1-16,-3-2 4 0,0 2 1 0,6 1 0 0,0 1 0 15,-3 1-13-15,2 3-3 0,-2-1 0 0,3-2 0 16,0 3-26-16,0-3-6 0,-3-1 0 0,3-1-8 16,-4-1 12-16,1 0-12 0,0-5 12 0,-6 3-12 15,3-3 9-15,-3 0-9 0,0-6 0 0,-9-2 9 16,9 3-97-16,0-1-19 0,-9-2-4 0,9 0-644 15,-9 0-129-15</inkml:trace>
  <inkml:trace contextRef="#ctx0" brushRef="#br0" timeOffset="52860.4">11542 8125 1324 0,'-6'-5'118'0,"6"5"-94"15,-3-3-24-15,3 3 0 0,0 0 145 0,-3 0 25 16,-3 3 5-16,3 0 1 0,-3-1-62 0,3 6-12 16,-3 0-2-16,0 0-1 0,0 0-27 0,0 3-6 15,-3 2-1-15,1 0 0 0,-4 3-27 0,3 0-6 16,-3 2 0-16,0 4-1 0,-3-7-15 0,6 4-4 16,0-3 0-16,3 0 0 0,-3-3-28 0,3 0-5 15,3-2-2-15,0-3-764 16,3 2-153-16</inkml:trace>
  <inkml:trace contextRef="#ctx0" brushRef="#br0" timeOffset="53074.94">11366 8334 1875 0,'0'0'83'0,"0"0"17"16,0 0-80-16,0 8-20 0,0 0 0 0,0 0 0 15,3 3 101-15,-3-3 16 0,0 5 3 0,0-2 1 16,0 2-21-16,3 0-5 0,3 0-1 0,-3 3 0 15,3 0-15-15,-3-3-3 0,6 6-1 0,-6-3 0 16,3 2-38-16,-3 1-7 0,3-3-2 0,-3-1 0 16,-3 4-13-16,0-3-3 0,0 0-1 0,-3 0 0 0,0-1-11 0,-3-1 0 15,0-4 0-15,-3 3 8 16,6-2-150-16,-6 0-30 0,3-1-7 0</inkml:trace>
  <inkml:trace contextRef="#ctx0" brushRef="#br0" timeOffset="53402.16">12030 8009 2476 0,'-3'3'220'0,"-3"-3"-176"16,-3 0-35-16,3 2-9 0,-3 1 65 0,3 2 11 15,-2 0 3-15,-1 3 0 0,0 0 0 0,0 3 0 0,3 2 0 16,-3 3 0-16,0 5-34 0,0 0-6 0,3 1-2 0,-3 4 0 16,0 0-19-16,0 4-4 0,3 1-1 0,-3 1 0 15,0-3-5-15,1 3-8 0,-1 0 11 0,3-1-11 16,0-1 8-16,3-1-8 0,3 0 0 0,0-3 0 16,0-5 0-16,6 3 0 0,0-3 8 0,0 0-8 15,2-2 0-15,1 0 0 0,6-4 8 0,0-1-8 16,0-6 0-16,0-3 0 0,3 0 0 0,3-5 0 15,-4-2-20-15,4-4 3 0,3-4 0 0,0-4 0 16,0-1-159-16,0-1-31 0,-1-3-6 0</inkml:trace>
  <inkml:trace contextRef="#ctx0" brushRef="#br0" timeOffset="53597.9">12271 8276 2811 0,'-12'-5'124'0,"9"5"27"0,3 0-121 0,0 0-30 16,-6-3 0-16,3 1 0 0,0-1 72 0,3 3 9 15,0 0 2-15,0 0 0 0,0 0-14 0,0 0-2 16,0 0-1-16,0 0 0 0,0 0-51 0,0 0-15 16,0 0 0-16,3 8 8 15,0-3-134-15,-3 3-26 0,3-3-6 0</inkml:trace>
  <inkml:trace contextRef="#ctx0" brushRef="#br0" timeOffset="53801.85">12268 8528 1843 0,'0'0'164'0,"0"0"-132"0,0 0-32 0,0 0 0 15,0 0 237-15,0 0 41 0,0 0 8 0,-9 2 2 16,0 1-180-16,9-3-35 0,0 0-7 0,0 0-2 15,0 0-51-15,6 5-13 0,3-2 0 0,0-1 0 16,3 1-21-16,0 0-7 0,0-3-2 0,0 0 0 16,0-3-208-16,0 0-42 0,3-5-8 0,-1 1-1 15</inkml:trace>
  <inkml:trace contextRef="#ctx0" brushRef="#br0" timeOffset="54086.44">12408 8004 2649 0,'0'0'117'0,"0"0"25"0,0 0-114 0,0 0-28 16,0 0 0-16,6 5 0 0,0 0 0 0,0 1 0 16,3 1 0-16,3 4 0 0,0 0 57 0,3 2 6 15,0 0 1-15,2 6 0 0,1-1-52 0,6 3-12 16,3 3 0-16,0 3 0 0,2-1 54 0,1 6 8 15,-3 0 2-15,3-1 0 0,-3 1-64 0,-1 0-18 16,-5-3-1-16,0 3 0 0,-6-1 31 0,0-2 5 16,-3 1 2-16,-3 1 0 0,-3-4-19 0,-6-1 0 0,-3 1 0 15,-3-3 0-15,-3-3 0 0,-6 0 0 0,-6 0 0 16,-6 0 0 0,-3 0-69-16,-5-2-18 0,-10-1-3 0,0-2-1 0</inkml:trace>
  <inkml:trace contextRef="#ctx0" brushRef="#br0" timeOffset="66261.39">7080 10149 691 0,'0'0'61'0,"0"0"-49"0,0 0-12 0,0 0 0 0,9-2 180 0,-3-1 34 16,0 0 6-16,3 3 2 0,3-5-52 0,-3 5-10 15,0-2-3-15,3 2 0 0,-1 2-30 0,4-2-7 16,-3 5 0-16,3-2-1 0,-3 2-69 0,0 1-14 15,3-1-2-15,0 0-1 0,0 6 13 0,-3-3 2 16,-1 0 1-16,-2 2 0 0,0 1-27 0,0 2-6 16,-6-2 0-16,3 2-1 0,0 0 13 0,-6 0 4 15,0 1 0-15,-3 2 0 0,-3-3-32 0,-3 0 0 16,-3 3 0-16,0 0 0 0,-2 0 9 0,-1-1-1 16,-6 1 0-16,3 0 0 0,-3 0-8 0,3 0 0 15,3 0 0-15,-5-3 0 16,2-2-21-16,3-3-7 0,6 0 0 0,-3-3-1 15,6 0-91-15,-3-5-19 0,9 0-3 0,0 0-990 0</inkml:trace>
  <inkml:trace contextRef="#ctx0" brushRef="#br0" timeOffset="66548.23">7402 10091 1886 0,'0'0'41'0,"0"0"9"0,0 0 2 0,0 0 1 0,0 0-42 0,0 0-11 0,0 0 0 0,3 8 0 16,-3-8 124-16,0 8 22 0,0 0 5 0,-3 3 1 15,0-1-49-15,3 3-10 0,-3 1-1 0,0-1-1 16,0 3-26-16,0 0-5 0,0 0 0 0,0 5-1 16,0-3-19-16,3 1-4 0,-3 2-1 0,0 0 0 15,3-2-13-15,3 2-2 0,-3-3-1 0,3-2 0 0,3 3-19 0,0-3 8 16,0-6-8-16,3 3 0 0,2-2 11 0,1-3-11 15,3-3 10-15,3-2-10 0,0-3 0 0,3-3 0 16,3-5-11-16,2-2 11 16,1-4-192-16,3-1-30 0,-3-1-6 0,3-6-2 0</inkml:trace>
  <inkml:trace contextRef="#ctx0" brushRef="#br0" timeOffset="66745.36">7720 10311 691 0,'0'0'30'0,"0"0"7"0,0 0-29 0,0 0-8 0,0 0 0 15,0 0 0-15,0 0 334 0,6-3 66 16,3 1 12-16,3 2 4 0,0-3-231 0,0 0-45 0,3 1-10 0,2-1-2 16,1 0-102-16,0 1-26 0,3-1 0 0,0 0 0 15,-3 1 26-15,3-1 0 0,-1-2 0 0,1 2-826 16,0-2-166-16</inkml:trace>
  <inkml:trace contextRef="#ctx0" brushRef="#br0" timeOffset="67374.6">8312 10131 2073 0,'0'0'92'0,"0"0"19"0,0 0-89 0,0 0-22 15,6-3 0-15,-3-2 0 0,3 2 138 0,3 1 23 16,-3 2 5-16,3 2 1 0,-3 1-84 0,3 2-17 16,6 3-3-16,-6 0-1 0,3 3-39 0,-3-1-8 15,3 4-2-15,2 1 0 0,-2-1-13 0,0 4 0 16,0-2 0-16,0 5 0 0,3-5 0 0,-3 3 0 16,0-6 0-16,-3 0 0 0,3 0-12 0,-3 1-4 15,-4-7-2-15,1-1 0 0,0-1 18 0,0-2 0 16,3-3 0-16,-3 0 0 0,0-6 0 0,0 1 0 15,0-3 0-15,0 0 0 0,0-5 0 0,3-3 0 16,-3 0 0-16,3-2 0 0,-3-1 8 0,3 1-8 16,-3-3 11-16,3 2-11 0,-1 3 10 0,1-2-10 15,-6-1 8-15,6 3-8 0,-3 3 15 0,-3 5-3 0,0-3 0 16,0 4 0-16,-3 7 7 0,0 0 1 0,6-3 0 0,-6 3 0 16,0 0-6-16,9 3-1 0,0-1 0 0,0 6 0 15,0 0-13-15,-3 3 0 0,3-1 0 0,3 1 0 16,0-1 0-16,-1 1 0 0,1 2 0 0,3-5 0 15,3 5-9-15,0-2 9 0,-3 0-13 0,3-4 5 16,3 1-3-16,-1-5 0 0,-2 2 0 0,0-5 0 16,0 0 11-16,3 0-8 0,0-2 8 0,-3-4-8 15,-4 1 8-15,-2-3 0 0,3 0 0 0,-6-2 0 16,0-4 0-16,0-1 9 0,0-1-9 0,0 0 10 16,-3 0-10-16,0-3 0 0,-3-2 9 0,0 0-9 15,0 3 0-15,-3-1 9 0,-6 3-9 0,3 0 0 0,0 6 8 0,-6-1-8 16,0 1 0-16,0 2 0 0,-3 5 0 0,3 3 0 15,-3 0 0-15,3 5 0 16,-3 6-33-16,0 2-11 0,4 3-1 0,-1 2-1 0,0 4 37 0,3-1 9 16,0 3 0-16,3-1 0 0,0 1 30 0,3 0 8 15,0-3 2-15,6 3 0 0,3-3-31 0,-3 0-9 16,3-2 0-16,3-1 0 0,2 1 0 0,4-6 0 16,-3 0 0-16,6-5 0 15,0-2-29-15,0-4-10 0,2-4-1 0,1-1-1 16,-3-5-70-16,9 0-13 0,3-5-4 0,-4 0-1024 0</inkml:trace>
  <inkml:trace contextRef="#ctx0" brushRef="#br0" timeOffset="67622.83">9619 10014 1440 0,'0'0'64'0,"0"0"12"0,-6-2-60 0,0-3-16 0,3 2 0 0,-3-2 0 16,-3 5 220-16,3-3 42 0,6 3 8 0,-6 0 2 15,-2 0-116-15,2 0-22 0,-3 3-5 0,-3-1-1 16,0 4-51-16,0-1-10 0,6 5-3 0,-3 1 0 15,3 2-51-15,-3 0-13 0,-3 3 0 0,3 0 0 16,0 3 13-16,0-1 0 0,4 3 0 0,-4-2 0 16,3 2-3-16,3-2-1 0,3-1 0 0,3 3 0 15,-3-2-9-15,6-1 0 0,5 1 0 0,4-3 0 16,-3-3 0-16,6 0 0 0,3-2 0 0,3-6 0 16,3-2 11-16,-4-1-3 0,4-2-8 0,3-2 12 15,3-4-33-15,-4 1-7 0,-2-3-2 0,3-2 0 16,3-1-130-16,-3-2-25 15</inkml:trace>
  <inkml:trace contextRef="#ctx0" brushRef="#br0" timeOffset="68078.12">10435 9956 979 0,'0'-2'87'16,"0"2"-70"-16,0-3-17 0,3 0 0 0,-3 3 221 0,3-2 41 15,0-4 8-15,3 4 2 0,0-1-116 0,2 3-22 16,-2-3-5-16,6 1-1 0,-3-1-51 0,3 1-10 16,0-4-3-16,0 6 0 0,3-2 0 0,-3 2 0 15,3 0 0-15,-3 2 0 16,2 1-153-16,-2 2-31 0,0-5-7 0,0 3-1 0</inkml:trace>
  <inkml:trace contextRef="#ctx0" brushRef="#br0" timeOffset="68253.14">10304 10261 1670 0,'6'2'148'0,"3"1"-118"16,6-3-30-16,-1-3 0 0,7 1 172 0,0-1 29 16,0 0 6-16,6-2 1 0,-1 0-72 0,1-1-15 0,3-2-2 0,0-2-1 15,3-1-71-15,-1 1-15 0,-2-4-2 0,9-1-1 31,-1 1-152-31,1-2-30 0,0 3-7 0</inkml:trace>
  <inkml:trace contextRef="#ctx0" brushRef="#br0" timeOffset="68521.55">11363 9641 1728 0,'3'6'153'0,"-3"2"-122"16,6 2-31-16,0 1 0 0,0-1 148 0,3 4 23 16,0-1 5-16,3 5 0 0,3 1-26 15,0-1-6-15,0 4 0 0,3 1-1 0,-1 1-115 0,1 0-28 16,0 2 0-16,0-2 0 0,0 3 57 0,0-3 6 16,2-3 1-16,-2 0 0 0,0 0-52 0,-3 0-12 15,6-2 0-15,-3-3 0 0,-3-3-13 0,0 0-6 16,-1-2-1-16,1-1 0 15,-3-4-19-15,0-1-4 0,-3-3-1 0,3-2 0 16,0-2-146-16,-3-1-30 0,0-5-5 0</inkml:trace>
  <inkml:trace contextRef="#ctx0" brushRef="#br0" timeOffset="68711.34">11610 9602 1728 0,'-3'8'153'0,"0"0"-122"0,-2 5-31 0,-1 3 0 15,-3 0 150-15,3 2 24 0,-3 3 5 0,-3 3 1 16,0 0-18-16,0 5-3 0,0 0-1 0,-3 3 0 16,0-3-90-16,-2 3-17 0,-1-1-4 0,0 4-1 15,0-6-37-15,-3 0-9 0,6 0 0 0,0 0 0 16,3-5-49-16,4-3-12 0,-1 3-3 0,6-3-819 16,0-5-164-16</inkml:trace>
  <inkml:trace contextRef="#ctx0" brushRef="#br0" timeOffset="68996.84">12262 9464 2419 0,'0'0'107'0,"-3"5"22"0,-3-2-103 0,-3 2-26 16,4-2 0-16,-1 5 0 0,0 0 108 0,-3 0 16 15,0 5 3-15,0 6 1 0,0 2-52 0,-3 3-9 16,-3-1-3-16,-3 4 0 0,3-1-36 0,0 1-7 16,-2 2-1-16,2 3-1 0,0-1-31 0,0 4-5 15,3-1-2-15,0 1 0 0,3-1 47 0,3 0 8 16,0-2 3-16,3-3 0 0,3-2-31 0,3-1-8 16,3-5 0-16,0-2 0 0,6-3 0 0,0-3-16 0,3-5 4 15,3 0 0 1,6-6-102-16,-1-2-21 0,1-2-4 0,3-4-728 0,3-4-145 0</inkml:trace>
  <inkml:trace contextRef="#ctx0" brushRef="#br0" timeOffset="69190.48">12411 9726 1152 0,'0'0'51'0,"0"0"10"0,0 0-49 0,0 0-12 15,0 0 0-15,0 0 0 0,0 0 336 0,0 0 64 16,0 0 12-16,0 0 4 0,0 0-258 0,0 0-51 16,0 0-11-16,0 0-1 15,0 0-203-15,0 8-40 0,0 3-8 16,3 2-1013-16</inkml:trace>
  <inkml:trace contextRef="#ctx0" brushRef="#br0" timeOffset="69356.52">12402 10017 2880 0,'0'0'64'0,"0"0"12"0,0 0 4 0,0 0 0 0,0 0-64 0,0 0-16 15,0 0 0-15,0 0 0 0,0 0 54 0,0 0 8 16,0 0 2-16,0 0 0 0,3-5 0 0,6 0 0 16,-3 2 0-16,6-2 0 15,0-1-205-15,3 1-41 0,-3-3-8 0,6 0-2 0</inkml:trace>
  <inkml:trace contextRef="#ctx0" brushRef="#br0" timeOffset="69628.16">12628 9509 2419 0,'0'0'53'0,"-6"5"11"0,6-5 3 0,0 0 1 16,0 0-55-16,0 8-13 0,3 3 0 0,0 0 0 15,6 2 74-15,6 0 12 0,3 3 2 0,3 2 1 16,3 4-52-16,0-1-10 0,-4 0-3 0,1 3 0 16,3 2-1-16,-3 1-1 0,0-1 0 0,-3 3 0 0,-4 0 0 0,4 3 0 15,-6 2 0-15,0-2 0 0,-6 0-6 0,0 2-2 16,-3-5 0-16,-3 1 0 0,-6-7-2 0,-3 1 0 16,0 0 0-16,-3-3 0 0,-6 0-12 15,-2-2 9-15,-10-3-9 0,-3 0 8 16,0 2-117-16,-8-2-24 0,-10 0-5 0,-8 2-1 0</inkml:trace>
  <inkml:trace contextRef="#ctx0" brushRef="#br0" timeOffset="71696.5">8702 12438 979 0,'0'0'87'0,"0"0"-70"0,0 0-17 0,3-3 0 16,-3 1 210-16,3-4 38 0,0 1 8 0,-3 3 2 15,3-4-93-15,-3 1-18 0,0 2-4 0,-3-5-1 16,3 3-11-16,-3 2-3 0,0-2 0 0,3 0 0 16,-6 2-102-16,0-2-26 0,-3 0 0 0,4 5 0 15,-4-3 56-15,0 0 7 0,0 3 1 0,0 0 0 0,-6 0-52 0,3 6-12 16,-3-4 0-16,0 6 0 0,0 0 0 0,-5 5-18 16,-1 3 4-16,-3 3 1 0,0 2 13 0,3 3 0 15,-6 2 0-15,7 6 0 0,-1 0 0 0,3-1 0 16,3 1-10-16,6 3 10 0,0-6 0 0,9 0 0 15,0 0 0-15,9-3 0 16,0-4-60-16,9-1-7 0,0-3-1 0,6-5-1 16,-1-5 13-16,4-2 4 0,3-4 0 0,3-2 0 0,-1-8 52 0,1 3 0 15,-3-5 11-15,3-1-2 0,-7-5-19 0,1 0-4 16,-3-2-1-16,0-3 0 0,-3-6 27 0,-3-2 4 16,-4-3 2-16,4-5 0 0,-6-5-18 0,-3-1 0 15,0-1 0-15,-6-1 0 0,0 0 0 0,-6 5 0 16,-3 0 0-16,-3 3 0 0,-3 5 45 0,-6 3 15 15,-2 3 4-15,-4 5 0 0,-6 5-52 0,-3 3-12 16,1-1 0-16,-4 6 0 0,0 6 28 0,0-1 4 16,1 3 0-16,2 5 0 0,3 3-32 0,3-2 0 0,7 7 0 0,2 0 0 31,6 6-135-31,3-1-29 0,-3 24-7 0,12-7-1 0</inkml:trace>
  <inkml:trace contextRef="#ctx0" brushRef="#br0" timeOffset="72325.56">9057 12425 1677 0,'0'0'74'0,"0"0"16"0,3-5-72 0,0-1-18 15,-3 6 0-15,5-5 0 0,-5 5 168 0,0 0 31 16,0 0 5-16,0 0 2 0,0 0-82 0,0 0-16 16,0 0-3-16,0 0-1 0,-3 8-31 0,3 0-6 15,-2 5-2-15,-1 0 0 0,3 1-33 0,3-1-8 16,-3 5 0-16,2-2-1 0,4 0-23 0,3 0 0 16,0 2 0-16,3-2 0 0,6 0 0 0,-3-3 0 15,3-2 0-15,-3 0 0 0,3-6 0 0,-1-2 0 16,1-1 0-16,0-2 0 15,0-2-47-15,0-1-13 0,-3 0-4 0,6-5 0 0,-7 0 64 0,4-5 23 16,-3 3-1-16,0-1 0 0,-3 0-14 16,0-2-8-16,3-3 8 0,-9 3-8 0,0-3 8 0,3 6-8 15,-6-1 8-15,0 0-8 0,-3 3 20 0,0 3 0 16,0 0 0-16,0 5 0 0,0 0-5 0,0 0-2 0,0 0 0 0,6 8 0 16,-4 0-13-16,4 2 0 0,-3 4 0 0,3 1 0 15,0 4 0-15,3-1 0 0,-3 4 0 0,0 1 0 16,-3 4 0-16,3 2 0 0,0 0 0 0,-3 3 0 15,3-3 0-15,0 3 0 0,0-1 0 0,-3 1 0 16,0-3 0-16,0 3 0 0,0-3 0 0,-3 3 0 16,0 0 0-16,0-3 0 0,-3-3 0 0,-3 3 0 15,3-5 0-15,-6 0 0 0,0 0 0 0,0-3 0 16,-3-3 10-16,0 1-10 0,-9 0 10 0,4-4-10 0,-4-1 9 16,0-4-9-16,-3 3 8 0,-3-5-8 0,1-2 0 0,-1-4 0 15,-3 1 0-15,0-3 0 0,0-3 0 0,1-2 8 16,-4-3-8-16,6 0 0 0,6-5 19 0,3-3-2 15,7-2 0-15,2-4 0 0,6-1-5 0,6-4-2 16,3-5 0-16,5-5 0 0,7-2-18 0,0-1-4 16,3 0-1-16,6 1 0 15,-3-1-87-15,2 5-18 0,4 1-3 0,0 0-1 16,-3 5-99-16,0 2-20 0</inkml:trace>
  <inkml:trace contextRef="#ctx1" brushRef="#br0">10298 16978 0,'-182'196'16</inkml:trace>
  <inkml:trace contextRef="#ctx1" brushRef="#br0" timeOffset="163.78">10203 17039 0,'0'0'16,"56"-32"0,-17 9-1,-12-12 1,47-57 0</inkml:trace>
  <inkml:trace contextRef="#ctx0" brushRef="#br0" timeOffset="73095.64">9789 12615 1728 0,'24'-5'76'0,"-24"5"16"0,0 0-73 0,0 0-19 16,0 0 0-16,0 0 0 0,0 0 156 0,0 0 28 15,6-5 6-15,2-1 1 0,1 4-51 0,-3-1-9 16,3 1-3-16,3-1 0 16,0-2-49-16,3-1-11 0,3 4-1 0,0-4-1 0,3-2-31 0,-1 3-7 15,4-3 0-15,-3 3-1 0,3-3-16 0,-3 5-3 16,0 1-8-16,-1-4 12 16,-2 4-88-16,-3-4-19 0,-3 4-3 0,0 2-1242 15</inkml:trace>
  <inkml:trace contextRef="#ctx0" brushRef="#br0" timeOffset="73740.03">10444 12412 691 0,'0'0'61'0,"0"0"-49"0,0 0-12 0,0 0 0 15,0 0 450-15,6 0 87 16,0 0 18-16,-1 0 3 0,4 0-386 0,0 5-76 0,0-2-16 0,3 2-4 16,3 3-39-16,0 2-8 0,-3-2-1 0,0 6-1 15,3-4-14-15,-3 3-2 0,-1 3-1 0,1-3 0 16,0 6-10-16,-6-3-9 0,6 0 9 0,-3-3-13 16,0 0 13-16,-3 0 0 0,3 1 0 0,-3-4 0 15,-3-4 0-15,3 1 0 0,0-4 0 0,-3 2 0 16,-3-5 0-16,0 0 0 0,0 0 0 0,6-5 10 0,-3 0-10 0,0-3 0 15,3 0 0-15,-3-3 0 16,5-2 8-16,-5-3 0 0,3 0 0 0,0-2 0 16,0-3-8-16,3 0 0 0,0-1 0 0,3 1 8 15,-3 3-8-15,0 2 0 0,-3-3 0 0,0 9 0 16,0-1 10-16,-3 3 0 0,3 0 0 0,-3 3 0 0,0 0 7 0,3 2 2 16,-3 0 0-16,6 3 0 0,-1 0 7 0,-2 6 2 15,0-1 0-15,3 3 0 0,3-3-28 0,-3 6-16 16,3-1 3-16,0 4 0 0,0 1 13 0,3-1 0 15,-3 2 0-15,3-3 0 0,-1 0 0 0,1 0 0 16,3-2 0-16,-3-1 0 0,0-2 0 0,0-2 0 16,0-1 0-16,0-2 0 0,-1-1 12 0,-2-4 0 15,3-1-1-15,0 0 0 0,-3-2-11 0,3 0 0 0,-3-3 0 0,0-3 0 16,0 1 0-16,-3-4 0 0,-1 1 0 0,1-3 0 16,-6-2 0-16,3 4 0 0,-3-1 0 15,0-4 0-15,-6 3 0 0,0 0 0 0,3 0 0 0,-6 1 0 16,0-1 0-16,0 2 0 15,-5 4 0-15,-1 2 0 16,0 3-25-16,-3-1-7 0,-3 6-2 0,0 6 0 0,0 2 19 0,0 5 4 0,1 3 1 0,2 5 0 16,6-3 10-16,0 9 0 0,-3-3 0 0,6 5 0 15,6-3 13-15,6 3-1 0,0 0-1 0,6 1 0 16,0-7 5-16,3 1 0 0,2-3 1 0,4-2 0 16,0-6-4-16,3 0-1 0,6-2 0 0,2-3 0 15,1-6-38-15,6-2-8 0,0-2-2 0,8-3-1409 16</inkml:trace>
  <inkml:trace contextRef="#ctx0" brushRef="#br0" timeOffset="74879.69">11715 12372 57 0,'0'0'0'0,"0"0"0"0,0 0 0 0,0 0 0 16,3-5 0-16,-3-1 0 0,-3 1 415 0,-3 0 77 0,-3-1 16 15,3 1 4-15,-3 3-296 0,-3-1-58 0,3 0-12 0,-3 1-2 16,3 2-42-16,-3-3-8 0,0 3-2 0,0 0 0 15,1 3-23-15,-1 2-5 0,-3 0 0 0,3 3-1 16,0 0-24-16,0 3-5 0,0-3-1 0,3 5 0 16,-3-3-9-16,3 6-3 0,0 3 0 0,4-1 0 15,2 1-21-15,3-1 0 0,0 4 0 0,3-1 0 16,-1 0 0-16,7 0 0 0,-3-5 9 0,9 2-9 16,-3-2 0-16,6-2-20 0,0-4 2 0,6-2 1 15,2-3-12-15,4-2-3 16,3-6 0-16,3-2 0 0,2 0-52 0,4-6-12 0,-3 1-1 0,5-4-1139 15</inkml:trace>
  <inkml:trace contextRef="#ctx0" brushRef="#br0" timeOffset="75458.61">8583 13462 1951 0,'0'0'86'15,"0"0"18"-15,0 0-83 0,0 0-21 0,0 0 0 0,0 0 0 0,0 0 124 16,6 0 20-16,0 0 4 0,9 0 0 16,6 0-68-16,3-3-15 0,5 1-2 0,7-4-1 0,6 4-31 15,11-1-7-15,7 0 0 0,11-2-1 0,1 3-10 16,2-4-1-16,4 1-1 0,-10 2 0 16,4 1 1-16,2-1 1 0,6-2 0 0,7 2 0 0,5 0 5 0,3-2 1 15,3 3 0-15,36-6 0 0,-21 2-6 0,-2-2-1 16,2 0 0-16,12 0 0 0,-15-2 3 0,0 2 0 15,3-3 0-15,9 1 0 0,-15 2 2 0,3 0 1 16,-2-3 0-16,8 3 0 0,-18 0-3 0,-3 1-1 16,0 1 0-16,1-2 0 0,-19 0-5 0,-8 3-1 15,-10 0 0-15,-5-1 0 0,-13 1-8 0,-8 3 0 16,-6-4 0-16,-6 4-11 16,-12-1-172-16,-3 0-34 0,-6 3-7 0</inkml:trace>
  <inkml:trace contextRef="#ctx0" brushRef="#br0" timeOffset="76116.7">8738 14174 1681 0,'9'-6'74'0,"-9"6"16"0,6-5-72 0,-6 3-18 16,3-4 0-16,3-2 0 0,-3 0 153 0,0 0 27 16,0-2 6-16,0-1 1 0,-3 3-42 0,0-2-8 15,0-1-1-15,-3 1-1 0,0 2-35 0,0-3-6 16,-3 3-2-16,-3 3 0 0,0 0-56 0,-3 2-11 15,-3 0-2-15,-3 3-1 0,-5 6-9 0,-1-1-1 0,-3 0-1 16,0 6 0-16,-3 2-11 0,4 3 0 16,-1 2 0-16,-3 3 0 0,3 1 0 0,1 1 0 0,2 1 0 15,3 5 0-15,0 0 0 0,6 3 0 0,3 0 0 0,3 0 0 16,3-1 0-16,6 1 0 0,6-3-14 0,6 0 5 16,0-7-6-16,6-1-1 0,6-5 0 0,6-3 0 15,-1-5 6-15,4-8 1 0,3-3 0 0,2-5 0 16,1-2 9-16,0-6 0 0,0-3 0 0,-1-7 0 15,1-3 0-15,-6-3 0 0,-4-2 0 0,1-1 0 16,-3-2 0-16,-3-3 16 0,-3-5-4 0,-9-5-1 16,-1-3-3-16,-5 0 0 0,-9-5 0 0,-3-3 0 0,-2 8-20 15,-7 3-5-15,-3 8-1 0,-6 2 0 16,0 11-19-16,-6 8-4 0,-2 2-1 16,-7 11 0-16,0 3 16 0,-2 8 3 0,-1 5 1 0,0 7 0 15,4 4-11-15,5 2-3 0,3 6 0 0,9-1-816 16,6 6-163-16</inkml:trace>
  <inkml:trace contextRef="#ctx0" brushRef="#br0" timeOffset="76635.39">9259 14026 921 0,'0'0'82'0,"0"0"-66"0,0 0-16 0,0 0 0 16,0 0 275-16,0 0 51 0,0 0 10 0,0 0 3 15,0 0-165-15,0 0-33 0,0 0-6 0,0 0-2 16,0 0-50-16,0 0-11 0,0 0-1 0,0 0-1 15,0 0-36-15,9 0-7 0,-3 0-2 0,3 5 0 16,0-2-2-16,3 7-1 0,-3-2 0 0,-1 5 0 16,1 0-1-16,3 3 0 0,0 0 0 0,-3 3 0 0,3-1 0 15,-3 3 0-15,3-2 0 0,-6 2 0 0,0 0-6 0,0 0-2 16,3 1 0-16,0-4 0 0,-3 1-4 0,2-3-1 16,-2-1 0-16,3 1 0 0,0-5 0 0,-3-1-8 15,3-4 12-15,-3-1-4 0,0 0 3 0,3-2 0 16,-9-3 0-16,9 0 0 0,0 0-3 0,0-5 0 15,0-3 0-15,0 0 0 0,0-3-8 0,0-2 0 16,-1-3 0-16,-2-2 0 0,3-1 12 0,0-2-4 16,0-3 0-16,0-2 0 0,-3-1-8 0,3 1 10 15,-3-1-10-15,3 1 10 0,-3-1-10 0,0 4 0 16,-3-4 9-16,3 6-9 0,-3 2 0 0,0 4 0 16,0-1 0-16,0 5 0 0,0 0 0 0,-3 4-8 15,0 1 0-15,0 6 0 16,0 0-58-16,0 0-11 0,0 0-3 0,0 0 0 15,0 0-105-15,6 6-22 0,0-1-4 0,-1 3-1 0</inkml:trace>
  <inkml:trace contextRef="#ctx0" brushRef="#br0" timeOffset="77055.83">9039 14097 1659 0,'0'0'36'0,"0"0"8"0,-3-3 2 0,6-2 1 0,0 0-38 0,0-3-9 16,0 3 0-16,3-3 0 0,3 2 98 0,2 1 18 15,1 0 3-15,3 2 1 0,0 0-2 0,0 3 0 16,3 0 0-16,3 3 0 0,-3 0-40 0,-1-1-8 16,1 6-2-16,0-2 0 0,0 2-5 0,3 2-2 15,0 1 0-15,-4-1 0 0,-2 4-21 0,3 1-5 16,-3 1-1-16,0 3 0 0,-3-3-11 0,-3 2-3 16,-3 3 0-16,-3 1 0 0,0-1-9 0,-6 0-3 15,0-3 0-15,-3 4 0 0,-3-4 0 0,-3 3 0 16,0-2 0-16,-3 2 0 0,-3 0-8 0,0-2 10 15,1-1-10-15,-1-2 10 0,0-3-19 0,0 0-4 16,0-2-1-16,3 0 0 16,-3-6-70-16,4 0-15 0,2-2-2 0,0-3-1 15,6-3-78-15,3-5-15 0,3-5-3 0,6 0-1 0</inkml:trace>
  <inkml:trace contextRef="#ctx0" brushRef="#br0" timeOffset="77298.45">9655 13893 2329 0,'0'0'51'16,"6"-2"10"-16,0-1 3 0,0 3 2 0,-6 0-53 0,0 0-13 0,0 0 0 0,0 0 0 16,3 5 118-16,-3 3 21 0,-3 3 4 0,-3 5 1 15,-3 0-43-15,0 5-8 0,0 0-1 0,-6 5-1 0,0 1-47 16,0 2-8-16,3 0-3 0,-2 3 0 0,2-3-1 0,6 0 0 16,0 0 0-16,0 0 0 0,6-2-32 0,3-1 0 15,3-2 0-15,0-3 0 0,0-2 0 0,3-4 0 16,5-1 0-16,-2 2 0 0,3-8 0 0,0-1 0 15,3-1 0-15,0-4 0 0,3-4 0 0,-1-4 0 16,7-1 0-16,0-1 0 16,-3-8-120-16,3 2-24 0,-1-1-4 0,4-4-1214 15</inkml:trace>
  <inkml:trace contextRef="#ctx0" brushRef="#br0" timeOffset="77484.73">9896 14198 2880 0,'0'0'64'0,"0"0"12"0,6 0 4 0,3 0 0 0,0 0-64 0,3 0-16 0,6-3 0 0,2 0 0 16,1 3 54-16,0-5 8 0,3 2 2 0,3-2 0 16,-7 0-37-16,4-1-7 0,-3-1-2 0,3 1 0 15,-3-2-213-15,-3 0-42 16</inkml:trace>
  <inkml:trace contextRef="#ctx0" brushRef="#br0" timeOffset="78086.64">10363 14007 979 0,'15'-5'87'0,"-9"2"-70"0,-3 0-17 0,3 1 0 15,-3-1 375-15,0 1 71 0,3-1 14 0,3 3 4 0,-3 0-283 0,0 0-56 16,3 3-11-16,3-1-2 0,0 6-58 0,-1-3-11 15,4 3-3-15,-3 3 0 0,0 2-50 0,3 0-10 16,-3 3-3-16,0 3 0 0,-3-3 23 0,3 2 0 16,-3 1 0-16,-3 2 0 0,-1-3 0 0,1 1 0 15,-3-1 0-15,0 1 0 0,3-3 0 0,-3-3 0 16,0 0 0-16,0-2 0 0,3-6 15 0,-6-5 7 16,6 3 2-16,3-3 0 0,-3-3-39 0,3-5-7 15,0-2-2-15,0-4 0 0,3 1 24 0,-3-3 0 16,3-2 0-16,0-3 0 0,2-1 0 0,-2 1 0 15,3-5 0-15,0 2 0 0,-3 3 16 0,0 2 7 16,3 1 1-16,-6 2 1 0,-3 3 11 0,3 2 3 16,-1 1 0-16,1 4 0 0,-3-2-31 0,3 6-8 15,-3-1 0-15,3 3 0 0,0 3 0 0,0-1 0 0,-3 4 0 16,3-1 0-16,0 8 22 0,0-2 3 0,0-1 1 0,0 4 0 31,3-1-42-31,-1 0-8 0,-2 0-1 0,3 0-1 0,0 1 42 0,0-6 9 0,3 2 2 0,-3 1 0 16,0-3-27-16,3-3 0 0,0-2 0 0,2-1 0 15,-5-2-21-15,3-2-3 0,3-1-1 0,-3-2 0 16,0-3 25-16,3 0 0 0,-6-5 0 0,0 2 0 16,-1-2 0-16,-2-6 0 0,0 1 0 0,0-3 0 15,0-1 0-15,-3 1 0 0,0-3 0 0,-6 3 0 16,-3 0-17-16,0 3-2 0,0 2 0 0,-6 2 0 16,-3 7-21-16,-3-1-5 0,1 5-1 0,-1 6 0 0,-3 2 58 0,0 3 11 15,3 5 2-15,-3 6 1 0,6 2-18 0,0 3-8 16,0 2 0-16,4 6 8 0,2-3-8 0,3 3 10 15,0-3-10-15,6 0 10 0,0-3 16 0,6-2 3 16,2-3 1-16,7 0 0 0,0-2-30 0,9-3 0 16,6-3 0-16,-1-2 0 0,-2-3 0 0,3-3-21 15,0-5 3-15,2-3 1 16,-2 1-75-16,0-6-16 0,0 2-2 0,-1-4-1 16,-2-1-72-16,0-5-14 0,0 0-3 0</inkml:trace>
  <inkml:trace contextRef="#ctx0" brushRef="#br0" timeOffset="78280.39">11816 13957 172 0,'-6'-6'16'0,"-3"1"-16"16,3 0 0-16,0-3 0 0,-6 3 436 0,0-1 84 0,3 4 16 16,-3-1 4-16,0 0-314 0,-5 3-63 0,-4 6-13 0,6-4-2 15,0 6-20-15,3 0-3 0,-6 0-1 0,3 5 0 16,0 3-52-16,4 3-10 0,-1-1-2 0,0 6-1 16,3 0-23-16,3 0-5 0,6 2-1 0,0-2 0 15,3 0-17-15,3-3-3 0,3 0-1 0,9 0 0 16,2-2-9-16,10-6 8 0,3-2-8 0,3-3 8 31,2-3-84-31,-2-5-18 0,6-5-3 0,2-1-871 0,1-2-173 0</inkml:trace>
  <inkml:trace contextRef="#ctx0" brushRef="#br0" timeOffset="79055.17">9063 12181 1497 0,'11'-5'66'0,"-5"5"14"0,0-3-64 0,0 1-16 15,0-1 0-15,3 1 0 0,-3-4 117 0,6 4 20 16,3-4 4-16,0 4 1 0,3-1-22 0,2 0-5 15,7 1-1-15,3-1 0 0,0 3-40 0,6-5-8 16,5 2-2-16,7 1 0 0,2-1 0 0,1 0 0 16,0 1 0-16,5-1 0 0,1 3-51 0,5-3-13 15,1 1 0-15,5-1 0 16,-2 0 0-16,2 1 0 0,1-4 0 0,8 4 0 0,-6-1 0 0,4-2 0 16,-1 2 0-16,1-2 0 0,-10 0 0 0,1 2 0 15,2-2 0-15,4-1 0 0,-10 1 26 0,-5-3 2 16,-1 0 1-16,-2 0 0 0,-10 3 5 0,-2-3 1 0,-6 3 0 15,0-1 0-15,-4 1-35 0,-2 0 0 0,-9 0 0 0,-3-1 0 32,-6 1-28-32,-3 0-13 0,-6 2-3 0,-3-2 0 0,-6 2-83 15,-3-2-17-15,-3 2-3 0,-6 1-638 0,-3-4-128 0</inkml:trace>
  <inkml:trace contextRef="#ctx0" brushRef="#br0" timeOffset="79236.08">10923 11777 1036 0,'0'0'92'0,"0"0"-73"16,9 2-19-16,-3 1 0 0,3 2 260 0,0 0 48 16,0 3 9-16,2 0 3 0,1 0-148 0,0 3-30 15,3 2-6-15,3 3 0 0,-3-3-64 0,3 0-12 16,-3 1-2-16,0-1-1 16,-4 0-29-16,1-2-7 0,0-1-1 0,-3 4 0 15,-3-1-185-15,-6 0-38 0,-3 13-7 0,-12-2-2 0</inkml:trace>
  <inkml:trace contextRef="#ctx0" brushRef="#br0" timeOffset="79852.03">9015 13713 2257 0,'0'0'49'0,"9"0"11"0,-9 0 1 0,6-2 3 0,6 2-51 0,0-3-13 16,-1 3 0-16,4-3 0 0,3 3 105 0,0-2 19 16,6 2 3-16,0-3 1 0,3 3-42 0,2 0-8 15,4 0-2-15,6 0 0 0,-1 0-47 0,7 0-9 16,3 0-3-16,2 3 0 0,-2-1 14 0,0 1 2 16,2 0 1-16,4-1 0 0,-1 1-26 0,1 0-8 0,2-3 0 0,4 2 0 15,-6-2-12-15,-1 3-5 0,-2-3-2 0,2-3 0 16,-5 3 36-16,3-2 7 0,-1-1 2 0,-2 3 0 31,-7-5-42-31,-5 2-8 0,0 0-1 0,-3 1-1 0,-7-4 26 0,1 4 0 0,-6-3 0 0,-3-1 0 16,0 1 0-16,-6 0 0 0,0-1 0 0,-4 4 0 31,1-6-108-31,-6 3-16 0,0-1-3 0,0 4-1 0,-3-4 52 0,0 6 9 0,0-8 3 16,-3 3 0-16,3 2 0 0,-3-2 0 0,0-3 0 0,3-2-615 15,-3 2-122-15</inkml:trace>
  <inkml:trace contextRef="#ctx0" brushRef="#br0" timeOffset="80044.45">10390 13539 1958 0,'-12'10'43'0,"6"-4"9"0,0-4 1 0,-3 1 3 0,6 2-45 0,3-5-11 15,0 0 0-15,0 8 0 0,9 0 53 0,3-3 9 16,0 1 2-16,3 2 0 0,6 0 0 0,3-3 0 16,-1 0 0-16,4 3 0 0,0-3-8 0,0 3 0 15,-3 0-1-15,2-2 0 0,-5 1-37 0,3 1-7 16,-3 0-2-16,-3-2 0 0,-6 2 44 0,0-1 9 15,-1 1 2-15,-2 0 0 0,-9-8-2 0,0 11 0 16,-6-3 0-16,0 2 0 16,-2 1-99-16,-4 0-20 0,-6-3-4 0,0 2-1256 0</inkml:trace>
  <inkml:trace contextRef="#ctx0" brushRef="#br0" timeOffset="81135.11">12917 12803 2120 0,'0'0'94'0,"0"0"19"16,0 0-90-16,0 0-23 0,0 0 0 0,0 0 0 15,0 0 46-15,6 0 5 0,6-2 1 0,3 2 0 16,3-3 51-16,3 0 10 0,8-2 3 0,1 0 0 0,3 2-24 0,3-2-5 16,2 5-1-16,4 0 0 0,-3-3-52 0,2 0-10 15,-2 3-3-15,0 0 0 0,-4 0-21 0,4-2 0 16,-3-1 0-16,0 3 0 15,-4-2-112-15,-2 4-26 0,-3 1-6 0</inkml:trace>
  <inkml:trace contextRef="#ctx0" brushRef="#br0" timeOffset="81304.92">13054 13277 1612 0,'-12'2'144'0,"3"-2"-116"0,-3 6-28 0,3-4 0 15,0-2 276-15,4 6 50 0,5-6 10 0,0 0 1 16,0 0-268-16,0 0-53 0,8 2-16 0,7 1 0 15,3-3 56-15,6 0 4 0,9-5 2 0,5-1 0 16,7-2-30-16,6-2-7 0,2-1-1 0,4-2 0 31,2-3-60-31,4 3-13 0,2 0-3 0,-2-3-848 0,-1 0-171 0</inkml:trace>
  <inkml:trace contextRef="#ctx0" brushRef="#br0" timeOffset="81944.92">15534 11824 1940 0,'-18'-21'86'0,"12"10"18"0,-3-2-84 0,0 0-20 16,-6 0 0-16,-6 0 0 15,-3 2-44-15,-5-2-12 0,-1 2-4 0,-3-2 0 0,-3 0 124 0,1 2 25 16,2 1 5-16,-3-1 1 0,0 3 69 0,4 0 13 15,-1 3 3-15,0 0 1 0,-5 2-89 0,8 3-19 16,3-5-3-16,0 2-1 0,6 3-33 0,1-3-8 16,2 3 0-16,3 0-1 0,0 0-12 0,3 3-3 15,0 2 0-15,3 1 0 0,0-1-12 0,0 3 0 16,0 0 0-16,0 5 0 0,1 3 0 0,2 2 0 16,-3 1 0-16,3 5 0 0,-3-1 0 0,0 4 0 0,0-1 0 0,0 3 0 15,0 3 0-15,0 3-18 0,0-1 4 0,0 3 1 16,0 5 13-16,3 6 16 0,-3 5-3 0,-2 2-1 15,2 4-12-15,0 4 0 0,-6 1 0 0,0 4 0 16,0 7 0-16,-3-1 0 0,0 5 0 0,-3 3 0 16,1 0 21-16,-1 5-1 0,0 6-1 0,0 0 0 15,0-3-11-15,0 5-8 0,4 3 12 0,-1 2-12 16,0-5 11-16,3 3-11 0,3 3 10 0,-3-6-10 16,3 0 17-16,-3-5-2 0,1 3-1 0,-4-3 0 15,3 0-5-15,-3-3-1 0,0-5 0 0,-6 0 0 16,3 0-8-16,-5-2 0 0,-4 2 0 0,0-3 0 15,-3-5 26-15,1 3 3 0,-1-6 1 0,-3 1 0 16,0-3-22-16,1-1-8 0,-4-7 0 0,-3-3 0 16,-5 1 0-16,-1-4 0 0,3 1 0 0,1-3 0 15,-4-3 0-15,9-2 0 0,1-3 0 0,5-6 0 0,0-4 0 0,9-1 0 16,1-5 0-16,2-2 0 0,3-6 0 0,6 0-13 16,0-5 1-16,6 2 0 0,3-2 12 0,6-3 12 15,3 1-3-15,6-4 0 0,6-2-20 0,6-3-4 16,6 1-1-16,5-6 0 0,7-6 16 0,11 6 0 15,7-5 0-15,5-3 0 0,4-2 0 0,2 2 0 16,7-3 0-16,2 3 0 0,3 0 0 0,4 0 0 16,2 0 0-16,0 3 0 0,4-3 0 0,-1-2 0 15,-6 4 0-15,10-2-9 16,2-2-93-16,3-1-18 0,-3-5-4 0</inkml:trace>
  <inkml:trace contextRef="#ctx0" brushRef="#br0" timeOffset="82838.39">21088 11745 2073 0,'-3'-13'92'0,"0"5"19"0,0-3-89 0,3 1-22 0,3 2 0 0,3 0 0 15,0 2 157-15,6-2 27 0,3-2 6 0,8 2 1 16,7 0-158-16,6-3-33 0,3 1 0 0,2 2 0 15,1 0 0-15,0 3 0 0,-4-3 0 0,4 2 0 16,0 4 18-16,-4-1 5 0,4 3 1 0,0 0 0 16,-1 0 16-16,1 3 3 0,3-1 1 0,-4 4 0 15,-2-1-23-15,-3 3-4 0,-7 5-1 0,1-2 0 16,-3 5-16-16,-3 5 0 0,0 0 0 0,-3 8 0 16,-1 3 17-16,1 2-3 0,-9 6-1 0,0 5 0 15,-3 2-1-15,-3 6 0 0,-6 6 0 0,-3 7 0 16,-3 8-1-16,-3 3-1 0,-3 2 0 0,-3 8 0 15,-3 9-10-15,1 4 0 0,-4 1 9 0,-3 7-9 16,0 8 0-16,0 1 8 0,-3 2-8 0,4 3 0 16,-4-1 0-16,6 1 8 0,0-3-8 0,0-2 0 15,1-1 0-15,2 3 9 0,-3-5-9 0,3 0 0 0,6-6 14 16,0 1-4-16,0-6-1 0,3-3 0 0,3 1 3 0,3-11 0 16,0-3 0-16,3-5 0 0,-3 0 6 0,3-2 2 15,0-6 0-15,0-3 0 0,-3-5-8 0,3-8 0 16,3 9-1-16,-3-12 0 0,0 1-11 0,0-3 12 15,0-3-12-15,-3-5 12 0,0 0-12 0,-2-3 0 16,-1-2 9-16,0-3-9 0,-3 3 0 0,0-9 9 16,-3 6-9-16,3-2 0 0,-3-4 12 0,-3 1-12 15,0-3 12-15,0-2-12 0,0-1 11 0,1-2-11 16,-4-3 10-16,3-2-10 0,0-1 8 0,0-2-8 16,0-3 0-16,3 1 9 0,-3-4-9 0,4 1 0 15,2-1 0-15,-3-4 8 0,3-1-8 0,3 0 0 16,-3-2 0-16,3-3 8 0,-3-3-8 0,0-2-9 15,-6 0 9-15,0-3-13 0,-3 0 2 0,-5 0 1 0,-1-5 0 0,-6-3 0 16,-3 3-2-16,-2-6 0 0,-4 0 0 0,-6-2 0 31,-5 3-11-31,-4-3-2 0,0 2-1 0,-2 3 0 16,-1-2-16-16,-2-1-3 0,-1 1-1 0,4 2 0 16,-4 0-110-16,7 3-21 0</inkml:trace>
  <inkml:trace contextRef="#ctx0" brushRef="#br0" timeOffset="85517.4">16078 6641 979 0,'-6'-5'87'0,"3"2"-70"0,-3-2-17 0,3 0 0 16,0 2 143-16,0-2 25 0,-2-1 4 0,2 1 2 15,0 0-46-15,0-1-10 0,-3-2-2 0,3 3 0 0,-3 3-16 16,-3-4-4-16,0 4-1 0,0-1 0 0,-6 3-51 0,3 0-11 16,-6 3-1-16,0-1-1 0,-5 6-14 0,2 0-2 15,0 5-1-15,-3 3 0 0,-3 0 3 0,3 5 1 16,-2 3 0-16,2 5 0 0,-3 0-18 0,6 3 10 16,0 0-10-16,4 5 8 0,2-5-8 0,3-1 0 15,6-2 0-15,0-2 0 0,9-3 0 0,3-3-12 16,3-3 4-16,0-4 8 0,9-4-16 0,-1-2 4 15,7-3 0-15,0-5 1 0,3-5 11 0,0 0 0 16,5-6 0-16,4-5 0 0,-3 1 0 0,0-7 12 16,-4 1-4-16,4-5 0 0,-3-3 1 0,0-3 1 15,-4-3 0-15,-2-2 0 0,3-2 33 0,-6-6 6 16,-3-3 2-16,0-5 0 0,-4-2-31 0,-2-4-5 16,-12 1-2-16,0 3 0 0,-6 2-13 0,-9 8 9 15,-2 0-9-15,-10 5 8 0,-6 8-17 0,-6 6-4 16,-11 2-1-16,-7 8 0 0,1 11-8 0,-1 5-2 15,-2 8 0-15,-4 2 0 16,10 6-199-16,-1 6-40 0</inkml:trace>
  <inkml:trace contextRef="#ctx0" brushRef="#br0" timeOffset="87085.9">17766 13324 1440 0,'0'0'128'0,"-9"0"-103"0,-6 3-25 15,3 0 0-15,-3-1 169 0,0 6 29 16,-2 0 6-16,-1 3 0 15,-3 2-190-15,6 3-38 0,0 0-8 0,3 5-2 0,-3 5 25 0,6-2 9 0,4 5 0 0,-1 0-9 16,0 3 9-16,3-3 16 0,0 0-4 0,6 1-1 16,6-4-3-16,-1 0 0 0,1-2 0 0,6-3 0 15,12-2-8-15,0-3 0 0,0-3 0 0,5-5 0 32,4-5-132-32,3-6-28 0,2-5-5 0</inkml:trace>
  <inkml:trace contextRef="#ctx0" brushRef="#br0" timeOffset="87311.8">18266 13372 2937 0,'0'0'261'0,"0"0"-209"15,0 0-41-15,0 0-11 16,0 0-75-16,3 8-17 0,3 3-3 0,3 2-1 0,0 0 60 0,3 6 12 15,0 2 3-15,0 3 0 0,-1-1 21 0,-2 6 0 16,0-2 0-16,-3-1 0 0,0 1-23 0,-3-1 3 16,-6-2 1-16,-3 0 0 0,-3 0 3 0,-6 0 0 15,-5-3 0-15,-7 3-1055 0</inkml:trace>
  <inkml:trace contextRef="#ctx0" brushRef="#br0" timeOffset="88620.25">16563 6130 1324 0,'0'0'59'0,"0"0"12"0,-3-2-57 0,3 2-14 16,0 0 0-16,0 0 0 0,0 0 175 0,0 0 32 15,0 0 6-15,9-3 2 0,0 3-87 0,0 3-16 16,0-1-4-16,3 6-1 0,6 0-59 0,0 3-12 16,0-1-3-16,3 4 0 0,5-1 8 0,-5 3 2 15,-3 2 0-15,0 1 0 0,-3-3-7 0,3 2-2 0,2 3 0 0,-2-2 0 16,-6-3-34-16,0 0 0 0,6 0 0 0,-6-3 0 16,-3 0-13-16,0-2-10 0,0-1-1 0,0-2-1 31,0-3-140-31,-4 1-28 0,-5-6-6 0,9-3-1 0</inkml:trace>
  <inkml:trace contextRef="#ctx0" brushRef="#br0" timeOffset="88816.18">17114 6043 2307 0,'0'0'51'0,"0"0"10"0,-9-5 3 0,9 5 0 0,0 0-51 15,0 0-13-15,-12 2 0 0,3 1 0 0,-3 0 63 0,6 2 9 16,1 3 3-16,-4 3 0 0,-3-1-20 0,6 3-4 15,3-2-1-15,-3 5 0 0,-6-3-35 0,3 3-7 16,3 0-8-16,0 2 11 0,-3 1-11 0,0-3 0 16,-3 0 0-16,3-1 0 15,3 1-76-15,0 0-20 0,-5-5-4 0,5 5-664 16,3-6-132-16</inkml:trace>
  <inkml:trace contextRef="#ctx0" brushRef="#br0" timeOffset="89052.89">16915 6318 748 0,'0'0'67'0,"0"0"-54"15,0 0-13-15,0 0 0 0,-6 8 323 0,3 0 61 16,6 3 13-16,-6 2 3 0,-3 0-240 0,0 0-48 16,9 6-10-16,0 2-2 0,-3 0-24 0,3 3-6 15,-3 3-1-15,3-1 0 0,0 0-24 0,-3 1-5 0,-6-1 0 0,6 3-1 16,3 1 7-16,-3-1 2 0,-6 0 0 0,3-3 0 15,0 1-48-15,3-3 0 0,-3-1-15 0,-6-2 4 16,-3 1 1-16,6-4 0 0,3-2 0 0,0-3 0 16,-12-2-184-16,9-3-37 0,6-8-7 15,0 0-2-15</inkml:trace>
  <inkml:trace contextRef="#ctx0" brushRef="#br0" timeOffset="89622.79">17662 5906 1918 0,'12'0'42'0,"-12"0"9"0,0 0 1 0,0 0 3 0,0 0-44 0,0 0-11 15,0 0 0-15,0 0 0 0,-3-6 113 0,0 1 21 16,3 0 4-16,-3-1 1 0,-3 1-35 0,0 2-8 0,3-2 0 0,-3 2-1 16,3-2-51-16,-3 3-9 0,0-4-3 0,0 4 0 15,0-1-6-15,-3 0-2 0,-9 3 0 0,3 3 0 16,1 2-24-16,-4 3 0 0,0 0 0 0,0 3 0 15,-3-1-13-15,6 4-8 0,0 1-2 0,1 4 0 16,-1-1 42-16,3 4 8 0,3-4 1 0,0 6 1 16,3 0-29-16,3-3 0 0,3 3 0 0,3 2 0 15,0 1 0-15,0-1 0 0,3 1 0 0,0 4-10 16,3 1-11-16,-6 2-3 0,0-2 0 0,3 5 0 16,0 0 39-16,-3 0 7 0,-6 0 2 0,-3 3 0 15,3-6-14-15,-6 1-2 0,0 2-8 0,-3 0 12 0,-6-3 9 16,9 1 2-16,0-4 0 0,-3 4 0 0,-6-3-11 0,4-1-1 15,5-4-1-15,3 2 0 0,-6-5 14 0,0 0 2 16,3-1 1-16,0-1 0 0,9-4-15 0,-6-2-2 16,-3-3-1-16,3 0 0 0,9 1 15 0,0-4 4 15,-3-2 0-15,3-3 0 0,0 1-40 0,3-1-7 16,-6-5-1-16,9 0-1 0,0 0 21 0,3-3 0 16,6 1 0-16,-4-4 0 0,1 1 0 0,6-3 0 15,0 0-12-15,3-2 12 16,-3-1-152-16,5-2-22 0,1-3-5 0,9 0-1 0</inkml:trace>
  <inkml:trace contextRef="#ctx0" brushRef="#br0" timeOffset="89925.96">18076 6403 2714 0,'-15'-5'60'0,"12"2"12"0,-6-2 2 0,3 5 2 0,-3-3-60 0,3 6-16 0,0-3 0 0,0 2 0 16,6-2 40-16,-3 6 4 0,-3-4 2 0,6 4 0 16,-3-1 14-16,3 5 2 0,-3 1 1 0,0 5 0 15,3-3-50-15,-3 3-13 0,0 3 0 0,0 4 0 16,3-1 22-16,-3 4-1 0,0-2 0 0,-3 2 0 16,3 1-12-16,3-1-9 0,-3 3 12 0,3-2-12 15,0-1 8-15,3-2-8 0,0 0 0 0,3-3 0 16,0-3 35-16,0-2 0 0,3-2 0 0,3-1 0 15,3-5-50-15,0-3-9 0,0-2-3 16,5-3 0-16,-2-3-8 0,3-5-1 0,0 0-1 0,3-5 0 16,-3-3-121-16,0-2-24 0,-4-6-5 0,1-3-1007 15</inkml:trace>
  <inkml:trace contextRef="#ctx0" brushRef="#br0" timeOffset="90239.08">18013 6120 2188 0,'0'0'48'0,"0"0"11"0,-3 2 1 0,-3 1 1 0,3 0-49 0,3-3-12 15,-3 8 0-15,3-3 0 0,0-5 103 0,0 5 17 16,0 3 4-16,-3 0 1 0,3-3-45 0,0 1-10 0,0 2-2 0,0 0 0 16,3 0-34-16,-3-1-7 0,0-1-2 0,3 2 0 15,-3 0-10-15,0 0-3 0,3 0 0 0,-3-1 0 16,0-1-3-16,0-6-1 0,0 0 0 0,6 2 0 15,0 1 3-15,3-3 0 0,0-3 0 0,0 1 0 16,0-1-2-16,0-5 0 0,3-2 0 0,-4 2 0 16,1-3-9-16,-3 0 0 0,3-2 0 15,-6 3 0-15,3-1 0 0,-3 1 16 0,-3-1-2 0,0 3-1 16,0 3-13-16,0 5 0 0,-9-3 0 0,0 3 0 16,-6 3 0-16,1 2-15 0,2 0 3 0,-3 6 1 15,3-3-95-15,0 5-19 0,6 0-4 0,3 0-1127 16</inkml:trace>
  <inkml:trace contextRef="#ctx0" brushRef="#br0" timeOffset="93407.52">18436 6702 288 0,'0'0'25'0,"0"0"-25"0,0 0 0 0,0 0 0 15,0 0 173-15,0-5 30 0,3-1 5 0,0 1 2 16,0 0-53-16,0-1-10 0,0 1-3 0,0 3 0 16,3-1-12-16,-4 0-2 0,1 1-1 0,3-1 0 0,-3 0-31 0,-3 3-6 15,0 0-2-15,6 0 0 0,-6 0 10 0,6 6 1 16,0 2 1-16,-3-1 0 16,-3 4-53-16,0 2-10 0,0 3-3 0,-3 0 0 15,-3 3-1-15,0-4-1 0,-3 4 0 0,3-1 0 0,1 1-21 16,-4-1-4-16,3-2-1 0,0 3 0 0,3-6-8 15,0-2 0-15,0-1 0 0,3 1 0 16,3-3-86-16,-3-8-22 0,0 0-5 0,0 0-1107 16</inkml:trace>
  <inkml:trace contextRef="#ctx0" brushRef="#br0" timeOffset="93947.1">19082 6752 2394 0,'0'0'52'0,"0"0"12"0,0 0 1 0,-3 11 3 0,-3-3-55 0,3 0-13 16,-3 2 0-16,-3-2 0 0,-3 3 64 0,0-3 11 16,0 0 1-16,3 0 1 0,-3-1-41 0,3 1-9 15,-3 0-2-15,6-2 0 16,4 2-83-16,-4-3-17 0,6-5-3 0,0 0-1070 0</inkml:trace>
  <inkml:trace contextRef="#ctx0" brushRef="#br0" timeOffset="94127.28">19558 6707 1958 0,'0'0'87'0,"0"0"17"16,9 3-83-16,3-3-21 0,-3 0 0 0,3 0 0 0,-4 0 56 0,4 0 6 15,0 0 2-15,3 0 0 0,3 0 0 0,-3 0 0 16,3 0 0-16,0 0-1101 15</inkml:trace>
  <inkml:trace contextRef="#ctx0" brushRef="#br0" timeOffset="94301.96">20147 6731 2098 0,'0'0'93'0,"0"0"19"0,0 0-89 0,0 0-23 15,12 0 0-15,0-3 0 0,0 1 24 0,0 2 1 16,3-3 0-16,3 3 0 0,-1-3-25 0,4 1 0 0,0 2 0 16,0-3 0-1,3 3-215-15,0 0-48 0</inkml:trace>
  <inkml:trace contextRef="#ctx0" brushRef="#br0" timeOffset="94691.31">21055 6339 2433 0,'0'0'108'0,"0"0"22"0,0 0-104 0,0 0-26 15,0 0 0-15,0 0 0 0,0 0 53 0,0 0 6 16,0 0 1-16,0 0 0 0,0 0 54 0,0 6 11 16,0 4 3-16,-6 1 0 0,3 2-109 0,0 0-19 15,-6 6-9-15,3-1 1 0,-3 4 8 0,6 1 0 16,-3-1 10-16,0 1-10 0,1-1 8 0,2-1-8 15,3 0 0-15,0 0 9 0,-3-2-9 0,3-1 0 16,3 1 0-16,3-6 0 0,-1 0 0 0,4-2 0 16,3-3 0-16,0-3 0 0,3 0-8 0,0-5-8 15,3-3 0-15,9 1-1 16,-4-6-127-16,1 0-26 0,-3-5-5 0</inkml:trace>
  <inkml:trace contextRef="#ctx0" brushRef="#br0" timeOffset="94864.35">21002 6030 2246 0,'0'0'200'15,"0"0"-160"-15,0 0-32 0,0 0-8 16,0 0 93-16,0 0 18 0,0 0 3 0,0 0 1 16,0 0-71-16,8 3-15 0,1 2-2 0,6 3-1 15,-3-3-44-15,3 0-9 0,0 3-1 0,3 0-1168 16</inkml:trace>
  <inkml:trace contextRef="#ctx0" brushRef="#br0" timeOffset="95482.4">21246 6493 1843 0,'0'0'81'0,"6"-5"18"0,-1 2-79 0,-2 0-20 16,6 1 0-16,0 2 0 0,-6-3 183 0,3 3 33 16,0 3 6-16,0-1 2 0,-3 4-119 0,3-1-23 15,-6 3-5-15,3 2-1 0,3 1-19 0,-3 2-4 16,0 3-1-16,-3 0 0 0,0 0-52 0,0 0 0 0,3 0-16 16,-6-1 4-16,3 1 12 0,0 0 8 0,3 0-8 15,0-3 11-15,0 1-11 0,-3-1 10 0,6-5-10 0,-3 2 10 16,3-4-10-16,-6-6 0 0,0 0 0 0,6 2 0 15,-6-2 0-15,12-2 0 0,-3-4 0 0,0 1 0 32,-1-6-49-32,1 1-12 0,0-1-3 0,3 1 0 0,-3-4 52 0,0 4 12 0,3-3 0 0,0-1 0 15,0-1 0-15,0 1 0 0,-3-2 0 0,0 3 0 16,-1 3 0-16,1 2-12 0,0 0 12 0,-3 2-12 16,0 1 12-16,-3 3 0 0,-3 2 12 0,0 0-12 0,0 0 0 15,0 0 0-15,0 0 0 0,0 0 0 0,6 7 58 0,-3 1 5 16,0 0 1-16,-3 3 0 0,0-3-64 0,0 2-20 15,0-4 0-15,0 4 0 0,-3-2 32 0,3 0 7 16,0-8 1-16,-3 8 0 0,0-3-20 0,3-5 0 16,0 0 0-16,0 0 0 0,0 0 0 0,0 0 0 15,0 0 0-15,0 0 0 0,0 0 0 0,0 0-9 16,6-5 1-16,0-3 0 0,-3-2 8 0,6 2 0 16,0-3-9-16,3 0 9 0,0-2-15 0,3 3 2 15,0-4 0-15,2 1 0 16,-5-3-22-16,6 3-4 0,3 3-1 0,-3 2 0 0,-3 2 40 0,3 1 8 15,-7 2 2-15,4 3 0 0,-6 3-10 0,-3 0-14 16,-6-3 3-16,6 10 1 0,-3 1 10 0,-3 2 14 16,0-2-3-16,0 5-1 0,3-3-10 0,-3 3-14 15,0-3 3-15,3 3 1 0,0-3 43 0,0 0 9 16,6 0 2-16,3 1 0 0,-3-4-35 0,9-2-9 0,0 0 0 0,2-3 0 31,-2-5-73-31,3 0-19 0,3-2-4 0,-3-4-748 0,0-4-148 0</inkml:trace>
  <inkml:trace contextRef="#ctx0" brushRef="#br0" timeOffset="95902.1">22067 5718 2419 0,'3'-11'107'0,"-3"11"22"0,9-3-103 0,0-5-26 16,3 1 0-16,3-1 0 0,3 2 54 0,2-2 6 16,1 0 0-16,9 1 1 0,-3 1 5 0,3 6 1 15,-4-5 0-15,1 5 0 0,-3 5-54 0,0 1-13 16,-6-4 0-16,0 6 0 0,-1 0 0 0,-8 3 0 16,9-1 0-16,-6 3 0 0,-6 3 0 0,0 3 0 15,0-1 0-15,-6 6 0 0,0 0 27 0,0 0 2 16,-6 5 1-16,0 5 0 0,-3 3-13 0,3 0-2 15,-3 3-1-15,-3 0 0 0,6-3-5 0,0 2-1 16,0 1 0-16,3 2 0 0,0-2 4 0,1 0 0 16,2 2 0-16,0 1 0 0,0-1-12 0,0-5-11 15,0 0 3-15,0 0 0 0,2-3 8 0,-2-2 0 16,3 0 0-16,-3 0 0 0,-3-1 0 0,3-2 8 16,-2 1-8-16,-1-4 0 0,0-5 8 0,-3 3-8 0,0-3 8 15,0-2-8-15,-3-3 32 0,0-1 1 0,0-1 1 16,-3-6 0-16,0 0-3 0,-6 0-1 0,3-3 0 15,-5-5 0 1,-1 2-76-16,-3-2-15 0,-3-2-3 0,-9 2-887 0,1 0-177 0</inkml:trace>
  <inkml:trace contextRef="#ctx0" brushRef="#br0" timeOffset="96530.55">15492 7316 2206 0,'9'0'48'0,"3"-6"11"0,9 1 1 0,2 3 3 0,4-4-51 0,6 4-12 0,9-6 0 0,5 2 0 15,1 1 72-15,8 2 11 0,4-2 2 0,8 0 1 16,4 2-35-16,11 1-7 0,6 2-2 0,4 0 0 16,2 0-23-16,9 0-5 0,9 0-1 0,0 0 0 15,0 0 0-15,-5-3 0 0,5 0 0 0,21-2 0 16,-12 0-4-16,6-1-1 0,-3-2 0 0,30-2 0 15,-16-1-8-15,10-2 0 0,6-3 0 0,36-2 0 16,-28-1 0-16,13-2 8 0,8-3-8 0,37-2 8 0,-40 5 11 16,4 2 1-16,2 0 1 0,28 4 0 0,-40 4-30 0,-5-2-7 15,-9 5 0-15,17 3-1 0,-29 2 27 0,-6 0 6 16,-3 1 0-16,6 2 1 0,-27 0-17 0,-6 2-17 16,0-2 3-16,0 3 1 0,-15 0 26 0,-8-1 6 15,-10 1 1-15,-3 2 0 0,-8-2 0 0,-7-1 1 16,1 1 0-16,-10 0 0 0,-8 2 12 0,-3-2 3 15,-13-1 0-15,4-2 0 0,-15 3-49 0,0 0-10 16,-12-3-1-16,-6 0-883 16,-6 0-176-16</inkml:trace>
  <inkml:trace contextRef="#ctx0" brushRef="#br0" timeOffset="97177.86">16456 7808 2055 0,'0'0'45'0,"3"-5"10"0,0-3 1 0,0 0 2 0,0-3-46 0,-3 1-12 16,0-1 0-16,-3 0 0 0,0 1 78 0,-3 4 14 16,-3-1 2-16,-3 1 1 0,1 1-5 0,-4 2-1 15,-3 3 0-15,-3 0 0 0,0 0-63 0,-3 3-13 16,1 2-2-16,-7 6-1 0,3 2-2 0,-3 3 0 16,3 2 0-16,-2 6 0 0,-1 0 4 0,0 5 0 15,0 0 0-15,1 8 0 0,-1-2-12 0,3 4 0 16,-3 1 0-16,3 8 0 0,7-3 0 0,2 0 0 0,0-3 0 0,6 0-11 31,9-5-15-31,3-5-3 0,6-5-1 0,6-1 0 16,3-7-6-16,3-6 0 0,2-3-1 0,4-4 0 0,0-6 29 0,0-3 8 0,3-8 0 0,2-2 0 15,-2-5 34-15,6-6 11 0,0-5 3 0,2-6 0 16,1 4 11-16,-3-9 2 0,0 0 1 0,-4-2 0 16,-8-3-26-16,-3-3-4 0,-9-5-2 0,-3-5 0 15,-6 0-18-15,-6 0-4 0,-3 0-8 0,-9 5 12 16,-3 5-36-16,-5 11-8 0,-7 5-2 15,-3 8 0-15,-3 11-20 0,1 3-4 0,-7 7-1 0,-5 6 0 16,-4 5 5-16,3 2 1 0,4 6 0 0,-1 3 0 16,6 2-69-16,4 0-14 0,5 3-2 0,6 2-866 15</inkml:trace>
  <inkml:trace contextRef="#ctx0" brushRef="#br0" timeOffset="97451.15">16566 7871 1900 0,'0'0'84'0,"0"0"18"0,0-2-82 0,0 2-20 16,0 0 0-16,6-6 0 0,-3 4 158 0,9-1 27 16,0 3 6-16,6 0 1 0,-3 5-128 0,9 3-26 0,5 0-5 15,4 6-1-15,-9-1 3 0,6 5 0 16,6 3 0-16,-7 6 0 0,-2-1-16 0,-3 6-3 0,0 3-1 15,0 4 0-15,-4-4-5 0,-2-1-1 16,-3 3 0-16,3-3 0 0,0-4-9 0,-6-1 8 0,-3-6-8 0,0 1 8 16,0-3-8-16,-1-5-17 0,-5-2 4 15,3-4 1 1,0-2-106-16,0-3-21 0,-6-5-4 0,0 0-627 0,-6-8-126 0</inkml:trace>
  <inkml:trace contextRef="#ctx0" brushRef="#br0" timeOffset="97610.84">17150 7702 2718 0,'-6'-3'60'0,"-3"1"12"0,3 2 2 0,-6 2 2 0,-6 4-60 0,3 4-16 16,-3 1 0-16,-2 5 0 0,-1 0 53 0,-3 5 8 15,-3 3 2-15,-3 5 0 0,1 2-24 0,-4 4-5 16,-6 5-1-16,1 4 0 0,-4-1-1 0,6 2-1 16,0 2 0-16,4-4 0 15,5 2-127-15,3-6-24 0,3-2-6 0,3-5-1158 16</inkml:trace>
  <inkml:trace contextRef="#ctx0" brushRef="#br0" timeOffset="98041.75">17656 7617 2790 0,'-3'-5'61'0,"0"-3"13"0,-3-2 2 0,-3-1 3 0,6 0-63 0,-6-2-16 0,-6 0 0 0,6 0 0 16,0-1 48-16,0 4 6 0,-5-3 2 0,2 2 0 16,0 3-4-16,3 0-1 0,-3 0 0 0,-3 3 0 15,0 2-34-15,0 1-6 0,3 2-2 0,-3 2 0 16,-2 1-9-16,2 0 0 0,3 2 0 0,-3 3 0 16,0 2 0-16,0 1 0 0,3 2 0 0,0 6 0 15,3 2 0-15,0 3 0 0,-2 5 0 0,5 3 0 16,3-1 0-16,3 4 0 0,-3 4 0 0,3 1 0 15,3 0 0-15,0-1 0 0,0 1 0 0,0 3 0 16,-6-4 0-16,3-2 0 0,3 3 0 0,-3 5 0 16,-3-3 0-16,0 1 0 0,3-4 0 0,-3 4 0 0,-6-6 0 15,3 0 0-15,0 0 0 0,0 0 0 0,0-8 0 0,0 0 0 16,0-3 0-16,3 1 0 0,6-9 0 0,0 1 0 16,0-6 0-16,6-5 0 0,6-3 0 0,-3-2 8 15,6 0-8-15,2-9 8 0,-2 1-8 0,6-3 0 16,0-2 9-16,0-1-9 0,-3 0 0 0,5-2 9 15,4 0-9-15,6 0 0 0,-3-1 0 0,2-1 0 16,1-1 0-16,3 0-9 16,-4 0-192-16,1-3-39 0</inkml:trace>
  <inkml:trace contextRef="#ctx0" brushRef="#br0" timeOffset="98875.37">17959 7977 1440 0,'0'0'64'0,"0"0"12"0,0 0-60 0,-3-2-16 16,-5-1 0-16,2 0 0 0,6 3 196 0,-6 0 37 16,0 0 7-16,0 0 2 0,0 0-122 0,6 0-25 15,0 0-5-15,-3 6-1 0,0-4-45 0,3-2-10 16,0 0-2-16,-3 5 0 0,3-5-17 0,0 8-4 15,0-8-1-15,0 0 0 0,0 0 3 0,0 0 1 16,0 0 0-16,0 0 0 0,0 0 10 0,0 0 1 0,0 0 1 0,0 0 0 16,0 0-1-16,0 0 0 15,0 0 0-15,0 0 0 0,0 0-4 0,0 0-1 0,0 0 0 0,0 0 0 16,0 0-2-16,0 0-1 0,0 0 0 0,0 0 0 16,0 0-17-16,0 0 10 0,0 0-10 0,0 0 8 15,0 0-8-15,0 0 0 0,0 0 0 0,0 0 0 16,0 0 0-16,0 0 0 0,0 0 0 0,6 3 0 15,-6-3 8-15,3 5-8 0,0 3 0 0,0-2 8 16,-3 2-8-16,3-1 10 0,-3 1-10 0,3 0 10 16,0 3-10-16,-3 0 8 0,0 2-8 0,3 0 8 15,0 3-8-15,3 0 0 0,0 2 0 0,-1 1 0 0,-2-3 0 16,3 2 0-16,-3 1 0 0,3 2 0 0,0-3 0 0,0 4 0 16,-3-4 0-16,0 3 0 0,0 0 0 0,-3-2 0 15,3 2 0-15,-3-2 0 0,-3-1 0 0,3 1 0 16,-3 2 0-16,-3-3 0 0,3 3 8 0,-6-5-8 15,0 3 8-15,0-3-8 0,-2 0 10 0,-1 2-10 16,0-2 12-16,-3-3-12 0,0-2 10 0,-3-3-10 16,0 2 8-16,0-2-8 0,4-2 0 0,-7-1 0 15,0-2 0-15,0-1 0 0,0 1 0 0,3-3 0 16,0-3 0-16,1 1 0 0,-1-4 0 0,0-2 0 16,9-2 0-16,-3-4 8 15,-3-1-28-15,3-4-5 0,9-7-2 0,3-3 0 16,-3-6-202-16,3-2-41 0,3-45-8 0,12 16-2 0</inkml:trace>
  <inkml:trace contextRef="#ctx0" brushRef="#br0" timeOffset="99043.39">17787 7699 2833 0,'-6'-2'62'0,"0"-1"13"0,-3 0 2 0,3 3 3 15,-6 0-64-15,6-2-16 0,6 2 0 0,0 0 0 16,-6 2 28-16,6-2 3 0,0 0 0 0,0 0 0 16,0 0-168-16,9 8-34 0,-3-2-6 0</inkml:trace>
  <inkml:trace contextRef="#ctx0" brushRef="#br0" timeOffset="99271.29">18171 8067 2890 0,'0'0'64'0,"0"0"12"0,0 0 4 0,0 0 1 0,0 0-65 0,-3 5-16 16,6 3 0-16,-3 0 0 0,3 0 22 0,0 3 1 16,-3-1 0-16,3 4 0 0,-3-1 18 0,3 3 4 15,-3 0 1-15,0 2 0 0,-3 1-26 0,0 2-4 16,-3-3-2-16,3 1 0 0,-3-3-14 0,3 0-10 15,-3 2 2-15,0-5 0 16,0 1-174-16,3-4-34 0,0-2-8 0</inkml:trace>
  <inkml:trace contextRef="#ctx0" brushRef="#br0" timeOffset="99507.22">18576 8305 2944 0,'0'0'65'0,"0"0"14"0,0 0 2 0,0 0 1 0,0 0-66 16,3-2-16-16,0-1 0 0,0 3 0 0,0-3 53 0,5 3 7 16,1-2 2-16,0-1 0 0,3 0-42 0,3 3-9 15,-3 0-2-15,3 0 0 16,3-2-65-16,-3-1-12 0,0 0-4 0,-1 1-832 15,1-1-168-15</inkml:trace>
  <inkml:trace contextRef="#ctx0" brushRef="#br0" timeOffset="99677.39">19192 8223 2156 0,'0'0'96'0,"0"0"19"0,9 0-92 0,0 0-23 16,3 0 0-16,-1-2 0 0,1-1 63 0,3 0 8 15,0 1 1-15,6-1 1 0,0-2-7 0,0 2-2 16,2-2 0-16,7 0 0 16,0-1-218-16,3 1-44 0,23-6-9 0,-8 3-1 0</inkml:trace>
  <inkml:trace contextRef="#ctx0" brushRef="#br0" timeOffset="99810.43">19873 8123 1267 0,'0'0'112'0,"0"0"-89"0,0 0-23 0,9 0 0 16,0-3 260-16,-3 3 48 0,-6 0 10 0,12-3 2 15,0 3-154-15,-3-2-30 0,3-1-7 0,3 0-1 16,3 3-102-16,-1 0-26 0,1-2 0 0,3-1 0 16,0 1-46-1,3-1-14-15,-3 0-4 0,2 1-751 0,-2-4-150 0</inkml:trace>
  <inkml:trace contextRef="#ctx0" brushRef="#br0" timeOffset="100110.28">20719 7914 2419 0,'0'0'107'0,"-3"-6"22"0,3 1-103 0,-3 0-26 15,0 0 0-15,3 5 0 0,0 0 108 0,-3-6 16 16,0 4 3-16,3 2 1 0,0 0-56 0,0 0-10 16,0 0-2-16,0 0-1 0,0 8-43 0,3 2-16 15,0 1 11-15,0 2-11 0,-3 3 0 0,6 0 0 16,-3 2 0-16,0 3 0 0,3 1 0 0,-3-1 0 15,0 0 0-15,0 5 0 0,0-2 0 0,-3 3 0 16,3-6 0-16,2 5 0 0,-2-2 0 0,0-3 0 16,0-2 0-16,0 2 0 0,3-5 10 0,-3 0-10 15,-6-3 10-15,3 0-10 0,0-5 0 0,0 0 8 0,0-3-8 16,-3 1 0-16,-6-1 0 0,0-3 9 0,1-2-9 0,-7 0 8 16,0-2-8-16,-3 2-9 0,0-3 9 15,-3-2-13 1,0-3-89-16,-5 0-18 0,-1 0-3 0</inkml:trace>
  <inkml:trace contextRef="#ctx0" brushRef="#br0" timeOffset="100270.1">20722 7644 2304 0,'0'0'204'0,"-6"-3"-163"15,-3 3-33-15,0-2-8 0,3 2 130 0,3 0 24 16,3 0 5-16,0 0 1 0,0 0-128 0,0 0-32 15,6 5 0-15,3 0-848 16,0 3-175-16</inkml:trace>
  <inkml:trace contextRef="#ctx0" brushRef="#br0" timeOffset="100851.1">21007 7990 979 0,'0'0'43'0,"0"0"9"0,0 0-41 0,0 0-11 16,0 6 0-16,3-1 0 0,-3 3 424 0,0 0 84 16,0 2 16-16,0 1 3 0,3 0-371 0,-3 2-73 0,-3 3-15 15,0 0-4-15,3 2-51 0,0-2-13 0,0 3 0 0,-3-1 0 16,3-2 0-16,0 0 0 0,0 0 0 0,3 0 0 16,-3-1 10-16,0-1-1 0,-3-4 0 0,6 1 0 15,-3-3-9-15,3 0 10 0,0-3-10 0,-3-5 10 16,9 3-10-16,-3-3 8 0,-6 0-8 0,9-3 8 15,0-2-8-15,-3-1 10 0,0-2-10 0,0-2 10 16,3-3-26-16,-3-1-6 0,3-4-1 0,0-3 0 16,0 0 23-16,3-1 0 0,-1 1 0 0,1 3 0 15,-3-1 0-15,0 3 0 0,0 3 0 0,3 3 0 16,-6 2 0-16,0 2 0 0,3 4-9 0,0-1 9 16,0 6 0-16,-9-3 14 0,0 0-2 0,6 5-1 15,3 3-11-15,-3 2-12 0,-6-2 2 0,3 6 1 0,-3-1 29 16,0 3 7-16,0-3 1 0,0 3 0 15,-3-3-45-15,3 0-9 0,0 6-2 16,-3-6 0-16,0-2 74 0,3-1 14 0,3-2 4 0,-3 0 0 0,0-8-64 0,0 0-20 16,0 0 0-16,3 3 0 0,-3-3 20 0,0 0 0 15,0 0 8-15,9-8-8 0,-1 0 18 0,1-3-2 16,-3-2-1-16,0 5 0 0,0-2-27 0,3-4-4 16,0 1-2-16,3-3 0 15,0 0-22-15,3 3-5 0,0 0-1 0,0 0 0 0,-3 2 37 0,-1 3 9 16,4 0 0-16,-6 6 0 0,0-1 0 0,-3 3 16 15,3 3-4-15,-3 2-1 0,-3 0-11 0,0 3-16 16,0 3 4-16,0-1 1 0,0 3 11 0,-3 1 0 16,-3 2 0-16,3-1 0 0,0 1 49 0,0 3 12 15,-3 2 3-15,3-3 0 0,0-2-64 0,3 0 0 0,0 0-14 0,3-5 2 16,0 2 12-16,0-5 0 0,3-3 0 16,-3 3 0-1,3-8-122-15,2 3-22 0,4-3-5 0</inkml:trace>
  <inkml:trace contextRef="#ctx0" brushRef="#br0" timeOffset="101903.75">21311 8125 2649 0,'-9'-8'117'0,"9"8"25"0,0 0-114 0,0 0-28 16,-6-5 0-16,0 0 0 0,0-3 57 0,3 5 6 16,3 3 1-16,0 0 0 0,-6-5-8 0,6 5-2 15,0 0 0-15,0 0 0 0,0 0-41 0,0 0-13 16,6 0 8-16,3 0-8 0,0-3 9 0,-3 3-1 15,-6 0-8-15,9 0 12 0,0 0-12 0,-3 0 0 16,-6 0 0-16,9-2 0 0,-3 2-8 0,-6 0-5 16,0 0-1-16,0 0 0 0,0 0 22 0,0 0 5 15,0 0 1-15,-6 2 0 0,-3 1-14 0,-3 2 0 16,-3 3 0-16,3 0 0 0,-6 0 54 0,-2 0 8 16,5 3 2-16,-6-1 0 0,0 3-64 0,3 1-13 15,0-1-3-15,3 0 0 0,0-2 16 0,1-1 0 0,5 1 9 16,3-1-9-16,0-2 0 0,6 0 0 0,0-2 0 0,0-6-10 15,0 0 10-15,6 5-10 0,3-2 10 0,0-1-10 16,0-2 10-16,2-2-13 0,4-4 5 0,-3 4 8 16,0-1-9-16,3-2 9 0,0-1 0 0,0 4 0 15,-3-4-34-15,0 1 0 16,-1 0 0-16,1 0 0 0,0-1 78 0,-3 4 16 0,-6-1 4 0,-3 3 0 16,0 0-52-16,0 0-12 0,0 0 0 0,0 0 0 15,0 0 0-15,-6-3 0 0,-9 6-9 0,0 0 9 16,-2-1 0-16,-1 4 0 0,0-4 0 0,-3 9 10 15,-3-3-10-15,3 2 0 0,1 1 0 0,2-3 0 0,0 2 0 16,3 1 0-16,3-3 8 0,3 0-8 16,0 2 0-16,6-2 0 0,0 0 0 0,6-2 0 15,0-1-23-15,6-2 3 0,0-1 1 0,6-2 0 16,0-2-8-16,0-1-1 0,3-2-1 0,-1-1 0 0,-2 1 10 0,3 0 3 16,0-1 0-16,-6 1 0 0,0-3 16 0,-3 3 9 15,0 0-1-15,0-3 0 0,-3 2 9 0,-3 4 2 16,0-4 0-16,-3 6 0 0,0 0-19 0,-3-5 0 15,0 3 0-15,0-1 0 16,3 3-148-16,0 0-31 0,-6-3-5 0,6 3-2 0</inkml:trace>
  <inkml:trace contextRef="#ctx0" brushRef="#br0" timeOffset="102301.24">21552 8043 2833 0,'0'0'62'0,"0"0"13"0,0 0 2 0,0 0 3 0,0 0-64 0,0 0-16 0,0 0 0 0,0 0 0 16,0 0 65-16,0 0 10 0,0 8 1 0,0 3 1 16,0-3-38-16,0 2-8 0,3 1-2 0,0 5 0 31,-3-3-46-31,3 6-10 0,-3-6-1 0,3 5-1 0,-3-2 48 0,0 3 9 0,0-3 3 0,-3-3 0 16,3-3-23-16,0 4-8 0,-3-6 0 0,0 2 9 15,3-2-9-15,-3-3 10 0,3-5-10 0,0 0 10 16,0 0-10-16,0 0 0 0,0 0 9 0,0 0-9 15,0 0 0-15,6-5 0 0,0-5 0 0,3-1 0 16,0 0-14-16,0-2-4 0,0 0-1 0,6-3 0 0,0-2-2 0,2-1-1 16,1 0 0-16,3 4 0 0,0-1 22 15,0 2 0-15,-3 4 0 0,-3 2 0 0,-1 0-19 0,1 5 1 16,-9-2 0-16,6 5 0 0,-3 0 18 0,-6 5 14 16,-3-5-2-16,6 6-1 0,0 2 3 0,-3 2 1 15,-3-2 0-15,0 5 0 0,0 1-7 0,0-1 0 16,-3 0-8-16,0 0 12 0,3 1-12 0,3-1 9 15,-3 0-9-15,3 0 8 0,0-5-8 0,3 3 0 16,-3-3 0-16,12-3 0 16,-9-2-45-16,6-1-11 0,2-2-3 0,-2-2 0 15,6-1-122-15,0-5-25 0,0 0-5 0</inkml:trace>
  <inkml:trace contextRef="#ctx0" brushRef="#br0" timeOffset="102710.28">22097 7205 2649 0,'0'0'117'16,"0"0"25"-16,6 0-114 0,3 0-28 0,3-3 0 0,3 3 0 15,2 3 30-15,1-1 0 0,0-2 0 0,3 3 0 16,6 2 9-16,3 0 1 0,-7 1 1 0,4 2 0 0,-3 2-15 15,3 1-3-15,-6-1-1 0,-4 4 0 0,-2-1-14 0,3 3-8 16,-6 2 10-16,0-2-10 0,-3 3 16 0,0-3-4 16,-3 5 0-16,-3 3 0 0,0-3-1 0,-3 3-1 15,-3 2 0-15,-3 6 0 0,0 0-2 0,-3 7 0 16,0 1 0-16,0 2 0 0,0 3 2 0,-3 0 0 16,0 0 0-16,0 0 0 0,3 0-10 0,1-3 0 15,-1 3 0-15,0-2 0 0,6-1 0 0,0-5-12 16,0 3 0-16,3-3 1 15,0-5 11-15,0-3 16 0,0-5-4 0,0-1-1 0,0-4-11 0,3-1 0 16,0-4 0-16,-3-1 8 0,0-5 35 0,3-3 6 16,-6 0 2-16,3-5 0 0,-6 3-14 0,-3 0-2 15,-3-6-1-15,-3-2 0 0,-3-1-3 0,-3 1-1 16,-8-3 0-16,-4 0 0 16,-6 0-95-16,-3-2-19 0,-2-1-4 0</inkml:trace>
  <inkml:trace contextRef="#ctx0" brushRef="#br0" timeOffset="103699.42">20591 8520 2718 0,'0'0'120'0,"0"0"25"16,0 0-116-16,0 0-29 0,0 0 0 0,3 5 0 15,6 3 0-15,-3 2 0 0,3 6 0 0,-1 5 0 16,4 1-15-16,3 1-9 0,0 4-1 0,3 2-1 0,0 5 9 0,0 3 1 16,6 3 1-16,2 5 0 0,1 0 2 0,0 5 0 15,0 3 0-15,-1-2 0 0,-2 1 13 0,-3 1 0 16,-3 3 0-16,-3-3 0 0,0 5 0 0,-6-2 0 15,-3 4 0-15,-3 1 0 0,0-2 17 0,-3-1 0 16,-6 0 0-16,0 0 0 0,0 3 6 0,-3 0 1 16,0-6 0-16,-3 1 0 0,0 0 1 0,-3-4 1 15,3 1 0-15,-3 3 0 0,-2 0-4 0,-1-1-1 16,3 3 0-16,-3 0 0 0,-3 1-21 0,3-1 0 0,-3-3 0 0,-2 4 8 16,2 4-8-16,-6 1 11 0,0-3-11 0,-6-1 12 15,4-1-4-15,-4-4 0 0,0 1 0 0,-3-1 0 16,1 1 0-16,-4 2 0 0,3-2 0 0,1-1 0 15,-4-2-8-15,3-3 12 0,-3 3-12 0,-2-2 12 16,-4 4 0-16,-2-2 1 0,-1 0 0 0,-3-3 0 16,4 0-1-16,-1 1 0 0,3-4 0 0,1 1 0 15,-1 0-1-15,3-1-1 0,-2 1 0 0,-1 0 0 16,0-4 9-16,1-1 1 0,-1 4 1 0,1-4 0 16,2-4-5-16,3 1 0 0,-2 2-1 0,2 3 0 15,-6 0-15-15,1 0 11 0,-4 3-11 0,0-3 10 16,-2-5-10-16,2-1 0 0,6 1 0 0,1-3 0 15,5-5 0-15,3 0 0 0,0-1 0 0,7-2 0 16,2-5-12-16,6-3 12 0,0-5-12 0,9-2 12 16,6-4-24-16,0-2 2 0,3-8 1 0,12-3 0 15,0-2-80-15,0-3-16 0,3-2-3 0,0-1-1 16,-3 0-91-16,0-2-17 0,-3 3-4 0</inkml:trace>
  <inkml:trace contextRef="#ctx0" brushRef="#br0" timeOffset="103990.87">18710 12912 1267 0,'0'0'112'0,"0"0"-89"16,-6-3-23-16,-3 3 0 0,3-3 273 0,6 3 51 16,-6-2 9-16,6 2 3 15,0 0-308-15,-9-6-108 0,9 6 32 16,-6-2 15-16,6 2 3 0,-6 0 1 0,0 2 0 0,-3 1 43 0,0 5 9 0,3-3 1 0,-3 6 1 15,0-1 35-15,-3 1 6 0,-5 2 2 0,2 3 0 16,0 0-7-16,3 0-1 0,3 2 0 0,3-2 0 16,0 0-35-16,3-3-7 0,0 1-2 0,3-1 0 15,6-3-6-15,0-2-2 0,6-2 0 0,3-1 0 16,3-2 44-16,-1-3 8 0,4-3 1 0,0-2 1 16,3-1-115-1,6-4-23-15,-3-6-5 0,2-3-1 0,-2 1-126 16,3-1-26-16,26-18-5 0,-14 8-1 0</inkml:trace>
  <inkml:trace contextRef="#ctx0" brushRef="#br0" timeOffset="104155.16">19043 12785 2970 0,'-21'5'132'0,"12"-2"26"0,-3-1-126 0,0 4-32 16,6 1 0-16,-3 1 0 0,4 3 13 0,-4 2-3 15,3 3-1-15,3 3 0 0,-3 2-9 0,0 0 0 16,0 0 0-16,0 6-11 15,0 2-15-15,0 0-3 0,-3 3-1 0,0-3 0 16,0 0-6-16,-3-3-2 0,0 3 0 0,-6-5-793 16,1 0-158-16</inkml:trace>
  <inkml:trace contextRef="#ctx0" brushRef="#br0" timeOffset="105448.76">13655 13912 1800 0,'0'0'80'0,"3"0"16"0,-3 0-77 0,6 0-19 16,-6 0 0-16,6 0 0 0,0 2 12 0,0 4 0 15,3-1-1-15,-3 0 0 0,3-2-11 0,3 2 0 16,-3 3 0-16,6 0 0 0,-3-3 8 0,5 1 0 0,1-4 0 0,3 4 0 15,0-6 4-15,3 0 0 0,6 0 0 0,-1 0 0 16,4-3 21-16,0-2 5 0,3 2 1 0,-4-2 0 16,-2-3-31-16,0 3-8 0,-3-3 0 0,-4 2 0 31,-2 1-26-31,-3 0-10 0,-6 2-1 0,0 3-549 0,-6 0-110 0</inkml:trace>
  <inkml:trace contextRef="#ctx0" brushRef="#br0" timeOffset="105794.61">13295 13835 1692 0,'0'0'75'0,"-12"3"15"0,0-1-72 0,-3 6-18 15,4-2 0-15,2 2 0 0,-3-1 0 0,0 4 0 16,3 0 0-16,0 2-9 0,3 3 33 0,0 2 8 16,0 3 0-16,3 6 1 0,3-1-9 0,0 6-1 15,-3 0-1-15,3 0 0 0,3 2 24 0,0-2 5 0,3 2 1 16,0 1 0-16,3-4-10 0,0-2-2 15,9-2 0-15,-3-3 0 0,2-3-40 0,4-5 0 16,6-6 0-16,0-4 0 16,3-9-131-16,2-5-18 0,7-8-4 0,3-8-1 0</inkml:trace>
  <inkml:trace contextRef="#ctx0" brushRef="#br0" timeOffset="106013.21">13867 13780 2476 0,'0'0'110'0,"-3"7"22"15,3 1-105-15,-3 0-27 0,3 3 0 0,3 2 0 16,0 0 32-16,3 3 0 0,3 3 1 0,2-1 0 16,4 1-55-16,0-1-11 0,3 3-3 0,-3 1 0 15,3-1-3-15,-3 0-1 0,-6 3 0 0,0-3 0 16,0 3 8-16,-7-3 2 0,-4 3 0 0,-7-3 0 15,0 3-64-15,-9-3-13 0,-6 3-2 0</inkml:trace>
  <inkml:trace contextRef="#ctx0" brushRef="#br0" timeOffset="106703.58">18436 11758 1382 0,'0'0'123'0,"-3"-8"-99"0,0-5-24 0,-3 2 0 16,3 3 237-16,0 3 43 0,0 0 8 0,3 5 1 15,0 0-220-15,0 0-44 0,3 8-9 0,-3 8-1 16,0 0-32-16,0 7-7 0,0 4 0 0,-3 2-1 16,-3 3 25-16,0 5-10 0,0-3 10 0,-3 6 0 15,0-3-17-15,-6 2 3 0,3 1 1 0,0 0 0 16,1-8-110-16,2-3-21 0,0-3-5 16</inkml:trace>
  <inkml:trace contextRef="#ctx0" brushRef="#br0" timeOffset="107036.52">18010 10840 2228 0,'-6'-8'49'0,"-3"0"11"0,0 0 1 0,0 0 1 0,-3 6-50 0,1 2-12 0,2 8 0 0,0 2 0 16,0 3-8-16,-3 6-5 0,0 5-1 0,3 5 0 16,0 3 5-16,0 2 1 0,-6 0 0 0,6 6 0 15,3 0 8-15,0 5 0 0,3 0 0 0,3 2 0 16,0-4 16-16,9-4 0 0,3-2-1 0,3-2 0 15,6-6-15-15,6-5-16 0,6-1 3 0,8-7 1 32,4-8-179-32,5-5-35 0,49-14-7 0,-22-7-2 0</inkml:trace>
  <inkml:trace contextRef="#ctx0" brushRef="#br0" timeOffset="107248.9">18689 10869 2833 0,'0'0'62'0,"0"11"13"0,3 2 2 0,0 5 3 0,3 4-64 0,0 4-16 16,3 3 0-16,-1 0 0 16,7 3-40-16,0 2-12 0,0 3-3 0,3 3 0 15,-3 2-1-15,0 1-1 0,0-4 0 0,-6 4 0 16,-7-3-8-16,-4-1-2 0,-1-4 0 0,-9 2-613 15,-9-3-122-15</inkml:trace>
  <inkml:trace contextRef="#ctx0" brushRef="#br0" timeOffset="119062.4">1954 4768 1785 0,'9'-13'159'0,"-3"5"-127"0,0 2-32 0,9-2 0 16,-6 0 9-16,12 1-9 0,0-1 8 0,3 2-8 15,2-2 0-15,4 6-9 0,3-4 0 0,6 6 0 16,-4-2-7-16,4 4-2 0,0 1 0 0,-1 0 0 15,1-1 18-15,0 4-12 0,5-4 12 0,-5 1-10 0,9 0 10 16,-4-1-8-16,1 1 8 0,0-3-8 0,-4 0 8 0,1 0 0 16,-6 0 0-16,-1-3 0 15,4 1-43-15,-3-1-3 0,-3-2-1 16,-1 2 0-16</inkml:trace>
  <inkml:trace contextRef="#ctx0" brushRef="#br0" timeOffset="119478.27">2077 7030 1843 0,'2'-13'81'0,"1"7"18"0,6-1-79 0,0-1-20 16,3 0 0-16,0 0 0 0,12 0 77 0,6 0 12 15,5 0 3-15,-2 0 0 0,9 0-62 0,0 0-12 16,8 3-2-16,1 0-1 0,5 2-15 0,4-2 8 16,5 2-8-16,4 3 0 15,-1 0-72-15,4-3-21 0,5 1-4 0</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9-03T16:53:17.452"/>
    </inkml:context>
    <inkml:brush xml:id="br0">
      <inkml:brushProperty name="width" value="0.05292" units="cm"/>
      <inkml:brushProperty name="height" value="0.05292" units="cm"/>
      <inkml:brushProperty name="color" value="#FF0000"/>
    </inkml:brush>
  </inkml:definitions>
  <inkml:trace contextRef="#ctx0" brushRef="#br0">2449 2609 748 0,'11'-21'67'0,"-2"13"-54"0,-3 0-13 0,6 0 0 15,3-5 85-15,0-1 15 0,-3 4 2 0,6-1 1 16,-6-2-63-16,3 0-13 0,2 7-3 0,1-7 0 16,0 8-12-16,-3 0-4 0,3 2 0 0,0 3 0 15,3 0 0-15,-6 0 0 0,2 0 0 0,4 0 0 16,6 3 4-16,0 2 1 0,3-2 0 0,-1-1 0 16,7-2-1-16,9 0 0 0,-1 0 0 0,13-2 0 15,5 2 3-15,7-3 0 0,-1 3 0 0,10 0 0 16,2-8-4-16,6 8-1 0,4-3 0 0,2 1 0 15,3-6 2-15,3 5 1 0,7 0 0 0,-4-2 0 16,-3 3-13-16,3-4 9 0,3 6-9 0,1-8 8 16,-4 8 6-16,3-5 1 0,6 5 0 0,-6-5 0 15,-2 2 20-15,5 0 4 0,-3 3 1 0,3 0 0 16,-6 0-2-16,6 0 0 0,1 0 0 0,2 0 0 0,-6 0-18 16,0-2-4-16,-3 2-1 0,0 0 0 0,1 0-3 0,-1-6 0 15,-3 1 0-15,-3 3 0 0,-2 2 10 0,-4-6 2 16,-6 6 0-16,-5-5 0 0,2 2-24 0,-6 3 0 15,-2-5 0-15,-7 5 0 0,-8 0 0 0,-4 0 0 16,1 0-12-16,-3-5 4 0,-4 5 8 0,1 0 0 16,-1-3 0-16,1 3 8 0,-6 0-24 0,-6 3-5 15,-4 2-1-15,1-2-849 0</inkml:trace>
  <inkml:trace contextRef="#ctx0" brushRef="#br0" timeOffset="3179.91">10423 2342 806 0,'0'0'72'0,"6"2"-58"16,0-2-14-16,0-2 0 0,3 2 0 0,-3-6-13 15,5 4 2-15,-2-1 1 0,0 0 35 0,3 3 7 16,0-5 2-16,0 2 0 0,3 1 5 0,-3-1 1 16,3 3 0-16,3-5 0 0,-1 2-6 0,1 1-1 0,3 2 0 0,0-3 0 15,3 3-15-15,0 3-3 0,2-3-1 0,1 2 0 16,6-2-5-16,-3 8-1 0,2-8 0 0,1 8 0 16,-3-3-8-16,3 3 0 0,-4 0 0 0,4-2-11 15,-3-1 11-15,3 3 0 0,-4-3 0 0,7 0-8 16,0 3 8-16,3-2 0 0,2-4 0 0,1 3 0 15,0 1 0-15,-1 2 0 0,1-3 0 0,0 0 0 16,2-5 46-16,4 3 5 0,5-3 1 0,4 0 0 16,0 5-23-16,5-5-4 0,1 0-1 0,-4 0 0 15,7 0-1-15,2 0-1 0,3-8 0 0,4 8 0 16,-4-2-14-16,4-1-8 0,-1 3 10 0,4-5-10 16,5 10 11-16,-3-5-11 0,1 0 12 0,-1-5-12 15,3 2 12-15,-2 0-12 0,5 1 12 0,-3 2-12 0,-2-6 0 16,2 1 0-16,0 3 0 0,1 2 0 0,-4 0 0 15,3-6 0-15,-2 6 8 0,-1-8-8 0,4 8 23 16,-4-2 1-16,3 2 0 0,-2-3 0 0,-1 3-5 0,3 0-1 16,-2 0 0-16,-1 0 0 0,-3 0-8 0,1 0-2 15,-1 0 0-15,1 0 0 0,2 3-8 0,-3-1 0 16,1 1 0-16,-4 2 8 0,7-5-8 0,-4 0 0 16,3 0 0-16,-2 6 8 0,-1-6-8 0,1 0 0 15,-1 0 0-15,0 0 8 0,-2 0-8 0,-7 0 0 16,-2 0 9-16,-1 2-9 0,-5-2 18 0,2 0-1 15,-2 0 0-15,-1 0 0 0,-5 3 12 0,-4-1 3 16,-5 4 0-16,0-6 0 0,-4 2-20 0,-2-2-4 0,-3 3-8 16,0-3 12-16,2 0-4 0,-5-3-8 15,-3 1 11-15,-1 2-11 0,4 0 17 0,-9 0-3 16,-3 0-1-16,-6 0 0 0,3 0-4 0,-6 0-1 0,-4 0 0 0,-8 0 0 16,6 0-8-16,-6 0 8 0,9 2-8 0,-9-2 8 31,0 0-88-31,0 0-17 0,0 0-4 0</inkml:trace>
  <inkml:trace contextRef="#ctx0" brushRef="#br0" timeOffset="4111.53">17153 2400 691 0,'6'-13'61'0,"0"7"-49"0,3-2-12 0,0 3 0 0,2 0 104 0,1 2 19 16,-3-2 3-16,6 5 1 0,3 0-105 0,0 2-22 16,-3-2 0-16,3 0 0 15,5 3-44-15,-2 5-3 0,3-8-1 0,0 0 0 0,0 0 26 0,3 0 5 16,2 0 1-16,1 0 0 0,0 0 16 0,0-5 0 15,8 10 0-15,-2-5 0 0,-3-5 66 0,2 2 7 16,4 6 2-16,0-3 0 0,0 5 7 0,2-5 2 16,1-8 0-16,6 8 0 0,5-3-18 0,4 1-3 15,2 2-1-15,7 0 0 0,-4-5-15 0,7 2-3 16,8-2-1-16,3 5 0 0,4-6 1 0,2 4 0 0,0-4 0 16,7 1 0-16,5 0-20 0,-3 2-4 0,0-2-1 0,4 2 0 15,2 6 2-15,-3 2 1 0,-3-5 0 0,1 3 0 16,-1-3-10-16,0 2-3 0,3 6 0 0,-8-5 0 15,-4-3 5-15,0 0 1 0,-2 0 0 0,-4 3 0 16,-3 5 0-16,1-6 0 0,-7 1 0 0,1-3 0 16,-4 0 9-16,3 3 3 0,-2 2 0 0,-1-3 0 15,-8 1-11-15,2-3-3 0,-2 0 0 0,-6 0 0 16,-1-3-2-16,-5 1-1 0,2 2 0 0,-5 0 0 16,-3 2-10-16,-7 1 8 0,-2 0-8 0,-9 2 8 15,0-5-8-15,-6 0 10 0,-4 0-10 0,1 3 10 16,-6-1-10-16,0 1 0 0,-3-3 0 0,0 5 0 15,-6-5-20-15,0 0-8 0,0 0-3 16,6 0 0-16,-6 0-4 0,6 6-1 0,-6-6 0 0,3 7 0 16,-3 1-40-16,3 3-9 0,-3-11-2 0</inkml:trace>
  <inkml:trace contextRef="#ctx0" brushRef="#br0" timeOffset="25856.85">7970 4202 864 0,'0'0'76'0,"0"0"-60"0,0 0-16 0,0 0 0 16,-3-3 216-16,3 3 41 0,-3-3 8 0,0-2 2 0,0 0-92 0,0-3-19 16,3-3-3-16,0 1-1 0,0-6-28 0,0 0-7 15,3-3-1-15,0-2 0 0,0-3-57 0,0 1-12 16,-3-7-3-16,3 1 0 0,3-2-28 0,-3-6-7 15,0-3-1-15,0-8 0 0,0-2-8 0,0-3 0 16,0-3 9-16,0-4-9 0,3-1 10 0,0 3-2 16,0-3-8-16,3-3 12 0,0 11-12 0,0 6 9 15,-1-1-9-15,1 6 8 0,0 2 0 0,3 8 0 16,-3-2 0-16,3 2 0 0,0 8 6 0,-3 1 1 16,-3 4 0-16,3 3 0 0,0 0-15 0,3 6 0 15,-3 2 0-15,-1 0 0 0,4 2 0 0,0-1 0 16,6 7 0-16,0-3 0 0,-3 3 0 0,6 0 0 0,-3 3 0 15,2 4 0 1,-2-4-94-16,3 8-22 0,-6-3-4 0,3 2 0 16,0 1-115-16,-6 2-22 0,8 14-5 0,-8 2-1 0</inkml:trace>
  <inkml:trace contextRef="#ctx0" brushRef="#br0" timeOffset="26039.96">7839 3588 2188 0,'0'0'97'0,"0"0"20"16,0 0-93-16,6-3-24 0,0-2 0 0,6 2 0 0,0-2 58 0,6 0 7 16,0-3 2-16,2 0 0 0,7 0 9 0,3-3 1 15,6 1 1-15,-1-1 0 0,1 3-59 0,0-5-19 16,0 2 10-16,2 1-10 0,-5-4 0 0,6 4-20 16,-4-1 3-16,4-2-781 15,-3 2-156-15</inkml:trace>
  <inkml:trace contextRef="#ctx0" brushRef="#br0" timeOffset="26323.98">9071 2966 1209 0,'-17'-5'53'0,"8"2"12"0,-3 0-52 0,-3 1-13 16,-3-1 0-16,3 3 0 0,-3 3 332 0,0-1 63 0,1 4 13 0,-4 2 2 15,6 0-259-15,-3 2-52 0,3 3-11 0,0 6-1 16,0-3-47-16,0 5-8 0,1 3-3 0,2 8 0 16,0-6-17-16,0 6-4 0,0 7-8 0,0-2 12 15,3 3-12-15,0 0 11 0,3 0-11 0,0 2 10 16,6-2-10-16,0-1-14 0,0-2 3 0,3 3 1 16,3 0 10-16,0-6 0 0,3 3 0 0,6 0 0 15,-3-8-53-15,3-5-9 16,3 0-2-16,2-3 0 0,1-5-153 0,6-6-31 15,36 6-7-15,-13-8-1 0</inkml:trace>
  <inkml:trace contextRef="#ctx0" brushRef="#br0" timeOffset="26894.17">9574 3408 288 0,'-8'-13'12'0,"5"5"4"0,-3 2-16 0,3-2 0 15,-3-2 0-15,0-1 0 0,0 3 528 0,0-2 102 16,-3-1 21-16,0 1 4 0,-3 4-471 0,3-4-93 16,3 2-19-16,-3 2-4 0,0-1-6 0,3 4-1 15,-6 3 0-15,1 0 0 0,-4 0-38 0,0 5-8 16,0 0-2-16,0 6 0 0,-3 2-13 0,0 1-18 16,-3 4 4-16,4 1 1 0,2 2 35 0,-3 0 7 15,6 0 2-15,-3 0 0 16,9 3-50-16,-3-3-9 0,3 0-3 0,6-2 0 0,0-1 31 0,3 1 0 15,3-3 0-15,3-3 0 0,3-2 0 0,6-1 0 0,0-4 0 16,0-1 0-16,2-5 0 0,4-3 0 16,0 1 0-16,3-4 0 15,-6-2-57-15,-3-2-6 0,2-4-1 0,1 1 0 0,-6 0 52 0,3 0 12 0,-3-3 0 16,0-3 0-16,-3 1 0 0,3 2 0 0,-4-3 0 0,1 6 0 16,-3-3 24-16,0 8 8 0,-3-5 2 0,0 8 0 15,0 0-3-15,-6 5-1 0,0 0 0 0,0 0 0 16,6 5-30-16,0 5 0 0,-3 1 0 0,3 2 0 15,-3 6 0-15,0 2 0 0,0-2 0 0,0 7 0 16,0 3 0-16,0 5 0 0,0 4 0 0,0 4 0 16,0 0 22-16,-3 3-2 0,0-3 0 0,0 3 0 0,0-2-32 15,0-4-6-15,-3 4-2 0,0-1 0 0,-3 0 31 0,3-2 5 16,-6 0 2-16,0-3 0 0,0-5-29 0,-3-3-5 16,-3-3-2-16,0-2 0 0,0-3 18 0,-5-5 0 15,-4 0 0-15,3-5 0 0,3-1 0 0,-3-5 0 16,0-2 0-16,4-3 0 0,-4-5 26 0,0-1 9 15,6-1 1-15,-3-4 1 0,0-5-23 0,6 0-5 16,0-5-1-16,4 0 0 0,-1-6-8 0,9 1-16 16,3-6 4-16,3-2 1 15,5-3-48-15,10-6-9 0,6-2-3 0,6-5 0 16,6 0-134-16,-1-3-27 0,7-3-6 0,2 1-1 0</inkml:trace>
  <inkml:trace contextRef="#ctx0" brushRef="#br0" timeOffset="27208.66">10423 2947 2570 0,'0'0'114'0,"0"0"23"0,0 0-109 0,0 0-28 0,-9-5 0 0,0 0 0 16,-6 2 60-16,3 3 8 0,3 3 0 0,-3 5 1 15,0 0 10-15,1 2 1 0,-4 6 1 0,0 5 0 16,0-2-13-16,-3 7-4 0,0 1 0 0,0 7 0 16,3 3-51-16,1 3-13 0,-1 5 0 0,0 3 0 15,3-3 0-15,3-6 0 0,6 1 0 0,0 2 0 16,3-5 0-16,3 0 0 0,6-5 0 0,3 0 0 0,0 2 0 16,3-7 11-16,2-4-11 0,1-1 10 0,6-4-10 0,0-7 0 15,0-3-12-15,5-3 12 16,1-2-73-16,6-3-7 0,-3-6-2 0,5-2 0 15,-5-5-175-15,3-3-35 0,29-23-8 0,-20 4 0 0</inkml:trace>
  <inkml:trace contextRef="#ctx0" brushRef="#br0" timeOffset="27527.19">10575 3321 2235 0,'0'0'49'0,"0"0"11"0,0 0 1 0,6 0 2 0,2 0-51 0,-2-6-12 15,3 6 0-15,3-2 0 0,0 2 95 0,0-3 16 0,3 3 3 0,0 0 1 16,3 3-92-16,3-1-23 0,-1 4 0 0,-2-1 0 16,0 3 0-16,3-3 0 0,-3 3 0 0,3 3 0 15,-4 2 0-15,1-3 0 0,-3 4 0 0,-3-1 0 16,-3 0 0-16,-3-2 0 0,-3 5 0 0,-3-3 0 15,-3 0 42-15,-3 0 4 0,-3 3 1 0,-3-3 0 16,-3 3-24-16,-3 0-5 0,-2-3-1 0,-1 3 0 16,-3-3 38-16,3-2 7 0,0 2 2 0,1-5 0 15,2-5-78-15,3 2-15 0,3 0-3 0,3-2-1 16,0-6-101-16,6-2-20 0,0 0-4 0,6-6-1013 16</inkml:trace>
  <inkml:trace contextRef="#ctx0" brushRef="#br0" timeOffset="27738.39">10920 3223 2419 0,'-9'13'107'0,"6"-5"22"0,-3 2-103 0,0 6-26 16,3 0 0-16,-3 5 0 0,0-2 87 0,3 2 12 16,0 0 2-16,6 3 1 0,0-3-10 0,3 0-1 15,0 0-1-15,0-2 0 0,0 2-72 0,6 0-18 16,0-7 0-16,6 1 0 0,-3-4 19 0,-1 0 0 15,4-6 0-15,3 3 0 0,-3-6-31 0,6 1-5 16,0-6-2-16,-1-2 0 16,4-3-108-16,3-2-21 0,0-6-5 0,0 0-1075 0</inkml:trace>
  <inkml:trace contextRef="#ctx0" brushRef="#br0" timeOffset="28014.08">11179 2847 2188 0,'3'5'48'0,"6"8"11"0,6 3 1 0,0 5 1 0,-1-2-49 16,7 2-12-16,9 3 0 0,3 2 0 16,-1 1 25-16,1-1 3 0,3 6 0 0,3 3 0 0,-4-1-8 0,4 0 0 15,-3 1-1-15,-1-1 0 0,1 3-2 0,-6-2 0 16,-9 2 0-16,0-3 0 0,-3-2-17 0,-7-3 0 15,-2 3 0-15,-6-1 0 0,-6-4 55 0,-6 2 7 16,0 0 2-16,-8 0 0 0,-4-5 0 0,-3 0 0 16,-3-3 0-16,-6 0 0 0,-2-5 0 0,-4 0 0 15,-6-3 0-15,-8 0 0 16,-4 0-154-16,-2-2-30 0,-4-3-7 0</inkml:trace>
  <inkml:trace contextRef="#ctx0" brushRef="#br0" timeOffset="28656.36">11789 2945 1911 0,'-3'0'42'0,"3"-3"9"0,0 3 1 0,0 0 2 0,0 0-43 0,0 0-11 0,0 0 0 0,0 0 0 16,12-8 78-16,3 6 14 0,-3 2 2 0,3 2 1 16,3 6-32-16,-1-5-7 0,4 5 0 15,0 5-1-15,3 0 0 0,0 3 0 0,-1 3 0 16,7 7 0-16,-6-2-55 0,3 2-10 0,-3 9-2 0,2-4-1 15,-5 4 13-15,-6 2 16 0,-3 3-3 0,-6-1-1 16,-3 1-3-16,-9-3-1 0,-3 0 0 0,-6 0 0 16,-6-2 16-16,-2-1 4 0,-10 0 0 0,-3 6 0 15,0-8-11-15,-5 2-1 0,-7-2-1 0,-2 0 0 16,5-3-27-16,-3-3-6 0,7-2-1 0,-1 0-808 16,6-3-161-16</inkml:trace>
  <inkml:trace contextRef="#ctx0" brushRef="#br0" timeOffset="28919.29">12634 3445 979 0,'0'0'87'0,"0"0"-70"16,0 0-17-16,0 0 0 0,0 0 396 0,0 0 76 16,-3-3 16-16,3 3 2 0,0 0-341 0,6-5-68 15,0 2-13-15,3-2-4 0,6 2-32 0,0 1-6 16,-3-4-2-16,6 6 0 0,0-5-24 0,-3 2 0 0,2-2 0 0,1-3 0 31,0 6-48-31,0-4-12 0,3 4-3 0,0-4-805 0,-6 1-162 0</inkml:trace>
  <inkml:trace contextRef="#ctx0" brushRef="#br0" timeOffset="29085.09">12634 3604 1785 0,'0'0'79'0,"3"5"17"16,-3 3-77-16,6 0-19 0,3-3 0 0,0 3 0 0,3-3 195 0,0-2 35 15,3 2 7-15,6-5 2 0,3-2-124 0,-1-1-25 16,7 0-5-16,3-5-1 0,0-2-61 0,5 2-13 15,1-3-2-15,6-2-886 16,-4 2-177-16</inkml:trace>
  <inkml:trace contextRef="#ctx0" brushRef="#br0" timeOffset="29687.28">13965 4120 172 0,'12'13'16'0,"-6"-5"-16"0,-3-3 0 0,0 3 0 0,0 0 123 0,-3-3 21 15,0-5 5-15,3 5 1 0,-3-5 67 0,0 0 14 16,0 0 2-16,0 0 1 0,0 0-25 0,0 0-5 16,0 0 0-16,6-5-1 0,-3 0-61 0,0-6-12 15,-3 1-2-15,0-9-1 0,6 1-47 0,-3-3-8 16,-3-3-3-16,5-3 0 0,-2-2-36 0,3-8-7 16,-3-5-2-16,0-8 0 0,3-3-12 0,3-6-2 15,-3-4-1-15,0-9 0 0,0-2-9 0,3-2 0 16,0-6 0-16,-3-6 0 0,3 12 0 0,-3 4-12 15,0 3 2-15,0 8 1 0,0 11 18 0,3 3 4 16,-3 4 1-16,-1 12 0 0,4-4-14 0,-6 11 0 16,6 6 8-16,-3-1-8 0,3 6 0 0,0 2 0 15,0 6-9-15,0 0 9 0,6 2-12 0,-3 3 12 16,0 8-13-16,3-5 5 0,-1 2 8 0,4 6-10 0,-3 5 10 16,0-1-10-1,-3 7-62-15,0-7-12 0,0 9-2 0,-3 0-1 16,-3 0-83-16,-6 0-17 0,0 2-3 0,-6-2-846 0</inkml:trace>
  <inkml:trace contextRef="#ctx0" brushRef="#br0" timeOffset="29850.89">13923 3429 1440 0,'0'0'128'16,"0"0"-103"-16,6 0-25 0,6 0 0 15,0-3 205-15,0 1 36 0,3-4 7 0,0 6 2 0,8-8-118 0,1 3-23 16,-3-5-5-16,6 4 0 0,0 1-46 0,0-3-9 15,-1-2-1-15,1 4-1 0,3 1-38 16,-6 0-9-16,2 2 0 0,-2 0-852 16,0 1-172-16</inkml:trace>
  <inkml:trace contextRef="#ctx0" brushRef="#br0" timeOffset="30737.94">14822 3294 1324 0,'0'0'59'0,"0"0"12"0,0 0-57 0,0-8-14 0,0 0 0 0,3 3 0 15,-6 0 193-15,3-1 36 0,0 1 7 0,-3 0 2 16,0 2-86-16,3 3-18 0,-3-3-3 0,0-2-1 16,3 3-66-16,0 2-14 0,-6-3-2 0,-3 6-1 15,0-1-24-15,1 3-5 0,-1 3-1 0,-3 3 0 16,0 2-17-16,0 3 0 0,0 0 0 0,-3 2 0 15,3 1 33-15,3 0 3 0,0-1 1 0,3 3 0 16,3-2-37-16,0-3 0 0,3-1 0 0,9 1 0 16,0 0-29-16,0-5-4 0,3-1-1 0,6-2 0 0,-3-2 44 0,6-6 9 15,0 0 1-15,2 0 1 0,1-6-33 0,0-2-8 16,-3 3 0-16,3-8-1 0,-4 0 41 0,1-1 8 16,-6-4 1-16,0-1 1 0,0-2-10 0,-3-5-3 15,0-3 0-15,0 0 0 0,-6-9 0 0,-3 4 0 16,0 0 0-16,0 2 0 15,-6 5-65-15,-6 9-12 0,-3-3-4 0,-3 8 0 0,-3 2 52 0,-3 6 12 16,-6 5 0-16,-2 2 0 16,-1 6-54-16,0-2-8 0,3 9-2 0,3 4-751 15,4-3-150-15</inkml:trace>
  <inkml:trace contextRef="#ctx0" brushRef="#br0" timeOffset="31369.06">15507 3276 2149 0,'9'-11'95'0,"-9"6"20"15,3-3-92-15,0-5-23 0,0 2 0 0,-3 0 0 16,0 3 64-16,0-5 8 0,3 3 1 0,-3-1 1 15,0 0-7-15,0 1-2 0,3-1 0 0,0 6 0 0,-6-8-9 0,3 5-1 16,-6 3-1-16,3-3 0 0,0 2-35 0,-3 6-7 16,-3-5-2-16,-3 2 0 0,0 6 22 0,-6 2 5 15,-6 1 1-15,0 2 0 0,1-1-10 0,-1 7-1 16,0 2-1-16,3 2 0 0,-3-2-26 0,7 2 0 16,2 4 0-16,3 1 0 0,3 1 0 0,3 0-17 15,6-8 2-15,3 2 1 0,6-2 3 0,6 0 1 16,3-5 0-16,8-1 0 0,4-4-7 0,0-4-2 15,-3-2 0-15,-7 0 0 16,4-2 7-16,-3-4 0 0,3-2 1 0,0 1 0 0,0-1 1 0,-4-3 0 16,1 0 0-16,3-4 0 0,-3-4 10 0,-3 3 0 15,-3 0 0-15,0 0 0 0,-7 3 49 0,1 3 12 16,0 2 3-16,-6 0 0 0,-3 8-56 0,0 0-8 0,0 0-8 0,0 0 8 16,0 0 0-16,3 8 0 15,-3 0 8-15,0 7-8 0,0-1 0 0,0 4 0 0,-3 6 0 16,0 0 0-16,3 5 12 0,-3 5-3 0,0 3-1 0,0 3 0 15,0-3-8-15,0 5 0 0,0 3 0 16,0 0 0-16,-2 0 0 0,5-2-12 0,0-4 4 0,-3 4 8 16,3-9 0-16,-3 1 0 0,3-6 0 0,-3 0 0 15,0-5 0-15,0-3 0 0,-3 0 0 0,0-8 0 16,-3 0 0-16,0-2 0 0,-3-6 0 0,0 0 0 16,0-2 0-16,-6-3 0 0,0-3 0 0,1-2 0 15,-1-3-9-15,-3-2 9 0,0-4 0 0,-3-1 0 16,0-4-12-16,-2 1 4 0,-1-6 8 0,3 0-13 15,3-3-7-15,3 4 0 0,6-4-1 0,9-2 0 16,9 0-11-16,3-3-1 0,6 3-1 0,9-8 0 16,9 5-75-16,-1-2-15 0,4 2-4 0,6 0-1024 15</inkml:trace>
  <inkml:trace contextRef="#ctx0" brushRef="#br0" timeOffset="31805.9">13715 2752 1267 0,'-18'8'112'0,"12"-8"-89"0,-6 2-23 0,3 1 0 15,-6 5 200-15,0 2 35 0,4 4 7 0,-1 2 2 16,0 7-135-16,0 6-26 0,0 8-6 0,6-2-1 0,6 7-9 0,0 6-3 16,3 5 0-16,3 8 0 0,3-1 0 0,0 7 0 15,3 1 0-15,3 4 0 0,-1-6-36 16,4 0-7-16,3 3-1 0,9-3-1 16,0-8-75-16,5-5-16 0,13-8-2 0,9 0-1 15,5-10-143-15,7-9-29 0,79 14-5 0,-14-24-2 0</inkml:trace>
  <inkml:trace contextRef="#ctx0" brushRef="#br0" timeOffset="32088.35">15843 2648 2376 0,'6'6'105'0,"-3"2"22"0,6 5-102 0,3 5-25 0,9-4 0 0,3 4 0 31,-1 6-36-31,7 2-13 0,-3 4-3 0,6-1 0 0,-1 2 100 0,-2 1 20 0,-3 5 4 0,6 0 1 16,-1 0-49-16,1 0-11 0,0 0-1 0,-6 6-1 16,-6-1-25-16,-4 0-5 0,-5-5-1 0,-3 6 0 15,-9-6 68-15,-3-3 12 0,-6 1 4 0,-9-1 0 16,-2-8 0-16,-10 1 0 0,0-1 0 0,-6-2 0 15,1-3-52-15,-7-2-12 0,-3 2 0 0,-2-5-851 16,5-5-173-16</inkml:trace>
  <inkml:trace contextRef="#ctx0" brushRef="#br0" timeOffset="32545.69">16953 2752 2214 0,'0'0'98'0,"0"0"20"0,0 0-94 0,0 0-24 0,0 0 0 0,-9 0 0 15,9 0 152-15,-8 0 27 0,-4 0 5 0,0 2 0 16,3 4-96-16,-3-4-19 0,0 6-4 0,-6 5-1 15,-3 1-20-15,-3 7-4 0,4 5 0 0,-4 1-1 16,-3 4-17-16,0 9-3 0,0-8-1 0,4 10 0 0,2-2-3 0,0 5-1 16,3 3 0-16,3 4 0 15,6-4-14-15,3 2-10 0,3-7 2 0,6-1 0 16,3-2-49-16,6-6-10 0,3-2-1 16,6-3-1-16,0-3-55 0,6-7-10 0,2-6-2 15,4-5-697-15,3 0-139 0</inkml:trace>
  <inkml:trace contextRef="#ctx0" brushRef="#br0" timeOffset="32800.78">17001 3067 1324 0,'0'0'118'0,"0"0"-94"15,0 0-24-15,0 0 0 0,6 5 209 0,3 3 38 16,0 0 7-16,0 2 2 0,3 4-165 0,3-7-33 15,-1 7-6-15,7 2-2 0,0-1 10 0,-3 1 1 0,0 0 1 0,-3 0 0 16,3 0-50-16,-7 0-12 0,4 0 0 0,-3 2 0 16,-9-2 36-16,3 0 5 0,3-3 1 0,-6 0 0 15,-3-2-12-15,-6 0-2 0,3-1-1 16,-3-2 0-16,-3 0-9 0,-6-3-2 16,-2 3 0-16,-1-5 0 15,3-3-84-15,-3-3-16 0,-3 3-4 0,3-2-1137 0</inkml:trace>
  <inkml:trace contextRef="#ctx0" brushRef="#br0" timeOffset="32978.28">17325 3056 1267 0,'3'13'112'0,"-9"-5"-89"0,-5 3-23 0,-1 2 0 0,-3 5 209 0,-3 4 38 16,6 4 7-16,-6 3 2 0,0-8-103 0,6 6-20 15,6 2-4-15,3-3-1 0,-2 1-67 0,7-3-13 16,10-1-4-16,6 1 0 15,3-3-70-15,3-7-14 0,0-4-4 0,8 1 0 16,4-9-118-16,0-2-24 0,-3-2-5 0,2-3-794 16</inkml:trace>
  <inkml:trace contextRef="#ctx0" brushRef="#br0" timeOffset="33220.74">17507 2519 2646 0,'-15'10'58'0,"9"-2"12"0,0 6 2 0,0-1 3 0,3 0-60 0,3 6-15 16,9 7 0-16,3 3 0 0,0 0-10 0,6 6-5 0,9 4-1 0,8 4 0 15,-5 4 27-15,3-2 5 0,3-2 0 0,2 7 1 16,-2-3 24-16,-6 1 5 0,-3 5 1 0,-1-3 0 16,-2 1-24-16,-3-4-5 0,3-2-1 15,0 0 0-15,-6-5-17 0,-4-3 0 0,-5-3 0 0,-6 3 0 16,-3-10 0-16,-6 2 0 0,-6 0 0 0,-8-5 0 15,-4 2-36-15,-9-2-10 16,-6-5-2-16,-11-1-1184 0</inkml:trace>
  <inkml:trace contextRef="#ctx0" brushRef="#br0" timeOffset="41025.08">7720 4400 403 0,'6'0'36'16,"0"0"-36"-16,-6 0 0 0,6-3 0 15,0 1 137-15,3 2 21 0,0-3 4 0,-3 0 1 16,0 1-39-16,3-1-8 0,0 1-2 0,-1 2 0 0,1 0-19 0,-3 0-4 16,3 0-1-16,0 0 0 0,3 0-25 0,0 0-5 15,0 0 0-15,3 0-1 0,6 0-44 0,2 0-15 16,4-3 9-16,9 0-873 16</inkml:trace>
  <inkml:trace contextRef="#ctx0" brushRef="#br0" timeOffset="41312.39">9235 4551 2005 0,'0'0'88'0,"0"0"20"0,9 0-87 0,3 0-21 0,3-3 0 0,6 1 0 15,3-1 15-15,5 0-2 0,1 1 0 0,9-4 0 16,2 1 2-16,1-3 0 0,6-2 0 0</inkml:trace>
  <inkml:trace contextRef="#ctx0" brushRef="#br0" timeOffset="43936.43">7375 6416 1825 0,'0'0'40'0,"0"0"8"0,0 0 1 0,0 0 3 0,-3-5-41 0,3-3-11 16,-3 3 0-16,0-1 0 0,0-2 104 0,-3 3 18 15,3-3 4-15,0 0 1 0,-3 0-47 0,0 3-8 16,-3 0-3-16,3-1 0 0,-3-2-13 0,0 3-4 16,-3 0 0-16,1 0 0 0,-1-1-25 0,-3 4-6 15,-3-1-1-15,0 0 0 0,6 1-8 0,-6 2-1 16,0 2-1-16,-2 4 0 0,-1-4 12 0,-3 6 2 15,9 0 1-15,-3 5 0 0,0 1-16 0,3 4-9 16,4 1 10-16,2 2-10 0,-3 3 0 0,6-1 0 16,0 1 0-16,3 3 0 0,6-6 0 0,0 3 0 0,0-6-12 15,6 1 12-15,3-1-25 0,-1-4 1 0,1-1 1 0,3-3 0 16,3-4 1-16,0-6 0 0,0 0 0 0,3 0 0 16,-6-6 22-16,5-2 0 0,4 0 0 0,-3-2 8 15,-6 2-8-15,-3-5 0 0,3-1 0 0,0 1 0 16,-3-3 0-16,-4 1 0 0,1-4 0 0,0-2 0 15,-3 2 17-15,0 1-1 0,-6 5-1 0,3-3 0 16,0 2-15-16,-3 4 9 0,-3-1-9 0,0 1 8 16,-3 4 20-16,3 1 3 0,3 5 1 0,0 0 0 0,-6-3-20 0,6 3-4 15,0 0-8-15,-3 8 12 0,0 0-12 16,0 3 0-16,3 2 0 0,0 3 0 0,0 3 0 0,0 2 0 16,3 3 0-16,3-1 0 0,3 1 0 0,-3 3 0 15,-3-1 0-15,3 3 0 0,0 3 0 0,3 0 0 16,-6 2 0-16,3 3 0 0,0 3 0 0,0-1 0 15,-3-1-8-15,0 4 8 0,-3-5 0 0,3 0 0 16,-3 0 0-16,0 0 0 0,-3-3 0 0,0-2 0 16,0 3 0-16,0-4 0 0,-3 4 0 0,0-6 0 15,-3 3 0-15,0-3 0 0,0-6 8 0,-3 1-8 16,-6 0 11-16,4 0-11 0,2-3 12 0,-3-2-12 16,-6-4 12-16,0 4-12 0,3-6 10 0,0-2-10 15,-2-1 8-15,-1 1-8 0,0-3 11 0,0-3-3 16,6 1-8-16,0-4 12 0,-3-4-3 0,1-4-1 15,5 1 0-15,-3-3 0 0,3-3-8 0,0-2 8 16,3-3-8-16,-3 0 8 0,3-5-8 0,0 0 0 0,0 0-12 16,6-3 12-16,-3 0-14 0,3 0 5 0,0 3 1 0,6-2 0 15,0 1 8-15,3 4-10 0,0-1 10 0,3 1-10 16,0 2 2-16,3 3 0 0,6-3 0 0,0 0 0 16,0 0-2-16,5 3 0 0,7-6 0 0,3 3 0 31,0-2-25-31,5 2-5 0,1-2 0 0,6 2-812 0,-7-3-163 0</inkml:trace>
  <inkml:trace contextRef="#ctx0" brushRef="#br0" timeOffset="46623.81">4922 6641 1666 0,'0'0'74'0,"0"0"15"0,0 0-71 0,0 0-18 15,0 0 0-15,0 0 0 0,0 0 106 0,0 0 18 16,0 0 3-16,6 0 1 0,0-3-16 0,3 3-4 16,0-2 0-16,0 2 0 0,0 0-41 0,3-3-9 0,3 3-2 0,-1-3 0 15,1 3-27-15,3-2-5 0,3-1-2 0,0 3 0 16,0-2-10-16,-1-1-3 0,1 0 0 0,3-2 0 15,3 2-9-15,0-2 0 0,0 0 0 0,2-1 0 32,-2-2-27-32,0 3-4 0,-3 3-1 0,-3-4 0 15,-1 6-140-15,-5 0-29 0,0-2-6 0,-6-1-789 0</inkml:trace>
  <inkml:trace contextRef="#ctx0" brushRef="#br0" timeOffset="46818.34">4964 6874 2282 0,'-6'0'50'0,"6"0"10"0,0 0 3 0,0 0 1 0,9 0-51 0,3 5-13 15,-3-2 0-15,5-1 0 0,1 1 46 0,3 0 6 16,3-1 2-16,-3-2 0 0,6 3 18 0,-3-3 4 16,2-3 1-16,4 3 0 0,0-5-28 0,3 0-5 15,-1 0-2-15,4-1 0 0,0-2-25 0,0 0-5 16,-4-2 0-16,7-1-880 15,-3-2-175-15</inkml:trace>
  <inkml:trace contextRef="#ctx0" brushRef="#br0" timeOffset="48425.17">7482 7395 518 0,'0'0'46'0,"0"0"-37"0,0 0-9 0,0 0 0 16,0 0 148-16,0 0 28 15,6 3 6-15,-6-3 1 0,0 0-54 0,0 0-10 0,3 2-3 16,6-2 0-16,-3-2-16 0,0-1-4 0,0-2-1 0,6 0 0 16,-1-1-31-16,4-2-5 0,0-2-2 0,0-1 0 15,0-5 13-15,3 0 2 0,-3 3 1 0,3-3 0 16,-1-2-4-16,4-1-1 0,-9-2 0 0,3 0 0 15,-3 2-54-15,3 1-14 0,-6-3 0 0,0-3 0 16,0 5 22-16,-3-2 2 0,0 3 0 0,-3-1 0 0,-3 3-9 0,3 0-2 16,-6 3 0-16,3 0 0 0,-6 0 0 0,0 2 0 15,0-2 0-15,-3 2 0 0,0 6 1 0,-6-3 0 16,3 0 0-16,-3 3 0 0,3 0-14 0,-3 5 0 16,3-3 0-16,-2 6 0 0,2-1 18 0,0 6 1 15,0 0 0-15,0 5 0 16,-3 1-41-16,6 1-8 0,0 4-2 0,0 2 0 0,3 3 20 0,3 0 3 15,0 0 1-15,6 2 0 0,-3 0 8 0,3-2 0 16,0 0 0-16,6 0 0 0,0-3 0 0,0 0-8 16,3-2 8-16,-3-3-8 0,6 0 26 0,-3-3 6 15,3-3 0-15,0 1 1 0,2-3-25 0,1-3-16 16,0-2 3-16,3-3 0 0,0-3 21 0,0-2 4 16,2-3 0-16,1-3 1 15,0-7-177-15,3-1-36 0,-3-5-8 0,5-2 0 0</inkml:trace>
  <inkml:trace contextRef="#ctx0" brushRef="#br0" timeOffset="49345.62">8485 6234 1382 0,'0'0'61'0,"0"0"13"0,0-6-59 0,3 1-15 16,0 0 0-16,0-1 0 0,-3 6 110 0,0-5 19 15,0 0 4-15,0 5 1 0,-3-3-14 0,3 3-2 16,0-5-1-16,0 5 0 0,-6-3-36 0,0 1-7 15,0 2-2-15,0 0 0 0,-3 5-8 0,0-2-3 16,0 2 0-16,0 0 0 0,-2 6-27 0,-1 2-6 16,0 0 0-16,0 8-1 0,-3 3-6 0,3 3-1 0,-3 4 0 0,0 6 0 15,0 0-7-15,4 0-1 0,2 3-1 0,-3 0 0 16,3-3-11-16,3 0 8 0,0 0-8 0,6 3 8 31,0-3-30-31,3 0-6 0,3-5-2 0,0 2 0 0,6-2 30 0,0-3 0 0,2-3 0 0,1-2 0 16,3-5 15-16,0-4 9 0,6 1 1 0,0-2 1 15,2-7-49-15,1-1-9 0,3-4-3 16,0-4 0-16,2-1-192 0,1-7-38 16</inkml:trace>
  <inkml:trace contextRef="#ctx0" brushRef="#br0" timeOffset="49909.84">9223 6464 1728 0,'-3'-6'153'0,"0"-1"-122"16,0 1-31-16,0-2 0 0,0-5 211 0,-3 3 36 15,3-1 7-15,0 3 2 0,-2-3-154 0,2 3-30 16,-6-2-7-16,3 2-1 0,-3-3 0 0,3 6 0 16,-6-3 0-16,0 3 0 0,0 0-51 0,-3 2-13 15,0 0 0-15,-3 3 0 0,-2 0 16 0,2 8 1 16,-3-3 0-16,0 6 0 0,3 0-27 0,-3 5-6 15,3 5 0-15,-2 0-1 0,5 5 17 0,-3-2 0 16,3 3 0-16,3-1 0 0,3-2 0 0,6-3 0 16,0 0 0-16,6-2 9 0,6-1-21 0,0-5-5 15,3 1-1-15,3-6 0 16,3 0-26-16,3-8-4 0,2 0-2 0,1 0 0 0,0-6 34 0,-3 1 8 0,6-3 8 16,-7 0-13-16,4 0 13 0,-3-5 0 0,-3 2 0 0,0-2 0 15,-3 0 0-15,0 0 8 0,-3-3 0 0,-1 0-8 16,-2 0 0-16,3 3 0 0,-3 0 0 0,0-1 0 15,0 4 0-15,0 2 0 0,-3 0 0 0,3 5 0 16,0 1 0-16,-3 4 0 0,3 1 0 0,-3 5 0 16,0 0 0-16,0 2 0 0,-1 4 0 0,1 7 0 15,0-3 30-15,0 6-1 0,0 0 0 0,0 5 0 16,0 0-29-16,-3 3 0 0,0 2 0 0,0 6 0 16,0 0-20-16,0 2-6 0,0 0-2 0,-6 1 0 15,0-4 74-15,0 1 14 0,-3-3 4 0,3-3 0 0,-3-2-52 0,0-3-12 16,-3 0 0-16,0-2 0 0,-2-3-14 0,-1-3-6 15,-3-5 0-15,-3-3-1 0,3-2 33 0,-3-1 8 16,-3-2 0-16,-3-5 1 0,4-3-21 0,-4-3 0 16,-6-2 0-16,3-1 0 0,-2-4 0 0,2-1 0 15,0 1 0-15,3-4 0 0,3 1 0 0,6-5 0 16,3 2 0-16,10-5 0 16,2 0-149-16,5-6-35 0,13-2-6 0,6-3-1000 0</inkml:trace>
  <inkml:trace contextRef="#ctx0" brushRef="#br0" timeOffset="50291.75">9509 6966 2419 0,'0'0'107'0,"0"0"22"0,3 8-103 0,-3 0-26 0,3 0 0 0,0-2 0 16,-3-6 35-16,0 0 1 0,9 5 1 0,-9-5 0 15,12 3 22-15,3-3 4 0,-3-3 1 0,5 0 0 16,-2-2-30-16,3-3-6 0,0-5 0 0,0 0-1 16,0-1-27-16,-3-4 0 0,2-1 0 0,-2 1 0 15,-3-6 0-15,0 3 0 0,0-3 0 0,-3 0 0 16,-3 3 56-16,-3 0 7 0,0 2 1 0,-6 1 0 16,0 5-103-16,-3-1-20 0,0 1-4 0,-3 5-1 0,0 0 103 15,-6 6 20-15,3 2 4 0,0 2 1 0,1 4-52 0,-1 1-12 16,0 4 0-16,-3 5 0 0,3 0-13 0,0 8-6 15,0-1-1-15,3 7 0 0,0-4 32 0,0 0 7 16,3 4 1-16,3-1 0 0,3-3-20 0,0 3 0 16,0-5 0-16,3 0 0 0,3-3 0 0,-3-2 0 15,6-4 0-15,0 1 0 0,3-3 0 0,0-5-14 16,3 0 2-16,0-2 1 16,0-6-85-16,3 0-16 0,-1-6-4 0,4 1-724 15,0-3-144-15</inkml:trace>
  <inkml:trace contextRef="#ctx0" brushRef="#br0" timeOffset="50526.78">9848 7011 1958 0,'0'0'87'0,"0"0"17"0,0 0-83 0,6 3-21 0,3 2 0 0,0-2 0 16,-3-3 133-16,3 3 23 0,3-3 4 0,0 0 0 16,0-3-52-16,3 0-10 0,0 1-2 0,2-4-1 15,4 1-25-15,-3 0-5 0,3-3-1 0,0 0 0 16,3 0-102-16,-4 0-21 0,-2-2-4 0,3 2-820 16,-3 0-164-16</inkml:trace>
  <inkml:trace contextRef="#ctx0" brushRef="#br0" timeOffset="50765.88">10313 6850 1670 0,'0'0'148'0,"0"0"-118"16,0 0-30-16,3-3 0 0,0-2 121 0,0 0 19 15,-3 5 3-15,0 0 1 0,0 0-13 0,0 0-3 16,0 0 0-16,9 5 0 0,-4-2-51 0,4 5-10 15,-3 2-3-15,-3 4 0 0,0 1 0 0,-3 1 0 16,0 3 0-16,-3 2 0 0,3 3-20 0,-6-3-5 16,3 3-1-16,-6-3 0 0,4 0-17 0,2 0-3 15,0-2-1-15,3-3 0 16,-3 0-71-16,3-1-14 0,0-4-4 0,6 0-1326 0</inkml:trace>
  <inkml:trace contextRef="#ctx0" brushRef="#br0" timeOffset="51450.21">10863 6789 2419 0,'3'3'53'0,"0"0"11"0,3-3 3 0,0 0 1 0,3 0-55 0,-3 0-13 16,0-3 0-16,0 0 0 0,3 3 76 0,0 0 13 15,3 0 3-15,0-2 0 16,0-1-92-16,-1 3-27 0,4-3-1 0,0 1 0 15,0-1-153-15,6 0-31 0</inkml:trace>
  <inkml:trace contextRef="#ctx0" brushRef="#br0" timeOffset="51626.01">11616 6802 1728 0,'0'0'76'0,"0"0"16"0,0 0-73 0,0 0-19 0,0 0 0 0,0 0 0 15,9 6 187-15,3-6 33 0,-3 0 8 0,0 2 0 16,6-4-160-16,0 2-33 0,0-3-7 16,3 0 0-1,2-2-140-15,-2-3-28 0,6 0-6 0,3 3-1 0</inkml:trace>
  <inkml:trace contextRef="#ctx0" brushRef="#br0" timeOffset="51916.95">12259 6771 1684 0,'12'0'75'0,"-3"0"15"0,0 0-72 0,3-3-18 16,-3 3 0-16,6-5 0 0,0 2 64 0,0 0 10 15,-1 1 2-15,4-1 0 0,0 1-61 0,0-4-15 16,0 6 0-16,3-2 0 16,-3-4-48-16,-1 6-13 0,4 0-3 0,-3 0 0 15,0 0-51-15,-3 3-10 0,3-3-3 0,-3 0 0 16,3 3 52-16,-4-3 9 0,1 2 3 0,0-2 0 0,-3 3 51 0,3-3 13 15,0 3 0-15,-3-3 0 0,0 0 48 0,3 5 13 16,-4-3 3-16,4 1 0 0,0 0 51 0,0-1 10 16,-3 1 3-16,3 2 0 0,3-2 6 0,-3 0 2 15,2-1 0-15,-2-2 0 0,0 3-13 0,0-3-3 16,3-3 0-16,0 1 0 0,0-1-96 0,0-2-24 16,2-3 0-16,-2 2-780 15,3-4-160-15</inkml:trace>
  <inkml:trace contextRef="#ctx0" brushRef="#br0" timeOffset="52874.67">14224 6136 1267 0,'0'0'112'0,"0"-6"-89"15,0-2-23-15,3 1 0 16,-3-1 194-16,0 0 34 0,0 0 8 0,-3 2 0 0,0-4-89 0,-3 2-19 16,0 0-3-16,-3 0-1 0,3 0-53 0,-6 3-11 15,-3 0-3-15,0 5 0 0,-2 0-21 0,-4 2-5 16,0 1-1-16,-6 5 0 0,0 2-11 0,1 6-3 16,-1 0 0-16,0 5 0 0,3 0-16 0,0 6 10 15,6-1-10-15,4-2 8 0,2 3-22 0,3-1-5 16,3-2-1-16,6 0 0 0,3-1 20 0,6-4 0 15,3-3 0-15,8-3 0 0,1-2 0 0,3-3 0 16,0-8 0-16,3 0 0 0,2-3 0 0,1-5 0 16,0-5 0-16,0 2 0 0,-3 1 0 0,-4-4 0 15,1-1 0-15,-3-1 0 0,-3 0 0 0,0 0 0 16,-3-3 0-16,-3 4 0 0,-4-4 0 0,1 6 0 16,-3-3 0-16,-3 5 0 0,0 1 20 0,-3 2 7 15,0 3 1-15,-3-1 1 0,0 4-2 0,-3-1-1 0,0 6 0 16,0-1 0-16,1 4-12 0,-1 1-2 0,0 4-1 0,3 2 0 15,-3 6-11-15,3 2 0 0,0 3 0 16,3 2 0-16,-3 6 0 0,3 0 0 0,0-1 0 0,3 7 0 16,0 1-15-16,0-2 2 0,0 3 0 0,0 0 0 15,0-3 0-15,3 2 0 0,-3-2 0 0,2 0 0 16,-2-5 13-16,0-3-9 0,-3 0 9 0,0-2-8 16,-3-3 8-16,-2-6 8 0,-1-5-8 0,-3 1 11 15,0-1-3-15,-6-5 0 0,0-6 0 0,-3 1 0 16,-6-3 21-16,0-5 4 0,-2 0 1 0,-1-3 0 15,0-3-34-15,0-2-22 0,1 0 3 0,2-1 1 0,3 1 34 16,3 0 6-16,0-3 2 0,3-3 0 0,9 4-39 16,3-7-7-16,3 1-2 0,6 0 0 15,6-3-209-15,6 0-43 0</inkml:trace>
  <inkml:trace contextRef="#ctx0" brushRef="#br0" timeOffset="53113.63">14641 6488 2419 0,'0'0'215'0,"-6"0"-172"15,3 5-35-15,-3-2-8 0,0-3 156 0,0 2 28 16,0 1 7-16,3 2 1 0,0 0-110 0,3 3-22 16,0-2-4-16,0 4 0 0,3-2-36 0,0 3-8 15,0 2 0-15,0 0-1 0,0 0-11 0,0 3 0 16,-3 0 9-16,0 0-9 0,0-3 0 0,-3 3 8 0,0-3-8 15,-3 3 0-15,0-3 0 0,3-2 0 0,-3 0 0 0,3-1 0 32,-3-2-162-32,3-3-27 0,0 1-6 0,3-6-1 0</inkml:trace>
  <inkml:trace contextRef="#ctx0" brushRef="#br0" timeOffset="53400.2">15403 5908 2880 0,'0'0'64'0,"0"0"12"0,0 0 4 0,-6 0 0 0,-6-2-64 0,3-1-16 16,-3 3 0-16,0 3 0 0,0 2 54 0,0 0 8 16,3 0 2-16,-6 6 0 0,3 5 0 0,-2 0 0 15,-1 2 0-15,0 6 0 0,0 3-52 0,0-1-12 16,-6 6 0-16,3-1 0 0,0 4 0 0,4 5 0 15,-1 2 0-15,0 3 0 0,0-3 0 0,6 1 0 16,0-1 0-16,6 0 0 0,0-5 0 0,3 0 0 16,6-5 0-16,3-3 0 0,3-2 0 0,3-4 0 15,0-1 0-15,6-9 0 16,2-3-48-16,7-2-13 0,0-5-3 0,6-6 0 16,2-2-153-16,1-3-31 0,0-5-7 0</inkml:trace>
  <inkml:trace contextRef="#ctx0" brushRef="#br0" timeOffset="53633.81">15572 6165 2419 0,'-9'10'107'0,"9"-4"22"0,-3-4-103 0,6 6-26 0,-3 0 0 0,3 0 0 16,3 3 39-16,3-3 2 0,3 0 1 0,3 5 0 15,0 0-17-15,0 0-3 0,3 1-1 0,-1-1 0 16,1 3-21-16,-3-1 0 0,3-1 0 0,-6 2 8 15,3-1-8-15,-6-1 0 0,0 2 0 0,-3-3 0 16,0-3 52-16,-6 4 10 0,0-1 2 0,-3-3 0 16,-3 1-52-16,-3-3-12 0,0 0 0 0,-6 0 0 15,0-3 26-15,-3 0 2 0,0-2 1 0,0 0-900 16,1-3-180-16</inkml:trace>
  <inkml:trace contextRef="#ctx0" brushRef="#br0" timeOffset="53845.14">15837 6173 1555 0,'-6'5'138'0,"0"3"-110"15,0 3-28-15,-3 2 0 0,3 3 216 0,-3 0 37 16,1 7 8-16,-1 1 2 0,3 3-127 0,3-1-24 16,3-2-6-16,3 5-1 0,3 0-33 0,3-2-6 15,8-1-2-15,-2-2 0 0,-3-3-52 0,6-2-12 16,3-4 0-16,6-4 0 15,-3 0-62-15,5-9-13 0,-2-2-2 0,3-2-1 16,3-6-131-16,-4-3-27 0,7-5-4 0,3-5-2 0</inkml:trace>
  <inkml:trace contextRef="#ctx0" brushRef="#br0" timeOffset="54100.41">16093 5826 2376 0,'-9'16'105'0,"9"-5"22"16,9-1-102-16,-3 6-25 0,3 3 0 0,6 4 0 16,3-1-36-16,3 1-13 0,2 4-3 0,4 2 0 0,-3 0 73 0,6 0 15 15,-3 0 2-15,2 0 1 0,1 3-11 0,-3-3-3 16,-3-2 0-16,-3 4 0 0,-1-1 2 0,-5 1 0 16,0 1 0-16,-3-3 0 0,-6 0 39 0,0-5 8 15,-6 0 2-15,0 2 0 0,-9-7-4 0,3-1 0 16,-9-2 0-16,-3 0 0 0,-5-3-28 0,-1-2-7 15,-9-1-1-15,0 1 0 16,-5-3-105-16,2-3-22 0,3-2-4 0,-3 2-1221 16</inkml:trace>
  <inkml:trace contextRef="#ctx0" brushRef="#br0" timeOffset="54466.35">16685 5741 2419 0,'0'0'53'0,"9"0"11"0,6 3 3 0,-3 2 1 0,0 1-55 0,6 2-13 0,3 2 0 0,0 3 0 16,-3 1 54-16,2 4 8 0,7 3 2 0,0 6 0 16,3 2 0-16,-1 0 0 0,1 3 0 0,9 2 0 15,0 1-31-15,-4 2-5 0,-5-3-2 0,6 6 0 16,5-1-42-16,-5 1-8 16,0 0-1-16,-6-1-1 0,-9-2 26 0,-4 3 0 0,-2-5 0 0,-6 2 0 0,-6-6 24 15,-6-4 9-15,-6-1 3 0,-6 1 0 0,-11-3-8 16,-4-3-2-16,-3-3 0 0,-9 1 0 15,1-3-18-15,-4-6-8 0,-6 3 8 0,-2-5-1390 16</inkml:trace>
  <inkml:trace contextRef="#ctx0" brushRef="#br0" timeOffset="57040.8">15953 6900 1728 0,'-30'0'76'0,"22"0"16"0,8 0-73 0,-12 0-19 0,-9 0 0 0,3 0 0 16,6 3 52-16,-3 0 8 0,-6-3 0 0,0 2 1 16,-5 1 4-16,2 0 1 0,3-1 0 0,0 1-998 15</inkml:trace>
  <inkml:trace contextRef="#ctx0" brushRef="#br0" timeOffset="57484.13">14432 7120 1918 0,'0'0'85'0,"-6"-3"18"16,-3 3-83-16,0 0-20 0,-5 0 0 0,-1 3 0 0,-3 0 64 0,-3-3 9 15,-3 5 2-15,-6-2 0 0,1 4-31 0,-1-1-5 16,-6-1-2-16,-6 3 0 16,1 0-110-16,2 0-23 0,3 2-4 0</inkml:trace>
  <inkml:trace contextRef="#ctx0" brushRef="#br0" timeOffset="58175.16">13001 7123 2419 0,'0'0'107'0,"0"0"22"0,-6 2-103 0,-3 1-26 0,0-3 0 0,-3 5 0 15,-3-2 43-15,-3 2 3 0,-3-2 1 0,0-1 0 16,-2 4 1-16,-1-1 0 0,-3-2 0 0,-3 5 0 16,-3-3-48-16,4 0-8 0,-1-2-3 0,3 2 0 15,3 0-109-15,6-2-23 0,1 0-4 0</inkml:trace>
  <inkml:trace contextRef="#ctx0" brushRef="#br0" timeOffset="58603.99">12096 7194 2322 0,'0'0'51'0,"-9"0"10"0,3 0 3 0,0-3 1 15,0 3-52-15,-3-2-13 0,0 2 0 0,-3-3 0 16,3 3 89-16,-3 0 15 0,0 0 4 0,0 0 0 15,-2 3-30-15,-4-1-6 0,0-2 0 0,-6 3-1 16,0 0-106-16,0-1-21 0,-2-2-4 0,-1 3-782 16,3 0-157-16</inkml:trace>
  <inkml:trace contextRef="#ctx0" brushRef="#br0" timeOffset="59141.88">10604 7371 1094 0,'0'0'48'0,"0"0"11"0,0 0-47 0,0 0-12 15,0 0 0-15,0 0 0 0,-6 0 286 0,0 0 55 16,-2 0 11-16,-1 0 3 0,0 0-209 0,-6 3-42 16,0-3-8-16,0 3-1 0,0-1-65 0,-3 1-13 15,0 2-2-15,1 0-1 16,-4 1-156-16,0-1-31 0,-24 8-7 0,13-2 0 0</inkml:trace>
  <inkml:trace contextRef="#ctx0" brushRef="#br0" timeOffset="59365.91">10107 7474 2833 0,'-21'-7'125'0,"15"7"27"15,-2-3-122-15,-4 3-30 0,-3 0 0 0,3 0 0 16,-3-3 0-16,-3 3-10 0,-3 0 0 0,3 0 0 15,-2 3 10-15,2 0 0 0,-6-1 10 0,3 3-10 16,0-2-36-16,0 0-14 0,1 2-2 0,2 0-1 16,-3 1-151-16,3-1-29 0</inkml:trace>
  <inkml:trace contextRef="#ctx0" brushRef="#br0" timeOffset="59652.1">9542 7522 1440 0,'-21'-3'64'0,"12"3"12"0,0 0-60 0,-3 3-16 16,0-3 0-16,-3 3 0 0,0-3 109 0,-2 2 19 15,-1-2 4-15,0 3 1 16,0 0-217-16,0-1-43 0,0 1-9 0,-3 0-1 16,4-1 49-16,2 1 9 0,-3-3 3 0,3 3 0 15,-3-1 19-15,3-2 4 0,0 0 1 0,-2 0 0 16,2 3-29-16,0-3-6 0,3 0-1 0,0-3 0 0,-3 3 80 0,3 0 8 15,-3-2 16-15,3-1-4 0,12 3 141 0,-9 0 29 0,-2-3 6 0,2 1 0 16,0 2-100-16,0-3-21 0,-6 6-4 0,3-3-1 16,3 0-54-16,0 2-8 0,-3 1-8 0,-3 0 8 31,-3-1-32-31,4-2 0 0,-1 0 0 0,0 0 0 0,0 3-208 16,-3 0-42-16,-24-3-8 0,16 2-2 0</inkml:trace>
  <inkml:trace contextRef="#ctx0" brushRef="#br0" timeOffset="59870.91">8437 7599 345 0,'-17'5'15'0,"8"-2"4"16,-3-1-19-16,-3 1 0 0,0 2 0 0,0-5 0 0,0 6 332 0,-3-6 64 16,3 5 12-16,-2-2 2 15,2-1-370-15,-3 1-75 0,-6 0-14 0,3-1-3 16,0 1-154-16,-2 2-30 0,2-5-7 0,-6 5-1 16,0-2 104-16,0 2 21 0,4-2 4 0,-1 2 1 0,6-5 142 0,-6 0 29 15,-3 0 6-15,6 3 1 0,4-6 175 0,-4 3 35 16,-6 3 7-16,0-3 2 0,12-3-175 0,-6 3-36 15,-5 0-6-15,-1 0-2 16,0 0-136-16,6-2-27 0,3-1-5 0,-2 0-2 16,-7 6-19-16,6 0-4 0,9-1-1 0,-3 1 0 15,-9 2 16-15,3 3 3 0,4 0 1 0</inkml:trace>
  <inkml:trace contextRef="#ctx0" brushRef="#br0" timeOffset="62392.8">2347 7538 460 0,'0'0'41'0,"-3"5"-33"15,-3 1-8-15,6-6 0 0,0 0 254 0,-5 2 49 16,-1 1 9-16,6-3 3 0,0 0-151 0,-6-5-31 16,3-3-5-16,3-3-2 0,0-5-30 0,0-2-7 15,-3-4-1-15,6-7 0 0,0-5-12 0,0-3-4 16,-3-5 0-16,3-6 0 0,-3-2-36 0,3-8-8 16,-3-3-2-16,0-8 0 0,0 0-26 0,0-2 0 15,-3-1 0-15,3 1 0 0,-3 7 12 0,6 3-4 0,0 3 0 0,0 3 0 16,-1 7-8-16,1 6 8 0,3 5-8 0,-3 5 8 15,3 3-8-15,6 2 8 0,-6 6-8 0,3 5 8 16,0 0-8-16,3 1 0 0,3 4 0 0,-6 3 0 16,6 0 0-16,3 3 0 0,-1 2 0 0,4-2 0 15,3 5-28-15,-3 2 3 0,6 1 0 0,-4 5 0 16,-2 3-140-16,3-1-28 0,-3 1-6 16</inkml:trace>
  <inkml:trace contextRef="#ctx0" brushRef="#br0" timeOffset="62589.99">2047 6932 979 0,'0'0'87'0,"0"0"-70"16,0 0-17-16,3-5 0 0,0-3 270 0,6-3 50 16,0 3 11-16,5-5 1 0,1 0-226 0,6-3-46 15,6 0-8-15,3-2-3 0,5-1-19 0,1-2-4 16,3 0-1-16,6 0 0 15,-4-1-68-15,7 1-13 0,2 0-4 0,7 3-628 16,-6-4-125-16</inkml:trace>
  <inkml:trace contextRef="#ctx0" brushRef="#br0" timeOffset="62835.57">3249 6242 2142 0,'0'0'47'0,"-3"-6"9"0,-3 1 3 0,-3 2 1 0,0-2-48 0,-2 2-12 0,-1 3 0 0,-3 3 0 16,-3 2 104-16,-3 3 17 0,3 3 4 0,0 2 1 16,-5 6-24-16,5 2-5 0,0 3-1 0,0 5 0 15,3 2-56-15,0 4-12 0,6 2-3 0,0 3 0 16,3-1-7-16,0 1-2 0,6 5 0 0,3-3 0 16,3 1-16-16,0-4 10 0,6 1-10 0,6 0 8 15,3-6-8-15,3-2 0 0,0-3 0 0,2-3 0 16,4-7-28-16,-3-1 0 0,3-7-1 0,-1 0 0 15,4-9-107-15,0-4-22 0,0-1-4 0,5-8-1005 16</inkml:trace>
  <inkml:trace contextRef="#ctx0" brushRef="#br0" timeOffset="63104.16">3377 6554 2008 0,'0'0'89'0,"0"0"19"0,0 0-87 0,6-3-21 16,3 0 0-16,3-2 0 0,0 3 8 0,3-1-8 16,0 3 8-16,0 0-8 0,2 3 32 0,-2-1 3 15,0 3 0-15,3 1 0 0,-3 2 21 0,0 2 4 16,3-2 0-16,-3 5 1 0,-3 1-17 0,-4-4-3 16,1 3-1-16,0 3 0 0,0-2 14 0,-6-1 2 15,-3 3 1-15,0 0 0 0,-3-1-29 0,-6 1-7 0,-3 5-1 0,-2-2 0 16,-1-3-12-16,-3 0-8 15,0 2 8-15,-6-2-8 0,0 0 0 0,3 0-18 0,4-3 3 16,-1 0 1 0,3-2-99-16,3-6-20 0,3 1-4 0</inkml:trace>
  <inkml:trace contextRef="#ctx0" brushRef="#br0" timeOffset="63287.07">3684 6458 2516 0,'-9'16'56'0,"0"3"11"0,-3 5 2 0,3 5 1 0,0 0-56 0,0 3-14 16,0-1 0-16,3 4 0 0,0-3 67 0,6-1 10 15,3-7 3-15,6 0 0 0,6-3-64 0,3-2-16 16,9-6 0-16,0-5 0 16,-1-6-144-16,4-7-31 0,9-3-6 0,0-8-2 0</inkml:trace>
  <inkml:trace contextRef="#ctx0" brushRef="#br0" timeOffset="63555.98">3854 6096 2790 0,'0'0'61'0,"0"0"13"0,0 0 2 0,5 8 3 0,1 3-63 0,3-1-16 0,9 1 0 0,3 2 0 31,6 3-42-31,3 0-11 0,2 0-3 0,4 5 0 0,0 3 56 0,2-1 16 0,1 4 1 0,3 7 0 16,-3-2-30-16,-1 0-7 16,1 2 0-16,-3 6-1 0,-7-3 21 0,-2 3 0 0,0-3-9 0,-6 2 9 15,-3 1 0-15,-6-3 0 0,-3 0 0 0,-4 0 0 16,-2-3 35-16,-6 3 4 0,-5-2 1 0,-7-3 0 16,0-1-26-16,-3-2-5 0,-9 1-1 0,-6-1 0 15,4-5-84 1,-10 2-16-16,-3 0-4 0</inkml:trace>
  <inkml:trace contextRef="#ctx0" brushRef="#br0" timeOffset="71249.36">1523 6204 979 0,'0'0'87'0,"0"0"-70"0,-3-2-17 0,3-6 0 16,-3 3 132-16,3-3 24 0,0 0 4 0,0 0 0 15,-3 0-88-15,3 0-17 0,3 3-4 0,-3-3-1 16,0 0 26-16,0 0 4 0,0-3 2 0,3 6 0 16,-3-3-18-16,0 3-4 0,0-6-1 0,3 3 0 15,3 0-31-15,0-5-7 0,-6 0-1 0,9 0 0 16,-9-1-20-16,6 1 0 0,0-3 0 0,3 0 8 15,-6 0-8-15,0 1 0 0,2 1 0 0,4 1 8 16,-9 0-8-16,9 5 11 0,-9 0-11 0,3 0 12 16,-3 3 0-16,3 0 0 0,-3 5 0 0,0-6 0 15,6 1 0-15,-6 5 1 0,0 0 0 0,0 0 0 0,0-3-5 0,0 3 0 16,0 0-8-16,9-2 12 0,-3-1 2 0,3 3 0 16,-3 0 0-16,3 0 0 0,6-3-14 0,-3 1 0 15,3 2-9-15,-6 0 9 0,2-3 0 0,-2 3 0 16,6-3 0-16,0 1 0 0,0-4 0 0,6 6 0 15,-3-2 8-15,0-3-8 0,5 2 11 0,-2-2-2 16,0 2 0-16,0 0 0 0,-3-2-9 0,3 5 10 16,-1-3-10-16,1 3 10 0,0 0-10 0,0 0 0 15,0 0 9-15,3 0-9 0,-1 3 9 0,4-3-9 16,0 3 12-16,0-3-12 0,0 0 0 0,2 0 0 16,4 0 0-16,-9 0 0 0,3 0 0 0,2 0 8 15,-5 0-8-15,3 0 0 0,0 0 0 0,3 0 0 16,2 0 0-16,1-3 0 0,-3 3 0 0,-3-3 0 0,2 1 0 15,4 2 0-15,0-3 0 0,-3 0 0 16,-1 1 0-16,1 2 0 0,-3-3 0 0,0 1 13 0,0-1-1 0,-1 0 0 16,-2 1-12-16,0 2 8 0,3 0-8 0,0-3 0 15,-4 0 0-15,4 1 0 0,6 2 0 0,-3-3 0 16,-7 3 0-16,4 0 0 0,0 0 0 0,0 0 0 16,-6-3 0-16,2 3 0 0,1 0 0 0,-3 0 0 15,3-2 0-15,0-1 14 0,-3 0-4 0,2 1-1 16,1-4 3-16,3 1 1 0,-6 0 0 0,3 2 0 15,-1-2-13-15,1 0 0 0,0-1 0 0,0 4 0 16,-6-4-12-16,3 1 2 0,-1 0 0 0,-2 2 0 16,0 1 10-16,-3 2 0 0,0-3 0 0,3 3 0 0,-6 0 8 0,0-3 3 15,2 3 1-15,-2 0 0 0,-3 0-12 16,3-2-16-16,0 2 4 0,0 2 1 0,-3-4 11 16,0 2 12-16,3 0-2 0,-3-3-1 15,3 3-9-15,-3-3 0 0,-1 3 0 0,1-2-11 0,0-1 19 0,3 0 4 16,-6 3 1-16,0-2 0 0,0-4-13 0,0 6 0 15,0 0 0-15,0-2 0 0,-6 2 8 0,0 0 1 16,6 0 1-16,-6 0 0 0,0 0 5 0,0 0 1 16,0 0 0-16,6-3 0 0,-3 3-4 0,-3 0 0 15,0 0 0-15,6-2 0 0,0 2-12 0,3-3 9 16,-3 3-9-16,0-3 8 0,0 1 7 0,2-1 1 16,1-2 0-16,3 2 0 0,-3-2-24 0,6 2-5 15,-3 0-1-15,0 1 0 0,0-1 14 0,0 0 0 16,-3 1 0-16,3 2 0 0,-4-3 13 0,-2 3-1 0,3 0 0 0,0 0 0 15,-9 0-12-15,9 0 0 16,-3 0 0-16,0 0 0 0,-6 0 0 0,6 3 0 0,0-1 0 0,0-2 0 16,0 3 0-16,0-3 0 0,-6 0 0 0,9 3 0 15,-3-3 0-15,0 0 0 0,3 2 0 0,-3-2 0 16,0 0 0-16,3 0 0 0,-4 0 0 0,1 3 0 16,0-3 0-16,0 3 0 0,-6-3 0 0,6 2 0 15,0 4 0-15,-3-1 0 0,0 3 0 0,0 0 0 16,0 0 0-16,-3 2 14 0,0 1-4 0,-3-1-1 15,0 1 3-15,0 2 0 0,3-2 0 0,-3 2 0 16,0 0-12-16,0 1 0 0,3-1 0 0,-3-5 8 16,3 0 0-16,0 0-8 0,0 0 12 0,3-3-4 15,3-3-164-15,0-2-32 0</inkml:trace>
  <inkml:trace contextRef="#ctx0" brushRef="#br0" timeOffset="72228.78">1097 4760 345 0,'0'0'15'0,"-3"-5"4"0,3-1-19 0,-3 1 0 16,0 0 0-16,3-1 0 0,0 6 281 0,0 0 53 0,0 0 10 0,0 0 3 15,0-2-207-15,0 2-42 0,0 0-8 0,0 0-2 16,0 0-20-16,0 0-5 0,0 0-1 0,3 2 0 15,3 6-13-15,0 0-2 0,0 3-1 0,-3 2 0 16,3 3-21-16,-6 0-4 0,3 5-1 0,0 5 0 16,-3 1 10-16,-3 5 2 0,0 5 0 0,3 2 0 15,-9 6-18-15,3 0-3 0,-3 0-1 0,3-2 0 0,-9-1-10 16,9-2 10-16,-2-3-10 0,-7 0 10 0,9-3-10 0,-3-2 0 16,0 0 9-16,6-3-9 0,-6 0 0 0,0-3 9 15,3-4-9-15,3-4 0 0,0 1 10 0,-6-4-10 16,9-4 8-16,-6 2-8 0,6-7 8 0,0-1-8 15,0-5 8-15,0 0-8 0,0 0 12 0,0 0-4 16,9-5 0-16,0-1 0 0,-3 1 1 0,6-6 0 16,-3 1 0-16,3-1 0 0,0 1 0 0,6-1 0 15,-7-2 0-15,7 2 0 0,-6 3-9 0,6 0 0 16,3 3 9-16,3-3-9 0,-6 3 16 0,2-3-2 16,10 0 0-16,-6 0 0 0,3 5-14 0,-3-5 0 15,2 3 0-15,4 0 0 0,-9 0 0 0,3 2 0 16,-3 0 0-16,-1 1 0 0,1-6 0 0,-6 2-8 15,0 1 8-15,0 2 0 0,-3-2-20 0,0 0 2 16,0 2 1-16,-3 1 0 16,-3-4-115-16,-3 1-24 0,0 2-4 0</inkml:trace>
  <inkml:trace contextRef="#ctx0" brushRef="#br0" timeOffset="72629.56">1895 4625 1609 0,'0'0'35'0,"0"0"7"0,0 0 2 0,-3 3 2 0,-6-3-37 0,3 2-9 15,-3 4 0-15,3-1 0 0,-3 0 50 0,-3 6 8 16,-3-1 2-16,7 3 0 0,-10 1 6 0,6 2 2 16,-3 2 0-16,0 3 0 0,-3 3-40 0,3 3-8 15,6 2-2-15,-6 0 0 0,4 5 29 0,-4 3 5 16,6 3 2-16,0 2 0 0,-3-2-8 0,3 2-2 16,-3-5 0-16,9 3 0 0,0-6-17 0,0-2-4 15,3-3-1-15,0 3 0 0,3-6-10 0,3-2-1 16,0 0-1-16,9-3 0 0,-3 0 16 0,-3-2 3 15,0-6 1-15,3 3 0 0,2-3-16 0,4-2-3 16,0-1-1-16,-3-2 0 0,6-2-10 0,0-4 0 0,3 1 0 16,-1-6 0-1,4-2-69-15,-6-3-16 0,3 0-3 0,3-5-1044 0</inkml:trace>
  <inkml:trace contextRef="#ctx0" brushRef="#br0" timeOffset="73554.86">2133 4932 1324 0,'0'0'59'0,"0"0"12"0,0 0-57 0,0 0-14 16,0 0 0-16,0 0 0 0,0 0 123 0,0 0 21 0,0 0 5 0,0 0 1 16,0 0-33-16,0 0-6 0,0 0-2 0,9 5 0 15,-6 6-30-15,3-3-7 0,-3 5 0 0,6-3-1 16,0 4-39-16,-9 2-7 0,6-1-1 0,-3 7-1 16,0-1 15-16,0 3 3 0,-3-3 1 0,0 5 0 15,0 1-17-15,-3-1-3 0,0-2-1 0,0 0 0 16,-3-3-21-16,6 0 8 0,0 0-8 0,0-2 0 15,-6-3 29-15,3 0 2 0,3-3 0 0,0-3 0 16,0 1-23-16,3-3-8 0,3 0 0 0,-6-6 0 16,3 4 0-16,-3-6 0 0,0 0 0 0,9-3 0 15,0 0 0-15,0-2 0 0,2-3 0 0,-2-2 0 16,-3-4 0-16,3-1 0 0,3-4 0 0,3 0 0 16,-6-2-23-16,3-2-10 0,3-4-3 0,0 3 0 15,-3 0 16-15,-1 3 4 0,1 0 0 0,3 5 0 0,-6 0 16 16,3 6-10-16,-3 2 10 0,0 3-8 0,-3 5 8 0,3 2 0 15,-6 3 0-15,6 3 0 0,-3 0 0 0,3 3 0 16,-6 2 8-16,3 0-8 0,5 3 0 0,-5-3 0 16,3-2 0-16,6 0 0 0,-9 2 11 0,9 0-3 15,-3-2 0-15,6-1 0 0,-12-2-8 0,9-2 8 16,0-1-8-16,-1 0 8 0,1-2 0 0,0 2-8 16,6-5 12-16,-6 0-4 0,0 0 20 0,0 0 4 15,-3 0 1-15,2 0 0 0,1 0-21 0,-3-3-4 16,-3 1 0-16,6-1-8 0,-9 0 18 0,3 1-3 15,-9 2-1-15,9-3 0 0,0-2 22 0,-3-3 5 16,0 3 1-16,0-3 0 0,-3 0-25 0,0 0-5 16,3 0 0-16,-3-3-1 0,-3 1 2 0,0-1 1 0,0-5 0 15,0 0 0-15,-3 1-5 0,0-4-1 0,0 0 0 16,0 1 0-16,0-3-8 0,3 2 0 16,-6-2 0-16,3 3 0 0,0-1 0 0,3 3 0 0,-3 0 0 0,3 3 0 15,0 5 0-15,0-2 0 0,3 2 0 0,-3 2 0 16,0 6 0-16,0 0 0 0,3-5 0 0,-3 5 0 15,0 0 0-15,0 0 0 0,0 0 0 0,0 0 0 16,9 0 0-16,-9 0 0 0,0 0 0 0,0 0 0 16,0 0 0-16,0 0 0 0,0 0 0 0,0 0 0 15,3 0 0-15,-3 0 8 0,0 0 0 0,6-3 0 16,-3 1-8-16,0-4 0 0,-3 1-12 0,3 3 12 16,-3-4-14-16,0 6 5 0,-3-5 1 0,3 5 0 15,0 0-199-15,0 0-39 0,0 0-8 16,-15 5-2-16</inkml:trace>
  <inkml:trace contextRef="#ctx0" brushRef="#br0" timeOffset="73946.63">3074 4530 1440 0,'6'5'128'0,"0"-2"-103"0,5 5-25 0,-2 2 0 16,3 3 69-16,3 6 9 0,0-1 2 15,0 4 0-15,-3 1-13 0,3 6-3 0,-6-2 0 0,6 5 0 16,-4-3 0-16,4 3 0 0,-3 2 0 0,0 3 0 16,0-5 0-16,-3 5 0 0,3 0 0 0,-3 5 0 15,0-7-51-15,-3-1-13 0,0 0 0 0,0-2 0 16,-6-5 0-16,0 2 0 0,0-3 0 0,-6 1 0 16,-3-6 0-16,-6 0 0 0,-3 3 0 0,-6 0 0 15,-6-3 54-15,-2 3 8 0,-4-3 2 0,-3 2 0 16,-2-1-89-16,-1-4-18 0,3 1-3 0,-2-3-1085 15</inkml:trace>
  <inkml:trace contextRef="#ctx0" brushRef="#br0" timeOffset="74389.63">2154 4813 1209 0,'0'0'108'0,"0"0"-87"0,0 0-21 0,0 0 0 16,0 0 132-16,0 0 23 0,0 0 4 0,9 0 1 16,-6 2-52-16,3-2-11 0,0 0-1 0,3 0-1 15,3 3-22-15,2-3-4 0,-2-3-1 0,6 3 0 0,-3 0-19 16,3 0-4-16,0 0-1 0,3 0 0 0,-6-2-19 15,5-1-4-15,1 0-1 0,3 1 0 0,-3 2-20 0,3-3 0 16,-4 1 0-16,4 2 0 0,-3-6 28 0,3 4 2 16,0-1 0-16,0 0 0 0,-4-2-42 0,1 2-8 15,-6-2-1-15,0 0-1 16,-3 2-127-16,0-2-26 0,-3 0-5 0</inkml:trace>
  <inkml:trace contextRef="#ctx0" brushRef="#br0" timeOffset="74592.8">2517 4665 1861 0,'0'0'40'0,"0"0"9"0,0 0 2 0,9 2 2 0,-3-2-42 0,9 3-11 0,-9 0 0 0,9-1 0 16,0-2 74-16,5 5 13 0,1-2 2 0,3 2 1 16,-3 1-20-16,3 2-4 0,2-3-1 0,-2 6 0 15,-3-4-41-15,0 4-8 0,-3 0-1 0,0-1-1 16,-3 1-6-16,-4 2-8 0,-2 0 11 0,-6 0-11 31,0 1-60-31,-9-1-20 0,-6 3-3 0,-5 0-940 0</inkml:trace>
  <inkml:trace contextRef="#ctx0" brushRef="#br0" timeOffset="80330.28">4997 9125 1728 0,'0'0'153'0,"0"0"-122"16,-3 3-31-16,3-3 0 0,-6 3 88 0,6-3 12 15,0 0 3-15,0 0 0 0,0 0-16 0,0 0-3 16,0 0-1-16,0 0 0 0,9 5-30 0,-1-2-5 16,4-3-2-16,6 0 0 0,-3 0-18 0,0 0-3 15,3 0-1-15,0-3 0 0,0-2-10 0,-1-1-2 16,1 4-1-16,3-3 0 0,-6-1-22 0,6 1-4 0,-3 0-1 0,0-1-771 15,-1-2-154 1</inkml:trace>
  <inkml:trace contextRef="#ctx0" brushRef="#br0" timeOffset="80478.31">5053 9319 2761 0,'0'0'122'0,"3"2"26"16,6 4-119-16,0-4-29 0,0 1 0 0,6-3 0 15,-3 3 9-15,3-3-9 0,2-3 8 0,4 3-8 0,3-3 21 0,3-2-1 16,6-6 0-16,8 1-1273 16</inkml:trace>
  <inkml:trace contextRef="#ctx0" brushRef="#br0" timeOffset="81483.38">7006 9046 1094 0,'0'0'48'0,"0"0"11"0,0 0-47 0,0-5-12 16,-3-3 0-16,3 0 0 0,0 0 228 0,0 0 44 15,0-3 9-15,0 1 2 0,-6-1-124 0,3 1-25 16,0-1-5-16,-3 1-1 0,0-4-54 0,0 1-11 0,3 3-3 0,-6-1 0 16,0 0-40-16,0 1-8 0,0 2-1 0,-3 0-1 15,3 3-10-15,1-1 0 0,-4 6 0 0,-3 0 8 16,6 3-8-16,-6 2 0 0,0 1 0 0,-3 4 0 16,3 6 0-16,0 0 0 0,1 5 0 0,-1 3 0 15,6 0 0-15,0-3-14 0,3 3 3 0,0 2 1 16,6-2-10-16,6-3-1 0,3-2-1 0,6-4 0 15,0-1-35-15,-1-6-7 0,4-3-2 0,6-5 0 16,0-3 19-16,-3-2 4 0,-3-3 1 0,-1-3 0 16,4 1 42-16,-3-3 17 0,-3-3-1 0,0 3 0 0,-3-1 61 15,0 1 12-15,-3 0 3 0,3 2 0 0,-7 1-23 0,1-1-4 16,0 3-1-16,0 3 0 0,-6 5-29 0,0 0-7 16,6 3 0-16,-6-3-1 0,3 7-27 0,3 1 8 15,0 6-8-15,0 7 0 0,0 0 9 0,3 3-9 16,0 5 10-16,-3 3-10 0,3-1 0 0,3 4 0 15,-3-1 0-15,0 6 0 0,3 0-11 0,-4 5 2 16,1-3 0-16,3 6 0 0,0-4 9 0,-6 1 0 16,-9-2-9-16,6-1 9 0,3-2 0 0,-9-3 0 15,-9-3 0-15,0-2 0 0,3-3 0 0,-6-2 0 16,-2-1 0-16,-4-5 8 0,0-5 3 0,-3 0 0 16,3-3 0-16,-3-2 0 0,1-6 5 0,2-2 2 15,0-3 0-15,0-3 0 0,0-8 6 0,3 1 2 16,1-3 0-16,5-3 0 0,3-3-11 0,3-2-3 15,0-5 0-15,6-3 0 0,3-3-24 0,6 3-6 0,3-3-1 16,6-2 0 0,-1 2-179-16,7-3-36 0,27-31-7 0,-4 24-2 0</inkml:trace>
  <inkml:trace contextRef="#ctx0" brushRef="#br0" timeOffset="81887.27">7440 9610 1324 0,'0'0'59'0,"-3"5"12"0,0 0-57 0,0 1-14 16,0-4 0-16,0 3 0 0,-3 1 246 0,6-6 46 16,0 0 10-16,0 0 2 0,0 5-168 0,0-5-32 15,0 0-8-15,0 0 0 0,0 0-61 0,9 0-12 16,0 0-3-16,0-5 0 0,3-1 16 0,-3-1 4 15,0-4 0-15,0-2 0 0,3 0-23 0,-3-1-4 16,-3-4-1-16,0 2 0 0,-3-3-12 0,3 1 11 16,0-3-11-16,-3-3 10 0,-3 3-10 0,0-6 0 15,3 3 0-15,-3-2 0 0,0 2 0 0,-3 3 0 16,0 2-8-16,0 4 8 0,0 1 15 0,-3 4 7 16,0 2 2-16,0 5 0 15,-3 3-42-15,3 0-8 0,-3 8-2 0,0 0 0 0,0 5 28 0,0 3 0 16,0 3 0-16,3 2 0 0,0 0 0 0,0 5 0 15,3 1 0-15,3 2 0 0,0 0 9 0,6-2 1 16,0-1 0-16,3 1 0 0,3-6-10 0,3 0 0 0,0-5 0 0,3 0 0 16,0-6 29-16,2 1 4 0,1-3 1 0,3-3 0 31,0-2-49-31,-3-3-9 0,0-3-3 0,-1-2-1357 0</inkml:trace>
  <inkml:trace contextRef="#ctx0" brushRef="#br0" timeOffset="83080.53">8289 9144 1958 0,'-9'0'43'0,"9"0"9"0,-3 0 1 0,-3 0 3 0,-3 0-45 0,3 3-11 15,-6 2 0-15,3 0 0 0,0-2 97 0,-3 2 18 16,3 0 3-16,0 3 1 0,0 0-37 0,3 3-7 16,0 0-2-16,1-1 0 0,-4 6-58 0,6 0-15 15,-3 2 0-15,0 1 0 0,3-1 0 0,0 1 0 16,6-1 0-16,0-2 0 0,0-2 0 0,6-1 0 15,0 0 0-15,2-2 0 0,1-3 0 0,6-3 0 16,0-3 0-16,0-2 0 0,0-2 0 0,3-3 0 16,-3-6 0-16,2 3 0 0,-2-5 0 0,0 0 0 15,-3-3 0-15,-3 0 0 0,0 3 0 0,-3-3 0 16,-3 0 0-16,-3-5 0 0,0 2 27 0,-6 1 2 16,0-4 1-16,-3 4 0 0,-6-3-30 0,3 8-10 0,-6-1 0 15,0 4 0 1,-3 4-14-16,0 4-4 0,1 4 0 0,-1 4 0 0,0 2 11 0,3 0 1 0,0 0 1 0,6 5 0 15,3 0-137-15,3 3-28 16</inkml:trace>
  <inkml:trace contextRef="#ctx0" brushRef="#br0" timeOffset="83599.92">9045 9086 2649 0,'0'-19'117'0,"3"11"25"0,-3-5-114 0,0 3-28 16,0-4 0-16,-3 1 0 0,0-3 57 0,0 3 6 16,0 0 1-16,-6 0 0 0,-3 2 16 0,3 0 3 15,3 3 1-15,-6 0 0 0,0 3-52 0,-3 3-11 16,3-1-1-16,-2 6-1 0,-4-1-19 0,0 3 0 16,0 3 0-16,0 3 0 0,3 2 0 0,0 0 0 15,3 1-12-15,3 4 12 16,1-2-32-16,-1 3-1 0,6-1 0 0,0 1 0 0,3-3 13 0,6-1 4 15,-3-4 0-15,6 0 0 16,-1-4-15-16,4 1-2 0,0-5-1 0,3 0 0 0,0-3 17 0,3-3 3 16,3-2 1-16,-3-1 0 0,-4-1 13 0,1 1 0 0,0-2 9 15,0 3-9-15,0-3 0 0,0 3 0 0,0-3-8 16,-3 5 8-16,0 1 0 0,-3 2 0 0,-1 0 0 0,1 2 0 16,-3 1 44-16,0 5 16 0,0-3 4 0,3 6 0 15,-6-1-52-15,3 3-12 0,3 3 0 0,0 3 0 16,-3 2 0-16,3 0-15 0,0 6 3 0,0-1 1 15,-3 3 11-15,0 3 16 0,0 5-4 0,-3 3-1 16,0-1-60-16,-3 4-12 16,-3-1-3-16,-3 3 0 0,0-5 73 0,-3-1 15 0,-3 1 2 0,-3-3 1 15,0-2-27-15,-3-4 0 0,-3 1 0 0,-2-3-11 16,-1-5 11-16,-3-3 0 0,3-5 8 0,-3 0-8 16,1-6 0-16,2-4 9 0,0-4-9 0,0-2 0 15,0 0 21-15,6-8-2 0,1-2-1 0,-1-3 0 0,3-1-1 16,3-7 0-16,6 0 0 0,0-8 0 0,6 0-17 0,3-3 0 15,3-8 0-15,6-5 0 16,6-2-140-16,3-3-34 0,29-56-7 0,1 34-2 0</inkml:trace>
  <inkml:trace contextRef="#ctx0" brushRef="#br0" timeOffset="84002.28">9321 9660 2419 0,'0'0'107'0,"0"0"22"0,0 8-103 0,0-3-26 0,0-5 0 0,0 0 0 16,0 5 0-16,0-5 0 0,0 0 0 0,0 0 0 16,9 3 86-16,0-6 12 0,3 3 2 0,0-7 1 15,0-1-60-15,0-3-12 0,6-2-2 0,-3-3-1 16,-3 0-26-16,0-2 0 0,-1-4 8 0,1 4-8 15,-3-3 0-15,0-1 0 0,0-1 0 0,-3-4 0 16,0 6 0-16,-6-3 0 0,3 6 0 0,-3-1 0 16,-3 3 0-16,0 6 0 0,-3-1 0 0,-3 3 0 15,3 6 0-15,-3-1 0 0,-3 3 0 0,3 3 0 16,-2 2 0-16,-1 3 0 0,3 5 0 0,0 0 0 16,-6 6 0-16,6-1 0 0,-3 6 0 0,3 3 0 0,3-1 0 15,0 3 0-15,3-2 0 0,3 2 0 0,-3 0 42 0,3 0 6 16,3-5 2-16,0 5 0 0,6-5-38 0,3-3-12 15,-3 0 8-15,6-3-8 0,0-2 0 0,0 0 0 16,0-3 0-16,5-2 0 16,-2-6-39-16,0 1-11 0,0-6-2 0,3-6-1 15,3 4-134-15,-7-6-26 0</inkml:trace>
  <inkml:trace contextRef="#ctx0" brushRef="#br0" timeOffset="84173.46">9708 9641 1324 0,'0'0'118'0,"0"0"-94"0,0 0-24 0,0 0 0 15,0 0 286-15,9 3 53 0,-3 0 10 0,0-1 3 16,6 1-232-16,0-6-47 0,0 1-9 0,3-4-1 16,0 1-45-16,0-3-9 0,5 3-1 0,1-3-847 15,-6 0-169-15</inkml:trace>
  <inkml:trace contextRef="#ctx0" brushRef="#br0" timeOffset="84355.52">10054 9422 2649 0,'0'0'58'0,"0"0"12"0,0 0 2 0,0 0 4 0,6 5-61 0,-3 0-15 0,0 6 0 0,3 0 0 16,-3 2 105-16,0 0 19 0,-1 3 3 0,-2 5 1 0,3 0-65 0,-3 0-13 15,0 1-2-15,0-4-1 0,-3 1-31 0,3-4-7 16,-2 4-1-16,4-3-984 16,1-3-198-16</inkml:trace>
  <inkml:trace contextRef="#ctx0" brushRef="#br0" timeOffset="85057.24">10747 9081 2235 0,'0'0'49'0,"0"0"11"0,0 0 1 0,0 0 2 0,0 0-51 0,0 0-12 16,0 0 0-16,0 0 0 0,0 0 95 0,0 0 16 16,-6 2 3-16,3 3 1 0,-6-2-27 0,3 5-4 15,3 3-2-15,-2-1 0 0,-1 1-53 0,0 5-10 16,3 0-3-16,0 2 0 0,-3 1-6 0,3 2-2 0,0 0 0 0,3 0 0 16,3 0-8-16,0-2 0 0,0-1 0 0,3 1 0 15,0-3 0-15,5-3 0 0,-2 0 0 0,6-5 0 16,-3-5 0-16,3-1-17 0,0 1 4 0,3-6 1 15,-3-5 12-15,3 0 0 0,-4-2-10 0,1-6 10 16,-6 0-26 0,3 0-1-16,-3-2 0 0,-3-3 0 0,0-1 73 0,-6 1 14 0,0-3 4 0,-3-2 0 15,-3-3-103 1,0 2-20-16,-3 4-4 0,0 4-1 0,-3 3 52 0,-3 6 12 0,4 4 0 0,-7 1 0 16,0 5 12-16,3 3 4 0,0-1 2 0,0 9 0 15,6 2-90-15,3 0-19 0,3 3-3 0,6 0-1 16</inkml:trace>
  <inkml:trace contextRef="#ctx0" brushRef="#br0" timeOffset="85236.87">11500 9345 3067 0,'0'0'136'0,"0"0"28"0,0 0-132 0,6-3-32 15,0-4 0-15,3 1 0 0,-3 4 12 0,6-4-12 16,0-2 12-16,6 3-12 16,-3 2-60-16,5-2-18 0,7-3-4 0,0 0-1208 0</inkml:trace>
  <inkml:trace contextRef="#ctx0" brushRef="#br0" timeOffset="85392.68">12188 9279 1670 0,'0'0'74'0,"0"0"15"0,0 0-71 0,0 0-18 0,0 0 0 0,9 0 0 16,-3 0 272-16,6-3 52 0,0 3 9 0,2-2 3 15,4-1-269-15,0 0-54 0,0 1-13 0,6-4 0 16,-3 6-195-16,0-5-41 0</inkml:trace>
  <inkml:trace contextRef="#ctx0" brushRef="#br0" timeOffset="85506.06">12599 9260 1728 0,'15'3'153'0,"-15"-3"-122"0,8-3-31 0,1 3 0 0,6 0 160 0,-3 0 25 16,0-2 6-16,3-1 1 0,3-2-84 0,3 0-17 15,0-1-3-15,2-2-1251 16</inkml:trace>
  <inkml:trace contextRef="#ctx0" brushRef="#br0" timeOffset="86183.5">13682 8837 518 0,'0'0'23'0,"6"-8"5"16,3 3-28-16,0-6 0 0,-3 3 0 0,3 0 0 16,-6-2 388-16,6 2 72 0,-3 0 14 0,-3-3 3 15,0 1-267-15,-3-1-54 0,0 3-10 0,-3-2-2 16,0-1-45-16,-3 3-9 0,-3 0-2 0,0 0 0 0,-3 3-32 15,0-3-6-15,-9 3-2 0,3 2 0 0,-2 3-24 0,-4 3-4 16,0 2-2-16,0 3 0 0,3 3-18 0,3-1 0 16,1 6-13-16,2 0 5 0,3 2 8 0,0 1-13 15,3 2 5-15,3-2 8 16,3-1-92-16,3-2-10 0,9 3-2 0,3-4-1 0,3 1 84 0,3-5 21 16,5-1 0-16,1-2 0 15,3-2-56-15,-3-6-6 0,3 0-2 0,-4-3 0 0,-2-2 64 0,0-1 0 16,-3-1 9-16,0-1 0 0,-3-3 37 0,-3 3 7 15,-1-5 2-15,-2 2 0 0,0 1 19 0,0-1 4 16,-3-2 1-16,0 0 0 0,0 2-31 0,0 3-7 16,0 0-1-16,-3 0 0 0,3 3-16 0,-6 5-3 15,0 0-1-15,0 0 0 0,6 3-20 0,0 5 9 16,0 2-9-16,-3 6 0 0,6 0 0 0,-6 2 0 16,3 4 0-16,0 4 0 0,0 6 0 0,0 0 0 15,-1 5 0-15,-2 5-9 0,0 6 9 0,-3-4-13 0,0 1 5 16,0 6 8-16,-6-4-16 0,1 1 5 0,2 0 1 0,-6-1 0 15,0 1 10-15,-3-3 11 0,0-8-3 0,0 0 0 16,0-8-8-16,-3-3-11 0,0-2 3 0,0-3 0 16,1-7 8-16,-4-4 8 0,-3-2-8 0,3-2 11 15,0-4-1-15,0-4 0 0,0-4 0 0,1-2 0 16,2-5-1-16,0-3 0 0,0-2 0 0,3-6 0 16,0 0-21-16,3-5-4 0,3-3 0 0,3 0-1 15,6 1-89 1,6 2-18-16,3-1-3 0,9 1-1 0</inkml:trace>
  <inkml:trace contextRef="#ctx0" brushRef="#br0" timeOffset="86427.66">14182 9229 3110 0,'0'0'68'0,"0"0"15"0,0 0 2 0,0 0 3 0,0 0-71 0,0 0-17 15,0 0 0-15,0 0 0 0,6 5 55 0,0 0 7 16,0 3 2-16,0 0 0 0,-3 0 0 0,0 3 0 16,0-1 0-16,-3 3 0 0,0 1-52 0,0-1-12 15,0 5 0-15,0-2 0 0,0 0 0 0,0 0 0 16,-3 0 0-16,3-3 0 0,0 0 0 0,-3-2 0 16,3 0 0-16,0-3 0 15,0-8-151-15,0 0-33 0,0 0-6 0,0 0-1205 0</inkml:trace>
  <inkml:trace contextRef="#ctx0" brushRef="#br0" timeOffset="87131.37">6663 8673 1152 0,'-23'-5'102'0,"11"5"-82"0,-6 0-20 0,0 0 0 0,0 5 132 16,0 0 21-16,-6 3 5 0,1 0 1 0,2 5-55 0,0 3-10 15,-3 5-2-15,3 6-1 0,3 2-1 0,1 8 0 16,2 3 0-16,0 10 0 0,6 0-39 0,3 9-8 15,3 1-2-15,6 9 0 0,-3 0-26 0,9 5-6 16,3 0-1-16,6 8 0 0,2-10-8 0,10-4 10 16,3-1-10-16,12-1 10 0,-1-8-27 0,13-8-6 15,5 0-1-15,13-5-723 16,5-5-145-16</inkml:trace>
  <inkml:trace contextRef="#ctx0" brushRef="#br0" timeOffset="87644.93">14536 8236 2246 0,'15'6'49'0,"3"2"11"0,3 2 1 0,6 4 3 0,3 1-52 0,5 4-12 16,4-1 0-16,3 6 0 0,2 0 41 0,1 5 6 15,3 3 1-15,-1 5 0 0,-5 0 12 0,-3 3 4 16,-1-1 0-16,-2 9 0 0,-3-3-42 0,-7-3-8 15,-5 1-2-15,-3 2 0 0,-3-3 22 0,-9 0 4 0,-9 6 1 16,-6 0 0-16,0-3 4 0,-9-3 1 0,-5 0 0 0,-10 1 0 16,-3-4-28-16,-3-4-4 0,-8 2-2 0,-7 0 0 15,4-6-10-15,2 1 0 0,0-5 9 0,1 2-9 32,5-5-143-32,3-3-33 0,13-5-6 0</inkml:trace>
  <inkml:trace contextRef="#ctx0" brushRef="#br0" timeOffset="88016.83">16123 8213 115 0,'0'0'0'0,"0"0"10"0,-3 0-10 0,-6 0 0 15,3 0 0-15,0 2 0 0,-3-2 412 0,3 3 80 16,-3 2 16-16,0 3 3 0,-3 3-303 0,1-1-60 16,-4 6-12-16,-3 3-2 0,-3 2-27 0,0 5-6 15,-3 1-1-15,1 7 0 0,-1 3-10 0,-3 3-2 16,0 2-1-16,0 9 0 0,1-1-50 0,2 0-9 15,3 0-3-15,6 1 0 0,3-6-7 0,6 0-2 16,3-3 0-16,6 3 0 0,3-3-16 0,9-5 0 0,0-5 0 16,6 0 0-16,3-6 0 0,2-5-19 0,1-5 4 15,3-2 1 1,-3-7-66-16,2-4-14 0,4-6-2 0,0-4-796 0,-3-1-160 0</inkml:trace>
  <inkml:trace contextRef="#ctx0" brushRef="#br0" timeOffset="88256.6">16179 8655 1785 0,'0'0'79'0,"0"0"17"16,0 0-77-16,6 5-19 0,0 0 0 0,3 0 0 0,3-2 123 0,0 5 21 16,0-3 4-16,6 6 0 0,3-1-96 0,-3 4-20 15,-1-1-4-15,1 0-1 0,0 3 29 0,-6 0 7 16,0 0 1-16,0 2 0 0,-6 1-35 0,0-3-6 15,-3 0-2-15,-3 2 0 0,-3-5 17 0,-3 3 3 16,0-3 1-16,-6 1 0 0,0-4-23 0,-3 3-5 16,-3-5-1-16,0 3 0 0,4-3-13 0,-1-3-16 15,-3-5 3-15,3 3-847 16,3-3-168-16</inkml:trace>
  <inkml:trace contextRef="#ctx0" brushRef="#br0" timeOffset="88441.17">16343 8739 2548 0,'0'8'56'0,"0"0"12"0,-6 8 3 0,3 0 0 0,-3 2-57 0,3 4-14 0,3 1 0 0,0 1 0 16,0 0 76-16,9 0 13 0,0 0 3 0,6-1 0 16,3 1-23-16,3-3-4 0,3-5-1 0,2-3 0 15,4-2-102 1,6-6-21-16,6-5-4 0,2-5-1 0,1-6-102 0,2-2-21 15,1 0-4-15</inkml:trace>
  <inkml:trace contextRef="#ctx0" brushRef="#br0" timeOffset="88702.31">16709 8086 1152 0,'0'0'102'0,"0"8"-82"0,-3 0-20 0,9 5 0 0,6 3 328 0,3 5 60 15,0 5 13-15,6 3 3 16,0 3-365-16,8 3-73 0,4 2-14 0,0 2-4 0,0 1 84 0,2 2 16 16,4 6 3-16,0 2 1 0,-4 0-20 0,1-2-3 15,3 0-1-15,3-1 0 0,-7-2-4 0,-5 0 0 16,-3-2-1-16,0 2 0 0,-7-3 1 0,-8-5 1 16,-6 0 0-16,-3-3 0 0,-6 1 31 0,-6-3 7 15,-9-6 1-15,-11 3 0 0,-10-5-52 0,-3 2-12 16,-11 1 0-16,-10-3 0 15,-2-1-104-15,-10-1-21 0,-2-4-4 0,12-2-1 0</inkml:trace>
  <inkml:trace contextRef="#ctx0" brushRef="#br0" timeOffset="91075.49">15242 9906 1497 0,'0'0'32'0,"0"0"8"15,0 0 0-15,-6 5 4 0,0-2-36 0,-3-3-8 0,0 0 0 0,0 0 0 16,-3 0 104-16,0 0 20 0,0 3 3 0,1-1 1 0,-4 1-32 0,-3-3-7 15,-3 3-1-15,-3-1 0 0,3 1-38 0,-5-1-8 16,-7-2-2-16,-3 3 0 0,-3 0 7 0,-2-1 1 16,-1-2 0-16,-3 0 0 0,1 0-26 0,-7 0-5 15,-8 6-1-15,-7-4 0 16,4 1-16-16,-1-3 0 0,1 3 0 0,-13-3 0 0,4 2 32 0,-4 1 2 16,1 2 1-16,-12 3 0 0,11 0-19 0,-5-3-3 15,-1 6-1-15,-5 0 0 0,9-4 12 0,-4 1 3 16,4 0 0-16,-6 6 0 0,5-6 5 0,4 2 2 15,5-2 0-15,-5 3 0 0,8-1-11 0,1 1-3 16,-1-3 0-16,-2-3 0 0,3 3 0 0,5 0-1 16,9-3 0-16,4 3 0 0,2-3-31 0,3 1-5 15,1-6-2-15,2 5 0 0,3-2 33 0,4-3 6 16,-4 0 2-16,6 2 0 0,9-2-14 0,0 3-8 16,1-6 10-16,-1 3-10 15,6 0-21-15,0 0-11 0,3 0-1 0,0-2-1 16,3 2-80-16,0 0-16 0,6-3-3 0,3 3-1 15,0 0-101-15,0 0-20 0,6-5-4 0,6 2-1 0</inkml:trace>
  <inkml:trace contextRef="#ctx0" brushRef="#br0" timeOffset="91376.7">12444 10062 1666 0,'0'0'36'0,"0"0"8"0,0 0 2 0,0 0 2 0,0 0-39 0,0 0-9 0,0 0 0 0,0 0 0 16,-3-5 67-16,-3 2 11 0,3 1 2 0,3 2 1 15,-6-3 37-15,3 3 7 0,-6 0 2 0,6-3 0 16,-3 3-57-16,6 0-11 0,-6 0-3 0,0 0 0 16,-3 0-16-16,0 3-3 0,0-3-1 0,1 3 0 0,-7 2 1 0,3 0 0 15,-3 0 0-15,-3 1 0 0,-3 2-7 0,3 0-2 16,0 0 0-16,1-1 0 0,-4 4-13 0,3 0-3 16,0-1-1-16,-3 1 0 0,6 2-3 0,0-2 0 15,1 2 0-15,2-3 0 0,3 4-8 0,3-1 12 16,3-3-12-16,3 4 12 0,0-4-12 0,3 3 12 15,3 1-12-15,6-1 12 0,-3 0 8 0,5-2 3 16,4-3 0-16,0 2 0 0,0-2-33 0,3-2-6 16,3-6-2-16,2 0 0 15,4 0-37-15,-3-3-7 0,0 0-2 0,0-2-1254 0</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9-03T16:55:39.091"/>
    </inkml:context>
    <inkml:brush xml:id="br0">
      <inkml:brushProperty name="width" value="0.05292" units="cm"/>
      <inkml:brushProperty name="height" value="0.05292" units="cm"/>
      <inkml:brushProperty name="color" value="#FF0000"/>
    </inkml:brush>
    <inkml:context xml:id="ctx1">
      <inkml:inkSource xml:id="inkSrc90">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1" timeString="2020-09-03T16:57:21.632"/>
    </inkml:context>
  </inkml:definitions>
  <inkml:trace contextRef="#ctx0" brushRef="#br0">3910 3334 1436 0,'0'-8'64'0,"0"8"12"0,0-3-60 0,0 1-16 0,0-4 0 0,0 6 0 16,3-2 106-16,3-1 18 0,0 0 4 0,0-2 1 15,3 2-20-15,0-2-4 0,3 0-1 0,3 2 0 16,-1-2-36-16,1 2-8 0,0 1-2 0,6-1 0 16,0 0-20-16,0 1-4 0,0 2-1 0,-1 5 0 0,1-2-1 0,-3-1 0 15,0 3 0-15,0 6 0 0,-3-6-32 0,0 3 0 16,-4 6 0-16,-2-7 0 0,0 7 13 16,-3 2-4-16,-3-3-1 0,0 0 0 0,-3 0-8 0,-3 3 8 15,0-3-8-15,-6 3 8 0,0 0 4 0,1 0 0 16,-4-3 0-16,0 6 0 0,-3-3-12 0,-3-3 12 15,0 3-12-15,-3 0 12 0,3-3-12 0,-2 0 0 16,-1 0 0-16,3-2 8 0,0 2-8 0,0-2 8 16,3-3-8-16,0 0 8 15,3-3-54-15,4-3-11 0,-1-2-3 0,3 0 0 16,0-5-127-16,3 0-25 0,6-6-6 0</inkml:trace>
  <inkml:trace contextRef="#ctx0" brushRef="#br0" timeOffset="352.41">4386 3209 1796 0,'0'0'80'0,"0"0"16"15,0 0-77-15,0 0-19 0,-6 0 0 0,6 0 0 16,-6-5 112-16,6 5 20 0,0 0 3 0,0 0 1 15,-6-3-39-15,1 6-7 0,-1 2-2 0,0-5 0 16,6 0-28-16,-3 3-7 0,-3 8-1 0,3-6 0 0,-3 3-6 0,3 2-2 16,-3 1 0-16,0 2 0 0,3 6-22 15,-3-1-5-15,0 1-1 0,0 2 0 0,0 0 0 0,3 0-1 16,-3 0 0-16,3-2 0 0,0 2-15 0,0-2 0 16,3-1 0-16,3 1 0 0,-3-1 9 15,6-2 3-15,0-3 0 0,3 1 0 0,3-4 8 0,6-2 1 16,-3 0 1-16,6 0 0 0,2-8-22 0,1 0 0 15,3 0 0-15,6 0 0 0,-4-11-13 0,4 1-4 16,-3 2-1-16,0-5 0 0,-1 2 18 0,-2-2 0 16,-3 0 0-16,0-1-925 15,-6-1-182-15</inkml:trace>
  <inkml:trace contextRef="#ctx0" brushRef="#br0" timeOffset="12178.54">5357 3154 403 0,'0'0'36'0,"0"0"-36"15,0 0 0-15,3-5 0 0,-3 5 260 0,0-6 46 16,3 1 9-16,0-3 1 0,-3 8-109 0,0-5-23 16,-3-3-4-16,3 3 0 0,0 5-80 0,0-6-15 0,-3 1-3 0,3 5-1 15,-6-3-7-15,0 3-2 0,0 0 0 0,-3 0 0 16,0 0-36-16,0 0-8 0,-3 3-2 0,-3 2 0 16,3 1 11-16,-3 1 3 0,4 4 0 0,-1 0 0 15,0 2-20-15,-3 5-4 0,3 6-1 0,0-3 0 16,0 6-15-16,0-1 0 0,0 1 0 0,6-1 0 15,-3 1 8-15,3-4-8 0,3 1 0 0,3-3 9 16,3 1-9-16,6-4 0 0,-3-2 0 0,6 0 0 16,0-3-14-16,3 0-2 0,3-2 0 0,0-3 0 0,-3-3 16 15,3-2 0-15,2-3-10 0,4 0 10 16,-9 0-25-16,6-3-1 0,0 0 0 16,0-2 0-16,-1 0 72 0,-2 0 14 0,-3-1 4 0,0-2 0 0,-3-2-52 0,0-1-12 15,-3 1 0-15,0-1 0 16,-3 0-100-16,-6 1-22 0,0-3-5 0,-6 2-1127 15</inkml:trace>
  <inkml:trace contextRef="#ctx0" brushRef="#br0" timeOffset="12374.89">5116 3355 1728 0,'0'0'76'0,"0"0"16"0,0 0-73 0,0 0-19 16,9 3 0-16,-1-3 0 0,-2 0 148 0,3 0 27 15,3 0 5-15,0 0 0 0,-3 0-50 0,6-3-10 16,-6 0-3-16,6 3 0 0,-3-2-51 0,6-1-10 0,2 0-3 0,-2 1 0 16,3-4-36-16,0 4-7 0,0-9-2 15,3 3 0 1,-1 0-140-16,1-2-28 0,-3-1-5 0,3-2-2 0</inkml:trace>
  <inkml:trace contextRef="#ctx0" brushRef="#br0" timeOffset="12613.92">5628 3053 2419 0,'0'0'107'0,"0"0"22"0,0 0-103 0,0 0-26 16,0 0 0-16,0 0 0 0,0 0 84 0,0 0 11 16,6 6 2-16,-4 2 1 0,4-1-30 0,-3 7-5 15,0-1-2-15,0 3 0 0,0 5-29 0,0 0-5 16,3 3-2-16,-6 2 0 0,0 4-13 0,0-4-4 15,-3 3 0-15,0 3 0 0,0-6-8 0,3 1 0 16,-3-1 0-16,0-5 0 0,3 1 0 0,-3-4 0 16,3-2 0-16,3 0 0 15,0-6-100-15,0 1-23 0,-3-11-4 0,3 5-717 16,6-2-144-16</inkml:trace>
  <inkml:trace contextRef="#ctx0" brushRef="#br0" timeOffset="12872.18">5827 2985 2415 0,'-9'7'53'0,"3"-4"11"0,0 2 3 0,3 3 1 0,0 0-55 0,-3 3-13 0,3-3 0 0,0 5 0 16,-3 0 106-16,3 3 18 0,0 5 4 0,3-5 1 15,0 8-52-15,3-8-10 0,0 5-3 0,0 0 0 16,0 6-51-16,3-11-13 0,-3 5 0 0,6 0 0 15,-3-3 0-15,0 4 0 0,0-7 0 0,0 1 0 16,-3 0 0-16,0-5 0 0,0-1-9 0,-3 1 9 16,-3-3 0-16,0-3 0 0,3-5 0 0,0 0 10 15,0 0-162-15,0 0-32 0,-3 0-6 0,3 0-1000 16</inkml:trace>
  <inkml:trace contextRef="#ctx0" brushRef="#br0" timeOffset="13265.18">5747 2966 2307 0,'-9'-11'102'0,"9"11"22"0,0 0-100 0,-3-5-24 16,3 5 0-16,0 0 0 0,0 0 111 0,0 0 17 15,9-3 3-15,0 3 1 0,2-2-33 0,4 4-7 16,0 1 0-16,6 0-1 0,-3 2-73 0,3 0-18 16,0 3 0-16,2 0 0 0,-2 3 0 0,0-1 0 15,0 4 0-15,-3-1 0 0,0-5 0 0,-6 2 0 16,2 1-11-16,-5 2 11 0,-3 0 0 0,-3 3 0 15,0-8 8-15,-6 3-8 0,3-1 0 0,-6 1 0 16,-3 0 0-16,-2-1 0 16,-1-2-45-16,-3 3-15 0,-3-3-4 0,0 2 0 15,3-7 0-15,0 2 0 0,-3 0 0 0,1-5 0 0,2 3 44 0,0 0 9 0,6-3 2 16,0 0 0-16,3-3 9 0,6 3 12 16,0 0-2-16,0 0-1 0,0 0-9 0,0 0 0 0,0 0 0 15,9 0 0-15,3 0 0 0,3 0 0 0,-3 3 0 0,2 5 0 16,1-8 0-16,3 2 0 0,-3 1 0 0,3 5 0 15,-3 0 53-15,0 0 9 0,3 0 2 0,-4-3 0 16,1 3-52-16,0 0-12 0,3 5 0 0,-6-8 0 16,3 3 54-16,-3-2 8 0,0 2 2 0,3-3 0 15,-4 3-52-15,1-6-12 0,-3 1 0 0,0 2 0 16,0-5-100-16,0 0-22 16,-3 0-5-16,0 0-1127 0</inkml:trace>
  <inkml:trace contextRef="#ctx0" brushRef="#br0" timeOffset="13468.16">6077 2699 2649 0,'0'0'58'0,"0"0"12"0,0 0 2 0,0 0 4 0,0 0-61 0,6 8-15 15,-6-8 0-15,6 8 0 0,-3 5 105 0,3-3 19 16,-3 4 3-16,3-1 1 0,0 8-52 0,0 0-9 15,-6 3-3-15,3-5 0 0,3 2 0 0,-3 0 0 16,0 3 0-16,3-6 0 16,-1 1-122-16,1-1-25 0,0 1-5 0,3-3 0 0</inkml:trace>
  <inkml:trace contextRef="#ctx0" brushRef="#br0" timeOffset="14777.91">7160 3418 1652 0,'0'0'73'0,"0"0"15"0,-2-5-70 0,2 5-18 16,0 0 0-16,0 0 0 0,0 0 111 0,0 0 18 16,5-3 4-16,4 1 1 0,0-1-12 0,-3 3-2 15,3 0-1-15,3 0 0 0,6 0-51 0,0 0-11 16,0 0-1-16,6 3-1 0,-1-1-28 0,4-2-6 15,3-2-1-15,3 2 0 0,-1 0 10 0,4-3 2 16,6 3 0-16,5 0 0 0,-5 0-41 0,6 0-8 16,-1 0-2-16,1 0 0 0,0-5 19 0,-1 2 0 15,4 3 0-15,5-5 0 0,-2 2 15 0,-1-2 6 16,1 2 2-16,3 1 0 0,-7-1-23 0,-2-2 0 16,2 0 0-16,1-1 0 0,-3 1-16 0,-4 0-5 15,-2-1-1-15,0 1 0 0,-4 2 46 0,-2 1 8 0,-6 2 3 16,0 0 0-16,-7-6-5 0,-2 6-1 0,0-2 0 0,-6-1 0 15,-3 3-29-15,0 0 0 0,-3-2 0 0,-3 2 0 16,-6 0 0-16,0 0-10 0,0 0 0 0,0 0 0 16,0 0 10-16,0 0 0 0,0 0 8 0,0-6-8 15,0-2 9-15,-3 3-9 0,3 2 12 0,0-2-12 16,-3-3-44-16,3 3-16 0,0-3-4 16,-3 0 0-16,3 0-130 0,0-3-26 0,-3 4-6 0,3-4-827 15</inkml:trace>
  <inkml:trace contextRef="#ctx0" brushRef="#br0" timeOffset="15017.96">8637 3119 1497 0,'0'0'66'0,"0"0"14"0,0 0-64 0,0 0-16 15,0 0 0-15,0 0 0 0,-3 6 132 0,3-6 22 16,-3 2 5-16,3 4 1 0,0-1-33 0,3 0-7 16,0 3 0-16,3 0-1 0,3-3-33 0,3 3-6 15,3 3-2-15,-1 2 0 0,4-5-41 0,-3 3-8 16,6 2-1-16,0 0-1 0,0-2 29 0,0-1 7 15,-1 1 1-15,4-1 0 0,-3 1-52 0,0 2-12 16,0 1 0-16,-3-7 0 0,-4 4 50 0,1 0 7 16,-3-3 2-16,-3 2 0 0,-6-2-31 0,0 3-5 15,3-3-2-15,-9 2 0 0,-3-2-7 0,-6 3-2 16,-3-3 0-16,-3 2 0 0,1-2-12 0,-4 3-12 16,0-3 3-16,-3 2-1006 0,0 1-201 15</inkml:trace>
  <inkml:trace contextRef="#ctx0" brushRef="#br0" timeOffset="15901.12">7684 3847 1958 0,'15'-11'43'0,"-9"9"9"0,0-3 1 0,-3 2 3 0,0-5-45 0,0 0-11 0,0-3 0 0,0 1 0 15,0-1 104-15,-6 1 20 0,0-1 3 0,0 1 1 16,-6-1-52-16,3 0-9 0,0 3-3 0,-3 3 0 16,-3-8 0-16,3 5 0 0,-2 5 0 0,-7-2 0 15,0 0-36-15,-3 2-7 0,0 3-1 0,0 3-1 16,3-1-1-16,-2 6 0 0,-1 0 0 0,0 8 0 0,6-3-3 0,0 3-1 15,0 3 0-15,3-1 0 16,3 3-14-16,4 1 0 0,2-4 0 0,0 3 0 16,6-5 0-16,0 0 0 0,5-3 0 0,1 0 0 15,3-2-17-15,3-3-3 0,3 0-1 0,0-3 0 0,0-5 21 16,3-2 0-16,-4-1-9 0,1 0 9 0,3-2 0 0,-6-3-8 16,-3 0 8-16,0 0 0 0,3 0 25 0,-3-2 12 15,-6 2 3-15,3-3 0 0,-4 3-32 0,4 0-8 16,-6 0 0-16,0 3 0 0,-3 5 52 0,0 0 10 15,6-5 2-15,-6 5 0 0,0 0-64 0,0 0 0 16,0 0-9-16,0 0 0 0,0 0 9 0,0 5 0 16,3 3 0-16,0 0 0 0,3 3 0 0,-3 2-8 15,0-3 8-15,0 6-8 0,0 0 16 0,3 0 4 16,0 2 1-16,0 4 0 16,-3 1-43-16,3-1-9 0,0 1-1 0,-3 4-1 0,0-3 14 0,-3 2 3 15,3-2 1-15,-3 2 0 0,-3-2 23 0,0 0 0 0,0-3 0 16,-3-2 0-16,-3-3 0 0,0-1 0 0,-3 1 0 15,0-2 0-15,-6-1 0 0,4-5 0 0,-4 0 0 0,0 0 0 16,3-3 15-16,-3-2 7 0,0-1 2 0,0-2 0 16,3 0-11-16,1-2-1 0,-4-4-1 0,6 1 0 15,0-3-11-15,3-3 0 0,6 1 0 0,0-3 8 32,6-3-72-32,0 0-14 0,9-3-3 0,3 1-1 0,0-3-146 15,2 0-28-15,28-22-7 0,-6 14-1 0</inkml:trace>
  <inkml:trace contextRef="#ctx0" brushRef="#br0" timeOffset="16417.4">7937 4016 230 0,'0'0'20'0,"0"0"-20"0,0 0 0 0,0 0 0 15,0 0 414-15,0 0 78 0,0 0 16 0,0 0 4 16,0 0-284-16,0 0-57 0,0 0-11 0,-3 6-3 16,3 4-72-16,-3-2-14 0,0 0-3 0,3 3-1 0,-3-1-3 0,3-2 0 15,0 3 0-15,0 2 0 0,0 0-64 0,0-2 0 16,3-3-11-16,0 0 1 0,-3 0 10 0,3-3 14 16,-3-5-3-16,0 0-1 15,0 0-110-15,0 0-23 0,0 0-4 0,0 0-717 16,0 0-144-16</inkml:trace>
  <inkml:trace contextRef="#ctx0" brushRef="#br0" timeOffset="16833.56">8256 3667 806 0,'-6'-3'36'0,"6"3"7"15,0 0-35-15,0 0-8 0,0 0 0 0,0 0 0 16,-3 3 360-16,-3 0 71 0,3-3 13 0,0 5 4 15,-3-2-283-15,3 2-56 0,-3 0-11 0,0 1-2 16,0 2-42-16,0 2-8 0,-3-2-2 0,3 8 0 16,3 0 8-16,-3 0 0 0,-2 5 1 0,-1 0 0 0,3 0-42 0,-3 3-11 15,-3 0 0-15,3 2 0 0,3-2-12 0,0 0-5 16,3 0-1-16,0 0 0 0,3-3 18 0,3 2 0 16,0-4 0-16,3 0 0 0,0-4 0 0,3-1 0 15,0-1 0-15,3-3 0 0,0 1 13 0,2-3 3 16,4-3 1-16,0-2 0 0,0 2-17 0,0-5 0 15,0-2 0-15,3-4 0 16,-4-4-99-16,1-4-23 0,0 4-5 0,0-3-1127 0</inkml:trace>
  <inkml:trace contextRef="#ctx0" brushRef="#br0" timeOffset="17426.4">8625 3641 1958 0,'0'0'43'0,"0"0"9"0,9 0 1 0,-3 0 3 0,0 2-45 0,0 4-11 15,0-4 0-15,3 6 0 0,0 3 100 0,-1-1 19 16,1 1 3-16,0 5 1 0,0-3-56 0,0 3-11 0,3 0-3 0,-3 2 0 16,3 1-29-16,-3 2-7 15,3-5-1-15,-3 5 0 0,0-2-16 0,-3-1 0 0,3-2 0 0,-4 2 0 16,-2 1 55-16,0-3 7 0,-3 0 2 0,-3 0 0 16,0 0-44-16,-2-1-8 0,-1-1-1 0,-6 1-1 15,0 1-10-15,-6-2-14 0,0-1 3 0,-3 0-847 16,-3 0-170-16</inkml:trace>
  <inkml:trace contextRef="#ctx0" brushRef="#br0" timeOffset="18560.77">9863 3196 2354 0,'0'0'52'0,"0"0"10"0,0 0 2 0,0 0 3 0,0 0-54 0,0 0-13 0,0 0 0 0,0 0 0 16,0 0 93-16,9 0 16 0,0-8 3 0,3 8 1 15,3-2-64-15,0-1-13 0,6-2-2 0,5 2-1 0,1-2 15 16,0 2 4-16,0 0 0 0,0 1 0 0,-1 2-32 0,1 0-7 16,-3 2-1-16,3 1 0 0,-6-3-12 15,2 5 0-15,-2 3 0 0,0-2 0 16,-3-1 0-16,0 0 0 0,-3 8 0 0,0-7 0 15,-4 2 0-15,-2-3 0 0,0 3 0 0,0-5 0 0,0 4 0 16,-3-1 0-16,-6 2 0 0,3-3 0 0,-6 6 0 16,0-4 0-16,-3 4 0 0,0 2 0 0,-3 1 14 0,-3 1 0 15,-3 1 0-15,1 3 0 0,-4-1-2 0,-3 3 0 16,0-2 0-16,-3 2 0 0,0-2-12 0,1 2 0 16,-1 0 0-16,-3 0 0 0,3-2 0 0,-3 2 0 15,1 0 0-15,-1 0 0 16,3-5-16-16,0 3-8 0,3-1-3 0,7-2 0 0,5-3 42 0,3 3 8 15,-3-8 1-15,6 3 1 0,0-3-25 0,0 0 0 16,3-3 0-16,3 0 0 0,6 0-17 0,3-2-6 16,5-3-1-16,4 0 0 0,0-3 24 0,3 1 0 0,3-4 0 15,-1 1 0-15,4 0 47 0,0-3 13 0,-3 5 4 16,6-5 0-16,-7 0-52 0,4 3-12 0,0-3 0 0,0 0 0 16,-4 3 0-16,1 0 0 0,0-1 0 0,-6 1 0 15,3 0 0-15,-6-1 0 0,-4 4 0 0,1-3 0 16,0 2-48-1,-3-2-13-15,-6-1-3 0,0 4-887 0,-6 2-177 0</inkml:trace>
  <inkml:trace contextRef="#ctx0" brushRef="#br0" timeOffset="19612.25">10914 3231 1497 0,'0'0'66'0,"0"0"14"16,3-6-64-16,0 4-16 0,-3 2 0 0,6-6 0 16,0 4 127-16,-3-4 21 0,3 6 5 0,0-8 1 15,-3 6-42-15,-3 2-8 0,0 0-1 0,0 0-1 0,0 0-30 0,0 0-7 16,0 0-1-16,0 0 0 0,0 0 0 0,0 0 0 15,-6 2 0-15,-3 6 0 0,-3 0 0 0,0 3 0 16,-6 0 0-16,0 2 0 0,3 3-51 0,0 5-13 16,1 0 0-16,-1 3 0 0,3 0 0 0,3-3 0 15,0 5 0-15,3-5 0 0,0 1 0 0,3 1 0 16,3-1 0-16,3-4 0 0,3 3 0 0,-3-5 0 16,6 3 0-16,3-4 0 0,3-4 0 0,0 0 0 15,2-1 0-15,1-2 0 0,0-3 0 0,0-2 0 16,3-3 0-16,-3 0 0 0,3 0-14 0,-1-3-6 15,1 1 0-15,-3-6-1 0,0 5 13 0,3-7 8 16,-3-1-10-16,-1 0 10 16,1 1-88-16,0-3-11 0,0-1-2 0,-3 1-1 15,-6 3-72-15,0-4-14 0,-6 1-4 0,-3 0-793 0</inkml:trace>
  <inkml:trace contextRef="#ctx0" brushRef="#br0" timeOffset="19762.02">10744 3418 1900 0,'0'0'84'0,"-6"3"18"0,6-3-82 0,0 0-20 0,0 0 0 0,3 8 0 16,-3-8 86-16,3 5 13 0,9 3 2 0,3-2 1 16,3-4 3-16,3 1 1 0,6-3 0 0,2 0 0 15,4 0-85-15,3-5-21 0,2-1 0 0,4-2 0 16,-3 3-98-16,3-6-24 0,-1-2-5 0,7 0-1 16</inkml:trace>
  <inkml:trace contextRef="#ctx0" brushRef="#br0" timeOffset="20000.93">11590 3106 2790 0,'-6'-5'124'0,"6"5"24"0,-6 0-118 0,6 0-30 16,0 0 0-16,-3 0 0 0,-3 3 77 0,6-3 10 15,0 0 1-15,-3 8 1 0,0-3-20 0,3 3-4 16,-3 5-1-16,3-2 0 0,0 2-51 0,-3 5-13 15,3 6 0-15,-3 3 0 0,0 2 0 0,3 0 0 16,-6 3 0-16,6-3 0 0,-3 0 0 0,0 2 0 16,0-4 0-16,3 2 0 15,-3-2-48-15,3-4-13 0,0 1-3 0,3-3 0 16,0-2-109-16,0 2-23 0,0-13-4 0,6 3 0 0</inkml:trace>
  <inkml:trace contextRef="#ctx0" brushRef="#br0" timeOffset="20246.59">11768 3027 2592 0,'0'0'230'16,"-12"5"-184"-16,3 3-37 0,-3 5-9 16,1-2 84-16,2 5 16 0,0 2 2 0,0 1 1 15,6 2-50-15,3 3-9 0,-3 0-3 0,3 2 0 16,0 1-33-16,6-1-8 0,-3 3 0 0,6-2 0 0,0-1 24 0,0-2 4 15,-4 2 0-15,4-5 0 0,-6 3-28 0,3-5 0 16,-3-1 0-16,0-2 0 0,-3-3-19 0,-3 1 1 16,0-4 0-16,-3-2 0 15,0-3-111-15,0 1-23 0,-2-4-4 0,2-4-678 16,0-1-136-16</inkml:trace>
  <inkml:trace contextRef="#ctx0" brushRef="#br0" timeOffset="20630.72">11637 2958 2703 0,'0'0'60'0,"0"0"12"0,0 0 2 0,0 0 2 0,6 0-61 0,0 0-15 15,0 0 0-15,6 3 0 0,6 2 42 0,0 0 6 16,0-2 0-16,2 5 1 0,4-3 12 0,3 8 3 16,0-7 0-16,0 4 0 0,-4 1-52 0,-2 2-12 0,0-5 0 0,-3 3 0 15,-3-1 0-15,0 1-12 0,-3-1 3 0,-3 4 0 16,-4-1 9-16,-2 0 0 0,-3-2 8 0,0 2-8 15,-5 0 8-15,-4 0-8 0,-3-2 10 0,-3-1-10 16,-3 1 0-16,3 0-13 0,-6 2 1 0,0-8 0 16,-5 3-32-16,5 0-7 0,0-3-1 15,-3 3 0-15,3-5 42 0,3 2 10 0,4-5 0 0,5 3 0 16,-3-3 0-16,6 2 0 0,6-2 0 0,0 0 0 16,0 0-53-16,0 0-9 0,6 3-2 0,0 5 0 15,6-8 103-15,-4 5 20 0,4 3 4 0,0 0 1 0,3-2-52 16,0-1-12-16,-3 3 0 0,6 2 0 0,-6-4 54 15,6 4 8-15,-1 1 2 0,-2-3 0 0,3 2-54 16,0-2-10-16,-6 0 0 0,6 0 0 0,-3-3 0 16,3-2 9-16,2 0 0 0,-2-1 0 0,0-2-9 0,0 0-9 15,-3-2 9-15,6-1-13 16,-3 0-137-16,-1-5-27 0,-2 3-6 0,0-11-1 0</inkml:trace>
  <inkml:trace contextRef="#ctx0" brushRef="#br0" timeOffset="20829.38">12149 2701 1785 0,'0'0'159'0,"6"6"-127"16,-6-6-32-16,6 0 0 0,-6 0 198 0,6 5 34 16,0 3 6-16,0 0 2 0,0 2-90 0,-3 4-18 15,3-1-3-15,0 5-1 0,-3 4-53 0,0 4-11 16,-3 1-3-16,3-4 0 0,0 6-40 0,-3-2-8 0,0 2-1 0,3-3-1 31,3 1-119-31,-3-3-24 0,3 0-5 0,-3-1-1 0</inkml:trace>
  <inkml:trace contextRef="#ctx0" brushRef="#br0" timeOffset="21264.94">10054 3466 1324 0,'0'0'118'0,"0"0"-94"0,0 0-24 0,0 0 0 16,0 0 248-16,9 3 44 0,3-3 10 0,-1 0 2 16,4-3-192-16,3 3-39 0,0-3-7 0,3 1-2 15,3-4 0-15,0 1 0 0,5 0 0 0,4 0 0 32,-3-1-184-32,6-2-38 0,44-8-7 0,-18 6-2 0</inkml:trace>
  <inkml:trace contextRef="#ctx0" brushRef="#br0" timeOffset="22546.6">13254 3363 1728 0,'0'0'76'0,"0"0"16"0,0 0-73 0,0 0-19 15,0 0 0-15,0 0 0 0,0 0 106 0,8 0 18 16,-2-3 3-16,3 3 1 0,-3 0-52 0,6 3-9 16,-3-3-3-16,6 0 0 0,0 3 0 0,6-3 0 0,0-3 0 0,8 3 0 15,4 0-8-15,6-3-1 0,-1 1-1 0,10-1 0 16,0-2-35-16,2 2-7 0,4 0-2 0,8-5 0 16,1 6 43-16,2-6 9 0,4 3 2 0,8-1 0 15,-5-2-52-15,-1 0-12 0,1 3 0 0,11-6 0 16,-6 1 0-16,-2 2 0 0,-4 3 0 0,7-3 0 15,-7 2 0-15,-6 1 0 0,4 0 0 0,-1 5 0 16,-5-8 0-16,-7 3-13 0,-2-1 2 0,-3 4 1 16,-1-4 10-16,-5 6 0 0,2-8 8 0,-2 6-8 0,-6-1 9 0,0-2-9 15,-10 2 12-15,1 1-12 16,-6-4 8-16,-3 1-8 0,-6 5 0 0,-1-3 0 0,-5-2 8 0,0 2-8 16,-9 3 0-16,0 0 0 0,0-2 0 0,0-4 0 15,0 1 0-15,-6 0 0 16,-6-3-212-16,4 3-36 0</inkml:trace>
  <inkml:trace contextRef="#ctx0" brushRef="#br0" timeOffset="22751.12">15379 2971 2556 0,'6'0'56'0,"-6"0"12"0,0 0 3 0,0 0 0 0,9 8-57 16,0-2-14-16,0-1 0 0,-1 0 0 0,10 3 90 0,-3-3 15 0,0 3 3 15,3 3 1-15,3-6-60 0,-3 3-12 0,2 3-2 0,-2-3-1 16,-3 0-22-16,0-1-4 0,-3 4 0 0,0 2-8 16,-9-7 9-16,3 4-9 0,-3 1 0 0,-3 2 9 31,-3-8-39-31,-3 6-8 0,0-1-2 0,-6 1-856 0,-3 0-172 0</inkml:trace>
  <inkml:trace contextRef="#ctx0" brushRef="#br0" timeOffset="23366.98">13885 3757 1954 0,'8'-8'87'0,"-2"0"17"0,0 3-83 0,0-3-21 16,0-5 0-16,3 2 0 0,0-5 108 0,0 3 16 16,-3-3 4-16,-3 3 1 0,3 0-11 0,0 0-2 15,-3 7-1-15,0-7 0 0,-3 5-49 0,-6 3-10 16,-3-1-1-16,0 4-1 0,-3 2-18 0,3-3-4 15,-3 6-1-15,-3 2 0 0,1 0-31 0,-1 6 0 16,-3-3-13-16,3 3 4 0,0 2 35 0,3 3 7 16,0-1 2-16,0 4 0 0,3 0-25 0,3-1-10 0,0 3 8 15,4-2-8 1,2-3-26-16,2-3-10 0,1 0-3 0,3 0 0 0,3-2 39 0,0-3 0 0,3-3 0 0,3-2 0 16,0-1 0-16,0-4 18 0,0-1-2 0,0 0 0 15,2 1-25-15,1-1-6 0,-3-5-1 0,3 3 0 16,-3-3 64-16,-3 3 13 0,0-1 3 0,0 4 0 15,-3-1-52-15,2 3-12 0,-2 0 0 0,0 0 0 16,-3 3 0-16,3 2 0 0,-3 3 0 0,3 0 0 16,-3 0 0-16,-3 2-15 0,0 1 3 0,3 2 1 0,-3 3 11 15,0 0 0-15,3 3 0 0,-3-1-8 0,0 3 8 16,0 0 0-16,0-2 0 0,0 5-8 0,0-3 8 16,0 3 0-16,0 0 0 0,-3-1 0 0,0 1 0 0,-3-3 0 15,0 0 0-15,-3-2 0 0,-3 2 10 0,-3-2 4 16,-3-3 1-16,0-1 0 15,-3-1-63-15,0-4-13 0,-2 1-3 0,-4-6 0 0,3 0 52 0,-3-2 12 16,3-3 0-16,0-3 0 0,1-2 0 0,2 0 0 16,0-3 0-16,3-3 0 15,0 1-54-15,3-3-8 0,6-3-2 0,3-3-819 16,6-2-164-16</inkml:trace>
  <inkml:trace contextRef="#ctx0" brushRef="#br0" timeOffset="23711.22">14158 3977 2419 0,'0'0'53'0,"0"0"11"0,0 0 3 0,9 0 1 0,0-3-55 0,0 3-13 0,0 0 0 0,0 3 0 16,0-3 104-16,0 0 19 0,0 2 3 0,0 1 1 15,-3 0-56-15,0-1-11 0,0 1-3 0,0 2 0 16,0 1-17-16,-4 1-4 0,1-1-1 0,-3 2 0 16,0 0-14-16,-5 0-2 0,2 2-1 0,-6 1 0 15,0-1 1-15,0 4 0 0,-3-4 0 0,0 3 0 16,0 1-19-16,0-4-11 0,0 1 2 0,6 2 0 0,-3-5 9 16,6-3 0-16,0 3 0 0,3-3-8 15,3 1 8-15,3-4-8 0,-6-2 8 0,9 3-8 0,3-3 8 0,3-3-8 16,0 1 8-16,0-1-8 15,0-2-30-15,3-3-6 0,-1-3 0 0,1 3-1 16,-3-2-67-16,3 2-12 0,0-5-4 0,0-1-1126 16</inkml:trace>
  <inkml:trace contextRef="#ctx0" brushRef="#br0" timeOffset="23993.54">14685 3575 3110 0,'0'0'68'0,"0"0"15"0,0 0 2 0,-9 0 3 0,3 0-71 0,-3 2-17 0,3 1 0 0,1-1 0 16,-1 1 35-16,0 2 3 0,0 6 1 0,-3-3 0 16,3 3-22-16,0 4-4 0,-3 1-1 0,0 3 0 15,0 5 1-15,3-1 0 0,-9 4 0 0,6 5 0 16,3-3-13-16,-3 0 9 0,0 0-9 0,6 0 8 15,1 0-8-15,2-2 0 0,0-4 0 0,2 1-11 16,4-3 11-16,3 1 0 0,-3-4 0 0,6-2 0 16,3-3-11-16,3-5-6 0,3 0-2 0,0-5 0 15,2-3-73-15,1-3-16 0,0-2-2 16,6-3-795-16,0 3-159 0</inkml:trace>
  <inkml:trace contextRef="#ctx0" brushRef="#br0" timeOffset="24295.47">15033 3614 1785 0,'-5'0'79'0,"2"0"17"0,-3 0-77 0,3 0-19 16,3 0 0-16,0 0 0 0,0 0 247 0,6 3 45 15,3 0 10-15,5 2 2 0,1 0-210 0,3 3-42 16,0 0-8-16,0 3-1 0,3-1-27 0,3 3-6 16,-7 3-1-16,4 3 0 0,3-6 3 0,-6 3 1 15,-3 0 0-15,3 5 0 0,2 0-13 0,-5 3 0 0,-3-3 0 0,-3 0 0 16,-6 0 0-16,-3 1 0 0,-3-1 0 0,-6-3-10 16,-3 1 10-16,0-3 0 15,-2 0 8-15,-4-1-8 0,-3-1 20 0,-6-4 0 0,0 1 0 16,0-1-953-16,1-2-191 0</inkml:trace>
  <inkml:trace contextRef="#ctx0" brushRef="#br0" timeOffset="25554.67">16656 2985 2055 0,'0'0'45'0,"0"0"10"0,0 0 1 0,0 0 2 0,0 0-46 0,0 0-12 0,0 0 0 0,0 0 0 16,6-3 134-16,-6 3 25 0,0 0 5 0,0 0 0 16,-3 10-82-16,3 1-17 0,-3 0-3 0,-3 4-1 0,-3 4-46 0,0 2-15 15,3 0 8-15,0 6-8 0,0-6 55 0,0 3 7 16,6 2 2-16,0-2 0 0,3 0-52 15,6-6-12-15,3 1 0 0,3-3 0 0,9-6 0 16,-4 1 0-16,-2-6 0 0,9 1 0 0,6-6 0 0,-6-6 0 16,-7 1 0-16,1-3 0 15,0 0 0-15,0-8 0 0,3 0 0 0,-3 0 0 0,-7-2 0 16,1-1 0-16,3-2 0 0,-3 3 0 0,-9 2 10 0,3 0-1 16,0 3 0-16,0 0 0 0,-3 2-9 0,-3 3 0 15,-3 3 0-15,0 5 0 0,0 0 0 0,0 0 0 16,-6 0 0-16,0 2 0 0,3 6 0 0,-3 6 0 15,-3-7 0-15,-3 12 0 0,6-3 0 0,-3 8-14 16,0 2 5-16,3 6 1 0,-3-3 8 0,3 5 8 16,6 1-8-16,-5 4 11 0,-1-2-11 0,0 1 0 15,6 1-12-15,0 6 12 0,0 0 0 0,0-2 0 16,0-1 0-16,6 0 0 0,-3 1 0 0,0-4 0 16,-1-2 0-16,1-2 0 0,3-6 0 0,-3 0 0 0,-6-5 0 15,0-1 0-15,3-1 0 0,-3-4 0 0,0-5 0 16,-5 1 0-16,-1-4 0 0,0 1 0 0,0-1 0 0,-6-4 0 15,-6-6 0-15,0 2 0 0,6-2 0 0,-8-2 0 16,-4-1 16-16,-3 0 10 0,3-2 2 0,0 0 1 16,4-3-46-1,-1-3-10-15,0 3-1 0,3-2-1 0,6-3 45 0,3-3 10 0,3 0 2 0,3-3 0 16,6-2-45 0,6-3-9-16,0-2-2 0,9-3 0 0,3 0 28 0,6-3 0 0,12 3 0 0,-1 0 0 15,-5 2-51-15,6 3-5 0,3 3 0 0,2 0-1 16,-5 3-110-16,3 2-21 0,-1 2-5 0,4-1-904 15</inkml:trace>
  <inkml:trace contextRef="#ctx0" brushRef="#br0" timeOffset="27471.08">17796 3069 2188 0,'0'0'48'0,"0"0"11"0,0 0 1 0,0 0 1 0,0 0-49 0,-6-2-12 16,3-1 0-16,3 3 0 0,0 0 105 0,0 0 19 15,-6 0 3-15,6 0 1 0,0 0-52 0,-6 0-11 0,-6 3-1 0,3 2-1 16,0 3-25-16,-3 2-5 0,0 1-1 0,-3 5 0 16,4 0 1-16,-4 5 0 0,-3 0 0 0,0 5 0 15,3-4-33-15,0 4 0 0,6 1 0 0,0-1 0 32,3-2-15-32,0 0-9 0,9-3-3 0,3-3 0 0,0 3 8 0,3-5 2 0,0-2 0 0,6-1 0 15,3-5 1-15,3 0 0 0,-6-6 0 0,5 1 0 16,7-3 16-16,-6 11-10 0,-3 15 10 0,3-21-8 15,9-26-45 1,-4-5-9-16,1 7-2 0,3-2 0 0,-6 5-51 0,0-2-10 16,-7 2-3-16,-2 0-921 0</inkml:trace>
  <inkml:trace contextRef="#ctx0" brushRef="#br0" timeOffset="27617.23">17546 3225 1440 0,'0'0'64'0,"0"0"12"0,0 0-60 0,0 0-16 15,9 3 0-15,0 0 0 0,0 2 169 0,2-5 31 16,4 0 7-16,3 0 1 0,6 3-64 0,0-3-13 16,3 0-3-16,5 0 0 0,1-3-128 0,3-2-12 15,-1-1-10-15,4 4-748 16,0-6-150-16</inkml:trace>
  <inkml:trace contextRef="#ctx0" brushRef="#br0" timeOffset="27843.94">18424 2918 2419 0,'-9'-8'107'0,"9"8"22"0,0 0-103 0,0 0-26 0,0 0 0 0,0 0 0 16,0 0 108-16,0 8 16 0,-3 3 3 0,3 2 1 16,-3-2-52-16,-3 5-9 0,6 2-3 0,-3 3 0 15,-3 3-51-15,0 0-13 0,0 2 0 0,-3 6 0 16,0 0 0-16,0 2 0 0,0-2 0 0,0 2 0 15,1-2 0-15,-1 3 0 0,0-9 0 0,3 1 0 16,0-4-151-16,6-2-33 0,-3-2-6 0,6-6-616 16,0 0-123-16</inkml:trace>
  <inkml:trace contextRef="#ctx0" brushRef="#br0" timeOffset="28082.1">18632 2889 2880 0,'0'0'64'0,"-6"3"12"0,-3 0 4 0,3 4 0 0,-3 1-64 0,3 0-16 15,-2 3 0-15,5 2 0 0,0 3 54 0,3 3 8 16,-6 4 2-16,6-4 0 0,0 5-52 0,3 2-12 16,0 3 0-16,-3 0 0 0,0-2 29 0,0 2 3 15,3 3 1-15,-3-6 0 0,-3 3-1 0,0-2-1 16,6-3 0-16,-3-1 0 15,-6-4-127-15,3-1-26 0,6-4-5 0,-3-1-1 16,-3-3 0-16,3-10 0 0,0 0 0 0,0 0-648 0,0 0-131 0</inkml:trace>
  <inkml:trace contextRef="#ctx0" brushRef="#br0" timeOffset="28438.71">18576 2884 1670 0,'0'0'148'16,"0"0"-118"-16,-3-5-30 0,3 2 0 15,0 3 223-15,0 0 38 0,0 0 8 0,0 0 2 16,3-3-148-16,6 3-30 0,-1 3-5 0,7 2-2 16,3-2-34-16,0 5-8 0,3-3 0 0,0 6-1 0,-3-3-35 15,2 0-8-15,1 2 0 0,-3 3 0 0,-3-5 0 16,0 6 0-16,-3-4 0 0,0 3 0 16,-6 1-49-16,0-4-12 0,-3 1-3 0,0 2 0 0,-3-2 52 0,-3 2 12 15,-3-3 0-15,0 1 0 0,0 2 0 0,-3-5 0 16,-3 0 0-16,0 3 0 15,-3-9-54-15,0 4-8 0,0 2-2 0,3-3 0 16,-2-2 52-16,-1 2 12 0,-3-5 0 0,6 2 0 0,-3 1-10 0,0 0 1 16,6-3 0-16,0 2 0 0,3-2 9 0,6 0 11 15,0 0-3-15,0 0 0 0,0 0-8 0,0 0 0 16,3 6 0-16,6-1 0 0,0 0 56 0,3 1 7 16,0-4 1-16,0 6 0 0,6-5-52 0,-3 2-12 15,2 0 0-15,-2-2 0 0,0 0 0 0,3 5 0 16,0-6-9-16,-3 1 9 0,3 5-16 0,0-8 4 15,-1 0 0-15,1 3-829 0,0-3-166 16</inkml:trace>
  <inkml:trace contextRef="#ctx0" brushRef="#br0" timeOffset="28636.4">18971 2707 2649 0,'0'0'58'0,"0"0"12"0,0 0 2 0,0 0 4 0,0 5-61 0,0 6-15 0,6-1 0 0,-3 3 0 16,-3 3 105-16,6 0 19 0,6 3 3 0,-3 2 1 0,-3 0-66 0,3 3-13 15,3 2-2-15,-3-7-1 0,0 5-28 0,-3-3-6 16,-3 0 0-16,0 5-989 16,0-7-198-16</inkml:trace>
  <inkml:trace contextRef="#ctx0" brushRef="#br0" timeOffset="31569.96">16921 5583 1094 0,'3'-11'48'0,"-3"6"11"0,-9-6-47 0,6 3-12 0,0 0 0 0,3-2 0 15,-6-6 216-15,0 3 40 0,0-1 9 0,0 1 2 16,0 0-118-16,0 0-23 15,-9 2-5-15,6 1-1 0,3-4-45 0,-6 4-10 0,-8 2-1 0,-1 0-1 16,6 3 30-16,0 2 7 0,-6 3 0 0,0 5 1 16,-3 3-109-1,1 0-23-15,5 5-4 0,-3 3-1 0,0 5 36 0,3 3 0 0,3 5 12 0,3 3-3 16,3-3-9-16,1 0 0 0,8 0 0 0,0-2 0 16,8-3-9-16,1-1 9 0,6-4-12 0,6-3 12 15,9-3-45-15,0-5-3 16,-4 0 0-16,7-5 0 0,0-6 22 0,0-2 4 0,-4-1 1 0,-2-4 0 15,-6-1 21-15,3-2 0 0,0-3 8 0,-6 0-8 0,-7-2 12 16,-2-1-4-16,6-5 0 0,-3 3 0 0,-6-3 7 16,-3 3 1-16,0 0 0 0,3 3 0 0,-6-1 19 15,0 3 4-15,-6 6 1 0,3 4 0 0,3-2-16 0,0 8-4 16,-9 3 0-16,0 2 0 0,3 3-1 0,3 3-1 16,-3 5 0-16,-3 2 0 0,1 6-18 15,5 0 0-15,0 5 8 0,3 0-8 0,-3 3 0 0,3 0 0 16,6 2 0-16,2 6 0 0,-2-3 0 0,3 5 0 15,0 0-8-15,6 1 8 0,-6-1 0 0,3-2 0 16,0-6 0-16,0 3-9 0,0-5 9 0,-6 0 0 16,-3-6 0-16,-3-2 0 0,3 0 0 0,-6-3 0 15,-3 0 10-15,-3-2-10 0,0-4 19 0,0-1-3 16,0-1 0-16,-6-3 0 0,-3 1 1 0,0 0 0 16,6-6 0-16,-5 3 0 0,-7-5-8 0,6-1-1 15,0-2-8-15,3 0 12 0,0-2-12 0,0-4 9 16,4 1-9-16,2-3 8 15,3-5-58-15,3-3-12 0,-6-5-2 0,12-3-860 0,12-5-171 16</inkml:trace>
  <inkml:trace contextRef="#ctx0" brushRef="#br0" timeOffset="32046.92">17150 5823 403 0,'0'0'36'0,"0"0"-36"15,0 0 0-15,0 0 0 0,-9 0 236 0,9 0 41 16,0 0 8-16,0 0 2 0,0 0-115 0,0 0-24 15,0 0-4-15,9 0 0 0,3 0-31 0,0-2-5 16,-6 2-2-16,6-3 0 0,5 6-14 0,1-3-4 16,-9 0 0-16,3 2 0 0,6-2-19 0,0 0-4 15,-3 3-1-15,-3 0 0 0,-1-1-11 0,1 4-2 16,3 2-1-16,-6-3 0 0,-6 0-29 0,3 3-5 16,3 0-2-16,-6 0 0 0,-6 0 16 0,0 0 3 15,-3 5 1-15,-3-2 0 0,6 2-3 0,-9 0-1 16,-6-2 0-16,4-1 0 0,5 4-42 0,-6-1-9 15,-6 0-2-15,3 0 0 0,6-5 23 0,-3 3 0 16,0-3 0-16,1 2 0 0,-1-2 0 0,9-2 0 0,6-6 0 0,0 0 0 16,-3 5-12-16,9-3 12 0,9 1-12 0,2-3 12 15,-5-3-12-15,6 1 12 0,6-1-12 0,3-5 12 16,-3 3-30 0,-1 0 2-16,-2-1 0 0,3-2 0 0,3 1 28 0,-3-1 0 0,-4-3 0 0,4 0 0 15,3-2-212 1,-3 0-36-16,21-16-7 0,-16 5-870 0</inkml:trace>
  <inkml:trace contextRef="#ctx0" brushRef="#br0" timeOffset="32373.77">18067 5167 1152 0,'0'-8'102'0,"0"0"-82"16,3 3-20-16,-3 0 0 0,3-3 235 0,-3 8 42 15,-3-5 9-15,3 5 2 0,0 0-93 0,0 0-19 16,-6 2-3-16,0 4-1 0,-3 2-70 0,-3-1-14 16,3 7-4-16,-3 4 0 0,-3 3-67 0,0 3-17 0,0 3 0 0,0 2 0 15,-2 2 55-15,-1 4 7 16,0 5 2-16,0 5 0 0,3 0-54 0,0 0-10 0,3-1 0 0,3-1 0 15,6-3 0-15,0-3 0 0,3 0 0 16,6-3 0-16,-3-5 0 0,9 0 0 0,0-2 0 0,6-4 0 16,3-4 0-16,3-8-10 0,0-3 1 0,8-3 0 15,4-5-37 1,0-5-7-16,5-3-2 0,1-6-892 0,-3-2-178 0</inkml:trace>
  <inkml:trace contextRef="#ctx0" brushRef="#br0" timeOffset="33903.11">18870 5435 1728 0,'-3'-16'76'0,"3"10"16"0,-3-2-73 0,-3 1-19 0,3-4 0 0,-3-2 0 16,0 2 112-16,-2 1 18 0,-1-4 4 0,0 6 1 15,0-2-30-15,-3 2-5 0,0 3-2 0,-3-1 0 16,0 4-9-16,-3 4-1 0,-2 1-1 0,-4 2 0 15,0 6-64-15,-3 2-13 0,3 3-2 0,-5 2-8 16,5 6 16-16,0 0-3 0,3 0-1 0,6 2 0 0,0 1-12 0,6-1 0 16,3 1 0-16,9-4 0 15,3-4-40-15,3-3-10 0,3-3-2 0,6-2-1 16,3-3 18-16,0-3 4 0,0-2 1 16,5-6 0-16,-2 0 30 0,-3-2 0 0,0-3-8 0,0-3 8 0,-1 1 18 0,-5-3 6 15,0-3 2-15,0-3 0 0,-3 1 14 0,0-1 4 16,-3 1 0-16,-3-1 0 0,0 3-12 0,-3 0-3 15,0 1 0-15,-3 4 0 0,3 0-3 0,-3 3-1 16,-3 3 0-16,3 0 0 0,0 5-10 0,0 0-3 16,0 0 0-16,-3 5 0 0,0 3-12 0,0 3 0 15,3 7 0-15,-3 3 0 0,3-2 0 0,0 5 0 16,3 2 0-16,0 3 0 0,3 0-9 0,0 0 9 16,0 1 0-16,3 1-9 0,-1-2 9 0,1 1 0 15,0-1 0-15,-3 2 0 0,3 1 0 0,-6-3 0 16,3 0 0-16,-6 0-8 0,3-2 8 0,-3-1 0 15,-3-2 0-15,-3-3 0 0,0-2 20 0,0-3 4 16,-3-3 0-16,0 0 0 0,-2 0-6 0,-4-5-1 0,3-2 0 16,-3 2 0-16,-3-6-8 0,-3 1-1 0,3 0-8 0,-3-3 12 15,7-6 4-15,-4 4 0 0,0-6 0 0,6 0 0 32,0-3-116-32,3-5-22 0,0-2-5 0,9-1-1 15,6-2-44-15,0-3-10 0,9-5-2 0,6-3 0 0</inkml:trace>
  <inkml:trace contextRef="#ctx0" brushRef="#br0" timeOffset="34100.37">19079 5657 2188 0,'0'0'48'0,"0"0"11"0,0 0 1 0,0 0 1 0,0 0-49 0,0 0-12 16,6 5 0-16,0 0 0 0,0 1 105 0,-1 2 19 15,1-3 3-15,0 5 1 0,0 1-28 0,-3 2-6 16,-3 1-1-16,0-1 0 0,0 3-46 0,-3 0-10 15,0-1-1-15,0-1-1 0,0 1-35 0,0-1 0 16,-3-1 0-16,1 0 0 0,-1-2 0 0,3-1 0 16,0 1 0-16,0-3-915 15,3-8-189-15</inkml:trace>
  <inkml:trace contextRef="#ctx0" brushRef="#br0" timeOffset="34410.04">19769 5048 2419 0,'0'0'107'0,"0"0"22"0,0 0-103 0,0 0-26 0,0 0 0 0,0 0 0 16,0 6 144-16,-3-1 23 0,0 3 5 0,-3 2 0 15,3 1-78-15,-3 5-16 0,0 0-3 0,-3 5-1 16,1-3-36-16,-1 6-7 0,-6 3-2 0,3 2 0 15,-3 0 12-15,-3 5 3 0,0 3 0 0,0 3 0 16,-2 0-36-16,5-1-8 0,0 1 0 0,6 0 0 16,0-3-20-16,3-3-7 0,6 1-1 0,0-4 0 15,6-2-6-15,3-5-2 0,-3 0 0 0,9-5 0 0,3-6 36 16,-1 0 0-16,1-8 0 0,6-2 0 16,3-3-59-16,0-8-5 0,2 3 0 0,4-8-1 15,0-3-121-15,0-6-24 0,5-1-5 0</inkml:trace>
  <inkml:trace contextRef="#ctx0" brushRef="#br0" timeOffset="34647.5">20040 5326 1267 0,'-27'-5'112'0,"18"2"-89"16,9 3-23-16,0 0 0 0,0 0 239 0,0 0 43 16,0 0 9-16,0 0 1 0,0 0-160 0,0 0-33 15,6 8-7-15,3 0 0 0,3 0-23 0,3 0-4 16,-3 0-1-16,3 2 0 0,3 1-51 0,-3 5-13 15,-1 0 0-15,1 2 0 0,0 1 34 0,0-1 4 16,-6 1 1-16,0 2 0 0,-3 0-15 0,-3-2-4 0,0-1 0 0,-3 1 0 16,-3-6-12-16,-3 3-8 0,0-3 10 0,-3 0-10 15,-3-2 22-15,-3-1-2 0,0-2 0 0,0-2 0 16,1-4-32-16,-4 4-6 0,3-6-2 0,0 0 0 31,6 0-188-31,0-6-39 0,0-2-7 0</inkml:trace>
  <inkml:trace contextRef="#ctx0" brushRef="#br0" timeOffset="34826.51">20287 5313 1670 0,'0'0'74'0,"0"0"15"15,0 0-71-15,-6 2-18 0,0 4 0 0,0 2 0 16,0-3 170-16,-3 6 30 0,3-1 7 0,0 3 1 0,-2 1-72 0,2 2-13 16,3 5-3-16,-3-3-1 0,6 6-55 0,0-3-10 15,3 0-2-15,3 3-1 0,0-3-23 0,2 0-5 16,7-5-1-16,6 0 0 15,0-5-69-15,0-3-13 0,0 0-4 0,8-8 0 16,4 0-116-16,3-8-23 0,-6 2-5 0</inkml:trace>
  <inkml:trace contextRef="#ctx0" brushRef="#br0" timeOffset="35073.25">20549 4929 2649 0,'0'0'58'0,"3"8"12"0,0 3 2 0,3 2 4 0,0 3-61 0,6 2-15 16,3 6 0-16,0 3 0 0,-1-1 54 0,7 6 8 0,0-3 2 0,3 8 0 15,3 0-52-15,0 0-12 0,-4 0 0 0,7 5 0 16,-3-2 54-16,0 2 8 0,-3-2 2 0,-4 2 0 16,-2-4-52-16,-6-1-12 0,-3-3 0 0,-9-2 0 15,-6-6 0-15,-3 1 0 0,-9-4 0 0,-3 1 0 16,-2 0 0-16,-4-5 0 0,0 2 0 0,-6-3 0 15,-2 1-48-15,-7-1-13 0,0 1-3 0,-5-1-1254 16</inkml:trace>
  <inkml:trace contextRef="#ctx0" brushRef="#br0" timeOffset="35694.21">16299 5601 2476 0,'0'0'55'0,"0"0"11"0,0 0 2 0,0 0 1 0,0 0-55 0,0 0-14 15,0 0 0-15,0 0 0 0,-9-5 92 0,-3 0 16 16,0 2 4-16,-3 3 0 0,-3 3-40 0,-3-1-8 16,0 1-2-16,-2 2 0 0,-1 1-48 0,3 1-14 15,-3-1 0-15,0 2 8 0,3 0-8 0,1-3 0 16,-1 0 0-16,6 3 0 15,6-3-228-15,0 1-46 0,0 4-10 0,9-10-1 0</inkml:trace>
  <inkml:trace contextRef="#ctx0" brushRef="#br0" timeOffset="35874">16203 5837 2880 0,'-18'5'64'0,"12"-5"12"0,-2 0 4 0,-7 3 0 0,0 2-64 0,0 0-16 0,-3 1 0 0,-3-4 0 16,0 3 54-16,1 3 8 0,-7-2 2 0,0 2 0 16,3-3-52-16,-3 3-12 0,1-3 0 0,-1 6 0 15,-3-3-84-15,0 2-20 0,0 1-4 0,1-6-1166 16</inkml:trace>
  <inkml:trace contextRef="#ctx0" brushRef="#br0" timeOffset="36489.07">14906 5530 2372 0,'0'0'105'0,"0"0"22"0,-6 0-102 0,0 2-25 15,0 1 0-15,0 2 0 0,0-2 91 0,0 5 13 16,0 3 2-16,0 2 1 0,0 0-25 0,-3 3-5 0,3 0-1 0,3 5 0 16,-3 0-45-16,6 3-10 0,0-3-1 0,3 3-1 15,0-6-19-15,6 4 0 16,3-1 8-16,3-5-8 0,0-1 0 0,3-1 0 0,2-4 0 0,1-4-9 15,3-1 1-15,-3-2 0 0,0-3 0 0,-3-6 0 16,2 1 8-16,-2-3 0 0,-6-3 0 0,3 1 0 16,-6-3 0-16,3-1 0 0,-6-1 0 0,3 1 8 15,-6-2-8-15,0 1 0 0,0-1 0 0,0 2 0 16,-6 4 0-16,3-3 0 0,0 5 0 0,-3 0 0 16,0 0 0-16,3 5-8 0,-3 3 8 0,3 0-12 15,-3 0 12-15,-3 5 0 0,3 3 8 0,0 3-8 0,0 2 0 16,3 3 0-16,0 0 0 0,0 5-8 0,0 0 8 0,6 6 0 15,-3 4 0-15,3 4 0 0,3 5 0 0,0-1 0 16,0 4 0-16,-1-1-8 0,1 0 8 0,-3-2 0 16,0 5 0-16,0-3 0 0,-3 1 0 0,0-4 0 15,-3 1 0-15,-3 0 0 0,0-6 10 0,0 0 1 16,-3-2 0-16,0-3 0 0,0-5-1 0,-2-3 0 16,-4-2 0-16,3-6 0 0,-3-2 0 0,-3-3 0 15,0-3 0-15,0-3 0 0,-3-2 0 0,0-2 0 16,-2-3 0-16,-1-1 0 0,0-4-10 0,3 2-9 15,0-5 9-15,0-3-13 0,3 2 13 0,4-1 8 16,2-7 0-16,3 6-8 0,9-2-8 0,0-3-9 16,0 2-2-16,8-5 0 15,10-2-60-15,6 0-12 0,0-1-2 0,9 1-778 16,2-1-155-16</inkml:trace>
  <inkml:trace contextRef="#ctx0" brushRef="#br0" timeOffset="38000.53">21350 4829 1958 0,'0'0'87'0,"0"0"17"0,-3 5-83 0,0 6-21 16,3-1 0-16,3 3 0 0,3 3 85 0,3 0 13 15,3 8 2-15,5 2 1 0,1 1-8 0,3 5-1 16,9-1-1-16,-3 9 0 0,-1-6-70 0,1 3-13 15,-3 0-8-15,3 3 8 0,-3 0-8 0,-3 0 0 16,-4 2-8-16,-5 0 8 0,-3 1 46 0,-6 2 14 16,-9-3 4-16,-9 0 0 0,0-5-64 0,-5-5 0 15,-4 2 0-15,-9-2-10 16,-6-5-38-16,-2-4-7 0,-4 1-1 0,-9 0-1156 0</inkml:trace>
  <inkml:trace contextRef="#ctx0" brushRef="#br0" timeOffset="38880.21">18373 6109 1378 0,'0'0'61'0,"0"0"13"0,0 0-59 0,0 0-15 15,-3 8 0-15,3-3 0 0,0-5 121 0,0 8 22 16,-3-2 4-16,3 2 1 0,3-3-16 0,-3 3-4 15,0 0 0-15,3 2 0 0,-3-2-25 0,3 3-6 0,0-1-1 0,-3 1 0 16,3 2-51-16,-3 1-10 0,0-4-3 0,0 1 0 16,0-1 10-16,0 1 2 0,-3-3 0 0,3 0 0 15,0 2-28-15,0-4-4 0,0-1-2 0,0 0 0 16,0-5-2-16,0 5 0 0,3 3 0 0,-3-8 0 16,0 0-8-16,0 0 0 0,6-2 0 0,3 2 0 15,0-3 0-15,3 0-12 0,3-2 2 0,3 3 1 16,-4 2-4-16,10-3-1 0,0 0 0 0,3 1 0 15,0-1-10-15,2-2-1 16,1 2-1-16,6 0 0 0,-3 3 26 0,2 3 0 0,1-3 0 0,6 3 0 16,2-1 0-16,1 1 0 0,6-3 0 0,2 5 0 15,1-2 0-15,-1 0 0 0,-2-1 0 0,3 3 0 16,-1-2 0-16,1 2 0 0,-1-5 0 0,4 3 0 0,-7 0 0 16,4-1 0-16,-6 4 0 0,-1-1 0 0,-2-5 0 0,-3 5 0 15,-1-2 0-15,1 0 0 0,0-1 0 0,-4 1 0 16,4-1 0-16,0 1 0 0,-4 0 0 0,1-1 0 15,-6-2 0-15,0 0 0 0,-1 0 0 0,1-2 0 16,-3-1 0-16,3 3 0 0,-1-3 0 0,-2-2 0 16,0 0 0-16,-3 2 0 0,-4-2 0 0,-2 2 0 15,3 1 0-15,-3-4 0 0,0 4 46 0,-3-1 14 16,2-2 4-16,-5-1 0 16,-3 6-75-16,0-5-14 0,3 3-3 0,-3-1-1 0,0-2 29 0,-3 2 0 15,-6-5 0-15,3 3 0 0,-3-3 20 0,0-3-4 16,0 1 0-16,0-1 0 0,0-2-8 0,0 0-8 0,0-3 12 15,-3 0-12-15,0 0 8 0,0 0-8 0,3-2 0 16,-3 2 0-16,0 2 0 0,0 1 0 0,0 0 0 0,0 5 0 16,0-3 0-16,0 4 0 0,0-1 0 0,0 2 0 31,0 1-102-31,-3 0-18 0,-3 2-3 0,3 0-1129 0</inkml:trace>
  <inkml:trace contextRef="#ctx0" brushRef="#br0" timeOffset="39414.78">19588 6646 2188 0,'15'0'48'0,"-15"0"11"0,0 0 1 0,8 0 1 0,1 0-49 0,0 0-12 16,0 0 0-16,0 0 0 0,0 0 105 0,0 3 19 0,3 0 3 0,0-3 1 16,0 0-45-16,3 2-9 0,-3 4-2 0,-1-4 0 15,1 1-64-15,0 2-8 0,-3 0-11 0,-6 1 3 16,3-1 41-16,-6 3 9 0,-3 3 2 0,-3-4 0 16,-3 1-20-16,-3 3-3 0,-3 2-1 0,1 0 0 15,-7 1-20-15,0-1 0 0,-3 0 0 0,3 0 0 16,-3 1 0-16,1-1 0 0,2 0 0 0,3-2 0 15,3 2 0-15,3-3 0 0,6 1 0 0,3-3 0 16,-3-3 0-16,6-5 0 0,6 6 0 0,6-1 0 16,0-5 0-16,9-3 0 0,-3 1 0 0,3-1 0 0,-1-2 36 0,4 2 2 15,3-2 1-15,-3-1 0 0,3 1-11 0,-4 0-3 16,7-3 0-16,0 3 0 0,-3 2-25 16,0-2 0-16,-1-3 0 0,1 2 0 15,0 1-97-15,0 0-25 0,2 0-5 0,-2-3-1 0</inkml:trace>
  <inkml:trace contextRef="#ctx0" brushRef="#br0" timeOffset="48159.59">6140 9081 1036 0,'0'0'46'0,"0"0"10"0,0 0-45 0,0 0-11 0,0 0 0 0,0 0 0 16,-3 0 104-16,3 0 20 0,0 0 3 0,0 0 1 16,-3-3-52-16,3 3-9 0,-3 0-3 0,3 0 0 15,-3-5 30-15,3 2 6 0,-3-2 0 0,3-1 1 16,-3 1-8-16,3 0-1 0,-3 2-1 0,0 3 0 16,-3-5-22-16,3 0-4 0,-3-1-1 0,-3 1 0 15,-3 0 0-15,3 2 0 0,-3 0 0 0,0 1 0 16,-3-1-35-16,0 6-7 0,-2-1-2 0,-1 1 0 15,-3 2 0-15,0 1-1 0,0 2 0 0,-3-1 0 0,4 1-19 16,-4 3 8-16,0 2-8 0,3 6 0 0,-3-1 0 0,1 6 0 16,2-3 0-16,3 6 0 0,0-3 0 0,3 2 0 15,0 0 0-15,3 1 0 0,3-1-11 0,0 1 11 16,3-1-12-16,1 1 12 0,5-1-18 0,3-2 3 16,-1 0 1-16,4-3 0 15,3 0-14-15,0-5-2 0,0-3-1 0,6 0 0 0,0-5 31 0,3-2 0 16,0-4 0-16,3-2 0 0,-1 0 0 0,1-2 0 15,-3-1 0-15,6-5 0 0,-3 3 0 0,3-3 15 16,-1-3-2-16,-2-2 0 0,0 5 13 0,0-5 2 16,-3-3 1-16,3 0 0 0,-7 0 5 0,1-2 1 15,0 2 0-15,-3 0 0 0,3-3-23 0,-6-2-12 16,0 0 12-16,-3-3-12 0,3 1 24 0,0-7-1 16,-3 1-1-16,-3-8 0 15,3-2-40-15,-3-1-8 0,-3-2-2 0,0-3 0 0,3 2 54 0,-1 1 10 16,-2-3 3-16,0 0 0 0,-2 5-31 0,-1 1-8 15,0 4 0-15,-3 1 0 0,0 2 12 0,-6 8-3 0,0-2 0 0,0 5 0 16,-6 2 4-16,-3 3 1 0,-3 0 0 0,-2 3 0 16,-4 0-14-16,-3 0 0 0,0 2 0 0,-5 0 0 15,-4 1 0-15,3 2 0 0,1 3 0 0,2-1-10 16,0 4-12-16,0 2-2 0,4 0-1 0,-1 2 0 16,3 6-53-16,6 0-10 0,4 0-3 0,-1 3 0 15,0 5-86-15,6 0-18 0,9 2-3 0</inkml:trace>
  <inkml:trace contextRef="#ctx0" brushRef="#br0" timeOffset="48974.96">6306 8998 1933 0,'0'0'42'16,"0"0"9"-16,0 0 1 0,0 0 4 0,0 0-45 0,0 0-11 0,-6 0 0 0,6 0 0 15,0 0 103-15,0 0 18 0,0 0 4 0,0 0 1 16,0 0-43-16,3 6-9 0,-3 2-2 0,3 0 0 0,-3 2-16 0,3 3-3 16,0 1-1-16,0 4 0 0,-6-2-31 0,3 5-6 15,3-2-2-15,3 2 0 0,-6 0-13 0,3 0 0 16,3 0 0-16,3-2 0 0,0-3 0 0,3 0 0 16,0-3 0-16,0-2 0 0,2-4 0 0,1-1 0 15,0-1 0-15,0-5 0 0,0 0 0 0,0 0 0 16,0-8 0-16,0 3 0 0,0 0 0 0,-4-3 0 15,1-6 0-15,-3 4 0 0,0-6 0 0,0 3 0 16,0-6 0-16,0 3 0 0,-6-2 0 0,3 2 0 16,-3-3 0-16,0 3 0 0,-3 3 0 0,3 3 0 15,-3-1 0-15,0 6 0 0,0 5 40 0,0 0 6 16,0 0 1-16,0 0 0 0,0 0-38 0,-3 5-9 16,0 3 0-16,0 3 0 0,3 4 16 0,-3 1 0 15,3 6 1-15,0-1 0 0,0 3-17 0,3-1 0 16,0 1 0-16,3 5 0 0,-3 0 0 0,0 3 0 15,3 2 0-15,0 4 0 16,0-4-48-16,-3 0-12 0,3 3-4 0,0-2 0 0,-3-1 52 0,0-2 12 0,-3-3 0 0,-3-3 0 16,3 1 0-16,-3-3 0 0,-3-3 0 0,0 0 0 15,-3-5 48-15,0 0 13 0,3-3 3 0,-3 0 0 16,-6-5-52-16,3 0-12 0,-3-5 0 0,3 2 0 16,-6-2 0-16,1-1 0 0,-1-4 0 0,-3 2 0 15,-3-6-11-15,3-1-5 0,-3-1 0 0,1-3-1 16,2 0 27-16,3-4 6 0,0 1 0 0,3-4 1 15,6-3-17-15,3 2 0 0,0 3 0 0,6-2 0 16,6 2-48-16,0 0-14 0,3 3-2 0,3-1-1 16,6-1-152-16,0 4-31 0,6 3-5 0,2 0-2 15</inkml:trace>
  <inkml:trace contextRef="#ctx0" brushRef="#br0" timeOffset="49471.68">5443 10184 1702 0,'0'0'76'0,"6"0"15"0,3-3-73 0,0 3-18 0,0 0 0 0,0-2 0 16,3 2 96-16,-1 0 16 0,4 0 4 0,0 0 0 15,3 0-5-15,3 0-1 0,6-3 0 0,0 3 0 16,5-3-27-16,7-2-6 0,6 0-1 0,8-1 0 0,-2 4-40 16,2-4-9-16,4-2-2 0,8 1 0 0,-2-1-25 0,2 2 0 15,4-2 0-15,2 3 0 0,-8 2 0 0,2-2 0 16,-2 0 0-16,5 0 0 0,-5-1 0 0,-1 1 0 16,-5 2 0-16,-1 3 0 0,-8-5 56 0,-3 5 7 15,-1-3 1-15,1 1 0 0,-12 2-52 0,-4 0-12 16,1-3 0-16,0 0 0 0,0 3 0 0,-9 3 0 15,-9-6 0-15,-1 3 0 0,10-2 0 0,-9 2 0 16,-12 0 0-16,0 0 0 16,0 0-48-16,-6-3-13 0,0 3-3 0,-9-2 0 0</inkml:trace>
  <inkml:trace contextRef="#ctx0" brushRef="#br0" timeOffset="50724.77">5919 10978 1072 0,'0'0'48'0,"0"0"9"0,0 0-45 0,0 0-12 0,0 0 0 0,0 0 0 15,0 0 140-15,0 0 25 0,-6-6 6 0,-3 4 1 16,3 2-28-16,-3-3-4 0,1 3-2 0,-4 0 0 15,0 0-43-15,0 0-9 0,0 0-2 0,0 3 0 16,-3-1-19-16,3 1-4 0,-3 2-1 0,0 1 0 16,-2-1-16-16,-1 3-4 0,0 0-1 0,0 2 0 15,0 3-9-15,-3 3-2 0,1 0 0 0,-4 8 0 16,0 0-28-16,0 2 0 0,3 6 0 0,-6 0 0 16,10 0 0-16,-1 2 0 0,3 3 0 0,0 3 0 0,6-6 0 0,0-2 0 15,12 0 0-15,0-1 0 16,3-4-22-16,3-3-7 0,6-6-2 0,3 1 0 0,0-6 15 0,2-3 4 15,1-2 0-15,3-5 0 0,0-3 3 0,3-5 1 16,-4-3 0-16,4-3 0 0,6 1 22 0,-6-6 5 16,3-3 1-16,2-2 0 0,-2-3 15 0,0-2 3 15,-3-1 1-15,-4-4 0 0,-2-4-22 0,-3-2-4 16,0-3-1-16,0-4 0 0,-6-1-1 0,-3 0-1 16,-3-3 0-16,-3-5 0 0,-3 3 5 0,-6 2 1 15,0 3 0-15,-9 3 0 0,-6 5-26 0,-3 8-5 16,-6 0-1-16,-5 5 0 0,-4 5 16 0,0 3 0 15,-5 6-10-15,-4-1 10 0,0 9 0 0,-5 2-9 16,-1 2 9-16,-2 9 0 0,5-1-13 0,9 4 4 16,4 1 1-16,5 4 0 15,9-1-135-15,6 4-26 0,12 1-6 0</inkml:trace>
  <inkml:trace contextRef="#ctx0" brushRef="#br0" timeOffset="52040.4">6348 10906 1692 0,'0'0'37'0,"0"0"8"0,0 0 2 0,0 0 0 0,9 0-38 0,0 0-9 0,-9 0 0 0,12 0 0 15,0 3 103-15,-4-1 18 0,4 4 4 0,0-1 1 16,0 3-40-16,0 0-8 0,0 0-2 0,3 2 0 16,-3 4-30-16,3-1-6 0,0-3-2 0,-4 4 0 15,1-1-10-15,3 0-1 0,0 0-1 0,-3 1 0 16,0-1-26-16,0 0 0 0,-3 0 0 0,0 1 0 15,-3-1 0-15,-6 0 0 0,0 0 0 0,-3 3 0 16,0-3 56-16,-3 3 7 0,-3 0 1 0,-6 3 0 16,-3-1-52-16,-3 3-12 0,-3-2 0 0,1-1 0 15,-1 1 44-15,-3-1 7 0,3 1 1 0,-6-1 0 16,4-2-32-16,2 0-5 0,3 0-2 0,-3 0 0 16,9-6-13-16,-3-2 0 0,10 0 8 0,-1-2-8 15,3-4-102-15,6-2-23 0,0-8-5 0,9 3-1126 16</inkml:trace>
  <inkml:trace contextRef="#ctx0" brushRef="#br0" timeOffset="52318.32">6711 10972 2487 0,'-18'6'110'0,"12"-4"23"0,-3 1-106 0,0 2-27 15,0 0 0-15,0 1 0 0,-2 2 84 0,-1 0 11 16,6 0 2-16,0-1 1 0,-6 7-18 0,6-4-4 16,0 4-1-16,0-1 0 0,0 3-60 0,3 2-15 15,3 3 0-15,0 3 0 0,0 3 0 0,3-1 0 16,3-2 0-16,3 5 0 0,6-3 54 0,0 1 8 0,0-3 2 16,5-3 0-16,4 0-52 0,3-5-12 0,3 0 0 0,0-3 0 15,5-2 0-15,-2-6 0 0,-3 0 0 0,8-5 0 16,1-5 0-16,3-3 0 0,0-3 0 0,2-5-990 15,-2 1-196-15</inkml:trace>
  <inkml:trace contextRef="#ctx0" brushRef="#br0" timeOffset="54141.24">16370 4469 1036 0,'0'0'46'0,"0"-5"10"0,3-3-45 0,0 0-11 16,3 0 0-16,0-3 0 0,0 3 56 0,3 0 8 15,0 0 3-15,0 0 0 0,-3 3 25 0,2-3 6 16,4 3 1-16,0-3 0 0,-3 3-37 0,3-1-7 16,0 4-2-16,3-1 0 0,3 0-23 0,-3 3-5 15,2-2-1-15,4 2 0 0,9 0-9 0,-3 2-3 16,0 1 0-16,5-3 0 0,7 0-12 0,0 0 0 15,0 0 8-15,2 0-8 0,7-5 0 0,2-1 0 16,10-1 0-16,-4-4 0 0,1 0 0 0,3 6 0 16,-4-3 0-16,1 3 0 0,-13-3 0 0,1 3-8 0,-6-1 8 15,-4 6 0-15,-5-2 0 0,-6 4 0 0,-3-2 0 16,-3 3 0-16,0 2-24 0,-10 1 3 0,-8-6 0 0,0 7-543 16,3 1-108-16</inkml:trace>
  <inkml:trace contextRef="#ctx0" brushRef="#br0" timeOffset="55944.39">3717 4292 1440 0,'0'0'128'0,"0"0"-103"0,0 0-25 0,0 0 0 16,0 0 96-16,3-6 15 0,3 4 2 0,2-1 1 0,1-2-87 0,0 2-18 16,6-2-9-16,0 2 10 0,3-5-10 0,3 3 0 15,6 0 0-15,2-1 0 0,1 1 0 0,6-3 8 16,5 0-8-16,1 3 8 0,3 2 2 0,-1-2 0 16,4 0 0-16,0 2 0 0,-4-2-1 0,1-1 0 15,0 1 0-15,-1 2 0 0,4 3-9 0,-3 0 0 16,-1 0 0-16,-2 0-11 15,-6 0-49-15,-1 0-11 0,-2 3-1 0,-3-3-716 16</inkml:trace>
  <inkml:trace contextRef="#ctx0" brushRef="#br0" timeOffset="60543.55">8503 9811 460 0,'0'0'41'0,"0"0"-33"0,0 0-8 0,0 0 0 16,-3-3 280-16,3 3 53 0,-3-5 11 0,3 5 3 15,0 0-189-15,0 0-38 0,0 0-7 0,6-5-1 16,0 2-6-16,0-2-1 0,3 2 0 0,3 0 0 15,0 3-33-15,2-2-6 0,-2 2-2 0,6-3 0 16,0 3-25-16,3-3-6 0,0 3-1 0,0 0 0 16,-1 0 12-16,1 0 3 0,3 0 0 0,0 0 0 0,-3 3-20 0,0-3-4 15,2 0-1-15,-2 0 0 0,3 0-14 0,0-3-8 16,-3 1 10-16,2-1-10 0,-2 3 0 0,0 0 0 16,-3-3-11-16,0 3 11 15,-3 0-87-15,-3 3-9 0,-6-3-3 0,-6 0 0 16,0 0-121-16,0 0-25 0</inkml:trace>
  <inkml:trace contextRef="#ctx0" brushRef="#br0" timeOffset="60749.44">8556 10041 1670 0,'0'0'148'0,"0"0"-118"16,0 0-30-16,0 0 0 0,0 0 100 0,0 0 13 15,0 0 3-15,0 0 1 0,6 11-1 0,3-6-1 0,6 0 0 16,3 0 0-16,0 1-26 0,6-4-5 15,0 1 0-15,2 0-1 0,4-3-15 0,0 0-4 16,3-3 0-16,2 3 0 0,1-5-18 0,3-1-4 0,-1 1-1 0,1 0 0 16,0-3-24-16,-3 3-5 0,-1-3 0 0,-2 0-1 15,-3 2-95 1,0-2-20-16,-4 3-3 0,4-3-1217 0</inkml:trace>
  <inkml:trace contextRef="#ctx0" brushRef="#br0" timeOffset="61561.77">11319 9173 2041 0,'0'0'44'15,"0"0"10"-15,0 0 2 0,0 0 2 0,0 0-46 0,0 0-12 0,-3-3 0 0,-3-2 0 0,3 0 100 0,-3 0 17 16,0-1 4-16,-3 4 1 0,0-4-43 0,-3 4-9 16,0-1-2-16,3 0 0 0,-6 1-21 0,1 2-5 15,2 0-1-15,-3 0 0 0,0 0-31 0,0 0-10 16,-3 0 0-16,0 5 0 0,0-2 26 0,-2 5-2 15,-1 0 0-15,-3 2 0 0,0 1-16 0,-6 2-8 16,4 6 0-16,-1 2 8 16,0 0-28-16,3 3-5 0,0 2-2 0,4 1 0 0,5-1 27 0,0 3 0 15,3 3 0-15,3 0 0 0,3-3 0 0,6-5 0 16,3-1 0-16,6 1 0 0,6-5-24 0,0-3 0 16,5-3 0-16,1-3 0 0,0-4 38 0,3-1 8 15,0-8 2-15,3-2 0 0,-1-3-24 0,4-5 0 16,-3 0 0-16,0-6 0 0,0 3 25 0,-1-5 1 15,-2-3 0-15,0-2 0 0,3-1 21 0,-3-2 4 16,-7-5 1-16,4-3 0 0,0-6-25 0,-3 1-5 0,-3-8-1 16,0-3 0-16,-3 5-12 0,-1-2-9 0,-5 2 12 15,0 3-12-15,-9 3 25 0,0 2-1 0,-8 1-1 0,-4 2 0 16,0 2-34-16,-12 1-6 0,-6 2-2 0,-5 3 0 16,-1 5-21-1,-6 3-4-15,-2 3 0 0,-7-1-1 0,3 8 36 0,-5 6 9 0,2 0 0 0,7 5 0 16,5 5-53-16,9 6-9 15,6 2-2-15,4 8-819 0,8 6-164 0</inkml:trace>
  <inkml:trace contextRef="#ctx0" brushRef="#br0" timeOffset="62272.7">11521 9088 633 0,'0'-18'28'0,"0"18"6"0,0-8-34 0,0 3 0 0,3-3 0 0,-3 8 0 16,0 0 352-16,0 0 64 0,0 0 13 15,0 0 3-15,0 0-244 0,0 0-48 0,0 8-9 0,0 5-3 16,3 0-51-16,-3 6-10 0,-3 2-3 16,3 0 0-16,0 3-28 0,0 0-5 0,0-1-2 15,3 1 0-15,0-3-15 0,6 3-3 0,-3-3-1 0,6-2 0 16,0-3-10-16,3-3 0 0,0-2-10 0,2-3 10 15,1-3-33-15,3-5-1 0,0 0 0 16,0-5 0-16,3-6 34 0,-4 0 0 0,1-2 0 0,0 0 0 16,-3-6 0-16,-3 1 0 0,0-1 0 0,0 1 0 15,-3-3 0-15,-4-3 0 0,-2-3 0 0,0 1 0 0,0 5 0 16,-3 0 0-16,-3 2 0 0,3 6 0 0,-3 0 44 0,-3 7 16 16,0-2 4-16,3 8 0 0,0 0-52 0,0 0-12 15,-3 3 0-15,0 8 0 0,0 2 0 0,3 0 0 16,0 8 0-16,0 0 0 0,-3 3 0 0,6 3 0 15,-3-1 0-15,3 3 0 16,-3 0-48-16,3 3-13 0,0 3-3 0,0 2 0 0,0-3 52 0,0 3 12 16,-3 0 0-16,0 3 0 0,3-3 8 0,-3-3 5 15,-3-2 1-15,0-3 0 0,0-3-14 0,-3 1 0 16,0-3 0-16,-3-3 0 0,1 0 12 0,-4-5-3 16,-3-3-1-16,0 0 0 0,-3 1 2 0,3-6 0 15,-6 0 0-15,0-3 0 0,4 3 17 0,-1-8 3 16,0 0 1-16,-3 0 0 0,3-3-31 0,0-5-15 15,3-2 2-15,1 2 0 0,2-3 13 0,3-2 12 16,3 0-3-16,3-3 0 0,3 0-9 0,6 0 0 16,6-5 9-16,2-3-9 15,7-2-19-15,6-4-8 0,6 4-1 0,3 0-1 16,2-1-4-16,1 6-1 0,-3 0 0 0,-1 2 0 16,1 6-24-16,0 2-5 0,-3 3-1 0,-1 3 0 15,-2 0-153-15,3 5-31 0</inkml:trace>
  <inkml:trace contextRef="#ctx0" brushRef="#br0" timeOffset="62595.02">10848 10120 1324 0,'0'0'118'0,"12"0"-94"16,0 0-24-16,3 0 0 0,6 0 248 0,3-2 44 16,0 2 10-16,5-3 2 0,4 3-152 0,6-5-29 15,5-1-7-15,7 1 0 0,0 3-32 0,2-4-5 16,4 1-2-16,5 0 0 0,-2 2-32 0,2 0-6 16,4-2-2-16,8 2 0 0,-5 1-16 0,-7 2-3 15,4 0-1-15,2-3 0 0,-5 0-8 0,-1 1-1 16,-2 2-8-16,2 0 12 0,-11 0-12 0,-4 0 8 15,-2 0-8-15,-6 0 0 16,-4 2-27-16,-5-2-11 0,-3 0-2 0,-6 0-1 16,-3 0-124-16,-6 0-25 0,-6 0-5 0,-6 0-1 0</inkml:trace>
  <inkml:trace contextRef="#ctx0" brushRef="#br0" timeOffset="63449.18">11259 10747 460 0,'0'0'20'0,"0"0"5"16,0-5-25-16,3 0 0 0,0 0 0 0,-3 5 0 15,0 0 324-15,0 0 59 0,0-6 12 0,0 6 2 0,-3-5-205 16,0 0-42-16,-6-1-8 0,3 4-2 0,-3-1-56 15,0 0-11-15,-2 3-2 0,-1-2-1 0,0 2 17 0,-3 2 3 16,3 1 1-16,-3 2 0 0,0 1-60 0,-3 2-12 16,-2 5-3-16,2 0 0 0,-3 6-16 0,0 4 10 15,-3-1-10-15,0 7 8 0,1 0-8 0,-1 0 0 16,3 5 0-16,3 1 0 0,0-1 0 0,3 0 0 16,9 1 0-16,3-3 0 0,6-3-12 0,3 0 0 15,6-3-1-15,3-2 0 16,9-5-33-16,0-6-6 0,0 0-2 0,5-8 0 0,1 1 30 0,0-9 7 15,0-5 1-15,2-3 0 0,1-2 33 0,0-3 7 16,0-5 2-16,-1-3 0 0,-2 1 18 0,-3-4 4 16,-3-5 1-16,-4-5 0 0,1 0-18 0,-3-5-4 15,-6-6-1-15,-3-5 0 0,-3 0-8 0,-3 1-2 16,-6-4 0-16,-3 0 0 0,-3 9-16 0,-9 2 0 0,-6 2 8 16,-2 6-8-16,-1 8 0 0,-9 3-14 15,-3 5 2-15,-5 7 1 0,2 1-3 0,-6 11-1 0,-2 2 0 16,-7 5 0-16,7 3-4 0,-1 5-1 0,3 6 0 0,7 2 0 15,2 3-48 1,12-1-11-16,9 4-1 0,7-1-1177 0</inkml:trace>
  <inkml:trace contextRef="#ctx0" brushRef="#br0" timeOffset="64260.95">11679 10702 288 0,'0'0'25'0,"0"0"-25"0,0 0 0 0,0 0 0 0,0 0 268 15,0 0 49-15,0 0 10 0,0 0 1 0,0 0-113 0,6-2-23 16,-3-1-5-16,3 3-1 0,0-3-46 0,0 1-8 16,6 2-3-16,0 0 0 0,-4-3-46 0,7 3-10 15,6 0-1-15,3 0-1 0,0 0-27 0,0 3-6 16,2-3-1-16,1 2 0 0,-3 1-13 0,3-3-4 16,0 3 0-16,-1-1 0 0,-2 4-6 0,3-4-2 15,0 1 0-15,-3 2 0 0,-1 1 0 0,-2-4-1 16,-3 4 0-16,-3-1 0 0,-3 0-11 0,-3 3 12 15,3-3-12-15,-3 3 12 0,-6 3-24 0,-3-3-4 16,-3 5 0-16,0 0-1 0,-6 0 17 0,-3 1 0 16,-6 2 0-16,-6 5 0 0,-3 0 0 0,-2 0 0 15,-1 3 0-15,0 0 0 0,-3 0 0 0,1-1 0 0,-4 1 0 16,-3 0 0-16,6 0 10 0,4-3 6 0,2 0 0 16,0 0 1-16,9-5-17 0,3 3 0 15,3-6 0-15,6 0 0 0,1 0 0 0,7-2 0 0,-2-3 10 0,9-3-10 16,3-2-11-16,6 2-7 0,6-8-2 0,3 1 0 15,0-3 60-15,5-3 12 0,1 0 3 0,3-3 0 16,2 0-32-16,1 1-7 0,0-3 0 0,3-1-1 16,-4 4-15-16,-2-3 0 0,-3 2 0 0,-1 0 0 15,-2-2 0-15,-3 5 0 0,-3-2 0 0,-3 2 0 16,-1 0-107-16,-2-3-17 0,0 3-4 16,0 0-1235-16</inkml:trace>
  <inkml:trace contextRef="#ctx0" brushRef="#br0" timeOffset="65087">14977 9446 57 0,'9'-3'0'0,"-9"3"0"16,0 0 0-16,6-5 0 0,0-1 376 0,0 1 71 15,-6 5 13-15,0 0 4 0,3-8-218 0,0 0-43 16,-3 0-9-16,0 0-2 0,-3 0-51 0,0 0-10 15,0-2-3-15,-3 5 0 0,-6-3-72 0,3 0-16 16,0 0-2-16,-3 0-1 0,3 0-8 0,-6 3-1 16,-3-1-1-16,1 4 0 0,-4-1-27 0,0 3 0 15,-6 0 0-15,3 3 0 0,-2 2 18 0,-4 3-2 16,0 3 0-16,-3 4 0 0,1 4-16 0,-1 2 0 16,0 0 0-16,3 6 0 0,3-1-14 0,4 6 0 15,2 0 0-15,6 5 0 0,0-3 14 0,9-2-12 16,3 0 12-16,9-1-12 15,3-4-38-15,6-3-7 0,6-6-2 0,6 1 0 16,-1-9-3-16,7-2-1 0,0-5 0 0,3-6 0 0,-1-2 82 0,1-3 16 0,6-5 3 0,-4-3 1 16,4-3-11-16,-6-2-3 0,2-5 0 0,-2-6 0 15,-6-5 31-15,0-3 7 0,-4-7 1 0,1-6 0 16,-9-3-31-16,0-5-5 0,-3-5-2 0,-6-5 0 16,-3 5-15-16,-9 2-3 0,-3 8-8 0,-9 4 12 15,0 7-12-15,-12 8 0 0,-8 5-12 0,-7 5 12 16,-6 9-21-16,1 5 2 0,-7 5 1 0,-3 8 0 15,1 0-7-15,2 8-2 0,1 5 0 16,-1 5 0-16,13 1-117 0,5 5-24 16,9-1-5-16,6 7-1 0</inkml:trace>
  <inkml:trace contextRef="#ctx0" brushRef="#br0" timeOffset="65553.07">15542 9303 2887 0,'0'-16'64'0,"-2"13"12"0,-1-2 4 0,-3-3 0 0,3 0-64 0,-3 0-16 16,0 3 0-16,3-3 0 0,3 5 53 0,0 3 7 16,0 0 2-16,0 0 0 0,0 0-38 0,0 0-7 0,6-2-1 0,6 2-1 15,-3 0-24-15,2 5-5 0,1 0-1 0,0 0 0 16,0 1 15-16,-3 2 15 0,0 0-3 0,3 0-1 15,0 2-11-15,-3-2 8 0,0 3-8 0,0-1 8 16,3 4-8-16,-4-1 0 0,1 3 9 0,0-1-9 16,-6 1 0-16,0 0 8 0,0 0-8 15,-6 3 0-15,-3-1 9 0,-3 1-9 0,-3 2 12 0,-2-3-12 16,-4 4 12-16,-3-1-12 0,-6 0 12 0,-3 0-12 16,-2 0 0-16,-4 0 0 0,-3 1 0 0,-3-1 0 15,7-3 0-15,-1 1 0 0,3-3 0 0,7-1 0 16,2 1 0-16,6-2 0 0,3-4 0 0,6 3 0 15,3 1 0-15,6-4 0 0,6-2 0 0,6 0 0 0,6 0 0 16,9-8 0-16,8 0 0 0,7-5 0 0,3-1 15 16,2-1-1-16,4-1 0 0,5-3 0 0,-5 6 15 0,0-6 3 15,-1 1 1-15,7-1 0 0,-4 3 14 0,-2-3 2 16,-6 1 1-16,-1 2 0 0,-5 0-40 0,-6 0-10 16,-7 3 0-16,1-3 0 0,-9 3-13 0,0-1-5 15,-9 1-1-15,-3 2 0 16,0 1-46-16,-6 2-10 0,0 0-1 0,-9-3-916 15,-6 6-182-15</inkml:trace>
  <inkml:trace contextRef="#ctx0" brushRef="#br0" timeOffset="65859.78">14349 10295 1094 0,'12'-8'97'0,"-6"5"-77"0,6-2-20 0,0 2 0 15,8-2 349-15,4 0 67 0,6 0 12 0,6-1 4 16,2 1-323-16,4 0-64 0,6-1-13 0,8-2-2 16,10 1 36-16,2 1 7 0,7-2 2 0,5 0 0 15,-3 3-31-15,4 0-7 0,2-1-1 0,6 1 0 16,-8 0-16-16,-1 0-3 0,0-1-1 0,1 4 0 15,-13-4-4-15,-2 4-2 0,-4-1 0 0,-2 0 0 16,-13-2-10-16,-5 2 10 0,-6-2-10 0,-3 3 10 0,-10-4-23 0,-2 4-5 16,-6-1-1-16,-6 0 0 15,-9 3-209-15,0 0-41 0</inkml:trace>
  <inkml:trace contextRef="#ctx0" brushRef="#br0" timeOffset="68900.23">14974 10956 1094 0,'0'0'97'0,"0"0"-77"0,0 0-20 0,0 0 0 0,0 0 169 0,0 0 31 16,0-5 5-16,-3 0 2 0,3 5-44 0,-6-3-9 16,3-2-2-16,-3 0 0 0,0 2-63 0,0-2-13 15,0 2-2-15,-3 0-1 0,-3 1 5 0,-2 2 1 16,-1-3 0-16,0 6 0 0,-3-1-43 0,0 1-8 16,-3 0-1-16,0 5-1 0,1 0-14 0,-4 2-4 15,-3 3 0-15,3 1 0 0,-6-1 4 0,1 5 0 16,-1 3 0-16,0 6 0 0,0-3-12 0,4 5 0 15,2 0 9-15,3 0-9 0,6 3 0 0,3 0 0 16,3-3 0-16,6 2 0 16,3-1-26-16,6-4-6 0,0-2-2 0,6 0 0 15,3-9-14-15,6 1-2 0,-3-5-1 0,5-3 0 0,1-3 32 0,3-2 7 16,-6-6 0-16,6-2 1 0,-1-6 19 0,1-2 3 0,0-3 1 16,0-8 0-16,0 3 27 0,-1-8 5 0,4-3 2 0,-3-2 0 15,0-3-6-15,-6-3 0 0,2-5-1 0,-2-8 0 16,-6-2-31-16,-3-1-8 0,-3-2 0 0,-3-5 0 15,-9 2 8-15,0 5 0 0,-9 1 0 0,-6-1 0 16,0 11-8-16,-3 3-12 0,-8 7 4 0,-4 6 0 16,0 11 8-16,-3 2 0 0,-5 8 0 0,-10 5 0 15,1 6-53-15,-4 7-9 0,0 9-2 16,1 2 0-16,5 6 73 0,7-1 15 0,2 6 2 0,6 0 1 16,9 2-163-16,9 3-32 0,6 3-6 0,6-1-2 0</inkml:trace>
  <inkml:trace contextRef="#ctx0" brushRef="#br0" timeOffset="69218.11">15188 10893 2674 0,'0'0'59'0,"0"0"12"0,0 0 2 0,9-5 3 0,0-1-61 0,3 1-15 16,0 0 0-16,9 2 0 0,0-2 48 0,2 5 8 16,1-3 0-16,0 6 1 0,6-1-45 0,-3 4-12 15,-4 2 0-15,-2 0 0 0,0 2 0 0,0 3 0 16,-3 3 0-16,-6 0 0 0,3 0 38 0,-9 3 6 0,-1-4 0 0,-2 7 1 16,-3-4-13-16,-3 3-2 0,-2-2-1 0,-4-1 0 15,-6 4 20-15,-3-1 4 0,-3-3 1 0,-3 3 0 16,-3 1-43-16,1-4-11 0,-4 1 0 0,-3 2 0 15,3-3 0-15,1 1 0 0,-1-3 0 0,0 0 0 16,3-3-64 0,3-5-9-16,4 2-2 0,2-7-868 0,9-3-173 0</inkml:trace>
  <inkml:trace contextRef="#ctx0" brushRef="#br0" timeOffset="69456.56">15712 10795 2610 0,'0'0'116'0,"0"0"23"0,0 0-111 0,0 0-28 16,0 5 0-16,-3 3 0 0,-3 0 90 16,0 3 13-16,0 2 2 0,-3 0 1 0,0 6-30 0,-2 5-5 15,-1-1-2-15,0 6 0 0,-3 1-33 0,3-1-6 16,-3 2-2-16,3 4 0 0,3-3 0 0,3-1-1 16,6 4 0-16,3-6 0 15,6 0-43-15,3-5-9 0,6 0-2 0,0-6 0 0,6-2 36 0,2-8 7 16,4-5 2-16,6-3 0 15,-6-3-36-15,5-5-7 0,7 0-2 0,-3-5 0 16,-4 0-125-16,1-3-24 0,-3-3-6 0,6-2-1106 0</inkml:trace>
  <inkml:trace contextRef="#ctx0" brushRef="#br0" timeOffset="70659">13307 10089 1911 0,'0'0'84'0,"0"0"19"0,-3 2-83 0,3-2-20 15,0 0 0-15,0 0 0 0,-6 0 116 0,0 0 20 16,0 0 3-16,3 0 1 0,-3 0-20 0,0 3-4 16,3 0-1-16,0 2 0 0,3-5-52 0,-3 5-11 15,-3 0-1-15,6 3-1 0,-2 0-31 0,2-2-7 16,0 1 0-16,2-1-1 0,4-1-11 0,-3 0 0 16,3 1 0-16,0-4 0 0,3-2 0 0,0 0 8 15,0 0-8-15,3-2 0 0,0-6 0 0,3 2 0 16,-3-2 8-16,0-2-8 0,-3-1 0 0,-1 1 0 15,-2-3 0-15,0 2 0 0,-3 3 0 0,-3-3 8 16,0 3-8-16,-3 3 12 0,-6 0 4 0,1 2 0 16,-1 1 1-16,-3 2 0 0,3 0 3 0,-3 2 0 15,0 1 0-15,0 0 0 0,3 2-5 0,0 3-1 16,6-3 0-16,0 3 0 0,3 0-14 0,0-3 0 16,3 1-9-16,6-1 9 15,0 0-94-15,3-2-13 0,0 2-2 0,3-5-787 0,0 0-158 0</inkml:trace>
  <inkml:trace contextRef="#ctx0" brushRef="#br0" timeOffset="71266.2">13248 10933 1983 0,'0'0'88'0,"-6"2"18"0,-3 1-85 0,3-3-21 0,0 3 0 0,0 2 0 16,-6 3 101-16,3 2 16 0,3 1 3 0,0 5 1 15,0 2-22-15,0 6-5 0,6 3-1 0,-3 7 0 16,3 3-46-16,3 5-10 0,-3 6-1 0,3 5-1 16,0 2-3-16,0 1-1 0,-3 2 0 0,-3 8 0 15,0-5-15-15,-3 5-4 0,0 1 0 0,-6 7 0 16,3-8 15-16,-5 0 2 0,2 0 1 0,-3 5 0 15,-3-10 7-15,0 0 2 0,3-3 0 0,-3 1 0 16,3-12-17-16,1 1-3 0,2-6-1 0,0-2 0 0,3-6-10 16,3-2-8-16,-3-3 9 0,6-5-9 0,0-8 0 0,0-3 0 15,0-5 0-15,3-8 0 16,0 0-72-16,6-8-10 0,-3-8-2 0,0-5-1 16,3-5-73-16,3-9-14 0,-3-5-4 0</inkml:trace>
  <inkml:trace contextRef="#ctx0" brushRef="#br0" timeOffset="71611.34">12875 11372 2016 0,'-8'-3'89'0,"8"3"19"0,0 0-87 0,-6-2-21 0,3-4 0 0,-3 4 0 16,6-4 8-16,0 1-8 0,0-3 10 0,3 0-10 15,0 0 38-15,6-2 2 0,-3-4 0 0,8 1 0 16,-2 0 36-16,6-3 8 0,0 0 2 0,6-5 0 16,0 2-26-16,2-2-6 0,-2-3-1 0,6 1 0 15,0-1-9-15,-3 0-3 0,-1 0 0 0,-2 3 0 16,-3 0 0-16,0 2 0 0,-3 1 0 0,-3 5 0 16,-4-1-13-16,-2 4-2 0,0 2-1 0,-3 3 0 15,0-1 5-15,-6 6 1 0,0 0 0 0,0 0 0 16,0 0-19-16,3 8-3 0,0 3-1 0,3 5 0 15,-3 0 0-15,0 7-8 0,0 1 12 0,0 5-4 16,0 0-8-16,3 3 10 0,0 3-10 0,3 2 10 16,0-3-10-16,-3 3 0 0,6-5 0 0,0 2 0 15,-1-2-160-15,4-6-35 0</inkml:trace>
  <inkml:trace contextRef="#ctx0" brushRef="#br0" timeOffset="72291.83">12747 13295 921 0,'6'-2'82'0,"3"-4"-66"16,0 1-16-16,0-3 0 0,0 0 262 0,0 3 49 16,0-6 9-16,3 3 3 15,-3-2-173-15,0-1-34 0,0 3-8 0,-3-2 0 0,0 2-12 16,-3 0-1-16,0 0-1 0,-3 3 0 0,0-1-28 0,-3 4-6 15,-3-1 0-15,0 0-1 0,-3 3-12 0,-3 3-3 16,-6 2 0-16,0 6 0 0,-3-1-36 0,-3 6-8 16,-5 0 0-16,-1 3 0 0,0 5-11 0,3-1 2 15,4 1 0-15,-1 5 0 0,9-2 9 0,0 5 16 16,9-6-4-16,3 6-1 16,3-6-46-16,6 3-9 0,6-2-1 0,6-3-1 15,3-1-10-15,2 1-3 0,1-5 0 0,3-1 0 16,3-2 27-16,-3 0 4 0,-1-3 2 0,-2 6 0 15,0-6-2-15,-3 0-1 0,-3 0 0 0,3 1 0 0,-7-1 57 0,1 0 11 0,-3 0 2 16,-3 3 1-16,-6-5 15 0,-3 2 3 0,0-2 1 0,-3 2 0 16,-6-3 3-16,0 1 0 0,-9-3 0 15,1 3 0-15,-7-4-30 0,-9 1-6 0,-3 0 0 0,-5-2-1 16,5-1-16-16,-6 0-3 0,4 0-8 16,-1-2 12-16,6-3-12 0,3 0 0 0,4-3-9 0,5-2 9 31,3-3-121-31,6-2-19 0,9-4-3 0,3 1-1183 0</inkml:trace>
  <inkml:trace contextRef="#ctx0" brushRef="#br0" timeOffset="72597.34">13164 13671 1209 0,'0'0'53'0,"0"0"12"0,0-5-52 0,-3-1-13 16,3 1 0-16,-3 0 0 0,-3 0 323 0,3-1 61 15,3-2 13-15,0 3 3 0,0-3-215 0,0 0-42 16,0 0-9-16,3 3-2 0,-3-3-72 0,0 0-16 16,0 0-2-16,0 8-1 0,0 0-13 0,0 0-2 15,0-5-1-15,0 5 0 0,-6 2-1 0,0 1-1 16,0 5 0-16,-2 0 0 0,-4 5-4 0,-3 3-1 16,3 5 0-16,-3 0 0 0,0 3-18 0,3 0 0 15,0 3 0-15,6 2 0 0,0 0 0 0,6 0 0 16,0-3-8-16,9 1 8 0,0-3-12 0,6-3 0 15,0-3 0-15,6-2 0 16,3-5-86-16,2-3-17 0,4-3-3 0,-3-2-1 16,3-6-51-16,-1 0-10 0,1-2-3 0,0-6-978 0</inkml:trace>
  <inkml:trace contextRef="#ctx0" brushRef="#br0" timeOffset="73166.42">13664 13695 576 0,'-9'-11'51'0,"6"6"-41"0,-3 0-10 0,0-3 0 15,3 0 412-15,-5 0 80 0,-4-3 16 0,0 3 3 16,3 3-283-16,-3-3-56 0,-6 3-11 0,-3 0-2 15,3 5-61-15,0-3-12 0,-2 3-2 0,2 3-1 16,0 2-50-16,0 0-9 0,3 6-3 0,0-1 0 16,0 6-21-16,1 0 0 0,5 3 0 0,-3-1 8 15,3 3-8-15,6 0-10 0,-3 1 10 0,6-1-13 0,0 0 13 0,3 0 0 16,0-5 0-16,3 0 0 16,3-3-29-16,0-2-3 0,0-6-1 0,-1 0 0 0,4-5 20 15,-3-2 4-15,6-4 1 0,-3-4 0 0,0 2 8 0,0-5 0 16,3-1 0-16,-3-2 0 0,0-2 0 0,-3 2 9 15,2-2-9-15,-2-1 0 0,-6 0 15 0,3 1-4 16,0-3-1-16,0 2 0 0,0 3 5 0,0 1 1 16,-3-1 0-16,3 2 0 0,0 4-5 0,0 5-1 15,-3-3 0-15,-3 8 0 0,0 0-10 0,0 0-14 16,6-3 3-16,-6 3 1 0,0 0 10 0,3 8-8 16,3 0 8-16,-3 2-8 0,0 1 8 0,-3 2 0 15,6 6 0-15,0-1 0 0,-3 1 0 0,0-1-8 16,3 1 8-16,-3 2 0 0,3-2 0 0,2 2 0 15,1-3 0-15,3 1 0 0,3-3 8 0,0-1 8 16,0-1 0-16,0-1 1 0,6-5-27 0,-3-5-6 0,2-3 0 0,4 0-1 16,-3-6 7-16,3-2 2 0,0 0 0 0,-1-5 0 15,-2-3 8-15,0-2 0 0,0-3 0 0,6-3-8 16,0-3 28-16,-1-2 5 0,-5-3 2 16,0-7 0-16,-3-1-38 0,-3-2-7 0,3-9-2 0,-1 4 0 15,-5-1 20-15,-3 9 0 0,-3-1 8 0,-3 5-8 16,-6 4 16-16,0 4-4 0,-6 6 0 0,0 5 0 15,-3 0 2-15,1 8 0 0,-1 3 0 0,-3 2 0 16,3 9-14-16,-3 4 0 0,3 4 0 0,-3 7 0 16,0 3 0-16,0 7-13 0,7 4 1 0,-1 7 0 15,3 0 12-15,0 1 0 0,0 2 0 0,9 2 0 0,0-4 0 16,3-1 0-16,0-2 12 0,5-1-12 0,4-2 0 16,0-5 0-16,0 0 0 0,6-6-12 15,-3 1-144-15,6-6-29 0,2-5-6 0,4-3-1101 16</inkml:trace>
  <inkml:trace contextRef="#ctx0" brushRef="#br0" timeOffset="73765.19">14551 13674 2016 0,'-9'-21'89'0,"3"10"19"0,0-2-87 0,6-3-21 16,-3 0 0-16,3 0 0 0,-2 0 196 0,-4 0 36 16,0 0 6-16,0 1 2 0,3 7-96 0,-3-3-20 15,0 0-3-15,0 6-1 0,-3 0-38 0,-3 2-8 16,0 6-2-16,0 0 0 15,0 4-88-15,-3 1-17 0,0 6-4 0,-2 4-1 0,-1 6 28 0,3 2 10 16,0 1 0-16,3 2-9 0,0 3-2 0,3-3 0 0,6 0 0 16,0 0 0-1,0 0-25-15,6-5-4 0,3 0-2 0,0-6 0 16,3-2 6-16,3-5 2 0,0-6 0 0,3 0 0 16,0-7-24-16,0-4-5 0,2-4-1 0,-5-1 0 0,-3-2 103 0,3-3 20 0,9-2 4 0,0-1 1 15,-9 1-52-15,3-1-12 0,0-5 0 0,-4 3 0 16,-2-3 41-16,0 3 6 0,-3 0 1 0,0 2 0 15,0 1-21-15,-3 2-4 0,-3 3-1 0,0 2 0 16,3 3-9-16,-3 3-1 0,-3 0-1 0,3 5 0 16,0 0-23-16,0 5-4 0,-3 3 0 0,0 0-1 15,0 5 17-15,0 6 14 0,3-4-2 0,3 7-1 16,-3-1-11-16,3 0-16 0,-3-3 4 0,3 4 1 16,3-4 11-16,3 1 0 0,3-1 0 0,3-2-8 15,0 0 8-15,3-5 0 0,-4-1 0 0,4-5 0 0,3 1 0 16,0-6-12-16,-3 0 2 0,3-6 0 0,3 1 10 0,-1-5 0 15,-2-1 0-15,0-2 8 0,-3-3-8 0,3 0 8 16,5-3-8-16,-2-2 8 0,-3-3-8 0,-6 3 9 16,3-2-9-16,-3-4 10 0,-6 6-10 0,-3 0 0 15,-6 2 9-15,0 3-9 0,0 0 8 0,-6 6-8 16,-9-1 10-16,3 6-10 0,3 0 0 0,-3 2-10 16,-6 0 0-16,3 9 0 0,0 2 10 0,4 2 14 15,-1-2-3-15,3 8-1 0,0-3-10 0,6 3-14 16,6 0 3-16,3 0 1 15,0 0-43-15,6 2-9 0,-1-4-2 0,4 4 0 0,3-5 39 0,-3 6 7 16,-3-3 2-16,3 2 0 0,-3-2 8 0,0 0 8 0,0 0-12 16,-3 2 12-16,2 1 0 0,-2-1 19 0,-3 4-3 15,3-4 0-15,-3-2 22 0,0 0 4 0,0 0 1 0,3-3 0 32,0 0-60-32,3 0-12 0,0-2-3 0,0 0-1377 0</inkml:trace>
  <inkml:trace contextRef="#ctx0" brushRef="#br0" timeOffset="75434.09">15819 13563 2440 0,'0'0'54'0,"0"-6"11"0,0 1 3 0,0-3 0 0,6 3-55 0,-3-3-13 0,0 0 0 0,0 3 0 16,3 2 100-16,0-2 18 0,3 2 3 0,-3-2 1 16,3 5-46-16,-3 2-10 0,3 1-2 0,0 5 0 15,0 0-51-15,-3 2-13 0,3 9 0 0,-6 2 0 16,2 3 40-16,-5-3 6 0,0 0 1 0,0 6 0 15,-3-1-30-15,1-2-5 0,-7 2-2 0,0 1 0 16,3-1-10-16,-3 1 10 0,-3 2-10 0,0-5 10 16,3-6-10-16,3-4 8 0,6-1-8 0,-3-8 8 15,3-5-8-15,0 0 0 0,0 0 0 0,0 0 8 16,3-8-8-16,0-2 8 0,6-9-8 0,3 0 8 16,3-2-8-16,0-5 0 0,3-1 9 0,-1 1-9 0,4-6 0 15,-3 6-13-15,0-3 1 0,0 5 1 0,0 3 11 0,0 2 16 16,-4 3-4-16,4 8-1 15,-3 0-11-15,-3 3 0 0,0 2 0 0,-3 3 0 0,0 3-9 0,-3 5 9 16,0 0 0-16,0 5 0 0,-6 0 0 0,0 3-8 16,0 0 8-16,-3 3 0 0,3-1 0 0,-3 1 0 15,0-1 0-15,0 1 0 0,0-3 0 0,0-3 12 16,0 0-3-16,0-2-1 0,3-3-8 0,-3 0 0 16,3-8 0-16,0 0 0 0,0 0 0 0,0 0 0 15,3-8 0-15,0 0 0 0,0-3 0 0,3-2 0 16,0-3 0-16,0-3 0 0,0-2-9 0,6 0-4 15,2 0-1-15,7-5 0 0,0 2 14 0,3 0 0 16,0 3 0-16,0 0 0 0,-1 5 0 0,1 2 0 16,0 4 9-16,-3 2-9 0,-3 0 0 0,2 3 0 15,-5 5 0-15,0 0-10 0,0 0 10 0,-3 8-8 16,0-3 8-16,-3 6-8 0,3 2 8 0,-3 0 0 0,-3 0 0 16,3 3 0-16,-6 0 0 0,3 0 12 15,-4 0-4-15,1 2 0 0,0 1-8 0,-3-1 0 0,3 1 0 0,0-3 8 16,-3 0-8-16,3-3 0 0,0 3 0 0,3-3 0 15,-6-3 0-15,6-2 0 0,3 0-8 0,0-2 8 16,0-1 0-16,3-5-8 0,0 3 8 0,3-6 0 16,0 0 0-16,0-2 0 0,2-6 0 0,1 1-8 15,-3-1 8-15,3-5 0 0,-3 0 0 0,0 1 8 16,3-4-8-16,-4 1 0 0,-5-1 0 0,3-2 0 16,-6 0 11-16,0 2 7 0,0-2 2 0,0 5 0 0,-6-2 0 15,-3 4 0-15,6 1 0 0,-6 5 0 0,0-2 3 16,3 4 1-16,0 6 0 0,0 0 0 0,0 0-24 0,0 0 0 15,0 0 0-15,0 0 0 0,0 0 0 0,3 8-15 16,-6 3 3-16,6 5 0 0,0 0 12 0,0-1 0 16,0 4 0-16,3 0-9 0,-6 2 9 0,6-3-12 15,0 1 12-15,0-3-12 0,-3-1-2 0,6-1-1 16,0-4 0-16,0-2 0 0,-3 0 5 0,3-3 1 16,2-2 0-16,1-3 0 0,0-3 9 0,0 1 0 15,-3-6 0-15,3 0-8 0,0-3 8 0,-3-2 0 16,-3 0 0-16,0-3 8 0,3 0-8 0,-3-2 9 15,-3-4-9-15,3 4 10 0,-6-1-2 0,6 1-8 16,-6-1 12-16,2 1-4 0,-2 5-8 0,6-1 8 16,3 4-8-16,-6 5 8 0,-3-1-8 0,0 6 0 15,0 0 0-15,0 0 0 0,3 6-12 0,0 1 12 16,0 1-10-16,0 6 10 0,3-1-8 0,-3 5 8 0,-3 1 0 0,3 2-9 16,3 0 9-16,-3 3 0 0,-3-5 0 0,3 2 0 15,3-3 0-15,0 1-8 0,0-3 8 0,3 0 0 16,0-3-24-16,3-3 1 0,0 1 0 0,2-6 0 15,4-2 23-15,3-3 8 0,-3-5 0 0,3 2 0 16,3-5-8-16,-3 0-11 0,-1-5 3 0,4 0 0 16,0-3 8-16,-3-3 0 0,-3-5 0 0,5-2 0 15,-2-3 18-15,0-3 6 0,0-8 0 0,3-2 1 16,0 0-12-16,-1 2-2 0,-5-5-1 0,0 3 0 16,-6 2-2-16,-6 3 0 0,3 0 0 0,-6 3 0 15,-6 2 3-15,0 5 0 0,0 6 0 0,0 0 0 16,-6 2-1-16,0 4 0 0,-3 1 0 0,3 6 0 15,0 3-2-15,3 3-8 0,-2 2 12 0,-1 5-4 0,3 0-8 0,-3 8-12 16,0 3 2-16,0 8 1 0,0 2 9 0,0 6-8 16,0 0 8-16,0 2-8 0,0 6 8 0,3 0 0 15,0 2-9-15,0 6 9 0,3-6 0 0,3 3-9 16,0 0 9-16,3-3 0 0,0-5-16 0,6 0 3 16,0-2 1-16,6-3 0 0,3-3 2 0,0-6 1 15,3-1 0-15,5-4 0 0,4-5 33 0,3 1 8 16,-6-9 0-16,5-2 1 15,-2-6-57-15,3 0-12 0,0-5-3 0,-4-2 0 0,1-6 30 0,0-5 9 16,0-3 0-16,2-5 0 0,1-3 0 0,-3-8 0 16,-3 1 0-16,-3-6 0 0,-4 0 0 0,-2 0 8 15,-3 0-8-15,-3-3 0 0,-9 3 14 0,3 5-3 16,-3 1-1-16,0-1 0 0,-3 8 6 0,-3 3 0 16,0 5 1-16,0 3 0 0,3 5-6 0,0 3-2 15,0 3 0-15,3 4 0 0,0 4-9 0,-3 2 0 0,0 0 0 16,-3 10 0-16,6 3 0 0,-3 6 0 0,-6 5 0 0,3 2 0 15,0 6 0-15,0 2 0 0,0 3 0 0,-3 6 0 16,-6-1 0-16,6-2 0 0,-3 2 0 0,-3 3 0 16,4-3 0-16,-4 3 0 0,6-5 0 0,0 0 0 15,0-6 0-15,6 1 0 0,0-6 0 0,3 0 0 16,3-5 0-16,0-1 0 0,9-1 0 0,-1-4 0 16,4-5 0-16,0-5 0 0,3 0 0 0,0-3 0 15,3-5 0-15,2-2 0 0,-2-1 0 0,0-5 0 16,-3 0-98-16,3-5-18 0,-3-3-4 15,-4-2-1347-15</inkml:trace>
  <inkml:trace contextRef="#ctx0" brushRef="#br0" timeOffset="75566.59">17989 13327 2880 0,'-12'0'128'0,"6"0"25"0,3 0-122 0,3 0-31 15,0 0 0-15,0 0 0 0,3 5 0 0,6 1 0 16,3 2 0-16,6 0 0 0,3-1 0 0,3 4 0 15,0 0 0-15,5 5 0 0</inkml:trace>
  <inkml:trace contextRef="#ctx0" brushRef="#br0" timeOffset="75717.38">18442 13851 3340 0,'0'0'74'0,"-6"-3"15"0,6-2 3 0,0 5 1 0,-3-5-74 0,0-1-19 0,6 1 0 0,0 0 0 16,0-6-48-16,3 3-12 16,3 0-4-16,-1 0 0 0</inkml:trace>
  <inkml:trace contextRef="#ctx0" brushRef="#br0" timeOffset="78352.72">5434 12361 1728 0,'21'-2'76'0,"-12"2"16"0,3-3-73 0,3 0-19 0,0 3 0 0,2 0 0 16,10 0 52-16,0 6 6 0,3-4 2 0,8 4 0 31,1 2-171-31,6 0-33 0</inkml:trace>
  <inkml:trace contextRef="#ctx0" brushRef="#br0" timeOffset="79309.97">5363 12404 2016 0,'-6'-3'179'0,"3"0"-143"0,3 1-36 0,0 2 0 16,6-8 58-16,0 3 5 0,0-1 1 0,5 1 0 16,7 2-64-16,3 1-13 0,3-1-3 0,3 3 0 15,6 0-16-15,-1 3-4 0,7-1-1 0,6 4 0 16,5-4-12-16,7 1-3 0,2 2 0 0,10 0-525 15,-1 1-106-15</inkml:trace>
  <inkml:trace contextRef="#ctx0" brushRef="#br0" timeOffset="79906.77">11155 12041 2138 0,'0'0'95'0,"0"-5"19"0,6-3-91 0,0-3-23 0,3 3 0 0,6 1 0 32,0 1-31-32,5 1-10 0,7 0-3 0,3 2 0 15,6 0-32-15,-1 1-6 0,4-1-2 0,6 3-712 0</inkml:trace>
  <inkml:trace contextRef="#ctx0" brushRef="#br0" timeOffset="80340.67">14992 11935 2138 0,'0'0'47'0,"0"0"9"0,9-5 3 0,6-3 1 0,2 0-48 0,4 3-12 0,6 0 0 0,3-1 0 31,12 1-23-31,5 0-7 0,7-1-2 0,11 1 0 0,4 0-103 16,8 0-21-16,75-6-4 0,-18 0 0 0</inkml:trace>
  <inkml:trace contextRef="#ctx0" brushRef="#br0" timeOffset="88330.08">11140 12054 2203 0,'6'0'48'0,"3"-2"11"0,0-4 1 0,3 1 2 0,0 0-50 0,3 0-12 0,3-3 0 0,5 0 0 31,4-5-51-31,6 2-13 0,3-2-2 0,5 2-1 15,1-2 31-15,3 0 5 0,2-1 2 0,7 4 0 16,8-1-127-16,1 6-24 0,56-6-6 0,-30 6-1 0</inkml:trace>
  <inkml:trace contextRef="#ctx0" brushRef="#br0" timeOffset="90833.63">16346 10983 1710 0,'0'0'76'0,"0"0"15"0,0 0-73 0,0 0-18 15,0 0 0-15,0 0 0 0,6 3 11 0,0-1-2 16,3 1 0-16,0-3 0 0,-3 0-9 0,3 0 0 15,6 0 0-15,3-3 0 0,-4-2-17 0,4 0 1 16,0-6 0-16,3 0 0 0,3 1-5 0,3-3-1 16,-7-3 0-16,7 0 0 0,6-3 22 0,-3 1-9 0,-3-1 9 0,2 1 0 15,1-1 0-15,-3-2 0 0,-3 5 0 0,-4-2 0 16,-2-1 0-16,0 1 0 0,0 2 0 0,-3-3 0 16,-3 1 11-16,-3-3-1 0,6-3 0 0,-3 0 0 15,-4-3-2-15,4-2-8 0,-3-2 12 0,0-1-4 16,3-8 1-16,-3 0 0 0,-3 1 0 0,0-1 0 15,3-2 14-15,-6 2 2 0,-3 0 1 0,-3-2 0 16,0 0 2-16,0-1 0 0,0 1 0 0,-6 2 0 16,0 1 12-16,-3 4 4 0,3 1 0 0,-9 5 0 15,-2 2-11-15,-1 4-1 0,3 1-1 0,-6 1 0 16,-3 0-9-16,1 5-2 0,2-2 0 0,0 4 0 0,0-1 2 0,0 1 0 16,0 1 0-16,7 0 0 0,5 0-5 0,-3-3-1 15,0 3 0-15,6-1 0 0,0 1-16 0,6 2 0 16,0 1 0-16,3 2 0 0,0-3 0 0,3 3-14 15,3 3 2-15,0 2 1 16,-6 3-39-16,6-2-8 0,6-1-2 0,-6-2-592 16,0 5-120-16</inkml:trace>
  <inkml:trace contextRef="#ctx0" brushRef="#br0" timeOffset="91196.23">16876 9372 2134 0,'-21'-8'47'0,"15"2"9"0,3 1 3 0,-3-3 1 0,-3 3-48 0,0-3-12 0,6 0 0 0,-3 0 0 15,4 0-16-15,-10 0-5 0,3 3-2 0,0-3 0 16,0 5 51-16,0 1 11 0,-12 2 1 0,0 0 1 31,6 0-137-31,-3 2-27 0,-2 1-5 0,-1 2-2 0,3 0 112 0,0 1 18 0,0-1 12 0,0 0-1 16,0 3 34-16,4 0 7 0,-1 0 2 0,3 0 0 15,0 3-10-15,3-1-3 0,3-2 0 0,3 3 0 16,0-3-17-16,3 5-4 0,0-2-1 0,6-1 0 16,0 3-19-16,6 1-9 0,-3-1 1 0,3 3 0 15,6-3 8-15,-4 0-12 0,1 0 12 0,0 3-12 0,0 0 12 0,0 3-8 16,3-3 8-16,-9-3-8 0,-6 3 25 0,3-1 6 15,3 4 1-15,-6 0-665 16,-9-1-133-16</inkml:trace>
  <inkml:trace contextRef="#ctx0" brushRef="#br0" timeOffset="92531.52">12313 10782 1602 0,'0'0'71'0,"0"-6"14"0,0 1-68 0,3 0-17 0,0 0 0 0,0-3 0 15,0-3 22-15,0 3 1 0,0-2 0 0,0-1 0 16,3-2-23-16,0 0-10 0,3-1 1 0,0-2 0 16,-1 1-11-16,1-4-1 0,3 1-1 0,0-6 0 15,3-3 7-15,-3 1 2 0,3-3 0 0,0 0 0 16,0-3 35-16,0 3 7 0,-4 0 2 0,4 0 0 15,-3 2 22-15,0 1 5 0,-3-1 1 0,-3 1 0 16,0 2-11-16,0 0-3 0,-3 3 0 0,-3-6 0 16,0 4-22-16,-3-1-5 0,0 3-1 0,0-3 0 0,-3-3 0 15,3 4 0-15,-3-1 0 0,3-3 0 0,0 1-4 0,-3-3-1 16,0-3 0-16,0 3 0 0,3-3-3 0,-3 3-1 16,-3-3 0-16,3 3 0 0,0 0-8 0,-2 0 10 15,-4 0-10-15,0 0 10 0,3 2-10 0,0 6 12 16,-3-3-12-16,-3 3 12 0,0 5 0 0,3 0 0 15,-3 1 0-15,4 1 0 0,-4 1-4 0,0 0 0 16,0 2 0-16,3 3 0 0,-3-2-8 0,3 2 0 16,0 0 0-16,3 3 0 0,-3-1-16 0,4 1 0 15,2 0 1-15,0 2 0 16,0-2-10-16,3 2-3 0,-3-2 0 0,6 5 0 16,0 0-22-16,0 0-5 0,0 0-1 0,0 0 0 15,0 0-38-15,0 0-8 0,0 0-2 0,0 8-660 0</inkml:trace>
  <inkml:trace contextRef="#ctx0" brushRef="#br0" timeOffset="92839.93">12069 9340 1670 0,'0'0'148'0,"-6"0"-118"0,-3 0-30 0,0 0 0 0,0 0 99 0,0 0 13 15,0 2 4-15,0-2 0 16,-3 3-135-16,6 0-26 0,0-1-6 0,6-2-1 16,0 0 12-16,0 0 1 0,0 0 1 0,6-2 0 15,3-6-3-15,3 3-1 0,3-1 0 0,3 1 0 0,0-3 21 16,3 0 4-16,3 3 1 0,-4-3 0 0,4 0 2 0,0 0 1 16,0 3 0-16,0-1 0 0,2 1 23 0,-2 2 5 15,-3 3 1-15,3 3 0 0,-6-3-27 0,0 3-5 16,-4-1 0-16,1 4-1 0,-3 2 5 0,0-3 0 15,0 3 1-15,0 0 0 0,-3 0-1 0,-3 2 0 16,3 4 0-16,-3-1 0 0,3 0-3 0,-3 0-1 16,3 3 0-16</inkml:trace>
  <inkml:trace contextRef="#ctx1" brushRef="#br0">1716 8853 0,'0'0'15</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9-03T16:57:40.029"/>
    </inkml:context>
    <inkml:brush xml:id="br0">
      <inkml:brushProperty name="width" value="0.05292" units="cm"/>
      <inkml:brushProperty name="height" value="0.05292" units="cm"/>
      <inkml:brushProperty name="color" value="#FF0000"/>
    </inkml:brush>
  </inkml:definitions>
  <inkml:trace contextRef="#ctx0" brushRef="#br0">13158 2574 1839 0,'21'-2'40'0,"-12"-1"9"0,0 3 2 0,6 0 1 0,0-5-42 0,3 5-10 16,2 0 0-16,4-5 0 0,0 2 22 0,6-2 2 15,0-1 1-15,2-2 0 0,7 3 37 0,9-3 7 16,5 3 2-16,10-3 0 0,-1 0-24 0,7 3-5 15,8-9-1-15,12 4 0 0,1 5-14 0,2-3-3 16,9 0-1-16,12 0 0 0,-9 5-3 0,4 0 0 16,-1-4 0-16,15 1 0 0,-15 6-31 0,0-8-6 15,0 6-2-15,9-1 0 0,-11 3 19 0,-10-5 0 16,-3 5 0-16,3 0 0 0,-14 0 0 0,-4 5 0 16,-8-5 0-16,-7 0 0 0,-11 3 31 0,-10-3 9 15,1 0 3-15,-9 0 0 0,-6 0-18 0,-7 0-3 16,-5-3-1-16,-6 3 0 0,0-5-21 0,-9 5 0 0,0 0 0 15,-12-6-1173-15</inkml:trace>
  <inkml:trace contextRef="#ctx0" brushRef="#br0" timeOffset="1262.03">2359 3905 1954 0,'6'-5'43'0,"-6"0"9"0,6 2 1 0,-3-2 3 0,3 2-45 0,0 0-11 16,3-2 0-16,-6 3 0 0,6-4 98 0,0 4 18 15,0-4 3-15,3 4 1 0,3-4-23 0,-1 6-4 16,-2-5-1-16,9 2 0 0,-3 1-51 0,3-1-10 0,3 3-3 15,0 0 0-15,2 3 7 0,-2 2 1 16,0 0 0-16,3 3 0 0,-6 0-36 0,-1 3 0 0,1-1 0 0,0 1 0 16,-12 2 11-16,3-2-11 0,-6 5 10 0,0 0-10 15,-3-1 12-15,-6 4-4 0,-3-1-8 0,-3 4 12 16,-3-1-1-16,-6-3-1 0,0 3 0 0,-3 3 0 16,-5-5-10-16,2 5 12 0,-3-1-12 0,3-1 12 15,-6-4-12-15,4 1 10 0,2-3-10 0,3-1 10 16,0-4-10-16,0-3-16 0,6 0 4 0,7-6 1 15,2-2-100-15,0-2-20 0,6-6-4 16,6-8-1074-16</inkml:trace>
  <inkml:trace contextRef="#ctx0" brushRef="#br0" timeOffset="1560.88">2922 3781 2559 0,'0'0'56'0,"0"3"12"0,-9 2 3 0,3 0 1 0,-3 6-58 0,3-3-14 16,-3 0 0-16,0 2 0 0,6 1 89 0,-9 2 15 15,9-2 4-15,-6 2 0 0,6 0-80 0,-2 3-16 16,-1 0-4-16,3 0 0 0,0 2 0 0,0 1-8 16,0-1 12-16,3 3-4 0,0-5 0 0,0 0 0 15,3 0 0-15,0 3 0 0,3-4-8 0,0 1 10 16,-1-2-10-16,4-1 10 0,0-3-10 0,0-2 12 15,6 0-12-15,-3 0 12 0,0-3-12 0,6 1 0 16,0-6 0-16,0 0-11 0,2-3 23 0,4-2 4 0,0-1 0 0,3-1 1 16,0-4-17-16,-1 0-19 0,4-2 4 0,3-3 1 31,-12-2-150-31,3-1-29 0,-4-5-7 0,1 1 0 0</inkml:trace>
  <inkml:trace contextRef="#ctx0" brushRef="#br0" timeOffset="1905.02">2222 3641 1209 0,'0'0'108'0,"0"0"-87"16,6-3-21-16,0-5 0 0,3 3 202 0,0 0 36 16,3-1 7-16,3-2 2 0,0 3-82 0,0 5-16 15,0-8-3-15,5 3-1 0,1 2-43 0,0-2-9 16,3 2-1-16,-3 1-1 0,0 2-46 0,2-3-9 16,1 3-1-16,6 0-1 0,0-3-15 0,-1 3-3 15,1-2-1-15,-6 2 0 0,3-3-3 0,3-2 0 16,-10 2 0-16,7-2 0 0,-3-1-12 0,-9 4 0 15,0-4 0-15,-3 1 0 16,-3 3-95-16,-3-4-25 0,3 1-4 0,-6 2-2 16,-3-5-105-16,0 3-21 0,-6-11-4 0,6 16 0 0</inkml:trace>
  <inkml:trace contextRef="#ctx0" brushRef="#br0" timeOffset="2101.34">2633 3405 1926 0,'0'0'42'0,"0"0"9"0,6-5 1 0,3 5 3 0,-3 0-44 0,3 0-11 0,0 0 0 0,0 5 0 15,3-5 95-15,3 0 17 0,-4 0 3 0,4 0 1 16,0 3-36-16,0-1-8 0,3 6 0 0,0-5-1 16,-6 2-5-16,3 1-1 0,-1 2 0 0,-2 0 0 15,0-1-12-15,0 1-2 0,0 0-1 0,0 0 0 16,-3 3-29-16,3-3-5 0,-6 2-2 0,-3-2 0 16,3 3-14-16,-6-3-15 0,-3 2 3 0,0 4 1 15,-3-1-136-15,3 0-27 0,-9 6-6 0,0-3 0 0</inkml:trace>
  <inkml:trace contextRef="#ctx0" brushRef="#br0" timeOffset="2481.4">3761 3784 2188 0,'0'0'97'0,"-3"-6"20"0,3-4-93 0,0-1-24 16,-3-2 0-16,3-3 0 0,0 3 101 0,0 2 16 15,3-2 3-15,-3 5 1 0,0-3-40 0,0 3-8 16,-3 1-1-16,0 1-1 0,0 4-6 0,0 2-1 0,-3 2 0 16,0 1 0-16,-5 0-51 0,2 4-13 0,-3 7 0 0,0-1 0 15,0 0 0-15,0 6 0 0,-3-1 0 0,3 9 0 16,-3-1 0-16,3 1 0 0,1 2 0 0,-1 2 0 15,3-1 13-15,3-1 0 0,3-3 0 0,3 3 0 16,0-2-13-16,6-1 0 0,-3 1-9 0,9-4 9 16,-3-4-15-16,5-1 3 0,1-4 1 0,6 2 0 15,-3-3-7-15,0-5-2 0,3 0 0 0,-3-3 0 16,2 0 20-16,-5-5 0 0,3-5 0 0,0 0 0 16,3-1-10-16,-3-2 10 0,0-5-8 0,-1-3 8 15,4 0-70-15,-6-2-9 0,-3-1-1 0,0-4-764 16,-3 1-152-16</inkml:trace>
  <inkml:trace contextRef="#ctx0" brushRef="#br0" timeOffset="2643.74">3443 3932 1324 0,'0'0'59'0,"0"0"12"0,0 0-57 0,0 0-14 16,3 8 0-16,0-3 0 0,0 0 277 0,6 3 53 15,6-5 10-15,-1-1 3 0,4 1-189 0,3 0-38 16,6-6-7-16,3 0-1 0,-1 1-71 0,7-3-13 15,-6-1-4-15,6-2 0 0,-4-2-20 0,1 2 0 16,0-3 0-16,3-2-889 0,-4 0-183 16</inkml:trace>
  <inkml:trace contextRef="#ctx0" brushRef="#br0" timeOffset="2883.23">4187 3537 2815 0,'0'0'62'0,"0"0"13"16,0 0 2-16,0 0 2 0,0 0-63 0,0 0-16 0,0 0 0 0,3 11 0 15,-3 0 68-15,0 2 12 0,3 3 1 0,-3 2 1 16,0 6-66-16,0 3-16 0,0 4 0 0,0 1 0 16,0 2 0-16,-6 3 0 0,3-2 0 0,0 2 0 15,0-5 55-15,0 2 7 0,3-5 2 0,0 0 0 16,0-2-52-16,0-6-12 0,3 0 0 0,0 0 0 15,0-2-202-15,3-6-43 0,0 0-9 0,3-7-2 0</inkml:trace>
  <inkml:trace contextRef="#ctx0" brushRef="#br0" timeOffset="3108.27">4416 3601 2649 0,'-6'13'117'0,"3"-5"25"0,0 3-114 0,0 2-28 16,0 3 0-16,3 5 0 0,-3 3 108 0,0 2 16 16,0 1 4-16,3 2 0 0,0 0-84 0,0 0-16 15,3-2-3-15,0 4-1 0,-3-4-4 0,3 2-2 0,0-5 0 0,0-1 0 16,0-1-9-16,0 1-1 16,0-4-8-16,0-3 12 0,0-3-12 0,3-5 0 15,-9 3 0-15,3-11 0 16,0 0-72-16,0 0-18 0,0 0-3 0,-3-8-824 0,-3-3-165 0</inkml:trace>
  <inkml:trace contextRef="#ctx0" brushRef="#br0" timeOffset="3499.15">4217 3519 2347 0,'0'0'104'0,"0"0"21"16,6-3-100-16,3-2-25 0,-1 0 0 0,1 2 0 0,6-2 72 0,0 0 10 15,6-1 2-15,-3 6 0 0,3-2 4 0,3 2 2 16,-1-3 0-16,4 6 0 0,-3-1-42 0,-3 1-8 15,0 2-1-15,2 3-1 0,1-3-30 0,-6 3-8 16,0 3 0-16,-3-1 0 0,0 1 0 0,-3 5 0 16,-6 0 0-16,0 0 0 0,-3-3 0 0,-1 0 0 15,-4 3 0-15,-4 3 0 0,3-4 0 0,-6 1 0 16,-3 0 0-16,0-3 0 0,-9 3 0 0,3-5 0 16,0-1 0-16,-3-2 0 15,4 0-50-15,2 0-11 0,3-5-3 0,3 0 0 16,-3 2 28-16,3-5 4 0,9 0 2 0,-9 0 0 15,0-3-3-15,9 3-1 0,0 0 0 0,0 0 0 0,0 0 34 0,0 0 0 16,0 0 0-16,0 0 0 0,3-5 0 0,3 5 0 16,-3 0 0-16,6 3 0 0,0-1 44 0,0 1 16 15,3 5 4-15,-3 0 0 0,0 0-49 0,3 2-15 16,2 1 8-16,1-1-8 0,0 1 23 0,3 2 1 16,0-2 0-16,-3 2 0 0,6-5-9 0,-6-3-2 0,2 3 0 15,1-3 0-15,0 1-13 0,3-4 8 16,-3 1-8-16,3-3 0 15,-1-3-80-15,1 1-21 0,3-6-5 0,0 0-1 0</inkml:trace>
  <inkml:trace contextRef="#ctx0" brushRef="#br0" timeOffset="3934.6">5011 3336 2649 0,'-17'-8'58'0,"11"6"12"0,3-1 2 0,-3 1 4 0,3-4-61 0,-3 1-15 15,-3 2 0-15,3 3 0 0,-3-8 105 0,3 6 19 16,-3-1 3-16,3 3 1 0,3-8-74 0,-3 5-14 16,0 3-4-16,0-2 0 0,-3-1-6 0,0 1-2 15,0 2 0-15,4 2 0 0,-10 1-36 0,3-1-8 16,0 4-2-16,0-1 0 0,-3 8 9 0,3-5 9 16,0 3-13-16,-3 2 5 0,3 6 26 0,1-4 6 15,-1 1 0-15,3 3 1 16,6-3-71-16,0 0-14 0,0-1-4 0,6-1 0 0,0-6 52 0,3 0 12 15,3-6 0-15,2 4 0 16,4-6-54-16,0-6-8 0,0 1-2 0,6-6 0 0,-3-2 64 0,3 0 18 16,0-6 1-16,-7-2 0 0,1 0-31 0,0-5-5 15,3 4-2-15,0-7 0 0,-6-2 43 0,0-1 8 16,-3-3 1-16,3-7 1 0,-4 5-15 0,1-5-3 16,-3-3-1-16,0 2 0 0,0 4 2 0,0 7 1 15,-3 5 0-15,0 6 0 0,0 8-18 0,0 3 0 0,-3 10 0 16,0 0 0-16,0 0 0 0,0 13 0 0,-3 5 0 0,-3 9 0 15,0-1 0-15,3 3 0 0,0 6 0 0,-3 7 0 16,0 0 38-16,3 6 14 0,3 0 2 0,0 2 1 16,6-3-37-16,3-4-7 0,3-1-2 0,3-2 0 15,3-6-131-15,6-5-26 16,29 19-6-16,1-27-1 0</inkml:trace>
  <inkml:trace contextRef="#ctx0" brushRef="#br0" timeOffset="4686.92">6077 3802 1152 0,'0'0'102'0,"0"0"-82"16,-3 3-20-16,3-3 0 15,0 0 173-15,-6 5 31 0,6-5 5 0,0 0 2 0,0 0-97 0,0 0-19 16,0 0-4-16,0 0-1 0,9 3-2 0,0-1 0 16,3 1 0-16,3 0 0 0,0-1-32 0,5-2-6 15,1 3-2-15,3-3 0 0,0 3-15 0,9-1-3 16,2 1-1-16,10-1 0 0,-3-2 9 0,2 3 2 16,7-6 0-16,8 3 0 0,4-2-32 0,5 2-8 15,4 0 0-15,2 0 0 0,-5 0 0 0,11 2 0 16,9-2 0-16,1 3 8 0,-16-3-8 0,7 3 0 15,5-1 0-15,9 1 8 16,-9 0-31-16,-5-1-5 0,-4-2-2 0,9 0 0 0,1 0 48 0,-7-2 10 16,-8-1 1-16,2 0 1 0,-6-2-22 0,-5 0-8 15,2-3 0-15,4-3 9 0,-13 6-9 0,1-3 0 16,-6 0 9-16,-4 0-9 0,-2 0 27 0,-9 3 1 16,-4 0 0-16,-5-1 0 0,0 1-28 0,-6 2 0 15,-3-2 0-15,-3 0 0 0,-4 2 0 0,1-2 0 16,-3 5 0-16,-3-5 0 0,-3-1 0 0,-3 6 0 0,0 0 0 0,0-5 0 15,-3-3 0-15,-3 3 0 0,3 2 0 0,-3 1 0 32,0-4-46-32,0 1-14 0,6 5-4 0,-3-5 0 15,-2 2-51-15,2-2-10 0,0-1-3 0,3 1 0 0,3 0-102 16,-3 0-21-16,3 2-4 0,-1-5-1 0</inkml:trace>
  <inkml:trace contextRef="#ctx0" brushRef="#br0" timeOffset="5005.46">8684 3551 806 0,'0'0'36'0,"0"0"7"0,0-6-35 0,-2 4-8 15,-4-1 0-15,6 3 0 0,0 0 360 0,0 0 71 16,0 0 13-16,0 0 4 0,0 0-246 0,0 0-49 15,0 0-9-15,0 0-3 0,0 0-89 0,8 5-19 16,4-2-3-16,-3 5-1 0,3 0-5 0,-3 0-2 16,3 2 0-16,3 1 0 0,-3 0-22 0,3-1 0 15,0 1 0-15,2-1 0 0,-2 1 0 0,0 0 0 16,0-1 0-16,0 1 0 0,0-3 0 0,-6 2 0 16,3-2 0-16,-3 0 0 0,-3 3 0 0,-3-6 0 15,0 3 0-15,-3 3 0 0,-6-1 56 0,0 1 6 0,-6-3 2 16,0 0 0-16,-3-1-52 0,-3 4-12 0,-3-3 0 0,-3 0 0 31,1 0-121-31,-4 0-27 0</inkml:trace>
  <inkml:trace contextRef="#ctx0" brushRef="#br0" timeOffset="5810.32">6869 4400 1209 0,'6'-5'108'0,"0"-1"-87"0,0-1-21 0,3-4 0 16,-3-2 134-16,2 2 22 0,4-2 5 0,-3 0 1 16,-6-1-28-16,6 4-6 0,-3-3 0 0,0 2-1 15,-3 0 2-15,0 6 1 0,-6-3 0 16,3 3 0-16,0 5-47 0,-6-5-10 0,-3 2-1 0,-3 0-1 16,0 3-12-16,0 0-3 0,-2 0 0 0,-1 6 0 15,-3-4-40-15,3 6-16 0,-3 0 11 0,3 5-11 16,0-2 0-16,0 2 0 0,4 0 0 0,-1 3 0 15,0 0 0-15,0 0-8 0,6 3 8 0,0-4-10 16,6 4 10-16,3-3 0 0,3 0 0 0,3-3 8 16,3-2-48-16,3-1-10 15,-1-5-2-15,4 1 0 0,-3-4 32 0,3 1 7 0,0-6 1 0,0 1 0 16,-3-4 12-16,0 1 0 0,2-3 0 0,-2 0 0 0,-3-2 0 0,3 2 0 16,0-3 0-16,-3 1 0 0,-6-1 12 0,3 3 8 15,0 0 1-15,0 0 1 0,-3 3 2 0,0 0 0 16,-1-1 0-16,1 6 0 0,0 0-4 0,-6 0-1 15,0 0 0-15,6 6 0 0,3 2-19 0,-3 5 0 16,-3-3 0-16,0 6 0 0,3 3-8 0,0 2 8 16,3 0 0-16,-3 8-9 0,-6 0 9 0,3 3 0 15,9 0 0-15,-6 2 8 0,-6 1-8 0,0-1-16 16,6 0 4-16,-3-2 0 0,-6 0 12 0,0-3-8 16,0 0 8-16,3-2-8 0,-3-6-8 0,-3 0 0 15,-6-3-1-15,3 1 0 0,0-3 17 0,-3 0 12 16,-6-6-1-16,0 1-1 0,4-6 10 0,-4 0 1 0,0-5 1 0,0-2 0 15,0-4-22-15,-3 1 0 16,3-5 0-16,1-1 8 16,2-2-32-16,3-3-7 0,3 0-1 0,3-3 0 0,3 1 17 0,0-1 3 0,9-2 1 0,0 0 0 31,6 0-154-31,0 0-31 0,0 0-7 0,8-1-1 0</inkml:trace>
  <inkml:trace contextRef="#ctx0" brushRef="#br0" timeOffset="6058.52">7405 4546 1728 0,'-18'-8'153'0,"18"2"-122"0,3 4-31 0,-6-4 0 0,0 4 211 0,-3-1 36 15,6 3 7-15,0 0 2 0,0 0-103 0,0 0-20 16,0 0-4-16,6 8-1 0,3 0-51 0,-3 3-10 15,-6-1-3-15,0 3 0 0,6 1-51 0,-6-1-13 16,0 5 0-16,-3-2 0 0,3 0 0 0,-3 0 0 16,3 0 0-16,-3 0 0 15,-3-3-48-15,3 0-13 0,6-2-3 0,-3-1-887 16,-6-2-177-16</inkml:trace>
  <inkml:trace contextRef="#ctx0" brushRef="#br0" timeOffset="6339.44">7741 4186 1497 0,'0'0'133'0,"0"0"-106"0,0 0-27 0,-12 2 0 15,-3 4 210-15,3-1 37 0,12-5 7 0,-12 8 2 16,-6 2-103-16,7 6-20 0,5 0-4 0,-3 0-1 15,0 5-63-15,0 0-13 0,-3 3-2 0,6 0-1 16,6 3-8-16,-3-1-1 0,-6 0-1 0,9 4 0 16,12-1-31-16,-3 0-8 0,-6-3 0 0,9 3 0 15,6-2-16-15,-1-3-7 0,4-3-1 0,0 0-1 16,0-5 25-16,0-3 0 0,9-5 0 0,-1 0 0 16,-5-8-159-16,9-5-26 0,3-3-6 0,5-6-999 15</inkml:trace>
  <inkml:trace contextRef="#ctx0" brushRef="#br0" timeOffset="6577.84">8184 4149 2419 0,'-9'10'107'0,"12"-2"22"0,3 0-103 0,0 3-26 15,-6 2 0-15,9 3 0 0,3 0 56 0,3 5 7 16,-6-3 1-16,3 4 0 0,3-1-28 0,3 3-4 15,-3-3-2-15,2 3 0 0,7-3-6 0,-3 2-2 0,-3 1 0 0,0 0 0 16,-3 0-8-16,0 0-2 0,-4 0 0 0,1-1 0 16,-3-4 37-16,-6-1 7 15,0 1 2-15,-6-1 0 0,0-2-42 0,-9-2-8 16,0-1-8-16,-8 3 12 0,-1-3-12 0,-3-3 0 0,-9 1 0 0,-5 0-920 16,-4-1-185-16</inkml:trace>
  <inkml:trace contextRef="#ctx0" brushRef="#br0" timeOffset="7485.19">10045 3604 2084 0,'0'0'92'0,"0"0"20"0,0 0-90 0,0 0-22 15,-6 0 0-15,6 0 0 0,0 0 100 0,0 0 16 16,0 0 4-16,0 0 0 0,6-3-26 0,6-2-5 16,-3 2-1-16,8 0 0 0,1 1-38 0,3-1-8 15,6 3-2-15,0-3 0 0,0 1-21 0,2 2-5 16,1-3-1-16,6 1 0 0,-6 2 9 0,2 2 2 16,1-2 0-16,0 3 0 0,-3 2-24 0,-1-2 0 15,-2-1 0-15,0 1 0 0,-6 0 19 0,0 2-1 16,-1 0 0-16,-2 3 0 0,-6-5-18 0,0 5 0 0,-6 2 0 15,0-2 0-15,-6 3 13 0,-3 2-4 0,-6 3-1 0,0 3 0 16,-6-4 7-16,0 4 1 0,-5 2 0 16,-4 3 0-16,0-3-8 0,-3 0-8 15,-3 3 11-15,1-3-11 0,-1 3 0 0,0-3 0 0,0 0 0 0,4 3 0 16,-1-3 8-16,3 3-8 0,-3-3 0 0,3 3 0 16,3 3 0-16,1-4 0 0,2-1 0 0,0 1 0 15,6-4 0-15,3-1 0 0,0 1 0 0,3-1 0 16,3-4-11-16,6-1 11 0,0-5-12 0,6 2 12 15,-3-4-17-15,6-1 3 0,3-2 1 0,6-3 0 16,0-3 13-16,-1 0 0 0,7 1 0 0,0-1 0 16,0-5 0-16,0 3 0 0,-4 0 0 0,7 2 0 15,0-2 26-15,0-3 8 0,-1 5 2 0,-2-2 0 0,0-1-36 16,3 1 0-16,-6-5 0 0,2 2 0 0,1 0 0 16,-3-3-14-16,0 3 1 0,0 0 0 0,-4 0-7 0,-5-2 0 15,0-3-1-15,-3 2 0 16,0 0-147-16,-3 1-28 0,-6-3-7 0</inkml:trace>
  <inkml:trace contextRef="#ctx0" brushRef="#br0" timeOffset="7725.54">10206 3881 2253 0,'0'0'100'0,"0"0"20"0,5 3-96 0,7 0-24 0,-3-3 0 0,3 0 0 16,6 0 73-16,0 0 10 0,3 0 1 0,6 0 1 15,5 0 3-15,1 0 1 0,0 0 0 0,5-3 0 16,-5 0-20-16,0 1-4 0,0 2-1 0,2-5 0 16,-5 2-51-16,3-2-13 0,0 2 0 15,-4-2-919-15,-2 2-186 16</inkml:trace>
  <inkml:trace contextRef="#ctx0" brushRef="#br0" timeOffset="9344.54">11485 3651 1681 0,'0'0'36'0,"0"0"8"0,0 0 2 0,6 0 2 0,-6 0-38 0,6 0-10 16,0 0 0-16,-6 0 0 0,0 0 130 0,0 0 24 16,6-5 5-16,-6 5 1 0,0 0-53 0,0 0-11 15,-3-5-1-15,0-1-1 0,0 1-30 0,-3 5-5 0,0-3-2 0,-5 6 0 16,-1 0-7-16,0 2-2 16,-3 0 0-16,-3 3 0 0,-3 5-32 0,3 1-6 0,0 2-2 0,1 2 0 15,-1 6-8-15,-3 0 12 0,0 5-12 0,3 0 12 16,0 0-12-16,3 3 0 0,6-3 0 0,4 3 0 15,-1-3 0-15,6 0 0 0,3-3 0 0,5 1 0 16,4-3-20-16,3-6 3 0,3-2 1 0,6 0 0 16,0-3 16-16,0-5 0 0,2 0-8 0,4-5 8 15,-3-3 0-15,0-3 0 0,2-5 0 0,4-5 0 16,-3 0 0-16,0-3 0 0,-1 0 0 0,1-3 0 16,-3-2-32-16,-3 3-4 15,-3-4 0-15,-3 1-816 0,-7 3-163 0</inkml:trace>
  <inkml:trace contextRef="#ctx0" brushRef="#br0" timeOffset="9535.94">11137 3945 1440 0,'0'0'64'0,"0"0"12"0,0 0-60 0,0 0-16 16,0 0 0-16,6 0 0 0,6 0 213 0,0 0 40 15,6 0 8-15,3 0 2 0,-1-3-108 0,4 1-22 16,6-1-4-16,3-2-1 0,-3 2-60 0,2-2-12 15,4-1-2-15,-3-4-1 0,2 2-33 0,4-5-6 16,-3 2-2-16,6-2 0 16,2-3-167-16,-2 3-33 0,32-24-8 0,-14 13 0 0</inkml:trace>
  <inkml:trace contextRef="#ctx0" brushRef="#br0" timeOffset="9775.53">12173 3397 2948 0,'0'0'65'0,"0"0"14"0,0 0 2 0,0 0 1 0,0 0-66 0,0 0-16 0,0 0 0 0,0 0 0 15,-3 8 56-15,0-3 8 0,0 9 2 0,0-1 0 16,0 5-36-16,3 4-7 0,-6 4-2 0,6 3 0 16,-3 6-5-16,0 2 0 0,-3 2-1 0,3 6 0 15,-3-2-7-15,3 2 0 0,-6-6-8 0,1 4 12 16,2-4-4-16,0-4-8 0,0-1 11 0,0 1-11 0,0-6 0 15,3-3 0-15,0-2-12 0,3-3 3 16,3-2-120-16,0-6-24 0,0-5-5 0,3-3-1165 16</inkml:trace>
  <inkml:trace contextRef="#ctx0" brushRef="#br0" timeOffset="10020.79">12408 3384 2653 0,'0'0'58'0,"-3"5"12"0,0 1 2 0,0 4 4 0,0-5-61 0,0 9-15 16,0-4 0-16,0 6 0 0,0 3 96 0,3-1 17 15,0 6 3-15,3 0 1 0,0 2-61 0,0 3-13 16,0 1-3-16,-3 4 0 0,3 3-4 0,-3-5-2 16,3 2 0-16,-3 0 0 0,-3-2-34 0,0-3-14 0,3 0 1 0,-3 1 0 15,3-7 21-15,-3 1 4 0,-3-3 0 16,6 1 1-1,-6-7-35-15,3 1-7 0,-3-5-2 0,3 2 0 16,1-8-114-16,-1 3-23 0,0-8-5 0,3 0-679 0,0-5-136 0</inkml:trace>
  <inkml:trace contextRef="#ctx0" brushRef="#br0" timeOffset="10418.54">12230 3384 1900 0,'11'-8'169'0,"-11"5"-135"0,0 3-34 0,0-5 0 0,3 0 158 0,0 0 25 15,3 2 5-15,6-2 0 0,3 2-72 0,3 0-16 16,6 1-2-16,3-4-1 0,2 4-58 0,4 2-12 16,3-6-3-16,3 6 0 0,-1 0-12 0,1 6-2 15,-3-1-1-15,2 3 0 0,-2 3-9 0,-6-1 0 16,-3 3 0-16,-4 1 0 0,-5 1 8 0,-3-1 0 16,-6 2 0-16,-6-1 0 0,-3 1 0 0,-3 0 0 15,-6 3 0-15,-6-1 0 16,-3-2-27-16,-2 0-5 0,-7 3-2 0,-3-1 0 15,-3-2-9-15,1 0-1 0,2-3-1 0,-3 3 0 16,0 0-22-16,4-3-4 0,-4-2-1 0,6-1 0 0,3-2 64 0,3-3 0 16,4 1 0-16,5-1 10 0,3-2-10 0,6 2-9 15,3-5 9-15,0 0-13 0,3 3 13 0,6-1 0 16,0 4 0-16,2-1 0 0,4-3 43 0,0 6 11 16,6-2 2-16,0 2 1 0,-3 2-40 0,3-2-8 15,2 0-1-15,1 3-8 0,0-3 58 0,3 2 5 0,-3 1 1 0,2-1 0 16,1-2-52-16,0 3-12 0,-6-6 0 0,3 0 0 15,-1 3 37-15,-2-5 5 0,0 2 1 0,0-2 0 16,0 0-43-16,-3-3 0 0,2 0 0 0,1 0 0 16,-3-3-189-1,0 0-34-15,-3-2-6 0,-3 0-2 0</inkml:trace>
  <inkml:trace contextRef="#ctx0" brushRef="#br0" timeOffset="11025.4">12902 2868 2505 0,'0'0'111'0,"0"0"23"0,-3 0-107 0,3 0-27 16,0 0 0-16,0 0 0 0,0 0 88 0,0 0 13 15,0 11 3-15,3-1 0 0,0 3-32 0,0-5-7 16,3 3-1-16,0 2 0 0,3 3 0 0,-3-3-1 15,0 1 0-15,3 1 0 0,-3-1-43 0,0 2-8 16,0 2-1-16,-3-5-1 0,0 3-10 0,0-3-12 16,-3 3 2-16,0-2 1 0,0-1 18 0,-3 0 4 15,3-5 1-15,-3 0 0 0,0 0-14 0,3-8 0 16,0 0 0-16,0 0 0 0,-6 5 0 0,6-5-18 16,0 0 2-16,0 0 1 0,6-5 5 0,-3-3 1 15,3-3 0-15,0-2 0 16,6 0-15-16,-1-3-4 0,4-3 0 0,3-2 0 15,0 0 1-15,-3-5 0 0,0 4 0 0,3 1 0 0,-3 0 27 0,-1 5 0 0,-2 3 0 16,-3 2 0-16,-3 3 0 0,0 3 0 0,3 3 0 0,-3 2 0 16,-6 0 0-16,6 7 0 0,-3-1 12 0,3 7-4 15,0 0 4-15,0 3 0 0,-3 0 1 0,3 0 0 16,-3 2 3-16,0-4 1 0,0 4 0 0,-3 1 0 16,3-3 1-16,0-1 0 0,-6 1 0 0,3-2 0 15,3-1-7-15,-3-8-2 0,-3 3 0 0,3-8 0 16,-3 5-9-16,3-5 0 0,0 0 0 0,0 0 0 15,-6-2 12-15,3-1 1 0,0-8 0 0,0 1 0 16,3-1-13-16,3-2-18 0,0-3 4 0,3-2 1 0,0-1 13 16,0-5 0-16,3 3 9 0,2 0-9 0,1 0 0 0,3 0-16 15,-3 5 1-15,0-5 1 0,3 7 14 0,-3 1 12 16,0 8-3-16,0 0 0 0,0 5-9 0,0 0 0 16,2 5 0-16,-2 3 0 0,3 2 0 0,-6 1 0 15,3 2 0-15,0 3 0 0,0 0 0 0,-3 2 0 16,3-2 0-16,0 3 0 0,-4-1 10 0,4 1 10 15,0-1 1-15,0-2 1 0,0 0-13 0,0 0-9 16,-3-3 12-16,0 0-1025 16,6-5-205-16</inkml:trace>
  <inkml:trace contextRef="#ctx0" brushRef="#br0" timeOffset="12559.2">6107 5543 979 0,'0'0'87'0,"0"0"-70"15,0 0-17-15,0 0 0 0,-3-5 311 0,3 5 58 16,-3-3 12-16,3 3 3 0,0 0-199 0,0 0-39 15,0 0-8-15,0-5-2 0,0-3-48 0,0 8-9 16,0 0-3-16,0 0 0 0,3-5-40 0,-3 5-9 16,0 0-2-16,0 0 0 0,3-6-25 0,-3 6 0 15,0 0 0-15,6 3 0 16,-3 2-149-16,0 3-32 0,-3 3-7 0</inkml:trace>
  <inkml:trace contextRef="#ctx0" brushRef="#br0" timeOffset="12728.13">6006 5823 2577 0,'-9'0'114'0,"9"0"24"0,0 0-110 0,0 0-28 0,-3 3 0 0,3-3 0 16,-3 0 62-16,3 0 7 0,0 0 2 0,0 0 0 16,0 0-17-16,0 0-3 0,3 5-1 0,0 1 0 31,-3-6-150-31,9 5-31 0,0-2-5 0</inkml:trace>
  <inkml:trace contextRef="#ctx0" brushRef="#br0" timeOffset="12990.34">6393 5575 2602 0,'0'0'57'0,"0"0"12"0,0 0 3 0,0 0 1 0,0 0-58 0,0 0-15 15,-6 2 0-15,0 4 0 0,3 2 92 0,-3 0 15 16,3 5 3-16,0 0 1 0,3-2-51 0,0 5-9 16,0 2-3-16,0 3 0 0,-3 3-18 0,0 0-4 15,-3 2-1-15,0 3 0 0,0 0-10 0,0 3-3 16,-3 0 0-16,3 0 0 0,0-1-12 0,0 1 9 16,0-3-9-16,3 0 8 0,0-2-8 0,0-3-16 15,0-6 4-15,-3 1 1 16,3-3-128-16,3-3-25 0,0-5-6 0,0-8-1118 0</inkml:trace>
  <inkml:trace contextRef="#ctx0" brushRef="#br0" timeOffset="13220.15">6538 5540 2451 0,'-3'6'54'0,"0"-1"11"0,0 6 3 0,3-1 0 0,-3 3-54 0,3 3-14 0,-2 3 0 0,2 5 0 15,0-3 96-15,0 3 16 0,-3 5 3 0,6 0 1 16,-3 3-57-16,0 2-11 0,0 0-3 0,-3 3 0 16,3 0-15-16,-3-5-3 0,3 3-1 0,0-4 0 15,-6 1-13-15,3-3-2 0,0-2-1 0,0-4 0 16,0-4-10-16,0-1 0 0,0-2 0 0,3-5 0 16,0-3-91-16,0-3-17 0,0-5-3 0,0 0-1 15,0 0-104-15,0-8-20 0</inkml:trace>
  <inkml:trace contextRef="#ctx0" brushRef="#br0" timeOffset="13662.55">6467 5591 403 0,'0'-11'17'0,"0"11"5"0,0 0-22 0,-3-5 0 16,0-1 0-16,3 6 0 0,0 0 460 0,0 0 88 15,3-5 18-15,0 0 3 0,6 0-373 0,-3 2-74 16,6 0-15-16,0-2-3 0,0 2-62 0,5 1-12 15,-2 2-2-15,3 2-1 0,3 1-17 0,-3 0-10 0,3-1 12 0,2 4-12 16,4-1 12-16,-3 3-4 16,0 0 0-16,-3 2-8 0,-6-2 8 0,2 3-8 0,-2-1 0 0,0-2 0 15,-6 3 0-15,0 0 0 0,-3-3 0 0,0 2 0 16,-6 1 0-16,-3 2 0 0,-3-5 0 0,-3 5 0 16,-3 0 0-16,-3 1 0 0,-2-1 0 0,-1-3 0 15,0 1-9-15,3 0 1 0,-3-1 0 16,3 1 0-16,0-1-2 0,0-2 0 0,1 0 0 0,-1 3 0 15,6-6 18-15,0 3 4 0,0 3 1 0,0-4 0 16,6-1-27-16,0 2-6 0,0-3 0 0,3 3-1 16,0-3 21-16,0 3-11 0,6-3 11 0,0 1-8 15,-3-4-1-15,6 4 0 0,3-1 0 0,0 3 0 16,0-3 33-16,-1 0 8 0,7 1 0 0,-3-1 1 16,3 0-13-16,-3 3-4 0,3-2 0 0,0 2 0 0,-3-3 0 0,2 3 0 15,-2-3 0-15,6 3 0 0,-6-3 12 0,3 1 3 16,-3-1 0-16,0 0 0 0,2-2-23 0,-2-3-8 15,-3 0 0-15,0 2 0 0,0-2 0 0,0 0 0 16,-3 0 0-16,-9 0 0 16,9-2-227-16,-3-3-48 0,0-6-9 0,-6 11-3 0</inkml:trace>
  <inkml:trace contextRef="#ctx0" brushRef="#br0" timeOffset="14249.94">7137 5419 1886 0,'0'0'84'0,"0"0"16"0,6-3-80 0,-6 3-20 0,-3-5 0 0,0-1 0 16,0-1 136-16,0 1 24 0,0-2 4 0,-6 3 0 16,-3 0-62-16,3-1-13 0,6 1-2 0,-6 0-1 15,-6 0-28-15,3-1-6 0,6 1 0 0,-3 2-1 0,0-2-28 16,1 5-6-16,-4-3-1 0,0 1 0 15,3 2-8-15,-3 0-8 0,-3 2 9 0,0 1-9 0,3 0 0 0,0 5 0 16,-6 0 0-16,4 5 0 0,2 0 0 0,0 6 0 16,0 2 0-16,3 2-10 0,0 1 10 0,6 0-8 15,-3-3 8-15,6 3-8 0,0 0-13 0,6 0-3 16,3-6 0-16,3-5 0 16,0 1-18-16,3-6-4 0,0-3-1 0,2-2 0 0,1-6 28 0,0-2 6 15,-3-1 1-15,3-4 0 0,0-3 12 0,0-3 10 16,-7 0-2-16,1-5 0 0,0-3 13 0,-3 0 3 15,-3 0 0-15,0-5 0 0,-6 0 0 0,3 0 0 16,0-3 0-16,0-2 0 0,-9-1-8 0,6-2 0 16,6 3-1-16,-3 2 0 0,-3 6-15 0,-3 2-8 15,6 8 8-15,-3 3-13 0,3 5 13 0,-3 8 10 16,-12 0-2-16,9 8 0 0,3 2-8 0,0 6 0 0,-3 5 0 0,0 3 0 16,0 3 0-16,0 2-12 15,0 3 4-15,3 2 8 0,-3-2 0 0,6-1 0 0,3 1 0 16,3 3 0-1,-6-6-100-15,9-3-13 0,15 1-3 0,-6-6-688 0,-6 0-137 0</inkml:trace>
  <inkml:trace contextRef="#ctx0" brushRef="#br0" timeOffset="14517.75">7464 5726 2718 0,'6'0'60'0,"-6"0"12"0,0 0 2 0,0 0 2 0,3 0-60 0,3 2-16 16,0 1 0-16,3-3 0 0,-6 3 64 0,12-1 9 15,9 1 3-15,-1-3 0 0,-11 0-22 0,15 0-4 16,9 0-1-16,2-3 0 0,-5 1-49 0,3-1-16 16,-6-2 0-16,8 2 0 0,-2 0 16 0,-3 1 0 15,-9-4 0-15,5 4 0 0,4-4 0 0,-6 4 0 16,-9-1 0-16,0-2 0 15,0-3-105-15,-1 0-19 0,-5 3-3 0,0-3-1 16,-6 0-51-16,0 0-10 0,3 0-3 0,-9-3 0 0</inkml:trace>
  <inkml:trace contextRef="#ctx0" brushRef="#br0" timeOffset="14687.3">7839 5564 2188 0,'0'0'48'0,"0"0"11"0,6 5 1 0,3-2 1 0,-6 2-49 0,6 1-12 0,6-1 0 0,-6 3 0 16,0-3 116-16,0 1 20 0,5 1 4 0,1 1 0 15,-3 0-71-15,0 3-14 0,0 0-3 0,3-1-1 16,0 3-15-16,-3 1-4 0,-3-1 0 0,-3 0 0 16,0 0 0-16,-9 0 0 0,-6 1 0 0,3-1 0 15,0 0-76 1,0 0-16-16,-3 1-4 0,3-1-1254 0</inkml:trace>
  <inkml:trace contextRef="#ctx0" brushRef="#br0" timeOffset="14909.91">8396 5421 1152 0,'0'0'51'0,"0"0"10"0,-6 0-49 0,0 3-12 16,0 2 0-16,3 3 0 0,-3-3 438 0,0 3 85 16,0 6 17-16,3 4 3 0,0-2-435 0,0 3-86 15,0 4-22-15,0 4 0 0,0 2 56 0,0-3 6 16,0 6 2-16,0-3 0 0,0 0-64 0,0 3 0 15,0 3-9-15,-3-4 0 0,-3 1 9 0,4 0 0 16,2-3 0-16,0 0 0 16,-3-5-97-16,3-3-18 0,0-3-3 0,3-2-1234 0</inkml:trace>
  <inkml:trace contextRef="#ctx0" brushRef="#br0" timeOffset="15133.52">8568 5403 2649 0,'0'0'58'0,"3"2"12"0,0 6 2 0,0 3 4 0,-3 2-61 0,-3 3-15 0,0 3 0 0,0 2 0 15,-3 5 105-15,0 3 19 0,4 3 3 0,-4 5 1 16,-3-5-79-16,3 2-15 0,0 1-3 0,0 2-1 16,3-3-6-16,0-2 0 0,-3-3-1 0,0-3 0 15,3 4-15-15,3-4-8 0,-3-8 8 0,0 1-8 16,3-6-27-16,0 0-9 0,0-5-3 0,0-2 0 15,0-6-157-15,0 0-31 0,6-8-6 0,3-5-2 0</inkml:trace>
  <inkml:trace contextRef="#ctx0" brushRef="#br0" timeOffset="15554.41">8559 5466 2649 0,'0'0'58'0,"0"0"12"0,0 0 2 0,0 0 4 0,0-5-61 0,0 5-15 15,3-5 0-15,3-1 0 0,-3-2 98 0,3 3 17 16,0-3 3-16,6 0 1 0,3 0-89 0,0 3-18 16,3 0-3-16,0 0-1 0,0-1-8 0,-4 6 0 15,4 0 0-15,-3 0 0 0,-3 6 0 0,0 1 0 16,0-1 0-16,0 4 0 0,-3 1 0 0,-3 2 8 16,-3 6-8-16,0-1 8 0,0-2-8 0,-3 5 0 15,-6-2 0-15,0-1 0 0,0 1 0 0,-3-1 0 0,-6-2 0 0,0 3 0 16,0-6 0-16,-3 0 0 0,-3 0 0 0,1 1 0 31,-4-4-58-31,3-2-10 0,3-3-3 0,0 1 0 0,3-1-4 16,0-2-1-16,1-3 0 0,2 0 0 0,3 0 52 0,3-3 11 0,6 3 1 0,0 0 1 15,0 0 11-15,6-3 12 0,3 1-2 0,-3-1-1 16,6 3 6-16,2 0 1 0,1 3 0 0,6-1 0 16,3 4 20-16,-3-1 5 0,0 3 1 0,-3 2 0 15,-1 1 7-15,1 2 2 0,-3 1 0 0,0 1 0 16,0 1-3-16,-3-3 0 0,3 3 0 0,-3 3 0 15,2-3-11-15,-2-3-2 0,0 0-1 0,0 0 0 0,3-2-11 16,-3 0-3-16,3-6 0 0,0 0 0 0,0-2-20 0,2-1 0 16,4-2 0-16,-3 0 0 15,-6-2-149-15,3-1-35 0,0-2-6 0,3-3-2 0</inkml:trace>
  <inkml:trace contextRef="#ctx0" brushRef="#br0" timeOffset="16254.74">8839 5188 1728 0,'0'0'76'0,"0"0"16"15,0 0-73-15,0 0-19 0,0 0 0 0,0 0 0 16,0 0 157-16,0 0 28 0,0 0 6 0,3 8 1 16,-3 3-79-16,0 2-15 0,0 0-3 0,0 3-1 15,-3 0-48-15,3 0-10 0,0 3-1 0,0-4-1 0,0 4 10 0,0-3 3 16,0 0 0-16,0-3 0 0,0 0-29 0,3-5-6 16,-3-3 0-16,0-5-1 0,0 0-11 0,0 0 10 15,0 0-10-15,0 0 10 0,3-2-10 0,0-3 0 16,3-3 0-16,-6-3 0 0,3-2-10 0,0 0-1 15,0-3 0-15,0 0 0 0,0-3 19 0,3 3 4 16,-3-2 1-16,3 2 0 16,0 0-61-16,0 3-13 0,0 0-3 0,0 5 0 0,0-3 52 0,0 6 12 15,0 0 0-15,0 2 0 0,-1 0 0 0,-2 3 0 16,-3 0 0-16,6 3 0 0,0 2 0 0,0 0 0 16,0 1 0-16,0 2 0 0,0-3 48 0,-3 3 13 15,6-3 3-15,-3 1 0 16,0 1-77-16,-6-7-15 0,3 6-4 0,-3-6 0 0,6 5 52 0,0 0 9 15,-6-5 3-15,0 0 0 16,6 0-48-16,-6 0-8 0,6-2-3 0,0-4 0 0,0 1 16 0,3 0 11 16,-3-3-13-16,3 0 5 15,-1-3-18-15,1 3-3 0,0 0-1 0,3 1 0 0,-3-1 30 0,0 2 0 0,3-2 0 0,0 3 0 16,-3 0 0-16,3 0 0 0,3 2 0 0,-6 3 0 16,2 3 0-16,-2 2 0 0,-3 0 0 0,3 0 0 15,-3 6 45-15,-3 0 15 0,3 4 4 0,-3-1 0 16,3-1-52-16,-3 3-12 0,3 0 0 0,-3-3 0 15,6 0 11-15,3 0-1 0,3-2 0 0</inkml:trace>
  <inkml:trace contextRef="#ctx0" brushRef="#br0" timeOffset="17161.41">14748 3757 403 0,'0'0'36'0,"0"0"-36"16,0 0 0-16,0 0 0 0,0 0 352 0,0 0 63 0,0 0 13 15,0-5 2-15,0 5-235 0,6-8-47 0,0 3-10 0,3 2-2 16,0-2-40-16,2 2-8 16,4 0-1-16,6 1-1 0,6-4-26 0,0 4-6 15,5-1-1-15,4-2 0 0,6 2-5 0,0 1-2 0,2-1 0 0,10 0 0 16,-4 1-46-16,10-1-8 0,2 0-3 0,4 3 0 16,-4-5 11-16,4 5 16 0,2 0-4 0,7-3-1 15,-7 3-11-15,1 0 0 0,5-2 0 0,6-1 0 16,-11 0 0-16,5 1 0 0,4-4 0 0,2 4 0 15,-8-3 0-15,-1-1 0 0,0 4 0 0,4-4 0 16,-13 1 53-16,7 2 9 0,-1-2 2 0,4 0 0 0,-16 2-64 16,1 1-13-16,-1-4-3 0,7 6 0 0,-7-5 26 15,1 2 5-15,-6-2 1 0,2 5 0 0,-5-8-16 0,-4 3 0 16,-8-1 0-16,3 1 0 0,-3 3 0 0,-4-1 0 16,-5 0 0-16,3 1 0 0,-6-1 0 0,2 0 0 15,1 1 0-15,-6-1 0 0,-6 3 13 0,0-3 0 16,0 3 0-16,-6-2 0 0,0 2-13 0,-3-3-18 15,-1 3 4-15,-2-3 1 0,0-2 13 0,-3 5 0 16,-3-5 0-16,0 2 0 16,3-2-105-16,-5 0-19 0,-4-1-3 0,3 1-785 15,0-3-158-15</inkml:trace>
  <inkml:trace contextRef="#ctx0" brushRef="#br0" timeOffset="17402.87">17477 3376 1681 0,'-9'-3'74'0,"9"3"16"0,0 0-72 0,0 0-18 0,0 0 0 0,0 0 0 16,0 0 116-16,12 3 19 0,0 0 4 0,3 2 1 16,0-2-9-16,3 2-2 0,0 3 0 0,-3 0 0 15,-4 2-57-15,7-4-12 0,3 4-3 0,0 1 0 16,-3-1 3-16,3 1 0 0,-4-3 0 0,4 5 0 16,0-5-24-16,0 5-5 0,0-5-1 0,-3 3 0 15,0-3-39-15,-1 2-8 0,1 1-2 0,-3 0 0 16,-3-3 46-16,-3 2 9 0,0-2 1 0,-3 0 1 15,0 0-26-15,-6-3-12 0,-3 3 10 0,-3-3-10 16,-6 1-28 0,-3-1-12-16,-6 0-3 0,-6 3-1365 0</inkml:trace>
  <inkml:trace contextRef="#ctx0" brushRef="#br0" timeOffset="18213.16">15873 4104 2188 0,'6'-8'48'0,"0"-3"11"0,-3-2 1 0,0 0 1 0,0-1-49 0,-3-1-12 15,-3-1 0-15,-3 3 0 0,-6 2 96 0,0 6 17 16,-3-3 3-16,-3 2 1 0,-3 4-53 0,1-1-12 16,-7 6-1-16,0 2-1 0,-3 3-27 0,0 5-6 15,-2 0-1-15,-1 6 0 0,3 5 10 0,3 0 2 16,1 2 0-16,2 1 0 0,9-4-28 0,3 4 0 16,0-3 0-16,12-1 0 0,3-4 0 0,6-1 0 15,0-2 0-15,9-5 0 0,-3-1 0 0,6-7 0 16,2 0 0-16,1-3 0 0,0-6 0 0,3 1 0 15,0-3 0-15,-1 0 0 0,-2-5 12 0,0-3-4 16,0 3 0-16,0-3 0 0,-4 3 8 0,1-3 2 16,-9 5 0-16,3 1 0 0,-3-1-1 0,-3 1 0 15,-3 2 0-15,3 2 0 0,-3 1-17 0,-3 3 0 0,-3 2 8 16,0 0-8-16,0 0 24 0,0 5 0 0,0 3 1 16,-3 5 0-16,0 0-40 0,3 3-8 0,0 3-1 0,6 2-1 15,-6 0 25-15,3 3 0 0,0 0 0 0,0 2 0 16,0-2 0-16,0 0 0 0,-3 2 0 0,3 3 0 15,0-5 0-15,-3 0 19 0,-6 2-3 0,0-2-1 16,0-3-15-16,-3 0 9 0,-3 1-9 0,-3-1 8 16,-3-3-8-16,0 1 0 0,0-3 0 0,-2 0 0 15,-1-3 0-15,0 0-14 0,0-2 5 0,3-6 1 16,0 0-14-16,3-5-2 0,4-5-1 0,2 0 0 16,0-6-236-16,6-2-47 0,0-22-10 0,9 1-2 0</inkml:trace>
  <inkml:trace contextRef="#ctx0" brushRef="#br0" timeOffset="18501.18">16001 4355 1555 0,'0'0'138'0,"6"3"-110"16,3 2-28-16,-3-2 0 0,3-1 178 0,0-2 30 15,0 6 7-15,2-4 1 0,-2 4-94 0,0-1-18 16,0 0-4-16,0 3-1 0,-3-3-36 0,-3 3-7 15,0 0-2-15,0 0 0 0,-6 0-26 0,0 0-6 0,-3 0-1 16,-3 0 0-16,-3 2-10 0,-3-2-3 16,1 3 0-16,-1-3 0 0,0 3-8 0,0-4 0 15,-3-1 0-15,3 2 0 16,3-3-24-16,3 3-4 0,0-3-1 0,0-2 0 0,6 2 74 0,3-5 15 0,0 0 4 0,0 0 0 31,12 0-103-31,3-3-20 0,3 1-4 0,3-3-1 0,3-1 52 0,3-2 12 0,-1-2 0 0,4-1 0 16,3-2-61-1,0 0-10-15,2 2-1 0,-2-2-738 0,-3-3-147 0</inkml:trace>
  <inkml:trace contextRef="#ctx0" brushRef="#br0" timeOffset="18741.49">16596 4008 2451 0,'-18'-2'108'0,"18"2"24"0,-6-3-106 0,-6 3-26 15,1 0 0-15,-1 0 0 0,0 3 100 0,0-1 16 16,-3 6 2-16,3-2 1 0,0 4-23 0,-3 1-4 16,3 2 0-16,0 6-1 0,4-1-43 0,-1 6-9 15,0 2-2-15,6 1 0 0,0 2-37 0,0 0-23 16,3 0 3-16,3-2 1 0,3-1 19 0,3-2-8 16,0 0 8-16,2-3 0 15,4-3-28-15,3-4 0 0,0-1 1 0,6-3 0 16,3-4-93-16,-1-4-18 0,4-2-4 0,0-5-710 15,3 0-141-15</inkml:trace>
  <inkml:trace contextRef="#ctx0" brushRef="#br0" timeOffset="18977.55">17153 3860 1670 0,'-12'3'148'16,"6"0"-118"-16,6 5-30 0,3-1 0 15,-3 4 165-15,0 0 27 0,6-1 6 0,3 6 1 16,3 0-101-16,0 0-20 0,-3 0-4 0,5 5-1 16,4 3-7-16,-3 2-2 0,-3-5 0 0,0 6 0 15,0-3-51-15,-3 2-13 0,-3 0 0 0,-3 1 0 16,-3-3 0-16,0-3 0 0,-3 0 0 0,-6 0 0 16,-6-5 29-16,3 3 3 0,0-3 1 0,-6-3 0 0,-6-3-23 0,-2 1-10 15,5 0 8-15,-3-1-898 16,-3-5-180-16</inkml:trace>
  <inkml:trace contextRef="#ctx0" brushRef="#br0" timeOffset="19696.54">15010 5178 2718 0,'0'0'120'0,"-3"-3"25"0,0 1-116 0,3 2-29 0,0 0 0 0,0 0 0 16,-3-6 72-16,3 6 9 0,0 0 2 0,0 0 0 15,0 0-31-15,0 0-7 0,0 0-1 0,9 3 0 16,0-3-80-16,-3 3-17 0,0 2-3 0,2 0-851 16,-2 0-169-16</inkml:trace>
  <inkml:trace contextRef="#ctx0" brushRef="#br0" timeOffset="19866.8">15013 5374 2782 0,'0'0'61'0,"0"0"13"0,0 0 2 0,0 0 3 0,0 0-63 0,0 0-16 16,0 0 0-16,-3 5 0 0,3-5 62 0,0 0 10 15,-6 3 1-15,3 2 1 16,3-5-118-16,0 5-24 0,0 3-5 0,0-8-1208 15</inkml:trace>
  <inkml:trace contextRef="#ctx0" brushRef="#br0" timeOffset="20510.04">15441 5276 921 0,'0'0'40'0,"0"0"10"0,-3-3-40 0,3 3-10 0,0 0 0 0,0 0 0 16,0 0 329-16,0 0 64 0,-3 8 13 0,0 3 2 15,0-1-233-15,-3 6-47 0,3 5-10 0,-3 0-2 16,1 3-53-16,-1 5-11 0,-3 0-3 0,0 6 0 16,0 2-25-16,0-3-4 0,3 1-2 0,0-1 0 15,0-5-10-15,3-2-8 0,0-1 12 0,3-2-12 16,0-3 0-16,0 0-20 0,6-7 2 0,-3-1 1 15,3-3-199-15,3-2-40 0</inkml:trace>
  <inkml:trace contextRef="#ctx0" brushRef="#br0" timeOffset="20721.98">15688 5218 2188 0,'-3'5'195'0,"-3"3"-156"15,0 2-31-15,1 4-8 0,-4 2 109 0,3 2 21 16,-3 3 4-16,0 6 1 0,0-1-63 0,0 6-12 16,3 2-2-16,0 1-1 0,-3-1 6 0,6-2 1 15,-3 0 0-15,3-1 0 0,0-4-52 0,0-1-12 16,0 1 0-16,3-6 0 16,0-3-59-16,-3-2-14 0,3 0-3 0,3-5-1 15,0-6-108-15,-3-5-22 0,0 0-4 0,9-5-1 0</inkml:trace>
  <inkml:trace contextRef="#ctx0" brushRef="#br0" timeOffset="21110.67">15572 5170 2419 0,'0'0'53'0,"0"0"11"0,9-5 3 0,0 2 1 0,0-2-55 0,3 2-13 0,3 0 0 0,3 1 0 16,0 2 54-16,2-3 8 0,4 3 2 0,0 0 0 0,0 3-14 0,0 2-2 15,-4 0-1-15,4 3 0 0,-3 0-24 0,-3 3-5 16,-3-1-1-16,0 4 0 0,0-1-9 0,-3 0-8 16,-9 0 9-16,-1 1-9 0,-2 1 0 0,-2-1 0 15,-7 2 0-15,-6-1-10 0,0 1 10 0,-6 3 0 16,0-3 0-16,-6 2 0 0,1-5 0 0,2 1 0 16,0-4 0-16,0 3 0 15,-3-2-53-15,7 0-9 0,-1-1-2 0,6-2 0 0,0-3 52 0,6 1 12 16,0-4 0-16,3 1 0 0,6-3 24 0,0 0 8 15,0 0 2-15,0 0 0 0,0 0-3 0,6 5-1 16,3 1 0-16,6-4 0 0,-3 1 6 0,3 0 0 16,3-3 1-16,2 0 0 0,-2 5-8 0,6-5-1 15,-3 3-1-15,3 2 0 0,-4-3-27 0,1 1 0 16,-3 2 0-16,3 1 0 0,0 2 0 0,-3-3 0 16,-3 0 0-16,2 0 0 0,-2 1 16 0,0 2-1 15,-3-3-1-15,0 0 0 16,0 1-114-16,-3-4-24 0,-3 1-4 0,-6-3-731 0,0 0-146 0</inkml:trace>
  <inkml:trace contextRef="#ctx0" brushRef="#br0" timeOffset="21644.53">15840 4998 2527 0,'0'0'112'0,"0"0"23"0,0 0-108 0,0 0-27 15,0 0 0-15,0 0 0 16,9-3 84-16,-3 1 11 0,-6 2 2 0,6 0 1 0,6 0-27 0,-3 2-6 16,0 1-1-16,0 5 0 0,3-3-51 0,-3 1-13 15,-4-1 0-15,-2 5 0 0,0 1 54 0,3 0 8 16,-3 2 2-16,-3 0 0 0,-3 0-64 0,0 3-15 16,0-5-1-16,3 2-1 0,-3-2 27 0,0-4 6 15,-2 1 0-15,5 0 1 0,0-2-17 0,0-6-14 16,0 0 2-16,0 0 1 15,0 0-33-15,5-6-8 0,-2 1 0 0,6-3-1 0,-3-2 41 0,6-1 12 16,-6 0 0-16,6-5 0 0,-3 3 0 0,0-5 0 16,0 2 0-16,0-3 0 15,0 6-52-15,-3 0-10 0,0 2-2 0,3 1 0 0,-3 2 52 0,-3 2 12 16,-3 6 0-16,0 0 0 0,0 0 0 0,0 0 0 16,0 0 0-16,5 6 0 0,1-1 0 0,-3 6 0 0,-3-1 0 15,0 3 0-15,0 1 48 0,0-4 13 0,-3 1 3 16,3-1 0-16,-3 1-52 0,0 0-12 0,3-3 0 0,0-1 0 31,0-1-20-31,0-6-6 0,0 0-2 0,0 0 0 0,0 0 45 0,9-3 9 0,0 0 2 0,0-4 0 16,3 1-74-1,-3-2-14-15,0 3-4 0,3-3 0 0,0-5 52 0,0 2 12 0,-3 1 0 0,0 2 0 16,5 0 0-16,-2 0 0 0,-3 3 0 0,0-1 0 16,3 4 21-16,-6-1 7 0,3 0 2 0,-3 3 0 15,-6 0-13-15,6 6-2 0,0-6-1 0,-3 8 0 16,3 0 5-16,-6 2 1 0,0 1 0 0,0 2 0 15,3-3-20-15,3 4 0 0,-3-4 0 0,3 4 0 16,0-1-96-16,0 0-22 0,3-2-5 0</inkml:trace>
  <inkml:trace contextRef="#ctx0" brushRef="#br0" timeOffset="22115.02">16519 5321 2073 0,'0'0'92'0,"0"0"19"0,0 0-89 0,6 0-22 16,0 2 0-16,3 1 0 0,3 0 188 0,2-1 34 15,4 1 6-15,6-3 2 0,3 0-138 0,0 0-27 16,5 0-5-16,1 3-2 0,-6-3-48 0,0 2-10 16,5 1 0-16,-2 0 0 0,-3-1 0 0,0 1 0 15,-3-3 0-15,-1 3 10 0,-2 2-10 0,-3-3 0 0,0 1 0 16,3 0 0-16,-3-3 0 0,0 2 8 0,-4-2 0 15,-2 0 0-15,6-2-8 0,-3 2 0 0,-3-6-12 16,-3 1 12 0,0 3-100-16,0-4-12 0,3-2-2 0,-6 0-1 15,-6 0-22-15,0 0-5 0,3-2-1 0,-6 2 0 16,-12 0-65-16,3-3-14 0,3 1-2 0,-3 2-1 0,-9 0 137 0,0 3 27 0,-2-3 5 16,2 2 2-16,3 1 78 0,0 3 16 0,0-1 4 0,3 3 0 15,9 0 100-15,0 0 21 0,6 0 4 0,0 0 1 16,0 0-62-16,6 5-12 0,6 3-2 0,-3-3-1 15,3 1 6-15,3-4 1 0,3 4 0 0,3 2 0 16,-7-6-12-16,4 1-1 0,6 2-1 0,0 0 0 0,-3-2-39 16,-3 2-8-16,0 1-2 0,2-1 0 0,4 0-12 0,-6 1-2 15,-6 1-1-15,3-1 0 0,-3 4-2 16,-6-2 0-16,-3 3 0 0,-3-1 0 0,0 1-1 0,-3 0-1 16,-6-1 0-16,-3 3 0 0,-9 1-2 0,3-4-1 15,6 1 0-15,-6 2 0 16,-5-2-68-16,2 2-14 0,6-3-2 0,0 4-1355 15</inkml:trace>
  <inkml:trace contextRef="#ctx0" brushRef="#br0" timeOffset="22342.74">17611 5117 3002 0,'0'0'66'0,"-6"3"14"0,-6-3 2 0,6 2 2 0,0 6-67 0,0 0-17 0,-5 3 0 0,5 2 0 15,-3 3 56-15,0 2 7 0,0 4 1 0,0 1 1 16,0 4-37-16,3 2-8 0,3 0-2 0,-3 5 0 16,0-2-10-16,0-3-8 0,3 0 12 0,0 6-12 15,-3-6 11-15,3-3-11 0,-3-2 10 0,0 0-10 32,6-5-45-32,-6-1-15 0,3-5-4 0,0-2 0 0,3-3-51 15,0-3-10-15,0-5-3 0,0 0-1126 0</inkml:trace>
  <inkml:trace contextRef="#ctx0" brushRef="#br0" timeOffset="22819.77">17626 5075 2649 0,'15'-16'117'0,"-15"16"25"0,0 0-114 0,6-5-28 0,3-3 0 0,3 2 0 15,-3-2 57-15,3 3 6 0,2 0 1 0,1 2 0 16,3-2 0-16,-3 5 0 0,0 3 0 0,3-1 0 16,-3 3-52-16,0 3-12 0,-3 0 0 0,-1 6 0 15,1-4 0-15,0 3 0 0,-6-2 0 0,0 2 0 16,0-2 0-16,-3 2 0 0,0-2 0 0,-3-1 0 15,0-2 0-15,-3 3 0 0,3-3 0 0,-6 0 0 16,3-1 30-16,-3 1 3 0,0-5 1 0,-3 2 0 16,0-5-21-16,0 3-4 0,3-3-1 0,1-3 0 15,-1 3-53-15,3-2-11 0,-3-4-3 0,3 1 0 16,0 0-144-16,3 0-29 0,-6-9-5 0,6 14-2 0</inkml:trace>
  <inkml:trace contextRef="#ctx0" brushRef="#br0" timeOffset="23083.5">17703 5178 1267 0,'-20'3'112'0,"20"-3"-89"16,0 5-23-16,0 3 0 0,-3 2 312 0,-3 1 57 15,0 2 12-15,3 6 3 0,9-1-256 0,-9 3-52 16,-3 3-9-16,0 5-3 0,6 0 0 0,-3 3 0 15,-3 0 0-15,0 0 0 0,-3-1 0 0,3-1 0 0,3 1 0 0,-6-2 0 16,0-5-46-16,3 0-10 0,0-3-8 0,3 0 12 16,-6-2-12-16,6-3 0 0,0-6-12 0,1 1 12 15,2-1 0-15,0-4 0 0,0-6 0 0,0 0 0 32,5 2-59-32,-5-2-4 0,3-5-1 0,6-3 0 0,0-2-51 15,0-1-10-15,-6-5-3 0</inkml:trace>
  <inkml:trace contextRef="#ctx0" brushRef="#br0" timeOffset="23544.19">17692 5088 1036 0,'-12'-5'92'0,"12"5"-73"0,0 0-19 0,0 0 0 0,0 0 208 0,0 0 39 15,-6-6 7-15,6 6 2 0,0 0-103 0,9 3-20 16,-9-3-4-16,9 0-1 0,5 3-51 0,1-1-10 16,0 1-3-16,6 2 0 0,0 1 0 0,3-1 0 15,-3 0 0-15,-4 3 0 0,4 0-51 0,-3-3-13 16,0 3 0-16,-3 3 0 0,0-3 0 0,-3 2 0 16,-3 1 0-16,-3-1 0 0,-4 1 16 0,-2 0 0 15,0-1 0-15,-5 3 0 0,-4-2 3 0,-3 0 1 16,-3-1 0-16,-3 1 0 0,3-1-20 0,-6-2 10 15,-3 0-10-15,-2 0 8 0,-1 0-23 0,0 0-5 16,0-5 0-16,0 2-1 0,4-2 1 0,5-1 1 16,9 1 0-16,0 2 0 0,-3-5 19 0,3 6 0 0,9-6 0 15,0 0 0-15,0 0 0 0,6 5-12 0,3 3 12 16,3 0-10-16,3 0 26 0,3 2 6 0,-1-2 1 16,1 5 0-16,0 1 18 0,3 1 4 0,-3 4 1 0,0 0 0 15,0-1-37-15,-3 1-9 0,-4-1 0 0,4 3 0 16,-3-2 18-16,0-3 2 0,0 0 0 0,-3-3 0 15,3 0 0-15,-3 0 0 0,-3-5 0 0,0 3 0 16,0-3 3-16,0-3 1 0,-6-5 0 0,0 0 0 16,0 0-80-16,0 0-16 15,0 0-4-15,3-5-1332 0</inkml:trace>
  <inkml:trace contextRef="#ctx0" brushRef="#br0" timeOffset="23788.97">18171 4874 1036 0,'0'0'46'0,"0"0"10"0,-6-3-45 0,-3-2-11 15,0 2 0-15,0-2 0 0,3 2 442 0,-3 3 86 16,-6-3 18-16,3 3 3 0,-3 0-392 0,4 0-78 16,-1 3-16-16,0 2-3 0,-3 3-24 0,3 3-4 15,0 0 0-15,3 4-1 0,-3 4-31 0,3-1-18 16,0 6 2-16,6 3 1 0,3 2 15 0,3-3 0 15,3 6 0-15,6-6 0 0,6 1 0 0,3-6 0 16,3 0 0-16,3 0 0 0,5-7 0 0,4-1-12 16,3-5 12-16,-1-6-976 0,1-2-188 15</inkml:trace>
  <inkml:trace contextRef="#ctx0" brushRef="#br0" timeOffset="25117.56">18903 3170 1958 0,'0'0'87'0,"0"0"17"0,0 0-83 15,0 0-21-15,0 0 0 0,0 0 0 0,0 0 107 0,0 0 17 16,0 0 3-16,0 0 1 0,0 0 0 0,-3 8 0 15,0 2 0-15,0 3 0 0,-3 9-103 0,3-4-25 16,-6 6 0-16,3 5 0 0,0-2 56 0,3-4 7 16,0 4 1-16,3-1 0 0,3-2-64 0,3-3-28 15,0-2 3-15,6-1 0 0,3-2 15 0,3-5 10 16,3-1-12-16,0-7 12 0,-1 0-19 0,4-3 3 16,3-3 1-16,0 0 0 0,-3-5-2 0,-4-2-1 15,4-1 0-15,-3 1 0 0,-3-4 18 0,-3 1 0 16,0 0 0-16,-3-3 0 0,-3 0 0 0,2 0 8 15,-5-2-8-15,3 5 12 0,-6-3 3 0,3 8 0 16,-6-3 0-16,0 3 0 0,0 8 9 0,0 0 1 16,0 0 1-16,0 0 0 0,0 0-16 0,-3 8-10 15,0 5 12-15,0 1-12 0,0 2 8 0,3 2-8 0,3 3 0 16,-3 3 0-16,3 0 11 0,-3 5-2 0,3-3 0 0,0 6 0 16,-3 5-9-16,0 0 0 0,-3 0 0 0,6 3 0 15,-3 0-18-15,0-1-6 0,-6 1 0 0,3-6-1 16,0 1 40-16,-3-3 8 0,0-1 1 0,-2-2 1 15,-1-2-33-15,-3-1-8 0,0-5 0 0,-3 1-1 16,-3-4 27-16,3-5 6 0,-3-2 0 0,0-3 1 16,1 0-29-16,2-3-5 0,3-5-2 0,3-2 0 15,-3-4 19-15,3-2-10 0,-3-5 10 0,6-3-8 16,3 0 8-16,0-5 0 0,3-3 0 0,6-2 0 16,3-6 0-16,6-2 0 0,6-1 0 0,6-2 0 15,5 0 0-15,4 3 0 0,3-3 0 0,5 2-12 16,4 9-79-16,-3-1-16 0,2 4-3 0,4 2-717 15,3 2-143-15</inkml:trace>
  <inkml:trace contextRef="#ctx0" brushRef="#br0" timeOffset="25959.99">20141 3228 2188 0,'0'0'48'0,"0"-5"11"0,0-3 1 0,-3 2 1 0,3-2-49 0,-3 3-12 0,-3-3 0 0,0 3 0 15,-3 2 105-15,1-2 19 0,-4 5 3 0,0 0 1 16,-3 0-52-16,0 3-9 0,-6 2-3 0,0 8 0 16,-3-5-14-16,1 11-3 0,-1-3-1 0,-3 7 0 15,3 9-22-15,3-5-5 0,1 7-1 0,2 3 0 16,0-3-18-16,6 1-17 0,3-1 3 0,6 1 1 15,0-4 13-15,6 1-12 0,3-3 12 0,3 0-12 16,9-5-27-16,0-3-5 0,3-2 0 0,5-6-1 0,4 0 36 0,0-5 9 16,3-3 0-16,2 1 0 0,1-9 0 0,0 0 0 15,2-7 0-15,1-1 0 16,-6-2-53-16,3-3-9 0,-1-5-2 0,-2 2 0 16,-3-2-102-16,-9 3-21 0,-4-1-4 0,-8-2-1 0</inkml:trace>
  <inkml:trace contextRef="#ctx0" brushRef="#br0" timeOffset="26120.5">19760 3498 576 0,'0'0'51'0,"3"0"-41"16,6 0-10-16,6 0 0 0,3 0 412 0,0 0 80 16,3 0 16-16,5-3 3 0,7 1-319 0,3-4-63 15,0 4-13-15,2-4-2 0,1 1-28 0,0 0-6 0,2-3 0 0,4 0-1 31,-3-3-217-31,-1 3-43 0,4-2-9 0,0-4-2 0</inkml:trace>
  <inkml:trace contextRef="#ctx0" brushRef="#br0" timeOffset="26336.38">20618 3127 2649 0,'-6'-15'58'0,"6"7"12"0,6 2 2 0,-1 1 4 0,-5 0-61 16,3-1-15-16,-3 6 0 0,0 0 0 15,0 0 54-15,0 0 8 0,6 8 2 0,-3 3 0 0,0 5 0 0,-3 5 0 16,-3 3 0-16,0 10 0 0,0-2 0 0,-3 8 0 16,-5-1 0-16,2 4 0 15,-3-4-74-15,0 1-14 0,0 0-4 0,0 2 0 16,0-8-6-16,3 3-2 0,0 1 0 0,6-4 0 16,-3-5-124-16,6 0-26 0,3-10-5 0,6-1-999 15</inkml:trace>
  <inkml:trace contextRef="#ctx0" brushRef="#br0" timeOffset="26553.53">20865 3127 2653 0,'-9'11'117'0,"3"-6"25"0,0 3-114 0,3 3-28 0,-6 2 0 15,0 8 0-15,3-2 56 0,0 5 6 0,0 2 1 0,3 6 0 16,-3 5 13-16,6-8 4 0,6 5 0 0,-3 1 0 15,-3-1-26-15,3-2-5 0,0 0-1 0,3 2 0 16,0-5-56-16,-3-2-12 0,-3-1-3 0,6-2 0 16,-3-3 23-16,0 0 0 0,0-8 0 0,-3 1 0 15,3-4-142-15,0-5-21 16,-3 1-4-16</inkml:trace>
  <inkml:trace contextRef="#ctx0" brushRef="#br0" timeOffset="26964.98">20978 3000 1785 0,'0'0'159'0,"6"-8"-127"0,0 1-32 0,0 4 0 0,0-2 147 0,-1-1 23 16,1 4 5-16,0-1 1 0,3-2-39 0,3 2-7 16,0 0-2-16,0 3 0 0,3 3-51 0,0 0-10 15,0-1-3-15,3 6 0 0,-1 0-39 0,1 3-8 16,-3 2-1-16,3 0-1 0,-3 0-24 0,3 3-5 15,-6 3-1-15,-3-1 0 0,-1 4 15 0,-5-1 0 16,-3-3 0-16,-5 3 0 0,-7-2 0 0,-3 2 0 16,0 0 0-16,-3 0 0 0,-9 1 0 0,3-4 0 15,-5-2 0-15,-1 3 0 16,-6-6-36-16,3 3-4 0,1-3 0 0,-1-3-1 0,9-2 14 0,0 0 3 16,3 0 1-16,4 0 0 0,8-8 10 0,0 0 1 15,3 0 1-15,6 0 0 0,0 0-2 0,12 3-1 16,0-3 0-16,2 2 0 0,1-2 14 0,3 3 16 0,-3 2-3 15,3-2-1-15,3 2 31 0,0 3 5 0,-4-2 2 0,4 2 0 16,-3-1-18-16,3 1-4 0,-3 3-1 0,0 0 0 16,3-1 12-16,-4-2 2 0,4 5 1 0,0-2 0 15,0 2-17-15,0 0-3 0,0-2-1 0,2-3 0 16,1 2-21-16,0 1 0 0,0-3 0 0,-3-3 0 16,0-2-46-16,-1 2-14 0,1-5-2 15,-3 0-889-15,-3 0-177 0</inkml:trace>
  <inkml:trace contextRef="#ctx0" brushRef="#br0" timeOffset="27264.35">21829 2693 460 0,'-6'-10'41'0,"3"5"-33"16,0-3-8-16,0 0 0 0,-3 0 437 0,-6-3 86 15,6 3 17-15,-3 0 3 0,0-5-296 0,-2 8-59 16,-1 0-12-16,-3 2-3 0,3 0-97 0,0 1-20 15,-3 2-4-15,-3 0-1 0,3 5-15 0,0 3-4 16,-2 5 0-16,-1 0 0 0,0 0-32 0,0 3 0 16,3 6 0-16,0 1 0 0,0 6 14 0,0 1-4 15,4-1-1-15,2 5 0 0,0-2-9 0,6 0-12 16,3 2 2-16,6-5 1 0,0 0 36 0,6 0 7 16,2 0 2-16,4-5 0 0,3 5-7 0,3-10-1 15,3 2 0-15,5-8 0 0,4 3-28 0,6-5 0 16,0-3 0-16,8-3 0 0,-8 0-11 0,2-5-8 0,1 0-1 0,9-5-1 31,-4 2-171-31,10-5-35 0,59-10-6 0,-27-3-2 0</inkml:trace>
  <inkml:trace contextRef="#ctx0" brushRef="#br0" timeOffset="27953.23">18528 3154 2268 0,'9'-3'50'0,"3"1"10"0,0-4 3 0,6 1 0 0,-1-3-51 0,4 3-12 16,0-1 0-16,6 1 0 0,-3 3 88 0,3-6 14 15,-1 5 3-15,1 0 1 0,3 3 4 0,0 0 1 16,-1-5 0-16,4 5 0 0,0-3-67 0,0 3-12 16,2-2-4-16,1-1 0 0,0 3-19 0,-6-3-9 15,-1 1 8-15,-2-1-8 16,-3 0-58-16,-3-2-17 0,-6 0-3 0,-3 2-1 16,-1-2-141-16,-5 0-29 0,-6-6-6 0,-3 0-1 0</inkml:trace>
  <inkml:trace contextRef="#ctx0" brushRef="#br0" timeOffset="28121.66">18971 2992 1209 0,'0'0'108'0,"9"0"-87"0,3 3-21 0,0 2 0 15,-3-5 190-15,6 6 34 0,0 2 6 0,3-6 2 16,0 9-52-16,0-9-9 16,2 9-3-16,1-6 0 0,-6 1-71 0,0 2-14 0,-3 0-3 0,0 2-1 15,-6-2-24-15,0 0-5 0,-6 3-1 0,-3-3 0 16,-3 5-200-16,-6-5-40 0,-18 15-8 15,-3-4-1-15</inkml:trace>
  <inkml:trace contextRef="#ctx0" brushRef="#br0" timeOffset="28798.24">9857 3474 1152 0,'0'0'102'0,"3"-3"-82"16,6 1-20-16,0-1 0 0,0-2 224 0,0 2 40 15,3 0 8-15,3 3 1 0,3-2-115 0,-1-1-23 16,4 1-5-16,3 2-1 0,3 0-26 0,0 0-6 16,-1 0-1-16,4 0 0 0,0 0-51 0,0 0-10 15,0-3-3-15,2 3 0 0,1 0 5 0,3-3 1 16,-4 1 0-16,4-4 0 0,-3 1-29 0,0 2-9 15,-4-2 0-15,1 2 0 0,-6-5 0 0,0 3 0 16,-3-3 0-16,-3 0 0 0,-4 3 0 0,-2-3-11 0,-3 3 0 16,-3 0 0-1,-6-3-174-15,-3 2-35 0,0-2-8 0,-9 6 0 0</inkml:trace>
  <inkml:trace contextRef="#ctx0" brushRef="#br0" timeOffset="28978.17">10420 3278 1612 0,'18'3'144'0,"-12"-3"-116"0,3-3-28 0,2 3 0 16,1 0 185-16,0 3 31 0,3-3 7 0,0 2 1 0,0 1-58 15,3 5-11-15,-3-5-3 0,3 7 0 0,-4-4-76 0,1 2-15 16,0-1-3-16,-3 4-1 0,-3 0-34 0,-3 2-7 16,-3 0-2-16,0 0 0 15,-3 3-66-15,-3-3-14 0,-3 1-2 0,0-1-1 0</inkml:trace>
  <inkml:trace contextRef="#ctx0" brushRef="#br0" timeOffset="35328.39">4973 9403 2041 0,'0'0'44'0,"0"-8"10"0,-6 3 2 0,3-3 2 0,0 0-46 0,-3 3-12 0,-6-3 0 0,3 3 0 15,0-3 101-15,0 2 19 0,-3-1 3 0,3 4 1 16,0 0-66-16,-3 1-13 0,-2-1-2 0,-1 0-1 16,0 3-10-16,0 3-1 0,3-3-1 0,-6 5 0 15,3 1-8-15,-3 1-2 0,1 1 0 0,-4 0 0 16,3 6-8-16,-3-1-3 0,0 5 0 0,0 1 0 0,1 2-9 0,-4 0 0 16,0 6 0-16,0-1 0 0,6 3 0 0,0 0 0 15,1-2 0-15,-1 4 0 0,3-4 0 0,6 2 0 16,0 0-11-16,3 0 11 0,3-5-8 0,3 0 8 15,0-3-8-15,6-2 8 0,0 2-18 0,3-5 2 16,3-3 0-16,6-3 0 0,-1-7 3 0,7 0 1 16,3-9 0-16,0-2 0 0,0 1 4 0,2-4 8 15,1-2-13-15,0-6 5 0,3 1 16 0,-4-1 4 16,4-2 1-16,-6-3 0 0,0 3 9 0,-3-3 2 16,-4-2 0-16,4-3 0 0,-6 0 12 0,-3-1 2 15,0 1 1-15,-6 0 0 0,0-3-10 0,-6-2-1 16,-3 0-1-16,0-6 0 0,-6 6 9 0,-6-1 1 15,-3-2 1-15,-3-3 0 0,-6-2-27 0,0 0-11 16,-2-1 8-16,-7 1-8 0,0 2 9 0,0 3-9 16,-5 0 10-16,-4 3-10 0,3 8 0 0,-2 4 0 15,-1 4-13-15,0 5 4 16,4 2-21-16,2 8-4 0,3 3-1 0,6 8 0 16,1 3-118-16,8 5-24 0,6 2-5 0,3 9-1003 0</inkml:trace>
  <inkml:trace contextRef="#ctx0" brushRef="#br0" timeOffset="36153.6">5220 9260 1450 0,'0'0'64'0,"0"0"14"0,-3-2-62 0,3 2-16 0,0 0 0 0,0 0 0 16,0 0 153-16,-3-3 28 0,-3 0 6 16,6 3 1-16,0 0-52 0,0 0-9 0,0 0-3 0,-3 3 0 15,0 5-40-15,3 0-9 0,-3 3-2 0,3 2 0 16,0 0-22-16,3 3-5 15,-3 2-1-15,3 4 0 0,0-1-24 0,3 0-5 0,3-3 0 0,0 4-1 16,0-4-15-16,0-2 0 0,8 0 0 0,-2-3 0 16,3-2 0-16,3-3 0 0,0-6 0 0,3 1 0 15,-4 0-16-15,-2-9 4 0,6 1 1 0,-3-3 0 16,0-5 11-16,0 0 0 0,-6-1 0 0,2-4 0 16,-5-1 0-16,0-2 0 0,0 3 10 0,0-4-10 0,-6 4 8 15,0-3-8-15,-3 0 0 0,3 2 0 0,-3 1 8 16,-3 4-8-16,0 1 0 0,0 3 0 0,0 2 12 15,-3 0-4-15,0 8-8 0,-3 0 12 0,3 0-12 0,-3 2 0 16,0 6 0-16,0 0 0 0,3 5 0 0,0 1-8 16,0 2 8-16,0 5-13 0,3 0 13 0,3 3-9 15,-3 2 9-15,3 3-8 0,3 3-1 0,0 2 0 16,0 1 0-16,-3 2 0 0,3-3-2 0,0-2 0 16,0 0 0-16,0 2 0 0,-3-2 11 0,0 0 0 15,3-3 0-15,-3 0 0 0,-6 0 0 0,3-3 0 16,-3 3-9-16,-3-2 9 0,0-3 0 0,0-3 0 15,-6-3 0-15,3 1 8 0,-3-1 2 0,-3 1 0 16,0-3 0-16,0-3 0 0,-2 3-10 0,-1-5 0 16,-3-3 9-16,0 2-9 0,-3-2 0 0,3-3 0 0,4-2-12 15,-4 0 4 1,0-3-19-16,3-3-3 0,3 0-1 0,0-5 0 0,3-2 5 0,3-1 1 0,0-7 0 16,7-1 0-1,2-2-15-15,5 0-2 0,1-6-1 0,6 1 0 16,3-1 10-16,3 1 1 0,0 0 1 0,6 2 0 0,0 3-6 15,-1 5-2-15,1 0 0 0,3 3 0 0,-6 5 7 16,3 0 2-16,2 5 0 0,-2 0 0 0,-3 3-122 0,3 0-24 16,23-2-4-16,-11 2-2 0</inkml:trace>
  <inkml:trace contextRef="#ctx0" brushRef="#br0" timeOffset="36511.43">4092 10475 1267 0,'0'0'112'0,"0"0"-89"16,0 0-23-16,0 0 0 0,6 0 327 0,6 3 61 15,-1-1 12-15,10-2 2 16,3 0-349-16,9 0-69 0,6-2-15 0,8-4-2 0,7-2 68 0,5 0 13 16,10 0 4-16,5 0 0 0,-2-2-12 0,5-3-1 15,3 2-1-15,10-2 0 0,-13 2-18 0,3 1-4 16,1-1-1-16,2 1 0 0,-3-1-15 0,-5 3 11 0,-4 0-11 16,1 0 10-16,-10 0 5 0,-2 3 1 0,-7 0 0 0,-5-1 0 15,-6-2-16-15,-7 3 0 0,-5 2 8 16,-6 1-8-16,-6 2 0 0,-3-3 0 0,-6 0 0 0,-9 3 0 31,0 0-102-31,0 0-20 0,0 0-4 0,-9 0-1104 0</inkml:trace>
  <inkml:trace contextRef="#ctx0" brushRef="#br0" timeOffset="37196.31">4657 11036 1267 0,'0'0'112'0,"0"0"-89"0,0 0-23 0,0 0 0 16,0 0 106-16,-6 0 17 0,0 0 3 0,0 2 1 15,6-2-7-15,-6-2-2 0,-3 2 0 0,4 0 0 16,-1-3-8-16,0 3-2 0,-3-3 0 0,0 3 0 16,-3 0-34-16,-3 3-7 0,0 0-2 0,-3-1 0 15,-6 4-19-15,1 4-4 0,-1 1-1 0,-3 5 0 16,0 0-14-16,0 2-3 0,1 6-1 0,-4 8 0 15,3 2-7-15,0 6-2 0,3-1 0 0,4 6 0 0,5-2-2 0,3 2-1 16,3-3 0-16,6 3 0 0,3-5-11 0,6-1-12 16,3-1 2-16,9-7 1 15,0-4-30-15,5-6-5 0,4-5-2 0,3-6 0 16,0-7-6-16,-1-6 0 0,7-5-1 0,0-7 0 0,-3-7 43 0,-1-1 10 16,4-7 0-16,-3-1 0 0,-6-4 25 0,-4-2 5 15,-2-5 1-15,0-6 0 0,-6-5 12 0,-6-2 2 16,-3-1 1-16,-3-10 0 0,-6 5-26 0,-3-5-4 15,-6-3-2-15,-3 1 0 0,-6 9-14 0,-6 9 0 16,-2 10 0-16,-7 9 0 0,-3 7 0 0,1 5-13 16,-7 11 4-16,-3 6 1 0,4 4-2 0,-1 9 0 15,-3 5 0-15,7 2 0 0,5 6-5 0,6 3-1 16,3-1 0-16,10 6 0 16,11-3-180-16,9 3-36 0</inkml:trace>
  <inkml:trace contextRef="#ctx0" brushRef="#br0" timeOffset="37557.43">5035 11187 1094 0,'0'0'97'0,"0"0"-77"0,-3-6-20 0,0 1 0 0,0 0 288 0,0-1 55 16,3 4 10-16,0 2 3 0,0 0-193 0,0 0-39 15,6-6-7-15,3 4-1 0,0 2-59 0,3 0-11 16,3 0-2-16,0 5-1 0,3 0-28 0,0 1-6 16,2 2-1-16,-2 2 0 0,0 6-8 0,3 0 0 15,-6 3 9-15,0 4-9 0,-6-2 11 0,0 1-3 16,-6 4 0-16,-1 1 0 0,-2-4 8 0,-2 4 2 15,-4-3 0-15,-3-1 0 0,-3 1-7 0,-3 0-2 16,0-3 0-16,-3 3 0 0,-3-3-9 0,0 0-11 16,1-2 3-16,-4 2 0 15,0-2-23-15,0-4-4 0,0 1-1 0,6-2 0 16,1-6-125-16,5-3-26 0,0-3-5 0</inkml:trace>
  <inkml:trace contextRef="#ctx0" brushRef="#br0" timeOffset="37773.14">5455 11062 2574 0,'0'0'114'0,"0"0"23"0,0 0-109 0,-6 6-28 0,-6 1 0 0,6 4 0 15,0 2 63-15,-3 3 7 0,-3 3 2 0,3 4 0 16,0 4 18-16,1 2 4 0,-1 3 1 0,0 7 0 16,0-1-51-16,6-1-9 0,3 0-3 0,3 0 0 15,0-3-16-15,6-2-4 0,3-6-1 0,5 1 0 16,1-6-11-16,3-3 0 0,0-4-10 0,6-6 10 15,0-6-18-15,2-2 2 0,1-5 1 0,0-3 0 16,3-5-93-16,5-6-20 0,1-2-3 0,6-8-1 0</inkml:trace>
  <inkml:trace contextRef="#ctx0" brushRef="#br0" timeOffset="38062">7074 10239 2602 0,'-6'0'57'0,"6"0"12"0,0 0 3 0,0 0 1 0,0 0-58 0,0 0-15 0,0 0 0 0,12-2 0 16,0-1 80-16,3 0 12 0,-3 1 4 15,12-1 0-15,8 3-53 0,-2-2-11 0,-9-1-1 0,6 0-1 16,-3 3-12-16,5-2-2 0,-2-1-1 0,-3 0 0 16,-3 1 9-16,3-1 3 0,2-2 0 0,1-1 0 15,-12 4-54 1,6-4-10-16,6 1-3 0,-4 3-886 0,-8-1-178 0</inkml:trace>
  <inkml:trace contextRef="#ctx0" brushRef="#br0" timeOffset="38225.55">7113 10504 1152 0,'0'0'102'0,"0"0"-82"0,6 5-20 0,6 1 0 15,3-1 374-15,2-3 70 0,-8 1 15 0,9 0 2 0,9-1-288 16,-3-2-57-16,-6 3-12 0,3-3-3 0,5-3-30 0,1 1-7 16,-3-4 0-16,3 1-1 0,-3-3-43 0,5 0-9 15,4-2-2-15,0-3-1023 16,-9-1-205-16</inkml:trace>
  <inkml:trace contextRef="#ctx0" brushRef="#br0" timeOffset="39067.94">10316 9255 1634 0,'0'0'36'0,"0"0"7"0,0 0 1 0,-3 0 3 0,-3-5-38 0,6 5-9 0,-3-3 0 0,-3-2 0 16,3 0 123-16,-3 2 22 0,6 3 5 0,-6-5 1 15,-3-1-27-15,0-2-4 0,0 6-2 0,-3-1 0 16,-3 1-43-16,-3-1-9 0,4 3-2 0,-7 3 0 16,0-3-25-16,-3 5-6 0,-3 0-1 0,1 6 0 15,-7-1-21-15,3 6-11 0,-3 3 10 0,1 4-10 16,-4 4 11-16,3 7-11 0,3 3 12 0,1 6-12 15,5-1 12-15,6 0-12 0,3 1 12 0,3-1-12 16,6-2 0-16,3-1 0 0,6-4 0 0,6-3 0 0,3-3-25 16,9-6 1-16,6-1 0 0,5-6 0 15,4-11-14-15,3-5-2 16,5-8-1-16,1-3 0 0,-3-2 33 0,-4-3 8 0,1 0 0 0,-6-5 0 0,0-5 24 16,-4-3 6-16,-2-3 2 0,-6-11 0 0,0 1 15 15,-3-8 3-15,-6-6 1 0,-3-7 0 0,-1-1-25 0,-2-4-5 16,-3-7-1-16,-6-1 0 0,0 7-20 0,-6 5 9 15,-5 6-9-15,-4 8 0 0,-3 8 12 0,-6 5-4 16,-3 7 0-16,-8 7-8 16,-4 7-18-16,-3 5-10 0,-5 9-3 0,-1 4 0 0,1 6 31 15,2 5-9-15,9 6 9 0,3 2 0 16,7 6-55-16,5 2-5 0,6 5-2 0,9 8-1231 0</inkml:trace>
  <inkml:trace contextRef="#ctx0" brushRef="#br0" timeOffset="39675.18">10717 9131 2973 0,'0'0'65'0,"-2"-3"14"0,-1-2 2 0,0 2 3 0,0-2-67 0,0 2-17 0,-3 6 0 0,0 0 0 16,-3 4 67-16,3 4 9 0,-3 0 3 0,3 5 0 16,-3-1-55-16,3 7-12 0,0-4-1 0,0 6-1 0,0 2-10 0,3-2 0 15,3 3 0-15,3-1 0 0,0 1 0 0,3-1 0 16,0-5 0-16,3-2 0 0,3-1-12 0,0-5 1 16,3-2 1-16,3-3 0 0,-4-3-2 0,4-5 0 15,3-2 0-15,0-6 0 16,-3 2-12-16,3-4-2 0,-1-3-1 0,1-3 0 0,-3 0 27 0,3-3 0 15,-6-2 0-15,6 0 0 0,-3 2 0 0,-4 4 0 16,1-1 0-16,-3 0 0 0,-3 5 0 0,0 1 0 16,-3-1 0-16,0 3 0 0,-3 3 24 0,-3 5 9 15,0 0 3-15,0 0 0 0,0 0-22 0,0 0-4 16,-3 8-1-16,0 5 0 0,0 0-9 0,0 3 0 16,3 3 0-16,3 4 0 0,0 1 20 0,0 8-2 15,0 0 0-15,3 2 0 0,0 6-34 0,0-3-8 16,-3 0 0-16,3 3-1 0,-3-1 25 0,0-2-8 15,0 0 8-15,0 3 0 0,-3-3 0 0,-3-2 0 0,3-4 0 0,-6 4 0 16,3-1 0-16,-6-2 8 0,0-6-8 0,-6 1 8 16,0-3-8-16,-6-6 0 0,-2 1 0 0,-4-4 0 15,-3-1 0-15,0-4-13 0,3-2 3 0,-5-3 1 16,5-5 9-16,-3-2 0 0,6-6 0 0,1-3 0 16,2-7 0-16,6-1 0 0,0-7 0 0,6-3-8 15,6 0 8-15,3-6 0 0,3 1-9 0,6-1 9 16,6 1 0-16,0 2 0 0,8 3-9 0,4 0 9 15,3 8-27 1,3 0-1-16,0 5-1 0,2 0 0 0,1 5-88 16,0 1-18-16,-1 5-3 0,-2-1-1 0,3 4-83 0,-3 4-17 15</inkml:trace>
  <inkml:trace contextRef="#ctx0" brushRef="#br0" timeOffset="39983.61">9747 10369 1728 0,'18'-5'153'0,"-6"2"-122"0,9 0-31 0,8 3 0 0,4-5 128 0,9 0 20 0,6-3 4 0,8 3 1 16,1-3-72-16,5 0-14 16,4 2-3-16,5-1-1 0,3-1 19 0,1 2 4 0,2 1 1 15,10 0 0-15,-7 2-47 0,3-2-10 0,-5 2-2 0,5 0 0 16,-9 1-16-16,-2 2-3 0,-4 0-1 0,-2-3 0 16,-10 3-21-16,-5-2-5 0,-12-1-1 0,-4 0 0 31,-8 1-11-31,-6 2-2 0,-9-3-1 0,-12 3-1215 0</inkml:trace>
  <inkml:trace contextRef="#ctx0" brushRef="#br0" timeOffset="40857.18">10155 11038 1206 0,'6'-15'53'0,"0"7"11"0,-3-3-51 0,3 0-13 16,-3 1 0-16,0-1 0 0,0 1 183 0,-3-1 33 15,0 6 8-15,0-3 0 0,-3 0-65 0,0 0-14 16,-3 3-2-16,-3 2-1 0,0-2-45 0,-3 2-9 15,0 0-1-15,-6 3-1 0,0 3-32 0,-5 2-6 16,-4 3-2-16,0 3 0 0,-3 5-28 0,0 0-6 16,-5 5 0-16,2 5-1 0,-3 1 4 0,4 5 1 15,-1-1 0-15,3 6 0 0,6 0-8 0,3 6 0 16,6-4-8-16,4 4 12 0,2-4 0 0,6-2 0 16,6-2 0-16,3-3 0 15,6-3-42-15,5-5-9 0,7-6-1 0,6-5-1 16,0-7-6-16,8-4-1 0,1-4 0 0,6-6 0 0,-1-8 36 0,-2 0 12 0,-3-5-9 0,2-3 9 15,-5-3 0-15,-6-4 0 0,0-1 0 0,-4-8 8 16,-5 1 7-16,-3-4 1 0,-3 1 1 0,-6-8 0 16,-3-1-1-16,-6-2 0 0,0-2 0 0,-9-3 0 15,0 7-8-15,-6 4-8 0,-6 7 12 0,-5 3-12 16,2 11 0-16,-12 4 0 0,-6 7 0 0,-5 7 0 16,-1 5 0-16,1 6 0 0,-4 5-9 0,6 5 9 0,4 3-16 0,2 2 1 15,6 3 1-15,6 3 0 16,9 3-74-16,7-1-16 0,8 3-2 0</inkml:trace>
  <inkml:trace contextRef="#ctx0" brushRef="#br0" timeOffset="41258.11">10584 11007 2944 0,'0'0'65'0,"0"0"14"0,0 0 2 0,0 0 1 0,0 0-66 0,5-3-16 0,4-2 0 0,0 2 0 16,3 3 15-16,6-3-1 0,3 1 0 0,0 2 0 15,3 0-4-15,2 0-1 0,1 2 0 0,0 1 0 16,-3 0 3-16,-3 2 0 0,-1 0 0 0,-2 3 0 16,-3 0-4-16,-6 3 0 0,0 2 0 0,-6-2 0 15,-3 2 12-15,-3 3 1 0,-6 0 1 0,-6-1 0 16,0 4-5-16,-5-1-1 0,-1 4 0 0,-6 4 0 15,3-5-16-15,-3 3 0 0,-2 3 0 0,-1-1-9 16,3-2 0-16,0 2 0 0,0-5 0 0,4 3 0 16,2-5 9-16,6-1 0 0,3-2 0 0,6 0 8 15,3-5-8-15,6-3-8 0,6 0 8 0,3-3-12 16,6-5 12-16,6 0 11 0,-1-5-3 0,7-1 0 16,9-2 5-16,-1 0 1 0,4-5 0 0,3 3 0 0,-1-1-4 15,-2-2-1-15,0 2 0 0,-1-2 0 0,-5 0 18 16,0 2 3-16,-3-2 1 0,2 2 0 0,-5 1-31 0,-3-1-12 15,-3-2 1-15,0 2-990 16,-7 1-199-16</inkml:trace>
  <inkml:trace contextRef="#ctx0" brushRef="#br0" timeOffset="41934.56">14438 9438 2048 0,'21'-8'91'0,"-21"8"18"0,6-6-87 0,-3 1-22 16,-6-3 0-16,0 3 0 0,0 0 119 16,-3-1 19-16,0 1 4 0,-6 0 1 0,3 2-22 0,-6 0-4 15,1-2-1-15,-1 3 0 0,0-4-48 0,-3 6-11 16,0-2-1-16,0-1-1 0,-3 0-27 0,0 3-4 16,1 3-2-16,-4 2 0 0,-3 1 1 0,0 4 0 15,-2 3 0-15,-7 3 0 0,6 3-23 0,-3 5 0 16,-2 2 0-16,-1 8 0 0,3 3-10 0,3 6-6 15,4-4-2-15,2 9 0 0,6-6 8 0,6 3 2 16,6 0 0-16,6 0 0 16,6-8-44-16,9-2-9 0,9-3-2 0,2-9 0 15,7-4-9-15,3-9-3 0,6-4 0 0,2-9 0 0,-2-2 63 0,0-6 12 0,-4-7 0 16,4-3 0-16,-9-1 46 0,-1-4 5 0,4-6 1 16,-3-7 0-16,-3 1-8 0,-7-9-2 0,1-6 0 0,0-8 0 15,-3-2-31-15,-3-4-11 0,-3-4 0 16,-3-6 9-16,-6 6-9 0,-6 5 0 0,-3 7 0 0,-9 7 0 15,-3 7 32-15,-12 5 5 0,-3 5 1 0,-8 9 0 16,-7 5-30-16,-6 8-8 0,-5 5 0 0,-7 2 0 16,4 9 0-16,-4 5-10 0,7 3 10 0,-4 7-13 15,15 3-39 1,4 3-8-16,8 3-2 0,6 2-1308 0</inkml:trace>
  <inkml:trace contextRef="#ctx0" brushRef="#br0" timeOffset="42371.89">14658 9448 3110 0,'0'0'68'0,"0"0"15"0,0 0 2 0,0 0 3 0,6-2-71 0,3-1-17 15,3 0 0-15,0 1 0 0,3 2 0 0,0 2 0 16,3 1 0-16,3-3 0 0,-1 5 55 0,1-2 7 16,0 2 2-16,0 1 0 0,0-1-52 0,-3 3-12 15,0 2 0-15,-1 1 0 0,-2-1 0 0,-3 1 0 16,0-3 0-16,-3 3 0 0,0 2 0 0,-6 0 0 0,-3-2 0 0,-3 5 0 16,0-3 0-16,-6 3 0 0,-9-1 0 15,-6 4 0-15,-2 0 0 0,-7-1-18 0,0 1 4 0,-3 2 1 16,4-3 13-16,-4 1 0 0,0 2 0 0,3 0 0 15,7-2 0-15,2-3 0 0,6-1-10 0,6 1 10 16,3-3 8-16,9-2 7 0,3-3 1 0,9 0 0 16,3 0-16-16,6-3 0 0,6-2 0 0,2-3 0 15,7 0 0-15,3-3-18 0,2-5 4 0,7 3 1 16,-3-3 13-16,-4 3 16 0,-2-1-3 0,0 1-1 16,-7 0-12-16,1 2 0 0,-3 1 0 0,-3 2 0 15,-9 0 0-15,2-3 0 0,1 0 0 0,-3 1 0 16,-3-1-44-16,-3 3-14 0,3 0-3 0,-6 0-891 15,-3 5-179-15</inkml:trace>
  <inkml:trace contextRef="#ctx0" brushRef="#br0" timeOffset="42617.01">13864 10366 2188 0,'-3'8'97'0,"3"-8"20"0,3 3-93 0,3-3-24 16,6 3 0-16,8-6 0 0,4 0 134 0,9-2 22 16,9 0 5-16,11-6 1 0,1 1-86 0,11-1-18 15,4-2-3-15,8 0-1 0,-2 2 2 0,-1 0 1 16,0 3 0-16,7-2 0 0,-7 5-31 0,1-1-6 0,-4 1-2 0,0 0 0 16,-8 2-6-16,-4 0-2 0,-5 1 0 0,-3-1 0 15,-7 3-10-15,-5-3 0 0,-3 1 0 0,-7-1 0 31,-8 3-155-31,-3-2-36 0</inkml:trace>
  <inkml:trace contextRef="#ctx0" brushRef="#br0" timeOffset="43151.43">14349 10808 1825 0,'0'0'40'0,"0"0"8"0,0-8 1 0,0-2 3 0,0 2-41 0,0-3-11 15,0 1 0-15,0 2 0 0,-3-3 104 0,3 6 20 16,-3-6 3-16,0 3 1 0,-3 3 12 0,3-3 4 16,-3 3 0-16,0 2 0 0,0-2-33 0,-6 2-7 15,0 3 0-15,0 3-1 0,-2 2-64 0,-7 3-13 16,-3 3-2-16,-6 5-1 0,0 5-13 0,-2 2-2 16,-4 4-8-16,-3 10 12 0,4 3-12 0,-4 2 8 0,6 6-8 0,0-1 0 15,7-2 0-15,5 3 0 0,6-1 0 0,3 1 0 31,9-3-32-31,9-11 1 0,6-2 0 0,9-3 0 16,-1-10-20-16,10-6-4 0,3-5-1 0,6-8 0 0,-4-5 56 0,1-6 0 0,3-2 0 0,2-8 0 16,-5-3 47-16,-3 0 4 0,0-5 1 0,-4-3 0 15,-2-2-19-15,-3-6-3 0,-3-2-1 0,0-6 0 16,-3-5-11-16,-7-2-2 0,-2-6-1 0,-6-3 0 16,-3 4-7-16,-6 1-8 0,-2 6 11 0,-7 1-11 15,-6 9 20-15,0 6-4 0,-9 5 0 0,-9 9 0 16,-2 4-28-16,-4 8-7 0,-5 6-1 0,-4 3 0 0,3 7 6 15,1 3 1-15,-4 8 0 0,4 2 0 0,5 3-8 0,3 3-2 16,7 3 0-16,5 2-938 16,9 0-188-16</inkml:trace>
  <inkml:trace contextRef="#ctx0" brushRef="#br0" timeOffset="43428.02">14516 10776 1324 0,'-6'0'118'0,"0"-2"-94"16,3 2-24-16,3 0 0 0,0 0 365 0,0 0 69 15,0 0 14-15,0 0 2 0,12-3-324 0,2 3-65 16,1 3-13-16,6-1-2 0,3 4-6 0,-3-1-2 16,0 6 0-16,0-1 0 0,-1 3-22 0,1 1-5 15,-6 2-1-15,0 2 0 0,-3 1-10 0,-3-1 0 16,-3 1 0-16,-3 2 0 0,-3 0 32 0,-6 0 2 0,-3-2 0 0,-3 2 0 15,-3 0-2-15,-6 0 0 0,-6 0 0 0,-2 1 0 16,-4-1-32-16,0-3 0 0,-6 3-12 0,4-5 3 31,5 0-43-31,0 0-8 0,3-5-1 0,4-1-1 16,2-2-206-16,9-5-42 0</inkml:trace>
  <inkml:trace contextRef="#ctx0" brushRef="#br0" timeOffset="43630.24">14929 10684 2880 0,'0'0'64'0,"-3"3"12"0,-3 2 4 0,0 3 0 0,0 2-64 0,1 1-16 16,-4 7 0-16,0 4 0 0,-3-1 105 0,3 5 19 15,0 3 3-15,0 6 1 0,-3 2-82 0,3 0-16 16,3 0-3-16,0 3-1 0,3-1-1 0,0-2 0 16,9 0 0-16,3 0 0 0,3-5-25 0,6-3 0 15,3-2 0-15,6-4 0 0,2-4 16 0,1-6-3 16,6-5 0-16,8-3 0 15,1-5-113-15,-3 0-22 0,83-21-5 0,-15-3-1 0</inkml:trace>
  <inkml:trace contextRef="#ctx0" brushRef="#br0" timeOffset="50580.63">5113 8940 1116 0,'0'0'49'16,"0"0"11"-16,0 0-48 0,0 0-12 0,-3 3 0 0,3-3 0 15,0 0 114-15,0 0 21 0,-3 5 4 0,3-5 1 16,0 0-2-16,0 0 0 0,0 0 0 0,0 0 0 16,0 0-43-16,0 0-9 0,0 0-2 0,0 0 0 0,6 3-28 0,3-3-5 15,-1 0-2-15,7 0 0 16,-3-3 0-16,3 1 0 0,0-1 0 0,3 0 0 16,3-2-1-16,0 0-1 0,2 2 0 0,4-2 0 15,-3-1-35-15,3 4-12 0,-3-1 9 0,-1 1-9 0,4-1 12 0,-3 0-2 16,0 3-1-16,-3-2 0 0,-1 2-9 0,-2 0 10 15,-3 0-10-15,0 0 10 0,-3 0-10 0,0 0 0 16,0 0 9-16,-3-3-9 0,0 3 0 0,-3-3 0 16,0 3 0-16,3-2 8 0,-1-1-8 0,-2 0-12 15,0-2 4-15,-3 2 0 16,3-2-87-16,-3 0-17 0,-3 0-3 0,-3-1-1 16,3-2-116-16,-3 3-23 0,-6-8-5 0,-3 5 0 0</inkml:trace>
  <inkml:trace contextRef="#ctx0" brushRef="#br0" timeOffset="50807.75">5485 8739 979 0,'0'0'87'0,"0"0"-70"0,0 0-17 0,0 0 0 16,0 0 208-16,0 0 39 0,6 8 7 0,0-3 2 16,-3 3-75-16,0-2-14 0,2 2-3 0,1 0-1 15,3-1-70-15,0 1-13 0,0-2-4 0,0 2 0 16,3-3-20-16,0 3-4 0,3-3 0 0,0 3-1 15,3-3-31-15,-4 3-7 0,1-2-1 0,-3 2 0 16,3-3 0-16,0 0-1 0,-6-2 0 0,-3 5 0 16,0 0 6-16,-3 0 2 0,-3-8 0 0,0 8 0 15,-3-3-48-15,-3 3-10 0,-3 0-1 16,-3 0-1296-16</inkml:trace>
  <inkml:trace contextRef="#ctx0" brushRef="#br0" timeOffset="51467.51">4937 10872 2257 0,'0'0'49'0,"0"0"11"0,0 0 1 0,0 0 3 0,0 0-51 0,0 0-13 15,0 0 0-15,0 0 0 0,0 0 115 0,6 2 20 16,-6-2 4-16,9 3 1 0,0 0-56 0,3-3-12 16,0 0-1-16,3 0-1 0,-1 0-19 0,4 0-4 15,3 0-1-15,0 0 0 0,-3 0-26 0,3 0-4 16,-1 0-2-16,4 0 0 0,-3 0 2 0,3 0 1 15,0 0 0-15,0 0 0 0,-1 0-5 0,1 0-2 16,0-3 0-16,0 0 0 0,0 3-10 0,-1-2 0 16,-5-1 9-16,0 0-9 0,0 1 0 0,-3-1 8 0,0 1-8 15,0-4 0-15,-6 6-11 0,-1-5-6 0,-2-3-2 0,3 5 0 32,-9 3-102-32,0-5-21 0,6-3-4 0,-6 3-1 15,-3-3-85-15,0 3-18 0,-6-1-3 0,1 1-714 0</inkml:trace>
  <inkml:trace contextRef="#ctx0" brushRef="#br0" timeOffset="51647.84">5288 10755 806 0,'0'0'72'16,"0"0"-58"-16,6 0-14 0,0 3 0 15,0-3 189-15,3 0 35 0,-3 0 8 0,6 0 0 16,0 0-51-16,0 3-10 0,0-3-3 0,0 0 0 0,5 2-54 0,-2 1-11 16,3 0-3-16,-3-1 0 0,0 1-30 15,3-1-6-15,-3 1-2 0,-1 2 0 16,-2 1-6-16,0-1 0 0,-3 0-1 0,0 3 0 0,-6 0-11 0,-3 0-3 15,0 0 0-15,0 0 0 0,-9 3-33 0,0-1-8 16,-3 3 0-16,-5 1-940 16,-4-1-189-16</inkml:trace>
  <inkml:trace contextRef="#ctx0" brushRef="#br0" timeOffset="52430.68">10700 8911 1152 0,'0'0'102'0,"0"0"-82"0,0 0-20 0,0 0 0 16,-3 3 184-16,-3-1 32 0,3-2 6 0,3 0 2 15,0 0-48-15,0 0-8 0,-6 0-3 0,6 0 0 16,0 0-59-16,0 0-12 0,0 0-2 0,0 0-1 16,0 0-73-16,0 0-18 0,0 0 0 0,0 0 0 15,9 0 38-15,0 0 4 0,3 0 1 0,2 0 0 16,4 0-23-16,0 0-4 0,3-2 0 0,6 2-1 0,-3-3-7 0,2 1-8 15,-2-1 11-15,3 0-11 0,3-2 8 0,-6 2-8 16,2-5 0-16,-2 3 0 0,-3-3 0 0,0 3-12 16,-3-3 0-16,0 3 0 15,-7-3-137-15,1 5-27 0,-3-2-6 0,-3-1-619 16,-6 6-124-16</inkml:trace>
  <inkml:trace contextRef="#ctx0" brushRef="#br0" timeOffset="52639.38">10982 8792 2311 0,'0'0'51'0,"0"0"10"0,0 0 3 0,0 0 0 0,6 0-51 0,0 3-13 15,3-3 0-15,0 2 0 0,0-2 78 0,3 3 13 16,-3 0 2-16,3-1 1 0,0-2-14 0,3 3-2 16,-3 0-1-16,2-1 0 0,1 1-45 0,0 0-8 0,0 2-3 0,-3 0 0 15,-6 0-3-15,3-2-1 0,0 5 0 0,-3-3 0 16,-6-5-4-16,-3 8-1 0,0 0 0 0,-6 0 0 31,0 0-111-31,-3 0-22 0,-3 0-5 0,-3 0-1 0</inkml:trace>
  <inkml:trace contextRef="#ctx0" brushRef="#br0" timeOffset="53181.49">10429 10808 1958 0,'0'0'87'0,"0"0"17"16,9 0-83-16,0-5-21 0,0 2 0 0,2-2 0 16,1 0 128-16,3 2 22 0,0-2 4 0,3-1 1 15,0 1-54-15,0 0-10 0,3 2-3 0,-4-2 0 16,4 2-26-16,0 1-6 0,0-1 0 0,0 3-1 0,0 0-26 0,-1 0-5 15,4 0 0-15,-3 0-1 0,-3 0-14 0,3 0-9 16,0 0 12-16,-7 0-12 0,1 0 0 0,-3 0-12 16,-3-3 0-16,0 1 0 15,-9 2-156-15,0 0-30 0,0 0-6 0,0 0-964 16</inkml:trace>
  <inkml:trace contextRef="#ctx0" brushRef="#br0" timeOffset="53358.52">10720 10684 518 0,'0'0'46'0,"0"0"-37"16,0 0-9-16,9 0 0 0,-3 0 312 0,0 0 60 16,3 3 12-16,0-1 2 0,3-2-174 0,0 3-36 15,0 2-6-15,3-2-2 0,3 2-53 0,-4 0-11 16,4 1-3-16,-3-1 0 0,0 3-81 0,0-3-20 16,-6 3 0-16,0 0 0 0,-6 0 51 0,3 3 5 15,-6-4 2-15,0 4 0 0,-6 0-42 0,-3-1-8 0,0 1-8 0,-6 2-913 16,-3-2-190-16</inkml:trace>
  <inkml:trace contextRef="#ctx0" brushRef="#br0" timeOffset="54043.75">14685 9083 2318 0,'0'0'51'0,"0"0"10"0,0 0 3 0,0 0 1 0,0 0-52 0,0 0-13 15,6 8 0-15,0 0 0 0,-3 0 76 0,6-3 13 16,3 1 3-16,0-4 0 0,0 3-23 0,6-5-4 16,2 3-1-16,7 0 0 0,0-3 0 0,3 0 0 15,-3-3 0-15,2 0 0 0,1 3-51 0,0-5-13 16,-3 3 0-16,-1-1 0 0,-2 0 0 0,-3-2 0 15,-3 0 0-15,-6-1 0 0,3 1 0 0,-9 0 0 16,3-3 0-16,-6 3 0 16,-3-3-100-16,0 8-22 0,0 0-5 0,-3-3-717 15,-3-5-144-15</inkml:trace>
  <inkml:trace contextRef="#ctx0" brushRef="#br0" timeOffset="54196.86">15004 9012 2070 0,'0'0'92'0,"6"2"18"0,0 4-88 0,3-1-22 0,-1 0 0 0,4 3 0 16,-3-5 133-16,3 5 23 0,0 2 4 0,3 1 0 16,0-3-76-16,-3 0-16 0,0 5-4 0,3-2 0 15,-1-1 0-15,1 3 0 0,-6-2 0 0,0 2 0 16,0-5-128 0,-3 3-27-16,0-1-5 0</inkml:trace>
  <inkml:trace contextRef="#ctx0" brushRef="#br0" timeOffset="54703.77">14411 10578 1886 0,'0'0'84'0,"0"0"16"0,0 0-80 0,6 3-20 0,3-3 0 0,-3 2 0 15,-6-2 113-15,12 0 19 0,3 0 3 0,6 0 1 16,0 0-31-16,3 0-5 0,-4 0-2 0,7 0 0 15,-3-2-28-15,3 2-6 0,-3-3 0 0,-1 0-1 0,1 1-19 16,3 2-4-16,-3-6-1 0,0 4 0 0,-4-1-23 16,1 1-5-16,0-4-1 0,-6 4 0 0,-3-1-10 0,-3 0 0 15,3 1-12-15,-3 2 12 16,-3-3-93-16,-6 3-11 0,0 0-3 0,-6-3 0 16,0 1-136-16,0-1-27 0,-3 0-6 0</inkml:trace>
  <inkml:trace contextRef="#ctx0" brushRef="#br0" timeOffset="54900.14">14718 10478 1728 0,'0'0'38'0,"0"0"8"0,0 0 2 0,0 0 0 0,0 0-39 0,0 0-9 15,6 2 0-15,6-2 0 0,-3 3 156 0,0-1 28 16,3 1 7-16,0 0 1 0,2-1-76 0,1 4-14 16,0-1-3-16,3-2-1 0,0 2-54 0,0 0-12 15,0 0-1-15,-4 3-1 0,1 3 33 0,0-6 6 16,0 6 2-16,-3-1 0 0,-9-2-37 0,0 0-7 0,0 0-2 0,-3 3 0 15,-3-1-13-15,-6-2-4 0,0 3 0 0,-6-3 0 32,0 5-89-32,-5-5-19 0,-1 0-3 0</inkml:trace>
  <inkml:trace contextRef="#ctx0" brushRef="#br0" timeOffset="55758.52">12471 10197 864 0,'0'0'76'0,"0"0"-60"16,0 0-16-16,0 0 0 0,0 0 210 0,0 8 39 16,0-8 8-16,-3 5 2 0,3-5-95 0,-3 6-20 15,3-1-3-15,-3 3-1 0,-3-3-44 0,6 3-10 16,-3 0-2-16,3 0 0 0,-3 0-32 0,3-3-6 0,0-5-2 15,6 8 0-15,-3-3-35 0,0 1-9 0,6-4 0 0,-3 1 0 16,3-3 0-16,-1-3 0 0,7 1 0 16,-6-4 8-16,0 1-8 0,-3 0 12 0,3-3-4 15,-3 0 4-15,-3-3 1 0,0 3 0 0,0-2 0 16,-3 2 12-16,0-3 3 0,0 1 0 0,-3 2 0 16,-6 2-14-16,3 1-2 0,0 0-1 0,0 2 0 15,0 1-11-15,-6 4 10 0,3 1-10 0,1 0 10 16,-4 4-10-16,6 1 0 0,-3-2-10 0,6 4 10 15,0-2-108-15,3 0-15 16,3 0-3-16,3-3-1 0</inkml:trace>
  <inkml:trace contextRef="#ctx0" brushRef="#br0" timeOffset="56655.28">12346 11554 633 0,'0'0'56'0,"0"0"-44"0,0 0-12 0,3-2 0 16,-3 2 311-16,6-3 60 0,0 3 12 0,-1 0 2 16,-5 0-230-16,6 3-47 0,0-1-8 0,3 4-3 15,-3 2 15-15,3 2 2 0,-6 6 1 0,3 5 0 16,-3 0-43-16,0 8-9 0,-3 9-2 0,-3 1 0 15,3 4-8-15,-3 4-1 0,-3 6-1 0,-3 5 0 16,3 3-21-16,-3 5-4 0,-3 6-1 0,-2 4 0 16,2 1-10-16,-3-3-3 0,0 3 0 0,0 2 0 15,0-2-12-15,3-5 11 0,-6-1-11 0,6 0 10 16,1-2-10-16,-1-5 0 0,-3 2 0 0,6 3 8 0,0-11-8 16,0-5 0-16,0 2 9 0,0-2-9 0,0-8 0 0,3-2 9 15,0-1-9-15,-3-5 0 0,3-5 9 0,0-6-9 16,1-2 0-16,2-3 9 0,0-8-9 0,0-5 0 15,3 0 0-15,0-8 0 16,0 0-48-16,0 0-8 0,0-16-1 0,0-2-1 16,0-6-105-16,0-5-21 0,3-3-4 0</inkml:trace>
  <inkml:trace contextRef="#ctx0" brushRef="#br0" timeOffset="57109.1">12128 11872 691 0,'0'0'61'0,"0"0"-49"0,0 0-12 0,0 0 0 16,0 0 252-16,0 0 48 0,0 0 10 0,0 0 2 15,0 0-125-15,3-5-25 0,3 2-5 0,0 0-1 0,0-2-36 0,3 0-7 16,-3 2-1-16,3-2-1 0,3-3-31 16,-3 0-7-16,0 0-1 0,3-5 0 0,3 2-20 0,-1-2-5 15,4-3-1-15,0 0 0 0,3 0-34 0,0-2-12 16,3 2 9-16,-4-3-9 0,1 3 8 0,-3 1-8 15,3 1 8-15,-3 1-8 0,-3 0 12 0,-3 5-4 16,0-3 0-16,-1 3 0 0,-2 3 1 0,0 3 0 16,-6-4 0-16,3 6 0 0,-6 0 1 0,0 0 0 15,0 0 0-15,6 6 0 0,0 1-10 0,-3 1 12 16,3 6-12-16,-3 2 12 0,0-1-12 0,3 7 0 16,-3 1 0-16,3 4 0 0,-3 2 0 0,3 3 0 15,0-1-10-15,3 1 10 16,3-3-219-16,6 0-37 0,20 30-8 0,-5-20-2 0</inkml:trace>
  <inkml:trace contextRef="#ctx0" brushRef="#br0" timeOffset="57970.24">12325 13893 979 0,'0'0'87'0,"0"0"-70"16,3-5-17-16,-3 0 0 0,0 5 246 0,0 0 46 16,0-6 8-16,0 6 3 0,0 0-130 0,0 0-25 15,0 0-6-15,3 6-1 0,-3 4-40 0,3 4-8 16,-6 1-1-16,3 4-1 0,0 7-36 0,-6 3-7 15,3 1-2-15,-3 1 0 0,0 1-28 0,0 0-6 16,0-3 0-16,-3 3-1 0,3-3-11 0,0-3 0 16,0 1 9-16,-3-1-9 0,6-5 0 0,-3-2 0 15,3-3-10-15,-3-3 10 16,3-2-40-16,1-6-2 0,2-5 0 0,0 0 0 16,0 0-138-16,0 0-28 0,-3-11-6 0,3-5-1 15,3-2-14-15,-3-3-3 0,2-32-1 0,1 10-501 0</inkml:trace>
  <inkml:trace contextRef="#ctx0" brushRef="#br0" timeOffset="58151.61">12304 13864 288 0,'12'-10'12'0,"-12"10"4"0,6-6-16 0,0 1 0 0,0 2 0 0,3 1 0 16,-9 2 381-16,9 2 74 0,0-2 14 0,-1 3 3 15,1 2-275-15,0 3-55 0,0 3-11 0,0 2-3 16,0 6-33-16,3-1-7 0,-6 6-2 0,3 2 0 16,-3-2-16-16,3 3-3 0,0-4-1 0,0 4 0 0,0-6-41 0,2 0-8 15,-2 0-1-15,3-2-1 0,-3-3-15 0,3-6-10 16,-3 1 2-16,0-3 0 15,0-3-90-15,0 0-18 0,-3-5-3 0,3 0-1 16,0-5-67-16,-3 0-13 0,0 0-4 0,3-6-441 16,-1 0-89-16</inkml:trace>
  <inkml:trace contextRef="#ctx0" brushRef="#br0" timeOffset="58489.95">12756 13854 403 0,'3'-3'36'0,"3"-2"-36"16,-3-1 0-16,3 1 0 0,-6 5 360 0,6-3 64 15,-6 3 14-15,0 0 2 0,0 0-190 0,0 0-38 16,0 0-8-16,-3 8-2 0,0 6-92 0,-3-1-18 15,-3 5-4-15,0 4-1 0,-2-1-23 0,-4 2-4 16,0 9 0-16,-3 0-1 0,0-3-31 0,0 3-7 16,3-3-1-16,-3 0 0 0,7-2-11 0,-1-1-9 15,3-5 12-15,0 0-12 0,0-2 0 0,3-3-16 16,3-3 2-16,3-5 0 0,0 0-9 0,3-6-1 0,3-4-1 0,0-1 0 31,3-7-37-31,0-1-7 0,0-5-2 0,8 0 0 16,-2-5-18-16,3-3-4 0,-3-5-1 0,3 0 0 15,0-5 3-15,0 2 1 0,0 3 0 0,-1 0 0 0,1 5 55 0,-3 5 11 0,0 3 3 0,0 3 0 16,-3 8 59-16,0 0 12 0,0 2 2 0,0 6 1 16,-4 2 32-16,4 6 7 0,-3-1 0 0,0 3 1 15,0 6 0-15,-3 2 0 0,0 3 0 0,-3 5 0 16,3 0-27-16,-3 0-6 0,-3 3 0 0,6 0-1 16,-6-3-35-16,3 0-6 0,-3 0-2 0,3 0 0 15,0-2-43-15,0-4-9 0,3 1-1 16,-3-3-1-16,0 1-206 0,0-7-40 0,6 14-9 0,-3-13-2 15</inkml:trace>
  <inkml:trace contextRef="#ctx0" brushRef="#br0" timeOffset="60221.5">3428 8871 691 0,'-3'-2'61'0,"-3"-3"-49"15,0-1-12-15,0 4 0 0,0-1 200 0,0-2 38 0,0-1 7 0,0 1 2 16,0 2-189-16,3-2-38 0,-6 0-7 0,3 0-1 16,0-1-1-16,1 4 0 0,-4-4 0 0,0 1 0 15,0 2 9-15,-3-2 3 0,0 2 0 0,0-2 0 16,-3 5 17-16,-3 0 3 0,3-2 1 0,0-1 0 15,1 3 3-15,-4 3 1 0,3-1 0 0,-3 1 0 16,3 2-27-16,0 0-5 0,0 3 0 0,0 3-1 16,7 0-15-16,-4 2 0 0,0 3 0 0,3-1 0 15,3 7 9-15,0 1-1 0,3 4 0 0,0 2 0 16,3 3 0-16,-3 2 0 0,3 3 0 0,0 3 0 16,3 2-8-16,0 1 8 0,6 2-8 0,-3 2 8 15,0 6-8-15,0 3 12 0,0 5-12 0,3 2 12 16,-3 1-12-16,2 4 0 0,-2 4 0 0,0 2 8 15,-3 5-8-15,-3 3 10 0,-3-2-10 0,3 2 10 16,-6 2 1-16,3 1 0 0,-2 2 0 0,-1-2 0 0,0 0 1 16,3-1 0-16,-3 4 0 0,-6-4 0 0,0 1 8 0,0-3 1 15,0 3 1-15,3-6 0 0,0 0 6 0,-3-2 2 16,0-5 0-16,3-4 0 0,1-2 11 0,-1-2 3 16,3-3 0-16,0-3 0 0,0-5-10 0,0-3-2 15,3-5 0-15,0-5 0 0,0-3-16 0,3-3-4 16,0-2-1-16,3-5 0 0,-3-4-11 0,3-4 10 15,3-3-10-15,0-3 10 0,0-5-10 0,3 0 0 16,0-3 0-16,2-5 0 0,1-5 0 0,3 2 0 16,6-5 0-16,3 0-11 0,0-2 11 0,2-1 0 15,4 3 0-15,0 0-8 0,3 3 8 0,-1 0 0 0,4-1 0 16,-3 4 0-16,3-1 0 0,-1 0 0 0,4 3 0 16,0-2-8-1,-1 2-58-15,4 0-11 0,3-5-3 0,-4 2-707 16,4-2-141-16</inkml:trace>
  <inkml:trace contextRef="#ctx0" brushRef="#br0" timeOffset="61345.75">6187 8628 2253 0,'6'-13'100'0,"-6"8"20"0,0 5-96 0,6-8-24 15,3 0 0-15,3 0 0 0,3 0 12 0,0 0-2 16,3-3-1-16,-1 3 0 0,4 0-9 0,3 0 8 16,-6 1-8-16,3 1 8 0,3 1-20 0,-7 2-5 15,4 1-1-15,-6-4 0 0,3 4 18 0,-3-1 0 16,0 0 8-16,0 3-8 0,-6 0 0 0,-1 0-12 15,1 0 1-15,0 0 0 0,-9 0 25 0,6 0 5 16,-6 0 1-16,0 0 0 0,0 0-8 0,6 6-2 16,-3 2 0-16,3-3 0 0,-3 3 4 0,0 5 1 15,0 0 0-15,0 1 0 0,0 7-15 0,0 0 0 16,0 3 0-16,-3 2 0 0,3 3 0 0,0 0 0 16,-6 0 8-16,3 1-8 0,3 1 0 0,0 4 0 15,-3-1 0-15,-3 6 0 0,0 2 10 0,3 3-10 16,-3 5 10-16,0-2-10 0,-3 2 20 0,0 3-1 0,3 0-1 0,0 3 0 15,-6 2-7-15,6 0-2 0,0 3 0 0,0 0 0 16,-3-3-9-16,3 0 0 0,0 0 9 0,0 1-9 16,3 2 8-16,3-6-8 0,-3 1 8 0,3-1-8 15,3-2 9-15,0-3-9 0,0 1 12 0,-3-1-12 16,3 3 24-16,0 0-3 0,0 0 0 0,-3-3 0 16,3 0 8-16,-3-2 2 0,0-1 0 0,0-2 0 15,0 3 0-15,-3 0 0 0,-3-1 0 0,3 6 0 16,-3-5-11-16,0-3-3 0,0 2 0 0,-3-4 0 15,0-1 2-15,0 0 0 0,0-2 0 0,-3 2 0 0,3 1-19 16,-3 2 0-16,3-3 8 0,0 0-8 0,-2-4 21 16,2-1 1-16,-3 0 0 0,3 2 0 0,-3-2 0 15,0 3 0-15,0 2 0 0,3 1 0 0,-6-1-5 0,3 0-1 16,3-2 0-16,-3-3 0 0,0-3-16 0,0 1 0 16,0-6 8-16,4 0-8 0,-4-2 0 0,3-4 8 15,-3-1-8-15,3-4 0 0,0-2 12 0,0-6-12 16,3 4 12-16,0-6-12 0,0 0 11 0,3-8-11 15,-6 2 10-15,3-2-10 0,-3 0 11 0,3-2-11 16,0-1 12-16,0-2-12 0,-3 2 10 0,0-2-10 16,0-1 8-16,0 1-8 0,3 0 8 0,-3 0-8 15,0-1 8-15,-3 4-8 0,1-1 0 0,-4 0 0 16,0 1 0-16,3-1 0 0,-3 3 0 0,-3 3 0 16,0-3 0-16,-3 2 0 15,3 1-80-15,-2 0-9 0,-1-1-2 0,-3 1-1282 0</inkml:trace>
  <inkml:trace contextRef="#ctx0" brushRef="#br0" timeOffset="62662.93">9488 8758 1882 0,'-21'-11'41'0,"15"6"9"0,-3 0 2 0,3-1 1 0,-2 1-42 0,2-3-11 0,0 0 0 0,0 0 0 16,0 3 0-16,3-3-17 0,0 0 4 0,0 0 1 16,0 0 0-16,-3 0 1 0,3 3 0 0,0 0 0 15,-3-1 30-15,3 4 5 0,-6-1 2 0,0 0 0 16,-3 3 10-16,0-2 3 0,0 2 0 0,-2 0 0 16,-4 2-16-16,-3 1-3 0,0 2-1 0,-3-2 0 15,-6 0-11-15,1 2-8 0,-4 3 9 0,-3 0-9 16,3 2 16-16,1 4-4 0,-1-4 0 0,3 3 0 15,6 3 16-15,1-3 4 0,5 3 0 0,0-2 0 16,3 4 0-16,6-2 0 0,-3 3 0 0,3 4 0 16,3 1-21-16,0 3-11 0,6 2 12 0,-3 2-12 15,3 4 0-15,3 2 0 0,-3 0 0 0,3-3 0 0,0 3 0 16,-3 0 0-16,3 0 0 0,-3 6 0 0,0-1 0 0,-3 3 0 16,0 3 0-16,0 5 0 0,-3 0 0 0,0 2 10 15,-3 1-10-15,1 2 12 0,-4 0 4 0,3 3 0 16,-3 0 1-16,3 2 0 0,-6 1 8 0,3-3 2 15,3 0 0-15,-3 2 0 0,0 1 13 0,0-1 4 16,4 3 0-16,-1 0 0 0,3-2-15 0,-3-1-2 16,3 1-1-16,0-3 0 0,0 0 3 0,3-3 1 15,0 0 0-15,3-3 0 0,-3-2-18 0,0-5-4 16,0 2-8-16,3-2 12 0,-3-3-12 0,-3-5 0 16,3 5 0-16,-3-6 0 0,0-2 8 0,0 0-8 15,0-5 11-15,0 0-11 0,0-8 17 0,0 2-3 16,-6-2-1-16,4-3 0 0,2 0-2 0,-3-2-1 15,0 2 0-15,0-3 0 0,0 1-10 0,0 0 0 0,0-4-10 16,3 4 10-16,-3-1 0 0,3-2 8 0,0 3 1 0,0-3 0 16,0 0-9-16,3-1 0 0,-3-1 0 0,3-1 0 15,-3 0 0-15,3 0 0 0,1-2 0 0,2 0 0 16,-3-4 0-16,0 1 0 0,0-2 0 0,3-1 8 16,0-5-8-16,0 0 0 0,0 0 0 0,0 0 0 15,0 0 0-15,0 0-12 0,0 0 4 0,6 3 8 16,-6-3-20-16,5 2 3 0,4 4 1 0,3-4 0 15,-3 1 1-15,3 2 1 0,3-2 0 0,3 2 0 16,0 0 14-16,6-5-9 0,2 3 9 0,7-6-8 16,3 3-81-1,5-5-16-15,1-8-3 0</inkml:trace>
  <inkml:trace contextRef="#ctx0" brushRef="#br0" timeOffset="63554">11637 8435 1303 0,'0'0'57'0,"0"0"13"16,9 3-56-16,-3-1-14 0,-6-2 0 0,6 3 0 0,3 0 61 0,-3-3 10 15,3 2 1-15,0 1 1 0,-3-3-14 0,3 0-3 16,6 0-1-16,-4 0 0 0,4-3 12 0,3 3 2 15,-3-2 1-15,3 2 0 0,0 0-27 0,0-3-6 16,3 0-1-16,-4 1 0 0,4 4-4 0,-3 1 0 16,-3 0-1-16,3-1 0 0,-6 6-11 0,0 0-3 15,0 0 0-15,-1 3 0 0,1 2-5 0,-3 3-2 16,0 2 0-16,3 3 0 0,-3-2 1 0,0 5 0 16,0-1 0-16,0 1 0 0,-3 3-3 0,3-1-8 15,0 6 12-15,-3 0-4 0,-3-1 4 0,0 4 1 16,0 5 0-16,-3-1 0 0,-3 4 9 0,0-1 2 15,-3 6 0-15,3-1 0 0,-3 1-8 0,0-3 0 0,-3 0-1 16,3 2 0-16,-3 1-3 0,0 2-1 0,0 3 0 0,0-3 0 16,0 3-11-16,-3-2 10 0,3-1-10 0,0-2 10 15,-2-1-2-15,2 1-8 0,-3 2 12 0,0 3-4 16,3-3 9-16,-3 1 2 0,-3-4 0 0,3 1 0 16,0-1 11-16,-3 1 2 0,1 0 1 0,2 5 0 15,0-3-17-15,-3 3-3 0,3-3-1 0,3 3 0 16,-6 0-12-16,0 0 9 0,3-3-9 0,0 0 8 15,0 1-8-15,4 1 0 0,5 1 9 0,-6 0-9 16,3-2 9-16,0-1-9 0,3-3 12 0,0 1-12 16,0 0 13-16,-3-1-4 0,6 1-1 0,-3-3 0 15,3 0 3-15,-3 0 0 0,0-5 0 0,0-1 0 16,0-2 1-16,0-2 1 0,-3-4 0 0,0 4 0 16,-3-3 6-16,3-3 1 0,-3 0 0 0,0 0 0 15,0-8-3-15,-2 3 0 0,2-3 0 0,0 0 0 16,-3-5-6-16,0 0-2 0,3-5 0 0,-6-1 0 0,3-2-9 0,-3 0 12 15,-3-5-12-15,1 2 12 0,-7-5-12 0,0 0 0 16,-9 3 0-16,0-3 0 0,1 5-20 0,-10-2-4 16,0 5 0-16,-5-1 0 15,2 1-73-15,0 3-15 0,-2-3-4 0,8 2-756 16,3-2-151-16</inkml:trace>
  <inkml:trace contextRef="#ctx0" brushRef="#br0" timeOffset="64294.36">13816 8493 1868 0,'-6'-3'41'0,"-3"-2"9"0,0 3 2 0,-3-1 0 0,3 3-42 0,-2-3-10 16,-1 1 0-16,3-1 0 0,0 0 15 0,0 1 1 16,0-4 0-16,0 4 0 0,3-1 38 0,-3 0 8 15,0-2 2-15,-3 3 0 0,3-1-13 0,-3 3-3 16,-2-3 0-16,-1 3 0 0,3 0-19 0,-3 0-4 15,0 0-1-15,-3 3 0 0,0 0-3 0,0 4-1 16,-2-1 0-16,2 4 0 0,0-2-20 0,-3 8 0 0,3 0 0 0,0 5 0 16,3 6 14-16,-2-1-2 0,5 6 0 0,-3 2 0 15,3 3-2-15,3 6-1 0,3 2 0 0,-3 2 0 16,3 3-9-16,-3 6 10 0,6 5-10 0,0 2 10 16,3 1-10-16,-3 2 0 0,0 3 0 0,0 0 0 15,0 5 0-15,0-3 0 0,0-2 0 0,3 2 8 16,-3 3-8-16,0-2 0 0,0 2 0 0,0 0-11 15,-3-2 11-15,6-4 11 0,-2 4-3 0,-1-1 0 16,0 3 20-16,3-2 3 0,-3 2 1 0,3 0 0 16,0-3-20-16,0-2-4 0,0 0-8 0,0 2 12 15,-3-5-4-15,3-2-8 0,-3-6 11 0,3-2-11 16,-3-1 24-16,0-4-3 0,3-1 0 0,0-5 0 16,-3 2 13-16,3-4 2 0,-3-4 1 0,3-1 0 15,-3-7-27-15,3-2-10 0,0-2 0 0,0-1 9 16,3-7-9-16,-3 2 10 0,3-5-10 0,0-3 10 0,-3 0-10 15,3 1 8-15,3-7-8 0,-3 4 8 0,3 0-8 0,-1-1 0 16,-2-2 0-16,3-3 0 16,3 3-49-16,0-5-15 0,0 0-4 0,3-1 0 15,0-4-108-15,6-4-21 0</inkml:trace>
  <inkml:trace contextRef="#ctx0" brushRef="#br0" timeOffset="64960.85">15531 8816 2127 0,'9'-21'47'0,"-4"13"9"0,1-3 3 0,0 1 1 0,6-1-48 0,0 0-12 0,6 1 0 0,0-1 0 15,6 1 10-15,0 2 0 0,5 0 0 0,-2 3 0 0,6-1-10 0,-3 1 0 16,2 2 0-16,1 1-11 0,0 2 11 0,3 0 14 15,-4 0-3-15,1 0-1 0,-3 0 31 0,0 0 7 16,-1 2 0-16,1-2 1 0,0 3 7 0,0 0 2 16,-4-1 0-16,1 6 0 0,-3 0-13 0,0 3-2 15,-3 2-1-15,2 3 0 0,-2 2-18 0,-3 4-4 16,-3 1-1-16,0 1 0 0,-6 5 0 0,3 6 0 16,-6 4 0-16,0 4 0 0,-3-4-7 0,3 9-2 15,-6 2 0-15,0 3 0 0,-3 3 3 0,3 5 1 16,-3-1 0-16,0 7 0 0,0 4-14 0,0 0-16 15,-3-2 3-15,3 3 1 0,0 4 20 0,-3-1 4 16,0-1 0-16,-3 0 1 0,0-3-13 0,0 3-18 0,-6 3 4 0,3 0 1 16,-3-1 13-16,1 1 13 0,2-3-2 0,-3 0-1 15,0-2 14-15,3-3 2 0,3 2 1 0,-3-5 0 16,3-5 2-16,3-3 1 0,3-2 0 0,0-6 0 16,3 0-11-16,-3-5-3 0,3-2 0 0,0-6 0 15,0-3-16-15,0-5 10 0,-3-2-10 0,3-6 8 16,0 0 6-16,-3-5 1 0,0 0 0 0,-3-6 0 15,0 1 6-15,1-3 2 0,-4 0 0 0,-3-3 0 16,-3 0-5-16,-3 1-1 0,0-6 0 0,-6 2 0 16,-2 1-9-16,-7 0-8 0,-3-3 12 0,-6 0-12 15,-2 2 0-15,-4-2 0 0,-3 3 0 0,-2-1 0 16,-1 4-23 0,1-1-11-16,-7 3-2 0,4 3-1 0,2-1-151 0,3 6-31 0,-32 13-5 15,33-5-2-15</inkml:trace>
  <inkml:trace contextRef="#ctx0" brushRef="#br0" timeOffset="66811.53">13417 14237 403 0,'0'0'17'0,"0"0"5"0,0 0-22 16,0 0 0-16,0-5 0 0,0 5 0 0,0-3 216 16,0 3 38-16,0 0 8 0,0 0 2 0,0 0-181 0,0-5-36 15,0 0-7-15,0-1-2 0,0 6-3 0,3-8-1 16,0 3 0-16,-3 0 0 0,0 5 38 0,0-5 8 16,0-1 2-16,0 4 0 0,0-4 23 0,-6 1 5 15,3 2 1-15,-3 1 0 0,-3-1-26 0,3 3-5 16,-5 0 0-16,-1 3-1 0,0-1-40 0,0 4-8 15,-6-1-2-15,3 3 0 0,-3 5-13 0,0 0-4 16,3 1 0-16,1 4 0 0,-1 1-12 0,3 2 9 16,0-3-9-16,3 4 8 0,3-1-8 0,6 0 0 15,3-3-10-15,3 1 10 0,0-1-16 0,3-2 2 16,0-5 1-16,0-1 0 0,3-2-5 0,2 0-1 16,-2-5 0-16,-3-3 0 0,3-3 19 0,0-5-8 15,-3 3 8-15,0-5 0 0,0-1 0 0,0-2 0 16,-3 0 0-16,0-6 0 0,-3 0 0 0,0 1 11 0,0-3-11 0,0 0 10 15,-3-1-10-15,0 1 8 0,0 0-8 0,3 0 8 16,-3 2 8-16,0 1 2 0,0 5 0 0,0 2 0 16,3 3-10-16,-3 0-8 0,3 6 9 0,-3 2-9 15,0 0 18-15,0 0-2 0,0 0-1 0,-3 8 0 16,3 2 2-16,0 6 1 0,0-3 0 0,-3 6 0 16,6 2-1-16,-3 0 0 0,3 0 0 0,0 0 0 15,2 3-6-15,-2-3-2 0,6-2 0 0,0-3 0 16,3 0-9-16,3-3-16 0,3 0 4 0,3-5 1 15,-3-5 11-15,2-3 14 0,1-3-3 0,3-5-1 16,3-2-10-16,0-6 0 0,0-3 0 0,-1-2 0 16,1-3 0-16,0-2 0 0,-3-1 0 0,-3-2 0 15,-4-5 0-15,1-3 20 0,-3-3-3 0,-3 0 0 16,0 1-4-16,-3-1-1 0,-3 3 0 0,0 5 0 0,-6 6 7 0,3 5 1 16,-6 2 0-16,3 6 0 0,-3 2 6 0,-3 3 2 15,0 3 0-15,3 2 0 0,3 3-14 0,0 0-2 16,-6 11-1-16,0-1 0 0,6 6-11 0,-3 0 0 15,3 5 0-15,3 3 0 0,-3 3 0 0,3 2 0 16,0 3 0-16,0-1 0 0,0 1-8 0,0 2 8 16,3-2 0-16,0 3 0 0,0-4 0 0,0-2 0 15,3-2 0-15,3-1 0 0,-4-2 0 0,7-5 0 16,-3-3-9-16,0-3 9 0,3-3 0 0,0-4-8 16,0-4 8-16,3-2 0 0,3-2 0 0,-1-6 0 15,1-3 0-15,-3-5 0 0,6-2 0 0,-3-3 0 16,-3-1 9-16,-1-4-9 0,1-3 8 0,-6-3-8 0,3 0 0 15,-3 1 8-15,-3-1-8 0,-3 5-17 0,-3 4 4 0,-3 1 1 16,-3 9-3-16,-3 0 0 0,-3 10 0 0,-3 1 0 16,-3 4-8-16,-3 4-1 0,0 4-1 15,1 3 0-15,2 1 25 0,3 4-10 0,0 1 10 0,3-1 0 16,3 1-11-16,3-1 11 0,6 1-10 0,0-6 10 16,6 0-26-16,0-2 1 0,3-3 0 0,3-3 0 15,0-2-10-15,-1-6-1 0,4 0-1 16,-3 1 0-16,3-4 25 0,-6 4 12 0,6-4-12 0,-6 1 12 15,0 3 20-15,-1-4 12 0,-2 4 3 0,0 2 0 0,0-3 5 16,0 6 0-16,-3-1 1 0,0 1 0 0,-3 2-8 16,0 3-1-16,0 0-1 0,0 3 0 0,-3 2-15 0,3 0-2 15,0 0-1-15,0 3 0 0,3 0-13 0,0-3 0 16,3 3 0-16,0 0 0 0,0-8 0 0,0 3 0 16,0-3 0-16,2-3 0 0,-2 0 0 0,3-2 0 15,6-9-8-15,-3-1 8 0,0-4-8 16,-6-2 8-16,3-1 0 0,0 1 0 0,0-3 0 15,-1-2 0-15,-2-6 0 0,0 0 0 0,3 0 0 16,-3 1 0-16,0 1 0 0,0 1 0 0,-6 3 0 16,3-1-8-16,-3 6 8 0,0 0 0 0,3 5 8 15,-3 3-8-15,-3 5 12 0,0 0-4 0,0 0-8 16,0 0 11-16,6 7-11 0,0 4 8 0,3 0-8 16,-3 2 0-16,0 3 0 0,-1 0 0 0,1 2 0 15,-3 3 8-15,3 0-8 0,0 1 0 0,0-1 0 16,0-3 8-16,3 4-8 0,-3-4 0 0,3 1 0 0,3-4 0 15,-3-1 0-15,0-6 9 0,3 0-9 0,-3-1 0 16,3-1 9-16,-1-4-9 0,-2-2 0 0,3-2 0 0,-3-4 0 31,0-4-64-31,0-1-9 0,-3-2-2 0,3-3 0 0,0-5-153 16,-3-3-32-16,6-29-5 0,-6 8-2 0</inkml:trace>
  <inkml:trace contextRef="#ctx0" brushRef="#br0" timeOffset="66923.42">14801 13885 460 0,'-18'-5'20'0,"13"5"5"15,-1 0-25-15,-3 0 0 0,0 0 0 0,3 3 0 16,6-3 465-16,0 0 88 0,0 0 18 0,-3 5 3 16,3-5-430-16,3 8-87 0,-3-8-17 0,6 8-3 15,-3-3-50-15,6 0-11 0,0-2-1 0</inkml:trace>
  <inkml:trace contextRef="#ctx0" brushRef="#br0" timeOffset="67102.92">13742 13975 2246 0,'0'0'200'0,"0"0"-160"16,6 6-32-16,6 2-8 0,2-3 28 0,4 0 4 15,9 0 0-15,6-2 1 16,5 2-190-16,7 1-39 0,9-1-7 0</inkml:trace>
  <inkml:trace contextRef="#ctx0" brushRef="#br0" timeOffset="67330.05">14980 14049 3024 0,'0'0'134'0,"0"0"27"0,6-2-129 0,3 2-32 0,0 2 0 0,6 1 0 15,-1 2 0-15,1 3 0 0,3 0 0 0,0 3 0 16,0-1 11-16,0 6-2 0,-3 0 0 0,0 0 0 0,-4 0-1 16,1 0 0-16,0 2 0 0,-3 1 0 0,-3-3-8 0,0 2 0 15,0-2 9-15,3 0-9 16,-6-3-50-16,0-2-14 0,3-3-4 0,0 0 0 16,3-3-132-16,-3-2-26 0</inkml:trace>
  <inkml:trace contextRef="#ctx0" brushRef="#br0" timeOffset="67470.98">15319 14078 2538 0,'-6'3'56'0,"-3"-3"11"0,0 3 2 0,-2 2 3 0,-1 0-58 0,-3 3-14 15,0 0 0-15,-3 5 0 0,0 1 52 0,0 4 8 16,-9-2 2-16,4 5 0 0,-1-2-10 0,0 2-3 16,3 0 0-16,0 3 0 15,6-3-219-15,4 0-44 0,-4 19-9 0,15-14-1 0</inkml:trace>
  <inkml:trace contextRef="#ctx0" brushRef="#br0" timeOffset="68237.98">16358 13822 1670 0,'-18'-8'74'0,"9"3"15"0,-3-1-71 0,0 4-18 0,-2-4 0 0,5 4 0 15,-3-4 256-15,0 4 48 0,0 2 10 0,0 0 2 16,3 0-216-16,0 0-42 0,3 2-9 0,0 4-1 16,0 2-20-16,0 2-4 0,3 3-1 0,-3 3 0 15,3 3 8-15,-3 5 1 0,4 5 1 0,-4 0 0 16,0 3-21-16,0-1-4 0,3 4 0 0,-3-1-8 0,0-5 8 16,0 0-8-16,0-2 0 0,0-3 0 0,-3-1 0 0,3-1-9 15,-3-4 1-15,3-2 0 16,0-3-148-16,0-5-28 0,6-8-7 0,0 0-1 15,0 0-35-15,0-5-7 0,0-6-2 0,0-2 0 16,0 0-58-16,0-6-12 0,3-2-2 0,3-3-1 0,-3-2 247 0,6-6 50 16,0-5 12-16,6-13 0 0,-3 0 174 0,3-1 38 15,3 1 7-15,2 0 1 0,-2 2-44 0,0 8-10 16,-3 9-2-16,3 2 0 0,-3 10 23 0,-3 3 4 16,3 3 1-16,-4 8 0 0,1 5-103 0,0 0-20 15,0 5-4-15,-3 6-1 0,3 4-11 0,-3 4-2 16,-3-1-1-16,3 9 0 0,-6-1-30 0,3 6-7 15,0 0-1-15,0 2 0 0,-3-2-12 0,6 2 0 16,-4-2 8-16,4 0-8 16,0-6-48-16,0-2-13 0,0-5-3 0,0-3 0 15,0-3-94-15,0-5-19 0,0-8-4 0,3 0-1 16,0-8-46-16,0 0-10 0,0-8-2 0,5-2 0 16,-2-4 120-16,3-1 23 0,-6-7 5 0,3 1 0 0,6 0 147 0,-6-3 29 0,-3 1 5 0,-1-1 2 15,4 3 99-15,0 2 20 0,-3 6 4 0,-3 0 1 16,-9 5-32-16,3 3-7 0,6 2 0 0,-3 3-1 15,-9 6-89-15,3 2-18 0,6 0-3 0,-6 0-1 16,0 5-35-16,-3 6-7 0,0-1-2 0,0 6 0 16,3 0-8-16,-9 3-1 0,-3-1-1 0,0 1 0 15,3-1-10-15,-3-2 0 0,-5 0 0 0,-1 0 8 16,0-3-8-16,3 0 0 0,-3-2 0 0,6-1 0 16,-3-2-26-16,6-2-7 0,3-4-2 0,6-2 0 15,-3 0-85-15,3 0-18 0,9-8-3 0,3-2-1 16,-3-1 83-16,6 1 17 0,3-6 3 15,6 2 1-15,-3-1 21 0,-1 1 4 0,-2 4 1 0,3-1 0 0,3 6 23 16,-6-3 5-16,-9 5 0 0,0 3 1 0,3 3 52 0,-4 5 11 16,-5-3 1-16,-3 8 1 0,-3 1 15 0,3 1 3 15,0 1 1-15,-2 6 0 0,-7-1-34 0,3 3-7 16,6-1-2-16,-3 4 0 0,-3 2-35 0,3-3-7 16,6 1-2-16,3-1 0 0,-3 1-14 0,3-3 8 15,0-3-8-15,2 3 0 16,7-6-33-16,-3-2-13 0,-3-3-2 0,3-2-882 0,6-1-176 15</inkml:trace>
  <inkml:trace contextRef="#ctx0" brushRef="#br0" timeOffset="69046.35">17105 13920 2973 0,'0'0'65'0,"0"0"14"0,0 0 2 0,0 0 3 0,0 0-67 0,0 0-17 0,0 0 0 0,0 0 0 16,-3 5 56-16,0 3 7 0,3 3 1 0,-3 2 1 15,-3 3-39-15,3 2-8 0,3 1-2 0,0 2 0 16,-3 0-16-16,0 0 0 0,0 0 0 0,6 1 0 16,0-7 0-16,3 1 0 0,-9-2 0 0,9-1 0 15,3-5-19-15,3-3 3 0,-6-2 0 0,3-3 0 16,0-3-37-16,3-2-7 0,3-3-2 0,-6-3 0 16,-6-5 29-16,6 3 5 0,5-5 2 0,-2-1 0 0,-6-2 26 0,3 0 0 15,6 2 0-15,-3-2 0 0,-6 5 0 0,3 3 0 16,-3-3 0-16,3 3 0 0,0 2 46 0,-3 3 14 15,-3 3 4-15,3 0 0 0,5 2-52 0,-5 3-12 16,-6 0 0-16,0 0 0 0,9 5 0 0,-3 3 0 16,0 0 0-16,-6 3 0 0,-3 2 0 0,3 3 0 15,0 0 0-15,-3 2 0 0,-3 1 54 0,0-1 8 16,6 1 2-16,-3 2 0 16,-3-2-73-16,6-1-15 0,3 1-2 0,3-4-1 0,0 1 27 0,0-2-8 15,-3-1 8-15,6-5 0 16,6 0-33-16,-3-3-2 0,0 0 0 0,3-5 0 0,6 0 35 0,-6-2 0 15,2-4 0-15,1 1 0 0,3-6 0 0,0 1 0 16,0-3 0-16,3-3 0 0,-10 0 0 0,7-5 0 16,3 0 0-16,-3-9 0 0,0 4 44 0,0-6 16 15,-4-5 4-15,7 0 0 0,-6 0-64 0,0 0-12 0,0-3-2 16,-6 3-1-16,0 6 15 0,-3 1 15 0,-3-1-3 0,-3 4-1 16,0 6-11-16,-3 3 8 0,-3 4-8 0,-3 6 8 15,0 3 5-15,0 2 1 0,-6 6 0 0,0 5 0 16,-3 0-14-16,0 11 0 0,6-1 0 0,-9 8 0 15,-3 4 0-15,4 4 0 0,2 0 0 0,0 6 0 16,-3 0-13-16,3 2 1 0,0 0 0 0,6 1 0 16,3-6 12-16,3 0 0 0,0-5 0 0,6-1 0 15,9-4 0-15,0-3 0 0,3-6 0 0,3-2 0 16,0-5 0-16,3-3 0 0,2-6 0 0,1-2 0 16,0-5 0-16,3-3 0 0,0-3 0 0,-1-5 0 0,1 1 0 15,0-7 0-15,0-1 0 0,0-9 0 0,2-3 0 16,1-2 0-16,3-2 0 0,-3-9 0 0,-1 1 0 0,-2-1 0 15,0-5-8-15,0 3 8 0,-6 2 0 0,-4 6 0 16,-2-1 9-16,-3 9-9 0,-3 10 16 0,-3 0-4 16,-3 6 0-16,0 7 0 0,0 3-4 0,-3 8 0 15,0 0-8-15,0 0 12 0,-6 11-12 0,-3 7 0 16,-3 6 0-16,-3 5 0 0,3 3-15 0,-2 8-5 16,-4 2-2-16,0 6 0 0,3-3 69 0,-3 2 13 15,6 1 4-15,0 0 0 16,3-6-76-16,3 0-16 0,3-2-2 0,3-3-1 0,0-5 31 0,3 0 0 15,6-3 0-15,0 0 0 0,3-5 0 0,0-6 0 16,0-2 0-16,3-5 0 16,6-4-23-16,0-4-11 0,-1 0-2 0,4-9-1 15,-3-1-124-15,0-4-25 0,18-21-5 0,-19 3-1 0</inkml:trace>
  <inkml:trace contextRef="#ctx0" brushRef="#br0" timeOffset="69165.89">17876 13777 3214 0,'0'0'143'0,"0"0"29"0,0 0-138 0,9 5-34 0,0 0 0 0,6-2 0 16,3 2-78-1,6-2-22-15,2 0-5 0,7-1-1 0</inkml:trace>
  <inkml:trace contextRef="#ctx0" brushRef="#br0" timeOffset="148740.25">2562 12753 1440 0,'-9'-19'128'0,"9"11"-103"0,-3-2-25 0,3-1 0 15,0 3 28-15,0 0 1 0,0 0 0 0,0 8 0 0,0 0-11 16,0 0-2-16,0 0-1 0,0 0 0 0,0 0 77 16,6 3 15-16,0 0 3 0,0 5 1 0,-3 5-30 0,0 0-5 15,0 0-2-15,0 6 0 0,0-1-11 16,0 4-3-16,-1-1 0 0,1 3 0 0,-3 2-14 0,0 3-3 16,6 0-1-16,-6 0 0 0,0-2-14 0,0-1-4 15,3 1 0-15,0-3 0 0,0-1-14 0,-3 1-10 16,3-5 12-16,0-1-12 0,3-2 16 0,-3-3-3 15,-3 1-1-15,3-4 0 0,0 1-3 0,3-3-1 16,3 0 0-16,0-6 0 0,3 4-8 0,0-4 0 16,3-4 0-16,3-1 8 0,2 0-8 0,7-2 0 15,0-3 0-15,6 0 0 0,-1-3 0 0,4 1-9 0,6-1 9 0,8-2-13 16,7 3 13-16,3 2 0 0,-1 2 0 16,7 1-9-16,2 0 1 0,3 2 0 0,7 0 0 0,2 1 0 15,1 2 8-15,2-3 0 0,0 3 0 0,10-3 0 16,5 6 0-16,3-3 0 0,0 0 0 0,0 0 0 15,1 3 0-15,2-1 0 0,0-2 0 0,0 3 0 16,3 0 12-16,0 2-3 0,-5 0 0 0,5-2 0 16,3 2 3-16,-3 1 0 0,-6-1 0 0,0 0 0 15,1 0-3-15,-4 1 0 0,-6-4 0 0,-3 6 0 16,-5-2-9-16,-4-1 0 0,-2 0 0 0,-7 0 0 16,-3 3 0-16,-8-2 13 0,-3 2 0 0,-7 0 0 15,-5-3 10-15,-4 0 1 0,-2-2 1 0,-3 2 0 16,-6-2-2-16,-7-1-1 0,1 1 0 0,-3-3 0 15,-6-3-6-15,-6-2 0 0,-3 0-1 0,-3-6 0 0,-6 1 5 16,0-6 2-16,-6-8 0 0,0 0 0 0,0-5-9 0,3-3-1 16,-6-2-1-16,3-3 0 0,-3-6-11 0,3 4 0 15,1-1 0-15,-1 0 8 0,3 1-8 0,-3 2 8 16,3 2-8-16,0-2 8 0,0 3 1 0,0 2 0 16,0 6 0-16,0-1 0 0,0 6-9 0,3 2 0 15,-3 1 0-15,3 5 0 16,0 0-70-16,0 5-16 0,0 2-3 0,3 1-1290 0</inkml:trace>
  <inkml:trace contextRef="#ctx0" brushRef="#br0" timeOffset="149239.54">1969 14213 1382 0,'0'0'123'0,"0"-2"-99"16,-6-4-24-16,6 6 0 0,0 0 238 0,6-5 42 16,0-3 9-16,0 3 2 0,6 0-190 0,0-1-37 15,3-2-8-15,0 3-2 0,6-3 18 0,2 3 3 0,4-3 1 0,3 3 0 16,6-3-50-16,-1 2-10 0,1 1-1 16,3 0-1-16,-3-3-14 0,-4 3-16 0,1-1 3 15,-6 1 1 1,-3 0-146-16,-3-3-29 0,-1 3-5 0,-5 2-552 15,-3-2-111-15</inkml:trace>
  <inkml:trace contextRef="#ctx0" brushRef="#br0" timeOffset="149503.99">2279 14145 230 0,'-15'2'10'0,"3"4"2"0,3-4-12 0,0 1 0 0,3 0 0 0,0 2 0 16,6-3 412-16,0-2 79 0,0 8 16 0,0 0 3 15,6-2-376-15,0 2-75 0,3-1-15 0,6 7-4 16,0-4 25-16,6 6 5 0,-6 0 1 0,3 5 0 15,-1 3-27-15,4 0-4 0,0 2-2 0,-3 6 0 16,3-3-17-16,0 3-3 0,-9 0-1 0,2 2 0 16,-2-2-3-16,0 0-1 0,0-1 0 0,-3 4 0 15,-6-4 9-15,0 1 2 0,-3 0 0 0,-3 2 0 0,-6-2 8 16,-3 0 1-16,-3-3 1 0,0 0 0 0,-5-2-3 0,-1-4-1 16,-6-4 0-16,0-1 0 0,-3-2-8 15,1-3-2-15,-10-5 0 0,6-2 0 0,-5-1-9 0,5-5-3 16,3-3 0-16,0-2 0 15,-3-3-92-15,10-2-18 0,2-6-4 0,6 2-1179 16</inkml:trace>
  <inkml:trace contextRef="#ctx0" brushRef="#br0" timeOffset="151580.04">2937 14944 900 0,'0'0'40'0,"0"0"8"0,-3-3-39 0,0-2-9 0,0-1 0 16,0 1 0-16,0 3 70 0,3-4 12 0,0-2 2 0,-6 3 1 16,0 0 56-16,0-3 11 0,3 2 3 0,-3 1 0 15,0 0-43-15,3 2-9 0,-3-2-2 0,-3 0 0 16,3-1-33-16,0 4-6 0,-3-1-2 0,3 3 0 16,-2-3-17-16,-1 1-4 0,3 4-1 0,-9-2 0 15,3 6-21-15,0-6-4 0,0 5-1 0,3 0 0 16,-3 3-4-16,-3 0 0 0,0 0-8 0,4 5 12 15,2-2-4-15,-6 5-8 0,3 2 11 0,3 1-11 16,3-1 0-16,3 1 0 0,-3-1 0 0,6 4 0 16,0-7 0-16,0 1 0 0,0 0 0 0,0 0 0 15,9-3 0-15,3-2 0 0,-6-3 0 0,6 0 0 16,0-3 0-16,3-2 0 0,-1-1-9 0,1-4 9 16,-3-1-9-16,3-2 9 0,-3-6-10 0,3 1 10 15,-3-1-18-15,0-5 2 0,-3 0 1 0,2-2 0 0,-2 2 15 0,0-3-12 16,-3 1 12-16,0-1-12 0,-3 1 12 0,0 2 0 15,0 3 12-15,-3-1-12 0,-3 4 28 0,0-1-2 16,0 3 0-16,3 6 0 0,0 2 2 0,0 0 1 16,-6 2 0-16,0 4 0 0,0 2-12 0,0 2-2 15,6 3-1-15,-3 3 0 0,0 3-14 0,3 2 0 16,0 0 0-16,3 0 0 0,0 3 0 0,3 0 0 16,0 2 0-16,0 1 0 0,0-1 0 0,0 1 0 15,-3-1 0-15,3 1 0 0,0-1 0 0,0 1 0 16,-3-4 0-16,-3 1 0 0,0-3 0 0,0 1 0 15,-3-7 0-15,-3 4 0 0,0-6 0 0,-3 0 0 0,3 1 9 16,-6-1-9-16,-3-3 13 0,-2-2-2 0,-1 0-1 16,-3 0 0-16,3-2 1 0,-3-4 0 0,0 1 0 0,4-3 0 15,-1-3-1-15,3 1 0 0,0-6 0 16,3 0 0-16,9-3-21 0,-6-5-4 0,6-2-1 0,3-6-818 16,6-3-164-16</inkml:trace>
  <inkml:trace contextRef="#ctx0" brushRef="#br0" timeOffset="151983.81">2981 15187 1267 0,'0'0'112'0,"0"0"-89"0,-3-5-23 0,0 2 0 0,3 3 151 0,0 0 25 15,0 0 6-15,0 0 1 0,0 0-73 0,0 0-14 16,0 0-4-16,0 0 0 0,0 0-1 0,6-2-1 16,0-4 0-16,3 6 0 0,0 0-36 0,3 0-7 15,0 3-2-15,0 0 0 0,0-1-35 0,0 3-10 16,0 3 0-16,0 0 0 0,-4 3 0 0,1-1-15 16,-3 4 3-16,0-4 0 15,-6 6-13-15,-3 0-3 0,0 0 0 0,0 0 0 16,-3 5-4-16,-2-3 0 0,-1 1-1 0,-3 0 0 15,-6-1-17-15,3-2-3 0,0-3-1 0,3 0 0 0,-3 1 54 0,3-6 12 0,0-1 1 16,4-1 1-16,2-4 25 0,0 1 5 0,6-3 0 16,0 0 1-16,0 0-19 0,3-8-4 0,3 3-1 15,2-3 0-15,7 0-13 0,3-3-8 0,0 3 10 0,0 1-10 16,3-1 8-16,3 0-8 0,-4 0 0 0,4 0 0 16,-3 0 0-16,3 3 0 0,-6-1 0 0,0 1 0 31,-4 0-17-31,1 2-10 0,-3 0-1 0,0 1-726 0,0 2-145 0</inkml:trace>
  <inkml:trace contextRef="#ctx0" brushRef="#br0" timeOffset="152418.47">3386 15105 1440 0,'0'0'128'0,"0"0"-103"16,0 0-25-16,0 0 0 0,0 0 104 0,0 0 16 15,0 0 4-15,0 0 0 0,0 0-91 0,0 0-17 16,0 0-4-16,0 0-1 0,0 0 24 0,0 0 5 15,-3 3 0-15,-3 2 1 0,3 3-1 0,0 0 0 16,0 0 0-16,0 2 0 0,-3 1 8 0,3 5 0 16,3-3 1-16,-3 0 0 0,0 3-12 0,1-3-2 0,2 1-1 0,0-1 0 15,2-3-22-15,1 1-4 0,3 0 0 0,0-6-8 16,3 0 9-16,-3-2-9 0,3-3 0 0,0-5 9 16,0 2-9-16,0-2-9 0,-3-1 9 0,3-4-13 15,0-3 0-15,-3-3 0 0,-3 2 0 0,0-1 0 16,0-1 13-16,-6 0 0 0,0 0 0 0,0 3 0 31,-3-3-27-31,-3 3 1 0,0 2 0 0,0 6 0 0,0-3 2 0,-3 5 0 0,3 0 0 0,-3 3 0 16,0 3 4-16,3 0 0 0,4 2 1 0,-1 3-650 15,3 0-131-15</inkml:trace>
  <inkml:trace contextRef="#ctx0" brushRef="#br0" timeOffset="152971.67">3880 15094 2595 0,'0'0'57'0,"-6"-5"12"0,3-3 3 0,0 3 0 0,3-3-57 0,-3 0-15 16,0 0 0-16,0-2 0 0,-2 2 36 0,2-3 4 16,0 3 0-16,0-2 1 0,-3 2-24 0,0 0-5 15,0 0 0-15,0 2-1 0,0 1-11 0,-3 2 0 16,0 3 0-16,0 0 0 0,-3 3 0 0,0 0 0 15,0-1 0-15,-3 6 0 0,-2 0 0 0,-1 3 0 16,3-1 0-16,0 1 8 0,0 2 3 0,3 1 0 16,0-4 0-16,3 3 0 0,6 3-11 0,3-3 0 0,3 1 0 15,0-4 0-15,6 3 0 0,0-2 0 0,6-3 0 0,0-3-11 16,0-2 0-16,3 0 0 0,-3-1 0 0,2-4 0 16,-2-1-9-16,0-5-1 0,0 3-1 0,0-6 0 15,-3 3 10-15,0-2 3 0,3-4 0 0,-6 4 0 16,0-3 9-16,-4-1 14 0,1-2-3 0,0 1-1 15,-3 1 5-15,0-2 1 0,0 1 0 0,0 4 0 16,-6-2 8-16,3 2 1 0,0 3 1 0,0 8 0 16,0 0 6-16,0 0 0 0,0 0 1 0,0 0 0 15,0 8-17-15,3 3-4 0,0 2-1 0,0 3 0 16,0 5-11-16,3-2 0 0,3 2 9 0,0 0-9 16,0 3 0-16,0 2 0 0,0-2 0 0,0 2 0 15,0-2 0-15,0 0 0 0,2 0 0 0,-2 0 0 0,0-3 0 16,0 0 0-16,-6-2 0 0,3 2 8 0,-3-3-8 15,0-2 0-15,0 0 8 0,-3-3-8 0,-3 0 8 0,-3 1-8 16,-3-1 10-16,0-3-10 0,-3 1 11 0,-2-3-11 16,-1 0 12-16,0-3-12 0,-6 1 8 0,3-6-8 15,0 0 0-15,-3 0 0 0,4-3 0 0,-1 0-11 16,0 1 0-16,3-4 0 16,0-2-61-16,3 0-13 0,3-2-3 0,3 2 0 15,0-5-120-15,6 2-24 0,6-15-4 0,6 4-2 0</inkml:trace>
  <inkml:trace contextRef="#ctx0" brushRef="#br0" timeOffset="153137.04">4172 15195 2491 0,'0'0'110'0,"0"0"23"0,0 0-106 0,0 0-27 0,0 0 0 0,3 5 0 16,3 1 65-16,0-1 8 0,0 3 2 0,0 2 0 15,-3 1-1-15,0 0 0 0,0 2 0 0,-3 0 0 16,0 0-37-16,0 3-7 0,0 0-2 0,-3-3 0 31,0 6-75-31,0-3-15 0,0 2-3 0,3-5-1259 0</inkml:trace>
  <inkml:trace contextRef="#ctx0" brushRef="#br0" timeOffset="154295.76">8503 13880 2055 0,'0'0'91'0,"0"0"19"0,-6 0-88 0,6 0-22 0,-6 3 0 0,3 2 0 16,-3 0 27-16,3 6 1 0,-3-3 0 0,3 5 0 15,3-2 26-15,-3 2 6 0,0 3 0 0,3 2 1 16,0 3-17-16,0-2-4 0,-3 5-1 0,3-3 0 16,0 0-26-16,0-2-5 0,0 2 0 0,0-5-8 15,0 0 24-15,0 2-3 0,0-5 0 0,-3 0 0 16,3 1 7-16,0-6 0 0,0 2 1 0,3-4 0 16,-3-6-10-16,3 5-3 0,3 0 0 0,0-5 0 15,0 0-8-15,3 0-8 0,3-3 12 0,0 1-12 16,6-3 8-16,0-1-8 0,2 1 0 0,7 0 0 15,0-3 0-15,3 2 0 0,2-2 0 0,4 3 0 0,3 3 0 16,3-4 0-16,2 1 0 0,13 2 0 0,5-2 0 16,7 2 0-16,-4 1 0 0,10-1 0 15,-1 0 0-15,6 3 13 0,10-2-4 0,-4 2-1 0,3-3-8 0,1 1 0 16,5 2 9-16,-3-3-9 0,-3 3 0 0,-2 0 8 16,-1 0-8-16,-3 0 0 0,1 0 0 0,-1 0 0 15,-6-3 0-15,-2 3 8 0,-1 0-8 0,1 0 0 16,-1 0 0-16,-2 0 0 0,-4 0 0 0,-5 0 0 15,-1-2 0-15,-2-1 8 0,-4 0-8 0,-2-2 8 16,-1 2-8-16,-2-2 8 0,-6 2 10 0,-4 1 2 16,-5-1 1-16,0-2 0 0,-7 2-21 0,-2 1 0 15,-3-1 0-15,-3-2 0 0,-3 2 0 0,-3 0 17 16,-1-2-2-16,-2 2-1 0,-3 1 8 0,-3-4 2 0,0 4 0 16,-3-4 0-16,0 1 4 0,-6 0 0 0,0 0 1 0,0-6 0 15,-3 0-12-15,0-2-2 0,-3-3-1 0,0-2 0 16,1-3-14-16,-4-3 11 0,3-5-11 0,-3-3 10 15,3-2-10-15,0-3 0 0,3-3 0 0,-3 3-11 16,3-3-10-16,3 3-3 0,-3 5 0 0,0 3 0 31,0 3-61-31,3 5-13 0,-6-1-2 0,3 9-772 0,0 5-153 0</inkml:trace>
  <inkml:trace contextRef="#ctx0" brushRef="#br0" timeOffset="154719.64">9503 14790 2304 0,'-12'-10'102'0,"6"4"21"0,3 1-99 0,3 5-24 0,3-5 0 0,6-1 0 16,3 1 154-16,3 0 26 0,3 0 4 0,6-1 2 16,-1-2-160-16,4 0-26 0,-3 3-17 0,3-3 2 15,-3 3 15-15,2-3 0 0,1 3 9 0,-3-3-9 16,3 2-12-16,-3 1-9 0,-1 0-2 0,1 2 0 16,-6-2-69-1,0 2-15-15,-3-2-2 0,0 2-672 0,-6 1-135 0</inkml:trace>
  <inkml:trace contextRef="#ctx0" brushRef="#br0" timeOffset="154979.17">9717 14692 2016 0,'0'0'179'0,"0"0"-143"16,-3 6-36-16,0-1 0 0,0 3 117 0,3 2 17 16,6 4 3-16,-3-1 1 0,6 3-93 0,3 2-18 15,-3 1-4-15,6 2-1 0,0 3 34 0,0 0 8 16,0 2 0-16,0 1 1 0,2-1-25 0,1 0-6 15,-6-2-1-15,0 0 0 0,-3 0-25 0,0 0-8 16,-3-1 0-16,-3-1 0 0,-6-1 10 0,0 0-2 16,-3 3 0-16,-6-3 0 0,-3-3 0 0,-3 1-8 15,-3-3 12-15,1-3-4 0,-4 0 1 0,0 1 0 16,-3-6 0-16,-3-3 0 0,-2 0-1 0,-1-5-8 0,0-3 12 16,0 1-4-16,4-3-8 0,2-3-12 0,3 0 2 0,6-3 1 31,3-2-131-31,9 0-25 0</inkml:trace>
  <inkml:trace contextRef="#ctx0" brushRef="#br0" timeOffset="155938.25">10292 15124 288 0,'0'0'12'0,"3"-6"4"15,0 1-16-15,0-3 0 0,0 0 0 0,-3 0 0 0,3 0 288 0,0 0 56 0,-3 3 10 0,0-3 2 16,0 3-184-16,-3-3-36 0,0 3-8 0,-3-1-2 16,3-2-34-16,-3 3-6 0,0 0-2 0,0 2 0 15,-3-2-16-15,0 2-4 0,0-2-1 0,0 5 0 16,0-3-14-16,-3 3-2 0,-2 3-1 0,2-3 0 0,0 5-12 0,-3 0-2 16,0 1-1-16,-3 4 0 0,3 1-11 0,0 0-3 15,0 2 0-15,1 3 0 0,-1 2-17 0,6-2 0 16,0 5 8-16,6-2-8 0,0-1 0 0,3 1 0 15,3 2 0-15,3-5 0 0,0-3 0 0,3 0 0 16,-3-2-12-16,6-3 12 0,-1 0-15 0,1-3 3 16,-3-2 1-16,3-3 0 0,0-3 2 0,-3-2 0 15,0-1 0-15,0-2 0 0,0-2 9 0,-3-3 0 16,0 2 0-16,-3-5-8 0,3 3 8 0,-6-3 0 16,3 3 10-16,-3 2-10 0,-3-2 13 0,3 2-3 0,-3 4-1 15,0-1 0-15,0 2 6 0,3 6 1 0,0 0 0 16,0 0 0-16,0 0 0 0,0 0 0 0,0 8 0 0,0 0 0 15,0 3-8-15,0 2-8 0,3 3 11 16,3 2-11-16,0 4 8 0,3 1-8 0,-1 4 0 0,-2-1 0 16,3 1 0-16,0 2 0 0,0 0 0 0,0 0 0 15,0 0 0-15,0-2 0 0,-3-1 0 0,0 1 0 16,-6-4 0-16,0 4 0 0,0-6 0 0,-3 0-9 16,-6 0 9-16,0-5 0 0,0 5 0 0,-3-5 0 15,-6-3 0-15,3-2 0 0,-5 0 10 0,2-6-10 16,-6 3 18-16,3-3-2 0,-6-5-1 0,4 3 0 15,-1-6 10-15,3-2 3 0,3 2 0 0,0-5 0 16,3-2-16-16,3-1-2 0,3-2-1 0,6-3 0 16,3-3-9-16,3 1-14 0,6-1 3 0,3-2 1 15,3 3-22-15,3-3-4 0,6-3 0 0,0 3-1 16,-1 2-151-16,1-2-29 0,3-3-7 0</inkml:trace>
  <inkml:trace contextRef="#ctx0" brushRef="#br0" timeOffset="156321.9">10369 15391 1382 0,'0'0'123'0,"0"0"-99"0,0 0-24 0,0 0 0 16,0 0 214-16,0 0 38 0,6 0 7 0,6-3 1 16,0 3-196-16,6-2-39 0,-6 2-8 0,3 0-1 15,0 2 16-15,2 1 3 0,-5 2 1 0,3 0 0 16,-3 1-1-16,0 2 0 0,0 2 0 0,-3-2 0 16,0 0-3-16,-6-3-1 0,3 9 0 0,-3-6 0 15,-3 2-12-15,-3 1-3 0,-3-1 0 0,-3 4 0 16,0-4-4-16,-6 3-2 0,-3 1 0 0,0-1 0 15,-3 3-10-15,1-3 8 0,-1-3-8 0,0 4 8 16,3-4 7-16,6-2 1 0,3 0 0 0,3 5 0 16,-3-7 12-16,6 2 2 0,9-3 1 0,3 0 0 15,9-5-16-15,3 0-3 0,9-2-1 0,2-6 0 16,7 0-39-16,3-3-8 0,2-2-2 0,7 0-1284 16</inkml:trace>
  <inkml:trace contextRef="#ctx0" brushRef="#br0" timeOffset="157476.51">13646 14769 979 0,'-14'-8'43'0,"11"8"9"0,-6-3-41 0,3 3-11 0,-3-2 0 0,3 2 0 16,0 2 235-16,0 1 45 0,0 0 8 0,3 2 3 16,0 6-178-16,3-3-35 0,-6 0-7 0,6 5-2 0,-3 3 2 0,3 2 0 15,3-2 0-15,-3 5 0 0,0 3-21 0,0 0-4 16,-3 0-1-16,0-3 0 0,0 3-14 0,-3-3-3 15,0 0-1-15,0-3 0 0,0 1-12 0,0-1-3 16,0 1 0-16,0-6 0 0,-3 0 1 0,1-5 0 16,5 0 0-16,0 0 0 0,3-8-2 0,0 0-1 15,0 0 0-15,6 3 0 0,2-6-10 0,7 1 8 16,3-4-8-16,6-2 8 0,0 0-17 0,6 1-4 16,2-4-1-16,1 0 0 0,3 1 1 0,6 4 0 15,-1-1 0-15,7-1 0 0,-1 2 3 0,7 1 1 16,3 2 0-16,-1 3 0 0,7 0 9 0,2 0 0 0,4 0 0 15,5 3-8-15,9 0 8 0,1-1 0 16,-1 1 0-16,6 2 0 0,10-5 8 0,-1 3-8 16,0-3 10-16,0 3-10 0,3-1 0 0,1-2 0 0,-7 0 0 0,0 0 0 15,-6 0 0-15,-2 0 0 0,-4-2 0 0,-6 2 0 16,-5-3 0-16,-4 0 0 0,-8 3 0 0,-4-5-10 16,1 2 22-16,-6 1 4 0,-7-4 0 0,-2 1 1 15,-3 0 22-15,-10-3 4 0,1 3 1 0,-9-3 0 16,0-3-15-16,-6 3-2 0,-3-2-1 0,-3-1 0 15,-3 0-4-15,-4-5-1 0,-2 1 0 0,-5-4 0 16,2-2-8-16,-3 0-1 0,0 0-1 0,-3-3 0 16,3 0-11-16,-3-2 0 0,0 2 0 0,0 3 8 15,-3-1-8-15,3 1 8 0,-3 3-8 0,3 2 8 16,-3 0-8-16,3 3 0 0,-2-1 0 0,2 1 0 16,3 3 0-16,-3-1-11 0,3 3 11 0,-3 3-12 15,6 0-32-15,3 5-6 16,0 0-2-16,0 0-872 0,0 0-176 0</inkml:trace>
  <inkml:trace contextRef="#ctx0" brushRef="#br0" timeOffset="157832.22">14447 15404 1785 0,'9'-3'159'0,"3"-5"-127"0,3 3-32 0,3 0 0 16,0-3 95-16,2 3 13 0,1-1 2 0,0 1 1 15,0 0-23-15,-3-1-5 0,0 4-1 0,-1-1 0 16,1 1-9-16,0 2-1 0,-3 0-1 0,3 0 0 16,3 0-40-16,0 0-8 0,2 0-2 0,1 0 0 15,0 2-21-15,3-2 0 0,-6-2 0 0,5 2 0 16,-2 0-61-16,-3 0-17 0,0-6-3 16,-3 6-1-16,-6 0-146 0,0-2-28 0</inkml:trace>
  <inkml:trace contextRef="#ctx0" brushRef="#br0" timeOffset="158077.57">14769 15319 2404 0,'-21'3'107'0,"12"0"21"0,0-1-102 0,3 1-26 16,0 0 0-16,0-1 0 0,3 4 30 0,3 1 1 15,3-1 0-15,0 4 0 0,0 1 17 0,3 2 3 16,3 0 1-16,0 3 0 0,3 0-12 0,0 5-1 16,2 0-1-16,1 3 0 0,-3-3-22 0,3 3-5 15,-6 3-1-15,0-1 0 0,-3-2 8 0,0-3 2 16,-6 6 0-16,0-1 0 0,-3-2-11 0,-6-3-1 15,-3 6-8-15,0-6 12 0,-3 0 3 0,-3-5 0 16,-2 2 0-16,-1-5 0 0,-3-2 21 0,0-3 4 16,0 0 0-16,-2-3 1 0,-1-5-41 0,0-2 0 0,0-4 0 0,3 1 0 15,4-3-20-15,2-3-2 0,3-2-1 0,6 0 0 32,0-5-196-32,6 10-39 0,0-22-8 0,12 9-2 0</inkml:trace>
  <inkml:trace contextRef="#ctx0" brushRef="#br0" timeOffset="158646.1">15051 15843 1612 0,'-6'-5'144'16,"3"5"-116"-16,-3-5-28 0,1-3 0 16,5 5 127-16,-3-2 19 0,3-3 4 0,0 3 1 15,0-6-118-15,3 3-23 0,-1 0-10 0,1 0 8 16,3 0 17-16,0 0 3 0,-3 0 1 0,3 0 0 0,0-2 8 15,0 7 2-15,-3-5 0 0,3 3 0 16,-3 0 2-16,0-1 1 0,0 1 0 0,-3 5 0 0,0-5-8 0,0 0-2 16,-6 2 0-16,0 0 0 0,0 3 5 0,-6 0 1 15,0-2 0-15,-2 4 0 0,-4 1-4 0,0 0-1 16,0-1 0-16,0 3 0 0,3 1-25 0,-3 2-8 16,0 0 0-16,4 0 0 0,2 2 0 0,0-2 0 15,0 3 0-15,3-1 0 0,3 3 0 0,3-2 0 16,0 2 0-16,9-5 0 0,-3 3 0 0,6-3 0 15,0 0 0-15,0-3 0 0,-3-5 0 0,9 5 0 16,-3-5 0-16,2-5 0 16,-2 5-19-16,3-3-10 0,0-2-3 0,0 0 0 0,-3-1 32 0,-3-1 13 15,0 4-1-15,-3 0 0 0,0 1 8 0,-6 2 0 0,0 0 1 16,0 0 0-16,6-6 3 0,-6 6 0 0,0 0 0 0,0 0 0 16,0 0-13-16,0 0-3 15,6 6 0-15,-4-1 0 0,1 3 7 0,3 0 1 0,0 5 0 0,0 5 0 16,0-2-16-16,3 0 0 0,0 5 0 0,0-2 0 15,0 2 0-15,-3 0 0 0,3 0 0 0,0 1 0 16,-3-1 0-16,0 5 0 0,-3-7 0 0,0 2 0 16,-3-3-16-16,0 4 3 0,-6-7 1 0,0 1 0 15,-3-5 12-15,-3 0 0 0,-6-4 0 0,0 1 0 16,-3-5 0-16,-2 0 0 0,2-3 11 0,-6-3-3 16,3-5 12-16,0 3 2 0,3-3 1 0,1 0 0 15,2-3-13-15,0-2-2 0,0-3-8 0,6 0 12 16,3 0-28-16,3-2-7 0,3-1-1 0,3 1 0 15,3 2-16-15,6 3-4 0,3 0-1 0,3-1 0 16,3 4-159-16,3 2-32 0,0-3-7 0,5 6-1 0</inkml:trace>
  <inkml:trace contextRef="#ctx0" brushRef="#br0" timeOffset="159053.79">15310 15915 1728 0,'0'0'153'0,"0"0"-122"0,-6 0-31 0,6 0 0 15,0 0 98-15,0 0 14 0,0 0 2 0,0 0 1 16,0 0-33-16,0 0-6 0,0 0-2 0,0 0 0 15,0 0 18-15,0 0 3 0,0 0 1 0,-3 5 0 16,3-2-19-16,-3 10-3 0,3-3-1 0,0 1 0 0,-3 5-25 0,0 0-6 16,3 0-1-16,-3 0 0 0,1 5-24 0,-1 0-5 15,0-3 0-15,0 1-956 16,3-1-192-16</inkml:trace>
  <inkml:trace contextRef="#ctx0" brushRef="#br0" timeOffset="164542.71">1353 14023 1429 0,'0'0'63'0,"0"0"13"0,0 0-60 0,0 0-16 16,0 0 0-16,0 0 0 15,0 0-34-15,-3 8-10 0,3 2-1 0,-3 4-1 0,3 2 82 0,0 2 16 16,-3 9 3-16,0-1 1 0,3 8 40 0,-6 3 9 16,6 6 2-16,0 4 0 0,0 6-51 0,0 3-11 15,0 5-1-15,0 5-1 0,0 0-22 0,0 8-4 16,-3 3-1-16,3 0 0 0,0-1-7 0,-6 4-1 15,0-4-8-15,-2 1 12 0,-1-3-12 0,3-2 9 16,0-6-9-16,-3-8 8 0,0-2-8 0,6-9 0 16,-3 1 0-16,3-9 0 15,-6-1-34-15,3-4-6 0,6-2 0 0</inkml:trace>
  <inkml:trace contextRef="#ctx0" brushRef="#br0" timeOffset="165345.41">1600 13954 1382 0,'18'-8'61'0,"-9"6"13"15,3-4-59-15,9-2-15 0,6 0 0 0,2-2 0 0,7-3 18 0,3-1 1 16,2-2 0-16,4 3 0 0,-3 0 17 0,2 0 4 16,4 2 1-16,3 1 0 0,2 2-3 0,4 0-1 15,-4 2 0-15,4 1 0 0,-4 5-11 0,7-2-2 16,-6 2-1-16,8 2 0 0,4-2-12 0,-1 3-3 15,1-3 0-15,2 2 0 0,3-2-8 0,7 3 8 16,5-3-8-16,-2-3 8 0,-1 1-8 0,0-1 0 16,4-2 9-16,-1 2-9 0,3-2 0 0,1 0 8 15,-7-3-8-15,6 0 0 0,1 0 0 0,-4-3-15 16,-3 1 3-16,1 2 0 16,-7-6-16-16,-5 7-4 0,-4-1 0 0,-5 2 0 0,-4 1 13 0,-5 5 3 0,-13 0 0 0,-2 3 0 15,-9 2 16-15,-3 3-10 0,-6 0 10 0,-9 2-8 16,-3 4 8-16,-4-1 0 0,-2 5 0 0,-5 1 0 15,-4 2 13-15,0 3-1 0,0 2-1 0,0 1 0 16,-3-1-11-16,3 6 8 0,0 2-8 0,3 3 8 16,0 3-8-16,3 0 0 0,0 5-12 0,0 2 12 15,3 4-11-15,0 4 11 0,0 9-8 0,3-3 8 16,-3 2 0-16,6 3 0 0,-3 0 9 0,3 3-9 16,0 3 14-16,6-6-4 0,0 0-1 0,0 0 0 15,0-2 6-15,3-1 1 0,-1-2 0 0,1 0 0 16,0-3 0-16,3-2 0 0,0-1 0 0,0-2 0 15,0-5 2-15,-1 2 1 0,4 0 0 0,-6 0 0 0,3 1 5 16,-3-4 0-16,0 1 1 0,-3 0 0 0,0-6 14 0,-3 3 2 16,-3-5 1-16,-4-1 0 15,1 1-1-15,3-3 0 0,-3-3 0 0,-3-2 0 0,0-5-21 16,0-1-4-16,-6-5 0 0,0-2-1 0,4-6-6 0,-7-2-1 16,0-3 0-16,-3-3 0 0,0-3-8 0,-3-4-9 15,-6-3 9-15,0-3-13 0,-3 0 13 0,-8-6 0 16,-7 1 0-16,-3 0 0 0,-5-3-8 0,-7 3 8 15,-2-3-13-15,-7 0 5 0,-5 6 8 0,-4-4 0 16,-8-2 0-16,-4 6 0 0,-5-1-12 0,-6 3-3 16,-3 3-1-16,-6 0 0 15,-4-3-28-15,-5 8-7 0,-6 0-1 0,-3 0 0 16,-3 5-3-16,-6-2-1 0,-6 2 0 0,-3 3 0 0,6 8 39 0,3-3 7 0,-5 0 2 0,5 3 0 16,3 3 58-16,9-3 12 0,11-1 2 0,10-1-653 15,9-4-131-15</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9-03T17:00:38.314"/>
    </inkml:context>
    <inkml:brush xml:id="br0">
      <inkml:brushProperty name="width" value="0.05292" units="cm"/>
      <inkml:brushProperty name="height" value="0.05292" units="cm"/>
      <inkml:brushProperty name="color" value="#FF0000"/>
    </inkml:brush>
    <inkml:context xml:id="ctx1">
      <inkml:inkSource xml:id="inkSrc119">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1" timeString="2020-09-03T17:01:56.321"/>
    </inkml:context>
  </inkml:definitions>
  <inkml:trace contextRef="#ctx0" brushRef="#br0">1969 6689 1436 0,'0'0'64'0,"0"-3"12"0,-6 0-60 0,3-2-16 0,3 5 0 0,-6-5 0 15,1 2 71-15,-1 1 11 0,3-1 2 0,-6 3 1 16,3 0 10-16,0 0 1 0,-3 0 1 0,-3 0 0 16,3 3-34-16,-6-1-7 0,0 1-2 0,-3-1 0 15,1 4-17-15,2-4-3 0,-6 4-1 0,-6-4 0 16,3 4-8-16,-6 2-1 0,10-1-1 0,-10 1 0 15,3 0-12-15,3 0-3 0,3 3 0 0,1-1 0 16,-7-2-8-16,6 3 12 0,-3 2-12 0,6-2 12 16,-3 2 0-16,4-2 0 0,-1-1 0 0,0 3 0 15,0-2 0-15,3 0 0 0,0 2 0 0,3 0 0 16,3-2 5-16,-3 2 2 0,4 0 0 0,-1 0 0 0,3 3 0 16,0 0 0-16,6 0 0 0,-6 5 0 0,3 0-19 0,3 3 0 15,-6 0 0-15,6 8 0 0,-6-3 8 0,6 5-8 16,-6 1 12-16,3 4-12 0,3 1 8 0,0 2-8 15,0 3 0-15,0-2 0 0,0 2 0 0,0 2 0 16,0 1 0-16,-6 2 0 0,3-2 9 0,3 2-9 16,-3 6 0-16,3-1 9 0,0-2 0 0,0 3 0 15,0 2 0-15,0 3 0 0,0-3-9 0,0 3 8 16,-3 2-8-16,3 3 8 0,-3-2-8 0,0 2 0 16,3 5 0-16,-9 6-11 0,3-5 11 0,0 2 11 15,0 2-3-15,3 9 0 0,-9-8 12 0,4-3 1 16,2-3 1-16,-3-12 0 15,3-1-14-15,0 3-8 0,-3-1 10 0,0 4-10 0,3-1 16 0,-3 1-4 16,3-3 0-16,0 21 0 0,-3-8-4 0,3-5-8 16,3-3 11-16,0 3-11 0,0-11 8 0,3 0-8 0,0-5 0 15,0 5 0-15,0-5 0 0,0 3 0 16,0-3 0-16,0-1 0 0,0-1 11 0,0-1-11 0,-3-2 10 0,0 2-10 16,3-5 21-16,-6 0-1 0,3 0-1 0,3 0 0 15,-6-3-1-15,0-2 0 0,6-3 0 0,0 0 0 16,-5-3-10-16,5-2-8 0,0-3 12 0,5-2-12 15,-10-1 8-15,10-2-8 0,-5-6 0 0,0 4 0 16,6-7 0-16,0-1 0 0,-6-1 0 0,3-2 0 16,3-1-20-16,-3-2-5 0,0-3-1 0,3 3 0 15,-3-2 26-15,3-4 0 0,-3 4 0 0,3-4 0 16,0 1 11-16,0-3 7 0,3 0 2 0,-3 0 0 0,0 0-20 16,3 0 0-16,0-5 0 0,3 2 0 0,-3-2 0 0,-1-1 0 15,7 1 0-15,3-3 0 0,0 0 0 0,3 3 0 16,0-6 0-16,5 1 0 0,4 2 0 0,0-6-9 15,6 1 9-15,-6-3 0 0,11 1-12 0,-5-4 4 16,3-2 0-16,2-3 0 16,4 3-92-16,0-6-19 0,2 1-3 0,-5-6-1149 15</inkml:trace>
  <inkml:trace contextRef="#ctx0" brushRef="#br0" timeOffset="961.67">7342 6596 1724 0,'-12'3'76'0,"12"-3"16"0,0 0-73 0,0 0-19 16,0 0 0-16,0 0 0 0,0 0 84 0,0 0 12 16,0 0 4-16,9 2 0 0,0-2-16 0,3 0-4 15,3 0 0-15,3-2 0 0,2-4-12 0,4-2-4 16,3 3 0-16,3-3 0 0,3 3-20 0,-4-3-5 0,1 0-1 0,3 5 0 16,0-2-13-16,-4 5-2 0,-2-2-1 0,0 2 0 15,0 0-10-15,-3 2-3 0,-1 1 0 0,-5 2 0 16,0 3-9-16,0 0 10 0,-3 0-10 0,0 2 10 15,-3 6 1-15,-3 0 0 0,-1 3 0 0,4 2 0 16,0 0 6-16,-3 6 2 0,0-1 0 0,-3 6 0 16,3 2-6-16,-3 3-1 0,0 0 0 0,3 8 0 15,-3 0 1-15,0 5 0 0,0 1 0 0,-3 4 0 16,0 1 3-16,-3 2 1 16,0 3 0-16,-3-3 0 0,0 6-7 0,6-4-2 0,0 4 0 0,-3 2 0 0,-3 0 2 15,0 0 0-15,0 3 0 0,3-3 0 16,0 6 7-16,-3-3 2 0,3 2 0 0,-3 0 0 0,3-2-3 15,-3 3 0-15,0 2 0 0,3-3 0 0,3 1-6 16,0 2-2-16,-3 0 0 0,0 0 0 0,3 0 0 0,0 0 0 16,3 0 0-16,0 0 0 0,-3 0-8 0,6-2 10 15,0 2-10-15,-1 0 10 0,-2 3-10 0,3-1 0 16,-3 1 9-16,3-5-9 0,0 2 0 0,-6-11 9 16,0 3-9-16,0 3 0 0,6 0 8 0,0-6-8 15,-6-2 0-15,0-3 0 0,3 1 9 0,-3-12-9 16,0 1 0-16,3 0 9 0,-6-6-9 0,3 0 0 15,0-7 0-15,0-1 8 0,-3-5-8 0,-3-2 8 16,-3-6-8-16,3 0 8 0,-3-5-8 0,-3 2 10 16,3-2-10-16,-3-5 10 0,0 2-10 0,0-5 0 0,-6 2 9 15,-3-2-9-15,1 3 11 0,-4-3-3 0,-3 0 0 0,0 0 0 16,0-3-8-16,-6 3 0 0,-2 3 0 0,-7-1 0 16,-3 1-14-16,-5 2 2 0,-1 0 0 0,-2 6 0 15,-1-3-7-15,6 0-1 0,4-3 0 0,-1 5 0 31,3-7-64-31,6-1-14 0,7-2-2 0,5-2-1307 0</inkml:trace>
  <inkml:trace contextRef="#ctx0" brushRef="#br0" timeOffset="1444.32">9616 8374 2275 0,'9'0'50'0,"-9"0"10"0,3-3 3 0,0 3 1 0,3 0-52 0,-3 0-12 0,6-2 0 0,-3 2 0 16,0-3 46-16,3 3 6 0,0-3 2 0,0 3 0 16,0-2-14-16,2 2-2 0,4-5-1 0,3 2 0 15,0-2-46-15,6-1-10 0,0 1-1 0,2-3-1116 16</inkml:trace>
  <inkml:trace contextRef="#ctx0" brushRef="#br0" timeOffset="1601.83">9673 8747 2793 0,'0'0'124'0,"6"5"25"0,0 3-119 0,0-2-30 15,2-1 0-15,4-2 0 0,0 2 20 0,6-5-3 16,3 0 0-16,3-3 0 0,6-2 4 0,2-3 1 15,10-3 0-15,0-2 0 16,8-3-129-16,1-2-25 0,-1-3-6 0</inkml:trace>
  <inkml:trace contextRef="#ctx0" brushRef="#br0" timeOffset="2303.85">12111 6525 1875 0,'-3'-14'41'0,"3"6"9"0,-6 1 2 0,0-7 0 0,-3 4-41 0,0-4-11 0,0 4 0 0,-3-1 0 16,0-2-31-16,-3 0-8 0,0 5-1 0,-3-3-1 0,1 1 65 0,-1-1 14 15,0-2 2-15,-3 0 1 0,3-1 88 0,3 4 18 16,-3-1 3-16,1 1 1 0,2-3-19 0,0 2-3 16,0 0-1-16,3 3 0 15,0 0-102-15,-3 1-26 0,3 1 0 0,0 4 0 0,0-1 41 0,1 0 3 16,-1 6 1-16,-3 0 0 0,3-1-33 0,-3 6-12 16,0 0 9-16,0 5-9 0,0 3 32 15,0 0 0-15,1 5 1 0,-1 3 0 0,0-3-25 0,3 3-8 16,-3 3 0-16,3 2 0 0,-3-3 0 0,6-2 0 15,0 0 0-15,0 2 0 0,-2 3 0 0,2 6 0 16,0-1 0-16,-3 3 0 0,3 0 0 0,-3 16 0 16,-3-3 0-16,6 3 0 0,0 0 0 0,0 0 0 15,3-3 0-15,0 6 0 0,3-1 0 0,3 4 0 16,0 2 0-16,0-1 0 0,0 4 0 0,3-1 0 16,-3 4 0-16,3-1 0 0,0 2 0 0,0 4 0 15,-3-3 0-15,3 5 0 0,-3 0 8 0,0 3 0 0,0-1 1 16,0 4 0-16,-3-1-9 0,-3 0 0 0,-3 1 0 0,0 4 0 15,1 4 0-15,-4 2 0 0,-3 0 12 0,-3 0-4 16,0 5 0-16,0 0-8 0,0-2 12 0,-3 2-4 16,1 3-8-16,2-3 10 0,0-2-10 0,3-3 10 15,3-6-10-15,-3 1 0 0,0-6 0 0,3 9 8 16,1-6-8-16,-1-3 0 0,3-10 0 0,-3 8 8 16,3-3-8-16,0-8 0 0,-3 0 0 0,3-5 0 15,0-6 8-15,0 1-8 0,0-3 8 0,0-5-8 16,0-9 9-16,4-2-9 0,-1-2 10 0,0-9-10 0,3 1 10 15,3-9-10-15,0-2 10 0,6-5-10 0,-3-3 0 0,3-3 0 16,2-5 0-16,4 0 0 0,-3-5-14 16,6-1 1-16,0-2 0 0,0 0 0 0,3-2-5 0,0 2-1 15,2-3 0-15,1 1 0 16,3-4-20-16,6 4-4 0,0-3-1 0,8-1 0 16,7-4-108-16,6-1-23 0,-1 1-4 0,1-3-997 15</inkml:trace>
  <inkml:trace contextRef="#ctx0" brushRef="#br0" timeOffset="3200.51">17108 6038 172 0,'9'-13'16'0,"0"7"-16"16,3-2 0-16,3 3 0 0,3 0 276 0,0-1 53 16,2-1 11-16,1 4 1 0,0-2-157 0,-3 2-31 15,0 0-6-15,0-2-2 0,2 2-23 0,1 3-5 16,0-2-1-16,3-1 0 0,3 0-24 0,-3-2-6 16,-4 0-1-16,7 0 0 0,0-1-59 0,3 1-12 0,2 2-2 15,-2 1-1-15,3-1-11 0,0 3-16 16,-1 0 4-16,1 3 1 0,-6-1 30 0,0 4 5 15,-6 2 2-15,5 2 0 0,-8 9 10 0,-3-3 1 0,-3 5 1 0,-3 3 0 16,-6 2-38-16,-3 0 0 0,-3 6 0 0,0 0 0 16,-3 5 0-16,-3 3 0 0,-3 5 0 0,0 5 8 15,3 3 18-15,-3 2 4 0,4 1 1 16,-4 10 0-16,-3 0 1 0,6 6 1 0,3 2 0 0,-3 8 0 16,-6-3-33-16,3 3 0 0,3 5-12 0,3 11 3 15,-3-8 9-15,-3 0 11 0,1 3-3 0,-1 10 0 16,6-8 23-16,-3 3 4 0,-3-3 1 0,3 11 0 15,9-5-17-15,0-3-3 0,-6 0-1 0,6 13 0 16,6-11 13-16,3 1 4 0,-3-1 0 0,-3 12 0 16,-6-17-32-16,6 3 0 0,9-3 0 0,-6 8 0 0,-6-13 0 0,3-3 0 15,8 1 0-15,-2 2 0 0,-3-8 12 0,0-3-3 16,-6-5-1-16,3 3 0 0,0-11 3 0,-6-5 0 16,-6-3 0-16,3-2 0 0,3-6-11 0,-3-2 10 15,-8-6-10-15,5-2 10 0,3-9-10 0,0 1 0 16,0-5 0-16,-3-4 0 0,-3-4 0 0,6-1 0 15,6-4 0-15,-3-4 0 0,-9-2 0 0,6-3 0 16,0-2 0-16,-3 2 0 0,-3-5 0 0,-5 0 0 16,-1 0 0-16,-3-2 0 0,-6-1 0 0,-9-2 0 15,-11-6 0-15,-4 6 0 0,-8-3-13 0,-10 3-5 16,-8 5-1-16,-4 0 0 16,-5 0-29-16,-3 8-7 0,-12 2-1 0,2 3 0 0,-2 3 40 0,0 3 16 15,3 5-12-15,8-1 12 16,13 1-90-16,12-3-10 0,5-2-3 0,27-8 0 0</inkml:trace>
  <inkml:trace contextRef="#ctx0" brushRef="#br0" timeOffset="4198.78">20138 5620 1497 0,'12'-8'133'0,"-12"3"-106"0,-3-3-27 0,0 0 0 15,3 0 108-15,-9 2 16 0,0 1 3 0,-3 0 1 16,-5 0 0-16,-1 5 0 0,-3-3 0 0,-3 6 0 16,-3-1-52-16,1 6-9 0,-4 3-3 0,-6-1 0 0,3 6-36 0,1 0-7 15,-1 3-1-15,0-1-1 0,3 1-6 0,4 2-1 16,-4 0 0-16,0 3 0 0,-3 0-3 0,3 2-1 16,1 3 0-16,2 0 0 0,3 0-8 0,0 0 0 15,1 6 0-15,2-1 0 0,3 1 0 0,0-1 0 16,0 0 0-16,3 3 0 0,0-2 0 0,3 5 0 15,-2 2 8-15,5 0-8 0,-3 3 0 0,3 0 0 16,3 0 0-16,0 5 0 0,3-2 0 0,3 5 0 16,0 3 0-16,0 4 0 0,0 4 9 0,3-3 0 15,3 2 0-15,-3 9 0 0,0-6 17 0,0 5 3 16,0 3 1-16,-3 6 0 0,0-1-14 0,0 6-2 16,-3-1-1-16,0 4 0 0,-3-1 9 0,0 3 2 15,-3-5 0-15,0 7 0 0,0 4-8 0,-3-1 0 16,-3 0-1-16,3 0 0 15,-5 3-3-15,-1 0-1 0,-3 3 0 0,0-3 0 0,-3-1 1 0,6 1 0 16,0-5 0-16,4 2 0 0,-1-2-12 0,6-1 0 0,3-7 0 0,0 0 0 16,6-3 0-16,3-3 0 0,0-2 0 0,3-6 8 15,0-2-8-15,3-3 0 0,-3-5 9 0,0-3-9 16,0-2 8-16,-1-6-8 0,1-2 8 0,0-3-8 16,-3 0 8-16,3-6-8 0,-3 1 10 0,0-6-10 15,0-2 11-15,-3 0-11 0,6-6 12 0,0-4-12 16,-3-4 8-16,3-2-8 0,0-5 0 0,0-1 0 15,0-2 0-15,0-3 0 0,-6-5 0 0,6 3 0 16,3-3 0-16,0 0 0 0,0 0 0 0,0 0 0 0,-1-3 0 16,1 3 0-16,-3-2 0 0,6 2 0 0,-3-3-14 15,3 3 3-15,0 0 1 0,3 0 0 16,0-3-30-16,3 1-7 0,2 2-1 16,4-3 0-16,0 0-84 0,3 3-16 0,3-2-4 0,5 2-1 15,4-3 58-15,3 1 12 0,2-1 3 0,4-2 0 16,6-3-117-16,5-3-23 0</inkml:trace>
  <inkml:trace contextRef="#ctx0" brushRef="#br0" timeOffset="5158.46">24541 5646 1555 0,'-21'-8'68'0,"21"8"16"0,0 0-68 0,6-2-16 16,0-1 0-16,3 3 0 0,0-3 110 0,2 1 18 16,7 2 4-16,-6-3 1 0,9 3-45 0,0-3-10 15,0 3-2-15,6 0 0 0,-4-2-32 0,4 2-8 16,-3 0 0-16,12 0-1 0,-4 0 20 0,10 2 4 16,0 4 1-16,-4-1 0 0,4 3-48 0,-3 0-12 15,-6 0 0-15,-4 2 0 0,-8-2 12 0,0 0 0 16,-3-2 0-16,3 7 0 0,-9 5-12 0,2 1-17 0,-11-11 4 15,6 2 1-15,-6 1 60 0,-3 2 13 16,6 3 3-16,-3 3 0 0,-3-1-52 0,0 3-12 16,0 6 0-16,0-1 0 0,0 3 18 0,0 3 1 15,6 0 0-15,-3 5 0 0,-3 0-31 0,0 3-5 16,3-1-2-16,-3 9 0 0,0-1 32 0,0 4 7 0,-3 4 0 16,0 4 1-16,-3-7-33 0,-3 4-8 0,3 0 0 0,-8 4-1 15,2 1 38-15,0 3 8 0,-6-1 2 0,0 3 0 16,6 1-16-16,-9-1-3 0,12 0-8 0,-12 11 12 15,1-6-1-15,-1 0-1 0,9 1 0 0,3 7 0 16,-3-7-2-16,3 2 0 0,0 3 0 0,9 2 0 16,-3-8 2-16,-3 3 0 0,6 0 0 0,0 6 0 15,0-3-10-15,0-6 0 0,0 0 0 0,-9 6 8 16,9-8 5-16,-3 2 1 0,0 1 0 0,3 5 0 16,-6-9-4-16,6 1-1 0,-8 3 0 0,8 2 0 15,-6-3 1-15,0-2 0 0,-3 2 0 0,9 3 0 0,-9-7 1 16,3-1 0-16,0 0 0 0,-3 3 0 0,3-3 1 0,0-3 0 15,-3-2 0-15,0 3 0 0,3-6-4 0,0 3 0 16,-3-6 0-16,6 4 0 0,0-7 4 0,-3-1 0 16,3-1 0-16,-3-2 0 0,6-6-4 0,-2-2-8 15,-4-1 12-15,6-7-4 0,-3 0 0 0,3-8 0 16,-3-1 0-16,-3-4 0 0,6-3 0 0,-3-3 0 16,-3-2 0-16,3-3 0 0,0-3 7 0,-3-5 1 15,-3 0 0-15,0-5 0 0,3-1-16 0,-3 1 0 0,-3 0 0 0,3-6 0 16,-6 3 0-16,3-2 0 0,-2-1 0 0,-1 0 0 15,-6 1 13-15,0-1 0 0,0 3 0 0,-9 0 0 16,-8 3-13-16,-4 0 0 0,0 5 0 16,-11 0 0-16,-4 0-16 0,-5 2-4 0,-13 6 0 0,-11 3 0 31,3 0-20-31,-7-1-5 0,-2 1-1 0,-18 2-962 0,21-2-193 0</inkml:trace>
  <inkml:trace contextRef="#ctx0" brushRef="#br0" timeOffset="6603.96">3556 3344 921 0,'0'0'82'0,"0"0"-66"0,0 0-16 0,0 0 0 15,0 0 169-15,0 0 31 0,-6 0 5 0,0-2 2 16,0 2-63-16,0 0-13 0,0 0-3 0,3-3 0 15,-6 3-55-15,3 0-11 0,-3 0-2 0,3 0-1 16,-3 0-16-16,1 3-3 0,-1-3-1 0,0 2 0 16,-3 4-19-16,0 2-3 0,0 0-1 0,-3 2 0 15,-3 1 2-15,0 7 0 0,-3-2 0 0,1 5 0 16,-4 3 0-16,3 3 0 0,-3 4 0 0,0 4 0 16,-2 2-3-16,5 2-1 0,0 4 0 0,6-1 0 15,0-2-14-15,9-6 0 0,6 1 0 0,3-6 0 0,3-3 0 16,6-2 0-16,3-8 0 0,6 0 0 15,3-8-40-15,2-3-4 0,-2-5 0 0,6-5-1 0,0-6 27 0,2-5 6 16,1-5 0-16,3-5 1 0,-6-4 11 0,2-1 0 16,-5-1 0-16,-3-8 0 0,0-2 24 0,-6-6 4 15,3 1 1-15,-10-12 0 0,-5 1 5 0,0-5 1 16,-3-1 0-16,-6 1 0 0,-6 10-8 0,-3 5-2 16,-2 6 0-16,-7 2 0 0,-6 11 15 0,0 5 4 15,-6 3 0-15,-2 8 0 0,-4 0-33 0,0 7-11 16,-2 4 0-16,-1 10 9 0,6-3-9 0,7 5 0 15,-1 4-12-15,3 7 12 16,9 3-204-16,3 2-34 0</inkml:trace>
  <inkml:trace contextRef="#ctx0" brushRef="#br0" timeOffset="7147.98">3675 3371 2574 0,'-3'-5'56'0,"3"-1"12"0,-3-2 3 0,3 3 1 0,0 0-57 0,3 2-15 0,-3 3 0 0,0 0 0 16,0 0 44-16,6 5 7 0,-3 1 1 0,3 4 0 16,0 6-26-16,-3 0-5 0,3 2-1 0,0 4 0 15,-3-1-9-15,3 0-3 0,0 3 0 0,0 0 0 0,-1-1-8 0,4-1 0 16,0-4 0-16,6 3 0 0,-3-5 0 0,0-3-11 15,0-2 3-15,6-3 0 0,-3-3-14 0,3-5-2 16,-4-2-1-16,4-4 0 0,3-2 14 0,0 0 11 16,-6-5-13-16,0-3 5 0,0 0 8 0,-4-2 0 15,1-1 0-15,-3 1 0 0,-3-1 8 0,-3 1 3 16,3-1 1-16,-3 1 0 0,-6 5 16 0,3 2 3 16,0 0 1-16,3 6 0 0,-3 2-5 0,0 3-1 15,0 0 0-15,0 0 0 0,3 6-26 0,-3 7 8 16,3 3-8-16,0 2 0 0,0 4 0 0,3 1 0 15,0 6-14-15,0 6 5 0,3-1 9 0,-3-2 0 16,0 5 0-16,3 3 0 0,-3-1 0 0,0 1 0 16,3 0 0-16,-6-3 0 0,2 2-18 0,-5-4-2 15,0-1 0-15,0-2 0 0,-2 0 5 0,-4-3 1 16,0-3 0-16,-6-4 0 0,0-1 14 0,0-3 0 0,-6-5 0 16,0 1 0-16,0-4 27 0,-3-2 1 15,-5-3 1-15,-1-5 0 0,0-2-29 0,0-3 0 0,1-6 0 0,-1 0 0 16,0-5 0-16,0 1 17 0,3-7-3 0,1 1-1 15,5-3-13-15,0 3 0 0,9 0 0 0,6-3 0 16,3 3 0-16,6-3 16 0,6 3-4 0,3-5 0 16,3-1-68-1,5 1-13-15,4-6-3 0,6 0-1 0,3-2-120 0,-1 0-24 16,34-35-5-16,-10 16-776 0</inkml:trace>
  <inkml:trace contextRef="#ctx0" brushRef="#br0" timeOffset="7389.96">3743 3196 1440 0,'0'0'64'0,"9"-8"12"0,3 0-60 0,0 0-16 15,0 0 0-15,3 0 0 0,3 3 118 0,-3-3 21 16,0 3 4-16,2-3 1 0,-2 3 12 0,3-1 2 15,3-1 1-15,-3 1 0 0,-3 1-79 0,3 2-16 16,2-5-4-16,-2 3 0 0,3 0-38 0,0-1-8 16,0 1-2-16,3 0 0 15,-4 0-67-15,4-3-13 0,-3 2-4 0,0 1-1096 0</inkml:trace>
  <inkml:trace contextRef="#ctx0" brushRef="#br0" timeOffset="7570.56">3973 3027 2214 0,'0'0'48'0,"0"0"11"0,0 0 1 0,9 2 3 0,-1 1-51 0,1-3-12 0,0 3 0 0,0 2 0 15,3-5 75-15,3 5 12 0,3 1 2 0,-3-1 1 16,0 3-58-16,3 0-11 0,-1 2-2 0,-2 1-1 16,0 8-18-16,-6-6 0 0,3 0 0 0,-6 5 0 15,0 6-16-15,-3-3-6 0,-3 6-2 0,-3 2-732 16,-9 0-148-16</inkml:trace>
  <inkml:trace contextRef="#ctx0" brushRef="#br0" timeOffset="7852.62">3041 4358 2203 0,'0'0'97'0,"6"2"21"0,0 1-94 0,6-3-24 15,6 0 0-15,5 0 0 0,4 0 32 0,9 0 3 16,-3-3 0-16,11-2 0 0,1 0 10 0,6-3 3 0,2-3 0 0,7 3 0 16,-1-2-16-16,4 2-4 0,-4 0 0 0,7 0 0 15,-10 3 1-15,7-1 0 0,-4 1 0 0,4 2 0 16,-7 1-14-16,-5 2-3 0,0 0-1 15,-10 0 0 1,-5 0-111-16,-6 2-23 0,-6-2-4 0,-7 3-1 0</inkml:trace>
  <inkml:trace contextRef="#ctx0" brushRef="#br0" timeOffset="8267.49">3237 4860 1818 0,'0'0'80'0,"0"0"17"0,0 0-77 0,0 0-20 16,-3-5 0-16,0 0 0 0,3 5 94 0,-3-5 15 15,0-1 3-15,0-2 1 0,3 3 7 0,-2 0 2 16,-4-1 0-16,6 6 0 0,0 0-54 0,-9 0-12 16,-3 0-1-16,0 3-1 0,0 5-16 0,-6-3-3 15,-3 3-1-15,0 5 0 0,1 3-20 0,-4 3-4 16,0-1-1-16,0 4 0 0,3 4-9 0,3 0 12 15,1 4-12-15,5 1 12 0,0 1-12 0,6 0 0 16,3-3 9-16,6-3-9 0,3-2 0 0,3 0-8 16,6-5 0-16,2-4 0 0,7 1-9 0,3-8-2 15,6-2 0-15,2-6 0 0,1-3-1 0,0-2-1 0,-3-6 0 16,-1-2 0-16,1-3 21 0,-3-5 0 16,-3-3 0-16,-1-3 0 0,-5 1 8 0,-3-6 4 15,0-2 0-15,-3-3 0 0,-9-6 2 0,0-2 1 0,-3-5 0 16,-3-3 0-16,-6 3-15 0,-6 5-10 0,-3 5 2 0,-6 6 0 15,0 2-8-15,-5 11-2 0,-10 5 0 0,-6 8 0 16,-5 6 18-16,-4 4 0 0,-6 9-8 0,7 7 8 16,5 1-9-16,4 5 9 0,5 2-13 0,9 3 5 15,9 0-104-15,3-2-20 16</inkml:trace>
  <inkml:trace contextRef="#ctx0" brushRef="#br0" timeOffset="8530.89">3621 4850 2710 0,'0'0'120'0,"0"0"25"0,0 0-116 0,9-3-29 16,3 3 0-16,0-2 0 0,3 2 29 0,3 2 0 16,-3 1 0-16,3 2 0 0,-1 0-5 0,1 3 0 15,-3 0-1-15,0 3 0 0,0 2-11 0,-3 0-3 16,-3 1 0-16,-3 4 0 0,-6 1 4 0,-3 2 1 15,0 0 0-15,-6 3 0 0,-3 0 11 0,-3-3 3 16,0 3 0-16,-6-1 0 0,-2-1-16 0,-4-4-4 16,0-2 0-16,6 0 0 0,-6-6-8 0,6 4 0 15,1-4 0-15,5-2-11 16,3-5-77-16,0-1-16 0,6-4-4 0,6 2-744 0,0-8-150 16</inkml:trace>
  <inkml:trace contextRef="#ctx0" brushRef="#br0" timeOffset="8748.15">3848 4805 403 0,'-6'5'36'0,"0"3"-36"0,0 3 0 0,0 2 0 16,3 0 444-16,-3 3 83 0,3 3 16 0,0-1 3 15,-3 3-344-15,6 3-69 0,0 2-13 0,0 1-4 16,0-1-31-16,3 1-6 0,0-1-2 0,6-2 0 16,0-3-47-16,3-2-10 0,0-3-1 0,5 0-1 15,-2-6-5-15,6 1-1 0,-3-6 0 0,3-2 0 16,3-6-12-16,-1 0 9 0,1-5-9 0,0-2 8 15,0-3-54-15,-3-3-11 0,0-3-3 0,-4-5 0 16,1 1-112-16,-6-1-24 0,0-3-4 0,-6-2-920 16</inkml:trace>
  <inkml:trace contextRef="#ctx0" brushRef="#br0" timeOffset="8960.54">3511 4702 2239 0,'0'0'99'0,"0"0"21"0,0 0-96 0,0 0-24 16,6 2 0-16,0 1 0 0,0 2 58 0,0-2 7 15,3-3 2-15,3 3 0 0,3-1 9 0,0-2 1 16,2 0 1-16,4 3 0 0,0-6-50 0,0 3-11 16,0-2-1-16,0-1-1 0,0-2-29 0,-1-1-6 15,1 1 0-15,-3 0-1 16,-3-1-140-16,0 1-28 0,-3 0-6 0,-3 0-1 15,-3-1-8-15,-3 1-1 0,-3-3-1 0</inkml:trace>
  <inkml:trace contextRef="#ctx0" brushRef="#br0" timeOffset="9092.25">3770 4596 576 0,'0'0'51'0,"0"0"-41"0,0 0-10 0,0 0 0 15,9 0 193-15,-3 2 37 0,6 4 7 0,0-1 2 16,0-2-82-16,3 2-16 0,3 0-3 0,-1 3-1 16,4 0-27-16,-3 3-6 0,6 2 0 0,-3 0-1 15,-3 3-26-15,-1-3-5 0,-2 3 0 0,-3 0-1 16,-3 0-23-16,-3 0-4 0,-3 0 0 0,-6 0-828 15,0-1-164-15</inkml:trace>
  <inkml:trace contextRef="#ctx0" brushRef="#br0" timeOffset="10061.77">14310 3326 2257 0,'-3'-5'49'0,"-3"-3"11"0,3-3 1 0,-3 3 3 0,0-5-51 0,0 0-13 0,-3-3 0 0,4 0 0 16,-7 3 60-16,3-1 10 0,0 1 2 0,-3 0 0 15,3 5 23-15,-6 0 5 0,3 0 0 0,-3 5 1 16,-3 1-81-16,-2 4-20 0,-7 4 0 0,3 4 0 16,0 4 0-16,-3 4 0 0,-2 3 0 0,-4 8 0 15,3 3 28-15,0 5 2 0,1 0 0 0,2 8 0 0,6-10-30 16,3 4 0-16,3 1 0 0,6 0 0 16,6-3-12-16,3-3 4 0,9-2 8 0,3-3-13 15,6-8-41-15,6-10-8 0,9-3-2 0,-1-8 0 16,4-6 14-16,0-4 2 0,-1-9 1 0,4 1 0 0,-3-6 47 0,-6-5 0 15,-1-3 8-15,1-8-8 0,-3-2 39 0,-3-8 1 16,-6-11 0-16,-1-5 0 0,-2-6-23 0,-6 1-4 16,-6 5-1-16,-6-6 0 0,-6 11-1 0,-3 11-1 15,-5 5 0-15,-13 8 0 0,-3 8 10 0,-6 11 3 16,-5 10 0-16,-7 2 0 0,4 14-23 0,-4 5 0 16,6 3 0-16,1 11-12 15,2 2-22-15,12 3-5 0,6 2-1 0,7 3-784 16,5 3-156-16</inkml:trace>
  <inkml:trace contextRef="#ctx0" brushRef="#br0" timeOffset="10535.45">14539 3067 2689 0,'-12'-14'119'0,"10"12"25"0,-1-4-116 0,-3 4-28 0,-6-1 0 0,3 3 0 16,-3 0 69-16,0 0 8 0,3 3 2 0,0 5 0 15,0 0-28-15,0 2-6 0,3 3-1 0,3 6 0 16,-3 5-32-16,6-6-12 0,0 3 9 0,6 3-9 16,0 0 10-16,0 0-10 0,3 0 12 0,3-1-12 15,3-4-9-15,3 2-9 0,-3-5-2 0,3-3 0 16,-1-2-8-16,1-6-1 0,-3-2-1 0,3-3 0 0,-3-3 22 16,3-2 8-16,-3-3 0 0,-1-3-9 15,1 1-15-15,-3-3-2 0,3 2-1 0,-6 0 0 0,0 6 51 0,-3-8 9 16,3 5 3-16,-3 5 0 0,-6 3-7 0,0 0-1 15,0 0 0-15,6 3 0 0,3 5-28 0,-3 5 0 16,0 0 0-16,3 3 0 16,-3 3-16-16,2 2-8 0,1 5-3 0,3 3 0 15,-3-5-8-15,0 5-1 0,0 3-1 0,0-3 0 0,-3 3 37 0,-3 0 0 16,0-1 0-16,-3 4 0 0,-3-6 0 0,0 0 0 16,0 0 0-16,-3-2 0 0,-3-6 44 0,0 0 16 15,0-3 3-15,0-2 1 0,-3-5-64 0,-2 0-18 16,-4-4-1-16,0 1 0 0,-3-5 31 0,0-3 5 15,-6-3 2-15,4 1 0 0,-4-4-19 0,-3 1 0 0,0-5 0 16,-3-1 0-16,4-2 18 0,-1 0 0 16,0-3 0-16,9-3 0 15,3-2-47-15,4 0-10 0,5-3-1 0,6-5-1 16,3 2-81-16,6-2-16 0,9 0-3 0,5-13-1063 0</inkml:trace>
  <inkml:trace contextRef="#ctx0" brushRef="#br0" timeOffset="10767.66">14379 2971 1728 0,'0'0'76'0,"0"0"16"0,0 0-73 16,0 0-19-16,0 0 0 0,9 0 0 0,2 0 145 0,4 0 26 15,3-5 5-15,0-3 0 0,3 3-76 0,3-6-16 16,3 3-4-16,5-2 0 0,-2 4-32 0,0-4-8 15,0-1 0-15,-1-2-1 0,4 2-19 0,0 1-4 16,-3 5-1-16,2-9 0 0,-5 4-15 0,-3 2 0 16,-3 2 0-16,-3 4 0 15,-6-6-151-15,-4 5-23 0,-2 1-5 0,-6 2-1 0</inkml:trace>
  <inkml:trace contextRef="#ctx0" brushRef="#br0" timeOffset="10919.74">14655 2834 748 0,'0'0'33'0,"0"0"7"0,6 2-32 0,3 1-8 16,-3 2 0-16,6 1 0 0,-3-4 220 0,3 4 41 16,0-1 9-16,3 3 2 0,-3 2-108 0,3 4-20 15,-3-1-5-15,2 3-1 0,1 2-79 0,-3-2-16 0,-3 3-3 16,0 4-1 0,0-4-101-16,-3 2-20 0,-3 0-4 0,-6-5-1 0</inkml:trace>
  <inkml:trace contextRef="#ctx0" brushRef="#br0" timeOffset="11217.45">13646 4090 1094 0,'0'0'97'0,"0"0"-77"16,6-2-20-16,9-1 0 0,0-2 206 0,9 2 38 16,3 1 7-16,5-1 1 0,4-2-146 0,6-1-30 15,8 4-5-15,10-4-2 0,0 1 13 0,2 0 2 16,4 0 1-16,8-1 0 0,0 1-26 0,1 0-6 16,-1 2-1-16,4 0 0 0,-10 1-41 0,3 2-11 15,-2 0 0-15,2 0 0 16,-11 0-20-16,-9 0-5 0,-7 2-2 0,-5 4 0 15,-9-6-183-15,-4 5-37 0,7 3-7 0,-24 0-2 0</inkml:trace>
  <inkml:trace contextRef="#ctx0" brushRef="#br0" timeOffset="11598.54">13995 4612 2257 0,'-3'-3'100'0,"0"3"20"16,0-5-96-16,0 2-24 0,-6-2 0 0,0 2 0 16,-3 1 87-16,0-1 12 0,-3 3 2 0,0 0 1 15,0-3-29-15,1 6-5 0,-4 5-2 0,0 0 0 16,0 2-50-16,-3 4-16 0,0-1 10 0,-2 3-10 16,2 2 0-16,-3 3 0 0,0 3 0 0,-3 3 0 0,6-1 0 0,1 1 0 15,2 2 0-15,3 2 0 0,3-1-20 16,3-4 3-16,6 0 1 0,3-2 0 0,6 0-7 15,0-5-1-15,9-1 0 0,0-7 0 16,6-3-8-16,5-6-3 0,-2-2 0 0,6-8 0 16,0-5 35-16,-1-5 0 0,1-1 10 0,3-2-2 0,0-6 24 0,-1-2 6 15,1-5 1-15,-3-8 0 0,-3-3 10 0,-3-8 3 16,-4-3 0-16,-2-5 0 16,-6 6-67-16,-6 2-13 0,-9 5-2 0,-6 6-1 15,-9 7-26-15,-8 6-6 0,-10 11-1 0,-9 5 0 16,3 5 20-16,-8 2 4 0,-7 9 1 0,-2 5 0 15,2 3 9-15,4 4 2 0,2 4 0 0,3 2 0 16,10 3-59-16,8 0-11 0</inkml:trace>
  <inkml:trace contextRef="#ctx0" brushRef="#br0" timeOffset="11983.53">14316 4638 3171 0,'0'0'70'0,"0"0"14"0,0 0 4 15,0 0 0-15,6-2-70 0,0-1-18 0,6 0 0 0,0 3 0 16,3-2 15-16,6 2-1 0,2-3 0 0,1 3 0 0,0 3-6 0,-3-1-8 16,0 4 11-16,0-1-11 0,-1 3 28 0,-8 0 0 15,3 2-1-15,-6 1 0 0,-3 2-27 0,-6 0 0 16,-6 3 0-16,0-3 0 0,-6 6-10 0,-6-1-7 15,-2 1-2-15,-4 2 0 0,-9-2 10 0,3 2 9 16,-3 0-13-16,1-2 5 0,2 2 0 0,3-3 0 16,3 1 0-16,4-1 0 0,2 1 8 0,6-3 0 15,3 0-9-15,3-6 9 0,3 3 0 0,6-5 0 16,0-2 0-16,6-1 0 0,3-3 0 0,3-2 0 16,2 0 12-16,4-2-4 0,3-3-8 0,3-1 8 15,3 1-8-15,-1-3 8 0,1-3 15 0,0 1 2 16,-3 2 1-16,0-3 0 0,-1 1-26 0,-2-1 0 15,-3-2 0-15,0 2 0 16,-6-2-98-16,3 3-25 0,-7-6-5 0,-2 0-1228 0</inkml:trace>
  <inkml:trace contextRef="#ctx0" brushRef="#br0" timeOffset="12209.13">14105 4400 2379 0,'0'0'52'0,"9"0"12"0,0-3 1 0,3 3 2 0,2-2-54 0,7 2-13 0,-3 0 0 0,3 0 0 15,6 2 59-15,-3-2 9 0,2 3 1 0,7 0 1 16,0-3-12-16,0 2-2 0,2-2-1 0,-2 3 0 16,-3-3-18-16,-3 0-3 0,2 3-1 0,-5-3 0 15,-3-3-33-15,-3 3 0 0,0 0-15 0,-3-3 5 16,-6 1-174-16,-1-1-34 0,-2 0-7 0,-6 3-844 15</inkml:trace>
  <inkml:trace contextRef="#ctx0" brushRef="#br0" timeOffset="12359.69">14519 4379 1375 0,'0'0'60'0,"0"0"14"0,0 0-59 0,0 0-15 15,0 0 0-15,0 0 0 0,6-3 23 0,2 3 1 16,1-2 1-16,0 2 0 0,3 0 26 0,3 0 5 16,-3 2 0-16,0 4 1 0,3-6 3 0,-3 5 0 15,0-3 0-15,-1 4 0 0,-2-4 19 0,0 4 4 16,-3-1 1-16,0 0 0 0,0 1-70 0,-3-1-14 15,0 3 0-15,-6 0 0 16,3 0-53-16,-3 0-7 0,-3 0 0 0,0-1-848 0</inkml:trace>
  <inkml:trace contextRef="#ctx0" brushRef="#br0" timeOffset="13260.59">22820 2876 2091 0,'0'0'92'0,"-6"-5"20"0,3-1-89 0,0-1-23 16,-6-7 0-16,0 4 0 0,6 2 77 0,-5 0 11 15,-4-5 3-15,3-9 0 0,-3 7-16 0,3-1-3 16,-6 0-1-16,0 3 0 0,-3-3-11 0,-3 5-3 16,1 1 0-16,-4 2 0 0,-3-3-45 0,0 6-12 15,-3 5 0-15,-2 0 0 0,-1 0 0 0,0 8 0 16,-6 5 0-16,-5 11 0 0,-1-6 0 0,-2 11 0 15,-1 8 0-15,-3 3 0 0,13 2 23 0,-1 1 2 16,9-1 1-16,6 3 0 16,9-3-42-16,10 1-8 0,2-1-1 0,11-5-1 15,10-3-6-15,6-7 0 0,9-3-1 0,9-11 0 16,-4-5 1-16,7-5 0 0,3-6 0 0,-4-8 0 0,4-7 32 0,-4-3 0 16,4-3 0-16,3-8 0 0,-7-5 48 0,-5-5 12 0,-3-6 4 0,-1-13 0 15,-8-2-52-15,-3-9-12 0,-6-2 0 0,-6-8 0 16,-6 8 0-16,-6 11 0 0,-9-1 0 0,-6 9 0 15,-6 10 54-15,-6 13 8 0,-5 0 2 0,-7 11 0 16,0 2-103 0,1 9-20-16,-4 7-4 0,3 8-1 0,0 3 0 0,4 3 0 15,5 10 0-15,6 6-751 0,9 4-150 0</inkml:trace>
  <inkml:trace contextRef="#ctx0" brushRef="#br0" timeOffset="13679.65">23032 2662 2649 0,'0'-14'58'0,"0"14"12"0,0 0 2 0,0 0 4 0,11 0-61 0,-5-5-15 16,-6 5 0-16,12 0 0 0,3 0 54 0,0 0 8 15,-3 5 2-15,6-5 0 0,3 6-34 0,-3-4-6 16,-1 4-2-16,4-4 0 0,-3 9-5 0,0-3-1 16,-3-3 0-16,3 3 0 0,-3 3-3 0,-1-6-1 15,1 3 0-15,0 5 0 0,-6-10-12 0,6 7 11 16,-3-2-11-16,-3 3 10 0,-3-1-10 0,-6 1 10 0,-3 0-10 0,-3 2 10 16,-6 3-23-16,-9 2-5 15,-3-4-1-15,-5 4 0 16,-1 1-6-16,-6 2-2 0,-6-5 0 0,-2 2 0 0,5 1 15 0,0-3 2 15,10-1 1-15,-1-1 0 0,6-1 9 0,3 0 0 0,9-2 0 0,0-1 0 16,6-2 0-16,3 3 0 0,6-1 0 0,3-2 0 16,6-8 0-16,3 3-8 0,9-6 8 0,3 3-12 15,11-8 61-15,1 0 12 0,0-5 3 0,5 3 0 16,-2-4-72-16,3 1-15 16,-9-5-2-16,5-4-1 0,7 4 0 0,-7-3 0 0,-2 0 0 15,-6-3-852-15,-3 5-170 0</inkml:trace>
  <inkml:trace contextRef="#ctx0" brushRef="#br0" timeOffset="13993.6">22907 2355 1670 0,'-9'-19'148'0,"6"17"-118"16,0-4-30-16,0 6 0 0,3 0 121 0,0 0 19 15,6 8 3-15,0 0 1 0,11-2-87 0,1 1-17 16,6 4-3-16,9-3-1 0,6 3 27 0,5-6 5 15,1 5 0-15,2 1 1 0,-2 2-37 0,-3-7-7 16,-1 1-1-16,4-4-1 0,0 0-1 0,-4 5 0 16,10-8 0-16,-3 0 0 0,-22 0-22 0,-2 0 8 15,0-6-8-15,-9 4 0 0,-3-1-15 0,0 0-7 16,-3 3-2-16,-6-5 0 16,-3 5-32-16,0 0-6 0,-12 0-2 0,0-2 0 15,0 2 0-15,0-3 0 0,-3 0 0 0,6 3 0 0,9 0 52 0,0 0 12 0,-3 3 0 0,-3 2 0 31,6-5-54-31,-6 11-8 0,0-3-2 0,-3 5 0 0,-2-2 52 0,2 2 12 0,6 0 0 0,-6 8 0 16,-3-8 0-16,0 6 0 0,-3-1 0 0,6 4 0 16</inkml:trace>
  <inkml:trace contextRef="#ctx0" brushRef="#br0" timeOffset="14308.84">21960 3516 2487 0,'0'0'55'0,"3"-8"11"0,0 3 2 0,3-3 2 0,6 0-56 0,6 3-14 16,2 0 0-16,10-3 0 0,12 0 0 0,3 2 0 15,5-4 0-15,7 2 0 0,2 3 39 0,7-3 5 16,5-3 0-16,7 3 1 0,-4-2 15 0,3 2 2 16,-2 0 1-16,8 0 0 0,-5 0-50 0,2 3-13 15,0-1 0-15,4 4 0 0,-19 2 56 0,4 0 7 16,-4-3 1-16,3 3 0 16,-8 3-73-16,-9-1-15 0,-4 4-2 0,-5-4-1 15,-6 4-161-15,-13-1-33 0,-11 0-7 0,0 0 0 0</inkml:trace>
  <inkml:trace contextRef="#ctx0" brushRef="#br0" timeOffset="14737.54">22454 4024 1958 0,'0'0'43'0,"0"0"9"0,0 0 1 0,6-2 3 15,0-1-45-15,-3-2-11 0,0-1 0 0,0 1 0 0,-3 0 104 0,0-3 20 16,0 3 3-16,0-3 1 0,-3 2 0 0,-3 1 0 16,0 0 0-16,-3 0 0 0,0-1-84 0,-3 1-16 15,0 0-3-15,-3 2-1 0,-2-2 13 0,-4 2 3 16,-3 3 0-16,-3 3 0 16,-3-1-66-16,-2 6-13 0,-7 0-2 0,0 3-1 0,4-1 42 0,-1 6 0 15,3 3 0-15,3 5 0 0,4 2 0 0,-1 6 0 16,6-3-12-16,3 5 4 0,6 1 8 0,6-1 0 15,3-2 0-15,6 0 0 16,6-6-37-16,9 1-6 0,0-4-1 0,6-7 0 0,2-5 20 0,7-3 3 16,6-3 1-16,0-8 0 0,-4-2 20 0,4-5 13 15,-3-6-1-15,-1 0-1 0,-5-5 69 0,-3-3 15 16,-3-5 2-16,0-8 1 0,-7-3-78 0,-5-5-20 16,-3-5 0-16,3-3 0 0,-6 0 0 0,-3 3 0 15,-6 5 0-15,-6 2 0 0,-3 9 0 0,-3 2 0 0,-5 6 0 16,-7 7 0-1,-3 6-48-15,-3 5-12 0,1 5-4 0,-4 6 0 16,3 2-63-16,0 6-13 0,10 2-2 0,2 3-995 0</inkml:trace>
  <inkml:trace contextRef="#ctx0" brushRef="#br0" timeOffset="14985.76">22749 3942 2880 0,'0'0'128'0,"0"-5"25"0,9 0-122 0,-6-1-31 0,-3 6 0 0,9-5 0 16,0 2 56-16,2-2 6 0,-2 3 1 0,12 2 0 16,-3 5-29-16,6-3-6 0,-6 4 0 0,11 2-1 15,-8 2-43-15,0 1-8 0,3 5-1 0,-6 0-1 0,-9 5 72 0,3 0 14 16,-3 0 4-16,-9 6 0 0,-3-6-64 0,-6 3-15 16,-3 2-1-16,-6 0-1 0,0 1 17 0,-3-3 0 15,-3-3 0-15,-2 0 9 0,-1 0-9 0,0-5 0 16,-3 0 0-16,1-3 0 15,8-2-44-15,0-3-4 0,3-3 0 0,6 0-1 16,3-2-146-16,3-6-29 0,0-2-5 0,9 0-923 16</inkml:trace>
  <inkml:trace contextRef="#ctx0" brushRef="#br0" timeOffset="15181.9">23067 3895 1324 0,'0'0'59'0,"6"-3"12"0,0-2-57 0,-6 5-14 15,0 0 0-15,0 0 0 0,0 0 297 0,0 0 57 0,0 0 11 0,3 8 3 16,-3 0-206-16,0 0-41 0,0 7-8 0,6 1-1 15,-6 3-53-15,-6 5-11 0,6-1-1 0,-3 4-1 16,0 2-9-16,0 0-1 0,0 0-1 0,3 0 0 16,3 0-35-16,6 1 0 0,-3-7 0 0,3-1 0 15,3-4-12-15,-3-2-8 0,3-3-3 0,0-5 0 16,0-3-14-16,8-5-3 16,1-2-1-16,0-6 0 0,-3-3-19 0,3-2-4 15,0-3-1-15,-4-5-818 0,-5-6-163 0</inkml:trace>
  <inkml:trace contextRef="#ctx0" brushRef="#br0" timeOffset="15360.61">22633 3810 2325 0,'0'0'103'0,"0"0"21"0,9 3-99 0,2-3-25 15,4 0 0-15,3 0 0 0,3 0 26 0,0 0 0 16,9-3 0-16,-1 3 0 0,4-8-18 0,-3 3-8 15,6-1 0-15,-1-1 8 0,-5 1-8 0,0-2 0 16,6 3 0-16,-10-3-723 16,-8 3-139-16</inkml:trace>
  <inkml:trace contextRef="#ctx0" brushRef="#br0" timeOffset="15517.28">22993 3633 1497 0,'0'0'66'0,"0"0"14"0,0 0-64 0,6 0-16 0,6 0 0 0,0 0 0 16,-3 0 106-16,2 2 18 0,4 1 3 0,3 2 1 15,0 1 0-15,0 2 0 0,3 2 0 0,0 3 0 16,8 3-42-16,-8 3-8 0,-3 2-2 0,-6 0 0 16,6 3-37-16,-9 0-8 0,-6 2-2 0,0-2 0 31,-6 0-108-31,-6 0-21 0</inkml:trace>
  <inkml:trace contextRef="#ctx0" brushRef="#br0" timeOffset="17171.3">231 9020 1832 0,'0'0'81'0,"0"0"17"0,-3-3-78 0,3 3-20 0,0 0 0 0,0 0 0 16,0 0 98-16,0 0 16 0,0 0 3 0,0 0 1 15,9-3 14-15,-6 1 4 16,6-4 0-16,-6 6 0 0,3-2-56 0,3-1-10 0,-3-2-2 0,3 2-1 16,3-2-36-16,2 0-7 0,1-1-2 0,0-2 0 15,0 0-22-15,3 1 9 0,0-1-9 0,3 0 0 16,-1 0-97-16,1-3-27 16,-6 1-4-16,9 4-1110 0</inkml:trace>
  <inkml:trace contextRef="#ctx0" brushRef="#br0" timeOffset="17325.68">603 8959 2116 0,'0'0'94'0,"0"0"19"0,0 0-90 0,0 0-23 15,0 0 0-15,9-3 0 0,3 1 67 0,-3-1 9 16,0 0 1-16,3-2 1 0,3 0 1 0,-1-1 0 16,1-2 0-16,3 3 0 0,9-3-48 0,-6 0-10 15,0 0-1-15,-6 3-1 16,5-3-123-16,-2 3-25 0,0-3-5 0</inkml:trace>
  <inkml:trace contextRef="#ctx0" brushRef="#br0" timeOffset="17479.46">886 8961 921 0,'0'0'82'0,"0"0"-66"0,0 0-16 16,0 0 0-16,0 0 259 0,12 3 48 0,6-6 9 0,-6 3 3 16,-1 3-151-16,7 0-31 0,-3-3-5 0,0-3-2 15,6-2-48-15,-9 0-10 0,6-1-1 0,3 1-1 16,-10 0-47-16,7 2-10 0,-9-2-1 0,6-3-1 15,-3 2-165 1,-3-1-33-16,3-7-6 0,-12 14-2 0</inkml:trace>
  <inkml:trace contextRef="#ctx0" brushRef="#br0" timeOffset="17940.27">445 8393 633 0,'0'0'28'0,"0"0"6"0,0-6-34 0,0 6 0 16,0 0 0-16,0 0 0 0,0 0 335 0,-3-2 60 15,3 2 12-15,0 0 2 0,0 0-213 0,0 0-44 16,9 0-8-16,-9 2-1 0,3 1-42 0,3 2-8 15,-3 1-1-15,6 4-1 0,-6 1-35 0,3 2-8 0,-3 0 0 0,3 3-1 16,-6 0-13-16,0 2-2 0,6-2-1 0,0 0 0 16,-3 3-19-16,3-3-4 0,-3-3-8 0,6 0 12 15,-6 0-12-15,6-2 0 0,-3-3 0 0,6 0-10 16,-4-3-16-16,4-2-3 16,-3-3-1-16,0 0 0 0,3-6-78 0,-3-4-15 0,-3-1-3 0,3-2-1 15,0 0-85-15,-3-3-18 0</inkml:trace>
  <inkml:trace contextRef="#ctx0" brushRef="#br0" timeOffset="18082.98">490 8189 1929 0,'0'0'85'0,"0"0"19"0,0 0-84 0,0 0-20 16,-6-5 0-16,6 5 0 0,0 0 135 0,0 0 22 15,0 0 5-15,0 0 1 0,-3-3-79 0,3 3-16 16,0 5-4-16,-6 1-848 15,6 1-169-15</inkml:trace>
  <inkml:trace contextRef="#ctx0" brushRef="#br0" timeOffset="18767.53">4994 6763 2055 0,'0'0'91'0,"0"0"19"0,3-3-88 0,-3 3-22 0,0 0 0 0,0 0 0 16,0 0 100-16,0 0 16 0,0 0 4 0,0 0 0 0,0 0-39 15,-3 8-7-15,3 0-2 0,-3 5 0 0,0 0-40 0,3 6-8 16,-3 2-1-16,-3 0-1 0,3 3-22 0,-3 0 8 16,3-3-8-16,0 6 0 15,3-4-117-15,-3 1-28 0,0-3-6 0</inkml:trace>
  <inkml:trace contextRef="#ctx0" brushRef="#br0" timeOffset="18967.52">4916 7437 1324 0,'0'0'118'0,"3"8"-94"16,-3 0-24-16,3 0 0 0,0 5 82 0,0-5 12 15,-3 3 2-15,0-3 1 0,3 3 30 0,0-1 5 16,0 1 2-16,0 2 0 0,0 0-43 0,-3 0-9 16,0 1-2-16,0 1 0 0,0 1-48 0,0 3-11 0,0-6-1 0,-3 6-1 31,0-3-101-31,0-1-20 0,3 4-4 0,-3-3-1 15,0 0-119-15,3 2-24 0,-6 11-5 0,3-8-1 0</inkml:trace>
  <inkml:trace contextRef="#ctx0" brushRef="#br0" timeOffset="19065.34">4907 7951 1634 0,'0'0'72'0,"-3"8"16"0,0 2-71 0,3-2-17 0,-3 3 0 0,0-1 0 16,0 1 124-16,0 2 22 0,3-2 4 0,0-1 1 16,-3-2-75-16,3 3-16 0,0 2-2 0,0-5-1 15,3 3-45-15,3-6-12 0,0 5 0 0</inkml:trace>
  <inkml:trace contextRef="#ctx0" brushRef="#br0" timeOffset="19639.93">5238 5644 1728 0,'0'0'38'0,"0"0"8"0,0 0 2 0,6-6 0 0,-3 1-39 0,0 0-9 15,-3 5 0-15,3-6 0 16,2 4 104-16,-2-4 20 0,3 6 3 0,0 0 1 16,0 0-56-16,3 0-10 0,-3 6-2 0,0 2-1 0,0-3-9 0,0 6-2 15,0-1 0-15,3 6 0 0,-3 0-5 0,0 2-2 16,-3-2 0-16,3 3 0 0,0-1-23 0,-3 4-5 16,-3-4-1-16,0 6 0 0,0-3-12 0,0 0 11 15,-3 0-11-15,0 3 10 0,-6 0-10 0,0 0 0 16,0 0 0-16,-6-3 8 0,0 3-8 0,0-3 8 15,-3-5-8-15,4-1 8 0,-1-1-16 0,0-1-4 16,0-5-1-16,0 0 0 16,3-6-24-16,0 1-5 0,0-3-1 0,3-5 0 15,3-6-145-15,0-5-30 0,1-26-6 0,7 0 0 0</inkml:trace>
  <inkml:trace contextRef="#ctx0" brushRef="#br0" timeOffset="19910.89">5130 5387 1209 0,'-3'-3'108'0,"1"1"-87"0,-4-4-21 0,3 4 0 16,-3-1 222-16,3 0 40 0,-3 1 8 0,0-1 2 16,6 3-167-16,-6 0-33 0,3-3-6 0,3 3-2 15,0 0-10-15,-3 8-2 0,0 0-1 0,3 3 0 16,0 2-41-16,0-5-10 0,6 0 0 0,0-3 0 15,0 3 0-15,3-5 0 0,0 0 0 0,2-1 0 0,-2-2 0 16,6 0 0-16,0-5 0 0,0-3 0 0,0-3 0 0,-3-2 0 16,0 0 0-16,0 0 0 0,-3-1 0 0,-3 1 0 15,-3 3 0-15,0-1 0 0,-3 0 0 0,0 4 0 16,-3 1 0-16,3 6-769 16,0 0-156-16</inkml:trace>
  <inkml:trace contextRef="#ctx0" brushRef="#br0" timeOffset="22690.65">4395 8329 691 0,'0'0'30'0,"0"0"7"0,0 0-29 0,0 0-8 0,-6-3 0 0,6 3 0 16,0 0 257-16,-3-5 51 0,-6 0 9 0,3 0 3 16,0 2-180-16,4-2-35 0,-4-1-7 0,0 4-2 15,0 2-20-15,0 0-5 0,-3-3-1 0,3 0 0 16,-3 6-30-16,0 0-7 0,0-1-1 0,-3 4 0 15,0 2-10-15,-3 2-2 0,3 1-1 0,-2 5 0 16,-1-1-10-16,0 7-1 0,0-1-8 0,0 5 12 16,0 3-12-16,3 0 0 0,3 3 0 0,0-3 0 15,3 0 0-15,6-5 0 0,0 3 0 0,6-6 0 16,3-3-10-16,3-2-5 0,6-2-1 0,0-7 0 16,3-4 26-16,3-3 5 0,-1-5 1 0,4-6 0 0,0 3-33 15,0-8-7-15,3 1 0 0,-1-4-1 0,-2 3 40 0,-6-5 8 16,0 0 1-16,0-3 1 0,-1-2 31 0,-5-1 7 15,0-5 1-15,-6-2 0 0,0 0-35 0,-6-6-6 16,0 0-2-16,-6-5 0 0,-3 3-6 0,-3 0-2 16,-6 4 0-16,-6 4 0 0,-2 2-13 0,-4 3 11 15,0 5-11-15,-9 3 10 0,4 8-10 0,-4 2 0 16,-3 1 0-16,-3 7 0 0,1-2 0 0,-4 8 0 16,1-1 0-16,5 9 0 15,9-3-40-15,3 5-1 0,3 5 0 0,7 1-827 16,8 2-164-16</inkml:trace>
  <inkml:trace contextRef="#ctx0" brushRef="#br0" timeOffset="24230.48">4624 8221 1497 0,'0'0'66'0,"-3"-3"14"0,3 3-64 0,-2-5-16 16,-4-1 0-16,0 4 0 0,3-4 106 0,3 6 18 15,-3-2 3-15,3 2 1 0,0 0-5 0,0 0-1 16,0 0 0-16,0 0 0 0,0 0-61 0,0 8-12 15,0 0-2-15,3 2-1 0,0 6-17 0,-3 0-3 16,3 0-1-16,0 2 0 0,3 4-8 0,-1-1-1 16,-2 0-1-16,3-3 0 0,3-2-25 0,0 3-5 15,0-6-1-15,3 0 0 0,0 1 36 0,3-7 6 16,0-1 2-16,3-1 0 0,-1-2-28 0,-2-3 0 16,3-6-12-16,3 1 12 0,-3 0-24 0,-3-3 2 0,0-3 1 0,0 1 0 15,-4-1 29-15,-2-2 7 0,0-3 1 16,-3 3 0-16,0-3-26 0,0 0-5 0,-6 0-1 0,0 0 0 15,-3 3 30-15,0 0 6 0,0 0 0 0,0 2 1 16,-3 3-9-16,3 3-3 0,0-1 0 0,3 6 0 16,0 0 6-16,0 0 1 0,-6-2 0 0,6 2 0 15,-6 2-16-15,6 6 8 0,0 3-8 0,-3 0 0 16,3 2 0-16,0 3 0 0,3-3 0 0,-3 5 0 16,6 1 0-16,-3 2-8 0,3-2 8 0,-3 2 0 15,3 0 12-15,0 3 7 0,0-3 1 0,0 3 0 16,3-3-20-16,-3 0 0 0,-3-2 0 0,3 4 0 0,0-1 0 15,-3-1 0-15,0 0 0 0,-3 3 0 0,0-6-12 0,-3 3-7 16,-3 1-1-16,0-4 0 0,-3 1 20 16,-3-1 0-16,3-5 11 0,-6 3-11 0,3 0 14 0,-5-3-4 15,-1-2-1-15,-3 0 0 0,6-6 0 0,-3 3 0 16,-3-3 0-16,0 0 0 0,1-2-9 0,2-3 0 16,-3 0 0-16,3-5-11 0,3 2 26 0,0-5 5 15,0-2 0-15,4-1 1 0,2 0-10 0,3-4-3 16,3-1 0-16,3 0 0 0,3-3-8 0,3 1-9 15,3-3 9-15,5-1-13 16,4 1-161-16,0 3-32 0,3-1-6 0</inkml:trace>
  <inkml:trace contextRef="#ctx0" brushRef="#br0" timeOffset="24610.24">5116 8451 172 0,'0'0'16'16,"0"0"-16"-16,0 0 0 0,0 0 0 15,0 0 206-15,0 0 38 0,-6-3 8 0,6 3 2 16,0 0-109-16,0 0-21 0,-3-2-5 0,3 2-1 15,0 0-19-15,0 0-4 0,0 0-1 0,0 0 0 0,0 0 0 0,-3 5 0 16,3-5 0-16,0 8 0 16,0 0 27-16,0-3 6 0,3 6 1 0,-3-4 0 0,0 7-65 0,3-4-13 15,-3 6-2-15,0 0-1 0,0 0-24 0,0 2-5 16,0-2-1-16,0 0 0 0,0 0 38 0,3 3 7 16,0-4 2-16,0-1 0 0,3-1-52 0,-1-2-12 15,1-1 0-15,0-5 0 0,0 1 0 0,3-4 0 16,3 1 0-16,0-3 0 0,-3-3 0 0,3-2 0 15,3-3 0-15,3-2 0 16,-3-4-151-16,-1-2-33 0,1 1-6 0,-3-4-1000 0</inkml:trace>
  <inkml:trace contextRef="#ctx0" brushRef="#br0" timeOffset="24870.41">5017 8276 2239 0,'-9'0'99'0,"9"0"21"0,0 0-96 0,0 0-24 0,-3 3 0 0,-2 2 0 16,-1-2 106-16,6 2 17 0,-3-2 3 0,3 5 1 15,-6-6-61-15,3 4-12 0,3 2-2 0,0-1-1 16,3-1-22-16,-3 2-4 0,3-3-1 0,3 0 0 16,2 1-24-16,1-4 0 0,0 1 0 0,0-3-11 15,3 0-7-15,0 0-2 0,-3-3 0 0,0 1 0 16,0-4 5-16,0 1 1 0,0-3 0 0,-3 3 0 15,0-3 14-15,-3 0 0 0,0 0 0 0,-3 3 0 0,-3-3 0 0,0 5 10 16,-3-2-10-16,0 2 8 16,-3 3-109-16,3 3-23 0,-3-1-4 0</inkml:trace>
  <inkml:trace contextRef="#ctx0" brushRef="#br0" timeOffset="25252.15">4044 9075 1958 0,'0'0'43'0,"0"0"9"0,9-2 1 0,0-1 3 0,0-2-45 0,0 5-11 0,3-3 0 0,0 3 0 16,2 0 104-16,1 0 20 0,6 3 3 0,0-3 1 16,3 2-52-16,3-2-9 0,2 3-3 0,4-6 0 15,6 3 16-15,2-2 2 0,4-1 1 0,6-2 0 16,-1-1-83-16,4 1-14 0,2 2-4 0,4 1-1 16,0-6 39-16,-1 5 8 0,1-2 2 0,-1 0 0 15,-5-1-48-15,-4 4-10 0,-2-1-1 16,-3 3-1-16,-7 0 52 0,1-3 10 0,-3 1 3 0,-1 2 0 15,-8 0-27-15,0 0-8 0,-9-3 0 0,-3-2 0 16,-3 5-11-16,-12 0-5 0,0 0-2 0,0 0 0 16,-3 0-208-16,-9 0-42 0</inkml:trace>
  <inkml:trace contextRef="#ctx0" brushRef="#br0" timeOffset="26357.62">4348 9628 1267 0,'0'0'28'0,"0"0"5"0,0 0 2 0,0-5 1 0,0-3-36 16,0 0 0-16,-3 0 0 0,3 0 0 0,-3 3 156 0,0 0 24 16,-3-1 4-16,0 1 2 0,3 0-42 0,-3 2-8 15,0-5-1-15,0 5-1 0,0 1-56 0,-3-1-11 16,0 1-3-16,0 2 0 0,0 0 0 0,0 2 0 15,-3 1 0-15,1 2 0 0,-1 3-26 0,-3 0-6 16,-3 0 0-16,-3 3-1 0,3 2-15 0,0 3-2 16,-5 2-1-16,-1 1 0 0,3 2-1 0,0 0 0 15,3 0 0-15,0 3 0 0,6 2-12 0,1-2 8 16,5 3-8-16,0-1 0 0,3 1 0 0,3-4 0 16,6-1-8-16,3 1 8 15,5-1-49-15,4-4-3 0,3-5-1 0,0-2 0 0,0-3 42 0,3 0 11 16,-1-8 0-16,1 0 0 0,0-3 0 0,0-2 0 15,-3-3 0-15,5-5 0 0,-2-3 0 0,-3 0 0 16,3-5 0-16,0-3 0 0,-3 0 9 0,-1 0 4 16,1-5 1-16,-3-3 0 0,-3 3-5 0,0-5-1 0,0-6 0 15,-6 1 0-15,0-4-24 0,-9 6-4 0,-6-2-2 0,-3 1 0 16,0 1 22-16,-6 6 0 0,-6 4 0 0,-3 3 0 16,-3 6 0-16,-2 5 0 0,-7 2 0 0,-6 6 0 15,1 2 0-15,-4 3 0 0,-3 5 0 0,1 3 0 16,5 3-12-16,3 2 3 0,4 0 0 0,5 3 0 15,6 0-3-15,3 3 0 0,3-1 0 0,9 6-1241 16</inkml:trace>
  <inkml:trace contextRef="#ctx0" brushRef="#br0" timeOffset="26652.62">4425 9583 2649 0,'-9'-2'117'0,"9"2"25"0,0 0-114 0,3-6-28 15,3 4 0-15,3-4 0 0,0 1 0 0,3 0 0 16,0-1 0-16,3 4 0 0,-1 2 57 0,1 0 6 16,6 2 1-16,-3 1 0 0,0 0-52 0,3 2-12 15,-6-2 0-15,2 5 0 0,-2 2 0 0,-3 1 0 16,0-3 0-16,-3 5 0 0,-3-5 0 0,-3 5 0 15,0 0 0-15,-3 1 0 0,-6 1 0 0,0-1 8 16,-6-1-8-16,-3 0 0 0,-3 3 0 0,-2 3 0 0,-1-1 0 16,-3 1 0-16,0-4 0 0,0 4 0 0,4-3 0 0,-1 0 0 31,3-6-208-31,0-2-39 0,-12 5-7 0,15-7-2 0</inkml:trace>
  <inkml:trace contextRef="#ctx0" brushRef="#br0" timeOffset="26847.54">4678 9509 2649 0,'-12'5'117'0,"9"-2"25"15,0 0-114-15,-3 2-28 0,-3 0 0 0,0 6 0 0,0 5 57 0,1 2 6 16,-1 1 1-16,0 5 0 0,0-1 0 0,6 1 0 16,-3 3 0-16,6-1 0 0,0 1-27 0,6-1-5 15,3-2 0-15,3 0-1 16,2 0-101-16,7-6-20 0,3 1-4 0,0-6-1 15,3-5-129-15,-1-6-25 0,1-2-6 0,-3-5-1 0</inkml:trace>
  <inkml:trace contextRef="#ctx0" brushRef="#br0" timeOffset="27087.42">4943 9758 1612 0,'0'0'144'0,"0"0"-116"16,0 0-28-16,0 0 0 0,3 5 187 0,-3 3 31 15,0-3 6-15,3 3 2 0,0 3-138 0,0 2-27 16,3 0-5-16,-3 6-2 0,0-1-31 0,3 4-7 16,0-4 0-16,3 3-1 0,-6 6-15 0,3-3-8 0,-3-1 8 0,-1 1-13 15,1 0 13-15,-3 0 0 0,-3 0 0 0,1-1 0 16,-1-1 34-16,-3-4 10 0,-6 3 1 0,0-2 1 16,0-3-27-16,-3-3-6 0,-3 0-1 0,0-2 0 15,0-3-34 1,1 0-7-16,-1-6-2 0,0-2 0 0,0-2-129 15,0-6-25-15,3 0-6 0</inkml:trace>
  <inkml:trace contextRef="#ctx0" brushRef="#br0" timeOffset="27365.97">4869 9636 2419 0,'-12'8'107'0,"9"-3"22"0,0 3-103 0,-3 3-26 16,3-1 0-16,-3 4 0 0,3 2 75 0,-3-1 9 16,6-1 3-16,0 2 0 0,6-1-37 0,-3-1-7 15,6-4-2-15,0 1 0 0,0-1-6 0,2-4-2 16,1-1 0-16,3-2 0 16,0-3-53-16,-3-6-10 0,3 1-2 0,-3-3-1 0,3-2 52 0,-3-4 10 15,-6 1 3-15,3 0 0 16,-4 0-52-16,-2-3-9 0,-6 0-3 0,1 3 0 0,-4-1 32 0,0 4 0 15,-6-1 0-15,0 6 0 0,-6-3 0 0,3 5 0 16,3 1 0-16,-3 2 0 16,3 0-116-16,-3 2-16 0</inkml:trace>
  <inkml:trace contextRef="#ctx0" brushRef="#br0" timeOffset="30438.69">10286 8530 2023 0,'0'0'89'0,"0"0"19"0,0 0-86 0,0 0-22 16,0 0 0-16,0 0 0 0,0 0 90 0,0 0 14 16,6 5 2-16,-6-5 1 0,0 0 5 0,9 0 2 15,-3 0 0-15,3 0 0 0,-9 0-58 0,9 3-11 16,2-3-2-16,1 0-1 0,0 0-32 0,3 0-10 16,0-3 0-16,3 3 0 15,-3 0-96-15,0-2-25 0,3 2-6 0,-1-3-678 16,1 1-136-16</inkml:trace>
  <inkml:trace contextRef="#ctx0" brushRef="#br0" timeOffset="30614.4">10667 8498 1209 0,'0'0'108'0,"0"0"-87"0,0 0-21 0,0 0 0 16,9-2 72-16,-3 2 9 0,3-3 3 0,0 3 0 15,0-3-11-15,2 3-1 0,1 0-1 0,0-2 0 16,3-1-25-16,0 3-5 0,0-2-1 0,-3-1 0 15,3 3 0-15,0-3-1 0,-1 3 0 0,1-2 0 16,-3-1-117-16,3 0-23 0,-3 1-5 0,3 2-1 0</inkml:trace>
  <inkml:trace contextRef="#ctx0" brushRef="#br0" timeOffset="30809.83">11048 8496 633 0,'0'0'28'0,"6"0"6"0,3 2-34 0,-3-2 0 15,3-2 0-15,3 2 0 0,-1-6 224 0,1 6 37 16,0-2 8-16,3-1 2 0,0 1-162 0,3-4-32 16,-3 4-6-16,3-1-2 0,-3 3-44 0,-1-3-9 15,4 3-1-15,-3 0-1 0,-3 0-14 0,0 0-8 16,-3 0 8-16,3 0-13 16,-3 0-32-16,-3 3-7 0,-6-3 0 0,0 0-1 15,0 0-112-15,6 3-23 0,-6-3-4 0,12 0 0 0</inkml:trace>
  <inkml:trace contextRef="#ctx0" brushRef="#br0" timeOffset="31383.73">10450 8136 1670 0,'0'0'148'0,"0"0"-118"0,0-5-30 0,0 5 0 16,0 0 172-16,0 0 29 0,0 0 6 0,0 0 1 15,0 0-116-15,0 0-22 0,0 0-5 0,0 0-1 16,0 8 16-16,-3 2 2 0,3 3 1 0,-3 3 0 16,3 3-46-16,0-1-9 0,-3 3-1 0,3 1-1 15,0-1-14-15,0 0-4 0,-3 0 0 0,6-2 0 16,3-1-8-16,-3-2 0 15,3-3 0-15,2 1 0 0,1-4 0 0,0-2-14 0,0-3 3 0,6-2 1 16,0-3-26 0,0 0-6-16,-3-5-1 0,6-1 0 15,-3-2-119-15,-1-2-24 0,1-1-5 0,0-2-897 0</inkml:trace>
  <inkml:trace contextRef="#ctx0" brushRef="#br0" timeOffset="31822.39">10387 7821 1677 0,'0'0'74'0,"0"0"16"0,0 0-72 0,0 0-18 0,0 0 0 0,0 0 0 15,0 0 95-15,0 0 15 0,0 0 3 0,0 0 1 16,0 0-2-16,0 0 0 0,-3 8 0 0,3 0 0 16,0 0-40-16,-3 2-9 0,0-2-2 0,3 3 0 15,0 0-37-15,0-3-8 0,0 2-2 0,0-2 0 16,3 0-14-16,0 0 8 0,0-3-8 0,-3-5 0 15,0 0 8-15,0 0-8 0,0 0 0 0,12 0 9 16,-3 0 15-16,0-2 2 0,-3-4 1 0,0-2 0 16,0 0-27-16,0-2-9 0,-3-1 0 0,0 1 0 0,-3-1 9 0,0-2 0 15,-3 2 8-15,0 1-8 0,0 2 0 0,0 2 9 16,-6 1-9-16,0 3 0 0,0 2 8 0,-3 2-8 16,0 1 0-16,3 2 0 0,0 6-12 0,0-1-8 15,3 1-3-15,3 2-817 16,3-2-163-16</inkml:trace>
  <inkml:trace contextRef="#ctx0" brushRef="#br0" timeOffset="34878.92">11542 8543 691 0,'0'0'61'0,"0"0"-49"0,0-2-12 0,0 2 0 16,0 0 252-16,0 0 48 0,3-6 10 0,3 1 2 15,-3 3-192-15,3-1-39 0,-6 3-7 0,9-3-2 16,-3 1 8-16,3-1 2 0,0 3 0 0,0 0 0 15,-1 0-30-15,1 3-7 0,-3 2-1 0,3-2 0 0,0-1-25 0,3 1-6 16,3-1-1-16,-3 1 0 16,3 0-65-16,0-3-14 0,5-3-2 0,4-2-1003 15</inkml:trace>
  <inkml:trace contextRef="#ctx0" brushRef="#br0" timeOffset="35059.14">12465 8419 2073 0,'0'0'92'0,"0"0"19"0,0 0-89 0,6-3-22 16,0 1 0-16,0-1 0 0,3-2 100 0,2 2 16 0,4 1 4 0,3-4 0 31,3 4-156-31,0-4-32 0,6 1-5 0,-4 0-966 0</inkml:trace>
  <inkml:trace contextRef="#ctx0" brushRef="#br0" timeOffset="35230.75">13230 8395 2023 0,'0'0'89'0,"0"0"19"15,0 0-86-15,0 0-22 0,9 3 0 0,-3-3 0 16,3 0 31-16,2-3 1 0,1 3 1 0,3-2 0 0,0 2-2 0,3-3-1 15,0 0 0-15,3 3 0 16,-1-5-168-16,1 2-34 0</inkml:trace>
  <inkml:trace contextRef="#ctx0" brushRef="#br0" timeOffset="35376.57">13947 8406 1602 0,'21'2'71'0,"-21"-2"14"0,0 0-68 0,9 3-17 15,3-3 0-15,0 3 0 0,0-3 84 0,-1 0 12 16,1 0 4-16,3-3 0 0,3 3-52 0,0-3-9 16,0 1-3-16,6-1-639 15,2-2-128-15</inkml:trace>
  <inkml:trace contextRef="#ctx0" brushRef="#br0" timeOffset="35557.51">14739 8408 460 0,'0'0'20'0,"6"3"5"0,3-3-25 0,-3 3 0 0,3-1 0 0,0-2 0 16,2 3 351-16,1-3 65 0,0 0 12 0,3 0 4 15,0 0-308-15,3 0-60 0,0 0-13 0,3 0-3 16,-1-3-38-16,4 3-10 0,3-2 0 0,3 2 0 16,-3-3-103-16,2 3-22 0,-2 0-5 15,0-3-712-15</inkml:trace>
  <inkml:trace contextRef="#ctx0" brushRef="#br0" timeOffset="35722.55">15685 8374 1472 0,'0'0'65'0,"6"0"14"0,3 3-63 0,0-3-16 16,-3 2 0-16,3-2 0 0,0 0 111 0,3 3 19 16,-3-3 4-16,0 3 1 0,6-3-6 0,0 2-1 15,-1-2 0-15,7 0 0 0,-3 0-112 0,6-2-16 16,3 2-18-16,-1-3 4 15,-2 0-92-15,3 3-18 0,0 0-4 0,0 0-798 0</inkml:trace>
  <inkml:trace contextRef="#ctx0" brushRef="#br0" timeOffset="35871.28">16671 8305 1036 0,'0'0'92'0,"12"-2"-73"0,5 2-19 0,1-3 0 16,-3 0 41-16,0 1 5 0,0-1 1 0,6 0-383 16,3 1-76-16</inkml:trace>
  <inkml:trace contextRef="#ctx0" brushRef="#br0" timeOffset="35998.21">17114 8311 1209 0,'0'0'108'0,"0"0"-87"0,0 0-21 0,9 0 0 15,6 0 207-15,-6 0 37 0,0-3 7 0,6 0 1 0,6 1-127 16,-1-4-25-16,-5 4-6 0,9-1-1 16,3 0-106-16,0-2-22 0,-1 0-4 0</inkml:trace>
  <inkml:trace contextRef="#ctx0" brushRef="#br0" timeOffset="36934.5">22436 5823 1440 0,'0'0'128'0,"0"0"-103"15,0 0-25-15,0-7 0 0,0 4 188 0,0 3 33 16,0 0 7-16,0 0 0 0,0 0-96 0,0 0-20 16,0 0-4-16,0 0-1 0,0 0-23 0,0 0-4 15,0 5 0-15,0 6-1 0,0 2-79 0,0 0-8 16,-3 8-6-16,3 3-1 0,0 0 31 0,-3 2 5 16,3 1 2-16,0 5 0 15,0-3-223-15,0 5-45 0,-6 22-9 0,6-14-2 0</inkml:trace>
  <inkml:trace contextRef="#ctx0" brushRef="#br0" timeOffset="37131.36">22353 6633 2487 0,'0'0'55'0,"-6"11"11"0,3-1 2 0,0 6 2 0,-3-3-56 0,0 3-14 0,0 0 0 0,6 0 0 16,0 0 60-16,0 0 8 0,0 0 3 0,9 0 0 15,-6-3-43-15,3 5-9 0,-3 1-2 0,3-3 0 16,0 0-74-16,-3 2-15 0,-3 1-4 0,3-1 0 16,-3 3-138-16,0-2-28 0,-6 20-6 15,3-7 0-15</inkml:trace>
  <inkml:trace contextRef="#ctx0" brushRef="#br0" timeOffset="37304.35">22323 7427 345 0,'0'18'31'0,"-3"-10"-31"15,0 6 0-15,0-1 0 0,0 0 353 0,0 6 65 16,-6-1 13-16,3 1 2 0,0-1-245 0,0 3-50 16,3 3-10-16,-3 0-1 0,4 0-59 0,-1 0-11 15,6 2-2-15,-1-2-1 0,-2 2-46 0,9-2-8 16,-6 0 0-16,6 2-8 16,-3-2-121-16,0 0-24 0,3 0-5 0,-3 2-1 15,-3-2-133-15,-3 2-26 0</inkml:trace>
  <inkml:trace contextRef="#ctx0" brushRef="#br0" timeOffset="37448.24">22264 8382 691 0,'0'19'30'0,"0"-14"7"15,-3 5-29-15,3 1-8 0,-6 0 0 0,6 4 0 0,-3-1 316 0,3-1 63 0,0 3 12 0,0 0 2 16,0-3-233-16,3 3-46 0,-3 0-10 0,6-3-1 16,-3 0-75-16,0-2-14 0,2 2-3 0,-5 0-1 15,9-2-42-15,-3 2-8 0,-3 0-1 0,3-2-679 16,-3 2-135-16</inkml:trace>
  <inkml:trace contextRef="#ctx0" brushRef="#br0" timeOffset="37779.61">22192 9128 345 0,'-6'16'31'0,"6"-16"-31"0,3 11 0 0,0-3 0 0,0 2 413 0,0 1 77 15,0-1 15-15,0 1 3 0,0-1-324 0,0-2-64 16,0 3-14-16,0-3-2 0,3 2-36 0,0-2-8 15,-3 6 0-15,3-1-1 0,-3 0-51 0,-3 0-8 16,0 3 0-16,-3 0 0 16,0 5-56-16,-3 0-4 0,0 3-1 0,-3 0 0 15,3 3-7-15,-3 2 0 0,0 0-1 0,-3 0 0 0,3-5 38 0,0 2 8 16,0-2 2-16,4 0 0 0,-1 0 30 0,0-3 7 16,3-3 0-16,-3 3 1 0,6 1 27 0,-3-4 4 15,3 1 2-15,-3 2 0 0,3-3-2 0,0 1 0 16,3-1 0-16,-3 3 0 0,3-2 0 0,3 0 0 15,-3-1 0-15,0 3 0 0,3-2-4 0,-3-1 0 16,2 1-1-16,1-1 0 0,3 1-24 0,0-3-5 0,-3-3-1 16,3 3 0-16,-3-6-13 0,0 1 0 0,3 0 8 0,0-6-8 15,3-3 0-15,-3 1-10 0,0-6 2 0,3 1-876 16,-1-6-176-16</inkml:trace>
  <inkml:trace contextRef="#ctx0" brushRef="#br0" timeOffset="38510.56">23314 5061 1789 0,'0'0'39'0,"-3"6"8"0,6 4 1 0,3-2 4 0,0 3-42 0,3 2-10 16,0 3 0-16,-3 3 0 0,0-1 67 0,3 1 11 15,-3-1 2-15,0 3 1 0,-6 0-11 0,9 1-2 16,-9-1-1-16,6 3 0 0,-6-3-32 0,0-3-7 16,3 1 0-16,-6-1-1 0,-3-2 29 0,3 0 7 15,3-3 1-15,-6 0 0 0,0-2-52 0,-3 0-12 16,0-3 0-16,0-3 0 0,-9-2 0 0,6-3 0 15,-6 0 0-15,-2-3 0 0,-1 3 0 0,0-3-10 0,0-5 0 0,0-2 0 32,3 2-36-32,-2-3-7 0,11-5-2 0,-3 0 0 15,9 3-58-15,-3-5-12 0,6-1-3 0,0 1 0 0</inkml:trace>
  <inkml:trace contextRef="#ctx0" brushRef="#br0" timeOffset="38690.75">23323 4813 2649 0,'-9'-6'117'0,"9"6"25"0,0 0-114 0,0 0-28 16,0 0 0-16,0 0 0 15,9 3-45-15,0 0-15 0,3-3-4 0,-3 2 0 0</inkml:trace>
  <inkml:trace contextRef="#ctx0" brushRef="#br0" timeOffset="41895.44">14167 7826 1036 0,'0'0'46'0,"0"0"10"0,0 0-45 0,0 0-11 15,0-5 0-15,0 5 0 0,0 0 156 0,-6-3 28 16,0 1 7-16,0-1 1 0,1 1-73 0,-4-1-15 15,0 0-2-15,0 3-1 0,0-2-16 0,-3 2-3 0,3 0-1 16,0 0 0-16,-3-3-57 0,0 3-11 0,0 3-2 0,0-1-1 16,3-2 43-16,1 3 9 0,-4 2 2 0,3-2 0 15,0 2-39-15,-3 3-7 0,-6 0-2 0,3 3 0 16,0 2-16-16,-3 3 8 0,-2 2-8 0,-1 3 0 16,3 3 0-16,-3 0 0 0,3 2 0 0,0 4 0 15,3-1 0-15,1-3 0 0,2 1 0 0,3 4 0 16,3-4-9-16,3-3-9 0,3-1-2 0,3-1 0 15,3-7-22-15,3-1-5 0,3-4-1 0,2-2 0 16,1-5 8-16,6-3 2 0,0-8 0 0,6 0 0 16,-3-5 38-16,2-1 0 0,4-7 14 0,0 0-4 0,0 0 54 15,-1-3 12-15,-5-2 1 0,3-1 1 0,-3-2-11 0,-3-3-3 16,-3-2 0-16,-4 0 0 0,-2-3-32 0,-3 0-8 16,-3-6 0-16,0-2-1 0,-6-2-8 15,0 2-2-15,-3 2 0 0,-6 1 0 0,-3 5-5 0,-6 5-8 16,1-2 11-16,-7 5-11 0,-3 2 0 0,0 6 0 15,0 0 0-15,-2 2 0 0,-1 1-12 0,-3 5 0 16,3 5 0-16,-2 2 0 16,2 4-12-16,3 2-3 0,-3 2 0 0,4 4 0 15,5 2-45-15,0 5-8 0,6 3-3 0,0 2-721 16,6 6-144-16</inkml:trace>
  <inkml:trace contextRef="#ctx0" brushRef="#br0" timeOffset="42783.9">14280 7805 633 0,'0'0'28'0,"0"0"6"0,0 0-34 0,0 0 0 15,0 0 0-15,0-5 0 0,0 5 284 0,0 0 51 16,-3-5 9-16,3 5 3 0,-3-3-169 0,3 3-34 0,-3-5-6 0,3 5-2 16,-5 2-57-16,2 4-12 0,0-1-3 0,-3 3 0 15,3 2-9-15,-3 4-3 0,0-1 0 0,3 3 0 16,0 2-28-16,-3 3-7 0,6-2-1 0,-3 0 0 16,3-1-16-16,3 1 0 0,-3-1 0 0,3-2-9 15,3 0 9-15,-3-3 0 0,6-2 0 0,0-1 0 16,0-2 0-16,5-5 0 0,1-1 0 0,0-2 0 15,3-2-8-15,0-3 0 0,6-1 0 0,-3-2 0 16,-4-2 8-16,4-4 0 0,-6 1 0 0,3 0 8 0,3-3-8 16,-3 0 0-16,-6-2 0 0,2-1 0 0,-5 3 11 15,0-2-3-15,-3-1 0 0,-3 6 0 0,0-3 1 0,0 3 0 16,-6 0 0-16,-3 2 0 0,0 1-9 16,0 2 0-16,0 0 0 0,-2 2 0 0,-4 4 53 15,3 2 9-15,3 0 2 0,-3 2 0 0,3 4-52 0,0-1-12 16,0 0 0-16,0 3 0 0,0 3-10 0,3 2-5 15,0-2-1-15,3 4 0 0,0-1 16 0,3 2-12 16,0-1 12-16,0 1-12 0,6 0 12 0,0 3-9 16,-3-1 9-16,0 3-8 0,0-2 8 0,3-1 0 15,0 4-9-15,0-4 9 0,-4 3 0 0,4 0-11 16,0-2 11-16,0 2-8 16,-3-2-19-16,0-1-3 0,-3 1-1 0,3-1 0 0,-6 1 51 0,0-3 11 15,-3-3 1-15,0 0 1 0,0 0-13 0,-6-2-2 16,-6 0-1-16,0-1 0 0,4 1-2 0,-7-3-1 15,-6 0 0-15,0-1 0 0,3 1 3 0,-3-2 1 0,1-4 0 16,-1 4 0-16,3-4-18 0,0 1 10 0,0-3-10 16,3 0 8-16,1 0-8 0,5-3 0 0,0-2 0 0,6 0 8 31,3-3-61-31,3-5-13 0,3-1-2 0,9-2-1 16,0-2-172-16,5-1-35 0</inkml:trace>
  <inkml:trace contextRef="#ctx0" brushRef="#br0" timeOffset="43098.33">14667 8107 979 0,'0'0'43'0,"3"-5"9"0,0-1-41 0,3 4-11 15,-3-4 0-15,6 1 0 0,-6 0 220 0,-3 5 41 16,0 0 9-16,6-3 2 0,-6 3-64 0,0 0-13 15,0 0-3-15,0 0 0 0,0 0-102 0,0 0-21 16,0 0-4-16,0 5-1 0,0 6 0 0,0-3 0 16,-3 5 0-16,0 0 0 0,-3 1-51 0,3 1-13 15,0 1 0-15,0 0 0 0,0 3 54 0,0-1 8 16,3-2 2-16,3 3 0 0,-3-6-64 0,6 0-18 16,-3 0-1-16,3-2 0 0,0 0 8 0,3-6 2 15,0 0 0-15,0-2 0 16,6-6-24-16,-3 0-5 0,0-2-1 0,3-3 0 15,2-2-98-15,1-4-20 0,-3 1-4 0,0-5-1055 0</inkml:trace>
  <inkml:trace contextRef="#ctx0" brushRef="#br0" timeOffset="43367.32">14641 7861 921 0,'0'0'82'0,"0"0"-66"0,0 0-16 0,-3 5 0 15,0 0 336-15,3 1 64 0,0-1 13 0,0-5 3 16,0 8-216-16,0-3-42 0,0-5-9 0,6 8-1 16,-3 0-73-16,0-3-15 0,-3-5-2 0,3 8-1 15,-1-2-38-15,-2-6-8 0,0 0-2 0,3 8 0 16,-3-8-24-16,0 0-5 0,0 0 0 0,0 0-1 16,0 0 21-16,0 0 0 0,6 0 0 0,-6 0 0 15,9-3-22-15,-6-2-10 0,3-1-1 0,0-2-1 16,-3 3 15-16,0-3 3 0,-3 3 1 0,0 0 0 0,0 5 15 0,0-8-11 15,0 5 11-15,0 3-10 16,0 0-50-16,0 0-9 0,0 0-3 0,0 0-752 16,-6 0-150-16</inkml:trace>
  <inkml:trace contextRef="#ctx0" brushRef="#br0" timeOffset="43697.8">13700 8631 1324 0,'-9'0'59'0,"9"0"12"0,0 0-57 0,0 0-14 0,0 0 0 0,0 0 0 15,9-3 210-15,3 3 39 0,3-3 8 0,3-2 2 16,2 0-137-16,4-3-27 0,6 3-6 0,6-3-1 15,2 0-12-15,4 0-4 0,6 0 0 0,5-3 0 16,-2 6-21-16,3-3-5 0,2 3-1 0,4-1 0 16,-1 1-10-16,1 0-3 0,-4 0 0 0,1 2 0 15,-7 3-32-15,-2-3 0 0,0 3 0 0,-4 0 0 0,-2-2 0 16,0 4 0-16,-1-2 0 0,-2 0 0 0,-6-2 0 0,-3 2 0 16,-1-3 0-16,-5 0 0 15,-3 1-96-15,0 2-25 0,-6-3-6 0,-3 0-717 16,-4 3-144-16</inkml:trace>
  <inkml:trace contextRef="#ctx0" brushRef="#br0" timeOffset="44268.74">13914 8948 1497 0,'0'0'133'0,"0"-5"-106"0,0-3-27 0,0 3 0 16,-3-1 179-16,3 1 30 0,-3-3 7 0,0 3 0 15,0-3-75-15,-3 3-15 0,0 2-3 0,1-2-1 16,-4 2-72-16,0 0-14 0,-3 1-4 0,0 2 0 16,0 2 10-16,-3 1 2 0,0 5 0 0,-3 0 0 15,0 3-21-15,-2 2-4 0,-1 3-1 0,0 2 0 0,-3 1 10 0,3 4 3 16,0 4 0-16,4 5 0 0,-1-3-23 0,6 3-8 15,0-1 0-15,6 1 9 0,3-5-27 0,9-4-6 16,-3-2 0-16,9 1-1 16,0-6-11-16,6-6-3 0,-1 1 0 0,4-9 0 15,0-2-1-15,3-2 0 0,-3-4 0 0,6-2 0 0,-7-2 64 0,4-3 13 16,0-6 3-16,0-2 0 0,0-3 19 0,-3-2 4 16,2-6 1-16,-2-2 0 0,-3-3-36 0,0-1-6 15,-3-1-2-15,-3-4 0 0,0 4-12 0,-3 2-8 16,-4 2 8-16,-5 1-8 15,-3 2-30-15,-5 3-10 0,-4 3-3 0,-9 4 0 0,0 9 17 0,-9 0 3 16,3 8 1-16,-11 2 0 16,-1 3-26-16,-3 3-6 0,1 5-1 0,-7 2 0 15,3 3-77-15,7 1-16 0,2 4-4 0,6 1-955 0</inkml:trace>
  <inkml:trace contextRef="#ctx0" brushRef="#br0" timeOffset="44699.83">14090 8853 2419 0,'0'0'107'0,"0"0"22"0,0 0-103 0,0 0-26 0,0 0 0 0,0 0 0 0,0 0 80 0,3 0 12 15,6-3 1-15,-3 1 1 0,6-1-48 0,3 3-10 16,-1-3-1-16,1 3-1 0,0-2 3 0,3 2 1 15,0 0 0-15,-3 2 0 0,3 1-20 0,-3 2-4 16,-1-2-1-16,1 0 0 0,0 5 15 0,-3-3 2 16,0 0 1-16,-3 0 0 0,-3 3-31 0,-3 3 8 15,0-3-8-15,-6 2 0 0,0 4 9 0,-3-1-1 16,-6 3 0-16,0 0 0 0,-6 5-8 0,0-3 12 16,-5 6-12-16,-4 0 12 0,0 0-12 0,0 0-11 15,-3-3 3-15,1 0 0 0,-1 0 8 0,3 0-13 16,3-2 5-16,4-3 8 0,2 2 0 0,6-5 0 15,3 1 0-15,0-4 0 0,6 1 0 0,0-6 0 16,6 3 0-16,6-5 12 0,0-6-12 0,6 3 0 16,3-5 0-16,2-1 8 0,4-1 24 0,0-1 5 15,0 0 1-15,3 0 0 0,-4 0-38 0,4 2-23 16,-3-1 3-16,3-1 1 0,-3 2 31 0,-1-2 5 0,4 0 2 16,-3 1 0-16,0 1-19 0,0 1-11 0,-4-3 2 0,1 5 0 31,-6-2-88-31,0 0-18 0,0-1-3 0,0-1-1234 0</inkml:trace>
  <inkml:trace contextRef="#ctx0" brushRef="#br0" timeOffset="44956.78">14527 9022 3074 0,'0'0'68'0,"0"0"13"0,0 0 3 0,0 0 3 0,0 0-70 0,0 0-17 15,0 0 0-15,3 6 0 0,-3-6 63 0,3 8 9 16,3 2 1-16,0 3 1 0,-3-2-59 0,0 5-15 16,0 0 0-16,3 2 0 0,-6 1 0 0,3-1 0 15,0 1 0-15,0 2 0 0,0-3 0 0,0 1 0 16,-3-3 0-16,0 0 0 0,3 2 0 0,-3-2 0 16,0-3 0-16,3-2 0 0,-3 0 0 0,3-1 0 15,-3-2 0-15,0 0 0 16,0-8-48-16,0 0-13 0,0 0-3 0,0 0-887 15,0 0-177-15</inkml:trace>
  <inkml:trace contextRef="#ctx0" brushRef="#br0" timeOffset="45315.49">14778 9149 2098 0,'0'0'93'16,"0"0"19"-16,0 0-89 0,0 0-23 0,0 0 0 0,0 0 0 16,0 0 73-16,0 0 11 0,0 0 1 0,0 0 1 15,0 0 36-15,5 3 7 0,-5-3 2 0,3 8 0 16,-6 0-54-16,3 0-10 0,-3 2-3 0,-2 1 0 16,-1 0-27-16,-3-1-5 0,0 1-2 0,-3-3 0 15,0 2-11-15,0-2-3 0,-3 3 0 0,-3-3 0 16,6 0-49-16,-6-3-11 0,-2 3-1 15,5-3-1-15,0 3 37 0,3 0 9 0,0-3 0 0,6 1 0 0,-3-4-12 16,9-2 0-16,0 0 0 0,0 0 0 16,12 6 20-16,3-4 3 0,0-2 1 0,6 0 0 15,3 3-61-15,-4-1-12 0,7-2-3 0,0 3 0 16,0 0 103-16,0 2 20 0,2-2 4 0,1 2 1 0,3-2-52 0,-3-1-12 16,-7 1 0-16,4 0 0 0,-3-3 0 0,-3 0 0 15,0-6 0-15,-4 4-919 16,-2-4-186-16</inkml:trace>
  <inkml:trace contextRef="#ctx0" brushRef="#br0" timeOffset="50270.91">21957 7625 345 0,'0'0'15'0,"0"0"4"0,0 0-19 0,0 0 0 15,0-5 0-15,0 5 0 0,-3-5 259 0,0 2 48 16,0-2 9-16,3-1 3 0,-3 4-152 0,-3-3-31 16,3 2-5-16,-3 3-2 0,0-3-21 0,0 3-4 15,-3-2 0-15,3 2-1 0,-3 2-33 0,-2-2-6 16,2 3-2-16,-3 0 0 0,-3 2-18 0,6 0-4 0,-3 3-1 0,-6 0 0 16,3 5-16-16,-6 3-3 0,4 0-1 0,-4 5 0 15,0 3-11-15,0 2-8 0,6 1 9 0,0 2-9 16,0-3 0-16,6 1 8 0,4-3-8 0,-1 0 0 15,6-3-27-15,6-3-8 16,-1-2-1-16,10 0-1 0,3-8 37 0,6 0 0 0,6-6 0 0,0-2 0 16,-1-2 0-16,4-3-14 0,-3-6 3 0,3-2 1 15,-1 0 28-15,-5-1 6 0,3-4 0 0,-3-3 1 16,-1-3 17-16,-2-3 3 0,0-2 1 0,-3-3 0 16,0-2-37-16,-6-3-9 0,-3-8 0 0,-9 0 0 0,0 0 53 0,-6 0 9 15,-6-3 2-15,-3 1 0 16,-3 5-77-16,-3 4-15 0,-6 1-4 0,0 3 0 0,1 10 19 0,-7 3 3 15,0 3 1-15,-3 4 0 16,-2 9-11-16,-1 0-3 0,0 2 0 0,-6 6 0 0,7 2 23 0,2 6 13 16,6-1-1-16,3 9-1 15,1-1-123-15,8 3-24 0,6 3-4 0,3 0-1016 16</inkml:trace>
  <inkml:trace contextRef="#ctx0" brushRef="#br0" timeOffset="50769.36">22296 7488 2469 0,'0'0'54'0,"0"0"11"0,0 0 3 0,0 0 2 0,0-8-56 0,6 2-14 0,-3 1 0 0,3 3 0 16,-3-4 87-16,3 1 14 0,-3 2 3 0,12-2 1 16,-6 5-36-16,3 0-7 0,0 0-2 0,3 0 0 15,-1-3-37-15,1 3-8 0,0 0-2 0,3 3 0 16,-3 0-5-16,3-1 0 0,-3 4-8 0,3-1 12 16,-6 0-12-16,5 0-8 0,-2 1 8 0,0 2-13 0,-3-3 13 0,0 3 13 15,-3 0-2-15,-3 2-1 0,-6-4-10 0,0 4-14 16,0-2 3-16,-6 3 1 0,-3-1 10 0,-3 1 0 15,-6 2 0-15,0 0 0 0,-5 1 0 0,2 4 8 16,-9-2-8-16,6 3 11 0,-3-3-11 0,1 2 0 16,-4-2-12-16,3 0 12 0,0 2-25 0,3-2 2 15,1 0 1-15,-1 0 0 0,3-3 22 0,6 0 0 16,3-2 0-16,0 0 0 0,3-4 0 0,6 4 0 16,0-6 0-16,3-5 0 0,3 8 0 0,6-5 10 15,3 0-2-15,6-3-8 0,3 0 18 0,0-3-3 16,-1 0-1-16,10-2 0 0,0 0 2 0,-3-1 0 15,0-2 0-15,2 3 0 0,-2-3-1 0,3 0 0 16,-3 0 0-16,0 0 0 0,2 1-7 0,1-1-8 16,-3 0 11-16,0 0-11 0,-7 0 0 0,-2 0-9 15,3 0-1-15,-3 0 0 16,-6 0-122-16,3 3-24 0,-3-3-4 0</inkml:trace>
  <inkml:trace contextRef="#ctx0" brushRef="#br0" timeOffset="51007.12">22829 7612 2649 0,'0'0'58'0,"0"0"12"0,0 0 2 16,0 0 4-16,0 0-61 0,0 0-15 0,0 0 0 0,0 0 0 16,-3 5 105-16,0 3 19 0,0 0 3 0,0 0 1 15,0 0-67-15,0 5-13 0,0 1-2 0,0-1-1 0,-3-3-21 16,6 4-4-16,-3-1 0 0,0 0-1 15,3 3-19-15,-3-5 0 0,0 2-8 0,3 0 8 16,0-2-31-16,0-1 0 0,0-5 0 0,3 3 0 16,0 0-118-16,-3-8-24 0,0 0-5 0,0 0-666 15,6 0-132-15</inkml:trace>
  <inkml:trace contextRef="#ctx0" brushRef="#br0" timeOffset="51290.6">22990 7607 2188 0,'0'0'97'0,"0"0"20"0,0 0-93 0,0 0-24 16,0 0 0-16,0 0 0 0,-9 5 107 0,9-2 17 16,-3 5 3-16,0 0 1 0,0-3-52 0,-3 3-9 15,3-3-3-15,-3 6 0 0,0-1-51 0,3 4-13 16,-3-4 0-16,0 1 0 0,0-1 54 0,-3 1 8 0,3-1 2 0,-2 1 0 31,2 0-79-31,-6-1-15 0,3 1-3 0,-3-3-1 0,3 2 34 0,0-2-8 0,0 0 8 0,6 0 0 31,-6-3-27-31,9 1-1 0,0-6-1 0,0 8 0 0,0-8 41 0,6 5 8 0,3 3 1 0,-3-6 1 16,9 1-22-16,-3 0 0 0,6-1 0 0,-1 1-8 16,1-6 8-16,3 3 0 0,0 0-9 0,6-2 9 15,-3 2-22-15,-1-3 0 0,1 3 0 0,-3 0 0 16,0-3-120 0,-9 1-24-16,-3 2-5 0,0 0-925 0</inkml:trace>
  <inkml:trace contextRef="#ctx0" brushRef="#br0" timeOffset="51589.41">21641 8139 2131 0,'-20'0'189'0,"11"0"-151"15,0 2-30-15,0 4-8 0,0-4 168 0,6 3 32 16,3 1 6-16,3-1 2 0,3-2-167 0,6-1-33 15,9 1-8-15,11-3 0 0,4 0 0 0,12 0 0 16,2-3 0-16,7-2 0 0,2 0 0 0,7-1 0 16,8 1 0-16,7-3 0 0,-10 0 53 0,1 3 9 15,2 0 2-15,6-1 0 0,-5 1-52 0,-1 0-12 16,-5 2 0-16,2-2 0 0,-8 0 0 0,-1-1 0 16,-5 4 0-16,-1-4 0 0,-5 4 23 0,-1-1 1 0,-11 0 1 15,-3-2 0-15,-3 5-40 0,-10-2-8 0,-2-1-1 0,-3 0-1 31,-9 1-83-31,-6 2-16 0,-3 0-3 0,0 0-1127 0</inkml:trace>
  <inkml:trace contextRef="#ctx0" brushRef="#br0" timeOffset="52059.46">21969 8512 2574 0,'0'0'56'0,"0"0"12"0,0 0 3 0,0 0 1 0,-3-6-57 0,0-2-15 15,0 3 0-15,-3 0 0 0,0 2 54 0,-3-2 8 16,0 0 2-16,-3-1 0 0,0 4-13 0,0 2-3 15,-5-3 0-15,-1 3 0 0,3 0-35 0,-6 3-13 16,-6-1 9-16,3 6-9 0,1 0 21 0,-1 3-1 16,0 2 0-16,0 3 0 0,0 2 16 0,7 4 4 15,-4 1 0-15,3 4 0 0,3-1-40 0,6 3 0 16,-3-2 0-16,6-1-8 0,3 1 0 0,3-3 0 16,6-1 0-16,6-4 0 15,3-3-22-15,6-3-4 0,6-2-1 0,5-6 0 0,4-5 19 0,3-3 4 16,-4-5 1-16,7 0 0 0,-12-7 11 0,9-1 16 15,-4-3-4-15,-2-2-1 0,0-3 29 0,-3-5 7 0,-1-5 1 16,1-3 0-16,-6 0-27 0,0-6-5 0,-1-2 0 0,-2-5-1 16,-9 5-15-16,-3 3 0 0,-12-1 0 0,-6 4 0 31,-6 7-21-31,-5 5-4 0,-10 6-1 0,-3 5 0 0,-3 6-8 0,-5 7-2 0,-4 3 0 0,-9 3 0 16,4 2 4-16,2 6 1 0,1 5 0 0,8 2 0 15,6 1-114-15,9-1-23 0</inkml:trace>
  <inkml:trace contextRef="#ctx0" brushRef="#br0" timeOffset="52341.39">22341 8406 2872 0,'0'0'128'0,"0"0"25"0,0-5-122 0,0-1-31 15,0 1 0-15,0 5 0 0,6-5 59 0,3 2 5 16,0 0 2-16,0 3 0 0,6 0-18 0,2 3-4 15,1 0-1-15,3 2 0 0,0 0-29 0,3 3-6 16,0 3 0-16,-1-1-8 0,-5 1 0 0,0 2 0 16,-6 3 0-16,-3 0 0 0,-6 2 12 0,-6 1-12 15,-3-1 12-15,-6 4-12 0,-6-1 13 0,-3 0-4 16,-2 0-1-16,-1 0 0 0,-3 0 2 0,0-2 0 16,-3-3 0-16,7 2 0 0,-4-4-10 0,6-1 0 0,0-3 0 15,6 1 0 1,6-8-57-16,0-1-14 0,9-2-2 0,0 0-1 15,9-5-102-15,0-6-21 0,6-2-4 0,6-5-599 0,-3-3-120 0</inkml:trace>
  <inkml:trace contextRef="#ctx0" brushRef="#br0" timeOffset="52516.98">22576 8467 288 0,'9'-11'12'0,"-6"8"4"0,6-2-16 0,-6 0 0 0,-3 5 0 0,0 0 0 16,0 0 449-16,0 0 87 0,-3-3 18 0,-3 3 3 16,0 0-342-16,-3 3-69 0,0 5-14 0,0 0-2 15,0 2-38-15,3 4-7 0,-3 1-1 0,1 7-1 16,-1 1-32-16,3 4-7 0,0-3 0 0,6 2-1 15,0 3-27-15,6-5-4 0,3 0-2 0,-3-3 0 16,11 0-34-16,1-5-8 0,-3-3 0 0,9-2-1 16,3-3-115-16,-1-3-22 0,-2-2-5 0,0-6-1 15,0 0-90-15,-3-2-18 0,0 0-4 0</inkml:trace>
  <inkml:trace contextRef="#ctx0" brushRef="#br0" timeOffset="52759.4">22850 8700 1267 0,'0'0'56'0,"0"0"12"0,0 0-55 0,0-3-13 16,-6-2 0-16,6 5 0 0,0 0 186 0,0 0 34 15,0 0 8-15,0 0 0 0,0 0-58 0,0 0-12 16,3 8-2-16,0-1-1 0,-3-1-83 0,6 4-16 16,0 4-3-16,0-1-1 0,0 0-20 0,0 3-4 15,-6 0 0-15,9 5-1 0,-6 0-3 0,3 0-1 16,-3 0 0-16,-3 3 0 0,0-3 19 0,-3 3 4 16,3 0 1-16,-6 0 0 0,0-3-3 0,0 0-1 15,0 0 0-15,-3 1 0 0,-6-4-21 0,3 1-4 16,-3-4-1-16,0 1 0 0,-6-5-5 0,1-1-2 0,2-2 0 15,-3-2 0 1,0-1-30-16,-9-2-5 0,12-6-2 0,-5 3 0 16,5-5-29-16,-3-3-7 0,0-3-1 0,9-5 0 0,-3 0-159 15,9-2-32-15,0-38-6 0,6 11-2 0</inkml:trace>
  <inkml:trace contextRef="#ctx0" brushRef="#br0" timeOffset="53021.25">22921 8557 864 0,'0'0'38'0,"0"0"8"0,0 0-37 0,0 0-9 16,-6 2 0-16,0-2 0 0,-2 0 450 15,5 3 88-15,-6 2 18 0,0 3 3 0,0 0-396 0,-3 0-79 16,3 5-16-16,0 0-4 0,-3 3-8 0,6 0-3 16,0 0 0-16,3 0 0 0,3-3-33 0,0 0-8 15,3-5 0-15,0 3-1 0,3-3-11 0,-3-5 0 16,-3-3 0-16,15 0 0 0,-3-3 0 0,3-2-17 15,-6-3 4-15,9 0 1 0,-7-5 12 0,-2 2 16 16,3-2-3-16,-6-1-1 0,-3 1-12 0,0 0 0 16,-3 2 0-16,-3 1 0 0,0 2 0 0,-3 0 0 15,0 3 0-15,0-1-987 16,-3 4-200-16</inkml:trace>
  <inkml:trace contextRef="#ctx0" brushRef="#br0" timeOffset="58177.1">5699 13221 748 0,'0'0'33'0,"0"0"7"0,0 0-32 0,-3-2-8 0,0-4 0 0,0 1 0 16,0-3 204-16,0 3 40 0,0-1 7 0,0 1 1 15,0 3-106-15,0-4-22 0,-3 4-4 0,3-4 0 16,-3 1-40-16,0 2-7 0,0 1-1 0,0-1-1 16,3 3-27-16,-2-3-4 0,-1 1-2 0,0 2 0 0,0 2-6 15,-3-2-2-15,0 3 0 0,-3 0 0 16,0 2-13-16,-3 0-2 0,0 6-1 0,-3-1 0 0,-2 4 10 0,-1-1 3 16,0 3 0-16,0 2 0 0,-3 1-16 0,0-1-3 15,7 4-8-15,2 1 12 0,-3-1-12 0,3 1 9 16,6-1-9-16,0 1 8 0,3-2-8 0,6 1 8 15,3-4-8-15,6 1 8 0,0-6-8 0,0 0-9 16,6-2 9-16,3-3-13 0,5-6 13 0,-2-2 0 16,3-2 0-16,3-4 0 0,3 1 0 0,-4-3 0 15,1-5 0-15,0 0 0 0,-3-3-9 0,3 0 9 16,-4 0-8-16,-2 0 8 0,3 0 0 0,0-2 9 16,-3-1 0-16,0 1 0 0,-7-1 3 0,4 1 0 15,-3-1 0-15,-3 1 0 0,-3-3 18 0,-3-3 4 0,-6 0 1 0,0 0 0 16,0-2-16-16,-3-1-3 0,-6-2-1 0,-3-5 0 15,-3 2 1-15,0-5 0 0,-5 2 0 0,2-4 0 16,3 2-16-16,-6 2 0 0,3 4 0 0,-3 4 0 16,-3 1 24-16,-2 5 3 0,-1 5 0 0,-6 2 0 15,-6 6-15-15,1 6-2 0,-7 4-1 0,3 9 0 16,4 2-9-16,-1 3-17 0,3 5 4 0,4 3 1 16,5 3-125-16,6 2-25 15,6 0-5-15</inkml:trace>
  <inkml:trace contextRef="#ctx0" brushRef="#br0" timeOffset="60718.52">5964 13020 691 0,'0'0'30'0,"0"0"7"0,-3-5-29 0,3 0-8 15,-3-3 0-15,3 2 0 0,0 6 246 0,0 0 48 16,0-5 10-16,0 0 1 0,0-1-169 0,0 6-35 16,0 0-6-16,0 0-2 0,0 0-17 0,0 0-4 15,0 0-1-15,3 8 0 0,3 3-25 0,-6 2-5 16,0 0-1-16,0 3 0 0,0 3 2 0,0 2 0 15,0 3 0-15,0 0 0 0,3-1-14 0,3-1-4 16,0-1 0-16,3 0 0 0,-3-3-12 0,6 1-4 16,-4-6 0-16,4 0 0 0,3-5-8 0,0 0 10 15,3-5-10-15,-3 0 10 0,3-3-20 0,3-3-4 0,-1-5-1 16,-2 0 0-16,0-2 3 0,-3-1 1 0,-3-2 0 0,3-1 0 16,-9 1 11-16,3-3 0 0,0 0 0 0,-6 1-8 15,0-1 8-15,0 0 12 0,-3 0-2 0,0 3-1 16,0 0-9-16,-3 2 10 0,-3 0-10 0,3 3 10 15,0 3 10-15,3 5 1 0,-6-5 1 0,6 5 0 16,0 0-3-16,0 0-1 0,-3 5 0 0,0 0 0 16,0 6-18-16,3 2 0 0,3 0 0 0,0 3 0 15,0 0 0-15,3 3 0 0,0-1-8 0,0 3 8 16,0 1 0-16,-1-1-9 0,4 5 9 0,-3 1-8 0,0-4 8 16,3 4-8-16,3-1 8 0,-3 4-8 0,0-4-4 0,0-2 0 15,0 0 0-15,0 2 0 0,0-2-3 0,-3 0-1 16,-3-1 0-16,0 1 0 0,0-3 16 0,-6-2 0 15,-3 0 0-15,0-1 0 0,0 1 0 0,-3-4 0 16,-6-4 0-16,0 2 0 0,0 0 0 0,0-5 0 16,-3 3 0-16,-2-3 10 0,-1 0 5 0,-3-5 1 15,6-1 0-15,0-2 0 0,-3 0 12 0,4-5 2 16,2 0 1-16,0-1 0 0,0-4-3 0,3 2-1 16,0-5 0-16,6-1 0 0,0-2-8 0,3 1-2 15,3-7 0-15,3 1 0 0,6-3-29 0,3-2-5 16,3-3-2-16,3 0 0 15,3 2-183-15,-1 1-37 0,28-27-7 0,-9 16-2 0</inkml:trace>
  <inkml:trace contextRef="#ctx0" brushRef="#br0" timeOffset="61227.47">6580 13340 345 0,'0'0'15'0,"0"0"4"0,0 0-19 0,0 0 0 15,0-5 0-15,0 5 0 0,0 0 362 0,0 0 69 16,0 0 13-16,0 0 4 0,0 0-205 0,-3 5-41 16,0 1-8-16,0 2-2 0,3 2-116 0,-3 3-23 15,0 6-5-15,0-1 0 0,-3 4-7 0,6-1-1 16,-3-3 0-16,0 3 0 0,0 3-16 0,3-3-3 0,0-2-1 0,3-1 0 16,0-2-20-16,0 0 0 0,3-5 0 0,0-1 0 15,0-4 0-15,3-1 0 0,3-5 0 0,-3 0 0 16,3-3-15-16,0-5-7 0,3 0-2 0,-4-2 0 15,1-3-123 1,0-3-25-16,0-3-4 0,-3-2-956 0</inkml:trace>
  <inkml:trace contextRef="#ctx0" brushRef="#br0" timeOffset="61530.96">6526 13110 1036 0,'0'0'92'0,"0"0"-73"15,-5 0-19-15,5 0 0 0,0 0 208 0,0 0 39 16,0 0 7-16,0 0 2 0,0 0-103 0,0 0-20 16,0 0-4-16,0 0-1 0,0 0 0 0,0 0 0 15,0 0 0-15,0 0 0 0,3 8-92 0,-1-3-18 16,-2-5-4-16,0 8-1 0,3-2 0 0,-3-6 0 16,6 5 0-16,0 0 0 0,-6-5-13 0,6 3 0 15,0-1 0-15,0-2 0 0,3 0 0 0,-3 0-8 16,3-2 8-16,-3-1-13 15,3-2-14-15,-3-3-2 0,0 0-1 0,0 3 0 0,-6-3 19 0,3 2 11 16,6-1-12-16,-6-1 12 0,-3 2 0 0,0 6 0 16,0 0 0-16,0 0 0 0,-6-5 0 0,0 5 0 15,-3 3 0-15,3-1 0 0,-3 4 0 0,3-1 0 0,0 5 0 16,3 1-833-16,-3 2-173 0</inkml:trace>
  <inkml:trace contextRef="#ctx0" brushRef="#br0" timeOffset="61943.7">5160 14142 1980 0,'0'0'88'0,"0"0"17"0,0 0-84 0,0 0-21 16,6 5 0-16,0-2 0 0,3-3 80 0,3 0 12 15,0 0 3-15,9 0 0 0,3 0 17 0,2-3 3 16,4-2 1-16,6 2 0 0,8-2-47 0,1 0-9 15,6-1-1-15,-1-1-1 0,1-1-34 0,8-3-8 0,4 0 0 16,5 1-1-16,1-1 0 0,-1 1 0 16,-2-1 0-16,-1 3 0 0,-2 0-7 0,5 0-8 15,1 3 11-15,-1 0-11 0,-5-1 0 0,-7 6 0 0,1-5 0 16,-7 2 0-16,-5-2 0 0,-3 5 0 0,-7 0 0 16,-2 0-9-16,-6 3 9 0,-9 2 0 0,-3-2 0 0,-3 5 0 31,-3-3-120-31,-9 0-26 0,-9 3-5 0</inkml:trace>
  <inkml:trace contextRef="#ctx0" brushRef="#br0" timeOffset="62572.11">5428 14788 864 0,'0'0'76'0,"0"0"-60"0,-6-3-16 0,0-2 0 16,0-1 239-16,-3 4 45 16,3-4 8-16,-3 1 3 0,1 0-155 0,-1 2-32 15,3-2-5-15,0 2-2 0,0 1-13 0,-3 2-2 0,0-3-1 0,3 6 0 16,0-3-30-16,-3 5-7 0,-3 3 0 0,0 2-1 15,0 1-24-15,0 5-5 0,1 2-1 0,-4 4 0 16,3-1-3-16,-3 3-1 0,0 2 0 0,6 3 0 16,-3-2-5-16,3-1 0 0,3 3-8 0,3 0 12 15,0-2-12-15,3-1 0 0,3-2 8 0,3 0-8 16,3-3 12-16,0-3-1 0,3-4 0 0,0-4 0 16,3-4-11-16,3-4 0 0,-1-4 0 0,7-4 0 15,0-4 0-15,0-4-9 0,-3-4 9 0,6-1-10 0,-1-2 19 16,1-5 4-16,-6-1 1 0,3-4 0 0,-6-1-2 15,2-8-1-15,-2 0 0 0,-3-5 0 0,-6 0-11 0,0-2 8 16,0-3-8-16,-6 5 8 0,-6 2-8 0,-3 1 0 16,-3 2 0-16,-6 3 0 0,-6 5 8 0,-5 3 0 15,-10 6 0-15,-3 4 0 0,1 3 19 0,-4 6 3 16,0 4 1-16,-8 4 0 0,5 4-31 0,-3 4 0 16,1 2 0-16,-1 7 0 15,6 4-15-15,10 2-9 0,5 0-1 0,6 3-1 16,12 3-162-16,6-1-32 0,3 0-6 0</inkml:trace>
  <inkml:trace contextRef="#ctx0" brushRef="#br0" timeOffset="62938.21">5764 14642 2073 0,'3'-5'184'0,"0"-1"-147"0,0 1-29 0,0 0-8 15,3 0 110-15,0-1 21 16,0 4 4-16,3-4 1 0,0 1-24 0,0 2-5 0,3-2-1 0,3 2 0 16,-3 1-65-16,9 2-13 0,-1 2-2 0,1 1-1 15,0 2-16-15,0 1-9 0,0 2 10 0,0 2-10 16,-1-2 12-16,-2 3-3 0,-3-1-1 0,-3 4 0 0,0 1-8 15,-3-1 0-15,-3 4 0 0,-6-5 0 0,-3 3 0 0,-3 3-12 16,0-1 4-16,-6 1 8 0,-3 2-17 16,-3-2 4-16,-3 4 1 0,-8 4 0 0,-4-3 2 0,-3-1 1 15,4-1 0-15,2-4 0 0,0-2 9 0,6-3 0 16,0 0-9-16,7-2 9 0,2-3-10 0,6 0 10 16,3-5-13-16,6-3 5 15,0 0-192-15,0 0-37 0,9-3-8 0,3-2-2 0</inkml:trace>
  <inkml:trace contextRef="#ctx0" brushRef="#br0" timeOffset="63171.77">6235 14555 2282 0,'-21'0'101'0,"9"5"21"0,-3-2-98 0,0 5-24 0,-6 0 0 0,4 2 0 15,-4 3 102-15,3 1 15 0,0 1 3 0,0 1 1 16,3 3-39-16,3-1-8 0,3 4-2 0,3 1 0 15,1-1-40-15,5 1-9 0,0 4-2 0,5-1 0 16,1-5-13-16,0 3-8 0,6-3 8 0,3 3-8 16,0-3 0-16,0-2 0 0,0-6 0 0,3 3 8 15,0-5-8-15,5 2 0 0,1-5-11 0,0 0 11 16,0-3-52-16,3 0-4 0,-1-5 0 16,1 0-1-16,0 0-79 0,-3-2-16 0</inkml:trace>
  <inkml:trace contextRef="#ctx0" brushRef="#br0" timeOffset="63464.53">6452 14938 2185 0,'0'0'48'0,"0"0"9"0,0 0 3 0,6 6 2 0,-3 2-50 0,0 0-12 16,0 2 0-16,3 1 0 0,0-1 43 0,0 6 5 15,0 0 2-15,0 3 0 0,0-4 3 0,0 4 1 16,-3 2 0-16,3 0 0 0,0 0-34 0,-4 6-6 16,-2-1-2-16,3 1 0 0,-3-3 31 0,3 2 5 15,-6 1 2-15,3-1 0 0,-3 0-26 0,-2-4-4 16,-1 1-2-16,0-1 0 0,-3-6 5 0,0-1 1 16,0-1 0-16,0-1 0 0,-3-3-3 0,0-2 0 15,0 0 0-15,-3-5 0 0,0-3-21 0,1 0 0 16,-4-3-12-16,3-5 4 15,0 0-117-15,0-2-23 0,0-6-5 0,6-3-1019 0</inkml:trace>
  <inkml:trace contextRef="#ctx0" brushRef="#br0" timeOffset="63817.62">6479 14840 2516 0,'0'-13'112'0,"-3"11"22"0,3-6-107 0,0 0-27 16,0 0 0-16,-3 0 0 0,0 0 50 0,0 0 5 15,0 0 1-15,3 3 0 0,-3-1 6 0,3 4 2 16,-3-3 0-16,3 5 0 0,0 0-37 0,0 0-7 16,0 0-2-16,0 0 0 0,-6 10-18 0,6-2 0 15,-6 3 8-15,3-3-8 0,3 5 10 0,-3 0-2 16,3-2 0-16,3-1 0 0,0 1 0 0,0-1 0 15,0-2 0-15,3-2 0 0,0-1-8 0,-6-5 0 16,9 0 0-16,0 0 0 0,0-3 0 0,0-5 0 16,0 3 0-16,0-6 0 0,-1 3 0 0,-2-5 12 15,0 3-12-15,-3-4 12 0,0 1-12 0,-3 3 0 16,0-1 0-16,-6 3 8 0,0 3 10 0,0 2 2 16,-2-2 0-16,-1 5 0 0,0 0-20 0,0 0 0 15,3 5 0-15,-3-2 0 16,6 2-179-16,-3 0-39 0</inkml:trace>
  <inkml:trace contextRef="#ctx0" brushRef="#br0" timeOffset="70314.45">7669 13679 1839 0,'-17'0'81'0,"17"0"18"0,0 0-79 0,0 0-20 15,0 0 0-15,0 0 0 0,-3-3 96 0,9 1 15 16,8-1 3-16,1 0 1 0,-6 3-23 0,3-2-4 16,6 2 0-16,3-3-1 0,3 3-30 0,-6-3-5 15,-1 1-2-15,7-1 0 0,3 3-30 0,-3-2-5 16,-6-1-2-16,3 0 0 0,5 1-13 0,-2-1 11 16,-6 0-11-16,3 1 10 15,-3-1-75-15,6 0-15 0,-1 3-4 0,-5 0-698 0,-6 3-140 16</inkml:trace>
  <inkml:trace contextRef="#ctx0" brushRef="#br0" timeOffset="70522.81">7705 14002 460 0,'-18'2'41'0,"9"1"-33"0,3 2-8 0,6-5 0 15,6 6 401-15,0 2 79 0,6-3 15 0,6 0 3 16,0-2-332-16,3-3-66 0,0 2-14 0,5-4-2 15,7-1 0-15,3 1 1 0,-3-4 0 0,2 1 0 16,7-3-37-16,0 0-8 0,-1 0-2 0,1 0 0 16,-6 3-18-16,-1-3-4 0,1 3-1 0,0-1 0 15,-3 1-15-15,-1 0 8 0,-2-3-8 0,3 3-904 16,-6-1-184-16</inkml:trace>
  <inkml:trace contextRef="#ctx0" brushRef="#br0" timeOffset="73320.77">11209 12827 403 0,'9'-3'36'0,"-1"-2"-36"0,4 0 0 0,0-3 0 16,3 0 284-16,0 0 51 0,3 3 9 15,-3-3 3-15,0 2-159 0,0-1-31 0,-1 1-6 0,-2 1-2 16,0-3-30-16,-3 5-7 0,0 1 0 0,0-1-1 16,-3 0-31-16,-6 3-7 0,0 0-1 0,0 0 0 15,0 0-50-15,0 0-10 0,0 0-3 0,-6 0 0 16,-6 0 25-16,0 3 5 0,-6 0 1 0,-5 5 0 16,2 0-32-16,-6 2-8 0,-3 3 0 0,-3 1 0 15,-2-1 0-15,-1 3 0 0,-3 0 0 0,-2 2 0 0,-4 3 0 16,0 3 0-16,-2-3 0 0,-1 6 0 0,3-3 0 0,1 2 0 15,-1 3 0-15,3 0 0 0,4-2 0 0,2-4 0 16,0 1 0-16,7 0 0 0,-1-3 8 0,0-2-8 16,6-1 10-16,-3-2-10 0,7 0 12 0,5-3-3 15,-3-2-1-15,6-1 0 0,3-2 0 0,3 0-8 16,0-2 12-16,6-6-4 0,0 0 9 0,0 0 2 16,6 2 0-16,6 1 0 0,3-3-19 0,6-3 0 15,5 1 0-15,1-1 0 0,6-2 0 0,6-1 0 16,2-2 0-16,7 3 10 0,3 0-1 0,5 0 0 15,7 2 0-15,-4 3 0 0,-2 0-9 0,-1 0 0 16,-2 0 0-16,-1 3 0 0,-5-1 0 0,0 1 0 16,-4 2 0-16,1-2 0 0,-9 2 0 0,-1 0 0 15,-8 1 0-15,-6 2 0 0,-6-3 0 0,-3 5 0 0,-3 1 0 16,-6 0 0-16,-6-1 0 0,-3 6 0 0,-9 0 0 16,-9 3 0-16,-6 2 0 0,-2 2-17 0,-4 4 4 0,0-1 1 15,-5 4 12-15,-4 1 0 0,0 1 0 0,-2 0-9 16,-7-3 9-16,0 0 0 0,-2 3 0 0,2-3 0 15,4 0 0-15,2 3 0 0,-3-3 0 0,4 3 0 16,-1-3 9-16,4 0 1 0,-1 2 0 0,3-1 0 16,1-1-10-16,8 0 0 0,3-3 0 0,3 1 0 15,3-3 0-15,4-1 0 0,5-1 0 0,0-1 8 16,6-3-8-16,3 3 0 0,3-2 0 0,3-1 0 16,3-4 0-16,3-1 0 0,3 0 0 0,6 0 0 15,6-7 0-15,2 2 0 0,7-6 0 0,6-2 0 16,6-2 0-16,2-4 8 0,7-2-8 0,2 3 0 0,7-3 0 0,8-2 0 15,4-4 0-15,-1 4 0 0,-2-1 0 16,2 1 0-16,-2-1 8 0,2 3-8 16,3 0 8-16,-5 0-8 0,-4 3 12 0,-2 0-4 0,-7-1 5 0,-8 4 1 15,0-1 0-15,-10 3 0 0,-5-3-2 0,-6 3 0 16,-6 3 0-16,-3-3 0 0,-9 3-12 0,-3-1 0 16,-6-2 0-16,-6 8 0 15,-3 0-22-15,-9 3-7 0,0-3-2 0,-6 5 0 16,-3 0-147-16,-2 0-30 0,-4 1-5 0</inkml:trace>
  <inkml:trace contextRef="#ctx0" brushRef="#br0" timeOffset="73753.22">10307 14854 1364 0,'0'0'60'0,"6"-6"13"0,0 1-58 0,0 0-15 16,3 0 0-16,-4-3 0 0,4 2 140 0,-6 1 24 16,-3 5 6-16,0 0 1 0,9 0-25 0,-9 0-5 15,0 0-1-15,3 8 0 0,3 3-52 0,-3 2-10 16,-3 5-2-16,0 3-1 0,3 6-19 0,-3-1-3 16,0 3-1-16,0 3 0 0,-3 0-34 0,3 2-7 15,-3 1-2-15,0-1 0 0,3-2-9 0,-3 0 8 16,3-3-8-16,-6 0 8 0,3-3 0 0,0 1-8 15,0-1 12-15,0 1-4 0,0-9-8 0,0 3 0 16,0-7 0-16,1-1 0 16,2-8-82-16,0-5-22 0,0 0-4 0,0 0-720 15,2-2-144-15</inkml:trace>
  <inkml:trace contextRef="#ctx0" brushRef="#br0" timeOffset="74091.82">10753 14899 2098 0,'0'0'93'0,"0"0"19"0,0 0-89 0,0 0-23 0,0 0 0 0,0 0 0 16,0 0 91-16,0 8 13 0,-3-3 4 0,-3 0 0 15,0 3-35-15,-3 3-6 0,0-3-2 0,1 5 0 16,-4-3-29-16,3 4-7 0,-3-4-1 0,-3 4 0 16,0-1-14-16,0 0-3 0,-3 3-1 0,0-3 0 15,1-2-10-15,-4 5-9 0,0-3 9 0,-3 0-13 16,0 3 35-16,3-3 7 0,-2-2 2 0,-1 2 0 15,6-5-31-15,0 2 0 0,3-4 0 0,3 2 0 16,3-3 0-16,3 0-10 0,6-5 10 0,0 0-12 0,6 8 12 16,3-3 11-16,6 1-3 0,3-1 0 0,6-5-8 15,3 5 0-15,5-2 0 0,-2 2 0 0,3 3 0 0,3 0-11 16,-4-3 3-16,4 3 0 0,0 0 24 0,2 0 4 16,-2 0 2-16,-3 3 0 0,0-3 12 0,-1 0 2 15,-5-3 1-15,-3 0 0 0,-3 3-20 0,-3 0-4 16,-3-5-1-16,-3 2 0 15,-4-2-69-15,1-1-15 0,-9-2-2 0,9 0-1261 0</inkml:trace>
  <inkml:trace contextRef="#ctx0" brushRef="#br0" timeOffset="74817.17">13319 12922 921 0,'0'0'82'0,"0"0"-66"15,6-5-16-15,-3 2 0 0,3-2 129 0,-3-3 23 16,3 3 4-16,-3-3 0 0,3 0-23 0,0 0-5 16,-3 0 0-16,0 0-1 0,-3-2 4 0,0 2 1 15,0 0 0-15,-3-3 0 0,0 0-36 0,-3 4-6 16,0-4-2-16,-3 3 0 0,0 0-27 0,0 0-5 15,-6 0-2-15,0 6 0 0,-3-1-22 0,-5 0-4 16,-1 6 0-16,-3 0-1 0,3 5-11 0,-6 5-3 16,-2 3 0-16,-1 2 0 0,-3 3-13 0,6 0 11 0,1 3-11 15,5 3 10-15,3-1-10 0,3 1 8 0,9 2-8 16,0-3 8-16,6 1-8 0,6-4 0 0,3-1 0 0,6-1 0 16,3-3 0-16,9-4 0 0,0-6 0 0,8-1 0 15,-2-4 0-15,3-3 0 0,3-5 0 0,-1-6 0 16,1-2 0-16,0-3 0 0,-3-2 0 0,-1-4 0 15,-2-1 0-15,-3-6 12 0,-3-3-12 0,2-8 12 16,-5 0-12-16,-6-7 10 0,0-4-10 0,-3-1 10 0,-3 1-10 16,-6 1 0-16,-6 5-10 0,-3 3 10 0,-9 5 0 0,-3 5-9 15,-6 5 9-15,-2 6 0 0,-7 3-12 0,-3 5 2 16,-9 2 1-16,1 6 0 0,2-1 9 0,0 9-13 16,1 5 5-16,2 3 8 15,6-1-75-15,7 6-7 0,5 5-2 0,6 3-1193 16</inkml:trace>
  <inkml:trace contextRef="#ctx0" brushRef="#br0" timeOffset="75400.8">13623 12634 2149 0,'0'-19'95'0,"0"14"20"0,0-3-92 0,0 8-23 16,0 0 0-16,0 0 0 0,0 0 64 0,0 0 9 0,0 0 2 0,0 0 0 15,-3 8 26-15,0 3 6 0,0-1 1 0,3 6 0 16,-3 3-44-16,3 2-9 0,-3 3-2 0,3 2 0 16,0-2-25-16,0 0-6 0,3-1-1 0,3-1 0 15,-3-1-13-15,6 0-8 0,-3-2 10 0,5-1-10 16,1-2 10-16,0-3-10 0,0-5 10 0,3 0-10 15,0-5 0-15,3-1 0 0,-3-4 0 0,3-4 0 16,-1-4 8-16,1-1-8 0,0-2 0 0,0-6 9 16,-3 1 4-16,-3-3 1 0,3-3 0 0,-1 0 0 15,-2-2-14-15,-3-1-8 0,0 6 8 0,-3 0-13 0,3 0 13 16,-6 5 0-16,0 3 0 0,-3 2 0 0,3-2 19 0,-6 5-3 16,3 3-1-16,0 5 0 0,0 0-5 0,0 0-1 15,-6 2 0-15,0 9 0 0,0-1-9 0,0 4 0 16,0 7 0-16,3 0 0 0,3 3 0 0,0 0-11 15,3 2 11-15,0 3-8 0,-3-2 8 0,6 4 0 16,0 1 0-16,0 0-8 0,-3 0 8 0,3-1 0 16,3 4 0-16,-6-4 0 0,3 1 0 0,-3-3 0 15,-3 0 0-15,0-2 0 0,-3-3 0 0,-3 0 0 16,3-3 0-16,-3-3 0 0,-3 1 0 0,-3-1 0 16,0-2 0-16,0-3 0 0,-5 1 0 0,2-4 0 15,-3-2 0-15,-3 0 0 0,0-3 0 0,-3 1 0 0,1-4 0 16,-4-2 0-16,3 0 0 0,-3-5 9 0,3-3-9 15,1 0 10-15,2-5-2 0,3 0 0 0,3-1 0 0,6-4 0 16,6-1-8-16,3-2 0 0,3-5 0 0,6-1 8 31,9-4-62-31,3 1-13 0,2-1-2 0,7-1-1 0,0 0-129 16,3 0-25-16,2 6-6 0,1 5-1 0</inkml:trace>
  <inkml:trace contextRef="#ctx0" brushRef="#br0" timeOffset="75972.69">14203 12920 345 0,'0'0'31'0,"0"0"-31"0,-3-6 0 0,0 4 0 15,0-4 292-15,0 4 53 0,0-1 11 0,0 0 1 16,-3 3-162-16,6 0-33 0,0 0-6 0,0 0-2 16,-3 0-23-16,3 0-5 0,0 8-1 0,0 0 0 0,0 0-44 15,0 3-9-15,0-1-1 0,0 4-1 16,3-1-7-16,0 3-2 0,0 2 0 0,3-2 0 16,-3 0-43-16,3 0-9 0,-3 2-1 0,3-2-8 0,0-2 13 0,3-1-4 15,-3-3-1-15,0 1 0 0,3-3-8 0,-3-3 0 16,3-2 0-16,0-3 0 15,-4 0-116-15,1-5-24 0,0-3-6 0,-3 2-703 16,3-7-141-16</inkml:trace>
  <inkml:trace contextRef="#ctx0" brushRef="#br0" timeOffset="76105.62">14197 12642 2145 0,'-12'-5'95'0,"6"5"20"0,0 5-92 0,0-3-23 16,3 4 0-16,-3-1 0 0,3 0 56 0,0 1 6 15,0 2 2-15,0 2 0 0,6 1-32 0,-3 2-5 0,3 0-2 0,3 3-1106 16</inkml:trace>
  <inkml:trace contextRef="#ctx0" brushRef="#br0" timeOffset="76373.64">12819 13703 2538 0,'-3'-3'56'0,"3"3"11"0,0 0 2 0,0 0 3 0,6-5-58 0,3 0-14 16,9-1 0-16,3 1 0 0,5-3 15 0,7 3 0 16,6-3 0-16,11 0 0 0,10 0 25 0,-1 0 6 15,4-3 1-15,11 1 0 0,-5-1-9 0,5 1-2 16,7-1 0-16,2 3 0 0,-6-2-12 0,-2-1-2 15,2 3-1-15,-2 0 0 0,-7 3-11 0,-8 0-2 16,-4 2-8-16,-5 3 12 16,-10-3-88-16,-8 6-17 0,-6-3-4 0,-9 3-1135 0</inkml:trace>
  <inkml:trace contextRef="#ctx0" brushRef="#br0" timeOffset="76819.22">13161 14004 2383 0,'0'0'52'0,"-3"-5"12"0,0 0 1 0,-3 0 2 0,-3-1-54 0,0 1-13 0,4 2 0 0,-1 1 0 15,-3 2 55-15,3 0 8 0,0 2 1 0,-3 4 1 16,-6 2 22-16,3 2 4 0,0 6 1 0,-6 0 0 16,3 2-68-16,0 4-12 0,-2 1-4 0,5 4 0 15,-3-1-8-15,6 3 0 0,-3 0 0 0,3 6 0 0,3-3 0 16,3-1 0-16,6-2 0 0,0 3 0 0,3-5 0 16,3-3 0-16,3-1 0 0,6-7 0 15,0 0 0-15,-1-5 0 0,7-6 0 0,0-5 0 16,0-5 0-16,3-1 0 0,-1-7 0 0,7 0 0 0,-3-3 0 0,-3-2 0 15,0-9 0-15,-1 1 0 0,-2-6 0 0,-3-3 13 16,-3-2 0-16,-3-8 0 0,-3-2-13 0,-6-1 0 16,-3 1 0-16,-6-1 0 0,-6 3 0 0,-6 5-15 15,-3 9 3-15,-6 1 1 0,-12 7 11 0,-2 7-13 16,-7 5 5-16,0 3 8 16,-5 3-28-16,2 8 1 0,-2 2 1 0,5 0 0 0,0 6 16 0,10 2 10 15,-4 3-12-15,12 0 12 16,6 2-188-16,12 1-30 0</inkml:trace>
  <inkml:trace contextRef="#ctx0" brushRef="#br0" timeOffset="77244.95">13533 13986 1324 0,'-6'-5'118'0,"6"5"-94"0,0 0-24 0,0 0 0 15,0-6 359-15,0 6 67 0,3-8 14 0,6 3 2 16,3 2-307-16,3-2-62 0,3 2-12 0,3 1-2 16,3-1-19-16,2 3-3 0,1-2-1 0,0 2 0 15,3 0-16-15,-6 2-4 0,2 1-1 0,-2 2 0 16,-3 0-15-16,-3 1 8 0,0 2-8 0,-3 0 0 16,-7 0 10-16,1-1-10 0,-3 1 10 0,-3 6-10 15,-3-4 10-15,-6 3-10 0,-6 1 10 0,1 2-10 0,-7-1 0 0,-3 4 0 16,-6-1 0-16,-3 4 0 0,-2-4-17 15,-4 3 0-15,-3 0 0 0,0 3 0 0,4-3 6 16,5 1 2-16,-3-4 0 0,6 3 0 0,4-2 9 16,5-6 0-16,3 0 0 0,6-2-8 0,6-1 8 0,0-2 0 15,6 0 0-15,6-2 8 0,0-4 5 0,6 1 2 16,0-3 0-16,5-3 0 0,4 3-6 0,6 0-1 16,-3-5 0-16,3 2 0 0,-4-5 9 0,7 3 2 15,-3-3 0-15,0 0 0 0,-4 0-11 0,4 0-8 16,-3 3 12-16,-3 0-12 0,-6-1 0 0,-3 1 0 15,2 0-12-15,1 2 3 16,-3 1-43-16,-3-1-8 0,0 0-1 0,-3 1-1 16,-3 2-179-16,-6 0-36 0,0 0-7 0,0 0-2 0</inkml:trace>
  <inkml:trace contextRef="#ctx0" brushRef="#br0" timeOffset="77441.61">14048 14142 2487 0,'0'0'110'0,"0"0"23"0,0 0-106 0,0 0-27 0,0 0 0 0,0 0 0 16,0 5 80-16,-3 3 12 0,3 3 1 0,3-1 1 16,3 4-13-16,0 1-2 0,-3 1-1 0,0 3 0 15,0-1-30-15,0 4-5 0,-3-4-2 0,3 1 0 16,-3-1-21-16,-3 1-4 0,6-3 0 0,-3-3-1 0,0 3-15 0,0 0 0 16,0-3 0-16,0 0 0 15,3-2-80-15,-3-4-15 0,3-1-3 0,0-1-1272 16</inkml:trace>
  <inkml:trace contextRef="#ctx0" brushRef="#br0" timeOffset="77741.69">14269 14219 2692 0,'0'0'60'0,"0"0"12"0,0 0 2 0,0 0 1 0,0 0-60 0,0 0-15 15,0 0 0-15,0 0 0 0,5 8 68 0,-5-8 10 16,0 0 2-16,-3 8 1 0,1 0-49 0,-4 2-11 15,0-5-1-15,-3 6-1 0,-3-3-19 0,0 0 0 16,-6 2 8-16,0-2-8 0,0 3 0 0,-3 0-9 0,1-1 1 0,-1-2 0 16,0-3-3-16,0 1 0 15,6-4 0-15,6 4 0 16,9-6-16-16,0 0-3 0,9 2-1 0,0 4 0 0,3-4 31 0,0 3 0 0,0-5 0 0,6 6 0 16,0-1 0-16,-1 3 0 0,4-3 0 15,0 3 0-15,-3-2 23 0,3 1 10 0,0 4 3 0,2-3 0 16,1-3-3-16,3 3 0 0,0-3 0 0,0-2 0 15,-1 2-5-15,-2-2-2 0,-3 2 0 0,0-2 0 16,0 0-114-16,0-3-24 16,-1 2-4-16,-5-4 0 0</inkml:trace>
  <inkml:trace contextRef="#ctx1" brushRef="#br0">15790 17539 0,'0'0'16</inkml:trace>
  <inkml:trace contextRef="#ctx0" brushRef="#br0" timeOffset="78507.88">16051 12856 1036 0,'9'-8'92'0,"-9"8"-73"0,3-5-19 0,-3 0 0 15,3-6 106-15,-3 3 18 0,0 0 3 0,-3 0 1 0,0 3 28 0,-3-3 7 16,3 3 1-16,-2-3 0 0,-1 2-33 0,-3 4-7 16,0-1 0-16,-3 1-1 0,0 2-30 0,-3 0-5 15,-3 0-2-15,0 2 0 0,3 1-28 0,-5 2-6 16,-4 3 0-16,0 0-1 0,-3 0-22 0,3 5-4 16,-2 0-1-16,-1 6 0 0,3-1-6 0,3 4-2 15,3 4 0-15,-3 3 0 0,7 0-16 0,-1 3 0 16,6 2 0-16,3 1 0 0,0-6 0 0,9 0 0 15,3-3 0-15,3-2 0 0,3-5 0 0,2-1 0 16,4-4 0-16,3-4 0 0,9-5 8 0,0-5-8 16,-1-2 0-16,1-1 0 0,6-5 8 0,-3-2-8 15,-4-4 12-15,4-2-12 0,-6-5 18 0,0 0-3 16,3-5-1-16,-4-6 0 0,-5-2-2 0,0-6-1 0,0-2 0 16,-6-9 0-16,-3-4-11 0,-6-6 0 0,0 0 0 0,-6-8 8 15,-3 8-24-15,-9 6-4 0,0 5-2 0,-9 5 0 31,-3 7-6-31,-12 9 0 0,-8 6-1 0,-10 1 0 0,1 12 14 0,-4 5 3 0,-3 5 1 0,-2 5 0 16,5 3 1-16,4 2 0 0,5 6 0 0,4 8 0 16,5 0-129-16,9 5-25 15,9 5-6-15,12-5-1 0</inkml:trace>
  <inkml:trace contextRef="#ctx0" brushRef="#br0" timeOffset="78974.97">16322 12642 1324 0,'9'0'59'0,"-6"0"12"0,-3 0-57 0,0 0-14 15,3 0 0-15,3 0 0 0,0 0 264 0,0 0 51 16,0-3 9-16,6 6 3 0,0-3-178 0,0 2-35 16,3 1-7-16,0 0-2 0,5-1-15 0,-2 1-3 15,3-3-1-15,0 3 0 0,0-3-49 0,0 2-9 0,5-2-3 0,1 6 0 16,0-6-11-16,-3 5-2 0,-3 0-1 0,-1 3 0 16,-2 0-11-16,0 0 0 0,-6 3 9 0,-3-1-9 15,0 1 0-15,-9 5 8 0,-3 0-8 0,-9-1 0 16,-9 4 0-16,0-1 0 0,1 1 0 0,-7 2 8 15,0-2-8-15,-3-1 0 0,3 3 0 0,-5 0-8 16,2 3-2-16,0-3 0 0,0 1 0 0,4-4 0 16,-1 1 10-16,6-1 0 0,6-5 0 0,3 1-8 15,3-1 8-15,3-3 0 0,6-2 0 0,6 0 0 16,0 0 0-16,6-5 8 0,3-3-8 0,6 3 11 16,0-3 1-16,5-3 1 0,1-2 0 0,3-1 0 15,3-2-4-15,2-2-1 0,7-1 0 0,0 1 0 0,-7-4-8 16,4 4 0-16,0-1 0 0,0 1 8 15,-7-4-68-15,1 1-15 0,-6 3-2 0,0-1-881 16,-7 0-176-16</inkml:trace>
  <inkml:trace contextRef="#ctx0" brushRef="#br0" timeOffset="79205.95">17061 12795 2404 0,'0'0'107'0,"0"0"21"0,0 0-102 0,0 0-26 16,0 0 0-16,0 0 0 0,0 0 78 0,3 8 10 15,-3 0 3-15,2 3 0 0,-2 2-40 0,3 0-8 16,-6 3-2-16,3 3 0 0,3-1 19 0,-3 3 3 16,-3-2 1-16,1 2 0 0,2-3-52 0,0 4-12 15,0-4 0-15,0-2 0 0,0 0 8 0,0-3 0 16,0-2-8-16,0-3 12 15,2 0-185-15,-2-8-38 0,0 0-7 0</inkml:trace>
  <inkml:trace contextRef="#ctx0" brushRef="#br0" timeOffset="79457.36">17257 12896 2880 0,'-9'2'64'0,"6"1"12"0,3-3 4 0,-9 3 0 16,-3-1-64-16,3 1-16 0,0 5 0 0,0-3 0 0,-2 1 54 15,2 1 8-15,-6 4 2 0,3 0 0 0,3-1-64 16,-3-2-15-16,-6 3-1 0,3-1-1 16,3 1-24-16,0-3-5 0,-2 2-1 0,8 4 0 0,-3-6 38 0,3 2 9 15,6-2 0-15,0-3 0 0,3 1 0 0,0 2 0 16,6 0 0-16,-3 0 0 0,5-3 0 0,1 3 0 16,9-3 0-16,3 0 0 0,3 1-22 0,0-1-2 15,-4 0-1-15,7 1 0 16,0-4-114-16,0 3-22 0,-4-2-5 0,1 2-560 15,-3-2-112-15</inkml:trace>
  <inkml:trace contextRef="#ctx0" brushRef="#br0" timeOffset="79741.31">15798 13523 2602 0,'36'-5'116'0,"-12"2"23"0,6-2-111 0,5-3-28 0,7 2 0 0,9-2 0 16,2-2 50-16,13 2 5 0,8-3 1 0,13 1 0 16,-4-1 7-16,6 3 1 0,9 3 1 0,7 0 0 15,-16 2-22-15,3 3-5 0,12-3-1 0,9 6 0 16,-20-3 3-16,-7 3 1 0,-6 5 0 0,4 0 0 15,-10 2-29-15,-8 1-12 0,-13-1 11 0,-20-2-11 16,-6 0-60-16,-6 0-19 0,-4 3-3 0,-11-1-1318 16</inkml:trace>
  <inkml:trace contextRef="#ctx0" brushRef="#br0" timeOffset="80220.92">16394 13822 1958 0,'-27'-5'87'0,"24"2"17"0,3-2-83 0,-6 5-21 0,0-6 0 0,-6 4 0 15,-3-1 102-15,-3 0 16 0,4 3 3 0,-7-2 1 16,3 4-9-16,-3-2-1 0,3 3-1 0,0 2 0 16,-5 1-36-16,5 4-7 0,-3 1-2 0,3 5 0 15,-3 2-36-15,3 3-7 0,0 1-2 0,4 4 0 16,2 3-21-16,0 3 0 0,3 2-10 0,6 1 10 16,3-4 0-16,6 1 0 0,0 0 8 0,3-3-8 15,3 0 0-15,5-5 0 0,1-6 0 0,3 4 0 16,0-9 0-16,3-3 0 0,3-2 0 0,5-2 0 15,-2-6 0-15,3 0 0 0,-3-6 0 0,-1-2 0 16,1-5 0-16,-6 3 0 0,0-6 0 0,-3-3 0 0,-7-2 20 16,-2-3-3-16,3-2 0 0,-6-9 0 0,0-2-17 0,-6-8 0 15,3-2 8-15,-6-4-8 16,-3-1-23-16,-9 1-8 0,-6 1-1 0,-9 0-1 16,-2 7 8-16,-16 4 1 0,-11 4 1 0,5 9 0 0,21 5 5 0,-6 10 1 15,1 3 0-15,-10 5 0 0,3 6 5 0,1 2 2 16,2 6 0-16,6 5 0 15,9 2-102-15,7 6-21 0,5 0-4 0,12 5-1 0</inkml:trace>
  <inkml:trace contextRef="#ctx0" brushRef="#br0" timeOffset="80482.88">16724 13959 1670 0,'0'-8'148'0,"0"3"-118"0,-3-3-30 0,3 0 0 15,-3 3 360-15,0 0 67 0,3-3 13 0,0 8 2 16,12-3-326-16,-3 3-64 0,-9 0-14 0,12 5-2 16,3 1-27-16,-3 2-9 0,-3 2 0 0,3 1 9 15,-3 5-9-15,-3 2 0 0,-1 1 0 0,-5 2 8 16,-3 3-8-16,1 0 0 0,2-6 0 0,-6 6 0 16,-12-3 0-16,-3 3 0 0,3-3-11 0,-3 0 11 15,-3-2-24-15,-2-1 1 0,-4-2 0 0,3 0 0 16,3-3-1-16,0-2-1 0,4-1 0 0,5-2 0 15,3-5-82-15,6-3-16 16,0-3-3-16,6 3-751 0,6-8-151 0</inkml:trace>
  <inkml:trace contextRef="#ctx0" brushRef="#br0" timeOffset="80649.75">16950 13962 2516 0,'-17'-5'112'0,"17"5"22"0,0 0-107 0,-9 2-27 15,-6 4 0-15,0 2 0 0,3 0 76 0,0 2 9 16,0 3 3-16,-3 3 0 0,0 0-3 0,0 5 0 15,10 6 0-15,-1-3 0 0,-3 2-45 0,12 1-8 16,3-1-3-16,3 0 0 0,2 1-21 0,1-3-8 16,6 0 0-16,3-1 0 15,3-4-37-15,0-1-14 0,-4-2-2 0,4-3-1 16,3-5-86-16,0-2-16 0,-6-1-4 0</inkml:trace>
  <inkml:trace contextRef="#ctx0" brushRef="#br0" timeOffset="80879.58">17174 14190 1785 0,'0'0'159'0,"0"0"-127"0,-6 2-32 0,6-2 0 16,-3 8 188-16,3 3 31 0,0-1 6 0,0 6 2 15,3 0-131-15,6 3-25 0,6 2-6 0,-4 3-1 16,-5-3-40-16,9 5-9 0,6-2-2 0,0 5 0 16,-6-2 3-16,-3-1 1 0,3-2 0 0,-4 2 0 15,1 1-5-15,-6-3-2 0,-3-1 0 0,0 1 0 16,-3-3-1-16,-3-2 0 0,-6-1 0 0,0 1 0 15,1-3-9-15,-4 0 12 16,-9-6-12-16,-6-2 12 0,-9 0-88 0,7-3-18 0,-4-2-3 0,3-3-1 16,-3-5-56-16,6-3-11 15,4-5-3-15,2-1 0 0</inkml:trace>
  <inkml:trace contextRef="#ctx0" brushRef="#br0" timeOffset="81189.69">17314 14065 2797 0,'-18'-8'124'0,"18"8"25"0,0 0-119 0,0 0-30 16,-9 0 0-16,0 3 0 0,3 0 76 0,0 2 8 16,-3 0 3-16,0 3 0 0,0 0-5 0,3 0-1 15,3 3 0-15,-3-1 0 0,0-2-52 0,3 0-10 0,6 3-3 0,3-1 0 16,-3-2 12-16,3 0 3 0,3-3 0 0,3 1 0 15,0-4-31-15,0-2 0 0,0 0 0 0,6-2 0 32,-4-4-45-32,-2 1-15 0,0 0-4 0,-3-6 0 0,0 3 52 0,-3-5 12 0,0 2 0 0,-6 1 0 15,-3-1 16-15,0 1 5 0,-3 2 2 0,-3 0 0 16,-6 3-37-16,0 2-7 0,7 0-2 0,-4 1 0 16,-3 2 23-16,3 2 0 0,6 4 0 0,6-6-994 15,-3 5-194-15</inkml:trace>
  <inkml:trace contextRef="#ctx0" brushRef="#br0" timeOffset="86796.27">13524 14692 1418 0,'0'0'63'0,"0"0"13"0,0 0-61 0,0 0-15 16,0 0 0-16,0 0 0 0,0 0 61 0,0 0 10 15,0 0 1-15,0 0 1 0,9-2 43 0,0-1 8 16,0 0 1-16,6 1 1 0,3 2-16 0,0-6-3 16,6 4-1-16,-1-1 0 0,4-2-59 0,6 0-12 15,3-1-3-15,2 1 0 0,4-3-8 0,3 3-1 16,-1-1-1-16,-2 4 0 16,0-3-90-16,-7 2-19 0,4 0-3 0,-6 3-1024 0</inkml:trace>
  <inkml:trace contextRef="#ctx0" brushRef="#br0" timeOffset="87470.21">16444 12536 1944 0,'0'-5'86'0,"0"5"18"0,0 0-84 0,0 0-20 16,0 0 0-16,0 0 0 0,0 0 31 0,9-6 1 16,0 4 1-16,3-1 0 0,3 0 35 0,0-2 8 15,-3 3 0-15,9-1 1 0,-1 0-13 0,7 3-4 16,0-2 0-16,3-1 0 0,-3 0-60 0,8 3 0 15,4 0 0-15</inkml:trace>
  <inkml:trace contextRef="#ctx0" brushRef="#br0" timeOffset="88498.5">17564 14232 1796 0,'0'0'80'0,"0"0"16"16,0 0-77-16,0 0-19 0,0 0 0 0,0 0 0 0,11 5 92 0,-5-2 14 16,-6-3 3-16,0 0 1 0,9 5-18 0,0 0-4 15,-3-2-1-15,3 2 0 0,0-2-23 0,3-3-4 16,3 0 0-16,-3 0-1 0,-3 0-41 0,9 0-8 15,5-3-2-15,-2-2 0 0,0 0-8 0,0 0 8 16,3-1-8-16,0-2 8 0,-1-2 10 0,4 2 2 16,-3-3 0-16,0 3 0 0,3-5 7 0,-1 0 1 15,-2-3 1-15,3 0 0 0,-3 0-2 0,0-2-1 16,-1-4 0-16,7 1 0 0,-6-2-14 0,3-4-2 16,-3 1-1-16,2-4 0 0,-5 1 7 0,0-2 2 15,0-4 0-15,0 1 0 0,-6-1-18 0,-1 1 0 16,-2 0 0-16,-3-1 0 0,-3 1 0 0,0-3 0 15,-6 2-9-15,0-2 9 0,0 3 0 0,-6 0 0 16,0 2 0-16,-3 0 0 0,0 0 9 0,-2 1-9 16,-1 1 12-16,-6-1-12 0,-3-1 8 0,3 3-8 15,-6-3 0-15,3 3 0 0,-2 0 0 0,-4 2-16 0,0 1 4 0,3 5 0 16,-6 2-5-16,4 3-1 0,-1 1 0 0,0 1 0 16,3 4 2-16,0 2 1 0,1 3 0 0,2-1 0 15,0 1 6-15,3 2 1 0,-6 3 0 0,6 0 0 16,4 0 8-16,-1 3-13 0,3 2 5 0,-3-2 8 15,3 2-23-15,3 0 3 0,6-2 1 0,3-3 0 16,0 0-31-16,0 0-6 0,6 8-2 0,0-3 0 16,3-2-119-16,3-3-24 0,0 3-5 0</inkml:trace>
  <inkml:trace contextRef="#ctx0" brushRef="#br0" timeOffset="88861.9">18067 12856 1324 0,'0'0'59'0,"0"0"12"0,0 0-57 0,3-5-14 16,-3 0 0-16,3 2 0 0,0-2 106 0,-3 5 18 16,0 0 4-16,0 0 1 0,0 0-15 0,0 0-3 15,0 0-1-15,0 0 0 0,0 0-23 0,0 0-5 16,0 0-1-16,0 0 0 0,-9-3-13 0,0 3-4 0,0-3 0 0,3 3 0 15,-3 0-23-15,0 0-5 16,0 3 0-16,-3 0-1 0,0-3-3 0,0 2-1 0,-3 1 0 0,1 0 0 16,-4 2-16-16,0 0-3 0,0 0-1 0,0 3 0 15,0 3 2-15,0 0 1 0,1-1 0 0,-1 3 0 16,0 1-5-16,6-1-1 0,0 3 0 0,6 0 0 16,3-1-8-16,0 1 0 0,3 0 0 0,3-3 0 15,6 1 0-15,-3-1 0 0,3 0 0 0,0-2 0 16,6-1 9-16,-3 1 0 0,-1-1 0 0,1-2 0 15,0 0-9-15,0 0-17 0,0-2 4 0,0-1 1 16,0 0-160-16,0 0-32 16</inkml:trace>
  <inkml:trace contextRef="#ctx0" brushRef="#br0" timeOffset="89597.51">16278 12494 403 0,'0'0'36'0,"0"0"-36"15,0 0 0-15,0-3 0 0,0 0 199 0,3 1 33 16,-3 2 6-16,3 0 2 0,0 0-82 0,3 0-16 15,-6 0-3-15,0 0-1 0,3 2-16 0,0 4-3 16,0-1-1-16,-1 3 0 0,-2 2 8 0,0 4 2 16,-2 2 0-16,-1 2 0 0,-3 3-52 0,0 6-9 15,-3 4-3-15,0 4 0 0,0 2-33 0,3 0-7 16,-3 3-2-16,0 2 0 0,3 0-10 0,-3 1-3 16,6-4 0-16,-3 1 0 0,3-3-9 0,0 0 0 15,3-5 0-15,-3 0 8 0,0-6-17 0,0-2-4 0,3-3-1 16,-3-2 0-1,0-4-40-15,3-1-8 0,-3-6-2 0,3 0 0 16,0-8-162-16,0 0-33 0</inkml:trace>
  <inkml:trace contextRef="#ctx0" brushRef="#br0" timeOffset="90265.19">16296 12404 1864 0,'0'0'41'0,"0"0"9"0,0 0 2 0,6-3 0 0,5-2-42 0,1 2-10 15,0-5 0-15,6 3 0 0,0 2 16 0,3-2 0 16,0 0 1-16,2 2 0 0,4-2 71 0,0-1 15 16,9 4 2-16,-4-4 1 0,-2 1-41 0,9 3-8 15,3-1-1-15,2 0-1 0,1 3-27 0,-3-2-6 16,-4 2-1-16,7-3 0 0,0 3-7 0,-4 0-2 15,-2-3 0-15,6 3 0 0,5 0-12 0,-8-2 9 16,-9 2-9-16,-1 0 8 0,-5 0-8 0,0 0 0 16,-3 2 0-16,-3-2 0 0,-13 3 8 0,7-3-8 15,-3 3 12-15,-3-1-4 0,-9-2 8 0,0 0 0 16,3 8 1-16,0 0 0 0,-3-3 11 0,0 6 1 0,-3 0 1 16,3-1 0-16,-3 3-14 0,3 1-4 0,-6 1 0 0,6 4 0 15,3 0-12-15,-3 2 0 0,0 0 8 0,0 3-8 16,3 2 0-16,0-2 0 0,0 2 0 0,0 1 0 15,0-1 16-15,0 1 0 0,6-3 0 0,-3 2 0 16,-6-2-24-16,6 0-5 0,0-3-1 0,3 0 0 16,-6 3 14-16,0-6 0 0,3 4 0 0,-3-1 0 15,6 0 15-15,-6 0-4 0,0-2-1 0,0 2 0 16,5-3-10-16,-5 3 8 0,-6 1-8 0,3-1 8 16,0 0 4-16,3-3 0 0,-3 4 0 0,-3-4 0 15,3 3-3-15,0-2 0 0,3-3 0 0,3 0 0 16,-9-3-9-16,6 3 8 0,0-6-8 0,3 3 8 15,-3-2 0-15,0 0 0 0,3-1 0 0,-3-2 0 0,6 0 2 0,-6-3 0 16,-3 1 0-16,3 2 0 0,3-6 0 0,-6-2 0 16,0 0 0-16,0 6 0 0,0-6 6 0,0 0 2 15,-3 5 0-15,-3-3 0 0,3 1-18 0,3-3 8 16,0 0-8-16,-9 0 0 0,-3 3 14 0,3-3-4 16,3 0-1-16,-2-3 0 0,-4 3-9 0,0 0 0 15,0-5 9-15,0 2-9 0,0-2 8 0,-12 0-8 16,0-1 8-16,-2 1-8 0,-1 0 0 0,-6-1-12 15,-15 1 2-15,-2 2 0 16,5 1-13-16,-5-1-2 0,-7 1-1 0,-11 2 0 16,-1 5-1-16,4-3 0 0,-1 4 0 0,7-1 0 15,-1 3-48-15,3 3-9 0,7-1-3 0,5 1-764 0,1-1-153 16</inkml:trace>
  <inkml:trace contextRef="#ctx0" brushRef="#br0" timeOffset="91790.5">13417 13846 1029 0,'0'0'45'0,"0"0"11"0,0 0-45 0,0 0-11 16,0 0 0-16,0 0 0 0,0 0 120 0,0 0 23 16,0 0 4-16,6 8 1 0,-6 2-42 0,3 1-8 15,3 5-2-15,-3 0 0 0,3 2 0 0,-3 6 0 16,3 2 0-16,-3 6 0 0,3 2-30 0,-3 3-6 15,0 1-2-15,0 1 0 0,-3-2-26 0,0 6-4 16,0-4-2-16,-3 1 0 0,0 0-12 0,0-1-2 16,-6 1-1-16,3-6 0 0,0 3-11 0,-3-5 0 15,3 0 9-15,-3-3-9 0,3-2-11 0,0-6-6 16,0-5-2-16,0-1 0 16,0-4-137-16,4-3-28 0,2-8-6 0</inkml:trace>
  <inkml:trace contextRef="#ctx0" brushRef="#br0" timeOffset="92317.81">13477 13814 2278 0,'0'0'101'0,"-3"-3"21"15,3-2-98-15,3 2-24 0,0-5 0 0,3 6 0 16,6-4 29-16,5 1 1 0,1 0 0 0,6 0 0 15,3-1 0-15,6 1 0 0,-1-3 0 0,7 5 0 16,-6-2-2-16,6 2-1 0,2-2 0 0,1 5 0 16,0 0-16-16,-1 0-3 0,4 3-8 0,0 2 12 15,-4 0-12-15,-2 1 0 0,-6 2 0 0,-1 0 0 16,1 2-20-16,-3-2-4 0,-3 3-1 0,-1-1 0 0,-2 1 17 16,0-1 8-16,3-2-8 0,-3 3 8 0,-3 0 0 0,-1-4 0 15,1-1 0-15,-3 2 0 0,-3 2 0 0,3-2 0 16,-6 0 0-16,0 3 0 0,-3-3 17 0,-1 2 3 15,1-2 0-15,-3 5 0 0,0 1 19 0,-3-1 4 16,0 0 1-16,0 3 0 0,0 0-30 0,3 0-6 16,-3 2 0-16,3 1-8 0,0-3 12 0,3 2-12 15,-3 1 12-15,0-1-12 0,3 1 8 0,0 2-8 16,0 0 0-16,0 3 0 0,0 0 0 0,-1 2 8 16,4 1-8-16,-3-1 0 0,0 1 9 0,0-1-9 15,0 3 0-15,0 0 9 0,-3-5-9 0,0 2 0 16,0 1 9-16,-3-6-9 0,0 0 12 0,0 0-3 0,-6-2 0 0,0-1 0 15,0-2 16-15,-3 0 3 0,0-3 1 0,-3 1 0 16,-3-1-5-16,-3 0 0 0,0-2-1 0,-5-1 0 16,-7 1-8-16,0-1-2 0,-6-2 0 0,0 0 0 15,-5 3 6-15,-4-3 1 0,-3-3 0 0,1 0 0 32,-4 1-38-32,-2-1-7 0,-1-2-2 0,3-1 0 15,1-2-1-15,5 0-1 0,3 0 0 0,4-2 0 16,5-6-153-16,3 2-30 0,3-4-7 0</inkml:trace>
  <inkml:trace contextRef="#ctx0" brushRef="#br0" timeOffset="93011.89">14397 13880 1209 0,'0'0'108'0,"0"0"-87"0,0 0-21 0,0 0 0 16,0 5 160-16,0-5 27 0,2 8 5 0,-2-8 2 15,6 6-58-15,3-4-12 0,0 4-3 0,3-6 0 16,3-6-13-16,3 1-4 0,3-3 0 0,0 0 0 0,5-8-62 0,1 0-13 16,3 0-2-16,0-2-1 0,-1-3-8 0,-5-3-2 15,0 0 0-15,-3-2 0 0,0-1 0 0,-3-2 0 16,-3 0 0-16,-4 0 0 0,4 0 0 0,-9 0 0 15,3-3 0-15,-3 0 0 0,-6 3-4 0,0 0-2 16,-6 0 0-16,3-3 0 0,-3 3-2 0,0 0 0 16,0-3 0-16,-3 3 0 0,1-3-8 0,-1 1 12 15,-3-1-12-15,0 0 12 0,0-2-12 16,-3-1 0-16,3 4 9 0,-3-4-9 0,0 1 0 0,0 5 0 16,-2-3 0-16,-1 5 8 0,3 4-8 0,-3 1-10 15,-3 1 10-15,0 3-13 0,3 2 13 0,4 3 0 16,-7 2 0-16,3 3-9 0,6 3 1 0,0 2 0 15,3 1 0-15,0-1 0 0,3 3 0 0,0 0 0 0,6 0 0 0,0 0 0 32,0 0-37-32,0 0-7 0,-3 8-2 0,3-8 0 15,6 5-74-15,0-2-14 0,0 2-3 0,0-2-597 0,-6-3-119 0</inkml:trace>
  <inkml:trace contextRef="#ctx0" brushRef="#br0" timeOffset="93381.59">14563 12576 1382 0,'0'0'123'0,"0"0"-99"0,-3-6-24 0,6-2 0 0,-3 3 104 0,3 0 15 16,-3 5 3-16,0-8 1 0,0 3-47 0,0 5-10 16,0 0-2-16,0 0 0 0,0 0-24 0,0 0-4 15,0 0-2-15,0 0 0 0,-9-3-12 0,0 3-2 16,0 0-1-16,0 3 0 0,1-1 7 0,-1 1 2 15,3 2 0-15,0 0 0 0,0-2 15 0,0 2 3 16,-3 3 1-16,3-2 0 0,3-4-9 0,0 4-2 16,-3-1 0-16,0 0 0 0,0-2-7 0,-3 2-1 15,3 6-1-15,0-3 0 0,-3 0-10 0,0 2-1 16,3 1-1-16,-2-1 0 0,-1 4-1 0,-3-1 0 16,3 0 0-16,3 0 0 0,-3 0-14 0,3 1 0 15,0-4 0-15,0 1-10 0,0-1 10 0,3-2 0 16,0 0 0-16,0 0 0 0,3-8 0 0,0 0 0 15,0 8 0-15,0-8 0 0,3 5 0 0,3 3 0 0,3-2 0 16,3 2 0-16,0-3-24 0,6 0 0 0,0 1 0 0,-1 1 0 31,1 1-156-31,3 6-32 0,-3-1-5 0</inkml:trace>
  <inkml:trace contextRef="#ctx0" brushRef="#br0" timeOffset="94963.82">9902 14843 748 0,'0'0'67'0,"-6"3"-54"16,3-1-13-16,-3 4 0 0,0-4 117 0,6-2 21 16,0 0 4-16,0 0 1 0,0 0-116 0,0 0-27 15,0 0 0-15,0 0 0 16,0 0-34-16,0-8-7 0,3 3-2 0,3-3 0 16,0 0-17-16,0 0-3 0,-3 0-1 0,3 0 0 0,-6 1 55 0,0-1 9 15,0 2 0-15,0 6 8 0,0-5 68 0,0 5 13 16,-3-5 3-16,-3-1 1 0,3 6 64 0,3 0 13 15,-6 3 2-15,0 2 1 0,0 6-48 0,0 0-9 0,3 4-3 0,0 7 0 16,-3 1-58-16,3 6-12 16,3 3-3-16,-3 3 0 0,3 2 2 0,-3 0 0 0,3 2 0 0,3 1 0 15,-3 2-24-15,0 1-5 0,0-1-1 0,-3-2 0 16,0-1-12-16,0 1 0 0,0-3 0 0,-3-5 0 16,3 0 16-16,-3-6-4 0,3 1 0 0,-2-6 0 15,-1-3-12-15,0 1 0 0,6-6 0 0,-3-2 0 31,-3-1-72-31,3-5-16 0,0-2-4 0,3-3-987 0</inkml:trace>
  <inkml:trace contextRef="#ctx0" brushRef="#br0" timeOffset="95587.96">9768 14719 1670 0,'0'-6'148'0,"0"1"-118"16,3 0-30-16,0-6 0 0,6 1 18 0,0-3-2 16,9 2-1-16,-1-5 0 0,10 0-3 0,0 3 0 15,3 0 0-15,3-1 0 0,2 4 88 0,1 2 18 16,3 3 3-16,2-1 1 0,1 1-65 0,0 2-13 16,-1 1-2-16,4 2-1 0,3 0-30 0,-4 0-11 15,4 2 0-15,-3 1 9 0,-1 2 12 0,1-2 3 16,-3 2 0-16,-1-2 0 0,4 2-9 0,3 1-2 15,-1-1 0-15,4-3 0 0,-7 4-3 0,-2-1-1 16,3-5 0-16,-4 3 0 0,-2-1-9 0,0-2 0 16,-4-2 0-16,4-1-11 0,-3 0 11 0,-3 1 9 0,-4-1-1 15,4-2-8-15,0 2 12 0,-6 1-4 16,-4 2 0-16,1-3-8 0,-6 3 15 0,0 0-4 16,-6 3-1-16,3-3 0 0,-6 5 18 0,0-3 3 0,-3 4 1 0,0 2 0 15,-3 0-16-15,0 2-4 0,0 1 0 0,-1 2 0 16,-2 0-4-16,0 3-8 0,0 3 11 0,0 2-11 15,0 3 11-15,0 2-11 0,0 1 10 0,0 4-10 16,-2 4 0-16,2-1 8 0,-3 6-8 0,3-3 0 16,-3 0 9-16,3 3-1 0,-3 2 0 0,0 3 0 15,0 0-8-15,3 2 0 0,-3-2 0 0,3 3 0 16,0-3 0-16,0-3 0 0,0 1 0 0,0-1 0 16,3-5 0-16,0-2 0 0,0 2 0 0,0-6 0 15,0-2 8-15,2-2 0 0,-2-6 0 0,-3-2 0 0,3-4 13 16,0-1 3-16,-3-4 0 0,0-2 0 0,0 0-13 15,-3-5-3-15,3-3 0 0,-6 2 0 0,-2-4 0 0,-1-4-8 16,0 4 12-16,-6-3-4 0,0-3-8 16,0 0 0-16,-6-3 9 0,-3 6-9 0,-5-3 0 0,-1 0 0 15,0-3 0-15,-6 3-12 0,-2 0-1 0,-7 1-1 16,-6-1 0-16,-5 5 0 0,-10 0 14 0,-2 1 0 16,-4 2 0-16,1 2 0 15,-3 4-25-15,-7-1-6 0,-2 0-1 0,6 6 0 0,-1-1 32 0,7 1 0 16,-1-3 0-16,4 5 0 15,5-5-116-15,7-3-29 0</inkml:trace>
  <inkml:trace contextRef="#ctx0" brushRef="#br0" timeOffset="112061.6">12361 2307 1587 0,'0'0'35'0,"0"0"7"0,8-5 2 0,-2 0 0 0,3-3-35 0,3 2-9 0,0-2 0 0,3 3 0 16,0-3 0-16,3 3-14 0,3 5 3 0,-1-5 1 16,4 2 10-16,3-2 0 0,0 5 0 0,3 0 0 15,2 0 0-15,4 2 0 0,-3 4 0 0,3-1 0 16,-1-5 0-16,4 5 0 0,3-2 0 0,2 2-12 16,4-5 12-16,0 3 0 0,5-3 0 15,4-3-8-15,-1 3 8 0,1 0 9 0,-1 0-1 0,7 0-8 16,2-5 24-16,1 2-1 0,-1 1-1 0,4-1 0 15,-4 3 11-15,4-5 3 0,2 2 0 0,1 3 0 16,-1-5 4-16,-3 5 2 0,4 0 0 0,-7 0 0 16,4 0-4-16,2 2-1 0,4-2 0 0,-4 3 0 15,-2 0-19-15,-1 2-4 0,1-5-1 0,2 0 0 16,6 5-13-16,1-2 8 0,-1 2-8 0,3-5 0 16,4 0 8-16,-1 3-8 0,4-3 0 0,-1 0 9 15,0 0-9-15,0 0 0 0,1-3-10 0,2 3 10 0,0-5 0 16,-2 2 0-16,-4 6 0 0,0-6 0 0,1 1 0 15,-1-1 10-15,-9 3-10 0,1-5 8 0,-4 2-8 16,-5 3 0-16,-7-3 0 0,1 1 0 0,-1 2 0 0,-5-6 0 16,-9 6 0-16,-4-2 0 0,-2 2 10 0,-3 2 0 15,-1 4 0-15,-5-6 0 0,-3-6-1 0,3 6 0 16,5 6 0-16,1-4 0 0,-6 1-9 0,3 0 0 16,-1 2 0-16,4 0 0 15,-3-2-26-15,-3 2-7 0,-7 0-2 0,4 3-906 0</inkml:trace>
  <inkml:trace contextRef="#ctx0" brushRef="#br0" timeOffset="112619.63">18448 2336 2023 0,'-9'-16'89'0,"6"11"19"0,3-3-86 0,0 3-22 16,-3-3 0-16,3 3 0 0,3-1 0 0,0 6 0 16,-3 0 0-16,9-8 8 15,3 6-36-15,-1-1-6 0,4 3-2 0,9 0 0 0,0 0 24 0,9 0 12 0,-1 0-12 16,7 3 12-16,3-1 8 0,5-2 8 16,4 0 1-16,9 0 1 0,8 0 19 0,6 3 4 0,4-6 1 15,2 6 0-15,6 2-15 0,4-5-3 0,2 0-1 16,-3 0 0-16,4 6-23 0,-4-6 9 0,3 5-9 0,0-2 0 15,-5-3 0-15,-7 5-16 0,-5-5 2 0,-10 5 0 32,-2 3-13-32,-7-3-2 0,-2 6-1 0,-13 0-585 0,-5 2-117 0</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9-03T17:02:38.878"/>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70C0"/>
    </inkml:brush>
  </inkml:definitions>
  <inkml:trace contextRef="#ctx0" brushRef="#br0">2606 3371 1267 0,'0'0'28'0,"0"0"5"0,3-3 2 0,0-2 1 0,3 0-36 0,0-1 0 0,0-2 0 0,0 3 0 15,6 0 109-15,-6-3 15 0,3 3 4 0,3 5 0 0,-3-6-10 0,0 4-2 16,3 2 0-16,2 0 0 0,-5 2-32 0,6 4-6 16,-3-4-2-16,3 9 0 0,0-9-31 0,3 6-6 15,0 0-2-15,-3 3 0 0,2-1-8 16,1 1-1-16,0 2-1 0,-3 0 0 0,3 1-27 0,-9 2 0 15,6-1 0-15,-6-1 0 16,0-1 0-16,-1 3 0 0,-8 2 0 0,0-4 0 0,0 4 14 0,-5 1-2 16,-1-4-1-16,-6 4 0 0,3-6 5 0,-6 3 0 15,-3-3 1-15,-3 3 0 0,-3 0-7 0,-2 0-2 16,-4-3 0-16,-6-2 0 16,0 2-35-16,4-2-7 0,-1-3-2 0,6-1 0 15,6-1-22-15,3-4-5 0,12-2-1 0,-3-5-1049 0</inkml:trace>
  <inkml:trace contextRef="#ctx0" brushRef="#br0" timeOffset="254.9">3092 3281 403 0,'0'0'36'0,"-9"8"-36"0,-6 5 0 0,0 6 0 16,0-6 502-16,0 0 94 0,0 6 18 0,3-1 4 15,-3 3-429-15,6-2-85 0,-2 2-18 0,2 0-3 16,3 0-30-16,0 0-5 0,3-2-2 0,3 5 0 16,3-3-33-16,0-3-13 0,3 6 11 0,6-5-11 15,2-3 0-15,4-1 0 0,3-1 0 0,6-1 0 16,0-2 0-16,5-1 0 0,1-7 0 0,3-1 0 16,-3 1 0-16,-1-6 0 0,-2-2 0 0,6-3 0 15,-6-2-199-15,2-1-45 0,34-21-10 0,-21 6-2 0</inkml:trace>
  <inkml:trace contextRef="#ctx0" brushRef="#br0" timeOffset="734.95">2297 3133 1958 0,'-3'-6'43'0,"3"4"9"0,0 2 1 0,0 0 3 16,0 0-45-16,0 0-11 0,0 0 0 0,9-6 0 0,3 4 104 15,0-1 20-15,5 1 3 0,7-4 1 16,-3 4-52-16,6-1-9 0,3 0-3 0,-4-2 0 0,7 2 0 0,-3-2 0 15,6 0 0-15,-1 2 0 0,7 0-51 0,-12-2-13 16,6 3 0-16,-4-1 0 0,-2 0 54 0,-3 1 8 16,-3-1 2-16,-4 0 0 15,-2 1-74-15,-3-1-14 0,0 0-4 0,-6 1 0 16,3-1-6-16,-6 3-2 0,-6 0 0 0,0 0 0 16,0 0-190-16,0 0-38 0,-12-11-8 0,-3 4-2 0</inkml:trace>
  <inkml:trace contextRef="#ctx0" brushRef="#br0" timeOffset="914.59">2651 2958 1497 0,'0'0'66'0,"18"-3"14"0,-6 6-64 0,6-3-16 0,2-3 0 0,1 3 0 15,-3 3 157-15,3-3 28 0,3 3 6 0,0 2 1 16,-1-2-87-16,-2 2-17 0,3 3-3 0,3 0-1 16,-9 2-12-16,3-2-4 0,-1 3 0 0,-2-1 0 15,-3 1-20-15,-3 0-4 0,-3 2 0 0,-3 3-1 16,-6 2-43-16,-6-4 0 0,0-1 0 0,-6 5 0 15,-3 1-104-15,-3 2-19 0,-2-3-4 0,-1 6-1 16</inkml:trace>
  <inkml:trace contextRef="#ctx0" brushRef="#br0" timeOffset="1526">3800 3326 864 0,'0'-19'38'0,"0"14"8"0,0 2-37 0,0-2-9 0,3 0 0 0,-3-1 0 15,0 1 245-15,0-3 47 0,0-2 10 0,0 4 2 16,-3 1-141-16,3 2-28 0,0-4-6 0,0 4-1 16,0 3-33-16,0-8-7 0,3 5-2 0,-3 3 0 15,0 0-33-15,0 0-6 0,-3 0-2 0,0 0 0 16,-3 11-45-16,3-8 0 0,-3 4 0 0,-3 7 0 0,0-1 51 15,-3 8 10-15,0-2 3 0,-2 7 0 16,2-2-78-16,-3 5-15 0,3 0-3 0,-3 0-1 0,6-2 24 0,0 2 9 16,6-5 0-16,-3 2-9 0,6-2 9 0,0 0 0 15,6-3 0-15,3 0 0 16,0-3-20-16,0-4-8 0,3-1-1 0,3 0-1 0,0-2 30 0,-1-6 0 16,4-2 0-16,0-3 0 0,3 0-13 0,0-6 3 15,-3 1 1-15,6-3 0 16,-1-2-37-16,-2-4-7 0,-3-2-2 0,0 1 0 15,0-1-58-15,-3 0-12 0,0 0-3 0,-4-5 0 0</inkml:trace>
  <inkml:trace contextRef="#ctx0" brushRef="#br0" timeOffset="1677.71">3577 3469 2188 0,'0'0'48'0,"6"5"11"0,6-5 1 0,-1 3 1 0,4-3-49 0,3 0-12 0,0 0 0 0,6-3 0 15,0 3 54-15,2-5 8 0,7 2 2 0,0-2 0 16,-3-3-103-16,2-3-20 0,1 3-4 0,0-2-1 16</inkml:trace>
  <inkml:trace contextRef="#ctx0" brushRef="#br0" timeOffset="1904.82">4130 3154 2188 0,'0'0'97'0,"0"0"20"0,3-8-93 0,0 3-24 16,-3 5 0-16,0 0 0 0,0 0 96 0,0 0 16 16,0 0 2-16,3 0 1 0,0 8-31 0,0 2-5 15,-3 6-2-15,-3 8 0 0,-3 2-10 0,-3 3-3 16,-3 11 0-16,4 0 0 0,-4-3-51 0,0 2-13 16,-3 1 0-16,0 3 0 0,3-4 0 0,0 1 0 15,3-6 0-15,6 3 0 16,3-2-48-16,3-1-13 0,0-10-3 0,6 2 0 15,3-7-204-15,3-3-42 0,18-3-8 0,-7-13-642 16</inkml:trace>
  <inkml:trace contextRef="#ctx0" brushRef="#br0" timeOffset="2143.77">4371 3143 1785 0,'-14'6'159'0,"8"-1"-127"0,0 0-32 0,-3 6 0 15,0 2 198-15,3 5 34 0,0 4 6 0,0-6 2 16,3 2-192-16,3 3-39 0,0 0-9 0,0 3 0 16,6 0 53-16,-3 0 9 0,3 0 2 0,3-1 0 15,-3 1-52-15,3 0-12 0,-3 3 0 0,3-1 0 16,-4-5 28-16,4 3 2 0,-6-3 1 0,3 3 0 16,-3-3-20-16,0-2-11 0,-3-4 12 0,0 1-12 15,-3-2 0-15,0-1-11 0,-3-3 0 0,-3 1 0 16,1-3-233-16,-1 0-48 0,-15-8-8 0,3-3-3 15</inkml:trace>
  <inkml:trace contextRef="#ctx0" brushRef="#br0" timeOffset="2475.71">4178 3204 2419 0,'3'-3'53'0,"3"3"11"0,0 0 3 0,6-2 1 0,-3 2-55 0,3 0-13 15,2 0 0-15,1-3 0 0,3 3 84 0,0 3 15 16,3-1 2-16,0 6 1 0,0-8-61 0,-1 6-12 15,-2 2-2-15,0-6-1 0,0 4 30 0,-3-1 7 16,-3 0 1-16,0 3 0 0,-6 3-52 0,-3-1-12 16,0 1 0-16,-6 2 0 15,0 0-49-15,-6 1-13 0,-6-1-2 0,0 3-1 16,-3-3-6-16,0 0-1 0,-3 0 0 0,-5-2 0 16,5-1-37-16,-3-2-8 0,0-2-2 0,6-1 0 0,0-2 147 0,4-1 28 0,2-2 7 15,3-2 1-15,3 2-52 0,6 0-12 0,0 0 0 0,0 0 0 16,9-3 54-16,3 3 8 0,0 0 2 0,2 3 0 15,4-1-52-15,0 1-12 0,0 0 0 16,3 2 0-16,-3 0 54 0,2 3 8 0,1-3 2 0,3 3 0 16,3 0-52-16,-3 0-12 0,0 0 0 0,2 0 0 15,-2-3 54-15,-3 3 8 0,3-2 2 0,-3-4 0 16,-1 1-103-16,-2 0-20 0,3-1-4 0,-3-2-820 16,-3 0-164-16</inkml:trace>
  <inkml:trace contextRef="#ctx0" brushRef="#br0" timeOffset="2863.34">4767 2961 1785 0,'0'-6'159'0,"0"-2"-127"16,0 3-32-16,0-5 0 0,3-1 96 0,-3 0 12 15,0 3 4-15,-3-5 0 0,0 5 12 0,-3 0 4 16,0 3 0-16,0 2 0 0,-2 1-52 0,-4 2-9 15,3 2-3-15,-3 6 0 0,-3 0-51 0,0 3-13 16,-3 2 0-16,0 3 0 0,0 0 54 0,1 2 8 16,5 4 2-16,-3 1 0 0,6-7-52 0,0 3-12 15,3-3 0-15,6 2 0 0,0-5 0 0,6 3 0 16,-3-10 0-16,6 4 0 16,0-5-48-16,0 1-13 0,3-6-3 0,3-8 0 0,-4 3 52 0,4-9 12 0,3-2 0 15,-3-2 0-15,0-3 0 0,0-6 0 0,3-2 0 16,-3-5 0-16,-1-1 0 0,-5-7 0 0,3-3 0 0,0-3 0 15,0 1 0-15,-3-1 0 0,0 8 0 0,-3 1 0 16,-3 4 0-16,0 14 0 0,-3 5 0 0,0 3 0 16,0 5 48-16,0 8 13 0,0 0 3 0,-6 16 0 15,0 5-52-15,3 6-12 0,-3 4 0 0,0 9 0 16,0 2 0-16,3 11 0 0,3-2 0 0,0 10 0 16,6-9-51-16,3 4-13 15,6 5-2-15,0-19-1 0</inkml:trace>
  <inkml:trace contextRef="#ctx0" brushRef="#br0" timeOffset="3900.58">3225 5509 1695 0,'0'0'37'0,"-5"-6"8"0,5 1 2 0,-3 0 1 0,0 2-39 0,3 3-9 0,0 0 0 0,-6-3 0 16,3 1 112-16,-3-1 20 0,0 1 4 0,6 2 0 15,0 0-57-15,-6 0-12 0,-3 2-3 0,0 1 0 16,0-3 0-16,0 0 0 0,0 5 0 0,0 0 0 15,0 1 0-15,0-1 0 0,-3 3 0 0,4 3 0 16,-4 2-40-16,3 3-8 0,-6 2-1 0,6 1-1 16,-3 2-2-16,3 0 0 0,-3 3 0 0,3 0 0 0,3-3-12 0,0 3 0 15,0-1 0-15,3 1 0 0,3-3 0 0,0 1 0 16,3-1 0-16,3 0 0 0,0-3 0 0,6 1-8 16,0-3 8-16,0 0-13 0,0-6-6 0,3 1-1 15,3-3 0-15,2 0 0 0,1-6 20 0,3 1 0 16,-3-3 0-16,3 0 0 0,0-3 0 0,-4 1 0 15,1-4 0-15,3-4 0 0,-6-1 37 0,3-2 8 16,-3-3 2-16,2-2 0 0,1-4-24 0,-3 1-5 16,0-3-1-16,0-2 0 0,3-3 38 0,-6 0 7 15,-4 2 2-15,1-4 0 0,0 4-52 0,-6 1-12 16,-3-1 0-16,-3 1 0 0,-6 7 0 0,-3-2 0 16,0 5 0-16,-5 0 0 0,-7 0 0 0,-3 6 0 15,-3-1 0-15,-6 6 0 16,-2 5-48-16,-7 3-13 0,-3 5-3 0,1 2 0 15,8 1-61-15,6 5-13 0,0 0-2 0,10-1-1 0</inkml:trace>
  <inkml:trace contextRef="#ctx0" brushRef="#br0" timeOffset="4697.22">3190 6842 1267 0,'0'0'56'0,"0"0"12"16,0 0-55-16,-6-3-13 0,3-2 0 0,-3 5 0 0,6 0 105 15,-9-2 19-15,0-1 3 0,3 3 1 0,3 0 0 0,-3 3 0 16,-3-6 0-16,3 6 0 0,3-1-23 0,-9 1-4 16,6 2-1-16,0 3 0 0,-2 3-37 0,2 2-8 15,0 3-2-15,0 2 0 0,-6 3-28 0,0 1-5 16,3 1-2-16,3 1 0 0,0 3-18 0,3-3 0 15,0-1 0-15,3 4 0 0,0-1 0 0,6-2 0 16,-3 0 0-16,3-3 0 0,9-2-8 0,-3-1-3 16,0-7 0-16,3-1 0 15,-4-4-16-15,10-1-3 0,-6 0-1 0,3-5 0 0,0-3 50 0,3-4 9 16,-3-1 3-16,-1-6 0 0,1 1 17 0,-3-3 3 16,0 0 1-16,0-2 0 0,-3-6-18 0,0 0-3 15,-3-2-1-15,0-3 0 0,-3-3-12 0,0-2-2 16,-4 2-1-16,-2 0 0 0,-2 0-15 0,-4 6 0 15,-6 2 0-15,-3 8 0 0,-3 0 0 0,-6 11 0 16,-9 5 0-16,-2 3 0 16,-10 2-48-16,3 8-13 0,1 6-3 0,5 4 0 15,3-1-96-15,6 4-20 0,-20 24-4 0,23-7-1 0</inkml:trace>
  <inkml:trace contextRef="#ctx0" brushRef="#br0" timeOffset="5014.39">3083 8284 2322 0,'0'0'103'0,"0"0"21"0,0 0-100 0,0 0-24 15,0 0 0-15,0 0 0 0,0 0 109 0,0 0 17 16,0 0 3-16,0 0 1 0,0 0-36 0,0 5-7 16,-6-2-2-16,3 5 0 0,3 0-48 0,0 0-9 15,0-3-3-15,0 6 0 0,0-3-25 0,-6 2 0 16,3 1 0-16,0-1-944 15,3 1-186-15</inkml:trace>
  <inkml:trace contextRef="#ctx0" brushRef="#br0" timeOffset="5177.75">3053 8964 2487 0,'-12'8'110'0,"9"-5"23"0,0 2-106 0,3-5-27 0,0 8 0 0,0-3 0 15,-6 3-11-15,6-3-7 0,3 3-2 0,3-2 0 16,-3 2-159-16,3-3-32 0,9 8-6 16,-3 3-2-16</inkml:trace>
  <inkml:trace contextRef="#ctx0" brushRef="#br0" timeOffset="5321.34">3044 9422 288 0,'-3'18'25'0,"0"-7"-25"16,3 2 0-16,0 0 0 0,3 1 354 0,0-1 66 15,-3-3 12-15,6 1 4 0,3 0-353 0,0-1-71 16,-3-2-12-16,0-3 0 0,3 3-16 0,-3 0 3 16,-1 0 0-16,1 3-524 15,-3-1-105-15</inkml:trace>
  <inkml:trace contextRef="#ctx0" brushRef="#br0" timeOffset="5401.84">3065 9792 633 0,'0'0'56'0,"0"8"-44"15,-3 0-12-15,6 0 0 0,0 0 312 0,3-3 60 16,-6 1 12-16,0-6 2 15,0 8-331-15,0-8-67 0,0 0-12 0,0 0-4 0</inkml:trace>
  <inkml:trace contextRef="#ctx0" brushRef="#br0" timeOffset="6176.96">3151 12004 1728 0,'0'0'153'0,"-12"3"-122"0,3-3-31 0,-3 0 0 15,0 0 149-15,-2 2 24 0,2-2 5 0,0 3 1 16,3 0-58-16,-3-1-11 0,3 4-2 0,0-1-1 16,3 3-45-16,-3 2-9 0,3 1-1 0,-3 2-1 15,0 3-20-15,0 3-4 0,0 5-1 0,1-1 0 16,2 6-6-16,0 1 0 0,0-1-1 0,3 2 0 0,-3 1-19 0,6 3 0 16,-3-4 8-16,6 6-8 0,0-5 0 15,3 5 0-15,0-2 0 0,6 4 0 0,-1-7 0 0,1 0-11 16,3-3 11-16,6 0-10 0,-3-5-8 0,3-6-2 15,6 1 0-15,-1-3 0 0,-2-6 6 0,3-2 1 16,0-3 0-16,0-5 0 0,-1-2 13 0,1-6 0 16,-3 0-10-16,3-8 10 0,-3-2 16 0,-1-4 8 15,1 1 2-15,0-3 0 0,-3-2 7 0,0-3 2 16,-4-3 0-16,1 3 0 0,-3-3-18 0,-3 3-3 16,-6 0-1-16,3-3 0 0,-9 3 3 0,0 3 0 15,-3-1 0-15,-6 1 0 0,0 2-4 0,-6 3-1 16,0 2 0-16,-2 3 0 0,-7 6-11 0,0-1 0 15,-3 6 9-15,-3 2-9 0,-2 3 0 0,-7 0-8 16,3 6 0-16,0 4 0 16,4 1-66-16,5 2-13 0,0 3-2 0</inkml:trace>
  <inkml:trace contextRef="#ctx0" brushRef="#br0" timeOffset="9028.84">3008 8909 1440 0,'0'0'128'0,"0"0"-103"16,-9 0-25-16,0 0 0 0,3 2 108 0,-3 1 16 16,-2-1 3-16,2 4 1 0,0-4-37 0,-3 4-7 15,0-1-2-15,6 3 0 0,-3 0-26 0,0 2-6 16,0 1-1-16,3 5 0 0,3 2-18 0,0 4-4 16,0 1-1-16,0 1 0 0,3 0-13 0,0 5-2 15,-6 0-1-15,12 0 0 0,-6 0-10 0,0-2 8 16,3-3-8-16,3 2 8 0,0 1-8 0,6-6 0 0,-3-3 0 15,6-2 0-15,-6-3 0 0,6-2-9 0,3-3 9 0,2-5-10 16,1-1 10-16,3-4 0 0,6-4-9 0,0-4 9 16,-1-6 0-16,1 0 0 0,3-3 8 0,-3-2-8 15,-7-3 22-15,4-2-1 0,-6-3 0 0,0-3 0 16,-3-5 19-16,-3 0 3 0,-6-3 1 0,-1-5 0 16,-5 8-15-16,-3-2-2 0,0 2-1 0,-6 5 0 15,-5 3-14-15,-4 8-4 0,-3 2 0 0,-12 6 0 16,-3 2-21-16,-8 9-5 0,-1 4-1 0,-6 6 0 15,-2 3-95-15,2 2-19 0,6 3-4 0</inkml:trace>
  <inkml:trace contextRef="#ctx0" brushRef="#br0" timeOffset="9879.84">2100 5054 2026 0,'12'-8'44'0,"-12"8"10"0,0 0 2 0,9-6 1 0,-3 4-45 0,9-4-12 0,-9 1 0 0,3 2 0 16,0 1 61-16,3-1 11 0,3 3 1 0,-6 0 1 15,2 0-10-15,4 3-1 0,0-1-1 0,-6 6 0 16,6 0-40-16,-6 0-8 0,0 5-2 0,0 1 0 16,-3-4-12-16,-3 4 9 0,-3-1-9 0,0 3 8 15,0 0 0-15,-6-1 0 0,-3 4 0 0,-3-3 0 0,0 0-8 0,0-3 0 16,-3 3 0-16,-6 0 0 16,4-3 0-16,-4 0 0 0,6-2 0 0,-3-1 0 0,0-2-19 0,6 0 1 15,-3-5 0-15,6-1-740 16,0-2-148-16</inkml:trace>
  <inkml:trace contextRef="#ctx0" brushRef="#br0" timeOffset="10086.09">2231 5019 1324 0,'0'0'118'0,"0"0"-94"16,0 0-24-16,0 0 0 0,0 0 204 0,0 0 36 15,-6 8 7-15,3-3 1 0,3 3-103 0,0 3-21 16,0-1-4-16,-6 6 0 0,6 0-39 0,-3 0-7 0,3 3-2 0,3 2 0 15,-3 0-30-15,6 0-6 0,-6 0-2 0,0 0 0 16,6-2-23-16,0 0-11 0,3 2 10 0,3-5-10 31,0-1-32-31,3-1-12 0,-3 2-2 0,3-9-1 16,6-1-218-16,-4-4-44 0,16 1-9 0,-6-11-2 0</inkml:trace>
  <inkml:trace contextRef="#ctx0" brushRef="#br0" timeOffset="10266.57">2496 5202 2649 0,'0'0'58'0,"0"8"12"0,0-3 2 0,0 3 4 0,0 0-61 0,0 2-15 16,0 1 0-16,0 0 0 0,3 2 54 0,3 0 8 16,-3 0 2-16,6 3 0 0,-9-3 0 0,6 3 0 15,-3 0 0-15,3 0 0 16,0-3-103-16,3 3-20 0,-6-3-4 0,3-2-1 0</inkml:trace>
  <inkml:trace contextRef="#ctx0" brushRef="#br0" timeOffset="11000.72">2172 13269 1713 0,'0'0'37'0,"0"0"8"0,0 0 2 0,0 0 2 0,9 0-39 0,3-3-10 0,-3 3 0 0,2-2 0 15,-2-1 81-15,0 3 15 0,6 0 2 0,3 0 1 16,-6 0 11-16,6 3 2 0,3-1 1 0,-3 4 0 15,2-1-37-15,-2 0-7 0,6 3-1 0,-9 0-1 16,3 0-47-16,-6 2-10 0,0 1-2 0,-6 5 0 16,2 0 1-16,-8 0 0 0,0 2 0 0,-8 6 0 15,-4 0 0-15,-3 2 0 0,0 3 0 0,-6 1 0 0,-6-1-9 16,3 0 0-16,-5 0 0 0,-7-3 0 0,3 1-12 0,3-1-7 16,1-5-1-16,5-2-1 15,3-3-136-15,3-3-27 0,6-5-6 0,3-8-837 16</inkml:trace>
  <inkml:trace contextRef="#ctx0" brushRef="#br0" timeOffset="11211.1">2496 13306 2149 0,'0'0'47'0,"0"0"9"0,0 0 3 0,0 0 2 0,-6-5-49 0,3 2-12 15,-3 3 0-15,0 3 0 0,0-1 60 0,-3 4 8 16,1-1 3-16,2 5 0 0,-6 1 9 0,3 2 1 15,3 3 1-15,-3 0 0 0,0 3-36 0,3 4-7 0,0 1-2 16,3 5 0-16,0-2-20 0,3 2-4 16,0-3-1-16,6 3 0 0,0-2-12 0,-3-1 0 0,6-5-12 0,3 3 12 31,0-5-227-31,3-1-38 0,11 11-8 0,-2-15-2 0</inkml:trace>
  <inkml:trace contextRef="#ctx0" brushRef="#br0" timeOffset="11655.75">2871 13777 1670 0,'0'0'74'0,"0"0"15"15,0 0-71-15,-6-3-18 0,6 3 0 0,-6-5 0 16,-3 5 262-16,3-3 49 0,1 1 9 0,-4-1 3 16,0 3-209-16,3-3-42 0,-3 1-8 0,0-1-1 0,0 3-37 0,0-3-7 15,0 3-2-15,0 0 0 0,-3 0-17 0,3 3 0 16,-6 0 0-16,4 2 0 0,-4 3 15 0,3 0-1 15,-3 2 0-15,-3 4 0 0,0-1-26 0,3 5-4 16,0-2-2-16,0 5 0 0,1 3 18 0,5-3 0 16,0 3-8-16,3 0 8 0,3 0-22 0,3-3-1 15,3 0 0-15,6-2 0 16,3-3-49-16,0-1-9 0,2-1-3 0,4-4 0 16,0-4-8-16,0-4-3 0,0-2 0 0,-3-2 0 0,0-4 76 0,2-2 19 15,-5-5 0-15,3-3 0 0,0-2 48 0,-3-3 14 16,3-3 2-16,-3-5 1 0,-3-3 25 0,3-2 5 15,-9-1 1-15,3-5 0 0,0 1-65 0,-3-1-13 16,2-2-2-16,-2-3-1 0,0 8-15 0,0 0 11 16,-3 2-11-16,0 9 10 0,0 2 9 0,-3 5 1 15,3 6 1-15,-3 3 0 0,0 4 0 0,3 6 0 16,-5 3 0-16,-1 5 0 0,3 0-9 0,0 5-1 0,0 6-1 0,3 2 0 16,-3 5-10-16,3 1 0 0,0 2 0 0,6 3 0 15,-3-1 0-15,3-2 0 0,2 1 9 0,4-1-9 16,-3-3 0-16,6-2 0 0,0 0-10 0,6-6 10 15,-3 1-206 1,3-6-34-16</inkml:trace>
  <inkml:trace contextRef="#ctx0" brushRef="#br0" timeOffset="12413.06">939 9059 1440 0,'0'0'64'0,"3"-5"12"0,0-3-60 0,0 3-16 16,6-6 0-16,0 1 0 0,-6 4 180 0,6-4 34 15,3 2 6-15,0 3 2 0,3 2-84 0,-3-2-17 16,3 2-3-16,3 3-1 0,-1 0-47 0,1 5-10 16,3 1-1-16,0 1-1 0,-6 1-23 0,6 6-5 15,-4-6-1-15,1 2 0 0,-3 1-17 0,0 2-3 16,-3 3-1-16,0 2 0 0,-6-2-8 0,0 3 8 16,-6 2-8-16,-6 3 8 0,-3-3-8 0,-6 3 0 0,3 0 9 0,-3-1-9 15,-6 4 0-15,4-3 0 0,-4 2 0 0,0-2 0 16,0-6 0-16,0 1-16 0,6-1 4 0,0-4 0 15,-2-4-96 1,8-4-20-16,0-4-4 0,6-4-1062 0</inkml:trace>
  <inkml:trace contextRef="#ctx0" brushRef="#br0" timeOffset="12625.7">1413 8938 2188 0,'-12'5'195'0,"6"-2"-156"16,3 2-31-16,-6 5-8 0,-3-2 103 0,3 6 19 15,-3 1 4-15,3 4 1 0,0 5-35 0,-3 0-8 16,4-1 0-16,-7 7-1 0,9-4-31 0,-3 6-5 16,3-3-2-16,6 5 0 0,0-2-21 0,6 2-4 15,-3-2 0-15,6 0-1 0,3-3-19 0,-1-5 0 16,7-3 0-16,-3 0 0 0,3 0-15 0,0-2-6 16,3-6-2-16,6-5 0 15,-10-3-81-15,4-2-16 0,0-8-3 0,6-3-1127 0</inkml:trace>
  <inkml:trace contextRef="#ctx0" brushRef="#br0" timeOffset="12865.65">1675 9432 2516 0,'0'8'56'0,"0"3"11"0,3 0 2 0,0-1 1 0,3 3-56 0,-6 3-14 0,3 0 0 0,3 3 0 16,5-1 22-16,-2 3 2 0,-3 0 0 0,3 3 0 15,0 3 28-15,-3-3 7 0,0-1 1 0,0 1 0 16,-6 3-16-16,-6-1-2 0,3-2-1 0,0 0 0 16,-6 2-1-16,-6-2-1 0,3 2 0 0,-2-2 0 15,-7 0-18-15,3-3-3 0,-3 0-1 0,0-5 0 16,0 0-17-16,-2-3 0 0,2-2 0 0,0-6 0 16,0-2-106-16,6-6-25 0,-3-2-5 0,6-8-1135 15</inkml:trace>
  <inkml:trace contextRef="#ctx0" brushRef="#br0" timeOffset="13148.23">1645 9223 1785 0,'0'0'79'0,"0"-2"17"0,-6-1-77 0,3 0-19 16,-3 1 0-16,0 2 0 0,3 0 160 0,0 0 28 15,3 0 5-15,0 0 2 0,-3 8-86 0,3 0-17 16,3 5-3-16,-3-3-1 0,3 1-32 0,-3 0-6 16,3 2-2-16,3 0 0 0,0 0-28 0,3-2-7 15,-6-3-1-15,6 0 0 0,0-3-3 0,-3-2-1 16,9-3 0-16,-6-3 0 0,2-2-8 0,1-6 0 16,0 1 0-16,-3-4 0 0,-3 4 0 0,0-3 0 0,-6-1 0 0,0 1 0 15,-6 3-10-15,0 2 10 0,-3 0 0 16,-3 2-9-1,0 6-84-15,1 0-17 0,-28 0-3 0,18 6-1 0</inkml:trace>
  <inkml:trace contextRef="#ctx0" brushRef="#br0" timeOffset="14319.31">6315 3474 1267 0,'0'0'56'0,"0"0"12"0,0 0-55 0,0 0-13 16,3-3 0-16,0 1 0 0,6-1 104 0,-3 0 19 15,3 3 3-15,3-2 1 0,0 2-12 0,6 0-3 16,5 0 0-16,4 0 0 0,0 0-35 0,3 0-7 15,2 0-2-15,4 0 0 0,3 0-13 0,9-3-3 16,5 3-1-16,10-3 0 0,-1 3-20 0,1-2-4 16,-4 2-1-16,10 0 0 0,-1 2-26 0,4-2-20 15,-1 6 3-15,0-4 1 0,-8 4 16 0,-1-1 0 16,-5-2 0-16,8 2 0 0,-2 0 0 0,-4 3 8 16,-5-5-8-16,3 2 12 0,-13-2 13 0,-2-1 3 15,-3 1 0-15,-1-3 0 0,-2-3-15 0,-3 1-2 16,0-1-1-16,-10 3 0 0,1-5 4 0,-3 2 1 15,0-5 0-15,0 3 0 0,-6 0-7 0,-1-1 0 0,-8-2-8 16,3-2 12-16,0-1-12 0,-6-2 0 0,-9 2 0 16,-3-2 0-1,0-3-167-15,-3 3-36 0,-8 0-7 0,-4 0-2 0</inkml:trace>
  <inkml:trace contextRef="#ctx0" brushRef="#br0" timeOffset="14502.43">7824 3299 345 0,'9'0'31'0,"-3"-2"-31"16,-6 2 0-16,9 2 0 15,6 1 325-15,0 2 59 0,-3-2 12 0,3 2 3 0,2 1-243 0,7 1-48 16,-3 1-9-16,0 0-3 0,0-2 4 0,3 2 0 16,11 0 0-16,-5 2 0 0,-6 1-44 0,3-1-9 15,-1 1-2-15,1-1 0 0,-3 1 7 0,-6 0 2 16,0-1 0-16,-3 1 0 0,-3-1-14 0,-6-2-2 16,-6 0-1-16,-3 3 0 0,-3-1-25 0,-6 4-4 15,-12-6-8-15,-3 5-881 16,-9 3-183-16</inkml:trace>
  <inkml:trace contextRef="#ctx0" brushRef="#br0" timeOffset="15212.74">9744 3027 1209 0,'0'0'108'0,"0"0"-87"15,0 0-21-15,0 0 0 0,0 0 171 0,0 0 29 16,9 0 7-16,-3 0 1 0,-6 0-116 0,9 2-22 15,3 1-5-15,0 0-1 0,3 2 44 0,0-5 9 16,2 5 2-16,4-2 0 0,-3 0-37 0,6 2-7 16,3-2-2-16,-1 2 0 0,1-5-7 0,0 5-2 15,0-2 0-15,3 2 0 0,-4 3-51 0,4-3-13 16,-3 3 0-16,3-2 0 0,-3 2 0 0,-4 5 0 16,1-5 0-16,-6 2 0 0,-3 1 0 0,-3 2 0 15,0 0 0-15,-6 3 0 0,-6 0 18 0,-6 3 1 16,-6-1 0-16,-3 3 0 0,-3 3-9 0,-6-3-2 15,0 3 0-15,-5 0 0 0,-4 0-8 0,0-1-11 0,-6-4 3 16,-2 5 0-16,5-3-9 0,0 3-2 0,1-6 0 16,-1 3 0-16,9-2 31 0,3-3 5 0,3 2 2 0,7-2 0 15,2-5-31-15,3 2-5 0,3 0-2 0,6 1 0 16,3-1 19-16,3-5 0 0,6 0 0 0,6-3 0 16,5 0 0-16,4-2 0 0,6-3 0 0,3-3 0 15,2 1 0-15,4-4 0 0,0-2 0 0,2 3 0 16,1 0 28-16,0-1 10 0,-4-1 2 0,4 1 0 15,-6-2-13-15,2 3-3 0,-5-3 0 0,0 0 0 16,-7 3-24-16,1 2 0 0,-6-5 0 0,-6 6 0 16,0-1 0-16,-3-5 0 0,-3 3 0 0,-4-1 0 15,-2 4-46-15,-3-3-14 0,-3 5-4 0,0-6 0 16,-6 4-204-16,-2-4-42 0</inkml:trace>
  <inkml:trace contextRef="#ctx0" brushRef="#br0" timeOffset="15657.32">9792 3358 2343 0,'0'0'52'0,"0"0"10"0,0 0 2 0,0 0 2 0,0 0-53 0,9 0-13 16,0-3 0-16,6 0 0 0,-1-2 103 0,4 2 17 16,3-2 4-16,3 0 1 0,6 5-29 0,2-8-7 15,4 3-1-15,3-1 0 0,-3 1-70 0,-1 2-18 16,1-5 0-16,0 3 0 15,-4 0-48-15,1 2-12 0,-3 0-4 0,-3 3-1254 0</inkml:trace>
  <inkml:trace contextRef="#ctx0" brushRef="#br0" timeOffset="16063.21">11182 3212 2419 0,'6'-13'107'0,"0"5"22"0,-3-3-103 0,6 1-26 0,0-1 0 0,-3 1 0 16,-1-1 81-16,4-2 11 0,-6 5 3 0,0-3 0 16,0 3 1-16,0-2 1 0,0 4 0 0,0-2 0 15,-6 3-53-15,3 0-10 0,-3-3-2 0,-3 5-1 16,0 1-9-16,0 2-2 0,-5 0 0 0,2 2 0 15,-6 4-11-15,0-1-9 0,0 5 12 0,-3 1-12 16,0 5 0-16,-3 0 0 0,1 5 0 0,2 5 0 16,3 1 0-16,-3 5 0 0,0-1 0 0,6 4 0 0,3-3 0 15,3 2 0-15,-3-2 0 0,9-1 0 0,0-1-8 16,3-7 8-16,3 1 0 0,3-3-9 0,3-2 9 0,0-1-10 16,0-4 10-16,6-1-10 0,-3-3 2 0,3 1 0 15,-1-8 0-15,4-1 0 0,0 1-4 16,0-6-1-16,0 1 0 0,6-6 0 0,-1 0-9 0,-2-3-2 15,3-5 0-15,0 0 0 16,-3 1-46-16,2 1-10 0,1-9-1 0,-3 1-1 16,0 1-125-16,-6 0-25 0,11-21-4 0,-17 13-777 15</inkml:trace>
  <inkml:trace contextRef="#ctx0" brushRef="#br0" timeOffset="16199.42">11075 3339 2516 0,'0'0'56'0,"0"0"11"0,0 0 2 0,6 8 1 0,-6-8-56 0,12 3-14 0,-1-1 0 0,4 1 0 16,6-3 56-16,6-3 8 0,3 1 1 0,8-4 1 31,1-2-76-31,3 6-15 0,2-9-3 0,4 3-1168 0</inkml:trace>
  <inkml:trace contextRef="#ctx0" brushRef="#br0" timeOffset="16407.59">11679 2995 2880 0,'0'0'64'0,"0"0"12"0,0 0 4 0,0 0 0 16,0 0-64-16,0 0-16 0,0 0 0 0,0 0 0 15,6 5 54-15,0-5 8 0,0 8 2 0,3 3 0 0,-3 2-52 0,-3 0-12 16,3 6 0-16,-6 2 0 0,0 6 0 0,0 2 0 16,0-3 0-16,-6 8 0 0,3 1 0 0,-3-3 0 15,0 2 0-15,0-2 0 0,0-3 0 0,-3 0 0 16,3-3 0-16,-3-4 0 15,6-1-100-15,-3-5-22 0,3 0-5 0,0-6-1127 16</inkml:trace>
  <inkml:trace contextRef="#ctx0" brushRef="#br0" timeOffset="16668.77">11968 2921 2754 0,'-12'8'122'0,"9"-3"25"0,-3 6-118 0,0-1-29 16,-3 4 0-16,3 2 0 0,0-1 34 0,0 4 1 16,0 2 0-16,6 0 0 0,0 0 15 0,0 9 3 0,0-4 1 0,3 3 0 15,0 0-35-15,0 6-7 0,0-4-2 0,0 1 0 16,0-5-10-16,-3-1 0 0,0 0 0 0,0-2 0 16,0-3 0-16,-3-2 0 0,3-3 0 0,-3-3 0 15,3 0-11-15,0-2 3 0,0-3 0 0,0-8 0 16,0 0-36-16,0 0-8 0,0 0 0 15,0 0-1-15,0-8-122 0,0-3-24 16,0-5-5-16,3 1-527 0,0-7-105 0</inkml:trace>
  <inkml:trace contextRef="#ctx0" brushRef="#br0" timeOffset="16999.79">11923 2916 2426 0,'-6'-11'108'0,"6"11"21"0,-6-3-103 0,6 3-26 16,0 0 0-16,0 0 0 0,0 0 84 0,0 0 11 15,0 0 2-15,0 0 1 0,6-5-5 0,3 10-1 16,0-5 0-16,3 6 0 0,-3 2-73 0,3 0-19 15,3 0 0-15,-1 2 0 0,-2 1 0 0,3-1 0 16,0 4 0-16,-3 1 0 0,0-1 0 0,-3 2 0 16,3-3-11-16,-6 3 11 0,0-3 0 0,-3 3 0 15,-3 2 8-15,-3-4-8 16,-3-1-45-16,-3 0-15 0,-3-5-4 0,0 2 0 0,-6-4 52 0,0 2 12 16,3 2 0-16,-6-2 0 15,1 0-54-15,2-5-8 0,0-1-2 0,0 6 0 0,3-8 52 0,3 0 12 16,3 0 0-16,3 0 0 0,6 0 0 0,0 0 0 15,0 0 0-15,0 0 0 0,0 0 0 0,6 0 0 16,3 0 0-16,0 3 0 0,0 0 48 0,3-1 13 16,0 4 3-16,3 2 0 0,0 0-52 0,3-1-12 0,-4 4 0 15,4 0 0-15,-3 2 0 0,3 0 0 0,0 0 0 0,0 1 0 16,0-1 0-16,0-5 0 16,-1 0 0-16,4 2 0 0,-3-2 0 0,0-5 0 0,0 2 0 15,3-5-851-15,-1 0-173 0</inkml:trace>
  <inkml:trace contextRef="#ctx0" brushRef="#br0" timeOffset="17401.08">12221 2582 2646 0,'0'0'58'0,"0"0"12"0,0 0 2 0,0 0 3 0,0 6-60 0,0 2-15 15,0-3 0-15,3 3 0 0,0-3 99 0,0 3 17 16,6 0 3-16,-4 3 1 0,4-4-38 0,0 7-7 16,-3-6-2-16,0 2 0 0,3 3-58 0,-3 1-15 15,-3-1 0-15,3 0 0 0,-3 0 0 0,0 1 0 16,0-4 0-16,0-2 0 0,-9 5 8 0,6-7 0 16,-3 4-8-16,-3-4 12 0,3-1-12 0,0-5-8 15,3 0 8-15,-6 0-13 0,3 0 13 0,3 0 0 16,0-11 0-16,3 1 0 15,0 4-54-15,6-10-8 0,0 1-2 0,6-7 0 16,3 4 0-16,0-3 0 0,-1 0 0 0,4-3 0 0,0 0 33 0,-3 3 7 16,3 2 0-16,0 3 1 0,-3 1 23 0,-1 7 0 0,-2 0-9 0,0 2 9 15,0 6 16-15,-3 3 8 0,0 8 0 16,0-3 1-16,-3 5 31 0,0 5 7 0,0 1 1 0,-1 7 0 16,4-5 0-16,-3 3 0 0,0 3 0 0,-3-1 0 15,6 1 0-15,-3-6 0 0,3 3 0 0,0 2 0 16,0-7-103-1,3 2-20-15,2-3-4 0,1-5-957 0,3 1-191 0</inkml:trace>
  <inkml:trace contextRef="#ctx0" brushRef="#br0" timeOffset="18139.93">10241 5239 507 0,'0'0'11'0,"0"0"2"0,0 0 1 0,0 0 1 0,0 0-15 0,0 0 0 0</inkml:trace>
  <inkml:trace contextRef="#ctx0" brushRef="#br0" timeOffset="18517.18">10295 5178 345 0,'0'0'31'0,"0"0"-31"0,0 0 0 0,0 0 0 16,-3-8 279-16,-3 3 49 0,3-3 11 0,-3 2 1 16,3-1-149-16,-3 1-31 0,3-2-5 0,0-2-2 15,-3 2-51-15,3-3-10 0,0 3-3 0,0 0 0 16,0 0-25-16,0 0-6 0,0 0-1 0,3 8 0 15,-6-2 6-15,0-1 1 0,0 1 0 0,0 2 0 0,0 2 0 0,-2 1 0 16,-4 5 0-16,0 2 0 0,0 4-52 0,0 4-12 16,-3 3 0-16,3 3 0 0,-3 0 0 0,0 5 0 15,3 3 8-15,1 0-8 0,-1-3 0 0,6 0 0 16,0 2 0-16,6 1 0 0,3 0 0 0,3-3 0 16,3 0 0-16,3-2 0 0,5-4 0 0,1-1 0 15,3-4 0-15,3-5 0 0,6-5 0 0,-1-5 0 16,4-3 0-16,3-3 0 0,0 1 8 0,-1-6-8 15,4-3 0-15,-6-2 0 0,2 0 11 0,-5-3-11 16,0-3 12-16,0-7-12 0,-3-3 0 0,-1-3-11 16,4-2 0-16,-3-6 0 0,-3-2 37 0,0-1 7 15,-7-2 2-15,-2 0 0 0,-6 6-19 0,-6 2-3 0,-6-1-1 16,-9 4 0-16,-6 8-12 0,-5-1 0 16,-7 6 0-16,-9 2 0 0,-5 6 12 0,-7 3 5 0,-6 7 2 15,-5 0 0 1,5 9-41-16,4 4-8 0,2 3-2 0,6 9 0 15,10 4-124-15,5 1-24 0</inkml:trace>
  <inkml:trace contextRef="#ctx0" brushRef="#br0" timeOffset="19365.91">11319 4985 1958 0,'12'-3'87'0,"-6"0"17"0,-3-2-83 0,6 3-21 15,-4-1 0-15,4 3 0 0,0-5 107 0,6-1 17 16,0 1 3-16,3 2 1 0,3-2-24 0,0 2-4 16,-1 1 0-16,1-1-1 0,0 3-51 0,0-3-9 15,3 3-3-15,0 3 0 0,-1 0-36 0,1 2 0 16,0 0-9-16,-3 3 9 0,-3 0 0 0,-3 3 0 16,-6-1 0-16,-4 1 0 0,-2 2 44 0,-3 3 16 15,-8 3 3-15,-4 4 1 0,-3 1-64 0,-9 0-20 16,0 0 0-16,-6 2 0 0,-2-2 20 0,-1 3 0 0,-3-4 0 15,0 1 0-15,1-3 17 0,5 1 1 0,0-1 0 0,3-3 0 16,7-2-18-16,5-5 0 0,0 2 0 0,9-5 0 16,3 0 0-16,6-3 10 0,6 6-10 0,3-6 8 15,9-5-8-15,2-3 0 0,4 1 0 0,6-1-11 16,-3-2 11-16,5-3 0 0,4 3 0 0,6-3 0 16,-1 0-67-16,1 0-11 0,0-3-2 15,-1 1-1222-15</inkml:trace>
  <inkml:trace contextRef="#ctx0" brushRef="#br0" timeOffset="19546.25">11965 5281 2440 0,'0'0'108'0,"0"0"23"0,0 0-105 0,0 0-26 16,3 8 0-16,0 0 0 0,3 0 91 0,-3 2 13 15,0 4 2-15,-1-1 1 0,1 3-13 0,0 2-2 16,0-2-1-16,-3 8 0 0,0 0-54 0,0 0-10 15,-3-1-3-15,3 1 0 16,-3 0-118-16,0 3-24 0,-2 18-5 0,8-14-1 0</inkml:trace>
  <inkml:trace contextRef="#ctx0" brushRef="#br0" timeOffset="19937.7">10348 6646 2880 0,'0'0'64'0,"0"0"12"0,0 0 4 0,0 6 0 0,0 2-64 0,0 0-16 16,-3 5 0-16,0 0 0 0,-3 0 38 0,4 3 5 16,-1 0 1-16,0 2-924 15,-3 1-185-15</inkml:trace>
  <inkml:trace contextRef="#ctx0" brushRef="#br0" timeOffset="20103.68">10360 7850 2552 0,'9'13'113'0,"-6"-5"23"0,0 6-108 0,0-1-28 0,-3 0 0 0,3 0 0 16,0 1-143-16,-3 1-33 16,3 14-8-16,0-10 0 0</inkml:trace>
  <inkml:trace contextRef="#ctx0" brushRef="#br0" timeOffset="20238.3">10164 8914 2131 0,'3'16'189'0,"0"5"-151"16,0 5-30-16,-3 3-8 0,3 3 65 16,0-3 12-16,0 3 3 0,0-3-760 15,3-2-151-15</inkml:trace>
  <inkml:trace contextRef="#ctx0" brushRef="#br0" timeOffset="20384.93">9985 10356 2188 0,'-12'37'97'0,"6"-16"20"0,0 8-93 0,-2 0-24 15,2 6 0-15,-3 4 0 16,0-4-32-16,0 4-10 0,3 1-2 0,0-6-1 0</inkml:trace>
  <inkml:trace contextRef="#ctx0" brushRef="#br0" timeOffset="21022.16">9804 13134 2466 0,'0'0'54'0,"0"0"11"0,0 0 3 0,-6-3 1 0,0 1-55 0,0 2-14 0,0-3 0 0,-3 3 0 16,3 3 83-16,-3 2 13 0,0 0 4 0,0 3 0 15,-3 0-48-15,0 5-10 0,0 3-2 0,-2 5 0 16,-1 3-28-16,0 3-12 0,-3 2 11 0,6 5-11 16,0 1-18-1,6 2-10-15,3 0-1 0,6 2-1 0,3-4 45 0,3-4 9 0,6 1 1 0,6-5 1 16,3-6-78-16,2-5-15 0,1-6-3 15,9-4-1-15,0-6 20 16,2-6 4-16,-2-2 1 0,3-2 0 0,-4-6 46 0,1-3 13 0,0-2 1 0,-3-5 0 16,-7-3 30-16,1-3 7 0,0-3 1 0,-6-2 0 15,-6-2-14-15,-3-4-2 0,-6-2-1 0,0-5 0 16,-9 0-35-16,-3 0-9 0,-3 5-1 0,-3 5 0 0,-9 6 10 16,-3 7 0-16,-9 6 0 0,-2 8-8 0,-4 5 8 15,0 5 0-15,-5 6-9 0,-1 5 9 16,6 2-72-16,4 6-9 0,-1 3-3 0,9 5-1104 0</inkml:trace>
  <inkml:trace contextRef="#ctx0" brushRef="#br0" timeOffset="21798.16">10673 13433 2149 0,'0'0'95'0,"0"0"20"0,-3-3-92 0,0 1-23 15,-3-1 0-15,0 0 0 0,0 1 116 0,3 2 18 16,0-3 4-16,3 3 1 0,0 0-22 0,0 0-4 0,6-5-1 15,6-1 0-15,3 4-56 0,3-3-12 0,3 5-3 0,2-3 0 16,4 0-33-16,0 1-8 0,0 2 0 0,5 2 0 16,-2-2-20-16,0 3-4 0,0 2 0 0,-3 0 0 15,-1 1 45-15,-5-1 9 0,0 3 2 0,-3 3 0 16,-3-4-32-16,0 4 8 0,-6 2-8 0,-4 1 0 16,-2 1 28-16,-6-1 2 0,-2 2 1 0,-7 2 0 31,-3 1-65-31,-6 2-13 0,-6 3-2 0,-3-1-1 0,-2 1 21 0,-7 3 4 0,3-4 1 0,-5 4 0 15,2-1 24-15,0-2-10 0,0 0 10 0,4 0 0 16,5-3 0-16,3-3-8 0,3 1 8 0,4-6 0 16,5-2 31-16,6-1 9 0,3 1 3 0,6-6 0 15,3 1-19-15,6-1-3 0,3-3-1 0,5 1 0 16,4-6-20-16,3 3 8 0,6-5-8 0,3 3 0 16,2-4 29-16,1 1 2 0,3-6 0 0,2 3 0 0,-2 1-31 15,0-1 0-15,-4-3 0 0,1 3 0 0,0 3 10 0,-3-3-1 16,-1 5 0-16,-2 1 0 0,-3-4-9 0,-3 4 0 15,3-1 9-15,-7 3-9 16,-5-3-70-16,3 3-18 0,-6 0-4 0,-3 3-873 16,3-3-175-16</inkml:trace>
  <inkml:trace contextRef="#ctx0" brushRef="#br0" timeOffset="23629.84">12608 2696 1710 0,'0'0'76'0,"0"0"15"0,0 0-73 0,0 0-18 16,0 0 0-16,0 0 0 0,0 0 140 0,0 0 24 16,0-3 4-16,6-7 2 0,0 5-70 0,2-3-13 0,7 0-3 0,3-6-1 15,0 4-36-15,3-1-7 0,0-2-2 0,0 3 0 16,-1 2-9-16,-2-3-1 0,0 3-1 0,0 0 0 15,-3 3-2-15,0 0 0 0,-3 5 0 0,0 0 0 16,2 5-8-16,-2-5-1 0,-3 5-1 0,3 0 0 16,-6 6-7-16,3 0 0 0,3 2-8 0,-6 0 12 15,3 0-4-15,-3 6-8 0,0-6 11 0,0 6-11 16,0-6 0-16,-3 3 0 0,3 2 0 0,-3-5 0 0,-3 3 19 16,0 3 0-16,-3-3 0 0,0 0 0 15,0-3-67-15,-3 5-12 0,0-2-4 0,0 0-1254 16</inkml:trace>
  <inkml:trace contextRef="#ctx0" brushRef="#br0" timeOffset="24756.9">11372 13748 2188 0,'0'0'48'0,"0"0"11"0,6-3 1 0,3 3 1 16,-3 3-49-16,3-1-12 0,-3 4 0 0,3 2 0 15,-6-3 105-15,3 6 19 0,0 2 3 0,-3 3 1 16,0-3-52-16,-3 5-9 0,3 1-3 0,-3 2 0 15,0 0-51-15,-3-2-13 0,0 2 0 0,0 0 0 16,3 0 33-16,-3-5 4 0,0 0 1 0,3 0 0 0,-3-3-28 0,3-5-10 16,0-3 0-16,0-5 9 0,0 0-9 0,0 0 0 15,0 0 0-15,3-8 0 0,0 0 0 0,3-5 0 16,0-3 0-16,3-2 0 0,0-3 0 0,0-1 0 16,0 1 0-16,2-2 0 0,-2-4-11 0,0 6 11 15,3 0-8-15,-3 2 8 16,0 3-32-16,0 3-2 0,0 3 0 0,0 2 0 0,-3 2 52 0,-3 4 10 15,3 2 3-15,0 5 0 0,-3 0-14 0,0 6-2 16,0 2-1-16,-3 6 0 0,0-1-14 0,0 6 0 16,0 0 8-16,0 2-8 0,-3 1 0 0,0-1 0 15,0-2 8-15,3 0-8 0,0-6 8 0,-3-2-8 16,3 0 11-16,0-5-11 0,0-4 0 0,0-7 0 0,0 0-12 16,0 0 3-16,0 0 9 0,3-5 0 0,3-3 0 15,0-2 0-15,0-6 0 0,-4 0 11 0,7-5-3 0,-3 0 0 16,3-3-8-16,3 0 0 0,3-5 0 0,3 0 0 15,0 2-11-15,0 1-4 0,0-1-1 0,8 6 0 32,-5 3-18-32,0-1-4 0,3 9-1 0,-3-1 0 0,-3 6 39 0,-1 2 0 0,1 3 0 0,-3 5 0 15,0 6 0-15,0 0 0 0,-6 2 0 0,3 5 0 16,-3-2 44-16,0 5 16 0,-1-2 3 0,-2 2 1 16,0 0-52-16,3 0-12 0,-3-2 0 0,3-1 0 15,0-2 0-15,0 0 0 0,3-3 0 0,3-2-919 16,0 0-186-16</inkml:trace>
  <inkml:trace contextRef="#ctx0" brushRef="#br0" timeOffset="26036.65">10161 8779 403 0,'-9'-5'36'0,"3"2"-36"0,0 0 0 0,0 1 0 15,0 2 316-15,0-3 57 0,-3 3 11 0,0 3 3 16,-3-1-223-16,0 6-45 0,-2 3-9 0,2 5-2 16,-3 0-12-16,3 2-4 0,-3 6 0 0,3 5 0 15,0 0-28-15,3 0-7 0,0 3-1 0,3 2 0 16,3 3-25-16,6-2-6 0,0-3-1 0,3 2 0 15,3-2-16-15,3-6-8 0,3-2 8 0,3-3-8 16,0-5 10-16,3-3-10 0,5-2 12 0,-2-6-12 16,3-5 10-16,3-3-10 0,0-2 8 0,5-8-8 15,1 0 8-15,-3-6-8 0,-4-5 8 0,1-2-8 0,-3-3 23 0,-3-3-1 16,-6-2 0-16,0-3 0 0,-7-3-12 0,-2-2-2 16,-3-3-8-16,-6-3 12 0,-6-2-12 0,-3 5 9 15,-2 8-9-15,-7 0 8 0,0 10 0 0,-6 6-8 16,-3 10 12-16,-3 4-4 0,-2 4-8 0,-4 6 0 15,0 7 0-15,-5 3 8 16,-4 6-107-16,3 2-21 0,-2 0-5 0</inkml:trace>
  <inkml:trace contextRef="#ctx0" brushRef="#br0" timeOffset="27380.02">14411 3376 1958 0,'0'0'43'0,"3"-5"9"0,3 0 1 0,0-3 3 0,0 2-45 0,3-2-11 16,0 0 0-16,3 6 0 0,0-9 104 0,6 9 20 16,0-6 3-16,2 2 1 0,1 1-52 0,3 5-9 15,0-3-3-15,6 3 0 0,2 0 9 0,4 0 2 16,0-5 0-16,11 5 0 0,7-8-18 0,6 5-3 16,5-2-1-16,9 3 0 0,1-6-42 0,8 2-11 15,4-2 0-15,14 0 0 0,-9 1 0 0,3-1 0 16,7 0 0-16,11 0 0 0,-15 2 0 0,3-4-11 0,0 7 3 15,9-7 0-15,-14 7 8 0,-4 0 0 0,0 1 0 0,6-1 0 16,-8-2 0-16,-10 2 0 0,-3 0 0 0,-2 1 0 16,-10-1 0-16,-5 0 12 0,-4 1-4 0,-14-1 0 15,-3 1-8-15,-3-4 0 0,2 4 0 0,-8-1 0 16,0-5 14-16,-9 5 2 0,2 1 0 0,1-6 0 16,-9 3-26-16,0-3-5 0,-3 2-1 0,0-2 0 15,-3 0-140 1,-3 0-29-16,-3-2-6 0,0-3-1 0</inkml:trace>
  <inkml:trace contextRef="#ctx0" brushRef="#br0" timeOffset="27578.12">17287 2990 1785 0,'-15'0'79'0,"15"0"17"0,12 2-77 0,0 6-19 16,-3-2 0-16,5 2 0 0,4-3 144 0,0 3 26 15,0-3 5-15,3 3 1 0,-3 0-59 0,6 0-11 16,-1 0-2-16,4 5-1 0,-3 0-37 0,0 3-7 15,9 3-2-15,-7-6 0 0,-5 5-20 0,-3 1-4 16,3-3-1-16,-3 2 0 0,-6 4-32 0,-3-7 0 16,-6 1-10-16,0 0 10 0,-1 0-16 0,-10 0 5 15,-7 0 1-15,-6 0-898 16,-3 0-180-16</inkml:trace>
  <inkml:trace contextRef="#ctx0" brushRef="#br0" timeOffset="28341.22">18820 2818 2296 0,'0'0'51'0,"0"0"10"0,-3 0 3 0,0 2 0 0,3-2-52 0,0 0-12 15,0 0 0-15,0 0 0 0,0 0 81 0,0 0 14 16,0 0 2-16,6 0 1 0,6 3 24 0,2-3 5 0,4 3 1 0,9-3 0 16,3 0-103-16,6 0-25 0,2 0 0 0,7 5 0 15,0-5 56-15,-4 3 7 0,1-1 1 0,-3 6 0 16,-7-5-52-16,1 8-12 0,-3-9 0 0,-3 9 0 16,-1-1 0-16,1 4-18 0,-6-4 4 0,-6 1 1 15,3 2 13-15,-3 0 0 0,-3-2 0 0,-6 2 0 16,-6 0 0-16,-3 8 0 0,-3-7 0 0,-12 12 10 15,-3-5-10-15,-3 0 0 0,-3 3 0 0,1 0 8 16,-1 0-8-16,-3-3-11 0,-3 3 3 0,1 0 0 16,-1-1 0-16,0-1 0 0,0-1 0 0,1 3 0 15,2-3 8-15,0-5 0 0,6 0 0 0,3 2-8 16,1-5 8-16,2-2 0 0,6-1 0 0,3-2 0 0,3 0 0 16,6 0 0-16,3-2 0 0,6-1 0 0,6-3 0 0,6-2 0 15,5-2 8-15,7-1-8 0,3 1 12 0,2-4-1 16,4-2-1-16,3 0 0 0,-1 0 1 0,1 0 0 15,3-5 0-15,2 5 0 0,-2-2-11 0,-3 2 0 16,-1-3 0-16,-2 3 0 0,-6 3 0 0,-1-3 0 16,-8 3 12-16,-3-3-4 0,-3 3-20 0,-3-3-5 15,-6 2-1-15,-1-2 0 16,-2 3-129-16,-6-6-25 0,0 4-6 0,0-1-1 0</inkml:trace>
  <inkml:trace contextRef="#ctx0" brushRef="#br0" timeOffset="29005.06">19239 2728 1094 0,'0'0'48'0,"-6"-3"11"0,6-2-47 0,0 5-12 15,0 0 0-15,0 0 0 0,-6 0 296 0,-2 0 58 16,-1 5 11-16,0 3 3 0,-6 0-244 0,0 11-48 16,-6-4-9-16,0 15-3 0,-3 4 0 0,-2 3 0 15,-1 3 0-15,6-3 0 0,0 2-51 0,3 1-13 16,3 0 0-16,7 0 0 0,2-6 12 0,6 0-1 16,8-5 0-16,4 1 0 15,6-7-33-15,3-4-6 0,6-6-2 0,3 0 0 0,2-7 39 0,1-6 8 16,3-6 2-16,0-2 0 0,2-5-19 0,-2 0-19 15,3-8 4-15,-1 0 1 0,-8-1 22 0,-3-4 5 16,3-1 1-16,-1 1 0 0,-5-3 33 0,-6 2 6 16,-6-2 2-16,-3 6 0 0,-3 1-37 0,-9 1-7 15,-12 8-2-15,-3 0 0 0,3 5 12 0,-8 5 3 16,-10 6 0-16,0 2 0 0,-6 3-39 0,1 5-7 0,-1 1-2 16,-3 4 0-16,4 1 24 0,2 2 0 0,3 3 0 15,6 2 0-15,9 0 47 0,7 1 13 16,5-1 4-16,9-2 0 15,6-5-103-15,8 2-20 0,10-8-4 0,3-2-1 0,9-9 52 0,-4-2 12 0,10-5 0 0,-3-6 0 16,-1 1-10-16,-2-3 1 0,-3-1 0 0,-1-7 0 16,-8 5 9-16,-6 0 0 0,-9 3 8 0,-6 0-8 15,-9 2 8-15,-6 4-8 0,-3-4 10 0,-6 8-10 16,-3-5 0-16,-8 6 0 0,-1 2 0 0,-3 2 0 16,0 6 0-16,-2-2 0 0,2 2 0 0,3 5 0 0,3 0 0 0,4-5 0 15,5 8 0-15,9-3-916 16,6 3-188-16</inkml:trace>
  <inkml:trace contextRef="#ctx0" brushRef="#br0" timeOffset="29485.9">20174 2672 3110 0,'-18'-10'138'0,"9"10"28"0,0 0-133 0,-3 0-33 15,0 2 0-15,1 6 0 0,-1 0 35 0,3 5 0 16,0 1 0-16,3 2 0 0,3-1-13 0,3 7-2 16,0 1-1-16,3 1 0 0,6 3-7 0,-3-3-2 15,3 2 0-15,3-2 0 0,2-3-10 0,1-3 0 0,0 1 0 16,3-6 0-16,0 0 0 0,0-5 0 0,6-2 0 0,-4-4 0 16,7-2 0-16,-3-2-9 0,3-4 9 0,0-2-10 15,-1-2 10-15,-2-1 8 0,6-2-8 0,-6-3 11 16,0 3-11-16,-7-8-14 0,1 2 3 0,-3 1 1 15,-3 5 10-15,-3-6 0 0,-6 6-9 0,0 5 9 16,-3 0 0-16,0 8 16 0,-9-3-2 0,0 6-1 16,0 5-13-16,0 0 0 0,-3 10 0 0,0 1 0 15,4 7 0-15,-1 1 0 0,0-1 0 0,0 6 0 16,0 0-12-16,0 5-4 0,0 0-2 0,3 8 0 16,0-3 18-16,0 3-8 0,0 0 8 0,0 5 0 15,6-7 10-15,-3 2 9 0,-3-6 1 0,0 1 1 16,3-6-68-16,-3-2-13 0,6 0-4 0,0-3 0 15,-3-13 81-15,0 2 16 0,0-2 3 0,-2-5 1 0,-4-1-8 16,-6-4-1-16,3-4-1 0,-3-2 0 0,-6-5-27 0,-3-3 0 16,0-2 0-16,-5-4 0 0,-4 4-8 0,0-3-8 15,0-3 0-15,1 0-1 0,-1-3 1 0,3 3 1 16,3-5 0-16,7 0 0 16,8 0-65-16,6-3-12 0,3 0-4 0,15-8-802 15,6 1-161-15</inkml:trace>
  <inkml:trace contextRef="#ctx0" brushRef="#br0" timeOffset="29977.33">20004 2662 2419 0,'0'0'53'0,"0"0"11"0,3-6 3 0,0 4 1 0,0-4-55 0,6 1-13 16,0 3 0-16,0-4 0 0,3 6 124 0,3-8 21 15,6 3 5-15,0-3 1 0,2 5-88 0,4 1-18 16,3-9-3-16,6 9-1 0,-4-9-16 0,1 3-3 16,-3 0-1-16,6 3 0 0,-4-3-33 0,-2 3-8 15,0-1 0-15,-6 4-1 0,-6-4 21 0,-1 6 0 16,-2-5 0-16,-6 2 0 16,-9 3-151-16,0 0-25 0,0 0-6 0,-9 0-1 0</inkml:trace>
  <inkml:trace contextRef="#ctx0" brushRef="#br0" timeOffset="30158.7">20308 2466 1728 0,'12'-8'76'0,"-12"8"16"0,9 0-73 0,3 0-19 0,0 0 0 0,2 0 0 15,4-3 106-15,3 6 18 0,0 0 3 0,3 2 1 16,-3 0 0-16,2 3 0 0,-2 0 0 0,3 3 0 16,-3-3-52-16,-3 5-9 0,-3-3-3 0,0 4 0 15,-3-1-51-15,-7 0-13 0,1 3 0 0,-3-3 0 16,-3 0 0-16,-3 3 0 0,0 0 0 0,-5 3 0 15,-1-6-100-15,3 5-22 0,-3 4-5 0,3 1-1 0</inkml:trace>
  <inkml:trace contextRef="#ctx0" brushRef="#br0" timeOffset="30443.45">21308 2725 3110 0,'0'0'68'0,"-6"0"15"0,-3 0 2 0,3 0 3 0,-3-2-71 0,0-1-17 16,-3 3 0-16,-2 0 0 0,2 3 55 0,-3 2 7 15,0 3 2-15,3 2 0 0,0 6-45 0,-3 0-9 16,0 11-2-16,0-6 0 0,1 5-8 0,2 3 0 16,0 0 0-16,0 6 0 0,0-6-9 0,6 3 9 15,0-3-12-15,3 3 12 16,3-1-49-16,0-4-3 0,3-3-1 0,3 2 0 15,0 0 9-15,3-4 3 0,3-4 0 0,0 1 0 16,3-6 5-16,-1-5 2 0,1-3 0 0,3-2 0 16,3-3 1-16,3-3 0 0,3-2 0 0,-4-3 0 0,1-3-152 15,0-5-31-15,3 1-5 0,-3-4-2 0</inkml:trace>
  <inkml:trace contextRef="#ctx0" brushRef="#br0" timeOffset="30577.84">21052 2945 2419 0,'-15'-3'53'0,"6"3"11"0,-3 0 3 0,3 3 1 0,1-1-55 15,-1 4-13-15,6-1 0 0,0 0 0 0,0 1 54 0,6 2 8 16,6-3 2-16,5 3 0 0,4 2 0 0,6-7 0 16,9 2 0-16,6 1 0 15,2-6-154-15,7 0-30 0,-1 0-7 0,7-6-1 0</inkml:trace>
  <inkml:trace contextRef="#ctx0" brushRef="#br0" timeOffset="30788.17">21847 2601 1555 0,'0'-5'138'0,"-3"5"-110"16,3-6-28-16,0 6 0 0,-6 0 248 0,3 6 45 15,-3-4 9-15,3 9 2 0,-6 2-141 0,3 0-28 16,0 6-6-16,-3 5-1 0,0-1-51 0,0 9-10 0,0-3-3 0,1 6 0 16,-4 2-64-16,0 0 0 0,0 0-8 0,3 2-1 15,-3-1 9-15,3-4 8 0,0-2-8 0,6-1 11 31,-3 4-51-31,3-3-11 0,3-6-1 0,0-2-1 16,3 0-118-16,3-8-23 0,0-3-5 0,0-3-1 0</inkml:trace>
  <inkml:trace contextRef="#ctx0" brushRef="#br0" timeOffset="31014.29">22046 2604 2016 0,'0'0'179'16,"0"0"-143"-16,0 0-36 0,-6 5 0 15,3-5 199-15,-3 2 33 0,-3 9 6 0,4-3 2 16,-4 3-141-16,0 2-28 0,3 5-6 0,0 3-1 0,-3 9 0 0,3-1 0 16,0 2 0-16,0 4 0 0,3 5-51 0,-3-6-13 15,3 3 0-15,-3 0 0 0,3-3 0 0,0-5-12 16,6 3 3-16,-3 0 0 0,-3-6 9 0,6-2 0 16,0 0 0-16,0-3-8 15,3-8-82-15,0 1-16 0,-3-6-3 0,3-6-1 16,-6-2-122-16,6-2-25 0,3-22-5 0,-3 0-1 0</inkml:trace>
  <inkml:trace contextRef="#ctx0" brushRef="#br0" timeOffset="31346.87">21963 2604 1612 0,'-3'-14'144'0,"3"14"-116"0,0 0-28 16,0 0 0-16,0 0 247 0,0 0 43 16,9-2 9-16,0-1 1 0,3 3-199 0,0 3-40 15,5-3-8-15,1 8-1 0,6-3-18 0,0 3-3 16,0 0-1-16,0 2 0 0,-4 4-16 0,-2-1-3 15,3-3-1-15,-6 6 0 0,0-3-10 0,-6 3 10 16,3 0-10-16,-6-3 10 0,-3 9 7 0,0-9 2 16,-3 5 0-16,-3-2 0 0,-3 0-19 0,0 0 0 0,-9 3 0 0,-3-4-9 15,-3 1 9-15,-3-3 0 0,-2 1 8 0,-1-1-8 16,0-8-47-16,0 6-13 16,3-9-4-16,1 4 0 0,2-4 0 0,3 1 0 0,3 0 0 0,6-1 0 15,0-2 75-15,9 0 14 0,0 0 3 0,0 0 1 16,0 0-21-16,9 0-8 0,3 3 0 0,0-3 0 15,0 3 16-15,3 2-2 0,0 0-1 0,2 1 0 16,1-1 5-16,-3 5 1 0,6-7 0 0,-3 8 0 16,3-6-19-16,0 3 0 0,2 0 0 0,-2 0 0 0,-3 0 19 0,0-3-3 15,0 0-1-15,3-2 0 16,-1 0-127-16,-2-1-24 0,3-2-6 0,-3 0-642 16,0 0-128-16</inkml:trace>
  <inkml:trace contextRef="#ctx0" brushRef="#br0" timeOffset="31598.33">22829 2413 979 0,'0'-21'87'0,"6"2"-70"15,-3 1-17-15,-3-6 0 0,3 8 368 0,-3 3 69 16,0 0 15-16,0-3 2 0,-3 8-254 0,0 0-50 0,-3 8-10 0,-6-5-3 16,0 5-80-16,-6 5-16 0,-2 0-3 0,-4 6-1 15,-3-1-21-15,-6 9-4 0,1-1 0 16,-4 9-1-16,3-3-3 0,3 5-8 0,4-3 12 0,-1 9-4 15,3-6 0-15,9 5 0 0,0-7 0 0,6 4 0 16,3 1 0-16,6 2 0 16,3-4 0-16,6 4 0 0,6-5 0 0,3 0-8 0,6 0 12 0,11-2-4 15,7-6-17-15,-6-8-4 0,3 0-1 0,8 3-982 16,4-3-197-16</inkml:trace>
  <inkml:trace contextRef="#ctx0" brushRef="#br0" timeOffset="32622.6">19838 4813 979 0,'0'0'43'0,"0"0"9"0,0 0-41 0,0 0-11 0,0 0 0 0,3-6 0 15,-3 6 238-15,0-5 46 0,0 5 8 0,0 0 3 16,0 0-133-16,0 0-26 0,0 0-6 0,-3 3-1 16,-6 2-58-16,0 3-12 0,0 0-3 0,-3 5 0 15,0 6-26-15,0-1-6 0,-3 3 0 0,3 6-1 0,0 2 1 0,7-3 1 16,2 4 0-16,0-1 0 0,6-3-33 0,0-2-8 16,5 0 0-16,1-6-1 0,6-2 17 0,3-3 0 15,3-5-8-15,0 0 8 0,3-2 12 0,2-6 5 16,1 0 2-16,3-6 0 0,3 1-19 0,-4-6 0 15,-2-2 0-15,3-3 0 0,-3 0 22 0,-6-5 1 16,-1-3 0-16,1-2 0 0,-6-3 4 0,0 0 1 16,-3-3 0-16,-6 0 0 0,0 3-12 0,-3 3-3 15,-6-1 0-15,-6 6 0 0,-3 3-13 0,-6-1 0 16,-3 3 0-16,-8 6 0 0,-10 2-8 0,-3 8-5 16,1 2-1-16,-4 6 0 15,0 3-34-15,4 7-6 0,2 1-2 0,3 7-1248 0</inkml:trace>
  <inkml:trace contextRef="#ctx0" brushRef="#br0" timeOffset="33376.18">19766 6138 1497 0,'0'0'133'0,"0"0"-106"16,0 0-27-16,0 0 0 0,0 6 210 0,0 2 37 15,0-3 7-15,0 5 2 0,0-2-154 0,0 3-30 16,3-3-7-16,3 5-1 0,-3 0 0 0,6 1 0 16,-3-1 0-16,6 3 0 15,0 2-204-15,0 1-42 0,9 23-8 0,-10-5-2 0</inkml:trace>
  <inkml:trace contextRef="#ctx0" brushRef="#br0" timeOffset="33508.05">19701 7197 2188 0,'3'5'48'0,"-3"3"11"0,0 0 1 0,3 2 1 0,-3 4-49 0,3-1-12 0,0 0 0 0,0 0-646 16,0 3-132-16</inkml:trace>
  <inkml:trace contextRef="#ctx0" brushRef="#br0" timeOffset="33660.21">19472 8440 2718 0,'-3'11'60'0,"-3"7"12"0,0 3 2 0,6 9 2 0,0-1-60 0,0 5-16 15,0-2 0-15,6 2-803 16,0-2-163-16</inkml:trace>
  <inkml:trace contextRef="#ctx0" brushRef="#br0" timeOffset="33813.75">19227 9559 1843 0,'-11'16'164'0,"5"-8"-132"15,0 3-32-15,-3 5 0 0,0 0 199 0,3 5 33 16,-3-3 6-16,3 1 2 0,0 2-212 0,3-3-43 16,0 4-8-16,3-1-1 15,0 3-242-15,0 5-48 0,0 0-10 0</inkml:trace>
  <inkml:trace contextRef="#ctx0" brushRef="#br0" timeOffset="33866.39">19168 10131 288 0,'3'24'25'0,"0"7"-25"16,0 7 0-16,3 6 0 0,-3 4 206 0,3 2 36 0,6 54 7 15,0-30 2-15</inkml:trace>
  <inkml:trace contextRef="#ctx0" brushRef="#br0" timeOffset="34492.78">19043 13557 1954 0,'6'-2'43'0,"-6"-6"9"0,3-3 1 0,-3 3 3 0,0 0-45 0,3 0-11 0,0 0 0 0,-3 0 0 15,-3 0 105-15,0 1 19 0,0 1 4 0,3 1 1 16,-6 0-38-16,0 5-8 0,0 2-2 0,-3 4 0 16,0 4-38-16,-3 3-8 0,-6 3-2 0,1 5 0 15,-1 9 0-15,0-1 0 0,-3 5 0 0,3 3 0 16,0-3-33-16,3 6 0 0,3 0 0 0,4 5 0 16,5 0-13-16,3-3-3 0,3-2-1 0,5-3 0 15,4-5-23-15,6-6-4 0,3-2 0 0,3-8-1 16,-3-6 10-16,8-2 3 0,1-8 0 0,3 0 0 0,3-8 87 0,-4 0 17 15,-2-5 4-15,3-3 1 0,-3-5-61 0,-3 3-16 16,-4-9 0-16,-2-5 0 0,-3 3 54 0,0-2 8 16,-6-6 2-16,-3 2 0 0,-9-2-39 0,0-3-7 15,0 3-2-15,-9 3 0 0,-3 0-16 0,-6 4 0 16,0 7 0-16,-6-1 0 0,-2 8-9 0,-7 3-6 16,-3 5-1-16,-3 5 0 15,1 8-216-15,2 3-43 0</inkml:trace>
  <inkml:trace contextRef="#ctx0" brushRef="#br0" timeOffset="37517.41">20802 4622 1324 0,'-9'-5'59'0,"9"5"12"0,0 0-57 0,0 0-14 15,0-8 0-15,0 8 0 0,0 0 190 0,0 0 35 16,0 0 7-16,0 0 2 0,-6 3-113 0,0 2-22 16,0 3-5-16,0 3-1 0,-3 2-41 0,3 0-9 15,-2 5-2-15,5 4 0 0,-3-1-4 0,0 3-1 16,3-3 0-16,3-3 0 0,3 1-24 0,0-1-12 16,3-2 10-16,5 0-10 0,1-3 24 0,6-5 0 15,6 0-1-15,3-2 0 0,0-6-34 0,5-3-6 16,-2 0-2-16,3-5 0 0,0 3 19 0,-4-8-8 15,-2 2 8-15,-3-2 0 0,-6 2 0 0,0-2 0 0,-3-3 0 16,-4 3 0-16,-2-3 10 0,0 6-10 0,-3-4 10 16,0 1-10-16,0-3 9 0,-3 3-9 0,-3 0 8 0,0 2-8 15,0 3 0-15,0-2 0 0,-3 2 8 0,-3 5-8 16,0 0 8-16,0 6 0 0,0 2 0 0,0 3 0 16,-2 3-18-16,2 2-4 0,0 0-1 0,3 6 0 15,0-1 15-15,3 1-9 0,0 2 9 0,0 0-8 16,0 3 8-16,3 0 0 0,3 0 0 0,0 2 0 15,-1 1 11-15,4-1 7 0,-3 3 2 0,0-2 0 16,0 2-38-16,-3-5-7 0,3-1-2 0,-6-1 0 16,0 1 27-16,0-4 0 0,0-1 0 0,0-2 0 0,-6 0 0 0,-3-3 8 15,3-2 0-15,-3-3 0 0,-2 2 8 0,-4-2 3 16,-3-2 0-16,-3-1 0 0,0 0-19 0,-3 1 0 16,-2-6 0-16,-1 2 0 0,0-2 0 0,3-2 0 15,0 2 0-15,1-6 0 16,2 1-89-16,6-3-22 0,3 0-4 0,6-2-669 15,3-4-133-15</inkml:trace>
  <inkml:trace contextRef="#ctx0" brushRef="#br0" timeOffset="37726.5">21359 4937 921 0,'0'0'82'0,"0"0"-66"15,0 0-16-15,0 0 0 0,3 5 326 0,3 6 62 0,-3-3 12 0,0 5 2 16,3-5-209-16,-1 5-41 0,-2 1-9 0,3 4-2 16,0-2-59-16,-3 2-12 0,-3 4-2 0,0-1-1 15,0 0-32-15,0 0-7 0,0 0 0 0,0 0-1 16,-3-2-27-16,3-3 0 0,0 0 0 0,0 0-955 16,0 0-186-16</inkml:trace>
  <inkml:trace contextRef="#ctx0" brushRef="#br0" timeOffset="38933.93">19873 13883 1803 0,'0'0'80'0,"3"-8"16"0,0 0-76 0,0 3-20 0,0-3 0 0,0 0 0 16,0-3 97-16,3 3 16 0,-3 5 3 0,0-2 1 15,0-3 1-15,0 3 0 0,3 2 0 0,-6 3 0 16,0 0-63-16,0 0-13 0,0 0-2 0,0 0-1 16,0 0-11-16,0 6-3 0,3 4 0 0,-3 3 0 15,-3 3-25-15,0 5 0 0,-3 1 0 0,3 4 0 16,3 1 35-16,-3 2 1 0,0 2 1 0,6 1 0 0,3-3-29 0,0 0-8 16,6 0 0-16,0-2 0 15,3-3-28-15,3-3-8 0,-1-3 0 0,4-4-1 0,-3-1 37 0,3-5 0 16,0-3 0-16,0-5 0 0,-3-3 0 0,2-2 0 15,4 0 0-15,-3-6 0 0,-6 1 0 0,3-4 0 16,-6-1 0-16,0-1 0 0,0 0 0 0,-7-3 0 16,1 1 0-16,0-1 0 0,0 3 0 0,-6 1 0 15,0 1 0-15,3 1 0 0,-6 3 30 0,3-1 14 16,-6 6 2-16,6 5 1 0,0 0-29 0,0 0-6 16,-3 8 0-16,-3 2-1 0,3 1-11 0,0 5 0 15,3-1 0-15,-2 7-11 0,-1 1 11 0,3 4-8 16,0 2 8-16,-3 5-8 0,3-2 8 0,0 5 0 15,-3 3-9-15,0 2 9 16,3-2-42-16,-3 0-4 0,-3-1-1 0,0 4 0 0,-3-4 38 0,0-2 9 16,0-2 0-16,-3 2 0 0,0-3 0 0,0-2 0 0,0-3 0 15,-3-2 0-15,4-4 0 0,-4-2 0 0,-3-2 0 0,3-3 0 16,0-3 0-16,-3-2 0 0,0-6 0 0,0 0 0 16,1-7 0-16,-1-1 0 0,-6-2 0 0,3-1 0 15,0-4 11-15,0-1 7 0,1 3 2 0,2-2 0 16,3-4-20-16,3-1-16 0,-3 1 4 0,9-1 0 15,-3 1 12-15,6-2 10 0,3 3-2 0,3-3 0 16,6 0-18-16,3-2-4 0,9-3-1 0,6 2 0 16,8 1-201-16,4-3-41 0</inkml:trace>
  <inkml:trace contextRef="#ctx0" brushRef="#br0" timeOffset="39188.55">20597 14481 2581 0,'0'-8'56'0,"-3"2"12"0,0-2 3 0,-3-2 2 0,0 2-58 0,0-5-15 15,0 2 0-15,-3 3 0 0,0-2 69 0,3 2 11 16,3 0 3-16,-6 2 0 0,-6 1-15 0,3 3-4 16,3-1 0-16,1 6 0 0,-7-3-39 0,0 7-8 15,0-1-1-15,0 7-1 0,6 3-24 0,0 2-5 16,3 4-1-16,6 1 0 0,6 1 15 0,3 3 0 15,-3-1 0-15,9-2 0 0,3-3 0 0,3 0 15 16,2-2-3-16,7-1-1 0,6-4-11 0,6-4-16 16,2-5 4-16,7 1-915 0,2-6-183 0</inkml:trace>
  <inkml:trace contextRef="#ctx0" brushRef="#br0" timeOffset="40218.43">19570 8393 172 0,'0'0'16'0,"-6"2"-16"15,0 1 0-15,0 0 0 0,0-3 175 0,0 2 32 16,0 1 6-16,0-1 2 0,0-2-137 0,0 0-27 16,6 0-6-16,-3 0-1 0,3 0 39 0,-6 0 7 15,-3 0 2-15,0 0 0 0,3 0 45 0,-2 0 10 0,-4 3 1 0,0 0 1 16,0-1-23-16,-3 4-5 16,-3-1-1-16,-3 3 0 0,3 0-32 0,-2 0-8 15,-1 2 0-15,-3 6-1 0,3 3-30 0,-3 2-5 0,-3 3-2 16,4 5 0-16,-1 0-22 0,3 3-4 15,0 5 0-15,0 0-1 0,3 2-15 0,7 1 0 0,-1 0 0 0,6 0 0 16,3-3 0-16,3-3 0 0,6 3 0 0,6-3-10 16,-1-4 10-16,7-1 9 0,3-3-1 0,3-5-8 15,3-5 16-15,0-3-3 0,2-5-1 0,7-5 0 16,3-3 27-16,2-5 5 0,4-3 0 0,3-6 1 16,-4 1-28-16,-2-5-5 0,0-3-2 0,-4-3 0 0,1 0 12 15,-6-5 2-15,3-3 1 0,-4-5 0 0,1-5-5 16,-6-6 0-16,3-5-1 0,-4-8 0 0,-8 6-8 0,-3 2-2 15,-12 3 0-15,-3 2 0 0,-9 8-9 0,-9 3 0 16,-6 3 0-16,-8 7-11 0,-7 6-5 0,-6 5-2 16,-8 6 0-16,-10 7 0 15,-5 3-26-15,-1 5-4 0,4 3-2 0,-7 8 0 16,13 0-126-16,5 5-26 0,-35 22-5 0,41-9-953 0</inkml:trace>
  <inkml:trace contextRef="#ctx0" brushRef="#br0" timeOffset="41464.33">20820 8358 1796 0,'0'0'80'0,"0"0"16"0,0 0-77 0,0 0-19 15,-6 3 0-15,3 2 0 0,-6 0 68 0,3 3 9 16,0 6 3-16,-3-1 0 0,0 8 10 0,0-2 2 16,0 7 1-16,3 0 0 0,1 6-48 0,-1 3-9 15,3-1-3-15,3 3 0 0,0-5-11 0,6-3-2 16,0-3-1-16,5 1 0 0,4-3-8 0,3-3-2 16,6-5 0-16,0 0 0 0,3-6-1 0,2-2-8 15,-2-5 12-15,6-3-4 0,0-3-8 0,-1-2 0 0,1-3 0 0,0-5-11 16,-3-3 26-16,-1-3 5 0,1-2 0 0,-3-3 1 15,-6-5-10-15,0 0-3 0,-1 0 0 0,-2-6 0 16,-6 4 22-16,0 2 4 0,-6 2 1 0,0 1 0 16,-6 2-35-16,-3 3 0 0,-3 5 0 0,-3 3 0 15,0-1 51-15,0 4 3 0,-6 2 1 0,4 3 0 16,2 5-37-16,0 0-7 0,-3 5-2 0,3 3 0 16,0 5 2-16,0 3 0 0,0 2 0 0,3 9 0 15,0 2-11-15,0 3-16 0,6 2 4 0,0 6 1 16,3-3 11-16,0 0 0 0,3 0 8 0,0 5-8 15,-3-2 0-15,3 0 0 0,3-1 0 0,0 4-8 16,0-4 8-16,0 4 0 0,-3-4 0 0,3 6 0 0,-1-2 0 0,-2-6 0 16,-3 2 0-16,-3-4 0 0,-3-3 8 0,0-1-8 15,-2-4 8-15,-4 2-8 0,0-3 0 0,-3-2 0 16,-3-5 0-16,0-1 8 0,-3 1-8 0,-3-3 12 16,3-6-4-16,-2-2 0 0,-4 0-18 0,0-5-3 15,0-1-1-15,-3-2 0 0,1-5 29 0,2 0 5 16,-3-6 2-16,0 1 0 0,6-1-22 0,1-5 0 15,-4 0 0-15,6-5 0 0,3 0 0 0,6-3 0 16,6-2-8-16,6-6 8 16,6 0-36-16,6-2-1 0,0-1-1 0,6 1 0 15,2 0-55-15,4 4-11 0,3 1-3 0,6 6 0 16,-7 1-146-16,4 4-30 0,36-11-5 0,-10 13-2 0</inkml:trace>
  <inkml:trace contextRef="#ctx0" brushRef="#br0" timeOffset="43014.84">21627 9038 1234 0,'6'-10'55'0,"-6"10"11"0,3-6-53 0,2 1-13 16,-2-3 0-16,0 3 0 0,0-3 144 0,-3 3 25 15,3-1 6-15,-3 6 1 0,3-5-32 0,-3 5-5 16,0 0-2-16,0 0 0 0,0 0-45 0,0 0-10 15,-6 8-2-15,0 2 0 0,0 6-12 0,1 0-4 16,-7 5 0-16,3 6 0 0,-3 2-51 0,3 0-13 16,-3 0 0-16,3 3 0 0,-3-6 43 0,6 3 5 15,0 1 2-15,3-4 0 0,3-2-37 0,3 0-13 16,0-3 9-16,6 0-9 0,3-2 13 0,0-4-2 16,3-1-1-16,6-4 0 0,2-7-10 0,4 0 0 15,3-6 0-15,0-2 0 16,-3-1-49-16,-4-4-12 0,1-6-3 0,0 0-819 15,-3-5-164-15</inkml:trace>
  <inkml:trace contextRef="#ctx0" brushRef="#br0" timeOffset="43329.92">21698 8723 2167 0,'0'0'96'0,"0"0"20"16,0 0-93-16,0 0-23 0,0 0 0 0,0 0 0 0,0 0 80 16,0 0 12-16,0 0 3 0,0 0 0 0,-3 6-5 0,0 2-1 15,0-1 0-15,0 1 0 0,-6 0-60 16,3-2-12-16,-3-1-2 0,3 3-1 0,3-3 26 0,-3-2 6 16,6-3 1-16,0 0 0 0,0 0-24 0,0 0-5 15,0 0-1-15,0 0 0 0,9 0-17 0,0-3 0 16,3-2 0-16,0 0 0 0,3-3 0 0,3-6 0 15,-6 1 0-15,3 3 0 0,-3-1 0 0,-4-2 0 16,1 2 0-16,0 1 0 0,-3 2 16 0,-6 2-1 16,-3 4 0-16,-3-1 0 0,-9 3-24 0,7 0-5 15,-4 3-1-15,3 2-913 16,-3 3-184-16</inkml:trace>
  <inkml:trace contextRef="#ctx0" brushRef="#br0" timeOffset="45917.07">3910 16169 1094 0,'0'-6'97'0,"-6"1"-77"16,0 0-20-16,0-3 0 0,3 0 0 0,-3 0-11 16,3-3 2-16,-3 6 0 15,0-3-41-15,-3 6-8 0,4-4-2 0,-1 1 0 0,-3 0 178 0,3 5 35 16,0 0 7-16,-3 0 2 0,0 0-69 0,0 0-13 15,0 0-4-15,0 0 0 0,0 0 16 0,0-3 2 16,-3 3 1-16,3 3 0 0,-3-3-10 0,4 0-1 16,-7 0-1-16,0 0 0 0,0 5-28 0,-3 3-6 15,-3-3-1-15,3 8 0 0,-2-5-30 0,-1 8-6 16,-3 0-2-16,0 11 0 0,-3 2-10 0,3 0 10 0,4 3-10 0,-1 2 10 16,-3-2-10-16,6 5 10 0,6-3-10 0,0 3 10 15,3-5-10-15,6 2 0 0,3-2 0 0,6 0 0 16,3-3 8-16,6-3-8 0,6-4 0 0,3-7 8 15,3 4 0-15,5-8 0 0,7-6 0 0,-3 0 0 16,2-5-8-16,4-5 8 0,-3-8-8 0,2-1 8 16,-2 1-8-16,3-8 0 0,0-3 0 0,-4-2 0 15,-5-6 9-15,0 3 10 0,-1-8 1 0,-2 2 1 16,-6-10-21-16,-6 0 8 0,-3-7-8 0,-3-7 0 0,-6 1 0 16,-6 0 0-16,-6 0 0 0,-6-3 0 15,-3 5-20-15,-6 3-9 0,-6 6-2 0,0 7 0 16,-2 8 12-16,-1 3 3 0,-3 5 0 0,-3 6 0 0,1 5-4 0,-7 2 0 15,-3 6 0-15,1 5 0 16,-4 2-102-16,4 1-21 0</inkml:trace>
  <inkml:trace contextRef="#ctx0" brushRef="#br0" timeOffset="46819.24">4330 15989 1364 0,'0'0'60'0,"0"0"13"0,0 0-58 16,0 0-15-16,0 0 0 0,0 0 0 0,0 0 121 0,0 0 22 15,0 0 4-15,0 0 1 0,0 10-24 0,0 4-4 0,0 1 0 0,0 4-1 16,0 2-45-16,0 3-9 0,3 0-1 0,0 5-1 16,0-3-27-16,0 1-4 0,3 2-2 0,0-3 0 15,3-2-14-15,-1-3-4 0,4 1 0 0,3-4 0 16,-3-5-4-16,6 0 0 0,0-5-8 0,0 0 12 15,3-2-2-15,2-6-1 0,-2-6 0 0,3 1 0 16,0-3-9-16,0-5 12 0,-4 0-12 0,-2-1 12 16,0-4-12-16,-3-3 0 0,-3 2 0 0,0-2 0 15,-3-5 0-15,-3 2-9 0,0 0 9 0,0 0-10 16,-3-2 10-16,-3 5 0 0,-3 2 0 0,0 3 0 16,0 3 0-16,0 5 0 0,-3 0 0 0,3 3-8 15,-3 5 8-15,3 5 0 0,-3 0 0 0,0 3 0 16,3 6 0-16,-3 1 0 0,3 4 0 0,3-1 0 0,0 4 0 15,0 1 0-15,3 1 0 0,3 3-8 0,-3-4 8 0,3 7 0 16,0-4 0-16,0 3 0 0,3 0 0 0,0 0-10 16,-3 0 10-16,3 1 0 0,-3 1 0 0,2-4 0 15,-5 5 0-15,0-3 0 0,3 2 0 0,-3-2 8 16,0 1-8-16,-3-7 0 0,-3 4 18 0,0-1-2 16,0-5-1-16,-3-2 0 0,-2 2-3 0,-4-2-1 15,-6-6 0-15,3 0 0 0,-9 0-2 0,0 1 0 16,-3-4 0-16,-2-2 0 0,-4-3 8 0,0-2 2 15,-5-3 0-15,8-3 0 0,-3-2-19 0,3 2-16 16,6-7 4-16,4 2 0 0,2-3 12 0,6-4 15 0,0-4-3 16,6-5-1-1,6-2-120-15,3-3-24 0,6-3-5 0</inkml:trace>
  <inkml:trace contextRef="#ctx0" brushRef="#br0" timeOffset="47336.27">4922 16391 460 0,'0'0'41'0,"0"0"-33"0,0 0-8 0,0 0 0 15,0 0 225-15,0 0 43 16,0 0 9-16,0 0 2 0,0 0-111 0,0 0-23 16,0 0-4-16,0 0-1 0,3 5-24 0,-3 3-4 0,0 0-2 0,-3 5 0 15,3 1-11-15,0-1-3 0,0 5 0 0,0-4 0 16,-3 9-56-16,0-7-12 0,3 5-3 0,0-2 0 15,0-3 13-15,0-3 2 0,3 0 1 0,0 0 0 16,-3-5-33-16,6 0-8 0,3 6 0 0,0-9 0 16,0-2 0-16,3-1 13 0,-3-4-3 0,3-1-1 31,2-2-55-31,-2-3-11 0,3 0-3 0,3-6-786 0,-3-4-158 0</inkml:trace>
  <inkml:trace contextRef="#ctx0" brushRef="#br0" timeOffset="47617.1">4955 16105 1407 0,'-12'0'62'0,"9"0"14"0,-3 5-61 0,3-2-15 16,-3 2 0-16,3 1 0 0,-3-4 86 0,6 4 14 16,-3-6 4-16,3 0 0 0,-3 5-53 0,0 3-11 15,3 0-1-15,0-3-1 0,0 8-13 0,0-2-2 16,0 0-1-16,0-1 0 0,3 3 5 0,0 1 1 15,-3-1 0-15,3-3 0 0,6-2 1 0,0 0 1 16,0-2 0-16,0-1 0 0,3-3-6 0,0 1 0 16,0-6-1-16,0-2 0 0,-4 0-7 0,1 0 0 15,3-6-1-15,-6 3 0 0,3 0-6 0,-3-2-1 0,-3 2 0 16,0 2 0-16,-6-2-8 0,3 3 0 0,-6 0 9 16,0 2-9-1,0 1-58-15,-3-1-16 0,0 3-3 0</inkml:trace>
  <inkml:trace contextRef="#ctx0" brushRef="#br0" timeOffset="47976.63">3306 17190 2098 0,'15'-8'93'0,"-3"8"19"0,3-3-89 0,5-2-23 16,10 0 0-16,0 0 0 0,6-3 47 0,5 2 5 15,7-2 0-15,0 0 1 0,2-2 53 0,1 5 10 16,2-3 3-16,7 2 0 0,2-2-45 0,4 6-9 15,5-9-1-15,4 6-1 0,-1-3-55 0,3 3-8 16,-2-3-8-16,2 2 8 0,-2 1 0 0,-1-3 0 16,-2 8 10-16,-4-2-2 0,0-1-8 0,-2 0 0 15,-1-2 0-15,-5 5 0 0,-3 0 0 0,-10 5 0 16,-2-2 0-16,-9-3 0 16,-4 0-101-16,-5 3-22 0,-3 4-4 0</inkml:trace>
  <inkml:trace contextRef="#ctx0" brushRef="#br0" timeOffset="48588.21">3845 17653 1440 0,'-12'-13'64'0,"6"5"12"0,0 3-60 0,0-1-16 16,0-2 0-16,-3 0 0 0,0 0 175 0,0-2 32 15,-3 5 6-15,3-3 2 0,-6 2-99 0,3 6-20 0,-2-2-4 0,-1 2-1 16,-3 2-10-16,-3 4-1 16,6-1-1-16,-9 3 0 0,3 5-47 0,1 0-10 15,-1 6-2-15,0-1 0 0,-3-2-4 0,3 8 0 16,6-3-1-16,-2-2 0 0,5 2-7 0,0 3-8 0,6-3 11 15,0 3-11-15,3 2 0 0,0-5 0 0,6 6 0 16,3-9 0-16,0 1 8 0,3-3-8 0,6-6 0 16,-1-2 0-16,1 0 11 0,3-8-11 0,6 0 10 0,-3-2-10 15,3-4 13-15,2-2-3 0,-2-2-1 0,3-6 0 16,-3-3-9-16,-3 1 10 0,3-1-10 0,-4-2 10 16,-2 0-2-16,-3-3-8 0,-3-2 12 0,0-6-4 15,0-2-8-15,-6-6 0 0,-3-5 0 0,0-3 0 16,-6-2-20-16,0 2 0 0,-6-2 0 0,-3 5 0 15,-3 5 5-15,-3 6 2 0,-3 2 0 0,-5 8 0 16,-7 3 13-16,-3 13 0 0,-9-2 0 0,4 15 0 16,-7 3 0-16,-2 5 0 0,-1 0 0 0,3 6 0 15,4 5-18-15,-1 0 2 0,9 5 1 0,7 2-849 16,8-1-169-16</inkml:trace>
  <inkml:trace contextRef="#ctx0" brushRef="#br0" timeOffset="48893.9">3982 17566 1382 0,'-9'-14'61'0,"3"9"13"0,3-3-59 0,0 3-15 0,3 5 0 15,0-8 0-15,3 5 239 0,0-5 45 0,3 6 8 0,0-4 3 16,5 6-195-16,-2-5-38 0,3 5-8 0,3 5-2 15,3-5 13-15,3 6 3 0,-3-4 0 0,6 12 0 16,-4-4-50-16,1 3-10 0,3 1-8 0,-3 2 12 16,-6-1-12-16,3 1 10 0,-4-2-10 0,-2 4 10 15,-3-5-10-15,-3 1 0 0,-3 4 9 0,-3-5-9 16,-3 1 9-16,-6-1-9 0,-3 5 12 0,-2-5-12 16,-4 1 0-16,-3 2 0 0,-6-3-10 0,0-3 10 15,-2 4-37 1,2-1 0-16,0-5 0 0,3 2 0 0,3-2-131 0,3-8-25 15,-8 0-6-15,17-5-1 0</inkml:trace>
  <inkml:trace contextRef="#ctx0" brushRef="#br0" timeOffset="49105.99">4368 17534 2869 0,'-20'0'127'0,"14"0"26"0,0 0-122 0,-3 5-31 16,0 3 0-16,0-3 0 0,-3 3 32 0,3 6 0 15,-3-1 0-15,3 0 0 0,0 6 4 0,3-6 2 16,0 8 0-16,0-2 0 0,4 2-20 0,2-3-4 16,5 6-1-16,-2-3 0 0,6 0-13 0,0 3 0 15,3-5 0-15,6-3 0 16,-3 2-83-16,6 1-19 0,0-6-4 0,5-5-1 16,1 2-111-16,0-7-22 0</inkml:trace>
  <inkml:trace contextRef="#ctx0" brushRef="#br0" timeOffset="49348.83">4657 17711 2016 0,'-6'0'89'0,"6"0"19"0,0 0-87 0,0 6-21 0,-3 1 0 0,6 4 0 16,0-3 64-16,0 0 9 0,0 2 2 0,0-2 0 15,3 11-50-15,0-3-9 0,0 2-3 0,-3 1 0 16,6 2 24-16,-3 8 5 0,0-8 1 0,0 6 0 15,0-1-31-15,0 1-12 16,-3-1 8-16,0-2-8 0,0-3 48 0,0 0 5 0,-3-2 1 0,0-6 0 16,-3 6-20-16,-3-6-4 0,-3 0-1 0,0-5 0 15,0 3-16-15,-6-4-3 0,3-1-1 0,-3-1 0 0,0-5-9 0,0 0 0 16,1-5-10-16</inkml:trace>
  <inkml:trace contextRef="#ctx0" brushRef="#br0" timeOffset="49612.87">4574 17608 2624 0,'-9'-8'116'0,"9"8"24"0,-3-3-112 16,-3-2-28-16,0 0 0 0,3 5 0 0,0-5 24 0,3 5-2 0,-6-3 0 0,0 3 0 15,0 0 12-15,0 0 2 0,3 8 1 0,0-3 0 16,0 3-19-16,0 0-4 0,3 3-1 0,3-3 0 16,0 2-13-16,0-2 0 0,6 0 0 0,-3 3 0 15,3-9 0-15,3 4 8 0,-3-1-8 0,6-5 0 16,0 0 8-16,-3-5-8 0,3-1 0 0,-1-2 0 31,1 3-80-31,0-8-23 0,-3 5-4 0</inkml:trace>
  <inkml:trace contextRef="#ctx0" brushRef="#br0" timeOffset="54159.16">6235 16830 2253 0,'0'0'100'0,"0"0"20"0,-3-5-96 0,0-3-24 16,3 8 0-16,0 0 0 0,6-5 40 0,3-3 4 15,6 2 0-15,2-2 0 0,7 1 8 0,3-1 1 16,0-3 1-16,6 6 0 0,-1-3-6 0,1 2-2 16,0-1 0-16,0 1 0 0,-1 1-29 0,4-3-5 15,0 3-2-15,2 2 0 0,-5-2-10 0,3 2 0 0,-6 1 0 16,-4-1 8-16,4 3-8 0,-3 0-12 0,-3-5 2 0,-3 5 1 31,-3 0-221-31,-4 0-44 0</inkml:trace>
  <inkml:trace contextRef="#ctx0" brushRef="#br0" timeOffset="54358.54">6151 17150 2073 0,'0'0'184'15,"0"0"-147"-15,0 0-29 0,12 0-8 16,6-5 122-16,3-3 23 0,9 3 5 0,6-3 1 0,5 0-63 0,1 0-13 16,3-3-3-16,2 3 0 0,7 1 2 15,-1-4 0-15,4 6 0 0,-1-3 0 0,7-3-44 0,-1 3-9 16,-5-5-1-16,0 8-1 0,-1-3-19 0,1 0 0 16,2 0 0-16,-2-3-1425 15</inkml:trace>
  <inkml:trace contextRef="#ctx0" brushRef="#br1" timeOffset="61771.92">3217 9210 403 0,'-6'0'36'0,"3"5"-36"0,-6-2 0 0,3 2 0 15,0-2 215-15,0 0 36 0,0-1 7 0,0 4 2 16,3-4-184-16,3-2-36 0,0 0-7 0,0 0-1 15,0 0-1-15,0 0 0 0,0 0 0 0,3-5 0 16,-3 5-17-16,6-5-3 0,-6 5-1 0,0-6 0 16,6 1 31-16,-6 5 7 0,0 0 0 0,0 0 1 15,0 0-9-15,0 0-3 0,3-3 0 0,-3 3 0 16,0 0 11-16,0 0 1 0,9-5 1 0,-6 3 0 0,3-1-21 0,3 0-4 16,-3-2-1-16,2 0 0 0,1-1-7 0,0 1-1 15,3-3-1-15,3-2 0 0,-3-4 3 0,3 4 1 16,3-4 0-16,3-1 0 0,-1-4-3 0,4-2-1 15,3 0 0-15,3 0 0 0,6-3-2 0,-1 0 0 16,7 0 0-16,-3-2 0 0,2-1-2 0,1-2-1 16,-3 0 0-16,2 3 0 0,1-6 9 0,3 0 1 15,5 0 1-15,1 1 0 0,-1-1-21 0,4 0 0 16,-3 0 0-16,2 3 8 0,1-3-8 0,-1 1 9 16,4-1-9-16,2 0 10 0,4-2-10 0,-1-1 0 15,-2-2 0-15,3 0 0 0,2-5 0 0,0 0 0 16,4 2 0-16,2-2 0 0,-2-1 0 0,2-2 0 15,-2 0 0-15,2 0 0 0,7-5 0 0,-4 2 0 16,0 1 0-16,1-1 8 0,-4 3 6 0,-2 0 1 16,2 0 0-16,1 0 0 0,-1 3 3 0,-3 0 1 0,-2-3 0 15,-1 2 0-15,1-2 2 0,2 0 1 0,4 0 0 0,-1 0 0 16,1 0-22-16,2-2 8 0,6-1-8 0,1-2 0 16,-1-3 0-16,1 3 8 0,2-1-8 0,0 1 0 15,-2 3 0-15,-1 2 0 0,0 2 0 0,4 4 8 16,-1-4-8-16,-12 6 0 0,-5-2 0 0,11-4 0 15,1 3 0-15,-7 1 0 0,-8-1 0 0,2 0 8 16,4 3-8-16,-4 0 8 0,-2-5-8 0,-7 2 8 16,4 1-8-16,-1-4 0 0,-2 1 0 0,2 0 0 15,-5-1 0-15,5 4 8 0,-2-4-8 0,6 4 0 16,-4 2 0-16,-5 2 0 0,2-2 0 0,4 0 8 16,-7 0-8-16,1 3 0 0,2 2 0 0,-2-3 0 0,-6 6 0 15,-4 0 0-15,4 3 0 0,-6 2-8 0,-1-2 8 0,-5 4 0 16,3 1 0-16,-4 0 0 0,-5 3 0 0,0-1 0 15,0 6 0-15,2-3 0 0,-2 0 0 0,-3 3 0 16,0 0 0-16,6 2 0 0,-7-2 0 0,4 2 0 16,-3-2 0-16,0 2 0 0,-1-2 0 0,1 3-8 15,-3-1 0-15,3 3 0 0,-3-3 8 0,-4 4-8 16,1 1 8-16,-3 1-8 16,-3-3-16-16,0 3-2 0,-3-1-1 0,0 4 0 0,-6-4 39 0,3 1 8 15,-6 0 2-15,-3 5 0 0,0 0-22 0,0 0 0 16,0-5 0-16,-3-1-12 15,3 6-112-15,-6-2-22 0,-3-4-5 0</inkml:trace>
  <inkml:trace contextRef="#ctx0" brushRef="#br1" timeOffset="62073.09">9458 5046 2055 0,'0'0'91'0,"0"0"19"0,0 0-88 0,0 0-22 0,0 0 0 0,-6 0 0 16,-2 0 59-16,8 0 7 0,0 0 2 0,0 0 0 16,0 0 36-16,0 0 8 0,0 0 2 0,5 2 0 15,1 4-64-15,0-4-13 0,6 1-2 0,3 5-1 16,3 0-34-16,0 2 0 0,3-2 0 0,3-2 0 0,-4 4 0 16,4 1 0-16,-3-3 0 0,0 0 0 0,-3 5 0 15,0 0 0-15,-4 0 0 0,1 0 0 0,-3 3 0 0,-3 3 0 16,3-1 0-16,-6 1 0 0,0-1 32 15,-3 4 0-15,-3-1 0 0,-3-3 0 16,-6 3-20-16,0-2-4 0,-6 5 0 0,-6 0-8 0,-5-6 17 16,-7 6-3-16,-6 0-1 0,-11 2 0 15,2 1-61-15,-6 2-13 0,-2 3-3 0</inkml:trace>
  <inkml:trace contextRef="#ctx0" brushRef="#br1" timeOffset="63972.21">2952 9358 1152 0,'0'0'102'16,"3"-5"-82"-16,0 0-20 0,6 2 0 15,-4-2 160-15,7 0 27 0,-3-1 5 0,6 1 2 16,0 2-100-16,3-5-20 0,3 3-4 0,3-3-1 16,2 3-5-16,1-3-2 0,9 3 0 0,-6-6 0 0,2 0-16 0,4-2-3 15,3 0-1-15,8-3 0 0,4-2-21 0,3-4-4 16,5 1-1-16,7-3 0 0,-1 1-4 0,4-6 0 16,5-1-1-16,12-1 0 0,-5 2 9 0,5-1 1 15,0-1 1-15,10-4 0 0,-4 4-31 0,-3-1-7 16,3-5 0-16,10 0-1 0,-10 2 17 0,0 1 0 15,0 0 0-15,10-4 9 0,-19 4-1 0,6 2 0 16,4 1 0-16,8-4 0 0,-18 6 4 0,9-3 0 16,-2 1 0-16,14-6 0 0,-15 2 0 0,3 1 1 15,-2-6 0-15,14-2 0 0,-9 5-3 0,-3 0-1 16,-2 0 0-16,11-3 0 0,-9 3-9 0,0 2 0 16,-8 4 0-16,5-6 0 0,-12 2 11 0,1 1 0 15,-4 2 0-15,10-2 0 0,-7 2 10 0,-3 3 3 0,-2 0 0 16,11-3 0-16,1 0-24 0,-4 1 0 0,-3 1 0 15,4-4 0-15,-4 0 15 0,0-1-2 0,4 1 0 16,2-1 0-16,-14 1-13 0,2 2 0 0,-2 1 8 0,2-4-8 16,-9 6 0-16,1 0 0 0,-3 0 0 0,-1 2 0 15,-5 4-9-15,-7-1-5 0,1-3-1 0,0 4 0 16,-7-1 28-16,4-3 6 0,-1 3 1 0,1 1 0 16,-3 1-12-16,-1 1-8 0,-2 0 9 0,-3 3-9 15,0 4 8-15,-7-2-8 0,4-2 0 0,-3 5 9 16,-3 2-29-16,-1 3-7 0,-2-2-1 0,0-1 0 15,3 3 28-15,-6 0 0 0,0 0 0 0,-1 0 0 16,1 0 0-16,0 3 0 0,-3 0 0 0,0-1 0 16,0 1-12-16,-1 0 2 0,1 0 1 0,-3-1 0 15,0 1-37-15,3 2-7 0,-3-2-2 16,0 2 0-16,0 1-58 0,-3-1-12 0,-1 1-3 0,1-1-921 16</inkml:trace>
  <inkml:trace contextRef="#ctx0" brushRef="#br1" timeOffset="64231.51">9494 6530 1728 0,'-9'-5'153'0,"9"5"-122"16,0 0-31-16,0 0 0 0,0 0 103 0,0 0 14 0,0 0 3 0,0 0 1 15,0 0-94-15,0 0-19 0,6 2-8 0,0 1 0 16,3 2 52-16,-3 1 5 0,3-1 1 0,3 5 0 15,-3 1-38-15,6-3-8 0,0 2-2 0,-1 1 0 16,1 0 17-16,3 2 3 0,0-3 1 0,0 4 0 16,-3-4-21-16,0 1-10 0,-1 2 10 0,1-2-10 15,-3 2 28-15,-3 0 0 0,-3 3 0 0,0-3 0 16,-6 3-73-16,-6 0-15 0,-3 0-4 0,-6 5-682 16,-5 0-137-16</inkml:trace>
  <inkml:trace contextRef="#ctx0" brushRef="#br1" timeOffset="65181.2">2928 9533 115 0,'0'0'0'0,"0"0"10"0,0 0-10 0,0 0 0 16,0-5 0-16,-3-1 0 0,3 6 158 0,0 0 30 16,0 0 5-16,-3-5 2 0,3 0-51 0,0 5-9 15,0 0-3-15,0 0 0 0,0 0-14 0,0 0-3 16,3-6-1-16,6 1 0 0,0 3-22 0,6-1-4 16,2 0 0-16,7 1-1 0,3-4-29 0,9 1-6 15,5-3 0-15,10 0-1 0,0-5-3 0,8 5 0 16,7-5 0-16,11 2 0 0,0-2-9 0,7-3-3 15,-1 3 0-15,18-3 0 0,-2 5-17 0,2-2-4 0,3 0-1 16,18 0 0-16,-12-1-2 0,3 1-1 16,0-3 0-16,15 0 0 0,-12 3 4 0,0 0 1 15,-2-3 0-15,17 3 0 0,-15 5 12 0,3-3 2 0,3 1 1 0,15-1 0 16,-21 1-5-16,3 2-1 0,3-3 0 0,15 1 0 16,-24-1-7-16,-24 6-2 15,6-3 0-15,7 2 0 0,5-1 32 0,0-1 7 0,6 0 1 0,-3 0 0 16,0 0-56-16,24-3 0 0,0 6 0 0,6-3-8 15,-24 0 8-15,-6 5 12 0,-3 3-2 0,10-2-1 16,-19 2-9-16,-3 0 0 0,-9 0 0 0,4 0 0 16,-10 2 0-16,0-2 0 0,-5 3 0 0,2 0 0 15,-11-3 0-15,-4 2 0 0,1-2 0 0,-1 0 0 0,-2 0 0 16,-7 0 0-16,-2 3 0 0,3-3 0 0,-7 0 15 0,-5 0 10 16,-6 0 3-16,-7-3 0 15,-2 1-45-15,-6 2-9 0,0-3-2 16,-6 0 0-16,-6-2 50 0,-1 0 10 0,-5 2 1 0,0 0 1 15,-6-2-54-15,0 0-12 0,-2 2-1 0,-4-2-1 0,-3 0 34 0,0-1 0 16,0 4 0-16,-3-1 0 16,3-2-164-16,3 0-25 0,0 2-6 0</inkml:trace>
  <inkml:trace contextRef="#ctx0" brushRef="#br1" timeOffset="65469.21">9057 8657 1785 0,'0'0'79'0,"0"0"17"16,0 0-77-16,0 0-19 0,0 0 0 0,6 0 0 0,2 0 124 0,-2 0 22 0,3 3 4 0,3-1 1 16,-3 1-51-16,3 2-9 0,0 3-3 0,3 0 0 15,0 3-18-15,3-1-4 0,-1 4-1 0,1-1 0 16,3 0-52-16,3 3-13 0,0-3 0 0,6 3 0 15,-4-3-12-15,1 6-6 0,0-3-1 0,-3 0 0 16,0 5-21-16,-4-3-4 0,-5 3 0 0,-6 1-1 16,-3-1 36-16,-9 0 9 0,0 0 0 0,-9 0 0 0,-6 3 36 15,-2 0 8-15,-7-3 3 0,-6 6 0 16,0-6-60-16,-5-3-12 0,-7 3-3 0,-12-2-1196 16</inkml:trace>
  <inkml:trace contextRef="#ctx0" brushRef="#br1" timeOffset="66824.61">3002 9247 403 0,'0'0'17'0,"0"0"5"0,0 0-22 0,0 0 0 16,0 0 0-16,9 3 0 0,3 2 272 0,-3-2 49 15,0-1 11-15,3 1 1 0,3 0-180 0,0 2-36 16,2 6-7-16,1-3-2 0,3-1-24 0,0 1-4 16,3 0-2-16,0 6 0 0,-1-4-9 0,1 3-1 15,3 3-1-15,3-3 0 0,-3 3-35 0,5 3-6 16,1-1-2-16,3 4 0 0,0-1 12 0,2 0 1 15,4 5 1-15,3 1 0 0,-1-1-30 0,4 3-8 16,-1-2 0-16,1 5 0 0,0-1 12 0,2 1-3 0,7 0 0 16,5 2 0-16,1 1-1 0,-4-4-8 0,1-2 12 0,2 3-4 15,1 0-8-15,2 0 0 0,1-3 0 0,-1 3 0 16,-2-6 0-16,-1 3 13 0,4-2-3 0,-1-1-1 16,1 1-9-16,-4-1 0 0,1 3 0 0,-4-2 0 15,-5-1 29-15,3 3 1 0,-4 0 0 0,4 3 0 16,-1 0-22-16,4-1-8 0,-7-1 0 0,1 1 0 15,-4 1 0-15,4 0 0 0,-3-3 0 0,-1 3 0 16,1-3 8-16,-1 0 0 0,7-3-8 0,-3 1 12 16,-4 2-12-16,1-3 0 0,-4-2 0 0,1 0 0 15,3 0 0-15,2-3 0 0,-2 0 0 0,-1 0 0 16,1-2 8-16,-3-1-8 0,-7 4 0 0,-2-4 0 0,0 1 0 16,-7-4 8-16,4 7-8 0,-3-4 0 0,0-2 0 0,-1 3 0 15,4-1 8-15,-3 1-8 0,3-4 8 16,-4 4 0-16,-2-1-8 0,3 1 12 0,-3 5-1 0,2-3-1 15,-2 3 0-15,0-3 0 0,0 0 2 0,2 0 1 16,1 0 0-16,-3 1 0 0,-3-4 6 0,5 3 1 16,7 0 0-16,-6 1 0 0,-3-4-20 0,-1 1-11 15,1-1 2-15,3 1 0 0,-3-1 9 0,-4 3 0 16,-2-2 0-16,9 2 8 0,3 0-8 0,-6 0 8 16,-7 1-8-16,4 1 8 0,6 1 1 0,-3 3 1 15,-10-4 0-15,1 4 0 0,6-1-10 0,-3-2 12 16,0 0-12-16,0 0 12 0,-4-3-4 0,4 3 0 15,-3 0 0-15,-3-1 0 0,0-1-8 0,0-1 0 0,8 0 9 16,-2 3-9-16,-3-3 0 0,3-3 8 16,-3 4-8-16,2-1 0 0,7 0 0 0,-6-3 8 0,-6 4-8 0,0-1 0 15,9 0 0-15,-7-3 8 16,-2 4-8-16,-3-1 0 0,3 3 0 0,0-3 0 0,-6 0 0 0,3 3 8 16,0 0-8-16,-1-1 0 0,1 1 8 0,-3 3-8 15,3-4 0-15,0 1 9 0,-3 0-9 0,6 0 0 16,-3-3 8-16,2 3-8 0,4-3 0 0,-3-2 0 15,3-1 8-15,0-2-8 0,0 0 0 0,2-3 0 16,1 0 8-16,0-2-8 0,3 2 0 0,-6-5 0 16,3 3 8-16,-4-1-8 0,-2 1 0 0,0-3 0 15,-3 2 21-15,0 1-2 0,-3 0-1 0,0-1 0 16,3 1-18-16,-4-1-19 0,-5 1 4 0,6-3 1 0,0 0 14 0,0 0 0 16,0 2 0-16,0-4 0 0,3 1 0 0,-3-1 0 15,3-1 0-15,-3 0 0 0,2-2 0 0,-2 2 0 16,-3 3 0-16,3-2 0 0,-3-1 10 0,0 3-10 15,3-3 8-15,0 3-8 0,-3-3 8 0,3 3-8 16,0-3 0-16,-1 3 8 0,1 0-8 0,0 0 0 16,0 3 0-16,0-1 0 0,3 1 0 0,-3-3 0 15,-3 0 0-15,3 0 0 0,0 2 0 0,0 1 0 16,-4-3 0-16,1 3 0 0,0-4 0 0,-3 4 0 16,0-3 8-16,0-3-8 0,-3 1 0 0,0-1 0 15,0 0 0-15,-3-5 8 0,0 0-8 0,0 0 0 16,0 0 0-16,0 0 0 0,0 0 0 0,0 0-16 15,0 0 4-15,0 0 1 16,0 0-24-16,0 0-5 0,0 0 0 0,-6-2-1 16,3-6-80-16,0-3-16 0,-3 0-3 0,0-4-1 15,3 1-59-15,0-4-11 0,-3-1-2 0,0-2-776 0</inkml:trace>
  <inkml:trace contextRef="#ctx0" brushRef="#br1" timeOffset="67112.42">9149 12917 115 0,'-6'-11'10'0,"0"6"-10"0,0 0 0 0,0 0 0 15,-3-3 259-15,0 2 49 0,-6 1 11 0,0 0 1 16,6-3-132-16,-5 2-28 0,2 4-4 0,-3-3-2 15,3 2-14-15,0 3-2 0,0 0-1 0,0 0 0 16,0 3-38-16,0-3-8 0,3 2-2 0,9-2 0 16,0 0-29-16,-3 5-5 0,3-5-2 0,-3 8 0 15,6 0-17-15,3 0-4 0,0 0-1 0,0 0 0 16,3 0-31-16,3 0 0 0,-3 3 0 0,6 2-10 0,0-3 21 16,6 4 4-16,-3 2 1 0,2-3 0 15,1 5-4-15,0 1 0 0,0-1 0 0,0 1 0 16,0-1 4-16,-4 4 1 0,4-4 0 0,0 1 0 0,-3-1 1 0,-3 3 0 15,0-5 0-15,0-3 0 0,-6 1-6 0,-4-4 0 16,1 1-1-16,-3-1 0 0,-6 1 6 0,0-6 2 16,-5 3 0-16,-1 0 0 0,-3 0-5 0,-3-3-1 15,-6 3 0-15,-3-2 0 0,-3-1-13 0,-8 0-16 16,-1 3 3-16,-3-3 1 16,-2 1-62-16,-1-1-12 0,0 0-2 0,-2-2-825 15,5 0-165-15</inkml:trace>
  <inkml:trace contextRef="#ctx0" brushRef="#br1" timeOffset="68240.97">3270 9340 1659 0,'0'0'36'0,"0"0"8"16,0 0 2-16,0 0 1 0,6 2-38 0,0 1-9 0,3-3 0 0,0 3 0 15,0-1 65-15,6 1 11 0,0 0 3 0,2-1 0 0,4 1-31 16,6 2-7-16,0-2-1 0,9 0 0 15,2 4-12-15,7-1-2 0,0 2-1 0,2 2 0 0,-2 1 0 0,2 2 0 16,4 3 0-16,6 5 0 0,2-2-8 0,4 2-1 16,-4 3-1-16,10 2 0 0,-7 1-7 0,7-1-8 15,-4 3 11-15,4 0-11 0,5 0 18 0,-3 0-3 16,4 1-1-16,-4 1 0 0,1 6 9 0,-1-2 1 16,10-1 1-16,-4 3 0 0,0 3-25 0,-2 0 0 15,-1-6 0-15,12 3-11 0,4-3 11 0,-1 1 0 16,-6-3 0-16,10 2 0 0,5-5 12 0,-3 0 0 15,0 0 1-15,-2 3 0 0,-7-8-13 0,6 2 0 16,-2 6 0-16,11 0 0 0,-15 0 0 0,3-3 0 16,1 2 0-16,8 4 0 0,-6 2 0 0,-3-3 12 15,-17 1-3-15,8 4-1 0,1-2-8 0,-7 0 8 0,-8 0-8 16,-4 3 8-16,1-6-8 0,-4-2 12 0,4 0-12 0,-1 0 12 16,-11-1-3-16,-1-4 0 0,4 2 0 15,-4-2 0-15,-5-6 8 0,3 2 2 0,-1 1 0 16,1-3 0-16,0 1 1 0,-1-4 1 0,-5 1 0 0,3-1 0 15,-4 3-9-15,-2-5-1 0,0 0-1 0,-4 0 0 16,1-3 4-16,-3 3 1 0,0-3 0 0,-4 1 0 16,4-1 11-16,-3 0 2 0,0 0 1 0,-1 0 0 15,1 1-17-15,0-1-4 0,0 0-8 0,-4 0 12 16,1-2 2-16,0 2 0 0,-3-2 0 0,3 2 0 16,-4 0-2-16,4-2-1 0,-3 2 0 0,3-2 0 0,-6-1-11 15,2 1 0-15,-2-3 0 0,3 0 0 0,-3 0 21 16,-6 2 9-16,3-2 2 0,-3 0 0 0,-1 0-23 15,-2 0-9-15,0 3 8 0,0-4-8 0,0 1 14 0,-3 0-2 16,0 0-1-16,-3-2 0 0,3-4-11 0,-3 4 8 16,0-1-8-16,0 0 8 0,-6-5-8 0,0 0 0 15,0 0 0-15,0 0 0 0,0 0-17 0,0 0-6 16,0 0-1-16,0 0 0 16,0 0-112-16,0-10-22 0,-3-1-5 0,3-2-1 15,-3-1-93-15,0 1-19 0</inkml:trace>
  <inkml:trace contextRef="#ctx0" brushRef="#br1" timeOffset="68556.77">8923 11507 1310 0,'3'-13'58'0,"0"7"12"0,0-2-56 0,2 0-14 0,1 0 0 0,0 0 0 16,0 1 17-16,-3 1 1 0,3 1 0 0,-6 5 0 15,0 0 26-15,0 0 4 0,0 0 2 0,0 0 0 16,0 0 30-16,0 0 5 0,-3 8 2 0,0 0 0 15,0 0 16-15,-3 2 3 0,6-2 1 0,0 0 0 16,-3 0-35-16,6 3-6 0,0-3-2 0,3 0 0 16,0 0-40-16,-3 2-9 0,3-2-2 0,3 0 0 15,3 3-1-15,3-1-1 0,-3 1 0 0,0-3 0 16,3 2 9-16,0 1 1 0,-1-1 1 0,-2-2 0 16,0 3 19-16,-3 0 4 0,0-1 1 0,0 3 0 15,-3-2 5-15,0 0 1 0,-3-1 0 0,0 1 0 16,0-1-8-16,-3 1-2 0,-3-1 0 0,-3 1 0 0,3 0-14 15,-9-1-2-15,-3 1-1 0,0-1 0 0,-3 4-25 0,-8-1 0 16,2 0 8-16,-6 3-8 16,0-3-144-16,0 3-30 0,4 0-6 0</inkml:trace>
  <inkml:trace contextRef="#ctx0" brushRef="#br1" timeOffset="77259.23">10622 5106 2185 0,'0'0'96'0,"0"0"21"0,0 0-93 0,0 0-24 0,0 0 0 15,0 0 0-15,0 8 28 0,0 0 0 0,0-8 1 16,6 8 0-16,3 0-29 0,0-2 0 0,6-4 0 15,3 3 0-15,3-5-9 0,8 3 9 0,4 0 0 0,6-3-9 16,2 2 1-16,4 4 0 0,0-6 0 0,2 5 0 16,1-2 8-16,3 2 0 0,-4 0 0 0,4 3 0 15,2 0 0-15,1 3 11 0,-3-1-3 0,-4 3 0 16,1 3 0-16,0-2-8 0,-1 4 12 0,4-2-4 16,2 2 6-16,1 4 1 0,2-4 0 0,1 6 0 15,3-3-5-15,-1 3-1 0,4-3 0 0,5 3 0 16,6-6 2-16,1 4 0 0,2-1 0 0,4-3 0 15,5-2-11-15,3 0 0 0,-2-3 0 0,-1 1 0 16,0-1-9-16,-2-3 9 0,2 1-12 0,-3 2 12 16,-2 0 0-16,-7 3 0 0,-3-3 0 0,-2 3 0 0,-4 0 0 15,4 3 0-15,-1-3 0 0,-2 2 0 0,-4 3 0 16,-2-2-8-16,-4 2 8 0,4 0 0 0,-4-2 0 0,4 5 0 16,-3-3 0-16,-4 0 0 0,4 0 0 0,-4 3 0 15,-2-6 0-15,5 4 0 0,1-1 12 0,0 0 4 16,-4 0 0-16,1-2 0 0,-1-1 3 0,-2 1 1 15,-4-1 0-15,4 1 0 0,-3-1-20 0,5-2 10 16,-2 5-10-16,-1-2 8 0,1-1-8 0,0 1 0 16,-1-1 0-16,-2 1 8 0,0-3-8 0,-4 2 0 15,4-2 0-15,-1 3 0 0,4-1 11 0,-3-2-3 16,-1 2-8-16,1-2 12 0,-3 3-4 0,-4-3-8 0,1 0 11 16,3 0-11-16,-1-3 8 0,1 3-8 0,2-1 0 15,-2-1 0-15,0-1 8 0,-1 3-8 0,-2 0 0 0,-3-3 0 16,-1 0 0-16,1 0 0 0,0 1 0 0,3-1 0 15,-7 0 8-15,4 0-8 0,3 1 0 0,-7 1 0 16,1-1 0-16,-3 2 0 0,0-3 0 0,-4 5 0 16,-2-2 8-16,0 0-8 0,3 0 0 0,-4 2 0 15,1-4 14-15,3 2-4 0,-3-1-1 0,6 1 0 16,2 0-9-16,-2 0 10 0,-6 0-10 0,6 0 10 16,-1-3 2-16,4 3 0 0,-3-3 0 0,-1 0 0 15,7 3-12-15,0-3 0 0,3 3-12 0,-1-2 12 16,-5 1 0-16,6-1 0 0,5-1 0 0,1 0 12 15,-9 3-12-15,2-3 0 0,-2 3 0 0,3 0 8 16,-1 0-8-16,-2 0 0 0,-3 0 0 0,-1 2 0 16,4 1 0-16,-6-1 0 0,-3-2 0 0,-1 5 0 15,4-2 0-15,0 2 12 0,-6-3-2 0,-1 4 0 0,1-4 2 0,3 3 1 16,0-2 0-16,0 2 0 0,2 0-5 0,1 0 0 16,0 0-8-16,2 1 12 0,1-1-3 0,0 0-1 15,3 0 0-15,-7 0 0 0,1 3-8 0,0-3 0 16,0-2 0-16,-4-3 0 0,1 2 0 0,0-2 0 15,3-3 0-15,-7 3 0 0,1 0 0 0,3 0 0 16,-6-3 8-16,0 0-8 0,-1 3 8 0,1-3 0 16,-3 3 0-16,0-2 0 0,0-4 8 0,-3 3 2 15,-1 1 0-15,-2 1 0 0,3-1-6 0,-3 2-2 16,0-1 0-16,0 1 0 0,0-2-10 0,3 1 10 16,-1-1-10-16,-2-1 10 0,3 0-10 0,0-2 0 0,3 2 0 15,0-2 8-15,0-1-8 0,-1-2 0 16,1 5 0-16,0-5 8 0,0 0-8 0,-3 0 0 0,0 3 0 15,-7-6 8-15,4 3 2 0,0-3 0 0,-3 0 0 0,-3 1 0 16,0-1 3-16,0 0 1 0,-3 1 0 0,-6-6 0 16,3 5 2-16,3 0 0 0,-6-5 0 0,6 8 0 15,-6-8-6-15,0 0-1 0,0 0 0 0,0 0 0 16,3 5-9-16,-3-5 0 0,0 0 9 0,0 0-9 16,6 6 0-16,-6-6 0 0,0 0 0 0,0 0 0 31,0 0-104-31,9-3-16 0,-3-2-4 0,3 0-749 0,-1-6-151 0</inkml:trace>
  <inkml:trace contextRef="#ctx0" brushRef="#br1" timeOffset="77579.89">18897 7959 1785 0,'0'0'79'0,"0"0"17"0,-6-3-77 0,6 3-19 16,-3-5 0-16,3 5 0 0,-3-3 224 0,3 3 40 15,0 0 9-15,0 0 2 0,0 0-221 0,0 0-44 16,3 8-10-16,-3 0 0 0,3 0 0 0,3 0 0 16,0 2 8-16,0 1-8 0,3 0 0 0,0-1 0 15,0 1 0-15,3-1 0 0,3 1 0 0,-4 2 8 16,4-2-8-16,-3-1 0 0,0 1 25 0,3 2-1 16,-3-2-1-16,0-1 0 0,-3 1 15 0,0 2 3 0,-3-2 1 0,0-1 0 15,-3 1-5-15,-3 2-1 16,-3 0 0-16,0-2 0 0,-3-1-2 0,-3 4-1 0,-3-1 0 0,-3-2 0 15,0-1-13-15,0 1-2 0,-6-1-1 0,4 1 0 16,-4-1-17-16,3-2 8 0,0 0-8 0,0 0 0 31,0-2-28-31,0-1-12 0,6 0-2 0,-2 0-1 16,-1 1-152-16,3 2-30 0</inkml:trace>
  <inkml:trace contextRef="#ctx0" brushRef="#br1" timeOffset="78706.07">10378 6533 2595 0,'18'2'115'0,"-6"1"24"0,0 0-111 0,3-1-28 0,0 6 0 0,5 3 0 16,7-1 32-16,0 3 2 0,6 1 0 0,2 7 0 15,7-3-34-15,6 4-12 0,8 1 0 0,7 1 0 16,-1 5-8-16,10-2-2 0,-1 5 0 0,10-1 0 16,2 4 0-16,6-4 0 0,3 6 0 0,4-2 0 15,8-1 22-15,0 3 0 0,0 0 0 0,6 0 0 16,1 0-11-16,5 3 3 0,-3-3 0 0,6 3 0 15,6-3 8-15,0 0 11 0,3-3-3 0,3 1 0 16,3-1-8-16,6-2 0 0,3-3 0 0,-1 3 0 16,4-3 0-16,6 5 8 0,3 1-8 0,-3-4 8 15,-4 6 1-15,1 0 0 0,-9 0 0 0,6 6 0 16,-3-6 3-16,-3 3 1 0,-6-1 0 0,-3 1 0 16,3 2-13-16,-6 1 0 0,-6-1 0 0,0 0 0 0,-3 3 0 15,0-5 0-15,-6-3 0 0,0 0 0 0,0-3 0 0,-3 1 0 16,-8-3 0-16,5-1 0 0,3-2 0 0,-6-2 0 15,-9-3 0-15,0-1 0 0,7-4 20 0,-7-3 8 16,-3 2 2-16,-8-4 0 0,-7 1-22 0,0 1-8 16,-2-2 0-16,-7-1 9 0,-11 0 11 0,-7 3 3 15,-2-3 0-15,-6 0 0 0,-7 3-15 0,-2-5-8 16,-6-1 8-16,-3-2-8 0,-3 3 8 0,-4 0-8 16,-2-4 8-16,-3 1-8 0,3-2 0 0,-6-1 0 15,3 0 0-15,0 1 0 0,-3-6 56 0,3 2 6 16,3 1 2-16,-1-3 0 15,-2 0-109-15,6 0-22 0,-3 3-4 0,6-1-1 0,0-2 39 0,0 3 7 16,-4-1 2-16,4-2 0 16,-3 3-43-16,3 0-8 0,-6-1-1 0,0 1-1 15,0-3-8-15,0 3-2 0,-4-3 0 0,4 0 0 16,-6 0-110-16,0-3-23 0</inkml:trace>
  <inkml:trace contextRef="#ctx0" brushRef="#br1" timeOffset="78938.66">18415 8570 2455 0,'0'0'108'0,"0"0"24"15,-3-5-106-15,3 5-26 0,0 0 0 0,0 0 0 16,0 0 20-16,0 0 0 0,9 0-1 0,0 0 0 16,6 2-19-16,2 1 0 0,4 2-11 0,0 3 11 15,6 3-9-15,0 2 9 0,3 0 0 0,-1 0-9 0,4 3 9 0,-3 0-10 16,-3 0 10-16,-4 0-10 0,1 0-5 15,-6-3-1-15,-3 0 0 0,-3-2 0 16,-3-1-16-16,-3 1-3 0,-6 0-1 0,-6-1 0 16,-3-2-6-16,-9 0-2 0,-9 3 0 0,-9-3-928 0</inkml:trace>
  <inkml:trace contextRef="#ctx0" brushRef="#br1" timeOffset="79570.33">10331 9020 1094 0,'11'5'48'0,"-5"-5"11"0,3-3-47 0,3 1-12 16,3 2 0-16,0 0 0 0,9-3 321 0,6 3 63 16,2 0 12-16,7 3 2 0,6-1-330 0,8 4-68 15,7-4-11-15,8 1-3 0,10-3 14 0,8 0 15 16,3 3-3-16,6-1-1 0,13-2-11 0,5 0 8 16,3 3-8-16,9-3 8 0,6 0 10 0,9-3 2 15,6 6 0-15,5-8 0 0,4-3 8 0,9 0 1 16,6 0 1-16,5-3 0 0,4 1-22 0,2-1-8 15,10 3 0-15,-1-3 0 0,7 1 0 0,-4 2 0 16,1-3 0-16,-4 3 0 0,1 0 0 0,-7 1-12 16,4 4 1-16,-4 0 0 0,-5 1 11 0,-3 2 0 0,-1-3 10 0,-5 0-10 15,-3 3 8-15,-10 3-8 0,-5-3 0 0,-6 0 9 16,0 3-1-16,-9-3-8 0,-6 0 12 0,-6 0-4 16,-3 2 4-16,-6 1 0 0,-6 0 0 0,-6-3 0 15,-3 0-3-15,-8 0 0 0,-4 2 0 0,-3-4 0 16,-5-1-9-16,-1-2 0 0,-3-1 9 0,-5 4-9 15,-4-4 0-15,-5 1 0 0,-7 2 0 0,-5-2 0 16,-6 0-9-16,-4 0-7 0,-2-3 0 0,-9 5-1 16,-4-2-87-1,-5-1-16-15,-6 1-4 0,-6 2-618 0,-3-2-123 0</inkml:trace>
  <inkml:trace contextRef="#ctx0" brushRef="#br1" timeOffset="79742.38">18108 8792 1440 0,'-12'-3'64'0,"6"1"12"0,0-3-60 0,-2 2-16 15,2-2 0-15,-3 2 0 0,3-2 268 0,6 5 50 16,0 0 10-16,0 0 3 0,0 0-241 0,3 0-48 16,6 0-10-16,3 2-1 0,-1 1-31 0,1-3-13 15,6 5 1-15,-3-2 0 16,0 2-37-16,0 3-7 0,0-3-2 0,-3 6 0 16,0-3-4-16,-7 3-1 0,-2-1 0 0,-3 6 0 15,-5 2-123-15,-10 4-25 0</inkml:trace>
  <inkml:trace contextRef="#ctx0" brushRef="#br1" timeOffset="80709.35">10003 13666 921 0,'6'-16'82'0,"-3"8"-66"0,0-3-16 0,0-2 0 0,0 3 162 0,0-4 29 0,0 1 5 0,0 2 2 31,0 4-198-31,3-1-52 0,-6 8-4 0,6-3 0 0,0 0 56 0,6 1 19 0,-3 2 0 0,2-6 0 15,1 4 5-15,3-4 2 0,3-1 0 0,3-1 0 16,0-3 26-16,6-2 4 0,2 2 2 0,7-7 0 16,6-4 8-16,5-4 2 0,7-3 0 0,2-8 0 15,7 0-15-15,8-8-2 0,7 0-1 0,5-5 0 16,6-3-16-16,7 0-3 0,2 3-1 0,6-3 0 16,0 2-8-16,3-2-2 0,4-2 0 0,2 2 0 15,0-3 14-15,3 6 2 0,3-3 1 0,3 3 0 16,-3 0-13-16,6-3-4 0,6 0 0 0,0-3 0 15,0 1-11-15,6-6-9 0,3-3 12 0,3 1-12 0,0-1 8 16,2-4-8-16,4-4 0 0,9-5 0 0,3 3 0 0,2 3 0 16,4-1 0-16,-3 1 0 0,-6 0 0 0,-1 4 0 15,-2 7 0-15,-3 1 0 0,-6 9 12 0,-9 2-4 16,-3 3 0-16,-6 0-8 0,-6 0 17 0,-6 1-3 16,0-1-1-16,-3-3 0 0,0 0-13 0,0 1 0 15,0-1 0-15,-3 0 0 0,1 1 0 0,2-6 0 16,0-3-9-16,3 1 9 0,0-3 0 0,-3-1 8 15,3 1 1-15,-3 3 0 0,0-1-9 0,-5 0 0 16,-4-2 0-16,-9 5 0 0,-3 0 0 0,-8 3 0 16,-1 8 0-16,-12-1 0 0,-8 4 0 0,-7 2 0 0,-5 2 8 15,-3 4-8-15,-7-1 0 0,-2 0 8 16,0 0-8-16,-4 3 0 0,-2 0 9 0,6 0-9 0,-6 0 10 16,2 0-10-16,-2 2 0 0,3 6 0 0,-3-3 0 15,-1 3 0-15,-2 0 0 0,3 3 0 0,-3-1 0 0,-1 0 0 16,1 4 0-16,0-1 0 0,0 2 0 0,-1 4 0 15,-2-3 0-15,0 7 0 0,-3-2 0 0,0 3 0 32,-4-3-15-32,1 6-9 0,-6 2-1 0,3-3-1 0,0 3-17 15,-3 0-3-15,-3 0-1 0,0 0 0 0,2 0-103 16,-2 0-21-16,0-3-4 0,0 3-459 0,0 0-92 0</inkml:trace>
  <inkml:trace contextRef="#ctx0" brushRef="#br1" timeOffset="80967.3">18775 9427 576 0,'0'0'51'0,"0"0"-41"16,0 0-10-16,0 0 0 0,0 0 401 0,0 0 79 16,9-3 15-16,0 3 3 0,0-2-400 0,3-1-80 15,0 6-18-15,0-1 0 0,2 4 0 0,1-4 13 16,0 1-4-16,3 0-1 0,0 2-8 0,3 0 0 15,0 1 0-15,2 2 0 0,-2-1 32 0,3 1 0 16,0 6 1-16,-3-6 0 0,5 2 3 0,-5 1 0 16,0 2 0-16,-3 0 0 0,-3 3-12 0,-6 0-1 15,0 2-1-15,-9 4 0 0,-3 1-22 0,-12 4 0 16,-3-1-10-16,-9 6-794 0,-11 2-160 16</inkml:trace>
  <inkml:trace contextRef="#ctx0" brushRef="#br0" timeOffset="86383.46">12858 15997 230 0,'0'0'20'0,"0"0"-20"0,0-6 0 0,0 1 0 16,3 0 213-16,-3 0 39 0,3-1 7 0,-3 1 1 15,3-3-142-15,-3 0-29 0,0 3-5 0,-3-3-2 16,3 5 12-16,-3-2 2 0,0 0 1 0,0-3 0 16,0 0-25-16,-3 2-4 0,3 1-2 0,-3 0 0 15,0 0-7-15,-3 2-2 0,0-2 0 0,0-1 0 16,0 4-28-16,-3-1-5 0,0 0-2 0,-3 3 0 16,1 0-12-16,-4 3-2 0,0 0-8 0,-3 5 12 15,-3-3-12-15,-3 6 0 0,1-1 0 0,2 1 0 16,-3 5 0-16,0-1 0 0,3 4 0 0,1 2 0 15,-1 0-9-15,3 3 9 0,3 3 0 0,0-1-9 0,3 0 9 0,3 1 0 16,3-1 0-16,4 1-8 0,-1-1 8 0,6 1 0 16,3-6 0-16,0 0 0 0,5-5 0 0,4 3 0 15,0-6 0-15,3-5 0 0,3 5 8 0,0-8-8 16,6 0 8-16,2-2-8 0,1-6 14 16,9 1-2-16,0-1 0 0,2-2 0 0,1-3 17 0,3-3 3 15,-4 1 1-15,1-1 0 0,-3-5-19 0,0 0-4 16,-1-5-1-16,-2 0 0 0,0-3 3 0,0 3 0 15,-4-3 0-15,-2-2 0 0,0-6 8 0,-3 0 1 16,-3-2 1-16,-7 0 0 0,-2-3-6 0,-3-3-2 16,-3-5 0-16,-6-3 0 0,-3 3 3 0,-3-2 1 15,0-4 0-15,-3 4 0 0,-5-1-7 0,-1 3-2 16,-3 3 0-16,-6 2 0 0,-6 6-9 0,0 2 0 0,-5 6 0 0,-4 4 0 16,-6 4-16-16,1 7 5 0,-10 6 1 0,-2 10 0 31,-1 8-25-31,6 6-5 0,1 5 0 0,5 2-757 0,4 3-151 0</inkml:trace>
  <inkml:trace contextRef="#ctx0" brushRef="#br0" timeOffset="87092.61">13286 15767 460 0,'0'0'41'0,"0"0"-33"16,0-3-8-16,0 3 0 0,0 0 252 0,0 0 49 16,0 0 10-16,0 0 1 0,0 0-145 0,0 0-30 15,0 0-5-15,0 0-2 0,0 0-38 0,0 0-7 0,6 5-1 0,-3 3-1 16,0 0-27-16,0 0-6 0,0 3-1 0,0-3 0 16,0 5-22-16,0 0-5 15,0 0-1-15,0 0 0 0,0 3-11 0,0 0-2 16,0 3-8-16,3-3 12 0,-3-3-12 0,3 3 0 0,0 0 0 0,0-6 0 15,0 1 0-15,3-1-13 0,-3-2 1 0,2-2 0 16,1 4 12-16,0-7 0 0,0-3 0 0,3 0 0 16,0-3 12-16,0-2 1 0,0 0 1 0,3-9 0 15,-3 6 3-15,0-2 1 0,-1-3 0 0,1-3 0 16,0-3-18-16,0 1 0 0,0-4 8 0,-3 1-8 16,-3 0 0-16,0 0 0 0,0 8 0 0,-3-3 0 15,0 5 0-15,0-2 0 0,0 5 0 0,-3 3 0 16,0 5-22-16,0 0-8 0,0 0-2 15,-6 5 0-15,3 3 32 0,-3 3 0 0,3 5 0 0,0-3 0 0,-3 5 0 0,3 3 0 16,-6 1 0-16,6 1 10 0,0 1-10 16,3 3 0-16,-3-1-10 0,3 3 10 0,0 3 0 0,0 0 0 15,0-6 0-15,0 6 0 0,0-3 0 0,3 3 0 16,-3 0 0-16,3-1 0 0,-3-4 8 0,0-1-8 16,-3 1 0-16,3-1 0 0,-3 1 10 0,-3-4-10 15,3-4 8-15,-3 2-8 0,-3-2 12 0,-6-1-4 16,1-5 0-16,-1 1 0 0,-3-1 8 0,0-3 0 15,-6-4 1-15,0-1 0 0,4-2-6 0,-1-3-2 16,-3-3 0-16,0-2 0 0,3-3 3 0,0-3 0 16,1-2 0-16,2 0 0 0,0-8-12 0,6 5 12 15,6-3-12-15,6-5 12 16,3 3-76-16,6-3-14 0,3-2-3 0,3-1-707 0,9 6-142 16</inkml:trace>
  <inkml:trace contextRef="#ctx0" brushRef="#br0" timeOffset="87329.74">13873 16063 2512 0,'-3'-3'56'0,"0"1"11"0,-3-4 2 0,3 6 1 0,3 0-56 0,0 0-14 0,0 0 0 0,0 0 0 15,-6-5 58-15,6 5 9 0,0 0 1 0,0 11 1 16,0-3-13-16,3 5-4 0,-3 0 0 0,0 0 0 15,3 6-52-15,0-6-8 0,-3 3-4 0,3 2 0 16,0 4 12-16,0-7 16 0,-3 4-4 0,3-3-1 16,-3-3-11-16,3 0 0 0,3-2 0 0,-3-3 0 15,2 0-34-15,1-3-9 0,0 0-1 0,3-5-802 16,0-5-160-16</inkml:trace>
  <inkml:trace contextRef="#ctx0" brushRef="#br0" timeOffset="87479.08">13843 15796 2487 0,'0'0'110'0,"0"0"23"0,0 0-106 0,0 0-27 15,0 0 0-15,0 0 0 0,0 0 0 0,0 0 0 16,0 0 0-16,3 8 0 0,0 0 0 0,3 2 0 0,-3 3 0 0,0 1-1100 16</inkml:trace>
  <inkml:trace contextRef="#ctx0" brushRef="#br0" timeOffset="87791.54">12131 16872 2631 0,'-9'0'58'0,"0"0"12"0,4 0 2 0,5 0 2 0,0 0-59 0,8 3-15 0,7-3 0 0,12 0 0 16,6 0 22-16,15-3 2 0,2-2 0 0,13 0 0 0,5 0-5 0,15-1-1 15,10-2 0-15,5 6 0 0,0-9-2 0,6 9 0 16,1-4 0-16,-1-2 0 0,-3 3 0 0,0 0 0 16,0-3 0-16,0 2 0 0,-8 4-2 0,-4-3-1 15,-6-3 0-15,-2 2 0 0,-10 1-13 0,-8 0 0 16,-13 5 0-16,-8-3 0 15,-6 0-32-15,-12 1-8 0,-7 2-3 0,-11 0 0 16,-6 0-135-16,-9 2-27 0</inkml:trace>
  <inkml:trace contextRef="#ctx0" brushRef="#br0" timeOffset="88292.84">12762 17351 2415 0,'-3'-5'53'0,"0"-3"11"0,0 0 3 0,0-2 1 0,3 2-55 0,0 0-13 0,-3-3 0 0,3 6 0 16,0-3 19-16,-2 0 1 0,-4-3 0 0,0 9 0 16,0-4 9-16,-3 6 3 0,-6 0 0 0,0 8 0 15,-6-2 0-15,-3 4 0 0,-2 4 0 0,-1 1 0 0,-3 9-32 16,3-3 0-16,-3 6 0 0,4 5 0 0,-1-1 11 0,0 4-1 16,3 10 0-16,3-6 0 0,4 1-10 0,5-3 12 15,3-2-12-15,3 2 12 0,9-8-12 0,3-3 0 16,3 1 9-16,3-9-9 0,2-5 8 0,4 1-8 15,3-4 10-15,0-7-10 0,3-3 15 0,6-8-3 16,-1 0-1-16,7-5 0 0,0-6 15 0,-1-5 3 16,1-2 1-16,0-3 0 0,-6-3-30 0,2-13 0 15,-5 0 0-15,-3-8 0 0,0 0 0 0,-9-5 0 16,0 0 0-16,-7 5 0 16,-5 0-20-16,-8 3-9 0,-4 5-3 0,-9 5 0 0,-9 0 32 0,-6 14 0 0,-14 5 0 15,-4 2 0-15,-3 6 0 0,1 8 0 0,-4 2 0 0,4 6 0 16,-4 5 0-16,7 2-9 0,8 6 9 15,3 0-12 1,9 5-64-16,10 0-12 0,5 6-4 0,12 2 0 0</inkml:trace>
  <inkml:trace contextRef="#ctx0" brushRef="#br0" timeOffset="88720.02">13090 17293 3124 0,'-18'-13'139'0,"12"10"28"16,0-2-134-16,6 5-33 0,0 0 0 0,0 0 0 0,0 0 9 0,6-5-9 15,3-1 0-15,6 4 9 0,0 2 5 0,6-6 1 16,2 6 0-16,4 6 0 0,0-4-6 0,3 4-1 16,-1-1 0-16,1 0 0 0,0-2-8 15,-3 5 0-15,-3-3 0 0,-1 6 0 0,-2-3 0 0,0 0 0 16,-3 2 0-16,-6-2 0 0,-3 5 0 0,-6-5 0 15,0 6 0-15,-6-1 0 0,-9 0 0 0,0 6-11 16,-9-6 11-16,0 5-8 16,-9 1-27-16,-5 2-5 0,-4-3 0 0,-6 4-1 15,-2 4-1-15,-1-2 0 0,-2-3 0 0,5-2 0 0,0-1 30 0,7-2 12 16,5 3-8-16,3-6 8 0,6 0 24 0,6 0 9 16,1-2 3-16,8-3 0 0,6-3 6 0,3-2 2 15,0-3 0-15,15 5 0 0,2 0-32 0,7-2-12 16,6-6 11-16,6 3-11 0,2-5 12 0,4 5-3 0,6-5-1 15,-1-3 0-15,-5 2-8 0,3 4 0 0,-7-3 0 16,4-1 8-16,0-2-8 0,-4 3 0 0,-2-3 0 0,0 3 0 31,-3-3-32-31,-7 3 0 0,-5-3 1 0,-3 2 0 16,-3 1-101-16,-6 2-20 0,-6-2-4 0,-3 5 0 16,-3-5-105-16,-3 5-21 0</inkml:trace>
  <inkml:trace contextRef="#ctx0" brushRef="#br0" timeOffset="88963.87">13649 17547 172 0,'0'0'16'0,"0"0"-16"0,0 0 0 0,0 0 0 0,0 0 292 0,0 0 55 16,0 0 11-16,0 0 2 0,0 0-133 0,0 0-27 15,0 0-6-15,0 0-1 0,3 8-53 0,0 3-12 16,-3-3-1-16,3 5-1 0,-6 0-53 0,3 0-10 15,0 1-3-15,-3 9 0 0,0-7-16 0,3 8-3 16,-3-5-1-16,0 2 0 0,0-3-20 0,3 3-4 16,0-2 0-16,0-1-1 0,0-2-15 0,0 3 0 15,-3-6 8-15,3 0-8 16,-2 1-111-16,-1-4-25 0,0-2-4 0</inkml:trace>
  <inkml:trace contextRef="#ctx0" brushRef="#br0" timeOffset="89224.34">13822 17640 1612 0,'0'0'144'0,"-6"0"-116"0,-3 0-28 0,3 5 0 16,-3-5 240-16,3 5 43 0,0-2 8 0,-3-3 1 16,3 5-196-16,-2 1-40 0,-1-4-8 0,-3 4-2 15,0 4-10-15,0-2-3 0,0 0 0 0,0 0 0 16,0-3-33-16,3 6 0 0,-3-3 0 0,3 0 0 15,3 2 0-15,1-7 0 0,2 7-15 0,3-2 5 16,3-2 10-16,2 2 11 0,1-3-3 0,6 0 0 16,0-2-8-16,6 5 0 0,3-3 0 0,0-5 0 15,3 5-12-15,2 1-5 0,-2-4-1 0,6 4 0 16,-3-6 18-16,5 8 0 0,-5-8-8 0,3 0-847 16,0 0-169-16</inkml:trace>
  <inkml:trace contextRef="#ctx0" brushRef="#br0" timeOffset="89964.67">16191 16034 979 0,'0'0'87'0,"-6"0"-70"16,3-6-17-16,0 4 0 0,-2-3 261 0,-1 5 49 15,-3-6 10-15,0 4 1 0,0-4-171 0,-3 4-34 16,0-1-8-16,-3 0 0 0,3 3-30 0,-6-2-6 16,0 2 0-16,1 2-1 0,-7 1-36 0,0 2-7 15,-6 3-2-15,0 3 0 0,1 2-6 0,-1 8-2 16,-3 3 0-16,0-3 0 0,1 6-5 0,2-1-1 15,3 6 0-15,6 0 0 0,0 2-1 0,10-2-1 16,-1-6 0-16,6 6 0 0,6-3-10 0,3 0 0 0,6-8 0 16,3 6 0-16,5-6 0 0,7-3 8 15,6-4-8-15,3-9 0 0,2 3 0 0,4-8 0 0,3-3 0 16,-4-5 0-16,1-5 0 0,-3-3 0 0,3-2-8 0,-7-3 8 16,1-6 0-16,0-5 0 0,-3-7 0 0,-4-1 0 15,1-8-8-15,-6-5-1 0,-3-7 0 0,-3-7 0 16,-6-4 0-16,-6-3 0 0,-6-3 0 0,-6 11 0 15,-3 5-7-15,-12 8-2 0,-3 8 0 0,-3 8 0 16,-2 11 27-16,-7 2 6 0,-3 8 1 0,-5 6 0 16,-4 2-16-16,3 8 0 0,4 5 0 0,2 5 0 15,3 6-13-15,10 3-3 0,5 5 0 0,3 2 0 16,9 6-187-16,3 2-37 0</inkml:trace>
  <inkml:trace contextRef="#ctx0" brushRef="#br0" timeOffset="90407.63">16477 15806 1324 0,'0'-8'118'0,"-3"-2"-94"15,0-1-24-15,0 1 0 0,0 2 212 0,3 0 37 16,-3-3 8-16,0 6 2 0,3 5-110 0,0 0-21 0,-3-8-5 0,3 8-1 16,0 0-32-16,-3 5-6 0,-3 3-2 0,3 5 0 15,0 3-50-15,0 3-9 0,3 2-3 0,-3 0 0 16,3 0-20-16,0 3 0 0,3 0 0 0,0 0 0 16,3-3 0-16,0 0 0 0,-3-3 0 0,6-2 0 15,-6 0 30-15,3-3 2 0,-3 1 0 0,3-4 0 16,-3-2-32-16,0-2 0 0,-3-6 0 0,0 0 0 15,0 0 12-15,0 0-3 0,6-3-1 0,0-2 0 16,0-6 3-16,-3 6 0 0,3-3 0 0,0 0 0 16,0-3-11-16,0 3 10 0,0-2-10 0,0 2 10 15,0-3-10-15,-1 6 0 0,-2 0 0 0,3-1 0 16,-6 6 0-16,0 0 0 0,0 0 0 0,0 0 0 16,0 0 0-16,0 0 0 0,0 0 0 0,0 0 0 15,0 0 0-15,0 0 0 0,-9 3 0 0,9-3 0 0,-2 5-10 16,2-5-1-16,-6 3 0 0,6-3 0 15,0 0-148-15,0 0-29 0,0 0-7 0,0 0-1 0</inkml:trace>
  <inkml:trace contextRef="#ctx0" brushRef="#br0" timeOffset="90902.93">16302 15923 806 0,'0'0'72'0,"0"0"-58"0,0 0-14 0,0 0 0 16,0 0 232-16,11 0 44 0,4 0 9 0,0 0 2 16,0 0-135-16,3 0-26 0,6-3-6 0,0 0 0 15,2 1-16-15,1-4-2 0,6 6-1 0,-3-5 0 16,2-3-49-16,4 3-11 0,6-3-1 0,-4 3-1 15,1-1-14-15,-3 4-2 0,3-4-1 0,-4 4 0 16,1-1 4-16,-3 0 1 0,-9 3 0 0,2 0 0 16,-2 0-27-16,-3 0-12 0,-6 3 0 0,0 0 1 15,-3 2 11-15,0 0 0 0,-6 1 10 0,-3-1-10 16,-6 3 10-16,0 5-10 0,0-2 10 0,-6 2-10 16,-6 0 8-16,-3 3-8 0,3 3 0 0,-6-1 9 15,-3 3-9-15,-5 3 0 0,-1-3 0 0,0 3 0 16,0-3-27-16,-2 6-1 15,-7-1 0-15,-3-2 0 0,6-3 15 0,1 3 2 0,-4 0 1 0,6-3 0 0,4-5 10 0,5-3 0 16,0 0 0-16,6 0 0 0,3-2 0 0,3-8 9 16,6 7 0-16,3-7 0 0,3-3 13 0,6 5 2 15,6-5 1-15,6 0 0 0,3 0-7 0,9-5-2 16,8-8 0-16,7 5 0 0,9-3 0 0,-4-2-1 16,7 2 0-16,-4 1 0 0,4-3-15 0,-4-1 0 15,-2-4 8-15,0 5-8 0,2-1 0 0,-2 6 0 16,-6-2 0-16,-7 2 0 15,-2 3-42-15,-3-3-11 0,-7 2-3 0,-2 4-813 16,-9 2-163-16</inkml:trace>
  <inkml:trace contextRef="#ctx0" brushRef="#br0" timeOffset="91474.43">17337 16081 1324 0,'-9'-8'118'0,"9"8"-94"0,0 0-24 0,0 0 0 15,-3 0 227-15,3 0 41 0,0 0 8 0,3 6 1 16,-3 4-188-16,0-2-37 0,0 5-8 0,3 1-2 15,0-1 42-15,-3 5 9 0,0 4 2 0,0-1 0 16,3-3-45-16,-3 6-9 0,-3 0-1 0,0 0-1 16,6-3-19-16,-3-3-4 0,-3 4-1 0,0-4 0 15,-3 1-7-15,3-6 0 0,3 0-8 0,0 0 12 32,-2 1-80-32,4-9-17 0,4 0-3 0,3-2-1174 0</inkml:trace>
  <inkml:trace contextRef="#ctx0" brushRef="#br0" timeOffset="91737.95">17549 16171 2145 0,'0'0'95'0,"0"0"20"0,-9 0-92 0,0 3-23 15,6 0 0-15,-6-1 0 0,3 4 55 0,-3-1 6 16,-3 3 2-16,6-3 0 0,0 6 26 0,-3-1 6 16,-3 1 1-16,3-3 0 0,4 2-71 0,-4 1-13 15,-3 0-4-15,0-1 0 0,3-2-8 0,0 0 0 16,0 5 9-16,0-5-9 0,0-3 0 0,0 3 0 15,9-8 0-15,-3 6 8 0,0-1-8 0,3-5 0 16,0 0 0-16,6 5 0 0,3-2 0 0,0 2 0 16,6-5 0-16,3 3 0 0,3-1 17 0,-1 1 3 15,4 2 0-15,3-2 0 0,9 0-10 0,-3-1-2 16,-4 4 0-16,1-1 0 0,6 3-8 0,-3 0-17 16,-4-3 4-16,-2 8-828 0,0-5-166 15</inkml:trace>
  <inkml:trace contextRef="#ctx0" brushRef="#br0" timeOffset="91999.29">15983 16812 2581 0,'0'0'114'0,"0"0"24"16,0 0-110-16,6 0-28 0,6 2 0 0,9 1 0 15,6-6 8-15,5 3-8 0,16-2 8 0,5-1-8 0,10-2 37 0,5 5 3 16,4-6 0-16,2 4 0 0,1 2-4 0,8-6 0 16,9 6 0-16,-2 0 0 0,-13 0-11 0,9 0-2 15,1 0-1-15,-1 0 0 0,-6 0-3 0,-5 6-1 16,-4-6 0-16,1 0 0 0,2 0-18 0,-11 0 0 16,-10 0 0-16,-2 0 0 15,-4-6-111-15,-5 6-29 0,-6 0-5 0,-7 0-1049 16</inkml:trace>
  <inkml:trace contextRef="#ctx0" brushRef="#br0" timeOffset="92494.57">16522 17261 1324 0,'-6'-13'118'0,"0"11"-94"0,3-9-24 0,-3 6 0 16,0-3 249-16,-3 0 46 0,3 3 9 0,-3-3 1 15,-3 2-173-15,0 1-34 0,-3-3-7 0,1 8-2 16,-1-3-21-16,-3 3-4 0,-3 0 0 0,0 3-1 15,-3 5-30-15,-2 3-5 0,2 2-2 0,-3 0 0 16,6 6-18-16,-6-4-8 0,4 9 0 0,2-3 8 0,-3 11-8 0,3-5 0 16,3 4 0-16,0-2-11 0,0 3 11 0,10 0 0 15,-1 5 8-15,6-8-8 0,3 0 0 0,3-5 0 16,6 0 0-16,-1-6 0 0,4-2 0 0,6-5 0 16,0-3 0-16,3 0 0 0,3-6 0 0,6-4 0 15,2-6 0-15,4 2-12 0,3-7 20 0,-4 0 4 16,1-8 1-16,0 0 0 0,-3-8-13 0,-1-6 9 15,4 1-9-15,-3-9 8 0,-6-2-24 0,-1-2-6 16,4-6-1-16,-6 3 0 16,-12 2-21-16,-9 3-4 0,-9 0 0 0,-9 5-1 0,-9 1 29 0,-6 7 5 15,-11 5 2-15,-13 6 0 0,-8 3 13 0,-7 5 0 16,-2 2 12-16,-1 3-12 0,-2 5 14 0,2 6-4 0,7 2-1 16,5 3 0-16,13 6 1 0,8 4 0 0,12 3 0 15,6 3 0-15</inkml:trace>
  <inkml:trace contextRef="#ctx0" brushRef="#br0" timeOffset="93054.04">16772 17253 1094 0,'-18'-7'48'0,"12"1"11"0,6 6-47 0,0-5-12 0,3 5 0 0,3-5 0 15,6-3 244-15,-3 8 46 0,-3-6 10 0,3 4 1 16,6-3-200-16,-1 5-40 0,-5 0-8 0,6 0-1 16,3 0 12-16,-3 5 2 0,6 0 1 0,-6-2 0 15,0 10-41-15,2-2-8 0,1-4-2 0,-3 7 0 16,-6-1-7-16,0 0-1 0,0 0-8 0,-3 1 12 16,-6-1 2-16,-3 5 0 0,-3-4 0 0,-3-1 0 15,0 5-2-15,-9-2-1 0,-3 0 0 0,-2-3 0 16,2-5-1-16,-3 6 0 0,-6-7 0 0,3 4 0 15,4-3-2-15,5 0-8 0,0-3 12 0,0 0-4 16,0 1-78 0,9-4-16-16,9-2-3 0,0 0-699 0,-6-8-139 0</inkml:trace>
  <inkml:trace contextRef="#ctx0" brushRef="#br0" timeOffset="93223.58">17150 17195 1382 0,'-27'0'123'0,"18"0"-99"16,0 6-24-16,-3 2 0 0,-6-1 245 0,1 7 44 15,2-4 9-15,0 9 2 0,-3-3-193 0,0 2-39 16,0 6-7-16,6-3-1 0,0 0 24 0,3 3 6 16,4-3 1-16,2 3 0 0,8 3-53 0,1-6-10 15,3 5-3-15,9-5 0 0,3-2-25 0,3-1-9 16,3-4 0-16,5-4 0 16,1-2-171-16,6-3-35 0,3-2-6 0</inkml:trace>
  <inkml:trace contextRef="#ctx0" brushRef="#br0" timeOffset="93450.76">17430 17431 2131 0,'0'0'189'0,"0"0"-151"0,-3 0-30 0,-6 5-8 0,0-5 89 0,6 8 17 0,0-3 3 0,3 9 1 16,0-7-74-16,0 12-16 0,3-6-2 0,3 8-1 16,0-2 18-16,0 5 3 0,0-3 1 0,0 5 0 15,3-2-27-15,-4 3-12 0,-2-6 10 0,3 3-10 16,-3-3 15-16,0 5-3 0,-6-7-1 0,0 2 0 15,-3-3 3-15,0 4 1 0,-5-4 0 0,-4-5 0 16,-3 6 0-16,0-11 0 0,-3 5 0 0,-6-2 0 16,-2-9-7-16,-1 4-8 0,6-1 11 0,-3-3-11 15,3-2-158 1,-2-7-38-16</inkml:trace>
  <inkml:trace contextRef="#ctx0" brushRef="#br0" timeOffset="93590.14">17400 17325 2322 0,'0'0'51'0,"0"0"10"0,-9 5 3 0,3-2 1 0,0 2-52 16,3 0-13-16,-6 3 0 0,-3-2 0 0</inkml:trace>
  <inkml:trace contextRef="#ctx0" brushRef="#br0" timeOffset="94733.56">10024 15311 1843 0,'6'-10'81'0,"-6"10"18"16,0 0-79-16,0-5-20 0,-6 2 0 0,3 0 0 0,-3 6 115 16,-3 0 19-16,-3-3 4 0,0 5 1 0,-6-2-107 15,1 2-20-15,-4 0-12 0,-3 0 12 0,-3 3 4 0,-6 6 2 16,1-1 0-16,-7 3 0 0,0 0-18 0,-8 5 10 15,-7 0-10-15,-3 3 8 0,-2 2 2 0,-4 3 0 16,-2 3 0-16,-4 0 0 0,-5 2 22 0,3 1 5 16,2-1 1-16,7 0 0 0,2-2 4 0,10 2 1 15,2-2 0-15,6-3 0 0,7 0-22 0,5-2-4 16,3 2-1-16,6-3 0 0,6-2-8 0,9 0-8 16,3-3 9-16,6 3-9 0,9-3 0 0,3 0 0 15,9-5 0-15,3-8-10 0,5 3-4 0,13-9-1 16,6 4 0-16,5-6 0 0,10-6-4 0,5 4-1 0,7-9 0 0,2-2 0 15,9 0 20-15,3 2 0 0,1 1 0 0,-1-1 9 16,3 3-20-16,-2 3-4 0,-4 2-1 0,-9-2 0 16,-5 5 16-16,-7 0 0 0,-8 0 0 15,-10 2 0-15,-8 4 28 0,-9 2 6 0,-10-3 1 0,-5 11 0 16,-6 0-19-16,-9 2-4 0,-6 1-1 0,-6 2 0 16,-9 5 0-16,-5 4 0 0,-10 4 0 0,-9 0 0 15,-2 1-11-15,-10 2 8 0,-9 0-8 0,-8 5 8 16,-3-2-8-16,-10 5 0 0,-5 2 9 0,-3 4-9 15,-7 2 0-15,-5-3 0 0,0-3 0 0,-3-2 8 16,-3 3-8-16,3 0 0 0,2-6 0 0,7 3 0 16,6 0 0-16,3-5 0 0,8-1 0 0,10 1 0 15,8-3 0-15,10-2 0 0,2-4 0 0,13-4 0 16,11 4 8-16,0-1 6 0,0-1 2 0,12-3 0 0,9-5-28 0,6 3-4 16,3-3-2-16,6 6 0 0,9-6 8 0,6-3 2 15,12-4 0-15,5-1 0 0,16-8 8 0,8-5-13 16,13 0 5-16,8-8 8 0,6-2 0 0,12-6 0 15,10 0 0-15,5-5 0 0,6 0 0 0,9-3 0 16,0 3 0-16,5-1 0 0,4-1 0 0,-3 9 18 16,-6-4-3-16,-6 5-1 0,-6-1 4 15,-9 6 1-15,-11 1 0 0,-10-4 0 0,-12 8-7 0,-14-2-2 16,-10 5 0-16,-14 0 0 16,-9 0-84-16,-13 3-17 0,-11 2-3 0,-12 6-1139 0</inkml:trace>
  <inkml:trace contextRef="#ctx0" brushRef="#br0" timeOffset="95797.81">7521 17664 810 0,'-9'-6'36'0,"9"6"7"0,0 0-35 0,0 0-8 0,0 0 0 0,0 0 0 15,-3-5 0-15,3-3 8 0,3 3-8 0,3-3 8 16,-9 3 90-16,3 5 18 0,6-3 3 0,0-2 1 16,-6 5 24-16,0 0 6 0,0 0 1 0,9 0 0 15,-1 5-37-15,-2-2-7 0,-6 7-2 0,0-2 0 16,6 5-21-16,-6 6-4 0,-6-1 0 0,3-2-1 16,-3 3-25-16,6 2-5 0,-2 3-1 0,-4-3 0 15,0 3-16-15,3-3-3 0,6 0-1 0,-3 3 0 16,-6-3-17-16,3-2-11 0,-3 2 12 0,6-3-12 0,3 3 8 0,-3-5-8 15,-3-3 0-15,6 1 0 16,0-6-69-16,0 0-18 0,-6-3-3 0</inkml:trace>
  <inkml:trace contextRef="#ctx0" brushRef="#br0" timeOffset="96187.86">7851 17769 1958 0,'-6'-5'174'16,"3"5"-139"-16,3 0-35 0,-9 0 0 0,0 0 141 0,0 0 22 0,9 0 4 0,-6 5 1 15,-6-5-140-15,1 6-28 0,5-4 0 0,-3 4-8 16,0 4 16-16,-3-2 4 0,-3 0 1 0,6 3 0 16,6 2-13-16,-6-5 0 0,-3 5 8 0,0-5-8 15,9 3 0-15,-3-3 0 0,-3 5 0 0,-2-3 0 16,2-2 0-16,0 6-15 0,6-7 3 0,-6-1 1 15,-6 2-10-15,9-3-3 0,6 0 0 0,-3-2 0 32,-6 2-1-32,9-5-1 0,3 0 0 0,3 0 0 0,0-5 6 0,0 5 0 0,0 0 1 0,3-3 0 15,12 3 9-15,-4-5 2 0,-5 5 0 0,6-5 0 16,9 5 8-16,-6-3 0 0,0 3 0 0,-3-5 0 16,-1 10 0-16,4-2 12 0,0-3-4 0,-3 5 0 15,0-5 36-15,0 5 8 0,5 3 2 0,-2 0 0 16,0-3 2-16,-3 6 0 0,0-3 0 0,-6 0 0 0,0 2-20 15,-3-2-4-15,-3 0-1 0,5 3 0 0,1-3-21 0,-3 0-10 16,-9 2 10-16,3-2-10 0,9-2 0 16,-3 2 8-16,-9-8-8 0</inkml:trace>
  <inkml:trace contextRef="#ctx0" brushRef="#br0" timeOffset="97624.06">8929 17796 1094 0,'0'0'97'0,"0"0"-77"0,-3-5-20 0,3 2 0 0,0 3 120 0,0 0 21 0,-6-5 4 0,3-1 1 16,-6 4-48-16,3-4-10 0,0 6-1 0,0-5-1 16,0 5 0-16,-3 0 0 0,3-3 0 0,0 3 0 15,-3 0-43-15,0 3-9 0,3-3-2 0,-6 0 0 0,3 5-6 0,3 1-2 16,-5-4 0-16,-1 9 0 0,3-3 1 0,-3 0 0 16,0 2 0-16,-3 4 0 0,3 4-4 0,0-2-1 15,3-3 0-15,-3 6 0 0,3-1-8 0,6 3-1 16,1 3-1-16,-1-3 0 15,3-2-10-15,3-6 0 0,-1 6 0 0,4-6 8 0,0 3-8 0,3-3 0 16,0-2 0-16,3-3 8 0,0-3-8 0,-3 0 8 16,3-2-8-16,0 2 8 0,3-5-8 0,-3 0 8 15,0-5-8-15,-1 2 8 0,1 1 0 0,0-6-8 0,0 2 12 16,0-2-4-16,0-5-8 0,0 5 10 0,0-5-10 16,-6-6 10-16,0 6-10 0,-3 0 0 0,0-6 9 0,0 6-9 15,-6-5 0-15,0 2 0 0,3-3 0 0,-6 1 0 16,0 5 0-16,-3-1 0 0,0 1 8 0,0 0-8 15,0 0 0-15,-3 5-12 0,-3 2 2 0,3 1 0 16,-3 0 10-16,1 2-13 0,-1 6 5 0,0-1 8 16,-3 1-12-16,0 2 12 0,3 3-12 0,-3 3 12 15,3 2-11-15,4-5 11 0,-1 5-8 0,3-5 8 16,0 5 0-16,3-2-10 0,6 2 10 0,-3-5 0 16,6 3 0-16,3-3 0 0,0 0 0 0,6-3 0 15,0 0 0-15,2-2 0 0,4-3 0 0,-3-3 0 16,3-2 0-16,3 0 11 0,-3 2-11 0,0-8 10 0,-1 4-10 0,4-7 0 15,0 6 9-15,-3-2-9 0,0-3 12 0,0 5-1 16,3-6-1-16,-4 1 0 0,-2 3-10 0,3 2 0 16,-3 0 0-16,-3-3 8 0,3 6-8 0,-3-3-9 15,-3 8 9-15,3-3-13 0,-4 1 24 0,4-1 5 16,-3 3 0-16,-3 3 1 0,3 2 6 0,-3-5 1 16,-6 0 0-16,3 10 0 0,3-2-24 0,-6 6 0 15,0-6 0-15,0 5 0 0,0 0 24 0,-3 0 6 16,0-2 2-16,0 5 0 0,0 0-32 0,-3-3 0 15,3 0-8-15,3 0 8 16,-3 1 0-16,0-7 0 0,3 7 0 0,-3-6 0 0,3-3 0 0,0-5 0 16,0 5 0-16,0-5 9 0,0 0-9 0,0 0 10 15,0 0-10-15,0-8 10 0,3-2-10 0,0-4 8 16,0 1-8-16,3 0 8 0,-3-6-8 0,3 4 0 16,0-4 0-16,3-5 8 0,3 3-8 0,-3 3 0 0,3-4 0 0,0 4 0 15,0-1 0-15,-1 6 0 0,1 0 0 0,0 5 0 16,3 0-13-16,-6 3 5 0,3-1 8 0,0 6-13 15,0 6 13-15,-3-6-12 0,3 8 12 0,-3-3-12 16,-1 8 12-16,1-5 0 0,-3 5 0 0,0 1 0 16,0-1 0-16,0-3 0 0,0 9 0 0,0-6 0 15,-3 0 10-15,0 1-2 0,3-1 0 0,0 0 0 16,-3-5 0-16,0 5 0 0,0-2 0 0,3 2 0 16,-3-5-8-16,3-3 0 15,0 3 9-15,-3-8-9 0,3 8-88 0,-3-3-21 16,-3-5-5-16</inkml:trace>
  <inkml:trace contextRef="#ctx0" brushRef="#br0" timeOffset="98244">7664 18441 2293 0,'0'0'101'0,"0"-5"22"0,-3-3-99 0,3 8-24 0,0 0 0 0,0 0 0 15,0 0 0-15,0 0 0 0,0 0 0 0,-3 8 0 16,0 5 57-16,0-2 7 0,0 5 0 0,3-3 1 16,6 11-10-16,-6-3-3 0,-6-2 0 0,9 2 0 15,9-3-35-15,-7 1-7 0,-5 2-2 0,3-3 0 16,6 4-8-16,-3 1 0 0,0-4-10 0,-3 2 10 16,0-2 0-16,0-6 0 0,6 0 13 0,-3 0-4 15,-9-5-9-15,3-8 0 0,9 6 9 0,-9-6-9 16,0 0 14-16,0 0-2 0,0 0 0 0,0-6 0 15,3-2 0-15,-6-5 0 0,0 0 0 0,0-6 0 16,6 6-4-16,-3-8-8 0,-9 2 11 0,3 1-11 0,3-3 8 0,3-3-8 16,-9 3 0-16,3-3 0 0,0 3 0 0,-3-6 0 15,6 6 0-15,-5-3 0 0,-4 3 0 0,6-3 0 16,12 3 0-16,-3 8-9 0,-3-6 9 0,3 6 0 16,9 0 0-16,-1 0 0 0,4 5-8 0,3 3 0 15,0-9 0-15,3 9 0 0,3 2 8 0,8-2-8 16,-5 5 8-16,3 0-8 0,3 0 8 0,-12 5 0 15,-1-2 0-15,4 2-8 0,-3 3 8 0,-3 3 0 16,0-3 0-16,-3 5 0 0,-9 6 0 0,-6-6 0 16,0 8 0-16,-6-8 0 0,0 6 0 0,-3-1 0 15,0-2 0-15,-6 3 0 0,-3-1 17 0,-3-5-1 16,-3 6 0-16,1-6 0 0,2 0 1 0,-3-5 0 0,-3-2 0 16,6-1 0-1,3-2-62-15,4 2-13 0,2-5-2 0</inkml:trace>
  <inkml:trace contextRef="#ctx0" brushRef="#br0" timeOffset="99386.83">8500 18584 2415 0,'0'0'53'0,"0"0"11"0,6-5 3 0,3 5 1 0,-3-5-55 0,3 2-13 0,-6-2 0 0,-3 5 0 16,0-5 77-16,3-3 13 0,-6 2 2 0,3 6 1 15,0-2-30-15,-6-4-7 0,0 1 0 0,0 5-1 16,-3-3-44-16,0-2-11 0,0 5 0 0,-3 0 0 16,0 0 0-16,0 0 0 0,0 0 0 0,-2 0 0 15,-1 0 0-15,3 5 12 0,-3-2-4 0,-3 2 0 0,-6 3-8 16,6-2 0-16,3 2 0 0,-2 5 0 0,-4-3 0 0,6 4 0 16,0-1 0-16,6 0 0 0,3 0 0 0,0 0 0 15,0 1 0-15,6-1 0 0,9-5 0 0,3 2 0 16,-6 4 0-16,9-9 0 0,0 3 0 0,0-8-9 15,2 5 9-15,1-5-13 0,0 0-9 0,0-5-2 16,-3 5 0-16,3-8 0 0,0-3 5 0,-3 3 1 16,-4-2 0-16,1-3 0 0,0-1 18 0,-6 1 0 15,0 0 0-15,0-3 0 0,-3-2 8 0,-3 4 4 16,-3-4 2-16,0 5 0 0,0-1 11 0,-3 1 3 0,3 0 0 16,-6 0 0-16,3 7-17 0,0-2-3 0,0 3-8 15,1 0 12-15,5 5 0 0,0 0-1 0,-3 5 0 0,0 3 0 16,0 3-1-16,3-3 0 0,0 5 0 15,3 0 0-15,3 0-10 0,-1 1 0 0,1 4 0 16,3-5-11-16,0 6 11 0,3-1 0 0,-3-2 8 0,6-3-8 16,0 1 0-16,0-1 0 0,3-3 0 0,2 4 0 15,1-9 0-15,0 3 0 0,3-3 0 0,0-2-8 16,-3 2-7-16,-1-5-1 0,1 0 0 0,-3 0 0 16,3-5 16-16,-6 2 0 0,0-2-10 0,0-3 10 15,-1-3 0-15,-2 3 0 0,0-5 0 0,0-5 0 16,-3 4 0-16,0-4 0 0,0-3 0 0,-3-3 0 15,0 3 0-15,-3 0 0 0,0-6 0 0,0 3 0 16,0 6 13-16,-3-3-2 0,0 0-1 0,3 2 0 16,-3 0 5-16,3 1 1 0,-3 2 0 0,0-2 0 15,-3 4 10-15,3 1 2 0,0 8 1 0,-3 2 0 16,3-2-17-16,0 5-3 0,0 0-1 0,0 0 0 0,0 0-8 16,-3 5 8-16,0 3-8 0,0 5 8 0,0 1-8 0,0-1 10 15,0 0-10-15,3 6 10 0,-3 2-10 0,3 3 8 16,0-3-8-16,3 5 8 0,0-2-8 0,0 10 0 15,0-2 0-15,6-5 8 0,-3-1-8 0,3-5 0 16,3-2 0-16,2-1 0 0,1-5 0 0,6 1 0 16,-3-1 0-16,6-5 0 0,-3-3 0 0,3 3 0 15,-1-8 0-15,1 0 0 0,-3 0 0 0,0-3 0 16,0-2 0-16,-1 0 0 0,1-3 0 0,-3-5 0 16,0-1 0-16,0-4 0 0,-3-3 0 0,3-6 0 0,-3-4 0 15,-7 4 0-15,4-5 0 0,-3-2 0 0,0-3 0 16,0 5 0-16,-3 3 0 0,-3 0 0 0,0 3-8 0,-3-4 8 15,0 7 0-15,-3 4 0 0,3 3 0 0,-6 6 0 16,3 2 0-16,0 2 0 0,3 6 0 0,-6 0 12 16,3 6-12-16,-3 2 10 0,3 2-10 0,0 3 10 15,-3 6-10-15,3-3 10 0,0 2-10 0,0 4 10 16,3-4-10-16,-3 8 0 0,3 1 9 0,0-1-9 16,0 1 0-16,-3-3 8 0,3 2-8 0,0 6 0 15,0-6 0-15,3-4 8 0,-3-4-8 0,0 1 0 16,0-6 0-16,0-13 0 0,0 0 0 0,0 0 8 15,0 0-8-15,0 0 0 0,0 0 0 0,0 0 0 16,0 0 0-16,6-6 0 0,0-1-9 0,0-4 9 16,0-5-10-16,3-2 10 0,0-6-13 0,3-3 5 15,0-7-1-15,3 7 0 0,-3 1 0 0,3 0 0 0,2-6-2 16,-2 8 0-16,0-2 0 0,3 4 0 0,-3 9 11 0,3-5 0 16,-6 4-9-16,0 6 9 0,0 3 0 0,-6 0 0 15,2 10 0-15,-8-5 0 0,0 0 0 0,9 13 15 16,0 1-4-16,-3-1-1 0,-3 5 3 0,0 9 1 15,3-6 0-15,0 8 0 0,0-2-14 0,-3 2 0 16,3-3 8-16,3 11-8 0,0-5 0 0,0-6 0 16,0-4 8-16,3 1-8 0,0-2 0 0,-1-7 0 15,-2-1 8-15,6 0-8 0,-3-2 0 0,3-3 9 16,0-8-9-16,0 5 8 0,0-5-8 0,0-5 0 16,-1-1 9-16,1-2-9 0,-3-2-9 0,-3 2-7 0,0-5 0 15,-3-1-1 1,0 1-211-16,-9-5-43 0</inkml:trace>
  <inkml:trace contextRef="#ctx0" brushRef="#br0" timeOffset="99542.76">8643 18611 2995 0,'0'0'266'0,"9"-5"-213"0,3 5-42 0,6-8-11 16,11 2 44-16,7-7 6 0,3 0 2 0,11 0 0 15,4-6-52-15,5-2 0 0,10 2 0 0,-22 1 0 16,7 5-152-16,0-3-27 0</inkml:trace>
  <inkml:trace contextRef="#ctx0" brushRef="#br0" timeOffset="103432.65">10649 8371 1620 0,'0'0'72'0,"3"-2"14"0,-3 2-69 0,9-8-17 16,-3 3 0-16,6-1 0 15,0 1 29-15,3 0 3 0,-1-3 0 0,4 0 0 0,3 0 34 0,0 0 7 16,0 3 2-16,3-3 0 0,2 2 22 0,-2-2 5 15,3 3 1-15,-3 0 0 0,0 2-40 0,2 1-8 16,-2 2-2-16,3 0 0 0,-3 0-23 0,0 0-5 16,2 2-1-16,-2 1 0 0,3 0-16 0,-3-1-8 15,-3 6 0-15,-3-3 8 0,-4 1-8 0,1 2 0 16,-3-3 0-16,-6 3 8 0,0 0-8 0,-3 0 0 0,-6 2 0 0,-6-2 0 16,-3 3 0-16,-3 2 0 0,-5 0 0 15,-1 1 0-15,-3 1 0 0,-3 1 18 0,0 0-2 0,1 3 0 16,-4-3-28-16,0 2-5 0,0 1-2 0,1-1 0 15,-1 1 10-15,3-3 9 0,0-1-13 0,3 4 5 16,1-3 8-16,5 0 0 0,0-3 0 0,9 0-8 16,0-2 8-16,0-1 0 0,6-4 0 0,3-6-8 15,6 8 8-15,0-6-10 0,6-2 10 0,3 0-10 16,6-2 28-16,2-4 6 0,4-2 0 0,3 3 1 16,0-3-9-16,-1 0-3 0,4-2 0 0,-3-1 0 15,0 0 3-15,3 1 1 0,-1-1 0 0,-2 1 0 16,0 2-5-16,-3 2 0 0,-1 1-1 0,-2 0 0 15,-6 2-11-15,-3-2 0 0,-3 2 0 0,-3 3 0 16,-3 0-16-16,-6 0-8 0,0 0-1 0,-3 6-1 16,0 1-164-16,3-1-33 0,-6 2-6 0</inkml:trace>
  <inkml:trace contextRef="#ctx0" brushRef="#br0" timeOffset="103669.53">11438 8575 1785 0,'-3'-13'159'0,"0"8"-127"16,3 5-32-16,0-6 0 0,-3 1 34 0,3 5 1 16,-3-8 0-16,3 8 0 0,0 0 7 0,0 0 2 15,0 0 0-15,0-5 0 0,0 5 20 0,0 0 5 16,0 0 1-16,0 0 0 0,0 10-19 0,0-2-4 16,-3 6-1-16,3-1 0 0,-3 3-27 0,0 2-6 0,0 3-1 15,0 1 0-15,-3-1-1 0,0 3-1 0,3-3 0 0,0 0 0 16,0 0-10-16,-3-2 12 0,3 2-12 15,0-5 12-15,3-1-23 0,-3 1-4 0,6 3-1 0,-3-6-741 16,6-5-149 0</inkml:trace>
  <inkml:trace contextRef="#ctx0" brushRef="#br0" timeOffset="103944.39">11637 8612 1785 0,'-3'-18'79'0,"3"18"17"16,-3-8-77-16,3 2-19 0,-3-1 0 0,3 7 0 15,0 0 92-15,0 0 16 0,0 0 2 0,0 0 1 16,0 0-76-16,-6 0-15 0,-3 0-4 0,0 7 0 0,4 1 2 16,-4 6 0-16,-6-1 0 0,3 0 0 0,0 6-18 0,0-1 10 15,0-2-10-15,0 3 8 0,0-4-8 0,0 1 0 16,3 0 0-16,4-3 8 0,-1-2-8 0,3-3 0 16,0 2 0-16,3-2 0 0,3 0 0 0,0-2 0 15,3-1 0-15,5 0 0 0,4 1 12 0,3-1-4 16,6 0 0-16,0-2 0 0,6 2 4 0,2 0 1 15,4 1 0-15,0-1 0 0,2 0-13 0,-2 3 11 16,0 3-11-16,0-1 10 0,-1-2-10 0,-5 5-11 16,-3 1 3-16,0 2-1063 0</inkml:trace>
  <inkml:trace contextRef="#ctx0" brushRef="#br0" timeOffset="104886.25">2294 10091 1864 0,'6'-13'83'0,"0"10"17"0,3 1-80 0,3-1-20 0,5-5 0 0,4 3 0 16,0-3 64-16,9 0 10 0,0-5 2 0,8 2 0 15,10-2 0-15,6 0 0 0,8-1 0 0,-5 1 0 16,8 3-9-16,-5-4-2 0,5 4 0 0,7-1 0 16,-4 1-33-16,-3 2-8 0,-2 0 0 0,-6 2-1 15,-7 4-23-15,-5-1 0 0,-4 1 0 0,-2 2-806 16,0 2-163-16</inkml:trace>
  <inkml:trace contextRef="#ctx0" brushRef="#br0" timeOffset="105858.23">20144 9805 1335 0,'0'0'29'0,"0"0"7"0,9 0 0 0,3 0 2 0,3 0-30 0,3 0-8 0,6-2 0 0,8 2 0 0,4 0 114 16,9 0 22-16,2-3 4 0,7 6 0 0,3 2 4 0,5-2 1 15,6 2 0-15,10-2 0 0,2 5-52 0,1-3-10 16,-4 3-3-16,6 0 0 0,4 0-29 15,-1 2-7-15,0-2 0 0,-2 0-1 0,-7-3-21 0,-3 3-4 16,1 0-1-16,-10 0 0 0,-5-2-9 0,-10-1-8 16,-8 0 12-16,-9 0-12 0,-6 3 8 0,-6-2-8 15,-7-1 0-15,-2 0 0 0,-12-5 0 16,0 0 0-16,0 0 0 0,-6 3 0 16,-6 2-107-16,-2-2-21 0,-7 2-5 0,-3-2-1018 0</inkml:trace>
  <inkml:trace contextRef="#ctx0" brushRef="#br0" timeOffset="109746.25">6544 6839 2300 0,'0'0'51'0,"0"-5"10"0,-3-3 3 0,3 0 0 0,-3 0-52 0,3 3-12 15,0 5 0-15,0-5 0 0,-3 0 25 0,3 5 3 16,0 0 0-16,-3-6 0 0,3 6-28 0,0 0 0 16,0 0-14-16,0 0 5 0,0 0-9 0,0 0-2 0,0 0 0 15,0 0-1014-15</inkml:trace>
  <inkml:trace contextRef="#ctx0" brushRef="#br0" timeOffset="110383.39">14185 5757 1785 0,'9'-21'79'0,"-6"16"17"16,3 0-77-16,0-1-19 0,3 1 0 0,-3 2 0 0,0-2 0 16,0 2 0-16,3 1 8 0,-9 2-8 0,0 0 0 0,0 0 0 15,0 0 0-15,0 0 0 16,0 0-42-16,-9 5-12 0,-3-2-2 0</inkml:trace>
  <inkml:trace contextRef="#ctx0" brushRef="#br0" timeOffset="112075.08">6235 6294 345 0,'-3'-2'31'0,"0"-1"-31"0,-3 1 0 0,3-1 0 16,0 0 391-16,-3 1 72 15,0-1 14-15,0 0 3 0,0 1-317 0,0 2-64 0,0 0-13 0,-3 0-2 16,6-3-36-16,-3 3-8 0,-3 0 0 0,3 0-1 16,1 3-8-16,-4-1-2 0,3 4 0 0,-3-1 0 15,-3 0-3-15,3 3-1 0,0 3 0 0,-3 2 0 16,3 3-1-16,-6 2-1 0,3 1 0 0,0 5 0 16,-2-1-10-16,2 4-1 0,-3-1-1 0,0 1 0 0,3 5-11 0,6-3 0 15,-3 0 0-15,3 0 0 0,3 0 0 0,6-3 0 16,-3 1 0-16,6-3 0 0,3-3-20 15,0-5 0-15,6-3 0 0,0-2 0 0,3-3-4 16,-1-8-1-16,1-3 0 0,3-2 0 0,0-6 25 0,3-2 0 16,0-3 0-16,-1-5-8 0,1 0 28 0,-3-1 7 15,3-4 1-15,-3-1 0 0,-1-2 19 0,-2 0 4 16,-3 0 1-16,-3-5 0 0,0-3-34 0,-3-3-6 16,0 0-2-16,-3-5 0 0,-6 3-1 0,0 0 0 15,-6-1 0-15,-3 1 0 0,-3 5-9 0,-3 5 8 16,0 3-8-16,-6 3 8 0,1 5 4 0,-10 7 0 15,0 4 0-15,-3 4 0 0,-2 9-12 0,-4 2 0 16,-6 3 0-16,4 6-11 0,-4 4-8 0,3 3-1 16,-2 3-1-16,5 2 0 15,6 1-60-15,6 2-12 0,7-3-3 0,5 4-1134 0</inkml:trace>
  <inkml:trace contextRef="#ctx0" brushRef="#br0" timeOffset="112966.77">6336 5900 1407 0,'0'0'62'0,"0"0"14"15,0 0-61-15,0 0-15 0,0 0 0 0,3 8 0 16,0-3 116-16,0 3 21 0,0-2 4 0,0 7 1 0,0 0-22 15,0 3-4-15,3 0 0 0,0-3-1 0,0 3-40 0,0 3-8 16,3-6-2-16,-1 3 0 0,-2-1-21 0,6-1-4 16,-3-4 0-16,3-2-1 0,0 0-24 0,0-5-5 15,0-1-1-15,0-4 0 0,0 2-9 0,0-5 12 16,0-3-12-16,-1-3 12 0,1-2-12 0,0-3 0 16,-3 0 0-16,3-5 0 0,-3 0 0 0,0 0 0 15,0-1 0-15,-6-1 0 0,0 1 0 0,-3 4 0 16,3-1 0-16,-3 3 0 0,-3 1 11 0,3 4-3 15,-3-2-8-15,0 5 12 0,-3 0 8 0,3 5 2 16,3 3 0-16,0 0 0 0,-6 0-4 0,-3 6-1 16,6 1 0-16,-3 1 0 0,3 3-9 0,0 0-8 15,3 2 12-15,0 0-12 0,0 3 0 0,0 2 0 16,3 1 0-16,3-1 0 0,0 4 0 0,3-4 0 16,6-2-8-16,-3 3 8 15,0-1-28-15,0-2 1 0,2 2 0 0,-2-2 0 0,3 0 27 0,3 0 0 0,-3 0 0 16,3 0 0-16,-3-3 0 0,-3 3 0 0,-3-3 0 0,-3 0 0 15,-3 1 0-15,-1-1 0 0,-4 0 0 0,-1 0 8 16,-3 1 0-16,-3-4 0 0,-3 3 0 0,-3 1 0 16,0-1-8-16,-3 0-16 0,0 0 4 0,-3 3 0 15,-2-3-39-15,-1 1-8 16,3-4-1-16,0-2-1 0,3-3-191 0,0-2-37 0</inkml:trace>
  <inkml:trace contextRef="#ctx0" brushRef="#br0" timeOffset="114731.11">6253 6048 1440 0,'0'0'64'0,"0"0"12"0,0 0-60 0,0 0-16 0,0-5 0 0,3 0 0 15,3 0 182-15,2-3 34 0,4-3 6 0,3 3 2 16,0-5-106-16,6 0-21 0,3-1-4 0,6-4-1 16,-1-1-43-16,1 3-9 0,0-2-1 0,3 2-1 15,-4 0-12-15,4 0-2 0,-3 0-1 0,3 3 0 16,-4 3-12-16,1-1-3 0,-3 3 0 0,-6 3 0 15,0 0 7-15,-6 5 1 0,-4 0 0 0,-2 5 0 16,-9-5-4-16,3 10 0 0,-6 6 0 0,-3 0 0 16,0 3 1-16,-2-1 0 0,-10 6 0 0,6 2 0 0,-3-2-13 0,-3 0 9 15,3 3-9-15,-3 2 8 0,3-3-8 0,-2-2 0 16,-4 2 0-16,3 1 0 0,3-3 0 0,-3-1 8 16,3-1-8-16,0-1 0 0,0 0 0 0,4-3 0 15,-1 1 8-15,3 0-8 0,3-6 0 0,0 0 0 16,6-2 0-16,3-4 0 0,3-4 0 0,3-3 8 15,6-5-8-15,2-6 8 0,4 1 2 0,6-6 0 16,3-5 0-16,3-6 0 0,5 1-2 0,-2-3-8 16,3 0 12-16,2-1-4 0,-5 4-8 0,0-3 0 15,-4 2 0-15,-2 1 8 0,-3 2-8 0,-6 3 0 16,0 0 0-16,-3 2 0 16,-7 6-116-16,-2 0-18 0,0 5-4 0,0 0-1091 0</inkml:trace>
  <inkml:trace contextRef="#ctx0" brushRef="#br0" timeOffset="115965.45">6967 5866 1670 0,'0'0'74'0,"0"0"15"0,-3-5-71 0,3 5-18 16,0 0 0-16,0 0 0 0,0 0 118 0,0 0 20 15,0 0 4-15,0 0 1 0,0 0-27 0,0 0-6 16,0 0-1-16,-3 7 0 0,6 1-44 0,-3 3-9 15,0 2-1-15,3 0-1 0,3 6-24 0,-3-3-5 16,3 2-1-16,-3-2 0 0,3 0-12 0,-3-3-2 16,3 3-1-16,-3-3 0 0,0 1-9 0,-3-1 0 15,0-3 0-15,0-2 0 16,0 3-115-16,0-3-15 0,-3-3-3 0,3-5-1013 0</inkml:trace>
  <inkml:trace contextRef="#ctx0" brushRef="#br0" timeOffset="116201.6">7092 5890 2055 0,'0'0'91'0,"0"0"19"15,0 0-88-15,0 0-22 0,0 0 0 0,0 0 0 0,0 0 75 16,0 5 10-16,-3 3 3 0,0 0 0 0,3-3-12 0,-3 0-1 16,3 3-1-16,-3 0 0 0,-3-2-54 0,3 1-12 15,-3 4-8-15,3 0 12 0,0-6-12 0,0 3 0 16,0 0 0-16,0 0-11 0,3 0 3 0,0-8 0 15,0 0 0-15,0 0 0 0,6 5-8 0,0 0 0 16,-6-5-1-16,9 0 0 0,3 0 2 0,0-2 1 16,0-4 0-16,6 1 0 15,0-3-83-15,-3 3-17 0,2 0-3 0,-2-3-879 0</inkml:trace>
  <inkml:trace contextRef="#ctx0" brushRef="#br0" timeOffset="117547.64">5961 6810 2286 0,'0'0'50'0,"0"0"10"0,0 0 3 0,9 0 1 0,3-8-51 0,0 1-13 15,6-4 0-15,2-5 0 0,7 0 54 0,3-2 8 16,3-6 2-16,11-3 0 0,4-2-7 0,0 0-1 16,5-3 0-16,4-5 0 0,-4 3-40 0,4 0-16 15,-1 2 11-15,4-3-11 0,2 1 8 0,-2 5-8 0,-3-3 0 0,-7 6 9 16,-5 5-9-16,-4 2-16 0,1 1 4 0,-9-1 1 31,-6 6-65-31,-4 2-14 0,-2 1-2 0,-6 4-1 0,-3-2-113 0,-6 8-22 16</inkml:trace>
  <inkml:trace contextRef="#ctx0" brushRef="#br0" timeOffset="117965.04">6354 6797 1728 0,'0'0'76'0,"0"-5"16"0,3-3-73 0,-3 3-19 16,0-3 0-16,0 8 0 0,0 0 168 0,0 0 29 15,-6-3 7-15,-3 3 0 0,0 0-97 0,0 3-20 16,0 2-4-16,-3 3-1 0,3 3-46 0,-3 2-10 15,-2 5-2-15,2 3 0 0,0-2-24 0,0 5 0 16,3 2 0-16,0-2 0 0,0 0 0 0,6 0 0 16,3-3-12-16,0-3 12 0,3 1-12 0,3-3 12 15,0-3-10-15,3-2 10 0,3-4-13 0,0-4 3 16,-3-6 1-16,5 1 0 0,1-3 9 0,0-3-10 16,0-3 10-16,0-2-10 0,-3-3 10 0,0 0 16 0,-3 0-4 0,-3-2-1 15,-3 2 0-15,-3-5 0 0,0 2 0 16,-3 1 0-16,-6-4 17 0,-3 4 3 0,0-3 1 0,-3 2 0 31,0 3-53-31,-3 3-11 0,0 3-1 0,-2 4-1 0,2 4 12 0,-6 4 2 0,-3 4 1 0,3 1 0 16,1 7 4-16,-1-1 1 0,3 5 0 0,0-2 0 15,3 3-14 1,3-1-4-16,3 1 0 0,3-3-751 0,7 0-150 0</inkml:trace>
  <inkml:trace contextRef="#ctx0" brushRef="#br0" timeOffset="118230.77">6541 6649 864 0,'-6'-3'76'0,"0"3"-60"16,1-2-16-16,2 2 0 0,3 0 399 0,0 0 77 16,0 0 15-16,0 0 3 0,5-6-365 0,4 4-73 15,0-1-14-15,3 3-3 0,0 0-22 0,6-3-4 16,-3 3-1-16,3 3 0 0,0-3-12 0,-4 3 0 15,-2-1 8-15,0 4-8 0,-6-1 0 0,0 0 0 16,-6-5 0-16,3 11 0 0,-6-1 19 0,0 4 4 16,-3-4 1-16,-3 3 0 0,-3 1-12 0,1-1-3 15,-1 3 0-15,-3 0 0 0,3-3-9 0,0 0 0 16,0 0 0-16,3-2-11 16,0-3-93-16,3-3-18 0,3 0-4 0,3-5-1051 0</inkml:trace>
  <inkml:trace contextRef="#ctx0" brushRef="#br0" timeOffset="118426.88">6696 6657 1267 0,'0'0'112'0,"0"-3"-89"0,-3-2-23 0,0 2 0 15,3-2 231-15,0 5 41 0,0 0 9 0,0 0 2 16,0 0-133-16,0 0-26 0,0 0-6 0,0 0-1 16,-3 8-65-16,0 0-12 0,0 0-4 0,3 2 0 15,3 1-28-15,-3 2-8 0,3 0 0 0,0 3 0 16,3 0-58-16,0-3-16 0,0-2-3 0,3 0-1 15,3-1-107-15,0-4-22 0,0 1-4 0,-3-4-1 16,6-3-17-16,-4-3-4 0,7-7-1 16,-6-1 0-16</inkml:trace>
  <inkml:trace contextRef="#ctx0" brushRef="#br0" timeOffset="118596.26">6854 6720 1436 0,'9'-5'64'0,"-9"5"12"0,0 0-60 16,0 0-16-16,0 0 0 0,0 0 0 0,0 0 156 0,0 0 29 16,0 0 6-16,3 5 1 0,0 1-87 0,3-1-17 15,-3 0-3-15,3 1-1 0,0-4-40 0,3 1-9 16,-1 0-2-16,1-3 0 0,0 0-20 0,-3 0-4 15,0 2-1-15,-6-2 0 0,0 0-8 0,0 0 0 16,0 0 0-16,0 5 0 16,-3 3-20-16,-3 0-7 0,-9 0-1 0,4 3 0 15,-1 2-48-15,-9 3-11 0,0-3-1 0,-3 0-1 16,6 3-5-16,0 0-1 0,-5-3 0 0,2 1-769 0</inkml:trace>
  <inkml:trace contextRef="#ctx0" brushRef="#br0" timeOffset="119552.49">15013 5514 1497 0,'0'0'66'0,"0"0"14"0,6-8-64 0,-3-3-16 0,3 1 0 0,-1 2 0 15,-2-3 137-15,0 3 24 0,3 0 5 0,-6 3 1 16,0 0-11-16,0 5-3 0,0 0 0 0,-3-3 0 16,-3 6-71-16,-5 2-14 0,-4 6-4 0,-3 5 0 15,0 5 0-15,0 5 0 0,-6 6 0 0,0 5 0 16,1-3-54-16,2 3-10 0,3 3 0 0,3 0 0 15,6-6 0-15,3 3 0 0,3-2 0 0,12-1 0 16,3-2-97-16,9-6-25 0,6-2-5 0,8-5-717 16,4-4-144-16</inkml:trace>
  <inkml:trace contextRef="#ctx0" brushRef="#br0" timeOffset="119798.17">15566 5577 345 0,'0'0'31'0,"0"0"-31"15,-3 11 0-15,6 2 0 0,3 3 499 0,-3 3 93 16,6-1 20-16,-3 1 3 16,3 2-524-16,0 3-105 0,3 2-21 0,0 1-4 0,-3-1 88 0,3 0 18 15,-6 4 3-15,3 1 1 0,-4-2-11 0,1 3-3 16,-3-3 0-16,0 3 0 0,-6 0-45 0,-6-6-12 0,1 1 0 0,-7-1 0 15,-3 1 0-15,-6-4 0 0,-6 4 0 16,-6-3-852-16,-2 0-172 0</inkml:trace>
  <inkml:trace contextRef="#ctx0" brushRef="#br0" timeOffset="120379.43">6887 7538 691 0,'-9'5'30'0,"9"-2"7"0,-3 0-29 0,-3 2-8 0,3-2 0 0,-3-1 0 15,3-2 212-15,3 0 40 0,-3 0 9 0,3 0 2 16,0 0-127-16,0 0-24 0,0 0-6 0,0 0-1 0,0 0-14 16,0 0-3-16,0 0-1 0,0 0 0 0,6 8-15 0,-3 3-2 15,3 2-1-15,-3 3 0 0,6 0-21 0,-6 5-5 16,3 0-1-16,3 3 0 0,-3 2-42 0,-1-2 0 16,4-5 0-16,0-1-11 15,3-2-154-15,0-5-31 0,0-1-7 0,3-2-477 16,-3-5-95-16</inkml:trace>
  <inkml:trace contextRef="#ctx0" brushRef="#br0" timeOffset="120588.9">7324 7353 2415 0,'0'0'53'0,"0"0"11"0,3 8 3 0,0 0 1 0,3 0-55 0,3 0-13 15,0-1 0-15,3 4 0 0,3-3 27 0,0 3 2 0,-3-1 1 0,5 1 0 16,1-1 10-16,-3 4 3 0,-3-4 0 0,0 3 0 16,3-2-7-16,-6 2-2 0,-3 3 0 0,0 0 0 15,-9-3-17-15,-3 6-3 0,-6 2-1 0,-3 3-850 16,-6 2-171-16</inkml:trace>
  <inkml:trace contextRef="#ctx0" brushRef="#br0" timeOffset="125149.36">7705 15266 2091 0,'-15'-2'92'0,"12"-1"20"16,0 1-89-16,3 2-23 0,0 0 0 0,-6-3 0 15,-3 0 12-15,1 1-1 0,8 2-1 0,0 0 0 0,-6 2-10 16,0 4 0-16,0-1 0 0,0 0 0 16,-3 3 0-16,3 3 0 0,0-1 0 0,3 3 0 0,6 3 0 0,-3 0 12 15,-3 3-2-15,3 5 0 0,6-1 5 0,-3 1 1 16,-6 8 0-16,3 2 0 0,3 6 1 0,0 5 1 16,3 0 0-16,-6 13 0 0,-9 0-7 0,9 9-2 15,6 1 0-15,-3 6 0 0,-9 6-9 0,3 2 0 16,12 2 0-16,-6 4 8 0,-6 10-8 0,3-6 10 15,0 4-10-15,3-4 10 0,6 1 16 0,-6-9 3 16,-9 1 1-16,6 0 0 0,6-6-2 0,-3-2-1 16,-12 0 0-16,0-3 0 0,0 2-17 0,3-2-10 0,9 3 12 15,-9 0-12-15,-6-3 0 0,3 3-9 0,6 7-1 16,-6-10 0-16,-6 3-6 0,0-5-2 0,4-1 0 16,5-23 0-1,-6 2-10-15,0 3-1 0,0-5-1 0,-3 2 0 16,6-11-26-16,-3 1-6 0,0-8-1 0,0 8 0 15,9-14-7-15,0-2-2 0,-3-11 0 0</inkml:trace>
  <inkml:trace contextRef="#ctx0" brushRef="#br0" timeOffset="126543.88">7589 15089 979 0,'-24'8'43'0,"15"-3"9"15,0 3-41-15,3 0-11 0,4 0 0 0,-4 0 0 0,-3 3 100 0,6-3 17 16,6-3 4-16,-3-5 1 0,0 5-89 0,6 1-17 0,5-4-4 0,7 1-1 16,3-3 20-16,3-3 4 0,0 1 1 0,12-4 0 15,8 1 16-15,1 0 4 0,-6-1 1 0,8 1 0 16,10 2-9-16,2-2-3 0,1 3 0 0,2-4 0 15,4 4-5-15,2-1-2 0,-2 0 0 0,5 1 0 16,4-1-3-16,-4 0-1 0,6 1 0 0,-5 2 0 16,2-3-13-16,1-2-2 0,2 2-1 0,0 0 0 15,-2-4-10-15,2 1-8 0,-2-4 12 0,2-1-12 16,3 1 8-16,-2-1-8 0,-1-2 0 0,1-1 0 16,-7 4 0-16,3-3 0 0,1 2 0 0,-1 3 0 15,-2 0 0-15,-4 3 0 0,-5 2 0 0,-1 1 0 16,-5-4 0-16,-4 6 0 0,1 3 8 0,-6 0-8 15,2 2 0-15,-5 0 8 0,-7 3-8 0,4-3 0 16,-6 3 8-16,0 0-8 0,-4 0 0 0,1-2 0 16,0-1 0-16,3 0 0 0,-1-2 0 0,1-3 0 0,0 0 0 0,2-3 0 15,-2-5 0-15,3 0 0 0,-4-2 0 0,1-4 0 16,0 4 0-16,0-3 0 0,2-1 8 0,-5 4-8 16,3-1 0-16,-3 6 0 0,-1-3 10 0,-5 5-2 15,-3 3 0-15,-3 3 0 0,-3 0 1 0,-4 2 0 16,-2 0 0-16,0 3 0 0,-6 3 0 0,-3-1 0 15,0 1 0-15,0-1 0 0,-6 1-9 0,3 0 10 16,-3-1-10-16,3 1 10 0,-3-1 2 0,0 1 0 16,3-3 0-16,0 0 0 0,0 0 7 0,0 0 1 15,3 0 1-15,0 2 0 0,3-2-7 0,0 3-2 16,0 2 0-16,3 3 0 0,0 2 0 0,0 4 0 0,0 4 0 16,3 3 0-16,-3 6-2 0,3 2-1 0,-4 2 0 15,4 4 0-15,-3 2-1 0,3-3-8 16,-3 3 12-16,0 3-4 0,0-1-8 0,0 3 0 15,0 1 0-15,0 2 8 0,0-3-8 0,0 0 0 0,0 0 0 0,-1 3 8 16,1-2-8-16,3 2 0 0,-3-3 0 0,0 3 0 16,3 0 0-16,-3 2 0 0,3-5 0 0,-3 9 0 15,3-1 0-15,-3 3 0 0,6 2 0 0,-4-2 8 16,1 3-8-16,-3-4 0 0,0 4 0 0,0 2 0 16,-3 0 0-16,0 3 0 0,-3-5 0 0,0-1 8 15,0-2-8-15,-3 0-11 0,0 2 3 0,-3-2 0 16,0 3 8-16,3-4 0 0,-3-1-9 0,0-1 9 15,-3 0 0-15,0-5 0 0,0 0 10 0,0-3-10 16,3-2 0-16,-3 2 0 0,3-2 0 0,3-3 0 0,0-6 0 16,3 1-11-16,-3-3 11 0,3-3-10 0,-3 4 19 0,3-4 4 15,0-2 1-15,-3-6 0 16,0 6-2-16,0-3 0 0,0 3 0 0,-3-1 0 0,0 1-3 0,0-5-1 16,0-1 0-16,0 14 0 0,3-8-8 0,-6-1 0 15,3 4 0-15,-2-4 0 0,2 4 0 0,0-3 0 16,0-1 8-16,0 1-8 0,-3-3 0 0,3-5 8 15,0-3-8-15,-3 3 8 0,0-8-8 0,0-3 10 16,3-2-10-16,0-3 10 0,-3-3-10 0,3-2 0 16,0 2 0-16,0-5 0 0,0-5 0 0,0 5-14 15,0-3 2-15,3 3 0 0,0 0 2 0,-3 0 1 16,-3 0 0-16,0 0 0 0,0 0 9 0,-3 3 12 16,3 2-2-16,-3 0-1 0,-2-2-9 0,-4 2 0 0,3 0 0 0,-3 3 0 15,-3-2 0-15,-3 2 8 0,-3-3-8 0,1 0 8 16,-7 3-8-16,0-8 0 0,-3 0 0 0,-2 0-11 15,-4 0 3-15,0-5 0 0,0-3 0 0,1 3 0 16,2 5 8-16,-3-3-10 0,1 3 10 0,-4 0-10 16,3 0 10-16,-5 0 0 0,-7 0 0 0,3-5 8 15,-2 5 3-15,2 0 1 0,-2 0 0 0,-4 5 0 16,0-2-1-16,-2-3 0 0,-7-3 0 0,1-2 0 16,-1-3-11-16,1 2 0 0,-1-4 0 0,-2 2 0 15,-7-5 0-15,4-6 0 0,-3 6-14 0,5-3 5 16,4 3 9-16,-4-6-12 0,-2 6 12 0,-1 2-12 15,1 4 12-15,-1-1 8 0,1 2-8 0,2 6 11 16,1-5 16-16,-7 10 3 0,-8-5 1 0,3 8 0 16,-1-2-23-16,4-1-8 0,-4 3 0 0,-2 0 9 0,-3-3-9 15,-1 0 0-15,1-5-10 0,3-5 10 16,2 0-29-16,-2-3 0 0,5 0 0 0,4-5 0 16,3-6-3-16,5 6-1 0,9 0 0 0,1-6 0 15,-7 6 0-15,10 0 0 0,8-1 0 0,6 6 0 0,1 3 33 0,5-3 0 16,0 3 12-16,9 5-3 0,3 0-9 0,-2 0 0 15,-1 0 0-15,0 5-11 16,9 3-149-16,-3-3-29 0</inkml:trace>
  <inkml:trace contextRef="#ctx0" brushRef="#br0" timeOffset="-207486.93">19412 8414 230 0,'6'-3'20'0,"-6"3"-20"16,0 0 0-16,3-5 0 0,0 2 100 0,3 1 15 16,-3-1 3-16,-3 3 1 0,0 0-79 0,3-5-16 15,3-1-4-15,0 1 0 0,0 2 19 0,0-2 3 16,0 0 1-16,3-1 0 0,-4-1-8 0,4-1-2 15,0 2 0-15,0-2 0 0,3 0-6 0,-3 3-2 16,-3-3 0-16,0 0 0 0,3 3-3 0,-3 0-1 16,-3 2 0-16,-3 3 0 0,0 0-4 0,0 0-1 15,0 0 0-15,0 5 0 0,-3 6 20 0,-6 0 4 16,-3 4 1-16,-3 7 0 0,-6-1-13 0,-2 3-2 16,5 2-1-16,-6 6 0 0,0 2-25 0,0 1 0 0,0-1 0 15,-2 0 0-15,-1-2 0 0,3 2 0 0,-3-2 0 0,3 0 0 16,-2-6 0-16,2 1 8 0,3-3-8 0,0 0 0 15,0-3 0-15,3 0 0 0,7-5 0 0,-1 0 0 16,0-6 0-16,6 1 0 0,3-6 0 0,-3-2 0 16,6-3 0-16,0 0 0 0,0 0 0 0,9-3 0 15,3-8 0-15,0 1 0 0,0-6 0 0,5 0 0 16,1-2 0-16,0-4 8 0,3-1-8 0,0-4 0 16,3-2 0-16,2-3 0 0,-5 1 0 0,6-1 0 15,-3 3 0-15,0 0 8 0,-1 2-8 0,-2-2 0 16,0 5 0-16,-3 3 0 0,3 0 8 0,-3 2-8 15,-3 4 14-15,-1-1 1 0,-2 5 0 0,0 0 0 16,0 4 1-16,-6 1 1 0,-6 6 0 0,6-2 0 16,-6 2 1-16,0 0 0 0,0 0 0 0,0 0 0 15,0 0-4-15,-6 8-1 0,-3 5 0 0,0 0 0 0,-3 3-1 16,-3 2-1-16,1 4 0 0,-1-1 0 0,0 0-11 0,0 0 0 16,0 3 0-16,0-3 8 0,0 3-8 0,0-3 12 15,6 0-12-15,3-2 12 0,-2-3-12 0,2-1-14 16,0-1 3-16,0-1 1 0,3-5 10 0,3-3-8 15,0-5 8-15,0 0-8 0,0 0 8 0,0 0 0 16,0 0 0-16,0 0 0 0,0 0 0 0,6 0 0 16,3-3 0-16,-3-2 0 0,2-3 0 0,1-2 0 15,6-4 0-15,-3-1 0 0,0-1 0 0,3-3 0 16,3-2 0-16,0 0 0 0,3 0 0 0,-1 0 0 16,1-1 0-16,0 1 0 0,0-3 0 0,0 6 0 15,0-1 0-15,-4 1 0 0,1 2 0 0,-3 0 0 16,-3 5 0-16,0 4 0 0,-3-1 0 0,0 2 14 15,-9 6-3-15,0 0-1 0,0 0 2 0,0 0 0 0,0 11 0 0,-3 2 0 16,-3 3 4-16,-3 0 0 0,-3 5 1 16,-3 3 0-16,0 2-8 0,-3 3-1 0,-5 3-8 0,2-3 12 15,0 3-12-15,-3 0 0 0,0 0 8 0,1-1-8 16,2-2 0-16,0 0 0 0,0-2 0 0,3-3 0 16,3 2 0-16,3-5-12 0,3-2 12 0,3-3-10 15,1 2-3-15,5-7-1 0,0-1 0 0,0-4 0 16,0 2 3-16,0-8 1 0,0 0 0 0,0 0 0 15,8 0 2-15,-2-3 0 0,6-2 0 0,-3-3 0 16,3-3 8-16,0-5 8 0,3 0-8 0,0 1 11 16,0-7-11-16,3 1 0 0,-4-3 0 0,1 1 8 15,3-4-8-15,3 1 0 0,-6-1 0 0,3 3-11 0,-3 1 11 16,0 1 0-16,-1 1 0 0,-2 5 0 0,0 3 0 16,-3 3 0-16,0 2 0 0,-3 0 0 0,0 2 12 0,-6 6-1 15,0 0-1-15,0 0 0 0,0 0 2 0,0 0 0 16,0 8 0-16,-3 0 0 0,3 0-3 0,-3 3 0 15,-3 2 0-15,0 0 0 0,0 3-9 0,-3 0 0 16,0 3 0-16,-3 2 8 0,1 0-8 0,-1-3 0 16,-3 4 0-16,0-1 0 0,0-3 0 0,3 1 0 15,-3-1 0-15,6-2 0 0,-3 0 0 0,3-3 0 16,3 1 0-16,1-1 0 0,-1-3 0 0,3-2 0 16,-3 0-12-16,6-2 12 0,0-6-12 0,0 0 12 15,0 0-12-15,0 7 12 0,0-7-13 0,0 0 5 16,0 0 8-16,0 0-13 0,0 0 13 0,0 0-9 0,3-7 9 15,3-1-8-15,0-3 8 0,-1 0 0 0,4-2 0 16,0-3-8-16,3-2 8 0,0-3-10 0,3-3 10 0,0-8-10 16,6 0 10-16,0-2 0 0,-4-6-9 0,4 6 9 15,0-3 0-15,-3 8 0 0,0 2 0 0,0 6 0 16,0 3 0-16,-7 2 0 0,1 2 0 0,-3 6 0 16,-3 3 0-16,0 3 12 0,-6 2-4 0,0 0 0 15,0 0 2-15,-3 10 0 0,0 3 0 0,-3 6 0 16,-3 2-2-16,0 0 0 0,-2 0 0 0,-1 3 0 15,0 3-8-15,0 2 0 0,-3-3 0 0,3 1 8 16,-3-4-8-16,3 1 0 0,-3 3 0 0,3-3 0 16,1-3 0-16,2-3 0 0,0 1 0 0,3-1 0 15,0-2-13-15,3 0 5 0,0-3 8 0,3-5-13 16,3 3-7-16,0-6 0 0,-3-5-1 0,0 0 0 0,6-3 21 16,6-2 0-16,-3 0 0 0,2-3 0 0,4-5 0 15,-3-3-20-15,3-3 3 0,3-5 1 0,0-2 16 0,0 0 0 16,-3-4 0-16,2 1 0 0,4-2 0 0,-6 2 19 15,0 2-3-15,0 1 0 0,-3 4-16 0,0 4 0 16,-3-1 0-16,0 9 0 0,-3 2 13 0,-3 3-4 16,0-1-1-16,-3 6 0 0,0 0-8 0,-6 8 10 15,3 0-10-15,-6 5 10 0,0 3-2 0,-3 0 0 16,0 5 0-16,-3 0 0 0,0 1-8 0,0-1 8 16,0 0-8-16,0 3 8 0,4-3-8 0,-1-3 0 15,-3 1 0-15,6-3 0 0,0 2 0 0,0-4 0 16,6-4 0-16,-3 1 0 0,3-1 0 0,3-2-17 15,0-8 4-15,0 0 1 0,0 0-2 0,0 0 0 16,6-2 0-16,3-1 0 0,0-5 6 0,0 3 8 16,-3-6-13-16,3 1 5 0,3-6 8 0,-3 0 0 0,-1 0 0 0,1-5 0 15,3 0 0-15,-3-3 12 0,0 3-2 0,3-3-1 16,-3-3-9-16,0 6 0 0,3 0 0 0,-6 8 0 16,3-3 0-16,-6 5 10 0,3 1-10 0,-6 2 10 15,0 8 7-15,0 0 2 0,0 0 0 0,-6 3 0 16,-6 7 0-16,0 3 0 0,-3 3 0 0,-3 5 0 15,-3 3 1-15,0 3 1 0,-2-1 0 0,-1 1 0 16,3-1-21-16,-6 0 0 0,0 1-10 0,1-3 10 16,2 0 0-16,0-1 0 0,3 1 0 0,0-3 0 15,4-2 0-15,2-3 0 0,6 0 8 0,0-6-8 16,-3 1 0-16,3-6-20 0,6 0 4 0,3-5 0 16,0 0 3-16,0 0 1 0,0 0 0 0,3-8 0 0,0 0-2 0,3-5 0 15,0 0 0-15,0-5 0 0,3-1 3 16,-3-2 1-16,0-3 0 0,3-2 0 0,-4-4 10 15,4 1 0-15,-3-2 0 0,3-4 0 0,-3 3 0 0,3-2 0 16,0 2 0-16,0 3 0 0,0 0 0 0,-3 5 12 16,0 0-4-16,0 6 0 0,-3-1 0 0,0 6 1 15,3 0 0-15,-6 2 0 0,0 3-9 0,0 3 10 16,-3 3-10-16,3 2 10 0,-6-3-10 0,0 3 0 16,-3 3 0-16,0-1 8 0,0 6-8 0,-3 3 0 15,-3 5 0-15,-3-1 0 0,4 7 8 0,-4 1-8 16,0 4 8-16,-3 2-8 0,0 0 8 0,0 3-8 15,3-3 0-15,-2 0 8 0,-1-3-8 0,3 1 0 0,0-1 0 16,0 1 0-16,0-1 0 0,3-5 0 0,-2 1 0 16,2-4 0-16,0 1 0 0,3-3 0 0,0-6 0 0,-3 1 0 15,6 2 0-15,0-5 0 0,-3 0 0 0,3-3 0 16,3 0 0-16,1-5 10 0,2-2-10 0,0-1 10 16,3-5-10-16,0-2 0 0,3-1 0 0,0-5 8 15,5-2-8-15,1-4 0 0,3 1 0 0,6-8 0 16,0-5-12-16,0-1 12 0,0-4-10 0,6-1 10 15,-1 0-11-15,1 3 11 0,0 3-12 0,0 2 12 16,0 6 0-16,-1 5-8 0,-8 5 8 0,0 5 0 16,-3 8 0-16,-3 3 16 0,-6 8-4 0,-3 6 0 15,-3 7 13-15,-6 8 3 0,-6 5 0 0,-3 6 0 16,-5 2-8-16,-1 3 0 0,0 0-1 0,-3 0 0 16,0-2-19-16,4-1 8 0,-4 0-8 0,6-2 0 15,6-6-24-15,0-5-12 0,9-2-3 0,3-6-574 16,6-5-115-16</inkml:trace>
  <inkml:trace contextRef="#ctx0" brushRef="#br0" timeOffset="-205614.01">3214 8985 932 0,'0'0'41'0,"0"-5"9"0,-3-3-40 0,0 3-10 16,3-3 0-16,-3 0 0 0,-3-3 0 0,3 1 12 15,-3-4-12-15,0 4 12 0,3-1 21 0,-3 1 5 16,0-1 1-16,0 1 0 0,3 2 29 0,-3-3 7 15,0 6 1-15,0-1 0 0,6 6-7 0,0 0-1 16,-3-2 0-16,-3-1 0 0,-3 1-15 0,9 4-3 16,-9 1-1-16,3 5 0 0,-6 0-25 0,1 5-6 0,-1 0-1 0,0 8 0 15,-3 3-17-15,0 5 0 0,0 3 0 0,0 2 0 16,0 3 0-16,0 3 0 0,-2 0 0 0,2-1 0 16,3-7 0-16,0 0-9 0,-3 0 9 0,6-6 0 15,0-5-8-15,0-2 8 0,6-6-8 0,-6 0 8 16,6-2 0-16,0-6 0 0,3-5 0 0,0 0 0 15,0 0 0-15,0-8 0 0,0 0 0 0,3-5 8 16,-3-3 1-16,3-2 1 0,0-3 0 0,3-3 0 16,-3-5 2-16,3 2 0 0,3-2 0 0,-3 0 0 15,-3 2 4-15,3 4 0 0,-3 2 1 0,0 2 0 16,0 3-1-16,0 3-1 0,-6 2 0 0,3 1 0 16,0 4 3-16,0 6 1 0,0 0 0 0,0 0 0 15,0 0 0-15,-6 6 0 0,0 2 0 0,0 2 0 16,0 1-6-16,0 5-1 0,0 0 0 0,0-3 0 15,6 0-12-15,-6 3 0 0,6 0 0 0,-3 0 0 16,0 0 0-16,3-3 0 0,0 3 0 0,-3 0 0 0,3-3 0 0,0 3 0 16,0-6 0-16,0 3 0 0,0 1-8 0,3-6 8 15,-3-3 0-15,6 3 0 0,0 0-9 0,0-6 9 16,-6-2 0-16,9 0-9 0,0-2 1 0,3-4 0 16,3-4 0-16,-6-1 0 0,3 1 8 0,3-6 0 15,-1 0 0-15,4-3 0 0,-3-4 0 0,3 1 8 16,-3 1-8-16,3-3 0 0,0 3 0 0,-3-5 9 15,-1 2-9-15,1 3 0 0,0 2 10 0,-3-2-10 16,-3 5 8-16,0 0-8 0,-3 6 14 0,0-1-2 0,-3 3-1 16,0 0 0-16,0 6 6 0,-3 2 2 0,0 0 0 15,0 0 0-15,0 0 1 0,0 0 1 0,0 5 0 0,-3 3 0 16,0 0-5-16,0 8 0 0,-3 2-1 0,0 6 0 16,-3 3-3-16,3 2-1 0,-6 5 0 0,3 0 0 15,0 4-11-15,0-1 0 0,0-3 9 0,1-2-9 16,2 2 0-16,3-5 0 0,0-2 0 0,3-4 0 15,0-4 0-15,3-3-13 0,3 0 5 0,-3-8 8 16,2-3-16-16,1 0 4 0,3-2 0 0,3-6 1 16,0-7 0-16,3-1 0 0,-3-2 0 0,6-6 0 15,-3-4 11-15,3-1 0 0,-1-3 0 0,1-2 0 16,-3-5 0-16,3-1 0 0,-3 1 10 0,0 2-10 16,-3 3 0-16,-3 3 0 0,0 2 0 0,-3 5 0 15,-1 6 13-15,-2 3-3 0,0 2-1 0,-3 8 0 16,0 0 7-16,0 0 2 0,0 0 0 0,-6 5 0 15,-2 5-4-15,-1 4-1 0,0 2 0 0,0 2 0 0,-3 3-5 16,0 0 0-16,0 3-8 0,0 0 12 0,-3 0-12 0,0 0 0 16,0-1 0-16,1-1 0 0,2 1 0 0,0-4 0 15,0-3 0-15,3-3 0 0,-3-2 0 0,9-3 0 16,0-6 0-16,3-2 0 0,0 0-16 0,3-8-2 16,6-5-1-16,0-5 0 0,0-6 4 0,3-3 1 15,3-4 0-15,-3-1 0 0,2-3 14 0,1 1 0 16,-6-6-10-16,3 6 10 0,-3 5 0 0,0 0 0 15,-3 0 0-15,-3 5 0 0,0 3 8 0,-3 2-8 16,0 3 0-16,0 3 8 0,-6 2-8 0,0 3 12 16,0 6-12-16,-3 2 12 0,0 2-2 0,-6 6 0 15,3 3 0-15,-5 5 0 0,-1 2-10 0,-3 4 8 0,-3 4-8 0,3-2 8 16,0 2-8-16,1 3 0 0,2-2 0 0,-3-1 0 16,9 1 0-16,0-3 0 0,0-3 0 0,9-5 0 15,0-3 0-15,6-3 0 0,6-7 0 0,-3-3 0 31,9-8-22-31,6-5-6 0,6-11-2 0,-1-5 0 0,7-5 17 0,0-6 3 0,3-2 1 0,-4-1 0 16,-5 1 9-16,0 2-12 0,-3 3 12 0,-6 8-12 16,-1 3 12-16,-8 10 0 0,-3 3 0 0,-3 7 0 15,-3 6 0-15,-9 6 0 0,-3 4 0 0,-2 9 8 16,-7 7-8-16,-3 6-16 0,-3 2 4 0,-3 6 0 16,1 5 12-16,2-3-8 0,3 1 8 0,6-1-8 31,6-10-61-31,9-6-12 0,12-5-3 0</inkml:trace>
  <inkml:trace contextRef="#ctx0" brushRef="#br0" timeOffset="-202885.8">10214 8655 748 0,'0'0'33'0,"0"0"7"0,-6-3-32 0,4-2-8 0,-4-1 0 0,3 4 0 16,3 2 200-16,-6-3 37 0,0 3 8 0,0-3 2 15,3 1-203-15,3 2-44 0,-6 2 0 0,0 1-8 16,3 2 18-16,0 3 4 0,-3 0 1 0,-3 3 0 15,6-1-3-15,-3 6 0 0,-3 0 0 0,3 3 0 16,-3 2-4-16,0 3 0 0,0-1-8 0,0 4 12 16,-2-1-3-16,2 3-1 0,0 1 0 0,3 1 0 15,-3-4-8-15,3-1 0 0,-3 1 9 0,6-4-9 16,0-1 0-16,0-4 0 0,0-2 0 0,3-3 0 16,3-2 0-16,0-3 0 0,-3-8 0 0,0 0 0 0,9 0 0 15,3-6 0-15,0-1 0 0,0-9 0 0,3-3 8 16,-1-5-8-16,1-2 10 0,0-6-10 0,3 0 8 0,-3-2-8 15,0 0 0-15,0-1 0 0,-3 1 10 0,-3 2-10 16,2 0 10-16,-2 6-10 0,-3 2 17 0,3 3-2 16,-6 2-1-16,3 6 0 0,-3 3 8 0,-3 4 2 15,0 6 0-15,0 0 0 0,0 0-4 0,0 0 0 16,-3 6 0-16,0 4 0 0,-3 3-2 0,0 1-1 16,0 1 0-16,0 4 0 0,0 2-17 0,3-2 8 0,-5 2-8 15,5 3 0-15,-6-3 0 0,6 0 0 0,-3 3 0 16,-3-3 0-16,3 3 0 0,0 0 0 0,0-3 0 0,0 0 0 15,3 3 8-15,-3-3-8 0,3-3 0 0,-3 1 0 16,3-3 0-16,0-3 0 0,3-5 0 0,0-8 0 16,0 0 0-16,0 0 0 0,6 0 0 0,3-5 0 15,0-3-12-15,0-5 3 0,3-9 1 16,3-1 0-16,0-4 8 0,2-2-12 0,-2 0 12 0,6-6-12 16,-3 1 0-16,3 2 0 0,-3 1 0 0,0 1 0 15,-4 4 12-15,-2 2 0 0,0 6 0 0,-6-1 0 16,3 6 11-16,-6 2-3 0,-3 3 0 0,0 8 0 15,0 0 9-15,0 0 2 0,-6 8 0 0,-3 3 0 16,-3 2 8-16,0 6 1 0,0 2 1 0,-2 3 0 16,-4 2-18-16,0 1-11 0,0 2 12 0,3 0-12 15,-3 3 8-15,3-6-8 0,3 3 0 0,1-2 0 0,-1-4 0 16,6-1 0-16,0-7 0 0,6-4 0 0,0 0 0 16,3-3-11-16,-3-8 0 0,9-3 0 0,0 0-3 0,3-7-1 15,2-4 0-15,1-4 0 0,0-1 15 0,3-4-9 16,0-4 9-16,0-2-8 0,3 0 8 0,-4 2 0 15,-2 1-9-15,0 2 9 0,-3 3 0 0,-3 2 0 16,-3 6 0-16,0 0 0 0,-3 2 0 0,0 6 0 16,-3 5 8-16,0 0-8 0,-6 0 14 0,0 5-2 15,0 3-1-15,-3 3 0 0,0 2 7 0,-3 3 2 16,0 3 0-16,-3 2 0 0,4 0-12 0,-4 3-8 16,3 2 12-16,0 1-12 0,0-1 12 0,3-2-4 0,0 0 0 15,0-3-8-15,3 0 0 0,0-2 0 0,3-1 0 16,3-5 0-16,-3-2-9 0,6-6 9 0,-3-5-8 0,3 3 8 15,6-6-12-15,0-5 2 0,0-2 1 16,3-6 0-16,3-3-5 0,0-5-1 0,0-2 0 0,2-3 0 16,1-5 3-16,-3 2 0 0,0 3 0 0,0 2 0 15,-6 3 12-15,0 6 0 0,-6 2 0 0,-3 5 0 16,0 6 15-16,-3 2 5 0,-3 6 2 0,-3 5 0 16,-3 3 14-16,-3 10 2 0,-6 3 1 0,1 7 0 15,2 6-23-15,-3 3-4 0,0 0 0 0,0 2-1 16,3 0-11-16,3-2 0 0,3-5 0 0,1-1 0 15,5-8 0-15,3-2 0 0,3-5 0 0,3-3 0 16,3-8-43-16,3-3-1 0,2-3 0 16,4-7 0-16,3-5-5 0,0-4-2 15,6-4 0-15,-3-3 0 0,2-3-1 0,-2-3-1 0,-3 4 0 16,-3-1 0-16,0 0-3 0,-3 5-1 16,-6 4 0-16,-3 1 0 0,-3 6-38 0,-9 6-7 0,-12 2-2 15,-9 13-523-15</inkml:trace>
  <inkml:trace contextRef="#ctx0" brushRef="#br0" timeOffset="-180833.02">5541 6117 979 0,'-15'3'87'0,"9"-3"-70"0,-3 2-17 0,1 4 0 0,-1-1 0 0,0 3 0 15,-3 3 0-15,3 4 0 0,-3 1 0 0,3 5 0 16,-3 3-9-16,3 8 9 0,0-3 0 0,0 8-8 16,3 0 8-16,0 8 0 0,3 3 26 0,3 5 10 15,0-3 3-15,3 3 0 0,0 5-10 0,3 3-1 16,6 3-1-16,0-4 0 0,0-1-12 0,6-1-3 16,0-5 0-16,3-3 0 0,-1-2-12 0,7-1 9 15,0-2-9-15,0-5 8 0,0-3 12 0,5-3 1 16,4-5 1-16,3-5 0 0,2 0-22 0,4-5 0 0,3-1 0 15,2-5-12-15,1-5 12 0,5-5 0 0,4-6 8 16,3-5-594-16</inkml:trace>
  <inkml:trace contextRef="#ctx0" brushRef="#br0" timeOffset="-180442.79">7202 5416 1267 0,'12'-5'112'0,"3"2"-89"15,-3 0-23-15,3 3 0 0,3 0 40 0,-1 6 4 16,4-1 1-16,0 6 0 0,3-1-37 0,3 3-8 16,2 6 0-16,1-1 0 0,-3 4 0 0,9 1 0 15,5 7 0-15,-5 4 0 0,-6-2-10 0,0 7 10 16,5 6-8-16,-2 6 8 0,-6-4-8 0,-3 6 8 15,-3 3-8-15,-4-3 8 0,4 0-21 0,-6-1 1 0,-12 1 0 16,-3-2 0 0,-3 4-73-16,-9-2-15 0</inkml:trace>
  <inkml:trace contextRef="#ctx0" brushRef="#br0" timeOffset="-179639.89">14414 4916 864 0,'0'0'76'0,"0"0"-60"16,0 0-16-16,0 0 0 0,0 0 71 0,0 0 11 16,-6 8 2-16,0-3 1 0,1 3-65 0,-4 5-12 15,-3-2-8-15,0 2 8 0,0 3-8 0,0 3 0 16,-3 2 0-16,0 3 0 0,0 5 22 0,-3 0 3 15,1 3 1-15,-1 2 0 0,0-2 24 0,-3 7 5 0,0 1 1 0,6 0 0 16,-3 2-18-16,7 0-3 16,2 3-1-16,6 0 0 0,3-2-26 0,9-1-8 15,0 0 0-15,5-5 0 0,7-2 10 0,6-1-2 0,3 1 0 16,5-4 0-16,7-2-16 0,6 1-4 0,2-4-1 16,7 0-463-16,2-2-93 15</inkml:trace>
  <inkml:trace contextRef="#ctx0" brushRef="#br0" timeOffset="-179355.16">15855 5096 1832 0,'0'0'81'0,"0"0"17"0,0 0-78 0,9 3-20 16,3-1 0-16,0 9 0 16,0 2 0-16,6 3 0 0,-4 2 0 0,4 6-9 0,0 3 9 0,3 4 0 15,-3-1 0-15,3 7 0 0,0 2 0 0,2 4 0 16,-5 4 0-16,3 1 0 0,0-3-9 0,-3 0-7 16,-3-3 0-16,2 3-1 15,-5 0-8-15,-6-3-2 0,-3 1 0 0,-3-1 0 16,-9 3-23-16,-3 0-5 0,-8-3-1 0,-7-2-628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spcBef>
                <a:spcPct val="0"/>
              </a:spcBef>
              <a:defRPr>
                <a:latin typeface="Arial" pitchFamily="-112" charset="0"/>
                <a:ea typeface="ＭＳ Ｐゴシック" pitchFamily="-112" charset="-128"/>
                <a:cs typeface="ＭＳ Ｐゴシック" pitchFamily="-112" charset="-128"/>
              </a:defRPr>
            </a:lvl1pPr>
          </a:lstStyle>
          <a:p>
            <a:pPr>
              <a:defRPr/>
            </a:pPr>
            <a:endParaRPr lang="en-US"/>
          </a:p>
        </p:txBody>
      </p:sp>
      <p:sp>
        <p:nvSpPr>
          <p:cNvPr id="194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0"/>
              </a:spcBef>
              <a:defRPr>
                <a:latin typeface="Arial" pitchFamily="-112" charset="0"/>
                <a:ea typeface="ＭＳ Ｐゴシック" pitchFamily="-112" charset="-128"/>
                <a:cs typeface="ＭＳ Ｐゴシック" pitchFamily="-112"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spcBef>
                <a:spcPct val="0"/>
              </a:spcBef>
              <a:defRPr>
                <a:latin typeface="Arial" pitchFamily="-112" charset="0"/>
                <a:ea typeface="ＭＳ Ｐゴシック" pitchFamily="-112" charset="-128"/>
                <a:cs typeface="ＭＳ Ｐゴシック" pitchFamily="-112" charset="-128"/>
              </a:defRPr>
            </a:lvl1pPr>
          </a:lstStyle>
          <a:p>
            <a:pPr>
              <a:defRPr/>
            </a:pPr>
            <a:endParaRPr lang="en-US"/>
          </a:p>
        </p:txBody>
      </p:sp>
      <p:sp>
        <p:nvSpPr>
          <p:cNvPr id="194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0"/>
              </a:spcBef>
              <a:defRPr>
                <a:latin typeface="Arial" pitchFamily="-112" charset="0"/>
                <a:ea typeface="ＭＳ Ｐゴシック" pitchFamily="-112" charset="-128"/>
                <a:cs typeface="ＭＳ Ｐゴシック" pitchFamily="-112" charset="-128"/>
              </a:defRPr>
            </a:lvl1pPr>
          </a:lstStyle>
          <a:p>
            <a:pPr>
              <a:defRPr/>
            </a:pPr>
            <a:fld id="{07DD8A4E-80D5-E442-8CCA-D5A1F77B1F24}" type="slidenum">
              <a:rPr lang="en-US"/>
              <a:pPr>
                <a:defRPr/>
              </a:pPr>
              <a:t>‹#›</a:t>
            </a:fld>
            <a:endParaRPr lang="en-US"/>
          </a:p>
        </p:txBody>
      </p:sp>
    </p:spTree>
    <p:extLst>
      <p:ext uri="{BB962C8B-B14F-4D97-AF65-F5344CB8AC3E}">
        <p14:creationId xmlns:p14="http://schemas.microsoft.com/office/powerpoint/2010/main" val="243044818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Shape 10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2" name="Shape 10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Gradients add at branches, from multivariate chain rule</a:t>
            </a:r>
          </a:p>
          <a:p>
            <a:pPr lvl="0" rtl="0">
              <a:spcBef>
                <a:spcPts val="0"/>
              </a:spcBef>
              <a:buNone/>
            </a:pPr>
            <a:r>
              <a:rPr lang="en"/>
              <a:t>Since wiggling this node affects both connected nodes in the forward pass, then at  backprop the upstream gradient coming into this node is the sum of the gradients flowing back from both nodes</a:t>
            </a:r>
          </a:p>
        </p:txBody>
      </p:sp>
    </p:spTree>
    <p:extLst>
      <p:ext uri="{BB962C8B-B14F-4D97-AF65-F5344CB8AC3E}">
        <p14:creationId xmlns:p14="http://schemas.microsoft.com/office/powerpoint/2010/main" val="250230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35</a:t>
            </a:fld>
            <a:endParaRPr lang="en-US"/>
          </a:p>
        </p:txBody>
      </p:sp>
    </p:spTree>
    <p:extLst>
      <p:ext uri="{BB962C8B-B14F-4D97-AF65-F5344CB8AC3E}">
        <p14:creationId xmlns:p14="http://schemas.microsoft.com/office/powerpoint/2010/main" val="130482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36</a:t>
            </a:fld>
            <a:endParaRPr lang="en-US"/>
          </a:p>
        </p:txBody>
      </p:sp>
    </p:spTree>
    <p:extLst>
      <p:ext uri="{BB962C8B-B14F-4D97-AF65-F5344CB8AC3E}">
        <p14:creationId xmlns:p14="http://schemas.microsoft.com/office/powerpoint/2010/main" val="1870518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37</a:t>
            </a:fld>
            <a:endParaRPr lang="en-US"/>
          </a:p>
        </p:txBody>
      </p:sp>
    </p:spTree>
    <p:extLst>
      <p:ext uri="{BB962C8B-B14F-4D97-AF65-F5344CB8AC3E}">
        <p14:creationId xmlns:p14="http://schemas.microsoft.com/office/powerpoint/2010/main" val="1479308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38</a:t>
            </a:fld>
            <a:endParaRPr lang="en-US"/>
          </a:p>
        </p:txBody>
      </p:sp>
    </p:spTree>
    <p:extLst>
      <p:ext uri="{BB962C8B-B14F-4D97-AF65-F5344CB8AC3E}">
        <p14:creationId xmlns:p14="http://schemas.microsoft.com/office/powerpoint/2010/main" val="2136359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39</a:t>
            </a:fld>
            <a:endParaRPr lang="en-US"/>
          </a:p>
        </p:txBody>
      </p:sp>
    </p:spTree>
    <p:extLst>
      <p:ext uri="{BB962C8B-B14F-4D97-AF65-F5344CB8AC3E}">
        <p14:creationId xmlns:p14="http://schemas.microsoft.com/office/powerpoint/2010/main" val="1413568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40</a:t>
            </a:fld>
            <a:endParaRPr lang="en-US"/>
          </a:p>
        </p:txBody>
      </p:sp>
    </p:spTree>
    <p:extLst>
      <p:ext uri="{BB962C8B-B14F-4D97-AF65-F5344CB8AC3E}">
        <p14:creationId xmlns:p14="http://schemas.microsoft.com/office/powerpoint/2010/main" val="2636640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41</a:t>
            </a:fld>
            <a:endParaRPr lang="en-US"/>
          </a:p>
        </p:txBody>
      </p:sp>
    </p:spTree>
    <p:extLst>
      <p:ext uri="{BB962C8B-B14F-4D97-AF65-F5344CB8AC3E}">
        <p14:creationId xmlns:p14="http://schemas.microsoft.com/office/powerpoint/2010/main" val="2124899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42</a:t>
            </a:fld>
            <a:endParaRPr lang="en-US"/>
          </a:p>
        </p:txBody>
      </p:sp>
    </p:spTree>
    <p:extLst>
      <p:ext uri="{BB962C8B-B14F-4D97-AF65-F5344CB8AC3E}">
        <p14:creationId xmlns:p14="http://schemas.microsoft.com/office/powerpoint/2010/main" val="4248780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44</a:t>
            </a:fld>
            <a:endParaRPr lang="en-US"/>
          </a:p>
        </p:txBody>
      </p:sp>
    </p:spTree>
    <p:extLst>
      <p:ext uri="{BB962C8B-B14F-4D97-AF65-F5344CB8AC3E}">
        <p14:creationId xmlns:p14="http://schemas.microsoft.com/office/powerpoint/2010/main" val="489011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9" name="Shape 5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What we’re doing in backprop is we have all these nodes in our computational graph, each node only aware of immediate surroundings</a:t>
            </a:r>
          </a:p>
          <a:p>
            <a:pPr lvl="0" rtl="0">
              <a:spcBef>
                <a:spcPts val="0"/>
              </a:spcBef>
              <a:buNone/>
            </a:pPr>
            <a:r>
              <a:rPr lang="en"/>
              <a:t>at each node have ...</a:t>
            </a:r>
          </a:p>
        </p:txBody>
      </p:sp>
    </p:spTree>
    <p:extLst>
      <p:ext uri="{BB962C8B-B14F-4D97-AF65-F5344CB8AC3E}">
        <p14:creationId xmlns:p14="http://schemas.microsoft.com/office/powerpoint/2010/main" val="3868433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7DD8A4E-80D5-E442-8CCA-D5A1F77B1F24}" type="slidenum">
              <a:rPr lang="en-US" smtClean="0"/>
              <a:pPr>
                <a:defRPr/>
              </a:pPr>
              <a:t>47</a:t>
            </a:fld>
            <a:endParaRPr lang="en-US"/>
          </a:p>
        </p:txBody>
      </p:sp>
    </p:spTree>
    <p:extLst>
      <p:ext uri="{BB962C8B-B14F-4D97-AF65-F5344CB8AC3E}">
        <p14:creationId xmlns:p14="http://schemas.microsoft.com/office/powerpoint/2010/main" val="3073546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BA557F4-9B78-C140-AB19-BD396D2EE86C}" type="slidenum">
              <a:rPr lang="en-US"/>
              <a:pPr/>
              <a:t>48</a:t>
            </a:fld>
            <a:endParaRPr lang="en-US"/>
          </a:p>
        </p:txBody>
      </p:sp>
      <p:sp>
        <p:nvSpPr>
          <p:cNvPr id="230401"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30402" name="Text Box 2"/>
          <p:cNvSpPr txBox="1">
            <a:spLocks noGrp="1" noChangeArrowheads="1"/>
          </p:cNvSpPr>
          <p:nvPr>
            <p:ph type="body" idx="1"/>
          </p:nvPr>
        </p:nvSpPr>
        <p:spPr bwMode="auto">
          <a:xfrm>
            <a:off x="686360" y="4342535"/>
            <a:ext cx="5486681" cy="40322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4134313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Shape 9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6" name="Shape 9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673804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Shape 9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6" name="Shape 9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437883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Shape 9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6" name="Shape 9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8229628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Shape 9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6" name="Shape 9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9741919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Shape 9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6" name="Shape 9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600313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Shape 9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4" name="Shape 9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399931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Shape 9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3" name="Shape 9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9968052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Shape 9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2" name="Shape 9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endParaRPr/>
          </a:p>
        </p:txBody>
      </p:sp>
    </p:spTree>
    <p:extLst>
      <p:ext uri="{BB962C8B-B14F-4D97-AF65-F5344CB8AC3E}">
        <p14:creationId xmlns:p14="http://schemas.microsoft.com/office/powerpoint/2010/main" val="2153393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9" name="Shape 5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What we’re doing in backprop is we have all these nodes in our computational graph, each node only aware of immediate surroundings</a:t>
            </a:r>
          </a:p>
          <a:p>
            <a:pPr lvl="0" rtl="0">
              <a:spcBef>
                <a:spcPts val="0"/>
              </a:spcBef>
              <a:buNone/>
            </a:pPr>
            <a:r>
              <a:rPr lang="en"/>
              <a:t>at each node have ...</a:t>
            </a:r>
          </a:p>
        </p:txBody>
      </p:sp>
    </p:spTree>
    <p:extLst>
      <p:ext uri="{BB962C8B-B14F-4D97-AF65-F5344CB8AC3E}">
        <p14:creationId xmlns:p14="http://schemas.microsoft.com/office/powerpoint/2010/main" val="1795254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Shape 10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2" name="Shape 10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a:solidFill>
                  <a:schemeClr val="dk1"/>
                </a:solidFill>
              </a:rPr>
              <a:t>Gradient switcher and scaler</a:t>
            </a:r>
          </a:p>
          <a:p>
            <a:pPr lvl="0" rtl="0">
              <a:spcBef>
                <a:spcPts val="0"/>
              </a:spcBef>
              <a:buClr>
                <a:schemeClr val="dk1"/>
              </a:buClr>
              <a:buSzPct val="100000"/>
              <a:buFont typeface="Arial"/>
              <a:buNone/>
            </a:pPr>
            <a:r>
              <a:rPr lang="en">
                <a:solidFill>
                  <a:schemeClr val="dk1"/>
                </a:solidFill>
              </a:rPr>
              <a:t>Mul: scale upstream gradient by value of other branch</a:t>
            </a:r>
          </a:p>
        </p:txBody>
      </p:sp>
    </p:spTree>
    <p:extLst>
      <p:ext uri="{BB962C8B-B14F-4D97-AF65-F5344CB8AC3E}">
        <p14:creationId xmlns:p14="http://schemas.microsoft.com/office/powerpoint/2010/main" val="1625409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Shape 10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2" name="Shape 10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Gradients add at branches, from multivariate chain rule</a:t>
            </a:r>
          </a:p>
          <a:p>
            <a:pPr lvl="0" rtl="0">
              <a:spcBef>
                <a:spcPts val="0"/>
              </a:spcBef>
              <a:buNone/>
            </a:pPr>
            <a:r>
              <a:rPr lang="en"/>
              <a:t>Since wiggling this node affects both connected nodes in the forward pass, then at  backprop the upstream gradient coming into this node is the sum of the gradients flowing back from both nodes</a:t>
            </a:r>
          </a:p>
        </p:txBody>
      </p:sp>
    </p:spTree>
    <p:extLst>
      <p:ext uri="{BB962C8B-B14F-4D97-AF65-F5344CB8AC3E}">
        <p14:creationId xmlns:p14="http://schemas.microsoft.com/office/powerpoint/2010/main" val="2114564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25</a:t>
            </a:fld>
            <a:endParaRPr lang="en-US"/>
          </a:p>
        </p:txBody>
      </p:sp>
    </p:spTree>
    <p:extLst>
      <p:ext uri="{BB962C8B-B14F-4D97-AF65-F5344CB8AC3E}">
        <p14:creationId xmlns:p14="http://schemas.microsoft.com/office/powerpoint/2010/main" val="2978266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26</a:t>
            </a:fld>
            <a:endParaRPr lang="en-US"/>
          </a:p>
        </p:txBody>
      </p:sp>
    </p:spTree>
    <p:extLst>
      <p:ext uri="{BB962C8B-B14F-4D97-AF65-F5344CB8AC3E}">
        <p14:creationId xmlns:p14="http://schemas.microsoft.com/office/powerpoint/2010/main" val="2508349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27</a:t>
            </a:fld>
            <a:endParaRPr lang="en-US"/>
          </a:p>
        </p:txBody>
      </p:sp>
    </p:spTree>
    <p:extLst>
      <p:ext uri="{BB962C8B-B14F-4D97-AF65-F5344CB8AC3E}">
        <p14:creationId xmlns:p14="http://schemas.microsoft.com/office/powerpoint/2010/main" val="3520437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28</a:t>
            </a:fld>
            <a:endParaRPr lang="en-US"/>
          </a:p>
        </p:txBody>
      </p:sp>
    </p:spTree>
    <p:extLst>
      <p:ext uri="{BB962C8B-B14F-4D97-AF65-F5344CB8AC3E}">
        <p14:creationId xmlns:p14="http://schemas.microsoft.com/office/powerpoint/2010/main" val="4152494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29</a:t>
            </a:fld>
            <a:endParaRPr lang="en-US"/>
          </a:p>
        </p:txBody>
      </p:sp>
    </p:spTree>
    <p:extLst>
      <p:ext uri="{BB962C8B-B14F-4D97-AF65-F5344CB8AC3E}">
        <p14:creationId xmlns:p14="http://schemas.microsoft.com/office/powerpoint/2010/main" val="2003101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30</a:t>
            </a:fld>
            <a:endParaRPr lang="en-US"/>
          </a:p>
        </p:txBody>
      </p:sp>
    </p:spTree>
    <p:extLst>
      <p:ext uri="{BB962C8B-B14F-4D97-AF65-F5344CB8AC3E}">
        <p14:creationId xmlns:p14="http://schemas.microsoft.com/office/powerpoint/2010/main" val="3460549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 Dhruv Batra </a:t>
            </a:r>
          </a:p>
        </p:txBody>
      </p:sp>
      <p:sp>
        <p:nvSpPr>
          <p:cNvPr id="6" name="Slide Number Placeholder 5"/>
          <p:cNvSpPr>
            <a:spLocks noGrp="1"/>
          </p:cNvSpPr>
          <p:nvPr>
            <p:ph type="sldNum" sz="quarter" idx="12"/>
          </p:nvPr>
        </p:nvSpPr>
        <p:spPr/>
        <p:txBody>
          <a:bodyPr/>
          <a:lstStyle/>
          <a:p>
            <a:pPr>
              <a:defRPr/>
            </a:pPr>
            <a:fld id="{60C6FF14-906B-8C43-8206-00F0F407B02E}"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 Dhruv Batra </a:t>
            </a:r>
          </a:p>
        </p:txBody>
      </p:sp>
      <p:sp>
        <p:nvSpPr>
          <p:cNvPr id="6" name="Slide Number Placeholder 5"/>
          <p:cNvSpPr>
            <a:spLocks noGrp="1"/>
          </p:cNvSpPr>
          <p:nvPr>
            <p:ph type="sldNum" sz="quarter" idx="12"/>
          </p:nvPr>
        </p:nvSpPr>
        <p:spPr/>
        <p:txBody>
          <a:bodyPr/>
          <a:lstStyle/>
          <a:p>
            <a:pPr>
              <a:defRPr/>
            </a:pPr>
            <a:fld id="{365AFEEC-C182-2D4A-848B-6A0ED98C1FE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 Dhruv Batra </a:t>
            </a:r>
          </a:p>
        </p:txBody>
      </p:sp>
      <p:sp>
        <p:nvSpPr>
          <p:cNvPr id="6" name="Slide Number Placeholder 5"/>
          <p:cNvSpPr>
            <a:spLocks noGrp="1"/>
          </p:cNvSpPr>
          <p:nvPr>
            <p:ph type="sldNum" sz="quarter" idx="12"/>
          </p:nvPr>
        </p:nvSpPr>
        <p:spPr/>
        <p:txBody>
          <a:bodyPr/>
          <a:lstStyle/>
          <a:p>
            <a:pPr>
              <a:defRPr/>
            </a:pPr>
            <a:fld id="{03D168A2-5B33-FA46-93E8-3B5149732374}"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843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60C6FF14-906B-8C43-8206-00F0F407B02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solidFill>
                  <a:schemeClr val="bg1">
                    <a:lumMod val="85000"/>
                  </a:schemeClr>
                </a:solidFill>
              </a:defRPr>
            </a:lvl1pPr>
          </a:lstStyle>
          <a:p>
            <a:pPr>
              <a:defRPr/>
            </a:pPr>
            <a:r>
              <a:rPr lang="en-US" dirty="0"/>
              <a:t>Research at TTI</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7134A590-6033-DE48-865B-A0558AEFCBD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BCAD4A4B-0330-AF4E-991D-7D58C0870B9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685800"/>
          </a:xfrm>
        </p:spPr>
        <p:txBody>
          <a:bodyPr/>
          <a:lstStyle/>
          <a:p>
            <a:r>
              <a:rPr lang="en-US" dirty="0"/>
              <a:t>Click to edit Master title style</a:t>
            </a:r>
          </a:p>
        </p:txBody>
      </p:sp>
      <p:sp>
        <p:nvSpPr>
          <p:cNvPr id="3" name="Content Placeholder 2"/>
          <p:cNvSpPr>
            <a:spLocks noGrp="1"/>
          </p:cNvSpPr>
          <p:nvPr>
            <p:ph sz="half" idx="1"/>
          </p:nvPr>
        </p:nvSpPr>
        <p:spPr>
          <a:xfrm>
            <a:off x="685800" y="914400"/>
            <a:ext cx="38100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14400"/>
            <a:ext cx="38100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7" name="Rectangle 6"/>
          <p:cNvSpPr>
            <a:spLocks noGrp="1" noChangeArrowheads="1"/>
          </p:cNvSpPr>
          <p:nvPr>
            <p:ph type="sldNum" sz="quarter" idx="12"/>
          </p:nvPr>
        </p:nvSpPr>
        <p:spPr>
          <a:ln/>
        </p:spPr>
        <p:txBody>
          <a:bodyPr/>
          <a:lstStyle>
            <a:lvl1pPr>
              <a:defRPr/>
            </a:lvl1pPr>
          </a:lstStyle>
          <a:p>
            <a:pPr>
              <a:defRPr/>
            </a:pPr>
            <a:fld id="{56489279-66D6-F54A-8DF6-8569F0E44DC0}"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4"/>
            <a:ext cx="4040188" cy="4149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4"/>
            <a:ext cx="4041775" cy="4149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9" name="Rectangle 6"/>
          <p:cNvSpPr>
            <a:spLocks noGrp="1" noChangeArrowheads="1"/>
          </p:cNvSpPr>
          <p:nvPr>
            <p:ph type="sldNum" sz="quarter" idx="12"/>
          </p:nvPr>
        </p:nvSpPr>
        <p:spPr>
          <a:ln/>
        </p:spPr>
        <p:txBody>
          <a:bodyPr/>
          <a:lstStyle>
            <a:lvl1pPr>
              <a:defRPr/>
            </a:lvl1pPr>
          </a:lstStyle>
          <a:p>
            <a:pPr>
              <a:defRPr/>
            </a:pPr>
            <a:fld id="{902DD396-FCC9-5D4C-A19A-0D227FF6545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5" name="Rectangle 6"/>
          <p:cNvSpPr>
            <a:spLocks noGrp="1" noChangeArrowheads="1"/>
          </p:cNvSpPr>
          <p:nvPr>
            <p:ph type="sldNum" sz="quarter" idx="12"/>
          </p:nvPr>
        </p:nvSpPr>
        <p:spPr>
          <a:ln/>
        </p:spPr>
        <p:txBody>
          <a:bodyPr/>
          <a:lstStyle>
            <a:lvl1pPr>
              <a:defRPr/>
            </a:lvl1pPr>
          </a:lstStyle>
          <a:p>
            <a:pPr>
              <a:defRPr/>
            </a:pPr>
            <a:fld id="{BA8D718F-682B-7343-BB3C-8AD70332433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4" name="Rectangle 6"/>
          <p:cNvSpPr>
            <a:spLocks noGrp="1" noChangeArrowheads="1"/>
          </p:cNvSpPr>
          <p:nvPr>
            <p:ph type="sldNum" sz="quarter" idx="12"/>
          </p:nvPr>
        </p:nvSpPr>
        <p:spPr>
          <a:ln/>
        </p:spPr>
        <p:txBody>
          <a:bodyPr/>
          <a:lstStyle>
            <a:lvl1pPr>
              <a:defRPr/>
            </a:lvl1pPr>
          </a:lstStyle>
          <a:p>
            <a:pPr>
              <a:defRPr/>
            </a:pPr>
            <a:fld id="{A51550E6-1DFF-B84C-BFE3-E4371400DA8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6051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889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7" name="Rectangle 6"/>
          <p:cNvSpPr>
            <a:spLocks noGrp="1" noChangeArrowheads="1"/>
          </p:cNvSpPr>
          <p:nvPr>
            <p:ph type="sldNum" sz="quarter" idx="12"/>
          </p:nvPr>
        </p:nvSpPr>
        <p:spPr>
          <a:ln/>
        </p:spPr>
        <p:txBody>
          <a:bodyPr/>
          <a:lstStyle>
            <a:lvl1pPr>
              <a:defRPr/>
            </a:lvl1pPr>
          </a:lstStyle>
          <a:p>
            <a:pPr>
              <a:defRPr/>
            </a:pPr>
            <a:fld id="{7C01E281-1F8F-6944-BFC1-D0DAE21D9B0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 Dhruv Batra </a:t>
            </a:r>
          </a:p>
        </p:txBody>
      </p:sp>
      <p:sp>
        <p:nvSpPr>
          <p:cNvPr id="6" name="Slide Number Placeholder 5"/>
          <p:cNvSpPr>
            <a:spLocks noGrp="1"/>
          </p:cNvSpPr>
          <p:nvPr>
            <p:ph type="sldNum" sz="quarter" idx="12"/>
          </p:nvPr>
        </p:nvSpPr>
        <p:spPr/>
        <p:txBody>
          <a:bodyPr/>
          <a:lstStyle/>
          <a:p>
            <a:pPr>
              <a:defRPr/>
            </a:pPr>
            <a:fld id="{7134A590-6033-DE48-865B-A0558AEFCBD1}"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7" name="Rectangle 6"/>
          <p:cNvSpPr>
            <a:spLocks noGrp="1" noChangeArrowheads="1"/>
          </p:cNvSpPr>
          <p:nvPr>
            <p:ph type="sldNum" sz="quarter" idx="12"/>
          </p:nvPr>
        </p:nvSpPr>
        <p:spPr>
          <a:ln/>
        </p:spPr>
        <p:txBody>
          <a:bodyPr/>
          <a:lstStyle>
            <a:lvl1pPr>
              <a:defRPr/>
            </a:lvl1pPr>
          </a:lstStyle>
          <a:p>
            <a:pPr>
              <a:defRPr/>
            </a:pPr>
            <a:fld id="{D6CCFAE8-AF25-AC44-B97D-AB359B592C3A}"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365AFEEC-C182-2D4A-848B-6A0ED98C1FE8}"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56769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03D168A2-5B33-FA46-93E8-3B5149732374}"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101600"/>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934633"/>
            <a:ext cx="8520600" cy="5049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6296857" y="6179655"/>
            <a:ext cx="548700" cy="524800"/>
          </a:xfrm>
          <a:prstGeom prst="rect">
            <a:avLst/>
          </a:prstGeom>
        </p:spPr>
        <p:txBody>
          <a:bodyPr lIns="91425" tIns="91425" rIns="91425" bIns="91425" anchor="ctr" anchorCtr="0">
            <a:noAutofit/>
          </a:bodyPr>
          <a:lstStyle/>
          <a:p>
            <a:pPr>
              <a:spcBef>
                <a:spcPts val="0"/>
              </a:spcBef>
            </a:pPr>
            <a:fld id="{00000000-1234-1234-1234-123412341234}" type="slidenum">
              <a:rPr lang="en" smtClean="0"/>
              <a:pPr>
                <a:spcBef>
                  <a:spcPts val="0"/>
                </a:spcBef>
              </a:pPr>
              <a:t>‹#›</a:t>
            </a:fld>
            <a:endParaRPr lang="en"/>
          </a:p>
        </p:txBody>
      </p:sp>
    </p:spTree>
    <p:extLst>
      <p:ext uri="{BB962C8B-B14F-4D97-AF65-F5344CB8AC3E}">
        <p14:creationId xmlns:p14="http://schemas.microsoft.com/office/powerpoint/2010/main" val="2106236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 Dhruv Batra </a:t>
            </a:r>
          </a:p>
        </p:txBody>
      </p:sp>
      <p:sp>
        <p:nvSpPr>
          <p:cNvPr id="6" name="Slide Number Placeholder 5"/>
          <p:cNvSpPr>
            <a:spLocks noGrp="1"/>
          </p:cNvSpPr>
          <p:nvPr>
            <p:ph type="sldNum" sz="quarter" idx="12"/>
          </p:nvPr>
        </p:nvSpPr>
        <p:spPr/>
        <p:txBody>
          <a:bodyPr/>
          <a:lstStyle/>
          <a:p>
            <a:pPr>
              <a:defRPr/>
            </a:pPr>
            <a:fld id="{BCAD4A4B-0330-AF4E-991D-7D58C0870B97}"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 Dhruv Batra </a:t>
            </a:r>
          </a:p>
        </p:txBody>
      </p:sp>
      <p:sp>
        <p:nvSpPr>
          <p:cNvPr id="7" name="Slide Number Placeholder 6"/>
          <p:cNvSpPr>
            <a:spLocks noGrp="1"/>
          </p:cNvSpPr>
          <p:nvPr>
            <p:ph type="sldNum" sz="quarter" idx="12"/>
          </p:nvPr>
        </p:nvSpPr>
        <p:spPr/>
        <p:txBody>
          <a:bodyPr/>
          <a:lstStyle/>
          <a:p>
            <a:pPr>
              <a:defRPr/>
            </a:pPr>
            <a:fld id="{56489279-66D6-F54A-8DF6-8569F0E44DC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(C) Dhruv Batra </a:t>
            </a:r>
          </a:p>
        </p:txBody>
      </p:sp>
      <p:sp>
        <p:nvSpPr>
          <p:cNvPr id="9" name="Slide Number Placeholder 8"/>
          <p:cNvSpPr>
            <a:spLocks noGrp="1"/>
          </p:cNvSpPr>
          <p:nvPr>
            <p:ph type="sldNum" sz="quarter" idx="12"/>
          </p:nvPr>
        </p:nvSpPr>
        <p:spPr/>
        <p:txBody>
          <a:bodyPr/>
          <a:lstStyle/>
          <a:p>
            <a:pPr>
              <a:defRPr/>
            </a:pPr>
            <a:fld id="{902DD396-FCC9-5D4C-A19A-0D227FF6545F}"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(C) Dhruv Batra </a:t>
            </a:r>
          </a:p>
        </p:txBody>
      </p:sp>
      <p:sp>
        <p:nvSpPr>
          <p:cNvPr id="5" name="Slide Number Placeholder 4"/>
          <p:cNvSpPr>
            <a:spLocks noGrp="1"/>
          </p:cNvSpPr>
          <p:nvPr>
            <p:ph type="sldNum" sz="quarter" idx="12"/>
          </p:nvPr>
        </p:nvSpPr>
        <p:spPr/>
        <p:txBody>
          <a:bodyPr/>
          <a:lstStyle/>
          <a:p>
            <a:pPr>
              <a:defRPr/>
            </a:pPr>
            <a:fld id="{BA8D718F-682B-7343-BB3C-8AD70332433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(C) Dhruv Batra </a:t>
            </a:r>
          </a:p>
        </p:txBody>
      </p:sp>
      <p:sp>
        <p:nvSpPr>
          <p:cNvPr id="4" name="Slide Number Placeholder 3"/>
          <p:cNvSpPr>
            <a:spLocks noGrp="1"/>
          </p:cNvSpPr>
          <p:nvPr>
            <p:ph type="sldNum" sz="quarter" idx="12"/>
          </p:nvPr>
        </p:nvSpPr>
        <p:spPr/>
        <p:txBody>
          <a:bodyPr/>
          <a:lstStyle/>
          <a:p>
            <a:pPr>
              <a:defRPr/>
            </a:pPr>
            <a:fld id="{A51550E6-1DFF-B84C-BFE3-E4371400DA8D}"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 Dhruv Batra </a:t>
            </a:r>
          </a:p>
        </p:txBody>
      </p:sp>
      <p:sp>
        <p:nvSpPr>
          <p:cNvPr id="7" name="Slide Number Placeholder 6"/>
          <p:cNvSpPr>
            <a:spLocks noGrp="1"/>
          </p:cNvSpPr>
          <p:nvPr>
            <p:ph type="sldNum" sz="quarter" idx="12"/>
          </p:nvPr>
        </p:nvSpPr>
        <p:spPr/>
        <p:txBody>
          <a:bodyPr/>
          <a:lstStyle/>
          <a:p>
            <a:pPr>
              <a:defRPr/>
            </a:pPr>
            <a:fld id="{7C01E281-1F8F-6944-BFC1-D0DAE21D9B05}"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 Dhruv Batra </a:t>
            </a:r>
          </a:p>
        </p:txBody>
      </p:sp>
      <p:sp>
        <p:nvSpPr>
          <p:cNvPr id="7" name="Slide Number Placeholder 6"/>
          <p:cNvSpPr>
            <a:spLocks noGrp="1"/>
          </p:cNvSpPr>
          <p:nvPr>
            <p:ph type="sldNum" sz="quarter" idx="12"/>
          </p:nvPr>
        </p:nvSpPr>
        <p:spPr/>
        <p:txBody>
          <a:bodyPr/>
          <a:lstStyle/>
          <a:p>
            <a:pPr>
              <a:defRPr/>
            </a:pPr>
            <a:fld id="{D6CCFAE8-AF25-AC44-B97D-AB359B592C3A}"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(C) Dhruv Batra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651A289-BEF2-FC49-AB93-B19BD27FB587}"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143000"/>
            <a:ext cx="7772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412" name="Rectangle 4"/>
          <p:cNvSpPr>
            <a:spLocks noGrp="1" noChangeArrowheads="1"/>
          </p:cNvSpPr>
          <p:nvPr>
            <p:ph type="dt" sz="half" idx="2"/>
          </p:nvPr>
        </p:nvSpPr>
        <p:spPr bwMode="auto">
          <a:xfrm>
            <a:off x="43434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400">
                <a:latin typeface="Arial" pitchFamily="-112" charset="0"/>
                <a:ea typeface="+mn-ea"/>
                <a:cs typeface="+mn-cs"/>
              </a:defRPr>
            </a:lvl1pPr>
          </a:lstStyle>
          <a:p>
            <a:pPr>
              <a:defRPr/>
            </a:pPr>
            <a:endParaRPr lang="en-US" dirty="0"/>
          </a:p>
        </p:txBody>
      </p:sp>
      <p:sp>
        <p:nvSpPr>
          <p:cNvPr id="17413" name="Rectangle 5"/>
          <p:cNvSpPr>
            <a:spLocks noGrp="1" noChangeArrowheads="1"/>
          </p:cNvSpPr>
          <p:nvPr>
            <p:ph type="ftr" sz="quarter" idx="3"/>
          </p:nvPr>
        </p:nvSpPr>
        <p:spPr bwMode="auto">
          <a:xfrm>
            <a:off x="152400" y="6400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marR="0" indent="0" algn="l" defTabSz="914400" rtl="0" eaLnBrk="0" fontAlgn="base" latinLnBrk="0" hangingPunct="0">
              <a:lnSpc>
                <a:spcPct val="100000"/>
              </a:lnSpc>
              <a:spcBef>
                <a:spcPct val="0"/>
              </a:spcBef>
              <a:spcAft>
                <a:spcPct val="0"/>
              </a:spcAft>
              <a:buClrTx/>
              <a:buSzTx/>
              <a:buFontTx/>
              <a:buNone/>
              <a:tabLst/>
              <a:defRPr sz="1400">
                <a:solidFill>
                  <a:schemeClr val="bg1">
                    <a:lumMod val="50000"/>
                  </a:schemeClr>
                </a:solidFill>
                <a:latin typeface="Arial" pitchFamily="-112" charset="0"/>
                <a:ea typeface="+mn-ea"/>
                <a:cs typeface="+mn-cs"/>
              </a:defRPr>
            </a:lvl1pPr>
          </a:lstStyle>
          <a:p>
            <a:pPr>
              <a:defRPr/>
            </a:pPr>
            <a:r>
              <a:rPr lang="en-US" b="1" dirty="0">
                <a:latin typeface="Arial Narrow" pitchFamily="-112" charset="0"/>
                <a:ea typeface="ＭＳ Ｐゴシック" pitchFamily="-112" charset="-128"/>
                <a:cs typeface="ＭＳ Ｐゴシック" pitchFamily="-112" charset="-128"/>
                <a:sym typeface="Symbol" pitchFamily="-112" charset="2"/>
              </a:rPr>
              <a:t>(C) Dhruv Batra </a:t>
            </a:r>
          </a:p>
        </p:txBody>
      </p:sp>
      <p:sp>
        <p:nvSpPr>
          <p:cNvPr id="17414" name="Rectangle 6"/>
          <p:cNvSpPr>
            <a:spLocks noGrp="1" noChangeArrowheads="1"/>
          </p:cNvSpPr>
          <p:nvPr>
            <p:ph type="sldNum" sz="quarter" idx="4"/>
          </p:nvPr>
        </p:nvSpPr>
        <p:spPr bwMode="auto">
          <a:xfrm>
            <a:off x="70866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400">
                <a:solidFill>
                  <a:schemeClr val="bg1">
                    <a:lumMod val="50000"/>
                  </a:schemeClr>
                </a:solidFill>
                <a:latin typeface="Arial" pitchFamily="-112" charset="0"/>
                <a:ea typeface="+mn-ea"/>
                <a:cs typeface="+mn-cs"/>
              </a:defRPr>
            </a:lvl1pPr>
          </a:lstStyle>
          <a:p>
            <a:pPr>
              <a:defRPr/>
            </a:pPr>
            <a:fld id="{2651A289-BEF2-FC49-AB93-B19BD27FB587}" type="slidenum">
              <a:rPr lang="en-US" smtClean="0"/>
              <a:pPr>
                <a:defRPr/>
              </a:pPr>
              <a:t>‹#›</a:t>
            </a:fld>
            <a:endParaRPr lang="en-US" dirty="0"/>
          </a:p>
        </p:txBody>
      </p:sp>
      <p:sp>
        <p:nvSpPr>
          <p:cNvPr id="7" name="Rectangle 5"/>
          <p:cNvSpPr>
            <a:spLocks noChangeArrowheads="1"/>
          </p:cNvSpPr>
          <p:nvPr userDrawn="1"/>
        </p:nvSpPr>
        <p:spPr bwMode="auto">
          <a:xfrm>
            <a:off x="0" y="0"/>
            <a:ext cx="9144000" cy="228600"/>
          </a:xfrm>
          <a:prstGeom prst="rect">
            <a:avLst/>
          </a:prstGeom>
          <a:solidFill>
            <a:srgbClr val="990000"/>
          </a:solidFill>
          <a:ln w="9525">
            <a:noFill/>
            <a:miter lim="800000"/>
            <a:headEnd/>
            <a:tailEnd/>
          </a:ln>
          <a:effectLst/>
        </p:spPr>
        <p:txBody>
          <a:bodyPr wrap="none" anchor="ctr">
            <a:prstTxWarp prst="textNoShape">
              <a:avLst/>
            </a:prstTxWarp>
          </a:bodyPr>
          <a:lstStyle/>
          <a:p>
            <a:pPr>
              <a:defRPr/>
            </a:pPr>
            <a:endParaRPr lang="en-US" sz="2400">
              <a:latin typeface="" pitchFamily="64" charset="0"/>
              <a:ea typeface="ＭＳ Ｐゴシック" pitchFamily="-112" charset="-128"/>
              <a:cs typeface="ＭＳ Ｐゴシック" pitchFamily="-112" charset="-128"/>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dt="0"/>
  <p:txStyles>
    <p:title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a:solidFill>
            <a:schemeClr val="tx1"/>
          </a:solidFill>
          <a:latin typeface="+mn-lt"/>
          <a:ea typeface="+mn-ea"/>
          <a:cs typeface="+mn-cs"/>
        </a:defRPr>
      </a:lvl5pPr>
      <a:lvl6pPr marL="2514600" indent="-228600" algn="l" rtl="0" fontAlgn="base">
        <a:spcBef>
          <a:spcPct val="20000"/>
        </a:spcBef>
        <a:spcAft>
          <a:spcPct val="0"/>
        </a:spcAft>
        <a:buChar char="»"/>
        <a:defRPr sz="1200">
          <a:solidFill>
            <a:schemeClr val="tx1"/>
          </a:solidFill>
          <a:latin typeface="+mn-lt"/>
          <a:ea typeface="+mn-ea"/>
          <a:cs typeface="+mn-cs"/>
        </a:defRPr>
      </a:lvl6pPr>
      <a:lvl7pPr marL="2971800" indent="-228600" algn="l" rtl="0" fontAlgn="base">
        <a:spcBef>
          <a:spcPct val="20000"/>
        </a:spcBef>
        <a:spcAft>
          <a:spcPct val="0"/>
        </a:spcAft>
        <a:buChar char="»"/>
        <a:defRPr sz="1200">
          <a:solidFill>
            <a:schemeClr val="tx1"/>
          </a:solidFill>
          <a:latin typeface="+mn-lt"/>
          <a:ea typeface="+mn-ea"/>
          <a:cs typeface="+mn-cs"/>
        </a:defRPr>
      </a:lvl7pPr>
      <a:lvl8pPr marL="3429000" indent="-228600" algn="l" rtl="0" fontAlgn="base">
        <a:spcBef>
          <a:spcPct val="20000"/>
        </a:spcBef>
        <a:spcAft>
          <a:spcPct val="0"/>
        </a:spcAft>
        <a:buChar char="»"/>
        <a:defRPr sz="1200">
          <a:solidFill>
            <a:schemeClr val="tx1"/>
          </a:solidFill>
          <a:latin typeface="+mn-lt"/>
          <a:ea typeface="+mn-ea"/>
          <a:cs typeface="+mn-cs"/>
        </a:defRPr>
      </a:lvl8pPr>
      <a:lvl9pPr marL="3886200" indent="-228600" algn="l" rtl="0" fontAlgn="base">
        <a:spcBef>
          <a:spcPct val="20000"/>
        </a:spcBef>
        <a:spcAft>
          <a:spcPct val="0"/>
        </a:spcAft>
        <a:buChar char="»"/>
        <a:defRPr sz="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ustomXml" Target="../ink/ink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ustomXml" Target="../ink/ink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ustomXml" Target="../ink/ink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ustomXml" Target="../ink/ink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ustomXml" Target="../ink/ink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57.png"/><Relationship Id="rId4" Type="http://schemas.openxmlformats.org/officeDocument/2006/relationships/customXml" Target="../ink/ink11.xml"/></Relationships>
</file>

<file path=ppt/slides/_rels/slide17.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63" Type="http://schemas.openxmlformats.org/officeDocument/2006/relationships/tags" Target="../tags/tag63.xml"/><Relationship Id="rId68" Type="http://schemas.openxmlformats.org/officeDocument/2006/relationships/tags" Target="../tags/tag68.xml"/><Relationship Id="rId76" Type="http://schemas.openxmlformats.org/officeDocument/2006/relationships/tags" Target="../tags/tag76.xml"/><Relationship Id="rId84" Type="http://schemas.openxmlformats.org/officeDocument/2006/relationships/tags" Target="../tags/tag84.xml"/><Relationship Id="rId89" Type="http://schemas.openxmlformats.org/officeDocument/2006/relationships/tags" Target="../tags/tag89.xml"/><Relationship Id="rId97" Type="http://schemas.openxmlformats.org/officeDocument/2006/relationships/image" Target="../media/image1.png"/><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tags" Target="../tags/tag66.xml"/><Relationship Id="rId74" Type="http://schemas.openxmlformats.org/officeDocument/2006/relationships/tags" Target="../tags/tag74.xml"/><Relationship Id="rId79" Type="http://schemas.openxmlformats.org/officeDocument/2006/relationships/tags" Target="../tags/tag79.xml"/><Relationship Id="rId87" Type="http://schemas.openxmlformats.org/officeDocument/2006/relationships/tags" Target="../tags/tag87.xml"/><Relationship Id="rId5" Type="http://schemas.openxmlformats.org/officeDocument/2006/relationships/tags" Target="../tags/tag5.xml"/><Relationship Id="rId61" Type="http://schemas.openxmlformats.org/officeDocument/2006/relationships/tags" Target="../tags/tag61.xml"/><Relationship Id="rId82" Type="http://schemas.openxmlformats.org/officeDocument/2006/relationships/tags" Target="../tags/tag82.xml"/><Relationship Id="rId90" Type="http://schemas.openxmlformats.org/officeDocument/2006/relationships/tags" Target="../tags/tag90.xml"/><Relationship Id="rId95" Type="http://schemas.openxmlformats.org/officeDocument/2006/relationships/tags" Target="../tags/tag95.xml"/><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tags" Target="../tags/tag69.xml"/><Relationship Id="rId77" Type="http://schemas.openxmlformats.org/officeDocument/2006/relationships/tags" Target="../tags/tag7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80" Type="http://schemas.openxmlformats.org/officeDocument/2006/relationships/tags" Target="../tags/tag80.xml"/><Relationship Id="rId85" Type="http://schemas.openxmlformats.org/officeDocument/2006/relationships/tags" Target="../tags/tag85.xml"/><Relationship Id="rId93" Type="http://schemas.openxmlformats.org/officeDocument/2006/relationships/tags" Target="../tags/tag93.xml"/><Relationship Id="rId98" Type="http://schemas.openxmlformats.org/officeDocument/2006/relationships/image" Target="../media/image2.png"/><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tags" Target="../tags/tag88.xml"/><Relationship Id="rId91" Type="http://schemas.openxmlformats.org/officeDocument/2006/relationships/tags" Target="../tags/tag91.xml"/><Relationship Id="rId96"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94" Type="http://schemas.openxmlformats.org/officeDocument/2006/relationships/tags" Target="../tags/tag94.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s>
</file>

<file path=ppt/slides/_rels/slide18.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3.emf"/><Relationship Id="rId1" Type="http://schemas.openxmlformats.org/officeDocument/2006/relationships/slideLayout" Target="../slideLayouts/slideLayout13.xml"/><Relationship Id="rId4" Type="http://schemas.openxmlformats.org/officeDocument/2006/relationships/image" Target="../media/image6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s://www.cc.gatech.edu/classes/AY2021/cs7643_fall/"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74.png"/></Relationships>
</file>

<file path=ppt/slides/_rels/slide21.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7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26.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27.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28.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29.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4.emf"/><Relationship Id="rId7"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15.emf"/></Relationships>
</file>

<file path=ppt/slides/_rels/slide36.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 Id="rId9" Type="http://schemas.openxmlformats.org/officeDocument/2006/relationships/image" Target="../media/image4.emf"/></Relationships>
</file>

<file path=ppt/slides/_rels/slide37.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4.emf"/><Relationship Id="rId7"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15.emf"/></Relationships>
</file>

<file path=ppt/slides/_rels/slide38.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4.emf"/><Relationship Id="rId7"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15.emf"/></Relationships>
</file>

<file path=ppt/slides/_rels/slide39.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4.emf"/><Relationship Id="rId7"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1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6.emf"/><Relationship Id="rId3" Type="http://schemas.openxmlformats.org/officeDocument/2006/relationships/image" Target="../media/image10.emf"/><Relationship Id="rId7" Type="http://schemas.openxmlformats.org/officeDocument/2006/relationships/image" Target="../media/image15.emf"/><Relationship Id="rId12"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4.emf"/><Relationship Id="rId11" Type="http://schemas.openxmlformats.org/officeDocument/2006/relationships/image" Target="../media/image8.emf"/><Relationship Id="rId5" Type="http://schemas.openxmlformats.org/officeDocument/2006/relationships/image" Target="../media/image12.emf"/><Relationship Id="rId10" Type="http://schemas.openxmlformats.org/officeDocument/2006/relationships/image" Target="../media/image7.emf"/><Relationship Id="rId4" Type="http://schemas.openxmlformats.org/officeDocument/2006/relationships/image" Target="../media/image11.emf"/><Relationship Id="rId9" Type="http://schemas.openxmlformats.org/officeDocument/2006/relationships/image" Target="../media/image5.emf"/><Relationship Id="rId14" Type="http://schemas.openxmlformats.org/officeDocument/2006/relationships/image" Target="../media/image4.emf"/></Relationships>
</file>

<file path=ppt/slides/_rels/slide41.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image" Target="../media/image6.emf"/><Relationship Id="rId3" Type="http://schemas.openxmlformats.org/officeDocument/2006/relationships/image" Target="../media/image5.emf"/><Relationship Id="rId7" Type="http://schemas.openxmlformats.org/officeDocument/2006/relationships/image" Target="../media/image10.emf"/><Relationship Id="rId12" Type="http://schemas.openxmlformats.org/officeDocument/2006/relationships/image" Target="../media/image13.emf"/><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9.emf"/><Relationship Id="rId11" Type="http://schemas.openxmlformats.org/officeDocument/2006/relationships/image" Target="../media/image15.emf"/><Relationship Id="rId5" Type="http://schemas.openxmlformats.org/officeDocument/2006/relationships/image" Target="../media/image8.emf"/><Relationship Id="rId10" Type="http://schemas.openxmlformats.org/officeDocument/2006/relationships/image" Target="../media/image14.emf"/><Relationship Id="rId4" Type="http://schemas.openxmlformats.org/officeDocument/2006/relationships/image" Target="../media/image7.emf"/><Relationship Id="rId9" Type="http://schemas.openxmlformats.org/officeDocument/2006/relationships/image" Target="../media/image12.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image" Target="../media/image16.tiff"/><Relationship Id="rId1" Type="http://schemas.openxmlformats.org/officeDocument/2006/relationships/slideLayout" Target="../slideLayouts/slideLayout18.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47.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image" Target="../media/image32.emf"/><Relationship Id="rId3" Type="http://schemas.openxmlformats.org/officeDocument/2006/relationships/image" Target="../media/image22.tiff"/><Relationship Id="rId7" Type="http://schemas.openxmlformats.org/officeDocument/2006/relationships/image" Target="../media/image26.emf"/><Relationship Id="rId12" Type="http://schemas.openxmlformats.org/officeDocument/2006/relationships/image" Target="../media/image31.emf"/><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25.emf"/><Relationship Id="rId11" Type="http://schemas.openxmlformats.org/officeDocument/2006/relationships/image" Target="../media/image30.emf"/><Relationship Id="rId5" Type="http://schemas.openxmlformats.org/officeDocument/2006/relationships/image" Target="../media/image24.emf"/><Relationship Id="rId10" Type="http://schemas.openxmlformats.org/officeDocument/2006/relationships/image" Target="../media/image29.emf"/><Relationship Id="rId4" Type="http://schemas.openxmlformats.org/officeDocument/2006/relationships/image" Target="../media/image23.emf"/><Relationship Id="rId9" Type="http://schemas.openxmlformats.org/officeDocument/2006/relationships/image" Target="../media/image28.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1.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ustomXml" Target="../ink/ink2.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ustomXml" Target="../ink/ink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ustomXml" Target="../ink/ink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143000"/>
          </a:xfrm>
        </p:spPr>
        <p:txBody>
          <a:bodyPr/>
          <a:lstStyle/>
          <a:p>
            <a:r>
              <a:rPr lang="en-US" dirty="0"/>
              <a:t>CS 4803 / 7643: Deep Learning</a:t>
            </a:r>
            <a:endParaRPr lang="en-US" sz="3200" dirty="0"/>
          </a:p>
        </p:txBody>
      </p:sp>
      <p:sp>
        <p:nvSpPr>
          <p:cNvPr id="16" name="Subtitle 3"/>
          <p:cNvSpPr>
            <a:spLocks noGrp="1"/>
          </p:cNvSpPr>
          <p:nvPr>
            <p:ph type="subTitle" idx="1"/>
          </p:nvPr>
        </p:nvSpPr>
        <p:spPr>
          <a:xfrm>
            <a:off x="0" y="4648200"/>
            <a:ext cx="9144000" cy="1752600"/>
          </a:xfrm>
        </p:spPr>
        <p:txBody>
          <a:bodyPr/>
          <a:lstStyle/>
          <a:p>
            <a:endParaRPr lang="en-US" dirty="0"/>
          </a:p>
          <a:p>
            <a:r>
              <a:rPr lang="en-US" sz="2800" dirty="0"/>
              <a:t>Dhruv Batra </a:t>
            </a:r>
          </a:p>
          <a:p>
            <a:r>
              <a:rPr lang="en-US" sz="2800"/>
              <a:t>Georgia </a:t>
            </a:r>
            <a:r>
              <a:rPr lang="en-US" sz="2800" dirty="0"/>
              <a:t>Tech</a:t>
            </a:r>
          </a:p>
        </p:txBody>
      </p:sp>
      <p:sp>
        <p:nvSpPr>
          <p:cNvPr id="3" name="TextBox 2"/>
          <p:cNvSpPr txBox="1"/>
          <p:nvPr/>
        </p:nvSpPr>
        <p:spPr>
          <a:xfrm>
            <a:off x="1828800" y="2307610"/>
            <a:ext cx="6934200" cy="1938992"/>
          </a:xfrm>
          <a:prstGeom prst="rect">
            <a:avLst/>
          </a:prstGeom>
          <a:noFill/>
        </p:spPr>
        <p:txBody>
          <a:bodyPr wrap="square" rtlCol="0">
            <a:spAutoFit/>
          </a:bodyPr>
          <a:lstStyle/>
          <a:p>
            <a:pPr lvl="0" algn="l">
              <a:spcBef>
                <a:spcPct val="20000"/>
              </a:spcBef>
            </a:pPr>
            <a:r>
              <a:rPr lang="en-US" sz="2400" kern="0" dirty="0">
                <a:solidFill>
                  <a:prstClr val="black"/>
                </a:solidFill>
                <a:latin typeface="Arial"/>
                <a:ea typeface="Osaka"/>
                <a:cs typeface="Osaka"/>
              </a:rPr>
              <a:t>Topics: </a:t>
            </a:r>
          </a:p>
          <a:p>
            <a:pPr marL="742950" lvl="1" indent="-285750" algn="l">
              <a:spcBef>
                <a:spcPct val="20000"/>
              </a:spcBef>
              <a:buFontTx/>
              <a:buChar char="–"/>
            </a:pPr>
            <a:r>
              <a:rPr lang="en-US" sz="2000" kern="0" dirty="0">
                <a:solidFill>
                  <a:prstClr val="black"/>
                </a:solidFill>
                <a:latin typeface="Arial"/>
                <a:ea typeface="Osaka"/>
                <a:cs typeface="Osaka"/>
              </a:rPr>
              <a:t>Automatic Differentiation</a:t>
            </a:r>
          </a:p>
          <a:p>
            <a:pPr marL="1200150" lvl="2" indent="-285750" algn="l">
              <a:spcBef>
                <a:spcPct val="20000"/>
              </a:spcBef>
              <a:buFontTx/>
              <a:buChar char="–"/>
            </a:pPr>
            <a:r>
              <a:rPr lang="en-US" sz="2000" kern="0" dirty="0">
                <a:solidFill>
                  <a:prstClr val="black"/>
                </a:solidFill>
                <a:latin typeface="Arial"/>
                <a:ea typeface="Osaka"/>
                <a:cs typeface="Osaka"/>
              </a:rPr>
              <a:t>(Finish) Forward mode vs Reverse mode AD</a:t>
            </a:r>
          </a:p>
          <a:p>
            <a:pPr marL="1200150" lvl="2" indent="-285750" algn="l">
              <a:spcBef>
                <a:spcPct val="20000"/>
              </a:spcBef>
              <a:buFontTx/>
              <a:buChar char="–"/>
            </a:pPr>
            <a:r>
              <a:rPr lang="en-US" sz="2000" kern="0" dirty="0">
                <a:solidFill>
                  <a:prstClr val="black"/>
                </a:solidFill>
                <a:latin typeface="Arial"/>
                <a:ea typeface="Osaka"/>
                <a:cs typeface="Osaka"/>
              </a:rPr>
              <a:t>Patterns in backprop</a:t>
            </a:r>
          </a:p>
          <a:p>
            <a:pPr marL="742950" lvl="1" indent="-285750" algn="l">
              <a:spcBef>
                <a:spcPct val="20000"/>
              </a:spcBef>
              <a:buFontTx/>
              <a:buChar char="–"/>
            </a:pPr>
            <a:endParaRPr lang="en-US" sz="2000" kern="0" dirty="0">
              <a:solidFill>
                <a:prstClr val="black"/>
              </a:solidFill>
              <a:latin typeface="Arial"/>
              <a:ea typeface="Osaka"/>
              <a:cs typeface="Osak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Chain Rule: Scalar Case</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10</a:t>
            </a:fld>
            <a:endParaRPr lang="en-US"/>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8A93927A-84C2-4E0D-A390-1D84FE0B488C}"/>
                  </a:ext>
                </a:extLst>
              </p14:cNvPr>
              <p14:cNvContentPartPr/>
              <p14:nvPr/>
            </p14:nvContentPartPr>
            <p14:xfrm>
              <a:off x="617760" y="971640"/>
              <a:ext cx="7186320" cy="4064760"/>
            </p14:xfrm>
          </p:contentPart>
        </mc:Choice>
        <mc:Fallback xmlns="">
          <p:pic>
            <p:nvPicPr>
              <p:cNvPr id="6" name="Ink 5">
                <a:extLst>
                  <a:ext uri="{FF2B5EF4-FFF2-40B4-BE49-F238E27FC236}">
                    <a16:creationId xmlns:a16="http://schemas.microsoft.com/office/drawing/2014/main" id="{8A93927A-84C2-4E0D-A390-1D84FE0B488C}"/>
                  </a:ext>
                </a:extLst>
              </p:cNvPr>
              <p:cNvPicPr/>
              <p:nvPr/>
            </p:nvPicPr>
            <p:blipFill>
              <a:blip r:embed="rId3"/>
              <a:stretch>
                <a:fillRect/>
              </a:stretch>
            </p:blipFill>
            <p:spPr>
              <a:xfrm>
                <a:off x="608400" y="962280"/>
                <a:ext cx="7205040" cy="4083480"/>
              </a:xfrm>
              <a:prstGeom prst="rect">
                <a:avLst/>
              </a:prstGeom>
            </p:spPr>
          </p:pic>
        </mc:Fallback>
      </mc:AlternateContent>
    </p:spTree>
    <p:extLst>
      <p:ext uri="{BB962C8B-B14F-4D97-AF65-F5344CB8AC3E}">
        <p14:creationId xmlns:p14="http://schemas.microsoft.com/office/powerpoint/2010/main" val="3242092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Chain Rule: Vector Case</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11</a:t>
            </a:fld>
            <a:endParaRPr lang="en-US"/>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509C9FF8-7306-44F4-BC74-DEC015213FEB}"/>
                  </a:ext>
                </a:extLst>
              </p14:cNvPr>
              <p14:cNvContentPartPr/>
              <p14:nvPr/>
            </p14:nvContentPartPr>
            <p14:xfrm>
              <a:off x="448560" y="864720"/>
              <a:ext cx="7587000" cy="4980960"/>
            </p14:xfrm>
          </p:contentPart>
        </mc:Choice>
        <mc:Fallback xmlns="">
          <p:pic>
            <p:nvPicPr>
              <p:cNvPr id="6" name="Ink 5">
                <a:extLst>
                  <a:ext uri="{FF2B5EF4-FFF2-40B4-BE49-F238E27FC236}">
                    <a16:creationId xmlns:a16="http://schemas.microsoft.com/office/drawing/2014/main" id="{509C9FF8-7306-44F4-BC74-DEC015213FEB}"/>
                  </a:ext>
                </a:extLst>
              </p:cNvPr>
              <p:cNvPicPr/>
              <p:nvPr/>
            </p:nvPicPr>
            <p:blipFill>
              <a:blip r:embed="rId3"/>
              <a:stretch>
                <a:fillRect/>
              </a:stretch>
            </p:blipFill>
            <p:spPr>
              <a:xfrm>
                <a:off x="439200" y="855360"/>
                <a:ext cx="7605720" cy="4999680"/>
              </a:xfrm>
              <a:prstGeom prst="rect">
                <a:avLst/>
              </a:prstGeom>
            </p:spPr>
          </p:pic>
        </mc:Fallback>
      </mc:AlternateContent>
    </p:spTree>
    <p:extLst>
      <p:ext uri="{BB962C8B-B14F-4D97-AF65-F5344CB8AC3E}">
        <p14:creationId xmlns:p14="http://schemas.microsoft.com/office/powerpoint/2010/main" val="2072791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Chain Rule: Jacobian view</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12</a:t>
            </a:fld>
            <a:endParaRPr lang="en-US"/>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B41988B8-0375-49BA-A349-30AA4B0618BF}"/>
                  </a:ext>
                </a:extLst>
              </p14:cNvPr>
              <p14:cNvContentPartPr/>
              <p14:nvPr/>
            </p14:nvContentPartPr>
            <p14:xfrm>
              <a:off x="82080" y="804960"/>
              <a:ext cx="9001440" cy="5509440"/>
            </p14:xfrm>
          </p:contentPart>
        </mc:Choice>
        <mc:Fallback xmlns="">
          <p:pic>
            <p:nvPicPr>
              <p:cNvPr id="6" name="Ink 5">
                <a:extLst>
                  <a:ext uri="{FF2B5EF4-FFF2-40B4-BE49-F238E27FC236}">
                    <a16:creationId xmlns:a16="http://schemas.microsoft.com/office/drawing/2014/main" id="{B41988B8-0375-49BA-A349-30AA4B0618BF}"/>
                  </a:ext>
                </a:extLst>
              </p:cNvPr>
              <p:cNvPicPr/>
              <p:nvPr/>
            </p:nvPicPr>
            <p:blipFill>
              <a:blip r:embed="rId3"/>
              <a:stretch>
                <a:fillRect/>
              </a:stretch>
            </p:blipFill>
            <p:spPr>
              <a:xfrm>
                <a:off x="72720" y="795600"/>
                <a:ext cx="9020160" cy="5528160"/>
              </a:xfrm>
              <a:prstGeom prst="rect">
                <a:avLst/>
              </a:prstGeom>
            </p:spPr>
          </p:pic>
        </mc:Fallback>
      </mc:AlternateContent>
    </p:spTree>
    <p:extLst>
      <p:ext uri="{BB962C8B-B14F-4D97-AF65-F5344CB8AC3E}">
        <p14:creationId xmlns:p14="http://schemas.microsoft.com/office/powerpoint/2010/main" val="3627263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Chain Rule: Graphical view</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13</a:t>
            </a:fld>
            <a:endParaRPr lang="en-US"/>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7E327512-D072-4FD1-92C3-C15561319F77}"/>
                  </a:ext>
                </a:extLst>
              </p14:cNvPr>
              <p14:cNvContentPartPr/>
              <p14:nvPr/>
            </p14:nvContentPartPr>
            <p14:xfrm>
              <a:off x="338040" y="810720"/>
              <a:ext cx="7885080" cy="6044760"/>
            </p14:xfrm>
          </p:contentPart>
        </mc:Choice>
        <mc:Fallback xmlns="">
          <p:pic>
            <p:nvPicPr>
              <p:cNvPr id="6" name="Ink 5">
                <a:extLst>
                  <a:ext uri="{FF2B5EF4-FFF2-40B4-BE49-F238E27FC236}">
                    <a16:creationId xmlns:a16="http://schemas.microsoft.com/office/drawing/2014/main" id="{7E327512-D072-4FD1-92C3-C15561319F77}"/>
                  </a:ext>
                </a:extLst>
              </p:cNvPr>
              <p:cNvPicPr/>
              <p:nvPr/>
            </p:nvPicPr>
            <p:blipFill>
              <a:blip r:embed="rId3"/>
              <a:stretch>
                <a:fillRect/>
              </a:stretch>
            </p:blipFill>
            <p:spPr>
              <a:xfrm>
                <a:off x="328680" y="801360"/>
                <a:ext cx="7903800" cy="6063480"/>
              </a:xfrm>
              <a:prstGeom prst="rect">
                <a:avLst/>
              </a:prstGeom>
            </p:spPr>
          </p:pic>
        </mc:Fallback>
      </mc:AlternateContent>
    </p:spTree>
    <p:extLst>
      <p:ext uri="{BB962C8B-B14F-4D97-AF65-F5344CB8AC3E}">
        <p14:creationId xmlns:p14="http://schemas.microsoft.com/office/powerpoint/2010/main" val="2279790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1EF60-4B4E-294D-A40B-116A667D04AA}"/>
              </a:ext>
            </a:extLst>
          </p:cNvPr>
          <p:cNvSpPr>
            <a:spLocks noGrp="1"/>
          </p:cNvSpPr>
          <p:nvPr>
            <p:ph type="title"/>
          </p:nvPr>
        </p:nvSpPr>
        <p:spPr/>
        <p:txBody>
          <a:bodyPr/>
          <a:lstStyle/>
          <a:p>
            <a:r>
              <a:rPr lang="en-US" dirty="0"/>
              <a:t>Chain Rule: Cascaded</a:t>
            </a:r>
          </a:p>
        </p:txBody>
      </p:sp>
      <p:sp>
        <p:nvSpPr>
          <p:cNvPr id="3" name="Content Placeholder 2">
            <a:extLst>
              <a:ext uri="{FF2B5EF4-FFF2-40B4-BE49-F238E27FC236}">
                <a16:creationId xmlns:a16="http://schemas.microsoft.com/office/drawing/2014/main" id="{8DCE4240-9C32-0C48-B845-7F37303BE765}"/>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C63A4423-4C3D-9E40-9CC4-27FBBFFC5388}"/>
              </a:ext>
            </a:extLst>
          </p:cNvPr>
          <p:cNvSpPr>
            <a:spLocks noGrp="1"/>
          </p:cNvSpPr>
          <p:nvPr>
            <p:ph type="ftr" sz="quarter" idx="11"/>
          </p:nvPr>
        </p:nvSpPr>
        <p:spPr/>
        <p:txBody>
          <a:bodyPr/>
          <a:lstStyle/>
          <a:p>
            <a:pPr>
              <a:defRPr/>
            </a:pPr>
            <a:r>
              <a:rPr lang="en-US"/>
              <a:t>(C) Dhruv Batra </a:t>
            </a:r>
            <a:endParaRPr lang="en-US" dirty="0"/>
          </a:p>
        </p:txBody>
      </p:sp>
      <p:sp>
        <p:nvSpPr>
          <p:cNvPr id="5" name="Slide Number Placeholder 4">
            <a:extLst>
              <a:ext uri="{FF2B5EF4-FFF2-40B4-BE49-F238E27FC236}">
                <a16:creationId xmlns:a16="http://schemas.microsoft.com/office/drawing/2014/main" id="{05A06046-AA70-7B4D-98EC-3177DF7CF0D1}"/>
              </a:ext>
            </a:extLst>
          </p:cNvPr>
          <p:cNvSpPr>
            <a:spLocks noGrp="1"/>
          </p:cNvSpPr>
          <p:nvPr>
            <p:ph type="sldNum" sz="quarter" idx="12"/>
          </p:nvPr>
        </p:nvSpPr>
        <p:spPr/>
        <p:txBody>
          <a:bodyPr/>
          <a:lstStyle/>
          <a:p>
            <a:pPr>
              <a:defRPr/>
            </a:pPr>
            <a:fld id="{7134A590-6033-DE48-865B-A0558AEFCBD1}" type="slidenum">
              <a:rPr lang="en-US" smtClean="0"/>
              <a:pPr>
                <a:defRPr/>
              </a:pPr>
              <a:t>14</a:t>
            </a:fld>
            <a:endParaRPr lang="en-US"/>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46A698AD-4CA2-4DD9-8E96-C77B9932CE7D}"/>
                  </a:ext>
                </a:extLst>
              </p14:cNvPr>
              <p14:cNvContentPartPr/>
              <p14:nvPr/>
            </p14:nvContentPartPr>
            <p14:xfrm>
              <a:off x="12600" y="804960"/>
              <a:ext cx="9045360" cy="6003720"/>
            </p14:xfrm>
          </p:contentPart>
        </mc:Choice>
        <mc:Fallback xmlns="">
          <p:pic>
            <p:nvPicPr>
              <p:cNvPr id="6" name="Ink 5">
                <a:extLst>
                  <a:ext uri="{FF2B5EF4-FFF2-40B4-BE49-F238E27FC236}">
                    <a16:creationId xmlns:a16="http://schemas.microsoft.com/office/drawing/2014/main" id="{46A698AD-4CA2-4DD9-8E96-C77B9932CE7D}"/>
                  </a:ext>
                </a:extLst>
              </p:cNvPr>
              <p:cNvPicPr/>
              <p:nvPr/>
            </p:nvPicPr>
            <p:blipFill>
              <a:blip r:embed="rId3"/>
              <a:stretch>
                <a:fillRect/>
              </a:stretch>
            </p:blipFill>
            <p:spPr>
              <a:xfrm>
                <a:off x="3240" y="795600"/>
                <a:ext cx="9064080" cy="6022440"/>
              </a:xfrm>
              <a:prstGeom prst="rect">
                <a:avLst/>
              </a:prstGeom>
            </p:spPr>
          </p:pic>
        </mc:Fallback>
      </mc:AlternateContent>
    </p:spTree>
    <p:extLst>
      <p:ext uri="{BB962C8B-B14F-4D97-AF65-F5344CB8AC3E}">
        <p14:creationId xmlns:p14="http://schemas.microsoft.com/office/powerpoint/2010/main" val="3444836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A07CC-934F-BA4F-A07B-32FA4213FE73}"/>
              </a:ext>
            </a:extLst>
          </p:cNvPr>
          <p:cNvSpPr>
            <a:spLocks noGrp="1"/>
          </p:cNvSpPr>
          <p:nvPr>
            <p:ph type="title"/>
          </p:nvPr>
        </p:nvSpPr>
        <p:spPr>
          <a:xfrm>
            <a:off x="0" y="228600"/>
            <a:ext cx="9144000" cy="685800"/>
          </a:xfrm>
        </p:spPr>
        <p:txBody>
          <a:bodyPr>
            <a:noAutofit/>
          </a:bodyPr>
          <a:lstStyle/>
          <a:p>
            <a:r>
              <a:rPr lang="en-US" sz="3400" dirty="0"/>
              <a:t>Deep Learning = Differentiable Programming</a:t>
            </a:r>
          </a:p>
        </p:txBody>
      </p:sp>
      <p:sp>
        <p:nvSpPr>
          <p:cNvPr id="3" name="Content Placeholder 2">
            <a:extLst>
              <a:ext uri="{FF2B5EF4-FFF2-40B4-BE49-F238E27FC236}">
                <a16:creationId xmlns:a16="http://schemas.microsoft.com/office/drawing/2014/main" id="{B9775C01-BE91-BC4F-8CE4-5F276CC3F1CB}"/>
              </a:ext>
            </a:extLst>
          </p:cNvPr>
          <p:cNvSpPr>
            <a:spLocks noGrp="1"/>
          </p:cNvSpPr>
          <p:nvPr>
            <p:ph idx="1"/>
          </p:nvPr>
        </p:nvSpPr>
        <p:spPr/>
        <p:txBody>
          <a:bodyPr/>
          <a:lstStyle/>
          <a:p>
            <a:r>
              <a:rPr lang="en-US" dirty="0"/>
              <a:t>Computation = Graph</a:t>
            </a:r>
          </a:p>
          <a:p>
            <a:pPr lvl="1"/>
            <a:r>
              <a:rPr lang="en-US" dirty="0"/>
              <a:t>Input = Data + Parameters</a:t>
            </a:r>
          </a:p>
          <a:p>
            <a:pPr lvl="1"/>
            <a:r>
              <a:rPr lang="en-US" dirty="0"/>
              <a:t>Output = Loss</a:t>
            </a:r>
          </a:p>
          <a:p>
            <a:pPr lvl="1"/>
            <a:r>
              <a:rPr lang="en-US" dirty="0"/>
              <a:t>Scheduling = Topological ordering</a:t>
            </a:r>
          </a:p>
          <a:p>
            <a:endParaRPr lang="en-US" dirty="0"/>
          </a:p>
          <a:p>
            <a:r>
              <a:rPr lang="en-US" dirty="0"/>
              <a:t>Auto-Diff</a:t>
            </a:r>
          </a:p>
          <a:p>
            <a:pPr lvl="1"/>
            <a:r>
              <a:rPr lang="en-US" dirty="0"/>
              <a:t>A family of algorithms for</a:t>
            </a:r>
          </a:p>
          <a:p>
            <a:pPr marL="457200" lvl="1" indent="0">
              <a:buNone/>
            </a:pPr>
            <a:r>
              <a:rPr lang="en-US" dirty="0"/>
              <a:t>    implementing chain-rule on computation graphs</a:t>
            </a:r>
          </a:p>
        </p:txBody>
      </p:sp>
      <p:sp>
        <p:nvSpPr>
          <p:cNvPr id="4" name="Footer Placeholder 3">
            <a:extLst>
              <a:ext uri="{FF2B5EF4-FFF2-40B4-BE49-F238E27FC236}">
                <a16:creationId xmlns:a16="http://schemas.microsoft.com/office/drawing/2014/main" id="{BA917B4A-EA11-2F48-9390-687CFD2F3CED}"/>
              </a:ext>
            </a:extLst>
          </p:cNvPr>
          <p:cNvSpPr>
            <a:spLocks noGrp="1"/>
          </p:cNvSpPr>
          <p:nvPr>
            <p:ph type="ftr" sz="quarter" idx="11"/>
          </p:nvPr>
        </p:nvSpPr>
        <p:spPr/>
        <p:txBody>
          <a:bodyPr/>
          <a:lstStyle/>
          <a:p>
            <a:pPr>
              <a:defRPr/>
            </a:pPr>
            <a:r>
              <a:rPr lang="en-US"/>
              <a:t>(C) Dhruv Batra </a:t>
            </a:r>
            <a:endParaRPr lang="en-US" dirty="0"/>
          </a:p>
        </p:txBody>
      </p:sp>
      <p:sp>
        <p:nvSpPr>
          <p:cNvPr id="5" name="Slide Number Placeholder 4">
            <a:extLst>
              <a:ext uri="{FF2B5EF4-FFF2-40B4-BE49-F238E27FC236}">
                <a16:creationId xmlns:a16="http://schemas.microsoft.com/office/drawing/2014/main" id="{37D5857A-38D9-ED45-8524-EA4B28C70FD2}"/>
              </a:ext>
            </a:extLst>
          </p:cNvPr>
          <p:cNvSpPr>
            <a:spLocks noGrp="1"/>
          </p:cNvSpPr>
          <p:nvPr>
            <p:ph type="sldNum" sz="quarter" idx="12"/>
          </p:nvPr>
        </p:nvSpPr>
        <p:spPr/>
        <p:txBody>
          <a:bodyPr/>
          <a:lstStyle/>
          <a:p>
            <a:pPr>
              <a:defRPr/>
            </a:pPr>
            <a:fld id="{7134A590-6033-DE48-865B-A0558AEFCBD1}" type="slidenum">
              <a:rPr lang="en-US" smtClean="0"/>
              <a:pPr>
                <a:defRPr/>
              </a:pPr>
              <a:t>15</a:t>
            </a:fld>
            <a:endParaRPr lang="en-US"/>
          </a:p>
        </p:txBody>
      </p:sp>
    </p:spTree>
    <p:extLst>
      <p:ext uri="{BB962C8B-B14F-4D97-AF65-F5344CB8AC3E}">
        <p14:creationId xmlns:p14="http://schemas.microsoft.com/office/powerpoint/2010/main" val="1537656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Directed Acyclic Graphs (DAGs)</a:t>
            </a:r>
          </a:p>
        </p:txBody>
      </p:sp>
      <p:sp>
        <p:nvSpPr>
          <p:cNvPr id="3" name="Content Placeholder 2"/>
          <p:cNvSpPr>
            <a:spLocks noGrp="1"/>
          </p:cNvSpPr>
          <p:nvPr>
            <p:ph idx="1"/>
          </p:nvPr>
        </p:nvSpPr>
        <p:spPr/>
        <p:txBody>
          <a:bodyPr/>
          <a:lstStyle/>
          <a:p>
            <a:r>
              <a:rPr lang="en-US" dirty="0"/>
              <a:t>Exactly what the name suggests</a:t>
            </a:r>
          </a:p>
          <a:p>
            <a:pPr lvl="1"/>
            <a:r>
              <a:rPr lang="en-US" dirty="0"/>
              <a:t>Directed edges</a:t>
            </a:r>
          </a:p>
          <a:p>
            <a:pPr lvl="1"/>
            <a:r>
              <a:rPr lang="en-US" dirty="0"/>
              <a:t>No (directed) cycles</a:t>
            </a:r>
          </a:p>
          <a:p>
            <a:pPr lvl="1"/>
            <a:r>
              <a:rPr lang="en-US" dirty="0"/>
              <a:t>Underlying undirected cycles okay</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16</a:t>
            </a:fld>
            <a:endParaRPr lang="en-US"/>
          </a:p>
        </p:txBody>
      </p:sp>
      <p:pic>
        <p:nvPicPr>
          <p:cNvPr id="6" name="Picture 5"/>
          <p:cNvPicPr>
            <a:picLocks noChangeAspect="1"/>
          </p:cNvPicPr>
          <p:nvPr/>
        </p:nvPicPr>
        <p:blipFill>
          <a:blip r:embed="rId2"/>
          <a:stretch>
            <a:fillRect/>
          </a:stretch>
        </p:blipFill>
        <p:spPr>
          <a:xfrm>
            <a:off x="5029200" y="3736636"/>
            <a:ext cx="4114800" cy="2807866"/>
          </a:xfrm>
          <a:prstGeom prst="rect">
            <a:avLst/>
          </a:prstGeom>
        </p:spPr>
      </p:pic>
      <p:pic>
        <p:nvPicPr>
          <p:cNvPr id="8" name="Picture 7"/>
          <p:cNvPicPr>
            <a:picLocks noChangeAspect="1"/>
          </p:cNvPicPr>
          <p:nvPr/>
        </p:nvPicPr>
        <p:blipFill>
          <a:blip r:embed="rId3"/>
          <a:stretch>
            <a:fillRect/>
          </a:stretch>
        </p:blipFill>
        <p:spPr>
          <a:xfrm>
            <a:off x="520700" y="3886200"/>
            <a:ext cx="3517900" cy="2552700"/>
          </a:xfrm>
          <a:prstGeom prst="rect">
            <a:avLst/>
          </a:prstGeom>
        </p:spPr>
      </p:pic>
      <p:sp>
        <p:nvSpPr>
          <p:cNvPr id="9" name="Rectangle 8"/>
          <p:cNvSpPr/>
          <p:nvPr/>
        </p:nvSpPr>
        <p:spPr bwMode="auto">
          <a:xfrm>
            <a:off x="7848600" y="4495799"/>
            <a:ext cx="1295400" cy="1371567"/>
          </a:xfrm>
          <a:prstGeom prst="rect">
            <a:avLst/>
          </a:prstGeom>
          <a:solidFill>
            <a:schemeClr val="lt1">
              <a:alpha val="91000"/>
            </a:schemeClr>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2C1DB89F-CF15-459C-9D68-B4E881947431}"/>
                  </a:ext>
                </a:extLst>
              </p14:cNvPr>
              <p14:cNvContentPartPr/>
              <p14:nvPr/>
            </p14:nvContentPartPr>
            <p14:xfrm>
              <a:off x="160200" y="793440"/>
              <a:ext cx="8201160" cy="5491440"/>
            </p14:xfrm>
          </p:contentPart>
        </mc:Choice>
        <mc:Fallback xmlns="">
          <p:pic>
            <p:nvPicPr>
              <p:cNvPr id="7" name="Ink 6">
                <a:extLst>
                  <a:ext uri="{FF2B5EF4-FFF2-40B4-BE49-F238E27FC236}">
                    <a16:creationId xmlns:a16="http://schemas.microsoft.com/office/drawing/2014/main" id="{2C1DB89F-CF15-459C-9D68-B4E881947431}"/>
                  </a:ext>
                </a:extLst>
              </p:cNvPr>
              <p:cNvPicPr/>
              <p:nvPr/>
            </p:nvPicPr>
            <p:blipFill>
              <a:blip r:embed="rId5"/>
              <a:stretch>
                <a:fillRect/>
              </a:stretch>
            </p:blipFill>
            <p:spPr>
              <a:xfrm>
                <a:off x="150840" y="784080"/>
                <a:ext cx="8219880" cy="5510160"/>
              </a:xfrm>
              <a:prstGeom prst="rect">
                <a:avLst/>
              </a:prstGeom>
            </p:spPr>
          </p:pic>
        </mc:Fallback>
      </mc:AlternateContent>
    </p:spTree>
    <p:extLst>
      <p:ext uri="{BB962C8B-B14F-4D97-AF65-F5344CB8AC3E}">
        <p14:creationId xmlns:p14="http://schemas.microsoft.com/office/powerpoint/2010/main" val="69330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Directed Acyclic Graphs (DAGs)</a:t>
            </a:r>
          </a:p>
        </p:txBody>
      </p:sp>
      <p:sp>
        <p:nvSpPr>
          <p:cNvPr id="3" name="Content Placeholder 2"/>
          <p:cNvSpPr>
            <a:spLocks noGrp="1"/>
          </p:cNvSpPr>
          <p:nvPr>
            <p:ph idx="1"/>
          </p:nvPr>
        </p:nvSpPr>
        <p:spPr/>
        <p:txBody>
          <a:bodyPr/>
          <a:lstStyle/>
          <a:p>
            <a:r>
              <a:rPr lang="en-US" dirty="0"/>
              <a:t>Concept</a:t>
            </a:r>
          </a:p>
          <a:p>
            <a:pPr lvl="1"/>
            <a:r>
              <a:rPr lang="en-US" dirty="0"/>
              <a:t>Topological Ordering</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17</a:t>
            </a:fld>
            <a:endParaRPr lang="en-US"/>
          </a:p>
        </p:txBody>
      </p:sp>
      <p:pic>
        <p:nvPicPr>
          <p:cNvPr id="6" name="Picture 5"/>
          <p:cNvPicPr>
            <a:picLocks noChangeAspect="1"/>
          </p:cNvPicPr>
          <p:nvPr/>
        </p:nvPicPr>
        <p:blipFill>
          <a:blip r:embed="rId97"/>
          <a:stretch>
            <a:fillRect/>
          </a:stretch>
        </p:blipFill>
        <p:spPr>
          <a:xfrm>
            <a:off x="5029200" y="3736636"/>
            <a:ext cx="4114800" cy="2807866"/>
          </a:xfrm>
          <a:prstGeom prst="rect">
            <a:avLst/>
          </a:prstGeom>
        </p:spPr>
      </p:pic>
      <p:pic>
        <p:nvPicPr>
          <p:cNvPr id="8" name="Picture 7"/>
          <p:cNvPicPr>
            <a:picLocks noChangeAspect="1"/>
          </p:cNvPicPr>
          <p:nvPr/>
        </p:nvPicPr>
        <p:blipFill>
          <a:blip r:embed="rId98"/>
          <a:stretch>
            <a:fillRect/>
          </a:stretch>
        </p:blipFill>
        <p:spPr>
          <a:xfrm>
            <a:off x="520700" y="3886200"/>
            <a:ext cx="3517900" cy="2552700"/>
          </a:xfrm>
          <a:prstGeom prst="rect">
            <a:avLst/>
          </a:prstGeom>
        </p:spPr>
      </p:pic>
      <p:sp>
        <p:nvSpPr>
          <p:cNvPr id="9" name="Rectangle 8"/>
          <p:cNvSpPr/>
          <p:nvPr/>
        </p:nvSpPr>
        <p:spPr bwMode="auto">
          <a:xfrm>
            <a:off x="7848600" y="4495799"/>
            <a:ext cx="1295400" cy="1371567"/>
          </a:xfrm>
          <a:prstGeom prst="rect">
            <a:avLst/>
          </a:prstGeom>
          <a:solidFill>
            <a:schemeClr val="lt1">
              <a:alpha val="91000"/>
            </a:schemeClr>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5" name="SMARTInkShape-2164"/>
          <p:cNvSpPr/>
          <p:nvPr>
            <p:custDataLst>
              <p:tags r:id="rId1"/>
            </p:custDataLst>
          </p:nvPr>
        </p:nvSpPr>
        <p:spPr bwMode="auto">
          <a:xfrm>
            <a:off x="8331398" y="1366242"/>
            <a:ext cx="35720" cy="17861"/>
          </a:xfrm>
          <a:custGeom>
            <a:avLst/>
            <a:gdLst/>
            <a:ahLst/>
            <a:cxnLst/>
            <a:rect l="0" t="0" r="0" b="0"/>
            <a:pathLst>
              <a:path w="35720" h="17861">
                <a:moveTo>
                  <a:pt x="0" y="17860"/>
                </a:moveTo>
                <a:lnTo>
                  <a:pt x="0" y="17860"/>
                </a:lnTo>
                <a:lnTo>
                  <a:pt x="4741" y="13119"/>
                </a:lnTo>
                <a:lnTo>
                  <a:pt x="35719"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19" name="SMARTInkShape-Group615"/>
          <p:cNvGrpSpPr/>
          <p:nvPr/>
        </p:nvGrpSpPr>
        <p:grpSpPr>
          <a:xfrm>
            <a:off x="7384852" y="1419820"/>
            <a:ext cx="687587" cy="76583"/>
            <a:chOff x="7384852" y="1419820"/>
            <a:chExt cx="687587" cy="76583"/>
          </a:xfrm>
        </p:grpSpPr>
        <p:sp>
          <p:nvSpPr>
            <p:cNvPr id="116" name="SMARTInkShape-2165"/>
            <p:cNvSpPr/>
            <p:nvPr>
              <p:custDataLst>
                <p:tags r:id="rId93"/>
              </p:custDataLst>
            </p:nvPr>
          </p:nvSpPr>
          <p:spPr bwMode="auto">
            <a:xfrm>
              <a:off x="7384852" y="1473398"/>
              <a:ext cx="116087" cy="23005"/>
            </a:xfrm>
            <a:custGeom>
              <a:avLst/>
              <a:gdLst/>
              <a:ahLst/>
              <a:cxnLst/>
              <a:rect l="0" t="0" r="0" b="0"/>
              <a:pathLst>
                <a:path w="116087" h="23005">
                  <a:moveTo>
                    <a:pt x="0" y="17860"/>
                  </a:moveTo>
                  <a:lnTo>
                    <a:pt x="0" y="17860"/>
                  </a:lnTo>
                  <a:lnTo>
                    <a:pt x="0" y="22600"/>
                  </a:lnTo>
                  <a:lnTo>
                    <a:pt x="992" y="23004"/>
                  </a:lnTo>
                  <a:lnTo>
                    <a:pt x="4740" y="20808"/>
                  </a:lnTo>
                  <a:lnTo>
                    <a:pt x="39295" y="15602"/>
                  </a:lnTo>
                  <a:lnTo>
                    <a:pt x="44056" y="13378"/>
                  </a:lnTo>
                  <a:lnTo>
                    <a:pt x="88235" y="9321"/>
                  </a:lnTo>
                  <a:lnTo>
                    <a:pt x="11608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7" name="SMARTInkShape-2166"/>
            <p:cNvSpPr/>
            <p:nvPr>
              <p:custDataLst>
                <p:tags r:id="rId94"/>
              </p:custDataLst>
            </p:nvPr>
          </p:nvSpPr>
          <p:spPr bwMode="auto">
            <a:xfrm>
              <a:off x="7742039" y="1437680"/>
              <a:ext cx="116087" cy="35719"/>
            </a:xfrm>
            <a:custGeom>
              <a:avLst/>
              <a:gdLst/>
              <a:ahLst/>
              <a:cxnLst/>
              <a:rect l="0" t="0" r="0" b="0"/>
              <a:pathLst>
                <a:path w="116087" h="35719">
                  <a:moveTo>
                    <a:pt x="0" y="35718"/>
                  </a:moveTo>
                  <a:lnTo>
                    <a:pt x="0" y="35718"/>
                  </a:lnTo>
                  <a:lnTo>
                    <a:pt x="4741" y="30978"/>
                  </a:lnTo>
                  <a:lnTo>
                    <a:pt x="12359" y="28651"/>
                  </a:lnTo>
                  <a:lnTo>
                    <a:pt x="27805" y="24694"/>
                  </a:lnTo>
                  <a:lnTo>
                    <a:pt x="65023" y="14469"/>
                  </a:lnTo>
                  <a:lnTo>
                    <a:pt x="11608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8" name="SMARTInkShape-2167"/>
            <p:cNvSpPr/>
            <p:nvPr>
              <p:custDataLst>
                <p:tags r:id="rId95"/>
              </p:custDataLst>
            </p:nvPr>
          </p:nvSpPr>
          <p:spPr bwMode="auto">
            <a:xfrm>
              <a:off x="8027789" y="1419820"/>
              <a:ext cx="44650" cy="5146"/>
            </a:xfrm>
            <a:custGeom>
              <a:avLst/>
              <a:gdLst/>
              <a:ahLst/>
              <a:cxnLst/>
              <a:rect l="0" t="0" r="0" b="0"/>
              <a:pathLst>
                <a:path w="44650" h="5146">
                  <a:moveTo>
                    <a:pt x="0" y="0"/>
                  </a:moveTo>
                  <a:lnTo>
                    <a:pt x="0" y="0"/>
                  </a:lnTo>
                  <a:lnTo>
                    <a:pt x="4741" y="0"/>
                  </a:lnTo>
                  <a:lnTo>
                    <a:pt x="6137" y="992"/>
                  </a:lnTo>
                  <a:lnTo>
                    <a:pt x="7068" y="2646"/>
                  </a:lnTo>
                  <a:lnTo>
                    <a:pt x="7689" y="4741"/>
                  </a:lnTo>
                  <a:lnTo>
                    <a:pt x="10086" y="5145"/>
                  </a:lnTo>
                  <a:lnTo>
                    <a:pt x="44649"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22" name="SMARTInkShape-Group616"/>
          <p:cNvGrpSpPr/>
          <p:nvPr/>
        </p:nvGrpSpPr>
        <p:grpSpPr>
          <a:xfrm>
            <a:off x="678656" y="3799925"/>
            <a:ext cx="553639" cy="749518"/>
            <a:chOff x="678656" y="3799925"/>
            <a:chExt cx="553639" cy="749518"/>
          </a:xfrm>
        </p:grpSpPr>
        <p:sp>
          <p:nvSpPr>
            <p:cNvPr id="120" name="SMARTInkShape-2168"/>
            <p:cNvSpPr/>
            <p:nvPr>
              <p:custDataLst>
                <p:tags r:id="rId91"/>
              </p:custDataLst>
            </p:nvPr>
          </p:nvSpPr>
          <p:spPr bwMode="auto">
            <a:xfrm>
              <a:off x="678656" y="3799925"/>
              <a:ext cx="553639" cy="682649"/>
            </a:xfrm>
            <a:custGeom>
              <a:avLst/>
              <a:gdLst/>
              <a:ahLst/>
              <a:cxnLst/>
              <a:rect l="0" t="0" r="0" b="0"/>
              <a:pathLst>
                <a:path w="553639" h="682649">
                  <a:moveTo>
                    <a:pt x="71438" y="111278"/>
                  </a:moveTo>
                  <a:lnTo>
                    <a:pt x="71438" y="111278"/>
                  </a:lnTo>
                  <a:lnTo>
                    <a:pt x="81543" y="103157"/>
                  </a:lnTo>
                  <a:lnTo>
                    <a:pt x="124975" y="82599"/>
                  </a:lnTo>
                  <a:lnTo>
                    <a:pt x="166864" y="69821"/>
                  </a:lnTo>
                  <a:lnTo>
                    <a:pt x="203561" y="58756"/>
                  </a:lnTo>
                  <a:lnTo>
                    <a:pt x="225997" y="52451"/>
                  </a:lnTo>
                  <a:lnTo>
                    <a:pt x="251868" y="45271"/>
                  </a:lnTo>
                  <a:lnTo>
                    <a:pt x="288551" y="37293"/>
                  </a:lnTo>
                  <a:lnTo>
                    <a:pt x="331229" y="27510"/>
                  </a:lnTo>
                  <a:lnTo>
                    <a:pt x="375293" y="14689"/>
                  </a:lnTo>
                  <a:lnTo>
                    <a:pt x="411831" y="7253"/>
                  </a:lnTo>
                  <a:lnTo>
                    <a:pt x="451436" y="0"/>
                  </a:lnTo>
                  <a:lnTo>
                    <a:pt x="481025" y="1357"/>
                  </a:lnTo>
                  <a:lnTo>
                    <a:pt x="499162" y="8043"/>
                  </a:lnTo>
                  <a:lnTo>
                    <a:pt x="507269" y="16117"/>
                  </a:lnTo>
                  <a:lnTo>
                    <a:pt x="529728" y="54903"/>
                  </a:lnTo>
                  <a:lnTo>
                    <a:pt x="533988" y="72636"/>
                  </a:lnTo>
                  <a:lnTo>
                    <a:pt x="535624" y="113046"/>
                  </a:lnTo>
                  <a:lnTo>
                    <a:pt x="543456" y="155530"/>
                  </a:lnTo>
                  <a:lnTo>
                    <a:pt x="550600" y="198660"/>
                  </a:lnTo>
                  <a:lnTo>
                    <a:pt x="552740" y="242451"/>
                  </a:lnTo>
                  <a:lnTo>
                    <a:pt x="553241" y="279049"/>
                  </a:lnTo>
                  <a:lnTo>
                    <a:pt x="553463" y="310528"/>
                  </a:lnTo>
                  <a:lnTo>
                    <a:pt x="553562" y="339732"/>
                  </a:lnTo>
                  <a:lnTo>
                    <a:pt x="553606" y="372555"/>
                  </a:lnTo>
                  <a:lnTo>
                    <a:pt x="553631" y="415022"/>
                  </a:lnTo>
                  <a:lnTo>
                    <a:pt x="553638" y="452741"/>
                  </a:lnTo>
                  <a:lnTo>
                    <a:pt x="552648" y="495897"/>
                  </a:lnTo>
                  <a:lnTo>
                    <a:pt x="547504" y="535904"/>
                  </a:lnTo>
                  <a:lnTo>
                    <a:pt x="545539" y="576201"/>
                  </a:lnTo>
                  <a:lnTo>
                    <a:pt x="544820" y="620542"/>
                  </a:lnTo>
                  <a:lnTo>
                    <a:pt x="543741" y="654058"/>
                  </a:lnTo>
                  <a:lnTo>
                    <a:pt x="536150" y="677759"/>
                  </a:lnTo>
                  <a:lnTo>
                    <a:pt x="535035" y="679432"/>
                  </a:lnTo>
                  <a:lnTo>
                    <a:pt x="533299" y="680547"/>
                  </a:lnTo>
                  <a:lnTo>
                    <a:pt x="528125" y="682337"/>
                  </a:lnTo>
                  <a:lnTo>
                    <a:pt x="522489" y="682648"/>
                  </a:lnTo>
                  <a:lnTo>
                    <a:pt x="481036" y="675078"/>
                  </a:lnTo>
                  <a:lnTo>
                    <a:pt x="445262" y="674091"/>
                  </a:lnTo>
                  <a:lnTo>
                    <a:pt x="403653" y="673896"/>
                  </a:lnTo>
                  <a:lnTo>
                    <a:pt x="375585" y="671217"/>
                  </a:lnTo>
                  <a:lnTo>
                    <a:pt x="339435" y="666163"/>
                  </a:lnTo>
                  <a:lnTo>
                    <a:pt x="310933" y="662826"/>
                  </a:lnTo>
                  <a:lnTo>
                    <a:pt x="278091" y="658035"/>
                  </a:lnTo>
                  <a:lnTo>
                    <a:pt x="234312" y="651744"/>
                  </a:lnTo>
                  <a:lnTo>
                    <a:pt x="198066" y="653441"/>
                  </a:lnTo>
                  <a:lnTo>
                    <a:pt x="166743" y="652211"/>
                  </a:lnTo>
                  <a:lnTo>
                    <a:pt x="137608" y="650341"/>
                  </a:lnTo>
                  <a:lnTo>
                    <a:pt x="104816" y="652817"/>
                  </a:lnTo>
                  <a:lnTo>
                    <a:pt x="62366" y="650309"/>
                  </a:lnTo>
                  <a:lnTo>
                    <a:pt x="29393" y="643282"/>
                  </a:lnTo>
                  <a:lnTo>
                    <a:pt x="15379" y="635128"/>
                  </a:lnTo>
                  <a:lnTo>
                    <a:pt x="6835" y="625881"/>
                  </a:lnTo>
                  <a:lnTo>
                    <a:pt x="0" y="61134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1" name="SMARTInkShape-2169"/>
            <p:cNvSpPr/>
            <p:nvPr>
              <p:custDataLst>
                <p:tags r:id="rId92"/>
              </p:custDataLst>
            </p:nvPr>
          </p:nvSpPr>
          <p:spPr bwMode="auto">
            <a:xfrm>
              <a:off x="705564" y="4027289"/>
              <a:ext cx="17742" cy="522154"/>
            </a:xfrm>
            <a:custGeom>
              <a:avLst/>
              <a:gdLst/>
              <a:ahLst/>
              <a:cxnLst/>
              <a:rect l="0" t="0" r="0" b="0"/>
              <a:pathLst>
                <a:path w="17742" h="522154">
                  <a:moveTo>
                    <a:pt x="17741" y="0"/>
                  </a:moveTo>
                  <a:lnTo>
                    <a:pt x="17741" y="0"/>
                  </a:lnTo>
                  <a:lnTo>
                    <a:pt x="17741" y="30279"/>
                  </a:lnTo>
                  <a:lnTo>
                    <a:pt x="17741" y="62736"/>
                  </a:lnTo>
                  <a:lnTo>
                    <a:pt x="17741" y="98328"/>
                  </a:lnTo>
                  <a:lnTo>
                    <a:pt x="17741" y="136967"/>
                  </a:lnTo>
                  <a:lnTo>
                    <a:pt x="17741" y="159772"/>
                  </a:lnTo>
                  <a:lnTo>
                    <a:pt x="17741" y="183906"/>
                  </a:lnTo>
                  <a:lnTo>
                    <a:pt x="17741" y="226595"/>
                  </a:lnTo>
                  <a:lnTo>
                    <a:pt x="16749" y="270373"/>
                  </a:lnTo>
                  <a:lnTo>
                    <a:pt x="15095" y="297327"/>
                  </a:lnTo>
                  <a:lnTo>
                    <a:pt x="13000" y="326210"/>
                  </a:lnTo>
                  <a:lnTo>
                    <a:pt x="10673" y="366240"/>
                  </a:lnTo>
                  <a:lnTo>
                    <a:pt x="8646" y="398914"/>
                  </a:lnTo>
                  <a:lnTo>
                    <a:pt x="4438" y="439894"/>
                  </a:lnTo>
                  <a:lnTo>
                    <a:pt x="1232" y="479148"/>
                  </a:lnTo>
                  <a:lnTo>
                    <a:pt x="0" y="521291"/>
                  </a:lnTo>
                  <a:lnTo>
                    <a:pt x="953" y="522153"/>
                  </a:lnTo>
                  <a:lnTo>
                    <a:pt x="8811" y="51792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23" name="SMARTInkShape-2170"/>
          <p:cNvSpPr/>
          <p:nvPr>
            <p:custDataLst>
              <p:tags r:id="rId2"/>
            </p:custDataLst>
          </p:nvPr>
        </p:nvSpPr>
        <p:spPr bwMode="auto">
          <a:xfrm>
            <a:off x="4822031" y="1509354"/>
            <a:ext cx="937618" cy="60179"/>
          </a:xfrm>
          <a:custGeom>
            <a:avLst/>
            <a:gdLst/>
            <a:ahLst/>
            <a:cxnLst/>
            <a:rect l="0" t="0" r="0" b="0"/>
            <a:pathLst>
              <a:path w="937618" h="60179">
                <a:moveTo>
                  <a:pt x="0" y="8693"/>
                </a:moveTo>
                <a:lnTo>
                  <a:pt x="0" y="8693"/>
                </a:lnTo>
                <a:lnTo>
                  <a:pt x="4741" y="13433"/>
                </a:lnTo>
                <a:lnTo>
                  <a:pt x="9714" y="15761"/>
                </a:lnTo>
                <a:lnTo>
                  <a:pt x="44509" y="20105"/>
                </a:lnTo>
                <a:lnTo>
                  <a:pt x="85751" y="25703"/>
                </a:lnTo>
                <a:lnTo>
                  <a:pt x="124021" y="26385"/>
                </a:lnTo>
                <a:lnTo>
                  <a:pt x="148864" y="29148"/>
                </a:lnTo>
                <a:lnTo>
                  <a:pt x="189960" y="36251"/>
                </a:lnTo>
                <a:lnTo>
                  <a:pt x="231271" y="40785"/>
                </a:lnTo>
                <a:lnTo>
                  <a:pt x="259553" y="42800"/>
                </a:lnTo>
                <a:lnTo>
                  <a:pt x="295274" y="46341"/>
                </a:lnTo>
                <a:lnTo>
                  <a:pt x="334631" y="51222"/>
                </a:lnTo>
                <a:lnTo>
                  <a:pt x="368660" y="56699"/>
                </a:lnTo>
                <a:lnTo>
                  <a:pt x="405612" y="59795"/>
                </a:lnTo>
                <a:lnTo>
                  <a:pt x="441218" y="60178"/>
                </a:lnTo>
                <a:lnTo>
                  <a:pt x="478989" y="54816"/>
                </a:lnTo>
                <a:lnTo>
                  <a:pt x="522813" y="45951"/>
                </a:lnTo>
                <a:lnTo>
                  <a:pt x="547971" y="41469"/>
                </a:lnTo>
                <a:lnTo>
                  <a:pt x="576650" y="36497"/>
                </a:lnTo>
                <a:lnTo>
                  <a:pt x="619099" y="28326"/>
                </a:lnTo>
                <a:lnTo>
                  <a:pt x="659132" y="21388"/>
                </a:lnTo>
                <a:lnTo>
                  <a:pt x="686476" y="18148"/>
                </a:lnTo>
                <a:lnTo>
                  <a:pt x="716612" y="14996"/>
                </a:lnTo>
                <a:lnTo>
                  <a:pt x="758034" y="8848"/>
                </a:lnTo>
                <a:lnTo>
                  <a:pt x="800734" y="2455"/>
                </a:lnTo>
                <a:lnTo>
                  <a:pt x="841166" y="561"/>
                </a:lnTo>
                <a:lnTo>
                  <a:pt x="881919" y="0"/>
                </a:lnTo>
                <a:lnTo>
                  <a:pt x="904925" y="1853"/>
                </a:lnTo>
                <a:lnTo>
                  <a:pt x="937617" y="1762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4" name="SMARTInkShape-2171"/>
          <p:cNvSpPr/>
          <p:nvPr>
            <p:custDataLst>
              <p:tags r:id="rId3"/>
            </p:custDataLst>
          </p:nvPr>
        </p:nvSpPr>
        <p:spPr bwMode="auto">
          <a:xfrm>
            <a:off x="2366733" y="5571197"/>
            <a:ext cx="555561" cy="823164"/>
          </a:xfrm>
          <a:custGeom>
            <a:avLst/>
            <a:gdLst/>
            <a:ahLst/>
            <a:cxnLst/>
            <a:rect l="0" t="0" r="0" b="0"/>
            <a:pathLst>
              <a:path w="555561" h="823164">
                <a:moveTo>
                  <a:pt x="196087" y="45576"/>
                </a:moveTo>
                <a:lnTo>
                  <a:pt x="196087" y="45576"/>
                </a:lnTo>
                <a:lnTo>
                  <a:pt x="187966" y="38447"/>
                </a:lnTo>
                <a:lnTo>
                  <a:pt x="173727" y="31337"/>
                </a:lnTo>
                <a:lnTo>
                  <a:pt x="162668" y="29325"/>
                </a:lnTo>
                <a:lnTo>
                  <a:pt x="145846" y="36369"/>
                </a:lnTo>
                <a:lnTo>
                  <a:pt x="124149" y="53391"/>
                </a:lnTo>
                <a:lnTo>
                  <a:pt x="97968" y="84107"/>
                </a:lnTo>
                <a:lnTo>
                  <a:pt x="77734" y="115618"/>
                </a:lnTo>
                <a:lnTo>
                  <a:pt x="61135" y="149134"/>
                </a:lnTo>
                <a:lnTo>
                  <a:pt x="43835" y="190490"/>
                </a:lnTo>
                <a:lnTo>
                  <a:pt x="26842" y="234696"/>
                </a:lnTo>
                <a:lnTo>
                  <a:pt x="19002" y="272505"/>
                </a:lnTo>
                <a:lnTo>
                  <a:pt x="12211" y="313121"/>
                </a:lnTo>
                <a:lnTo>
                  <a:pt x="3802" y="352721"/>
                </a:lnTo>
                <a:lnTo>
                  <a:pt x="869" y="386282"/>
                </a:lnTo>
                <a:lnTo>
                  <a:pt x="0" y="428638"/>
                </a:lnTo>
                <a:lnTo>
                  <a:pt x="2352" y="465385"/>
                </a:lnTo>
                <a:lnTo>
                  <a:pt x="12015" y="505324"/>
                </a:lnTo>
                <a:lnTo>
                  <a:pt x="20020" y="540619"/>
                </a:lnTo>
                <a:lnTo>
                  <a:pt x="27503" y="579209"/>
                </a:lnTo>
                <a:lnTo>
                  <a:pt x="45264" y="619196"/>
                </a:lnTo>
                <a:lnTo>
                  <a:pt x="61160" y="657734"/>
                </a:lnTo>
                <a:lnTo>
                  <a:pt x="78880" y="701070"/>
                </a:lnTo>
                <a:lnTo>
                  <a:pt x="99182" y="741844"/>
                </a:lnTo>
                <a:lnTo>
                  <a:pt x="121677" y="778056"/>
                </a:lnTo>
                <a:lnTo>
                  <a:pt x="125645" y="786903"/>
                </a:lnTo>
                <a:lnTo>
                  <a:pt x="140636" y="802026"/>
                </a:lnTo>
                <a:lnTo>
                  <a:pt x="173117" y="823163"/>
                </a:lnTo>
                <a:lnTo>
                  <a:pt x="204730" y="822442"/>
                </a:lnTo>
                <a:lnTo>
                  <a:pt x="242593" y="816498"/>
                </a:lnTo>
                <a:lnTo>
                  <a:pt x="279650" y="806582"/>
                </a:lnTo>
                <a:lnTo>
                  <a:pt x="323682" y="775373"/>
                </a:lnTo>
                <a:lnTo>
                  <a:pt x="364862" y="740377"/>
                </a:lnTo>
                <a:lnTo>
                  <a:pt x="405138" y="701370"/>
                </a:lnTo>
                <a:lnTo>
                  <a:pt x="434197" y="666416"/>
                </a:lnTo>
                <a:lnTo>
                  <a:pt x="460153" y="626933"/>
                </a:lnTo>
                <a:lnTo>
                  <a:pt x="479869" y="585730"/>
                </a:lnTo>
                <a:lnTo>
                  <a:pt x="501880" y="546502"/>
                </a:lnTo>
                <a:lnTo>
                  <a:pt x="516812" y="510091"/>
                </a:lnTo>
                <a:lnTo>
                  <a:pt x="525163" y="484199"/>
                </a:lnTo>
                <a:lnTo>
                  <a:pt x="531557" y="462015"/>
                </a:lnTo>
                <a:lnTo>
                  <a:pt x="538796" y="436312"/>
                </a:lnTo>
                <a:lnTo>
                  <a:pt x="549486" y="399814"/>
                </a:lnTo>
                <a:lnTo>
                  <a:pt x="555560" y="367718"/>
                </a:lnTo>
                <a:lnTo>
                  <a:pt x="554952" y="323688"/>
                </a:lnTo>
                <a:lnTo>
                  <a:pt x="551374" y="290228"/>
                </a:lnTo>
                <a:lnTo>
                  <a:pt x="543782" y="254657"/>
                </a:lnTo>
                <a:lnTo>
                  <a:pt x="535165" y="231767"/>
                </a:lnTo>
                <a:lnTo>
                  <a:pt x="509985" y="188387"/>
                </a:lnTo>
                <a:lnTo>
                  <a:pt x="482694" y="145554"/>
                </a:lnTo>
                <a:lnTo>
                  <a:pt x="456294" y="109595"/>
                </a:lnTo>
                <a:lnTo>
                  <a:pt x="422345" y="71821"/>
                </a:lnTo>
                <a:lnTo>
                  <a:pt x="379466" y="41280"/>
                </a:lnTo>
                <a:lnTo>
                  <a:pt x="334947" y="16138"/>
                </a:lnTo>
                <a:lnTo>
                  <a:pt x="297821" y="4050"/>
                </a:lnTo>
                <a:lnTo>
                  <a:pt x="265445" y="0"/>
                </a:lnTo>
                <a:lnTo>
                  <a:pt x="222261" y="3299"/>
                </a:lnTo>
                <a:lnTo>
                  <a:pt x="178228" y="985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5" name="SMARTInkShape-2172"/>
          <p:cNvSpPr/>
          <p:nvPr>
            <p:custDataLst>
              <p:tags r:id="rId4"/>
            </p:custDataLst>
          </p:nvPr>
        </p:nvSpPr>
        <p:spPr bwMode="auto">
          <a:xfrm>
            <a:off x="625160" y="4829172"/>
            <a:ext cx="603153" cy="840219"/>
          </a:xfrm>
          <a:custGeom>
            <a:avLst/>
            <a:gdLst/>
            <a:ahLst/>
            <a:cxnLst/>
            <a:rect l="0" t="0" r="0" b="0"/>
            <a:pathLst>
              <a:path w="603153" h="840219">
                <a:moveTo>
                  <a:pt x="214231" y="108945"/>
                </a:moveTo>
                <a:lnTo>
                  <a:pt x="214231" y="108945"/>
                </a:lnTo>
                <a:lnTo>
                  <a:pt x="209490" y="108945"/>
                </a:lnTo>
                <a:lnTo>
                  <a:pt x="167868" y="123081"/>
                </a:lnTo>
                <a:lnTo>
                  <a:pt x="155922" y="127134"/>
                </a:lnTo>
                <a:lnTo>
                  <a:pt x="124862" y="146704"/>
                </a:lnTo>
                <a:lnTo>
                  <a:pt x="86060" y="188797"/>
                </a:lnTo>
                <a:lnTo>
                  <a:pt x="56449" y="218777"/>
                </a:lnTo>
                <a:lnTo>
                  <a:pt x="34640" y="257493"/>
                </a:lnTo>
                <a:lnTo>
                  <a:pt x="25628" y="294246"/>
                </a:lnTo>
                <a:lnTo>
                  <a:pt x="17458" y="328883"/>
                </a:lnTo>
                <a:lnTo>
                  <a:pt x="10549" y="367253"/>
                </a:lnTo>
                <a:lnTo>
                  <a:pt x="4611" y="408723"/>
                </a:lnTo>
                <a:lnTo>
                  <a:pt x="1309" y="444492"/>
                </a:lnTo>
                <a:lnTo>
                  <a:pt x="330" y="488163"/>
                </a:lnTo>
                <a:lnTo>
                  <a:pt x="101" y="524211"/>
                </a:lnTo>
                <a:lnTo>
                  <a:pt x="0" y="559414"/>
                </a:lnTo>
                <a:lnTo>
                  <a:pt x="935" y="598943"/>
                </a:lnTo>
                <a:lnTo>
                  <a:pt x="4669" y="630331"/>
                </a:lnTo>
                <a:lnTo>
                  <a:pt x="9637" y="661480"/>
                </a:lnTo>
                <a:lnTo>
                  <a:pt x="18011" y="698969"/>
                </a:lnTo>
                <a:lnTo>
                  <a:pt x="34470" y="738895"/>
                </a:lnTo>
                <a:lnTo>
                  <a:pt x="63959" y="783015"/>
                </a:lnTo>
                <a:lnTo>
                  <a:pt x="102536" y="814608"/>
                </a:lnTo>
                <a:lnTo>
                  <a:pt x="130975" y="830219"/>
                </a:lnTo>
                <a:lnTo>
                  <a:pt x="169278" y="837932"/>
                </a:lnTo>
                <a:lnTo>
                  <a:pt x="202565" y="840218"/>
                </a:lnTo>
                <a:lnTo>
                  <a:pt x="240760" y="836154"/>
                </a:lnTo>
                <a:lnTo>
                  <a:pt x="271662" y="831339"/>
                </a:lnTo>
                <a:lnTo>
                  <a:pt x="314591" y="823050"/>
                </a:lnTo>
                <a:lnTo>
                  <a:pt x="355763" y="811360"/>
                </a:lnTo>
                <a:lnTo>
                  <a:pt x="384952" y="797500"/>
                </a:lnTo>
                <a:lnTo>
                  <a:pt x="418099" y="780094"/>
                </a:lnTo>
                <a:lnTo>
                  <a:pt x="460065" y="758147"/>
                </a:lnTo>
                <a:lnTo>
                  <a:pt x="500501" y="734226"/>
                </a:lnTo>
                <a:lnTo>
                  <a:pt x="525381" y="714129"/>
                </a:lnTo>
                <a:lnTo>
                  <a:pt x="562211" y="670422"/>
                </a:lnTo>
                <a:lnTo>
                  <a:pt x="577510" y="639441"/>
                </a:lnTo>
                <a:lnTo>
                  <a:pt x="591985" y="603021"/>
                </a:lnTo>
                <a:lnTo>
                  <a:pt x="600403" y="570959"/>
                </a:lnTo>
                <a:lnTo>
                  <a:pt x="603152" y="534550"/>
                </a:lnTo>
                <a:lnTo>
                  <a:pt x="602496" y="506783"/>
                </a:lnTo>
                <a:lnTo>
                  <a:pt x="601066" y="475373"/>
                </a:lnTo>
                <a:lnTo>
                  <a:pt x="596832" y="432536"/>
                </a:lnTo>
                <a:lnTo>
                  <a:pt x="588666" y="397623"/>
                </a:lnTo>
                <a:lnTo>
                  <a:pt x="580933" y="375811"/>
                </a:lnTo>
                <a:lnTo>
                  <a:pt x="563741" y="334708"/>
                </a:lnTo>
                <a:lnTo>
                  <a:pt x="542906" y="299420"/>
                </a:lnTo>
                <a:lnTo>
                  <a:pt x="512796" y="256042"/>
                </a:lnTo>
                <a:lnTo>
                  <a:pt x="485918" y="217352"/>
                </a:lnTo>
                <a:lnTo>
                  <a:pt x="459059" y="173464"/>
                </a:lnTo>
                <a:lnTo>
                  <a:pt x="438798" y="135966"/>
                </a:lnTo>
                <a:lnTo>
                  <a:pt x="417226" y="93173"/>
                </a:lnTo>
                <a:lnTo>
                  <a:pt x="398511" y="53340"/>
                </a:lnTo>
                <a:lnTo>
                  <a:pt x="368977" y="14996"/>
                </a:lnTo>
                <a:lnTo>
                  <a:pt x="341661" y="962"/>
                </a:lnTo>
                <a:lnTo>
                  <a:pt x="303692" y="0"/>
                </a:lnTo>
                <a:lnTo>
                  <a:pt x="264905" y="11577"/>
                </a:lnTo>
                <a:lnTo>
                  <a:pt x="223854" y="27968"/>
                </a:lnTo>
                <a:lnTo>
                  <a:pt x="184009" y="47359"/>
                </a:lnTo>
                <a:lnTo>
                  <a:pt x="143879" y="68594"/>
                </a:lnTo>
                <a:lnTo>
                  <a:pt x="105417" y="103374"/>
                </a:lnTo>
                <a:lnTo>
                  <a:pt x="74506" y="145107"/>
                </a:lnTo>
                <a:lnTo>
                  <a:pt x="44567" y="18931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6" name="SMARTInkShape-2173"/>
          <p:cNvSpPr/>
          <p:nvPr>
            <p:custDataLst>
              <p:tags r:id="rId5"/>
            </p:custDataLst>
          </p:nvPr>
        </p:nvSpPr>
        <p:spPr bwMode="auto">
          <a:xfrm>
            <a:off x="843548" y="4827046"/>
            <a:ext cx="2868453" cy="1655848"/>
          </a:xfrm>
          <a:custGeom>
            <a:avLst/>
            <a:gdLst/>
            <a:ahLst/>
            <a:cxnLst/>
            <a:rect l="0" t="0" r="0" b="0"/>
            <a:pathLst>
              <a:path w="2868453" h="1655848">
                <a:moveTo>
                  <a:pt x="1540679" y="200368"/>
                </a:moveTo>
                <a:lnTo>
                  <a:pt x="1540679" y="200368"/>
                </a:lnTo>
                <a:lnTo>
                  <a:pt x="1501599" y="156548"/>
                </a:lnTo>
                <a:lnTo>
                  <a:pt x="1467549" y="121120"/>
                </a:lnTo>
                <a:lnTo>
                  <a:pt x="1439966" y="107213"/>
                </a:lnTo>
                <a:lnTo>
                  <a:pt x="1403241" y="98794"/>
                </a:lnTo>
                <a:lnTo>
                  <a:pt x="1362704" y="102693"/>
                </a:lnTo>
                <a:lnTo>
                  <a:pt x="1336701" y="106478"/>
                </a:lnTo>
                <a:lnTo>
                  <a:pt x="1306467" y="110986"/>
                </a:lnTo>
                <a:lnTo>
                  <a:pt x="1264936" y="118640"/>
                </a:lnTo>
                <a:lnTo>
                  <a:pt x="1229611" y="127334"/>
                </a:lnTo>
                <a:lnTo>
                  <a:pt x="1206300" y="133819"/>
                </a:lnTo>
                <a:lnTo>
                  <a:pt x="1180838" y="141119"/>
                </a:lnTo>
                <a:lnTo>
                  <a:pt x="1144609" y="151876"/>
                </a:lnTo>
                <a:lnTo>
                  <a:pt x="1107478" y="163511"/>
                </a:lnTo>
                <a:lnTo>
                  <a:pt x="1067042" y="175887"/>
                </a:lnTo>
                <a:lnTo>
                  <a:pt x="1034502" y="186512"/>
                </a:lnTo>
                <a:lnTo>
                  <a:pt x="999448" y="202656"/>
                </a:lnTo>
                <a:lnTo>
                  <a:pt x="963264" y="219126"/>
                </a:lnTo>
                <a:lnTo>
                  <a:pt x="942415" y="230732"/>
                </a:lnTo>
                <a:lnTo>
                  <a:pt x="899737" y="256527"/>
                </a:lnTo>
                <a:lnTo>
                  <a:pt x="870847" y="277913"/>
                </a:lnTo>
                <a:lnTo>
                  <a:pt x="829564" y="307924"/>
                </a:lnTo>
                <a:lnTo>
                  <a:pt x="785089" y="339452"/>
                </a:lnTo>
                <a:lnTo>
                  <a:pt x="742324" y="369350"/>
                </a:lnTo>
                <a:lnTo>
                  <a:pt x="701981" y="398603"/>
                </a:lnTo>
                <a:lnTo>
                  <a:pt x="666539" y="424071"/>
                </a:lnTo>
                <a:lnTo>
                  <a:pt x="635573" y="446636"/>
                </a:lnTo>
                <a:lnTo>
                  <a:pt x="598473" y="476073"/>
                </a:lnTo>
                <a:lnTo>
                  <a:pt x="569272" y="501497"/>
                </a:lnTo>
                <a:lnTo>
                  <a:pt x="544816" y="522168"/>
                </a:lnTo>
                <a:lnTo>
                  <a:pt x="516607" y="545869"/>
                </a:lnTo>
                <a:lnTo>
                  <a:pt x="474679" y="580143"/>
                </a:lnTo>
                <a:lnTo>
                  <a:pt x="436862" y="612243"/>
                </a:lnTo>
                <a:lnTo>
                  <a:pt x="412887" y="634694"/>
                </a:lnTo>
                <a:lnTo>
                  <a:pt x="386981" y="659583"/>
                </a:lnTo>
                <a:lnTo>
                  <a:pt x="350260" y="695174"/>
                </a:lnTo>
                <a:lnTo>
                  <a:pt x="315499" y="731946"/>
                </a:lnTo>
                <a:lnTo>
                  <a:pt x="279402" y="772276"/>
                </a:lnTo>
                <a:lnTo>
                  <a:pt x="248869" y="804792"/>
                </a:lnTo>
                <a:lnTo>
                  <a:pt x="213099" y="847274"/>
                </a:lnTo>
                <a:lnTo>
                  <a:pt x="177443" y="889290"/>
                </a:lnTo>
                <a:lnTo>
                  <a:pt x="146441" y="932094"/>
                </a:lnTo>
                <a:lnTo>
                  <a:pt x="121208" y="975092"/>
                </a:lnTo>
                <a:lnTo>
                  <a:pt x="97115" y="1017283"/>
                </a:lnTo>
                <a:lnTo>
                  <a:pt x="73247" y="1058691"/>
                </a:lnTo>
                <a:lnTo>
                  <a:pt x="56370" y="1097403"/>
                </a:lnTo>
                <a:lnTo>
                  <a:pt x="43653" y="1134449"/>
                </a:lnTo>
                <a:lnTo>
                  <a:pt x="28750" y="1170562"/>
                </a:lnTo>
                <a:lnTo>
                  <a:pt x="17610" y="1206397"/>
                </a:lnTo>
                <a:lnTo>
                  <a:pt x="9017" y="1241158"/>
                </a:lnTo>
                <a:lnTo>
                  <a:pt x="2965" y="1282719"/>
                </a:lnTo>
                <a:lnTo>
                  <a:pt x="0" y="1304506"/>
                </a:lnTo>
                <a:lnTo>
                  <a:pt x="3910" y="1336484"/>
                </a:lnTo>
                <a:lnTo>
                  <a:pt x="11352" y="1379362"/>
                </a:lnTo>
                <a:lnTo>
                  <a:pt x="20833" y="1414225"/>
                </a:lnTo>
                <a:lnTo>
                  <a:pt x="35769" y="1452116"/>
                </a:lnTo>
                <a:lnTo>
                  <a:pt x="61240" y="1492143"/>
                </a:lnTo>
                <a:lnTo>
                  <a:pt x="89899" y="1532718"/>
                </a:lnTo>
                <a:lnTo>
                  <a:pt x="120701" y="1573134"/>
                </a:lnTo>
                <a:lnTo>
                  <a:pt x="162521" y="1617071"/>
                </a:lnTo>
                <a:lnTo>
                  <a:pt x="193470" y="1640004"/>
                </a:lnTo>
                <a:lnTo>
                  <a:pt x="220425" y="1650754"/>
                </a:lnTo>
                <a:lnTo>
                  <a:pt x="261940" y="1654889"/>
                </a:lnTo>
                <a:lnTo>
                  <a:pt x="303838" y="1655706"/>
                </a:lnTo>
                <a:lnTo>
                  <a:pt x="338565" y="1655847"/>
                </a:lnTo>
                <a:lnTo>
                  <a:pt x="380710" y="1649758"/>
                </a:lnTo>
                <a:lnTo>
                  <a:pt x="419550" y="1646809"/>
                </a:lnTo>
                <a:lnTo>
                  <a:pt x="456635" y="1639100"/>
                </a:lnTo>
                <a:lnTo>
                  <a:pt x="480767" y="1629917"/>
                </a:lnTo>
                <a:lnTo>
                  <a:pt x="503672" y="1622705"/>
                </a:lnTo>
                <a:lnTo>
                  <a:pt x="533825" y="1613928"/>
                </a:lnTo>
                <a:lnTo>
                  <a:pt x="568810" y="1604109"/>
                </a:lnTo>
                <a:lnTo>
                  <a:pt x="597095" y="1595577"/>
                </a:lnTo>
                <a:lnTo>
                  <a:pt x="620912" y="1587906"/>
                </a:lnTo>
                <a:lnTo>
                  <a:pt x="659612" y="1574090"/>
                </a:lnTo>
                <a:lnTo>
                  <a:pt x="690041" y="1561335"/>
                </a:lnTo>
                <a:lnTo>
                  <a:pt x="713634" y="1552180"/>
                </a:lnTo>
                <a:lnTo>
                  <a:pt x="743253" y="1541115"/>
                </a:lnTo>
                <a:lnTo>
                  <a:pt x="776890" y="1528778"/>
                </a:lnTo>
                <a:lnTo>
                  <a:pt x="804275" y="1519560"/>
                </a:lnTo>
                <a:lnTo>
                  <a:pt x="847932" y="1506673"/>
                </a:lnTo>
                <a:lnTo>
                  <a:pt x="874457" y="1499862"/>
                </a:lnTo>
                <a:lnTo>
                  <a:pt x="905039" y="1492346"/>
                </a:lnTo>
                <a:lnTo>
                  <a:pt x="938325" y="1484359"/>
                </a:lnTo>
                <a:lnTo>
                  <a:pt x="964484" y="1478040"/>
                </a:lnTo>
                <a:lnTo>
                  <a:pt x="1004134" y="1468376"/>
                </a:lnTo>
                <a:lnTo>
                  <a:pt x="1030185" y="1464410"/>
                </a:lnTo>
                <a:lnTo>
                  <a:pt x="1061443" y="1460774"/>
                </a:lnTo>
                <a:lnTo>
                  <a:pt x="1096173" y="1457357"/>
                </a:lnTo>
                <a:lnTo>
                  <a:pt x="1123295" y="1455079"/>
                </a:lnTo>
                <a:lnTo>
                  <a:pt x="1164013" y="1452549"/>
                </a:lnTo>
                <a:lnTo>
                  <a:pt x="1195340" y="1451423"/>
                </a:lnTo>
                <a:lnTo>
                  <a:pt x="1229437" y="1452909"/>
                </a:lnTo>
                <a:lnTo>
                  <a:pt x="1253809" y="1456083"/>
                </a:lnTo>
                <a:lnTo>
                  <a:pt x="1280971" y="1460183"/>
                </a:lnTo>
                <a:lnTo>
                  <a:pt x="1319089" y="1470030"/>
                </a:lnTo>
                <a:lnTo>
                  <a:pt x="1351905" y="1483998"/>
                </a:lnTo>
                <a:lnTo>
                  <a:pt x="1396256" y="1506743"/>
                </a:lnTo>
                <a:lnTo>
                  <a:pt x="1429858" y="1522805"/>
                </a:lnTo>
                <a:lnTo>
                  <a:pt x="1461659" y="1534242"/>
                </a:lnTo>
                <a:lnTo>
                  <a:pt x="1484030" y="1540071"/>
                </a:lnTo>
                <a:lnTo>
                  <a:pt x="1508866" y="1545941"/>
                </a:lnTo>
                <a:lnTo>
                  <a:pt x="1552337" y="1552463"/>
                </a:lnTo>
                <a:lnTo>
                  <a:pt x="1593485" y="1554369"/>
                </a:lnTo>
                <a:lnTo>
                  <a:pt x="1615571" y="1553489"/>
                </a:lnTo>
                <a:lnTo>
                  <a:pt x="1657307" y="1549864"/>
                </a:lnTo>
                <a:lnTo>
                  <a:pt x="1689087" y="1544946"/>
                </a:lnTo>
                <a:lnTo>
                  <a:pt x="1729290" y="1531859"/>
                </a:lnTo>
                <a:lnTo>
                  <a:pt x="1767381" y="1518422"/>
                </a:lnTo>
                <a:lnTo>
                  <a:pt x="1810107" y="1502529"/>
                </a:lnTo>
                <a:lnTo>
                  <a:pt x="1845633" y="1485544"/>
                </a:lnTo>
                <a:lnTo>
                  <a:pt x="1877959" y="1470718"/>
                </a:lnTo>
                <a:lnTo>
                  <a:pt x="1919776" y="1450570"/>
                </a:lnTo>
                <a:lnTo>
                  <a:pt x="1953153" y="1432695"/>
                </a:lnTo>
                <a:lnTo>
                  <a:pt x="1991278" y="1411849"/>
                </a:lnTo>
                <a:lnTo>
                  <a:pt x="2021657" y="1394975"/>
                </a:lnTo>
                <a:lnTo>
                  <a:pt x="2046870" y="1380750"/>
                </a:lnTo>
                <a:lnTo>
                  <a:pt x="2088113" y="1357005"/>
                </a:lnTo>
                <a:lnTo>
                  <a:pt x="2122980" y="1336530"/>
                </a:lnTo>
                <a:lnTo>
                  <a:pt x="2145177" y="1322934"/>
                </a:lnTo>
                <a:lnTo>
                  <a:pt x="2170888" y="1306925"/>
                </a:lnTo>
                <a:lnTo>
                  <a:pt x="2198943" y="1289307"/>
                </a:lnTo>
                <a:lnTo>
                  <a:pt x="2243345" y="1259148"/>
                </a:lnTo>
                <a:lnTo>
                  <a:pt x="2279615" y="1233507"/>
                </a:lnTo>
                <a:lnTo>
                  <a:pt x="2312272" y="1212189"/>
                </a:lnTo>
                <a:lnTo>
                  <a:pt x="2353906" y="1179564"/>
                </a:lnTo>
                <a:lnTo>
                  <a:pt x="2398207" y="1143566"/>
                </a:lnTo>
                <a:lnTo>
                  <a:pt x="2434433" y="1117645"/>
                </a:lnTo>
                <a:lnTo>
                  <a:pt x="2467069" y="1096203"/>
                </a:lnTo>
                <a:lnTo>
                  <a:pt x="2510688" y="1064751"/>
                </a:lnTo>
                <a:lnTo>
                  <a:pt x="2539325" y="1039952"/>
                </a:lnTo>
                <a:lnTo>
                  <a:pt x="2575204" y="1009087"/>
                </a:lnTo>
                <a:lnTo>
                  <a:pt x="2606363" y="983463"/>
                </a:lnTo>
                <a:lnTo>
                  <a:pt x="2643572" y="949656"/>
                </a:lnTo>
                <a:lnTo>
                  <a:pt x="2668830" y="919346"/>
                </a:lnTo>
                <a:lnTo>
                  <a:pt x="2686678" y="895983"/>
                </a:lnTo>
                <a:lnTo>
                  <a:pt x="2706514" y="869494"/>
                </a:lnTo>
                <a:lnTo>
                  <a:pt x="2736492" y="829478"/>
                </a:lnTo>
                <a:lnTo>
                  <a:pt x="2763705" y="787551"/>
                </a:lnTo>
                <a:lnTo>
                  <a:pt x="2780686" y="755534"/>
                </a:lnTo>
                <a:lnTo>
                  <a:pt x="2798952" y="719307"/>
                </a:lnTo>
                <a:lnTo>
                  <a:pt x="2812121" y="690195"/>
                </a:lnTo>
                <a:lnTo>
                  <a:pt x="2821893" y="665825"/>
                </a:lnTo>
                <a:lnTo>
                  <a:pt x="2835396" y="625519"/>
                </a:lnTo>
                <a:lnTo>
                  <a:pt x="2844705" y="591069"/>
                </a:lnTo>
                <a:lnTo>
                  <a:pt x="2852150" y="559221"/>
                </a:lnTo>
                <a:lnTo>
                  <a:pt x="2858766" y="528530"/>
                </a:lnTo>
                <a:lnTo>
                  <a:pt x="2865013" y="498353"/>
                </a:lnTo>
                <a:lnTo>
                  <a:pt x="2868452" y="468404"/>
                </a:lnTo>
                <a:lnTo>
                  <a:pt x="2867741" y="426300"/>
                </a:lnTo>
                <a:lnTo>
                  <a:pt x="2861247" y="386042"/>
                </a:lnTo>
                <a:lnTo>
                  <a:pt x="2852887" y="355320"/>
                </a:lnTo>
                <a:lnTo>
                  <a:pt x="2835942" y="318514"/>
                </a:lnTo>
                <a:lnTo>
                  <a:pt x="2813571" y="282448"/>
                </a:lnTo>
                <a:lnTo>
                  <a:pt x="2775412" y="244973"/>
                </a:lnTo>
                <a:lnTo>
                  <a:pt x="2735884" y="216671"/>
                </a:lnTo>
                <a:lnTo>
                  <a:pt x="2699037" y="200458"/>
                </a:lnTo>
                <a:lnTo>
                  <a:pt x="2662984" y="184630"/>
                </a:lnTo>
                <a:lnTo>
                  <a:pt x="2625863" y="173199"/>
                </a:lnTo>
                <a:lnTo>
                  <a:pt x="2584561" y="162496"/>
                </a:lnTo>
                <a:lnTo>
                  <a:pt x="2552975" y="154432"/>
                </a:lnTo>
                <a:lnTo>
                  <a:pt x="2523062" y="144895"/>
                </a:lnTo>
                <a:lnTo>
                  <a:pt x="2485294" y="131065"/>
                </a:lnTo>
                <a:lnTo>
                  <a:pt x="2457164" y="120432"/>
                </a:lnTo>
                <a:lnTo>
                  <a:pt x="2425513" y="108382"/>
                </a:lnTo>
                <a:lnTo>
                  <a:pt x="2400443" y="98364"/>
                </a:lnTo>
                <a:lnTo>
                  <a:pt x="2362004" y="81942"/>
                </a:lnTo>
                <a:lnTo>
                  <a:pt x="2339252" y="70816"/>
                </a:lnTo>
                <a:lnTo>
                  <a:pt x="2313171" y="57445"/>
                </a:lnTo>
                <a:lnTo>
                  <a:pt x="2284869" y="42578"/>
                </a:lnTo>
                <a:lnTo>
                  <a:pt x="2242839" y="23414"/>
                </a:lnTo>
                <a:lnTo>
                  <a:pt x="2199510" y="9692"/>
                </a:lnTo>
                <a:lnTo>
                  <a:pt x="2172821" y="5490"/>
                </a:lnTo>
                <a:lnTo>
                  <a:pt x="2134500" y="316"/>
                </a:lnTo>
                <a:lnTo>
                  <a:pt x="2101594" y="0"/>
                </a:lnTo>
                <a:lnTo>
                  <a:pt x="2058110" y="5401"/>
                </a:lnTo>
                <a:lnTo>
                  <a:pt x="2024648" y="12513"/>
                </a:lnTo>
                <a:lnTo>
                  <a:pt x="1980011" y="25595"/>
                </a:lnTo>
                <a:lnTo>
                  <a:pt x="1943635" y="41332"/>
                </a:lnTo>
                <a:lnTo>
                  <a:pt x="1913247" y="57255"/>
                </a:lnTo>
                <a:lnTo>
                  <a:pt x="1883205" y="70947"/>
                </a:lnTo>
                <a:lnTo>
                  <a:pt x="1859318" y="82337"/>
                </a:lnTo>
                <a:lnTo>
                  <a:pt x="1829504" y="96876"/>
                </a:lnTo>
                <a:lnTo>
                  <a:pt x="1795736" y="113514"/>
                </a:lnTo>
                <a:lnTo>
                  <a:pt x="1768264" y="126590"/>
                </a:lnTo>
                <a:lnTo>
                  <a:pt x="1724510" y="146412"/>
                </a:lnTo>
                <a:lnTo>
                  <a:pt x="1688527" y="161835"/>
                </a:lnTo>
                <a:lnTo>
                  <a:pt x="1648061" y="176297"/>
                </a:lnTo>
                <a:lnTo>
                  <a:pt x="1619212" y="184319"/>
                </a:lnTo>
                <a:lnTo>
                  <a:pt x="1587081" y="192646"/>
                </a:lnTo>
                <a:lnTo>
                  <a:pt x="1561692" y="198197"/>
                </a:lnTo>
                <a:lnTo>
                  <a:pt x="1522898" y="204364"/>
                </a:lnTo>
                <a:lnTo>
                  <a:pt x="1501044" y="205016"/>
                </a:lnTo>
                <a:lnTo>
                  <a:pt x="1476552" y="204459"/>
                </a:lnTo>
                <a:lnTo>
                  <a:pt x="1450303" y="203095"/>
                </a:lnTo>
                <a:lnTo>
                  <a:pt x="1413199" y="196288"/>
                </a:lnTo>
                <a:lnTo>
                  <a:pt x="1399138" y="191695"/>
                </a:lnTo>
                <a:lnTo>
                  <a:pt x="1364993" y="168071"/>
                </a:lnTo>
                <a:lnTo>
                  <a:pt x="1331627" y="138389"/>
                </a:lnTo>
                <a:lnTo>
                  <a:pt x="1291393" y="97726"/>
                </a:lnTo>
                <a:lnTo>
                  <a:pt x="1250335" y="65551"/>
                </a:lnTo>
                <a:lnTo>
                  <a:pt x="1225235" y="48856"/>
                </a:lnTo>
                <a:lnTo>
                  <a:pt x="1183491" y="3963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29" name="SMARTInkShape-Group621"/>
          <p:cNvGrpSpPr/>
          <p:nvPr/>
        </p:nvGrpSpPr>
        <p:grpSpPr>
          <a:xfrm>
            <a:off x="5983457" y="6349008"/>
            <a:ext cx="285185" cy="321470"/>
            <a:chOff x="5983457" y="6349008"/>
            <a:chExt cx="285185" cy="321470"/>
          </a:xfrm>
        </p:grpSpPr>
        <p:sp>
          <p:nvSpPr>
            <p:cNvPr id="127" name="SMARTInkShape-2174"/>
            <p:cNvSpPr/>
            <p:nvPr>
              <p:custDataLst>
                <p:tags r:id="rId89"/>
              </p:custDataLst>
            </p:nvPr>
          </p:nvSpPr>
          <p:spPr bwMode="auto">
            <a:xfrm>
              <a:off x="5983457" y="6349008"/>
              <a:ext cx="285185" cy="220161"/>
            </a:xfrm>
            <a:custGeom>
              <a:avLst/>
              <a:gdLst/>
              <a:ahLst/>
              <a:cxnLst/>
              <a:rect l="0" t="0" r="0" b="0"/>
              <a:pathLst>
                <a:path w="285185" h="220161">
                  <a:moveTo>
                    <a:pt x="133379" y="0"/>
                  </a:moveTo>
                  <a:lnTo>
                    <a:pt x="133379" y="0"/>
                  </a:lnTo>
                  <a:lnTo>
                    <a:pt x="123273" y="8121"/>
                  </a:lnTo>
                  <a:lnTo>
                    <a:pt x="100729" y="21368"/>
                  </a:lnTo>
                  <a:lnTo>
                    <a:pt x="70381" y="55715"/>
                  </a:lnTo>
                  <a:lnTo>
                    <a:pt x="46014" y="98509"/>
                  </a:lnTo>
                  <a:lnTo>
                    <a:pt x="15988" y="142348"/>
                  </a:lnTo>
                  <a:lnTo>
                    <a:pt x="5882" y="163224"/>
                  </a:lnTo>
                  <a:lnTo>
                    <a:pt x="0" y="205049"/>
                  </a:lnTo>
                  <a:lnTo>
                    <a:pt x="1795" y="209130"/>
                  </a:lnTo>
                  <a:lnTo>
                    <a:pt x="9083" y="216308"/>
                  </a:lnTo>
                  <a:lnTo>
                    <a:pt x="21582" y="220160"/>
                  </a:lnTo>
                  <a:lnTo>
                    <a:pt x="55936" y="219683"/>
                  </a:lnTo>
                  <a:lnTo>
                    <a:pt x="99519" y="215904"/>
                  </a:lnTo>
                  <a:lnTo>
                    <a:pt x="128638" y="212138"/>
                  </a:lnTo>
                  <a:lnTo>
                    <a:pt x="160417" y="202092"/>
                  </a:lnTo>
                  <a:lnTo>
                    <a:pt x="196953" y="189194"/>
                  </a:lnTo>
                  <a:lnTo>
                    <a:pt x="236556" y="171206"/>
                  </a:lnTo>
                  <a:lnTo>
                    <a:pt x="285184" y="16073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8" name="SMARTInkShape-2175"/>
            <p:cNvSpPr/>
            <p:nvPr>
              <p:custDataLst>
                <p:tags r:id="rId90"/>
              </p:custDataLst>
            </p:nvPr>
          </p:nvSpPr>
          <p:spPr bwMode="auto">
            <a:xfrm>
              <a:off x="6072188" y="6370652"/>
              <a:ext cx="26790" cy="299826"/>
            </a:xfrm>
            <a:custGeom>
              <a:avLst/>
              <a:gdLst/>
              <a:ahLst/>
              <a:cxnLst/>
              <a:rect l="0" t="0" r="0" b="0"/>
              <a:pathLst>
                <a:path w="26790" h="299826">
                  <a:moveTo>
                    <a:pt x="26789" y="5145"/>
                  </a:moveTo>
                  <a:lnTo>
                    <a:pt x="26789" y="5145"/>
                  </a:lnTo>
                  <a:lnTo>
                    <a:pt x="22048" y="404"/>
                  </a:lnTo>
                  <a:lnTo>
                    <a:pt x="20653" y="0"/>
                  </a:lnTo>
                  <a:lnTo>
                    <a:pt x="19720" y="723"/>
                  </a:lnTo>
                  <a:lnTo>
                    <a:pt x="13486" y="18493"/>
                  </a:lnTo>
                  <a:lnTo>
                    <a:pt x="13600" y="31251"/>
                  </a:lnTo>
                  <a:lnTo>
                    <a:pt x="15020" y="37432"/>
                  </a:lnTo>
                  <a:lnTo>
                    <a:pt x="13063" y="74660"/>
                  </a:lnTo>
                  <a:lnTo>
                    <a:pt x="14661" y="81254"/>
                  </a:lnTo>
                  <a:lnTo>
                    <a:pt x="11091" y="116200"/>
                  </a:lnTo>
                  <a:lnTo>
                    <a:pt x="9890" y="144791"/>
                  </a:lnTo>
                  <a:lnTo>
                    <a:pt x="9356" y="182634"/>
                  </a:lnTo>
                  <a:lnTo>
                    <a:pt x="8127" y="221943"/>
                  </a:lnTo>
                  <a:lnTo>
                    <a:pt x="2849" y="263410"/>
                  </a:lnTo>
                  <a:lnTo>
                    <a:pt x="0" y="29982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30" name="SMARTInkShape-2176"/>
          <p:cNvSpPr/>
          <p:nvPr>
            <p:custDataLst>
              <p:tags r:id="rId6"/>
            </p:custDataLst>
          </p:nvPr>
        </p:nvSpPr>
        <p:spPr bwMode="auto">
          <a:xfrm>
            <a:off x="7215188" y="6519945"/>
            <a:ext cx="209615" cy="255932"/>
          </a:xfrm>
          <a:custGeom>
            <a:avLst/>
            <a:gdLst/>
            <a:ahLst/>
            <a:cxnLst/>
            <a:rect l="0" t="0" r="0" b="0"/>
            <a:pathLst>
              <a:path w="209615" h="255932">
                <a:moveTo>
                  <a:pt x="80367" y="16586"/>
                </a:moveTo>
                <a:lnTo>
                  <a:pt x="80367" y="16586"/>
                </a:lnTo>
                <a:lnTo>
                  <a:pt x="80367" y="11845"/>
                </a:lnTo>
                <a:lnTo>
                  <a:pt x="79375" y="10449"/>
                </a:lnTo>
                <a:lnTo>
                  <a:pt x="77721" y="9518"/>
                </a:lnTo>
                <a:lnTo>
                  <a:pt x="75626" y="8898"/>
                </a:lnTo>
                <a:lnTo>
                  <a:pt x="75222" y="8484"/>
                </a:lnTo>
                <a:lnTo>
                  <a:pt x="75945" y="8208"/>
                </a:lnTo>
                <a:lnTo>
                  <a:pt x="77419" y="8024"/>
                </a:lnTo>
                <a:lnTo>
                  <a:pt x="87906" y="1593"/>
                </a:lnTo>
                <a:lnTo>
                  <a:pt x="97277" y="0"/>
                </a:lnTo>
                <a:lnTo>
                  <a:pt x="135887" y="11267"/>
                </a:lnTo>
                <a:lnTo>
                  <a:pt x="162918" y="29793"/>
                </a:lnTo>
                <a:lnTo>
                  <a:pt x="175265" y="40977"/>
                </a:lnTo>
                <a:lnTo>
                  <a:pt x="182074" y="52562"/>
                </a:lnTo>
                <a:lnTo>
                  <a:pt x="183891" y="58429"/>
                </a:lnTo>
                <a:lnTo>
                  <a:pt x="181706" y="85649"/>
                </a:lnTo>
                <a:lnTo>
                  <a:pt x="174776" y="109368"/>
                </a:lnTo>
                <a:lnTo>
                  <a:pt x="163997" y="122646"/>
                </a:lnTo>
                <a:lnTo>
                  <a:pt x="149286" y="134168"/>
                </a:lnTo>
                <a:lnTo>
                  <a:pt x="121046" y="148181"/>
                </a:lnTo>
                <a:lnTo>
                  <a:pt x="119392" y="147972"/>
                </a:lnTo>
                <a:lnTo>
                  <a:pt x="118290" y="146840"/>
                </a:lnTo>
                <a:lnTo>
                  <a:pt x="117555" y="145094"/>
                </a:lnTo>
                <a:lnTo>
                  <a:pt x="119050" y="142938"/>
                </a:lnTo>
                <a:lnTo>
                  <a:pt x="126002" y="137897"/>
                </a:lnTo>
                <a:lnTo>
                  <a:pt x="155294" y="134219"/>
                </a:lnTo>
                <a:lnTo>
                  <a:pt x="170884" y="136005"/>
                </a:lnTo>
                <a:lnTo>
                  <a:pt x="198458" y="149977"/>
                </a:lnTo>
                <a:lnTo>
                  <a:pt x="207265" y="160537"/>
                </a:lnTo>
                <a:lnTo>
                  <a:pt x="209614" y="166132"/>
                </a:lnTo>
                <a:lnTo>
                  <a:pt x="208204" y="172838"/>
                </a:lnTo>
                <a:lnTo>
                  <a:pt x="191996" y="196498"/>
                </a:lnTo>
                <a:lnTo>
                  <a:pt x="176613" y="213625"/>
                </a:lnTo>
                <a:lnTo>
                  <a:pt x="159853" y="223222"/>
                </a:lnTo>
                <a:lnTo>
                  <a:pt x="116792" y="239939"/>
                </a:lnTo>
                <a:lnTo>
                  <a:pt x="80276" y="253733"/>
                </a:lnTo>
                <a:lnTo>
                  <a:pt x="66766" y="255931"/>
                </a:lnTo>
                <a:lnTo>
                  <a:pt x="0" y="23982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1" name="SMARTInkShape-2177"/>
          <p:cNvSpPr/>
          <p:nvPr>
            <p:custDataLst>
              <p:tags r:id="rId7"/>
            </p:custDataLst>
          </p:nvPr>
        </p:nvSpPr>
        <p:spPr bwMode="auto">
          <a:xfrm>
            <a:off x="7706320" y="3503615"/>
            <a:ext cx="392908" cy="255208"/>
          </a:xfrm>
          <a:custGeom>
            <a:avLst/>
            <a:gdLst/>
            <a:ahLst/>
            <a:cxnLst/>
            <a:rect l="0" t="0" r="0" b="0"/>
            <a:pathLst>
              <a:path w="392908" h="255208">
                <a:moveTo>
                  <a:pt x="0" y="50401"/>
                </a:moveTo>
                <a:lnTo>
                  <a:pt x="0" y="50401"/>
                </a:lnTo>
                <a:lnTo>
                  <a:pt x="9714" y="26551"/>
                </a:lnTo>
                <a:lnTo>
                  <a:pt x="12429" y="22595"/>
                </a:lnTo>
                <a:lnTo>
                  <a:pt x="39953" y="7545"/>
                </a:lnTo>
                <a:lnTo>
                  <a:pt x="65306" y="0"/>
                </a:lnTo>
                <a:lnTo>
                  <a:pt x="94867" y="2504"/>
                </a:lnTo>
                <a:lnTo>
                  <a:pt x="111947" y="12246"/>
                </a:lnTo>
                <a:lnTo>
                  <a:pt x="134340" y="38013"/>
                </a:lnTo>
                <a:lnTo>
                  <a:pt x="140347" y="70433"/>
                </a:lnTo>
                <a:lnTo>
                  <a:pt x="133814" y="94692"/>
                </a:lnTo>
                <a:lnTo>
                  <a:pt x="113401" y="130662"/>
                </a:lnTo>
                <a:lnTo>
                  <a:pt x="83210" y="166455"/>
                </a:lnTo>
                <a:lnTo>
                  <a:pt x="42785" y="204625"/>
                </a:lnTo>
                <a:lnTo>
                  <a:pt x="5384" y="242494"/>
                </a:lnTo>
                <a:lnTo>
                  <a:pt x="2393" y="249216"/>
                </a:lnTo>
                <a:lnTo>
                  <a:pt x="3580" y="251405"/>
                </a:lnTo>
                <a:lnTo>
                  <a:pt x="6356" y="252864"/>
                </a:lnTo>
                <a:lnTo>
                  <a:pt x="34549" y="255207"/>
                </a:lnTo>
                <a:lnTo>
                  <a:pt x="76383" y="250872"/>
                </a:lnTo>
                <a:lnTo>
                  <a:pt x="112000" y="248640"/>
                </a:lnTo>
                <a:lnTo>
                  <a:pt x="147012" y="246655"/>
                </a:lnTo>
                <a:lnTo>
                  <a:pt x="184450" y="240952"/>
                </a:lnTo>
                <a:lnTo>
                  <a:pt x="220236" y="238821"/>
                </a:lnTo>
                <a:lnTo>
                  <a:pt x="255976" y="238190"/>
                </a:lnTo>
                <a:lnTo>
                  <a:pt x="290709" y="238003"/>
                </a:lnTo>
                <a:lnTo>
                  <a:pt x="332260" y="237940"/>
                </a:lnTo>
                <a:lnTo>
                  <a:pt x="373650" y="242668"/>
                </a:lnTo>
                <a:lnTo>
                  <a:pt x="392907" y="24685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2" name="SMARTInkShape-2178"/>
          <p:cNvSpPr/>
          <p:nvPr>
            <p:custDataLst>
              <p:tags r:id="rId8"/>
            </p:custDataLst>
          </p:nvPr>
        </p:nvSpPr>
        <p:spPr bwMode="auto">
          <a:xfrm>
            <a:off x="5625703" y="3545086"/>
            <a:ext cx="35720" cy="348259"/>
          </a:xfrm>
          <a:custGeom>
            <a:avLst/>
            <a:gdLst/>
            <a:ahLst/>
            <a:cxnLst/>
            <a:rect l="0" t="0" r="0" b="0"/>
            <a:pathLst>
              <a:path w="35720" h="348259">
                <a:moveTo>
                  <a:pt x="35719" y="0"/>
                </a:moveTo>
                <a:lnTo>
                  <a:pt x="35719" y="0"/>
                </a:lnTo>
                <a:lnTo>
                  <a:pt x="30978" y="4740"/>
                </a:lnTo>
                <a:lnTo>
                  <a:pt x="27341" y="41941"/>
                </a:lnTo>
                <a:lnTo>
                  <a:pt x="26862" y="81186"/>
                </a:lnTo>
                <a:lnTo>
                  <a:pt x="26804" y="121539"/>
                </a:lnTo>
                <a:lnTo>
                  <a:pt x="26792" y="162473"/>
                </a:lnTo>
                <a:lnTo>
                  <a:pt x="25797" y="197789"/>
                </a:lnTo>
                <a:lnTo>
                  <a:pt x="19721" y="236661"/>
                </a:lnTo>
                <a:lnTo>
                  <a:pt x="16940" y="280451"/>
                </a:lnTo>
                <a:lnTo>
                  <a:pt x="6840" y="318861"/>
                </a:lnTo>
                <a:lnTo>
                  <a:pt x="3040" y="327255"/>
                </a:lnTo>
                <a:lnTo>
                  <a:pt x="0" y="34825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35" name="SMARTInkShape-Group625"/>
          <p:cNvGrpSpPr/>
          <p:nvPr/>
        </p:nvGrpSpPr>
        <p:grpSpPr>
          <a:xfrm>
            <a:off x="2616448" y="5884664"/>
            <a:ext cx="89235" cy="169664"/>
            <a:chOff x="2616448" y="5884664"/>
            <a:chExt cx="89235" cy="169664"/>
          </a:xfrm>
        </p:grpSpPr>
        <p:sp>
          <p:nvSpPr>
            <p:cNvPr id="133" name="SMARTInkShape-2179"/>
            <p:cNvSpPr/>
            <p:nvPr>
              <p:custDataLst>
                <p:tags r:id="rId87"/>
              </p:custDataLst>
            </p:nvPr>
          </p:nvSpPr>
          <p:spPr bwMode="auto">
            <a:xfrm>
              <a:off x="2616448" y="5884664"/>
              <a:ext cx="89235" cy="169664"/>
            </a:xfrm>
            <a:custGeom>
              <a:avLst/>
              <a:gdLst/>
              <a:ahLst/>
              <a:cxnLst/>
              <a:rect l="0" t="0" r="0" b="0"/>
              <a:pathLst>
                <a:path w="89235" h="169664">
                  <a:moveTo>
                    <a:pt x="26740" y="8931"/>
                  </a:moveTo>
                  <a:lnTo>
                    <a:pt x="26740" y="8931"/>
                  </a:lnTo>
                  <a:lnTo>
                    <a:pt x="9616" y="8931"/>
                  </a:lnTo>
                  <a:lnTo>
                    <a:pt x="9098" y="13670"/>
                  </a:lnTo>
                  <a:lnTo>
                    <a:pt x="22189" y="30297"/>
                  </a:lnTo>
                  <a:lnTo>
                    <a:pt x="38438" y="47303"/>
                  </a:lnTo>
                  <a:lnTo>
                    <a:pt x="56995" y="56459"/>
                  </a:lnTo>
                  <a:lnTo>
                    <a:pt x="70283" y="57174"/>
                  </a:lnTo>
                  <a:lnTo>
                    <a:pt x="88919" y="53640"/>
                  </a:lnTo>
                  <a:lnTo>
                    <a:pt x="79669" y="58337"/>
                  </a:lnTo>
                  <a:lnTo>
                    <a:pt x="72422" y="65946"/>
                  </a:lnTo>
                  <a:lnTo>
                    <a:pt x="41260" y="106466"/>
                  </a:lnTo>
                  <a:lnTo>
                    <a:pt x="28232" y="129670"/>
                  </a:lnTo>
                  <a:lnTo>
                    <a:pt x="17845" y="169512"/>
                  </a:lnTo>
                  <a:lnTo>
                    <a:pt x="10125" y="169651"/>
                  </a:lnTo>
                  <a:lnTo>
                    <a:pt x="16678" y="169663"/>
                  </a:lnTo>
                  <a:lnTo>
                    <a:pt x="32975" y="138209"/>
                  </a:lnTo>
                  <a:lnTo>
                    <a:pt x="47300" y="98297"/>
                  </a:lnTo>
                  <a:lnTo>
                    <a:pt x="60613" y="61537"/>
                  </a:lnTo>
                  <a:lnTo>
                    <a:pt x="69969" y="38126"/>
                  </a:lnTo>
                  <a:lnTo>
                    <a:pt x="70968" y="31581"/>
                  </a:lnTo>
                  <a:lnTo>
                    <a:pt x="71108" y="31969"/>
                  </a:lnTo>
                  <a:lnTo>
                    <a:pt x="71201" y="33218"/>
                  </a:lnTo>
                  <a:lnTo>
                    <a:pt x="71264" y="33060"/>
                  </a:lnTo>
                  <a:lnTo>
                    <a:pt x="71333" y="30237"/>
                  </a:lnTo>
                  <a:lnTo>
                    <a:pt x="72343" y="29088"/>
                  </a:lnTo>
                  <a:lnTo>
                    <a:pt x="76112" y="27811"/>
                  </a:lnTo>
                  <a:lnTo>
                    <a:pt x="77514" y="26478"/>
                  </a:lnTo>
                  <a:lnTo>
                    <a:pt x="79072" y="22351"/>
                  </a:lnTo>
                  <a:lnTo>
                    <a:pt x="78495" y="20854"/>
                  </a:lnTo>
                  <a:lnTo>
                    <a:pt x="77118" y="19856"/>
                  </a:lnTo>
                  <a:lnTo>
                    <a:pt x="70440" y="18451"/>
                  </a:lnTo>
                  <a:lnTo>
                    <a:pt x="64021" y="17130"/>
                  </a:lnTo>
                  <a:lnTo>
                    <a:pt x="46377" y="8198"/>
                  </a:lnTo>
                  <a:lnTo>
                    <a:pt x="42808" y="5465"/>
                  </a:lnTo>
                  <a:lnTo>
                    <a:pt x="33550" y="2429"/>
                  </a:lnTo>
                  <a:lnTo>
                    <a:pt x="0" y="1"/>
                  </a:lnTo>
                  <a:lnTo>
                    <a:pt x="20943" y="0"/>
                  </a:lnTo>
                  <a:lnTo>
                    <a:pt x="64384" y="8684"/>
                  </a:lnTo>
                  <a:lnTo>
                    <a:pt x="68275" y="8820"/>
                  </a:lnTo>
                  <a:lnTo>
                    <a:pt x="80692" y="15983"/>
                  </a:lnTo>
                  <a:lnTo>
                    <a:pt x="83544" y="16608"/>
                  </a:lnTo>
                  <a:lnTo>
                    <a:pt x="85445" y="16033"/>
                  </a:lnTo>
                  <a:lnTo>
                    <a:pt x="86712" y="14657"/>
                  </a:lnTo>
                  <a:lnTo>
                    <a:pt x="89234" y="8959"/>
                  </a:lnTo>
                  <a:lnTo>
                    <a:pt x="64921" y="35241"/>
                  </a:lnTo>
                  <a:lnTo>
                    <a:pt x="46555" y="71048"/>
                  </a:lnTo>
                  <a:lnTo>
                    <a:pt x="33079" y="107080"/>
                  </a:lnTo>
                  <a:lnTo>
                    <a:pt x="19608" y="151247"/>
                  </a:lnTo>
                  <a:lnTo>
                    <a:pt x="17968" y="159901"/>
                  </a:lnTo>
                  <a:lnTo>
                    <a:pt x="8880" y="16073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4" name="SMARTInkShape-2180"/>
            <p:cNvSpPr/>
            <p:nvPr>
              <p:custDataLst>
                <p:tags r:id="rId88"/>
              </p:custDataLst>
            </p:nvPr>
          </p:nvSpPr>
          <p:spPr bwMode="auto">
            <a:xfrm>
              <a:off x="2625328" y="5938242"/>
              <a:ext cx="71439" cy="35720"/>
            </a:xfrm>
            <a:custGeom>
              <a:avLst/>
              <a:gdLst/>
              <a:ahLst/>
              <a:cxnLst/>
              <a:rect l="0" t="0" r="0" b="0"/>
              <a:pathLst>
                <a:path w="71439" h="35720">
                  <a:moveTo>
                    <a:pt x="0" y="0"/>
                  </a:moveTo>
                  <a:lnTo>
                    <a:pt x="0" y="0"/>
                  </a:lnTo>
                  <a:lnTo>
                    <a:pt x="0" y="4741"/>
                  </a:lnTo>
                  <a:lnTo>
                    <a:pt x="5292" y="9714"/>
                  </a:lnTo>
                  <a:lnTo>
                    <a:pt x="13266" y="16224"/>
                  </a:lnTo>
                  <a:lnTo>
                    <a:pt x="20118" y="25731"/>
                  </a:lnTo>
                  <a:lnTo>
                    <a:pt x="25318" y="29060"/>
                  </a:lnTo>
                  <a:lnTo>
                    <a:pt x="45866" y="33746"/>
                  </a:lnTo>
                  <a:lnTo>
                    <a:pt x="71438" y="3571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36" name="SMARTInkShape-2181"/>
          <p:cNvSpPr/>
          <p:nvPr>
            <p:custDataLst>
              <p:tags r:id="rId9"/>
            </p:custDataLst>
          </p:nvPr>
        </p:nvSpPr>
        <p:spPr bwMode="auto">
          <a:xfrm>
            <a:off x="3348886" y="5143868"/>
            <a:ext cx="97974" cy="254016"/>
          </a:xfrm>
          <a:custGeom>
            <a:avLst/>
            <a:gdLst/>
            <a:ahLst/>
            <a:cxnLst/>
            <a:rect l="0" t="0" r="0" b="0"/>
            <a:pathLst>
              <a:path w="97974" h="254016">
                <a:moveTo>
                  <a:pt x="97973" y="8562"/>
                </a:moveTo>
                <a:lnTo>
                  <a:pt x="97973" y="8562"/>
                </a:lnTo>
                <a:lnTo>
                  <a:pt x="97973" y="3821"/>
                </a:lnTo>
                <a:lnTo>
                  <a:pt x="96981" y="2425"/>
                </a:lnTo>
                <a:lnTo>
                  <a:pt x="95328" y="1494"/>
                </a:lnTo>
                <a:lnTo>
                  <a:pt x="90285" y="0"/>
                </a:lnTo>
                <a:lnTo>
                  <a:pt x="84671" y="4481"/>
                </a:lnTo>
                <a:lnTo>
                  <a:pt x="60397" y="43698"/>
                </a:lnTo>
                <a:lnTo>
                  <a:pt x="46601" y="80839"/>
                </a:lnTo>
                <a:lnTo>
                  <a:pt x="32371" y="118723"/>
                </a:lnTo>
                <a:lnTo>
                  <a:pt x="19445" y="154642"/>
                </a:lnTo>
                <a:lnTo>
                  <a:pt x="5525" y="192218"/>
                </a:lnTo>
                <a:lnTo>
                  <a:pt x="0" y="216856"/>
                </a:lnTo>
                <a:lnTo>
                  <a:pt x="2468" y="241596"/>
                </a:lnTo>
                <a:lnTo>
                  <a:pt x="4537" y="250238"/>
                </a:lnTo>
                <a:lnTo>
                  <a:pt x="10878" y="254015"/>
                </a:lnTo>
                <a:lnTo>
                  <a:pt x="31153" y="252920"/>
                </a:lnTo>
                <a:lnTo>
                  <a:pt x="51496" y="245888"/>
                </a:lnTo>
                <a:lnTo>
                  <a:pt x="86168" y="216328"/>
                </a:lnTo>
                <a:lnTo>
                  <a:pt x="92726" y="202106"/>
                </a:lnTo>
                <a:lnTo>
                  <a:pt x="96937" y="173462"/>
                </a:lnTo>
                <a:lnTo>
                  <a:pt x="92221" y="160895"/>
                </a:lnTo>
                <a:lnTo>
                  <a:pt x="88185" y="154766"/>
                </a:lnTo>
                <a:lnTo>
                  <a:pt x="82519" y="151672"/>
                </a:lnTo>
                <a:lnTo>
                  <a:pt x="68284" y="150879"/>
                </a:lnTo>
                <a:lnTo>
                  <a:pt x="17606" y="17822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7" name="SMARTInkShape-2182"/>
          <p:cNvSpPr/>
          <p:nvPr>
            <p:custDataLst>
              <p:tags r:id="rId10"/>
            </p:custDataLst>
          </p:nvPr>
        </p:nvSpPr>
        <p:spPr bwMode="auto">
          <a:xfrm>
            <a:off x="3214688" y="5322095"/>
            <a:ext cx="133946" cy="125015"/>
          </a:xfrm>
          <a:custGeom>
            <a:avLst/>
            <a:gdLst/>
            <a:ahLst/>
            <a:cxnLst/>
            <a:rect l="0" t="0" r="0" b="0"/>
            <a:pathLst>
              <a:path w="133946" h="125015">
                <a:moveTo>
                  <a:pt x="0" y="0"/>
                </a:moveTo>
                <a:lnTo>
                  <a:pt x="0" y="0"/>
                </a:lnTo>
                <a:lnTo>
                  <a:pt x="0" y="4739"/>
                </a:lnTo>
                <a:lnTo>
                  <a:pt x="7937" y="9712"/>
                </a:lnTo>
                <a:lnTo>
                  <a:pt x="47595" y="26861"/>
                </a:lnTo>
                <a:lnTo>
                  <a:pt x="89004" y="62745"/>
                </a:lnTo>
                <a:lnTo>
                  <a:pt x="110663" y="85962"/>
                </a:lnTo>
                <a:lnTo>
                  <a:pt x="133945" y="12501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8" name="SMARTInkShape-2183"/>
          <p:cNvSpPr/>
          <p:nvPr>
            <p:custDataLst>
              <p:tags r:id="rId11"/>
            </p:custDataLst>
          </p:nvPr>
        </p:nvSpPr>
        <p:spPr bwMode="auto">
          <a:xfrm>
            <a:off x="2768203" y="4384477"/>
            <a:ext cx="178595" cy="53579"/>
          </a:xfrm>
          <a:custGeom>
            <a:avLst/>
            <a:gdLst/>
            <a:ahLst/>
            <a:cxnLst/>
            <a:rect l="0" t="0" r="0" b="0"/>
            <a:pathLst>
              <a:path w="178595" h="53579">
                <a:moveTo>
                  <a:pt x="0" y="0"/>
                </a:moveTo>
                <a:lnTo>
                  <a:pt x="0" y="0"/>
                </a:lnTo>
                <a:lnTo>
                  <a:pt x="0" y="7688"/>
                </a:lnTo>
                <a:lnTo>
                  <a:pt x="37389" y="24088"/>
                </a:lnTo>
                <a:lnTo>
                  <a:pt x="79098" y="31831"/>
                </a:lnTo>
                <a:lnTo>
                  <a:pt x="121421" y="37596"/>
                </a:lnTo>
                <a:lnTo>
                  <a:pt x="178594" y="5357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41" name="SMARTInkShape-Group629"/>
          <p:cNvGrpSpPr/>
          <p:nvPr/>
        </p:nvGrpSpPr>
        <p:grpSpPr>
          <a:xfrm>
            <a:off x="1857375" y="5259586"/>
            <a:ext cx="116087" cy="71438"/>
            <a:chOff x="1857375" y="5259586"/>
            <a:chExt cx="116087" cy="71438"/>
          </a:xfrm>
        </p:grpSpPr>
        <p:sp>
          <p:nvSpPr>
            <p:cNvPr id="139" name="SMARTInkShape-2184"/>
            <p:cNvSpPr/>
            <p:nvPr>
              <p:custDataLst>
                <p:tags r:id="rId85"/>
              </p:custDataLst>
            </p:nvPr>
          </p:nvSpPr>
          <p:spPr bwMode="auto">
            <a:xfrm>
              <a:off x="1857375" y="5259586"/>
              <a:ext cx="116087" cy="26790"/>
            </a:xfrm>
            <a:custGeom>
              <a:avLst/>
              <a:gdLst/>
              <a:ahLst/>
              <a:cxnLst/>
              <a:rect l="0" t="0" r="0" b="0"/>
              <a:pathLst>
                <a:path w="116087" h="26790">
                  <a:moveTo>
                    <a:pt x="0" y="0"/>
                  </a:moveTo>
                  <a:lnTo>
                    <a:pt x="0" y="0"/>
                  </a:lnTo>
                  <a:lnTo>
                    <a:pt x="0" y="4740"/>
                  </a:lnTo>
                  <a:lnTo>
                    <a:pt x="18962" y="17169"/>
                  </a:lnTo>
                  <a:lnTo>
                    <a:pt x="46792" y="22514"/>
                  </a:lnTo>
                  <a:lnTo>
                    <a:pt x="88279" y="25522"/>
                  </a:lnTo>
                  <a:lnTo>
                    <a:pt x="116086" y="2678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0" name="SMARTInkShape-2185"/>
            <p:cNvSpPr/>
            <p:nvPr>
              <p:custDataLst>
                <p:tags r:id="rId86"/>
              </p:custDataLst>
            </p:nvPr>
          </p:nvSpPr>
          <p:spPr bwMode="auto">
            <a:xfrm>
              <a:off x="1857375" y="5304234"/>
              <a:ext cx="44650" cy="26790"/>
            </a:xfrm>
            <a:custGeom>
              <a:avLst/>
              <a:gdLst/>
              <a:ahLst/>
              <a:cxnLst/>
              <a:rect l="0" t="0" r="0" b="0"/>
              <a:pathLst>
                <a:path w="44650" h="26790">
                  <a:moveTo>
                    <a:pt x="0" y="0"/>
                  </a:moveTo>
                  <a:lnTo>
                    <a:pt x="0" y="0"/>
                  </a:lnTo>
                  <a:lnTo>
                    <a:pt x="44649" y="2678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42" name="SMARTInkShape-2186"/>
          <p:cNvSpPr/>
          <p:nvPr>
            <p:custDataLst>
              <p:tags r:id="rId12"/>
            </p:custDataLst>
          </p:nvPr>
        </p:nvSpPr>
        <p:spPr bwMode="auto">
          <a:xfrm>
            <a:off x="1848446" y="4379736"/>
            <a:ext cx="169665" cy="22601"/>
          </a:xfrm>
          <a:custGeom>
            <a:avLst/>
            <a:gdLst/>
            <a:ahLst/>
            <a:cxnLst/>
            <a:rect l="0" t="0" r="0" b="0"/>
            <a:pathLst>
              <a:path w="169665" h="22601">
                <a:moveTo>
                  <a:pt x="0" y="4741"/>
                </a:moveTo>
                <a:lnTo>
                  <a:pt x="0" y="4741"/>
                </a:lnTo>
                <a:lnTo>
                  <a:pt x="4740" y="0"/>
                </a:lnTo>
                <a:lnTo>
                  <a:pt x="17651" y="319"/>
                </a:lnTo>
                <a:lnTo>
                  <a:pt x="58277" y="3867"/>
                </a:lnTo>
                <a:lnTo>
                  <a:pt x="97524" y="9222"/>
                </a:lnTo>
                <a:lnTo>
                  <a:pt x="139980" y="18928"/>
                </a:lnTo>
                <a:lnTo>
                  <a:pt x="169664" y="2260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3" name="SMARTInkShape-2187"/>
          <p:cNvSpPr/>
          <p:nvPr>
            <p:custDataLst>
              <p:tags r:id="rId13"/>
            </p:custDataLst>
          </p:nvPr>
        </p:nvSpPr>
        <p:spPr bwMode="auto">
          <a:xfrm>
            <a:off x="1830586" y="5331023"/>
            <a:ext cx="204728" cy="22106"/>
          </a:xfrm>
          <a:custGeom>
            <a:avLst/>
            <a:gdLst/>
            <a:ahLst/>
            <a:cxnLst/>
            <a:rect l="0" t="0" r="0" b="0"/>
            <a:pathLst>
              <a:path w="204728" h="22106">
                <a:moveTo>
                  <a:pt x="0" y="0"/>
                </a:moveTo>
                <a:lnTo>
                  <a:pt x="0" y="0"/>
                </a:lnTo>
                <a:lnTo>
                  <a:pt x="4741" y="0"/>
                </a:lnTo>
                <a:lnTo>
                  <a:pt x="9714" y="2646"/>
                </a:lnTo>
                <a:lnTo>
                  <a:pt x="15231" y="6136"/>
                </a:lnTo>
                <a:lnTo>
                  <a:pt x="57812" y="18480"/>
                </a:lnTo>
                <a:lnTo>
                  <a:pt x="80265" y="22105"/>
                </a:lnTo>
                <a:lnTo>
                  <a:pt x="122780" y="19559"/>
                </a:lnTo>
                <a:lnTo>
                  <a:pt x="159079" y="18614"/>
                </a:lnTo>
                <a:lnTo>
                  <a:pt x="203170" y="17880"/>
                </a:lnTo>
                <a:lnTo>
                  <a:pt x="204727" y="17866"/>
                </a:lnTo>
                <a:lnTo>
                  <a:pt x="187524" y="1786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4" name="SMARTInkShape-2188"/>
          <p:cNvSpPr/>
          <p:nvPr>
            <p:custDataLst>
              <p:tags r:id="rId14"/>
            </p:custDataLst>
          </p:nvPr>
        </p:nvSpPr>
        <p:spPr bwMode="auto">
          <a:xfrm>
            <a:off x="901899" y="4363474"/>
            <a:ext cx="208634" cy="38863"/>
          </a:xfrm>
          <a:custGeom>
            <a:avLst/>
            <a:gdLst/>
            <a:ahLst/>
            <a:cxnLst/>
            <a:rect l="0" t="0" r="0" b="0"/>
            <a:pathLst>
              <a:path w="208634" h="38863">
                <a:moveTo>
                  <a:pt x="0" y="12073"/>
                </a:moveTo>
                <a:lnTo>
                  <a:pt x="0" y="12073"/>
                </a:lnTo>
                <a:lnTo>
                  <a:pt x="0" y="7332"/>
                </a:lnTo>
                <a:lnTo>
                  <a:pt x="0" y="13865"/>
                </a:lnTo>
                <a:lnTo>
                  <a:pt x="5291" y="23122"/>
                </a:lnTo>
                <a:lnTo>
                  <a:pt x="9480" y="28369"/>
                </a:lnTo>
                <a:lnTo>
                  <a:pt x="17234" y="30874"/>
                </a:lnTo>
                <a:lnTo>
                  <a:pt x="52841" y="29660"/>
                </a:lnTo>
                <a:lnTo>
                  <a:pt x="84008" y="25512"/>
                </a:lnTo>
                <a:lnTo>
                  <a:pt x="120802" y="12858"/>
                </a:lnTo>
                <a:lnTo>
                  <a:pt x="150556" y="1281"/>
                </a:lnTo>
                <a:lnTo>
                  <a:pt x="169109" y="0"/>
                </a:lnTo>
                <a:lnTo>
                  <a:pt x="185292" y="2739"/>
                </a:lnTo>
                <a:lnTo>
                  <a:pt x="195792" y="7263"/>
                </a:lnTo>
                <a:lnTo>
                  <a:pt x="203766" y="15227"/>
                </a:lnTo>
                <a:lnTo>
                  <a:pt x="207281" y="20129"/>
                </a:lnTo>
                <a:lnTo>
                  <a:pt x="208633" y="24388"/>
                </a:lnTo>
                <a:lnTo>
                  <a:pt x="205382" y="3886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5" name="SMARTInkShape-2189"/>
          <p:cNvSpPr/>
          <p:nvPr>
            <p:custDataLst>
              <p:tags r:id="rId15"/>
            </p:custDataLst>
          </p:nvPr>
        </p:nvSpPr>
        <p:spPr bwMode="auto">
          <a:xfrm>
            <a:off x="2643188" y="6125766"/>
            <a:ext cx="71438" cy="8930"/>
          </a:xfrm>
          <a:custGeom>
            <a:avLst/>
            <a:gdLst/>
            <a:ahLst/>
            <a:cxnLst/>
            <a:rect l="0" t="0" r="0" b="0"/>
            <a:pathLst>
              <a:path w="71438" h="8930">
                <a:moveTo>
                  <a:pt x="0" y="0"/>
                </a:moveTo>
                <a:lnTo>
                  <a:pt x="0" y="0"/>
                </a:lnTo>
                <a:lnTo>
                  <a:pt x="17651" y="2645"/>
                </a:lnTo>
                <a:lnTo>
                  <a:pt x="71437" y="892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6" name="SMARTInkShape-2190"/>
          <p:cNvSpPr/>
          <p:nvPr>
            <p:custDataLst>
              <p:tags r:id="rId16"/>
            </p:custDataLst>
          </p:nvPr>
        </p:nvSpPr>
        <p:spPr bwMode="auto">
          <a:xfrm>
            <a:off x="3303984" y="5259586"/>
            <a:ext cx="44650" cy="53579"/>
          </a:xfrm>
          <a:custGeom>
            <a:avLst/>
            <a:gdLst/>
            <a:ahLst/>
            <a:cxnLst/>
            <a:rect l="0" t="0" r="0" b="0"/>
            <a:pathLst>
              <a:path w="44650" h="53579">
                <a:moveTo>
                  <a:pt x="0" y="0"/>
                </a:moveTo>
                <a:lnTo>
                  <a:pt x="0" y="0"/>
                </a:lnTo>
                <a:lnTo>
                  <a:pt x="20395" y="31676"/>
                </a:lnTo>
                <a:lnTo>
                  <a:pt x="44649" y="5357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7" name="SMARTInkShape-2191"/>
          <p:cNvSpPr/>
          <p:nvPr>
            <p:custDataLst>
              <p:tags r:id="rId17"/>
            </p:custDataLst>
          </p:nvPr>
        </p:nvSpPr>
        <p:spPr bwMode="auto">
          <a:xfrm>
            <a:off x="1214438" y="6090047"/>
            <a:ext cx="53579" cy="35720"/>
          </a:xfrm>
          <a:custGeom>
            <a:avLst/>
            <a:gdLst/>
            <a:ahLst/>
            <a:cxnLst/>
            <a:rect l="0" t="0" r="0" b="0"/>
            <a:pathLst>
              <a:path w="53579" h="35720">
                <a:moveTo>
                  <a:pt x="0" y="0"/>
                </a:moveTo>
                <a:lnTo>
                  <a:pt x="0" y="0"/>
                </a:lnTo>
                <a:lnTo>
                  <a:pt x="0" y="9481"/>
                </a:lnTo>
                <a:lnTo>
                  <a:pt x="10583" y="19427"/>
                </a:lnTo>
                <a:lnTo>
                  <a:pt x="26531" y="28478"/>
                </a:lnTo>
                <a:lnTo>
                  <a:pt x="53578" y="3571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8" name="SMARTInkShape-2192"/>
          <p:cNvSpPr/>
          <p:nvPr>
            <p:custDataLst>
              <p:tags r:id="rId18"/>
            </p:custDataLst>
          </p:nvPr>
        </p:nvSpPr>
        <p:spPr bwMode="auto">
          <a:xfrm>
            <a:off x="1812727" y="5322095"/>
            <a:ext cx="116087" cy="35719"/>
          </a:xfrm>
          <a:custGeom>
            <a:avLst/>
            <a:gdLst/>
            <a:ahLst/>
            <a:cxnLst/>
            <a:rect l="0" t="0" r="0" b="0"/>
            <a:pathLst>
              <a:path w="116087" h="35719">
                <a:moveTo>
                  <a:pt x="0" y="0"/>
                </a:moveTo>
                <a:lnTo>
                  <a:pt x="0" y="0"/>
                </a:lnTo>
                <a:lnTo>
                  <a:pt x="35423" y="15230"/>
                </a:lnTo>
                <a:lnTo>
                  <a:pt x="78515" y="23914"/>
                </a:lnTo>
                <a:lnTo>
                  <a:pt x="116086" y="3571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9" name="SMARTInkShape-2193"/>
          <p:cNvSpPr/>
          <p:nvPr>
            <p:custDataLst>
              <p:tags r:id="rId19"/>
            </p:custDataLst>
          </p:nvPr>
        </p:nvSpPr>
        <p:spPr bwMode="auto">
          <a:xfrm>
            <a:off x="848321" y="5384602"/>
            <a:ext cx="98227" cy="26790"/>
          </a:xfrm>
          <a:custGeom>
            <a:avLst/>
            <a:gdLst/>
            <a:ahLst/>
            <a:cxnLst/>
            <a:rect l="0" t="0" r="0" b="0"/>
            <a:pathLst>
              <a:path w="98227" h="26790">
                <a:moveTo>
                  <a:pt x="0" y="0"/>
                </a:moveTo>
                <a:lnTo>
                  <a:pt x="0" y="0"/>
                </a:lnTo>
                <a:lnTo>
                  <a:pt x="37286" y="17169"/>
                </a:lnTo>
                <a:lnTo>
                  <a:pt x="81044" y="24888"/>
                </a:lnTo>
                <a:lnTo>
                  <a:pt x="98226" y="2678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0" name="SMARTInkShape-2194"/>
          <p:cNvSpPr/>
          <p:nvPr>
            <p:custDataLst>
              <p:tags r:id="rId20"/>
            </p:custDataLst>
          </p:nvPr>
        </p:nvSpPr>
        <p:spPr bwMode="auto">
          <a:xfrm>
            <a:off x="2777133" y="4375547"/>
            <a:ext cx="133946" cy="16619"/>
          </a:xfrm>
          <a:custGeom>
            <a:avLst/>
            <a:gdLst/>
            <a:ahLst/>
            <a:cxnLst/>
            <a:rect l="0" t="0" r="0" b="0"/>
            <a:pathLst>
              <a:path w="133946" h="16619">
                <a:moveTo>
                  <a:pt x="0" y="8930"/>
                </a:moveTo>
                <a:lnTo>
                  <a:pt x="0" y="8930"/>
                </a:lnTo>
                <a:lnTo>
                  <a:pt x="14258" y="15066"/>
                </a:lnTo>
                <a:lnTo>
                  <a:pt x="24858" y="16618"/>
                </a:lnTo>
                <a:lnTo>
                  <a:pt x="60943" y="12751"/>
                </a:lnTo>
                <a:lnTo>
                  <a:pt x="13394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1" name="SMARTInkShape-2195"/>
          <p:cNvSpPr/>
          <p:nvPr>
            <p:custDataLst>
              <p:tags r:id="rId21"/>
            </p:custDataLst>
          </p:nvPr>
        </p:nvSpPr>
        <p:spPr bwMode="auto">
          <a:xfrm>
            <a:off x="1848446" y="4464844"/>
            <a:ext cx="107157" cy="13670"/>
          </a:xfrm>
          <a:custGeom>
            <a:avLst/>
            <a:gdLst/>
            <a:ahLst/>
            <a:cxnLst/>
            <a:rect l="0" t="0" r="0" b="0"/>
            <a:pathLst>
              <a:path w="107157" h="13670">
                <a:moveTo>
                  <a:pt x="0" y="8929"/>
                </a:moveTo>
                <a:lnTo>
                  <a:pt x="0" y="8929"/>
                </a:lnTo>
                <a:lnTo>
                  <a:pt x="9480" y="13669"/>
                </a:lnTo>
                <a:lnTo>
                  <a:pt x="22073" y="13351"/>
                </a:lnTo>
                <a:lnTo>
                  <a:pt x="64054" y="8519"/>
                </a:lnTo>
                <a:lnTo>
                  <a:pt x="10715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2" name="SMARTInkShape-2196"/>
          <p:cNvSpPr/>
          <p:nvPr>
            <p:custDataLst>
              <p:tags r:id="rId22"/>
            </p:custDataLst>
          </p:nvPr>
        </p:nvSpPr>
        <p:spPr bwMode="auto">
          <a:xfrm>
            <a:off x="866180" y="4411266"/>
            <a:ext cx="160735" cy="26501"/>
          </a:xfrm>
          <a:custGeom>
            <a:avLst/>
            <a:gdLst/>
            <a:ahLst/>
            <a:cxnLst/>
            <a:rect l="0" t="0" r="0" b="0"/>
            <a:pathLst>
              <a:path w="160735" h="26501">
                <a:moveTo>
                  <a:pt x="0" y="0"/>
                </a:moveTo>
                <a:lnTo>
                  <a:pt x="0" y="0"/>
                </a:lnTo>
                <a:lnTo>
                  <a:pt x="9481" y="9480"/>
                </a:lnTo>
                <a:lnTo>
                  <a:pt x="19427" y="14135"/>
                </a:lnTo>
                <a:lnTo>
                  <a:pt x="60783" y="24600"/>
                </a:lnTo>
                <a:lnTo>
                  <a:pt x="104320" y="26500"/>
                </a:lnTo>
                <a:lnTo>
                  <a:pt x="135443" y="24086"/>
                </a:lnTo>
                <a:lnTo>
                  <a:pt x="160734" y="1785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3" name="SMARTInkShape-2197"/>
          <p:cNvSpPr/>
          <p:nvPr>
            <p:custDataLst>
              <p:tags r:id="rId23"/>
            </p:custDataLst>
          </p:nvPr>
        </p:nvSpPr>
        <p:spPr bwMode="auto">
          <a:xfrm>
            <a:off x="803672" y="3817663"/>
            <a:ext cx="2277071" cy="89246"/>
          </a:xfrm>
          <a:custGeom>
            <a:avLst/>
            <a:gdLst/>
            <a:ahLst/>
            <a:cxnLst/>
            <a:rect l="0" t="0" r="0" b="0"/>
            <a:pathLst>
              <a:path w="2277071" h="89246">
                <a:moveTo>
                  <a:pt x="0" y="75681"/>
                </a:moveTo>
                <a:lnTo>
                  <a:pt x="0" y="75681"/>
                </a:lnTo>
                <a:lnTo>
                  <a:pt x="15250" y="74689"/>
                </a:lnTo>
                <a:lnTo>
                  <a:pt x="51189" y="68613"/>
                </a:lnTo>
                <a:lnTo>
                  <a:pt x="91250" y="67119"/>
                </a:lnTo>
                <a:lnTo>
                  <a:pt x="126210" y="66824"/>
                </a:lnTo>
                <a:lnTo>
                  <a:pt x="168541" y="66783"/>
                </a:lnTo>
                <a:lnTo>
                  <a:pt x="209845" y="66765"/>
                </a:lnTo>
                <a:lnTo>
                  <a:pt x="245069" y="66757"/>
                </a:lnTo>
                <a:lnTo>
                  <a:pt x="282626" y="66753"/>
                </a:lnTo>
                <a:lnTo>
                  <a:pt x="317456" y="66751"/>
                </a:lnTo>
                <a:lnTo>
                  <a:pt x="359041" y="66751"/>
                </a:lnTo>
                <a:lnTo>
                  <a:pt x="401393" y="69397"/>
                </a:lnTo>
                <a:lnTo>
                  <a:pt x="435373" y="72888"/>
                </a:lnTo>
                <a:lnTo>
                  <a:pt x="476816" y="74853"/>
                </a:lnTo>
                <a:lnTo>
                  <a:pt x="514231" y="76428"/>
                </a:lnTo>
                <a:lnTo>
                  <a:pt x="550453" y="81745"/>
                </a:lnTo>
                <a:lnTo>
                  <a:pt x="586320" y="83761"/>
                </a:lnTo>
                <a:lnTo>
                  <a:pt x="623075" y="84359"/>
                </a:lnTo>
                <a:lnTo>
                  <a:pt x="663952" y="84536"/>
                </a:lnTo>
                <a:lnTo>
                  <a:pt x="702632" y="83596"/>
                </a:lnTo>
                <a:lnTo>
                  <a:pt x="746063" y="78467"/>
                </a:lnTo>
                <a:lnTo>
                  <a:pt x="779060" y="76919"/>
                </a:lnTo>
                <a:lnTo>
                  <a:pt x="806116" y="75514"/>
                </a:lnTo>
                <a:lnTo>
                  <a:pt x="840027" y="73585"/>
                </a:lnTo>
                <a:lnTo>
                  <a:pt x="878511" y="71307"/>
                </a:lnTo>
                <a:lnTo>
                  <a:pt x="909127" y="69788"/>
                </a:lnTo>
                <a:lnTo>
                  <a:pt x="934499" y="68776"/>
                </a:lnTo>
                <a:lnTo>
                  <a:pt x="976911" y="67651"/>
                </a:lnTo>
                <a:lnTo>
                  <a:pt x="1015605" y="67151"/>
                </a:lnTo>
                <a:lnTo>
                  <a:pt x="1045171" y="66026"/>
                </a:lnTo>
                <a:lnTo>
                  <a:pt x="1081750" y="64283"/>
                </a:lnTo>
                <a:lnTo>
                  <a:pt x="1123002" y="62129"/>
                </a:lnTo>
                <a:lnTo>
                  <a:pt x="1156457" y="60693"/>
                </a:lnTo>
                <a:lnTo>
                  <a:pt x="1184714" y="59736"/>
                </a:lnTo>
                <a:lnTo>
                  <a:pt x="1209504" y="59098"/>
                </a:lnTo>
                <a:lnTo>
                  <a:pt x="1242899" y="59664"/>
                </a:lnTo>
                <a:lnTo>
                  <a:pt x="1282029" y="61034"/>
                </a:lnTo>
                <a:lnTo>
                  <a:pt x="1324983" y="62940"/>
                </a:lnTo>
                <a:lnTo>
                  <a:pt x="1359572" y="64210"/>
                </a:lnTo>
                <a:lnTo>
                  <a:pt x="1388584" y="65057"/>
                </a:lnTo>
                <a:lnTo>
                  <a:pt x="1413879" y="65622"/>
                </a:lnTo>
                <a:lnTo>
                  <a:pt x="1446617" y="67983"/>
                </a:lnTo>
                <a:lnTo>
                  <a:pt x="1484318" y="71541"/>
                </a:lnTo>
                <a:lnTo>
                  <a:pt x="1525326" y="75897"/>
                </a:lnTo>
                <a:lnTo>
                  <a:pt x="1557627" y="78802"/>
                </a:lnTo>
                <a:lnTo>
                  <a:pt x="1584121" y="80738"/>
                </a:lnTo>
                <a:lnTo>
                  <a:pt x="1626788" y="83881"/>
                </a:lnTo>
                <a:lnTo>
                  <a:pt x="1662288" y="88586"/>
                </a:lnTo>
                <a:lnTo>
                  <a:pt x="1683660" y="89245"/>
                </a:lnTo>
                <a:lnTo>
                  <a:pt x="1707831" y="88692"/>
                </a:lnTo>
                <a:lnTo>
                  <a:pt x="1733867" y="87332"/>
                </a:lnTo>
                <a:lnTo>
                  <a:pt x="1776024" y="85820"/>
                </a:lnTo>
                <a:lnTo>
                  <a:pt x="1810305" y="84156"/>
                </a:lnTo>
                <a:lnTo>
                  <a:pt x="1838770" y="80109"/>
                </a:lnTo>
                <a:lnTo>
                  <a:pt x="1862831" y="74664"/>
                </a:lnTo>
                <a:lnTo>
                  <a:pt x="1893755" y="67065"/>
                </a:lnTo>
                <a:lnTo>
                  <a:pt x="1929253" y="58031"/>
                </a:lnTo>
                <a:lnTo>
                  <a:pt x="1957880" y="51016"/>
                </a:lnTo>
                <a:lnTo>
                  <a:pt x="1981925" y="45347"/>
                </a:lnTo>
                <a:lnTo>
                  <a:pt x="2002916" y="40575"/>
                </a:lnTo>
                <a:lnTo>
                  <a:pt x="2028816" y="34417"/>
                </a:lnTo>
                <a:lnTo>
                  <a:pt x="2057990" y="27336"/>
                </a:lnTo>
                <a:lnTo>
                  <a:pt x="2089345" y="19638"/>
                </a:lnTo>
                <a:lnTo>
                  <a:pt x="2114217" y="14507"/>
                </a:lnTo>
                <a:lnTo>
                  <a:pt x="2152436" y="8805"/>
                </a:lnTo>
                <a:lnTo>
                  <a:pt x="2190589" y="3625"/>
                </a:lnTo>
                <a:lnTo>
                  <a:pt x="2226728" y="0"/>
                </a:lnTo>
                <a:lnTo>
                  <a:pt x="2277070" y="424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4" name="SMARTInkShape-2198"/>
          <p:cNvSpPr/>
          <p:nvPr>
            <p:custDataLst>
              <p:tags r:id="rId24"/>
            </p:custDataLst>
          </p:nvPr>
        </p:nvSpPr>
        <p:spPr bwMode="auto">
          <a:xfrm>
            <a:off x="5340422" y="2705695"/>
            <a:ext cx="249563" cy="258998"/>
          </a:xfrm>
          <a:custGeom>
            <a:avLst/>
            <a:gdLst/>
            <a:ahLst/>
            <a:cxnLst/>
            <a:rect l="0" t="0" r="0" b="0"/>
            <a:pathLst>
              <a:path w="249563" h="258998">
                <a:moveTo>
                  <a:pt x="249562" y="0"/>
                </a:moveTo>
                <a:lnTo>
                  <a:pt x="249562" y="0"/>
                </a:lnTo>
                <a:lnTo>
                  <a:pt x="217016" y="7689"/>
                </a:lnTo>
                <a:lnTo>
                  <a:pt x="180057" y="8562"/>
                </a:lnTo>
                <a:lnTo>
                  <a:pt x="140112" y="11528"/>
                </a:lnTo>
                <a:lnTo>
                  <a:pt x="101494" y="26090"/>
                </a:lnTo>
                <a:lnTo>
                  <a:pt x="57631" y="54212"/>
                </a:lnTo>
                <a:lnTo>
                  <a:pt x="34495" y="75704"/>
                </a:lnTo>
                <a:lnTo>
                  <a:pt x="11546" y="114871"/>
                </a:lnTo>
                <a:lnTo>
                  <a:pt x="3091" y="139869"/>
                </a:lnTo>
                <a:lnTo>
                  <a:pt x="0" y="178382"/>
                </a:lnTo>
                <a:lnTo>
                  <a:pt x="662" y="197493"/>
                </a:lnTo>
                <a:lnTo>
                  <a:pt x="21903" y="239237"/>
                </a:lnTo>
                <a:lnTo>
                  <a:pt x="32956" y="253833"/>
                </a:lnTo>
                <a:lnTo>
                  <a:pt x="37688" y="257527"/>
                </a:lnTo>
                <a:lnTo>
                  <a:pt x="41837" y="258997"/>
                </a:lnTo>
                <a:lnTo>
                  <a:pt x="55623" y="258968"/>
                </a:lnTo>
                <a:lnTo>
                  <a:pt x="64479" y="248381"/>
                </a:lnTo>
                <a:lnTo>
                  <a:pt x="77975" y="220107"/>
                </a:lnTo>
                <a:lnTo>
                  <a:pt x="88257" y="181303"/>
                </a:lnTo>
                <a:lnTo>
                  <a:pt x="92297" y="140040"/>
                </a:lnTo>
                <a:lnTo>
                  <a:pt x="88385" y="118795"/>
                </a:lnTo>
                <a:lnTo>
                  <a:pt x="76019" y="93076"/>
                </a:lnTo>
                <a:lnTo>
                  <a:pt x="68914" y="86016"/>
                </a:lnTo>
                <a:lnTo>
                  <a:pt x="45114" y="82041"/>
                </a:lnTo>
                <a:lnTo>
                  <a:pt x="17391" y="8929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84" name="SMARTInkShape-Group643"/>
          <p:cNvGrpSpPr/>
          <p:nvPr/>
        </p:nvGrpSpPr>
        <p:grpSpPr>
          <a:xfrm>
            <a:off x="5063133" y="1830586"/>
            <a:ext cx="2918510" cy="1223368"/>
            <a:chOff x="5063133" y="1830586"/>
            <a:chExt cx="2918510" cy="1223368"/>
          </a:xfrm>
        </p:grpSpPr>
        <p:sp>
          <p:nvSpPr>
            <p:cNvPr id="155" name="SMARTInkShape-2199"/>
            <p:cNvSpPr/>
            <p:nvPr>
              <p:custDataLst>
                <p:tags r:id="rId56"/>
              </p:custDataLst>
            </p:nvPr>
          </p:nvSpPr>
          <p:spPr bwMode="auto">
            <a:xfrm>
              <a:off x="6162070" y="1985516"/>
              <a:ext cx="115501" cy="248603"/>
            </a:xfrm>
            <a:custGeom>
              <a:avLst/>
              <a:gdLst/>
              <a:ahLst/>
              <a:cxnLst/>
              <a:rect l="0" t="0" r="0" b="0"/>
              <a:pathLst>
                <a:path w="115501" h="248603">
                  <a:moveTo>
                    <a:pt x="26203" y="32593"/>
                  </a:moveTo>
                  <a:lnTo>
                    <a:pt x="26203" y="32593"/>
                  </a:lnTo>
                  <a:lnTo>
                    <a:pt x="12938" y="14183"/>
                  </a:lnTo>
                  <a:lnTo>
                    <a:pt x="1391" y="6908"/>
                  </a:lnTo>
                  <a:lnTo>
                    <a:pt x="732" y="8524"/>
                  </a:lnTo>
                  <a:lnTo>
                    <a:pt x="0" y="15612"/>
                  </a:lnTo>
                  <a:lnTo>
                    <a:pt x="9205" y="56166"/>
                  </a:lnTo>
                  <a:lnTo>
                    <a:pt x="11894" y="63191"/>
                  </a:lnTo>
                  <a:lnTo>
                    <a:pt x="14882" y="100101"/>
                  </a:lnTo>
                  <a:lnTo>
                    <a:pt x="17203" y="143956"/>
                  </a:lnTo>
                  <a:lnTo>
                    <a:pt x="24088" y="182778"/>
                  </a:lnTo>
                  <a:lnTo>
                    <a:pt x="32412" y="220408"/>
                  </a:lnTo>
                  <a:lnTo>
                    <a:pt x="41162" y="239606"/>
                  </a:lnTo>
                  <a:lnTo>
                    <a:pt x="47073" y="247961"/>
                  </a:lnTo>
                  <a:lnTo>
                    <a:pt x="50038" y="248602"/>
                  </a:lnTo>
                  <a:lnTo>
                    <a:pt x="53008" y="247044"/>
                  </a:lnTo>
                  <a:lnTo>
                    <a:pt x="69642" y="225546"/>
                  </a:lnTo>
                  <a:lnTo>
                    <a:pt x="75275" y="209631"/>
                  </a:lnTo>
                  <a:lnTo>
                    <a:pt x="86317" y="166334"/>
                  </a:lnTo>
                  <a:lnTo>
                    <a:pt x="97756" y="125488"/>
                  </a:lnTo>
                  <a:lnTo>
                    <a:pt x="106604" y="81946"/>
                  </a:lnTo>
                  <a:lnTo>
                    <a:pt x="112864" y="39279"/>
                  </a:lnTo>
                  <a:lnTo>
                    <a:pt x="115346" y="75"/>
                  </a:lnTo>
                  <a:lnTo>
                    <a:pt x="115397" y="0"/>
                  </a:lnTo>
                  <a:lnTo>
                    <a:pt x="115500" y="580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6" name="SMARTInkShape-2200"/>
            <p:cNvSpPr/>
            <p:nvPr>
              <p:custDataLst>
                <p:tags r:id="rId57"/>
              </p:custDataLst>
            </p:nvPr>
          </p:nvSpPr>
          <p:spPr bwMode="auto">
            <a:xfrm>
              <a:off x="6313289" y="2169914"/>
              <a:ext cx="74452" cy="237804"/>
            </a:xfrm>
            <a:custGeom>
              <a:avLst/>
              <a:gdLst/>
              <a:ahLst/>
              <a:cxnLst/>
              <a:rect l="0" t="0" r="0" b="0"/>
              <a:pathLst>
                <a:path w="74452" h="237804">
                  <a:moveTo>
                    <a:pt x="35719" y="0"/>
                  </a:moveTo>
                  <a:lnTo>
                    <a:pt x="35719" y="0"/>
                  </a:lnTo>
                  <a:lnTo>
                    <a:pt x="40459" y="0"/>
                  </a:lnTo>
                  <a:lnTo>
                    <a:pt x="41856" y="2977"/>
                  </a:lnTo>
                  <a:lnTo>
                    <a:pt x="54198" y="47207"/>
                  </a:lnTo>
                  <a:lnTo>
                    <a:pt x="68543" y="87466"/>
                  </a:lnTo>
                  <a:lnTo>
                    <a:pt x="74451" y="118579"/>
                  </a:lnTo>
                  <a:lnTo>
                    <a:pt x="72446" y="144975"/>
                  </a:lnTo>
                  <a:lnTo>
                    <a:pt x="62807" y="179216"/>
                  </a:lnTo>
                  <a:lnTo>
                    <a:pt x="53667" y="206559"/>
                  </a:lnTo>
                  <a:lnTo>
                    <a:pt x="29799" y="237643"/>
                  </a:lnTo>
                  <a:lnTo>
                    <a:pt x="27804" y="237803"/>
                  </a:lnTo>
                  <a:lnTo>
                    <a:pt x="22941" y="235336"/>
                  </a:lnTo>
                  <a:lnTo>
                    <a:pt x="14624" y="228369"/>
                  </a:lnTo>
                  <a:lnTo>
                    <a:pt x="11461" y="222875"/>
                  </a:lnTo>
                  <a:lnTo>
                    <a:pt x="0" y="18752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7" name="SMARTInkShape-2201"/>
            <p:cNvSpPr/>
            <p:nvPr>
              <p:custDataLst>
                <p:tags r:id="rId58"/>
              </p:custDataLst>
            </p:nvPr>
          </p:nvSpPr>
          <p:spPr bwMode="auto">
            <a:xfrm>
              <a:off x="6340197" y="2062758"/>
              <a:ext cx="26671" cy="41439"/>
            </a:xfrm>
            <a:custGeom>
              <a:avLst/>
              <a:gdLst/>
              <a:ahLst/>
              <a:cxnLst/>
              <a:rect l="0" t="0" r="0" b="0"/>
              <a:pathLst>
                <a:path w="26671" h="41439">
                  <a:moveTo>
                    <a:pt x="17741" y="0"/>
                  </a:moveTo>
                  <a:lnTo>
                    <a:pt x="17741" y="0"/>
                  </a:lnTo>
                  <a:lnTo>
                    <a:pt x="4438" y="0"/>
                  </a:lnTo>
                  <a:lnTo>
                    <a:pt x="2919" y="992"/>
                  </a:lnTo>
                  <a:lnTo>
                    <a:pt x="1906" y="2646"/>
                  </a:lnTo>
                  <a:lnTo>
                    <a:pt x="781" y="8121"/>
                  </a:lnTo>
                  <a:lnTo>
                    <a:pt x="0" y="33419"/>
                  </a:lnTo>
                  <a:lnTo>
                    <a:pt x="952" y="37162"/>
                  </a:lnTo>
                  <a:lnTo>
                    <a:pt x="2580" y="39658"/>
                  </a:lnTo>
                  <a:lnTo>
                    <a:pt x="4656" y="41321"/>
                  </a:lnTo>
                  <a:lnTo>
                    <a:pt x="7033" y="41438"/>
                  </a:lnTo>
                  <a:lnTo>
                    <a:pt x="12321" y="38922"/>
                  </a:lnTo>
                  <a:lnTo>
                    <a:pt x="26670" y="1785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8" name="SMARTInkShape-2202"/>
            <p:cNvSpPr/>
            <p:nvPr>
              <p:custDataLst>
                <p:tags r:id="rId59"/>
              </p:custDataLst>
            </p:nvPr>
          </p:nvSpPr>
          <p:spPr bwMode="auto">
            <a:xfrm>
              <a:off x="6384727" y="1830586"/>
              <a:ext cx="257893" cy="535782"/>
            </a:xfrm>
            <a:custGeom>
              <a:avLst/>
              <a:gdLst/>
              <a:ahLst/>
              <a:cxnLst/>
              <a:rect l="0" t="0" r="0" b="0"/>
              <a:pathLst>
                <a:path w="257893" h="535782">
                  <a:moveTo>
                    <a:pt x="0" y="0"/>
                  </a:moveTo>
                  <a:lnTo>
                    <a:pt x="0" y="0"/>
                  </a:lnTo>
                  <a:lnTo>
                    <a:pt x="4740" y="4740"/>
                  </a:lnTo>
                  <a:lnTo>
                    <a:pt x="12358" y="7068"/>
                  </a:lnTo>
                  <a:lnTo>
                    <a:pt x="24344" y="10086"/>
                  </a:lnTo>
                  <a:lnTo>
                    <a:pt x="42900" y="18043"/>
                  </a:lnTo>
                  <a:lnTo>
                    <a:pt x="72315" y="46714"/>
                  </a:lnTo>
                  <a:lnTo>
                    <a:pt x="103577" y="83270"/>
                  </a:lnTo>
                  <a:lnTo>
                    <a:pt x="133325" y="120584"/>
                  </a:lnTo>
                  <a:lnTo>
                    <a:pt x="161542" y="154460"/>
                  </a:lnTo>
                  <a:lnTo>
                    <a:pt x="183252" y="188042"/>
                  </a:lnTo>
                  <a:lnTo>
                    <a:pt x="208306" y="227034"/>
                  </a:lnTo>
                  <a:lnTo>
                    <a:pt x="228297" y="262179"/>
                  </a:lnTo>
                  <a:lnTo>
                    <a:pt x="240703" y="291149"/>
                  </a:lnTo>
                  <a:lnTo>
                    <a:pt x="253550" y="335636"/>
                  </a:lnTo>
                  <a:lnTo>
                    <a:pt x="257357" y="371307"/>
                  </a:lnTo>
                  <a:lnTo>
                    <a:pt x="257892" y="381483"/>
                  </a:lnTo>
                  <a:lnTo>
                    <a:pt x="250549" y="411311"/>
                  </a:lnTo>
                  <a:lnTo>
                    <a:pt x="237363" y="443750"/>
                  </a:lnTo>
                  <a:lnTo>
                    <a:pt x="207290" y="486183"/>
                  </a:lnTo>
                  <a:lnTo>
                    <a:pt x="192340" y="500839"/>
                  </a:lnTo>
                  <a:lnTo>
                    <a:pt x="148445" y="527774"/>
                  </a:lnTo>
                  <a:lnTo>
                    <a:pt x="116086" y="53578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9" name="SMARTInkShape-2203"/>
            <p:cNvSpPr/>
            <p:nvPr>
              <p:custDataLst>
                <p:tags r:id="rId60"/>
              </p:custDataLst>
            </p:nvPr>
          </p:nvSpPr>
          <p:spPr bwMode="auto">
            <a:xfrm>
              <a:off x="6741914" y="2098477"/>
              <a:ext cx="151806" cy="35352"/>
            </a:xfrm>
            <a:custGeom>
              <a:avLst/>
              <a:gdLst/>
              <a:ahLst/>
              <a:cxnLst/>
              <a:rect l="0" t="0" r="0" b="0"/>
              <a:pathLst>
                <a:path w="151806" h="35352">
                  <a:moveTo>
                    <a:pt x="0" y="26789"/>
                  </a:moveTo>
                  <a:lnTo>
                    <a:pt x="0" y="26789"/>
                  </a:lnTo>
                  <a:lnTo>
                    <a:pt x="0" y="34477"/>
                  </a:lnTo>
                  <a:lnTo>
                    <a:pt x="14221" y="35351"/>
                  </a:lnTo>
                  <a:lnTo>
                    <a:pt x="56921" y="25956"/>
                  </a:lnTo>
                  <a:lnTo>
                    <a:pt x="97123" y="19458"/>
                  </a:lnTo>
                  <a:lnTo>
                    <a:pt x="136888" y="5901"/>
                  </a:lnTo>
                  <a:lnTo>
                    <a:pt x="15180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0" name="SMARTInkShape-2204"/>
            <p:cNvSpPr/>
            <p:nvPr>
              <p:custDataLst>
                <p:tags r:id="rId61"/>
              </p:custDataLst>
            </p:nvPr>
          </p:nvSpPr>
          <p:spPr bwMode="auto">
            <a:xfrm>
              <a:off x="6757204" y="1952112"/>
              <a:ext cx="163305" cy="306043"/>
            </a:xfrm>
            <a:custGeom>
              <a:avLst/>
              <a:gdLst/>
              <a:ahLst/>
              <a:cxnLst/>
              <a:rect l="0" t="0" r="0" b="0"/>
              <a:pathLst>
                <a:path w="163305" h="306043">
                  <a:moveTo>
                    <a:pt x="136515" y="21349"/>
                  </a:moveTo>
                  <a:lnTo>
                    <a:pt x="136515" y="21349"/>
                  </a:lnTo>
                  <a:lnTo>
                    <a:pt x="131774" y="11868"/>
                  </a:lnTo>
                  <a:lnTo>
                    <a:pt x="124156" y="4567"/>
                  </a:lnTo>
                  <a:lnTo>
                    <a:pt x="119345" y="1232"/>
                  </a:lnTo>
                  <a:lnTo>
                    <a:pt x="114155" y="0"/>
                  </a:lnTo>
                  <a:lnTo>
                    <a:pt x="96376" y="3007"/>
                  </a:lnTo>
                  <a:lnTo>
                    <a:pt x="69496" y="12912"/>
                  </a:lnTo>
                  <a:lnTo>
                    <a:pt x="49303" y="29163"/>
                  </a:lnTo>
                  <a:lnTo>
                    <a:pt x="36812" y="45713"/>
                  </a:lnTo>
                  <a:lnTo>
                    <a:pt x="22086" y="77406"/>
                  </a:lnTo>
                  <a:lnTo>
                    <a:pt x="9896" y="118215"/>
                  </a:lnTo>
                  <a:lnTo>
                    <a:pt x="0" y="152245"/>
                  </a:lnTo>
                  <a:lnTo>
                    <a:pt x="264" y="195401"/>
                  </a:lnTo>
                  <a:lnTo>
                    <a:pt x="4191" y="226036"/>
                  </a:lnTo>
                  <a:lnTo>
                    <a:pt x="11980" y="263236"/>
                  </a:lnTo>
                  <a:lnTo>
                    <a:pt x="14796" y="271904"/>
                  </a:lnTo>
                  <a:lnTo>
                    <a:pt x="33801" y="289472"/>
                  </a:lnTo>
                  <a:lnTo>
                    <a:pt x="58122" y="303234"/>
                  </a:lnTo>
                  <a:lnTo>
                    <a:pt x="75546" y="306042"/>
                  </a:lnTo>
                  <a:lnTo>
                    <a:pt x="101252" y="302045"/>
                  </a:lnTo>
                  <a:lnTo>
                    <a:pt x="127720" y="285096"/>
                  </a:lnTo>
                  <a:lnTo>
                    <a:pt x="144933" y="270704"/>
                  </a:lnTo>
                  <a:lnTo>
                    <a:pt x="156317" y="250674"/>
                  </a:lnTo>
                  <a:lnTo>
                    <a:pt x="163304" y="22673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1" name="SMARTInkShape-2205"/>
            <p:cNvSpPr/>
            <p:nvPr>
              <p:custDataLst>
                <p:tags r:id="rId62"/>
              </p:custDataLst>
            </p:nvPr>
          </p:nvSpPr>
          <p:spPr bwMode="auto">
            <a:xfrm>
              <a:off x="7063383" y="1919883"/>
              <a:ext cx="49794" cy="303610"/>
            </a:xfrm>
            <a:custGeom>
              <a:avLst/>
              <a:gdLst/>
              <a:ahLst/>
              <a:cxnLst/>
              <a:rect l="0" t="0" r="0" b="0"/>
              <a:pathLst>
                <a:path w="49794" h="303610">
                  <a:moveTo>
                    <a:pt x="44648" y="0"/>
                  </a:moveTo>
                  <a:lnTo>
                    <a:pt x="44648" y="0"/>
                  </a:lnTo>
                  <a:lnTo>
                    <a:pt x="49389" y="0"/>
                  </a:lnTo>
                  <a:lnTo>
                    <a:pt x="49793" y="2976"/>
                  </a:lnTo>
                  <a:lnTo>
                    <a:pt x="44238" y="43525"/>
                  </a:lnTo>
                  <a:lnTo>
                    <a:pt x="40166" y="74246"/>
                  </a:lnTo>
                  <a:lnTo>
                    <a:pt x="35050" y="108404"/>
                  </a:lnTo>
                  <a:lnTo>
                    <a:pt x="29468" y="141445"/>
                  </a:lnTo>
                  <a:lnTo>
                    <a:pt x="20747" y="184344"/>
                  </a:lnTo>
                  <a:lnTo>
                    <a:pt x="14844" y="216868"/>
                  </a:lnTo>
                  <a:lnTo>
                    <a:pt x="5941" y="259167"/>
                  </a:lnTo>
                  <a:lnTo>
                    <a:pt x="0" y="30360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2" name="SMARTInkShape-2206"/>
            <p:cNvSpPr/>
            <p:nvPr>
              <p:custDataLst>
                <p:tags r:id="rId63"/>
              </p:custDataLst>
            </p:nvPr>
          </p:nvSpPr>
          <p:spPr bwMode="auto">
            <a:xfrm>
              <a:off x="7118202" y="1840034"/>
              <a:ext cx="175389" cy="53061"/>
            </a:xfrm>
            <a:custGeom>
              <a:avLst/>
              <a:gdLst/>
              <a:ahLst/>
              <a:cxnLst/>
              <a:rect l="0" t="0" r="0" b="0"/>
              <a:pathLst>
                <a:path w="175389" h="53061">
                  <a:moveTo>
                    <a:pt x="7689" y="35200"/>
                  </a:moveTo>
                  <a:lnTo>
                    <a:pt x="7689" y="35200"/>
                  </a:lnTo>
                  <a:lnTo>
                    <a:pt x="0" y="35200"/>
                  </a:lnTo>
                  <a:lnTo>
                    <a:pt x="3867" y="30460"/>
                  </a:lnTo>
                  <a:lnTo>
                    <a:pt x="16037" y="22771"/>
                  </a:lnTo>
                  <a:lnTo>
                    <a:pt x="60307" y="11285"/>
                  </a:lnTo>
                  <a:lnTo>
                    <a:pt x="104308" y="3420"/>
                  </a:lnTo>
                  <a:lnTo>
                    <a:pt x="145807" y="0"/>
                  </a:lnTo>
                  <a:lnTo>
                    <a:pt x="156056" y="2358"/>
                  </a:lnTo>
                  <a:lnTo>
                    <a:pt x="167404" y="6618"/>
                  </a:lnTo>
                  <a:lnTo>
                    <a:pt x="170721" y="7215"/>
                  </a:lnTo>
                  <a:lnTo>
                    <a:pt x="172931" y="9598"/>
                  </a:lnTo>
                  <a:lnTo>
                    <a:pt x="175388" y="17538"/>
                  </a:lnTo>
                  <a:lnTo>
                    <a:pt x="159493" y="5306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3" name="SMARTInkShape-2207"/>
            <p:cNvSpPr/>
            <p:nvPr>
              <p:custDataLst>
                <p:tags r:id="rId64"/>
              </p:custDataLst>
            </p:nvPr>
          </p:nvSpPr>
          <p:spPr bwMode="auto">
            <a:xfrm>
              <a:off x="7090172" y="2053828"/>
              <a:ext cx="160735" cy="8931"/>
            </a:xfrm>
            <a:custGeom>
              <a:avLst/>
              <a:gdLst/>
              <a:ahLst/>
              <a:cxnLst/>
              <a:rect l="0" t="0" r="0" b="0"/>
              <a:pathLst>
                <a:path w="160735" h="8931">
                  <a:moveTo>
                    <a:pt x="0" y="0"/>
                  </a:moveTo>
                  <a:lnTo>
                    <a:pt x="0" y="0"/>
                  </a:lnTo>
                  <a:lnTo>
                    <a:pt x="4741" y="4741"/>
                  </a:lnTo>
                  <a:lnTo>
                    <a:pt x="12359" y="7068"/>
                  </a:lnTo>
                  <a:lnTo>
                    <a:pt x="47640" y="8562"/>
                  </a:lnTo>
                  <a:lnTo>
                    <a:pt x="90108" y="8857"/>
                  </a:lnTo>
                  <a:lnTo>
                    <a:pt x="133627" y="8915"/>
                  </a:lnTo>
                  <a:lnTo>
                    <a:pt x="160734" y="893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4" name="SMARTInkShape-2208"/>
            <p:cNvSpPr/>
            <p:nvPr>
              <p:custDataLst>
                <p:tags r:id="rId65"/>
              </p:custDataLst>
            </p:nvPr>
          </p:nvSpPr>
          <p:spPr bwMode="auto">
            <a:xfrm>
              <a:off x="7067572" y="2178844"/>
              <a:ext cx="272632" cy="32501"/>
            </a:xfrm>
            <a:custGeom>
              <a:avLst/>
              <a:gdLst/>
              <a:ahLst/>
              <a:cxnLst/>
              <a:rect l="0" t="0" r="0" b="0"/>
              <a:pathLst>
                <a:path w="272632" h="32501">
                  <a:moveTo>
                    <a:pt x="4741" y="0"/>
                  </a:moveTo>
                  <a:lnTo>
                    <a:pt x="4741" y="0"/>
                  </a:lnTo>
                  <a:lnTo>
                    <a:pt x="0" y="9481"/>
                  </a:lnTo>
                  <a:lnTo>
                    <a:pt x="319" y="19427"/>
                  </a:lnTo>
                  <a:lnTo>
                    <a:pt x="1793" y="24858"/>
                  </a:lnTo>
                  <a:lnTo>
                    <a:pt x="6743" y="28478"/>
                  </a:lnTo>
                  <a:lnTo>
                    <a:pt x="22829" y="32500"/>
                  </a:lnTo>
                  <a:lnTo>
                    <a:pt x="58938" y="30024"/>
                  </a:lnTo>
                  <a:lnTo>
                    <a:pt x="96315" y="23007"/>
                  </a:lnTo>
                  <a:lnTo>
                    <a:pt x="125808" y="17501"/>
                  </a:lnTo>
                  <a:lnTo>
                    <a:pt x="158759" y="11747"/>
                  </a:lnTo>
                  <a:lnTo>
                    <a:pt x="193248" y="5882"/>
                  </a:lnTo>
                  <a:lnTo>
                    <a:pt x="236653" y="1743"/>
                  </a:lnTo>
                  <a:lnTo>
                    <a:pt x="272631"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5" name="SMARTInkShape-2209"/>
            <p:cNvSpPr/>
            <p:nvPr>
              <p:custDataLst>
                <p:tags r:id="rId66"/>
              </p:custDataLst>
            </p:nvPr>
          </p:nvSpPr>
          <p:spPr bwMode="auto">
            <a:xfrm>
              <a:off x="5639447" y="2567880"/>
              <a:ext cx="200570" cy="405707"/>
            </a:xfrm>
            <a:custGeom>
              <a:avLst/>
              <a:gdLst/>
              <a:ahLst/>
              <a:cxnLst/>
              <a:rect l="0" t="0" r="0" b="0"/>
              <a:pathLst>
                <a:path w="200570" h="405707">
                  <a:moveTo>
                    <a:pt x="200569" y="12800"/>
                  </a:moveTo>
                  <a:lnTo>
                    <a:pt x="200569" y="12800"/>
                  </a:lnTo>
                  <a:lnTo>
                    <a:pt x="175711" y="371"/>
                  </a:lnTo>
                  <a:lnTo>
                    <a:pt x="161740" y="0"/>
                  </a:lnTo>
                  <a:lnTo>
                    <a:pt x="133257" y="3106"/>
                  </a:lnTo>
                  <a:lnTo>
                    <a:pt x="90112" y="30251"/>
                  </a:lnTo>
                  <a:lnTo>
                    <a:pt x="67189" y="51484"/>
                  </a:lnTo>
                  <a:lnTo>
                    <a:pt x="41905" y="93557"/>
                  </a:lnTo>
                  <a:lnTo>
                    <a:pt x="20804" y="136092"/>
                  </a:lnTo>
                  <a:lnTo>
                    <a:pt x="14351" y="170929"/>
                  </a:lnTo>
                  <a:lnTo>
                    <a:pt x="6598" y="206386"/>
                  </a:lnTo>
                  <a:lnTo>
                    <a:pt x="0" y="245996"/>
                  </a:lnTo>
                  <a:lnTo>
                    <a:pt x="1625" y="284784"/>
                  </a:lnTo>
                  <a:lnTo>
                    <a:pt x="8118" y="327544"/>
                  </a:lnTo>
                  <a:lnTo>
                    <a:pt x="30547" y="368546"/>
                  </a:lnTo>
                  <a:lnTo>
                    <a:pt x="48605" y="386875"/>
                  </a:lnTo>
                  <a:lnTo>
                    <a:pt x="75553" y="40570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6" name="SMARTInkShape-2210"/>
            <p:cNvSpPr/>
            <p:nvPr>
              <p:custDataLst>
                <p:tags r:id="rId67"/>
              </p:custDataLst>
            </p:nvPr>
          </p:nvSpPr>
          <p:spPr bwMode="auto">
            <a:xfrm>
              <a:off x="5825941" y="2696766"/>
              <a:ext cx="148021" cy="227724"/>
            </a:xfrm>
            <a:custGeom>
              <a:avLst/>
              <a:gdLst/>
              <a:ahLst/>
              <a:cxnLst/>
              <a:rect l="0" t="0" r="0" b="0"/>
              <a:pathLst>
                <a:path w="148021" h="227724">
                  <a:moveTo>
                    <a:pt x="5145" y="17859"/>
                  </a:moveTo>
                  <a:lnTo>
                    <a:pt x="5145" y="17859"/>
                  </a:lnTo>
                  <a:lnTo>
                    <a:pt x="405" y="17859"/>
                  </a:lnTo>
                  <a:lnTo>
                    <a:pt x="0" y="18851"/>
                  </a:lnTo>
                  <a:lnTo>
                    <a:pt x="3835" y="27572"/>
                  </a:lnTo>
                  <a:lnTo>
                    <a:pt x="12097" y="66790"/>
                  </a:lnTo>
                  <a:lnTo>
                    <a:pt x="16134" y="94204"/>
                  </a:lnTo>
                  <a:lnTo>
                    <a:pt x="26261" y="133414"/>
                  </a:lnTo>
                  <a:lnTo>
                    <a:pt x="35366" y="169428"/>
                  </a:lnTo>
                  <a:lnTo>
                    <a:pt x="51941" y="205924"/>
                  </a:lnTo>
                  <a:lnTo>
                    <a:pt x="64549" y="226987"/>
                  </a:lnTo>
                  <a:lnTo>
                    <a:pt x="66576" y="227723"/>
                  </a:lnTo>
                  <a:lnTo>
                    <a:pt x="68919" y="227221"/>
                  </a:lnTo>
                  <a:lnTo>
                    <a:pt x="71473" y="225895"/>
                  </a:lnTo>
                  <a:lnTo>
                    <a:pt x="88269" y="189158"/>
                  </a:lnTo>
                  <a:lnTo>
                    <a:pt x="105129" y="149702"/>
                  </a:lnTo>
                  <a:lnTo>
                    <a:pt x="125141" y="105565"/>
                  </a:lnTo>
                  <a:lnTo>
                    <a:pt x="136529" y="71391"/>
                  </a:lnTo>
                  <a:lnTo>
                    <a:pt x="146507" y="28056"/>
                  </a:lnTo>
                  <a:lnTo>
                    <a:pt x="14802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7" name="SMARTInkShape-2211"/>
            <p:cNvSpPr/>
            <p:nvPr>
              <p:custDataLst>
                <p:tags r:id="rId68"/>
              </p:custDataLst>
            </p:nvPr>
          </p:nvSpPr>
          <p:spPr bwMode="auto">
            <a:xfrm>
              <a:off x="6009680" y="2848570"/>
              <a:ext cx="89298" cy="151506"/>
            </a:xfrm>
            <a:custGeom>
              <a:avLst/>
              <a:gdLst/>
              <a:ahLst/>
              <a:cxnLst/>
              <a:rect l="0" t="0" r="0" b="0"/>
              <a:pathLst>
                <a:path w="89298" h="151506">
                  <a:moveTo>
                    <a:pt x="0" y="0"/>
                  </a:moveTo>
                  <a:lnTo>
                    <a:pt x="0" y="0"/>
                  </a:lnTo>
                  <a:lnTo>
                    <a:pt x="992" y="23353"/>
                  </a:lnTo>
                  <a:lnTo>
                    <a:pt x="9094" y="66775"/>
                  </a:lnTo>
                  <a:lnTo>
                    <a:pt x="18479" y="108587"/>
                  </a:lnTo>
                  <a:lnTo>
                    <a:pt x="25080" y="129621"/>
                  </a:lnTo>
                  <a:lnTo>
                    <a:pt x="34629" y="145583"/>
                  </a:lnTo>
                  <a:lnTo>
                    <a:pt x="39952" y="149642"/>
                  </a:lnTo>
                  <a:lnTo>
                    <a:pt x="45486" y="151355"/>
                  </a:lnTo>
                  <a:lnTo>
                    <a:pt x="51161" y="151505"/>
                  </a:lnTo>
                  <a:lnTo>
                    <a:pt x="55935" y="149621"/>
                  </a:lnTo>
                  <a:lnTo>
                    <a:pt x="89297" y="11608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8" name="SMARTInkShape-2212"/>
            <p:cNvSpPr/>
            <p:nvPr>
              <p:custDataLst>
                <p:tags r:id="rId69"/>
              </p:custDataLst>
            </p:nvPr>
          </p:nvSpPr>
          <p:spPr bwMode="auto">
            <a:xfrm>
              <a:off x="5884664" y="2161720"/>
              <a:ext cx="62509" cy="131588"/>
            </a:xfrm>
            <a:custGeom>
              <a:avLst/>
              <a:gdLst/>
              <a:ahLst/>
              <a:cxnLst/>
              <a:rect l="0" t="0" r="0" b="0"/>
              <a:pathLst>
                <a:path w="62509" h="131588">
                  <a:moveTo>
                    <a:pt x="0" y="17124"/>
                  </a:moveTo>
                  <a:lnTo>
                    <a:pt x="0" y="17124"/>
                  </a:lnTo>
                  <a:lnTo>
                    <a:pt x="15377" y="1747"/>
                  </a:lnTo>
                  <a:lnTo>
                    <a:pt x="15212" y="919"/>
                  </a:lnTo>
                  <a:lnTo>
                    <a:pt x="14110" y="368"/>
                  </a:lnTo>
                  <a:lnTo>
                    <a:pt x="12383" y="0"/>
                  </a:lnTo>
                  <a:lnTo>
                    <a:pt x="11232" y="747"/>
                  </a:lnTo>
                  <a:lnTo>
                    <a:pt x="4492" y="21239"/>
                  </a:lnTo>
                  <a:lnTo>
                    <a:pt x="1331" y="54613"/>
                  </a:lnTo>
                  <a:lnTo>
                    <a:pt x="1255" y="96077"/>
                  </a:lnTo>
                  <a:lnTo>
                    <a:pt x="7207" y="120884"/>
                  </a:lnTo>
                  <a:lnTo>
                    <a:pt x="12463" y="127732"/>
                  </a:lnTo>
                  <a:lnTo>
                    <a:pt x="20753" y="130775"/>
                  </a:lnTo>
                  <a:lnTo>
                    <a:pt x="25742" y="131587"/>
                  </a:lnTo>
                  <a:lnTo>
                    <a:pt x="31052" y="130143"/>
                  </a:lnTo>
                  <a:lnTo>
                    <a:pt x="42243" y="123248"/>
                  </a:lnTo>
                  <a:lnTo>
                    <a:pt x="62508" y="8856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9" name="SMARTInkShape-2213"/>
            <p:cNvSpPr/>
            <p:nvPr>
              <p:custDataLst>
                <p:tags r:id="rId70"/>
              </p:custDataLst>
            </p:nvPr>
          </p:nvSpPr>
          <p:spPr bwMode="auto">
            <a:xfrm>
              <a:off x="5875734" y="2036487"/>
              <a:ext cx="26540" cy="35202"/>
            </a:xfrm>
            <a:custGeom>
              <a:avLst/>
              <a:gdLst/>
              <a:ahLst/>
              <a:cxnLst/>
              <a:rect l="0" t="0" r="0" b="0"/>
              <a:pathLst>
                <a:path w="26540" h="35202">
                  <a:moveTo>
                    <a:pt x="0" y="35201"/>
                  </a:moveTo>
                  <a:lnTo>
                    <a:pt x="0" y="35201"/>
                  </a:lnTo>
                  <a:lnTo>
                    <a:pt x="8122" y="28071"/>
                  </a:lnTo>
                  <a:lnTo>
                    <a:pt x="20376" y="19969"/>
                  </a:lnTo>
                  <a:lnTo>
                    <a:pt x="23939" y="14210"/>
                  </a:lnTo>
                  <a:lnTo>
                    <a:pt x="26539" y="1232"/>
                  </a:lnTo>
                  <a:lnTo>
                    <a:pt x="25630" y="649"/>
                  </a:lnTo>
                  <a:lnTo>
                    <a:pt x="21975" y="0"/>
                  </a:lnTo>
                  <a:lnTo>
                    <a:pt x="9598" y="9116"/>
                  </a:lnTo>
                  <a:lnTo>
                    <a:pt x="7391" y="13842"/>
                  </a:lnTo>
                  <a:lnTo>
                    <a:pt x="8930" y="3520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0" name="SMARTInkShape-2214"/>
            <p:cNvSpPr/>
            <p:nvPr>
              <p:custDataLst>
                <p:tags r:id="rId71"/>
              </p:custDataLst>
            </p:nvPr>
          </p:nvSpPr>
          <p:spPr bwMode="auto">
            <a:xfrm>
              <a:off x="5982891" y="2259211"/>
              <a:ext cx="58319" cy="107157"/>
            </a:xfrm>
            <a:custGeom>
              <a:avLst/>
              <a:gdLst/>
              <a:ahLst/>
              <a:cxnLst/>
              <a:rect l="0" t="0" r="0" b="0"/>
              <a:pathLst>
                <a:path w="58319" h="107157">
                  <a:moveTo>
                    <a:pt x="53579" y="0"/>
                  </a:moveTo>
                  <a:lnTo>
                    <a:pt x="53579" y="0"/>
                  </a:lnTo>
                  <a:lnTo>
                    <a:pt x="58318" y="4740"/>
                  </a:lnTo>
                  <a:lnTo>
                    <a:pt x="52708" y="17651"/>
                  </a:lnTo>
                  <a:lnTo>
                    <a:pt x="24850" y="59929"/>
                  </a:lnTo>
                  <a:lnTo>
                    <a:pt x="0" y="10715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1" name="SMARTInkShape-2215"/>
            <p:cNvSpPr/>
            <p:nvPr>
              <p:custDataLst>
                <p:tags r:id="rId72"/>
              </p:custDataLst>
            </p:nvPr>
          </p:nvSpPr>
          <p:spPr bwMode="auto">
            <a:xfrm>
              <a:off x="5063133" y="1879815"/>
              <a:ext cx="240666" cy="419452"/>
            </a:xfrm>
            <a:custGeom>
              <a:avLst/>
              <a:gdLst/>
              <a:ahLst/>
              <a:cxnLst/>
              <a:rect l="0" t="0" r="0" b="0"/>
              <a:pathLst>
                <a:path w="240666" h="419452">
                  <a:moveTo>
                    <a:pt x="0" y="22208"/>
                  </a:moveTo>
                  <a:lnTo>
                    <a:pt x="0" y="22208"/>
                  </a:lnTo>
                  <a:lnTo>
                    <a:pt x="4740" y="22208"/>
                  </a:lnTo>
                  <a:lnTo>
                    <a:pt x="17169" y="41170"/>
                  </a:lnTo>
                  <a:lnTo>
                    <a:pt x="28679" y="81405"/>
                  </a:lnTo>
                  <a:lnTo>
                    <a:pt x="33010" y="102352"/>
                  </a:lnTo>
                  <a:lnTo>
                    <a:pt x="37882" y="127231"/>
                  </a:lnTo>
                  <a:lnTo>
                    <a:pt x="43114" y="154732"/>
                  </a:lnTo>
                  <a:lnTo>
                    <a:pt x="51573" y="195871"/>
                  </a:lnTo>
                  <a:lnTo>
                    <a:pt x="58640" y="230360"/>
                  </a:lnTo>
                  <a:lnTo>
                    <a:pt x="65088" y="268840"/>
                  </a:lnTo>
                  <a:lnTo>
                    <a:pt x="71261" y="301156"/>
                  </a:lnTo>
                  <a:lnTo>
                    <a:pt x="80315" y="344307"/>
                  </a:lnTo>
                  <a:lnTo>
                    <a:pt x="91928" y="388512"/>
                  </a:lnTo>
                  <a:lnTo>
                    <a:pt x="97002" y="403333"/>
                  </a:lnTo>
                  <a:lnTo>
                    <a:pt x="103364" y="412221"/>
                  </a:lnTo>
                  <a:lnTo>
                    <a:pt x="110581" y="417154"/>
                  </a:lnTo>
                  <a:lnTo>
                    <a:pt x="118369" y="419451"/>
                  </a:lnTo>
                  <a:lnTo>
                    <a:pt x="124553" y="418998"/>
                  </a:lnTo>
                  <a:lnTo>
                    <a:pt x="129668" y="416711"/>
                  </a:lnTo>
                  <a:lnTo>
                    <a:pt x="134071" y="413202"/>
                  </a:lnTo>
                  <a:lnTo>
                    <a:pt x="154487" y="370340"/>
                  </a:lnTo>
                  <a:lnTo>
                    <a:pt x="165565" y="337337"/>
                  </a:lnTo>
                  <a:lnTo>
                    <a:pt x="180025" y="293512"/>
                  </a:lnTo>
                  <a:lnTo>
                    <a:pt x="192128" y="255897"/>
                  </a:lnTo>
                  <a:lnTo>
                    <a:pt x="199523" y="223642"/>
                  </a:lnTo>
                  <a:lnTo>
                    <a:pt x="207430" y="186263"/>
                  </a:lnTo>
                  <a:lnTo>
                    <a:pt x="213693" y="157375"/>
                  </a:lnTo>
                  <a:lnTo>
                    <a:pt x="223297" y="114694"/>
                  </a:lnTo>
                  <a:lnTo>
                    <a:pt x="229542" y="73093"/>
                  </a:lnTo>
                  <a:lnTo>
                    <a:pt x="236133" y="37175"/>
                  </a:lnTo>
                  <a:lnTo>
                    <a:pt x="240665" y="0"/>
                  </a:lnTo>
                  <a:lnTo>
                    <a:pt x="239819" y="457"/>
                  </a:lnTo>
                  <a:lnTo>
                    <a:pt x="223242" y="3113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2" name="SMARTInkShape-2216"/>
            <p:cNvSpPr/>
            <p:nvPr>
              <p:custDataLst>
                <p:tags r:id="rId73"/>
              </p:custDataLst>
            </p:nvPr>
          </p:nvSpPr>
          <p:spPr bwMode="auto">
            <a:xfrm>
              <a:off x="5072063" y="2018463"/>
              <a:ext cx="285751" cy="53226"/>
            </a:xfrm>
            <a:custGeom>
              <a:avLst/>
              <a:gdLst/>
              <a:ahLst/>
              <a:cxnLst/>
              <a:rect l="0" t="0" r="0" b="0"/>
              <a:pathLst>
                <a:path w="285751" h="53226">
                  <a:moveTo>
                    <a:pt x="0" y="53225"/>
                  </a:moveTo>
                  <a:lnTo>
                    <a:pt x="0" y="53225"/>
                  </a:lnTo>
                  <a:lnTo>
                    <a:pt x="28497" y="31856"/>
                  </a:lnTo>
                  <a:lnTo>
                    <a:pt x="64104" y="14851"/>
                  </a:lnTo>
                  <a:lnTo>
                    <a:pt x="99250" y="5695"/>
                  </a:lnTo>
                  <a:lnTo>
                    <a:pt x="136343" y="1439"/>
                  </a:lnTo>
                  <a:lnTo>
                    <a:pt x="174143" y="0"/>
                  </a:lnTo>
                  <a:lnTo>
                    <a:pt x="216301" y="743"/>
                  </a:lnTo>
                  <a:lnTo>
                    <a:pt x="252825" y="5814"/>
                  </a:lnTo>
                  <a:lnTo>
                    <a:pt x="285750" y="857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3" name="SMARTInkShape-2217"/>
            <p:cNvSpPr/>
            <p:nvPr>
              <p:custDataLst>
                <p:tags r:id="rId74"/>
              </p:custDataLst>
            </p:nvPr>
          </p:nvSpPr>
          <p:spPr bwMode="auto">
            <a:xfrm>
              <a:off x="5510438" y="1852635"/>
              <a:ext cx="124196" cy="443458"/>
            </a:xfrm>
            <a:custGeom>
              <a:avLst/>
              <a:gdLst/>
              <a:ahLst/>
              <a:cxnLst/>
              <a:rect l="0" t="0" r="0" b="0"/>
              <a:pathLst>
                <a:path w="124196" h="443458">
                  <a:moveTo>
                    <a:pt x="124195" y="4740"/>
                  </a:moveTo>
                  <a:lnTo>
                    <a:pt x="124195" y="4740"/>
                  </a:lnTo>
                  <a:lnTo>
                    <a:pt x="114714" y="0"/>
                  </a:lnTo>
                  <a:lnTo>
                    <a:pt x="108945" y="588"/>
                  </a:lnTo>
                  <a:lnTo>
                    <a:pt x="94597" y="6532"/>
                  </a:lnTo>
                  <a:lnTo>
                    <a:pt x="86236" y="13143"/>
                  </a:lnTo>
                  <a:lnTo>
                    <a:pt x="59040" y="51855"/>
                  </a:lnTo>
                  <a:lnTo>
                    <a:pt x="36098" y="96421"/>
                  </a:lnTo>
                  <a:lnTo>
                    <a:pt x="22135" y="140494"/>
                  </a:lnTo>
                  <a:lnTo>
                    <a:pt x="11713" y="184090"/>
                  </a:lnTo>
                  <a:lnTo>
                    <a:pt x="5411" y="227326"/>
                  </a:lnTo>
                  <a:lnTo>
                    <a:pt x="1950" y="263078"/>
                  </a:lnTo>
                  <a:lnTo>
                    <a:pt x="0" y="305519"/>
                  </a:lnTo>
                  <a:lnTo>
                    <a:pt x="536" y="334873"/>
                  </a:lnTo>
                  <a:lnTo>
                    <a:pt x="4082" y="374377"/>
                  </a:lnTo>
                  <a:lnTo>
                    <a:pt x="14256" y="405164"/>
                  </a:lnTo>
                  <a:lnTo>
                    <a:pt x="28701" y="426784"/>
                  </a:lnTo>
                  <a:lnTo>
                    <a:pt x="45042" y="439701"/>
                  </a:lnTo>
                  <a:lnTo>
                    <a:pt x="64872" y="443457"/>
                  </a:lnTo>
                  <a:lnTo>
                    <a:pt x="106335" y="44229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4" name="SMARTInkShape-2218"/>
            <p:cNvSpPr/>
            <p:nvPr>
              <p:custDataLst>
                <p:tags r:id="rId75"/>
              </p:custDataLst>
            </p:nvPr>
          </p:nvSpPr>
          <p:spPr bwMode="auto">
            <a:xfrm>
              <a:off x="5679280" y="1997477"/>
              <a:ext cx="133948" cy="229074"/>
            </a:xfrm>
            <a:custGeom>
              <a:avLst/>
              <a:gdLst/>
              <a:ahLst/>
              <a:cxnLst/>
              <a:rect l="0" t="0" r="0" b="0"/>
              <a:pathLst>
                <a:path w="133948" h="229074">
                  <a:moveTo>
                    <a:pt x="0" y="29562"/>
                  </a:moveTo>
                  <a:lnTo>
                    <a:pt x="0" y="29562"/>
                  </a:lnTo>
                  <a:lnTo>
                    <a:pt x="0" y="21874"/>
                  </a:lnTo>
                  <a:lnTo>
                    <a:pt x="0" y="25741"/>
                  </a:lnTo>
                  <a:lnTo>
                    <a:pt x="7069" y="60845"/>
                  </a:lnTo>
                  <a:lnTo>
                    <a:pt x="11025" y="98693"/>
                  </a:lnTo>
                  <a:lnTo>
                    <a:pt x="15815" y="129740"/>
                  </a:lnTo>
                  <a:lnTo>
                    <a:pt x="24089" y="173126"/>
                  </a:lnTo>
                  <a:lnTo>
                    <a:pt x="35775" y="210166"/>
                  </a:lnTo>
                  <a:lnTo>
                    <a:pt x="47637" y="227625"/>
                  </a:lnTo>
                  <a:lnTo>
                    <a:pt x="50611" y="229073"/>
                  </a:lnTo>
                  <a:lnTo>
                    <a:pt x="53584" y="229046"/>
                  </a:lnTo>
                  <a:lnTo>
                    <a:pt x="56559" y="228036"/>
                  </a:lnTo>
                  <a:lnTo>
                    <a:pt x="62510" y="216330"/>
                  </a:lnTo>
                  <a:lnTo>
                    <a:pt x="74415" y="181218"/>
                  </a:lnTo>
                  <a:lnTo>
                    <a:pt x="83345" y="140312"/>
                  </a:lnTo>
                  <a:lnTo>
                    <a:pt x="91944" y="104912"/>
                  </a:lnTo>
                  <a:lnTo>
                    <a:pt x="102380" y="69004"/>
                  </a:lnTo>
                  <a:lnTo>
                    <a:pt x="117428" y="29452"/>
                  </a:lnTo>
                  <a:lnTo>
                    <a:pt x="124351" y="101"/>
                  </a:lnTo>
                  <a:lnTo>
                    <a:pt x="124573" y="0"/>
                  </a:lnTo>
                  <a:lnTo>
                    <a:pt x="124720" y="924"/>
                  </a:lnTo>
                  <a:lnTo>
                    <a:pt x="133947" y="2063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5" name="SMARTInkShape-2219"/>
            <p:cNvSpPr/>
            <p:nvPr>
              <p:custDataLst>
                <p:tags r:id="rId76"/>
              </p:custDataLst>
            </p:nvPr>
          </p:nvSpPr>
          <p:spPr bwMode="auto">
            <a:xfrm>
              <a:off x="6018609" y="2741414"/>
              <a:ext cx="43191" cy="8931"/>
            </a:xfrm>
            <a:custGeom>
              <a:avLst/>
              <a:gdLst/>
              <a:ahLst/>
              <a:cxnLst/>
              <a:rect l="0" t="0" r="0" b="0"/>
              <a:pathLst>
                <a:path w="43191" h="8931">
                  <a:moveTo>
                    <a:pt x="17861" y="8930"/>
                  </a:moveTo>
                  <a:lnTo>
                    <a:pt x="17861" y="8930"/>
                  </a:lnTo>
                  <a:lnTo>
                    <a:pt x="39724" y="8930"/>
                  </a:lnTo>
                  <a:lnTo>
                    <a:pt x="41366" y="7937"/>
                  </a:lnTo>
                  <a:lnTo>
                    <a:pt x="42460" y="6284"/>
                  </a:lnTo>
                  <a:lnTo>
                    <a:pt x="43190" y="4189"/>
                  </a:lnTo>
                  <a:lnTo>
                    <a:pt x="42684" y="2793"/>
                  </a:lnTo>
                  <a:lnTo>
                    <a:pt x="41354" y="1862"/>
                  </a:lnTo>
                  <a:lnTo>
                    <a:pt x="36239" y="827"/>
                  </a:lnTo>
                  <a:lnTo>
                    <a:pt x="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6" name="SMARTInkShape-2220"/>
            <p:cNvSpPr/>
            <p:nvPr>
              <p:custDataLst>
                <p:tags r:id="rId77"/>
              </p:custDataLst>
            </p:nvPr>
          </p:nvSpPr>
          <p:spPr bwMode="auto">
            <a:xfrm>
              <a:off x="6107905" y="2562820"/>
              <a:ext cx="217160" cy="491134"/>
            </a:xfrm>
            <a:custGeom>
              <a:avLst/>
              <a:gdLst/>
              <a:ahLst/>
              <a:cxnLst/>
              <a:rect l="0" t="0" r="0" b="0"/>
              <a:pathLst>
                <a:path w="217160" h="491134">
                  <a:moveTo>
                    <a:pt x="0" y="0"/>
                  </a:moveTo>
                  <a:lnTo>
                    <a:pt x="0" y="0"/>
                  </a:lnTo>
                  <a:lnTo>
                    <a:pt x="0" y="4741"/>
                  </a:lnTo>
                  <a:lnTo>
                    <a:pt x="15251" y="23353"/>
                  </a:lnTo>
                  <a:lnTo>
                    <a:pt x="55935" y="64791"/>
                  </a:lnTo>
                  <a:lnTo>
                    <a:pt x="100341" y="105111"/>
                  </a:lnTo>
                  <a:lnTo>
                    <a:pt x="130494" y="144584"/>
                  </a:lnTo>
                  <a:lnTo>
                    <a:pt x="159466" y="186097"/>
                  </a:lnTo>
                  <a:lnTo>
                    <a:pt x="184297" y="222961"/>
                  </a:lnTo>
                  <a:lnTo>
                    <a:pt x="196344" y="251560"/>
                  </a:lnTo>
                  <a:lnTo>
                    <a:pt x="211635" y="296125"/>
                  </a:lnTo>
                  <a:lnTo>
                    <a:pt x="215504" y="307550"/>
                  </a:lnTo>
                  <a:lnTo>
                    <a:pt x="217159" y="341410"/>
                  </a:lnTo>
                  <a:lnTo>
                    <a:pt x="214586" y="377957"/>
                  </a:lnTo>
                  <a:lnTo>
                    <a:pt x="206567" y="414274"/>
                  </a:lnTo>
                  <a:lnTo>
                    <a:pt x="186582" y="444826"/>
                  </a:lnTo>
                  <a:lnTo>
                    <a:pt x="168267" y="465229"/>
                  </a:lnTo>
                  <a:lnTo>
                    <a:pt x="135691" y="483958"/>
                  </a:lnTo>
                  <a:lnTo>
                    <a:pt x="107158" y="49113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7" name="SMARTInkShape-2221"/>
            <p:cNvSpPr/>
            <p:nvPr>
              <p:custDataLst>
                <p:tags r:id="rId78"/>
              </p:custDataLst>
            </p:nvPr>
          </p:nvSpPr>
          <p:spPr bwMode="auto">
            <a:xfrm>
              <a:off x="6500220" y="2636077"/>
              <a:ext cx="322062" cy="230122"/>
            </a:xfrm>
            <a:custGeom>
              <a:avLst/>
              <a:gdLst/>
              <a:ahLst/>
              <a:cxnLst/>
              <a:rect l="0" t="0" r="0" b="0"/>
              <a:pathLst>
                <a:path w="322062" h="230122">
                  <a:moveTo>
                    <a:pt x="223835" y="7111"/>
                  </a:moveTo>
                  <a:lnTo>
                    <a:pt x="223835" y="7111"/>
                  </a:lnTo>
                  <a:lnTo>
                    <a:pt x="219094" y="2370"/>
                  </a:lnTo>
                  <a:lnTo>
                    <a:pt x="211476" y="43"/>
                  </a:lnTo>
                  <a:lnTo>
                    <a:pt x="198498" y="0"/>
                  </a:lnTo>
                  <a:lnTo>
                    <a:pt x="155036" y="8058"/>
                  </a:lnTo>
                  <a:lnTo>
                    <a:pt x="117200" y="19204"/>
                  </a:lnTo>
                  <a:lnTo>
                    <a:pt x="76520" y="36570"/>
                  </a:lnTo>
                  <a:lnTo>
                    <a:pt x="35102" y="56888"/>
                  </a:lnTo>
                  <a:lnTo>
                    <a:pt x="22214" y="63299"/>
                  </a:lnTo>
                  <a:lnTo>
                    <a:pt x="3802" y="81967"/>
                  </a:lnTo>
                  <a:lnTo>
                    <a:pt x="748" y="88765"/>
                  </a:lnTo>
                  <a:lnTo>
                    <a:pt x="0" y="101610"/>
                  </a:lnTo>
                  <a:lnTo>
                    <a:pt x="5621" y="113933"/>
                  </a:lnTo>
                  <a:lnTo>
                    <a:pt x="15726" y="126025"/>
                  </a:lnTo>
                  <a:lnTo>
                    <a:pt x="58500" y="155742"/>
                  </a:lnTo>
                  <a:lnTo>
                    <a:pt x="102908" y="177324"/>
                  </a:lnTo>
                  <a:lnTo>
                    <a:pt x="135363" y="189917"/>
                  </a:lnTo>
                  <a:lnTo>
                    <a:pt x="157908" y="197442"/>
                  </a:lnTo>
                  <a:lnTo>
                    <a:pt x="201479" y="211757"/>
                  </a:lnTo>
                  <a:lnTo>
                    <a:pt x="240141" y="224402"/>
                  </a:lnTo>
                  <a:lnTo>
                    <a:pt x="278717" y="228589"/>
                  </a:lnTo>
                  <a:lnTo>
                    <a:pt x="317688" y="230121"/>
                  </a:lnTo>
                  <a:lnTo>
                    <a:pt x="321130" y="229206"/>
                  </a:lnTo>
                  <a:lnTo>
                    <a:pt x="322061" y="22142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8" name="SMARTInkShape-2222"/>
            <p:cNvSpPr/>
            <p:nvPr>
              <p:custDataLst>
                <p:tags r:id="rId79"/>
              </p:custDataLst>
            </p:nvPr>
          </p:nvSpPr>
          <p:spPr bwMode="auto">
            <a:xfrm>
              <a:off x="6983173" y="2589977"/>
              <a:ext cx="303453" cy="246202"/>
            </a:xfrm>
            <a:custGeom>
              <a:avLst/>
              <a:gdLst/>
              <a:ahLst/>
              <a:cxnLst/>
              <a:rect l="0" t="0" r="0" b="0"/>
              <a:pathLst>
                <a:path w="303453" h="246202">
                  <a:moveTo>
                    <a:pt x="303452" y="8562"/>
                  </a:moveTo>
                  <a:lnTo>
                    <a:pt x="303452" y="8562"/>
                  </a:lnTo>
                  <a:lnTo>
                    <a:pt x="291023" y="8562"/>
                  </a:lnTo>
                  <a:lnTo>
                    <a:pt x="251731" y="874"/>
                  </a:lnTo>
                  <a:lnTo>
                    <a:pt x="233115" y="0"/>
                  </a:lnTo>
                  <a:lnTo>
                    <a:pt x="192874" y="9222"/>
                  </a:lnTo>
                  <a:lnTo>
                    <a:pt x="161702" y="19108"/>
                  </a:lnTo>
                  <a:lnTo>
                    <a:pt x="124199" y="35830"/>
                  </a:lnTo>
                  <a:lnTo>
                    <a:pt x="81115" y="65180"/>
                  </a:lnTo>
                  <a:lnTo>
                    <a:pt x="39871" y="104810"/>
                  </a:lnTo>
                  <a:lnTo>
                    <a:pt x="13467" y="143244"/>
                  </a:lnTo>
                  <a:lnTo>
                    <a:pt x="3880" y="169955"/>
                  </a:lnTo>
                  <a:lnTo>
                    <a:pt x="198" y="209666"/>
                  </a:lnTo>
                  <a:lnTo>
                    <a:pt x="0" y="220642"/>
                  </a:lnTo>
                  <a:lnTo>
                    <a:pt x="3916" y="226347"/>
                  </a:lnTo>
                  <a:lnTo>
                    <a:pt x="25413" y="241873"/>
                  </a:lnTo>
                  <a:lnTo>
                    <a:pt x="35351" y="246201"/>
                  </a:lnTo>
                  <a:lnTo>
                    <a:pt x="60744" y="243897"/>
                  </a:lnTo>
                  <a:lnTo>
                    <a:pt x="79183" y="236931"/>
                  </a:lnTo>
                  <a:lnTo>
                    <a:pt x="106576" y="206285"/>
                  </a:lnTo>
                  <a:lnTo>
                    <a:pt x="116071" y="192019"/>
                  </a:lnTo>
                  <a:lnTo>
                    <a:pt x="122255" y="163351"/>
                  </a:lnTo>
                  <a:lnTo>
                    <a:pt x="118409" y="143834"/>
                  </a:lnTo>
                  <a:lnTo>
                    <a:pt x="114606" y="134462"/>
                  </a:lnTo>
                  <a:lnTo>
                    <a:pt x="102443" y="121403"/>
                  </a:lnTo>
                  <a:lnTo>
                    <a:pt x="88106" y="113284"/>
                  </a:lnTo>
                  <a:lnTo>
                    <a:pt x="75120" y="109675"/>
                  </a:lnTo>
                  <a:lnTo>
                    <a:pt x="17702" y="12464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9" name="SMARTInkShape-2223"/>
            <p:cNvSpPr/>
            <p:nvPr>
              <p:custDataLst>
                <p:tags r:id="rId80"/>
              </p:custDataLst>
            </p:nvPr>
          </p:nvSpPr>
          <p:spPr bwMode="auto">
            <a:xfrm>
              <a:off x="7341453" y="2482453"/>
              <a:ext cx="204134" cy="389766"/>
            </a:xfrm>
            <a:custGeom>
              <a:avLst/>
              <a:gdLst/>
              <a:ahLst/>
              <a:cxnLst/>
              <a:rect l="0" t="0" r="0" b="0"/>
              <a:pathLst>
                <a:path w="204134" h="389766">
                  <a:moveTo>
                    <a:pt x="204133" y="0"/>
                  </a:moveTo>
                  <a:lnTo>
                    <a:pt x="204133" y="0"/>
                  </a:lnTo>
                  <a:lnTo>
                    <a:pt x="172743" y="4741"/>
                  </a:lnTo>
                  <a:lnTo>
                    <a:pt x="152389" y="12429"/>
                  </a:lnTo>
                  <a:lnTo>
                    <a:pt x="110024" y="42240"/>
                  </a:lnTo>
                  <a:lnTo>
                    <a:pt x="79268" y="81226"/>
                  </a:lnTo>
                  <a:lnTo>
                    <a:pt x="56010" y="120640"/>
                  </a:lnTo>
                  <a:lnTo>
                    <a:pt x="38090" y="156805"/>
                  </a:lnTo>
                  <a:lnTo>
                    <a:pt x="22422" y="199478"/>
                  </a:lnTo>
                  <a:lnTo>
                    <a:pt x="11497" y="237257"/>
                  </a:lnTo>
                  <a:lnTo>
                    <a:pt x="2968" y="273587"/>
                  </a:lnTo>
                  <a:lnTo>
                    <a:pt x="0" y="308494"/>
                  </a:lnTo>
                  <a:lnTo>
                    <a:pt x="1105" y="339122"/>
                  </a:lnTo>
                  <a:lnTo>
                    <a:pt x="13118" y="369914"/>
                  </a:lnTo>
                  <a:lnTo>
                    <a:pt x="23657" y="382026"/>
                  </a:lnTo>
                  <a:lnTo>
                    <a:pt x="40247" y="388071"/>
                  </a:lnTo>
                  <a:lnTo>
                    <a:pt x="61842" y="389765"/>
                  </a:lnTo>
                  <a:lnTo>
                    <a:pt x="114836" y="38397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0" name="SMARTInkShape-2224"/>
            <p:cNvSpPr/>
            <p:nvPr>
              <p:custDataLst>
                <p:tags r:id="rId81"/>
              </p:custDataLst>
            </p:nvPr>
          </p:nvSpPr>
          <p:spPr bwMode="auto">
            <a:xfrm>
              <a:off x="7581305" y="2562820"/>
              <a:ext cx="121134" cy="220286"/>
            </a:xfrm>
            <a:custGeom>
              <a:avLst/>
              <a:gdLst/>
              <a:ahLst/>
              <a:cxnLst/>
              <a:rect l="0" t="0" r="0" b="0"/>
              <a:pathLst>
                <a:path w="121134" h="220286">
                  <a:moveTo>
                    <a:pt x="0" y="44649"/>
                  </a:moveTo>
                  <a:lnTo>
                    <a:pt x="0" y="44649"/>
                  </a:lnTo>
                  <a:lnTo>
                    <a:pt x="992" y="53762"/>
                  </a:lnTo>
                  <a:lnTo>
                    <a:pt x="12428" y="95238"/>
                  </a:lnTo>
                  <a:lnTo>
                    <a:pt x="25731" y="128871"/>
                  </a:lnTo>
                  <a:lnTo>
                    <a:pt x="37500" y="163971"/>
                  </a:lnTo>
                  <a:lnTo>
                    <a:pt x="60488" y="208271"/>
                  </a:lnTo>
                  <a:lnTo>
                    <a:pt x="67563" y="216589"/>
                  </a:lnTo>
                  <a:lnTo>
                    <a:pt x="74015" y="220285"/>
                  </a:lnTo>
                  <a:lnTo>
                    <a:pt x="77124" y="219287"/>
                  </a:lnTo>
                  <a:lnTo>
                    <a:pt x="83226" y="212885"/>
                  </a:lnTo>
                  <a:lnTo>
                    <a:pt x="94234" y="186470"/>
                  </a:lnTo>
                  <a:lnTo>
                    <a:pt x="105005" y="141868"/>
                  </a:lnTo>
                  <a:lnTo>
                    <a:pt x="113603" y="104312"/>
                  </a:lnTo>
                  <a:lnTo>
                    <a:pt x="115595" y="63710"/>
                  </a:lnTo>
                  <a:lnTo>
                    <a:pt x="121133" y="22874"/>
                  </a:lnTo>
                  <a:lnTo>
                    <a:pt x="11608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1" name="SMARTInkShape-2225"/>
            <p:cNvSpPr/>
            <p:nvPr>
              <p:custDataLst>
                <p:tags r:id="rId82"/>
              </p:custDataLst>
            </p:nvPr>
          </p:nvSpPr>
          <p:spPr bwMode="auto">
            <a:xfrm>
              <a:off x="7688461" y="2750344"/>
              <a:ext cx="95876" cy="172952"/>
            </a:xfrm>
            <a:custGeom>
              <a:avLst/>
              <a:gdLst/>
              <a:ahLst/>
              <a:cxnLst/>
              <a:rect l="0" t="0" r="0" b="0"/>
              <a:pathLst>
                <a:path w="95876" h="172952">
                  <a:moveTo>
                    <a:pt x="62508" y="0"/>
                  </a:moveTo>
                  <a:lnTo>
                    <a:pt x="62508" y="0"/>
                  </a:lnTo>
                  <a:lnTo>
                    <a:pt x="62508" y="4740"/>
                  </a:lnTo>
                  <a:lnTo>
                    <a:pt x="85573" y="36367"/>
                  </a:lnTo>
                  <a:lnTo>
                    <a:pt x="95875" y="79766"/>
                  </a:lnTo>
                  <a:lnTo>
                    <a:pt x="94884" y="109624"/>
                  </a:lnTo>
                  <a:lnTo>
                    <a:pt x="88048" y="151762"/>
                  </a:lnTo>
                  <a:lnTo>
                    <a:pt x="80142" y="161046"/>
                  </a:lnTo>
                  <a:lnTo>
                    <a:pt x="55055" y="171851"/>
                  </a:lnTo>
                  <a:lnTo>
                    <a:pt x="41667" y="172951"/>
                  </a:lnTo>
                  <a:lnTo>
                    <a:pt x="36708" y="171855"/>
                  </a:lnTo>
                  <a:lnTo>
                    <a:pt x="20247" y="160832"/>
                  </a:lnTo>
                  <a:lnTo>
                    <a:pt x="7542" y="144998"/>
                  </a:lnTo>
                  <a:lnTo>
                    <a:pt x="3352" y="133566"/>
                  </a:lnTo>
                  <a:lnTo>
                    <a:pt x="0" y="10715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2" name="SMARTInkShape-2226"/>
            <p:cNvSpPr/>
            <p:nvPr>
              <p:custDataLst>
                <p:tags r:id="rId83"/>
              </p:custDataLst>
            </p:nvPr>
          </p:nvSpPr>
          <p:spPr bwMode="auto">
            <a:xfrm>
              <a:off x="7761249" y="2616398"/>
              <a:ext cx="16510" cy="51484"/>
            </a:xfrm>
            <a:custGeom>
              <a:avLst/>
              <a:gdLst/>
              <a:ahLst/>
              <a:cxnLst/>
              <a:rect l="0" t="0" r="0" b="0"/>
              <a:pathLst>
                <a:path w="16510" h="51484">
                  <a:moveTo>
                    <a:pt x="16509" y="8930"/>
                  </a:moveTo>
                  <a:lnTo>
                    <a:pt x="16509" y="8930"/>
                  </a:lnTo>
                  <a:lnTo>
                    <a:pt x="16509" y="13671"/>
                  </a:lnTo>
                  <a:lnTo>
                    <a:pt x="15517" y="15067"/>
                  </a:lnTo>
                  <a:lnTo>
                    <a:pt x="13863" y="15998"/>
                  </a:lnTo>
                  <a:lnTo>
                    <a:pt x="11768" y="16619"/>
                  </a:lnTo>
                  <a:lnTo>
                    <a:pt x="10372" y="18024"/>
                  </a:lnTo>
                  <a:lnTo>
                    <a:pt x="674" y="42971"/>
                  </a:lnTo>
                  <a:lnTo>
                    <a:pt x="0" y="46507"/>
                  </a:lnTo>
                  <a:lnTo>
                    <a:pt x="542" y="48864"/>
                  </a:lnTo>
                  <a:lnTo>
                    <a:pt x="1895" y="50435"/>
                  </a:lnTo>
                  <a:lnTo>
                    <a:pt x="3790" y="51483"/>
                  </a:lnTo>
                  <a:lnTo>
                    <a:pt x="6045" y="51190"/>
                  </a:lnTo>
                  <a:lnTo>
                    <a:pt x="11197" y="48217"/>
                  </a:lnTo>
                  <a:lnTo>
                    <a:pt x="12967" y="45043"/>
                  </a:lnTo>
                  <a:lnTo>
                    <a:pt x="15459" y="30103"/>
                  </a:lnTo>
                  <a:lnTo>
                    <a:pt x="15205" y="10243"/>
                  </a:lnTo>
                  <a:lnTo>
                    <a:pt x="7579"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3" name="SMARTInkShape-2227"/>
            <p:cNvSpPr/>
            <p:nvPr>
              <p:custDataLst>
                <p:tags r:id="rId84"/>
              </p:custDataLst>
            </p:nvPr>
          </p:nvSpPr>
          <p:spPr bwMode="auto">
            <a:xfrm>
              <a:off x="7822406" y="2428875"/>
              <a:ext cx="159237" cy="517923"/>
            </a:xfrm>
            <a:custGeom>
              <a:avLst/>
              <a:gdLst/>
              <a:ahLst/>
              <a:cxnLst/>
              <a:rect l="0" t="0" r="0" b="0"/>
              <a:pathLst>
                <a:path w="159237" h="517923">
                  <a:moveTo>
                    <a:pt x="26789" y="0"/>
                  </a:moveTo>
                  <a:lnTo>
                    <a:pt x="26789" y="0"/>
                  </a:lnTo>
                  <a:lnTo>
                    <a:pt x="33918" y="8121"/>
                  </a:lnTo>
                  <a:lnTo>
                    <a:pt x="62001" y="47641"/>
                  </a:lnTo>
                  <a:lnTo>
                    <a:pt x="94731" y="87731"/>
                  </a:lnTo>
                  <a:lnTo>
                    <a:pt x="114058" y="125213"/>
                  </a:lnTo>
                  <a:lnTo>
                    <a:pt x="131060" y="163799"/>
                  </a:lnTo>
                  <a:lnTo>
                    <a:pt x="145217" y="206842"/>
                  </a:lnTo>
                  <a:lnTo>
                    <a:pt x="153149" y="251202"/>
                  </a:lnTo>
                  <a:lnTo>
                    <a:pt x="159236" y="293147"/>
                  </a:lnTo>
                  <a:lnTo>
                    <a:pt x="153309" y="336232"/>
                  </a:lnTo>
                  <a:lnTo>
                    <a:pt x="142440" y="369169"/>
                  </a:lnTo>
                  <a:lnTo>
                    <a:pt x="125483" y="402531"/>
                  </a:lnTo>
                  <a:lnTo>
                    <a:pt x="98365" y="441399"/>
                  </a:lnTo>
                  <a:lnTo>
                    <a:pt x="54414" y="481199"/>
                  </a:lnTo>
                  <a:lnTo>
                    <a:pt x="0" y="51792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89" name="SMARTInkShape-Group644"/>
          <p:cNvGrpSpPr/>
          <p:nvPr/>
        </p:nvGrpSpPr>
        <p:grpSpPr>
          <a:xfrm>
            <a:off x="4361604" y="1840757"/>
            <a:ext cx="460428" cy="511117"/>
            <a:chOff x="4361604" y="1840757"/>
            <a:chExt cx="460428" cy="511117"/>
          </a:xfrm>
        </p:grpSpPr>
        <p:sp>
          <p:nvSpPr>
            <p:cNvPr id="185" name="SMARTInkShape-2228"/>
            <p:cNvSpPr/>
            <p:nvPr>
              <p:custDataLst>
                <p:tags r:id="rId52"/>
              </p:custDataLst>
            </p:nvPr>
          </p:nvSpPr>
          <p:spPr bwMode="auto">
            <a:xfrm>
              <a:off x="4361604" y="2002070"/>
              <a:ext cx="137456" cy="274434"/>
            </a:xfrm>
            <a:custGeom>
              <a:avLst/>
              <a:gdLst/>
              <a:ahLst/>
              <a:cxnLst/>
              <a:rect l="0" t="0" r="0" b="0"/>
              <a:pathLst>
                <a:path w="137456" h="274434">
                  <a:moveTo>
                    <a:pt x="130029" y="7110"/>
                  </a:moveTo>
                  <a:lnTo>
                    <a:pt x="130029" y="7110"/>
                  </a:lnTo>
                  <a:lnTo>
                    <a:pt x="102524" y="6118"/>
                  </a:lnTo>
                  <a:lnTo>
                    <a:pt x="81123" y="42"/>
                  </a:lnTo>
                  <a:lnTo>
                    <a:pt x="67613" y="0"/>
                  </a:lnTo>
                  <a:lnTo>
                    <a:pt x="58301" y="3288"/>
                  </a:lnTo>
                  <a:lnTo>
                    <a:pt x="42741" y="15458"/>
                  </a:lnTo>
                  <a:lnTo>
                    <a:pt x="30303" y="41113"/>
                  </a:lnTo>
                  <a:lnTo>
                    <a:pt x="28821" y="57279"/>
                  </a:lnTo>
                  <a:lnTo>
                    <a:pt x="29815" y="64369"/>
                  </a:lnTo>
                  <a:lnTo>
                    <a:pt x="41502" y="80183"/>
                  </a:lnTo>
                  <a:lnTo>
                    <a:pt x="85482" y="116282"/>
                  </a:lnTo>
                  <a:lnTo>
                    <a:pt x="115828" y="140865"/>
                  </a:lnTo>
                  <a:lnTo>
                    <a:pt x="136704" y="174311"/>
                  </a:lnTo>
                  <a:lnTo>
                    <a:pt x="137455" y="187038"/>
                  </a:lnTo>
                  <a:lnTo>
                    <a:pt x="130353" y="217054"/>
                  </a:lnTo>
                  <a:lnTo>
                    <a:pt x="109337" y="242301"/>
                  </a:lnTo>
                  <a:lnTo>
                    <a:pt x="74619" y="265312"/>
                  </a:lnTo>
                  <a:lnTo>
                    <a:pt x="56785" y="270694"/>
                  </a:lnTo>
                  <a:lnTo>
                    <a:pt x="18290" y="274150"/>
                  </a:lnTo>
                  <a:lnTo>
                    <a:pt x="10888" y="274433"/>
                  </a:lnTo>
                  <a:lnTo>
                    <a:pt x="5953" y="272638"/>
                  </a:lnTo>
                  <a:lnTo>
                    <a:pt x="2663" y="269456"/>
                  </a:lnTo>
                  <a:lnTo>
                    <a:pt x="470" y="265351"/>
                  </a:lnTo>
                  <a:lnTo>
                    <a:pt x="0" y="261622"/>
                  </a:lnTo>
                  <a:lnTo>
                    <a:pt x="5013" y="24821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6" name="SMARTInkShape-2229"/>
            <p:cNvSpPr/>
            <p:nvPr>
              <p:custDataLst>
                <p:tags r:id="rId53"/>
              </p:custDataLst>
            </p:nvPr>
          </p:nvSpPr>
          <p:spPr bwMode="auto">
            <a:xfrm>
              <a:off x="4555050" y="2098477"/>
              <a:ext cx="43740" cy="47389"/>
            </a:xfrm>
            <a:custGeom>
              <a:avLst/>
              <a:gdLst/>
              <a:ahLst/>
              <a:cxnLst/>
              <a:rect l="0" t="0" r="0" b="0"/>
              <a:pathLst>
                <a:path w="43740" h="47389">
                  <a:moveTo>
                    <a:pt x="43739" y="0"/>
                  </a:moveTo>
                  <a:lnTo>
                    <a:pt x="43739" y="0"/>
                  </a:lnTo>
                  <a:lnTo>
                    <a:pt x="34258" y="0"/>
                  </a:lnTo>
                  <a:lnTo>
                    <a:pt x="26958" y="2646"/>
                  </a:lnTo>
                  <a:lnTo>
                    <a:pt x="9446" y="12428"/>
                  </a:lnTo>
                  <a:lnTo>
                    <a:pt x="5994" y="16223"/>
                  </a:lnTo>
                  <a:lnTo>
                    <a:pt x="2159" y="25731"/>
                  </a:lnTo>
                  <a:lnTo>
                    <a:pt x="0" y="37499"/>
                  </a:lnTo>
                  <a:lnTo>
                    <a:pt x="1681" y="40875"/>
                  </a:lnTo>
                  <a:lnTo>
                    <a:pt x="8841" y="47270"/>
                  </a:lnTo>
                  <a:lnTo>
                    <a:pt x="12536" y="47388"/>
                  </a:lnTo>
                  <a:lnTo>
                    <a:pt x="15992" y="45483"/>
                  </a:lnTo>
                  <a:lnTo>
                    <a:pt x="21485" y="39066"/>
                  </a:lnTo>
                  <a:lnTo>
                    <a:pt x="23927" y="32906"/>
                  </a:lnTo>
                  <a:lnTo>
                    <a:pt x="2588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7" name="SMARTInkShape-2230"/>
            <p:cNvSpPr/>
            <p:nvPr>
              <p:custDataLst>
                <p:tags r:id="rId54"/>
              </p:custDataLst>
            </p:nvPr>
          </p:nvSpPr>
          <p:spPr bwMode="auto">
            <a:xfrm>
              <a:off x="4697347" y="1840757"/>
              <a:ext cx="124685" cy="511117"/>
            </a:xfrm>
            <a:custGeom>
              <a:avLst/>
              <a:gdLst/>
              <a:ahLst/>
              <a:cxnLst/>
              <a:rect l="0" t="0" r="0" b="0"/>
              <a:pathLst>
                <a:path w="124685" h="511117">
                  <a:moveTo>
                    <a:pt x="53247" y="7688"/>
                  </a:moveTo>
                  <a:lnTo>
                    <a:pt x="53247" y="7688"/>
                  </a:lnTo>
                  <a:lnTo>
                    <a:pt x="45558" y="0"/>
                  </a:lnTo>
                  <a:lnTo>
                    <a:pt x="45145" y="578"/>
                  </a:lnTo>
                  <a:lnTo>
                    <a:pt x="37298" y="41618"/>
                  </a:lnTo>
                  <a:lnTo>
                    <a:pt x="35765" y="85938"/>
                  </a:lnTo>
                  <a:lnTo>
                    <a:pt x="30263" y="126140"/>
                  </a:lnTo>
                  <a:lnTo>
                    <a:pt x="26018" y="152141"/>
                  </a:lnTo>
                  <a:lnTo>
                    <a:pt x="21301" y="194259"/>
                  </a:lnTo>
                  <a:lnTo>
                    <a:pt x="18213" y="228523"/>
                  </a:lnTo>
                  <a:lnTo>
                    <a:pt x="13533" y="256980"/>
                  </a:lnTo>
                  <a:lnTo>
                    <a:pt x="8146" y="296086"/>
                  </a:lnTo>
                  <a:lnTo>
                    <a:pt x="3436" y="338271"/>
                  </a:lnTo>
                  <a:lnTo>
                    <a:pt x="1343" y="370250"/>
                  </a:lnTo>
                  <a:lnTo>
                    <a:pt x="413" y="408275"/>
                  </a:lnTo>
                  <a:lnTo>
                    <a:pt x="0" y="445680"/>
                  </a:lnTo>
                  <a:lnTo>
                    <a:pt x="2380" y="488508"/>
                  </a:lnTo>
                  <a:lnTo>
                    <a:pt x="4453" y="497899"/>
                  </a:lnTo>
                  <a:lnTo>
                    <a:pt x="7819" y="504159"/>
                  </a:lnTo>
                  <a:lnTo>
                    <a:pt x="12047" y="508333"/>
                  </a:lnTo>
                  <a:lnTo>
                    <a:pt x="16851" y="511116"/>
                  </a:lnTo>
                  <a:lnTo>
                    <a:pt x="23030" y="510986"/>
                  </a:lnTo>
                  <a:lnTo>
                    <a:pt x="37833" y="505551"/>
                  </a:lnTo>
                  <a:lnTo>
                    <a:pt x="58160" y="491334"/>
                  </a:lnTo>
                  <a:lnTo>
                    <a:pt x="88829" y="453187"/>
                  </a:lnTo>
                  <a:lnTo>
                    <a:pt x="112751" y="413519"/>
                  </a:lnTo>
                  <a:lnTo>
                    <a:pt x="124684" y="39166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8" name="SMARTInkShape-2231"/>
            <p:cNvSpPr/>
            <p:nvPr>
              <p:custDataLst>
                <p:tags r:id="rId55"/>
              </p:custDataLst>
            </p:nvPr>
          </p:nvSpPr>
          <p:spPr bwMode="auto">
            <a:xfrm>
              <a:off x="4661297" y="2035969"/>
              <a:ext cx="133946" cy="1"/>
            </a:xfrm>
            <a:custGeom>
              <a:avLst/>
              <a:gdLst/>
              <a:ahLst/>
              <a:cxnLst/>
              <a:rect l="0" t="0" r="0" b="0"/>
              <a:pathLst>
                <a:path w="133946" h="1">
                  <a:moveTo>
                    <a:pt x="0" y="0"/>
                  </a:moveTo>
                  <a:lnTo>
                    <a:pt x="0" y="0"/>
                  </a:lnTo>
                  <a:lnTo>
                    <a:pt x="38381" y="0"/>
                  </a:lnTo>
                  <a:lnTo>
                    <a:pt x="71297" y="0"/>
                  </a:lnTo>
                  <a:lnTo>
                    <a:pt x="110753" y="0"/>
                  </a:lnTo>
                  <a:lnTo>
                    <a:pt x="13394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06" name="SMARTInkShape-Group645"/>
          <p:cNvGrpSpPr/>
          <p:nvPr/>
        </p:nvGrpSpPr>
        <p:grpSpPr>
          <a:xfrm>
            <a:off x="6045414" y="857618"/>
            <a:ext cx="2548940" cy="818754"/>
            <a:chOff x="6045414" y="857618"/>
            <a:chExt cx="2548940" cy="818754"/>
          </a:xfrm>
        </p:grpSpPr>
        <p:sp>
          <p:nvSpPr>
            <p:cNvPr id="190" name="SMARTInkShape-2232"/>
            <p:cNvSpPr/>
            <p:nvPr>
              <p:custDataLst>
                <p:tags r:id="rId36"/>
              </p:custDataLst>
            </p:nvPr>
          </p:nvSpPr>
          <p:spPr bwMode="auto">
            <a:xfrm>
              <a:off x="7974211" y="1276945"/>
              <a:ext cx="44649" cy="17861"/>
            </a:xfrm>
            <a:custGeom>
              <a:avLst/>
              <a:gdLst/>
              <a:ahLst/>
              <a:cxnLst/>
              <a:rect l="0" t="0" r="0" b="0"/>
              <a:pathLst>
                <a:path w="44649" h="17861">
                  <a:moveTo>
                    <a:pt x="0" y="17860"/>
                  </a:moveTo>
                  <a:lnTo>
                    <a:pt x="0" y="17860"/>
                  </a:lnTo>
                  <a:lnTo>
                    <a:pt x="4741" y="17860"/>
                  </a:lnTo>
                  <a:lnTo>
                    <a:pt x="4464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1" name="SMARTInkShape-2233"/>
            <p:cNvSpPr/>
            <p:nvPr>
              <p:custDataLst>
                <p:tags r:id="rId37"/>
              </p:custDataLst>
            </p:nvPr>
          </p:nvSpPr>
          <p:spPr bwMode="auto">
            <a:xfrm>
              <a:off x="7805788" y="1294805"/>
              <a:ext cx="52338" cy="34110"/>
            </a:xfrm>
            <a:custGeom>
              <a:avLst/>
              <a:gdLst/>
              <a:ahLst/>
              <a:cxnLst/>
              <a:rect l="0" t="0" r="0" b="0"/>
              <a:pathLst>
                <a:path w="52338" h="34110">
                  <a:moveTo>
                    <a:pt x="7689" y="17859"/>
                  </a:moveTo>
                  <a:lnTo>
                    <a:pt x="7689" y="17859"/>
                  </a:lnTo>
                  <a:lnTo>
                    <a:pt x="7689" y="22599"/>
                  </a:lnTo>
                  <a:lnTo>
                    <a:pt x="5043" y="27573"/>
                  </a:lnTo>
                  <a:lnTo>
                    <a:pt x="0" y="34109"/>
                  </a:lnTo>
                  <a:lnTo>
                    <a:pt x="29258" y="10496"/>
                  </a:lnTo>
                  <a:lnTo>
                    <a:pt x="5233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2" name="SMARTInkShape-2234"/>
            <p:cNvSpPr/>
            <p:nvPr>
              <p:custDataLst>
                <p:tags r:id="rId38"/>
              </p:custDataLst>
            </p:nvPr>
          </p:nvSpPr>
          <p:spPr bwMode="auto">
            <a:xfrm>
              <a:off x="7590234" y="1285875"/>
              <a:ext cx="53580" cy="62509"/>
            </a:xfrm>
            <a:custGeom>
              <a:avLst/>
              <a:gdLst/>
              <a:ahLst/>
              <a:cxnLst/>
              <a:rect l="0" t="0" r="0" b="0"/>
              <a:pathLst>
                <a:path w="53580" h="62509">
                  <a:moveTo>
                    <a:pt x="53579" y="0"/>
                  </a:moveTo>
                  <a:lnTo>
                    <a:pt x="53579" y="0"/>
                  </a:lnTo>
                  <a:lnTo>
                    <a:pt x="48838" y="4740"/>
                  </a:lnTo>
                  <a:lnTo>
                    <a:pt x="46511" y="12359"/>
                  </a:lnTo>
                  <a:lnTo>
                    <a:pt x="44484" y="21368"/>
                  </a:lnTo>
                  <a:lnTo>
                    <a:pt x="40275" y="28679"/>
                  </a:lnTo>
                  <a:lnTo>
                    <a:pt x="0" y="6250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3" name="SMARTInkShape-2235"/>
            <p:cNvSpPr/>
            <p:nvPr>
              <p:custDataLst>
                <p:tags r:id="rId39"/>
              </p:custDataLst>
            </p:nvPr>
          </p:nvSpPr>
          <p:spPr bwMode="auto">
            <a:xfrm>
              <a:off x="7467285" y="1089422"/>
              <a:ext cx="24724" cy="241102"/>
            </a:xfrm>
            <a:custGeom>
              <a:avLst/>
              <a:gdLst/>
              <a:ahLst/>
              <a:cxnLst/>
              <a:rect l="0" t="0" r="0" b="0"/>
              <a:pathLst>
                <a:path w="24724" h="241102">
                  <a:moveTo>
                    <a:pt x="24723" y="0"/>
                  </a:moveTo>
                  <a:lnTo>
                    <a:pt x="24723" y="0"/>
                  </a:lnTo>
                  <a:lnTo>
                    <a:pt x="24723" y="12429"/>
                  </a:lnTo>
                  <a:lnTo>
                    <a:pt x="22077" y="18092"/>
                  </a:lnTo>
                  <a:lnTo>
                    <a:pt x="18586" y="23916"/>
                  </a:lnTo>
                  <a:lnTo>
                    <a:pt x="16620" y="33765"/>
                  </a:lnTo>
                  <a:lnTo>
                    <a:pt x="15866" y="75941"/>
                  </a:lnTo>
                  <a:lnTo>
                    <a:pt x="14823" y="118082"/>
                  </a:lnTo>
                  <a:lnTo>
                    <a:pt x="8670" y="156585"/>
                  </a:lnTo>
                  <a:lnTo>
                    <a:pt x="1556" y="193129"/>
                  </a:lnTo>
                  <a:lnTo>
                    <a:pt x="0" y="225124"/>
                  </a:lnTo>
                  <a:lnTo>
                    <a:pt x="6863" y="24110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4" name="SMARTInkShape-2236"/>
            <p:cNvSpPr/>
            <p:nvPr>
              <p:custDataLst>
                <p:tags r:id="rId40"/>
              </p:custDataLst>
            </p:nvPr>
          </p:nvSpPr>
          <p:spPr bwMode="auto">
            <a:xfrm>
              <a:off x="7243750" y="960428"/>
              <a:ext cx="167892" cy="444820"/>
            </a:xfrm>
            <a:custGeom>
              <a:avLst/>
              <a:gdLst/>
              <a:ahLst/>
              <a:cxnLst/>
              <a:rect l="0" t="0" r="0" b="0"/>
              <a:pathLst>
                <a:path w="167892" h="444820">
                  <a:moveTo>
                    <a:pt x="167891" y="39697"/>
                  </a:moveTo>
                  <a:lnTo>
                    <a:pt x="167891" y="39697"/>
                  </a:lnTo>
                  <a:lnTo>
                    <a:pt x="167891" y="34956"/>
                  </a:lnTo>
                  <a:lnTo>
                    <a:pt x="165245" y="29983"/>
                  </a:lnTo>
                  <a:lnTo>
                    <a:pt x="159769" y="24466"/>
                  </a:lnTo>
                  <a:lnTo>
                    <a:pt x="121829" y="988"/>
                  </a:lnTo>
                  <a:lnTo>
                    <a:pt x="117339" y="0"/>
                  </a:lnTo>
                  <a:lnTo>
                    <a:pt x="107059" y="1549"/>
                  </a:lnTo>
                  <a:lnTo>
                    <a:pt x="102531" y="5335"/>
                  </a:lnTo>
                  <a:lnTo>
                    <a:pt x="91419" y="24886"/>
                  </a:lnTo>
                  <a:lnTo>
                    <a:pt x="82835" y="50522"/>
                  </a:lnTo>
                  <a:lnTo>
                    <a:pt x="79432" y="88946"/>
                  </a:lnTo>
                  <a:lnTo>
                    <a:pt x="76196" y="120435"/>
                  </a:lnTo>
                  <a:lnTo>
                    <a:pt x="68954" y="159531"/>
                  </a:lnTo>
                  <a:lnTo>
                    <a:pt x="57618" y="204148"/>
                  </a:lnTo>
                  <a:lnTo>
                    <a:pt x="39687" y="242066"/>
                  </a:lnTo>
                  <a:lnTo>
                    <a:pt x="22403" y="264735"/>
                  </a:lnTo>
                  <a:lnTo>
                    <a:pt x="16247" y="268698"/>
                  </a:lnTo>
                  <a:lnTo>
                    <a:pt x="13217" y="269755"/>
                  </a:lnTo>
                  <a:lnTo>
                    <a:pt x="10205" y="269467"/>
                  </a:lnTo>
                  <a:lnTo>
                    <a:pt x="4211" y="266502"/>
                  </a:lnTo>
                  <a:lnTo>
                    <a:pt x="2216" y="263330"/>
                  </a:lnTo>
                  <a:lnTo>
                    <a:pt x="0" y="254514"/>
                  </a:lnTo>
                  <a:lnTo>
                    <a:pt x="1393" y="249385"/>
                  </a:lnTo>
                  <a:lnTo>
                    <a:pt x="8233" y="238394"/>
                  </a:lnTo>
                  <a:lnTo>
                    <a:pt x="23241" y="225791"/>
                  </a:lnTo>
                  <a:lnTo>
                    <a:pt x="28793" y="224283"/>
                  </a:lnTo>
                  <a:lnTo>
                    <a:pt x="40254" y="225253"/>
                  </a:lnTo>
                  <a:lnTo>
                    <a:pt x="49317" y="228992"/>
                  </a:lnTo>
                  <a:lnTo>
                    <a:pt x="63219" y="239477"/>
                  </a:lnTo>
                  <a:lnTo>
                    <a:pt x="68391" y="283771"/>
                  </a:lnTo>
                  <a:lnTo>
                    <a:pt x="69412" y="326916"/>
                  </a:lnTo>
                  <a:lnTo>
                    <a:pt x="69614" y="363881"/>
                  </a:lnTo>
                  <a:lnTo>
                    <a:pt x="72303" y="406172"/>
                  </a:lnTo>
                  <a:lnTo>
                    <a:pt x="79376" y="427418"/>
                  </a:lnTo>
                  <a:lnTo>
                    <a:pt x="90654" y="443485"/>
                  </a:lnTo>
                  <a:lnTo>
                    <a:pt x="95563" y="444819"/>
                  </a:lnTo>
                  <a:lnTo>
                    <a:pt x="108956" y="443655"/>
                  </a:lnTo>
                  <a:lnTo>
                    <a:pt x="139823" y="428686"/>
                  </a:lnTo>
                  <a:lnTo>
                    <a:pt x="158961" y="41474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5" name="SMARTInkShape-2237"/>
            <p:cNvSpPr/>
            <p:nvPr>
              <p:custDataLst>
                <p:tags r:id="rId41"/>
              </p:custDataLst>
            </p:nvPr>
          </p:nvSpPr>
          <p:spPr bwMode="auto">
            <a:xfrm>
              <a:off x="7072313" y="1151930"/>
              <a:ext cx="115423" cy="160735"/>
            </a:xfrm>
            <a:custGeom>
              <a:avLst/>
              <a:gdLst/>
              <a:ahLst/>
              <a:cxnLst/>
              <a:rect l="0" t="0" r="0" b="0"/>
              <a:pathLst>
                <a:path w="115423" h="160735">
                  <a:moveTo>
                    <a:pt x="0" y="0"/>
                  </a:moveTo>
                  <a:lnTo>
                    <a:pt x="0" y="0"/>
                  </a:lnTo>
                  <a:lnTo>
                    <a:pt x="4740" y="0"/>
                  </a:lnTo>
                  <a:lnTo>
                    <a:pt x="9713" y="2645"/>
                  </a:lnTo>
                  <a:lnTo>
                    <a:pt x="15230" y="6137"/>
                  </a:lnTo>
                  <a:lnTo>
                    <a:pt x="20990" y="7688"/>
                  </a:lnTo>
                  <a:lnTo>
                    <a:pt x="46397" y="28938"/>
                  </a:lnTo>
                  <a:lnTo>
                    <a:pt x="74035" y="71637"/>
                  </a:lnTo>
                  <a:lnTo>
                    <a:pt x="90066" y="86710"/>
                  </a:lnTo>
                  <a:lnTo>
                    <a:pt x="100553" y="95092"/>
                  </a:lnTo>
                  <a:lnTo>
                    <a:pt x="113844" y="112929"/>
                  </a:lnTo>
                  <a:lnTo>
                    <a:pt x="115422" y="119891"/>
                  </a:lnTo>
                  <a:lnTo>
                    <a:pt x="114651" y="121599"/>
                  </a:lnTo>
                  <a:lnTo>
                    <a:pt x="113145" y="122738"/>
                  </a:lnTo>
                  <a:lnTo>
                    <a:pt x="107833" y="124003"/>
                  </a:lnTo>
                  <a:lnTo>
                    <a:pt x="77908" y="129622"/>
                  </a:lnTo>
                  <a:lnTo>
                    <a:pt x="51291" y="141212"/>
                  </a:lnTo>
                  <a:lnTo>
                    <a:pt x="29571" y="156290"/>
                  </a:lnTo>
                  <a:lnTo>
                    <a:pt x="20172" y="159856"/>
                  </a:lnTo>
                  <a:lnTo>
                    <a:pt x="20394" y="160149"/>
                  </a:lnTo>
                  <a:lnTo>
                    <a:pt x="26789" y="16073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6" name="SMARTInkShape-2238"/>
            <p:cNvSpPr/>
            <p:nvPr>
              <p:custDataLst>
                <p:tags r:id="rId42"/>
              </p:custDataLst>
            </p:nvPr>
          </p:nvSpPr>
          <p:spPr bwMode="auto">
            <a:xfrm>
              <a:off x="6911578" y="1223367"/>
              <a:ext cx="214237" cy="44531"/>
            </a:xfrm>
            <a:custGeom>
              <a:avLst/>
              <a:gdLst/>
              <a:ahLst/>
              <a:cxnLst/>
              <a:rect l="0" t="0" r="0" b="0"/>
              <a:pathLst>
                <a:path w="214237" h="44531">
                  <a:moveTo>
                    <a:pt x="0" y="17860"/>
                  </a:moveTo>
                  <a:lnTo>
                    <a:pt x="0" y="17860"/>
                  </a:lnTo>
                  <a:lnTo>
                    <a:pt x="0" y="25548"/>
                  </a:lnTo>
                  <a:lnTo>
                    <a:pt x="992" y="25962"/>
                  </a:lnTo>
                  <a:lnTo>
                    <a:pt x="43097" y="35862"/>
                  </a:lnTo>
                  <a:lnTo>
                    <a:pt x="79767" y="42619"/>
                  </a:lnTo>
                  <a:lnTo>
                    <a:pt x="120707" y="44248"/>
                  </a:lnTo>
                  <a:lnTo>
                    <a:pt x="155268" y="44530"/>
                  </a:lnTo>
                  <a:lnTo>
                    <a:pt x="199372" y="37565"/>
                  </a:lnTo>
                  <a:lnTo>
                    <a:pt x="214236" y="35728"/>
                  </a:lnTo>
                  <a:lnTo>
                    <a:pt x="194875" y="18939"/>
                  </a:lnTo>
                  <a:lnTo>
                    <a:pt x="185830" y="12386"/>
                  </a:lnTo>
                  <a:lnTo>
                    <a:pt x="178594"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7" name="SMARTInkShape-2239"/>
            <p:cNvSpPr/>
            <p:nvPr>
              <p:custDataLst>
                <p:tags r:id="rId43"/>
              </p:custDataLst>
            </p:nvPr>
          </p:nvSpPr>
          <p:spPr bwMode="auto">
            <a:xfrm>
              <a:off x="6710546" y="1071563"/>
              <a:ext cx="93877" cy="339329"/>
            </a:xfrm>
            <a:custGeom>
              <a:avLst/>
              <a:gdLst/>
              <a:ahLst/>
              <a:cxnLst/>
              <a:rect l="0" t="0" r="0" b="0"/>
              <a:pathLst>
                <a:path w="93877" h="339329">
                  <a:moveTo>
                    <a:pt x="93876" y="0"/>
                  </a:moveTo>
                  <a:lnTo>
                    <a:pt x="93876" y="0"/>
                  </a:lnTo>
                  <a:lnTo>
                    <a:pt x="93876" y="43773"/>
                  </a:lnTo>
                  <a:lnTo>
                    <a:pt x="84395" y="80659"/>
                  </a:lnTo>
                  <a:lnTo>
                    <a:pt x="69018" y="123007"/>
                  </a:lnTo>
                  <a:lnTo>
                    <a:pt x="56635" y="157493"/>
                  </a:lnTo>
                  <a:lnTo>
                    <a:pt x="44583" y="187736"/>
                  </a:lnTo>
                  <a:lnTo>
                    <a:pt x="28999" y="230581"/>
                  </a:lnTo>
                  <a:lnTo>
                    <a:pt x="19091" y="263781"/>
                  </a:lnTo>
                  <a:lnTo>
                    <a:pt x="8879" y="299745"/>
                  </a:lnTo>
                  <a:lnTo>
                    <a:pt x="3207" y="323962"/>
                  </a:lnTo>
                  <a:lnTo>
                    <a:pt x="688" y="329083"/>
                  </a:lnTo>
                  <a:lnTo>
                    <a:pt x="0" y="332498"/>
                  </a:lnTo>
                  <a:lnTo>
                    <a:pt x="534" y="334775"/>
                  </a:lnTo>
                  <a:lnTo>
                    <a:pt x="4579" y="33932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8" name="SMARTInkShape-2240"/>
            <p:cNvSpPr/>
            <p:nvPr>
              <p:custDataLst>
                <p:tags r:id="rId44"/>
              </p:custDataLst>
            </p:nvPr>
          </p:nvSpPr>
          <p:spPr bwMode="auto">
            <a:xfrm>
              <a:off x="6581180" y="1119996"/>
              <a:ext cx="142876" cy="287182"/>
            </a:xfrm>
            <a:custGeom>
              <a:avLst/>
              <a:gdLst/>
              <a:ahLst/>
              <a:cxnLst/>
              <a:rect l="0" t="0" r="0" b="0"/>
              <a:pathLst>
                <a:path w="142876" h="287182">
                  <a:moveTo>
                    <a:pt x="0" y="5145"/>
                  </a:moveTo>
                  <a:lnTo>
                    <a:pt x="0" y="5145"/>
                  </a:lnTo>
                  <a:lnTo>
                    <a:pt x="0" y="404"/>
                  </a:lnTo>
                  <a:lnTo>
                    <a:pt x="992" y="0"/>
                  </a:lnTo>
                  <a:lnTo>
                    <a:pt x="4740" y="2197"/>
                  </a:lnTo>
                  <a:lnTo>
                    <a:pt x="28679" y="45120"/>
                  </a:lnTo>
                  <a:lnTo>
                    <a:pt x="56864" y="89588"/>
                  </a:lnTo>
                  <a:lnTo>
                    <a:pt x="76049" y="129714"/>
                  </a:lnTo>
                  <a:lnTo>
                    <a:pt x="91420" y="165791"/>
                  </a:lnTo>
                  <a:lnTo>
                    <a:pt x="105003" y="207717"/>
                  </a:lnTo>
                  <a:lnTo>
                    <a:pt x="120475" y="245691"/>
                  </a:lnTo>
                  <a:lnTo>
                    <a:pt x="124749" y="286812"/>
                  </a:lnTo>
                  <a:lnTo>
                    <a:pt x="125831" y="287181"/>
                  </a:lnTo>
                  <a:lnTo>
                    <a:pt x="129677" y="284944"/>
                  </a:lnTo>
                  <a:lnTo>
                    <a:pt x="142875" y="25517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9" name="SMARTInkShape-2241"/>
            <p:cNvSpPr/>
            <p:nvPr>
              <p:custDataLst>
                <p:tags r:id="rId45"/>
              </p:custDataLst>
            </p:nvPr>
          </p:nvSpPr>
          <p:spPr bwMode="auto">
            <a:xfrm>
              <a:off x="6357938" y="1340039"/>
              <a:ext cx="26790" cy="59924"/>
            </a:xfrm>
            <a:custGeom>
              <a:avLst/>
              <a:gdLst/>
              <a:ahLst/>
              <a:cxnLst/>
              <a:rect l="0" t="0" r="0" b="0"/>
              <a:pathLst>
                <a:path w="26790" h="59924">
                  <a:moveTo>
                    <a:pt x="26789" y="26203"/>
                  </a:moveTo>
                  <a:lnTo>
                    <a:pt x="26789" y="26203"/>
                  </a:lnTo>
                  <a:lnTo>
                    <a:pt x="26789" y="1391"/>
                  </a:lnTo>
                  <a:lnTo>
                    <a:pt x="25796" y="732"/>
                  </a:lnTo>
                  <a:lnTo>
                    <a:pt x="22048" y="0"/>
                  </a:lnTo>
                  <a:lnTo>
                    <a:pt x="19660" y="1789"/>
                  </a:lnTo>
                  <a:lnTo>
                    <a:pt x="14360" y="9068"/>
                  </a:lnTo>
                  <a:lnTo>
                    <a:pt x="2576" y="40042"/>
                  </a:lnTo>
                  <a:lnTo>
                    <a:pt x="1717" y="44359"/>
                  </a:lnTo>
                  <a:lnTo>
                    <a:pt x="2137" y="48229"/>
                  </a:lnTo>
                  <a:lnTo>
                    <a:pt x="5249" y="55175"/>
                  </a:lnTo>
                  <a:lnTo>
                    <a:pt x="7468" y="57424"/>
                  </a:lnTo>
                  <a:lnTo>
                    <a:pt x="12579" y="59923"/>
                  </a:lnTo>
                  <a:lnTo>
                    <a:pt x="15331" y="59597"/>
                  </a:lnTo>
                  <a:lnTo>
                    <a:pt x="21035" y="56589"/>
                  </a:lnTo>
                  <a:lnTo>
                    <a:pt x="22953" y="54398"/>
                  </a:lnTo>
                  <a:lnTo>
                    <a:pt x="25084" y="49317"/>
                  </a:lnTo>
                  <a:lnTo>
                    <a:pt x="23385" y="41107"/>
                  </a:lnTo>
                  <a:lnTo>
                    <a:pt x="10493" y="6958"/>
                  </a:lnTo>
                  <a:lnTo>
                    <a:pt x="8980" y="5436"/>
                  </a:lnTo>
                  <a:lnTo>
                    <a:pt x="0" y="834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0" name="SMARTInkShape-2242"/>
            <p:cNvSpPr/>
            <p:nvPr>
              <p:custDataLst>
                <p:tags r:id="rId46"/>
              </p:custDataLst>
            </p:nvPr>
          </p:nvSpPr>
          <p:spPr bwMode="auto">
            <a:xfrm>
              <a:off x="6045414" y="1180079"/>
              <a:ext cx="196439" cy="229125"/>
            </a:xfrm>
            <a:custGeom>
              <a:avLst/>
              <a:gdLst/>
              <a:ahLst/>
              <a:cxnLst/>
              <a:rect l="0" t="0" r="0" b="0"/>
              <a:pathLst>
                <a:path w="196439" h="229125">
                  <a:moveTo>
                    <a:pt x="196438" y="25429"/>
                  </a:moveTo>
                  <a:lnTo>
                    <a:pt x="196438" y="25429"/>
                  </a:lnTo>
                  <a:lnTo>
                    <a:pt x="183135" y="12126"/>
                  </a:lnTo>
                  <a:lnTo>
                    <a:pt x="177957" y="9595"/>
                  </a:lnTo>
                  <a:lnTo>
                    <a:pt x="175188" y="8920"/>
                  </a:lnTo>
                  <a:lnTo>
                    <a:pt x="161629" y="1699"/>
                  </a:lnTo>
                  <a:lnTo>
                    <a:pt x="148225" y="0"/>
                  </a:lnTo>
                  <a:lnTo>
                    <a:pt x="128685" y="3783"/>
                  </a:lnTo>
                  <a:lnTo>
                    <a:pt x="98167" y="14943"/>
                  </a:lnTo>
                  <a:lnTo>
                    <a:pt x="65855" y="40891"/>
                  </a:lnTo>
                  <a:lnTo>
                    <a:pt x="37472" y="83770"/>
                  </a:lnTo>
                  <a:lnTo>
                    <a:pt x="14134" y="124597"/>
                  </a:lnTo>
                  <a:lnTo>
                    <a:pt x="4618" y="143888"/>
                  </a:lnTo>
                  <a:lnTo>
                    <a:pt x="165" y="179664"/>
                  </a:lnTo>
                  <a:lnTo>
                    <a:pt x="0" y="202762"/>
                  </a:lnTo>
                  <a:lnTo>
                    <a:pt x="987" y="206159"/>
                  </a:lnTo>
                  <a:lnTo>
                    <a:pt x="2637" y="208423"/>
                  </a:lnTo>
                  <a:lnTo>
                    <a:pt x="12415" y="216798"/>
                  </a:lnTo>
                  <a:lnTo>
                    <a:pt x="15431" y="222268"/>
                  </a:lnTo>
                  <a:lnTo>
                    <a:pt x="16235" y="225116"/>
                  </a:lnTo>
                  <a:lnTo>
                    <a:pt x="18756" y="227015"/>
                  </a:lnTo>
                  <a:lnTo>
                    <a:pt x="26848" y="229124"/>
                  </a:lnTo>
                  <a:lnTo>
                    <a:pt x="30792" y="228694"/>
                  </a:lnTo>
                  <a:lnTo>
                    <a:pt x="67835" y="215482"/>
                  </a:lnTo>
                  <a:lnTo>
                    <a:pt x="102367" y="187163"/>
                  </a:lnTo>
                  <a:lnTo>
                    <a:pt x="105019" y="182308"/>
                  </a:lnTo>
                  <a:lnTo>
                    <a:pt x="107086" y="138332"/>
                  </a:lnTo>
                  <a:lnTo>
                    <a:pt x="104470" y="127532"/>
                  </a:lnTo>
                  <a:lnTo>
                    <a:pt x="102384" y="123264"/>
                  </a:lnTo>
                  <a:lnTo>
                    <a:pt x="94773" y="115874"/>
                  </a:lnTo>
                  <a:lnTo>
                    <a:pt x="89966" y="112515"/>
                  </a:lnTo>
                  <a:lnTo>
                    <a:pt x="68979" y="107787"/>
                  </a:lnTo>
                  <a:lnTo>
                    <a:pt x="55122" y="111972"/>
                  </a:lnTo>
                  <a:lnTo>
                    <a:pt x="8914" y="15044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1" name="SMARTInkShape-2243"/>
            <p:cNvSpPr/>
            <p:nvPr>
              <p:custDataLst>
                <p:tags r:id="rId47"/>
              </p:custDataLst>
            </p:nvPr>
          </p:nvSpPr>
          <p:spPr bwMode="auto">
            <a:xfrm>
              <a:off x="6367354" y="1214438"/>
              <a:ext cx="35233" cy="37516"/>
            </a:xfrm>
            <a:custGeom>
              <a:avLst/>
              <a:gdLst/>
              <a:ahLst/>
              <a:cxnLst/>
              <a:rect l="0" t="0" r="0" b="0"/>
              <a:pathLst>
                <a:path w="35233" h="37516">
                  <a:moveTo>
                    <a:pt x="35232" y="0"/>
                  </a:moveTo>
                  <a:lnTo>
                    <a:pt x="35232" y="0"/>
                  </a:lnTo>
                  <a:lnTo>
                    <a:pt x="21929" y="0"/>
                  </a:lnTo>
                  <a:lnTo>
                    <a:pt x="20410" y="992"/>
                  </a:lnTo>
                  <a:lnTo>
                    <a:pt x="19397" y="2645"/>
                  </a:lnTo>
                  <a:lnTo>
                    <a:pt x="18722" y="4740"/>
                  </a:lnTo>
                  <a:lnTo>
                    <a:pt x="3212" y="24907"/>
                  </a:lnTo>
                  <a:lnTo>
                    <a:pt x="609" y="36925"/>
                  </a:lnTo>
                  <a:lnTo>
                    <a:pt x="244" y="37515"/>
                  </a:lnTo>
                  <a:lnTo>
                    <a:pt x="0" y="36916"/>
                  </a:lnTo>
                  <a:lnTo>
                    <a:pt x="12875" y="27834"/>
                  </a:lnTo>
                  <a:lnTo>
                    <a:pt x="21883" y="14420"/>
                  </a:lnTo>
                  <a:lnTo>
                    <a:pt x="25720" y="2094"/>
                  </a:lnTo>
                  <a:lnTo>
                    <a:pt x="24922" y="2388"/>
                  </a:lnTo>
                  <a:lnTo>
                    <a:pt x="21389" y="5361"/>
                  </a:lnTo>
                  <a:lnTo>
                    <a:pt x="19158" y="9989"/>
                  </a:lnTo>
                  <a:lnTo>
                    <a:pt x="17373" y="1785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2" name="SMARTInkShape-2244"/>
            <p:cNvSpPr/>
            <p:nvPr>
              <p:custDataLst>
                <p:tags r:id="rId48"/>
              </p:custDataLst>
            </p:nvPr>
          </p:nvSpPr>
          <p:spPr bwMode="auto">
            <a:xfrm>
              <a:off x="8036719" y="1250156"/>
              <a:ext cx="35720" cy="17861"/>
            </a:xfrm>
            <a:custGeom>
              <a:avLst/>
              <a:gdLst/>
              <a:ahLst/>
              <a:cxnLst/>
              <a:rect l="0" t="0" r="0" b="0"/>
              <a:pathLst>
                <a:path w="35720" h="17861">
                  <a:moveTo>
                    <a:pt x="0" y="17860"/>
                  </a:moveTo>
                  <a:lnTo>
                    <a:pt x="0" y="17860"/>
                  </a:lnTo>
                  <a:lnTo>
                    <a:pt x="8561" y="17860"/>
                  </a:lnTo>
                  <a:lnTo>
                    <a:pt x="35719"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3" name="SMARTInkShape-2245"/>
            <p:cNvSpPr/>
            <p:nvPr>
              <p:custDataLst>
                <p:tags r:id="rId49"/>
              </p:custDataLst>
            </p:nvPr>
          </p:nvSpPr>
          <p:spPr bwMode="auto">
            <a:xfrm>
              <a:off x="8152805" y="1232297"/>
              <a:ext cx="35719" cy="53579"/>
            </a:xfrm>
            <a:custGeom>
              <a:avLst/>
              <a:gdLst/>
              <a:ahLst/>
              <a:cxnLst/>
              <a:rect l="0" t="0" r="0" b="0"/>
              <a:pathLst>
                <a:path w="35719" h="53579">
                  <a:moveTo>
                    <a:pt x="35718" y="0"/>
                  </a:moveTo>
                  <a:lnTo>
                    <a:pt x="35718" y="0"/>
                  </a:lnTo>
                  <a:lnTo>
                    <a:pt x="28029" y="0"/>
                  </a:lnTo>
                  <a:lnTo>
                    <a:pt x="27616" y="992"/>
                  </a:lnTo>
                  <a:lnTo>
                    <a:pt x="25869" y="15231"/>
                  </a:lnTo>
                  <a:lnTo>
                    <a:pt x="0" y="5357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4" name="SMARTInkShape-2246"/>
            <p:cNvSpPr/>
            <p:nvPr>
              <p:custDataLst>
                <p:tags r:id="rId50"/>
              </p:custDataLst>
            </p:nvPr>
          </p:nvSpPr>
          <p:spPr bwMode="auto">
            <a:xfrm>
              <a:off x="8272675" y="1098828"/>
              <a:ext cx="174810" cy="175366"/>
            </a:xfrm>
            <a:custGeom>
              <a:avLst/>
              <a:gdLst/>
              <a:ahLst/>
              <a:cxnLst/>
              <a:rect l="0" t="0" r="0" b="0"/>
              <a:pathLst>
                <a:path w="174810" h="175366">
                  <a:moveTo>
                    <a:pt x="5145" y="17383"/>
                  </a:moveTo>
                  <a:lnTo>
                    <a:pt x="5145" y="17383"/>
                  </a:lnTo>
                  <a:lnTo>
                    <a:pt x="405" y="12642"/>
                  </a:lnTo>
                  <a:lnTo>
                    <a:pt x="0" y="10254"/>
                  </a:lnTo>
                  <a:lnTo>
                    <a:pt x="723" y="7669"/>
                  </a:lnTo>
                  <a:lnTo>
                    <a:pt x="4886" y="0"/>
                  </a:lnTo>
                  <a:lnTo>
                    <a:pt x="17552" y="29164"/>
                  </a:lnTo>
                  <a:lnTo>
                    <a:pt x="27266" y="69505"/>
                  </a:lnTo>
                  <a:lnTo>
                    <a:pt x="30552" y="106799"/>
                  </a:lnTo>
                  <a:lnTo>
                    <a:pt x="31751" y="149384"/>
                  </a:lnTo>
                  <a:lnTo>
                    <a:pt x="31910" y="165588"/>
                  </a:lnTo>
                  <a:lnTo>
                    <a:pt x="31924" y="163288"/>
                  </a:lnTo>
                  <a:lnTo>
                    <a:pt x="44363" y="123237"/>
                  </a:lnTo>
                  <a:lnTo>
                    <a:pt x="55850" y="83419"/>
                  </a:lnTo>
                  <a:lnTo>
                    <a:pt x="70643" y="43265"/>
                  </a:lnTo>
                  <a:lnTo>
                    <a:pt x="81881" y="28555"/>
                  </a:lnTo>
                  <a:lnTo>
                    <a:pt x="95805" y="17387"/>
                  </a:lnTo>
                  <a:lnTo>
                    <a:pt x="108607" y="12424"/>
                  </a:lnTo>
                  <a:lnTo>
                    <a:pt x="112815" y="13085"/>
                  </a:lnTo>
                  <a:lnTo>
                    <a:pt x="115620" y="15510"/>
                  </a:lnTo>
                  <a:lnTo>
                    <a:pt x="126629" y="40140"/>
                  </a:lnTo>
                  <a:lnTo>
                    <a:pt x="128122" y="64475"/>
                  </a:lnTo>
                  <a:lnTo>
                    <a:pt x="124706" y="93403"/>
                  </a:lnTo>
                  <a:lnTo>
                    <a:pt x="130544" y="134916"/>
                  </a:lnTo>
                  <a:lnTo>
                    <a:pt x="137109" y="158703"/>
                  </a:lnTo>
                  <a:lnTo>
                    <a:pt x="142510" y="168827"/>
                  </a:lnTo>
                  <a:lnTo>
                    <a:pt x="148217" y="173988"/>
                  </a:lnTo>
                  <a:lnTo>
                    <a:pt x="151128" y="175365"/>
                  </a:lnTo>
                  <a:lnTo>
                    <a:pt x="155053" y="174298"/>
                  </a:lnTo>
                  <a:lnTo>
                    <a:pt x="174809" y="16025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5" name="SMARTInkShape-2247"/>
            <p:cNvSpPr/>
            <p:nvPr>
              <p:custDataLst>
                <p:tags r:id="rId51"/>
              </p:custDataLst>
            </p:nvPr>
          </p:nvSpPr>
          <p:spPr bwMode="auto">
            <a:xfrm>
              <a:off x="8215313" y="857618"/>
              <a:ext cx="379041" cy="818754"/>
            </a:xfrm>
            <a:custGeom>
              <a:avLst/>
              <a:gdLst/>
              <a:ahLst/>
              <a:cxnLst/>
              <a:rect l="0" t="0" r="0" b="0"/>
              <a:pathLst>
                <a:path w="379041" h="818754">
                  <a:moveTo>
                    <a:pt x="276820" y="8562"/>
                  </a:moveTo>
                  <a:lnTo>
                    <a:pt x="276820" y="8562"/>
                  </a:lnTo>
                  <a:lnTo>
                    <a:pt x="276820" y="3821"/>
                  </a:lnTo>
                  <a:lnTo>
                    <a:pt x="277812" y="2425"/>
                  </a:lnTo>
                  <a:lnTo>
                    <a:pt x="279465" y="1494"/>
                  </a:lnTo>
                  <a:lnTo>
                    <a:pt x="284508" y="0"/>
                  </a:lnTo>
                  <a:lnTo>
                    <a:pt x="298069" y="12093"/>
                  </a:lnTo>
                  <a:lnTo>
                    <a:pt x="327980" y="46616"/>
                  </a:lnTo>
                  <a:lnTo>
                    <a:pt x="344215" y="85605"/>
                  </a:lnTo>
                  <a:lnTo>
                    <a:pt x="354330" y="114473"/>
                  </a:lnTo>
                  <a:lnTo>
                    <a:pt x="356811" y="148296"/>
                  </a:lnTo>
                  <a:lnTo>
                    <a:pt x="356083" y="183689"/>
                  </a:lnTo>
                  <a:lnTo>
                    <a:pt x="350025" y="219752"/>
                  </a:lnTo>
                  <a:lnTo>
                    <a:pt x="341734" y="259556"/>
                  </a:lnTo>
                  <a:lnTo>
                    <a:pt x="341390" y="272912"/>
                  </a:lnTo>
                  <a:lnTo>
                    <a:pt x="347157" y="310958"/>
                  </a:lnTo>
                  <a:lnTo>
                    <a:pt x="348516" y="314339"/>
                  </a:lnTo>
                  <a:lnTo>
                    <a:pt x="350414" y="316593"/>
                  </a:lnTo>
                  <a:lnTo>
                    <a:pt x="352672" y="318095"/>
                  </a:lnTo>
                  <a:lnTo>
                    <a:pt x="355169" y="318105"/>
                  </a:lnTo>
                  <a:lnTo>
                    <a:pt x="360590" y="315470"/>
                  </a:lnTo>
                  <a:lnTo>
                    <a:pt x="369220" y="303668"/>
                  </a:lnTo>
                  <a:lnTo>
                    <a:pt x="378060" y="282862"/>
                  </a:lnTo>
                  <a:lnTo>
                    <a:pt x="379040" y="276757"/>
                  </a:lnTo>
                  <a:lnTo>
                    <a:pt x="375260" y="239242"/>
                  </a:lnTo>
                  <a:lnTo>
                    <a:pt x="373205" y="237755"/>
                  </a:lnTo>
                  <a:lnTo>
                    <a:pt x="369850" y="237756"/>
                  </a:lnTo>
                  <a:lnTo>
                    <a:pt x="365629" y="238748"/>
                  </a:lnTo>
                  <a:lnTo>
                    <a:pt x="358293" y="253080"/>
                  </a:lnTo>
                  <a:lnTo>
                    <a:pt x="343442" y="297371"/>
                  </a:lnTo>
                  <a:lnTo>
                    <a:pt x="340547" y="329834"/>
                  </a:lnTo>
                  <a:lnTo>
                    <a:pt x="339689" y="368447"/>
                  </a:lnTo>
                  <a:lnTo>
                    <a:pt x="339435" y="402598"/>
                  </a:lnTo>
                  <a:lnTo>
                    <a:pt x="339359" y="447113"/>
                  </a:lnTo>
                  <a:lnTo>
                    <a:pt x="339337" y="485327"/>
                  </a:lnTo>
                  <a:lnTo>
                    <a:pt x="339329" y="528055"/>
                  </a:lnTo>
                  <a:lnTo>
                    <a:pt x="334587" y="569679"/>
                  </a:lnTo>
                  <a:lnTo>
                    <a:pt x="331225" y="609540"/>
                  </a:lnTo>
                  <a:lnTo>
                    <a:pt x="329651" y="651965"/>
                  </a:lnTo>
                  <a:lnTo>
                    <a:pt x="323341" y="686695"/>
                  </a:lnTo>
                  <a:lnTo>
                    <a:pt x="314196" y="726530"/>
                  </a:lnTo>
                  <a:lnTo>
                    <a:pt x="304675" y="751653"/>
                  </a:lnTo>
                  <a:lnTo>
                    <a:pt x="278679" y="783370"/>
                  </a:lnTo>
                  <a:lnTo>
                    <a:pt x="250582" y="802138"/>
                  </a:lnTo>
                  <a:lnTo>
                    <a:pt x="209184" y="813983"/>
                  </a:lnTo>
                  <a:lnTo>
                    <a:pt x="173668" y="817972"/>
                  </a:lnTo>
                  <a:lnTo>
                    <a:pt x="136717" y="818753"/>
                  </a:lnTo>
                  <a:lnTo>
                    <a:pt x="103758" y="815792"/>
                  </a:lnTo>
                  <a:lnTo>
                    <a:pt x="62052" y="813288"/>
                  </a:lnTo>
                  <a:lnTo>
                    <a:pt x="0" y="80330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09" name="SMARTInkShape-Group646"/>
          <p:cNvGrpSpPr/>
          <p:nvPr/>
        </p:nvGrpSpPr>
        <p:grpSpPr>
          <a:xfrm>
            <a:off x="5063718" y="1009055"/>
            <a:ext cx="776299" cy="556299"/>
            <a:chOff x="5063718" y="1009055"/>
            <a:chExt cx="776299" cy="556299"/>
          </a:xfrm>
        </p:grpSpPr>
        <p:sp>
          <p:nvSpPr>
            <p:cNvPr id="207" name="SMARTInkShape-2248"/>
            <p:cNvSpPr/>
            <p:nvPr>
              <p:custDataLst>
                <p:tags r:id="rId34"/>
              </p:custDataLst>
            </p:nvPr>
          </p:nvSpPr>
          <p:spPr bwMode="auto">
            <a:xfrm>
              <a:off x="5063718" y="1083541"/>
              <a:ext cx="776299" cy="481813"/>
            </a:xfrm>
            <a:custGeom>
              <a:avLst/>
              <a:gdLst/>
              <a:ahLst/>
              <a:cxnLst/>
              <a:rect l="0" t="0" r="0" b="0"/>
              <a:pathLst>
                <a:path w="776299" h="481813">
                  <a:moveTo>
                    <a:pt x="44062" y="202334"/>
                  </a:moveTo>
                  <a:lnTo>
                    <a:pt x="44062" y="202334"/>
                  </a:lnTo>
                  <a:lnTo>
                    <a:pt x="58322" y="218576"/>
                  </a:lnTo>
                  <a:lnTo>
                    <a:pt x="77600" y="257945"/>
                  </a:lnTo>
                  <a:lnTo>
                    <a:pt x="88064" y="300170"/>
                  </a:lnTo>
                  <a:lnTo>
                    <a:pt x="92394" y="335114"/>
                  </a:lnTo>
                  <a:lnTo>
                    <a:pt x="91008" y="367181"/>
                  </a:lnTo>
                  <a:lnTo>
                    <a:pt x="89392" y="408384"/>
                  </a:lnTo>
                  <a:lnTo>
                    <a:pt x="79432" y="445728"/>
                  </a:lnTo>
                  <a:lnTo>
                    <a:pt x="54433" y="477188"/>
                  </a:lnTo>
                  <a:lnTo>
                    <a:pt x="44031" y="481812"/>
                  </a:lnTo>
                  <a:lnTo>
                    <a:pt x="21890" y="481658"/>
                  </a:lnTo>
                  <a:lnTo>
                    <a:pt x="9404" y="477621"/>
                  </a:lnTo>
                  <a:lnTo>
                    <a:pt x="6074" y="475156"/>
                  </a:lnTo>
                  <a:lnTo>
                    <a:pt x="2374" y="459187"/>
                  </a:lnTo>
                  <a:lnTo>
                    <a:pt x="0" y="422734"/>
                  </a:lnTo>
                  <a:lnTo>
                    <a:pt x="4966" y="406454"/>
                  </a:lnTo>
                  <a:lnTo>
                    <a:pt x="24324" y="371748"/>
                  </a:lnTo>
                  <a:lnTo>
                    <a:pt x="66731" y="330827"/>
                  </a:lnTo>
                  <a:lnTo>
                    <a:pt x="108388" y="300812"/>
                  </a:lnTo>
                  <a:lnTo>
                    <a:pt x="151297" y="279739"/>
                  </a:lnTo>
                  <a:lnTo>
                    <a:pt x="175765" y="260422"/>
                  </a:lnTo>
                  <a:lnTo>
                    <a:pt x="179489" y="258919"/>
                  </a:lnTo>
                  <a:lnTo>
                    <a:pt x="181972" y="256924"/>
                  </a:lnTo>
                  <a:lnTo>
                    <a:pt x="184731" y="252063"/>
                  </a:lnTo>
                  <a:lnTo>
                    <a:pt x="186284" y="239007"/>
                  </a:lnTo>
                  <a:lnTo>
                    <a:pt x="177263" y="213090"/>
                  </a:lnTo>
                  <a:lnTo>
                    <a:pt x="167425" y="199507"/>
                  </a:lnTo>
                  <a:lnTo>
                    <a:pt x="157430" y="191156"/>
                  </a:lnTo>
                  <a:lnTo>
                    <a:pt x="149680" y="187444"/>
                  </a:lnTo>
                  <a:lnTo>
                    <a:pt x="144240" y="189431"/>
                  </a:lnTo>
                  <a:lnTo>
                    <a:pt x="130258" y="199576"/>
                  </a:lnTo>
                  <a:lnTo>
                    <a:pt x="122060" y="211361"/>
                  </a:lnTo>
                  <a:lnTo>
                    <a:pt x="112056" y="239836"/>
                  </a:lnTo>
                  <a:lnTo>
                    <a:pt x="111654" y="256705"/>
                  </a:lnTo>
                  <a:lnTo>
                    <a:pt x="114783" y="272139"/>
                  </a:lnTo>
                  <a:lnTo>
                    <a:pt x="119481" y="282306"/>
                  </a:lnTo>
                  <a:lnTo>
                    <a:pt x="132445" y="298349"/>
                  </a:lnTo>
                  <a:lnTo>
                    <a:pt x="143206" y="304539"/>
                  </a:lnTo>
                  <a:lnTo>
                    <a:pt x="148854" y="306189"/>
                  </a:lnTo>
                  <a:lnTo>
                    <a:pt x="160420" y="305377"/>
                  </a:lnTo>
                  <a:lnTo>
                    <a:pt x="166283" y="303772"/>
                  </a:lnTo>
                  <a:lnTo>
                    <a:pt x="188756" y="268329"/>
                  </a:lnTo>
                  <a:lnTo>
                    <a:pt x="200313" y="230342"/>
                  </a:lnTo>
                  <a:lnTo>
                    <a:pt x="208758" y="193946"/>
                  </a:lnTo>
                  <a:lnTo>
                    <a:pt x="222298" y="154863"/>
                  </a:lnTo>
                  <a:lnTo>
                    <a:pt x="224402" y="152827"/>
                  </a:lnTo>
                  <a:lnTo>
                    <a:pt x="226797" y="151470"/>
                  </a:lnTo>
                  <a:lnTo>
                    <a:pt x="229386" y="151557"/>
                  </a:lnTo>
                  <a:lnTo>
                    <a:pt x="234908" y="154300"/>
                  </a:lnTo>
                  <a:lnTo>
                    <a:pt x="260142" y="177506"/>
                  </a:lnTo>
                  <a:lnTo>
                    <a:pt x="261537" y="180821"/>
                  </a:lnTo>
                  <a:lnTo>
                    <a:pt x="261476" y="184023"/>
                  </a:lnTo>
                  <a:lnTo>
                    <a:pt x="258988" y="191551"/>
                  </a:lnTo>
                  <a:lnTo>
                    <a:pt x="258784" y="191177"/>
                  </a:lnTo>
                  <a:lnTo>
                    <a:pt x="257504" y="184917"/>
                  </a:lnTo>
                  <a:lnTo>
                    <a:pt x="245963" y="159936"/>
                  </a:lnTo>
                  <a:lnTo>
                    <a:pt x="240291" y="153725"/>
                  </a:lnTo>
                  <a:lnTo>
                    <a:pt x="234462" y="150964"/>
                  </a:lnTo>
                  <a:lnTo>
                    <a:pt x="228565" y="149737"/>
                  </a:lnTo>
                  <a:lnTo>
                    <a:pt x="225604" y="150402"/>
                  </a:lnTo>
                  <a:lnTo>
                    <a:pt x="219667" y="153787"/>
                  </a:lnTo>
                  <a:lnTo>
                    <a:pt x="210747" y="175492"/>
                  </a:lnTo>
                  <a:lnTo>
                    <a:pt x="206560" y="202318"/>
                  </a:lnTo>
                  <a:lnTo>
                    <a:pt x="210061" y="238599"/>
                  </a:lnTo>
                  <a:lnTo>
                    <a:pt x="217381" y="266547"/>
                  </a:lnTo>
                  <a:lnTo>
                    <a:pt x="223109" y="272924"/>
                  </a:lnTo>
                  <a:lnTo>
                    <a:pt x="240055" y="282655"/>
                  </a:lnTo>
                  <a:lnTo>
                    <a:pt x="255526" y="284996"/>
                  </a:lnTo>
                  <a:lnTo>
                    <a:pt x="262428" y="284231"/>
                  </a:lnTo>
                  <a:lnTo>
                    <a:pt x="275390" y="278089"/>
                  </a:lnTo>
                  <a:lnTo>
                    <a:pt x="281625" y="273674"/>
                  </a:lnTo>
                  <a:lnTo>
                    <a:pt x="299881" y="248497"/>
                  </a:lnTo>
                  <a:lnTo>
                    <a:pt x="317857" y="211161"/>
                  </a:lnTo>
                  <a:lnTo>
                    <a:pt x="328444" y="168359"/>
                  </a:lnTo>
                  <a:lnTo>
                    <a:pt x="335251" y="136374"/>
                  </a:lnTo>
                  <a:lnTo>
                    <a:pt x="337191" y="103235"/>
                  </a:lnTo>
                  <a:lnTo>
                    <a:pt x="338283" y="59752"/>
                  </a:lnTo>
                  <a:lnTo>
                    <a:pt x="331523" y="18617"/>
                  </a:lnTo>
                  <a:lnTo>
                    <a:pt x="322480" y="0"/>
                  </a:lnTo>
                  <a:lnTo>
                    <a:pt x="321948" y="968"/>
                  </a:lnTo>
                  <a:lnTo>
                    <a:pt x="320977" y="41850"/>
                  </a:lnTo>
                  <a:lnTo>
                    <a:pt x="320911" y="77282"/>
                  </a:lnTo>
                  <a:lnTo>
                    <a:pt x="320896" y="108060"/>
                  </a:lnTo>
                  <a:lnTo>
                    <a:pt x="323535" y="138937"/>
                  </a:lnTo>
                  <a:lnTo>
                    <a:pt x="330598" y="176274"/>
                  </a:lnTo>
                  <a:lnTo>
                    <a:pt x="344267" y="210487"/>
                  </a:lnTo>
                  <a:lnTo>
                    <a:pt x="361877" y="242453"/>
                  </a:lnTo>
                  <a:lnTo>
                    <a:pt x="371977" y="253254"/>
                  </a:lnTo>
                  <a:lnTo>
                    <a:pt x="373797" y="252155"/>
                  </a:lnTo>
                  <a:lnTo>
                    <a:pt x="378465" y="245643"/>
                  </a:lnTo>
                  <a:lnTo>
                    <a:pt x="386673" y="221340"/>
                  </a:lnTo>
                  <a:lnTo>
                    <a:pt x="386060" y="177572"/>
                  </a:lnTo>
                  <a:lnTo>
                    <a:pt x="391301" y="133087"/>
                  </a:lnTo>
                  <a:lnTo>
                    <a:pt x="394513" y="124263"/>
                  </a:lnTo>
                  <a:lnTo>
                    <a:pt x="399920" y="115255"/>
                  </a:lnTo>
                  <a:lnTo>
                    <a:pt x="401134" y="158207"/>
                  </a:lnTo>
                  <a:lnTo>
                    <a:pt x="401217" y="194110"/>
                  </a:lnTo>
                  <a:lnTo>
                    <a:pt x="403882" y="211247"/>
                  </a:lnTo>
                  <a:lnTo>
                    <a:pt x="416480" y="240035"/>
                  </a:lnTo>
                  <a:lnTo>
                    <a:pt x="425462" y="255128"/>
                  </a:lnTo>
                  <a:lnTo>
                    <a:pt x="427886" y="261517"/>
                  </a:lnTo>
                  <a:lnTo>
                    <a:pt x="432271" y="267663"/>
                  </a:lnTo>
                  <a:lnTo>
                    <a:pt x="436814" y="268707"/>
                  </a:lnTo>
                  <a:lnTo>
                    <a:pt x="449799" y="267221"/>
                  </a:lnTo>
                  <a:lnTo>
                    <a:pt x="454452" y="265436"/>
                  </a:lnTo>
                  <a:lnTo>
                    <a:pt x="457554" y="263253"/>
                  </a:lnTo>
                  <a:lnTo>
                    <a:pt x="459622" y="260806"/>
                  </a:lnTo>
                  <a:lnTo>
                    <a:pt x="469078" y="236484"/>
                  </a:lnTo>
                  <a:lnTo>
                    <a:pt x="477267" y="203604"/>
                  </a:lnTo>
                  <a:lnTo>
                    <a:pt x="492665" y="159700"/>
                  </a:lnTo>
                  <a:lnTo>
                    <a:pt x="495928" y="154068"/>
                  </a:lnTo>
                  <a:lnTo>
                    <a:pt x="499095" y="151305"/>
                  </a:lnTo>
                  <a:lnTo>
                    <a:pt x="502199" y="150455"/>
                  </a:lnTo>
                  <a:lnTo>
                    <a:pt x="505261" y="150881"/>
                  </a:lnTo>
                  <a:lnTo>
                    <a:pt x="511308" y="154000"/>
                  </a:lnTo>
                  <a:lnTo>
                    <a:pt x="520291" y="161334"/>
                  </a:lnTo>
                  <a:lnTo>
                    <a:pt x="529237" y="174531"/>
                  </a:lnTo>
                  <a:lnTo>
                    <a:pt x="533430" y="186269"/>
                  </a:lnTo>
                  <a:lnTo>
                    <a:pt x="535011" y="187655"/>
                  </a:lnTo>
                  <a:lnTo>
                    <a:pt x="537057" y="187587"/>
                  </a:lnTo>
                  <a:lnTo>
                    <a:pt x="539413" y="186550"/>
                  </a:lnTo>
                  <a:lnTo>
                    <a:pt x="540984" y="184866"/>
                  </a:lnTo>
                  <a:lnTo>
                    <a:pt x="542729" y="180349"/>
                  </a:lnTo>
                  <a:lnTo>
                    <a:pt x="543712" y="162747"/>
                  </a:lnTo>
                  <a:lnTo>
                    <a:pt x="539262" y="143420"/>
                  </a:lnTo>
                  <a:lnTo>
                    <a:pt x="531712" y="133817"/>
                  </a:lnTo>
                  <a:lnTo>
                    <a:pt x="526920" y="129867"/>
                  </a:lnTo>
                  <a:lnTo>
                    <a:pt x="520749" y="129218"/>
                  </a:lnTo>
                  <a:lnTo>
                    <a:pt x="505955" y="133788"/>
                  </a:lnTo>
                  <a:lnTo>
                    <a:pt x="492104" y="145080"/>
                  </a:lnTo>
                  <a:lnTo>
                    <a:pt x="480325" y="161013"/>
                  </a:lnTo>
                  <a:lnTo>
                    <a:pt x="469108" y="192295"/>
                  </a:lnTo>
                  <a:lnTo>
                    <a:pt x="466336" y="224715"/>
                  </a:lnTo>
                  <a:lnTo>
                    <a:pt x="473785" y="254453"/>
                  </a:lnTo>
                  <a:lnTo>
                    <a:pt x="480121" y="267170"/>
                  </a:lnTo>
                  <a:lnTo>
                    <a:pt x="489552" y="279436"/>
                  </a:lnTo>
                  <a:lnTo>
                    <a:pt x="500357" y="286211"/>
                  </a:lnTo>
                  <a:lnTo>
                    <a:pt x="518723" y="290560"/>
                  </a:lnTo>
                  <a:lnTo>
                    <a:pt x="528207" y="285863"/>
                  </a:lnTo>
                  <a:lnTo>
                    <a:pt x="550150" y="266250"/>
                  </a:lnTo>
                  <a:lnTo>
                    <a:pt x="560364" y="252569"/>
                  </a:lnTo>
                  <a:lnTo>
                    <a:pt x="572529" y="209171"/>
                  </a:lnTo>
                  <a:lnTo>
                    <a:pt x="582418" y="171287"/>
                  </a:lnTo>
                  <a:lnTo>
                    <a:pt x="583303" y="153478"/>
                  </a:lnTo>
                  <a:lnTo>
                    <a:pt x="582150" y="145951"/>
                  </a:lnTo>
                  <a:lnTo>
                    <a:pt x="578405" y="139940"/>
                  </a:lnTo>
                  <a:lnTo>
                    <a:pt x="566307" y="130616"/>
                  </a:lnTo>
                  <a:lnTo>
                    <a:pt x="559905" y="128726"/>
                  </a:lnTo>
                  <a:lnTo>
                    <a:pt x="547501" y="129270"/>
                  </a:lnTo>
                  <a:lnTo>
                    <a:pt x="542406" y="131797"/>
                  </a:lnTo>
                  <a:lnTo>
                    <a:pt x="534102" y="139896"/>
                  </a:lnTo>
                  <a:lnTo>
                    <a:pt x="529749" y="150110"/>
                  </a:lnTo>
                  <a:lnTo>
                    <a:pt x="528588" y="155611"/>
                  </a:lnTo>
                  <a:lnTo>
                    <a:pt x="529799" y="160272"/>
                  </a:lnTo>
                  <a:lnTo>
                    <a:pt x="536435" y="168095"/>
                  </a:lnTo>
                  <a:lnTo>
                    <a:pt x="545999" y="172234"/>
                  </a:lnTo>
                  <a:lnTo>
                    <a:pt x="551328" y="173338"/>
                  </a:lnTo>
                  <a:lnTo>
                    <a:pt x="565186" y="169272"/>
                  </a:lnTo>
                  <a:lnTo>
                    <a:pt x="605071" y="153075"/>
                  </a:lnTo>
                  <a:lnTo>
                    <a:pt x="626480" y="149325"/>
                  </a:lnTo>
                  <a:lnTo>
                    <a:pt x="632982" y="151654"/>
                  </a:lnTo>
                  <a:lnTo>
                    <a:pt x="636105" y="153665"/>
                  </a:lnTo>
                  <a:lnTo>
                    <a:pt x="638188" y="156989"/>
                  </a:lnTo>
                  <a:lnTo>
                    <a:pt x="646544" y="201152"/>
                  </a:lnTo>
                  <a:lnTo>
                    <a:pt x="650658" y="244867"/>
                  </a:lnTo>
                  <a:lnTo>
                    <a:pt x="651227" y="267510"/>
                  </a:lnTo>
                  <a:lnTo>
                    <a:pt x="656011" y="241667"/>
                  </a:lnTo>
                  <a:lnTo>
                    <a:pt x="666511" y="206208"/>
                  </a:lnTo>
                  <a:lnTo>
                    <a:pt x="675197" y="166440"/>
                  </a:lnTo>
                  <a:lnTo>
                    <a:pt x="689667" y="130568"/>
                  </a:lnTo>
                  <a:lnTo>
                    <a:pt x="701859" y="109334"/>
                  </a:lnTo>
                  <a:lnTo>
                    <a:pt x="703852" y="108584"/>
                  </a:lnTo>
                  <a:lnTo>
                    <a:pt x="706172" y="109076"/>
                  </a:lnTo>
                  <a:lnTo>
                    <a:pt x="708711" y="110396"/>
                  </a:lnTo>
                  <a:lnTo>
                    <a:pt x="711533" y="122447"/>
                  </a:lnTo>
                  <a:lnTo>
                    <a:pt x="715767" y="159481"/>
                  </a:lnTo>
                  <a:lnTo>
                    <a:pt x="720660" y="201212"/>
                  </a:lnTo>
                  <a:lnTo>
                    <a:pt x="723788" y="219695"/>
                  </a:lnTo>
                  <a:lnTo>
                    <a:pt x="737976" y="260036"/>
                  </a:lnTo>
                  <a:lnTo>
                    <a:pt x="744714" y="270313"/>
                  </a:lnTo>
                  <a:lnTo>
                    <a:pt x="749289" y="274442"/>
                  </a:lnTo>
                  <a:lnTo>
                    <a:pt x="753330" y="276203"/>
                  </a:lnTo>
                  <a:lnTo>
                    <a:pt x="757018" y="276385"/>
                  </a:lnTo>
                  <a:lnTo>
                    <a:pt x="760468" y="275514"/>
                  </a:lnTo>
                  <a:lnTo>
                    <a:pt x="776298" y="22912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8" name="SMARTInkShape-2249"/>
            <p:cNvSpPr/>
            <p:nvPr>
              <p:custDataLst>
                <p:tags r:id="rId35"/>
              </p:custDataLst>
            </p:nvPr>
          </p:nvSpPr>
          <p:spPr bwMode="auto">
            <a:xfrm>
              <a:off x="5545336" y="1009055"/>
              <a:ext cx="8931" cy="1"/>
            </a:xfrm>
            <a:custGeom>
              <a:avLst/>
              <a:gdLst/>
              <a:ahLst/>
              <a:cxnLst/>
              <a:rect l="0" t="0" r="0" b="0"/>
              <a:pathLst>
                <a:path w="8931" h="1">
                  <a:moveTo>
                    <a:pt x="0" y="0"/>
                  </a:moveTo>
                  <a:lnTo>
                    <a:pt x="0" y="0"/>
                  </a:lnTo>
                  <a:lnTo>
                    <a:pt x="893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15" name="SMARTInkShape-Group647"/>
          <p:cNvGrpSpPr/>
          <p:nvPr/>
        </p:nvGrpSpPr>
        <p:grpSpPr>
          <a:xfrm>
            <a:off x="4388869" y="1098719"/>
            <a:ext cx="701054" cy="472544"/>
            <a:chOff x="4388869" y="1098719"/>
            <a:chExt cx="701054" cy="472544"/>
          </a:xfrm>
        </p:grpSpPr>
        <p:sp>
          <p:nvSpPr>
            <p:cNvPr id="210" name="SMARTInkShape-2250"/>
            <p:cNvSpPr/>
            <p:nvPr>
              <p:custDataLst>
                <p:tags r:id="rId29"/>
              </p:custDataLst>
            </p:nvPr>
          </p:nvSpPr>
          <p:spPr bwMode="auto">
            <a:xfrm>
              <a:off x="4830985" y="1098719"/>
              <a:ext cx="124665" cy="288319"/>
            </a:xfrm>
            <a:custGeom>
              <a:avLst/>
              <a:gdLst/>
              <a:ahLst/>
              <a:cxnLst/>
              <a:rect l="0" t="0" r="0" b="0"/>
              <a:pathLst>
                <a:path w="124665" h="288319">
                  <a:moveTo>
                    <a:pt x="17835" y="8562"/>
                  </a:moveTo>
                  <a:lnTo>
                    <a:pt x="17835" y="8562"/>
                  </a:lnTo>
                  <a:lnTo>
                    <a:pt x="17835" y="0"/>
                  </a:lnTo>
                  <a:lnTo>
                    <a:pt x="17835" y="34114"/>
                  </a:lnTo>
                  <a:lnTo>
                    <a:pt x="15190" y="65412"/>
                  </a:lnTo>
                  <a:lnTo>
                    <a:pt x="10768" y="97836"/>
                  </a:lnTo>
                  <a:lnTo>
                    <a:pt x="8741" y="127615"/>
                  </a:lnTo>
                  <a:lnTo>
                    <a:pt x="3014" y="169294"/>
                  </a:lnTo>
                  <a:lnTo>
                    <a:pt x="576" y="210600"/>
                  </a:lnTo>
                  <a:lnTo>
                    <a:pt x="0" y="253284"/>
                  </a:lnTo>
                  <a:lnTo>
                    <a:pt x="969" y="226444"/>
                  </a:lnTo>
                  <a:lnTo>
                    <a:pt x="7665" y="195931"/>
                  </a:lnTo>
                  <a:lnTo>
                    <a:pt x="18019" y="180275"/>
                  </a:lnTo>
                  <a:lnTo>
                    <a:pt x="28914" y="167809"/>
                  </a:lnTo>
                  <a:lnTo>
                    <a:pt x="37973" y="163674"/>
                  </a:lnTo>
                  <a:lnTo>
                    <a:pt x="43166" y="162572"/>
                  </a:lnTo>
                  <a:lnTo>
                    <a:pt x="69438" y="170501"/>
                  </a:lnTo>
                  <a:lnTo>
                    <a:pt x="99613" y="190958"/>
                  </a:lnTo>
                  <a:lnTo>
                    <a:pt x="116591" y="207245"/>
                  </a:lnTo>
                  <a:lnTo>
                    <a:pt x="121258" y="215266"/>
                  </a:lnTo>
                  <a:lnTo>
                    <a:pt x="124664" y="257701"/>
                  </a:lnTo>
                  <a:lnTo>
                    <a:pt x="121796" y="262959"/>
                  </a:lnTo>
                  <a:lnTo>
                    <a:pt x="110673" y="274094"/>
                  </a:lnTo>
                  <a:lnTo>
                    <a:pt x="87676" y="286778"/>
                  </a:lnTo>
                  <a:lnTo>
                    <a:pt x="70703" y="288318"/>
                  </a:lnTo>
                  <a:lnTo>
                    <a:pt x="52246" y="284703"/>
                  </a:lnTo>
                  <a:lnTo>
                    <a:pt x="24504" y="272503"/>
                  </a:lnTo>
                  <a:lnTo>
                    <a:pt x="21289" y="268859"/>
                  </a:lnTo>
                  <a:lnTo>
                    <a:pt x="17835" y="24966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1" name="SMARTInkShape-2251"/>
            <p:cNvSpPr/>
            <p:nvPr>
              <p:custDataLst>
                <p:tags r:id="rId30"/>
              </p:custDataLst>
            </p:nvPr>
          </p:nvSpPr>
          <p:spPr bwMode="auto">
            <a:xfrm>
              <a:off x="4388869" y="1332343"/>
              <a:ext cx="174202" cy="33900"/>
            </a:xfrm>
            <a:custGeom>
              <a:avLst/>
              <a:gdLst/>
              <a:ahLst/>
              <a:cxnLst/>
              <a:rect l="0" t="0" r="0" b="0"/>
              <a:pathLst>
                <a:path w="174202" h="33900">
                  <a:moveTo>
                    <a:pt x="174201" y="7110"/>
                  </a:moveTo>
                  <a:lnTo>
                    <a:pt x="174201" y="7110"/>
                  </a:lnTo>
                  <a:lnTo>
                    <a:pt x="134249" y="2370"/>
                  </a:lnTo>
                  <a:lnTo>
                    <a:pt x="99907" y="0"/>
                  </a:lnTo>
                  <a:lnTo>
                    <a:pt x="59662" y="5978"/>
                  </a:lnTo>
                  <a:lnTo>
                    <a:pt x="29868" y="15008"/>
                  </a:lnTo>
                  <a:lnTo>
                    <a:pt x="707" y="31019"/>
                  </a:lnTo>
                  <a:lnTo>
                    <a:pt x="0" y="31979"/>
                  </a:lnTo>
                  <a:lnTo>
                    <a:pt x="4537" y="3389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2" name="SMARTInkShape-2252"/>
            <p:cNvSpPr/>
            <p:nvPr>
              <p:custDataLst>
                <p:tags r:id="rId31"/>
              </p:custDataLst>
            </p:nvPr>
          </p:nvSpPr>
          <p:spPr bwMode="auto">
            <a:xfrm>
              <a:off x="4429125" y="1143552"/>
              <a:ext cx="160735" cy="427711"/>
            </a:xfrm>
            <a:custGeom>
              <a:avLst/>
              <a:gdLst/>
              <a:ahLst/>
              <a:cxnLst/>
              <a:rect l="0" t="0" r="0" b="0"/>
              <a:pathLst>
                <a:path w="160735" h="427711">
                  <a:moveTo>
                    <a:pt x="8930" y="8378"/>
                  </a:moveTo>
                  <a:lnTo>
                    <a:pt x="8930" y="8378"/>
                  </a:lnTo>
                  <a:lnTo>
                    <a:pt x="47759" y="5732"/>
                  </a:lnTo>
                  <a:lnTo>
                    <a:pt x="84364" y="0"/>
                  </a:lnTo>
                  <a:lnTo>
                    <a:pt x="123558" y="513"/>
                  </a:lnTo>
                  <a:lnTo>
                    <a:pt x="133628" y="4221"/>
                  </a:lnTo>
                  <a:lnTo>
                    <a:pt x="136710" y="6599"/>
                  </a:lnTo>
                  <a:lnTo>
                    <a:pt x="142041" y="13693"/>
                  </a:lnTo>
                  <a:lnTo>
                    <a:pt x="146804" y="15701"/>
                  </a:lnTo>
                  <a:lnTo>
                    <a:pt x="148471" y="18221"/>
                  </a:lnTo>
                  <a:lnTo>
                    <a:pt x="150817" y="31248"/>
                  </a:lnTo>
                  <a:lnTo>
                    <a:pt x="151674" y="68728"/>
                  </a:lnTo>
                  <a:lnTo>
                    <a:pt x="151779" y="102026"/>
                  </a:lnTo>
                  <a:lnTo>
                    <a:pt x="151797" y="138431"/>
                  </a:lnTo>
                  <a:lnTo>
                    <a:pt x="151803" y="174794"/>
                  </a:lnTo>
                  <a:lnTo>
                    <a:pt x="151804" y="210704"/>
                  </a:lnTo>
                  <a:lnTo>
                    <a:pt x="152797" y="246479"/>
                  </a:lnTo>
                  <a:lnTo>
                    <a:pt x="158872" y="286185"/>
                  </a:lnTo>
                  <a:lnTo>
                    <a:pt x="160366" y="328167"/>
                  </a:lnTo>
                  <a:lnTo>
                    <a:pt x="160662" y="372399"/>
                  </a:lnTo>
                  <a:lnTo>
                    <a:pt x="160725" y="414127"/>
                  </a:lnTo>
                  <a:lnTo>
                    <a:pt x="160734" y="426849"/>
                  </a:lnTo>
                  <a:lnTo>
                    <a:pt x="159741" y="427257"/>
                  </a:lnTo>
                  <a:lnTo>
                    <a:pt x="155994" y="427710"/>
                  </a:lnTo>
                  <a:lnTo>
                    <a:pt x="153605" y="425847"/>
                  </a:lnTo>
                  <a:lnTo>
                    <a:pt x="148306" y="418484"/>
                  </a:lnTo>
                  <a:lnTo>
                    <a:pt x="143519" y="415728"/>
                  </a:lnTo>
                  <a:lnTo>
                    <a:pt x="99483" y="404561"/>
                  </a:lnTo>
                  <a:lnTo>
                    <a:pt x="60789" y="401572"/>
                  </a:lnTo>
                  <a:lnTo>
                    <a:pt x="29096" y="398695"/>
                  </a:lnTo>
                  <a:lnTo>
                    <a:pt x="12259" y="391587"/>
                  </a:lnTo>
                  <a:lnTo>
                    <a:pt x="0" y="38342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3" name="SMARTInkShape-2253"/>
            <p:cNvSpPr/>
            <p:nvPr>
              <p:custDataLst>
                <p:tags r:id="rId32"/>
              </p:custDataLst>
            </p:nvPr>
          </p:nvSpPr>
          <p:spPr bwMode="auto">
            <a:xfrm>
              <a:off x="4982766" y="1160859"/>
              <a:ext cx="1" cy="17861"/>
            </a:xfrm>
            <a:custGeom>
              <a:avLst/>
              <a:gdLst/>
              <a:ahLst/>
              <a:cxnLst/>
              <a:rect l="0" t="0" r="0" b="0"/>
              <a:pathLst>
                <a:path w="1" h="17861">
                  <a:moveTo>
                    <a:pt x="0" y="0"/>
                  </a:moveTo>
                  <a:lnTo>
                    <a:pt x="0" y="0"/>
                  </a:lnTo>
                  <a:lnTo>
                    <a:pt x="0" y="1786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4" name="SMARTInkShape-2254"/>
            <p:cNvSpPr/>
            <p:nvPr>
              <p:custDataLst>
                <p:tags r:id="rId33"/>
              </p:custDataLst>
            </p:nvPr>
          </p:nvSpPr>
          <p:spPr bwMode="auto">
            <a:xfrm>
              <a:off x="4991695" y="1285875"/>
              <a:ext cx="98228" cy="133946"/>
            </a:xfrm>
            <a:custGeom>
              <a:avLst/>
              <a:gdLst/>
              <a:ahLst/>
              <a:cxnLst/>
              <a:rect l="0" t="0" r="0" b="0"/>
              <a:pathLst>
                <a:path w="98228" h="133946">
                  <a:moveTo>
                    <a:pt x="0" y="0"/>
                  </a:moveTo>
                  <a:lnTo>
                    <a:pt x="0" y="0"/>
                  </a:lnTo>
                  <a:lnTo>
                    <a:pt x="4741" y="0"/>
                  </a:lnTo>
                  <a:lnTo>
                    <a:pt x="9714" y="7938"/>
                  </a:lnTo>
                  <a:lnTo>
                    <a:pt x="22924" y="46686"/>
                  </a:lnTo>
                  <a:lnTo>
                    <a:pt x="26280" y="87642"/>
                  </a:lnTo>
                  <a:lnTo>
                    <a:pt x="21898" y="109312"/>
                  </a:lnTo>
                  <a:lnTo>
                    <a:pt x="8942" y="133925"/>
                  </a:lnTo>
                  <a:lnTo>
                    <a:pt x="51429" y="133945"/>
                  </a:lnTo>
                  <a:lnTo>
                    <a:pt x="68707" y="129205"/>
                  </a:lnTo>
                  <a:lnTo>
                    <a:pt x="81653" y="121516"/>
                  </a:lnTo>
                  <a:lnTo>
                    <a:pt x="85900" y="115854"/>
                  </a:lnTo>
                  <a:lnTo>
                    <a:pt x="94986" y="85922"/>
                  </a:lnTo>
                  <a:lnTo>
                    <a:pt x="98227" y="4464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18" name="SMARTInkShape-Group648"/>
          <p:cNvGrpSpPr/>
          <p:nvPr/>
        </p:nvGrpSpPr>
        <p:grpSpPr>
          <a:xfrm>
            <a:off x="1634133" y="1058926"/>
            <a:ext cx="2418670" cy="1200286"/>
            <a:chOff x="1634133" y="1058926"/>
            <a:chExt cx="2418670" cy="1200286"/>
          </a:xfrm>
        </p:grpSpPr>
        <p:sp>
          <p:nvSpPr>
            <p:cNvPr id="216" name="SMARTInkShape-2255"/>
            <p:cNvSpPr/>
            <p:nvPr>
              <p:custDataLst>
                <p:tags r:id="rId27"/>
              </p:custDataLst>
            </p:nvPr>
          </p:nvSpPr>
          <p:spPr bwMode="auto">
            <a:xfrm>
              <a:off x="1634133" y="1955771"/>
              <a:ext cx="2250282" cy="53410"/>
            </a:xfrm>
            <a:custGeom>
              <a:avLst/>
              <a:gdLst/>
              <a:ahLst/>
              <a:cxnLst/>
              <a:rect l="0" t="0" r="0" b="0"/>
              <a:pathLst>
                <a:path w="2250282" h="53410">
                  <a:moveTo>
                    <a:pt x="0" y="44479"/>
                  </a:moveTo>
                  <a:lnTo>
                    <a:pt x="0" y="44479"/>
                  </a:lnTo>
                  <a:lnTo>
                    <a:pt x="4740" y="44479"/>
                  </a:lnTo>
                  <a:lnTo>
                    <a:pt x="6137" y="43487"/>
                  </a:lnTo>
                  <a:lnTo>
                    <a:pt x="7068" y="41833"/>
                  </a:lnTo>
                  <a:lnTo>
                    <a:pt x="7688" y="39738"/>
                  </a:lnTo>
                  <a:lnTo>
                    <a:pt x="9094" y="38342"/>
                  </a:lnTo>
                  <a:lnTo>
                    <a:pt x="13302" y="36791"/>
                  </a:lnTo>
                  <a:lnTo>
                    <a:pt x="25990" y="35917"/>
                  </a:lnTo>
                  <a:lnTo>
                    <a:pt x="34041" y="38359"/>
                  </a:lnTo>
                  <a:lnTo>
                    <a:pt x="37576" y="40399"/>
                  </a:lnTo>
                  <a:lnTo>
                    <a:pt x="71768" y="43673"/>
                  </a:lnTo>
                  <a:lnTo>
                    <a:pt x="114093" y="44320"/>
                  </a:lnTo>
                  <a:lnTo>
                    <a:pt x="150222" y="44432"/>
                  </a:lnTo>
                  <a:lnTo>
                    <a:pt x="193338" y="41819"/>
                  </a:lnTo>
                  <a:lnTo>
                    <a:pt x="231249" y="37407"/>
                  </a:lnTo>
                  <a:lnTo>
                    <a:pt x="267617" y="36100"/>
                  </a:lnTo>
                  <a:lnTo>
                    <a:pt x="303528" y="33067"/>
                  </a:lnTo>
                  <a:lnTo>
                    <a:pt x="341950" y="28530"/>
                  </a:lnTo>
                  <a:lnTo>
                    <a:pt x="384753" y="24540"/>
                  </a:lnTo>
                  <a:lnTo>
                    <a:pt x="428855" y="17074"/>
                  </a:lnTo>
                  <a:lnTo>
                    <a:pt x="459485" y="12455"/>
                  </a:lnTo>
                  <a:lnTo>
                    <a:pt x="492942" y="10402"/>
                  </a:lnTo>
                  <a:lnTo>
                    <a:pt x="525010" y="9490"/>
                  </a:lnTo>
                  <a:lnTo>
                    <a:pt x="555799" y="8092"/>
                  </a:lnTo>
                  <a:lnTo>
                    <a:pt x="586019" y="4164"/>
                  </a:lnTo>
                  <a:lnTo>
                    <a:pt x="618632" y="1756"/>
                  </a:lnTo>
                  <a:lnTo>
                    <a:pt x="651979" y="687"/>
                  </a:lnTo>
                  <a:lnTo>
                    <a:pt x="683336" y="211"/>
                  </a:lnTo>
                  <a:lnTo>
                    <a:pt x="716455" y="0"/>
                  </a:lnTo>
                  <a:lnTo>
                    <a:pt x="756971" y="898"/>
                  </a:lnTo>
                  <a:lnTo>
                    <a:pt x="784444" y="2527"/>
                  </a:lnTo>
                  <a:lnTo>
                    <a:pt x="814666" y="4604"/>
                  </a:lnTo>
                  <a:lnTo>
                    <a:pt x="839775" y="5990"/>
                  </a:lnTo>
                  <a:lnTo>
                    <a:pt x="880902" y="7529"/>
                  </a:lnTo>
                  <a:lnTo>
                    <a:pt x="918364" y="10859"/>
                  </a:lnTo>
                  <a:lnTo>
                    <a:pt x="960810" y="15646"/>
                  </a:lnTo>
                  <a:lnTo>
                    <a:pt x="988798" y="18312"/>
                  </a:lnTo>
                  <a:lnTo>
                    <a:pt x="1019363" y="21081"/>
                  </a:lnTo>
                  <a:lnTo>
                    <a:pt x="1045692" y="23919"/>
                  </a:lnTo>
                  <a:lnTo>
                    <a:pt x="1069199" y="26804"/>
                  </a:lnTo>
                  <a:lnTo>
                    <a:pt x="1111191" y="31662"/>
                  </a:lnTo>
                  <a:lnTo>
                    <a:pt x="1149699" y="33822"/>
                  </a:lnTo>
                  <a:lnTo>
                    <a:pt x="1186657" y="37427"/>
                  </a:lnTo>
                  <a:lnTo>
                    <a:pt x="1229872" y="41345"/>
                  </a:lnTo>
                  <a:lnTo>
                    <a:pt x="1259454" y="42390"/>
                  </a:lnTo>
                  <a:lnTo>
                    <a:pt x="1292073" y="43086"/>
                  </a:lnTo>
                  <a:lnTo>
                    <a:pt x="1319773" y="44543"/>
                  </a:lnTo>
                  <a:lnTo>
                    <a:pt x="1344192" y="46506"/>
                  </a:lnTo>
                  <a:lnTo>
                    <a:pt x="1366425" y="48807"/>
                  </a:lnTo>
                  <a:lnTo>
                    <a:pt x="1400098" y="49348"/>
                  </a:lnTo>
                  <a:lnTo>
                    <a:pt x="1441399" y="48718"/>
                  </a:lnTo>
                  <a:lnTo>
                    <a:pt x="1487784" y="47305"/>
                  </a:lnTo>
                  <a:lnTo>
                    <a:pt x="1524661" y="46363"/>
                  </a:lnTo>
                  <a:lnTo>
                    <a:pt x="1555198" y="45735"/>
                  </a:lnTo>
                  <a:lnTo>
                    <a:pt x="1581510" y="45316"/>
                  </a:lnTo>
                  <a:lnTo>
                    <a:pt x="1605996" y="45037"/>
                  </a:lnTo>
                  <a:lnTo>
                    <a:pt x="1629265" y="44851"/>
                  </a:lnTo>
                  <a:lnTo>
                    <a:pt x="1651724" y="44727"/>
                  </a:lnTo>
                  <a:lnTo>
                    <a:pt x="1678602" y="44644"/>
                  </a:lnTo>
                  <a:lnTo>
                    <a:pt x="1708427" y="44589"/>
                  </a:lnTo>
                  <a:lnTo>
                    <a:pt x="1740217" y="44552"/>
                  </a:lnTo>
                  <a:lnTo>
                    <a:pt x="1767363" y="43536"/>
                  </a:lnTo>
                  <a:lnTo>
                    <a:pt x="1791414" y="41866"/>
                  </a:lnTo>
                  <a:lnTo>
                    <a:pt x="1833020" y="38357"/>
                  </a:lnTo>
                  <a:lnTo>
                    <a:pt x="1868048" y="36797"/>
                  </a:lnTo>
                  <a:lnTo>
                    <a:pt x="1890287" y="36381"/>
                  </a:lnTo>
                  <a:lnTo>
                    <a:pt x="1916027" y="36104"/>
                  </a:lnTo>
                  <a:lnTo>
                    <a:pt x="1944101" y="35919"/>
                  </a:lnTo>
                  <a:lnTo>
                    <a:pt x="1988524" y="35714"/>
                  </a:lnTo>
                  <a:lnTo>
                    <a:pt x="2023812" y="35622"/>
                  </a:lnTo>
                  <a:lnTo>
                    <a:pt x="2066983" y="36563"/>
                  </a:lnTo>
                  <a:lnTo>
                    <a:pt x="2108768" y="40700"/>
                  </a:lnTo>
                  <a:lnTo>
                    <a:pt x="2150560" y="39506"/>
                  </a:lnTo>
                  <a:lnTo>
                    <a:pt x="2187478" y="43497"/>
                  </a:lnTo>
                  <a:lnTo>
                    <a:pt x="2250281" y="5340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7" name="SMARTInkShape-2256"/>
            <p:cNvSpPr/>
            <p:nvPr>
              <p:custDataLst>
                <p:tags r:id="rId28"/>
              </p:custDataLst>
            </p:nvPr>
          </p:nvSpPr>
          <p:spPr bwMode="auto">
            <a:xfrm>
              <a:off x="3705820" y="1058926"/>
              <a:ext cx="346983" cy="1200286"/>
            </a:xfrm>
            <a:custGeom>
              <a:avLst/>
              <a:gdLst/>
              <a:ahLst/>
              <a:cxnLst/>
              <a:rect l="0" t="0" r="0" b="0"/>
              <a:pathLst>
                <a:path w="346983" h="1200286">
                  <a:moveTo>
                    <a:pt x="142875" y="21566"/>
                  </a:moveTo>
                  <a:lnTo>
                    <a:pt x="142875" y="21566"/>
                  </a:lnTo>
                  <a:lnTo>
                    <a:pt x="155304" y="9137"/>
                  </a:lnTo>
                  <a:lnTo>
                    <a:pt x="173347" y="575"/>
                  </a:lnTo>
                  <a:lnTo>
                    <a:pt x="186515" y="0"/>
                  </a:lnTo>
                  <a:lnTo>
                    <a:pt x="192804" y="1236"/>
                  </a:lnTo>
                  <a:lnTo>
                    <a:pt x="211137" y="12455"/>
                  </a:lnTo>
                  <a:lnTo>
                    <a:pt x="224396" y="23607"/>
                  </a:lnTo>
                  <a:lnTo>
                    <a:pt x="244089" y="56897"/>
                  </a:lnTo>
                  <a:lnTo>
                    <a:pt x="263152" y="100093"/>
                  </a:lnTo>
                  <a:lnTo>
                    <a:pt x="276473" y="137289"/>
                  </a:lnTo>
                  <a:lnTo>
                    <a:pt x="285647" y="174917"/>
                  </a:lnTo>
                  <a:lnTo>
                    <a:pt x="291658" y="207792"/>
                  </a:lnTo>
                  <a:lnTo>
                    <a:pt x="299627" y="248613"/>
                  </a:lnTo>
                  <a:lnTo>
                    <a:pt x="303422" y="290805"/>
                  </a:lnTo>
                  <a:lnTo>
                    <a:pt x="307826" y="333712"/>
                  </a:lnTo>
                  <a:lnTo>
                    <a:pt x="313090" y="369319"/>
                  </a:lnTo>
                  <a:lnTo>
                    <a:pt x="317745" y="400357"/>
                  </a:lnTo>
                  <a:lnTo>
                    <a:pt x="319814" y="433996"/>
                  </a:lnTo>
                  <a:lnTo>
                    <a:pt x="320366" y="455269"/>
                  </a:lnTo>
                  <a:lnTo>
                    <a:pt x="320733" y="479373"/>
                  </a:lnTo>
                  <a:lnTo>
                    <a:pt x="320979" y="505365"/>
                  </a:lnTo>
                  <a:lnTo>
                    <a:pt x="322135" y="528645"/>
                  </a:lnTo>
                  <a:lnTo>
                    <a:pt x="326064" y="570388"/>
                  </a:lnTo>
                  <a:lnTo>
                    <a:pt x="328473" y="606138"/>
                  </a:lnTo>
                  <a:lnTo>
                    <a:pt x="330535" y="649477"/>
                  </a:lnTo>
                  <a:lnTo>
                    <a:pt x="332474" y="683260"/>
                  </a:lnTo>
                  <a:lnTo>
                    <a:pt x="334759" y="721656"/>
                  </a:lnTo>
                  <a:lnTo>
                    <a:pt x="336282" y="752215"/>
                  </a:lnTo>
                  <a:lnTo>
                    <a:pt x="337298" y="777548"/>
                  </a:lnTo>
                  <a:lnTo>
                    <a:pt x="338425" y="817933"/>
                  </a:lnTo>
                  <a:lnTo>
                    <a:pt x="338927" y="849111"/>
                  </a:lnTo>
                  <a:lnTo>
                    <a:pt x="341796" y="889426"/>
                  </a:lnTo>
                  <a:lnTo>
                    <a:pt x="345386" y="933141"/>
                  </a:lnTo>
                  <a:lnTo>
                    <a:pt x="346982" y="969106"/>
                  </a:lnTo>
                  <a:lnTo>
                    <a:pt x="343139" y="1012505"/>
                  </a:lnTo>
                  <a:lnTo>
                    <a:pt x="340457" y="1050499"/>
                  </a:lnTo>
                  <a:lnTo>
                    <a:pt x="337567" y="1093748"/>
                  </a:lnTo>
                  <a:lnTo>
                    <a:pt x="326128" y="1131787"/>
                  </a:lnTo>
                  <a:lnTo>
                    <a:pt x="312872" y="1167021"/>
                  </a:lnTo>
                  <a:lnTo>
                    <a:pt x="309785" y="1172156"/>
                  </a:lnTo>
                  <a:lnTo>
                    <a:pt x="281737" y="1188864"/>
                  </a:lnTo>
                  <a:lnTo>
                    <a:pt x="251488" y="1196901"/>
                  </a:lnTo>
                  <a:lnTo>
                    <a:pt x="219590" y="1198781"/>
                  </a:lnTo>
                  <a:lnTo>
                    <a:pt x="180940" y="1199616"/>
                  </a:lnTo>
                  <a:lnTo>
                    <a:pt x="143918" y="1199988"/>
                  </a:lnTo>
                  <a:lnTo>
                    <a:pt x="102328" y="1200153"/>
                  </a:lnTo>
                  <a:lnTo>
                    <a:pt x="61354" y="1200226"/>
                  </a:lnTo>
                  <a:lnTo>
                    <a:pt x="0" y="120028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219" name="SMARTInkShape-2257"/>
          <p:cNvSpPr/>
          <p:nvPr>
            <p:custDataLst>
              <p:tags r:id="rId25"/>
            </p:custDataLst>
          </p:nvPr>
        </p:nvSpPr>
        <p:spPr bwMode="auto">
          <a:xfrm>
            <a:off x="902131" y="1089522"/>
            <a:ext cx="312308" cy="806992"/>
          </a:xfrm>
          <a:custGeom>
            <a:avLst/>
            <a:gdLst/>
            <a:ahLst/>
            <a:cxnLst/>
            <a:rect l="0" t="0" r="0" b="0"/>
            <a:pathLst>
              <a:path w="312308" h="806992">
                <a:moveTo>
                  <a:pt x="240869" y="26689"/>
                </a:moveTo>
                <a:lnTo>
                  <a:pt x="240869" y="26689"/>
                </a:lnTo>
                <a:lnTo>
                  <a:pt x="220132" y="8597"/>
                </a:lnTo>
                <a:lnTo>
                  <a:pt x="206943" y="2477"/>
                </a:lnTo>
                <a:lnTo>
                  <a:pt x="178450" y="0"/>
                </a:lnTo>
                <a:lnTo>
                  <a:pt x="164718" y="922"/>
                </a:lnTo>
                <a:lnTo>
                  <a:pt x="153777" y="4653"/>
                </a:lnTo>
                <a:lnTo>
                  <a:pt x="109540" y="46160"/>
                </a:lnTo>
                <a:lnTo>
                  <a:pt x="101415" y="60239"/>
                </a:lnTo>
                <a:lnTo>
                  <a:pt x="99008" y="73341"/>
                </a:lnTo>
                <a:lnTo>
                  <a:pt x="93661" y="116946"/>
                </a:lnTo>
                <a:lnTo>
                  <a:pt x="95076" y="136256"/>
                </a:lnTo>
                <a:lnTo>
                  <a:pt x="91287" y="172042"/>
                </a:lnTo>
                <a:lnTo>
                  <a:pt x="89503" y="214004"/>
                </a:lnTo>
                <a:lnTo>
                  <a:pt x="89259" y="244877"/>
                </a:lnTo>
                <a:lnTo>
                  <a:pt x="89151" y="278443"/>
                </a:lnTo>
                <a:lnTo>
                  <a:pt x="89090" y="321328"/>
                </a:lnTo>
                <a:lnTo>
                  <a:pt x="82933" y="365237"/>
                </a:lnTo>
                <a:lnTo>
                  <a:pt x="79972" y="399410"/>
                </a:lnTo>
                <a:lnTo>
                  <a:pt x="73251" y="434671"/>
                </a:lnTo>
                <a:lnTo>
                  <a:pt x="64976" y="470254"/>
                </a:lnTo>
                <a:lnTo>
                  <a:pt x="56241" y="508909"/>
                </a:lnTo>
                <a:lnTo>
                  <a:pt x="50333" y="543957"/>
                </a:lnTo>
                <a:lnTo>
                  <a:pt x="41429" y="588514"/>
                </a:lnTo>
                <a:lnTo>
                  <a:pt x="32507" y="626852"/>
                </a:lnTo>
                <a:lnTo>
                  <a:pt x="20603" y="668233"/>
                </a:lnTo>
                <a:lnTo>
                  <a:pt x="8697" y="705070"/>
                </a:lnTo>
                <a:lnTo>
                  <a:pt x="2413" y="734698"/>
                </a:lnTo>
                <a:lnTo>
                  <a:pt x="0" y="777302"/>
                </a:lnTo>
                <a:lnTo>
                  <a:pt x="863" y="787927"/>
                </a:lnTo>
                <a:lnTo>
                  <a:pt x="4554" y="795957"/>
                </a:lnTo>
                <a:lnTo>
                  <a:pt x="16950" y="806056"/>
                </a:lnTo>
                <a:lnTo>
                  <a:pt x="30225" y="806991"/>
                </a:lnTo>
                <a:lnTo>
                  <a:pt x="45054" y="803107"/>
                </a:lnTo>
                <a:lnTo>
                  <a:pt x="66543" y="791748"/>
                </a:lnTo>
                <a:lnTo>
                  <a:pt x="111001" y="784259"/>
                </a:lnTo>
                <a:lnTo>
                  <a:pt x="147488" y="776352"/>
                </a:lnTo>
                <a:lnTo>
                  <a:pt x="182443" y="770371"/>
                </a:lnTo>
                <a:lnTo>
                  <a:pt x="224219" y="771245"/>
                </a:lnTo>
                <a:lnTo>
                  <a:pt x="262725" y="777788"/>
                </a:lnTo>
                <a:lnTo>
                  <a:pt x="312307" y="78571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0" name="SMARTInkShape-2258"/>
          <p:cNvSpPr/>
          <p:nvPr>
            <p:custDataLst>
              <p:tags r:id="rId26"/>
            </p:custDataLst>
          </p:nvPr>
        </p:nvSpPr>
        <p:spPr bwMode="auto">
          <a:xfrm>
            <a:off x="1089422" y="821910"/>
            <a:ext cx="4679157" cy="159114"/>
          </a:xfrm>
          <a:custGeom>
            <a:avLst/>
            <a:gdLst/>
            <a:ahLst/>
            <a:cxnLst/>
            <a:rect l="0" t="0" r="0" b="0"/>
            <a:pathLst>
              <a:path w="4679157" h="159114">
                <a:moveTo>
                  <a:pt x="0" y="17481"/>
                </a:moveTo>
                <a:lnTo>
                  <a:pt x="0" y="17481"/>
                </a:lnTo>
                <a:lnTo>
                  <a:pt x="13302" y="17481"/>
                </a:lnTo>
                <a:lnTo>
                  <a:pt x="56511" y="32926"/>
                </a:lnTo>
                <a:lnTo>
                  <a:pt x="94617" y="39604"/>
                </a:lnTo>
                <a:lnTo>
                  <a:pt x="137978" y="46301"/>
                </a:lnTo>
                <a:lnTo>
                  <a:pt x="177626" y="56577"/>
                </a:lnTo>
                <a:lnTo>
                  <a:pt x="220469" y="68466"/>
                </a:lnTo>
                <a:lnTo>
                  <a:pt x="259772" y="76854"/>
                </a:lnTo>
                <a:lnTo>
                  <a:pt x="297486" y="82015"/>
                </a:lnTo>
                <a:lnTo>
                  <a:pt x="336521" y="89519"/>
                </a:lnTo>
                <a:lnTo>
                  <a:pt x="369831" y="94146"/>
                </a:lnTo>
                <a:lnTo>
                  <a:pt x="407786" y="96202"/>
                </a:lnTo>
                <a:lnTo>
                  <a:pt x="449240" y="102101"/>
                </a:lnTo>
                <a:lnTo>
                  <a:pt x="485114" y="110132"/>
                </a:lnTo>
                <a:lnTo>
                  <a:pt x="526655" y="114606"/>
                </a:lnTo>
                <a:lnTo>
                  <a:pt x="569403" y="118135"/>
                </a:lnTo>
                <a:lnTo>
                  <a:pt x="611545" y="123353"/>
                </a:lnTo>
                <a:lnTo>
                  <a:pt x="646314" y="128997"/>
                </a:lnTo>
                <a:lnTo>
                  <a:pt x="681751" y="132212"/>
                </a:lnTo>
                <a:lnTo>
                  <a:pt x="717387" y="133165"/>
                </a:lnTo>
                <a:lnTo>
                  <a:pt x="753081" y="138188"/>
                </a:lnTo>
                <a:lnTo>
                  <a:pt x="788792" y="141220"/>
                </a:lnTo>
                <a:lnTo>
                  <a:pt x="829249" y="146858"/>
                </a:lnTo>
                <a:lnTo>
                  <a:pt x="867915" y="150073"/>
                </a:lnTo>
                <a:lnTo>
                  <a:pt x="909248" y="151025"/>
                </a:lnTo>
                <a:lnTo>
                  <a:pt x="948173" y="151307"/>
                </a:lnTo>
                <a:lnTo>
                  <a:pt x="989582" y="151391"/>
                </a:lnTo>
                <a:lnTo>
                  <a:pt x="1033271" y="151415"/>
                </a:lnTo>
                <a:lnTo>
                  <a:pt x="1072895" y="156163"/>
                </a:lnTo>
                <a:lnTo>
                  <a:pt x="1114511" y="159113"/>
                </a:lnTo>
                <a:lnTo>
                  <a:pt x="1158261" y="155247"/>
                </a:lnTo>
                <a:lnTo>
                  <a:pt x="1178971" y="152981"/>
                </a:lnTo>
                <a:lnTo>
                  <a:pt x="1203692" y="150478"/>
                </a:lnTo>
                <a:lnTo>
                  <a:pt x="1231086" y="147818"/>
                </a:lnTo>
                <a:lnTo>
                  <a:pt x="1274753" y="144861"/>
                </a:lnTo>
                <a:lnTo>
                  <a:pt x="1311690" y="142555"/>
                </a:lnTo>
                <a:lnTo>
                  <a:pt x="1347950" y="138223"/>
                </a:lnTo>
                <a:lnTo>
                  <a:pt x="1381263" y="135636"/>
                </a:lnTo>
                <a:lnTo>
                  <a:pt x="1412606" y="133494"/>
                </a:lnTo>
                <a:lnTo>
                  <a:pt x="1443072" y="129235"/>
                </a:lnTo>
                <a:lnTo>
                  <a:pt x="1475795" y="126680"/>
                </a:lnTo>
                <a:lnTo>
                  <a:pt x="1509190" y="125545"/>
                </a:lnTo>
                <a:lnTo>
                  <a:pt x="1540569" y="125041"/>
                </a:lnTo>
                <a:lnTo>
                  <a:pt x="1571051" y="122170"/>
                </a:lnTo>
                <a:lnTo>
                  <a:pt x="1601135" y="118580"/>
                </a:lnTo>
                <a:lnTo>
                  <a:pt x="1631043" y="116984"/>
                </a:lnTo>
                <a:lnTo>
                  <a:pt x="1660871" y="116275"/>
                </a:lnTo>
                <a:lnTo>
                  <a:pt x="1700587" y="115959"/>
                </a:lnTo>
                <a:lnTo>
                  <a:pt x="1732014" y="115875"/>
                </a:lnTo>
                <a:lnTo>
                  <a:pt x="1767847" y="115819"/>
                </a:lnTo>
                <a:lnTo>
                  <a:pt x="1797690" y="115782"/>
                </a:lnTo>
                <a:lnTo>
                  <a:pt x="1823538" y="115757"/>
                </a:lnTo>
                <a:lnTo>
                  <a:pt x="1867141" y="114737"/>
                </a:lnTo>
                <a:lnTo>
                  <a:pt x="1903057" y="110976"/>
                </a:lnTo>
                <a:lnTo>
                  <a:pt x="1946139" y="108644"/>
                </a:lnTo>
                <a:lnTo>
                  <a:pt x="1970129" y="108022"/>
                </a:lnTo>
                <a:lnTo>
                  <a:pt x="2012660" y="104685"/>
                </a:lnTo>
                <a:lnTo>
                  <a:pt x="2050414" y="100886"/>
                </a:lnTo>
                <a:lnTo>
                  <a:pt x="2083730" y="99198"/>
                </a:lnTo>
                <a:lnTo>
                  <a:pt x="2128303" y="95802"/>
                </a:lnTo>
                <a:lnTo>
                  <a:pt x="2154079" y="93508"/>
                </a:lnTo>
                <a:lnTo>
                  <a:pt x="2195949" y="90958"/>
                </a:lnTo>
                <a:lnTo>
                  <a:pt x="2231095" y="88832"/>
                </a:lnTo>
                <a:lnTo>
                  <a:pt x="2263251" y="84581"/>
                </a:lnTo>
                <a:lnTo>
                  <a:pt x="2288694" y="82058"/>
                </a:lnTo>
                <a:lnTo>
                  <a:pt x="2320538" y="79384"/>
                </a:lnTo>
                <a:lnTo>
                  <a:pt x="2356650" y="76609"/>
                </a:lnTo>
                <a:lnTo>
                  <a:pt x="2384694" y="74759"/>
                </a:lnTo>
                <a:lnTo>
                  <a:pt x="2426437" y="72703"/>
                </a:lnTo>
                <a:lnTo>
                  <a:pt x="2453046" y="72155"/>
                </a:lnTo>
                <a:lnTo>
                  <a:pt x="2484677" y="71790"/>
                </a:lnTo>
                <a:lnTo>
                  <a:pt x="2519654" y="71546"/>
                </a:lnTo>
                <a:lnTo>
                  <a:pt x="2547933" y="71384"/>
                </a:lnTo>
                <a:lnTo>
                  <a:pt x="2571747" y="71275"/>
                </a:lnTo>
                <a:lnTo>
                  <a:pt x="2611436" y="71155"/>
                </a:lnTo>
                <a:lnTo>
                  <a:pt x="2645612" y="71102"/>
                </a:lnTo>
                <a:lnTo>
                  <a:pt x="2687921" y="73724"/>
                </a:lnTo>
                <a:lnTo>
                  <a:pt x="2731530" y="77204"/>
                </a:lnTo>
                <a:lnTo>
                  <a:pt x="2764141" y="78751"/>
                </a:lnTo>
                <a:lnTo>
                  <a:pt x="2794510" y="79438"/>
                </a:lnTo>
                <a:lnTo>
                  <a:pt x="2828512" y="79744"/>
                </a:lnTo>
                <a:lnTo>
                  <a:pt x="2850081" y="79825"/>
                </a:lnTo>
                <a:lnTo>
                  <a:pt x="2892898" y="79916"/>
                </a:lnTo>
                <a:lnTo>
                  <a:pt x="2925157" y="79956"/>
                </a:lnTo>
                <a:lnTo>
                  <a:pt x="2955369" y="79974"/>
                </a:lnTo>
                <a:lnTo>
                  <a:pt x="2994263" y="79982"/>
                </a:lnTo>
                <a:lnTo>
                  <a:pt x="3024081" y="79984"/>
                </a:lnTo>
                <a:lnTo>
                  <a:pt x="3057851" y="79986"/>
                </a:lnTo>
                <a:lnTo>
                  <a:pt x="3084333" y="79986"/>
                </a:lnTo>
                <a:lnTo>
                  <a:pt x="3124341" y="79988"/>
                </a:lnTo>
                <a:lnTo>
                  <a:pt x="3157997" y="79988"/>
                </a:lnTo>
                <a:lnTo>
                  <a:pt x="3194452" y="79988"/>
                </a:lnTo>
                <a:lnTo>
                  <a:pt x="3218065" y="79988"/>
                </a:lnTo>
                <a:lnTo>
                  <a:pt x="3243728" y="79988"/>
                </a:lnTo>
                <a:lnTo>
                  <a:pt x="3282826" y="79988"/>
                </a:lnTo>
                <a:lnTo>
                  <a:pt x="3315417" y="78996"/>
                </a:lnTo>
                <a:lnTo>
                  <a:pt x="3349745" y="75248"/>
                </a:lnTo>
                <a:lnTo>
                  <a:pt x="3382200" y="72921"/>
                </a:lnTo>
                <a:lnTo>
                  <a:pt x="3413161" y="70894"/>
                </a:lnTo>
                <a:lnTo>
                  <a:pt x="3443458" y="66686"/>
                </a:lnTo>
                <a:lnTo>
                  <a:pt x="3473459" y="64154"/>
                </a:lnTo>
                <a:lnTo>
                  <a:pt x="3504322" y="62037"/>
                </a:lnTo>
                <a:lnTo>
                  <a:pt x="3537883" y="57789"/>
                </a:lnTo>
                <a:lnTo>
                  <a:pt x="3560128" y="56259"/>
                </a:lnTo>
                <a:lnTo>
                  <a:pt x="3585872" y="55239"/>
                </a:lnTo>
                <a:lnTo>
                  <a:pt x="3613948" y="54559"/>
                </a:lnTo>
                <a:lnTo>
                  <a:pt x="3658373" y="51158"/>
                </a:lnTo>
                <a:lnTo>
                  <a:pt x="3695647" y="47331"/>
                </a:lnTo>
                <a:lnTo>
                  <a:pt x="3732057" y="45630"/>
                </a:lnTo>
                <a:lnTo>
                  <a:pt x="3765437" y="44874"/>
                </a:lnTo>
                <a:lnTo>
                  <a:pt x="3802762" y="43546"/>
                </a:lnTo>
                <a:lnTo>
                  <a:pt x="3827995" y="41803"/>
                </a:lnTo>
                <a:lnTo>
                  <a:pt x="3855731" y="39649"/>
                </a:lnTo>
                <a:lnTo>
                  <a:pt x="3880175" y="38212"/>
                </a:lnTo>
                <a:lnTo>
                  <a:pt x="3923210" y="36617"/>
                </a:lnTo>
                <a:lnTo>
                  <a:pt x="3962180" y="35907"/>
                </a:lnTo>
                <a:lnTo>
                  <a:pt x="4004305" y="33608"/>
                </a:lnTo>
                <a:lnTo>
                  <a:pt x="4030818" y="30216"/>
                </a:lnTo>
                <a:lnTo>
                  <a:pt x="4059407" y="25971"/>
                </a:lnTo>
                <a:lnTo>
                  <a:pt x="4084420" y="23141"/>
                </a:lnTo>
                <a:lnTo>
                  <a:pt x="4128087" y="19996"/>
                </a:lnTo>
                <a:lnTo>
                  <a:pt x="4164691" y="15953"/>
                </a:lnTo>
                <a:lnTo>
                  <a:pt x="4198489" y="11841"/>
                </a:lnTo>
                <a:lnTo>
                  <a:pt x="4233355" y="10013"/>
                </a:lnTo>
                <a:lnTo>
                  <a:pt x="4276971" y="8984"/>
                </a:lnTo>
                <a:lnTo>
                  <a:pt x="4319770" y="3939"/>
                </a:lnTo>
                <a:lnTo>
                  <a:pt x="4351750" y="1540"/>
                </a:lnTo>
                <a:lnTo>
                  <a:pt x="4391759" y="474"/>
                </a:lnTo>
                <a:lnTo>
                  <a:pt x="4419098" y="190"/>
                </a:lnTo>
                <a:lnTo>
                  <a:pt x="4449229" y="0"/>
                </a:lnTo>
                <a:lnTo>
                  <a:pt x="4474277" y="866"/>
                </a:lnTo>
                <a:lnTo>
                  <a:pt x="4515339" y="4474"/>
                </a:lnTo>
                <a:lnTo>
                  <a:pt x="4552770" y="6739"/>
                </a:lnTo>
                <a:lnTo>
                  <a:pt x="4591235" y="8738"/>
                </a:lnTo>
                <a:lnTo>
                  <a:pt x="4634788" y="12933"/>
                </a:lnTo>
                <a:lnTo>
                  <a:pt x="4679156" y="1748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1075192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Computational Graphs</a:t>
            </a:r>
          </a:p>
        </p:txBody>
      </p:sp>
      <p:sp>
        <p:nvSpPr>
          <p:cNvPr id="3" name="Content Placeholder 2"/>
          <p:cNvSpPr>
            <a:spLocks noGrp="1"/>
          </p:cNvSpPr>
          <p:nvPr>
            <p:ph idx="1"/>
          </p:nvPr>
        </p:nvSpPr>
        <p:spPr/>
        <p:txBody>
          <a:bodyPr/>
          <a:lstStyle/>
          <a:p>
            <a:r>
              <a:rPr lang="en-US" dirty="0"/>
              <a:t>Notation</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18</a:t>
            </a:fld>
            <a:endParaRPr lang="en-US"/>
          </a:p>
        </p:txBody>
      </p:sp>
      <p:pic>
        <p:nvPicPr>
          <p:cNvPr id="7" name="Picture 6"/>
          <p:cNvPicPr>
            <a:picLocks noChangeAspect="1"/>
          </p:cNvPicPr>
          <p:nvPr/>
        </p:nvPicPr>
        <p:blipFill>
          <a:blip r:embed="rId2"/>
          <a:stretch>
            <a:fillRect/>
          </a:stretch>
        </p:blipFill>
        <p:spPr>
          <a:xfrm>
            <a:off x="1987550" y="1663700"/>
            <a:ext cx="5168900" cy="469900"/>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B10351C6-D058-49B1-A154-6B9DF873A114}"/>
                  </a:ext>
                </a:extLst>
              </p14:cNvPr>
              <p14:cNvContentPartPr/>
              <p14:nvPr/>
            </p14:nvContentPartPr>
            <p14:xfrm>
              <a:off x="1514880" y="755280"/>
              <a:ext cx="6515280" cy="4759920"/>
            </p14:xfrm>
          </p:contentPart>
        </mc:Choice>
        <mc:Fallback xmlns="">
          <p:pic>
            <p:nvPicPr>
              <p:cNvPr id="6" name="Ink 5">
                <a:extLst>
                  <a:ext uri="{FF2B5EF4-FFF2-40B4-BE49-F238E27FC236}">
                    <a16:creationId xmlns:a16="http://schemas.microsoft.com/office/drawing/2014/main" id="{B10351C6-D058-49B1-A154-6B9DF873A114}"/>
                  </a:ext>
                </a:extLst>
              </p:cNvPr>
              <p:cNvPicPr/>
              <p:nvPr/>
            </p:nvPicPr>
            <p:blipFill>
              <a:blip r:embed="rId4"/>
              <a:stretch>
                <a:fillRect/>
              </a:stretch>
            </p:blipFill>
            <p:spPr>
              <a:xfrm>
                <a:off x="1505520" y="745920"/>
                <a:ext cx="6534000" cy="4778640"/>
              </a:xfrm>
              <a:prstGeom prst="rect">
                <a:avLst/>
              </a:prstGeom>
            </p:spPr>
          </p:pic>
        </mc:Fallback>
      </mc:AlternateContent>
    </p:spTree>
    <p:extLst>
      <p:ext uri="{BB962C8B-B14F-4D97-AF65-F5344CB8AC3E}">
        <p14:creationId xmlns:p14="http://schemas.microsoft.com/office/powerpoint/2010/main" val="3639129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A07CC-934F-BA4F-A07B-32FA4213FE73}"/>
              </a:ext>
            </a:extLst>
          </p:cNvPr>
          <p:cNvSpPr>
            <a:spLocks noGrp="1"/>
          </p:cNvSpPr>
          <p:nvPr>
            <p:ph type="title"/>
          </p:nvPr>
        </p:nvSpPr>
        <p:spPr>
          <a:xfrm>
            <a:off x="0" y="228600"/>
            <a:ext cx="9144000" cy="685800"/>
          </a:xfrm>
        </p:spPr>
        <p:txBody>
          <a:bodyPr>
            <a:noAutofit/>
          </a:bodyPr>
          <a:lstStyle/>
          <a:p>
            <a:r>
              <a:rPr lang="en-US" sz="3400" dirty="0"/>
              <a:t>Deep Learning = Differentiable Programming</a:t>
            </a:r>
          </a:p>
        </p:txBody>
      </p:sp>
      <p:sp>
        <p:nvSpPr>
          <p:cNvPr id="3" name="Content Placeholder 2">
            <a:extLst>
              <a:ext uri="{FF2B5EF4-FFF2-40B4-BE49-F238E27FC236}">
                <a16:creationId xmlns:a16="http://schemas.microsoft.com/office/drawing/2014/main" id="{B9775C01-BE91-BC4F-8CE4-5F276CC3F1CB}"/>
              </a:ext>
            </a:extLst>
          </p:cNvPr>
          <p:cNvSpPr>
            <a:spLocks noGrp="1"/>
          </p:cNvSpPr>
          <p:nvPr>
            <p:ph idx="1"/>
          </p:nvPr>
        </p:nvSpPr>
        <p:spPr/>
        <p:txBody>
          <a:bodyPr/>
          <a:lstStyle/>
          <a:p>
            <a:r>
              <a:rPr lang="en-US" dirty="0"/>
              <a:t>Computation = Graph</a:t>
            </a:r>
          </a:p>
          <a:p>
            <a:pPr lvl="1"/>
            <a:r>
              <a:rPr lang="en-US" dirty="0"/>
              <a:t>Input = Data + Parameters</a:t>
            </a:r>
          </a:p>
          <a:p>
            <a:pPr lvl="1"/>
            <a:r>
              <a:rPr lang="en-US" dirty="0"/>
              <a:t>Output = Loss</a:t>
            </a:r>
          </a:p>
          <a:p>
            <a:pPr lvl="1"/>
            <a:r>
              <a:rPr lang="en-US" dirty="0"/>
              <a:t>Scheduling = Topological ordering</a:t>
            </a:r>
          </a:p>
          <a:p>
            <a:endParaRPr lang="en-US" dirty="0"/>
          </a:p>
          <a:p>
            <a:r>
              <a:rPr lang="en-US" dirty="0"/>
              <a:t>Auto-Diff</a:t>
            </a:r>
          </a:p>
          <a:p>
            <a:pPr lvl="1"/>
            <a:r>
              <a:rPr lang="en-US" dirty="0"/>
              <a:t>A family of algorithms for</a:t>
            </a:r>
          </a:p>
          <a:p>
            <a:pPr marL="457200" lvl="1" indent="0">
              <a:buNone/>
            </a:pPr>
            <a:r>
              <a:rPr lang="en-US" dirty="0"/>
              <a:t>    implementing chain-rule on computation graphs</a:t>
            </a:r>
          </a:p>
        </p:txBody>
      </p:sp>
      <p:sp>
        <p:nvSpPr>
          <p:cNvPr id="4" name="Footer Placeholder 3">
            <a:extLst>
              <a:ext uri="{FF2B5EF4-FFF2-40B4-BE49-F238E27FC236}">
                <a16:creationId xmlns:a16="http://schemas.microsoft.com/office/drawing/2014/main" id="{BA917B4A-EA11-2F48-9390-687CFD2F3CED}"/>
              </a:ext>
            </a:extLst>
          </p:cNvPr>
          <p:cNvSpPr>
            <a:spLocks noGrp="1"/>
          </p:cNvSpPr>
          <p:nvPr>
            <p:ph type="ftr" sz="quarter" idx="11"/>
          </p:nvPr>
        </p:nvSpPr>
        <p:spPr/>
        <p:txBody>
          <a:bodyPr/>
          <a:lstStyle/>
          <a:p>
            <a:pPr>
              <a:defRPr/>
            </a:pPr>
            <a:r>
              <a:rPr lang="en-US"/>
              <a:t>(C) Dhruv Batra </a:t>
            </a:r>
            <a:endParaRPr lang="en-US" dirty="0"/>
          </a:p>
        </p:txBody>
      </p:sp>
      <p:sp>
        <p:nvSpPr>
          <p:cNvPr id="5" name="Slide Number Placeholder 4">
            <a:extLst>
              <a:ext uri="{FF2B5EF4-FFF2-40B4-BE49-F238E27FC236}">
                <a16:creationId xmlns:a16="http://schemas.microsoft.com/office/drawing/2014/main" id="{37D5857A-38D9-ED45-8524-EA4B28C70FD2}"/>
              </a:ext>
            </a:extLst>
          </p:cNvPr>
          <p:cNvSpPr>
            <a:spLocks noGrp="1"/>
          </p:cNvSpPr>
          <p:nvPr>
            <p:ph type="sldNum" sz="quarter" idx="12"/>
          </p:nvPr>
        </p:nvSpPr>
        <p:spPr/>
        <p:txBody>
          <a:bodyPr/>
          <a:lstStyle/>
          <a:p>
            <a:pPr>
              <a:defRPr/>
            </a:pPr>
            <a:fld id="{7134A590-6033-DE48-865B-A0558AEFCBD1}" type="slidenum">
              <a:rPr lang="en-US" smtClean="0"/>
              <a:pPr>
                <a:defRPr/>
              </a:pPr>
              <a:t>19</a:t>
            </a:fld>
            <a:endParaRPr lang="en-US"/>
          </a:p>
        </p:txBody>
      </p:sp>
    </p:spTree>
    <p:extLst>
      <p:ext uri="{BB962C8B-B14F-4D97-AF65-F5344CB8AC3E}">
        <p14:creationId xmlns:p14="http://schemas.microsoft.com/office/powerpoint/2010/main" val="4215865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Administrativia</a:t>
            </a:r>
            <a:endParaRPr lang="en-US" dirty="0"/>
          </a:p>
        </p:txBody>
      </p:sp>
      <p:sp>
        <p:nvSpPr>
          <p:cNvPr id="3" name="Content Placeholder 2"/>
          <p:cNvSpPr>
            <a:spLocks noGrp="1"/>
          </p:cNvSpPr>
          <p:nvPr>
            <p:ph idx="1"/>
          </p:nvPr>
        </p:nvSpPr>
        <p:spPr/>
        <p:txBody>
          <a:bodyPr>
            <a:normAutofit/>
          </a:bodyPr>
          <a:lstStyle/>
          <a:p>
            <a:r>
              <a:rPr lang="en-US" dirty="0"/>
              <a:t>HW1 Reminder</a:t>
            </a:r>
          </a:p>
          <a:p>
            <a:pPr lvl="1"/>
            <a:r>
              <a:rPr lang="en-US" dirty="0"/>
              <a:t>Due: 09/09, 11:59pm</a:t>
            </a:r>
          </a:p>
          <a:p>
            <a:pPr lvl="1"/>
            <a:endParaRPr lang="en-US" dirty="0"/>
          </a:p>
          <a:p>
            <a:r>
              <a:rPr lang="en-US" dirty="0"/>
              <a:t>HW2 out on 9/10</a:t>
            </a:r>
          </a:p>
          <a:p>
            <a:pPr lvl="2"/>
            <a:r>
              <a:rPr lang="en-US" dirty="0"/>
              <a:t>Schedule: </a:t>
            </a:r>
            <a:r>
              <a:rPr lang="en-US" dirty="0">
                <a:hlinkClick r:id="rId2"/>
              </a:rPr>
              <a:t>https://www.cc.gatech.edu/classes/AY2021/cs7643_fall/</a:t>
            </a:r>
            <a:endParaRPr lang="en-US" dirty="0"/>
          </a:p>
          <a:p>
            <a:endParaRPr lang="en-US" dirty="0"/>
          </a:p>
          <a:p>
            <a:r>
              <a:rPr lang="en-US" dirty="0"/>
              <a:t>Project discussion next class</a:t>
            </a:r>
          </a:p>
          <a:p>
            <a:pPr lvl="1"/>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a:t>
            </a:fld>
            <a:endParaRPr lang="en-US"/>
          </a:p>
        </p:txBody>
      </p:sp>
    </p:spTree>
    <p:extLst>
      <p:ext uri="{BB962C8B-B14F-4D97-AF65-F5344CB8AC3E}">
        <p14:creationId xmlns:p14="http://schemas.microsoft.com/office/powerpoint/2010/main" val="3563196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sldNum" idx="12"/>
          </p:nvPr>
        </p:nvSpPr>
        <p:spPr>
          <a:xfrm>
            <a:off x="6172582" y="5491991"/>
            <a:ext cx="548700" cy="393600"/>
          </a:xfrm>
          <a:prstGeom prst="rect">
            <a:avLst/>
          </a:prstGeom>
        </p:spPr>
        <p:txBody>
          <a:bodyPr lIns="91425" tIns="91425" rIns="91425" bIns="91425" anchor="ctr" anchorCtr="0">
            <a:noAutofit/>
          </a:bodyPr>
          <a:lstStyle/>
          <a:p>
            <a:fld id="{00000000-1234-1234-1234-123412341234}" type="slidenum">
              <a:rPr lang="en" sz="1800">
                <a:solidFill>
                  <a:srgbClr val="FFFFFF"/>
                </a:solidFill>
              </a:rPr>
              <a:pPr/>
              <a:t>20</a:t>
            </a:fld>
            <a:endParaRPr lang="en" sz="1800">
              <a:solidFill>
                <a:srgbClr val="FFFFFF"/>
              </a:solidFill>
            </a:endParaRPr>
          </a:p>
        </p:txBody>
      </p:sp>
      <p:sp>
        <p:nvSpPr>
          <p:cNvPr id="522" name="Shape 522"/>
          <p:cNvSpPr/>
          <p:nvPr/>
        </p:nvSpPr>
        <p:spPr>
          <a:xfrm>
            <a:off x="2976200" y="1352000"/>
            <a:ext cx="3494700" cy="3494700"/>
          </a:xfrm>
          <a:prstGeom prst="ellipse">
            <a:avLst/>
          </a:prstGeom>
          <a:solidFill>
            <a:srgbClr val="F3F3F3"/>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US" sz="4800" kern="0" dirty="0">
                <a:solidFill>
                  <a:srgbClr val="000000"/>
                </a:solidFill>
                <a:latin typeface="Arial"/>
                <a:ea typeface="Arial"/>
                <a:cs typeface="Arial"/>
                <a:sym typeface="Arial"/>
              </a:rPr>
              <a:t>g</a:t>
            </a:r>
            <a:endParaRPr lang="en" sz="4800" kern="0" dirty="0">
              <a:solidFill>
                <a:srgbClr val="000000"/>
              </a:solidFill>
              <a:latin typeface="Arial"/>
              <a:ea typeface="Arial"/>
              <a:cs typeface="Arial"/>
              <a:sym typeface="Arial"/>
            </a:endParaRPr>
          </a:p>
        </p:txBody>
      </p:sp>
      <p:cxnSp>
        <p:nvCxnSpPr>
          <p:cNvPr id="524" name="Shape 524"/>
          <p:cNvCxnSpPr>
            <a:endCxn id="522" idx="2"/>
          </p:cNvCxnSpPr>
          <p:nvPr/>
        </p:nvCxnSpPr>
        <p:spPr>
          <a:xfrm>
            <a:off x="609600" y="3099350"/>
            <a:ext cx="2366600" cy="0"/>
          </a:xfrm>
          <a:prstGeom prst="straightConnector1">
            <a:avLst/>
          </a:prstGeom>
          <a:noFill/>
          <a:ln w="19050" cap="flat" cmpd="sng">
            <a:solidFill>
              <a:srgbClr val="38761D"/>
            </a:solidFill>
            <a:prstDash val="solid"/>
            <a:round/>
            <a:headEnd type="none" w="lg" len="lg"/>
            <a:tailEnd type="triangle" w="lg" len="lg"/>
          </a:ln>
        </p:spPr>
      </p:cxnSp>
      <p:cxnSp>
        <p:nvCxnSpPr>
          <p:cNvPr id="525" name="Shape 525"/>
          <p:cNvCxnSpPr>
            <a:stCxn id="522" idx="6"/>
          </p:cNvCxnSpPr>
          <p:nvPr/>
        </p:nvCxnSpPr>
        <p:spPr>
          <a:xfrm>
            <a:off x="6470900" y="3099350"/>
            <a:ext cx="2274300" cy="0"/>
          </a:xfrm>
          <a:prstGeom prst="straightConnector1">
            <a:avLst/>
          </a:prstGeom>
          <a:noFill/>
          <a:ln w="19050" cap="flat" cmpd="sng">
            <a:solidFill>
              <a:srgbClr val="38761D"/>
            </a:solidFill>
            <a:prstDash val="solid"/>
            <a:round/>
            <a:headEnd type="none" w="lg" len="lg"/>
            <a:tailEnd type="triangle" w="lg" len="lg"/>
          </a:ln>
        </p:spPr>
      </p:cxnSp>
      <p:sp>
        <p:nvSpPr>
          <p:cNvPr id="13" name="Title 1"/>
          <p:cNvSpPr txBox="1">
            <a:spLocks/>
          </p:cNvSpPr>
          <p:nvPr/>
        </p:nvSpPr>
        <p:spPr>
          <a:xfrm>
            <a:off x="685800" y="228600"/>
            <a:ext cx="77724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dirty="0"/>
              <a:t>Forward mode AD</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6B475D16-3195-41D5-A335-274D0CD4C742}"/>
                  </a:ext>
                </a:extLst>
              </p14:cNvPr>
              <p14:cNvContentPartPr/>
              <p14:nvPr/>
            </p14:nvContentPartPr>
            <p14:xfrm>
              <a:off x="87480" y="199080"/>
              <a:ext cx="9068040" cy="5429520"/>
            </p14:xfrm>
          </p:contentPart>
        </mc:Choice>
        <mc:Fallback xmlns="">
          <p:pic>
            <p:nvPicPr>
              <p:cNvPr id="2" name="Ink 1">
                <a:extLst>
                  <a:ext uri="{FF2B5EF4-FFF2-40B4-BE49-F238E27FC236}">
                    <a16:creationId xmlns:a16="http://schemas.microsoft.com/office/drawing/2014/main" id="{6B475D16-3195-41D5-A335-274D0CD4C742}"/>
                  </a:ext>
                </a:extLst>
              </p:cNvPr>
              <p:cNvPicPr/>
              <p:nvPr/>
            </p:nvPicPr>
            <p:blipFill>
              <a:blip r:embed="rId4"/>
              <a:stretch>
                <a:fillRect/>
              </a:stretch>
            </p:blipFill>
            <p:spPr>
              <a:xfrm>
                <a:off x="78120" y="189720"/>
                <a:ext cx="9086760" cy="5448240"/>
              </a:xfrm>
              <a:prstGeom prst="rect">
                <a:avLst/>
              </a:prstGeom>
            </p:spPr>
          </p:pic>
        </mc:Fallback>
      </mc:AlternateContent>
    </p:spTree>
    <p:extLst>
      <p:ext uri="{BB962C8B-B14F-4D97-AF65-F5344CB8AC3E}">
        <p14:creationId xmlns:p14="http://schemas.microsoft.com/office/powerpoint/2010/main" val="3366222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sldNum" idx="12"/>
          </p:nvPr>
        </p:nvSpPr>
        <p:spPr>
          <a:xfrm>
            <a:off x="6172582" y="5491991"/>
            <a:ext cx="548700" cy="393600"/>
          </a:xfrm>
          <a:prstGeom prst="rect">
            <a:avLst/>
          </a:prstGeom>
        </p:spPr>
        <p:txBody>
          <a:bodyPr lIns="91425" tIns="91425" rIns="91425" bIns="91425" anchor="ctr" anchorCtr="0">
            <a:noAutofit/>
          </a:bodyPr>
          <a:lstStyle/>
          <a:p>
            <a:fld id="{00000000-1234-1234-1234-123412341234}" type="slidenum">
              <a:rPr lang="en" sz="1800">
                <a:solidFill>
                  <a:srgbClr val="FFFFFF"/>
                </a:solidFill>
              </a:rPr>
              <a:pPr/>
              <a:t>21</a:t>
            </a:fld>
            <a:endParaRPr lang="en" sz="1800">
              <a:solidFill>
                <a:srgbClr val="FFFFFF"/>
              </a:solidFill>
            </a:endParaRPr>
          </a:p>
        </p:txBody>
      </p:sp>
      <p:sp>
        <p:nvSpPr>
          <p:cNvPr id="522" name="Shape 522"/>
          <p:cNvSpPr/>
          <p:nvPr/>
        </p:nvSpPr>
        <p:spPr>
          <a:xfrm>
            <a:off x="2976200" y="1352000"/>
            <a:ext cx="3494700" cy="3494700"/>
          </a:xfrm>
          <a:prstGeom prst="ellipse">
            <a:avLst/>
          </a:prstGeom>
          <a:solidFill>
            <a:srgbClr val="F3F3F3"/>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US" sz="4800" kern="0" dirty="0">
                <a:solidFill>
                  <a:srgbClr val="000000"/>
                </a:solidFill>
                <a:latin typeface="Arial"/>
                <a:ea typeface="Arial"/>
                <a:cs typeface="Arial"/>
                <a:sym typeface="Arial"/>
              </a:rPr>
              <a:t>g</a:t>
            </a:r>
            <a:endParaRPr lang="en" sz="4800" kern="0" dirty="0">
              <a:solidFill>
                <a:srgbClr val="000000"/>
              </a:solidFill>
              <a:latin typeface="Arial"/>
              <a:ea typeface="Arial"/>
              <a:cs typeface="Arial"/>
              <a:sym typeface="Arial"/>
            </a:endParaRPr>
          </a:p>
        </p:txBody>
      </p:sp>
      <p:cxnSp>
        <p:nvCxnSpPr>
          <p:cNvPr id="524" name="Shape 524"/>
          <p:cNvCxnSpPr>
            <a:endCxn id="522" idx="2"/>
          </p:cNvCxnSpPr>
          <p:nvPr/>
        </p:nvCxnSpPr>
        <p:spPr>
          <a:xfrm>
            <a:off x="609600" y="3099350"/>
            <a:ext cx="2366600" cy="0"/>
          </a:xfrm>
          <a:prstGeom prst="straightConnector1">
            <a:avLst/>
          </a:prstGeom>
          <a:noFill/>
          <a:ln w="19050" cap="flat" cmpd="sng">
            <a:solidFill>
              <a:srgbClr val="38761D"/>
            </a:solidFill>
            <a:prstDash val="solid"/>
            <a:round/>
            <a:headEnd type="none" w="lg" len="lg"/>
            <a:tailEnd type="triangle" w="lg" len="lg"/>
          </a:ln>
        </p:spPr>
      </p:cxnSp>
      <p:cxnSp>
        <p:nvCxnSpPr>
          <p:cNvPr id="525" name="Shape 525"/>
          <p:cNvCxnSpPr>
            <a:stCxn id="522" idx="6"/>
          </p:cNvCxnSpPr>
          <p:nvPr/>
        </p:nvCxnSpPr>
        <p:spPr>
          <a:xfrm>
            <a:off x="6470900" y="3099350"/>
            <a:ext cx="2274300" cy="0"/>
          </a:xfrm>
          <a:prstGeom prst="straightConnector1">
            <a:avLst/>
          </a:prstGeom>
          <a:noFill/>
          <a:ln w="19050" cap="flat" cmpd="sng">
            <a:solidFill>
              <a:srgbClr val="38761D"/>
            </a:solidFill>
            <a:prstDash val="solid"/>
            <a:round/>
            <a:headEnd type="none" w="lg" len="lg"/>
            <a:tailEnd type="triangle" w="lg" len="lg"/>
          </a:ln>
        </p:spPr>
      </p:cxnSp>
      <p:sp>
        <p:nvSpPr>
          <p:cNvPr id="13" name="Title 1"/>
          <p:cNvSpPr txBox="1">
            <a:spLocks/>
          </p:cNvSpPr>
          <p:nvPr/>
        </p:nvSpPr>
        <p:spPr>
          <a:xfrm>
            <a:off x="685800" y="228600"/>
            <a:ext cx="77724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dirty="0"/>
              <a:t>Reverse mode AD</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FAB59B0B-613E-4C11-82FD-8F86FFBD98D0}"/>
                  </a:ext>
                </a:extLst>
              </p14:cNvPr>
              <p14:cNvContentPartPr/>
              <p14:nvPr/>
            </p14:nvContentPartPr>
            <p14:xfrm>
              <a:off x="134640" y="396360"/>
              <a:ext cx="8959680" cy="5768640"/>
            </p14:xfrm>
          </p:contentPart>
        </mc:Choice>
        <mc:Fallback xmlns="">
          <p:pic>
            <p:nvPicPr>
              <p:cNvPr id="2" name="Ink 1">
                <a:extLst>
                  <a:ext uri="{FF2B5EF4-FFF2-40B4-BE49-F238E27FC236}">
                    <a16:creationId xmlns:a16="http://schemas.microsoft.com/office/drawing/2014/main" id="{FAB59B0B-613E-4C11-82FD-8F86FFBD98D0}"/>
                  </a:ext>
                </a:extLst>
              </p:cNvPr>
              <p:cNvPicPr/>
              <p:nvPr/>
            </p:nvPicPr>
            <p:blipFill>
              <a:blip r:embed="rId4"/>
              <a:stretch>
                <a:fillRect/>
              </a:stretch>
            </p:blipFill>
            <p:spPr>
              <a:xfrm>
                <a:off x="125280" y="387000"/>
                <a:ext cx="8978400" cy="5787360"/>
              </a:xfrm>
              <a:prstGeom prst="rect">
                <a:avLst/>
              </a:prstGeom>
            </p:spPr>
          </p:pic>
        </mc:Fallback>
      </mc:AlternateContent>
    </p:spTree>
    <p:extLst>
      <p:ext uri="{BB962C8B-B14F-4D97-AF65-F5344CB8AC3E}">
        <p14:creationId xmlns:p14="http://schemas.microsoft.com/office/powerpoint/2010/main" val="507403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for Today</a:t>
            </a:r>
          </a:p>
        </p:txBody>
      </p:sp>
      <p:sp>
        <p:nvSpPr>
          <p:cNvPr id="3" name="Content Placeholder 2"/>
          <p:cNvSpPr>
            <a:spLocks noGrp="1"/>
          </p:cNvSpPr>
          <p:nvPr>
            <p:ph idx="1"/>
          </p:nvPr>
        </p:nvSpPr>
        <p:spPr/>
        <p:txBody>
          <a:bodyPr/>
          <a:lstStyle/>
          <a:p>
            <a:r>
              <a:rPr lang="en-US" dirty="0"/>
              <a:t>Automatic Differentiation</a:t>
            </a:r>
          </a:p>
          <a:p>
            <a:pPr lvl="1"/>
            <a:r>
              <a:rPr lang="en-US" dirty="0"/>
              <a:t>(Finish) Forward mode vs Reverse mode AD</a:t>
            </a:r>
          </a:p>
          <a:p>
            <a:pPr lvl="1"/>
            <a:r>
              <a:rPr lang="en-US" dirty="0"/>
              <a:t>Backprop</a:t>
            </a:r>
          </a:p>
          <a:p>
            <a:pPr lvl="1"/>
            <a:r>
              <a:rPr lang="en-US" dirty="0"/>
              <a:t>Patterns in backprop</a:t>
            </a:r>
          </a:p>
          <a:p>
            <a:pPr lvl="1"/>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22</a:t>
            </a:fld>
            <a:endParaRPr lang="en-US"/>
          </a:p>
        </p:txBody>
      </p:sp>
    </p:spTree>
    <p:extLst>
      <p:ext uri="{BB962C8B-B14F-4D97-AF65-F5344CB8AC3E}">
        <p14:creationId xmlns:p14="http://schemas.microsoft.com/office/powerpoint/2010/main" val="697510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Forward mode AD</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23</a:t>
            </a:fld>
            <a:endParaRPr lang="en-US"/>
          </a:p>
        </p:txBody>
      </p:sp>
      <p:sp>
        <p:nvSpPr>
          <p:cNvPr id="17" name="Oval 16">
            <a:extLst>
              <a:ext uri="{FF2B5EF4-FFF2-40B4-BE49-F238E27FC236}">
                <a16:creationId xmlns:a16="http://schemas.microsoft.com/office/drawing/2014/main" id="{50BBBBB2-8B92-264A-AA1C-EB64BC1724B6}"/>
              </a:ext>
            </a:extLst>
          </p:cNvPr>
          <p:cNvSpPr>
            <a:spLocks noChangeArrowheads="1"/>
          </p:cNvSpPr>
          <p:nvPr/>
        </p:nvSpPr>
        <p:spPr bwMode="auto">
          <a:xfrm>
            <a:off x="43242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19" name="Oval 7">
            <a:extLst>
              <a:ext uri="{FF2B5EF4-FFF2-40B4-BE49-F238E27FC236}">
                <a16:creationId xmlns:a16="http://schemas.microsoft.com/office/drawing/2014/main" id="{1B504935-BEBB-2547-8D0A-FD64A9B4206E}"/>
              </a:ext>
            </a:extLst>
          </p:cNvPr>
          <p:cNvSpPr>
            <a:spLocks noChangeArrowheads="1"/>
          </p:cNvSpPr>
          <p:nvPr/>
        </p:nvSpPr>
        <p:spPr bwMode="auto">
          <a:xfrm>
            <a:off x="35622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23" name="Oval 8">
            <a:extLst>
              <a:ext uri="{FF2B5EF4-FFF2-40B4-BE49-F238E27FC236}">
                <a16:creationId xmlns:a16="http://schemas.microsoft.com/office/drawing/2014/main" id="{FB273B3C-2996-AB43-B072-091BB4AFAC93}"/>
              </a:ext>
            </a:extLst>
          </p:cNvPr>
          <p:cNvSpPr>
            <a:spLocks noChangeArrowheads="1"/>
          </p:cNvSpPr>
          <p:nvPr/>
        </p:nvSpPr>
        <p:spPr bwMode="auto">
          <a:xfrm>
            <a:off x="28321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24" name="Oval 9">
            <a:extLst>
              <a:ext uri="{FF2B5EF4-FFF2-40B4-BE49-F238E27FC236}">
                <a16:creationId xmlns:a16="http://schemas.microsoft.com/office/drawing/2014/main" id="{A745C973-94B9-354A-B489-C475689245B8}"/>
              </a:ext>
            </a:extLst>
          </p:cNvPr>
          <p:cNvSpPr>
            <a:spLocks noChangeArrowheads="1"/>
          </p:cNvSpPr>
          <p:nvPr/>
        </p:nvSpPr>
        <p:spPr bwMode="auto">
          <a:xfrm>
            <a:off x="5772070"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25" name="AutoShape 4">
            <a:extLst>
              <a:ext uri="{FF2B5EF4-FFF2-40B4-BE49-F238E27FC236}">
                <a16:creationId xmlns:a16="http://schemas.microsoft.com/office/drawing/2014/main" id="{CFC831EA-EF01-9F4F-81B9-6054E7F5FA8B}"/>
              </a:ext>
            </a:extLst>
          </p:cNvPr>
          <p:cNvCxnSpPr>
            <a:cxnSpLocks noChangeShapeType="1"/>
          </p:cNvCxnSpPr>
          <p:nvPr/>
        </p:nvCxnSpPr>
        <p:spPr bwMode="auto">
          <a:xfrm flipV="1">
            <a:off x="32671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26" name="AutoShape 4">
            <a:extLst>
              <a:ext uri="{FF2B5EF4-FFF2-40B4-BE49-F238E27FC236}">
                <a16:creationId xmlns:a16="http://schemas.microsoft.com/office/drawing/2014/main" id="{67282E3C-7D75-4849-8034-D5A4625EF078}"/>
              </a:ext>
            </a:extLst>
          </p:cNvPr>
          <p:cNvCxnSpPr>
            <a:cxnSpLocks noChangeShapeType="1"/>
          </p:cNvCxnSpPr>
          <p:nvPr/>
        </p:nvCxnSpPr>
        <p:spPr bwMode="auto">
          <a:xfrm flipH="1" flipV="1">
            <a:off x="56764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27" name="Oval 26">
            <a:extLst>
              <a:ext uri="{FF2B5EF4-FFF2-40B4-BE49-F238E27FC236}">
                <a16:creationId xmlns:a16="http://schemas.microsoft.com/office/drawing/2014/main" id="{6FAEBBD1-C80A-4B4F-AEF1-FCFF8509D4C1}"/>
              </a:ext>
            </a:extLst>
          </p:cNvPr>
          <p:cNvSpPr>
            <a:spLocks noChangeArrowheads="1"/>
          </p:cNvSpPr>
          <p:nvPr/>
        </p:nvSpPr>
        <p:spPr bwMode="auto">
          <a:xfrm>
            <a:off x="49338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29" name="AutoShape 4">
            <a:extLst>
              <a:ext uri="{FF2B5EF4-FFF2-40B4-BE49-F238E27FC236}">
                <a16:creationId xmlns:a16="http://schemas.microsoft.com/office/drawing/2014/main" id="{68B6E2EC-F2EB-6245-B96A-746E2EFE9562}"/>
              </a:ext>
            </a:extLst>
          </p:cNvPr>
          <p:cNvCxnSpPr>
            <a:cxnSpLocks noChangeShapeType="1"/>
          </p:cNvCxnSpPr>
          <p:nvPr/>
        </p:nvCxnSpPr>
        <p:spPr bwMode="auto">
          <a:xfrm flipV="1">
            <a:off x="35747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30" name="AutoShape 4">
            <a:extLst>
              <a:ext uri="{FF2B5EF4-FFF2-40B4-BE49-F238E27FC236}">
                <a16:creationId xmlns:a16="http://schemas.microsoft.com/office/drawing/2014/main" id="{55C2F4E7-A959-7142-9ED3-F7E1BD0B5324}"/>
              </a:ext>
            </a:extLst>
          </p:cNvPr>
          <p:cNvCxnSpPr>
            <a:cxnSpLocks noChangeShapeType="1"/>
          </p:cNvCxnSpPr>
          <p:nvPr/>
        </p:nvCxnSpPr>
        <p:spPr bwMode="auto">
          <a:xfrm flipV="1">
            <a:off x="39972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31" name="AutoShape 4">
            <a:extLst>
              <a:ext uri="{FF2B5EF4-FFF2-40B4-BE49-F238E27FC236}">
                <a16:creationId xmlns:a16="http://schemas.microsoft.com/office/drawing/2014/main" id="{5B982E55-B670-FE4C-8D86-122C89C07BA8}"/>
              </a:ext>
            </a:extLst>
          </p:cNvPr>
          <p:cNvCxnSpPr>
            <a:cxnSpLocks noChangeShapeType="1"/>
          </p:cNvCxnSpPr>
          <p:nvPr/>
        </p:nvCxnSpPr>
        <p:spPr bwMode="auto">
          <a:xfrm flipH="1" flipV="1">
            <a:off x="50668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32" name="AutoShape 4">
            <a:extLst>
              <a:ext uri="{FF2B5EF4-FFF2-40B4-BE49-F238E27FC236}">
                <a16:creationId xmlns:a16="http://schemas.microsoft.com/office/drawing/2014/main" id="{1A56D6AA-FEEA-BA41-BA34-3B8200163E26}"/>
              </a:ext>
            </a:extLst>
          </p:cNvPr>
          <p:cNvCxnSpPr>
            <a:cxnSpLocks noChangeShapeType="1"/>
          </p:cNvCxnSpPr>
          <p:nvPr/>
        </p:nvCxnSpPr>
        <p:spPr bwMode="auto">
          <a:xfrm flipV="1">
            <a:off x="47592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pic>
        <p:nvPicPr>
          <p:cNvPr id="18" name="Picture 17">
            <a:extLst>
              <a:ext uri="{FF2B5EF4-FFF2-40B4-BE49-F238E27FC236}">
                <a16:creationId xmlns:a16="http://schemas.microsoft.com/office/drawing/2014/main" id="{C3BE9846-A8A9-354F-BEEA-8953C9AD4A1A}"/>
              </a:ext>
            </a:extLst>
          </p:cNvPr>
          <p:cNvPicPr>
            <a:picLocks noChangeAspect="1"/>
          </p:cNvPicPr>
          <p:nvPr/>
        </p:nvPicPr>
        <p:blipFill>
          <a:blip r:embed="rId2"/>
          <a:stretch>
            <a:fillRect/>
          </a:stretch>
        </p:blipFill>
        <p:spPr>
          <a:xfrm>
            <a:off x="1987550" y="1143000"/>
            <a:ext cx="5168900" cy="469900"/>
          </a:xfrm>
          <a:prstGeom prst="rect">
            <a:avLst/>
          </a:prstGeom>
        </p:spPr>
      </p:pic>
    </p:spTree>
    <p:extLst>
      <p:ext uri="{BB962C8B-B14F-4D97-AF65-F5344CB8AC3E}">
        <p14:creationId xmlns:p14="http://schemas.microsoft.com/office/powerpoint/2010/main" val="61350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Forward mode AD</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24</a:t>
            </a:fld>
            <a:endParaRPr lang="en-US"/>
          </a:p>
        </p:txBody>
      </p:sp>
      <p:sp>
        <p:nvSpPr>
          <p:cNvPr id="17" name="Oval 16">
            <a:extLst>
              <a:ext uri="{FF2B5EF4-FFF2-40B4-BE49-F238E27FC236}">
                <a16:creationId xmlns:a16="http://schemas.microsoft.com/office/drawing/2014/main" id="{50BBBBB2-8B92-264A-AA1C-EB64BC1724B6}"/>
              </a:ext>
            </a:extLst>
          </p:cNvPr>
          <p:cNvSpPr>
            <a:spLocks noChangeArrowheads="1"/>
          </p:cNvSpPr>
          <p:nvPr/>
        </p:nvSpPr>
        <p:spPr bwMode="auto">
          <a:xfrm>
            <a:off x="43242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19" name="Oval 7">
            <a:extLst>
              <a:ext uri="{FF2B5EF4-FFF2-40B4-BE49-F238E27FC236}">
                <a16:creationId xmlns:a16="http://schemas.microsoft.com/office/drawing/2014/main" id="{1B504935-BEBB-2547-8D0A-FD64A9B4206E}"/>
              </a:ext>
            </a:extLst>
          </p:cNvPr>
          <p:cNvSpPr>
            <a:spLocks noChangeArrowheads="1"/>
          </p:cNvSpPr>
          <p:nvPr/>
        </p:nvSpPr>
        <p:spPr bwMode="auto">
          <a:xfrm>
            <a:off x="35622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23" name="Oval 8">
            <a:extLst>
              <a:ext uri="{FF2B5EF4-FFF2-40B4-BE49-F238E27FC236}">
                <a16:creationId xmlns:a16="http://schemas.microsoft.com/office/drawing/2014/main" id="{FB273B3C-2996-AB43-B072-091BB4AFAC93}"/>
              </a:ext>
            </a:extLst>
          </p:cNvPr>
          <p:cNvSpPr>
            <a:spLocks noChangeArrowheads="1"/>
          </p:cNvSpPr>
          <p:nvPr/>
        </p:nvSpPr>
        <p:spPr bwMode="auto">
          <a:xfrm>
            <a:off x="28321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24" name="Oval 9">
            <a:extLst>
              <a:ext uri="{FF2B5EF4-FFF2-40B4-BE49-F238E27FC236}">
                <a16:creationId xmlns:a16="http://schemas.microsoft.com/office/drawing/2014/main" id="{A745C973-94B9-354A-B489-C475689245B8}"/>
              </a:ext>
            </a:extLst>
          </p:cNvPr>
          <p:cNvSpPr>
            <a:spLocks noChangeArrowheads="1"/>
          </p:cNvSpPr>
          <p:nvPr/>
        </p:nvSpPr>
        <p:spPr bwMode="auto">
          <a:xfrm>
            <a:off x="5772070"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25" name="AutoShape 4">
            <a:extLst>
              <a:ext uri="{FF2B5EF4-FFF2-40B4-BE49-F238E27FC236}">
                <a16:creationId xmlns:a16="http://schemas.microsoft.com/office/drawing/2014/main" id="{CFC831EA-EF01-9F4F-81B9-6054E7F5FA8B}"/>
              </a:ext>
            </a:extLst>
          </p:cNvPr>
          <p:cNvCxnSpPr>
            <a:cxnSpLocks noChangeShapeType="1"/>
          </p:cNvCxnSpPr>
          <p:nvPr/>
        </p:nvCxnSpPr>
        <p:spPr bwMode="auto">
          <a:xfrm flipV="1">
            <a:off x="32671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26" name="AutoShape 4">
            <a:extLst>
              <a:ext uri="{FF2B5EF4-FFF2-40B4-BE49-F238E27FC236}">
                <a16:creationId xmlns:a16="http://schemas.microsoft.com/office/drawing/2014/main" id="{67282E3C-7D75-4849-8034-D5A4625EF078}"/>
              </a:ext>
            </a:extLst>
          </p:cNvPr>
          <p:cNvCxnSpPr>
            <a:cxnSpLocks noChangeShapeType="1"/>
          </p:cNvCxnSpPr>
          <p:nvPr/>
        </p:nvCxnSpPr>
        <p:spPr bwMode="auto">
          <a:xfrm flipH="1" flipV="1">
            <a:off x="56764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27" name="Oval 26">
            <a:extLst>
              <a:ext uri="{FF2B5EF4-FFF2-40B4-BE49-F238E27FC236}">
                <a16:creationId xmlns:a16="http://schemas.microsoft.com/office/drawing/2014/main" id="{6FAEBBD1-C80A-4B4F-AEF1-FCFF8509D4C1}"/>
              </a:ext>
            </a:extLst>
          </p:cNvPr>
          <p:cNvSpPr>
            <a:spLocks noChangeArrowheads="1"/>
          </p:cNvSpPr>
          <p:nvPr/>
        </p:nvSpPr>
        <p:spPr bwMode="auto">
          <a:xfrm>
            <a:off x="49338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29" name="AutoShape 4">
            <a:extLst>
              <a:ext uri="{FF2B5EF4-FFF2-40B4-BE49-F238E27FC236}">
                <a16:creationId xmlns:a16="http://schemas.microsoft.com/office/drawing/2014/main" id="{68B6E2EC-F2EB-6245-B96A-746E2EFE9562}"/>
              </a:ext>
            </a:extLst>
          </p:cNvPr>
          <p:cNvCxnSpPr>
            <a:cxnSpLocks noChangeShapeType="1"/>
          </p:cNvCxnSpPr>
          <p:nvPr/>
        </p:nvCxnSpPr>
        <p:spPr bwMode="auto">
          <a:xfrm flipV="1">
            <a:off x="35747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30" name="AutoShape 4">
            <a:extLst>
              <a:ext uri="{FF2B5EF4-FFF2-40B4-BE49-F238E27FC236}">
                <a16:creationId xmlns:a16="http://schemas.microsoft.com/office/drawing/2014/main" id="{55C2F4E7-A959-7142-9ED3-F7E1BD0B5324}"/>
              </a:ext>
            </a:extLst>
          </p:cNvPr>
          <p:cNvCxnSpPr>
            <a:cxnSpLocks noChangeShapeType="1"/>
          </p:cNvCxnSpPr>
          <p:nvPr/>
        </p:nvCxnSpPr>
        <p:spPr bwMode="auto">
          <a:xfrm flipV="1">
            <a:off x="39972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31" name="AutoShape 4">
            <a:extLst>
              <a:ext uri="{FF2B5EF4-FFF2-40B4-BE49-F238E27FC236}">
                <a16:creationId xmlns:a16="http://schemas.microsoft.com/office/drawing/2014/main" id="{5B982E55-B670-FE4C-8D86-122C89C07BA8}"/>
              </a:ext>
            </a:extLst>
          </p:cNvPr>
          <p:cNvCxnSpPr>
            <a:cxnSpLocks noChangeShapeType="1"/>
          </p:cNvCxnSpPr>
          <p:nvPr/>
        </p:nvCxnSpPr>
        <p:spPr bwMode="auto">
          <a:xfrm flipH="1" flipV="1">
            <a:off x="50668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32" name="AutoShape 4">
            <a:extLst>
              <a:ext uri="{FF2B5EF4-FFF2-40B4-BE49-F238E27FC236}">
                <a16:creationId xmlns:a16="http://schemas.microsoft.com/office/drawing/2014/main" id="{1A56D6AA-FEEA-BA41-BA34-3B8200163E26}"/>
              </a:ext>
            </a:extLst>
          </p:cNvPr>
          <p:cNvCxnSpPr>
            <a:cxnSpLocks noChangeShapeType="1"/>
          </p:cNvCxnSpPr>
          <p:nvPr/>
        </p:nvCxnSpPr>
        <p:spPr bwMode="auto">
          <a:xfrm flipV="1">
            <a:off x="47592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pic>
        <p:nvPicPr>
          <p:cNvPr id="18" name="Picture 17">
            <a:extLst>
              <a:ext uri="{FF2B5EF4-FFF2-40B4-BE49-F238E27FC236}">
                <a16:creationId xmlns:a16="http://schemas.microsoft.com/office/drawing/2014/main" id="{C3BE9846-A8A9-354F-BEEA-8953C9AD4A1A}"/>
              </a:ext>
            </a:extLst>
          </p:cNvPr>
          <p:cNvPicPr>
            <a:picLocks noChangeAspect="1"/>
          </p:cNvPicPr>
          <p:nvPr/>
        </p:nvPicPr>
        <p:blipFill>
          <a:blip r:embed="rId2"/>
          <a:stretch>
            <a:fillRect/>
          </a:stretch>
        </p:blipFill>
        <p:spPr>
          <a:xfrm>
            <a:off x="1987550" y="1143000"/>
            <a:ext cx="5168900" cy="469900"/>
          </a:xfrm>
          <a:prstGeom prst="rect">
            <a:avLst/>
          </a:prstGeom>
        </p:spPr>
      </p:pic>
    </p:spTree>
    <p:extLst>
      <p:ext uri="{BB962C8B-B14F-4D97-AF65-F5344CB8AC3E}">
        <p14:creationId xmlns:p14="http://schemas.microsoft.com/office/powerpoint/2010/main" val="3290801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25</a:t>
            </a:fld>
            <a:endParaRPr lang="en-US">
              <a:solidFill>
                <a:prstClr val="white">
                  <a:lumMod val="50000"/>
                </a:prstClr>
              </a:solidFill>
            </a:endParaRPr>
          </a:p>
        </p:txBody>
      </p:sp>
      <p:sp>
        <p:nvSpPr>
          <p:cNvPr id="6" name="Oval 5"/>
          <p:cNvSpPr>
            <a:spLocks noChangeArrowheads="1"/>
          </p:cNvSpPr>
          <p:nvPr/>
        </p:nvSpPr>
        <p:spPr bwMode="auto">
          <a:xfrm>
            <a:off x="43242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7" name="Oval 7"/>
          <p:cNvSpPr>
            <a:spLocks noChangeArrowheads="1"/>
          </p:cNvSpPr>
          <p:nvPr/>
        </p:nvSpPr>
        <p:spPr bwMode="auto">
          <a:xfrm>
            <a:off x="35622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8" name="Oval 8"/>
          <p:cNvSpPr>
            <a:spLocks noChangeArrowheads="1"/>
          </p:cNvSpPr>
          <p:nvPr/>
        </p:nvSpPr>
        <p:spPr bwMode="auto">
          <a:xfrm>
            <a:off x="28321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9" name="Oval 9"/>
          <p:cNvSpPr>
            <a:spLocks noChangeArrowheads="1"/>
          </p:cNvSpPr>
          <p:nvPr/>
        </p:nvSpPr>
        <p:spPr bwMode="auto">
          <a:xfrm>
            <a:off x="5772070"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10" name="AutoShape 4"/>
          <p:cNvCxnSpPr>
            <a:cxnSpLocks noChangeShapeType="1"/>
          </p:cNvCxnSpPr>
          <p:nvPr/>
        </p:nvCxnSpPr>
        <p:spPr bwMode="auto">
          <a:xfrm flipV="1">
            <a:off x="32671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1" name="AutoShape 4"/>
          <p:cNvCxnSpPr>
            <a:cxnSpLocks noChangeShapeType="1"/>
          </p:cNvCxnSpPr>
          <p:nvPr/>
        </p:nvCxnSpPr>
        <p:spPr bwMode="auto">
          <a:xfrm flipH="1" flipV="1">
            <a:off x="56764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12" name="Oval 11"/>
          <p:cNvSpPr>
            <a:spLocks noChangeArrowheads="1"/>
          </p:cNvSpPr>
          <p:nvPr/>
        </p:nvSpPr>
        <p:spPr bwMode="auto">
          <a:xfrm>
            <a:off x="49338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13" name="AutoShape 4"/>
          <p:cNvCxnSpPr>
            <a:cxnSpLocks noChangeShapeType="1"/>
          </p:cNvCxnSpPr>
          <p:nvPr/>
        </p:nvCxnSpPr>
        <p:spPr bwMode="auto">
          <a:xfrm flipV="1">
            <a:off x="35747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4" name="AutoShape 4"/>
          <p:cNvCxnSpPr>
            <a:cxnSpLocks noChangeShapeType="1"/>
          </p:cNvCxnSpPr>
          <p:nvPr/>
        </p:nvCxnSpPr>
        <p:spPr bwMode="auto">
          <a:xfrm flipV="1">
            <a:off x="39972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5" name="AutoShape 4"/>
          <p:cNvCxnSpPr>
            <a:cxnSpLocks noChangeShapeType="1"/>
          </p:cNvCxnSpPr>
          <p:nvPr/>
        </p:nvCxnSpPr>
        <p:spPr bwMode="auto">
          <a:xfrm flipH="1" flipV="1">
            <a:off x="50668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6" name="AutoShape 4"/>
          <p:cNvCxnSpPr>
            <a:cxnSpLocks noChangeShapeType="1"/>
          </p:cNvCxnSpPr>
          <p:nvPr/>
        </p:nvCxnSpPr>
        <p:spPr bwMode="auto">
          <a:xfrm flipV="1">
            <a:off x="47592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pic>
        <p:nvPicPr>
          <p:cNvPr id="32" name="Picture 31"/>
          <p:cNvPicPr>
            <a:picLocks noChangeAspect="1"/>
          </p:cNvPicPr>
          <p:nvPr/>
        </p:nvPicPr>
        <p:blipFill>
          <a:blip r:embed="rId3"/>
          <a:stretch>
            <a:fillRect/>
          </a:stretch>
        </p:blipFill>
        <p:spPr>
          <a:xfrm>
            <a:off x="3390900" y="4991100"/>
            <a:ext cx="279400" cy="266700"/>
          </a:xfrm>
          <a:prstGeom prst="rect">
            <a:avLst/>
          </a:prstGeom>
          <a:solidFill>
            <a:schemeClr val="bg1"/>
          </a:solidFill>
        </p:spPr>
      </p:pic>
      <p:pic>
        <p:nvPicPr>
          <p:cNvPr id="33" name="Picture 32"/>
          <p:cNvPicPr>
            <a:picLocks noChangeAspect="1"/>
          </p:cNvPicPr>
          <p:nvPr/>
        </p:nvPicPr>
        <p:blipFill>
          <a:blip r:embed="rId3"/>
          <a:stretch>
            <a:fillRect/>
          </a:stretch>
        </p:blipFill>
        <p:spPr>
          <a:xfrm>
            <a:off x="4279900" y="4991100"/>
            <a:ext cx="279400" cy="266700"/>
          </a:xfrm>
          <a:prstGeom prst="rect">
            <a:avLst/>
          </a:prstGeom>
          <a:solidFill>
            <a:schemeClr val="bg1"/>
          </a:solidFill>
        </p:spPr>
      </p:pic>
      <p:pic>
        <p:nvPicPr>
          <p:cNvPr id="36" name="Picture 35"/>
          <p:cNvPicPr>
            <a:picLocks noChangeAspect="1"/>
          </p:cNvPicPr>
          <p:nvPr/>
        </p:nvPicPr>
        <p:blipFill>
          <a:blip r:embed="rId4"/>
          <a:stretch>
            <a:fillRect/>
          </a:stretch>
        </p:blipFill>
        <p:spPr>
          <a:xfrm>
            <a:off x="2832100" y="3550809"/>
            <a:ext cx="1993900" cy="317500"/>
          </a:xfrm>
          <a:prstGeom prst="rect">
            <a:avLst/>
          </a:prstGeom>
          <a:solidFill>
            <a:schemeClr val="bg1"/>
          </a:solidFill>
        </p:spPr>
      </p:pic>
      <p:pic>
        <p:nvPicPr>
          <p:cNvPr id="38" name="Picture 37"/>
          <p:cNvPicPr>
            <a:picLocks noChangeAspect="1"/>
          </p:cNvPicPr>
          <p:nvPr/>
        </p:nvPicPr>
        <p:blipFill>
          <a:blip r:embed="rId5"/>
          <a:stretch>
            <a:fillRect/>
          </a:stretch>
        </p:blipFill>
        <p:spPr>
          <a:xfrm>
            <a:off x="5803900" y="4991100"/>
            <a:ext cx="292100" cy="266700"/>
          </a:xfrm>
          <a:prstGeom prst="rect">
            <a:avLst/>
          </a:prstGeom>
          <a:solidFill>
            <a:schemeClr val="bg1"/>
          </a:solidFill>
        </p:spPr>
      </p:pic>
      <p:pic>
        <p:nvPicPr>
          <p:cNvPr id="39" name="Picture 38"/>
          <p:cNvPicPr>
            <a:picLocks noChangeAspect="1"/>
          </p:cNvPicPr>
          <p:nvPr/>
        </p:nvPicPr>
        <p:blipFill>
          <a:blip r:embed="rId6"/>
          <a:stretch>
            <a:fillRect/>
          </a:stretch>
        </p:blipFill>
        <p:spPr>
          <a:xfrm>
            <a:off x="4965700" y="3581400"/>
            <a:ext cx="2349500" cy="266700"/>
          </a:xfrm>
          <a:prstGeom prst="rect">
            <a:avLst/>
          </a:prstGeom>
          <a:solidFill>
            <a:schemeClr val="bg1"/>
          </a:solidFill>
        </p:spPr>
      </p:pic>
      <p:pic>
        <p:nvPicPr>
          <p:cNvPr id="40" name="Picture 39"/>
          <p:cNvPicPr>
            <a:picLocks noChangeAspect="1"/>
          </p:cNvPicPr>
          <p:nvPr/>
        </p:nvPicPr>
        <p:blipFill>
          <a:blip r:embed="rId7"/>
          <a:stretch>
            <a:fillRect/>
          </a:stretch>
        </p:blipFill>
        <p:spPr>
          <a:xfrm>
            <a:off x="4203700" y="2362200"/>
            <a:ext cx="1816100" cy="266700"/>
          </a:xfrm>
          <a:prstGeom prst="rect">
            <a:avLst/>
          </a:prstGeom>
          <a:solidFill>
            <a:schemeClr val="bg1"/>
          </a:solidFill>
        </p:spPr>
      </p:pic>
      <p:sp>
        <p:nvSpPr>
          <p:cNvPr id="49" name="Title 1"/>
          <p:cNvSpPr>
            <a:spLocks noGrp="1"/>
          </p:cNvSpPr>
          <p:nvPr>
            <p:ph type="title"/>
          </p:nvPr>
        </p:nvSpPr>
        <p:spPr>
          <a:xfrm>
            <a:off x="685800" y="228600"/>
            <a:ext cx="7772400" cy="685800"/>
          </a:xfrm>
        </p:spPr>
        <p:txBody>
          <a:bodyPr/>
          <a:lstStyle/>
          <a:p>
            <a:r>
              <a:rPr lang="en-US" dirty="0"/>
              <a:t>Example: Forward mode AD</a:t>
            </a:r>
          </a:p>
        </p:txBody>
      </p:sp>
      <p:pic>
        <p:nvPicPr>
          <p:cNvPr id="23" name="Picture 22">
            <a:extLst>
              <a:ext uri="{FF2B5EF4-FFF2-40B4-BE49-F238E27FC236}">
                <a16:creationId xmlns:a16="http://schemas.microsoft.com/office/drawing/2014/main" id="{1C209677-7220-8145-A227-855055E1BF0A}"/>
              </a:ext>
            </a:extLst>
          </p:cNvPr>
          <p:cNvPicPr>
            <a:picLocks noChangeAspect="1"/>
          </p:cNvPicPr>
          <p:nvPr/>
        </p:nvPicPr>
        <p:blipFill>
          <a:blip r:embed="rId8"/>
          <a:stretch>
            <a:fillRect/>
          </a:stretch>
        </p:blipFill>
        <p:spPr>
          <a:xfrm>
            <a:off x="1987550" y="1143000"/>
            <a:ext cx="5168900" cy="469900"/>
          </a:xfrm>
          <a:prstGeom prst="rect">
            <a:avLst/>
          </a:prstGeom>
        </p:spPr>
      </p:pic>
    </p:spTree>
    <p:extLst>
      <p:ext uri="{BB962C8B-B14F-4D97-AF65-F5344CB8AC3E}">
        <p14:creationId xmlns:p14="http://schemas.microsoft.com/office/powerpoint/2010/main" val="2991384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26</a:t>
            </a:fld>
            <a:endParaRPr lang="en-US">
              <a:solidFill>
                <a:prstClr val="white">
                  <a:lumMod val="50000"/>
                </a:prstClr>
              </a:solidFill>
            </a:endParaRPr>
          </a:p>
        </p:txBody>
      </p:sp>
      <p:sp>
        <p:nvSpPr>
          <p:cNvPr id="6" name="Oval 5"/>
          <p:cNvSpPr>
            <a:spLocks noChangeArrowheads="1"/>
          </p:cNvSpPr>
          <p:nvPr/>
        </p:nvSpPr>
        <p:spPr bwMode="auto">
          <a:xfrm>
            <a:off x="43242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7" name="Oval 7"/>
          <p:cNvSpPr>
            <a:spLocks noChangeArrowheads="1"/>
          </p:cNvSpPr>
          <p:nvPr/>
        </p:nvSpPr>
        <p:spPr bwMode="auto">
          <a:xfrm>
            <a:off x="35622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8" name="Oval 8"/>
          <p:cNvSpPr>
            <a:spLocks noChangeArrowheads="1"/>
          </p:cNvSpPr>
          <p:nvPr/>
        </p:nvSpPr>
        <p:spPr bwMode="auto">
          <a:xfrm>
            <a:off x="28321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9" name="Oval 9"/>
          <p:cNvSpPr>
            <a:spLocks noChangeArrowheads="1"/>
          </p:cNvSpPr>
          <p:nvPr/>
        </p:nvSpPr>
        <p:spPr bwMode="auto">
          <a:xfrm>
            <a:off x="5772070"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10" name="AutoShape 4"/>
          <p:cNvCxnSpPr>
            <a:cxnSpLocks noChangeShapeType="1"/>
          </p:cNvCxnSpPr>
          <p:nvPr/>
        </p:nvCxnSpPr>
        <p:spPr bwMode="auto">
          <a:xfrm flipV="1">
            <a:off x="32671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1" name="AutoShape 4"/>
          <p:cNvCxnSpPr>
            <a:cxnSpLocks noChangeShapeType="1"/>
          </p:cNvCxnSpPr>
          <p:nvPr/>
        </p:nvCxnSpPr>
        <p:spPr bwMode="auto">
          <a:xfrm flipH="1" flipV="1">
            <a:off x="56764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12" name="Oval 11"/>
          <p:cNvSpPr>
            <a:spLocks noChangeArrowheads="1"/>
          </p:cNvSpPr>
          <p:nvPr/>
        </p:nvSpPr>
        <p:spPr bwMode="auto">
          <a:xfrm>
            <a:off x="49338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13" name="AutoShape 4"/>
          <p:cNvCxnSpPr>
            <a:cxnSpLocks noChangeShapeType="1"/>
          </p:cNvCxnSpPr>
          <p:nvPr/>
        </p:nvCxnSpPr>
        <p:spPr bwMode="auto">
          <a:xfrm flipV="1">
            <a:off x="35747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4" name="AutoShape 4"/>
          <p:cNvCxnSpPr>
            <a:cxnSpLocks noChangeShapeType="1"/>
          </p:cNvCxnSpPr>
          <p:nvPr/>
        </p:nvCxnSpPr>
        <p:spPr bwMode="auto">
          <a:xfrm flipV="1">
            <a:off x="39972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5" name="AutoShape 4"/>
          <p:cNvCxnSpPr>
            <a:cxnSpLocks noChangeShapeType="1"/>
          </p:cNvCxnSpPr>
          <p:nvPr/>
        </p:nvCxnSpPr>
        <p:spPr bwMode="auto">
          <a:xfrm flipH="1" flipV="1">
            <a:off x="50668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6" name="AutoShape 4"/>
          <p:cNvCxnSpPr>
            <a:cxnSpLocks noChangeShapeType="1"/>
          </p:cNvCxnSpPr>
          <p:nvPr/>
        </p:nvCxnSpPr>
        <p:spPr bwMode="auto">
          <a:xfrm flipV="1">
            <a:off x="47592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pic>
        <p:nvPicPr>
          <p:cNvPr id="32" name="Picture 31"/>
          <p:cNvPicPr>
            <a:picLocks noChangeAspect="1"/>
          </p:cNvPicPr>
          <p:nvPr/>
        </p:nvPicPr>
        <p:blipFill>
          <a:blip r:embed="rId3"/>
          <a:stretch>
            <a:fillRect/>
          </a:stretch>
        </p:blipFill>
        <p:spPr>
          <a:xfrm>
            <a:off x="3390900" y="4991100"/>
            <a:ext cx="279400" cy="266700"/>
          </a:xfrm>
          <a:prstGeom prst="rect">
            <a:avLst/>
          </a:prstGeom>
          <a:solidFill>
            <a:schemeClr val="bg1"/>
          </a:solidFill>
        </p:spPr>
      </p:pic>
      <p:pic>
        <p:nvPicPr>
          <p:cNvPr id="33" name="Picture 32"/>
          <p:cNvPicPr>
            <a:picLocks noChangeAspect="1"/>
          </p:cNvPicPr>
          <p:nvPr/>
        </p:nvPicPr>
        <p:blipFill>
          <a:blip r:embed="rId3"/>
          <a:stretch>
            <a:fillRect/>
          </a:stretch>
        </p:blipFill>
        <p:spPr>
          <a:xfrm>
            <a:off x="4279900" y="4991100"/>
            <a:ext cx="279400" cy="266700"/>
          </a:xfrm>
          <a:prstGeom prst="rect">
            <a:avLst/>
          </a:prstGeom>
          <a:solidFill>
            <a:schemeClr val="bg1"/>
          </a:solidFill>
        </p:spPr>
      </p:pic>
      <p:pic>
        <p:nvPicPr>
          <p:cNvPr id="36" name="Picture 35"/>
          <p:cNvPicPr>
            <a:picLocks noChangeAspect="1"/>
          </p:cNvPicPr>
          <p:nvPr/>
        </p:nvPicPr>
        <p:blipFill>
          <a:blip r:embed="rId4"/>
          <a:stretch>
            <a:fillRect/>
          </a:stretch>
        </p:blipFill>
        <p:spPr>
          <a:xfrm>
            <a:off x="2832100" y="3550809"/>
            <a:ext cx="1993900" cy="317500"/>
          </a:xfrm>
          <a:prstGeom prst="rect">
            <a:avLst/>
          </a:prstGeom>
          <a:solidFill>
            <a:schemeClr val="bg1"/>
          </a:solidFill>
        </p:spPr>
      </p:pic>
      <p:pic>
        <p:nvPicPr>
          <p:cNvPr id="38" name="Picture 37"/>
          <p:cNvPicPr>
            <a:picLocks noChangeAspect="1"/>
          </p:cNvPicPr>
          <p:nvPr/>
        </p:nvPicPr>
        <p:blipFill>
          <a:blip r:embed="rId5"/>
          <a:stretch>
            <a:fillRect/>
          </a:stretch>
        </p:blipFill>
        <p:spPr>
          <a:xfrm>
            <a:off x="5803900" y="4991100"/>
            <a:ext cx="292100" cy="266700"/>
          </a:xfrm>
          <a:prstGeom prst="rect">
            <a:avLst/>
          </a:prstGeom>
          <a:solidFill>
            <a:schemeClr val="bg1"/>
          </a:solidFill>
        </p:spPr>
      </p:pic>
      <p:pic>
        <p:nvPicPr>
          <p:cNvPr id="39" name="Picture 38"/>
          <p:cNvPicPr>
            <a:picLocks noChangeAspect="1"/>
          </p:cNvPicPr>
          <p:nvPr/>
        </p:nvPicPr>
        <p:blipFill>
          <a:blip r:embed="rId6"/>
          <a:stretch>
            <a:fillRect/>
          </a:stretch>
        </p:blipFill>
        <p:spPr>
          <a:xfrm>
            <a:off x="4965700" y="3581400"/>
            <a:ext cx="2349500" cy="266700"/>
          </a:xfrm>
          <a:prstGeom prst="rect">
            <a:avLst/>
          </a:prstGeom>
          <a:solidFill>
            <a:schemeClr val="bg1"/>
          </a:solidFill>
        </p:spPr>
      </p:pic>
      <p:pic>
        <p:nvPicPr>
          <p:cNvPr id="40" name="Picture 39"/>
          <p:cNvPicPr>
            <a:picLocks noChangeAspect="1"/>
          </p:cNvPicPr>
          <p:nvPr/>
        </p:nvPicPr>
        <p:blipFill>
          <a:blip r:embed="rId7"/>
          <a:stretch>
            <a:fillRect/>
          </a:stretch>
        </p:blipFill>
        <p:spPr>
          <a:xfrm>
            <a:off x="4203700" y="2362200"/>
            <a:ext cx="1816100" cy="266700"/>
          </a:xfrm>
          <a:prstGeom prst="rect">
            <a:avLst/>
          </a:prstGeom>
          <a:solidFill>
            <a:schemeClr val="bg1"/>
          </a:solidFill>
        </p:spPr>
      </p:pic>
      <p:sp>
        <p:nvSpPr>
          <p:cNvPr id="49" name="Title 1"/>
          <p:cNvSpPr>
            <a:spLocks noGrp="1"/>
          </p:cNvSpPr>
          <p:nvPr>
            <p:ph type="title"/>
          </p:nvPr>
        </p:nvSpPr>
        <p:spPr>
          <a:xfrm>
            <a:off x="685800" y="228600"/>
            <a:ext cx="7772400" cy="685800"/>
          </a:xfrm>
        </p:spPr>
        <p:txBody>
          <a:bodyPr/>
          <a:lstStyle/>
          <a:p>
            <a:r>
              <a:rPr lang="en-US" dirty="0"/>
              <a:t>Example: Forward mode AD</a:t>
            </a:r>
          </a:p>
        </p:txBody>
      </p:sp>
      <p:cxnSp>
        <p:nvCxnSpPr>
          <p:cNvPr id="23" name="Straight Arrow Connector 22"/>
          <p:cNvCxnSpPr/>
          <p:nvPr/>
        </p:nvCxnSpPr>
        <p:spPr bwMode="auto">
          <a:xfrm flipV="1">
            <a:off x="1987550" y="2009422"/>
            <a:ext cx="0" cy="4086578"/>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pic>
        <p:nvPicPr>
          <p:cNvPr id="24" name="Picture 23">
            <a:extLst>
              <a:ext uri="{FF2B5EF4-FFF2-40B4-BE49-F238E27FC236}">
                <a16:creationId xmlns:a16="http://schemas.microsoft.com/office/drawing/2014/main" id="{503158C6-A81F-6F4C-8B7B-8302456AC969}"/>
              </a:ext>
            </a:extLst>
          </p:cNvPr>
          <p:cNvPicPr>
            <a:picLocks noChangeAspect="1"/>
          </p:cNvPicPr>
          <p:nvPr/>
        </p:nvPicPr>
        <p:blipFill>
          <a:blip r:embed="rId8"/>
          <a:stretch>
            <a:fillRect/>
          </a:stretch>
        </p:blipFill>
        <p:spPr>
          <a:xfrm>
            <a:off x="1987550" y="1143000"/>
            <a:ext cx="5168900" cy="469900"/>
          </a:xfrm>
          <a:prstGeom prst="rect">
            <a:avLst/>
          </a:prstGeom>
        </p:spPr>
      </p:pic>
    </p:spTree>
    <p:extLst>
      <p:ext uri="{BB962C8B-B14F-4D97-AF65-F5344CB8AC3E}">
        <p14:creationId xmlns:p14="http://schemas.microsoft.com/office/powerpoint/2010/main" val="2507962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27</a:t>
            </a:fld>
            <a:endParaRPr lang="en-US">
              <a:solidFill>
                <a:prstClr val="white">
                  <a:lumMod val="50000"/>
                </a:prstClr>
              </a:solidFill>
            </a:endParaRPr>
          </a:p>
        </p:txBody>
      </p:sp>
      <p:sp>
        <p:nvSpPr>
          <p:cNvPr id="6" name="Oval 5"/>
          <p:cNvSpPr>
            <a:spLocks noChangeArrowheads="1"/>
          </p:cNvSpPr>
          <p:nvPr/>
        </p:nvSpPr>
        <p:spPr bwMode="auto">
          <a:xfrm>
            <a:off x="43242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7" name="Oval 7"/>
          <p:cNvSpPr>
            <a:spLocks noChangeArrowheads="1"/>
          </p:cNvSpPr>
          <p:nvPr/>
        </p:nvSpPr>
        <p:spPr bwMode="auto">
          <a:xfrm>
            <a:off x="35622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8" name="Oval 8"/>
          <p:cNvSpPr>
            <a:spLocks noChangeArrowheads="1"/>
          </p:cNvSpPr>
          <p:nvPr/>
        </p:nvSpPr>
        <p:spPr bwMode="auto">
          <a:xfrm>
            <a:off x="28321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9" name="Oval 9"/>
          <p:cNvSpPr>
            <a:spLocks noChangeArrowheads="1"/>
          </p:cNvSpPr>
          <p:nvPr/>
        </p:nvSpPr>
        <p:spPr bwMode="auto">
          <a:xfrm>
            <a:off x="5772070"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10" name="AutoShape 4"/>
          <p:cNvCxnSpPr>
            <a:cxnSpLocks noChangeShapeType="1"/>
          </p:cNvCxnSpPr>
          <p:nvPr/>
        </p:nvCxnSpPr>
        <p:spPr bwMode="auto">
          <a:xfrm flipV="1">
            <a:off x="32671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1" name="AutoShape 4"/>
          <p:cNvCxnSpPr>
            <a:cxnSpLocks noChangeShapeType="1"/>
          </p:cNvCxnSpPr>
          <p:nvPr/>
        </p:nvCxnSpPr>
        <p:spPr bwMode="auto">
          <a:xfrm flipH="1" flipV="1">
            <a:off x="56764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12" name="Oval 11"/>
          <p:cNvSpPr>
            <a:spLocks noChangeArrowheads="1"/>
          </p:cNvSpPr>
          <p:nvPr/>
        </p:nvSpPr>
        <p:spPr bwMode="auto">
          <a:xfrm>
            <a:off x="49338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13" name="AutoShape 4"/>
          <p:cNvCxnSpPr>
            <a:cxnSpLocks noChangeShapeType="1"/>
          </p:cNvCxnSpPr>
          <p:nvPr/>
        </p:nvCxnSpPr>
        <p:spPr bwMode="auto">
          <a:xfrm flipV="1">
            <a:off x="35747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4" name="AutoShape 4"/>
          <p:cNvCxnSpPr>
            <a:cxnSpLocks noChangeShapeType="1"/>
          </p:cNvCxnSpPr>
          <p:nvPr/>
        </p:nvCxnSpPr>
        <p:spPr bwMode="auto">
          <a:xfrm flipV="1">
            <a:off x="39972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5" name="AutoShape 4"/>
          <p:cNvCxnSpPr>
            <a:cxnSpLocks noChangeShapeType="1"/>
          </p:cNvCxnSpPr>
          <p:nvPr/>
        </p:nvCxnSpPr>
        <p:spPr bwMode="auto">
          <a:xfrm flipH="1" flipV="1">
            <a:off x="50668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6" name="AutoShape 4"/>
          <p:cNvCxnSpPr>
            <a:cxnSpLocks noChangeShapeType="1"/>
          </p:cNvCxnSpPr>
          <p:nvPr/>
        </p:nvCxnSpPr>
        <p:spPr bwMode="auto">
          <a:xfrm flipV="1">
            <a:off x="47592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pic>
        <p:nvPicPr>
          <p:cNvPr id="32" name="Picture 31"/>
          <p:cNvPicPr>
            <a:picLocks noChangeAspect="1"/>
          </p:cNvPicPr>
          <p:nvPr/>
        </p:nvPicPr>
        <p:blipFill>
          <a:blip r:embed="rId3"/>
          <a:stretch>
            <a:fillRect/>
          </a:stretch>
        </p:blipFill>
        <p:spPr>
          <a:xfrm>
            <a:off x="3390900" y="4991100"/>
            <a:ext cx="279400" cy="266700"/>
          </a:xfrm>
          <a:prstGeom prst="rect">
            <a:avLst/>
          </a:prstGeom>
          <a:solidFill>
            <a:schemeClr val="bg1"/>
          </a:solidFill>
        </p:spPr>
      </p:pic>
      <p:pic>
        <p:nvPicPr>
          <p:cNvPr id="33" name="Picture 32"/>
          <p:cNvPicPr>
            <a:picLocks noChangeAspect="1"/>
          </p:cNvPicPr>
          <p:nvPr/>
        </p:nvPicPr>
        <p:blipFill>
          <a:blip r:embed="rId3"/>
          <a:stretch>
            <a:fillRect/>
          </a:stretch>
        </p:blipFill>
        <p:spPr>
          <a:xfrm>
            <a:off x="4279900" y="4991100"/>
            <a:ext cx="279400" cy="266700"/>
          </a:xfrm>
          <a:prstGeom prst="rect">
            <a:avLst/>
          </a:prstGeom>
          <a:solidFill>
            <a:schemeClr val="bg1"/>
          </a:solidFill>
        </p:spPr>
      </p:pic>
      <p:pic>
        <p:nvPicPr>
          <p:cNvPr id="36" name="Picture 35"/>
          <p:cNvPicPr>
            <a:picLocks noChangeAspect="1"/>
          </p:cNvPicPr>
          <p:nvPr/>
        </p:nvPicPr>
        <p:blipFill>
          <a:blip r:embed="rId4"/>
          <a:stretch>
            <a:fillRect/>
          </a:stretch>
        </p:blipFill>
        <p:spPr>
          <a:xfrm>
            <a:off x="2832100" y="3550809"/>
            <a:ext cx="1993900" cy="317500"/>
          </a:xfrm>
          <a:prstGeom prst="rect">
            <a:avLst/>
          </a:prstGeom>
          <a:solidFill>
            <a:schemeClr val="bg1"/>
          </a:solidFill>
        </p:spPr>
      </p:pic>
      <p:pic>
        <p:nvPicPr>
          <p:cNvPr id="38" name="Picture 37"/>
          <p:cNvPicPr>
            <a:picLocks noChangeAspect="1"/>
          </p:cNvPicPr>
          <p:nvPr/>
        </p:nvPicPr>
        <p:blipFill>
          <a:blip r:embed="rId5"/>
          <a:stretch>
            <a:fillRect/>
          </a:stretch>
        </p:blipFill>
        <p:spPr>
          <a:xfrm>
            <a:off x="5803900" y="4991100"/>
            <a:ext cx="292100" cy="266700"/>
          </a:xfrm>
          <a:prstGeom prst="rect">
            <a:avLst/>
          </a:prstGeom>
          <a:solidFill>
            <a:schemeClr val="bg1"/>
          </a:solidFill>
        </p:spPr>
      </p:pic>
      <p:pic>
        <p:nvPicPr>
          <p:cNvPr id="39" name="Picture 38"/>
          <p:cNvPicPr>
            <a:picLocks noChangeAspect="1"/>
          </p:cNvPicPr>
          <p:nvPr/>
        </p:nvPicPr>
        <p:blipFill>
          <a:blip r:embed="rId6"/>
          <a:stretch>
            <a:fillRect/>
          </a:stretch>
        </p:blipFill>
        <p:spPr>
          <a:xfrm>
            <a:off x="4965700" y="3581400"/>
            <a:ext cx="2349500" cy="266700"/>
          </a:xfrm>
          <a:prstGeom prst="rect">
            <a:avLst/>
          </a:prstGeom>
          <a:solidFill>
            <a:schemeClr val="bg1"/>
          </a:solidFill>
        </p:spPr>
      </p:pic>
      <p:pic>
        <p:nvPicPr>
          <p:cNvPr id="40" name="Picture 39"/>
          <p:cNvPicPr>
            <a:picLocks noChangeAspect="1"/>
          </p:cNvPicPr>
          <p:nvPr/>
        </p:nvPicPr>
        <p:blipFill>
          <a:blip r:embed="rId7"/>
          <a:stretch>
            <a:fillRect/>
          </a:stretch>
        </p:blipFill>
        <p:spPr>
          <a:xfrm>
            <a:off x="4203700" y="2362200"/>
            <a:ext cx="1816100" cy="266700"/>
          </a:xfrm>
          <a:prstGeom prst="rect">
            <a:avLst/>
          </a:prstGeom>
          <a:solidFill>
            <a:schemeClr val="bg1"/>
          </a:solidFill>
        </p:spPr>
      </p:pic>
      <p:sp>
        <p:nvSpPr>
          <p:cNvPr id="49" name="Title 1"/>
          <p:cNvSpPr>
            <a:spLocks noGrp="1"/>
          </p:cNvSpPr>
          <p:nvPr>
            <p:ph type="title"/>
          </p:nvPr>
        </p:nvSpPr>
        <p:spPr>
          <a:xfrm>
            <a:off x="685800" y="228600"/>
            <a:ext cx="7772400" cy="685800"/>
          </a:xfrm>
        </p:spPr>
        <p:txBody>
          <a:bodyPr/>
          <a:lstStyle/>
          <a:p>
            <a:r>
              <a:rPr lang="en-US" dirty="0"/>
              <a:t>Example: Forward mode AD</a:t>
            </a:r>
          </a:p>
        </p:txBody>
      </p:sp>
      <p:sp>
        <p:nvSpPr>
          <p:cNvPr id="24" name="Shape 1289">
            <a:extLst>
              <a:ext uri="{FF2B5EF4-FFF2-40B4-BE49-F238E27FC236}">
                <a16:creationId xmlns:a16="http://schemas.microsoft.com/office/drawing/2014/main" id="{A46FECD1-E15A-9E4D-A524-34C00D6E35A1}"/>
              </a:ext>
            </a:extLst>
          </p:cNvPr>
          <p:cNvSpPr txBox="1"/>
          <p:nvPr/>
        </p:nvSpPr>
        <p:spPr>
          <a:xfrm>
            <a:off x="-1" y="1933200"/>
            <a:ext cx="3622969" cy="14196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2200" kern="0" dirty="0">
                <a:solidFill>
                  <a:srgbClr val="0000FF"/>
                </a:solidFill>
                <a:latin typeface="Arial"/>
                <a:cs typeface="Arial"/>
                <a:sym typeface="Arial"/>
              </a:rPr>
              <a:t>Q: What </a:t>
            </a:r>
            <a:r>
              <a:rPr lang="en-US" sz="2200" kern="0" dirty="0">
                <a:solidFill>
                  <a:srgbClr val="0000FF"/>
                </a:solidFill>
                <a:latin typeface="Arial"/>
                <a:cs typeface="Arial"/>
                <a:sym typeface="Arial"/>
              </a:rPr>
              <a:t>happens if there’s another input variable x</a:t>
            </a:r>
            <a:r>
              <a:rPr lang="en-US" sz="2200" kern="0" baseline="-25000" dirty="0">
                <a:solidFill>
                  <a:srgbClr val="0000FF"/>
                </a:solidFill>
                <a:latin typeface="Arial"/>
                <a:cs typeface="Arial"/>
                <a:sym typeface="Arial"/>
              </a:rPr>
              <a:t>3</a:t>
            </a:r>
            <a:r>
              <a:rPr lang="en-US" sz="2200" kern="0" dirty="0">
                <a:solidFill>
                  <a:srgbClr val="0000FF"/>
                </a:solidFill>
                <a:latin typeface="Arial"/>
                <a:cs typeface="Arial"/>
                <a:sym typeface="Arial"/>
              </a:rPr>
              <a:t>?</a:t>
            </a:r>
            <a:endParaRPr sz="2200" kern="0" dirty="0">
              <a:solidFill>
                <a:srgbClr val="0000FF"/>
              </a:solidFill>
              <a:latin typeface="Arial"/>
              <a:cs typeface="Arial"/>
              <a:sym typeface="Arial"/>
            </a:endParaRPr>
          </a:p>
        </p:txBody>
      </p:sp>
      <p:pic>
        <p:nvPicPr>
          <p:cNvPr id="25" name="Picture 24">
            <a:extLst>
              <a:ext uri="{FF2B5EF4-FFF2-40B4-BE49-F238E27FC236}">
                <a16:creationId xmlns:a16="http://schemas.microsoft.com/office/drawing/2014/main" id="{5C3253C3-8791-2348-9DD7-CE080D908BA7}"/>
              </a:ext>
            </a:extLst>
          </p:cNvPr>
          <p:cNvPicPr>
            <a:picLocks noChangeAspect="1"/>
          </p:cNvPicPr>
          <p:nvPr/>
        </p:nvPicPr>
        <p:blipFill>
          <a:blip r:embed="rId8"/>
          <a:stretch>
            <a:fillRect/>
          </a:stretch>
        </p:blipFill>
        <p:spPr>
          <a:xfrm>
            <a:off x="1987550" y="1143000"/>
            <a:ext cx="5168900" cy="469900"/>
          </a:xfrm>
          <a:prstGeom prst="rect">
            <a:avLst/>
          </a:prstGeom>
        </p:spPr>
      </p:pic>
    </p:spTree>
    <p:extLst>
      <p:ext uri="{BB962C8B-B14F-4D97-AF65-F5344CB8AC3E}">
        <p14:creationId xmlns:p14="http://schemas.microsoft.com/office/powerpoint/2010/main" val="363538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28</a:t>
            </a:fld>
            <a:endParaRPr lang="en-US">
              <a:solidFill>
                <a:prstClr val="white">
                  <a:lumMod val="50000"/>
                </a:prstClr>
              </a:solidFill>
            </a:endParaRPr>
          </a:p>
        </p:txBody>
      </p:sp>
      <p:sp>
        <p:nvSpPr>
          <p:cNvPr id="6" name="Oval 5"/>
          <p:cNvSpPr>
            <a:spLocks noChangeArrowheads="1"/>
          </p:cNvSpPr>
          <p:nvPr/>
        </p:nvSpPr>
        <p:spPr bwMode="auto">
          <a:xfrm>
            <a:off x="43242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7" name="Oval 7"/>
          <p:cNvSpPr>
            <a:spLocks noChangeArrowheads="1"/>
          </p:cNvSpPr>
          <p:nvPr/>
        </p:nvSpPr>
        <p:spPr bwMode="auto">
          <a:xfrm>
            <a:off x="35622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8" name="Oval 8"/>
          <p:cNvSpPr>
            <a:spLocks noChangeArrowheads="1"/>
          </p:cNvSpPr>
          <p:nvPr/>
        </p:nvSpPr>
        <p:spPr bwMode="auto">
          <a:xfrm>
            <a:off x="28321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9" name="Oval 9"/>
          <p:cNvSpPr>
            <a:spLocks noChangeArrowheads="1"/>
          </p:cNvSpPr>
          <p:nvPr/>
        </p:nvSpPr>
        <p:spPr bwMode="auto">
          <a:xfrm>
            <a:off x="5772070"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10" name="AutoShape 4"/>
          <p:cNvCxnSpPr>
            <a:cxnSpLocks noChangeShapeType="1"/>
          </p:cNvCxnSpPr>
          <p:nvPr/>
        </p:nvCxnSpPr>
        <p:spPr bwMode="auto">
          <a:xfrm flipV="1">
            <a:off x="32671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1" name="AutoShape 4"/>
          <p:cNvCxnSpPr>
            <a:cxnSpLocks noChangeShapeType="1"/>
          </p:cNvCxnSpPr>
          <p:nvPr/>
        </p:nvCxnSpPr>
        <p:spPr bwMode="auto">
          <a:xfrm flipH="1" flipV="1">
            <a:off x="56764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12" name="Oval 11"/>
          <p:cNvSpPr>
            <a:spLocks noChangeArrowheads="1"/>
          </p:cNvSpPr>
          <p:nvPr/>
        </p:nvSpPr>
        <p:spPr bwMode="auto">
          <a:xfrm>
            <a:off x="49338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13" name="AutoShape 4"/>
          <p:cNvCxnSpPr>
            <a:cxnSpLocks noChangeShapeType="1"/>
          </p:cNvCxnSpPr>
          <p:nvPr/>
        </p:nvCxnSpPr>
        <p:spPr bwMode="auto">
          <a:xfrm flipV="1">
            <a:off x="35747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4" name="AutoShape 4"/>
          <p:cNvCxnSpPr>
            <a:cxnSpLocks noChangeShapeType="1"/>
          </p:cNvCxnSpPr>
          <p:nvPr/>
        </p:nvCxnSpPr>
        <p:spPr bwMode="auto">
          <a:xfrm flipV="1">
            <a:off x="39972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5" name="AutoShape 4"/>
          <p:cNvCxnSpPr>
            <a:cxnSpLocks noChangeShapeType="1"/>
          </p:cNvCxnSpPr>
          <p:nvPr/>
        </p:nvCxnSpPr>
        <p:spPr bwMode="auto">
          <a:xfrm flipH="1" flipV="1">
            <a:off x="50668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6" name="AutoShape 4"/>
          <p:cNvCxnSpPr>
            <a:cxnSpLocks noChangeShapeType="1"/>
          </p:cNvCxnSpPr>
          <p:nvPr/>
        </p:nvCxnSpPr>
        <p:spPr bwMode="auto">
          <a:xfrm flipV="1">
            <a:off x="47592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pic>
        <p:nvPicPr>
          <p:cNvPr id="32" name="Picture 31"/>
          <p:cNvPicPr>
            <a:picLocks noChangeAspect="1"/>
          </p:cNvPicPr>
          <p:nvPr/>
        </p:nvPicPr>
        <p:blipFill>
          <a:blip r:embed="rId3"/>
          <a:stretch>
            <a:fillRect/>
          </a:stretch>
        </p:blipFill>
        <p:spPr>
          <a:xfrm>
            <a:off x="3390900" y="4991100"/>
            <a:ext cx="279400" cy="266700"/>
          </a:xfrm>
          <a:prstGeom prst="rect">
            <a:avLst/>
          </a:prstGeom>
          <a:solidFill>
            <a:schemeClr val="bg1"/>
          </a:solidFill>
        </p:spPr>
      </p:pic>
      <p:pic>
        <p:nvPicPr>
          <p:cNvPr id="33" name="Picture 32"/>
          <p:cNvPicPr>
            <a:picLocks noChangeAspect="1"/>
          </p:cNvPicPr>
          <p:nvPr/>
        </p:nvPicPr>
        <p:blipFill>
          <a:blip r:embed="rId3"/>
          <a:stretch>
            <a:fillRect/>
          </a:stretch>
        </p:blipFill>
        <p:spPr>
          <a:xfrm>
            <a:off x="4279900" y="4991100"/>
            <a:ext cx="279400" cy="266700"/>
          </a:xfrm>
          <a:prstGeom prst="rect">
            <a:avLst/>
          </a:prstGeom>
          <a:solidFill>
            <a:schemeClr val="bg1"/>
          </a:solidFill>
        </p:spPr>
      </p:pic>
      <p:pic>
        <p:nvPicPr>
          <p:cNvPr id="36" name="Picture 35"/>
          <p:cNvPicPr>
            <a:picLocks noChangeAspect="1"/>
          </p:cNvPicPr>
          <p:nvPr/>
        </p:nvPicPr>
        <p:blipFill>
          <a:blip r:embed="rId4"/>
          <a:stretch>
            <a:fillRect/>
          </a:stretch>
        </p:blipFill>
        <p:spPr>
          <a:xfrm>
            <a:off x="2832100" y="3550809"/>
            <a:ext cx="1993900" cy="317500"/>
          </a:xfrm>
          <a:prstGeom prst="rect">
            <a:avLst/>
          </a:prstGeom>
          <a:solidFill>
            <a:schemeClr val="bg1"/>
          </a:solidFill>
        </p:spPr>
      </p:pic>
      <p:pic>
        <p:nvPicPr>
          <p:cNvPr id="38" name="Picture 37"/>
          <p:cNvPicPr>
            <a:picLocks noChangeAspect="1"/>
          </p:cNvPicPr>
          <p:nvPr/>
        </p:nvPicPr>
        <p:blipFill>
          <a:blip r:embed="rId5"/>
          <a:stretch>
            <a:fillRect/>
          </a:stretch>
        </p:blipFill>
        <p:spPr>
          <a:xfrm>
            <a:off x="5803900" y="4991100"/>
            <a:ext cx="292100" cy="266700"/>
          </a:xfrm>
          <a:prstGeom prst="rect">
            <a:avLst/>
          </a:prstGeom>
          <a:solidFill>
            <a:schemeClr val="bg1"/>
          </a:solidFill>
        </p:spPr>
      </p:pic>
      <p:pic>
        <p:nvPicPr>
          <p:cNvPr id="39" name="Picture 38"/>
          <p:cNvPicPr>
            <a:picLocks noChangeAspect="1"/>
          </p:cNvPicPr>
          <p:nvPr/>
        </p:nvPicPr>
        <p:blipFill>
          <a:blip r:embed="rId6"/>
          <a:stretch>
            <a:fillRect/>
          </a:stretch>
        </p:blipFill>
        <p:spPr>
          <a:xfrm>
            <a:off x="4965700" y="3581400"/>
            <a:ext cx="2349500" cy="266700"/>
          </a:xfrm>
          <a:prstGeom prst="rect">
            <a:avLst/>
          </a:prstGeom>
          <a:solidFill>
            <a:schemeClr val="bg1"/>
          </a:solidFill>
        </p:spPr>
      </p:pic>
      <p:pic>
        <p:nvPicPr>
          <p:cNvPr id="40" name="Picture 39"/>
          <p:cNvPicPr>
            <a:picLocks noChangeAspect="1"/>
          </p:cNvPicPr>
          <p:nvPr/>
        </p:nvPicPr>
        <p:blipFill>
          <a:blip r:embed="rId7"/>
          <a:stretch>
            <a:fillRect/>
          </a:stretch>
        </p:blipFill>
        <p:spPr>
          <a:xfrm>
            <a:off x="4203700" y="2362200"/>
            <a:ext cx="1816100" cy="266700"/>
          </a:xfrm>
          <a:prstGeom prst="rect">
            <a:avLst/>
          </a:prstGeom>
          <a:solidFill>
            <a:schemeClr val="bg1"/>
          </a:solidFill>
        </p:spPr>
      </p:pic>
      <p:sp>
        <p:nvSpPr>
          <p:cNvPr id="49" name="Title 1"/>
          <p:cNvSpPr>
            <a:spLocks noGrp="1"/>
          </p:cNvSpPr>
          <p:nvPr>
            <p:ph type="title"/>
          </p:nvPr>
        </p:nvSpPr>
        <p:spPr>
          <a:xfrm>
            <a:off x="685800" y="228600"/>
            <a:ext cx="7772400" cy="685800"/>
          </a:xfrm>
        </p:spPr>
        <p:txBody>
          <a:bodyPr/>
          <a:lstStyle/>
          <a:p>
            <a:r>
              <a:rPr lang="en-US" dirty="0"/>
              <a:t>Example: Forward mode AD</a:t>
            </a:r>
          </a:p>
        </p:txBody>
      </p:sp>
      <p:sp>
        <p:nvSpPr>
          <p:cNvPr id="24" name="Shape 1289">
            <a:extLst>
              <a:ext uri="{FF2B5EF4-FFF2-40B4-BE49-F238E27FC236}">
                <a16:creationId xmlns:a16="http://schemas.microsoft.com/office/drawing/2014/main" id="{A46FECD1-E15A-9E4D-A524-34C00D6E35A1}"/>
              </a:ext>
            </a:extLst>
          </p:cNvPr>
          <p:cNvSpPr txBox="1"/>
          <p:nvPr/>
        </p:nvSpPr>
        <p:spPr>
          <a:xfrm>
            <a:off x="-1" y="1933200"/>
            <a:ext cx="4197664" cy="14196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2200" kern="0" dirty="0">
                <a:solidFill>
                  <a:srgbClr val="0000FF"/>
                </a:solidFill>
                <a:latin typeface="Arial"/>
                <a:cs typeface="Arial"/>
                <a:sym typeface="Arial"/>
              </a:rPr>
              <a:t>Q: What </a:t>
            </a:r>
            <a:r>
              <a:rPr lang="en-US" sz="2200" kern="0" dirty="0">
                <a:solidFill>
                  <a:srgbClr val="0000FF"/>
                </a:solidFill>
                <a:latin typeface="Arial"/>
                <a:cs typeface="Arial"/>
                <a:sym typeface="Arial"/>
              </a:rPr>
              <a:t>happens if there’s another input variable x</a:t>
            </a:r>
            <a:r>
              <a:rPr lang="en-US" sz="2200" kern="0" baseline="-25000" dirty="0">
                <a:solidFill>
                  <a:srgbClr val="0000FF"/>
                </a:solidFill>
                <a:latin typeface="Arial"/>
                <a:cs typeface="Arial"/>
                <a:sym typeface="Arial"/>
              </a:rPr>
              <a:t>3</a:t>
            </a:r>
            <a:r>
              <a:rPr lang="en-US" sz="2200" kern="0" dirty="0">
                <a:solidFill>
                  <a:srgbClr val="0000FF"/>
                </a:solidFill>
                <a:latin typeface="Arial"/>
                <a:cs typeface="Arial"/>
                <a:sym typeface="Arial"/>
              </a:rPr>
              <a:t>?</a:t>
            </a:r>
            <a:endParaRPr sz="2200" kern="0" dirty="0">
              <a:solidFill>
                <a:srgbClr val="0000FF"/>
              </a:solidFill>
              <a:latin typeface="Arial"/>
              <a:cs typeface="Arial"/>
              <a:sym typeface="Arial"/>
            </a:endParaRPr>
          </a:p>
          <a:p>
            <a:pPr algn="l" eaLnBrk="1" fontAlgn="auto" hangingPunct="1">
              <a:spcBef>
                <a:spcPts val="0"/>
              </a:spcBef>
              <a:spcAft>
                <a:spcPts val="0"/>
              </a:spcAft>
              <a:buClr>
                <a:srgbClr val="000000"/>
              </a:buClr>
            </a:pPr>
            <a:r>
              <a:rPr lang="en" sz="2200" kern="0" dirty="0">
                <a:solidFill>
                  <a:srgbClr val="0000FF"/>
                </a:solidFill>
                <a:latin typeface="Arial"/>
                <a:cs typeface="Arial"/>
                <a:sym typeface="Arial"/>
              </a:rPr>
              <a:t>A: more sophisticated graph; </a:t>
            </a:r>
            <a:br>
              <a:rPr lang="en" sz="2200" kern="0" dirty="0">
                <a:solidFill>
                  <a:srgbClr val="0000FF"/>
                </a:solidFill>
                <a:latin typeface="Arial"/>
                <a:cs typeface="Arial"/>
                <a:sym typeface="Arial"/>
              </a:rPr>
            </a:br>
            <a:r>
              <a:rPr lang="en" sz="2200" kern="0" dirty="0">
                <a:solidFill>
                  <a:srgbClr val="0000FF"/>
                </a:solidFill>
                <a:latin typeface="Arial"/>
                <a:cs typeface="Arial"/>
                <a:sym typeface="Arial"/>
              </a:rPr>
              <a:t>d+1 “passes” for d+1 variables</a:t>
            </a:r>
            <a:endParaRPr sz="2200" kern="0" dirty="0">
              <a:solidFill>
                <a:srgbClr val="0000FF"/>
              </a:solidFill>
              <a:latin typeface="Arial"/>
              <a:cs typeface="Arial"/>
              <a:sym typeface="Arial"/>
            </a:endParaRPr>
          </a:p>
        </p:txBody>
      </p:sp>
      <p:pic>
        <p:nvPicPr>
          <p:cNvPr id="25" name="Picture 24">
            <a:extLst>
              <a:ext uri="{FF2B5EF4-FFF2-40B4-BE49-F238E27FC236}">
                <a16:creationId xmlns:a16="http://schemas.microsoft.com/office/drawing/2014/main" id="{AC4CEC54-7245-434D-82AC-5B58624E83D7}"/>
              </a:ext>
            </a:extLst>
          </p:cNvPr>
          <p:cNvPicPr>
            <a:picLocks noChangeAspect="1"/>
          </p:cNvPicPr>
          <p:nvPr/>
        </p:nvPicPr>
        <p:blipFill>
          <a:blip r:embed="rId8"/>
          <a:stretch>
            <a:fillRect/>
          </a:stretch>
        </p:blipFill>
        <p:spPr>
          <a:xfrm>
            <a:off x="1987550" y="1143000"/>
            <a:ext cx="5168900" cy="469900"/>
          </a:xfrm>
          <a:prstGeom prst="rect">
            <a:avLst/>
          </a:prstGeom>
        </p:spPr>
      </p:pic>
    </p:spTree>
    <p:extLst>
      <p:ext uri="{BB962C8B-B14F-4D97-AF65-F5344CB8AC3E}">
        <p14:creationId xmlns:p14="http://schemas.microsoft.com/office/powerpoint/2010/main" val="3243371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29</a:t>
            </a:fld>
            <a:endParaRPr lang="en-US">
              <a:solidFill>
                <a:prstClr val="white">
                  <a:lumMod val="50000"/>
                </a:prstClr>
              </a:solidFill>
            </a:endParaRPr>
          </a:p>
        </p:txBody>
      </p:sp>
      <p:sp>
        <p:nvSpPr>
          <p:cNvPr id="6" name="Oval 5"/>
          <p:cNvSpPr>
            <a:spLocks noChangeArrowheads="1"/>
          </p:cNvSpPr>
          <p:nvPr/>
        </p:nvSpPr>
        <p:spPr bwMode="auto">
          <a:xfrm>
            <a:off x="43242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7" name="Oval 7"/>
          <p:cNvSpPr>
            <a:spLocks noChangeArrowheads="1"/>
          </p:cNvSpPr>
          <p:nvPr/>
        </p:nvSpPr>
        <p:spPr bwMode="auto">
          <a:xfrm>
            <a:off x="35622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8" name="Oval 8"/>
          <p:cNvSpPr>
            <a:spLocks noChangeArrowheads="1"/>
          </p:cNvSpPr>
          <p:nvPr/>
        </p:nvSpPr>
        <p:spPr bwMode="auto">
          <a:xfrm>
            <a:off x="28321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9" name="Oval 9"/>
          <p:cNvSpPr>
            <a:spLocks noChangeArrowheads="1"/>
          </p:cNvSpPr>
          <p:nvPr/>
        </p:nvSpPr>
        <p:spPr bwMode="auto">
          <a:xfrm>
            <a:off x="5772070"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10" name="AutoShape 4"/>
          <p:cNvCxnSpPr>
            <a:cxnSpLocks noChangeShapeType="1"/>
          </p:cNvCxnSpPr>
          <p:nvPr/>
        </p:nvCxnSpPr>
        <p:spPr bwMode="auto">
          <a:xfrm flipV="1">
            <a:off x="32671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1" name="AutoShape 4"/>
          <p:cNvCxnSpPr>
            <a:cxnSpLocks noChangeShapeType="1"/>
          </p:cNvCxnSpPr>
          <p:nvPr/>
        </p:nvCxnSpPr>
        <p:spPr bwMode="auto">
          <a:xfrm flipH="1" flipV="1">
            <a:off x="56764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12" name="Oval 11"/>
          <p:cNvSpPr>
            <a:spLocks noChangeArrowheads="1"/>
          </p:cNvSpPr>
          <p:nvPr/>
        </p:nvSpPr>
        <p:spPr bwMode="auto">
          <a:xfrm>
            <a:off x="49338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13" name="AutoShape 4"/>
          <p:cNvCxnSpPr>
            <a:cxnSpLocks noChangeShapeType="1"/>
          </p:cNvCxnSpPr>
          <p:nvPr/>
        </p:nvCxnSpPr>
        <p:spPr bwMode="auto">
          <a:xfrm flipV="1">
            <a:off x="35747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4" name="AutoShape 4"/>
          <p:cNvCxnSpPr>
            <a:cxnSpLocks noChangeShapeType="1"/>
          </p:cNvCxnSpPr>
          <p:nvPr/>
        </p:nvCxnSpPr>
        <p:spPr bwMode="auto">
          <a:xfrm flipV="1">
            <a:off x="39972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5" name="AutoShape 4"/>
          <p:cNvCxnSpPr>
            <a:cxnSpLocks noChangeShapeType="1"/>
          </p:cNvCxnSpPr>
          <p:nvPr/>
        </p:nvCxnSpPr>
        <p:spPr bwMode="auto">
          <a:xfrm flipH="1" flipV="1">
            <a:off x="50668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6" name="AutoShape 4"/>
          <p:cNvCxnSpPr>
            <a:cxnSpLocks noChangeShapeType="1"/>
          </p:cNvCxnSpPr>
          <p:nvPr/>
        </p:nvCxnSpPr>
        <p:spPr bwMode="auto">
          <a:xfrm flipV="1">
            <a:off x="47592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pic>
        <p:nvPicPr>
          <p:cNvPr id="32" name="Picture 31"/>
          <p:cNvPicPr>
            <a:picLocks noChangeAspect="1"/>
          </p:cNvPicPr>
          <p:nvPr/>
        </p:nvPicPr>
        <p:blipFill>
          <a:blip r:embed="rId3"/>
          <a:stretch>
            <a:fillRect/>
          </a:stretch>
        </p:blipFill>
        <p:spPr>
          <a:xfrm>
            <a:off x="3390900" y="4991100"/>
            <a:ext cx="279400" cy="266700"/>
          </a:xfrm>
          <a:prstGeom prst="rect">
            <a:avLst/>
          </a:prstGeom>
          <a:solidFill>
            <a:schemeClr val="bg1"/>
          </a:solidFill>
        </p:spPr>
      </p:pic>
      <p:pic>
        <p:nvPicPr>
          <p:cNvPr id="33" name="Picture 32"/>
          <p:cNvPicPr>
            <a:picLocks noChangeAspect="1"/>
          </p:cNvPicPr>
          <p:nvPr/>
        </p:nvPicPr>
        <p:blipFill>
          <a:blip r:embed="rId3"/>
          <a:stretch>
            <a:fillRect/>
          </a:stretch>
        </p:blipFill>
        <p:spPr>
          <a:xfrm>
            <a:off x="4279900" y="4991100"/>
            <a:ext cx="279400" cy="266700"/>
          </a:xfrm>
          <a:prstGeom prst="rect">
            <a:avLst/>
          </a:prstGeom>
          <a:solidFill>
            <a:schemeClr val="bg1"/>
          </a:solidFill>
        </p:spPr>
      </p:pic>
      <p:pic>
        <p:nvPicPr>
          <p:cNvPr id="36" name="Picture 35"/>
          <p:cNvPicPr>
            <a:picLocks noChangeAspect="1"/>
          </p:cNvPicPr>
          <p:nvPr/>
        </p:nvPicPr>
        <p:blipFill>
          <a:blip r:embed="rId4"/>
          <a:stretch>
            <a:fillRect/>
          </a:stretch>
        </p:blipFill>
        <p:spPr>
          <a:xfrm>
            <a:off x="2832100" y="3550809"/>
            <a:ext cx="1993900" cy="317500"/>
          </a:xfrm>
          <a:prstGeom prst="rect">
            <a:avLst/>
          </a:prstGeom>
          <a:solidFill>
            <a:schemeClr val="bg1"/>
          </a:solidFill>
        </p:spPr>
      </p:pic>
      <p:pic>
        <p:nvPicPr>
          <p:cNvPr id="38" name="Picture 37"/>
          <p:cNvPicPr>
            <a:picLocks noChangeAspect="1"/>
          </p:cNvPicPr>
          <p:nvPr/>
        </p:nvPicPr>
        <p:blipFill>
          <a:blip r:embed="rId5"/>
          <a:stretch>
            <a:fillRect/>
          </a:stretch>
        </p:blipFill>
        <p:spPr>
          <a:xfrm>
            <a:off x="5803900" y="4991100"/>
            <a:ext cx="292100" cy="266700"/>
          </a:xfrm>
          <a:prstGeom prst="rect">
            <a:avLst/>
          </a:prstGeom>
          <a:solidFill>
            <a:schemeClr val="bg1"/>
          </a:solidFill>
        </p:spPr>
      </p:pic>
      <p:pic>
        <p:nvPicPr>
          <p:cNvPr id="39" name="Picture 38"/>
          <p:cNvPicPr>
            <a:picLocks noChangeAspect="1"/>
          </p:cNvPicPr>
          <p:nvPr/>
        </p:nvPicPr>
        <p:blipFill>
          <a:blip r:embed="rId6"/>
          <a:stretch>
            <a:fillRect/>
          </a:stretch>
        </p:blipFill>
        <p:spPr>
          <a:xfrm>
            <a:off x="4965700" y="3581400"/>
            <a:ext cx="2349500" cy="266700"/>
          </a:xfrm>
          <a:prstGeom prst="rect">
            <a:avLst/>
          </a:prstGeom>
          <a:solidFill>
            <a:schemeClr val="bg1"/>
          </a:solidFill>
        </p:spPr>
      </p:pic>
      <p:pic>
        <p:nvPicPr>
          <p:cNvPr id="40" name="Picture 39"/>
          <p:cNvPicPr>
            <a:picLocks noChangeAspect="1"/>
          </p:cNvPicPr>
          <p:nvPr/>
        </p:nvPicPr>
        <p:blipFill>
          <a:blip r:embed="rId7"/>
          <a:stretch>
            <a:fillRect/>
          </a:stretch>
        </p:blipFill>
        <p:spPr>
          <a:xfrm>
            <a:off x="4203700" y="2362200"/>
            <a:ext cx="1816100" cy="266700"/>
          </a:xfrm>
          <a:prstGeom prst="rect">
            <a:avLst/>
          </a:prstGeom>
          <a:solidFill>
            <a:schemeClr val="bg1"/>
          </a:solidFill>
        </p:spPr>
      </p:pic>
      <p:sp>
        <p:nvSpPr>
          <p:cNvPr id="49" name="Title 1"/>
          <p:cNvSpPr>
            <a:spLocks noGrp="1"/>
          </p:cNvSpPr>
          <p:nvPr>
            <p:ph type="title"/>
          </p:nvPr>
        </p:nvSpPr>
        <p:spPr>
          <a:xfrm>
            <a:off x="685800" y="228600"/>
            <a:ext cx="7772400" cy="685800"/>
          </a:xfrm>
        </p:spPr>
        <p:txBody>
          <a:bodyPr/>
          <a:lstStyle/>
          <a:p>
            <a:r>
              <a:rPr lang="en-US" dirty="0"/>
              <a:t>Example: Forward mode AD</a:t>
            </a:r>
          </a:p>
        </p:txBody>
      </p:sp>
      <p:sp>
        <p:nvSpPr>
          <p:cNvPr id="24" name="Shape 1289">
            <a:extLst>
              <a:ext uri="{FF2B5EF4-FFF2-40B4-BE49-F238E27FC236}">
                <a16:creationId xmlns:a16="http://schemas.microsoft.com/office/drawing/2014/main" id="{A46FECD1-E15A-9E4D-A524-34C00D6E35A1}"/>
              </a:ext>
            </a:extLst>
          </p:cNvPr>
          <p:cNvSpPr txBox="1"/>
          <p:nvPr/>
        </p:nvSpPr>
        <p:spPr>
          <a:xfrm>
            <a:off x="-1" y="1933200"/>
            <a:ext cx="3768685" cy="14196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2200" kern="0" dirty="0">
                <a:solidFill>
                  <a:srgbClr val="0000FF"/>
                </a:solidFill>
                <a:latin typeface="Arial"/>
                <a:cs typeface="Arial"/>
                <a:sym typeface="Arial"/>
              </a:rPr>
              <a:t>Q: What </a:t>
            </a:r>
            <a:r>
              <a:rPr lang="en-US" sz="2200" kern="0" dirty="0">
                <a:solidFill>
                  <a:srgbClr val="0000FF"/>
                </a:solidFill>
                <a:latin typeface="Arial"/>
                <a:cs typeface="Arial"/>
                <a:sym typeface="Arial"/>
              </a:rPr>
              <a:t>happens if there’s another output variable f</a:t>
            </a:r>
            <a:r>
              <a:rPr lang="en-US" sz="2200" kern="0" baseline="-25000" dirty="0">
                <a:solidFill>
                  <a:srgbClr val="0000FF"/>
                </a:solidFill>
                <a:latin typeface="Arial"/>
                <a:cs typeface="Arial"/>
                <a:sym typeface="Arial"/>
              </a:rPr>
              <a:t>2</a:t>
            </a:r>
            <a:r>
              <a:rPr lang="en-US" sz="2200" kern="0" dirty="0">
                <a:solidFill>
                  <a:srgbClr val="0000FF"/>
                </a:solidFill>
                <a:latin typeface="Arial"/>
                <a:cs typeface="Arial"/>
                <a:sym typeface="Arial"/>
              </a:rPr>
              <a:t>?</a:t>
            </a:r>
            <a:endParaRPr sz="2200" kern="0" dirty="0">
              <a:solidFill>
                <a:srgbClr val="0000FF"/>
              </a:solidFill>
              <a:latin typeface="Arial"/>
              <a:cs typeface="Arial"/>
              <a:sym typeface="Arial"/>
            </a:endParaRPr>
          </a:p>
        </p:txBody>
      </p:sp>
      <p:pic>
        <p:nvPicPr>
          <p:cNvPr id="25" name="Picture 24">
            <a:extLst>
              <a:ext uri="{FF2B5EF4-FFF2-40B4-BE49-F238E27FC236}">
                <a16:creationId xmlns:a16="http://schemas.microsoft.com/office/drawing/2014/main" id="{B6FA9C8A-6559-2C47-8B8B-58402C407177}"/>
              </a:ext>
            </a:extLst>
          </p:cNvPr>
          <p:cNvPicPr>
            <a:picLocks noChangeAspect="1"/>
          </p:cNvPicPr>
          <p:nvPr/>
        </p:nvPicPr>
        <p:blipFill>
          <a:blip r:embed="rId8"/>
          <a:stretch>
            <a:fillRect/>
          </a:stretch>
        </p:blipFill>
        <p:spPr>
          <a:xfrm>
            <a:off x="1987550" y="1143000"/>
            <a:ext cx="5168900" cy="469900"/>
          </a:xfrm>
          <a:prstGeom prst="rect">
            <a:avLst/>
          </a:prstGeom>
        </p:spPr>
      </p:pic>
    </p:spTree>
    <p:extLst>
      <p:ext uri="{BB962C8B-B14F-4D97-AF65-F5344CB8AC3E}">
        <p14:creationId xmlns:p14="http://schemas.microsoft.com/office/powerpoint/2010/main" val="1365911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a:p>
            <a:endParaRPr lang="en-US" dirty="0"/>
          </a:p>
          <a:p>
            <a:endParaRPr lang="en-US" dirty="0"/>
          </a:p>
          <a:p>
            <a:pPr marL="0" indent="0" algn="ctr">
              <a:buNone/>
            </a:pPr>
            <a:r>
              <a:rPr lang="en-US" sz="4000" dirty="0"/>
              <a:t>Recap from last time</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3</a:t>
            </a:fld>
            <a:endParaRPr lang="en-US"/>
          </a:p>
        </p:txBody>
      </p:sp>
    </p:spTree>
    <p:extLst>
      <p:ext uri="{BB962C8B-B14F-4D97-AF65-F5344CB8AC3E}">
        <p14:creationId xmlns:p14="http://schemas.microsoft.com/office/powerpoint/2010/main" val="648348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30</a:t>
            </a:fld>
            <a:endParaRPr lang="en-US">
              <a:solidFill>
                <a:prstClr val="white">
                  <a:lumMod val="50000"/>
                </a:prstClr>
              </a:solidFill>
            </a:endParaRPr>
          </a:p>
        </p:txBody>
      </p:sp>
      <p:sp>
        <p:nvSpPr>
          <p:cNvPr id="6" name="Oval 5"/>
          <p:cNvSpPr>
            <a:spLocks noChangeArrowheads="1"/>
          </p:cNvSpPr>
          <p:nvPr/>
        </p:nvSpPr>
        <p:spPr bwMode="auto">
          <a:xfrm>
            <a:off x="43242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7" name="Oval 7"/>
          <p:cNvSpPr>
            <a:spLocks noChangeArrowheads="1"/>
          </p:cNvSpPr>
          <p:nvPr/>
        </p:nvSpPr>
        <p:spPr bwMode="auto">
          <a:xfrm>
            <a:off x="35622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8" name="Oval 8"/>
          <p:cNvSpPr>
            <a:spLocks noChangeArrowheads="1"/>
          </p:cNvSpPr>
          <p:nvPr/>
        </p:nvSpPr>
        <p:spPr bwMode="auto">
          <a:xfrm>
            <a:off x="28321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9" name="Oval 9"/>
          <p:cNvSpPr>
            <a:spLocks noChangeArrowheads="1"/>
          </p:cNvSpPr>
          <p:nvPr/>
        </p:nvSpPr>
        <p:spPr bwMode="auto">
          <a:xfrm>
            <a:off x="5772070"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10" name="AutoShape 4"/>
          <p:cNvCxnSpPr>
            <a:cxnSpLocks noChangeShapeType="1"/>
          </p:cNvCxnSpPr>
          <p:nvPr/>
        </p:nvCxnSpPr>
        <p:spPr bwMode="auto">
          <a:xfrm flipV="1">
            <a:off x="32671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1" name="AutoShape 4"/>
          <p:cNvCxnSpPr>
            <a:cxnSpLocks noChangeShapeType="1"/>
          </p:cNvCxnSpPr>
          <p:nvPr/>
        </p:nvCxnSpPr>
        <p:spPr bwMode="auto">
          <a:xfrm flipH="1" flipV="1">
            <a:off x="56764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12" name="Oval 11"/>
          <p:cNvSpPr>
            <a:spLocks noChangeArrowheads="1"/>
          </p:cNvSpPr>
          <p:nvPr/>
        </p:nvSpPr>
        <p:spPr bwMode="auto">
          <a:xfrm>
            <a:off x="49338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13" name="AutoShape 4"/>
          <p:cNvCxnSpPr>
            <a:cxnSpLocks noChangeShapeType="1"/>
          </p:cNvCxnSpPr>
          <p:nvPr/>
        </p:nvCxnSpPr>
        <p:spPr bwMode="auto">
          <a:xfrm flipV="1">
            <a:off x="35747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4" name="AutoShape 4"/>
          <p:cNvCxnSpPr>
            <a:cxnSpLocks noChangeShapeType="1"/>
          </p:cNvCxnSpPr>
          <p:nvPr/>
        </p:nvCxnSpPr>
        <p:spPr bwMode="auto">
          <a:xfrm flipV="1">
            <a:off x="39972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5" name="AutoShape 4"/>
          <p:cNvCxnSpPr>
            <a:cxnSpLocks noChangeShapeType="1"/>
          </p:cNvCxnSpPr>
          <p:nvPr/>
        </p:nvCxnSpPr>
        <p:spPr bwMode="auto">
          <a:xfrm flipH="1" flipV="1">
            <a:off x="50668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6" name="AutoShape 4"/>
          <p:cNvCxnSpPr>
            <a:cxnSpLocks noChangeShapeType="1"/>
          </p:cNvCxnSpPr>
          <p:nvPr/>
        </p:nvCxnSpPr>
        <p:spPr bwMode="auto">
          <a:xfrm flipV="1">
            <a:off x="47592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pic>
        <p:nvPicPr>
          <p:cNvPr id="32" name="Picture 31"/>
          <p:cNvPicPr>
            <a:picLocks noChangeAspect="1"/>
          </p:cNvPicPr>
          <p:nvPr/>
        </p:nvPicPr>
        <p:blipFill>
          <a:blip r:embed="rId3"/>
          <a:stretch>
            <a:fillRect/>
          </a:stretch>
        </p:blipFill>
        <p:spPr>
          <a:xfrm>
            <a:off x="3390900" y="4991100"/>
            <a:ext cx="279400" cy="266700"/>
          </a:xfrm>
          <a:prstGeom prst="rect">
            <a:avLst/>
          </a:prstGeom>
          <a:solidFill>
            <a:schemeClr val="bg1"/>
          </a:solidFill>
        </p:spPr>
      </p:pic>
      <p:pic>
        <p:nvPicPr>
          <p:cNvPr id="33" name="Picture 32"/>
          <p:cNvPicPr>
            <a:picLocks noChangeAspect="1"/>
          </p:cNvPicPr>
          <p:nvPr/>
        </p:nvPicPr>
        <p:blipFill>
          <a:blip r:embed="rId3"/>
          <a:stretch>
            <a:fillRect/>
          </a:stretch>
        </p:blipFill>
        <p:spPr>
          <a:xfrm>
            <a:off x="4279900" y="4991100"/>
            <a:ext cx="279400" cy="266700"/>
          </a:xfrm>
          <a:prstGeom prst="rect">
            <a:avLst/>
          </a:prstGeom>
          <a:solidFill>
            <a:schemeClr val="bg1"/>
          </a:solidFill>
        </p:spPr>
      </p:pic>
      <p:pic>
        <p:nvPicPr>
          <p:cNvPr id="36" name="Picture 35"/>
          <p:cNvPicPr>
            <a:picLocks noChangeAspect="1"/>
          </p:cNvPicPr>
          <p:nvPr/>
        </p:nvPicPr>
        <p:blipFill>
          <a:blip r:embed="rId4"/>
          <a:stretch>
            <a:fillRect/>
          </a:stretch>
        </p:blipFill>
        <p:spPr>
          <a:xfrm>
            <a:off x="2832100" y="3550809"/>
            <a:ext cx="1993900" cy="317500"/>
          </a:xfrm>
          <a:prstGeom prst="rect">
            <a:avLst/>
          </a:prstGeom>
          <a:solidFill>
            <a:schemeClr val="bg1"/>
          </a:solidFill>
        </p:spPr>
      </p:pic>
      <p:pic>
        <p:nvPicPr>
          <p:cNvPr id="38" name="Picture 37"/>
          <p:cNvPicPr>
            <a:picLocks noChangeAspect="1"/>
          </p:cNvPicPr>
          <p:nvPr/>
        </p:nvPicPr>
        <p:blipFill>
          <a:blip r:embed="rId5"/>
          <a:stretch>
            <a:fillRect/>
          </a:stretch>
        </p:blipFill>
        <p:spPr>
          <a:xfrm>
            <a:off x="5803900" y="4991100"/>
            <a:ext cx="292100" cy="266700"/>
          </a:xfrm>
          <a:prstGeom prst="rect">
            <a:avLst/>
          </a:prstGeom>
          <a:solidFill>
            <a:schemeClr val="bg1"/>
          </a:solidFill>
        </p:spPr>
      </p:pic>
      <p:pic>
        <p:nvPicPr>
          <p:cNvPr id="39" name="Picture 38"/>
          <p:cNvPicPr>
            <a:picLocks noChangeAspect="1"/>
          </p:cNvPicPr>
          <p:nvPr/>
        </p:nvPicPr>
        <p:blipFill>
          <a:blip r:embed="rId6"/>
          <a:stretch>
            <a:fillRect/>
          </a:stretch>
        </p:blipFill>
        <p:spPr>
          <a:xfrm>
            <a:off x="4965700" y="3581400"/>
            <a:ext cx="2349500" cy="266700"/>
          </a:xfrm>
          <a:prstGeom prst="rect">
            <a:avLst/>
          </a:prstGeom>
          <a:solidFill>
            <a:schemeClr val="bg1"/>
          </a:solidFill>
        </p:spPr>
      </p:pic>
      <p:pic>
        <p:nvPicPr>
          <p:cNvPr id="40" name="Picture 39"/>
          <p:cNvPicPr>
            <a:picLocks noChangeAspect="1"/>
          </p:cNvPicPr>
          <p:nvPr/>
        </p:nvPicPr>
        <p:blipFill>
          <a:blip r:embed="rId7"/>
          <a:stretch>
            <a:fillRect/>
          </a:stretch>
        </p:blipFill>
        <p:spPr>
          <a:xfrm>
            <a:off x="4203700" y="2362200"/>
            <a:ext cx="1816100" cy="266700"/>
          </a:xfrm>
          <a:prstGeom prst="rect">
            <a:avLst/>
          </a:prstGeom>
          <a:solidFill>
            <a:schemeClr val="bg1"/>
          </a:solidFill>
        </p:spPr>
      </p:pic>
      <p:sp>
        <p:nvSpPr>
          <p:cNvPr id="49" name="Title 1"/>
          <p:cNvSpPr>
            <a:spLocks noGrp="1"/>
          </p:cNvSpPr>
          <p:nvPr>
            <p:ph type="title"/>
          </p:nvPr>
        </p:nvSpPr>
        <p:spPr>
          <a:xfrm>
            <a:off x="685800" y="228600"/>
            <a:ext cx="7772400" cy="685800"/>
          </a:xfrm>
        </p:spPr>
        <p:txBody>
          <a:bodyPr/>
          <a:lstStyle/>
          <a:p>
            <a:r>
              <a:rPr lang="en-US" dirty="0"/>
              <a:t>Example: Forward mode AD</a:t>
            </a:r>
          </a:p>
        </p:txBody>
      </p:sp>
      <p:sp>
        <p:nvSpPr>
          <p:cNvPr id="24" name="Shape 1289">
            <a:extLst>
              <a:ext uri="{FF2B5EF4-FFF2-40B4-BE49-F238E27FC236}">
                <a16:creationId xmlns:a16="http://schemas.microsoft.com/office/drawing/2014/main" id="{A46FECD1-E15A-9E4D-A524-34C00D6E35A1}"/>
              </a:ext>
            </a:extLst>
          </p:cNvPr>
          <p:cNvSpPr txBox="1"/>
          <p:nvPr/>
        </p:nvSpPr>
        <p:spPr>
          <a:xfrm>
            <a:off x="-1" y="1933200"/>
            <a:ext cx="3768685" cy="14196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2200" kern="0" dirty="0">
                <a:solidFill>
                  <a:srgbClr val="0000FF"/>
                </a:solidFill>
                <a:latin typeface="Arial"/>
                <a:cs typeface="Arial"/>
                <a:sym typeface="Arial"/>
              </a:rPr>
              <a:t>Q: What </a:t>
            </a:r>
            <a:r>
              <a:rPr lang="en-US" sz="2200" kern="0" dirty="0">
                <a:solidFill>
                  <a:srgbClr val="0000FF"/>
                </a:solidFill>
                <a:latin typeface="Arial"/>
                <a:cs typeface="Arial"/>
                <a:sym typeface="Arial"/>
              </a:rPr>
              <a:t>happens if there’s another output variable f</a:t>
            </a:r>
            <a:r>
              <a:rPr lang="en-US" sz="2200" kern="0" baseline="-25000" dirty="0">
                <a:solidFill>
                  <a:srgbClr val="0000FF"/>
                </a:solidFill>
                <a:latin typeface="Arial"/>
                <a:cs typeface="Arial"/>
                <a:sym typeface="Arial"/>
              </a:rPr>
              <a:t>2</a:t>
            </a:r>
            <a:r>
              <a:rPr lang="en-US" sz="2200" kern="0" dirty="0">
                <a:solidFill>
                  <a:srgbClr val="0000FF"/>
                </a:solidFill>
                <a:latin typeface="Arial"/>
                <a:cs typeface="Arial"/>
                <a:sym typeface="Arial"/>
              </a:rPr>
              <a:t>?</a:t>
            </a:r>
            <a:endParaRPr sz="2200" kern="0" dirty="0">
              <a:solidFill>
                <a:srgbClr val="0000FF"/>
              </a:solidFill>
              <a:latin typeface="Arial"/>
              <a:cs typeface="Arial"/>
              <a:sym typeface="Arial"/>
            </a:endParaRPr>
          </a:p>
          <a:p>
            <a:pPr algn="l" eaLnBrk="1" fontAlgn="auto" hangingPunct="1">
              <a:spcBef>
                <a:spcPts val="0"/>
              </a:spcBef>
              <a:spcAft>
                <a:spcPts val="0"/>
              </a:spcAft>
              <a:buClr>
                <a:srgbClr val="000000"/>
              </a:buClr>
            </a:pPr>
            <a:r>
              <a:rPr lang="en" sz="2200" kern="0" dirty="0">
                <a:solidFill>
                  <a:srgbClr val="0000FF"/>
                </a:solidFill>
                <a:latin typeface="Arial"/>
                <a:cs typeface="Arial"/>
                <a:sym typeface="Arial"/>
              </a:rPr>
              <a:t>A: more sophisticated graph; </a:t>
            </a:r>
            <a:br>
              <a:rPr lang="en" sz="2200" kern="0" dirty="0">
                <a:solidFill>
                  <a:srgbClr val="0000FF"/>
                </a:solidFill>
                <a:latin typeface="Arial"/>
                <a:cs typeface="Arial"/>
                <a:sym typeface="Arial"/>
              </a:rPr>
            </a:br>
            <a:r>
              <a:rPr lang="en" sz="2200" kern="0" dirty="0">
                <a:solidFill>
                  <a:srgbClr val="0000FF"/>
                </a:solidFill>
                <a:latin typeface="Arial"/>
                <a:cs typeface="Arial"/>
                <a:sym typeface="Arial"/>
              </a:rPr>
              <a:t>d “passes” for variables</a:t>
            </a:r>
            <a:endParaRPr sz="2200" kern="0" dirty="0">
              <a:solidFill>
                <a:srgbClr val="0000FF"/>
              </a:solidFill>
              <a:latin typeface="Arial"/>
              <a:cs typeface="Arial"/>
              <a:sym typeface="Arial"/>
            </a:endParaRPr>
          </a:p>
        </p:txBody>
      </p:sp>
      <p:pic>
        <p:nvPicPr>
          <p:cNvPr id="25" name="Picture 24">
            <a:extLst>
              <a:ext uri="{FF2B5EF4-FFF2-40B4-BE49-F238E27FC236}">
                <a16:creationId xmlns:a16="http://schemas.microsoft.com/office/drawing/2014/main" id="{1388583C-3984-8D43-BC58-2431B56EA59B}"/>
              </a:ext>
            </a:extLst>
          </p:cNvPr>
          <p:cNvPicPr>
            <a:picLocks noChangeAspect="1"/>
          </p:cNvPicPr>
          <p:nvPr/>
        </p:nvPicPr>
        <p:blipFill>
          <a:blip r:embed="rId8"/>
          <a:stretch>
            <a:fillRect/>
          </a:stretch>
        </p:blipFill>
        <p:spPr>
          <a:xfrm>
            <a:off x="1987550" y="1143000"/>
            <a:ext cx="5168900" cy="469900"/>
          </a:xfrm>
          <a:prstGeom prst="rect">
            <a:avLst/>
          </a:prstGeom>
        </p:spPr>
      </p:pic>
    </p:spTree>
    <p:extLst>
      <p:ext uri="{BB962C8B-B14F-4D97-AF65-F5344CB8AC3E}">
        <p14:creationId xmlns:p14="http://schemas.microsoft.com/office/powerpoint/2010/main" val="3926639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Reverse mode AD</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31</a:t>
            </a:fld>
            <a:endParaRPr lang="en-US"/>
          </a:p>
        </p:txBody>
      </p:sp>
      <p:sp>
        <p:nvSpPr>
          <p:cNvPr id="33" name="Oval 5">
            <a:extLst>
              <a:ext uri="{FF2B5EF4-FFF2-40B4-BE49-F238E27FC236}">
                <a16:creationId xmlns:a16="http://schemas.microsoft.com/office/drawing/2014/main" id="{BDD4CF46-12EA-E341-900C-13F9C3E827F3}"/>
              </a:ext>
            </a:extLst>
          </p:cNvPr>
          <p:cNvSpPr>
            <a:spLocks noChangeArrowheads="1"/>
          </p:cNvSpPr>
          <p:nvPr/>
        </p:nvSpPr>
        <p:spPr bwMode="auto">
          <a:xfrm>
            <a:off x="4334168"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34" name="Oval 7">
            <a:extLst>
              <a:ext uri="{FF2B5EF4-FFF2-40B4-BE49-F238E27FC236}">
                <a16:creationId xmlns:a16="http://schemas.microsoft.com/office/drawing/2014/main" id="{FB01C7AC-4AD5-7A43-A3FF-3037ED8C4858}"/>
              </a:ext>
            </a:extLst>
          </p:cNvPr>
          <p:cNvSpPr>
            <a:spLocks noChangeArrowheads="1"/>
          </p:cNvSpPr>
          <p:nvPr/>
        </p:nvSpPr>
        <p:spPr bwMode="auto">
          <a:xfrm>
            <a:off x="3572168"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35" name="Oval 8">
            <a:extLst>
              <a:ext uri="{FF2B5EF4-FFF2-40B4-BE49-F238E27FC236}">
                <a16:creationId xmlns:a16="http://schemas.microsoft.com/office/drawing/2014/main" id="{E14FC950-FA5D-A840-A136-17420F10CC27}"/>
              </a:ext>
            </a:extLst>
          </p:cNvPr>
          <p:cNvSpPr>
            <a:spLocks noChangeArrowheads="1"/>
          </p:cNvSpPr>
          <p:nvPr/>
        </p:nvSpPr>
        <p:spPr bwMode="auto">
          <a:xfrm>
            <a:off x="2841998"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36" name="Oval 9">
            <a:extLst>
              <a:ext uri="{FF2B5EF4-FFF2-40B4-BE49-F238E27FC236}">
                <a16:creationId xmlns:a16="http://schemas.microsoft.com/office/drawing/2014/main" id="{3490AA07-00EF-B542-AF06-1C0DE766B948}"/>
              </a:ext>
            </a:extLst>
          </p:cNvPr>
          <p:cNvSpPr>
            <a:spLocks noChangeArrowheads="1"/>
          </p:cNvSpPr>
          <p:nvPr/>
        </p:nvSpPr>
        <p:spPr bwMode="auto">
          <a:xfrm>
            <a:off x="5781968"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37" name="AutoShape 4">
            <a:extLst>
              <a:ext uri="{FF2B5EF4-FFF2-40B4-BE49-F238E27FC236}">
                <a16:creationId xmlns:a16="http://schemas.microsoft.com/office/drawing/2014/main" id="{E35ECBC4-92FD-DC46-9207-5875FF0842FC}"/>
              </a:ext>
            </a:extLst>
          </p:cNvPr>
          <p:cNvCxnSpPr>
            <a:cxnSpLocks noChangeShapeType="1"/>
          </p:cNvCxnSpPr>
          <p:nvPr/>
        </p:nvCxnSpPr>
        <p:spPr bwMode="auto">
          <a:xfrm flipV="1">
            <a:off x="3277013"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38" name="AutoShape 4">
            <a:extLst>
              <a:ext uri="{FF2B5EF4-FFF2-40B4-BE49-F238E27FC236}">
                <a16:creationId xmlns:a16="http://schemas.microsoft.com/office/drawing/2014/main" id="{D92FBD6C-CF24-F94B-A56F-DAEC28C15B59}"/>
              </a:ext>
            </a:extLst>
          </p:cNvPr>
          <p:cNvCxnSpPr>
            <a:cxnSpLocks noChangeShapeType="1"/>
          </p:cNvCxnSpPr>
          <p:nvPr/>
        </p:nvCxnSpPr>
        <p:spPr bwMode="auto">
          <a:xfrm flipH="1" flipV="1">
            <a:off x="5686385"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39" name="Oval 38">
            <a:extLst>
              <a:ext uri="{FF2B5EF4-FFF2-40B4-BE49-F238E27FC236}">
                <a16:creationId xmlns:a16="http://schemas.microsoft.com/office/drawing/2014/main" id="{AE373FB1-309A-E749-833B-6FDC8E963682}"/>
              </a:ext>
            </a:extLst>
          </p:cNvPr>
          <p:cNvSpPr>
            <a:spLocks noChangeArrowheads="1"/>
          </p:cNvSpPr>
          <p:nvPr/>
        </p:nvSpPr>
        <p:spPr bwMode="auto">
          <a:xfrm>
            <a:off x="4943768"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40" name="AutoShape 4">
            <a:extLst>
              <a:ext uri="{FF2B5EF4-FFF2-40B4-BE49-F238E27FC236}">
                <a16:creationId xmlns:a16="http://schemas.microsoft.com/office/drawing/2014/main" id="{2470365C-D48F-5B48-86F4-93E0A3314A1B}"/>
              </a:ext>
            </a:extLst>
          </p:cNvPr>
          <p:cNvCxnSpPr>
            <a:cxnSpLocks noChangeShapeType="1"/>
          </p:cNvCxnSpPr>
          <p:nvPr/>
        </p:nvCxnSpPr>
        <p:spPr bwMode="auto">
          <a:xfrm flipV="1">
            <a:off x="3584615"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41" name="AutoShape 4">
            <a:extLst>
              <a:ext uri="{FF2B5EF4-FFF2-40B4-BE49-F238E27FC236}">
                <a16:creationId xmlns:a16="http://schemas.microsoft.com/office/drawing/2014/main" id="{57F5CE93-E07A-424B-8E98-08007251AD1B}"/>
              </a:ext>
            </a:extLst>
          </p:cNvPr>
          <p:cNvCxnSpPr>
            <a:cxnSpLocks noChangeShapeType="1"/>
          </p:cNvCxnSpPr>
          <p:nvPr/>
        </p:nvCxnSpPr>
        <p:spPr bwMode="auto">
          <a:xfrm flipV="1">
            <a:off x="4007183"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42" name="AutoShape 4">
            <a:extLst>
              <a:ext uri="{FF2B5EF4-FFF2-40B4-BE49-F238E27FC236}">
                <a16:creationId xmlns:a16="http://schemas.microsoft.com/office/drawing/2014/main" id="{EC890DEA-B174-714D-8FCC-FA84A217A026}"/>
              </a:ext>
            </a:extLst>
          </p:cNvPr>
          <p:cNvCxnSpPr>
            <a:cxnSpLocks noChangeShapeType="1"/>
          </p:cNvCxnSpPr>
          <p:nvPr/>
        </p:nvCxnSpPr>
        <p:spPr bwMode="auto">
          <a:xfrm flipH="1" flipV="1">
            <a:off x="5076785"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43" name="AutoShape 4">
            <a:extLst>
              <a:ext uri="{FF2B5EF4-FFF2-40B4-BE49-F238E27FC236}">
                <a16:creationId xmlns:a16="http://schemas.microsoft.com/office/drawing/2014/main" id="{A66FA3DB-F894-F74D-A483-0DC260CB4149}"/>
              </a:ext>
            </a:extLst>
          </p:cNvPr>
          <p:cNvCxnSpPr>
            <a:cxnSpLocks noChangeShapeType="1"/>
          </p:cNvCxnSpPr>
          <p:nvPr/>
        </p:nvCxnSpPr>
        <p:spPr bwMode="auto">
          <a:xfrm flipV="1">
            <a:off x="4769183" y="2009422"/>
            <a:ext cx="6037" cy="853110"/>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pic>
        <p:nvPicPr>
          <p:cNvPr id="17" name="Picture 16">
            <a:extLst>
              <a:ext uri="{FF2B5EF4-FFF2-40B4-BE49-F238E27FC236}">
                <a16:creationId xmlns:a16="http://schemas.microsoft.com/office/drawing/2014/main" id="{BE4BD470-9ABB-1449-945E-DB0675C01872}"/>
              </a:ext>
            </a:extLst>
          </p:cNvPr>
          <p:cNvPicPr>
            <a:picLocks noChangeAspect="1"/>
          </p:cNvPicPr>
          <p:nvPr/>
        </p:nvPicPr>
        <p:blipFill>
          <a:blip r:embed="rId2"/>
          <a:stretch>
            <a:fillRect/>
          </a:stretch>
        </p:blipFill>
        <p:spPr>
          <a:xfrm>
            <a:off x="1987550" y="1143000"/>
            <a:ext cx="5168900" cy="469900"/>
          </a:xfrm>
          <a:prstGeom prst="rect">
            <a:avLst/>
          </a:prstGeom>
        </p:spPr>
      </p:pic>
    </p:spTree>
    <p:extLst>
      <p:ext uri="{BB962C8B-B14F-4D97-AF65-F5344CB8AC3E}">
        <p14:creationId xmlns:p14="http://schemas.microsoft.com/office/powerpoint/2010/main" val="13441950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Reverse mode AD</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32</a:t>
            </a:fld>
            <a:endParaRPr lang="en-US"/>
          </a:p>
        </p:txBody>
      </p:sp>
      <p:sp>
        <p:nvSpPr>
          <p:cNvPr id="33" name="Oval 5">
            <a:extLst>
              <a:ext uri="{FF2B5EF4-FFF2-40B4-BE49-F238E27FC236}">
                <a16:creationId xmlns:a16="http://schemas.microsoft.com/office/drawing/2014/main" id="{9B989A2B-8C65-E14A-AE38-65CE85007DF6}"/>
              </a:ext>
            </a:extLst>
          </p:cNvPr>
          <p:cNvSpPr>
            <a:spLocks noChangeArrowheads="1"/>
          </p:cNvSpPr>
          <p:nvPr/>
        </p:nvSpPr>
        <p:spPr bwMode="auto">
          <a:xfrm>
            <a:off x="4334168"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34" name="Oval 7">
            <a:extLst>
              <a:ext uri="{FF2B5EF4-FFF2-40B4-BE49-F238E27FC236}">
                <a16:creationId xmlns:a16="http://schemas.microsoft.com/office/drawing/2014/main" id="{58FCE9D9-0E14-FC42-9326-7882B64DDDB7}"/>
              </a:ext>
            </a:extLst>
          </p:cNvPr>
          <p:cNvSpPr>
            <a:spLocks noChangeArrowheads="1"/>
          </p:cNvSpPr>
          <p:nvPr/>
        </p:nvSpPr>
        <p:spPr bwMode="auto">
          <a:xfrm>
            <a:off x="3572168"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35" name="Oval 8">
            <a:extLst>
              <a:ext uri="{FF2B5EF4-FFF2-40B4-BE49-F238E27FC236}">
                <a16:creationId xmlns:a16="http://schemas.microsoft.com/office/drawing/2014/main" id="{49EB2529-6628-E24B-860C-1FF00CF9FA4D}"/>
              </a:ext>
            </a:extLst>
          </p:cNvPr>
          <p:cNvSpPr>
            <a:spLocks noChangeArrowheads="1"/>
          </p:cNvSpPr>
          <p:nvPr/>
        </p:nvSpPr>
        <p:spPr bwMode="auto">
          <a:xfrm>
            <a:off x="2841998"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36" name="Oval 9">
            <a:extLst>
              <a:ext uri="{FF2B5EF4-FFF2-40B4-BE49-F238E27FC236}">
                <a16:creationId xmlns:a16="http://schemas.microsoft.com/office/drawing/2014/main" id="{9DD89026-2F69-B04A-8D7D-1A05A1478CE0}"/>
              </a:ext>
            </a:extLst>
          </p:cNvPr>
          <p:cNvSpPr>
            <a:spLocks noChangeArrowheads="1"/>
          </p:cNvSpPr>
          <p:nvPr/>
        </p:nvSpPr>
        <p:spPr bwMode="auto">
          <a:xfrm>
            <a:off x="5781968"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37" name="AutoShape 4">
            <a:extLst>
              <a:ext uri="{FF2B5EF4-FFF2-40B4-BE49-F238E27FC236}">
                <a16:creationId xmlns:a16="http://schemas.microsoft.com/office/drawing/2014/main" id="{064BD3FF-3035-8F4C-A215-AC5FDD43C937}"/>
              </a:ext>
            </a:extLst>
          </p:cNvPr>
          <p:cNvCxnSpPr>
            <a:cxnSpLocks noChangeShapeType="1"/>
          </p:cNvCxnSpPr>
          <p:nvPr/>
        </p:nvCxnSpPr>
        <p:spPr bwMode="auto">
          <a:xfrm flipV="1">
            <a:off x="3277013"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38" name="AutoShape 4">
            <a:extLst>
              <a:ext uri="{FF2B5EF4-FFF2-40B4-BE49-F238E27FC236}">
                <a16:creationId xmlns:a16="http://schemas.microsoft.com/office/drawing/2014/main" id="{E003FE0A-EF76-544D-B1D9-5285E1A1C98B}"/>
              </a:ext>
            </a:extLst>
          </p:cNvPr>
          <p:cNvCxnSpPr>
            <a:cxnSpLocks noChangeShapeType="1"/>
          </p:cNvCxnSpPr>
          <p:nvPr/>
        </p:nvCxnSpPr>
        <p:spPr bwMode="auto">
          <a:xfrm flipH="1" flipV="1">
            <a:off x="5686385"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39" name="Oval 38">
            <a:extLst>
              <a:ext uri="{FF2B5EF4-FFF2-40B4-BE49-F238E27FC236}">
                <a16:creationId xmlns:a16="http://schemas.microsoft.com/office/drawing/2014/main" id="{7F2366F9-AAA9-4E41-AE14-B7B35E0FAFC3}"/>
              </a:ext>
            </a:extLst>
          </p:cNvPr>
          <p:cNvSpPr>
            <a:spLocks noChangeArrowheads="1"/>
          </p:cNvSpPr>
          <p:nvPr/>
        </p:nvSpPr>
        <p:spPr bwMode="auto">
          <a:xfrm>
            <a:off x="4943768"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40" name="AutoShape 4">
            <a:extLst>
              <a:ext uri="{FF2B5EF4-FFF2-40B4-BE49-F238E27FC236}">
                <a16:creationId xmlns:a16="http://schemas.microsoft.com/office/drawing/2014/main" id="{9AD2B5C2-7FDF-E947-8FA4-E9A42C57F7E9}"/>
              </a:ext>
            </a:extLst>
          </p:cNvPr>
          <p:cNvCxnSpPr>
            <a:cxnSpLocks noChangeShapeType="1"/>
          </p:cNvCxnSpPr>
          <p:nvPr/>
        </p:nvCxnSpPr>
        <p:spPr bwMode="auto">
          <a:xfrm flipV="1">
            <a:off x="3584615"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41" name="AutoShape 4">
            <a:extLst>
              <a:ext uri="{FF2B5EF4-FFF2-40B4-BE49-F238E27FC236}">
                <a16:creationId xmlns:a16="http://schemas.microsoft.com/office/drawing/2014/main" id="{EA1E71A4-498C-EE40-88F4-E3FFCB54E2DD}"/>
              </a:ext>
            </a:extLst>
          </p:cNvPr>
          <p:cNvCxnSpPr>
            <a:cxnSpLocks noChangeShapeType="1"/>
          </p:cNvCxnSpPr>
          <p:nvPr/>
        </p:nvCxnSpPr>
        <p:spPr bwMode="auto">
          <a:xfrm flipV="1">
            <a:off x="4007183"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42" name="AutoShape 4">
            <a:extLst>
              <a:ext uri="{FF2B5EF4-FFF2-40B4-BE49-F238E27FC236}">
                <a16:creationId xmlns:a16="http://schemas.microsoft.com/office/drawing/2014/main" id="{A8761681-9DCA-314A-B407-635E0C055F45}"/>
              </a:ext>
            </a:extLst>
          </p:cNvPr>
          <p:cNvCxnSpPr>
            <a:cxnSpLocks noChangeShapeType="1"/>
          </p:cNvCxnSpPr>
          <p:nvPr/>
        </p:nvCxnSpPr>
        <p:spPr bwMode="auto">
          <a:xfrm flipH="1" flipV="1">
            <a:off x="5076785"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43" name="AutoShape 4">
            <a:extLst>
              <a:ext uri="{FF2B5EF4-FFF2-40B4-BE49-F238E27FC236}">
                <a16:creationId xmlns:a16="http://schemas.microsoft.com/office/drawing/2014/main" id="{5E45A000-62D4-CA44-9C83-220762B6FE2D}"/>
              </a:ext>
            </a:extLst>
          </p:cNvPr>
          <p:cNvCxnSpPr>
            <a:cxnSpLocks noChangeShapeType="1"/>
          </p:cNvCxnSpPr>
          <p:nvPr/>
        </p:nvCxnSpPr>
        <p:spPr bwMode="auto">
          <a:xfrm flipV="1">
            <a:off x="4769183" y="2009422"/>
            <a:ext cx="6037" cy="853110"/>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pic>
        <p:nvPicPr>
          <p:cNvPr id="17" name="Picture 16">
            <a:extLst>
              <a:ext uri="{FF2B5EF4-FFF2-40B4-BE49-F238E27FC236}">
                <a16:creationId xmlns:a16="http://schemas.microsoft.com/office/drawing/2014/main" id="{1764C2FB-36D9-8849-9868-8AB26DD1EDE0}"/>
              </a:ext>
            </a:extLst>
          </p:cNvPr>
          <p:cNvPicPr>
            <a:picLocks noChangeAspect="1"/>
          </p:cNvPicPr>
          <p:nvPr/>
        </p:nvPicPr>
        <p:blipFill>
          <a:blip r:embed="rId2"/>
          <a:stretch>
            <a:fillRect/>
          </a:stretch>
        </p:blipFill>
        <p:spPr>
          <a:xfrm>
            <a:off x="1987550" y="1143000"/>
            <a:ext cx="5168900" cy="469900"/>
          </a:xfrm>
          <a:prstGeom prst="rect">
            <a:avLst/>
          </a:prstGeom>
        </p:spPr>
      </p:pic>
    </p:spTree>
    <p:extLst>
      <p:ext uri="{BB962C8B-B14F-4D97-AF65-F5344CB8AC3E}">
        <p14:creationId xmlns:p14="http://schemas.microsoft.com/office/powerpoint/2010/main" val="2842539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5" name="Shape 1015"/>
          <p:cNvSpPr/>
          <p:nvPr/>
        </p:nvSpPr>
        <p:spPr>
          <a:xfrm>
            <a:off x="2909925" y="2683950"/>
            <a:ext cx="863100" cy="863100"/>
          </a:xfrm>
          <a:prstGeom prst="ellipse">
            <a:avLst/>
          </a:prstGeom>
          <a:solidFill>
            <a:srgbClr val="EFEFEF"/>
          </a:solid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cxnSp>
        <p:nvCxnSpPr>
          <p:cNvPr id="1016" name="Shape 1016"/>
          <p:cNvCxnSpPr/>
          <p:nvPr/>
        </p:nvCxnSpPr>
        <p:spPr>
          <a:xfrm rot="10800000" flipH="1">
            <a:off x="3750650" y="2133275"/>
            <a:ext cx="1577400" cy="833400"/>
          </a:xfrm>
          <a:prstGeom prst="straightConnector1">
            <a:avLst/>
          </a:prstGeom>
          <a:noFill/>
          <a:ln w="9525" cap="flat" cmpd="sng">
            <a:solidFill>
              <a:srgbClr val="38761D"/>
            </a:solidFill>
            <a:prstDash val="solid"/>
            <a:round/>
            <a:headEnd type="none" w="lg" len="lg"/>
            <a:tailEnd type="triangle" w="lg" len="lg"/>
          </a:ln>
        </p:spPr>
      </p:cxnSp>
      <p:sp>
        <p:nvSpPr>
          <p:cNvPr id="1017" name="Shape 1017"/>
          <p:cNvSpPr/>
          <p:nvPr/>
        </p:nvSpPr>
        <p:spPr>
          <a:xfrm>
            <a:off x="5328050" y="1705450"/>
            <a:ext cx="863100" cy="863100"/>
          </a:xfrm>
          <a:prstGeom prst="ellipse">
            <a:avLst/>
          </a:prstGeom>
          <a:solidFill>
            <a:srgbClr val="EFEFE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cxnSp>
        <p:nvCxnSpPr>
          <p:cNvPr id="1018" name="Shape 1018"/>
          <p:cNvCxnSpPr>
            <a:stCxn id="1015" idx="5"/>
          </p:cNvCxnSpPr>
          <p:nvPr/>
        </p:nvCxnSpPr>
        <p:spPr>
          <a:xfrm>
            <a:off x="3646626" y="3420651"/>
            <a:ext cx="1703700" cy="840600"/>
          </a:xfrm>
          <a:prstGeom prst="straightConnector1">
            <a:avLst/>
          </a:prstGeom>
          <a:noFill/>
          <a:ln w="9525" cap="flat" cmpd="sng">
            <a:solidFill>
              <a:srgbClr val="38761D"/>
            </a:solidFill>
            <a:prstDash val="solid"/>
            <a:round/>
            <a:headEnd type="none" w="lg" len="lg"/>
            <a:tailEnd type="triangle" w="lg" len="lg"/>
          </a:ln>
        </p:spPr>
      </p:cxnSp>
      <p:sp>
        <p:nvSpPr>
          <p:cNvPr id="1019" name="Shape 1019"/>
          <p:cNvSpPr/>
          <p:nvPr/>
        </p:nvSpPr>
        <p:spPr>
          <a:xfrm>
            <a:off x="5350325" y="3874125"/>
            <a:ext cx="863100" cy="863100"/>
          </a:xfrm>
          <a:prstGeom prst="ellipse">
            <a:avLst/>
          </a:prstGeom>
          <a:solidFill>
            <a:srgbClr val="EFEFE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cxnSp>
        <p:nvCxnSpPr>
          <p:cNvPr id="1020" name="Shape 1020"/>
          <p:cNvCxnSpPr/>
          <p:nvPr/>
        </p:nvCxnSpPr>
        <p:spPr>
          <a:xfrm flipH="1">
            <a:off x="3906825" y="2319300"/>
            <a:ext cx="1458300" cy="751500"/>
          </a:xfrm>
          <a:prstGeom prst="straightConnector1">
            <a:avLst/>
          </a:prstGeom>
          <a:noFill/>
          <a:ln w="9525" cap="flat" cmpd="sng">
            <a:solidFill>
              <a:srgbClr val="FF0000"/>
            </a:solidFill>
            <a:prstDash val="solid"/>
            <a:round/>
            <a:headEnd type="none" w="lg" len="lg"/>
            <a:tailEnd type="triangle" w="lg" len="lg"/>
          </a:ln>
        </p:spPr>
      </p:cxnSp>
      <p:cxnSp>
        <p:nvCxnSpPr>
          <p:cNvPr id="1021" name="Shape 1021"/>
          <p:cNvCxnSpPr>
            <a:stCxn id="1019" idx="1"/>
          </p:cNvCxnSpPr>
          <p:nvPr/>
        </p:nvCxnSpPr>
        <p:spPr>
          <a:xfrm rot="10800000">
            <a:off x="3899623" y="3301523"/>
            <a:ext cx="1577100" cy="699000"/>
          </a:xfrm>
          <a:prstGeom prst="straightConnector1">
            <a:avLst/>
          </a:prstGeom>
          <a:noFill/>
          <a:ln w="9525" cap="flat" cmpd="sng">
            <a:solidFill>
              <a:srgbClr val="FF0000"/>
            </a:solidFill>
            <a:prstDash val="solid"/>
            <a:round/>
            <a:headEnd type="none" w="lg" len="lg"/>
            <a:tailEnd type="triangle" w="lg" len="lg"/>
          </a:ln>
        </p:spPr>
      </p:cxnSp>
      <p:cxnSp>
        <p:nvCxnSpPr>
          <p:cNvPr id="1022" name="Shape 1022"/>
          <p:cNvCxnSpPr/>
          <p:nvPr/>
        </p:nvCxnSpPr>
        <p:spPr>
          <a:xfrm rot="10800000" flipH="1">
            <a:off x="6168725" y="1448875"/>
            <a:ext cx="930000" cy="520800"/>
          </a:xfrm>
          <a:prstGeom prst="straightConnector1">
            <a:avLst/>
          </a:prstGeom>
          <a:noFill/>
          <a:ln w="9525" cap="flat" cmpd="sng">
            <a:solidFill>
              <a:schemeClr val="dk2"/>
            </a:solidFill>
            <a:prstDash val="solid"/>
            <a:round/>
            <a:headEnd type="none" w="lg" len="lg"/>
            <a:tailEnd type="triangle" w="lg" len="lg"/>
          </a:ln>
        </p:spPr>
      </p:cxnSp>
      <p:cxnSp>
        <p:nvCxnSpPr>
          <p:cNvPr id="1023" name="Shape 1023"/>
          <p:cNvCxnSpPr/>
          <p:nvPr/>
        </p:nvCxnSpPr>
        <p:spPr>
          <a:xfrm>
            <a:off x="6161300" y="2304500"/>
            <a:ext cx="1063800" cy="409200"/>
          </a:xfrm>
          <a:prstGeom prst="straightConnector1">
            <a:avLst/>
          </a:prstGeom>
          <a:noFill/>
          <a:ln w="9525" cap="flat" cmpd="sng">
            <a:solidFill>
              <a:schemeClr val="dk2"/>
            </a:solidFill>
            <a:prstDash val="solid"/>
            <a:round/>
            <a:headEnd type="none" w="lg" len="lg"/>
            <a:tailEnd type="triangle" w="lg" len="lg"/>
          </a:ln>
        </p:spPr>
      </p:cxnSp>
      <p:cxnSp>
        <p:nvCxnSpPr>
          <p:cNvPr id="1024" name="Shape 1024"/>
          <p:cNvCxnSpPr/>
          <p:nvPr/>
        </p:nvCxnSpPr>
        <p:spPr>
          <a:xfrm rot="10800000" flipH="1">
            <a:off x="6183600" y="3450300"/>
            <a:ext cx="1182900" cy="669600"/>
          </a:xfrm>
          <a:prstGeom prst="straightConnector1">
            <a:avLst/>
          </a:prstGeom>
          <a:noFill/>
          <a:ln w="9525" cap="flat" cmpd="sng">
            <a:solidFill>
              <a:schemeClr val="dk2"/>
            </a:solidFill>
            <a:prstDash val="solid"/>
            <a:round/>
            <a:headEnd type="none" w="lg" len="lg"/>
            <a:tailEnd type="triangle" w="lg" len="lg"/>
          </a:ln>
        </p:spPr>
      </p:cxnSp>
      <p:cxnSp>
        <p:nvCxnSpPr>
          <p:cNvPr id="1025" name="Shape 1025"/>
          <p:cNvCxnSpPr>
            <a:stCxn id="1019" idx="5"/>
          </p:cNvCxnSpPr>
          <p:nvPr/>
        </p:nvCxnSpPr>
        <p:spPr>
          <a:xfrm>
            <a:off x="6087026" y="4610826"/>
            <a:ext cx="989400" cy="573000"/>
          </a:xfrm>
          <a:prstGeom prst="straightConnector1">
            <a:avLst/>
          </a:prstGeom>
          <a:noFill/>
          <a:ln w="9525" cap="flat" cmpd="sng">
            <a:solidFill>
              <a:schemeClr val="dk2"/>
            </a:solidFill>
            <a:prstDash val="solid"/>
            <a:round/>
            <a:headEnd type="none" w="lg" len="lg"/>
            <a:tailEnd type="triangle" w="lg" len="lg"/>
          </a:ln>
        </p:spPr>
      </p:cxnSp>
      <p:cxnSp>
        <p:nvCxnSpPr>
          <p:cNvPr id="1026" name="Shape 1026"/>
          <p:cNvCxnSpPr>
            <a:endCxn id="1015" idx="2"/>
          </p:cNvCxnSpPr>
          <p:nvPr/>
        </p:nvCxnSpPr>
        <p:spPr>
          <a:xfrm>
            <a:off x="1771425" y="3115500"/>
            <a:ext cx="1138500" cy="0"/>
          </a:xfrm>
          <a:prstGeom prst="straightConnector1">
            <a:avLst/>
          </a:prstGeom>
          <a:noFill/>
          <a:ln w="9525" cap="flat" cmpd="sng">
            <a:solidFill>
              <a:schemeClr val="dk2"/>
            </a:solidFill>
            <a:prstDash val="solid"/>
            <a:round/>
            <a:headEnd type="none" w="lg" len="lg"/>
            <a:tailEnd type="triangle" w="lg" len="lg"/>
          </a:ln>
        </p:spPr>
      </p:cxnSp>
      <p:sp>
        <p:nvSpPr>
          <p:cNvPr id="1027" name="Shape 1027"/>
          <p:cNvSpPr txBox="1"/>
          <p:nvPr/>
        </p:nvSpPr>
        <p:spPr>
          <a:xfrm>
            <a:off x="3961025" y="2903555"/>
            <a:ext cx="394500" cy="409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FF0000"/>
                </a:solidFill>
                <a:latin typeface="Arial"/>
                <a:ea typeface="Arial"/>
                <a:cs typeface="Arial"/>
                <a:sym typeface="Arial"/>
              </a:rPr>
              <a:t>+</a:t>
            </a:r>
          </a:p>
        </p:txBody>
      </p:sp>
      <p:sp>
        <p:nvSpPr>
          <p:cNvPr id="2" name="Title 1"/>
          <p:cNvSpPr>
            <a:spLocks noGrp="1"/>
          </p:cNvSpPr>
          <p:nvPr>
            <p:ph type="title"/>
          </p:nvPr>
        </p:nvSpPr>
        <p:spPr>
          <a:xfrm>
            <a:off x="311700" y="227000"/>
            <a:ext cx="8520600" cy="763600"/>
          </a:xfrm>
        </p:spPr>
        <p:txBody>
          <a:bodyPr/>
          <a:lstStyle/>
          <a:p>
            <a:r>
              <a:rPr lang="en" dirty="0"/>
              <a:t>Gradients add at branches</a:t>
            </a:r>
            <a:endParaRPr lang="en-US" dirty="0"/>
          </a:p>
        </p:txBody>
      </p:sp>
      <p:sp>
        <p:nvSpPr>
          <p:cNvPr id="18"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2920046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Duality in </a:t>
            </a:r>
            <a:r>
              <a:rPr lang="en-US" dirty="0" err="1"/>
              <a:t>Fprop</a:t>
            </a:r>
            <a:r>
              <a:rPr lang="en-US" dirty="0"/>
              <a:t> and </a:t>
            </a:r>
            <a:r>
              <a:rPr lang="en-US" dirty="0" err="1"/>
              <a:t>Bprop</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34</a:t>
            </a:fld>
            <a:endParaRPr lang="en-US"/>
          </a:p>
        </p:txBody>
      </p:sp>
      <p:sp>
        <p:nvSpPr>
          <p:cNvPr id="6" name="Oval 8"/>
          <p:cNvSpPr>
            <a:spLocks noChangeArrowheads="1"/>
          </p:cNvSpPr>
          <p:nvPr/>
        </p:nvSpPr>
        <p:spPr bwMode="auto">
          <a:xfrm>
            <a:off x="3164280" y="3197488"/>
            <a:ext cx="414720" cy="414764"/>
          </a:xfrm>
          <a:prstGeom prst="ellipse">
            <a:avLst/>
          </a:prstGeom>
          <a:noFill/>
          <a:ln w="36720" cap="flat">
            <a:solidFill>
              <a:srgbClr val="000000"/>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7967" tIns="76349" rIns="97967" bIns="57147" anchor="ctr"/>
          <a:lstStyle/>
          <a:p>
            <a:pPr algn="ctr"/>
            <a:r>
              <a:rPr lang="en-US" sz="2200" b="1">
                <a:solidFill>
                  <a:srgbClr val="000000"/>
                </a:solidFill>
              </a:rPr>
              <a:t>+</a:t>
            </a:r>
          </a:p>
        </p:txBody>
      </p:sp>
      <p:sp>
        <p:nvSpPr>
          <p:cNvPr id="7" name="Line 9"/>
          <p:cNvSpPr>
            <a:spLocks noChangeShapeType="1"/>
          </p:cNvSpPr>
          <p:nvPr/>
        </p:nvSpPr>
        <p:spPr bwMode="auto">
          <a:xfrm>
            <a:off x="2607000" y="2847530"/>
            <a:ext cx="622080" cy="414764"/>
          </a:xfrm>
          <a:prstGeom prst="line">
            <a:avLst/>
          </a:prstGeom>
          <a:noFill/>
          <a:ln w="36720"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8" name="Line 10"/>
          <p:cNvSpPr>
            <a:spLocks noChangeShapeType="1"/>
          </p:cNvSpPr>
          <p:nvPr/>
        </p:nvSpPr>
        <p:spPr bwMode="auto">
          <a:xfrm flipV="1">
            <a:off x="2608440" y="3466796"/>
            <a:ext cx="622080" cy="417644"/>
          </a:xfrm>
          <a:prstGeom prst="line">
            <a:avLst/>
          </a:prstGeom>
          <a:noFill/>
          <a:ln w="36720"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 name="Line 11"/>
          <p:cNvSpPr>
            <a:spLocks noChangeShapeType="1"/>
          </p:cNvSpPr>
          <p:nvPr/>
        </p:nvSpPr>
        <p:spPr bwMode="auto">
          <a:xfrm>
            <a:off x="3551640" y="3381828"/>
            <a:ext cx="607680" cy="1440"/>
          </a:xfrm>
          <a:prstGeom prst="line">
            <a:avLst/>
          </a:prstGeom>
          <a:noFill/>
          <a:ln w="36720"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0" name="Oval 12"/>
          <p:cNvSpPr>
            <a:spLocks noChangeArrowheads="1"/>
          </p:cNvSpPr>
          <p:nvPr/>
        </p:nvSpPr>
        <p:spPr bwMode="auto">
          <a:xfrm flipH="1">
            <a:off x="6355320" y="4405774"/>
            <a:ext cx="414720" cy="414764"/>
          </a:xfrm>
          <a:prstGeom prst="ellipse">
            <a:avLst/>
          </a:prstGeom>
          <a:noFill/>
          <a:ln w="36720" cap="flat">
            <a:solidFill>
              <a:srgbClr val="000000"/>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7967" tIns="76349" rIns="97967" bIns="57147" anchor="ctr"/>
          <a:lstStyle/>
          <a:p>
            <a:pPr algn="ctr"/>
            <a:r>
              <a:rPr lang="en-US" sz="2200" b="1">
                <a:solidFill>
                  <a:srgbClr val="000000"/>
                </a:solidFill>
              </a:rPr>
              <a:t>+</a:t>
            </a:r>
          </a:p>
        </p:txBody>
      </p:sp>
      <p:sp>
        <p:nvSpPr>
          <p:cNvPr id="11" name="Line 13"/>
          <p:cNvSpPr>
            <a:spLocks noChangeShapeType="1"/>
          </p:cNvSpPr>
          <p:nvPr/>
        </p:nvSpPr>
        <p:spPr bwMode="auto">
          <a:xfrm flipH="1">
            <a:off x="6703801" y="4055818"/>
            <a:ext cx="624960" cy="414764"/>
          </a:xfrm>
          <a:prstGeom prst="line">
            <a:avLst/>
          </a:prstGeom>
          <a:noFill/>
          <a:ln w="36720" cap="flat">
            <a:solidFill>
              <a:srgbClr val="000000"/>
            </a:solidFill>
            <a:prstDash val="sysDot"/>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2" name="Line 14"/>
          <p:cNvSpPr>
            <a:spLocks noChangeShapeType="1"/>
          </p:cNvSpPr>
          <p:nvPr/>
        </p:nvSpPr>
        <p:spPr bwMode="auto">
          <a:xfrm flipH="1" flipV="1">
            <a:off x="6703801" y="4675083"/>
            <a:ext cx="624960" cy="417644"/>
          </a:xfrm>
          <a:prstGeom prst="line">
            <a:avLst/>
          </a:prstGeom>
          <a:noFill/>
          <a:ln w="36720" cap="flat">
            <a:solidFill>
              <a:srgbClr val="000000"/>
            </a:solidFill>
            <a:prstDash val="sysDot"/>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3" name="Line 15"/>
          <p:cNvSpPr>
            <a:spLocks noChangeShapeType="1"/>
          </p:cNvSpPr>
          <p:nvPr/>
        </p:nvSpPr>
        <p:spPr bwMode="auto">
          <a:xfrm flipH="1">
            <a:off x="5773560" y="4590113"/>
            <a:ext cx="610560" cy="1441"/>
          </a:xfrm>
          <a:prstGeom prst="line">
            <a:avLst/>
          </a:prstGeom>
          <a:noFill/>
          <a:ln w="36720" cap="flat">
            <a:solidFill>
              <a:srgbClr val="000000"/>
            </a:solidFill>
            <a:prstDash val="sysDot"/>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4" name="Line 16"/>
          <p:cNvSpPr>
            <a:spLocks noChangeShapeType="1"/>
          </p:cNvSpPr>
          <p:nvPr/>
        </p:nvSpPr>
        <p:spPr bwMode="auto">
          <a:xfrm flipH="1">
            <a:off x="5868600" y="3088037"/>
            <a:ext cx="610560" cy="1440"/>
          </a:xfrm>
          <a:prstGeom prst="line">
            <a:avLst/>
          </a:prstGeom>
          <a:noFill/>
          <a:ln w="36720" cap="flat">
            <a:solidFill>
              <a:srgbClr val="000000"/>
            </a:solidFill>
            <a:prstDash val="sysDot"/>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5" name="Line 17"/>
          <p:cNvSpPr>
            <a:spLocks noChangeShapeType="1"/>
          </p:cNvSpPr>
          <p:nvPr/>
        </p:nvSpPr>
        <p:spPr bwMode="auto">
          <a:xfrm flipH="1">
            <a:off x="5868600" y="3708741"/>
            <a:ext cx="610560" cy="1441"/>
          </a:xfrm>
          <a:prstGeom prst="line">
            <a:avLst/>
          </a:prstGeom>
          <a:noFill/>
          <a:ln w="36720" cap="flat">
            <a:solidFill>
              <a:srgbClr val="000000"/>
            </a:solidFill>
            <a:prstDash val="sysDot"/>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6" name="Line 18"/>
          <p:cNvSpPr>
            <a:spLocks noChangeShapeType="1"/>
          </p:cNvSpPr>
          <p:nvPr/>
        </p:nvSpPr>
        <p:spPr bwMode="auto">
          <a:xfrm>
            <a:off x="6483480" y="3088037"/>
            <a:ext cx="1440" cy="622145"/>
          </a:xfrm>
          <a:prstGeom prst="line">
            <a:avLst/>
          </a:prstGeom>
          <a:noFill/>
          <a:ln w="36720" cap="flat">
            <a:solidFill>
              <a:srgbClr val="000000"/>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7" name="Line 19"/>
          <p:cNvSpPr>
            <a:spLocks noChangeShapeType="1"/>
          </p:cNvSpPr>
          <p:nvPr/>
        </p:nvSpPr>
        <p:spPr bwMode="auto">
          <a:xfrm flipH="1">
            <a:off x="6457560" y="3414950"/>
            <a:ext cx="610560" cy="1441"/>
          </a:xfrm>
          <a:prstGeom prst="line">
            <a:avLst/>
          </a:prstGeom>
          <a:noFill/>
          <a:ln w="36720" cap="flat">
            <a:solidFill>
              <a:srgbClr val="000000"/>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8" name="Line 20"/>
          <p:cNvSpPr>
            <a:spLocks noChangeShapeType="1"/>
          </p:cNvSpPr>
          <p:nvPr/>
        </p:nvSpPr>
        <p:spPr bwMode="auto">
          <a:xfrm>
            <a:off x="3224761" y="4165270"/>
            <a:ext cx="607680" cy="1440"/>
          </a:xfrm>
          <a:prstGeom prst="line">
            <a:avLst/>
          </a:prstGeom>
          <a:noFill/>
          <a:ln w="36720"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9" name="Line 21"/>
          <p:cNvSpPr>
            <a:spLocks noChangeShapeType="1"/>
          </p:cNvSpPr>
          <p:nvPr/>
        </p:nvSpPr>
        <p:spPr bwMode="auto">
          <a:xfrm>
            <a:off x="3224761" y="4785974"/>
            <a:ext cx="607680" cy="1441"/>
          </a:xfrm>
          <a:prstGeom prst="line">
            <a:avLst/>
          </a:prstGeom>
          <a:noFill/>
          <a:ln w="36720"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20" name="Line 22"/>
          <p:cNvSpPr>
            <a:spLocks noChangeShapeType="1"/>
          </p:cNvSpPr>
          <p:nvPr/>
        </p:nvSpPr>
        <p:spPr bwMode="auto">
          <a:xfrm>
            <a:off x="3220440" y="4165270"/>
            <a:ext cx="1440" cy="622145"/>
          </a:xfrm>
          <a:prstGeom prst="line">
            <a:avLst/>
          </a:prstGeom>
          <a:noFill/>
          <a:ln w="36720" cap="flat">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21" name="Line 23"/>
          <p:cNvSpPr>
            <a:spLocks noChangeShapeType="1"/>
          </p:cNvSpPr>
          <p:nvPr/>
        </p:nvSpPr>
        <p:spPr bwMode="auto">
          <a:xfrm>
            <a:off x="2637241" y="4492183"/>
            <a:ext cx="607680" cy="1441"/>
          </a:xfrm>
          <a:prstGeom prst="line">
            <a:avLst/>
          </a:prstGeom>
          <a:noFill/>
          <a:ln w="36720" cap="flat">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22" name="Line 24"/>
          <p:cNvSpPr>
            <a:spLocks noChangeShapeType="1"/>
          </p:cNvSpPr>
          <p:nvPr/>
        </p:nvSpPr>
        <p:spPr bwMode="auto">
          <a:xfrm>
            <a:off x="2042520" y="3982370"/>
            <a:ext cx="5806080" cy="1441"/>
          </a:xfrm>
          <a:prstGeom prst="line">
            <a:avLst/>
          </a:prstGeom>
          <a:noFill/>
          <a:ln w="54720" cap="flat">
            <a:solidFill>
              <a:srgbClr val="000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23" name="Line 25"/>
          <p:cNvSpPr>
            <a:spLocks noChangeShapeType="1"/>
          </p:cNvSpPr>
          <p:nvPr/>
        </p:nvSpPr>
        <p:spPr bwMode="auto">
          <a:xfrm>
            <a:off x="2042520" y="2774084"/>
            <a:ext cx="5806080" cy="1440"/>
          </a:xfrm>
          <a:prstGeom prst="line">
            <a:avLst/>
          </a:prstGeom>
          <a:noFill/>
          <a:ln w="54720" cap="flat">
            <a:solidFill>
              <a:srgbClr val="000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24" name="Line 26"/>
          <p:cNvSpPr>
            <a:spLocks noChangeShapeType="1"/>
          </p:cNvSpPr>
          <p:nvPr/>
        </p:nvSpPr>
        <p:spPr bwMode="auto">
          <a:xfrm flipV="1">
            <a:off x="4844760" y="2412605"/>
            <a:ext cx="1440" cy="2491462"/>
          </a:xfrm>
          <a:prstGeom prst="line">
            <a:avLst/>
          </a:prstGeom>
          <a:noFill/>
          <a:ln w="54720" cap="flat">
            <a:solidFill>
              <a:srgbClr val="000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25" name="Text Box 27"/>
          <p:cNvSpPr txBox="1">
            <a:spLocks noChangeArrowheads="1"/>
          </p:cNvSpPr>
          <p:nvPr/>
        </p:nvSpPr>
        <p:spPr bwMode="auto">
          <a:xfrm>
            <a:off x="2804760" y="2362201"/>
            <a:ext cx="1248960" cy="6984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39" tIns="60021" rIns="81639" bIns="40820"/>
          <a:lstStyle>
            <a:lvl1pPr>
              <a:tabLst>
                <a:tab pos="723900" algn="l"/>
              </a:tabLst>
              <a:defRPr>
                <a:solidFill>
                  <a:srgbClr val="000000"/>
                </a:solidFill>
                <a:latin typeface="Arial" charset="0"/>
                <a:ea typeface="ＭＳ Ｐゴシック" charset="0"/>
                <a:cs typeface="DejaVu Sans" charset="0"/>
              </a:defRPr>
            </a:lvl1pPr>
            <a:lvl2pPr>
              <a:tabLst>
                <a:tab pos="723900" algn="l"/>
              </a:tabLst>
              <a:defRPr>
                <a:solidFill>
                  <a:srgbClr val="000000"/>
                </a:solidFill>
                <a:latin typeface="Arial" charset="0"/>
                <a:ea typeface="ＭＳ Ｐゴシック" charset="0"/>
                <a:cs typeface="DejaVu Sans" charset="0"/>
              </a:defRPr>
            </a:lvl2pPr>
            <a:lvl3pPr>
              <a:tabLst>
                <a:tab pos="723900" algn="l"/>
              </a:tabLst>
              <a:defRPr>
                <a:solidFill>
                  <a:srgbClr val="000000"/>
                </a:solidFill>
                <a:latin typeface="Arial" charset="0"/>
                <a:ea typeface="ＭＳ Ｐゴシック" charset="0"/>
                <a:cs typeface="DejaVu Sans" charset="0"/>
              </a:defRPr>
            </a:lvl3pPr>
            <a:lvl4pPr>
              <a:tabLst>
                <a:tab pos="723900" algn="l"/>
              </a:tabLst>
              <a:defRPr>
                <a:solidFill>
                  <a:srgbClr val="000000"/>
                </a:solidFill>
                <a:latin typeface="Arial" charset="0"/>
                <a:ea typeface="ＭＳ Ｐゴシック" charset="0"/>
                <a:cs typeface="DejaVu Sans" charset="0"/>
              </a:defRPr>
            </a:lvl4pPr>
            <a:lvl5pPr>
              <a:tabLst>
                <a:tab pos="7239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9pPr>
          </a:lstStyle>
          <a:p>
            <a:r>
              <a:rPr lang="en-US" sz="2200" i="1" dirty="0">
                <a:latin typeface="FreeSans" charset="0"/>
              </a:rPr>
              <a:t>FPROP</a:t>
            </a:r>
          </a:p>
        </p:txBody>
      </p:sp>
      <p:sp>
        <p:nvSpPr>
          <p:cNvPr id="26" name="Text Box 28"/>
          <p:cNvSpPr txBox="1">
            <a:spLocks noChangeArrowheads="1"/>
          </p:cNvSpPr>
          <p:nvPr/>
        </p:nvSpPr>
        <p:spPr bwMode="auto">
          <a:xfrm>
            <a:off x="5746200" y="2362200"/>
            <a:ext cx="1272960" cy="44212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39" tIns="60021" rIns="81639" bIns="40820"/>
          <a:lstStyle>
            <a:lvl1pPr>
              <a:tabLst>
                <a:tab pos="723900" algn="l"/>
              </a:tabLst>
              <a:defRPr>
                <a:solidFill>
                  <a:srgbClr val="000000"/>
                </a:solidFill>
                <a:latin typeface="Arial" charset="0"/>
                <a:ea typeface="ＭＳ Ｐゴシック" charset="0"/>
                <a:cs typeface="DejaVu Sans" charset="0"/>
              </a:defRPr>
            </a:lvl1pPr>
            <a:lvl2pPr>
              <a:tabLst>
                <a:tab pos="723900" algn="l"/>
              </a:tabLst>
              <a:defRPr>
                <a:solidFill>
                  <a:srgbClr val="000000"/>
                </a:solidFill>
                <a:latin typeface="Arial" charset="0"/>
                <a:ea typeface="ＭＳ Ｐゴシック" charset="0"/>
                <a:cs typeface="DejaVu Sans" charset="0"/>
              </a:defRPr>
            </a:lvl2pPr>
            <a:lvl3pPr>
              <a:tabLst>
                <a:tab pos="723900" algn="l"/>
              </a:tabLst>
              <a:defRPr>
                <a:solidFill>
                  <a:srgbClr val="000000"/>
                </a:solidFill>
                <a:latin typeface="Arial" charset="0"/>
                <a:ea typeface="ＭＳ Ｐゴシック" charset="0"/>
                <a:cs typeface="DejaVu Sans" charset="0"/>
              </a:defRPr>
            </a:lvl3pPr>
            <a:lvl4pPr>
              <a:tabLst>
                <a:tab pos="723900" algn="l"/>
              </a:tabLst>
              <a:defRPr>
                <a:solidFill>
                  <a:srgbClr val="000000"/>
                </a:solidFill>
                <a:latin typeface="Arial" charset="0"/>
                <a:ea typeface="ＭＳ Ｐゴシック" charset="0"/>
                <a:cs typeface="DejaVu Sans" charset="0"/>
              </a:defRPr>
            </a:lvl4pPr>
            <a:lvl5pPr>
              <a:tabLst>
                <a:tab pos="7239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9pPr>
          </a:lstStyle>
          <a:p>
            <a:r>
              <a:rPr lang="en-US" sz="2200" i="1">
                <a:latin typeface="FreeSans" charset="0"/>
              </a:rPr>
              <a:t>BPROP</a:t>
            </a:r>
          </a:p>
        </p:txBody>
      </p:sp>
      <p:sp>
        <p:nvSpPr>
          <p:cNvPr id="27" name="Text Box 29"/>
          <p:cNvSpPr txBox="1">
            <a:spLocks noChangeArrowheads="1"/>
          </p:cNvSpPr>
          <p:nvPr/>
        </p:nvSpPr>
        <p:spPr bwMode="auto">
          <a:xfrm rot="16200000">
            <a:off x="1849517" y="3203265"/>
            <a:ext cx="829527" cy="3139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39" tIns="55221" rIns="81639" bIns="40820"/>
          <a:lstStyle>
            <a:lvl1pPr>
              <a:tabLst>
                <a:tab pos="723900" algn="l"/>
              </a:tabLst>
              <a:defRPr>
                <a:solidFill>
                  <a:srgbClr val="000000"/>
                </a:solidFill>
                <a:latin typeface="Arial" charset="0"/>
                <a:ea typeface="ＭＳ Ｐゴシック" charset="0"/>
                <a:cs typeface="DejaVu Sans" charset="0"/>
              </a:defRPr>
            </a:lvl1pPr>
            <a:lvl2pPr>
              <a:tabLst>
                <a:tab pos="723900" algn="l"/>
              </a:tabLst>
              <a:defRPr>
                <a:solidFill>
                  <a:srgbClr val="000000"/>
                </a:solidFill>
                <a:latin typeface="Arial" charset="0"/>
                <a:ea typeface="ＭＳ Ｐゴシック" charset="0"/>
                <a:cs typeface="DejaVu Sans" charset="0"/>
              </a:defRPr>
            </a:lvl2pPr>
            <a:lvl3pPr>
              <a:tabLst>
                <a:tab pos="723900" algn="l"/>
              </a:tabLst>
              <a:defRPr>
                <a:solidFill>
                  <a:srgbClr val="000000"/>
                </a:solidFill>
                <a:latin typeface="Arial" charset="0"/>
                <a:ea typeface="ＭＳ Ｐゴシック" charset="0"/>
                <a:cs typeface="DejaVu Sans" charset="0"/>
              </a:defRPr>
            </a:lvl3pPr>
            <a:lvl4pPr>
              <a:tabLst>
                <a:tab pos="723900" algn="l"/>
              </a:tabLst>
              <a:defRPr>
                <a:solidFill>
                  <a:srgbClr val="000000"/>
                </a:solidFill>
                <a:latin typeface="Arial" charset="0"/>
                <a:ea typeface="ＭＳ Ｐゴシック" charset="0"/>
                <a:cs typeface="DejaVu Sans" charset="0"/>
              </a:defRPr>
            </a:lvl4pPr>
            <a:lvl5pPr>
              <a:tabLst>
                <a:tab pos="7239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9pPr>
          </a:lstStyle>
          <a:p>
            <a:pPr algn="ctr"/>
            <a:r>
              <a:rPr lang="en-US">
                <a:latin typeface="FreeSans" charset="0"/>
              </a:rPr>
              <a:t>SUM</a:t>
            </a:r>
          </a:p>
        </p:txBody>
      </p:sp>
      <p:sp>
        <p:nvSpPr>
          <p:cNvPr id="28" name="Text Box 30"/>
          <p:cNvSpPr txBox="1">
            <a:spLocks noChangeArrowheads="1"/>
          </p:cNvSpPr>
          <p:nvPr/>
        </p:nvSpPr>
        <p:spPr bwMode="auto">
          <a:xfrm rot="16200000">
            <a:off x="1965437" y="4229385"/>
            <a:ext cx="829527" cy="5457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39" tIns="55221" rIns="81639" bIns="40820"/>
          <a:lstStyle>
            <a:lvl1pPr>
              <a:tabLst>
                <a:tab pos="723900" algn="l"/>
              </a:tabLst>
              <a:defRPr>
                <a:solidFill>
                  <a:srgbClr val="000000"/>
                </a:solidFill>
                <a:latin typeface="Arial" charset="0"/>
                <a:ea typeface="ＭＳ Ｐゴシック" charset="0"/>
                <a:cs typeface="DejaVu Sans" charset="0"/>
              </a:defRPr>
            </a:lvl1pPr>
            <a:lvl2pPr>
              <a:tabLst>
                <a:tab pos="723900" algn="l"/>
              </a:tabLst>
              <a:defRPr>
                <a:solidFill>
                  <a:srgbClr val="000000"/>
                </a:solidFill>
                <a:latin typeface="Arial" charset="0"/>
                <a:ea typeface="ＭＳ Ｐゴシック" charset="0"/>
                <a:cs typeface="DejaVu Sans" charset="0"/>
              </a:defRPr>
            </a:lvl2pPr>
            <a:lvl3pPr>
              <a:tabLst>
                <a:tab pos="723900" algn="l"/>
              </a:tabLst>
              <a:defRPr>
                <a:solidFill>
                  <a:srgbClr val="000000"/>
                </a:solidFill>
                <a:latin typeface="Arial" charset="0"/>
                <a:ea typeface="ＭＳ Ｐゴシック" charset="0"/>
                <a:cs typeface="DejaVu Sans" charset="0"/>
              </a:defRPr>
            </a:lvl3pPr>
            <a:lvl4pPr>
              <a:tabLst>
                <a:tab pos="723900" algn="l"/>
              </a:tabLst>
              <a:defRPr>
                <a:solidFill>
                  <a:srgbClr val="000000"/>
                </a:solidFill>
                <a:latin typeface="Arial" charset="0"/>
                <a:ea typeface="ＭＳ Ｐゴシック" charset="0"/>
                <a:cs typeface="DejaVu Sans" charset="0"/>
              </a:defRPr>
            </a:lvl4pPr>
            <a:lvl5pPr>
              <a:tabLst>
                <a:tab pos="7239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9pPr>
          </a:lstStyle>
          <a:p>
            <a:pPr algn="ctr"/>
            <a:r>
              <a:rPr lang="en-US">
                <a:latin typeface="FreeSans" charset="0"/>
              </a:rPr>
              <a:t>COPY</a:t>
            </a:r>
          </a:p>
          <a:p>
            <a:pPr algn="ctr"/>
            <a:endParaRPr lang="en-US">
              <a:latin typeface="FreeSans" charset="0"/>
            </a:endParaRPr>
          </a:p>
        </p:txBody>
      </p:sp>
    </p:spTree>
    <p:extLst>
      <p:ext uri="{BB962C8B-B14F-4D97-AF65-F5344CB8AC3E}">
        <p14:creationId xmlns:p14="http://schemas.microsoft.com/office/powerpoint/2010/main" val="39721307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35</a:t>
            </a:fld>
            <a:endParaRPr lang="en-US">
              <a:solidFill>
                <a:prstClr val="white">
                  <a:lumMod val="50000"/>
                </a:prstClr>
              </a:solidFill>
            </a:endParaRPr>
          </a:p>
        </p:txBody>
      </p:sp>
      <p:sp>
        <p:nvSpPr>
          <p:cNvPr id="49" name="Title 1"/>
          <p:cNvSpPr>
            <a:spLocks noGrp="1"/>
          </p:cNvSpPr>
          <p:nvPr>
            <p:ph type="title"/>
          </p:nvPr>
        </p:nvSpPr>
        <p:spPr>
          <a:xfrm>
            <a:off x="685800" y="228600"/>
            <a:ext cx="7772400" cy="685800"/>
          </a:xfrm>
        </p:spPr>
        <p:txBody>
          <a:bodyPr/>
          <a:lstStyle/>
          <a:p>
            <a:r>
              <a:rPr lang="en-US" dirty="0"/>
              <a:t>Example: Reverse mode AD</a:t>
            </a:r>
          </a:p>
        </p:txBody>
      </p:sp>
      <p:cxnSp>
        <p:nvCxnSpPr>
          <p:cNvPr id="38" name="Straight Arrow Connector 37">
            <a:extLst>
              <a:ext uri="{FF2B5EF4-FFF2-40B4-BE49-F238E27FC236}">
                <a16:creationId xmlns:a16="http://schemas.microsoft.com/office/drawing/2014/main" id="{D8D17EDC-9C54-7E46-B9C4-69AD709ED8BC}"/>
              </a:ext>
            </a:extLst>
          </p:cNvPr>
          <p:cNvCxnSpPr/>
          <p:nvPr/>
        </p:nvCxnSpPr>
        <p:spPr bwMode="auto">
          <a:xfrm>
            <a:off x="762000" y="2009422"/>
            <a:ext cx="0" cy="4086578"/>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pic>
        <p:nvPicPr>
          <p:cNvPr id="32" name="Picture 31">
            <a:extLst>
              <a:ext uri="{FF2B5EF4-FFF2-40B4-BE49-F238E27FC236}">
                <a16:creationId xmlns:a16="http://schemas.microsoft.com/office/drawing/2014/main" id="{5CA92CCD-FC68-2841-8DC2-73333D153B11}"/>
              </a:ext>
            </a:extLst>
          </p:cNvPr>
          <p:cNvPicPr>
            <a:picLocks noChangeAspect="1"/>
          </p:cNvPicPr>
          <p:nvPr/>
        </p:nvPicPr>
        <p:blipFill>
          <a:blip r:embed="rId3"/>
          <a:stretch>
            <a:fillRect/>
          </a:stretch>
        </p:blipFill>
        <p:spPr>
          <a:xfrm>
            <a:off x="1987550" y="1143000"/>
            <a:ext cx="5168900" cy="469900"/>
          </a:xfrm>
          <a:prstGeom prst="rect">
            <a:avLst/>
          </a:prstGeom>
        </p:spPr>
      </p:pic>
      <p:sp>
        <p:nvSpPr>
          <p:cNvPr id="33" name="Oval 5">
            <a:extLst>
              <a:ext uri="{FF2B5EF4-FFF2-40B4-BE49-F238E27FC236}">
                <a16:creationId xmlns:a16="http://schemas.microsoft.com/office/drawing/2014/main" id="{BFB5AF60-E02A-4191-9CDA-4463BA243EE0}"/>
              </a:ext>
            </a:extLst>
          </p:cNvPr>
          <p:cNvSpPr>
            <a:spLocks noChangeArrowheads="1"/>
          </p:cNvSpPr>
          <p:nvPr/>
        </p:nvSpPr>
        <p:spPr bwMode="auto">
          <a:xfrm>
            <a:off x="4334168"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36" name="Oval 7">
            <a:extLst>
              <a:ext uri="{FF2B5EF4-FFF2-40B4-BE49-F238E27FC236}">
                <a16:creationId xmlns:a16="http://schemas.microsoft.com/office/drawing/2014/main" id="{DFC33B76-0BAB-4FF2-A18A-0F5B20AAD6FD}"/>
              </a:ext>
            </a:extLst>
          </p:cNvPr>
          <p:cNvSpPr>
            <a:spLocks noChangeArrowheads="1"/>
          </p:cNvSpPr>
          <p:nvPr/>
        </p:nvSpPr>
        <p:spPr bwMode="auto">
          <a:xfrm>
            <a:off x="3572168"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39" name="Oval 8">
            <a:extLst>
              <a:ext uri="{FF2B5EF4-FFF2-40B4-BE49-F238E27FC236}">
                <a16:creationId xmlns:a16="http://schemas.microsoft.com/office/drawing/2014/main" id="{516B46C1-5C3C-492B-8364-E568046FCD61}"/>
              </a:ext>
            </a:extLst>
          </p:cNvPr>
          <p:cNvSpPr>
            <a:spLocks noChangeArrowheads="1"/>
          </p:cNvSpPr>
          <p:nvPr/>
        </p:nvSpPr>
        <p:spPr bwMode="auto">
          <a:xfrm>
            <a:off x="2841998"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40" name="Oval 9">
            <a:extLst>
              <a:ext uri="{FF2B5EF4-FFF2-40B4-BE49-F238E27FC236}">
                <a16:creationId xmlns:a16="http://schemas.microsoft.com/office/drawing/2014/main" id="{3C7BC6EF-5936-4FBA-9360-220AD7BCF464}"/>
              </a:ext>
            </a:extLst>
          </p:cNvPr>
          <p:cNvSpPr>
            <a:spLocks noChangeArrowheads="1"/>
          </p:cNvSpPr>
          <p:nvPr/>
        </p:nvSpPr>
        <p:spPr bwMode="auto">
          <a:xfrm>
            <a:off x="5781968"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46" name="AutoShape 4">
            <a:extLst>
              <a:ext uri="{FF2B5EF4-FFF2-40B4-BE49-F238E27FC236}">
                <a16:creationId xmlns:a16="http://schemas.microsoft.com/office/drawing/2014/main" id="{048F43B0-3158-4954-9B07-D3FEC5893E0B}"/>
              </a:ext>
            </a:extLst>
          </p:cNvPr>
          <p:cNvCxnSpPr>
            <a:cxnSpLocks noChangeShapeType="1"/>
          </p:cNvCxnSpPr>
          <p:nvPr/>
        </p:nvCxnSpPr>
        <p:spPr bwMode="auto">
          <a:xfrm flipV="1">
            <a:off x="3277013" y="4544429"/>
            <a:ext cx="422568" cy="1137503"/>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47" name="AutoShape 4">
            <a:extLst>
              <a:ext uri="{FF2B5EF4-FFF2-40B4-BE49-F238E27FC236}">
                <a16:creationId xmlns:a16="http://schemas.microsoft.com/office/drawing/2014/main" id="{FC05AF83-3902-49E1-9B81-1FAEA6FD9B6B}"/>
              </a:ext>
            </a:extLst>
          </p:cNvPr>
          <p:cNvCxnSpPr>
            <a:cxnSpLocks noChangeShapeType="1"/>
          </p:cNvCxnSpPr>
          <p:nvPr/>
        </p:nvCxnSpPr>
        <p:spPr bwMode="auto">
          <a:xfrm flipH="1" flipV="1">
            <a:off x="5686385" y="4583248"/>
            <a:ext cx="530598" cy="1098684"/>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sp>
        <p:nvSpPr>
          <p:cNvPr id="48" name="Oval 47">
            <a:extLst>
              <a:ext uri="{FF2B5EF4-FFF2-40B4-BE49-F238E27FC236}">
                <a16:creationId xmlns:a16="http://schemas.microsoft.com/office/drawing/2014/main" id="{B87FA33B-F91B-4CEC-8970-3DB322449365}"/>
              </a:ext>
            </a:extLst>
          </p:cNvPr>
          <p:cNvSpPr>
            <a:spLocks noChangeArrowheads="1"/>
          </p:cNvSpPr>
          <p:nvPr/>
        </p:nvSpPr>
        <p:spPr bwMode="auto">
          <a:xfrm>
            <a:off x="4943768"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50" name="AutoShape 4">
            <a:extLst>
              <a:ext uri="{FF2B5EF4-FFF2-40B4-BE49-F238E27FC236}">
                <a16:creationId xmlns:a16="http://schemas.microsoft.com/office/drawing/2014/main" id="{A685D57A-7A2B-4F63-8CDC-34BAF52427E1}"/>
              </a:ext>
            </a:extLst>
          </p:cNvPr>
          <p:cNvCxnSpPr>
            <a:cxnSpLocks noChangeShapeType="1"/>
          </p:cNvCxnSpPr>
          <p:nvPr/>
        </p:nvCxnSpPr>
        <p:spPr bwMode="auto">
          <a:xfrm flipV="1">
            <a:off x="3584615" y="4583248"/>
            <a:ext cx="1486566" cy="1159323"/>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51" name="AutoShape 4">
            <a:extLst>
              <a:ext uri="{FF2B5EF4-FFF2-40B4-BE49-F238E27FC236}">
                <a16:creationId xmlns:a16="http://schemas.microsoft.com/office/drawing/2014/main" id="{70D215A7-EA8F-41C3-A995-39FA32AAA2DA}"/>
              </a:ext>
            </a:extLst>
          </p:cNvPr>
          <p:cNvCxnSpPr>
            <a:cxnSpLocks noChangeShapeType="1"/>
          </p:cNvCxnSpPr>
          <p:nvPr/>
        </p:nvCxnSpPr>
        <p:spPr bwMode="auto">
          <a:xfrm flipV="1">
            <a:off x="4007183" y="3215961"/>
            <a:ext cx="454398" cy="975039"/>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52" name="AutoShape 4">
            <a:extLst>
              <a:ext uri="{FF2B5EF4-FFF2-40B4-BE49-F238E27FC236}">
                <a16:creationId xmlns:a16="http://schemas.microsoft.com/office/drawing/2014/main" id="{5F6FF14A-63BE-414D-BEA1-357AD7493427}"/>
              </a:ext>
            </a:extLst>
          </p:cNvPr>
          <p:cNvCxnSpPr>
            <a:cxnSpLocks noChangeShapeType="1"/>
          </p:cNvCxnSpPr>
          <p:nvPr/>
        </p:nvCxnSpPr>
        <p:spPr bwMode="auto">
          <a:xfrm flipH="1" flipV="1">
            <a:off x="5076785" y="3215961"/>
            <a:ext cx="301998" cy="1013858"/>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53" name="AutoShape 4">
            <a:extLst>
              <a:ext uri="{FF2B5EF4-FFF2-40B4-BE49-F238E27FC236}">
                <a16:creationId xmlns:a16="http://schemas.microsoft.com/office/drawing/2014/main" id="{6D815FC2-ACCB-40C9-B160-2CD1734CD08E}"/>
              </a:ext>
            </a:extLst>
          </p:cNvPr>
          <p:cNvCxnSpPr>
            <a:cxnSpLocks noChangeShapeType="1"/>
          </p:cNvCxnSpPr>
          <p:nvPr/>
        </p:nvCxnSpPr>
        <p:spPr bwMode="auto">
          <a:xfrm flipV="1">
            <a:off x="4769183" y="2009422"/>
            <a:ext cx="6037" cy="853110"/>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pic>
        <p:nvPicPr>
          <p:cNvPr id="54" name="Picture 53">
            <a:extLst>
              <a:ext uri="{FF2B5EF4-FFF2-40B4-BE49-F238E27FC236}">
                <a16:creationId xmlns:a16="http://schemas.microsoft.com/office/drawing/2014/main" id="{99FBF435-976F-4D3E-B71D-DF8C92F8948D}"/>
              </a:ext>
            </a:extLst>
          </p:cNvPr>
          <p:cNvPicPr>
            <a:picLocks noChangeAspect="1"/>
          </p:cNvPicPr>
          <p:nvPr/>
        </p:nvPicPr>
        <p:blipFill>
          <a:blip r:embed="rId4"/>
          <a:stretch>
            <a:fillRect/>
          </a:stretch>
        </p:blipFill>
        <p:spPr>
          <a:xfrm>
            <a:off x="4315198" y="2362200"/>
            <a:ext cx="889000" cy="266700"/>
          </a:xfrm>
          <a:prstGeom prst="rect">
            <a:avLst/>
          </a:prstGeom>
          <a:solidFill>
            <a:schemeClr val="bg1"/>
          </a:solidFill>
        </p:spPr>
      </p:pic>
      <p:pic>
        <p:nvPicPr>
          <p:cNvPr id="55" name="Picture 54">
            <a:extLst>
              <a:ext uri="{FF2B5EF4-FFF2-40B4-BE49-F238E27FC236}">
                <a16:creationId xmlns:a16="http://schemas.microsoft.com/office/drawing/2014/main" id="{6B6F3F05-025F-4518-B859-36AE83650E65}"/>
              </a:ext>
            </a:extLst>
          </p:cNvPr>
          <p:cNvPicPr>
            <a:picLocks noChangeAspect="1"/>
          </p:cNvPicPr>
          <p:nvPr/>
        </p:nvPicPr>
        <p:blipFill>
          <a:blip r:embed="rId5"/>
          <a:stretch>
            <a:fillRect/>
          </a:stretch>
        </p:blipFill>
        <p:spPr>
          <a:xfrm>
            <a:off x="3578598" y="3581400"/>
            <a:ext cx="1092200" cy="241300"/>
          </a:xfrm>
          <a:prstGeom prst="rect">
            <a:avLst/>
          </a:prstGeom>
          <a:solidFill>
            <a:schemeClr val="bg1"/>
          </a:solidFill>
        </p:spPr>
      </p:pic>
      <p:pic>
        <p:nvPicPr>
          <p:cNvPr id="56" name="Picture 55">
            <a:extLst>
              <a:ext uri="{FF2B5EF4-FFF2-40B4-BE49-F238E27FC236}">
                <a16:creationId xmlns:a16="http://schemas.microsoft.com/office/drawing/2014/main" id="{546E5E91-8E02-4557-BC14-4BF52E614D66}"/>
              </a:ext>
            </a:extLst>
          </p:cNvPr>
          <p:cNvPicPr>
            <a:picLocks noChangeAspect="1"/>
          </p:cNvPicPr>
          <p:nvPr/>
        </p:nvPicPr>
        <p:blipFill>
          <a:blip r:embed="rId6"/>
          <a:stretch>
            <a:fillRect/>
          </a:stretch>
        </p:blipFill>
        <p:spPr>
          <a:xfrm>
            <a:off x="4797798" y="3581400"/>
            <a:ext cx="1092200" cy="241300"/>
          </a:xfrm>
          <a:prstGeom prst="rect">
            <a:avLst/>
          </a:prstGeom>
          <a:solidFill>
            <a:schemeClr val="bg1"/>
          </a:solidFill>
        </p:spPr>
      </p:pic>
      <p:pic>
        <p:nvPicPr>
          <p:cNvPr id="57" name="Picture 56">
            <a:extLst>
              <a:ext uri="{FF2B5EF4-FFF2-40B4-BE49-F238E27FC236}">
                <a16:creationId xmlns:a16="http://schemas.microsoft.com/office/drawing/2014/main" id="{8A01EA9C-EC46-4745-954A-667E2D59C290}"/>
              </a:ext>
            </a:extLst>
          </p:cNvPr>
          <p:cNvPicPr>
            <a:picLocks noChangeAspect="1"/>
          </p:cNvPicPr>
          <p:nvPr/>
        </p:nvPicPr>
        <p:blipFill>
          <a:blip r:embed="rId7"/>
          <a:stretch>
            <a:fillRect/>
          </a:stretch>
        </p:blipFill>
        <p:spPr>
          <a:xfrm>
            <a:off x="1610980" y="4881739"/>
            <a:ext cx="2044700" cy="317500"/>
          </a:xfrm>
          <a:prstGeom prst="rect">
            <a:avLst/>
          </a:prstGeom>
          <a:solidFill>
            <a:schemeClr val="bg1"/>
          </a:solidFill>
        </p:spPr>
      </p:pic>
      <p:pic>
        <p:nvPicPr>
          <p:cNvPr id="58" name="Picture 57">
            <a:extLst>
              <a:ext uri="{FF2B5EF4-FFF2-40B4-BE49-F238E27FC236}">
                <a16:creationId xmlns:a16="http://schemas.microsoft.com/office/drawing/2014/main" id="{AC33CC2C-A08F-4F2E-AD78-E30650C689AC}"/>
              </a:ext>
            </a:extLst>
          </p:cNvPr>
          <p:cNvPicPr>
            <a:picLocks noChangeAspect="1"/>
          </p:cNvPicPr>
          <p:nvPr/>
        </p:nvPicPr>
        <p:blipFill>
          <a:blip r:embed="rId8"/>
          <a:stretch>
            <a:fillRect/>
          </a:stretch>
        </p:blipFill>
        <p:spPr>
          <a:xfrm>
            <a:off x="3883831" y="4908550"/>
            <a:ext cx="1358900" cy="241300"/>
          </a:xfrm>
          <a:prstGeom prst="rect">
            <a:avLst/>
          </a:prstGeom>
          <a:solidFill>
            <a:schemeClr val="bg1"/>
          </a:solidFill>
        </p:spPr>
      </p:pic>
      <p:pic>
        <p:nvPicPr>
          <p:cNvPr id="59" name="Picture 58">
            <a:extLst>
              <a:ext uri="{FF2B5EF4-FFF2-40B4-BE49-F238E27FC236}">
                <a16:creationId xmlns:a16="http://schemas.microsoft.com/office/drawing/2014/main" id="{6B2AA109-5C5C-446C-8DF2-95AC6E11F8FD}"/>
              </a:ext>
            </a:extLst>
          </p:cNvPr>
          <p:cNvPicPr>
            <a:picLocks noChangeAspect="1"/>
          </p:cNvPicPr>
          <p:nvPr/>
        </p:nvPicPr>
        <p:blipFill>
          <a:blip r:embed="rId9"/>
          <a:stretch>
            <a:fillRect/>
          </a:stretch>
        </p:blipFill>
        <p:spPr>
          <a:xfrm>
            <a:off x="5435600" y="4919839"/>
            <a:ext cx="1346200" cy="241300"/>
          </a:xfrm>
          <a:prstGeom prst="rect">
            <a:avLst/>
          </a:prstGeom>
          <a:solidFill>
            <a:schemeClr val="bg1"/>
          </a:solidFill>
        </p:spPr>
      </p:pic>
    </p:spTree>
    <p:extLst>
      <p:ext uri="{BB962C8B-B14F-4D97-AF65-F5344CB8AC3E}">
        <p14:creationId xmlns:p14="http://schemas.microsoft.com/office/powerpoint/2010/main" val="100636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36</a:t>
            </a:fld>
            <a:endParaRPr lang="en-US">
              <a:solidFill>
                <a:prstClr val="white">
                  <a:lumMod val="50000"/>
                </a:prstClr>
              </a:solidFill>
            </a:endParaRPr>
          </a:p>
        </p:txBody>
      </p:sp>
      <p:sp>
        <p:nvSpPr>
          <p:cNvPr id="49" name="Title 1"/>
          <p:cNvSpPr>
            <a:spLocks noGrp="1"/>
          </p:cNvSpPr>
          <p:nvPr>
            <p:ph type="title"/>
          </p:nvPr>
        </p:nvSpPr>
        <p:spPr>
          <a:xfrm>
            <a:off x="685800" y="228600"/>
            <a:ext cx="7772400" cy="685800"/>
          </a:xfrm>
        </p:spPr>
        <p:txBody>
          <a:bodyPr/>
          <a:lstStyle/>
          <a:p>
            <a:r>
              <a:rPr lang="en-US" dirty="0"/>
              <a:t>Example: Reverse mode AD</a:t>
            </a:r>
          </a:p>
        </p:txBody>
      </p:sp>
      <p:sp>
        <p:nvSpPr>
          <p:cNvPr id="23" name="Oval 5"/>
          <p:cNvSpPr>
            <a:spLocks noChangeArrowheads="1"/>
          </p:cNvSpPr>
          <p:nvPr/>
        </p:nvSpPr>
        <p:spPr bwMode="auto">
          <a:xfrm>
            <a:off x="4334168"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24" name="Oval 7"/>
          <p:cNvSpPr>
            <a:spLocks noChangeArrowheads="1"/>
          </p:cNvSpPr>
          <p:nvPr/>
        </p:nvSpPr>
        <p:spPr bwMode="auto">
          <a:xfrm>
            <a:off x="3572168"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25" name="Oval 8"/>
          <p:cNvSpPr>
            <a:spLocks noChangeArrowheads="1"/>
          </p:cNvSpPr>
          <p:nvPr/>
        </p:nvSpPr>
        <p:spPr bwMode="auto">
          <a:xfrm>
            <a:off x="2841998"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26" name="Oval 9"/>
          <p:cNvSpPr>
            <a:spLocks noChangeArrowheads="1"/>
          </p:cNvSpPr>
          <p:nvPr/>
        </p:nvSpPr>
        <p:spPr bwMode="auto">
          <a:xfrm>
            <a:off x="5781968"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27" name="AutoShape 4"/>
          <p:cNvCxnSpPr>
            <a:cxnSpLocks noChangeShapeType="1"/>
          </p:cNvCxnSpPr>
          <p:nvPr/>
        </p:nvCxnSpPr>
        <p:spPr bwMode="auto">
          <a:xfrm flipV="1">
            <a:off x="3277013" y="4544429"/>
            <a:ext cx="422568" cy="1137503"/>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28" name="AutoShape 4"/>
          <p:cNvCxnSpPr>
            <a:cxnSpLocks noChangeShapeType="1"/>
          </p:cNvCxnSpPr>
          <p:nvPr/>
        </p:nvCxnSpPr>
        <p:spPr bwMode="auto">
          <a:xfrm flipH="1" flipV="1">
            <a:off x="5686385" y="4583248"/>
            <a:ext cx="530598" cy="1098684"/>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sp>
        <p:nvSpPr>
          <p:cNvPr id="29" name="Oval 28"/>
          <p:cNvSpPr>
            <a:spLocks noChangeArrowheads="1"/>
          </p:cNvSpPr>
          <p:nvPr/>
        </p:nvSpPr>
        <p:spPr bwMode="auto">
          <a:xfrm>
            <a:off x="4943768"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30" name="AutoShape 4"/>
          <p:cNvCxnSpPr>
            <a:cxnSpLocks noChangeShapeType="1"/>
          </p:cNvCxnSpPr>
          <p:nvPr/>
        </p:nvCxnSpPr>
        <p:spPr bwMode="auto">
          <a:xfrm flipV="1">
            <a:off x="3584615" y="4583248"/>
            <a:ext cx="1486566" cy="1159323"/>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31" name="AutoShape 4"/>
          <p:cNvCxnSpPr>
            <a:cxnSpLocks noChangeShapeType="1"/>
          </p:cNvCxnSpPr>
          <p:nvPr/>
        </p:nvCxnSpPr>
        <p:spPr bwMode="auto">
          <a:xfrm flipV="1">
            <a:off x="4007183" y="3215961"/>
            <a:ext cx="454398" cy="975039"/>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34" name="AutoShape 4"/>
          <p:cNvCxnSpPr>
            <a:cxnSpLocks noChangeShapeType="1"/>
          </p:cNvCxnSpPr>
          <p:nvPr/>
        </p:nvCxnSpPr>
        <p:spPr bwMode="auto">
          <a:xfrm flipH="1" flipV="1">
            <a:off x="5076785" y="3215961"/>
            <a:ext cx="301998" cy="1013858"/>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35" name="AutoShape 4"/>
          <p:cNvCxnSpPr>
            <a:cxnSpLocks noChangeShapeType="1"/>
          </p:cNvCxnSpPr>
          <p:nvPr/>
        </p:nvCxnSpPr>
        <p:spPr bwMode="auto">
          <a:xfrm flipV="1">
            <a:off x="4769183" y="2009422"/>
            <a:ext cx="6037" cy="853110"/>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pic>
        <p:nvPicPr>
          <p:cNvPr id="37" name="Picture 36"/>
          <p:cNvPicPr>
            <a:picLocks noChangeAspect="1"/>
          </p:cNvPicPr>
          <p:nvPr/>
        </p:nvPicPr>
        <p:blipFill>
          <a:blip r:embed="rId3"/>
          <a:stretch>
            <a:fillRect/>
          </a:stretch>
        </p:blipFill>
        <p:spPr>
          <a:xfrm>
            <a:off x="4315198" y="2362200"/>
            <a:ext cx="889000" cy="266700"/>
          </a:xfrm>
          <a:prstGeom prst="rect">
            <a:avLst/>
          </a:prstGeom>
          <a:solidFill>
            <a:schemeClr val="bg1"/>
          </a:solidFill>
        </p:spPr>
      </p:pic>
      <p:pic>
        <p:nvPicPr>
          <p:cNvPr id="41" name="Picture 40"/>
          <p:cNvPicPr>
            <a:picLocks noChangeAspect="1"/>
          </p:cNvPicPr>
          <p:nvPr/>
        </p:nvPicPr>
        <p:blipFill>
          <a:blip r:embed="rId4"/>
          <a:stretch>
            <a:fillRect/>
          </a:stretch>
        </p:blipFill>
        <p:spPr>
          <a:xfrm>
            <a:off x="3578598" y="3581400"/>
            <a:ext cx="1092200" cy="241300"/>
          </a:xfrm>
          <a:prstGeom prst="rect">
            <a:avLst/>
          </a:prstGeom>
          <a:solidFill>
            <a:schemeClr val="bg1"/>
          </a:solidFill>
        </p:spPr>
      </p:pic>
      <p:pic>
        <p:nvPicPr>
          <p:cNvPr id="42" name="Picture 41"/>
          <p:cNvPicPr>
            <a:picLocks noChangeAspect="1"/>
          </p:cNvPicPr>
          <p:nvPr/>
        </p:nvPicPr>
        <p:blipFill>
          <a:blip r:embed="rId5"/>
          <a:stretch>
            <a:fillRect/>
          </a:stretch>
        </p:blipFill>
        <p:spPr>
          <a:xfrm>
            <a:off x="4797798" y="3581400"/>
            <a:ext cx="1092200" cy="241300"/>
          </a:xfrm>
          <a:prstGeom prst="rect">
            <a:avLst/>
          </a:prstGeom>
          <a:solidFill>
            <a:schemeClr val="bg1"/>
          </a:solidFill>
        </p:spPr>
      </p:pic>
      <p:pic>
        <p:nvPicPr>
          <p:cNvPr id="43" name="Picture 42"/>
          <p:cNvPicPr>
            <a:picLocks noChangeAspect="1"/>
          </p:cNvPicPr>
          <p:nvPr/>
        </p:nvPicPr>
        <p:blipFill>
          <a:blip r:embed="rId6"/>
          <a:stretch>
            <a:fillRect/>
          </a:stretch>
        </p:blipFill>
        <p:spPr>
          <a:xfrm>
            <a:off x="1610980" y="4881739"/>
            <a:ext cx="2044700" cy="317500"/>
          </a:xfrm>
          <a:prstGeom prst="rect">
            <a:avLst/>
          </a:prstGeom>
          <a:solidFill>
            <a:schemeClr val="bg1"/>
          </a:solidFill>
        </p:spPr>
      </p:pic>
      <p:pic>
        <p:nvPicPr>
          <p:cNvPr id="44" name="Picture 43"/>
          <p:cNvPicPr>
            <a:picLocks noChangeAspect="1"/>
          </p:cNvPicPr>
          <p:nvPr/>
        </p:nvPicPr>
        <p:blipFill>
          <a:blip r:embed="rId7"/>
          <a:stretch>
            <a:fillRect/>
          </a:stretch>
        </p:blipFill>
        <p:spPr>
          <a:xfrm>
            <a:off x="3883831" y="4908550"/>
            <a:ext cx="1358900" cy="241300"/>
          </a:xfrm>
          <a:prstGeom prst="rect">
            <a:avLst/>
          </a:prstGeom>
          <a:solidFill>
            <a:schemeClr val="bg1"/>
          </a:solidFill>
        </p:spPr>
      </p:pic>
      <p:pic>
        <p:nvPicPr>
          <p:cNvPr id="45" name="Picture 44"/>
          <p:cNvPicPr>
            <a:picLocks noChangeAspect="1"/>
          </p:cNvPicPr>
          <p:nvPr/>
        </p:nvPicPr>
        <p:blipFill>
          <a:blip r:embed="rId8"/>
          <a:stretch>
            <a:fillRect/>
          </a:stretch>
        </p:blipFill>
        <p:spPr>
          <a:xfrm>
            <a:off x="5435600" y="4919839"/>
            <a:ext cx="1346200" cy="241300"/>
          </a:xfrm>
          <a:prstGeom prst="rect">
            <a:avLst/>
          </a:prstGeom>
          <a:solidFill>
            <a:schemeClr val="bg1"/>
          </a:solidFill>
        </p:spPr>
      </p:pic>
      <p:sp>
        <p:nvSpPr>
          <p:cNvPr id="32" name="Shape 1289">
            <a:extLst>
              <a:ext uri="{FF2B5EF4-FFF2-40B4-BE49-F238E27FC236}">
                <a16:creationId xmlns:a16="http://schemas.microsoft.com/office/drawing/2014/main" id="{2AAB4FDC-94CB-1240-A6CB-45696FB2FD1B}"/>
              </a:ext>
            </a:extLst>
          </p:cNvPr>
          <p:cNvSpPr txBox="1"/>
          <p:nvPr/>
        </p:nvSpPr>
        <p:spPr>
          <a:xfrm>
            <a:off x="-1" y="1933200"/>
            <a:ext cx="3797967" cy="14196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2200" kern="0" dirty="0">
                <a:solidFill>
                  <a:srgbClr val="0000FF"/>
                </a:solidFill>
                <a:latin typeface="Arial"/>
                <a:cs typeface="Arial"/>
                <a:sym typeface="Arial"/>
              </a:rPr>
              <a:t>Q: What </a:t>
            </a:r>
            <a:r>
              <a:rPr lang="en-US" sz="2200" kern="0" dirty="0">
                <a:solidFill>
                  <a:srgbClr val="0000FF"/>
                </a:solidFill>
                <a:latin typeface="Arial"/>
                <a:cs typeface="Arial"/>
                <a:sym typeface="Arial"/>
              </a:rPr>
              <a:t>happens if there’s another input variable x</a:t>
            </a:r>
            <a:r>
              <a:rPr lang="en-US" sz="2200" kern="0" baseline="-25000" dirty="0">
                <a:solidFill>
                  <a:srgbClr val="0000FF"/>
                </a:solidFill>
                <a:latin typeface="Arial"/>
                <a:cs typeface="Arial"/>
                <a:sym typeface="Arial"/>
              </a:rPr>
              <a:t>3</a:t>
            </a:r>
            <a:r>
              <a:rPr lang="en-US" sz="2200" kern="0" dirty="0">
                <a:solidFill>
                  <a:srgbClr val="0000FF"/>
                </a:solidFill>
                <a:latin typeface="Arial"/>
                <a:cs typeface="Arial"/>
                <a:sym typeface="Arial"/>
              </a:rPr>
              <a:t>?</a:t>
            </a:r>
          </a:p>
          <a:p>
            <a:pPr algn="l" eaLnBrk="1" fontAlgn="auto" hangingPunct="1">
              <a:spcBef>
                <a:spcPts val="0"/>
              </a:spcBef>
              <a:spcAft>
                <a:spcPts val="0"/>
              </a:spcAft>
              <a:buClr>
                <a:srgbClr val="000000"/>
              </a:buClr>
            </a:pPr>
            <a:endParaRPr sz="2200" kern="0" dirty="0">
              <a:solidFill>
                <a:srgbClr val="0000FF"/>
              </a:solidFill>
              <a:latin typeface="Arial"/>
              <a:cs typeface="Arial"/>
              <a:sym typeface="Arial"/>
            </a:endParaRPr>
          </a:p>
        </p:txBody>
      </p:sp>
      <p:pic>
        <p:nvPicPr>
          <p:cNvPr id="33" name="Picture 32">
            <a:extLst>
              <a:ext uri="{FF2B5EF4-FFF2-40B4-BE49-F238E27FC236}">
                <a16:creationId xmlns:a16="http://schemas.microsoft.com/office/drawing/2014/main" id="{7AD7BAFF-5035-EF45-902D-F5D82BCD5F43}"/>
              </a:ext>
            </a:extLst>
          </p:cNvPr>
          <p:cNvPicPr>
            <a:picLocks noChangeAspect="1"/>
          </p:cNvPicPr>
          <p:nvPr/>
        </p:nvPicPr>
        <p:blipFill>
          <a:blip r:embed="rId9"/>
          <a:stretch>
            <a:fillRect/>
          </a:stretch>
        </p:blipFill>
        <p:spPr>
          <a:xfrm>
            <a:off x="1987550" y="1143000"/>
            <a:ext cx="5168900" cy="469900"/>
          </a:xfrm>
          <a:prstGeom prst="rect">
            <a:avLst/>
          </a:prstGeom>
        </p:spPr>
      </p:pic>
    </p:spTree>
    <p:extLst>
      <p:ext uri="{BB962C8B-B14F-4D97-AF65-F5344CB8AC3E}">
        <p14:creationId xmlns:p14="http://schemas.microsoft.com/office/powerpoint/2010/main" val="2472757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37</a:t>
            </a:fld>
            <a:endParaRPr lang="en-US">
              <a:solidFill>
                <a:prstClr val="white">
                  <a:lumMod val="50000"/>
                </a:prstClr>
              </a:solidFill>
            </a:endParaRPr>
          </a:p>
        </p:txBody>
      </p:sp>
      <p:sp>
        <p:nvSpPr>
          <p:cNvPr id="49" name="Title 1"/>
          <p:cNvSpPr>
            <a:spLocks noGrp="1"/>
          </p:cNvSpPr>
          <p:nvPr>
            <p:ph type="title"/>
          </p:nvPr>
        </p:nvSpPr>
        <p:spPr>
          <a:xfrm>
            <a:off x="685800" y="228600"/>
            <a:ext cx="7772400" cy="685800"/>
          </a:xfrm>
        </p:spPr>
        <p:txBody>
          <a:bodyPr/>
          <a:lstStyle/>
          <a:p>
            <a:r>
              <a:rPr lang="en-US" dirty="0"/>
              <a:t>Example: Reverse mode AD</a:t>
            </a:r>
          </a:p>
        </p:txBody>
      </p:sp>
      <p:sp>
        <p:nvSpPr>
          <p:cNvPr id="32" name="Shape 1289">
            <a:extLst>
              <a:ext uri="{FF2B5EF4-FFF2-40B4-BE49-F238E27FC236}">
                <a16:creationId xmlns:a16="http://schemas.microsoft.com/office/drawing/2014/main" id="{2AAB4FDC-94CB-1240-A6CB-45696FB2FD1B}"/>
              </a:ext>
            </a:extLst>
          </p:cNvPr>
          <p:cNvSpPr txBox="1"/>
          <p:nvPr/>
        </p:nvSpPr>
        <p:spPr>
          <a:xfrm>
            <a:off x="-1" y="1933200"/>
            <a:ext cx="3797967" cy="14196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2200" kern="0" dirty="0">
                <a:solidFill>
                  <a:srgbClr val="0000FF"/>
                </a:solidFill>
                <a:latin typeface="Arial"/>
                <a:cs typeface="Arial"/>
                <a:sym typeface="Arial"/>
              </a:rPr>
              <a:t>Q: What </a:t>
            </a:r>
            <a:r>
              <a:rPr lang="en-US" sz="2200" kern="0" dirty="0">
                <a:solidFill>
                  <a:srgbClr val="0000FF"/>
                </a:solidFill>
                <a:latin typeface="Arial"/>
                <a:cs typeface="Arial"/>
                <a:sym typeface="Arial"/>
              </a:rPr>
              <a:t>happens if there’s another input variable x</a:t>
            </a:r>
            <a:r>
              <a:rPr lang="en-US" sz="2200" kern="0" baseline="-25000" dirty="0">
                <a:solidFill>
                  <a:srgbClr val="0000FF"/>
                </a:solidFill>
                <a:latin typeface="Arial"/>
                <a:cs typeface="Arial"/>
                <a:sym typeface="Arial"/>
              </a:rPr>
              <a:t>3</a:t>
            </a:r>
            <a:r>
              <a:rPr lang="en-US" sz="2200" kern="0" dirty="0">
                <a:solidFill>
                  <a:srgbClr val="0000FF"/>
                </a:solidFill>
                <a:latin typeface="Arial"/>
                <a:cs typeface="Arial"/>
                <a:sym typeface="Arial"/>
              </a:rPr>
              <a:t>?</a:t>
            </a:r>
          </a:p>
          <a:p>
            <a:pPr algn="l" eaLnBrk="1" fontAlgn="auto" hangingPunct="1">
              <a:spcBef>
                <a:spcPts val="0"/>
              </a:spcBef>
              <a:spcAft>
                <a:spcPts val="0"/>
              </a:spcAft>
              <a:buClr>
                <a:srgbClr val="000000"/>
              </a:buClr>
            </a:pPr>
            <a:r>
              <a:rPr lang="en-US" sz="2200" kern="0" dirty="0">
                <a:solidFill>
                  <a:srgbClr val="0000FF"/>
                </a:solidFill>
                <a:latin typeface="Arial"/>
                <a:cs typeface="Arial"/>
                <a:sym typeface="Arial"/>
              </a:rPr>
              <a:t>A: more sophisticated graph; </a:t>
            </a:r>
            <a:br>
              <a:rPr lang="en-US" sz="2200" kern="0" dirty="0">
                <a:solidFill>
                  <a:srgbClr val="0000FF"/>
                </a:solidFill>
                <a:latin typeface="Arial"/>
                <a:cs typeface="Arial"/>
                <a:sym typeface="Arial"/>
              </a:rPr>
            </a:br>
            <a:r>
              <a:rPr lang="en-US" sz="2200" kern="0" dirty="0">
                <a:solidFill>
                  <a:srgbClr val="0000FF"/>
                </a:solidFill>
                <a:latin typeface="Arial"/>
                <a:cs typeface="Arial"/>
                <a:sym typeface="Arial"/>
              </a:rPr>
              <a:t>single “backward prop”</a:t>
            </a:r>
          </a:p>
          <a:p>
            <a:pPr algn="l" eaLnBrk="1" fontAlgn="auto" hangingPunct="1">
              <a:spcBef>
                <a:spcPts val="0"/>
              </a:spcBef>
              <a:spcAft>
                <a:spcPts val="0"/>
              </a:spcAft>
              <a:buClr>
                <a:srgbClr val="000000"/>
              </a:buClr>
            </a:pPr>
            <a:endParaRPr sz="2200" kern="0" dirty="0">
              <a:solidFill>
                <a:srgbClr val="0000FF"/>
              </a:solidFill>
              <a:latin typeface="Arial"/>
              <a:cs typeface="Arial"/>
              <a:sym typeface="Arial"/>
            </a:endParaRPr>
          </a:p>
        </p:txBody>
      </p:sp>
      <p:pic>
        <p:nvPicPr>
          <p:cNvPr id="33" name="Picture 32">
            <a:extLst>
              <a:ext uri="{FF2B5EF4-FFF2-40B4-BE49-F238E27FC236}">
                <a16:creationId xmlns:a16="http://schemas.microsoft.com/office/drawing/2014/main" id="{6E0A4122-5EA2-B14E-9745-244ECC507ECD}"/>
              </a:ext>
            </a:extLst>
          </p:cNvPr>
          <p:cNvPicPr>
            <a:picLocks noChangeAspect="1"/>
          </p:cNvPicPr>
          <p:nvPr/>
        </p:nvPicPr>
        <p:blipFill>
          <a:blip r:embed="rId3"/>
          <a:stretch>
            <a:fillRect/>
          </a:stretch>
        </p:blipFill>
        <p:spPr>
          <a:xfrm>
            <a:off x="1987550" y="1143000"/>
            <a:ext cx="5168900" cy="469900"/>
          </a:xfrm>
          <a:prstGeom prst="rect">
            <a:avLst/>
          </a:prstGeom>
        </p:spPr>
      </p:pic>
      <p:sp>
        <p:nvSpPr>
          <p:cNvPr id="36" name="Oval 5">
            <a:extLst>
              <a:ext uri="{FF2B5EF4-FFF2-40B4-BE49-F238E27FC236}">
                <a16:creationId xmlns:a16="http://schemas.microsoft.com/office/drawing/2014/main" id="{87844334-7F56-4398-8F95-7914DCEBBDD5}"/>
              </a:ext>
            </a:extLst>
          </p:cNvPr>
          <p:cNvSpPr>
            <a:spLocks noChangeArrowheads="1"/>
          </p:cNvSpPr>
          <p:nvPr/>
        </p:nvSpPr>
        <p:spPr bwMode="auto">
          <a:xfrm>
            <a:off x="4334168"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38" name="Oval 7">
            <a:extLst>
              <a:ext uri="{FF2B5EF4-FFF2-40B4-BE49-F238E27FC236}">
                <a16:creationId xmlns:a16="http://schemas.microsoft.com/office/drawing/2014/main" id="{4F05E57E-7A01-4BC3-BB67-DE5B3E69BFC4}"/>
              </a:ext>
            </a:extLst>
          </p:cNvPr>
          <p:cNvSpPr>
            <a:spLocks noChangeArrowheads="1"/>
          </p:cNvSpPr>
          <p:nvPr/>
        </p:nvSpPr>
        <p:spPr bwMode="auto">
          <a:xfrm>
            <a:off x="3572168"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39" name="Oval 8">
            <a:extLst>
              <a:ext uri="{FF2B5EF4-FFF2-40B4-BE49-F238E27FC236}">
                <a16:creationId xmlns:a16="http://schemas.microsoft.com/office/drawing/2014/main" id="{EFD3AA27-08FE-46E9-A1EF-AD16C7C32D7A}"/>
              </a:ext>
            </a:extLst>
          </p:cNvPr>
          <p:cNvSpPr>
            <a:spLocks noChangeArrowheads="1"/>
          </p:cNvSpPr>
          <p:nvPr/>
        </p:nvSpPr>
        <p:spPr bwMode="auto">
          <a:xfrm>
            <a:off x="2841998"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40" name="Oval 9">
            <a:extLst>
              <a:ext uri="{FF2B5EF4-FFF2-40B4-BE49-F238E27FC236}">
                <a16:creationId xmlns:a16="http://schemas.microsoft.com/office/drawing/2014/main" id="{A839A5C6-DEFD-4E71-A2D1-BF7206A4A7E0}"/>
              </a:ext>
            </a:extLst>
          </p:cNvPr>
          <p:cNvSpPr>
            <a:spLocks noChangeArrowheads="1"/>
          </p:cNvSpPr>
          <p:nvPr/>
        </p:nvSpPr>
        <p:spPr bwMode="auto">
          <a:xfrm>
            <a:off x="5781968"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46" name="AutoShape 4">
            <a:extLst>
              <a:ext uri="{FF2B5EF4-FFF2-40B4-BE49-F238E27FC236}">
                <a16:creationId xmlns:a16="http://schemas.microsoft.com/office/drawing/2014/main" id="{108945A5-6AF0-4972-B9C8-A6A9F5170C43}"/>
              </a:ext>
            </a:extLst>
          </p:cNvPr>
          <p:cNvCxnSpPr>
            <a:cxnSpLocks noChangeShapeType="1"/>
          </p:cNvCxnSpPr>
          <p:nvPr/>
        </p:nvCxnSpPr>
        <p:spPr bwMode="auto">
          <a:xfrm flipV="1">
            <a:off x="3277013" y="4544429"/>
            <a:ext cx="422568" cy="1137503"/>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47" name="AutoShape 4">
            <a:extLst>
              <a:ext uri="{FF2B5EF4-FFF2-40B4-BE49-F238E27FC236}">
                <a16:creationId xmlns:a16="http://schemas.microsoft.com/office/drawing/2014/main" id="{3640A350-79DE-4B88-A95A-C8F7A58FEB03}"/>
              </a:ext>
            </a:extLst>
          </p:cNvPr>
          <p:cNvCxnSpPr>
            <a:cxnSpLocks noChangeShapeType="1"/>
          </p:cNvCxnSpPr>
          <p:nvPr/>
        </p:nvCxnSpPr>
        <p:spPr bwMode="auto">
          <a:xfrm flipH="1" flipV="1">
            <a:off x="5686385" y="4583248"/>
            <a:ext cx="530598" cy="1098684"/>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sp>
        <p:nvSpPr>
          <p:cNvPr id="48" name="Oval 47">
            <a:extLst>
              <a:ext uri="{FF2B5EF4-FFF2-40B4-BE49-F238E27FC236}">
                <a16:creationId xmlns:a16="http://schemas.microsoft.com/office/drawing/2014/main" id="{58F814C9-1BDE-4700-B8A0-9BEAC8BD8B83}"/>
              </a:ext>
            </a:extLst>
          </p:cNvPr>
          <p:cNvSpPr>
            <a:spLocks noChangeArrowheads="1"/>
          </p:cNvSpPr>
          <p:nvPr/>
        </p:nvSpPr>
        <p:spPr bwMode="auto">
          <a:xfrm>
            <a:off x="4943768"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50" name="AutoShape 4">
            <a:extLst>
              <a:ext uri="{FF2B5EF4-FFF2-40B4-BE49-F238E27FC236}">
                <a16:creationId xmlns:a16="http://schemas.microsoft.com/office/drawing/2014/main" id="{8B04AD7B-3608-46FC-8295-F34E7E8E7F4C}"/>
              </a:ext>
            </a:extLst>
          </p:cNvPr>
          <p:cNvCxnSpPr>
            <a:cxnSpLocks noChangeShapeType="1"/>
          </p:cNvCxnSpPr>
          <p:nvPr/>
        </p:nvCxnSpPr>
        <p:spPr bwMode="auto">
          <a:xfrm flipV="1">
            <a:off x="3584615" y="4583248"/>
            <a:ext cx="1486566" cy="1159323"/>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51" name="AutoShape 4">
            <a:extLst>
              <a:ext uri="{FF2B5EF4-FFF2-40B4-BE49-F238E27FC236}">
                <a16:creationId xmlns:a16="http://schemas.microsoft.com/office/drawing/2014/main" id="{71B22D5C-ECAD-4396-8BAF-6C375E173963}"/>
              </a:ext>
            </a:extLst>
          </p:cNvPr>
          <p:cNvCxnSpPr>
            <a:cxnSpLocks noChangeShapeType="1"/>
          </p:cNvCxnSpPr>
          <p:nvPr/>
        </p:nvCxnSpPr>
        <p:spPr bwMode="auto">
          <a:xfrm flipV="1">
            <a:off x="4007183" y="3215961"/>
            <a:ext cx="454398" cy="975039"/>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52" name="AutoShape 4">
            <a:extLst>
              <a:ext uri="{FF2B5EF4-FFF2-40B4-BE49-F238E27FC236}">
                <a16:creationId xmlns:a16="http://schemas.microsoft.com/office/drawing/2014/main" id="{6806EB89-56F4-47BC-AEBC-316D09B19649}"/>
              </a:ext>
            </a:extLst>
          </p:cNvPr>
          <p:cNvCxnSpPr>
            <a:cxnSpLocks noChangeShapeType="1"/>
          </p:cNvCxnSpPr>
          <p:nvPr/>
        </p:nvCxnSpPr>
        <p:spPr bwMode="auto">
          <a:xfrm flipH="1" flipV="1">
            <a:off x="5076785" y="3215961"/>
            <a:ext cx="301998" cy="1013858"/>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53" name="AutoShape 4">
            <a:extLst>
              <a:ext uri="{FF2B5EF4-FFF2-40B4-BE49-F238E27FC236}">
                <a16:creationId xmlns:a16="http://schemas.microsoft.com/office/drawing/2014/main" id="{0FE7570D-8B08-40AB-8E7E-525AAE12EAFA}"/>
              </a:ext>
            </a:extLst>
          </p:cNvPr>
          <p:cNvCxnSpPr>
            <a:cxnSpLocks noChangeShapeType="1"/>
          </p:cNvCxnSpPr>
          <p:nvPr/>
        </p:nvCxnSpPr>
        <p:spPr bwMode="auto">
          <a:xfrm flipV="1">
            <a:off x="4769183" y="2009422"/>
            <a:ext cx="6037" cy="853110"/>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pic>
        <p:nvPicPr>
          <p:cNvPr id="54" name="Picture 53">
            <a:extLst>
              <a:ext uri="{FF2B5EF4-FFF2-40B4-BE49-F238E27FC236}">
                <a16:creationId xmlns:a16="http://schemas.microsoft.com/office/drawing/2014/main" id="{15F87AC7-5D28-400D-BE9F-C313BE7F65D7}"/>
              </a:ext>
            </a:extLst>
          </p:cNvPr>
          <p:cNvPicPr>
            <a:picLocks noChangeAspect="1"/>
          </p:cNvPicPr>
          <p:nvPr/>
        </p:nvPicPr>
        <p:blipFill>
          <a:blip r:embed="rId4"/>
          <a:stretch>
            <a:fillRect/>
          </a:stretch>
        </p:blipFill>
        <p:spPr>
          <a:xfrm>
            <a:off x="4315198" y="2362200"/>
            <a:ext cx="889000" cy="266700"/>
          </a:xfrm>
          <a:prstGeom prst="rect">
            <a:avLst/>
          </a:prstGeom>
          <a:solidFill>
            <a:schemeClr val="bg1"/>
          </a:solidFill>
        </p:spPr>
      </p:pic>
      <p:pic>
        <p:nvPicPr>
          <p:cNvPr id="55" name="Picture 54">
            <a:extLst>
              <a:ext uri="{FF2B5EF4-FFF2-40B4-BE49-F238E27FC236}">
                <a16:creationId xmlns:a16="http://schemas.microsoft.com/office/drawing/2014/main" id="{0F7A4859-9C17-41EA-93F0-BFC8F6FD367E}"/>
              </a:ext>
            </a:extLst>
          </p:cNvPr>
          <p:cNvPicPr>
            <a:picLocks noChangeAspect="1"/>
          </p:cNvPicPr>
          <p:nvPr/>
        </p:nvPicPr>
        <p:blipFill>
          <a:blip r:embed="rId5"/>
          <a:stretch>
            <a:fillRect/>
          </a:stretch>
        </p:blipFill>
        <p:spPr>
          <a:xfrm>
            <a:off x="3578598" y="3581400"/>
            <a:ext cx="1092200" cy="241300"/>
          </a:xfrm>
          <a:prstGeom prst="rect">
            <a:avLst/>
          </a:prstGeom>
          <a:solidFill>
            <a:schemeClr val="bg1"/>
          </a:solidFill>
        </p:spPr>
      </p:pic>
      <p:pic>
        <p:nvPicPr>
          <p:cNvPr id="56" name="Picture 55">
            <a:extLst>
              <a:ext uri="{FF2B5EF4-FFF2-40B4-BE49-F238E27FC236}">
                <a16:creationId xmlns:a16="http://schemas.microsoft.com/office/drawing/2014/main" id="{A8909FC0-5FCE-44EE-9FE5-7A9E9E1475EF}"/>
              </a:ext>
            </a:extLst>
          </p:cNvPr>
          <p:cNvPicPr>
            <a:picLocks noChangeAspect="1"/>
          </p:cNvPicPr>
          <p:nvPr/>
        </p:nvPicPr>
        <p:blipFill>
          <a:blip r:embed="rId6"/>
          <a:stretch>
            <a:fillRect/>
          </a:stretch>
        </p:blipFill>
        <p:spPr>
          <a:xfrm>
            <a:off x="4797798" y="3581400"/>
            <a:ext cx="1092200" cy="241300"/>
          </a:xfrm>
          <a:prstGeom prst="rect">
            <a:avLst/>
          </a:prstGeom>
          <a:solidFill>
            <a:schemeClr val="bg1"/>
          </a:solidFill>
        </p:spPr>
      </p:pic>
      <p:pic>
        <p:nvPicPr>
          <p:cNvPr id="57" name="Picture 56">
            <a:extLst>
              <a:ext uri="{FF2B5EF4-FFF2-40B4-BE49-F238E27FC236}">
                <a16:creationId xmlns:a16="http://schemas.microsoft.com/office/drawing/2014/main" id="{BD469F47-5533-4818-9AF6-4530ADD291BD}"/>
              </a:ext>
            </a:extLst>
          </p:cNvPr>
          <p:cNvPicPr>
            <a:picLocks noChangeAspect="1"/>
          </p:cNvPicPr>
          <p:nvPr/>
        </p:nvPicPr>
        <p:blipFill>
          <a:blip r:embed="rId7"/>
          <a:stretch>
            <a:fillRect/>
          </a:stretch>
        </p:blipFill>
        <p:spPr>
          <a:xfrm>
            <a:off x="1610980" y="4881739"/>
            <a:ext cx="2044700" cy="317500"/>
          </a:xfrm>
          <a:prstGeom prst="rect">
            <a:avLst/>
          </a:prstGeom>
          <a:solidFill>
            <a:schemeClr val="bg1"/>
          </a:solidFill>
        </p:spPr>
      </p:pic>
      <p:pic>
        <p:nvPicPr>
          <p:cNvPr id="58" name="Picture 57">
            <a:extLst>
              <a:ext uri="{FF2B5EF4-FFF2-40B4-BE49-F238E27FC236}">
                <a16:creationId xmlns:a16="http://schemas.microsoft.com/office/drawing/2014/main" id="{9662F858-AA7C-4DA8-B7FE-857E6A39DCA6}"/>
              </a:ext>
            </a:extLst>
          </p:cNvPr>
          <p:cNvPicPr>
            <a:picLocks noChangeAspect="1"/>
          </p:cNvPicPr>
          <p:nvPr/>
        </p:nvPicPr>
        <p:blipFill>
          <a:blip r:embed="rId8"/>
          <a:stretch>
            <a:fillRect/>
          </a:stretch>
        </p:blipFill>
        <p:spPr>
          <a:xfrm>
            <a:off x="3883831" y="4908550"/>
            <a:ext cx="1358900" cy="241300"/>
          </a:xfrm>
          <a:prstGeom prst="rect">
            <a:avLst/>
          </a:prstGeom>
          <a:solidFill>
            <a:schemeClr val="bg1"/>
          </a:solidFill>
        </p:spPr>
      </p:pic>
      <p:pic>
        <p:nvPicPr>
          <p:cNvPr id="59" name="Picture 58">
            <a:extLst>
              <a:ext uri="{FF2B5EF4-FFF2-40B4-BE49-F238E27FC236}">
                <a16:creationId xmlns:a16="http://schemas.microsoft.com/office/drawing/2014/main" id="{D359CA4F-62F1-425E-8658-4B1BF76EA139}"/>
              </a:ext>
            </a:extLst>
          </p:cNvPr>
          <p:cNvPicPr>
            <a:picLocks noChangeAspect="1"/>
          </p:cNvPicPr>
          <p:nvPr/>
        </p:nvPicPr>
        <p:blipFill>
          <a:blip r:embed="rId9"/>
          <a:stretch>
            <a:fillRect/>
          </a:stretch>
        </p:blipFill>
        <p:spPr>
          <a:xfrm>
            <a:off x="5435600" y="4919839"/>
            <a:ext cx="1346200" cy="241300"/>
          </a:xfrm>
          <a:prstGeom prst="rect">
            <a:avLst/>
          </a:prstGeom>
          <a:solidFill>
            <a:schemeClr val="bg1"/>
          </a:solidFill>
        </p:spPr>
      </p:pic>
    </p:spTree>
    <p:extLst>
      <p:ext uri="{BB962C8B-B14F-4D97-AF65-F5344CB8AC3E}">
        <p14:creationId xmlns:p14="http://schemas.microsoft.com/office/powerpoint/2010/main" val="40058275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38</a:t>
            </a:fld>
            <a:endParaRPr lang="en-US">
              <a:solidFill>
                <a:prstClr val="white">
                  <a:lumMod val="50000"/>
                </a:prstClr>
              </a:solidFill>
            </a:endParaRPr>
          </a:p>
        </p:txBody>
      </p:sp>
      <p:sp>
        <p:nvSpPr>
          <p:cNvPr id="49" name="Title 1"/>
          <p:cNvSpPr>
            <a:spLocks noGrp="1"/>
          </p:cNvSpPr>
          <p:nvPr>
            <p:ph type="title"/>
          </p:nvPr>
        </p:nvSpPr>
        <p:spPr>
          <a:xfrm>
            <a:off x="685800" y="228600"/>
            <a:ext cx="7772400" cy="685800"/>
          </a:xfrm>
        </p:spPr>
        <p:txBody>
          <a:bodyPr/>
          <a:lstStyle/>
          <a:p>
            <a:r>
              <a:rPr lang="en-US" dirty="0"/>
              <a:t>Example: Reverse mode AD</a:t>
            </a:r>
          </a:p>
        </p:txBody>
      </p:sp>
      <p:sp>
        <p:nvSpPr>
          <p:cNvPr id="33" name="Shape 1289">
            <a:extLst>
              <a:ext uri="{FF2B5EF4-FFF2-40B4-BE49-F238E27FC236}">
                <a16:creationId xmlns:a16="http://schemas.microsoft.com/office/drawing/2014/main" id="{6F0ADC14-8DCF-9B4A-9A40-C135982603AC}"/>
              </a:ext>
            </a:extLst>
          </p:cNvPr>
          <p:cNvSpPr txBox="1"/>
          <p:nvPr/>
        </p:nvSpPr>
        <p:spPr>
          <a:xfrm>
            <a:off x="-1" y="1933200"/>
            <a:ext cx="4159584" cy="14196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2200" kern="0" dirty="0">
                <a:solidFill>
                  <a:srgbClr val="0000FF"/>
                </a:solidFill>
                <a:latin typeface="Arial"/>
                <a:cs typeface="Arial"/>
                <a:sym typeface="Arial"/>
              </a:rPr>
              <a:t>Q: What </a:t>
            </a:r>
            <a:r>
              <a:rPr lang="en-US" sz="2200" kern="0" dirty="0">
                <a:solidFill>
                  <a:srgbClr val="0000FF"/>
                </a:solidFill>
                <a:latin typeface="Arial"/>
                <a:cs typeface="Arial"/>
                <a:sym typeface="Arial"/>
              </a:rPr>
              <a:t>happens if there’s another output variable f</a:t>
            </a:r>
            <a:r>
              <a:rPr lang="en-US" sz="2200" kern="0" baseline="-25000" dirty="0">
                <a:solidFill>
                  <a:srgbClr val="0000FF"/>
                </a:solidFill>
                <a:latin typeface="Arial"/>
                <a:cs typeface="Arial"/>
                <a:sym typeface="Arial"/>
              </a:rPr>
              <a:t>2</a:t>
            </a:r>
            <a:r>
              <a:rPr lang="en-US" sz="2200" kern="0" dirty="0">
                <a:solidFill>
                  <a:srgbClr val="0000FF"/>
                </a:solidFill>
                <a:latin typeface="Arial"/>
                <a:cs typeface="Arial"/>
                <a:sym typeface="Arial"/>
              </a:rPr>
              <a:t>?</a:t>
            </a:r>
            <a:endParaRPr sz="2200" kern="0" dirty="0">
              <a:solidFill>
                <a:srgbClr val="0000FF"/>
              </a:solidFill>
              <a:latin typeface="Arial"/>
              <a:cs typeface="Arial"/>
              <a:sym typeface="Arial"/>
            </a:endParaRPr>
          </a:p>
        </p:txBody>
      </p:sp>
      <p:pic>
        <p:nvPicPr>
          <p:cNvPr id="32" name="Picture 31">
            <a:extLst>
              <a:ext uri="{FF2B5EF4-FFF2-40B4-BE49-F238E27FC236}">
                <a16:creationId xmlns:a16="http://schemas.microsoft.com/office/drawing/2014/main" id="{494BE568-7117-5746-BD7C-EB74B0E4D5EF}"/>
              </a:ext>
            </a:extLst>
          </p:cNvPr>
          <p:cNvPicPr>
            <a:picLocks noChangeAspect="1"/>
          </p:cNvPicPr>
          <p:nvPr/>
        </p:nvPicPr>
        <p:blipFill>
          <a:blip r:embed="rId3"/>
          <a:stretch>
            <a:fillRect/>
          </a:stretch>
        </p:blipFill>
        <p:spPr>
          <a:xfrm>
            <a:off x="1987550" y="1143000"/>
            <a:ext cx="5168900" cy="469900"/>
          </a:xfrm>
          <a:prstGeom prst="rect">
            <a:avLst/>
          </a:prstGeom>
        </p:spPr>
      </p:pic>
      <p:sp>
        <p:nvSpPr>
          <p:cNvPr id="36" name="Oval 5">
            <a:extLst>
              <a:ext uri="{FF2B5EF4-FFF2-40B4-BE49-F238E27FC236}">
                <a16:creationId xmlns:a16="http://schemas.microsoft.com/office/drawing/2014/main" id="{2A84562B-31F3-44B0-B1A3-788D6DC7C2EB}"/>
              </a:ext>
            </a:extLst>
          </p:cNvPr>
          <p:cNvSpPr>
            <a:spLocks noChangeArrowheads="1"/>
          </p:cNvSpPr>
          <p:nvPr/>
        </p:nvSpPr>
        <p:spPr bwMode="auto">
          <a:xfrm>
            <a:off x="4334168"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38" name="Oval 7">
            <a:extLst>
              <a:ext uri="{FF2B5EF4-FFF2-40B4-BE49-F238E27FC236}">
                <a16:creationId xmlns:a16="http://schemas.microsoft.com/office/drawing/2014/main" id="{E3857831-523B-440B-9D6D-2D9FEAEFF028}"/>
              </a:ext>
            </a:extLst>
          </p:cNvPr>
          <p:cNvSpPr>
            <a:spLocks noChangeArrowheads="1"/>
          </p:cNvSpPr>
          <p:nvPr/>
        </p:nvSpPr>
        <p:spPr bwMode="auto">
          <a:xfrm>
            <a:off x="3572168"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39" name="Oval 8">
            <a:extLst>
              <a:ext uri="{FF2B5EF4-FFF2-40B4-BE49-F238E27FC236}">
                <a16:creationId xmlns:a16="http://schemas.microsoft.com/office/drawing/2014/main" id="{0CFAB1D5-8113-49FF-BC04-A6DD0DE9ADD0}"/>
              </a:ext>
            </a:extLst>
          </p:cNvPr>
          <p:cNvSpPr>
            <a:spLocks noChangeArrowheads="1"/>
          </p:cNvSpPr>
          <p:nvPr/>
        </p:nvSpPr>
        <p:spPr bwMode="auto">
          <a:xfrm>
            <a:off x="2841998"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40" name="Oval 9">
            <a:extLst>
              <a:ext uri="{FF2B5EF4-FFF2-40B4-BE49-F238E27FC236}">
                <a16:creationId xmlns:a16="http://schemas.microsoft.com/office/drawing/2014/main" id="{157E4EFE-6240-4082-A264-9748115E83D6}"/>
              </a:ext>
            </a:extLst>
          </p:cNvPr>
          <p:cNvSpPr>
            <a:spLocks noChangeArrowheads="1"/>
          </p:cNvSpPr>
          <p:nvPr/>
        </p:nvSpPr>
        <p:spPr bwMode="auto">
          <a:xfrm>
            <a:off x="5781968"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46" name="AutoShape 4">
            <a:extLst>
              <a:ext uri="{FF2B5EF4-FFF2-40B4-BE49-F238E27FC236}">
                <a16:creationId xmlns:a16="http://schemas.microsoft.com/office/drawing/2014/main" id="{94DF9D90-722A-4B4D-9B27-B28724931EED}"/>
              </a:ext>
            </a:extLst>
          </p:cNvPr>
          <p:cNvCxnSpPr>
            <a:cxnSpLocks noChangeShapeType="1"/>
          </p:cNvCxnSpPr>
          <p:nvPr/>
        </p:nvCxnSpPr>
        <p:spPr bwMode="auto">
          <a:xfrm flipV="1">
            <a:off x="3277013" y="4544429"/>
            <a:ext cx="422568" cy="1137503"/>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47" name="AutoShape 4">
            <a:extLst>
              <a:ext uri="{FF2B5EF4-FFF2-40B4-BE49-F238E27FC236}">
                <a16:creationId xmlns:a16="http://schemas.microsoft.com/office/drawing/2014/main" id="{032B53BD-318D-47BE-AD68-A2499B207789}"/>
              </a:ext>
            </a:extLst>
          </p:cNvPr>
          <p:cNvCxnSpPr>
            <a:cxnSpLocks noChangeShapeType="1"/>
          </p:cNvCxnSpPr>
          <p:nvPr/>
        </p:nvCxnSpPr>
        <p:spPr bwMode="auto">
          <a:xfrm flipH="1" flipV="1">
            <a:off x="5686385" y="4583248"/>
            <a:ext cx="530598" cy="1098684"/>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sp>
        <p:nvSpPr>
          <p:cNvPr id="48" name="Oval 47">
            <a:extLst>
              <a:ext uri="{FF2B5EF4-FFF2-40B4-BE49-F238E27FC236}">
                <a16:creationId xmlns:a16="http://schemas.microsoft.com/office/drawing/2014/main" id="{33B96E74-A72F-4F82-8F33-1C5E3AAAB06A}"/>
              </a:ext>
            </a:extLst>
          </p:cNvPr>
          <p:cNvSpPr>
            <a:spLocks noChangeArrowheads="1"/>
          </p:cNvSpPr>
          <p:nvPr/>
        </p:nvSpPr>
        <p:spPr bwMode="auto">
          <a:xfrm>
            <a:off x="4943768"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50" name="AutoShape 4">
            <a:extLst>
              <a:ext uri="{FF2B5EF4-FFF2-40B4-BE49-F238E27FC236}">
                <a16:creationId xmlns:a16="http://schemas.microsoft.com/office/drawing/2014/main" id="{9D8178B6-ACCD-43B8-BA90-3E9EB557F4F7}"/>
              </a:ext>
            </a:extLst>
          </p:cNvPr>
          <p:cNvCxnSpPr>
            <a:cxnSpLocks noChangeShapeType="1"/>
          </p:cNvCxnSpPr>
          <p:nvPr/>
        </p:nvCxnSpPr>
        <p:spPr bwMode="auto">
          <a:xfrm flipV="1">
            <a:off x="3584615" y="4583248"/>
            <a:ext cx="1486566" cy="1159323"/>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51" name="AutoShape 4">
            <a:extLst>
              <a:ext uri="{FF2B5EF4-FFF2-40B4-BE49-F238E27FC236}">
                <a16:creationId xmlns:a16="http://schemas.microsoft.com/office/drawing/2014/main" id="{3C13300D-EB48-469F-8EBD-69059ED663EB}"/>
              </a:ext>
            </a:extLst>
          </p:cNvPr>
          <p:cNvCxnSpPr>
            <a:cxnSpLocks noChangeShapeType="1"/>
          </p:cNvCxnSpPr>
          <p:nvPr/>
        </p:nvCxnSpPr>
        <p:spPr bwMode="auto">
          <a:xfrm flipV="1">
            <a:off x="4007183" y="3215961"/>
            <a:ext cx="454398" cy="975039"/>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52" name="AutoShape 4">
            <a:extLst>
              <a:ext uri="{FF2B5EF4-FFF2-40B4-BE49-F238E27FC236}">
                <a16:creationId xmlns:a16="http://schemas.microsoft.com/office/drawing/2014/main" id="{507C853F-4FA1-457D-95E0-A742D44440F7}"/>
              </a:ext>
            </a:extLst>
          </p:cNvPr>
          <p:cNvCxnSpPr>
            <a:cxnSpLocks noChangeShapeType="1"/>
          </p:cNvCxnSpPr>
          <p:nvPr/>
        </p:nvCxnSpPr>
        <p:spPr bwMode="auto">
          <a:xfrm flipH="1" flipV="1">
            <a:off x="5076785" y="3215961"/>
            <a:ext cx="301998" cy="1013858"/>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53" name="AutoShape 4">
            <a:extLst>
              <a:ext uri="{FF2B5EF4-FFF2-40B4-BE49-F238E27FC236}">
                <a16:creationId xmlns:a16="http://schemas.microsoft.com/office/drawing/2014/main" id="{A96D3EB8-A93E-4816-8F7D-867D46DB9E40}"/>
              </a:ext>
            </a:extLst>
          </p:cNvPr>
          <p:cNvCxnSpPr>
            <a:cxnSpLocks noChangeShapeType="1"/>
          </p:cNvCxnSpPr>
          <p:nvPr/>
        </p:nvCxnSpPr>
        <p:spPr bwMode="auto">
          <a:xfrm flipV="1">
            <a:off x="4769183" y="2009422"/>
            <a:ext cx="6037" cy="853110"/>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pic>
        <p:nvPicPr>
          <p:cNvPr id="54" name="Picture 53">
            <a:extLst>
              <a:ext uri="{FF2B5EF4-FFF2-40B4-BE49-F238E27FC236}">
                <a16:creationId xmlns:a16="http://schemas.microsoft.com/office/drawing/2014/main" id="{2382E297-5C06-4CFF-9810-F7498BF60462}"/>
              </a:ext>
            </a:extLst>
          </p:cNvPr>
          <p:cNvPicPr>
            <a:picLocks noChangeAspect="1"/>
          </p:cNvPicPr>
          <p:nvPr/>
        </p:nvPicPr>
        <p:blipFill>
          <a:blip r:embed="rId4"/>
          <a:stretch>
            <a:fillRect/>
          </a:stretch>
        </p:blipFill>
        <p:spPr>
          <a:xfrm>
            <a:off x="4315198" y="2362200"/>
            <a:ext cx="889000" cy="266700"/>
          </a:xfrm>
          <a:prstGeom prst="rect">
            <a:avLst/>
          </a:prstGeom>
          <a:solidFill>
            <a:schemeClr val="bg1"/>
          </a:solidFill>
        </p:spPr>
      </p:pic>
      <p:pic>
        <p:nvPicPr>
          <p:cNvPr id="55" name="Picture 54">
            <a:extLst>
              <a:ext uri="{FF2B5EF4-FFF2-40B4-BE49-F238E27FC236}">
                <a16:creationId xmlns:a16="http://schemas.microsoft.com/office/drawing/2014/main" id="{BC505DB6-2154-4BB7-B150-55FC46409281}"/>
              </a:ext>
            </a:extLst>
          </p:cNvPr>
          <p:cNvPicPr>
            <a:picLocks noChangeAspect="1"/>
          </p:cNvPicPr>
          <p:nvPr/>
        </p:nvPicPr>
        <p:blipFill>
          <a:blip r:embed="rId5"/>
          <a:stretch>
            <a:fillRect/>
          </a:stretch>
        </p:blipFill>
        <p:spPr>
          <a:xfrm>
            <a:off x="3578598" y="3581400"/>
            <a:ext cx="1092200" cy="241300"/>
          </a:xfrm>
          <a:prstGeom prst="rect">
            <a:avLst/>
          </a:prstGeom>
          <a:solidFill>
            <a:schemeClr val="bg1"/>
          </a:solidFill>
        </p:spPr>
      </p:pic>
      <p:pic>
        <p:nvPicPr>
          <p:cNvPr id="56" name="Picture 55">
            <a:extLst>
              <a:ext uri="{FF2B5EF4-FFF2-40B4-BE49-F238E27FC236}">
                <a16:creationId xmlns:a16="http://schemas.microsoft.com/office/drawing/2014/main" id="{6461756E-C11C-4D3A-9364-BF4729B1E55F}"/>
              </a:ext>
            </a:extLst>
          </p:cNvPr>
          <p:cNvPicPr>
            <a:picLocks noChangeAspect="1"/>
          </p:cNvPicPr>
          <p:nvPr/>
        </p:nvPicPr>
        <p:blipFill>
          <a:blip r:embed="rId6"/>
          <a:stretch>
            <a:fillRect/>
          </a:stretch>
        </p:blipFill>
        <p:spPr>
          <a:xfrm>
            <a:off x="4797798" y="3581400"/>
            <a:ext cx="1092200" cy="241300"/>
          </a:xfrm>
          <a:prstGeom prst="rect">
            <a:avLst/>
          </a:prstGeom>
          <a:solidFill>
            <a:schemeClr val="bg1"/>
          </a:solidFill>
        </p:spPr>
      </p:pic>
      <p:pic>
        <p:nvPicPr>
          <p:cNvPr id="57" name="Picture 56">
            <a:extLst>
              <a:ext uri="{FF2B5EF4-FFF2-40B4-BE49-F238E27FC236}">
                <a16:creationId xmlns:a16="http://schemas.microsoft.com/office/drawing/2014/main" id="{47BF4A05-0980-4CCD-8944-C998EAC8DD70}"/>
              </a:ext>
            </a:extLst>
          </p:cNvPr>
          <p:cNvPicPr>
            <a:picLocks noChangeAspect="1"/>
          </p:cNvPicPr>
          <p:nvPr/>
        </p:nvPicPr>
        <p:blipFill>
          <a:blip r:embed="rId7"/>
          <a:stretch>
            <a:fillRect/>
          </a:stretch>
        </p:blipFill>
        <p:spPr>
          <a:xfrm>
            <a:off x="1610980" y="4881739"/>
            <a:ext cx="2044700" cy="317500"/>
          </a:xfrm>
          <a:prstGeom prst="rect">
            <a:avLst/>
          </a:prstGeom>
          <a:solidFill>
            <a:schemeClr val="bg1"/>
          </a:solidFill>
        </p:spPr>
      </p:pic>
      <p:pic>
        <p:nvPicPr>
          <p:cNvPr id="58" name="Picture 57">
            <a:extLst>
              <a:ext uri="{FF2B5EF4-FFF2-40B4-BE49-F238E27FC236}">
                <a16:creationId xmlns:a16="http://schemas.microsoft.com/office/drawing/2014/main" id="{CAD2F960-16C6-4512-9355-F4ED156BF167}"/>
              </a:ext>
            </a:extLst>
          </p:cNvPr>
          <p:cNvPicPr>
            <a:picLocks noChangeAspect="1"/>
          </p:cNvPicPr>
          <p:nvPr/>
        </p:nvPicPr>
        <p:blipFill>
          <a:blip r:embed="rId8"/>
          <a:stretch>
            <a:fillRect/>
          </a:stretch>
        </p:blipFill>
        <p:spPr>
          <a:xfrm>
            <a:off x="3883831" y="4908550"/>
            <a:ext cx="1358900" cy="241300"/>
          </a:xfrm>
          <a:prstGeom prst="rect">
            <a:avLst/>
          </a:prstGeom>
          <a:solidFill>
            <a:schemeClr val="bg1"/>
          </a:solidFill>
        </p:spPr>
      </p:pic>
      <p:pic>
        <p:nvPicPr>
          <p:cNvPr id="59" name="Picture 58">
            <a:extLst>
              <a:ext uri="{FF2B5EF4-FFF2-40B4-BE49-F238E27FC236}">
                <a16:creationId xmlns:a16="http://schemas.microsoft.com/office/drawing/2014/main" id="{36E5DEB2-FB33-4B8D-BA71-C11E5318AC9E}"/>
              </a:ext>
            </a:extLst>
          </p:cNvPr>
          <p:cNvPicPr>
            <a:picLocks noChangeAspect="1"/>
          </p:cNvPicPr>
          <p:nvPr/>
        </p:nvPicPr>
        <p:blipFill>
          <a:blip r:embed="rId9"/>
          <a:stretch>
            <a:fillRect/>
          </a:stretch>
        </p:blipFill>
        <p:spPr>
          <a:xfrm>
            <a:off x="5435600" y="4919839"/>
            <a:ext cx="1346200" cy="241300"/>
          </a:xfrm>
          <a:prstGeom prst="rect">
            <a:avLst/>
          </a:prstGeom>
          <a:solidFill>
            <a:schemeClr val="bg1"/>
          </a:solidFill>
        </p:spPr>
      </p:pic>
    </p:spTree>
    <p:extLst>
      <p:ext uri="{BB962C8B-B14F-4D97-AF65-F5344CB8AC3E}">
        <p14:creationId xmlns:p14="http://schemas.microsoft.com/office/powerpoint/2010/main" val="2431015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39</a:t>
            </a:fld>
            <a:endParaRPr lang="en-US">
              <a:solidFill>
                <a:prstClr val="white">
                  <a:lumMod val="50000"/>
                </a:prstClr>
              </a:solidFill>
            </a:endParaRPr>
          </a:p>
        </p:txBody>
      </p:sp>
      <p:sp>
        <p:nvSpPr>
          <p:cNvPr id="49" name="Title 1"/>
          <p:cNvSpPr>
            <a:spLocks noGrp="1"/>
          </p:cNvSpPr>
          <p:nvPr>
            <p:ph type="title"/>
          </p:nvPr>
        </p:nvSpPr>
        <p:spPr>
          <a:xfrm>
            <a:off x="685800" y="228600"/>
            <a:ext cx="7772400" cy="685800"/>
          </a:xfrm>
        </p:spPr>
        <p:txBody>
          <a:bodyPr/>
          <a:lstStyle/>
          <a:p>
            <a:r>
              <a:rPr lang="en-US" dirty="0"/>
              <a:t>Example: Reverse mode AD</a:t>
            </a:r>
          </a:p>
        </p:txBody>
      </p:sp>
      <p:sp>
        <p:nvSpPr>
          <p:cNvPr id="33" name="Shape 1289">
            <a:extLst>
              <a:ext uri="{FF2B5EF4-FFF2-40B4-BE49-F238E27FC236}">
                <a16:creationId xmlns:a16="http://schemas.microsoft.com/office/drawing/2014/main" id="{6F0ADC14-8DCF-9B4A-9A40-C135982603AC}"/>
              </a:ext>
            </a:extLst>
          </p:cNvPr>
          <p:cNvSpPr txBox="1"/>
          <p:nvPr/>
        </p:nvSpPr>
        <p:spPr>
          <a:xfrm>
            <a:off x="-1" y="1933200"/>
            <a:ext cx="4159584" cy="14196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2200" kern="0" dirty="0">
                <a:solidFill>
                  <a:srgbClr val="0000FF"/>
                </a:solidFill>
                <a:latin typeface="Arial"/>
                <a:cs typeface="Arial"/>
                <a:sym typeface="Arial"/>
              </a:rPr>
              <a:t>Q: What </a:t>
            </a:r>
            <a:r>
              <a:rPr lang="en-US" sz="2200" kern="0" dirty="0">
                <a:solidFill>
                  <a:srgbClr val="0000FF"/>
                </a:solidFill>
                <a:latin typeface="Arial"/>
                <a:cs typeface="Arial"/>
                <a:sym typeface="Arial"/>
              </a:rPr>
              <a:t>happens if there’s another output variable f</a:t>
            </a:r>
            <a:r>
              <a:rPr lang="en-US" sz="2200" kern="0" baseline="-25000" dirty="0">
                <a:solidFill>
                  <a:srgbClr val="0000FF"/>
                </a:solidFill>
                <a:latin typeface="Arial"/>
                <a:cs typeface="Arial"/>
                <a:sym typeface="Arial"/>
              </a:rPr>
              <a:t>2</a:t>
            </a:r>
            <a:r>
              <a:rPr lang="en-US" sz="2200" kern="0" dirty="0">
                <a:solidFill>
                  <a:srgbClr val="0000FF"/>
                </a:solidFill>
                <a:latin typeface="Arial"/>
                <a:cs typeface="Arial"/>
                <a:sym typeface="Arial"/>
              </a:rPr>
              <a:t>?</a:t>
            </a:r>
            <a:endParaRPr sz="2200" kern="0" dirty="0">
              <a:solidFill>
                <a:srgbClr val="0000FF"/>
              </a:solidFill>
              <a:latin typeface="Arial"/>
              <a:cs typeface="Arial"/>
              <a:sym typeface="Arial"/>
            </a:endParaRPr>
          </a:p>
          <a:p>
            <a:pPr algn="l" eaLnBrk="1" fontAlgn="auto" hangingPunct="1">
              <a:spcBef>
                <a:spcPts val="0"/>
              </a:spcBef>
              <a:spcAft>
                <a:spcPts val="0"/>
              </a:spcAft>
              <a:buClr>
                <a:srgbClr val="000000"/>
              </a:buClr>
            </a:pPr>
            <a:r>
              <a:rPr lang="en-US" sz="2200" kern="0" dirty="0">
                <a:solidFill>
                  <a:srgbClr val="0000FF"/>
                </a:solidFill>
                <a:latin typeface="Arial"/>
                <a:cs typeface="Arial"/>
                <a:sym typeface="Arial"/>
              </a:rPr>
              <a:t>A: more sophisticated graph; </a:t>
            </a:r>
            <a:br>
              <a:rPr lang="en-US" sz="2200" kern="0" dirty="0">
                <a:solidFill>
                  <a:srgbClr val="0000FF"/>
                </a:solidFill>
                <a:latin typeface="Arial"/>
                <a:cs typeface="Arial"/>
                <a:sym typeface="Arial"/>
              </a:rPr>
            </a:br>
            <a:r>
              <a:rPr lang="en-US" sz="2200" kern="0" dirty="0">
                <a:solidFill>
                  <a:srgbClr val="0000FF"/>
                </a:solidFill>
                <a:latin typeface="Arial"/>
                <a:cs typeface="Arial"/>
                <a:sym typeface="Arial"/>
              </a:rPr>
              <a:t>c “backward props” for c vars</a:t>
            </a:r>
          </a:p>
        </p:txBody>
      </p:sp>
      <p:pic>
        <p:nvPicPr>
          <p:cNvPr id="32" name="Picture 31">
            <a:extLst>
              <a:ext uri="{FF2B5EF4-FFF2-40B4-BE49-F238E27FC236}">
                <a16:creationId xmlns:a16="http://schemas.microsoft.com/office/drawing/2014/main" id="{4736A020-17FC-9947-B5A7-2BA891A5B5E8}"/>
              </a:ext>
            </a:extLst>
          </p:cNvPr>
          <p:cNvPicPr>
            <a:picLocks noChangeAspect="1"/>
          </p:cNvPicPr>
          <p:nvPr/>
        </p:nvPicPr>
        <p:blipFill>
          <a:blip r:embed="rId3"/>
          <a:stretch>
            <a:fillRect/>
          </a:stretch>
        </p:blipFill>
        <p:spPr>
          <a:xfrm>
            <a:off x="1987550" y="1143000"/>
            <a:ext cx="5168900" cy="469900"/>
          </a:xfrm>
          <a:prstGeom prst="rect">
            <a:avLst/>
          </a:prstGeom>
        </p:spPr>
      </p:pic>
      <p:sp>
        <p:nvSpPr>
          <p:cNvPr id="36" name="Oval 5">
            <a:extLst>
              <a:ext uri="{FF2B5EF4-FFF2-40B4-BE49-F238E27FC236}">
                <a16:creationId xmlns:a16="http://schemas.microsoft.com/office/drawing/2014/main" id="{75E91F53-266F-4EBC-8C85-CCCFCF600E19}"/>
              </a:ext>
            </a:extLst>
          </p:cNvPr>
          <p:cNvSpPr>
            <a:spLocks noChangeArrowheads="1"/>
          </p:cNvSpPr>
          <p:nvPr/>
        </p:nvSpPr>
        <p:spPr bwMode="auto">
          <a:xfrm>
            <a:off x="4334168"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38" name="Oval 7">
            <a:extLst>
              <a:ext uri="{FF2B5EF4-FFF2-40B4-BE49-F238E27FC236}">
                <a16:creationId xmlns:a16="http://schemas.microsoft.com/office/drawing/2014/main" id="{DFE8B1FE-FACC-4AD2-A1B3-50C5F2C14D23}"/>
              </a:ext>
            </a:extLst>
          </p:cNvPr>
          <p:cNvSpPr>
            <a:spLocks noChangeArrowheads="1"/>
          </p:cNvSpPr>
          <p:nvPr/>
        </p:nvSpPr>
        <p:spPr bwMode="auto">
          <a:xfrm>
            <a:off x="3572168"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39" name="Oval 8">
            <a:extLst>
              <a:ext uri="{FF2B5EF4-FFF2-40B4-BE49-F238E27FC236}">
                <a16:creationId xmlns:a16="http://schemas.microsoft.com/office/drawing/2014/main" id="{57080947-1E97-40D9-8EF5-CB893E91EE51}"/>
              </a:ext>
            </a:extLst>
          </p:cNvPr>
          <p:cNvSpPr>
            <a:spLocks noChangeArrowheads="1"/>
          </p:cNvSpPr>
          <p:nvPr/>
        </p:nvSpPr>
        <p:spPr bwMode="auto">
          <a:xfrm>
            <a:off x="2841998"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40" name="Oval 9">
            <a:extLst>
              <a:ext uri="{FF2B5EF4-FFF2-40B4-BE49-F238E27FC236}">
                <a16:creationId xmlns:a16="http://schemas.microsoft.com/office/drawing/2014/main" id="{42209B31-9312-42C4-A5D7-680B08782CAC}"/>
              </a:ext>
            </a:extLst>
          </p:cNvPr>
          <p:cNvSpPr>
            <a:spLocks noChangeArrowheads="1"/>
          </p:cNvSpPr>
          <p:nvPr/>
        </p:nvSpPr>
        <p:spPr bwMode="auto">
          <a:xfrm>
            <a:off x="5781968"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46" name="AutoShape 4">
            <a:extLst>
              <a:ext uri="{FF2B5EF4-FFF2-40B4-BE49-F238E27FC236}">
                <a16:creationId xmlns:a16="http://schemas.microsoft.com/office/drawing/2014/main" id="{47141D85-FEF3-4C31-AC85-085A4358DA4E}"/>
              </a:ext>
            </a:extLst>
          </p:cNvPr>
          <p:cNvCxnSpPr>
            <a:cxnSpLocks noChangeShapeType="1"/>
          </p:cNvCxnSpPr>
          <p:nvPr/>
        </p:nvCxnSpPr>
        <p:spPr bwMode="auto">
          <a:xfrm flipV="1">
            <a:off x="3277013" y="4544429"/>
            <a:ext cx="422568" cy="1137503"/>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47" name="AutoShape 4">
            <a:extLst>
              <a:ext uri="{FF2B5EF4-FFF2-40B4-BE49-F238E27FC236}">
                <a16:creationId xmlns:a16="http://schemas.microsoft.com/office/drawing/2014/main" id="{BBC73999-5BB9-4A4A-9552-A09B46236346}"/>
              </a:ext>
            </a:extLst>
          </p:cNvPr>
          <p:cNvCxnSpPr>
            <a:cxnSpLocks noChangeShapeType="1"/>
          </p:cNvCxnSpPr>
          <p:nvPr/>
        </p:nvCxnSpPr>
        <p:spPr bwMode="auto">
          <a:xfrm flipH="1" flipV="1">
            <a:off x="5686385" y="4583248"/>
            <a:ext cx="530598" cy="1098684"/>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sp>
        <p:nvSpPr>
          <p:cNvPr id="48" name="Oval 47">
            <a:extLst>
              <a:ext uri="{FF2B5EF4-FFF2-40B4-BE49-F238E27FC236}">
                <a16:creationId xmlns:a16="http://schemas.microsoft.com/office/drawing/2014/main" id="{A9B272C9-A262-416E-A388-2999D864EC90}"/>
              </a:ext>
            </a:extLst>
          </p:cNvPr>
          <p:cNvSpPr>
            <a:spLocks noChangeArrowheads="1"/>
          </p:cNvSpPr>
          <p:nvPr/>
        </p:nvSpPr>
        <p:spPr bwMode="auto">
          <a:xfrm>
            <a:off x="4943768"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50" name="AutoShape 4">
            <a:extLst>
              <a:ext uri="{FF2B5EF4-FFF2-40B4-BE49-F238E27FC236}">
                <a16:creationId xmlns:a16="http://schemas.microsoft.com/office/drawing/2014/main" id="{19B34D7C-2D90-4E46-9F5A-2128F2966DFD}"/>
              </a:ext>
            </a:extLst>
          </p:cNvPr>
          <p:cNvCxnSpPr>
            <a:cxnSpLocks noChangeShapeType="1"/>
          </p:cNvCxnSpPr>
          <p:nvPr/>
        </p:nvCxnSpPr>
        <p:spPr bwMode="auto">
          <a:xfrm flipV="1">
            <a:off x="3584615" y="4583248"/>
            <a:ext cx="1486566" cy="1159323"/>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51" name="AutoShape 4">
            <a:extLst>
              <a:ext uri="{FF2B5EF4-FFF2-40B4-BE49-F238E27FC236}">
                <a16:creationId xmlns:a16="http://schemas.microsoft.com/office/drawing/2014/main" id="{4406A792-433E-433F-BEF0-1547D45CE097}"/>
              </a:ext>
            </a:extLst>
          </p:cNvPr>
          <p:cNvCxnSpPr>
            <a:cxnSpLocks noChangeShapeType="1"/>
          </p:cNvCxnSpPr>
          <p:nvPr/>
        </p:nvCxnSpPr>
        <p:spPr bwMode="auto">
          <a:xfrm flipV="1">
            <a:off x="4007183" y="3215961"/>
            <a:ext cx="454398" cy="975039"/>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52" name="AutoShape 4">
            <a:extLst>
              <a:ext uri="{FF2B5EF4-FFF2-40B4-BE49-F238E27FC236}">
                <a16:creationId xmlns:a16="http://schemas.microsoft.com/office/drawing/2014/main" id="{8C2EDB56-D80F-47EC-9411-150A2481927D}"/>
              </a:ext>
            </a:extLst>
          </p:cNvPr>
          <p:cNvCxnSpPr>
            <a:cxnSpLocks noChangeShapeType="1"/>
          </p:cNvCxnSpPr>
          <p:nvPr/>
        </p:nvCxnSpPr>
        <p:spPr bwMode="auto">
          <a:xfrm flipH="1" flipV="1">
            <a:off x="5076785" y="3215961"/>
            <a:ext cx="301998" cy="1013858"/>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53" name="AutoShape 4">
            <a:extLst>
              <a:ext uri="{FF2B5EF4-FFF2-40B4-BE49-F238E27FC236}">
                <a16:creationId xmlns:a16="http://schemas.microsoft.com/office/drawing/2014/main" id="{01D7AEF7-8BA1-4F41-88E7-54321CD86AD9}"/>
              </a:ext>
            </a:extLst>
          </p:cNvPr>
          <p:cNvCxnSpPr>
            <a:cxnSpLocks noChangeShapeType="1"/>
          </p:cNvCxnSpPr>
          <p:nvPr/>
        </p:nvCxnSpPr>
        <p:spPr bwMode="auto">
          <a:xfrm flipV="1">
            <a:off x="4769183" y="2009422"/>
            <a:ext cx="6037" cy="853110"/>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pic>
        <p:nvPicPr>
          <p:cNvPr id="54" name="Picture 53">
            <a:extLst>
              <a:ext uri="{FF2B5EF4-FFF2-40B4-BE49-F238E27FC236}">
                <a16:creationId xmlns:a16="http://schemas.microsoft.com/office/drawing/2014/main" id="{A94A08CF-930E-423F-8A1B-04E5886724C1}"/>
              </a:ext>
            </a:extLst>
          </p:cNvPr>
          <p:cNvPicPr>
            <a:picLocks noChangeAspect="1"/>
          </p:cNvPicPr>
          <p:nvPr/>
        </p:nvPicPr>
        <p:blipFill>
          <a:blip r:embed="rId4"/>
          <a:stretch>
            <a:fillRect/>
          </a:stretch>
        </p:blipFill>
        <p:spPr>
          <a:xfrm>
            <a:off x="4315198" y="2362200"/>
            <a:ext cx="889000" cy="266700"/>
          </a:xfrm>
          <a:prstGeom prst="rect">
            <a:avLst/>
          </a:prstGeom>
          <a:solidFill>
            <a:schemeClr val="bg1"/>
          </a:solidFill>
        </p:spPr>
      </p:pic>
      <p:pic>
        <p:nvPicPr>
          <p:cNvPr id="55" name="Picture 54">
            <a:extLst>
              <a:ext uri="{FF2B5EF4-FFF2-40B4-BE49-F238E27FC236}">
                <a16:creationId xmlns:a16="http://schemas.microsoft.com/office/drawing/2014/main" id="{A6C448B9-0255-4A9D-9EE7-8EA8D706362F}"/>
              </a:ext>
            </a:extLst>
          </p:cNvPr>
          <p:cNvPicPr>
            <a:picLocks noChangeAspect="1"/>
          </p:cNvPicPr>
          <p:nvPr/>
        </p:nvPicPr>
        <p:blipFill>
          <a:blip r:embed="rId5"/>
          <a:stretch>
            <a:fillRect/>
          </a:stretch>
        </p:blipFill>
        <p:spPr>
          <a:xfrm>
            <a:off x="3578598" y="3581400"/>
            <a:ext cx="1092200" cy="241300"/>
          </a:xfrm>
          <a:prstGeom prst="rect">
            <a:avLst/>
          </a:prstGeom>
          <a:solidFill>
            <a:schemeClr val="bg1"/>
          </a:solidFill>
        </p:spPr>
      </p:pic>
      <p:pic>
        <p:nvPicPr>
          <p:cNvPr id="56" name="Picture 55">
            <a:extLst>
              <a:ext uri="{FF2B5EF4-FFF2-40B4-BE49-F238E27FC236}">
                <a16:creationId xmlns:a16="http://schemas.microsoft.com/office/drawing/2014/main" id="{82AC81E3-BC9D-441C-A482-32D3C7BCBDA2}"/>
              </a:ext>
            </a:extLst>
          </p:cNvPr>
          <p:cNvPicPr>
            <a:picLocks noChangeAspect="1"/>
          </p:cNvPicPr>
          <p:nvPr/>
        </p:nvPicPr>
        <p:blipFill>
          <a:blip r:embed="rId6"/>
          <a:stretch>
            <a:fillRect/>
          </a:stretch>
        </p:blipFill>
        <p:spPr>
          <a:xfrm>
            <a:off x="4797798" y="3581400"/>
            <a:ext cx="1092200" cy="241300"/>
          </a:xfrm>
          <a:prstGeom prst="rect">
            <a:avLst/>
          </a:prstGeom>
          <a:solidFill>
            <a:schemeClr val="bg1"/>
          </a:solidFill>
        </p:spPr>
      </p:pic>
      <p:pic>
        <p:nvPicPr>
          <p:cNvPr id="57" name="Picture 56">
            <a:extLst>
              <a:ext uri="{FF2B5EF4-FFF2-40B4-BE49-F238E27FC236}">
                <a16:creationId xmlns:a16="http://schemas.microsoft.com/office/drawing/2014/main" id="{E3F800A1-2271-4B04-879F-509A0D880E17}"/>
              </a:ext>
            </a:extLst>
          </p:cNvPr>
          <p:cNvPicPr>
            <a:picLocks noChangeAspect="1"/>
          </p:cNvPicPr>
          <p:nvPr/>
        </p:nvPicPr>
        <p:blipFill>
          <a:blip r:embed="rId7"/>
          <a:stretch>
            <a:fillRect/>
          </a:stretch>
        </p:blipFill>
        <p:spPr>
          <a:xfrm>
            <a:off x="1610980" y="4881739"/>
            <a:ext cx="2044700" cy="317500"/>
          </a:xfrm>
          <a:prstGeom prst="rect">
            <a:avLst/>
          </a:prstGeom>
          <a:solidFill>
            <a:schemeClr val="bg1"/>
          </a:solidFill>
        </p:spPr>
      </p:pic>
      <p:pic>
        <p:nvPicPr>
          <p:cNvPr id="58" name="Picture 57">
            <a:extLst>
              <a:ext uri="{FF2B5EF4-FFF2-40B4-BE49-F238E27FC236}">
                <a16:creationId xmlns:a16="http://schemas.microsoft.com/office/drawing/2014/main" id="{F6766982-459D-491D-AEC4-179A88E98FDB}"/>
              </a:ext>
            </a:extLst>
          </p:cNvPr>
          <p:cNvPicPr>
            <a:picLocks noChangeAspect="1"/>
          </p:cNvPicPr>
          <p:nvPr/>
        </p:nvPicPr>
        <p:blipFill>
          <a:blip r:embed="rId8"/>
          <a:stretch>
            <a:fillRect/>
          </a:stretch>
        </p:blipFill>
        <p:spPr>
          <a:xfrm>
            <a:off x="3883831" y="4908550"/>
            <a:ext cx="1358900" cy="241300"/>
          </a:xfrm>
          <a:prstGeom prst="rect">
            <a:avLst/>
          </a:prstGeom>
          <a:solidFill>
            <a:schemeClr val="bg1"/>
          </a:solidFill>
        </p:spPr>
      </p:pic>
      <p:pic>
        <p:nvPicPr>
          <p:cNvPr id="59" name="Picture 58">
            <a:extLst>
              <a:ext uri="{FF2B5EF4-FFF2-40B4-BE49-F238E27FC236}">
                <a16:creationId xmlns:a16="http://schemas.microsoft.com/office/drawing/2014/main" id="{DA8A68FF-A82B-4057-8BE0-F4E6409813A3}"/>
              </a:ext>
            </a:extLst>
          </p:cNvPr>
          <p:cNvPicPr>
            <a:picLocks noChangeAspect="1"/>
          </p:cNvPicPr>
          <p:nvPr/>
        </p:nvPicPr>
        <p:blipFill>
          <a:blip r:embed="rId9"/>
          <a:stretch>
            <a:fillRect/>
          </a:stretch>
        </p:blipFill>
        <p:spPr>
          <a:xfrm>
            <a:off x="5435600" y="4919839"/>
            <a:ext cx="1346200" cy="241300"/>
          </a:xfrm>
          <a:prstGeom prst="rect">
            <a:avLst/>
          </a:prstGeom>
          <a:solidFill>
            <a:schemeClr val="bg1"/>
          </a:solidFill>
        </p:spPr>
      </p:pic>
    </p:spTree>
    <p:extLst>
      <p:ext uri="{BB962C8B-B14F-4D97-AF65-F5344CB8AC3E}">
        <p14:creationId xmlns:p14="http://schemas.microsoft.com/office/powerpoint/2010/main" val="2746870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compute gradients?</a:t>
            </a:r>
          </a:p>
        </p:txBody>
      </p:sp>
      <p:sp>
        <p:nvSpPr>
          <p:cNvPr id="3" name="Content Placeholder 2"/>
          <p:cNvSpPr>
            <a:spLocks noGrp="1"/>
          </p:cNvSpPr>
          <p:nvPr>
            <p:ph idx="1"/>
          </p:nvPr>
        </p:nvSpPr>
        <p:spPr/>
        <p:txBody>
          <a:bodyPr/>
          <a:lstStyle/>
          <a:p>
            <a:r>
              <a:rPr lang="en-US" dirty="0"/>
              <a:t>Analytic or “Manual” Differentiation  </a:t>
            </a:r>
          </a:p>
          <a:p>
            <a:endParaRPr lang="en-US" dirty="0"/>
          </a:p>
          <a:p>
            <a:r>
              <a:rPr lang="en-US" dirty="0"/>
              <a:t>Symbolic Differentiation</a:t>
            </a:r>
          </a:p>
          <a:p>
            <a:endParaRPr lang="en-US" dirty="0"/>
          </a:p>
          <a:p>
            <a:r>
              <a:rPr lang="en-US" dirty="0"/>
              <a:t>Numerical Differentiation</a:t>
            </a:r>
          </a:p>
          <a:p>
            <a:endParaRPr lang="en-US" dirty="0"/>
          </a:p>
          <a:p>
            <a:r>
              <a:rPr lang="en-US" dirty="0"/>
              <a:t>Automatic Differentiation</a:t>
            </a:r>
          </a:p>
          <a:p>
            <a:pPr lvl="1"/>
            <a:r>
              <a:rPr lang="en-US" dirty="0"/>
              <a:t>Forward mode AD</a:t>
            </a:r>
          </a:p>
          <a:p>
            <a:pPr lvl="1"/>
            <a:r>
              <a:rPr lang="en-US" dirty="0"/>
              <a:t>Reverse mode AD</a:t>
            </a:r>
          </a:p>
          <a:p>
            <a:pPr lvl="2"/>
            <a:r>
              <a:rPr lang="en-US" dirty="0"/>
              <a:t>aka “</a:t>
            </a:r>
            <a:r>
              <a:rPr lang="en-US" dirty="0" err="1"/>
              <a:t>backprop</a:t>
            </a:r>
            <a:r>
              <a:rPr lang="en-US" dirty="0"/>
              <a:t>”</a:t>
            </a:r>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4</a:t>
            </a:fld>
            <a:endParaRPr lang="en-US"/>
          </a:p>
        </p:txBody>
      </p:sp>
    </p:spTree>
    <p:extLst>
      <p:ext uri="{BB962C8B-B14F-4D97-AF65-F5344CB8AC3E}">
        <p14:creationId xmlns:p14="http://schemas.microsoft.com/office/powerpoint/2010/main" val="862159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3200" dirty="0"/>
              <a:t>Forward Pass vs </a:t>
            </a:r>
            <a:br>
              <a:rPr lang="en-US" sz="3200" dirty="0"/>
            </a:br>
            <a:r>
              <a:rPr lang="en-US" sz="3200" dirty="0"/>
              <a:t>Forward mode AD vs Reverse Mode AD</a:t>
            </a:r>
          </a:p>
        </p:txBody>
      </p:sp>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40</a:t>
            </a:fld>
            <a:endParaRPr lang="en-US">
              <a:solidFill>
                <a:prstClr val="white">
                  <a:lumMod val="50000"/>
                </a:prstClr>
              </a:solidFill>
            </a:endParaRPr>
          </a:p>
        </p:txBody>
      </p:sp>
      <p:grpSp>
        <p:nvGrpSpPr>
          <p:cNvPr id="29" name="Group 28"/>
          <p:cNvGrpSpPr>
            <a:grpSpLocks noChangeAspect="1"/>
          </p:cNvGrpSpPr>
          <p:nvPr/>
        </p:nvGrpSpPr>
        <p:grpSpPr>
          <a:xfrm>
            <a:off x="5215780" y="4010935"/>
            <a:ext cx="3471020" cy="2743200"/>
            <a:chOff x="4026782" y="2009422"/>
            <a:chExt cx="5170820" cy="4086578"/>
          </a:xfrm>
        </p:grpSpPr>
        <p:sp>
          <p:nvSpPr>
            <p:cNvPr id="17" name="Oval 5"/>
            <p:cNvSpPr>
              <a:spLocks noChangeArrowheads="1"/>
            </p:cNvSpPr>
            <p:nvPr/>
          </p:nvSpPr>
          <p:spPr bwMode="auto">
            <a:xfrm>
              <a:off x="67499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18" name="Oval 7"/>
            <p:cNvSpPr>
              <a:spLocks noChangeArrowheads="1"/>
            </p:cNvSpPr>
            <p:nvPr/>
          </p:nvSpPr>
          <p:spPr bwMode="auto">
            <a:xfrm>
              <a:off x="59879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600" dirty="0">
                  <a:solidFill>
                    <a:srgbClr val="FF0000"/>
                  </a:solidFill>
                </a:rPr>
                <a:t>sin( )</a:t>
              </a:r>
            </a:p>
          </p:txBody>
        </p:sp>
        <p:sp>
          <p:nvSpPr>
            <p:cNvPr id="19" name="Oval 8"/>
            <p:cNvSpPr>
              <a:spLocks noChangeArrowheads="1"/>
            </p:cNvSpPr>
            <p:nvPr/>
          </p:nvSpPr>
          <p:spPr bwMode="auto">
            <a:xfrm>
              <a:off x="52578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20" name="Oval 9"/>
            <p:cNvSpPr>
              <a:spLocks noChangeArrowheads="1"/>
            </p:cNvSpPr>
            <p:nvPr/>
          </p:nvSpPr>
          <p:spPr bwMode="auto">
            <a:xfrm>
              <a:off x="8197770"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21" name="AutoShape 4"/>
            <p:cNvCxnSpPr>
              <a:cxnSpLocks noChangeShapeType="1"/>
            </p:cNvCxnSpPr>
            <p:nvPr/>
          </p:nvCxnSpPr>
          <p:spPr bwMode="auto">
            <a:xfrm flipV="1">
              <a:off x="5692815" y="4544429"/>
              <a:ext cx="422568" cy="1137503"/>
            </a:xfrm>
            <a:prstGeom prst="straightConnector1">
              <a:avLst/>
            </a:prstGeom>
            <a:noFill/>
            <a:ln w="44450">
              <a:solidFill>
                <a:srgbClr val="6666FF"/>
              </a:solidFill>
              <a:miter lim="800000"/>
              <a:headEnd type="triangle"/>
              <a:tailEnd type="none" w="med" len="med"/>
            </a:ln>
            <a:extLst>
              <a:ext uri="{909E8E84-426E-40dd-AFC4-6F175D3DCCD1}">
                <a14:hiddenFill xmlns="" xmlns:a14="http://schemas.microsoft.com/office/drawing/2010/main">
                  <a:noFill/>
                </a14:hiddenFill>
              </a:ext>
            </a:extLst>
          </p:spPr>
        </p:cxnSp>
        <p:cxnSp>
          <p:nvCxnSpPr>
            <p:cNvPr id="22" name="AutoShape 4"/>
            <p:cNvCxnSpPr>
              <a:cxnSpLocks noChangeShapeType="1"/>
            </p:cNvCxnSpPr>
            <p:nvPr/>
          </p:nvCxnSpPr>
          <p:spPr bwMode="auto">
            <a:xfrm flipH="1" flipV="1">
              <a:off x="8102187" y="4583248"/>
              <a:ext cx="530598" cy="1098684"/>
            </a:xfrm>
            <a:prstGeom prst="straightConnector1">
              <a:avLst/>
            </a:prstGeom>
            <a:noFill/>
            <a:ln w="44450">
              <a:solidFill>
                <a:srgbClr val="6666FF"/>
              </a:solidFill>
              <a:miter lim="800000"/>
              <a:headEnd type="triangle"/>
              <a:tailEnd type="none" w="med" len="med"/>
            </a:ln>
            <a:extLst>
              <a:ext uri="{909E8E84-426E-40dd-AFC4-6F175D3DCCD1}">
                <a14:hiddenFill xmlns="" xmlns:a14="http://schemas.microsoft.com/office/drawing/2010/main">
                  <a:noFill/>
                </a14:hiddenFill>
              </a:ext>
            </a:extLst>
          </p:spPr>
        </p:cxnSp>
        <p:sp>
          <p:nvSpPr>
            <p:cNvPr id="23" name="Oval 22"/>
            <p:cNvSpPr>
              <a:spLocks noChangeArrowheads="1"/>
            </p:cNvSpPr>
            <p:nvPr/>
          </p:nvSpPr>
          <p:spPr bwMode="auto">
            <a:xfrm>
              <a:off x="73595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24" name="AutoShape 4"/>
            <p:cNvCxnSpPr>
              <a:cxnSpLocks noChangeShapeType="1"/>
            </p:cNvCxnSpPr>
            <p:nvPr/>
          </p:nvCxnSpPr>
          <p:spPr bwMode="auto">
            <a:xfrm flipV="1">
              <a:off x="6000417" y="4583248"/>
              <a:ext cx="1486566" cy="1159323"/>
            </a:xfrm>
            <a:prstGeom prst="straightConnector1">
              <a:avLst/>
            </a:prstGeom>
            <a:noFill/>
            <a:ln w="44450">
              <a:solidFill>
                <a:srgbClr val="6666FF"/>
              </a:solidFill>
              <a:miter lim="800000"/>
              <a:headEnd type="triangle"/>
              <a:tailEnd type="none" w="med" len="med"/>
            </a:ln>
            <a:extLst>
              <a:ext uri="{909E8E84-426E-40dd-AFC4-6F175D3DCCD1}">
                <a14:hiddenFill xmlns="" xmlns:a14="http://schemas.microsoft.com/office/drawing/2010/main">
                  <a:noFill/>
                </a14:hiddenFill>
              </a:ext>
            </a:extLst>
          </p:spPr>
        </p:cxnSp>
        <p:cxnSp>
          <p:nvCxnSpPr>
            <p:cNvPr id="25" name="AutoShape 4"/>
            <p:cNvCxnSpPr>
              <a:cxnSpLocks noChangeShapeType="1"/>
            </p:cNvCxnSpPr>
            <p:nvPr/>
          </p:nvCxnSpPr>
          <p:spPr bwMode="auto">
            <a:xfrm flipV="1">
              <a:off x="6422985" y="3215961"/>
              <a:ext cx="454398" cy="975039"/>
            </a:xfrm>
            <a:prstGeom prst="straightConnector1">
              <a:avLst/>
            </a:prstGeom>
            <a:noFill/>
            <a:ln w="44450">
              <a:solidFill>
                <a:srgbClr val="6666FF"/>
              </a:solidFill>
              <a:miter lim="800000"/>
              <a:headEnd type="triangle"/>
              <a:tailEnd type="none" w="med" len="med"/>
            </a:ln>
            <a:extLst>
              <a:ext uri="{909E8E84-426E-40dd-AFC4-6F175D3DCCD1}">
                <a14:hiddenFill xmlns="" xmlns:a14="http://schemas.microsoft.com/office/drawing/2010/main">
                  <a:noFill/>
                </a14:hiddenFill>
              </a:ext>
            </a:extLst>
          </p:spPr>
        </p:cxnSp>
        <p:cxnSp>
          <p:nvCxnSpPr>
            <p:cNvPr id="26" name="AutoShape 4"/>
            <p:cNvCxnSpPr>
              <a:cxnSpLocks noChangeShapeType="1"/>
            </p:cNvCxnSpPr>
            <p:nvPr/>
          </p:nvCxnSpPr>
          <p:spPr bwMode="auto">
            <a:xfrm flipH="1" flipV="1">
              <a:off x="7492587" y="3215961"/>
              <a:ext cx="301998" cy="1013858"/>
            </a:xfrm>
            <a:prstGeom prst="straightConnector1">
              <a:avLst/>
            </a:prstGeom>
            <a:noFill/>
            <a:ln w="44450">
              <a:solidFill>
                <a:srgbClr val="6666FF"/>
              </a:solidFill>
              <a:miter lim="800000"/>
              <a:headEnd type="triangle"/>
              <a:tailEnd type="none" w="med" len="med"/>
            </a:ln>
            <a:extLst>
              <a:ext uri="{909E8E84-426E-40dd-AFC4-6F175D3DCCD1}">
                <a14:hiddenFill xmlns="" xmlns:a14="http://schemas.microsoft.com/office/drawing/2010/main">
                  <a:noFill/>
                </a14:hiddenFill>
              </a:ext>
            </a:extLst>
          </p:spPr>
        </p:cxnSp>
        <p:cxnSp>
          <p:nvCxnSpPr>
            <p:cNvPr id="27" name="AutoShape 4"/>
            <p:cNvCxnSpPr>
              <a:cxnSpLocks noChangeShapeType="1"/>
            </p:cNvCxnSpPr>
            <p:nvPr/>
          </p:nvCxnSpPr>
          <p:spPr bwMode="auto">
            <a:xfrm flipV="1">
              <a:off x="7184985" y="2009422"/>
              <a:ext cx="6037" cy="853110"/>
            </a:xfrm>
            <a:prstGeom prst="straightConnector1">
              <a:avLst/>
            </a:prstGeom>
            <a:noFill/>
            <a:ln w="44450">
              <a:solidFill>
                <a:srgbClr val="6666FF"/>
              </a:solidFill>
              <a:miter lim="800000"/>
              <a:headEnd type="triangle"/>
              <a:tailEnd type="none" w="med" len="med"/>
            </a:ln>
            <a:extLst>
              <a:ext uri="{909E8E84-426E-40dd-AFC4-6F175D3DCCD1}">
                <a14:hiddenFill xmlns="" xmlns:a14="http://schemas.microsoft.com/office/drawing/2010/main">
                  <a:noFill/>
                </a14:hiddenFill>
              </a:ext>
            </a:extLst>
          </p:spPr>
        </p:cxnSp>
        <p:pic>
          <p:nvPicPr>
            <p:cNvPr id="41" name="Picture 40"/>
            <p:cNvPicPr>
              <a:picLocks noChangeAspect="1"/>
            </p:cNvPicPr>
            <p:nvPr/>
          </p:nvPicPr>
          <p:blipFill>
            <a:blip r:embed="rId3"/>
            <a:stretch>
              <a:fillRect/>
            </a:stretch>
          </p:blipFill>
          <p:spPr>
            <a:xfrm>
              <a:off x="6731000" y="2362200"/>
              <a:ext cx="889000" cy="266700"/>
            </a:xfrm>
            <a:prstGeom prst="rect">
              <a:avLst/>
            </a:prstGeom>
            <a:solidFill>
              <a:schemeClr val="bg1"/>
            </a:solidFill>
          </p:spPr>
        </p:pic>
        <p:pic>
          <p:nvPicPr>
            <p:cNvPr id="42" name="Picture 41"/>
            <p:cNvPicPr>
              <a:picLocks noChangeAspect="1"/>
            </p:cNvPicPr>
            <p:nvPr/>
          </p:nvPicPr>
          <p:blipFill>
            <a:blip r:embed="rId4"/>
            <a:stretch>
              <a:fillRect/>
            </a:stretch>
          </p:blipFill>
          <p:spPr>
            <a:xfrm>
              <a:off x="5994400" y="3581400"/>
              <a:ext cx="1092200" cy="241300"/>
            </a:xfrm>
            <a:prstGeom prst="rect">
              <a:avLst/>
            </a:prstGeom>
            <a:solidFill>
              <a:schemeClr val="bg1"/>
            </a:solidFill>
          </p:spPr>
        </p:pic>
        <p:pic>
          <p:nvPicPr>
            <p:cNvPr id="43" name="Picture 42"/>
            <p:cNvPicPr>
              <a:picLocks noChangeAspect="1"/>
            </p:cNvPicPr>
            <p:nvPr/>
          </p:nvPicPr>
          <p:blipFill>
            <a:blip r:embed="rId5"/>
            <a:stretch>
              <a:fillRect/>
            </a:stretch>
          </p:blipFill>
          <p:spPr>
            <a:xfrm>
              <a:off x="7213600" y="3581400"/>
              <a:ext cx="1092200" cy="241300"/>
            </a:xfrm>
            <a:prstGeom prst="rect">
              <a:avLst/>
            </a:prstGeom>
            <a:solidFill>
              <a:schemeClr val="bg1"/>
            </a:solidFill>
          </p:spPr>
        </p:pic>
        <p:pic>
          <p:nvPicPr>
            <p:cNvPr id="45" name="Picture 44"/>
            <p:cNvPicPr>
              <a:picLocks noChangeAspect="1"/>
            </p:cNvPicPr>
            <p:nvPr/>
          </p:nvPicPr>
          <p:blipFill>
            <a:blip r:embed="rId6"/>
            <a:stretch>
              <a:fillRect/>
            </a:stretch>
          </p:blipFill>
          <p:spPr>
            <a:xfrm>
              <a:off x="6299633" y="4908550"/>
              <a:ext cx="1358900" cy="241300"/>
            </a:xfrm>
            <a:prstGeom prst="rect">
              <a:avLst/>
            </a:prstGeom>
            <a:solidFill>
              <a:schemeClr val="bg1"/>
            </a:solidFill>
          </p:spPr>
        </p:pic>
        <p:pic>
          <p:nvPicPr>
            <p:cNvPr id="46" name="Picture 45"/>
            <p:cNvPicPr>
              <a:picLocks noChangeAspect="1"/>
            </p:cNvPicPr>
            <p:nvPr/>
          </p:nvPicPr>
          <p:blipFill>
            <a:blip r:embed="rId7"/>
            <a:stretch>
              <a:fillRect/>
            </a:stretch>
          </p:blipFill>
          <p:spPr>
            <a:xfrm>
              <a:off x="7851402" y="4919839"/>
              <a:ext cx="1346200" cy="241300"/>
            </a:xfrm>
            <a:prstGeom prst="rect">
              <a:avLst/>
            </a:prstGeom>
            <a:solidFill>
              <a:schemeClr val="bg1"/>
            </a:solidFill>
          </p:spPr>
        </p:pic>
        <p:cxnSp>
          <p:nvCxnSpPr>
            <p:cNvPr id="48" name="Straight Arrow Connector 47"/>
            <p:cNvCxnSpPr/>
            <p:nvPr/>
          </p:nvCxnSpPr>
          <p:spPr bwMode="auto">
            <a:xfrm>
              <a:off x="5181600" y="2009422"/>
              <a:ext cx="0" cy="4086578"/>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pic>
          <p:nvPicPr>
            <p:cNvPr id="44" name="Picture 43"/>
            <p:cNvPicPr>
              <a:picLocks noChangeAspect="1"/>
            </p:cNvPicPr>
            <p:nvPr/>
          </p:nvPicPr>
          <p:blipFill>
            <a:blip r:embed="rId8"/>
            <a:stretch>
              <a:fillRect/>
            </a:stretch>
          </p:blipFill>
          <p:spPr>
            <a:xfrm>
              <a:off x="4026782" y="4881739"/>
              <a:ext cx="2044700" cy="317500"/>
            </a:xfrm>
            <a:prstGeom prst="rect">
              <a:avLst/>
            </a:prstGeom>
            <a:solidFill>
              <a:schemeClr val="bg1"/>
            </a:solidFill>
          </p:spPr>
        </p:pic>
      </p:grpSp>
      <p:grpSp>
        <p:nvGrpSpPr>
          <p:cNvPr id="28" name="Group 27"/>
          <p:cNvGrpSpPr>
            <a:grpSpLocks noChangeAspect="1"/>
          </p:cNvGrpSpPr>
          <p:nvPr/>
        </p:nvGrpSpPr>
        <p:grpSpPr>
          <a:xfrm>
            <a:off x="685800" y="4010935"/>
            <a:ext cx="3009374" cy="2743200"/>
            <a:chOff x="76200" y="2009422"/>
            <a:chExt cx="4483100" cy="4086578"/>
          </a:xfrm>
        </p:grpSpPr>
        <p:sp>
          <p:nvSpPr>
            <p:cNvPr id="6" name="Oval 5"/>
            <p:cNvSpPr>
              <a:spLocks noChangeArrowheads="1"/>
            </p:cNvSpPr>
            <p:nvPr/>
          </p:nvSpPr>
          <p:spPr bwMode="auto">
            <a:xfrm>
              <a:off x="15683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7" name="Oval 7"/>
            <p:cNvSpPr>
              <a:spLocks noChangeArrowheads="1"/>
            </p:cNvSpPr>
            <p:nvPr/>
          </p:nvSpPr>
          <p:spPr bwMode="auto">
            <a:xfrm>
              <a:off x="8063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600" dirty="0">
                  <a:solidFill>
                    <a:srgbClr val="FF0000"/>
                  </a:solidFill>
                </a:rPr>
                <a:t>sin( )</a:t>
              </a:r>
            </a:p>
          </p:txBody>
        </p:sp>
        <p:sp>
          <p:nvSpPr>
            <p:cNvPr id="9" name="Oval 9"/>
            <p:cNvSpPr>
              <a:spLocks noChangeArrowheads="1"/>
            </p:cNvSpPr>
            <p:nvPr/>
          </p:nvSpPr>
          <p:spPr bwMode="auto">
            <a:xfrm>
              <a:off x="3016170"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10" name="AutoShape 4"/>
            <p:cNvCxnSpPr>
              <a:cxnSpLocks noChangeShapeType="1"/>
            </p:cNvCxnSpPr>
            <p:nvPr/>
          </p:nvCxnSpPr>
          <p:spPr bwMode="auto">
            <a:xfrm flipV="1">
              <a:off x="5112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1" name="AutoShape 4"/>
            <p:cNvCxnSpPr>
              <a:cxnSpLocks noChangeShapeType="1"/>
            </p:cNvCxnSpPr>
            <p:nvPr/>
          </p:nvCxnSpPr>
          <p:spPr bwMode="auto">
            <a:xfrm flipH="1" flipV="1">
              <a:off x="29205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12" name="Oval 11"/>
            <p:cNvSpPr>
              <a:spLocks noChangeArrowheads="1"/>
            </p:cNvSpPr>
            <p:nvPr/>
          </p:nvSpPr>
          <p:spPr bwMode="auto">
            <a:xfrm>
              <a:off x="21779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13" name="AutoShape 4"/>
            <p:cNvCxnSpPr>
              <a:cxnSpLocks noChangeShapeType="1"/>
            </p:cNvCxnSpPr>
            <p:nvPr/>
          </p:nvCxnSpPr>
          <p:spPr bwMode="auto">
            <a:xfrm flipV="1">
              <a:off x="8188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4" name="AutoShape 4"/>
            <p:cNvCxnSpPr>
              <a:cxnSpLocks noChangeShapeType="1"/>
            </p:cNvCxnSpPr>
            <p:nvPr/>
          </p:nvCxnSpPr>
          <p:spPr bwMode="auto">
            <a:xfrm flipV="1">
              <a:off x="12413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5" name="AutoShape 4"/>
            <p:cNvCxnSpPr>
              <a:cxnSpLocks noChangeShapeType="1"/>
            </p:cNvCxnSpPr>
            <p:nvPr/>
          </p:nvCxnSpPr>
          <p:spPr bwMode="auto">
            <a:xfrm flipH="1" flipV="1">
              <a:off x="23109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6" name="AutoShape 4"/>
            <p:cNvCxnSpPr>
              <a:cxnSpLocks noChangeShapeType="1"/>
            </p:cNvCxnSpPr>
            <p:nvPr/>
          </p:nvCxnSpPr>
          <p:spPr bwMode="auto">
            <a:xfrm flipV="1">
              <a:off x="20033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pic>
          <p:nvPicPr>
            <p:cNvPr id="32" name="Picture 31"/>
            <p:cNvPicPr>
              <a:picLocks noChangeAspect="1"/>
            </p:cNvPicPr>
            <p:nvPr/>
          </p:nvPicPr>
          <p:blipFill>
            <a:blip r:embed="rId9"/>
            <a:stretch>
              <a:fillRect/>
            </a:stretch>
          </p:blipFill>
          <p:spPr>
            <a:xfrm>
              <a:off x="635000" y="4991100"/>
              <a:ext cx="279400" cy="266700"/>
            </a:xfrm>
            <a:prstGeom prst="rect">
              <a:avLst/>
            </a:prstGeom>
            <a:solidFill>
              <a:schemeClr val="bg1"/>
            </a:solidFill>
          </p:spPr>
        </p:pic>
        <p:pic>
          <p:nvPicPr>
            <p:cNvPr id="33" name="Picture 32"/>
            <p:cNvPicPr>
              <a:picLocks noChangeAspect="1"/>
            </p:cNvPicPr>
            <p:nvPr/>
          </p:nvPicPr>
          <p:blipFill>
            <a:blip r:embed="rId9"/>
            <a:stretch>
              <a:fillRect/>
            </a:stretch>
          </p:blipFill>
          <p:spPr>
            <a:xfrm>
              <a:off x="1524000" y="4991100"/>
              <a:ext cx="279400" cy="266700"/>
            </a:xfrm>
            <a:prstGeom prst="rect">
              <a:avLst/>
            </a:prstGeom>
            <a:solidFill>
              <a:schemeClr val="bg1"/>
            </a:solidFill>
          </p:spPr>
        </p:pic>
        <p:pic>
          <p:nvPicPr>
            <p:cNvPr id="38" name="Picture 37"/>
            <p:cNvPicPr>
              <a:picLocks noChangeAspect="1"/>
            </p:cNvPicPr>
            <p:nvPr/>
          </p:nvPicPr>
          <p:blipFill>
            <a:blip r:embed="rId10"/>
            <a:stretch>
              <a:fillRect/>
            </a:stretch>
          </p:blipFill>
          <p:spPr>
            <a:xfrm>
              <a:off x="3048000" y="4991100"/>
              <a:ext cx="292100" cy="266700"/>
            </a:xfrm>
            <a:prstGeom prst="rect">
              <a:avLst/>
            </a:prstGeom>
            <a:solidFill>
              <a:schemeClr val="bg1"/>
            </a:solidFill>
          </p:spPr>
        </p:pic>
        <p:pic>
          <p:nvPicPr>
            <p:cNvPr id="39" name="Picture 38"/>
            <p:cNvPicPr>
              <a:picLocks noChangeAspect="1"/>
            </p:cNvPicPr>
            <p:nvPr/>
          </p:nvPicPr>
          <p:blipFill>
            <a:blip r:embed="rId11"/>
            <a:stretch>
              <a:fillRect/>
            </a:stretch>
          </p:blipFill>
          <p:spPr>
            <a:xfrm>
              <a:off x="2209800" y="3581400"/>
              <a:ext cx="2349500" cy="266700"/>
            </a:xfrm>
            <a:prstGeom prst="rect">
              <a:avLst/>
            </a:prstGeom>
            <a:solidFill>
              <a:schemeClr val="bg1"/>
            </a:solidFill>
          </p:spPr>
        </p:pic>
        <p:pic>
          <p:nvPicPr>
            <p:cNvPr id="40" name="Picture 39"/>
            <p:cNvPicPr>
              <a:picLocks noChangeAspect="1"/>
            </p:cNvPicPr>
            <p:nvPr/>
          </p:nvPicPr>
          <p:blipFill>
            <a:blip r:embed="rId12"/>
            <a:stretch>
              <a:fillRect/>
            </a:stretch>
          </p:blipFill>
          <p:spPr>
            <a:xfrm>
              <a:off x="1447800" y="2362200"/>
              <a:ext cx="1816100" cy="266700"/>
            </a:xfrm>
            <a:prstGeom prst="rect">
              <a:avLst/>
            </a:prstGeom>
            <a:solidFill>
              <a:schemeClr val="bg1"/>
            </a:solidFill>
          </p:spPr>
        </p:pic>
        <p:cxnSp>
          <p:nvCxnSpPr>
            <p:cNvPr id="49" name="Straight Arrow Connector 48"/>
            <p:cNvCxnSpPr/>
            <p:nvPr/>
          </p:nvCxnSpPr>
          <p:spPr bwMode="auto">
            <a:xfrm flipV="1">
              <a:off x="76200" y="2009422"/>
              <a:ext cx="0" cy="4086578"/>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pic>
          <p:nvPicPr>
            <p:cNvPr id="36" name="Picture 35"/>
            <p:cNvPicPr>
              <a:picLocks noChangeAspect="1"/>
            </p:cNvPicPr>
            <p:nvPr/>
          </p:nvPicPr>
          <p:blipFill>
            <a:blip r:embed="rId13"/>
            <a:stretch>
              <a:fillRect/>
            </a:stretch>
          </p:blipFill>
          <p:spPr>
            <a:xfrm>
              <a:off x="76200" y="3550809"/>
              <a:ext cx="1993900" cy="317499"/>
            </a:xfrm>
            <a:prstGeom prst="rect">
              <a:avLst/>
            </a:prstGeom>
            <a:solidFill>
              <a:schemeClr val="bg1"/>
            </a:solidFill>
          </p:spPr>
        </p:pic>
        <p:sp>
          <p:nvSpPr>
            <p:cNvPr id="8" name="Oval 8"/>
            <p:cNvSpPr>
              <a:spLocks noChangeArrowheads="1"/>
            </p:cNvSpPr>
            <p:nvPr/>
          </p:nvSpPr>
          <p:spPr bwMode="auto">
            <a:xfrm>
              <a:off x="762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grpSp>
      <p:grpSp>
        <p:nvGrpSpPr>
          <p:cNvPr id="30" name="Group 29"/>
          <p:cNvGrpSpPr>
            <a:grpSpLocks noChangeAspect="1"/>
          </p:cNvGrpSpPr>
          <p:nvPr/>
        </p:nvGrpSpPr>
        <p:grpSpPr>
          <a:xfrm>
            <a:off x="3276600" y="1219200"/>
            <a:ext cx="2608692" cy="2743200"/>
            <a:chOff x="2743200" y="2009422"/>
            <a:chExt cx="3886200" cy="4086578"/>
          </a:xfrm>
        </p:grpSpPr>
        <p:sp>
          <p:nvSpPr>
            <p:cNvPr id="50" name="Oval 5"/>
            <p:cNvSpPr>
              <a:spLocks noChangeArrowheads="1"/>
            </p:cNvSpPr>
            <p:nvPr/>
          </p:nvSpPr>
          <p:spPr bwMode="auto">
            <a:xfrm>
              <a:off x="43115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51" name="Oval 7"/>
            <p:cNvSpPr>
              <a:spLocks noChangeArrowheads="1"/>
            </p:cNvSpPr>
            <p:nvPr/>
          </p:nvSpPr>
          <p:spPr bwMode="auto">
            <a:xfrm>
              <a:off x="35495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600" dirty="0">
                  <a:solidFill>
                    <a:srgbClr val="FF0000"/>
                  </a:solidFill>
                </a:rPr>
                <a:t>sin( )</a:t>
              </a:r>
            </a:p>
          </p:txBody>
        </p:sp>
        <p:sp>
          <p:nvSpPr>
            <p:cNvPr id="52" name="Oval 8"/>
            <p:cNvSpPr>
              <a:spLocks noChangeArrowheads="1"/>
            </p:cNvSpPr>
            <p:nvPr/>
          </p:nvSpPr>
          <p:spPr bwMode="auto">
            <a:xfrm>
              <a:off x="28194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53" name="Oval 9"/>
            <p:cNvSpPr>
              <a:spLocks noChangeArrowheads="1"/>
            </p:cNvSpPr>
            <p:nvPr/>
          </p:nvSpPr>
          <p:spPr bwMode="auto">
            <a:xfrm>
              <a:off x="5759370"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54" name="AutoShape 4"/>
            <p:cNvCxnSpPr>
              <a:cxnSpLocks noChangeShapeType="1"/>
            </p:cNvCxnSpPr>
            <p:nvPr/>
          </p:nvCxnSpPr>
          <p:spPr bwMode="auto">
            <a:xfrm flipV="1">
              <a:off x="32544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55" name="AutoShape 4"/>
            <p:cNvCxnSpPr>
              <a:cxnSpLocks noChangeShapeType="1"/>
            </p:cNvCxnSpPr>
            <p:nvPr/>
          </p:nvCxnSpPr>
          <p:spPr bwMode="auto">
            <a:xfrm flipH="1" flipV="1">
              <a:off x="56637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56" name="Oval 55"/>
            <p:cNvSpPr>
              <a:spLocks noChangeArrowheads="1"/>
            </p:cNvSpPr>
            <p:nvPr/>
          </p:nvSpPr>
          <p:spPr bwMode="auto">
            <a:xfrm>
              <a:off x="49211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57" name="AutoShape 4"/>
            <p:cNvCxnSpPr>
              <a:cxnSpLocks noChangeShapeType="1"/>
            </p:cNvCxnSpPr>
            <p:nvPr/>
          </p:nvCxnSpPr>
          <p:spPr bwMode="auto">
            <a:xfrm flipV="1">
              <a:off x="35620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58" name="AutoShape 4"/>
            <p:cNvCxnSpPr>
              <a:cxnSpLocks noChangeShapeType="1"/>
            </p:cNvCxnSpPr>
            <p:nvPr/>
          </p:nvCxnSpPr>
          <p:spPr bwMode="auto">
            <a:xfrm flipV="1">
              <a:off x="39845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59" name="AutoShape 4"/>
            <p:cNvCxnSpPr>
              <a:cxnSpLocks noChangeShapeType="1"/>
            </p:cNvCxnSpPr>
            <p:nvPr/>
          </p:nvCxnSpPr>
          <p:spPr bwMode="auto">
            <a:xfrm flipH="1" flipV="1">
              <a:off x="50541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60" name="AutoShape 4"/>
            <p:cNvCxnSpPr>
              <a:cxnSpLocks noChangeShapeType="1"/>
            </p:cNvCxnSpPr>
            <p:nvPr/>
          </p:nvCxnSpPr>
          <p:spPr bwMode="auto">
            <a:xfrm flipV="1">
              <a:off x="47465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61" name="Straight Arrow Connector 60"/>
            <p:cNvCxnSpPr/>
            <p:nvPr/>
          </p:nvCxnSpPr>
          <p:spPr bwMode="auto">
            <a:xfrm flipV="1">
              <a:off x="2743200" y="2009422"/>
              <a:ext cx="0" cy="4086578"/>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grpSp>
      <p:pic>
        <p:nvPicPr>
          <p:cNvPr id="63" name="Picture 62">
            <a:extLst>
              <a:ext uri="{FF2B5EF4-FFF2-40B4-BE49-F238E27FC236}">
                <a16:creationId xmlns:a16="http://schemas.microsoft.com/office/drawing/2014/main" id="{B52862D2-E203-8F4B-B40A-9F0F14F19C63}"/>
              </a:ext>
            </a:extLst>
          </p:cNvPr>
          <p:cNvPicPr>
            <a:picLocks noChangeAspect="1"/>
          </p:cNvPicPr>
          <p:nvPr/>
        </p:nvPicPr>
        <p:blipFill>
          <a:blip r:embed="rId14"/>
          <a:stretch>
            <a:fillRect/>
          </a:stretch>
        </p:blipFill>
        <p:spPr>
          <a:xfrm>
            <a:off x="4895346" y="1295400"/>
            <a:ext cx="3330203" cy="302745"/>
          </a:xfrm>
          <a:prstGeom prst="rect">
            <a:avLst/>
          </a:prstGeom>
        </p:spPr>
      </p:pic>
    </p:spTree>
    <p:extLst>
      <p:ext uri="{BB962C8B-B14F-4D97-AF65-F5344CB8AC3E}">
        <p14:creationId xmlns:p14="http://schemas.microsoft.com/office/powerpoint/2010/main" val="15105515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Forward mode vs Reverse Mode</a:t>
            </a:r>
          </a:p>
        </p:txBody>
      </p:sp>
      <p:sp>
        <p:nvSpPr>
          <p:cNvPr id="3" name="Content Placeholder 2"/>
          <p:cNvSpPr>
            <a:spLocks noGrp="1"/>
          </p:cNvSpPr>
          <p:nvPr>
            <p:ph idx="1"/>
          </p:nvPr>
        </p:nvSpPr>
        <p:spPr/>
        <p:txBody>
          <a:bodyPr/>
          <a:lstStyle/>
          <a:p>
            <a:r>
              <a:rPr lang="en-US" dirty="0"/>
              <a:t>What are the differences? </a:t>
            </a:r>
          </a:p>
        </p:txBody>
      </p:sp>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41</a:t>
            </a:fld>
            <a:endParaRPr lang="en-US">
              <a:solidFill>
                <a:prstClr val="white">
                  <a:lumMod val="50000"/>
                </a:prstClr>
              </a:solidFill>
            </a:endParaRPr>
          </a:p>
        </p:txBody>
      </p:sp>
      <p:sp>
        <p:nvSpPr>
          <p:cNvPr id="6" name="Oval 5"/>
          <p:cNvSpPr>
            <a:spLocks noChangeArrowheads="1"/>
          </p:cNvSpPr>
          <p:nvPr/>
        </p:nvSpPr>
        <p:spPr bwMode="auto">
          <a:xfrm>
            <a:off x="15683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7" name="Oval 7"/>
          <p:cNvSpPr>
            <a:spLocks noChangeArrowheads="1"/>
          </p:cNvSpPr>
          <p:nvPr/>
        </p:nvSpPr>
        <p:spPr bwMode="auto">
          <a:xfrm>
            <a:off x="8063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9" name="Oval 9"/>
          <p:cNvSpPr>
            <a:spLocks noChangeArrowheads="1"/>
          </p:cNvSpPr>
          <p:nvPr/>
        </p:nvSpPr>
        <p:spPr bwMode="auto">
          <a:xfrm>
            <a:off x="3016170"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10" name="AutoShape 4"/>
          <p:cNvCxnSpPr>
            <a:cxnSpLocks noChangeShapeType="1"/>
          </p:cNvCxnSpPr>
          <p:nvPr/>
        </p:nvCxnSpPr>
        <p:spPr bwMode="auto">
          <a:xfrm flipV="1">
            <a:off x="5112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1" name="AutoShape 4"/>
          <p:cNvCxnSpPr>
            <a:cxnSpLocks noChangeShapeType="1"/>
          </p:cNvCxnSpPr>
          <p:nvPr/>
        </p:nvCxnSpPr>
        <p:spPr bwMode="auto">
          <a:xfrm flipH="1" flipV="1">
            <a:off x="29205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12" name="Oval 11"/>
          <p:cNvSpPr>
            <a:spLocks noChangeArrowheads="1"/>
          </p:cNvSpPr>
          <p:nvPr/>
        </p:nvSpPr>
        <p:spPr bwMode="auto">
          <a:xfrm>
            <a:off x="21779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13" name="AutoShape 4"/>
          <p:cNvCxnSpPr>
            <a:cxnSpLocks noChangeShapeType="1"/>
          </p:cNvCxnSpPr>
          <p:nvPr/>
        </p:nvCxnSpPr>
        <p:spPr bwMode="auto">
          <a:xfrm flipV="1">
            <a:off x="8188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4" name="AutoShape 4"/>
          <p:cNvCxnSpPr>
            <a:cxnSpLocks noChangeShapeType="1"/>
          </p:cNvCxnSpPr>
          <p:nvPr/>
        </p:nvCxnSpPr>
        <p:spPr bwMode="auto">
          <a:xfrm flipV="1">
            <a:off x="12413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5" name="AutoShape 4"/>
          <p:cNvCxnSpPr>
            <a:cxnSpLocks noChangeShapeType="1"/>
          </p:cNvCxnSpPr>
          <p:nvPr/>
        </p:nvCxnSpPr>
        <p:spPr bwMode="auto">
          <a:xfrm flipH="1" flipV="1">
            <a:off x="23109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6" name="AutoShape 4"/>
          <p:cNvCxnSpPr>
            <a:cxnSpLocks noChangeShapeType="1"/>
          </p:cNvCxnSpPr>
          <p:nvPr/>
        </p:nvCxnSpPr>
        <p:spPr bwMode="auto">
          <a:xfrm flipV="1">
            <a:off x="20033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17" name="Oval 5"/>
          <p:cNvSpPr>
            <a:spLocks noChangeArrowheads="1"/>
          </p:cNvSpPr>
          <p:nvPr/>
        </p:nvSpPr>
        <p:spPr bwMode="auto">
          <a:xfrm>
            <a:off x="67499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18" name="Oval 7"/>
          <p:cNvSpPr>
            <a:spLocks noChangeArrowheads="1"/>
          </p:cNvSpPr>
          <p:nvPr/>
        </p:nvSpPr>
        <p:spPr bwMode="auto">
          <a:xfrm>
            <a:off x="59879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19" name="Oval 8"/>
          <p:cNvSpPr>
            <a:spLocks noChangeArrowheads="1"/>
          </p:cNvSpPr>
          <p:nvPr/>
        </p:nvSpPr>
        <p:spPr bwMode="auto">
          <a:xfrm>
            <a:off x="52578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20" name="Oval 9"/>
          <p:cNvSpPr>
            <a:spLocks noChangeArrowheads="1"/>
          </p:cNvSpPr>
          <p:nvPr/>
        </p:nvSpPr>
        <p:spPr bwMode="auto">
          <a:xfrm>
            <a:off x="8197770"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21" name="AutoShape 4"/>
          <p:cNvCxnSpPr>
            <a:cxnSpLocks noChangeShapeType="1"/>
          </p:cNvCxnSpPr>
          <p:nvPr/>
        </p:nvCxnSpPr>
        <p:spPr bwMode="auto">
          <a:xfrm flipV="1">
            <a:off x="56928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22" name="AutoShape 4"/>
          <p:cNvCxnSpPr>
            <a:cxnSpLocks noChangeShapeType="1"/>
          </p:cNvCxnSpPr>
          <p:nvPr/>
        </p:nvCxnSpPr>
        <p:spPr bwMode="auto">
          <a:xfrm flipH="1" flipV="1">
            <a:off x="81021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23" name="Oval 22"/>
          <p:cNvSpPr>
            <a:spLocks noChangeArrowheads="1"/>
          </p:cNvSpPr>
          <p:nvPr/>
        </p:nvSpPr>
        <p:spPr bwMode="auto">
          <a:xfrm>
            <a:off x="73595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24" name="AutoShape 4"/>
          <p:cNvCxnSpPr>
            <a:cxnSpLocks noChangeShapeType="1"/>
          </p:cNvCxnSpPr>
          <p:nvPr/>
        </p:nvCxnSpPr>
        <p:spPr bwMode="auto">
          <a:xfrm flipV="1">
            <a:off x="60004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25" name="AutoShape 4"/>
          <p:cNvCxnSpPr>
            <a:cxnSpLocks noChangeShapeType="1"/>
          </p:cNvCxnSpPr>
          <p:nvPr/>
        </p:nvCxnSpPr>
        <p:spPr bwMode="auto">
          <a:xfrm flipV="1">
            <a:off x="64229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26" name="AutoShape 4"/>
          <p:cNvCxnSpPr>
            <a:cxnSpLocks noChangeShapeType="1"/>
          </p:cNvCxnSpPr>
          <p:nvPr/>
        </p:nvCxnSpPr>
        <p:spPr bwMode="auto">
          <a:xfrm flipH="1" flipV="1">
            <a:off x="74925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27" name="AutoShape 4"/>
          <p:cNvCxnSpPr>
            <a:cxnSpLocks noChangeShapeType="1"/>
          </p:cNvCxnSpPr>
          <p:nvPr/>
        </p:nvCxnSpPr>
        <p:spPr bwMode="auto">
          <a:xfrm flipV="1">
            <a:off x="71849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pic>
        <p:nvPicPr>
          <p:cNvPr id="32" name="Picture 31"/>
          <p:cNvPicPr>
            <a:picLocks noChangeAspect="1"/>
          </p:cNvPicPr>
          <p:nvPr/>
        </p:nvPicPr>
        <p:blipFill>
          <a:blip r:embed="rId3"/>
          <a:stretch>
            <a:fillRect/>
          </a:stretch>
        </p:blipFill>
        <p:spPr>
          <a:xfrm>
            <a:off x="635000" y="4991100"/>
            <a:ext cx="279400" cy="266700"/>
          </a:xfrm>
          <a:prstGeom prst="rect">
            <a:avLst/>
          </a:prstGeom>
          <a:solidFill>
            <a:schemeClr val="bg1"/>
          </a:solidFill>
        </p:spPr>
      </p:pic>
      <p:pic>
        <p:nvPicPr>
          <p:cNvPr id="33" name="Picture 32"/>
          <p:cNvPicPr>
            <a:picLocks noChangeAspect="1"/>
          </p:cNvPicPr>
          <p:nvPr/>
        </p:nvPicPr>
        <p:blipFill>
          <a:blip r:embed="rId3"/>
          <a:stretch>
            <a:fillRect/>
          </a:stretch>
        </p:blipFill>
        <p:spPr>
          <a:xfrm>
            <a:off x="1524000" y="4991100"/>
            <a:ext cx="279400" cy="266700"/>
          </a:xfrm>
          <a:prstGeom prst="rect">
            <a:avLst/>
          </a:prstGeom>
          <a:solidFill>
            <a:schemeClr val="bg1"/>
          </a:solidFill>
        </p:spPr>
      </p:pic>
      <p:pic>
        <p:nvPicPr>
          <p:cNvPr id="38" name="Picture 37"/>
          <p:cNvPicPr>
            <a:picLocks noChangeAspect="1"/>
          </p:cNvPicPr>
          <p:nvPr/>
        </p:nvPicPr>
        <p:blipFill>
          <a:blip r:embed="rId4"/>
          <a:stretch>
            <a:fillRect/>
          </a:stretch>
        </p:blipFill>
        <p:spPr>
          <a:xfrm>
            <a:off x="3048000" y="4991100"/>
            <a:ext cx="292100" cy="266700"/>
          </a:xfrm>
          <a:prstGeom prst="rect">
            <a:avLst/>
          </a:prstGeom>
          <a:solidFill>
            <a:schemeClr val="bg1"/>
          </a:solidFill>
        </p:spPr>
      </p:pic>
      <p:pic>
        <p:nvPicPr>
          <p:cNvPr id="39" name="Picture 38"/>
          <p:cNvPicPr>
            <a:picLocks noChangeAspect="1"/>
          </p:cNvPicPr>
          <p:nvPr/>
        </p:nvPicPr>
        <p:blipFill>
          <a:blip r:embed="rId5"/>
          <a:stretch>
            <a:fillRect/>
          </a:stretch>
        </p:blipFill>
        <p:spPr>
          <a:xfrm>
            <a:off x="2209800" y="3581400"/>
            <a:ext cx="2349500" cy="266700"/>
          </a:xfrm>
          <a:prstGeom prst="rect">
            <a:avLst/>
          </a:prstGeom>
          <a:solidFill>
            <a:schemeClr val="bg1"/>
          </a:solidFill>
        </p:spPr>
      </p:pic>
      <p:pic>
        <p:nvPicPr>
          <p:cNvPr id="40" name="Picture 39"/>
          <p:cNvPicPr>
            <a:picLocks noChangeAspect="1"/>
          </p:cNvPicPr>
          <p:nvPr/>
        </p:nvPicPr>
        <p:blipFill>
          <a:blip r:embed="rId6"/>
          <a:stretch>
            <a:fillRect/>
          </a:stretch>
        </p:blipFill>
        <p:spPr>
          <a:xfrm>
            <a:off x="1447800" y="2362200"/>
            <a:ext cx="1816100" cy="266700"/>
          </a:xfrm>
          <a:prstGeom prst="rect">
            <a:avLst/>
          </a:prstGeom>
          <a:solidFill>
            <a:schemeClr val="bg1"/>
          </a:solidFill>
        </p:spPr>
      </p:pic>
      <p:pic>
        <p:nvPicPr>
          <p:cNvPr id="41" name="Picture 40"/>
          <p:cNvPicPr>
            <a:picLocks noChangeAspect="1"/>
          </p:cNvPicPr>
          <p:nvPr/>
        </p:nvPicPr>
        <p:blipFill>
          <a:blip r:embed="rId7"/>
          <a:stretch>
            <a:fillRect/>
          </a:stretch>
        </p:blipFill>
        <p:spPr>
          <a:xfrm>
            <a:off x="6731000" y="2362200"/>
            <a:ext cx="889000" cy="266700"/>
          </a:xfrm>
          <a:prstGeom prst="rect">
            <a:avLst/>
          </a:prstGeom>
          <a:solidFill>
            <a:schemeClr val="bg1"/>
          </a:solidFill>
        </p:spPr>
      </p:pic>
      <p:pic>
        <p:nvPicPr>
          <p:cNvPr id="42" name="Picture 41"/>
          <p:cNvPicPr>
            <a:picLocks noChangeAspect="1"/>
          </p:cNvPicPr>
          <p:nvPr/>
        </p:nvPicPr>
        <p:blipFill>
          <a:blip r:embed="rId8"/>
          <a:stretch>
            <a:fillRect/>
          </a:stretch>
        </p:blipFill>
        <p:spPr>
          <a:xfrm>
            <a:off x="5994400" y="3581400"/>
            <a:ext cx="1092200" cy="241300"/>
          </a:xfrm>
          <a:prstGeom prst="rect">
            <a:avLst/>
          </a:prstGeom>
          <a:solidFill>
            <a:schemeClr val="bg1"/>
          </a:solidFill>
        </p:spPr>
      </p:pic>
      <p:pic>
        <p:nvPicPr>
          <p:cNvPr id="43" name="Picture 42"/>
          <p:cNvPicPr>
            <a:picLocks noChangeAspect="1"/>
          </p:cNvPicPr>
          <p:nvPr/>
        </p:nvPicPr>
        <p:blipFill>
          <a:blip r:embed="rId9"/>
          <a:stretch>
            <a:fillRect/>
          </a:stretch>
        </p:blipFill>
        <p:spPr>
          <a:xfrm>
            <a:off x="7213600" y="3581400"/>
            <a:ext cx="1092200" cy="241300"/>
          </a:xfrm>
          <a:prstGeom prst="rect">
            <a:avLst/>
          </a:prstGeom>
          <a:solidFill>
            <a:schemeClr val="bg1"/>
          </a:solidFill>
        </p:spPr>
      </p:pic>
      <p:pic>
        <p:nvPicPr>
          <p:cNvPr id="45" name="Picture 44"/>
          <p:cNvPicPr>
            <a:picLocks noChangeAspect="1"/>
          </p:cNvPicPr>
          <p:nvPr/>
        </p:nvPicPr>
        <p:blipFill>
          <a:blip r:embed="rId10"/>
          <a:stretch>
            <a:fillRect/>
          </a:stretch>
        </p:blipFill>
        <p:spPr>
          <a:xfrm>
            <a:off x="6299633" y="4908550"/>
            <a:ext cx="1358900" cy="241300"/>
          </a:xfrm>
          <a:prstGeom prst="rect">
            <a:avLst/>
          </a:prstGeom>
          <a:solidFill>
            <a:schemeClr val="bg1"/>
          </a:solidFill>
        </p:spPr>
      </p:pic>
      <p:pic>
        <p:nvPicPr>
          <p:cNvPr id="46" name="Picture 45"/>
          <p:cNvPicPr>
            <a:picLocks noChangeAspect="1"/>
          </p:cNvPicPr>
          <p:nvPr/>
        </p:nvPicPr>
        <p:blipFill>
          <a:blip r:embed="rId11"/>
          <a:stretch>
            <a:fillRect/>
          </a:stretch>
        </p:blipFill>
        <p:spPr>
          <a:xfrm>
            <a:off x="7851402" y="4919839"/>
            <a:ext cx="1346200" cy="241300"/>
          </a:xfrm>
          <a:prstGeom prst="rect">
            <a:avLst/>
          </a:prstGeom>
          <a:solidFill>
            <a:schemeClr val="bg1"/>
          </a:solidFill>
        </p:spPr>
      </p:pic>
      <p:cxnSp>
        <p:nvCxnSpPr>
          <p:cNvPr id="48" name="Straight Arrow Connector 47"/>
          <p:cNvCxnSpPr/>
          <p:nvPr/>
        </p:nvCxnSpPr>
        <p:spPr bwMode="auto">
          <a:xfrm>
            <a:off x="5181600" y="2009422"/>
            <a:ext cx="0" cy="4086578"/>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pic>
        <p:nvPicPr>
          <p:cNvPr id="44" name="Picture 43"/>
          <p:cNvPicPr>
            <a:picLocks noChangeAspect="1"/>
          </p:cNvPicPr>
          <p:nvPr/>
        </p:nvPicPr>
        <p:blipFill>
          <a:blip r:embed="rId12"/>
          <a:stretch>
            <a:fillRect/>
          </a:stretch>
        </p:blipFill>
        <p:spPr>
          <a:xfrm>
            <a:off x="4026782" y="4881739"/>
            <a:ext cx="2044700" cy="317500"/>
          </a:xfrm>
          <a:prstGeom prst="rect">
            <a:avLst/>
          </a:prstGeom>
          <a:solidFill>
            <a:schemeClr val="bg1"/>
          </a:solidFill>
        </p:spPr>
      </p:pic>
      <p:cxnSp>
        <p:nvCxnSpPr>
          <p:cNvPr id="49" name="Straight Arrow Connector 48"/>
          <p:cNvCxnSpPr/>
          <p:nvPr/>
        </p:nvCxnSpPr>
        <p:spPr bwMode="auto">
          <a:xfrm flipV="1">
            <a:off x="76200" y="2009422"/>
            <a:ext cx="0" cy="4086578"/>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pic>
        <p:nvPicPr>
          <p:cNvPr id="36" name="Picture 35"/>
          <p:cNvPicPr>
            <a:picLocks noChangeAspect="1"/>
          </p:cNvPicPr>
          <p:nvPr/>
        </p:nvPicPr>
        <p:blipFill>
          <a:blip r:embed="rId13"/>
          <a:stretch>
            <a:fillRect/>
          </a:stretch>
        </p:blipFill>
        <p:spPr>
          <a:xfrm>
            <a:off x="76200" y="3550809"/>
            <a:ext cx="1993900" cy="317500"/>
          </a:xfrm>
          <a:prstGeom prst="rect">
            <a:avLst/>
          </a:prstGeom>
          <a:solidFill>
            <a:schemeClr val="bg1"/>
          </a:solidFill>
        </p:spPr>
      </p:pic>
      <p:sp>
        <p:nvSpPr>
          <p:cNvPr id="8" name="Oval 8"/>
          <p:cNvSpPr>
            <a:spLocks noChangeArrowheads="1"/>
          </p:cNvSpPr>
          <p:nvPr/>
        </p:nvSpPr>
        <p:spPr bwMode="auto">
          <a:xfrm>
            <a:off x="762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Tree>
    <p:extLst>
      <p:ext uri="{BB962C8B-B14F-4D97-AF65-F5344CB8AC3E}">
        <p14:creationId xmlns:p14="http://schemas.microsoft.com/office/powerpoint/2010/main" val="25963863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Forward mode vs Reverse Mode</a:t>
            </a:r>
          </a:p>
        </p:txBody>
      </p:sp>
      <p:sp>
        <p:nvSpPr>
          <p:cNvPr id="3" name="Content Placeholder 2"/>
          <p:cNvSpPr>
            <a:spLocks noGrp="1"/>
          </p:cNvSpPr>
          <p:nvPr>
            <p:ph idx="1"/>
          </p:nvPr>
        </p:nvSpPr>
        <p:spPr/>
        <p:txBody>
          <a:bodyPr/>
          <a:lstStyle/>
          <a:p>
            <a:r>
              <a:rPr lang="en-US" dirty="0"/>
              <a:t>What are the differences? </a:t>
            </a:r>
          </a:p>
          <a:p>
            <a:endParaRPr lang="en-US" dirty="0"/>
          </a:p>
          <a:p>
            <a:r>
              <a:rPr lang="en-US" dirty="0"/>
              <a:t>Which one is faster to compute? </a:t>
            </a:r>
          </a:p>
          <a:p>
            <a:pPr lvl="1"/>
            <a:r>
              <a:rPr lang="en-US" dirty="0"/>
              <a:t>Forward or backward?</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42</a:t>
            </a:fld>
            <a:endParaRPr lang="en-US">
              <a:solidFill>
                <a:prstClr val="white">
                  <a:lumMod val="50000"/>
                </a:prstClr>
              </a:solidFill>
            </a:endParaRPr>
          </a:p>
        </p:txBody>
      </p:sp>
    </p:spTree>
    <p:extLst>
      <p:ext uri="{BB962C8B-B14F-4D97-AF65-F5344CB8AC3E}">
        <p14:creationId xmlns:p14="http://schemas.microsoft.com/office/powerpoint/2010/main" val="5193886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Forward mode vs Reverse Mode</a:t>
            </a:r>
          </a:p>
        </p:txBody>
      </p:sp>
      <p:sp>
        <p:nvSpPr>
          <p:cNvPr id="3" name="Content Placeholder 2"/>
          <p:cNvSpPr>
            <a:spLocks noGrp="1"/>
          </p:cNvSpPr>
          <p:nvPr>
            <p:ph idx="1"/>
          </p:nvPr>
        </p:nvSpPr>
        <p:spPr/>
        <p:txBody>
          <a:bodyPr/>
          <a:lstStyle/>
          <a:p>
            <a:r>
              <a:rPr lang="en-US" dirty="0"/>
              <a:t>x </a:t>
            </a:r>
            <a:r>
              <a:rPr lang="en-US" dirty="0">
                <a:sym typeface="Wingdings" pitchFamily="2" charset="2"/>
              </a:rPr>
              <a:t> Graph  L</a:t>
            </a:r>
          </a:p>
          <a:p>
            <a:r>
              <a:rPr lang="en-US" dirty="0">
                <a:sym typeface="Wingdings" pitchFamily="2" charset="2"/>
              </a:rPr>
              <a:t>Intuition of Jacobian</a:t>
            </a:r>
            <a:endParaRPr lang="en-US" dirty="0"/>
          </a:p>
        </p:txBody>
      </p:sp>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43</a:t>
            </a:fld>
            <a:endParaRPr lang="en-US">
              <a:solidFill>
                <a:prstClr val="white">
                  <a:lumMod val="50000"/>
                </a:prstClr>
              </a:solidFill>
            </a:endParaRPr>
          </a:p>
        </p:txBody>
      </p:sp>
    </p:spTree>
    <p:extLst>
      <p:ext uri="{BB962C8B-B14F-4D97-AF65-F5344CB8AC3E}">
        <p14:creationId xmlns:p14="http://schemas.microsoft.com/office/powerpoint/2010/main" val="34461567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Forward mode vs Reverse Mode</a:t>
            </a:r>
          </a:p>
        </p:txBody>
      </p:sp>
      <p:sp>
        <p:nvSpPr>
          <p:cNvPr id="3" name="Content Placeholder 2"/>
          <p:cNvSpPr>
            <a:spLocks noGrp="1"/>
          </p:cNvSpPr>
          <p:nvPr>
            <p:ph idx="1"/>
          </p:nvPr>
        </p:nvSpPr>
        <p:spPr/>
        <p:txBody>
          <a:bodyPr/>
          <a:lstStyle/>
          <a:p>
            <a:r>
              <a:rPr lang="en-US" dirty="0"/>
              <a:t>What are the differences? </a:t>
            </a:r>
          </a:p>
          <a:p>
            <a:endParaRPr lang="en-US" dirty="0"/>
          </a:p>
          <a:p>
            <a:r>
              <a:rPr lang="en-US" dirty="0"/>
              <a:t>Which one is faster to compute? </a:t>
            </a:r>
          </a:p>
          <a:p>
            <a:pPr lvl="1"/>
            <a:r>
              <a:rPr lang="en-US" dirty="0"/>
              <a:t>Forward or backward?</a:t>
            </a:r>
          </a:p>
          <a:p>
            <a:endParaRPr lang="en-US" dirty="0"/>
          </a:p>
          <a:p>
            <a:r>
              <a:rPr lang="en-US" dirty="0"/>
              <a:t>Which one is more memory efficient (less storage)? </a:t>
            </a:r>
          </a:p>
          <a:p>
            <a:pPr lvl="1"/>
            <a:r>
              <a:rPr lang="en-US" dirty="0"/>
              <a:t>Forward or backward?</a:t>
            </a:r>
          </a:p>
          <a:p>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44</a:t>
            </a:fld>
            <a:endParaRPr lang="en-US">
              <a:solidFill>
                <a:prstClr val="white">
                  <a:lumMod val="50000"/>
                </a:prstClr>
              </a:solidFill>
            </a:endParaRPr>
          </a:p>
        </p:txBody>
      </p:sp>
    </p:spTree>
    <p:extLst>
      <p:ext uri="{BB962C8B-B14F-4D97-AF65-F5344CB8AC3E}">
        <p14:creationId xmlns:p14="http://schemas.microsoft.com/office/powerpoint/2010/main" val="15295497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for Today</a:t>
            </a:r>
          </a:p>
        </p:txBody>
      </p:sp>
      <p:sp>
        <p:nvSpPr>
          <p:cNvPr id="3" name="Content Placeholder 2"/>
          <p:cNvSpPr>
            <a:spLocks noGrp="1"/>
          </p:cNvSpPr>
          <p:nvPr>
            <p:ph idx="1"/>
          </p:nvPr>
        </p:nvSpPr>
        <p:spPr/>
        <p:txBody>
          <a:bodyPr/>
          <a:lstStyle/>
          <a:p>
            <a:r>
              <a:rPr lang="en-US" dirty="0"/>
              <a:t>Automatic Differentiation</a:t>
            </a:r>
          </a:p>
          <a:p>
            <a:pPr lvl="1"/>
            <a:r>
              <a:rPr lang="en-US" dirty="0"/>
              <a:t>(Finish) Forward mode vs Reverse mode AD</a:t>
            </a:r>
          </a:p>
          <a:p>
            <a:pPr lvl="1"/>
            <a:r>
              <a:rPr lang="en-US" dirty="0"/>
              <a:t>Backprop</a:t>
            </a:r>
          </a:p>
          <a:p>
            <a:pPr lvl="1"/>
            <a:r>
              <a:rPr lang="en-US" dirty="0"/>
              <a:t>Patterns in backprop</a:t>
            </a:r>
          </a:p>
          <a:p>
            <a:pPr lvl="1"/>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45</a:t>
            </a:fld>
            <a:endParaRPr lang="en-US"/>
          </a:p>
        </p:txBody>
      </p:sp>
    </p:spTree>
    <p:extLst>
      <p:ext uri="{BB962C8B-B14F-4D97-AF65-F5344CB8AC3E}">
        <p14:creationId xmlns:p14="http://schemas.microsoft.com/office/powerpoint/2010/main" val="40574710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(C) Dhruv Batra </a:t>
            </a:r>
          </a:p>
        </p:txBody>
      </p:sp>
      <p:sp>
        <p:nvSpPr>
          <p:cNvPr id="3" name="Slide Number Placeholder 2"/>
          <p:cNvSpPr>
            <a:spLocks noGrp="1"/>
          </p:cNvSpPr>
          <p:nvPr>
            <p:ph type="sldNum" sz="quarter" idx="12"/>
          </p:nvPr>
        </p:nvSpPr>
        <p:spPr/>
        <p:txBody>
          <a:bodyPr/>
          <a:lstStyle/>
          <a:p>
            <a:pPr>
              <a:defRPr/>
            </a:pPr>
            <a:fld id="{A51550E6-1DFF-B84C-BFE3-E4371400DA8D}" type="slidenum">
              <a:rPr lang="en-US" smtClean="0"/>
              <a:pPr>
                <a:defRPr/>
              </a:pPr>
              <a:t>46</a:t>
            </a:fld>
            <a:endParaRPr lang="en-US"/>
          </a:p>
        </p:txBody>
      </p:sp>
      <p:pic>
        <p:nvPicPr>
          <p:cNvPr id="4" name="Picture 3"/>
          <p:cNvPicPr>
            <a:picLocks noChangeAspect="1"/>
          </p:cNvPicPr>
          <p:nvPr/>
        </p:nvPicPr>
        <p:blipFill>
          <a:blip r:embed="rId2"/>
          <a:stretch>
            <a:fillRect/>
          </a:stretch>
        </p:blipFill>
        <p:spPr>
          <a:xfrm>
            <a:off x="0" y="2231169"/>
            <a:ext cx="9144000" cy="2395661"/>
          </a:xfrm>
          <a:prstGeom prst="rect">
            <a:avLst/>
          </a:prstGeom>
        </p:spPr>
      </p:pic>
      <p:sp>
        <p:nvSpPr>
          <p:cNvPr id="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Figure Credit: Andrea </a:t>
            </a:r>
            <a:r>
              <a:rPr lang="en-US" sz="1200" dirty="0" err="1"/>
              <a:t>Vedaldi</a:t>
            </a:r>
            <a:endParaRPr lang="en-US" sz="1200" dirty="0"/>
          </a:p>
        </p:txBody>
      </p:sp>
      <p:pic>
        <p:nvPicPr>
          <p:cNvPr id="7" name="Picture 6">
            <a:extLst>
              <a:ext uri="{FF2B5EF4-FFF2-40B4-BE49-F238E27FC236}">
                <a16:creationId xmlns:a16="http://schemas.microsoft.com/office/drawing/2014/main" id="{8D85A365-DDD1-9E4E-8AB1-DC645796FF70}"/>
              </a:ext>
            </a:extLst>
          </p:cNvPr>
          <p:cNvPicPr>
            <a:picLocks noChangeAspect="1"/>
          </p:cNvPicPr>
          <p:nvPr/>
        </p:nvPicPr>
        <p:blipFill>
          <a:blip r:embed="rId3"/>
          <a:stretch>
            <a:fillRect/>
          </a:stretch>
        </p:blipFill>
        <p:spPr>
          <a:xfrm>
            <a:off x="254000" y="2834160"/>
            <a:ext cx="279400" cy="215900"/>
          </a:xfrm>
          <a:prstGeom prst="rect">
            <a:avLst/>
          </a:prstGeom>
          <a:solidFill>
            <a:schemeClr val="bg1"/>
          </a:solidFill>
          <a:ln w="63500">
            <a:solidFill>
              <a:schemeClr val="bg1"/>
            </a:solidFill>
          </a:ln>
        </p:spPr>
      </p:pic>
      <p:pic>
        <p:nvPicPr>
          <p:cNvPr id="11" name="Picture 10">
            <a:extLst>
              <a:ext uri="{FF2B5EF4-FFF2-40B4-BE49-F238E27FC236}">
                <a16:creationId xmlns:a16="http://schemas.microsoft.com/office/drawing/2014/main" id="{98D77B1C-0F50-5A48-887D-B932A8DA2722}"/>
              </a:ext>
            </a:extLst>
          </p:cNvPr>
          <p:cNvPicPr>
            <a:picLocks noChangeAspect="1"/>
          </p:cNvPicPr>
          <p:nvPr/>
        </p:nvPicPr>
        <p:blipFill>
          <a:blip r:embed="rId4"/>
          <a:stretch>
            <a:fillRect/>
          </a:stretch>
        </p:blipFill>
        <p:spPr>
          <a:xfrm>
            <a:off x="2667000" y="2438400"/>
            <a:ext cx="596900" cy="368300"/>
          </a:xfrm>
          <a:prstGeom prst="rect">
            <a:avLst/>
          </a:prstGeom>
          <a:solidFill>
            <a:schemeClr val="bg1"/>
          </a:solidFill>
        </p:spPr>
      </p:pic>
      <p:pic>
        <p:nvPicPr>
          <p:cNvPr id="12" name="Picture 11">
            <a:extLst>
              <a:ext uri="{FF2B5EF4-FFF2-40B4-BE49-F238E27FC236}">
                <a16:creationId xmlns:a16="http://schemas.microsoft.com/office/drawing/2014/main" id="{0ACD635F-11A0-D344-872A-97AC019A8389}"/>
              </a:ext>
            </a:extLst>
          </p:cNvPr>
          <p:cNvPicPr>
            <a:picLocks noChangeAspect="1"/>
          </p:cNvPicPr>
          <p:nvPr/>
        </p:nvPicPr>
        <p:blipFill>
          <a:blip r:embed="rId4"/>
          <a:stretch>
            <a:fillRect/>
          </a:stretch>
        </p:blipFill>
        <p:spPr>
          <a:xfrm>
            <a:off x="2667000" y="2451100"/>
            <a:ext cx="596900" cy="368300"/>
          </a:xfrm>
          <a:prstGeom prst="rect">
            <a:avLst/>
          </a:prstGeom>
          <a:solidFill>
            <a:schemeClr val="bg1"/>
          </a:solidFill>
          <a:ln w="12700">
            <a:solidFill>
              <a:schemeClr val="bg1"/>
            </a:solidFill>
          </a:ln>
        </p:spPr>
      </p:pic>
      <p:pic>
        <p:nvPicPr>
          <p:cNvPr id="13" name="Picture 12">
            <a:extLst>
              <a:ext uri="{FF2B5EF4-FFF2-40B4-BE49-F238E27FC236}">
                <a16:creationId xmlns:a16="http://schemas.microsoft.com/office/drawing/2014/main" id="{4C1B29B3-3902-9C45-81F3-BED7A9EFB0F3}"/>
              </a:ext>
            </a:extLst>
          </p:cNvPr>
          <p:cNvPicPr>
            <a:picLocks noChangeAspect="1"/>
          </p:cNvPicPr>
          <p:nvPr/>
        </p:nvPicPr>
        <p:blipFill>
          <a:blip r:embed="rId5"/>
          <a:stretch>
            <a:fillRect/>
          </a:stretch>
        </p:blipFill>
        <p:spPr>
          <a:xfrm>
            <a:off x="4615787" y="2451100"/>
            <a:ext cx="596900" cy="368300"/>
          </a:xfrm>
          <a:prstGeom prst="rect">
            <a:avLst/>
          </a:prstGeom>
          <a:solidFill>
            <a:schemeClr val="bg1"/>
          </a:solidFill>
          <a:ln w="12700">
            <a:solidFill>
              <a:schemeClr val="bg1"/>
            </a:solidFill>
          </a:ln>
        </p:spPr>
      </p:pic>
      <p:pic>
        <p:nvPicPr>
          <p:cNvPr id="14" name="Picture 13">
            <a:extLst>
              <a:ext uri="{FF2B5EF4-FFF2-40B4-BE49-F238E27FC236}">
                <a16:creationId xmlns:a16="http://schemas.microsoft.com/office/drawing/2014/main" id="{38D1A769-B121-BE44-9803-28A7D0A1507A}"/>
              </a:ext>
            </a:extLst>
          </p:cNvPr>
          <p:cNvPicPr>
            <a:picLocks noChangeAspect="1"/>
          </p:cNvPicPr>
          <p:nvPr/>
        </p:nvPicPr>
        <p:blipFill>
          <a:blip r:embed="rId6"/>
          <a:stretch>
            <a:fillRect/>
          </a:stretch>
        </p:blipFill>
        <p:spPr>
          <a:xfrm>
            <a:off x="5486400" y="2465860"/>
            <a:ext cx="1041400" cy="368300"/>
          </a:xfrm>
          <a:prstGeom prst="rect">
            <a:avLst/>
          </a:prstGeom>
          <a:solidFill>
            <a:schemeClr val="bg1"/>
          </a:solidFill>
        </p:spPr>
      </p:pic>
      <p:pic>
        <p:nvPicPr>
          <p:cNvPr id="18" name="Picture 17">
            <a:extLst>
              <a:ext uri="{FF2B5EF4-FFF2-40B4-BE49-F238E27FC236}">
                <a16:creationId xmlns:a16="http://schemas.microsoft.com/office/drawing/2014/main" id="{3F69AFE3-D56B-4446-BE60-4007833B6F9D}"/>
              </a:ext>
            </a:extLst>
          </p:cNvPr>
          <p:cNvPicPr>
            <a:picLocks noChangeAspect="1"/>
          </p:cNvPicPr>
          <p:nvPr/>
        </p:nvPicPr>
        <p:blipFill>
          <a:blip r:embed="rId7"/>
          <a:stretch>
            <a:fillRect/>
          </a:stretch>
        </p:blipFill>
        <p:spPr>
          <a:xfrm>
            <a:off x="8039100" y="2781300"/>
            <a:ext cx="266700" cy="292100"/>
          </a:xfrm>
          <a:prstGeom prst="rect">
            <a:avLst/>
          </a:prstGeom>
          <a:solidFill>
            <a:schemeClr val="bg1"/>
          </a:solidFill>
          <a:ln w="12700">
            <a:solidFill>
              <a:schemeClr val="bg1"/>
            </a:solidFill>
          </a:ln>
        </p:spPr>
      </p:pic>
      <p:sp>
        <p:nvSpPr>
          <p:cNvPr id="19" name="Title 1">
            <a:extLst>
              <a:ext uri="{FF2B5EF4-FFF2-40B4-BE49-F238E27FC236}">
                <a16:creationId xmlns:a16="http://schemas.microsoft.com/office/drawing/2014/main" id="{7FC68E27-2AFE-134B-B8B5-90667434BF60}"/>
              </a:ext>
            </a:extLst>
          </p:cNvPr>
          <p:cNvSpPr txBox="1">
            <a:spLocks/>
          </p:cNvSpPr>
          <p:nvPr/>
        </p:nvSpPr>
        <p:spPr>
          <a:xfrm>
            <a:off x="0" y="228600"/>
            <a:ext cx="91440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dirty="0"/>
              <a:t>Neural Network Computation Graph</a:t>
            </a:r>
          </a:p>
        </p:txBody>
      </p:sp>
    </p:spTree>
    <p:extLst>
      <p:ext uri="{BB962C8B-B14F-4D97-AF65-F5344CB8AC3E}">
        <p14:creationId xmlns:p14="http://schemas.microsoft.com/office/powerpoint/2010/main" val="25030193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(C) Dhruv Batra </a:t>
            </a:r>
          </a:p>
        </p:txBody>
      </p:sp>
      <p:sp>
        <p:nvSpPr>
          <p:cNvPr id="3" name="Slide Number Placeholder 2"/>
          <p:cNvSpPr>
            <a:spLocks noGrp="1"/>
          </p:cNvSpPr>
          <p:nvPr>
            <p:ph type="sldNum" sz="quarter" idx="12"/>
          </p:nvPr>
        </p:nvSpPr>
        <p:spPr/>
        <p:txBody>
          <a:bodyPr/>
          <a:lstStyle/>
          <a:p>
            <a:pPr>
              <a:defRPr/>
            </a:pPr>
            <a:fld id="{A51550E6-1DFF-B84C-BFE3-E4371400DA8D}" type="slidenum">
              <a:rPr lang="en-US" smtClean="0"/>
              <a:pPr>
                <a:defRPr/>
              </a:pPr>
              <a:t>47</a:t>
            </a:fld>
            <a:endParaRPr lang="en-US"/>
          </a:p>
        </p:txBody>
      </p:sp>
      <p:pic>
        <p:nvPicPr>
          <p:cNvPr id="4" name="Picture 3"/>
          <p:cNvPicPr>
            <a:picLocks noChangeAspect="1"/>
          </p:cNvPicPr>
          <p:nvPr/>
        </p:nvPicPr>
        <p:blipFill>
          <a:blip r:embed="rId3"/>
          <a:stretch>
            <a:fillRect/>
          </a:stretch>
        </p:blipFill>
        <p:spPr>
          <a:xfrm>
            <a:off x="0" y="1539347"/>
            <a:ext cx="9144000" cy="3779306"/>
          </a:xfrm>
          <a:prstGeom prst="rect">
            <a:avLst/>
          </a:prstGeom>
        </p:spPr>
      </p:pic>
      <p:sp>
        <p:nvSpPr>
          <p:cNvPr id="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Figure Credit: Andrea </a:t>
            </a:r>
            <a:r>
              <a:rPr lang="en-US" sz="1200"/>
              <a:t>Vedaldi</a:t>
            </a:r>
            <a:endParaRPr lang="en-US" sz="1200" dirty="0"/>
          </a:p>
        </p:txBody>
      </p:sp>
      <p:pic>
        <p:nvPicPr>
          <p:cNvPr id="18" name="Picture 17">
            <a:extLst>
              <a:ext uri="{FF2B5EF4-FFF2-40B4-BE49-F238E27FC236}">
                <a16:creationId xmlns:a16="http://schemas.microsoft.com/office/drawing/2014/main" id="{3D0B6275-4A9A-9547-8CD7-B870530D7A58}"/>
              </a:ext>
            </a:extLst>
          </p:cNvPr>
          <p:cNvPicPr>
            <a:picLocks noChangeAspect="1"/>
          </p:cNvPicPr>
          <p:nvPr/>
        </p:nvPicPr>
        <p:blipFill>
          <a:blip r:embed="rId4"/>
          <a:stretch>
            <a:fillRect/>
          </a:stretch>
        </p:blipFill>
        <p:spPr>
          <a:xfrm>
            <a:off x="8561696" y="1779896"/>
            <a:ext cx="190500" cy="215900"/>
          </a:xfrm>
          <a:prstGeom prst="rect">
            <a:avLst/>
          </a:prstGeom>
          <a:solidFill>
            <a:schemeClr val="bg1"/>
          </a:solidFill>
          <a:ln w="50800">
            <a:solidFill>
              <a:schemeClr val="bg1"/>
            </a:solidFill>
          </a:ln>
        </p:spPr>
      </p:pic>
      <p:pic>
        <p:nvPicPr>
          <p:cNvPr id="19" name="Picture 18">
            <a:extLst>
              <a:ext uri="{FF2B5EF4-FFF2-40B4-BE49-F238E27FC236}">
                <a16:creationId xmlns:a16="http://schemas.microsoft.com/office/drawing/2014/main" id="{0E77F1D1-4470-6543-AD21-0A5E4C537B72}"/>
              </a:ext>
            </a:extLst>
          </p:cNvPr>
          <p:cNvPicPr>
            <a:picLocks noChangeAspect="1"/>
          </p:cNvPicPr>
          <p:nvPr/>
        </p:nvPicPr>
        <p:blipFill>
          <a:blip r:embed="rId5"/>
          <a:stretch>
            <a:fillRect/>
          </a:stretch>
        </p:blipFill>
        <p:spPr>
          <a:xfrm>
            <a:off x="228600" y="1828800"/>
            <a:ext cx="190500" cy="139700"/>
          </a:xfrm>
          <a:prstGeom prst="rect">
            <a:avLst/>
          </a:prstGeom>
          <a:solidFill>
            <a:schemeClr val="bg1"/>
          </a:solidFill>
          <a:ln w="50800">
            <a:solidFill>
              <a:schemeClr val="bg1"/>
            </a:solidFill>
          </a:ln>
        </p:spPr>
      </p:pic>
      <p:pic>
        <p:nvPicPr>
          <p:cNvPr id="21" name="Picture 20">
            <a:extLst>
              <a:ext uri="{FF2B5EF4-FFF2-40B4-BE49-F238E27FC236}">
                <a16:creationId xmlns:a16="http://schemas.microsoft.com/office/drawing/2014/main" id="{0CA45EC9-3DD7-5B4E-B9F2-BCC8B18D2B67}"/>
              </a:ext>
            </a:extLst>
          </p:cNvPr>
          <p:cNvPicPr>
            <a:picLocks noChangeAspect="1"/>
          </p:cNvPicPr>
          <p:nvPr/>
        </p:nvPicPr>
        <p:blipFill>
          <a:blip r:embed="rId6"/>
          <a:stretch>
            <a:fillRect/>
          </a:stretch>
        </p:blipFill>
        <p:spPr>
          <a:xfrm>
            <a:off x="6311900" y="1779896"/>
            <a:ext cx="622300" cy="228600"/>
          </a:xfrm>
          <a:prstGeom prst="rect">
            <a:avLst/>
          </a:prstGeom>
          <a:solidFill>
            <a:schemeClr val="bg1"/>
          </a:solidFill>
        </p:spPr>
      </p:pic>
      <p:pic>
        <p:nvPicPr>
          <p:cNvPr id="22" name="Picture 21">
            <a:extLst>
              <a:ext uri="{FF2B5EF4-FFF2-40B4-BE49-F238E27FC236}">
                <a16:creationId xmlns:a16="http://schemas.microsoft.com/office/drawing/2014/main" id="{F064C310-3A3B-F445-B788-1443542E9FDB}"/>
              </a:ext>
            </a:extLst>
          </p:cNvPr>
          <p:cNvPicPr>
            <a:picLocks noChangeAspect="1"/>
          </p:cNvPicPr>
          <p:nvPr/>
        </p:nvPicPr>
        <p:blipFill>
          <a:blip r:embed="rId7"/>
          <a:stretch>
            <a:fillRect/>
          </a:stretch>
        </p:blipFill>
        <p:spPr>
          <a:xfrm>
            <a:off x="2223448" y="1793544"/>
            <a:ext cx="368300" cy="201304"/>
          </a:xfrm>
          <a:prstGeom prst="rect">
            <a:avLst/>
          </a:prstGeom>
          <a:solidFill>
            <a:schemeClr val="bg1"/>
          </a:solidFill>
        </p:spPr>
      </p:pic>
      <p:pic>
        <p:nvPicPr>
          <p:cNvPr id="23" name="Picture 22">
            <a:extLst>
              <a:ext uri="{FF2B5EF4-FFF2-40B4-BE49-F238E27FC236}">
                <a16:creationId xmlns:a16="http://schemas.microsoft.com/office/drawing/2014/main" id="{A4FEE8FF-FD6C-494A-8DBA-70763612F2BE}"/>
              </a:ext>
            </a:extLst>
          </p:cNvPr>
          <p:cNvPicPr>
            <a:picLocks noChangeAspect="1"/>
          </p:cNvPicPr>
          <p:nvPr/>
        </p:nvPicPr>
        <p:blipFill>
          <a:blip r:embed="rId8"/>
          <a:stretch>
            <a:fillRect/>
          </a:stretch>
        </p:blipFill>
        <p:spPr>
          <a:xfrm>
            <a:off x="4387850" y="1766248"/>
            <a:ext cx="368300" cy="228600"/>
          </a:xfrm>
          <a:prstGeom prst="rect">
            <a:avLst/>
          </a:prstGeom>
          <a:solidFill>
            <a:schemeClr val="bg1"/>
          </a:solidFill>
        </p:spPr>
      </p:pic>
      <p:pic>
        <p:nvPicPr>
          <p:cNvPr id="24" name="Picture 23">
            <a:extLst>
              <a:ext uri="{FF2B5EF4-FFF2-40B4-BE49-F238E27FC236}">
                <a16:creationId xmlns:a16="http://schemas.microsoft.com/office/drawing/2014/main" id="{6E01A979-BDB6-4245-BF4B-5E47079676FB}"/>
              </a:ext>
            </a:extLst>
          </p:cNvPr>
          <p:cNvPicPr>
            <a:picLocks noChangeAspect="1"/>
          </p:cNvPicPr>
          <p:nvPr/>
        </p:nvPicPr>
        <p:blipFill>
          <a:blip r:embed="rId9"/>
          <a:stretch>
            <a:fillRect/>
          </a:stretch>
        </p:blipFill>
        <p:spPr>
          <a:xfrm>
            <a:off x="4267200" y="3864592"/>
            <a:ext cx="482600" cy="228600"/>
          </a:xfrm>
          <a:prstGeom prst="rect">
            <a:avLst/>
          </a:prstGeom>
          <a:solidFill>
            <a:schemeClr val="bg1"/>
          </a:solidFill>
          <a:ln w="38100">
            <a:solidFill>
              <a:schemeClr val="bg1"/>
            </a:solidFill>
          </a:ln>
        </p:spPr>
      </p:pic>
      <p:pic>
        <p:nvPicPr>
          <p:cNvPr id="25" name="Picture 24">
            <a:extLst>
              <a:ext uri="{FF2B5EF4-FFF2-40B4-BE49-F238E27FC236}">
                <a16:creationId xmlns:a16="http://schemas.microsoft.com/office/drawing/2014/main" id="{2592964E-ACA6-F640-9343-43908FF6B632}"/>
              </a:ext>
            </a:extLst>
          </p:cNvPr>
          <p:cNvPicPr>
            <a:picLocks noChangeAspect="1"/>
          </p:cNvPicPr>
          <p:nvPr/>
        </p:nvPicPr>
        <p:blipFill>
          <a:blip r:embed="rId10"/>
          <a:stretch>
            <a:fillRect/>
          </a:stretch>
        </p:blipFill>
        <p:spPr>
          <a:xfrm>
            <a:off x="6214468" y="3872552"/>
            <a:ext cx="749300" cy="228600"/>
          </a:xfrm>
          <a:prstGeom prst="rect">
            <a:avLst/>
          </a:prstGeom>
          <a:solidFill>
            <a:schemeClr val="bg1"/>
          </a:solidFill>
          <a:ln w="12700">
            <a:solidFill>
              <a:schemeClr val="bg1"/>
            </a:solidFill>
          </a:ln>
        </p:spPr>
      </p:pic>
      <p:pic>
        <p:nvPicPr>
          <p:cNvPr id="26" name="Picture 25">
            <a:extLst>
              <a:ext uri="{FF2B5EF4-FFF2-40B4-BE49-F238E27FC236}">
                <a16:creationId xmlns:a16="http://schemas.microsoft.com/office/drawing/2014/main" id="{C7B65FC3-6904-1548-B2F1-4C0330007B5A}"/>
              </a:ext>
            </a:extLst>
          </p:cNvPr>
          <p:cNvPicPr>
            <a:picLocks noChangeAspect="1"/>
          </p:cNvPicPr>
          <p:nvPr/>
        </p:nvPicPr>
        <p:blipFill>
          <a:blip r:embed="rId11"/>
          <a:stretch>
            <a:fillRect/>
          </a:stretch>
        </p:blipFill>
        <p:spPr>
          <a:xfrm>
            <a:off x="2223448" y="3878240"/>
            <a:ext cx="482600" cy="228600"/>
          </a:xfrm>
          <a:prstGeom prst="rect">
            <a:avLst/>
          </a:prstGeom>
          <a:solidFill>
            <a:schemeClr val="bg1"/>
          </a:solidFill>
        </p:spPr>
      </p:pic>
      <p:pic>
        <p:nvPicPr>
          <p:cNvPr id="28" name="Picture 27">
            <a:extLst>
              <a:ext uri="{FF2B5EF4-FFF2-40B4-BE49-F238E27FC236}">
                <a16:creationId xmlns:a16="http://schemas.microsoft.com/office/drawing/2014/main" id="{D11EF64B-2B3F-E342-9BA3-BC91D092AEFF}"/>
              </a:ext>
            </a:extLst>
          </p:cNvPr>
          <p:cNvPicPr>
            <a:picLocks noChangeAspect="1"/>
          </p:cNvPicPr>
          <p:nvPr/>
        </p:nvPicPr>
        <p:blipFill>
          <a:blip r:embed="rId12"/>
          <a:stretch>
            <a:fillRect/>
          </a:stretch>
        </p:blipFill>
        <p:spPr>
          <a:xfrm>
            <a:off x="193344" y="3878240"/>
            <a:ext cx="317500" cy="215900"/>
          </a:xfrm>
          <a:prstGeom prst="rect">
            <a:avLst/>
          </a:prstGeom>
          <a:solidFill>
            <a:schemeClr val="bg1"/>
          </a:solidFill>
          <a:ln w="25400">
            <a:solidFill>
              <a:schemeClr val="bg1"/>
            </a:solidFill>
          </a:ln>
        </p:spPr>
      </p:pic>
      <p:pic>
        <p:nvPicPr>
          <p:cNvPr id="29" name="Picture 28">
            <a:extLst>
              <a:ext uri="{FF2B5EF4-FFF2-40B4-BE49-F238E27FC236}">
                <a16:creationId xmlns:a16="http://schemas.microsoft.com/office/drawing/2014/main" id="{DFF688AD-7B4A-B044-AB60-75028508E2FE}"/>
              </a:ext>
            </a:extLst>
          </p:cNvPr>
          <p:cNvPicPr>
            <a:picLocks noChangeAspect="1"/>
          </p:cNvPicPr>
          <p:nvPr/>
        </p:nvPicPr>
        <p:blipFill>
          <a:blip r:embed="rId13"/>
          <a:stretch>
            <a:fillRect/>
          </a:stretch>
        </p:blipFill>
        <p:spPr>
          <a:xfrm>
            <a:off x="8472796" y="3885252"/>
            <a:ext cx="317500" cy="215900"/>
          </a:xfrm>
          <a:prstGeom prst="rect">
            <a:avLst/>
          </a:prstGeom>
          <a:solidFill>
            <a:schemeClr val="bg1"/>
          </a:solidFill>
          <a:ln w="38100">
            <a:solidFill>
              <a:schemeClr val="bg1"/>
            </a:solidFill>
          </a:ln>
        </p:spPr>
      </p:pic>
      <p:sp>
        <p:nvSpPr>
          <p:cNvPr id="30" name="Title 1">
            <a:extLst>
              <a:ext uri="{FF2B5EF4-FFF2-40B4-BE49-F238E27FC236}">
                <a16:creationId xmlns:a16="http://schemas.microsoft.com/office/drawing/2014/main" id="{4DF04D39-74B7-E942-AAD0-277B45D73C76}"/>
              </a:ext>
            </a:extLst>
          </p:cNvPr>
          <p:cNvSpPr txBox="1">
            <a:spLocks/>
          </p:cNvSpPr>
          <p:nvPr/>
        </p:nvSpPr>
        <p:spPr>
          <a:xfrm>
            <a:off x="0" y="228600"/>
            <a:ext cx="91440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dirty="0"/>
              <a:t>Backprop</a:t>
            </a:r>
          </a:p>
        </p:txBody>
      </p:sp>
    </p:spTree>
    <p:extLst>
      <p:ext uri="{BB962C8B-B14F-4D97-AF65-F5344CB8AC3E}">
        <p14:creationId xmlns:p14="http://schemas.microsoft.com/office/powerpoint/2010/main" val="32362223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1658880" y="3648287"/>
            <a:ext cx="1244160" cy="829527"/>
          </a:xfrm>
          <a:prstGeom prst="rect">
            <a:avLst/>
          </a:prstGeom>
          <a:solidFill>
            <a:srgbClr val="000000"/>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98307" name="Rectangle 3"/>
          <p:cNvSpPr>
            <a:spLocks noChangeArrowheads="1"/>
          </p:cNvSpPr>
          <p:nvPr/>
        </p:nvSpPr>
        <p:spPr bwMode="auto">
          <a:xfrm>
            <a:off x="3748320" y="3452426"/>
            <a:ext cx="1244160" cy="829527"/>
          </a:xfrm>
          <a:prstGeom prst="rect">
            <a:avLst/>
          </a:prstGeom>
          <a:solidFill>
            <a:srgbClr val="000000"/>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98308" name="Rectangle 4"/>
          <p:cNvSpPr>
            <a:spLocks noChangeArrowheads="1"/>
          </p:cNvSpPr>
          <p:nvPr/>
        </p:nvSpPr>
        <p:spPr bwMode="auto">
          <a:xfrm>
            <a:off x="2736000" y="4986187"/>
            <a:ext cx="1244160" cy="829527"/>
          </a:xfrm>
          <a:prstGeom prst="rect">
            <a:avLst/>
          </a:prstGeom>
          <a:solidFill>
            <a:srgbClr val="000000"/>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98309" name="Rectangle 5"/>
          <p:cNvSpPr>
            <a:spLocks noChangeArrowheads="1"/>
          </p:cNvSpPr>
          <p:nvPr/>
        </p:nvSpPr>
        <p:spPr bwMode="auto">
          <a:xfrm>
            <a:off x="2312640" y="2308946"/>
            <a:ext cx="1244160" cy="829527"/>
          </a:xfrm>
          <a:prstGeom prst="rect">
            <a:avLst/>
          </a:prstGeom>
          <a:solidFill>
            <a:srgbClr val="000000"/>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98310" name="Rectangle 6"/>
          <p:cNvSpPr>
            <a:spLocks noChangeArrowheads="1"/>
          </p:cNvSpPr>
          <p:nvPr/>
        </p:nvSpPr>
        <p:spPr bwMode="auto">
          <a:xfrm>
            <a:off x="3160800" y="1231713"/>
            <a:ext cx="1244160" cy="829527"/>
          </a:xfrm>
          <a:prstGeom prst="rect">
            <a:avLst/>
          </a:prstGeom>
          <a:solidFill>
            <a:srgbClr val="000000"/>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98311" name="Line 7"/>
          <p:cNvSpPr>
            <a:spLocks noChangeShapeType="1"/>
          </p:cNvSpPr>
          <p:nvPr/>
        </p:nvSpPr>
        <p:spPr bwMode="auto">
          <a:xfrm flipV="1">
            <a:off x="3362401" y="5796993"/>
            <a:ext cx="1440" cy="832407"/>
          </a:xfrm>
          <a:prstGeom prst="line">
            <a:avLst/>
          </a:prstGeom>
          <a:noFill/>
          <a:ln w="36720"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2" name="Line 8"/>
          <p:cNvSpPr>
            <a:spLocks noChangeShapeType="1"/>
          </p:cNvSpPr>
          <p:nvPr/>
        </p:nvSpPr>
        <p:spPr bwMode="auto">
          <a:xfrm flipH="1" flipV="1">
            <a:off x="2279521" y="4476374"/>
            <a:ext cx="1084320" cy="625026"/>
          </a:xfrm>
          <a:prstGeom prst="line">
            <a:avLst/>
          </a:prstGeom>
          <a:noFill/>
          <a:ln w="36720"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3" name="Freeform 9"/>
          <p:cNvSpPr>
            <a:spLocks/>
          </p:cNvSpPr>
          <p:nvPr/>
        </p:nvSpPr>
        <p:spPr bwMode="auto">
          <a:xfrm>
            <a:off x="67681" y="3102469"/>
            <a:ext cx="3250080" cy="3318108"/>
          </a:xfrm>
          <a:custGeom>
            <a:avLst/>
            <a:gdLst>
              <a:gd name="T0" fmla="*/ 9953 w 9954"/>
              <a:gd name="T1" fmla="*/ 10161 h 10162"/>
              <a:gd name="T2" fmla="*/ 1698 w 9954"/>
              <a:gd name="T3" fmla="*/ 5715 h 10162"/>
              <a:gd name="T4" fmla="*/ 8683 w 9954"/>
              <a:gd name="T5" fmla="*/ 0 h 10162"/>
            </a:gdLst>
            <a:ahLst/>
            <a:cxnLst>
              <a:cxn ang="0">
                <a:pos x="T0" y="T1"/>
              </a:cxn>
              <a:cxn ang="0">
                <a:pos x="T2" y="T3"/>
              </a:cxn>
              <a:cxn ang="0">
                <a:pos x="T4" y="T5"/>
              </a:cxn>
            </a:cxnLst>
            <a:rect l="0" t="0" r="r" b="b"/>
            <a:pathLst>
              <a:path w="9954" h="10162">
                <a:moveTo>
                  <a:pt x="9953" y="10161"/>
                </a:moveTo>
                <a:cubicBezTo>
                  <a:pt x="7715" y="9152"/>
                  <a:pt x="2264" y="6965"/>
                  <a:pt x="1698" y="5715"/>
                </a:cubicBezTo>
                <a:cubicBezTo>
                  <a:pt x="0" y="1965"/>
                  <a:pt x="8826" y="579"/>
                  <a:pt x="8683" y="0"/>
                </a:cubicBezTo>
              </a:path>
            </a:pathLst>
          </a:custGeom>
          <a:noFill/>
          <a:ln w="36720" cap="flat">
            <a:solidFill>
              <a:srgbClr val="000000"/>
            </a:solidFill>
            <a:round/>
            <a:headEn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4" name="Freeform 10"/>
          <p:cNvSpPr>
            <a:spLocks/>
          </p:cNvSpPr>
          <p:nvPr/>
        </p:nvSpPr>
        <p:spPr bwMode="auto">
          <a:xfrm>
            <a:off x="3661921" y="2065560"/>
            <a:ext cx="3250080" cy="2903345"/>
          </a:xfrm>
          <a:custGeom>
            <a:avLst/>
            <a:gdLst>
              <a:gd name="T0" fmla="*/ 0 w 9954"/>
              <a:gd name="T1" fmla="*/ 8890 h 8891"/>
              <a:gd name="T2" fmla="*/ 6350 w 9954"/>
              <a:gd name="T3" fmla="*/ 6667 h 8891"/>
              <a:gd name="T4" fmla="*/ 8255 w 9954"/>
              <a:gd name="T5" fmla="*/ 5001 h 8891"/>
              <a:gd name="T6" fmla="*/ 1270 w 9954"/>
              <a:gd name="T7" fmla="*/ 0 h 8891"/>
            </a:gdLst>
            <a:ahLst/>
            <a:cxnLst>
              <a:cxn ang="0">
                <a:pos x="T0" y="T1"/>
              </a:cxn>
              <a:cxn ang="0">
                <a:pos x="T2" y="T3"/>
              </a:cxn>
              <a:cxn ang="0">
                <a:pos x="T4" y="T5"/>
              </a:cxn>
              <a:cxn ang="0">
                <a:pos x="T6" y="T7"/>
              </a:cxn>
            </a:cxnLst>
            <a:rect l="0" t="0" r="r" b="b"/>
            <a:pathLst>
              <a:path w="9954" h="8891">
                <a:moveTo>
                  <a:pt x="0" y="8890"/>
                </a:moveTo>
                <a:cubicBezTo>
                  <a:pt x="1517" y="8295"/>
                  <a:pt x="4418" y="7572"/>
                  <a:pt x="6350" y="6667"/>
                </a:cubicBezTo>
                <a:cubicBezTo>
                  <a:pt x="7510" y="6125"/>
                  <a:pt x="8160" y="5368"/>
                  <a:pt x="8255" y="5001"/>
                </a:cubicBezTo>
                <a:cubicBezTo>
                  <a:pt x="9953" y="1719"/>
                  <a:pt x="1127" y="507"/>
                  <a:pt x="1270" y="0"/>
                </a:cubicBezTo>
              </a:path>
            </a:pathLst>
          </a:custGeom>
          <a:noFill/>
          <a:ln w="36720" cap="flat">
            <a:solidFill>
              <a:srgbClr val="000000"/>
            </a:solidFill>
            <a:round/>
            <a:headEn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5" name="Line 11"/>
          <p:cNvSpPr>
            <a:spLocks noChangeShapeType="1"/>
          </p:cNvSpPr>
          <p:nvPr/>
        </p:nvSpPr>
        <p:spPr bwMode="auto">
          <a:xfrm flipH="1" flipV="1">
            <a:off x="3938401" y="2064121"/>
            <a:ext cx="624960" cy="1454553"/>
          </a:xfrm>
          <a:prstGeom prst="line">
            <a:avLst/>
          </a:prstGeom>
          <a:noFill/>
          <a:ln w="36720"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6" name="Line 12"/>
          <p:cNvSpPr>
            <a:spLocks noChangeShapeType="1"/>
          </p:cNvSpPr>
          <p:nvPr/>
        </p:nvSpPr>
        <p:spPr bwMode="auto">
          <a:xfrm flipV="1">
            <a:off x="2903040" y="2064121"/>
            <a:ext cx="829440" cy="417644"/>
          </a:xfrm>
          <a:prstGeom prst="line">
            <a:avLst/>
          </a:prstGeom>
          <a:noFill/>
          <a:ln w="36720"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7" name="Line 13"/>
          <p:cNvSpPr>
            <a:spLocks noChangeShapeType="1"/>
          </p:cNvSpPr>
          <p:nvPr/>
        </p:nvSpPr>
        <p:spPr bwMode="auto">
          <a:xfrm flipV="1">
            <a:off x="3317760" y="4268992"/>
            <a:ext cx="1036800" cy="1039789"/>
          </a:xfrm>
          <a:prstGeom prst="line">
            <a:avLst/>
          </a:prstGeom>
          <a:noFill/>
          <a:ln w="36720"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8" name="Text Box 14"/>
          <p:cNvSpPr txBox="1">
            <a:spLocks noChangeArrowheads="1"/>
          </p:cNvSpPr>
          <p:nvPr/>
        </p:nvSpPr>
        <p:spPr bwMode="auto">
          <a:xfrm>
            <a:off x="4354560" y="5025328"/>
            <a:ext cx="4789440" cy="79038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39" tIns="60021" rIns="81639" bIns="40820"/>
          <a:lstStyle>
            <a:lvl1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9pPr>
          </a:lstStyle>
          <a:p>
            <a:r>
              <a:rPr lang="en-US" sz="2200" b="1" dirty="0">
                <a:solidFill>
                  <a:srgbClr val="FF0000"/>
                </a:solidFill>
                <a:latin typeface="FreeSans" charset="0"/>
              </a:rPr>
              <a:t>Any DAG of differentiable modules is allowed!</a:t>
            </a:r>
          </a:p>
        </p:txBody>
      </p:sp>
      <p:sp>
        <p:nvSpPr>
          <p:cNvPr id="98319" name="Line 15"/>
          <p:cNvSpPr>
            <a:spLocks noChangeShapeType="1"/>
          </p:cNvSpPr>
          <p:nvPr/>
        </p:nvSpPr>
        <p:spPr bwMode="auto">
          <a:xfrm flipV="1">
            <a:off x="2073600" y="3101030"/>
            <a:ext cx="1036800" cy="832407"/>
          </a:xfrm>
          <a:prstGeom prst="line">
            <a:avLst/>
          </a:prstGeom>
          <a:noFill/>
          <a:ln w="36720"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9" name="TextBox 18"/>
          <p:cNvSpPr txBox="1"/>
          <p:nvPr/>
        </p:nvSpPr>
        <p:spPr>
          <a:xfrm>
            <a:off x="3346992" y="6578469"/>
            <a:ext cx="2531913"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endParaRPr lang="en-US" dirty="0">
              <a:solidFill>
                <a:schemeClr val="bg1">
                  <a:lumMod val="65000"/>
                </a:schemeClr>
              </a:solidFill>
            </a:endParaRPr>
          </a:p>
        </p:txBody>
      </p:sp>
      <p:sp>
        <p:nvSpPr>
          <p:cNvPr id="20" name="Footer Placeholder 1"/>
          <p:cNvSpPr>
            <a:spLocks noGrp="1"/>
          </p:cNvSpPr>
          <p:nvPr>
            <p:ph type="ftr" sz="quarter" idx="11"/>
          </p:nvPr>
        </p:nvSpPr>
        <p:spPr>
          <a:xfrm>
            <a:off x="152400" y="6400800"/>
            <a:ext cx="2895600" cy="457200"/>
          </a:xfrm>
        </p:spPr>
        <p:txBody>
          <a:bodyPr/>
          <a:lstStyle/>
          <a:p>
            <a:pPr>
              <a:defRPr/>
            </a:pPr>
            <a:r>
              <a:rPr lang="en-US" dirty="0"/>
              <a:t>(C) Dhruv Batra </a:t>
            </a:r>
          </a:p>
        </p:txBody>
      </p:sp>
      <p:sp>
        <p:nvSpPr>
          <p:cNvPr id="21" name="Slide Number Placeholder 2"/>
          <p:cNvSpPr>
            <a:spLocks noGrp="1"/>
          </p:cNvSpPr>
          <p:nvPr>
            <p:ph type="sldNum" sz="quarter" idx="12"/>
          </p:nvPr>
        </p:nvSpPr>
        <p:spPr>
          <a:xfrm>
            <a:off x="7086600" y="6400800"/>
            <a:ext cx="1905000" cy="457200"/>
          </a:xfrm>
        </p:spPr>
        <p:txBody>
          <a:bodyPr/>
          <a:lstStyle/>
          <a:p>
            <a:pPr>
              <a:defRPr/>
            </a:pPr>
            <a:fld id="{A51550E6-1DFF-B84C-BFE3-E4371400DA8D}" type="slidenum">
              <a:rPr lang="en-US" smtClean="0"/>
              <a:pPr>
                <a:defRPr/>
              </a:pPr>
              <a:t>48</a:t>
            </a:fld>
            <a:endParaRPr lang="en-US"/>
          </a:p>
        </p:txBody>
      </p:sp>
      <p:sp>
        <p:nvSpPr>
          <p:cNvPr id="22" name="Title 1"/>
          <p:cNvSpPr txBox="1">
            <a:spLocks/>
          </p:cNvSpPr>
          <p:nvPr/>
        </p:nvSpPr>
        <p:spPr>
          <a:xfrm>
            <a:off x="685800" y="228600"/>
            <a:ext cx="77724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dirty="0"/>
              <a:t>Computational Graph</a:t>
            </a:r>
          </a:p>
        </p:txBody>
      </p:sp>
    </p:spTree>
    <p:extLst>
      <p:ext uri="{BB962C8B-B14F-4D97-AF65-F5344CB8AC3E}">
        <p14:creationId xmlns:p14="http://schemas.microsoft.com/office/powerpoint/2010/main" val="30090861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Computation: Forward-Prop</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49</a:t>
            </a:fld>
            <a:endParaRPr lang="en-US"/>
          </a:p>
        </p:txBody>
      </p:sp>
      <p:pic>
        <p:nvPicPr>
          <p:cNvPr id="7" name="Picture 6"/>
          <p:cNvPicPr>
            <a:picLocks noChangeAspect="1"/>
          </p:cNvPicPr>
          <p:nvPr/>
        </p:nvPicPr>
        <p:blipFill>
          <a:blip r:embed="rId2"/>
          <a:stretch>
            <a:fillRect/>
          </a:stretch>
        </p:blipFill>
        <p:spPr>
          <a:xfrm>
            <a:off x="0" y="1790700"/>
            <a:ext cx="9144000" cy="3270157"/>
          </a:xfrm>
          <a:prstGeom prst="rect">
            <a:avLst/>
          </a:prstGeom>
        </p:spPr>
      </p:pic>
      <p:sp>
        <p:nvSpPr>
          <p:cNvPr id="8" name="TextBox 7"/>
          <p:cNvSpPr txBox="1"/>
          <p:nvPr/>
        </p:nvSpPr>
        <p:spPr>
          <a:xfrm>
            <a:off x="2883528" y="6578469"/>
            <a:ext cx="3458849"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r>
              <a:rPr lang="en-US" dirty="0">
                <a:solidFill>
                  <a:schemeClr val="bg1">
                    <a:lumMod val="65000"/>
                  </a:schemeClr>
                </a:solidFill>
              </a:rPr>
              <a:t>, </a:t>
            </a:r>
            <a:r>
              <a:rPr lang="en-US" dirty="0" err="1">
                <a:solidFill>
                  <a:schemeClr val="bg1">
                    <a:lumMod val="65000"/>
                  </a:schemeClr>
                </a:solidFill>
              </a:rPr>
              <a:t>Yann</a:t>
            </a:r>
            <a:r>
              <a:rPr lang="en-US" dirty="0">
                <a:solidFill>
                  <a:schemeClr val="bg1">
                    <a:lumMod val="65000"/>
                  </a:schemeClr>
                </a:solidFill>
              </a:rPr>
              <a:t> </a:t>
            </a:r>
            <a:r>
              <a:rPr lang="en-US" dirty="0" err="1">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2473857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85800"/>
          </a:xfrm>
        </p:spPr>
        <p:txBody>
          <a:bodyPr/>
          <a:lstStyle/>
          <a:p>
            <a:r>
              <a:rPr lang="en-US" dirty="0"/>
              <a:t>Vector/Matrix Derivatives Notation</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5</a:t>
            </a:fld>
            <a:endParaRPr lang="en-US"/>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38AF763E-1411-4A98-BC9C-D3E0D4909AE6}"/>
                  </a:ext>
                </a:extLst>
              </p14:cNvPr>
              <p14:cNvContentPartPr/>
              <p14:nvPr/>
            </p14:nvContentPartPr>
            <p14:xfrm>
              <a:off x="59760" y="295200"/>
              <a:ext cx="8520120" cy="6331680"/>
            </p14:xfrm>
          </p:contentPart>
        </mc:Choice>
        <mc:Fallback xmlns="">
          <p:pic>
            <p:nvPicPr>
              <p:cNvPr id="6" name="Ink 5">
                <a:extLst>
                  <a:ext uri="{FF2B5EF4-FFF2-40B4-BE49-F238E27FC236}">
                    <a16:creationId xmlns:a16="http://schemas.microsoft.com/office/drawing/2014/main" id="{38AF763E-1411-4A98-BC9C-D3E0D4909AE6}"/>
                  </a:ext>
                </a:extLst>
              </p:cNvPr>
              <p:cNvPicPr/>
              <p:nvPr/>
            </p:nvPicPr>
            <p:blipFill>
              <a:blip r:embed="rId3"/>
              <a:stretch>
                <a:fillRect/>
              </a:stretch>
            </p:blipFill>
            <p:spPr>
              <a:xfrm>
                <a:off x="50400" y="285840"/>
                <a:ext cx="8538840" cy="6350400"/>
              </a:xfrm>
              <a:prstGeom prst="rect">
                <a:avLst/>
              </a:prstGeom>
            </p:spPr>
          </p:pic>
        </mc:Fallback>
      </mc:AlternateContent>
    </p:spTree>
    <p:extLst>
      <p:ext uri="{BB962C8B-B14F-4D97-AF65-F5344CB8AC3E}">
        <p14:creationId xmlns:p14="http://schemas.microsoft.com/office/powerpoint/2010/main" val="28894339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Computation: Back-Prop</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50</a:t>
            </a:fld>
            <a:endParaRPr lang="en-US"/>
          </a:p>
        </p:txBody>
      </p:sp>
      <p:pic>
        <p:nvPicPr>
          <p:cNvPr id="3" name="Picture 2"/>
          <p:cNvPicPr>
            <a:picLocks noChangeAspect="1"/>
          </p:cNvPicPr>
          <p:nvPr/>
        </p:nvPicPr>
        <p:blipFill>
          <a:blip r:embed="rId2"/>
          <a:stretch>
            <a:fillRect/>
          </a:stretch>
        </p:blipFill>
        <p:spPr>
          <a:xfrm>
            <a:off x="0" y="1817255"/>
            <a:ext cx="9144000" cy="3308918"/>
          </a:xfrm>
          <a:prstGeom prst="rect">
            <a:avLst/>
          </a:prstGeom>
        </p:spPr>
      </p:pic>
      <p:sp>
        <p:nvSpPr>
          <p:cNvPr id="8" name="TextBox 7"/>
          <p:cNvSpPr txBox="1"/>
          <p:nvPr/>
        </p:nvSpPr>
        <p:spPr>
          <a:xfrm>
            <a:off x="2883528" y="6578469"/>
            <a:ext cx="3458849"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r>
              <a:rPr lang="en-US" dirty="0">
                <a:solidFill>
                  <a:schemeClr val="bg1">
                    <a:lumMod val="65000"/>
                  </a:schemeClr>
                </a:solidFill>
              </a:rPr>
              <a:t>, </a:t>
            </a:r>
            <a:r>
              <a:rPr lang="en-US" dirty="0" err="1">
                <a:solidFill>
                  <a:schemeClr val="bg1">
                    <a:lumMod val="65000"/>
                  </a:schemeClr>
                </a:solidFill>
              </a:rPr>
              <a:t>Yann</a:t>
            </a:r>
            <a:r>
              <a:rPr lang="en-US" dirty="0">
                <a:solidFill>
                  <a:schemeClr val="bg1">
                    <a:lumMod val="65000"/>
                  </a:schemeClr>
                </a:solidFill>
              </a:rPr>
              <a:t> </a:t>
            </a:r>
            <a:r>
              <a:rPr lang="en-US" dirty="0" err="1">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35897422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 Training</a:t>
            </a:r>
          </a:p>
        </p:txBody>
      </p:sp>
      <p:sp>
        <p:nvSpPr>
          <p:cNvPr id="3" name="Content Placeholder 2"/>
          <p:cNvSpPr>
            <a:spLocks noGrp="1"/>
          </p:cNvSpPr>
          <p:nvPr>
            <p:ph idx="1"/>
          </p:nvPr>
        </p:nvSpPr>
        <p:spPr/>
        <p:txBody>
          <a:bodyPr/>
          <a:lstStyle/>
          <a:p>
            <a:r>
              <a:rPr lang="en-US" dirty="0"/>
              <a:t>Step 1: Compute Loss on mini-batch 		[F-Pass]</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51</a:t>
            </a:fld>
            <a:endParaRPr lang="en-US"/>
          </a:p>
        </p:txBody>
      </p:sp>
      <p:pic>
        <p:nvPicPr>
          <p:cNvPr id="6" name="Picture 5"/>
          <p:cNvPicPr>
            <a:picLocks noChangeAspect="1"/>
          </p:cNvPicPr>
          <p:nvPr/>
        </p:nvPicPr>
        <p:blipFill>
          <a:blip r:embed="rId2"/>
          <a:stretch>
            <a:fillRect/>
          </a:stretch>
        </p:blipFill>
        <p:spPr>
          <a:xfrm>
            <a:off x="0" y="2850419"/>
            <a:ext cx="9144000" cy="1645381"/>
          </a:xfrm>
          <a:prstGeom prst="rect">
            <a:avLst/>
          </a:prstGeom>
        </p:spPr>
      </p:pic>
      <p:sp>
        <p:nvSpPr>
          <p:cNvPr id="7" name="Right Arrow 6"/>
          <p:cNvSpPr/>
          <p:nvPr/>
        </p:nvSpPr>
        <p:spPr bwMode="auto">
          <a:xfrm>
            <a:off x="685800" y="3294919"/>
            <a:ext cx="1600200" cy="6858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 name="TextBox 7"/>
          <p:cNvSpPr txBox="1"/>
          <p:nvPr/>
        </p:nvSpPr>
        <p:spPr>
          <a:xfrm>
            <a:off x="2883528" y="6578469"/>
            <a:ext cx="3458849"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r>
              <a:rPr lang="en-US" dirty="0">
                <a:solidFill>
                  <a:schemeClr val="bg1">
                    <a:lumMod val="65000"/>
                  </a:schemeClr>
                </a:solidFill>
              </a:rPr>
              <a:t>, </a:t>
            </a:r>
            <a:r>
              <a:rPr lang="en-US" dirty="0" err="1">
                <a:solidFill>
                  <a:schemeClr val="bg1">
                    <a:lumMod val="65000"/>
                  </a:schemeClr>
                </a:solidFill>
              </a:rPr>
              <a:t>Yann</a:t>
            </a:r>
            <a:r>
              <a:rPr lang="en-US" dirty="0">
                <a:solidFill>
                  <a:schemeClr val="bg1">
                    <a:lumMod val="65000"/>
                  </a:schemeClr>
                </a:solidFill>
              </a:rPr>
              <a:t> </a:t>
            </a:r>
            <a:r>
              <a:rPr lang="en-US" dirty="0" err="1">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9602373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 Training</a:t>
            </a:r>
          </a:p>
        </p:txBody>
      </p:sp>
      <p:sp>
        <p:nvSpPr>
          <p:cNvPr id="3" name="Content Placeholder 2"/>
          <p:cNvSpPr>
            <a:spLocks noGrp="1"/>
          </p:cNvSpPr>
          <p:nvPr>
            <p:ph idx="1"/>
          </p:nvPr>
        </p:nvSpPr>
        <p:spPr/>
        <p:txBody>
          <a:bodyPr/>
          <a:lstStyle/>
          <a:p>
            <a:r>
              <a:rPr lang="en-US" dirty="0"/>
              <a:t>Step 1: Compute Loss on mini-batch 		[F-Pass]</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52</a:t>
            </a:fld>
            <a:endParaRPr lang="en-US"/>
          </a:p>
        </p:txBody>
      </p:sp>
      <p:pic>
        <p:nvPicPr>
          <p:cNvPr id="6" name="Picture 5"/>
          <p:cNvPicPr>
            <a:picLocks noChangeAspect="1"/>
          </p:cNvPicPr>
          <p:nvPr/>
        </p:nvPicPr>
        <p:blipFill>
          <a:blip r:embed="rId2"/>
          <a:stretch>
            <a:fillRect/>
          </a:stretch>
        </p:blipFill>
        <p:spPr>
          <a:xfrm>
            <a:off x="0" y="2850419"/>
            <a:ext cx="9144000" cy="1645381"/>
          </a:xfrm>
          <a:prstGeom prst="rect">
            <a:avLst/>
          </a:prstGeom>
        </p:spPr>
      </p:pic>
      <p:sp>
        <p:nvSpPr>
          <p:cNvPr id="8" name="Right Arrow 7"/>
          <p:cNvSpPr/>
          <p:nvPr/>
        </p:nvSpPr>
        <p:spPr bwMode="auto">
          <a:xfrm>
            <a:off x="3810000" y="3294919"/>
            <a:ext cx="1600200" cy="6858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 name="TextBox 9"/>
          <p:cNvSpPr txBox="1"/>
          <p:nvPr/>
        </p:nvSpPr>
        <p:spPr>
          <a:xfrm>
            <a:off x="2883528" y="6578469"/>
            <a:ext cx="3458849"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r>
              <a:rPr lang="en-US" dirty="0">
                <a:solidFill>
                  <a:schemeClr val="bg1">
                    <a:lumMod val="65000"/>
                  </a:schemeClr>
                </a:solidFill>
              </a:rPr>
              <a:t>, </a:t>
            </a:r>
            <a:r>
              <a:rPr lang="en-US" dirty="0" err="1">
                <a:solidFill>
                  <a:schemeClr val="bg1">
                    <a:lumMod val="65000"/>
                  </a:schemeClr>
                </a:solidFill>
              </a:rPr>
              <a:t>Yann</a:t>
            </a:r>
            <a:r>
              <a:rPr lang="en-US" dirty="0">
                <a:solidFill>
                  <a:schemeClr val="bg1">
                    <a:lumMod val="65000"/>
                  </a:schemeClr>
                </a:solidFill>
              </a:rPr>
              <a:t> </a:t>
            </a:r>
            <a:r>
              <a:rPr lang="en-US" dirty="0" err="1">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29412053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 Training</a:t>
            </a:r>
          </a:p>
        </p:txBody>
      </p:sp>
      <p:sp>
        <p:nvSpPr>
          <p:cNvPr id="3" name="Content Placeholder 2"/>
          <p:cNvSpPr>
            <a:spLocks noGrp="1"/>
          </p:cNvSpPr>
          <p:nvPr>
            <p:ph idx="1"/>
          </p:nvPr>
        </p:nvSpPr>
        <p:spPr/>
        <p:txBody>
          <a:bodyPr/>
          <a:lstStyle/>
          <a:p>
            <a:r>
              <a:rPr lang="en-US" dirty="0"/>
              <a:t>Step 1: Compute Loss on mini-batch 		[F-Pass]</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53</a:t>
            </a:fld>
            <a:endParaRPr lang="en-US"/>
          </a:p>
        </p:txBody>
      </p:sp>
      <p:pic>
        <p:nvPicPr>
          <p:cNvPr id="6" name="Picture 5"/>
          <p:cNvPicPr>
            <a:picLocks noChangeAspect="1"/>
          </p:cNvPicPr>
          <p:nvPr/>
        </p:nvPicPr>
        <p:blipFill>
          <a:blip r:embed="rId2"/>
          <a:stretch>
            <a:fillRect/>
          </a:stretch>
        </p:blipFill>
        <p:spPr>
          <a:xfrm>
            <a:off x="0" y="2850419"/>
            <a:ext cx="9144000" cy="1645381"/>
          </a:xfrm>
          <a:prstGeom prst="rect">
            <a:avLst/>
          </a:prstGeom>
        </p:spPr>
      </p:pic>
      <p:sp>
        <p:nvSpPr>
          <p:cNvPr id="9" name="Right Arrow 8"/>
          <p:cNvSpPr/>
          <p:nvPr/>
        </p:nvSpPr>
        <p:spPr bwMode="auto">
          <a:xfrm>
            <a:off x="6858000" y="3294919"/>
            <a:ext cx="1600200" cy="6858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 name="TextBox 9"/>
          <p:cNvSpPr txBox="1"/>
          <p:nvPr/>
        </p:nvSpPr>
        <p:spPr>
          <a:xfrm>
            <a:off x="2883528" y="6578469"/>
            <a:ext cx="3458849"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r>
              <a:rPr lang="en-US" dirty="0">
                <a:solidFill>
                  <a:schemeClr val="bg1">
                    <a:lumMod val="65000"/>
                  </a:schemeClr>
                </a:solidFill>
              </a:rPr>
              <a:t>, </a:t>
            </a:r>
            <a:r>
              <a:rPr lang="en-US" dirty="0" err="1">
                <a:solidFill>
                  <a:schemeClr val="bg1">
                    <a:lumMod val="65000"/>
                  </a:schemeClr>
                </a:solidFill>
              </a:rPr>
              <a:t>Yann</a:t>
            </a:r>
            <a:r>
              <a:rPr lang="en-US" dirty="0">
                <a:solidFill>
                  <a:schemeClr val="bg1">
                    <a:lumMod val="65000"/>
                  </a:schemeClr>
                </a:solidFill>
              </a:rPr>
              <a:t> </a:t>
            </a:r>
            <a:r>
              <a:rPr lang="en-US" dirty="0" err="1">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13839813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 Training</a:t>
            </a:r>
          </a:p>
        </p:txBody>
      </p:sp>
      <p:sp>
        <p:nvSpPr>
          <p:cNvPr id="3" name="Content Placeholder 2"/>
          <p:cNvSpPr>
            <a:spLocks noGrp="1"/>
          </p:cNvSpPr>
          <p:nvPr>
            <p:ph idx="1"/>
          </p:nvPr>
        </p:nvSpPr>
        <p:spPr/>
        <p:txBody>
          <a:bodyPr/>
          <a:lstStyle/>
          <a:p>
            <a:r>
              <a:rPr lang="en-US" dirty="0"/>
              <a:t>Step 1: Compute Loss on mini-batch 		[F-Pass]</a:t>
            </a:r>
          </a:p>
          <a:p>
            <a:r>
              <a:rPr lang="en-US" dirty="0"/>
              <a:t>Step 2: Compute gradients </a:t>
            </a:r>
            <a:r>
              <a:rPr lang="en-US" dirty="0" err="1"/>
              <a:t>wrt</a:t>
            </a:r>
            <a:r>
              <a:rPr lang="en-US" dirty="0"/>
              <a:t> parameters 	[B-Pass]</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54</a:t>
            </a:fld>
            <a:endParaRPr lang="en-US"/>
          </a:p>
        </p:txBody>
      </p:sp>
      <p:pic>
        <p:nvPicPr>
          <p:cNvPr id="6" name="Picture 5"/>
          <p:cNvPicPr>
            <a:picLocks noChangeAspect="1"/>
          </p:cNvPicPr>
          <p:nvPr/>
        </p:nvPicPr>
        <p:blipFill>
          <a:blip r:embed="rId2"/>
          <a:stretch>
            <a:fillRect/>
          </a:stretch>
        </p:blipFill>
        <p:spPr>
          <a:xfrm>
            <a:off x="0" y="2850419"/>
            <a:ext cx="9144000" cy="1645381"/>
          </a:xfrm>
          <a:prstGeom prst="rect">
            <a:avLst/>
          </a:prstGeom>
        </p:spPr>
      </p:pic>
      <p:sp>
        <p:nvSpPr>
          <p:cNvPr id="9" name="Right Arrow 8"/>
          <p:cNvSpPr/>
          <p:nvPr/>
        </p:nvSpPr>
        <p:spPr bwMode="auto">
          <a:xfrm rot="10800000">
            <a:off x="6858000" y="3294919"/>
            <a:ext cx="1600200" cy="6858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TextBox 10"/>
          <p:cNvSpPr txBox="1"/>
          <p:nvPr/>
        </p:nvSpPr>
        <p:spPr>
          <a:xfrm>
            <a:off x="2883528" y="6578469"/>
            <a:ext cx="3458849"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r>
              <a:rPr lang="en-US" dirty="0">
                <a:solidFill>
                  <a:schemeClr val="bg1">
                    <a:lumMod val="65000"/>
                  </a:schemeClr>
                </a:solidFill>
              </a:rPr>
              <a:t>, </a:t>
            </a:r>
            <a:r>
              <a:rPr lang="en-US" dirty="0" err="1">
                <a:solidFill>
                  <a:schemeClr val="bg1">
                    <a:lumMod val="65000"/>
                  </a:schemeClr>
                </a:solidFill>
              </a:rPr>
              <a:t>Yann</a:t>
            </a:r>
            <a:r>
              <a:rPr lang="en-US" dirty="0">
                <a:solidFill>
                  <a:schemeClr val="bg1">
                    <a:lumMod val="65000"/>
                  </a:schemeClr>
                </a:solidFill>
              </a:rPr>
              <a:t> </a:t>
            </a:r>
            <a:r>
              <a:rPr lang="en-US" dirty="0" err="1">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21324368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 Training</a:t>
            </a:r>
          </a:p>
        </p:txBody>
      </p:sp>
      <p:sp>
        <p:nvSpPr>
          <p:cNvPr id="3" name="Content Placeholder 2"/>
          <p:cNvSpPr>
            <a:spLocks noGrp="1"/>
          </p:cNvSpPr>
          <p:nvPr>
            <p:ph idx="1"/>
          </p:nvPr>
        </p:nvSpPr>
        <p:spPr/>
        <p:txBody>
          <a:bodyPr/>
          <a:lstStyle/>
          <a:p>
            <a:r>
              <a:rPr lang="en-US" dirty="0"/>
              <a:t>Step 1: Compute Loss on mini-batch 		[F-Pass]</a:t>
            </a:r>
          </a:p>
          <a:p>
            <a:r>
              <a:rPr lang="en-US" dirty="0"/>
              <a:t>Step 2: Compute gradients </a:t>
            </a:r>
            <a:r>
              <a:rPr lang="en-US" dirty="0" err="1"/>
              <a:t>wrt</a:t>
            </a:r>
            <a:r>
              <a:rPr lang="en-US" dirty="0"/>
              <a:t> parameters 	[B-Pass]</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55</a:t>
            </a:fld>
            <a:endParaRPr lang="en-US"/>
          </a:p>
        </p:txBody>
      </p:sp>
      <p:pic>
        <p:nvPicPr>
          <p:cNvPr id="6" name="Picture 5"/>
          <p:cNvPicPr>
            <a:picLocks noChangeAspect="1"/>
          </p:cNvPicPr>
          <p:nvPr/>
        </p:nvPicPr>
        <p:blipFill>
          <a:blip r:embed="rId2"/>
          <a:stretch>
            <a:fillRect/>
          </a:stretch>
        </p:blipFill>
        <p:spPr>
          <a:xfrm>
            <a:off x="0" y="2850419"/>
            <a:ext cx="9144000" cy="1645381"/>
          </a:xfrm>
          <a:prstGeom prst="rect">
            <a:avLst/>
          </a:prstGeom>
        </p:spPr>
      </p:pic>
      <p:sp>
        <p:nvSpPr>
          <p:cNvPr id="8" name="Right Arrow 7"/>
          <p:cNvSpPr/>
          <p:nvPr/>
        </p:nvSpPr>
        <p:spPr bwMode="auto">
          <a:xfrm rot="10800000">
            <a:off x="3810000" y="3294919"/>
            <a:ext cx="1600200" cy="6858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TextBox 10"/>
          <p:cNvSpPr txBox="1"/>
          <p:nvPr/>
        </p:nvSpPr>
        <p:spPr>
          <a:xfrm>
            <a:off x="2883528" y="6578469"/>
            <a:ext cx="3458849"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r>
              <a:rPr lang="en-US" dirty="0">
                <a:solidFill>
                  <a:schemeClr val="bg1">
                    <a:lumMod val="65000"/>
                  </a:schemeClr>
                </a:solidFill>
              </a:rPr>
              <a:t>, </a:t>
            </a:r>
            <a:r>
              <a:rPr lang="en-US" dirty="0" err="1">
                <a:solidFill>
                  <a:schemeClr val="bg1">
                    <a:lumMod val="65000"/>
                  </a:schemeClr>
                </a:solidFill>
              </a:rPr>
              <a:t>Yann</a:t>
            </a:r>
            <a:r>
              <a:rPr lang="en-US" dirty="0">
                <a:solidFill>
                  <a:schemeClr val="bg1">
                    <a:lumMod val="65000"/>
                  </a:schemeClr>
                </a:solidFill>
              </a:rPr>
              <a:t> </a:t>
            </a:r>
            <a:r>
              <a:rPr lang="en-US" dirty="0" err="1">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32608726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 Training</a:t>
            </a:r>
          </a:p>
        </p:txBody>
      </p:sp>
      <p:sp>
        <p:nvSpPr>
          <p:cNvPr id="3" name="Content Placeholder 2"/>
          <p:cNvSpPr>
            <a:spLocks noGrp="1"/>
          </p:cNvSpPr>
          <p:nvPr>
            <p:ph idx="1"/>
          </p:nvPr>
        </p:nvSpPr>
        <p:spPr/>
        <p:txBody>
          <a:bodyPr/>
          <a:lstStyle/>
          <a:p>
            <a:r>
              <a:rPr lang="en-US" dirty="0"/>
              <a:t>Step 1: Compute Loss on mini-batch 		[F-Pass]</a:t>
            </a:r>
          </a:p>
          <a:p>
            <a:r>
              <a:rPr lang="en-US" dirty="0"/>
              <a:t>Step 2: Compute gradients </a:t>
            </a:r>
            <a:r>
              <a:rPr lang="en-US" dirty="0" err="1"/>
              <a:t>wrt</a:t>
            </a:r>
            <a:r>
              <a:rPr lang="en-US" dirty="0"/>
              <a:t> parameters 	[B-Pass]</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56</a:t>
            </a:fld>
            <a:endParaRPr lang="en-US"/>
          </a:p>
        </p:txBody>
      </p:sp>
      <p:pic>
        <p:nvPicPr>
          <p:cNvPr id="6" name="Picture 5"/>
          <p:cNvPicPr>
            <a:picLocks noChangeAspect="1"/>
          </p:cNvPicPr>
          <p:nvPr/>
        </p:nvPicPr>
        <p:blipFill>
          <a:blip r:embed="rId2"/>
          <a:stretch>
            <a:fillRect/>
          </a:stretch>
        </p:blipFill>
        <p:spPr>
          <a:xfrm>
            <a:off x="0" y="2850419"/>
            <a:ext cx="9144000" cy="1645381"/>
          </a:xfrm>
          <a:prstGeom prst="rect">
            <a:avLst/>
          </a:prstGeom>
        </p:spPr>
      </p:pic>
      <p:sp>
        <p:nvSpPr>
          <p:cNvPr id="10" name="Right Arrow 9"/>
          <p:cNvSpPr/>
          <p:nvPr/>
        </p:nvSpPr>
        <p:spPr bwMode="auto">
          <a:xfrm rot="10800000">
            <a:off x="609600" y="3294919"/>
            <a:ext cx="1600200" cy="6858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TextBox 10"/>
          <p:cNvSpPr txBox="1"/>
          <p:nvPr/>
        </p:nvSpPr>
        <p:spPr>
          <a:xfrm>
            <a:off x="2883528" y="6578469"/>
            <a:ext cx="3458849"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r>
              <a:rPr lang="en-US" dirty="0">
                <a:solidFill>
                  <a:schemeClr val="bg1">
                    <a:lumMod val="65000"/>
                  </a:schemeClr>
                </a:solidFill>
              </a:rPr>
              <a:t>, </a:t>
            </a:r>
            <a:r>
              <a:rPr lang="en-US" dirty="0" err="1">
                <a:solidFill>
                  <a:schemeClr val="bg1">
                    <a:lumMod val="65000"/>
                  </a:schemeClr>
                </a:solidFill>
              </a:rPr>
              <a:t>Yann</a:t>
            </a:r>
            <a:r>
              <a:rPr lang="en-US" dirty="0">
                <a:solidFill>
                  <a:schemeClr val="bg1">
                    <a:lumMod val="65000"/>
                  </a:schemeClr>
                </a:solidFill>
              </a:rPr>
              <a:t> </a:t>
            </a:r>
            <a:r>
              <a:rPr lang="en-US" dirty="0" err="1">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19989545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 Training</a:t>
            </a:r>
          </a:p>
        </p:txBody>
      </p:sp>
      <p:sp>
        <p:nvSpPr>
          <p:cNvPr id="3" name="Content Placeholder 2"/>
          <p:cNvSpPr>
            <a:spLocks noGrp="1"/>
          </p:cNvSpPr>
          <p:nvPr>
            <p:ph idx="1"/>
          </p:nvPr>
        </p:nvSpPr>
        <p:spPr/>
        <p:txBody>
          <a:bodyPr/>
          <a:lstStyle/>
          <a:p>
            <a:r>
              <a:rPr lang="en-US" dirty="0"/>
              <a:t>Step 1: Compute Loss on mini-batch 		[F-Pass]</a:t>
            </a:r>
          </a:p>
          <a:p>
            <a:r>
              <a:rPr lang="en-US" dirty="0"/>
              <a:t>Step 2: Compute gradients </a:t>
            </a:r>
            <a:r>
              <a:rPr lang="en-US" dirty="0" err="1"/>
              <a:t>wrt</a:t>
            </a:r>
            <a:r>
              <a:rPr lang="en-US" dirty="0"/>
              <a:t> parameters 	[B-Pass]</a:t>
            </a:r>
          </a:p>
          <a:p>
            <a:r>
              <a:rPr lang="en-US" dirty="0"/>
              <a:t>Step 3: Use gradient to update parameters</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57</a:t>
            </a:fld>
            <a:endParaRPr lang="en-US"/>
          </a:p>
        </p:txBody>
      </p:sp>
      <p:pic>
        <p:nvPicPr>
          <p:cNvPr id="6" name="Picture 5"/>
          <p:cNvPicPr>
            <a:picLocks noChangeAspect="1"/>
          </p:cNvPicPr>
          <p:nvPr/>
        </p:nvPicPr>
        <p:blipFill>
          <a:blip r:embed="rId2"/>
          <a:stretch>
            <a:fillRect/>
          </a:stretch>
        </p:blipFill>
        <p:spPr>
          <a:xfrm>
            <a:off x="0" y="2850419"/>
            <a:ext cx="9144000" cy="1645381"/>
          </a:xfrm>
          <a:prstGeom prst="rect">
            <a:avLst/>
          </a:prstGeom>
        </p:spPr>
      </p:pic>
      <p:sp>
        <p:nvSpPr>
          <p:cNvPr id="10" name="Right Arrow 9"/>
          <p:cNvSpPr/>
          <p:nvPr/>
        </p:nvSpPr>
        <p:spPr bwMode="auto">
          <a:xfrm rot="10800000">
            <a:off x="609600" y="3294919"/>
            <a:ext cx="1600200" cy="6858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pic>
        <p:nvPicPr>
          <p:cNvPr id="7" name="Picture 6"/>
          <p:cNvPicPr>
            <a:picLocks noChangeAspect="1"/>
          </p:cNvPicPr>
          <p:nvPr/>
        </p:nvPicPr>
        <p:blipFill>
          <a:blip r:embed="rId3"/>
          <a:stretch>
            <a:fillRect/>
          </a:stretch>
        </p:blipFill>
        <p:spPr>
          <a:xfrm>
            <a:off x="2590800" y="4775200"/>
            <a:ext cx="3022600" cy="1168400"/>
          </a:xfrm>
          <a:prstGeom prst="rect">
            <a:avLst/>
          </a:prstGeom>
        </p:spPr>
      </p:pic>
      <p:sp>
        <p:nvSpPr>
          <p:cNvPr id="9" name="TextBox 8"/>
          <p:cNvSpPr txBox="1"/>
          <p:nvPr/>
        </p:nvSpPr>
        <p:spPr>
          <a:xfrm>
            <a:off x="2883528" y="6578469"/>
            <a:ext cx="3458849"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r>
              <a:rPr lang="en-US" dirty="0">
                <a:solidFill>
                  <a:schemeClr val="bg1">
                    <a:lumMod val="65000"/>
                  </a:schemeClr>
                </a:solidFill>
              </a:rPr>
              <a:t>, </a:t>
            </a:r>
            <a:r>
              <a:rPr lang="en-US" dirty="0" err="1">
                <a:solidFill>
                  <a:schemeClr val="bg1">
                    <a:lumMod val="65000"/>
                  </a:schemeClr>
                </a:solidFill>
              </a:rPr>
              <a:t>Yann</a:t>
            </a:r>
            <a:r>
              <a:rPr lang="en-US" dirty="0">
                <a:solidFill>
                  <a:schemeClr val="bg1">
                    <a:lumMod val="65000"/>
                  </a:schemeClr>
                </a:solidFill>
              </a:rPr>
              <a:t> </a:t>
            </a:r>
            <a:r>
              <a:rPr lang="en-US" dirty="0" err="1">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41387035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pic>
        <p:nvPicPr>
          <p:cNvPr id="969" name="Shape 969"/>
          <p:cNvPicPr preferRelativeResize="0"/>
          <p:nvPr/>
        </p:nvPicPr>
        <p:blipFill>
          <a:blip r:embed="rId3">
            <a:alphaModFix/>
          </a:blip>
          <a:stretch>
            <a:fillRect/>
          </a:stretch>
        </p:blipFill>
        <p:spPr>
          <a:xfrm>
            <a:off x="3938375" y="1909925"/>
            <a:ext cx="4798374" cy="2868600"/>
          </a:xfrm>
          <a:prstGeom prst="rect">
            <a:avLst/>
          </a:prstGeom>
          <a:noFill/>
          <a:ln>
            <a:noFill/>
          </a:ln>
        </p:spPr>
      </p:pic>
      <p:sp>
        <p:nvSpPr>
          <p:cNvPr id="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4" name="Rectangle 3"/>
          <p:cNvSpPr/>
          <p:nvPr/>
        </p:nvSpPr>
        <p:spPr bwMode="auto">
          <a:xfrm>
            <a:off x="4248150" y="2261997"/>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 name="Rectangle 7"/>
          <p:cNvSpPr/>
          <p:nvPr/>
        </p:nvSpPr>
        <p:spPr bwMode="auto">
          <a:xfrm>
            <a:off x="4267200" y="2999994"/>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 name="Rectangle 8"/>
          <p:cNvSpPr/>
          <p:nvPr/>
        </p:nvSpPr>
        <p:spPr bwMode="auto">
          <a:xfrm>
            <a:off x="6858000" y="3406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 name="Rectangle 9"/>
          <p:cNvSpPr/>
          <p:nvPr/>
        </p:nvSpPr>
        <p:spPr bwMode="auto">
          <a:xfrm>
            <a:off x="8153400" y="3406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Rectangle 10"/>
          <p:cNvSpPr/>
          <p:nvPr/>
        </p:nvSpPr>
        <p:spPr bwMode="auto">
          <a:xfrm>
            <a:off x="5562600" y="4168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 name="Rectangle 11"/>
          <p:cNvSpPr/>
          <p:nvPr/>
        </p:nvSpPr>
        <p:spPr bwMode="auto">
          <a:xfrm>
            <a:off x="4267200" y="3787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 name="Rectangle 12"/>
          <p:cNvSpPr/>
          <p:nvPr/>
        </p:nvSpPr>
        <p:spPr bwMode="auto">
          <a:xfrm>
            <a:off x="4267200" y="4549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 name="Rectangle 13"/>
          <p:cNvSpPr/>
          <p:nvPr/>
        </p:nvSpPr>
        <p:spPr bwMode="auto">
          <a:xfrm>
            <a:off x="5562600" y="2644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 name="Rectangle 4">
            <a:extLst>
              <a:ext uri="{FF2B5EF4-FFF2-40B4-BE49-F238E27FC236}">
                <a16:creationId xmlns:a16="http://schemas.microsoft.com/office/drawing/2014/main" id="{8FBD9495-B14C-0045-8D03-8D7E399BB4A6}"/>
              </a:ext>
            </a:extLst>
          </p:cNvPr>
          <p:cNvSpPr/>
          <p:nvPr/>
        </p:nvSpPr>
        <p:spPr bwMode="auto">
          <a:xfrm>
            <a:off x="5562600" y="2261997"/>
            <a:ext cx="6096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 name="Rectangle 14">
            <a:extLst>
              <a:ext uri="{FF2B5EF4-FFF2-40B4-BE49-F238E27FC236}">
                <a16:creationId xmlns:a16="http://schemas.microsoft.com/office/drawing/2014/main" id="{D4844B8A-CBE4-0D49-B793-2AE7617B764C}"/>
              </a:ext>
            </a:extLst>
          </p:cNvPr>
          <p:cNvSpPr/>
          <p:nvPr/>
        </p:nvSpPr>
        <p:spPr bwMode="auto">
          <a:xfrm>
            <a:off x="5486400" y="3810000"/>
            <a:ext cx="4572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 name="Rectangle 15">
            <a:extLst>
              <a:ext uri="{FF2B5EF4-FFF2-40B4-BE49-F238E27FC236}">
                <a16:creationId xmlns:a16="http://schemas.microsoft.com/office/drawing/2014/main" id="{EC4510C1-A4F6-454F-82EA-98D03BCC6AB2}"/>
              </a:ext>
            </a:extLst>
          </p:cNvPr>
          <p:cNvSpPr/>
          <p:nvPr/>
        </p:nvSpPr>
        <p:spPr bwMode="auto">
          <a:xfrm>
            <a:off x="6858000" y="3067619"/>
            <a:ext cx="6096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 name="Rectangle 16">
            <a:extLst>
              <a:ext uri="{FF2B5EF4-FFF2-40B4-BE49-F238E27FC236}">
                <a16:creationId xmlns:a16="http://schemas.microsoft.com/office/drawing/2014/main" id="{DDD21BE9-581D-F74B-AEDB-A7B8A7B27F13}"/>
              </a:ext>
            </a:extLst>
          </p:cNvPr>
          <p:cNvSpPr/>
          <p:nvPr/>
        </p:nvSpPr>
        <p:spPr bwMode="auto">
          <a:xfrm>
            <a:off x="8127149" y="3067619"/>
            <a:ext cx="6096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 name="Title 1">
            <a:extLst>
              <a:ext uri="{FF2B5EF4-FFF2-40B4-BE49-F238E27FC236}">
                <a16:creationId xmlns:a16="http://schemas.microsoft.com/office/drawing/2014/main" id="{6CEF4159-2C05-9C40-82FF-3D2733E28D22}"/>
              </a:ext>
            </a:extLst>
          </p:cNvPr>
          <p:cNvSpPr>
            <a:spLocks noGrp="1"/>
          </p:cNvSpPr>
          <p:nvPr>
            <p:ph type="title"/>
          </p:nvPr>
        </p:nvSpPr>
        <p:spPr>
          <a:xfrm>
            <a:off x="311700" y="227000"/>
            <a:ext cx="8520600" cy="763600"/>
          </a:xfrm>
        </p:spPr>
        <p:txBody>
          <a:bodyPr/>
          <a:lstStyle/>
          <a:p>
            <a:r>
              <a:rPr lang="en" dirty="0"/>
              <a:t>Backpropagation: a simple example</a:t>
            </a:r>
            <a:endParaRPr lang="en-US" dirty="0"/>
          </a:p>
        </p:txBody>
      </p:sp>
      <p:sp>
        <p:nvSpPr>
          <p:cNvPr id="22" name="Rectangle 21">
            <a:extLst>
              <a:ext uri="{FF2B5EF4-FFF2-40B4-BE49-F238E27FC236}">
                <a16:creationId xmlns:a16="http://schemas.microsoft.com/office/drawing/2014/main" id="{54AC3734-8AD0-D34F-91EF-224CFE07ABB9}"/>
              </a:ext>
            </a:extLst>
          </p:cNvPr>
          <p:cNvSpPr/>
          <p:nvPr/>
        </p:nvSpPr>
        <p:spPr bwMode="auto">
          <a:xfrm>
            <a:off x="4267200" y="2231239"/>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39609067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pic>
        <p:nvPicPr>
          <p:cNvPr id="969" name="Shape 969"/>
          <p:cNvPicPr preferRelativeResize="0"/>
          <p:nvPr/>
        </p:nvPicPr>
        <p:blipFill>
          <a:blip r:embed="rId3">
            <a:alphaModFix/>
          </a:blip>
          <a:stretch>
            <a:fillRect/>
          </a:stretch>
        </p:blipFill>
        <p:spPr>
          <a:xfrm>
            <a:off x="3938375" y="1909925"/>
            <a:ext cx="4798374" cy="2868600"/>
          </a:xfrm>
          <a:prstGeom prst="rect">
            <a:avLst/>
          </a:prstGeom>
          <a:noFill/>
          <a:ln>
            <a:noFill/>
          </a:ln>
        </p:spPr>
      </p:pic>
      <p:sp>
        <p:nvSpPr>
          <p:cNvPr id="2" name="Title 1"/>
          <p:cNvSpPr>
            <a:spLocks noGrp="1"/>
          </p:cNvSpPr>
          <p:nvPr>
            <p:ph type="title"/>
          </p:nvPr>
        </p:nvSpPr>
        <p:spPr>
          <a:xfrm>
            <a:off x="311700" y="227000"/>
            <a:ext cx="8520600" cy="763600"/>
          </a:xfrm>
        </p:spPr>
        <p:txBody>
          <a:bodyPr/>
          <a:lstStyle/>
          <a:p>
            <a:r>
              <a:rPr lang="en" dirty="0"/>
              <a:t>Backpropagation: a simple example</a:t>
            </a:r>
            <a:endParaRPr lang="en-US" dirty="0"/>
          </a:p>
        </p:txBody>
      </p:sp>
      <p:sp>
        <p:nvSpPr>
          <p:cNvPr id="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8" name="Rectangle 7"/>
          <p:cNvSpPr/>
          <p:nvPr/>
        </p:nvSpPr>
        <p:spPr bwMode="auto">
          <a:xfrm>
            <a:off x="4267200" y="2999994"/>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 name="Rectangle 8"/>
          <p:cNvSpPr/>
          <p:nvPr/>
        </p:nvSpPr>
        <p:spPr bwMode="auto">
          <a:xfrm>
            <a:off x="6858000" y="3406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 name="Rectangle 9"/>
          <p:cNvSpPr/>
          <p:nvPr/>
        </p:nvSpPr>
        <p:spPr bwMode="auto">
          <a:xfrm>
            <a:off x="8153400" y="3406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Rectangle 10"/>
          <p:cNvSpPr/>
          <p:nvPr/>
        </p:nvSpPr>
        <p:spPr bwMode="auto">
          <a:xfrm>
            <a:off x="5562600" y="4168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 name="Rectangle 11"/>
          <p:cNvSpPr/>
          <p:nvPr/>
        </p:nvSpPr>
        <p:spPr bwMode="auto">
          <a:xfrm>
            <a:off x="4267200" y="3787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 name="Rectangle 12"/>
          <p:cNvSpPr/>
          <p:nvPr/>
        </p:nvSpPr>
        <p:spPr bwMode="auto">
          <a:xfrm>
            <a:off x="4267200" y="4549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 name="Rectangle 13"/>
          <p:cNvSpPr/>
          <p:nvPr/>
        </p:nvSpPr>
        <p:spPr bwMode="auto">
          <a:xfrm>
            <a:off x="5562600" y="2644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 name="Rectangle 14">
            <a:extLst>
              <a:ext uri="{FF2B5EF4-FFF2-40B4-BE49-F238E27FC236}">
                <a16:creationId xmlns:a16="http://schemas.microsoft.com/office/drawing/2014/main" id="{16234D54-5E1A-F048-83E3-EE25F9F86EDD}"/>
              </a:ext>
            </a:extLst>
          </p:cNvPr>
          <p:cNvSpPr/>
          <p:nvPr/>
        </p:nvSpPr>
        <p:spPr bwMode="auto">
          <a:xfrm>
            <a:off x="4267200" y="2231239"/>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3795509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85800"/>
          </a:xfrm>
        </p:spPr>
        <p:txBody>
          <a:bodyPr/>
          <a:lstStyle/>
          <a:p>
            <a:r>
              <a:rPr lang="en-US" dirty="0"/>
              <a:t>Vector/Matrix Derivatives Notation</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6</a:t>
            </a:fld>
            <a:endParaRPr lang="en-US"/>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B9EFCAC5-D2D4-4659-BEE3-1D00F2AC82C3}"/>
                  </a:ext>
                </a:extLst>
              </p14:cNvPr>
              <p14:cNvContentPartPr/>
              <p14:nvPr/>
            </p14:nvContentPartPr>
            <p14:xfrm>
              <a:off x="1022760" y="800280"/>
              <a:ext cx="6965640" cy="3875040"/>
            </p14:xfrm>
          </p:contentPart>
        </mc:Choice>
        <mc:Fallback xmlns="">
          <p:pic>
            <p:nvPicPr>
              <p:cNvPr id="6" name="Ink 5">
                <a:extLst>
                  <a:ext uri="{FF2B5EF4-FFF2-40B4-BE49-F238E27FC236}">
                    <a16:creationId xmlns:a16="http://schemas.microsoft.com/office/drawing/2014/main" id="{B9EFCAC5-D2D4-4659-BEE3-1D00F2AC82C3}"/>
                  </a:ext>
                </a:extLst>
              </p:cNvPr>
              <p:cNvPicPr/>
              <p:nvPr/>
            </p:nvPicPr>
            <p:blipFill>
              <a:blip r:embed="rId3"/>
              <a:stretch>
                <a:fillRect/>
              </a:stretch>
            </p:blipFill>
            <p:spPr>
              <a:xfrm>
                <a:off x="1013400" y="790920"/>
                <a:ext cx="6984360" cy="3893760"/>
              </a:xfrm>
              <a:prstGeom prst="rect">
                <a:avLst/>
              </a:prstGeom>
            </p:spPr>
          </p:pic>
        </mc:Fallback>
      </mc:AlternateContent>
    </p:spTree>
    <p:extLst>
      <p:ext uri="{BB962C8B-B14F-4D97-AF65-F5344CB8AC3E}">
        <p14:creationId xmlns:p14="http://schemas.microsoft.com/office/powerpoint/2010/main" val="12893848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pic>
        <p:nvPicPr>
          <p:cNvPr id="969" name="Shape 969"/>
          <p:cNvPicPr preferRelativeResize="0"/>
          <p:nvPr/>
        </p:nvPicPr>
        <p:blipFill>
          <a:blip r:embed="rId3">
            <a:alphaModFix/>
          </a:blip>
          <a:stretch>
            <a:fillRect/>
          </a:stretch>
        </p:blipFill>
        <p:spPr>
          <a:xfrm>
            <a:off x="3938375" y="1909925"/>
            <a:ext cx="4798374" cy="2868600"/>
          </a:xfrm>
          <a:prstGeom prst="rect">
            <a:avLst/>
          </a:prstGeom>
          <a:noFill/>
          <a:ln>
            <a:noFill/>
          </a:ln>
        </p:spPr>
      </p:pic>
      <p:sp>
        <p:nvSpPr>
          <p:cNvPr id="2" name="Title 1"/>
          <p:cNvSpPr>
            <a:spLocks noGrp="1"/>
          </p:cNvSpPr>
          <p:nvPr>
            <p:ph type="title"/>
          </p:nvPr>
        </p:nvSpPr>
        <p:spPr>
          <a:xfrm>
            <a:off x="311700" y="227000"/>
            <a:ext cx="8520600" cy="763600"/>
          </a:xfrm>
        </p:spPr>
        <p:txBody>
          <a:bodyPr/>
          <a:lstStyle/>
          <a:p>
            <a:r>
              <a:rPr lang="en" dirty="0"/>
              <a:t>Patterns in backward flow</a:t>
            </a:r>
            <a:endParaRPr lang="en-US" dirty="0"/>
          </a:p>
        </p:txBody>
      </p:sp>
      <p:sp>
        <p:nvSpPr>
          <p:cNvPr id="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8" name="Rectangle 7"/>
          <p:cNvSpPr/>
          <p:nvPr/>
        </p:nvSpPr>
        <p:spPr bwMode="auto">
          <a:xfrm>
            <a:off x="4267200" y="2999994"/>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 name="Rectangle 8"/>
          <p:cNvSpPr/>
          <p:nvPr/>
        </p:nvSpPr>
        <p:spPr bwMode="auto">
          <a:xfrm>
            <a:off x="6858000" y="3406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 name="Rectangle 9"/>
          <p:cNvSpPr/>
          <p:nvPr/>
        </p:nvSpPr>
        <p:spPr bwMode="auto">
          <a:xfrm>
            <a:off x="8153400" y="3406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Rectangle 10"/>
          <p:cNvSpPr/>
          <p:nvPr/>
        </p:nvSpPr>
        <p:spPr bwMode="auto">
          <a:xfrm>
            <a:off x="5562600" y="4168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 name="Rectangle 11"/>
          <p:cNvSpPr/>
          <p:nvPr/>
        </p:nvSpPr>
        <p:spPr bwMode="auto">
          <a:xfrm>
            <a:off x="4267200" y="3787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 name="Rectangle 12"/>
          <p:cNvSpPr/>
          <p:nvPr/>
        </p:nvSpPr>
        <p:spPr bwMode="auto">
          <a:xfrm>
            <a:off x="4267200" y="4549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 name="Rectangle 13"/>
          <p:cNvSpPr/>
          <p:nvPr/>
        </p:nvSpPr>
        <p:spPr bwMode="auto">
          <a:xfrm>
            <a:off x="5562600" y="2644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 name="Rectangle 14">
            <a:extLst>
              <a:ext uri="{FF2B5EF4-FFF2-40B4-BE49-F238E27FC236}">
                <a16:creationId xmlns:a16="http://schemas.microsoft.com/office/drawing/2014/main" id="{16234D54-5E1A-F048-83E3-EE25F9F86EDD}"/>
              </a:ext>
            </a:extLst>
          </p:cNvPr>
          <p:cNvSpPr/>
          <p:nvPr/>
        </p:nvSpPr>
        <p:spPr bwMode="auto">
          <a:xfrm>
            <a:off x="4267200" y="2231239"/>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25481027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pic>
        <p:nvPicPr>
          <p:cNvPr id="969" name="Shape 969"/>
          <p:cNvPicPr preferRelativeResize="0"/>
          <p:nvPr/>
        </p:nvPicPr>
        <p:blipFill>
          <a:blip r:embed="rId3">
            <a:alphaModFix/>
          </a:blip>
          <a:stretch>
            <a:fillRect/>
          </a:stretch>
        </p:blipFill>
        <p:spPr>
          <a:xfrm>
            <a:off x="3938375" y="1909925"/>
            <a:ext cx="4798374" cy="2868600"/>
          </a:xfrm>
          <a:prstGeom prst="rect">
            <a:avLst/>
          </a:prstGeom>
          <a:noFill/>
          <a:ln>
            <a:noFill/>
          </a:ln>
        </p:spPr>
      </p:pic>
      <p:sp>
        <p:nvSpPr>
          <p:cNvPr id="2" name="Title 1"/>
          <p:cNvSpPr>
            <a:spLocks noGrp="1"/>
          </p:cNvSpPr>
          <p:nvPr>
            <p:ph type="title"/>
          </p:nvPr>
        </p:nvSpPr>
        <p:spPr>
          <a:xfrm>
            <a:off x="311700" y="227000"/>
            <a:ext cx="8520600" cy="763600"/>
          </a:xfrm>
        </p:spPr>
        <p:txBody>
          <a:bodyPr/>
          <a:lstStyle/>
          <a:p>
            <a:r>
              <a:rPr lang="en" dirty="0"/>
              <a:t>Patterns in backward flow</a:t>
            </a:r>
            <a:endParaRPr lang="en-US" dirty="0"/>
          </a:p>
        </p:txBody>
      </p:sp>
      <p:sp>
        <p:nvSpPr>
          <p:cNvPr id="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5" name="Rectangle 4">
            <a:extLst>
              <a:ext uri="{FF2B5EF4-FFF2-40B4-BE49-F238E27FC236}">
                <a16:creationId xmlns:a16="http://schemas.microsoft.com/office/drawing/2014/main" id="{A4442ED3-AC2B-3B47-9A6A-C1C8A73CC54F}"/>
              </a:ext>
            </a:extLst>
          </p:cNvPr>
          <p:cNvSpPr/>
          <p:nvPr/>
        </p:nvSpPr>
        <p:spPr bwMode="auto">
          <a:xfrm>
            <a:off x="5410200" y="2667000"/>
            <a:ext cx="533400" cy="30480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 name="Rectangle 5">
            <a:extLst>
              <a:ext uri="{FF2B5EF4-FFF2-40B4-BE49-F238E27FC236}">
                <a16:creationId xmlns:a16="http://schemas.microsoft.com/office/drawing/2014/main" id="{093195E1-0271-6247-B3AE-C287CBCEE980}"/>
              </a:ext>
            </a:extLst>
          </p:cNvPr>
          <p:cNvSpPr/>
          <p:nvPr/>
        </p:nvSpPr>
        <p:spPr bwMode="auto">
          <a:xfrm>
            <a:off x="5410200" y="2667000"/>
            <a:ext cx="533400" cy="30480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 name="Rectangle 7">
            <a:extLst>
              <a:ext uri="{FF2B5EF4-FFF2-40B4-BE49-F238E27FC236}">
                <a16:creationId xmlns:a16="http://schemas.microsoft.com/office/drawing/2014/main" id="{6D68A752-1740-9D4D-BE63-2EEED7B46DDF}"/>
              </a:ext>
            </a:extLst>
          </p:cNvPr>
          <p:cNvSpPr/>
          <p:nvPr/>
        </p:nvSpPr>
        <p:spPr bwMode="auto">
          <a:xfrm>
            <a:off x="5410200" y="2620836"/>
            <a:ext cx="533400" cy="30480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 name="Rectangle 8">
            <a:extLst>
              <a:ext uri="{FF2B5EF4-FFF2-40B4-BE49-F238E27FC236}">
                <a16:creationId xmlns:a16="http://schemas.microsoft.com/office/drawing/2014/main" id="{921F2846-E36D-714D-9FA1-E854CFAE8FA3}"/>
              </a:ext>
            </a:extLst>
          </p:cNvPr>
          <p:cNvSpPr/>
          <p:nvPr/>
        </p:nvSpPr>
        <p:spPr bwMode="auto">
          <a:xfrm>
            <a:off x="5410200" y="2780862"/>
            <a:ext cx="533400" cy="30480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 name="Rectangle 9">
            <a:extLst>
              <a:ext uri="{FF2B5EF4-FFF2-40B4-BE49-F238E27FC236}">
                <a16:creationId xmlns:a16="http://schemas.microsoft.com/office/drawing/2014/main" id="{A4C606B9-1241-DC4F-BC00-8A0918DB5060}"/>
              </a:ext>
            </a:extLst>
          </p:cNvPr>
          <p:cNvSpPr/>
          <p:nvPr/>
        </p:nvSpPr>
        <p:spPr bwMode="auto">
          <a:xfrm>
            <a:off x="5410200" y="4160520"/>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Rectangle 10">
            <a:extLst>
              <a:ext uri="{FF2B5EF4-FFF2-40B4-BE49-F238E27FC236}">
                <a16:creationId xmlns:a16="http://schemas.microsoft.com/office/drawing/2014/main" id="{44E03D8F-1DDD-C841-95DA-8423F1A0D840}"/>
              </a:ext>
            </a:extLst>
          </p:cNvPr>
          <p:cNvSpPr/>
          <p:nvPr/>
        </p:nvSpPr>
        <p:spPr bwMode="auto">
          <a:xfrm>
            <a:off x="4267200" y="4499007"/>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 name="Rectangle 11">
            <a:extLst>
              <a:ext uri="{FF2B5EF4-FFF2-40B4-BE49-F238E27FC236}">
                <a16:creationId xmlns:a16="http://schemas.microsoft.com/office/drawing/2014/main" id="{BB5F2FD8-6B6B-594F-9538-19EA0E02EA8E}"/>
              </a:ext>
            </a:extLst>
          </p:cNvPr>
          <p:cNvSpPr/>
          <p:nvPr/>
        </p:nvSpPr>
        <p:spPr bwMode="auto">
          <a:xfrm>
            <a:off x="4114800" y="3787276"/>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 name="Rectangle 12">
            <a:extLst>
              <a:ext uri="{FF2B5EF4-FFF2-40B4-BE49-F238E27FC236}">
                <a16:creationId xmlns:a16="http://schemas.microsoft.com/office/drawing/2014/main" id="{1DF50A29-F635-F346-BC6D-C1E513D3C7FC}"/>
              </a:ext>
            </a:extLst>
          </p:cNvPr>
          <p:cNvSpPr/>
          <p:nvPr/>
        </p:nvSpPr>
        <p:spPr bwMode="auto">
          <a:xfrm>
            <a:off x="4114800" y="3031048"/>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 name="Rectangle 15">
            <a:extLst>
              <a:ext uri="{FF2B5EF4-FFF2-40B4-BE49-F238E27FC236}">
                <a16:creationId xmlns:a16="http://schemas.microsoft.com/office/drawing/2014/main" id="{37AA495C-5347-D841-AC7F-3BA87E44B760}"/>
              </a:ext>
            </a:extLst>
          </p:cNvPr>
          <p:cNvSpPr/>
          <p:nvPr/>
        </p:nvSpPr>
        <p:spPr bwMode="auto">
          <a:xfrm>
            <a:off x="4267200" y="2231239"/>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 name="Shape 978">
            <a:extLst>
              <a:ext uri="{FF2B5EF4-FFF2-40B4-BE49-F238E27FC236}">
                <a16:creationId xmlns:a16="http://schemas.microsoft.com/office/drawing/2014/main" id="{389D359E-5792-E74E-874D-8B1577D8B5B4}"/>
              </a:ext>
            </a:extLst>
          </p:cNvPr>
          <p:cNvSpPr txBox="1"/>
          <p:nvPr/>
        </p:nvSpPr>
        <p:spPr>
          <a:xfrm>
            <a:off x="348950" y="1909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dirty="0">
                <a:solidFill>
                  <a:srgbClr val="0000FF"/>
                </a:solidFill>
                <a:latin typeface="Arial"/>
                <a:ea typeface="Arial"/>
                <a:cs typeface="Arial"/>
                <a:sym typeface="Arial"/>
              </a:rPr>
              <a:t>Q: What is an </a:t>
            </a:r>
            <a:r>
              <a:rPr lang="en" sz="1800" b="1" kern="0" dirty="0">
                <a:solidFill>
                  <a:srgbClr val="0000FF"/>
                </a:solidFill>
                <a:latin typeface="Arial"/>
                <a:ea typeface="Arial"/>
                <a:cs typeface="Arial"/>
                <a:sym typeface="Arial"/>
              </a:rPr>
              <a:t>add</a:t>
            </a:r>
            <a:r>
              <a:rPr lang="en" sz="1800" kern="0" dirty="0">
                <a:solidFill>
                  <a:srgbClr val="0000FF"/>
                </a:solidFill>
                <a:latin typeface="Arial"/>
                <a:ea typeface="Arial"/>
                <a:cs typeface="Arial"/>
                <a:sym typeface="Arial"/>
              </a:rPr>
              <a:t> gate?</a:t>
            </a:r>
          </a:p>
          <a:p>
            <a:pPr algn="l" eaLnBrk="1" fontAlgn="auto" hangingPunct="1">
              <a:spcBef>
                <a:spcPts val="0"/>
              </a:spcBef>
              <a:spcAft>
                <a:spcPts val="0"/>
              </a:spcAft>
            </a:pPr>
            <a:endParaRPr sz="1800" kern="0" dirty="0">
              <a:solidFill>
                <a:srgbClr val="000000"/>
              </a:solidFill>
              <a:latin typeface="Arial"/>
              <a:ea typeface="Arial"/>
              <a:cs typeface="Arial"/>
              <a:sym typeface="Arial"/>
            </a:endParaRPr>
          </a:p>
          <a:p>
            <a:pPr algn="l" eaLnBrk="1" fontAlgn="auto" hangingPunct="1">
              <a:spcBef>
                <a:spcPts val="0"/>
              </a:spcBef>
              <a:spcAft>
                <a:spcPts val="0"/>
              </a:spcAft>
            </a:pPr>
            <a:endParaRPr sz="1800" kern="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84333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pic>
        <p:nvPicPr>
          <p:cNvPr id="969" name="Shape 969"/>
          <p:cNvPicPr preferRelativeResize="0"/>
          <p:nvPr/>
        </p:nvPicPr>
        <p:blipFill>
          <a:blip r:embed="rId3">
            <a:alphaModFix/>
          </a:blip>
          <a:stretch>
            <a:fillRect/>
          </a:stretch>
        </p:blipFill>
        <p:spPr>
          <a:xfrm>
            <a:off x="3938375" y="1909925"/>
            <a:ext cx="4798374" cy="2868600"/>
          </a:xfrm>
          <a:prstGeom prst="rect">
            <a:avLst/>
          </a:prstGeom>
          <a:noFill/>
          <a:ln>
            <a:noFill/>
          </a:ln>
        </p:spPr>
      </p:pic>
      <p:sp>
        <p:nvSpPr>
          <p:cNvPr id="2" name="Title 1"/>
          <p:cNvSpPr>
            <a:spLocks noGrp="1"/>
          </p:cNvSpPr>
          <p:nvPr>
            <p:ph type="title"/>
          </p:nvPr>
        </p:nvSpPr>
        <p:spPr>
          <a:xfrm>
            <a:off x="311700" y="227000"/>
            <a:ext cx="8520600" cy="763600"/>
          </a:xfrm>
        </p:spPr>
        <p:txBody>
          <a:bodyPr/>
          <a:lstStyle/>
          <a:p>
            <a:r>
              <a:rPr lang="en" dirty="0"/>
              <a:t>Patterns in backward flow</a:t>
            </a:r>
            <a:endParaRPr lang="en-US" dirty="0"/>
          </a:p>
        </p:txBody>
      </p:sp>
      <p:sp>
        <p:nvSpPr>
          <p:cNvPr id="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11" name="Rectangle 10">
            <a:extLst>
              <a:ext uri="{FF2B5EF4-FFF2-40B4-BE49-F238E27FC236}">
                <a16:creationId xmlns:a16="http://schemas.microsoft.com/office/drawing/2014/main" id="{44E03D8F-1DDD-C841-95DA-8423F1A0D840}"/>
              </a:ext>
            </a:extLst>
          </p:cNvPr>
          <p:cNvSpPr/>
          <p:nvPr/>
        </p:nvSpPr>
        <p:spPr bwMode="auto">
          <a:xfrm>
            <a:off x="4267200" y="4499007"/>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 name="Rectangle 11">
            <a:extLst>
              <a:ext uri="{FF2B5EF4-FFF2-40B4-BE49-F238E27FC236}">
                <a16:creationId xmlns:a16="http://schemas.microsoft.com/office/drawing/2014/main" id="{BB5F2FD8-6B6B-594F-9538-19EA0E02EA8E}"/>
              </a:ext>
            </a:extLst>
          </p:cNvPr>
          <p:cNvSpPr/>
          <p:nvPr/>
        </p:nvSpPr>
        <p:spPr bwMode="auto">
          <a:xfrm>
            <a:off x="4114800" y="3787276"/>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 name="Rectangle 12">
            <a:extLst>
              <a:ext uri="{FF2B5EF4-FFF2-40B4-BE49-F238E27FC236}">
                <a16:creationId xmlns:a16="http://schemas.microsoft.com/office/drawing/2014/main" id="{1DF50A29-F635-F346-BC6D-C1E513D3C7FC}"/>
              </a:ext>
            </a:extLst>
          </p:cNvPr>
          <p:cNvSpPr/>
          <p:nvPr/>
        </p:nvSpPr>
        <p:spPr bwMode="auto">
          <a:xfrm>
            <a:off x="4114800" y="3031048"/>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 name="Rectangle 15">
            <a:extLst>
              <a:ext uri="{FF2B5EF4-FFF2-40B4-BE49-F238E27FC236}">
                <a16:creationId xmlns:a16="http://schemas.microsoft.com/office/drawing/2014/main" id="{37AA495C-5347-D841-AC7F-3BA87E44B760}"/>
              </a:ext>
            </a:extLst>
          </p:cNvPr>
          <p:cNvSpPr/>
          <p:nvPr/>
        </p:nvSpPr>
        <p:spPr bwMode="auto">
          <a:xfrm>
            <a:off x="4267200" y="2231239"/>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 name="Shape 978">
            <a:extLst>
              <a:ext uri="{FF2B5EF4-FFF2-40B4-BE49-F238E27FC236}">
                <a16:creationId xmlns:a16="http://schemas.microsoft.com/office/drawing/2014/main" id="{389D359E-5792-E74E-874D-8B1577D8B5B4}"/>
              </a:ext>
            </a:extLst>
          </p:cNvPr>
          <p:cNvSpPr txBox="1"/>
          <p:nvPr/>
        </p:nvSpPr>
        <p:spPr>
          <a:xfrm>
            <a:off x="348950" y="1909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dirty="0">
                <a:solidFill>
                  <a:srgbClr val="000000"/>
                </a:solidFill>
                <a:latin typeface="Arial"/>
                <a:ea typeface="Arial"/>
                <a:cs typeface="Arial"/>
                <a:sym typeface="Arial"/>
              </a:rPr>
              <a:t>add</a:t>
            </a:r>
            <a:r>
              <a:rPr lang="en" sz="1800" kern="0" dirty="0">
                <a:solidFill>
                  <a:srgbClr val="000000"/>
                </a:solidFill>
                <a:latin typeface="Arial"/>
                <a:ea typeface="Arial"/>
                <a:cs typeface="Arial"/>
                <a:sym typeface="Arial"/>
              </a:rPr>
              <a:t> gate: gradient distributor</a:t>
            </a:r>
          </a:p>
          <a:p>
            <a:pPr algn="l" eaLnBrk="1" fontAlgn="auto" hangingPunct="1">
              <a:spcBef>
                <a:spcPts val="0"/>
              </a:spcBef>
              <a:spcAft>
                <a:spcPts val="0"/>
              </a:spcAft>
            </a:pPr>
            <a:endParaRPr sz="1800" kern="0" dirty="0">
              <a:solidFill>
                <a:srgbClr val="000000"/>
              </a:solidFill>
              <a:latin typeface="Arial"/>
              <a:ea typeface="Arial"/>
              <a:cs typeface="Arial"/>
              <a:sym typeface="Arial"/>
            </a:endParaRPr>
          </a:p>
          <a:p>
            <a:pPr algn="l" eaLnBrk="1" fontAlgn="auto" hangingPunct="1">
              <a:spcBef>
                <a:spcPts val="0"/>
              </a:spcBef>
              <a:spcAft>
                <a:spcPts val="0"/>
              </a:spcAft>
            </a:pPr>
            <a:endParaRPr sz="1800" kern="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2598829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pic>
        <p:nvPicPr>
          <p:cNvPr id="977" name="Shape 977"/>
          <p:cNvPicPr preferRelativeResize="0"/>
          <p:nvPr/>
        </p:nvPicPr>
        <p:blipFill>
          <a:blip r:embed="rId3">
            <a:alphaModFix/>
          </a:blip>
          <a:stretch>
            <a:fillRect/>
          </a:stretch>
        </p:blipFill>
        <p:spPr>
          <a:xfrm>
            <a:off x="3938375" y="1909925"/>
            <a:ext cx="4798374" cy="2868600"/>
          </a:xfrm>
          <a:prstGeom prst="rect">
            <a:avLst/>
          </a:prstGeom>
          <a:noFill/>
          <a:ln>
            <a:noFill/>
          </a:ln>
        </p:spPr>
      </p:pic>
      <p:sp>
        <p:nvSpPr>
          <p:cNvPr id="978" name="Shape 978"/>
          <p:cNvSpPr txBox="1"/>
          <p:nvPr/>
        </p:nvSpPr>
        <p:spPr>
          <a:xfrm>
            <a:off x="348950" y="1909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dirty="0">
                <a:solidFill>
                  <a:srgbClr val="000000"/>
                </a:solidFill>
                <a:latin typeface="Arial"/>
                <a:ea typeface="Arial"/>
                <a:cs typeface="Arial"/>
                <a:sym typeface="Arial"/>
              </a:rPr>
              <a:t>add</a:t>
            </a:r>
            <a:r>
              <a:rPr lang="en" sz="1800" kern="0" dirty="0">
                <a:solidFill>
                  <a:srgbClr val="000000"/>
                </a:solidFill>
                <a:latin typeface="Arial"/>
                <a:ea typeface="Arial"/>
                <a:cs typeface="Arial"/>
                <a:sym typeface="Arial"/>
              </a:rPr>
              <a:t> gate: gradient distributor</a:t>
            </a:r>
          </a:p>
          <a:p>
            <a:pPr algn="l" eaLnBrk="1" fontAlgn="auto" hangingPunct="1">
              <a:spcBef>
                <a:spcPts val="0"/>
              </a:spcBef>
              <a:spcAft>
                <a:spcPts val="0"/>
              </a:spcAft>
            </a:pPr>
            <a:endParaRPr sz="1800" kern="0" dirty="0">
              <a:solidFill>
                <a:srgbClr val="000000"/>
              </a:solidFill>
              <a:latin typeface="Arial"/>
              <a:ea typeface="Arial"/>
              <a:cs typeface="Arial"/>
              <a:sym typeface="Arial"/>
            </a:endParaRPr>
          </a:p>
          <a:p>
            <a:pPr algn="l" eaLnBrk="1" fontAlgn="auto" hangingPunct="1">
              <a:spcBef>
                <a:spcPts val="0"/>
              </a:spcBef>
              <a:spcAft>
                <a:spcPts val="0"/>
              </a:spcAft>
            </a:pPr>
            <a:endParaRPr sz="1800" kern="0" dirty="0">
              <a:solidFill>
                <a:srgbClr val="000000"/>
              </a:solidFill>
              <a:latin typeface="Arial"/>
              <a:ea typeface="Arial"/>
              <a:cs typeface="Arial"/>
              <a:sym typeface="Arial"/>
            </a:endParaRPr>
          </a:p>
        </p:txBody>
      </p:sp>
      <p:sp>
        <p:nvSpPr>
          <p:cNvPr id="980" name="Shape 980"/>
          <p:cNvSpPr txBox="1"/>
          <p:nvPr/>
        </p:nvSpPr>
        <p:spPr>
          <a:xfrm>
            <a:off x="348950" y="2290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dirty="0">
                <a:solidFill>
                  <a:srgbClr val="0000FF"/>
                </a:solidFill>
                <a:latin typeface="Arial"/>
                <a:ea typeface="Arial"/>
                <a:cs typeface="Arial"/>
                <a:sym typeface="Arial"/>
              </a:rPr>
              <a:t>Q: What is a </a:t>
            </a:r>
            <a:r>
              <a:rPr lang="en" sz="1800" b="1" kern="0" dirty="0">
                <a:solidFill>
                  <a:srgbClr val="0000FF"/>
                </a:solidFill>
                <a:latin typeface="Arial"/>
                <a:ea typeface="Arial"/>
                <a:cs typeface="Arial"/>
                <a:sym typeface="Arial"/>
              </a:rPr>
              <a:t>max</a:t>
            </a:r>
            <a:r>
              <a:rPr lang="en" sz="1800" kern="0" dirty="0">
                <a:solidFill>
                  <a:srgbClr val="0000FF"/>
                </a:solidFill>
                <a:latin typeface="Arial"/>
                <a:ea typeface="Arial"/>
                <a:cs typeface="Arial"/>
                <a:sym typeface="Arial"/>
              </a:rPr>
              <a:t> gate?</a:t>
            </a:r>
          </a:p>
          <a:p>
            <a:pPr algn="l" eaLnBrk="1" fontAlgn="auto" hangingPunct="1">
              <a:spcBef>
                <a:spcPts val="0"/>
              </a:spcBef>
              <a:spcAft>
                <a:spcPts val="0"/>
              </a:spcAft>
            </a:pPr>
            <a:endParaRPr sz="1800" kern="0" dirty="0">
              <a:solidFill>
                <a:srgbClr val="000000"/>
              </a:solidFill>
              <a:latin typeface="Arial"/>
              <a:ea typeface="Arial"/>
              <a:cs typeface="Arial"/>
              <a:sym typeface="Arial"/>
            </a:endParaRPr>
          </a:p>
          <a:p>
            <a:pPr algn="l" eaLnBrk="1" fontAlgn="auto" hangingPunct="1">
              <a:spcBef>
                <a:spcPts val="0"/>
              </a:spcBef>
              <a:spcAft>
                <a:spcPts val="0"/>
              </a:spcAft>
            </a:pPr>
            <a:endParaRPr sz="1800" kern="0" dirty="0">
              <a:solidFill>
                <a:srgbClr val="000000"/>
              </a:solidFill>
              <a:latin typeface="Arial"/>
              <a:ea typeface="Arial"/>
              <a:cs typeface="Arial"/>
              <a:sym typeface="Arial"/>
            </a:endParaRPr>
          </a:p>
        </p:txBody>
      </p:sp>
      <p:sp>
        <p:nvSpPr>
          <p:cNvPr id="2" name="Title 1"/>
          <p:cNvSpPr>
            <a:spLocks noGrp="1"/>
          </p:cNvSpPr>
          <p:nvPr>
            <p:ph type="title"/>
          </p:nvPr>
        </p:nvSpPr>
        <p:spPr>
          <a:xfrm>
            <a:off x="311700" y="227000"/>
            <a:ext cx="8520600" cy="763600"/>
          </a:xfrm>
        </p:spPr>
        <p:txBody>
          <a:bodyPr/>
          <a:lstStyle/>
          <a:p>
            <a:r>
              <a:rPr lang="en"/>
              <a:t>Patterns in backward flow</a:t>
            </a:r>
            <a:endParaRPr lang="en-US" dirty="0"/>
          </a:p>
        </p:txBody>
      </p:sp>
      <p:sp>
        <p:nvSpPr>
          <p:cNvPr id="8"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10" name="Rectangle 9">
            <a:extLst>
              <a:ext uri="{FF2B5EF4-FFF2-40B4-BE49-F238E27FC236}">
                <a16:creationId xmlns:a16="http://schemas.microsoft.com/office/drawing/2014/main" id="{1B5F548A-0212-7D4F-B1A2-DBB7822B5C4D}"/>
              </a:ext>
            </a:extLst>
          </p:cNvPr>
          <p:cNvSpPr/>
          <p:nvPr/>
        </p:nvSpPr>
        <p:spPr bwMode="auto">
          <a:xfrm>
            <a:off x="4267200" y="4499007"/>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Rectangle 10">
            <a:extLst>
              <a:ext uri="{FF2B5EF4-FFF2-40B4-BE49-F238E27FC236}">
                <a16:creationId xmlns:a16="http://schemas.microsoft.com/office/drawing/2014/main" id="{888FB87C-A397-6345-A797-C2913223CE8E}"/>
              </a:ext>
            </a:extLst>
          </p:cNvPr>
          <p:cNvSpPr/>
          <p:nvPr/>
        </p:nvSpPr>
        <p:spPr bwMode="auto">
          <a:xfrm>
            <a:off x="4114800" y="3787276"/>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 name="Rectangle 11">
            <a:extLst>
              <a:ext uri="{FF2B5EF4-FFF2-40B4-BE49-F238E27FC236}">
                <a16:creationId xmlns:a16="http://schemas.microsoft.com/office/drawing/2014/main" id="{C1D12451-1BCC-1946-B312-6AE01E8E2B87}"/>
              </a:ext>
            </a:extLst>
          </p:cNvPr>
          <p:cNvSpPr/>
          <p:nvPr/>
        </p:nvSpPr>
        <p:spPr bwMode="auto">
          <a:xfrm>
            <a:off x="4114800" y="3031048"/>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 name="Rectangle 12">
            <a:extLst>
              <a:ext uri="{FF2B5EF4-FFF2-40B4-BE49-F238E27FC236}">
                <a16:creationId xmlns:a16="http://schemas.microsoft.com/office/drawing/2014/main" id="{6098ACAD-FE27-8D48-8BF5-95162AF4DCA3}"/>
              </a:ext>
            </a:extLst>
          </p:cNvPr>
          <p:cNvSpPr/>
          <p:nvPr/>
        </p:nvSpPr>
        <p:spPr bwMode="auto">
          <a:xfrm>
            <a:off x="4267200" y="2231239"/>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15357647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pic>
        <p:nvPicPr>
          <p:cNvPr id="986" name="Shape 986"/>
          <p:cNvPicPr preferRelativeResize="0"/>
          <p:nvPr/>
        </p:nvPicPr>
        <p:blipFill>
          <a:blip r:embed="rId3">
            <a:alphaModFix/>
          </a:blip>
          <a:stretch>
            <a:fillRect/>
          </a:stretch>
        </p:blipFill>
        <p:spPr>
          <a:xfrm>
            <a:off x="3938375" y="1909925"/>
            <a:ext cx="4798374" cy="2868600"/>
          </a:xfrm>
          <a:prstGeom prst="rect">
            <a:avLst/>
          </a:prstGeom>
          <a:noFill/>
          <a:ln>
            <a:noFill/>
          </a:ln>
        </p:spPr>
      </p:pic>
      <p:sp>
        <p:nvSpPr>
          <p:cNvPr id="987" name="Shape 987"/>
          <p:cNvSpPr txBox="1"/>
          <p:nvPr/>
        </p:nvSpPr>
        <p:spPr>
          <a:xfrm>
            <a:off x="348950" y="1909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a:solidFill>
                  <a:srgbClr val="000000"/>
                </a:solidFill>
                <a:latin typeface="Arial"/>
                <a:ea typeface="Arial"/>
                <a:cs typeface="Arial"/>
                <a:sym typeface="Arial"/>
              </a:rPr>
              <a:t>add</a:t>
            </a:r>
            <a:r>
              <a:rPr lang="en" sz="1800" kern="0">
                <a:solidFill>
                  <a:srgbClr val="000000"/>
                </a:solidFill>
                <a:latin typeface="Arial"/>
                <a:ea typeface="Arial"/>
                <a:cs typeface="Arial"/>
                <a:sym typeface="Arial"/>
              </a:rPr>
              <a:t> gate: gradient distributor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p:txBody>
      </p:sp>
      <p:sp>
        <p:nvSpPr>
          <p:cNvPr id="989" name="Shape 989"/>
          <p:cNvSpPr txBox="1"/>
          <p:nvPr/>
        </p:nvSpPr>
        <p:spPr>
          <a:xfrm>
            <a:off x="348950" y="2290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a:solidFill>
                  <a:srgbClr val="000000"/>
                </a:solidFill>
                <a:latin typeface="Arial"/>
                <a:ea typeface="Arial"/>
                <a:cs typeface="Arial"/>
                <a:sym typeface="Arial"/>
              </a:rPr>
              <a:t>max</a:t>
            </a:r>
            <a:r>
              <a:rPr lang="en" sz="1800" kern="0">
                <a:solidFill>
                  <a:srgbClr val="000000"/>
                </a:solidFill>
                <a:latin typeface="Arial"/>
                <a:ea typeface="Arial"/>
                <a:cs typeface="Arial"/>
                <a:sym typeface="Arial"/>
              </a:rPr>
              <a:t> gate: gradient router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p:txBody>
      </p:sp>
      <p:sp>
        <p:nvSpPr>
          <p:cNvPr id="2" name="Title 1"/>
          <p:cNvSpPr>
            <a:spLocks noGrp="1"/>
          </p:cNvSpPr>
          <p:nvPr>
            <p:ph type="title"/>
          </p:nvPr>
        </p:nvSpPr>
        <p:spPr>
          <a:xfrm>
            <a:off x="311700" y="227000"/>
            <a:ext cx="8520600" cy="763600"/>
          </a:xfrm>
        </p:spPr>
        <p:txBody>
          <a:bodyPr/>
          <a:lstStyle/>
          <a:p>
            <a:r>
              <a:rPr lang="en"/>
              <a:t>Patterns in backward flow</a:t>
            </a:r>
            <a:endParaRPr lang="en-US" dirty="0"/>
          </a:p>
        </p:txBody>
      </p:sp>
      <p:sp>
        <p:nvSpPr>
          <p:cNvPr id="8"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7" name="Rectangle 6">
            <a:extLst>
              <a:ext uri="{FF2B5EF4-FFF2-40B4-BE49-F238E27FC236}">
                <a16:creationId xmlns:a16="http://schemas.microsoft.com/office/drawing/2014/main" id="{55B42953-B160-9743-A81E-A6E538CE8A01}"/>
              </a:ext>
            </a:extLst>
          </p:cNvPr>
          <p:cNvSpPr/>
          <p:nvPr/>
        </p:nvSpPr>
        <p:spPr bwMode="auto">
          <a:xfrm>
            <a:off x="4114800" y="3031048"/>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 name="Rectangle 8">
            <a:extLst>
              <a:ext uri="{FF2B5EF4-FFF2-40B4-BE49-F238E27FC236}">
                <a16:creationId xmlns:a16="http://schemas.microsoft.com/office/drawing/2014/main" id="{BBA008FE-C9FA-7E44-B1CE-3FDB7DA356C0}"/>
              </a:ext>
            </a:extLst>
          </p:cNvPr>
          <p:cNvSpPr/>
          <p:nvPr/>
        </p:nvSpPr>
        <p:spPr bwMode="auto">
          <a:xfrm>
            <a:off x="4267200" y="2231239"/>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31803478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pic>
        <p:nvPicPr>
          <p:cNvPr id="995" name="Shape 995"/>
          <p:cNvPicPr preferRelativeResize="0"/>
          <p:nvPr/>
        </p:nvPicPr>
        <p:blipFill>
          <a:blip r:embed="rId3">
            <a:alphaModFix/>
          </a:blip>
          <a:stretch>
            <a:fillRect/>
          </a:stretch>
        </p:blipFill>
        <p:spPr>
          <a:xfrm>
            <a:off x="3938375" y="1909925"/>
            <a:ext cx="4798374" cy="2868600"/>
          </a:xfrm>
          <a:prstGeom prst="rect">
            <a:avLst/>
          </a:prstGeom>
          <a:noFill/>
          <a:ln>
            <a:noFill/>
          </a:ln>
        </p:spPr>
      </p:pic>
      <p:sp>
        <p:nvSpPr>
          <p:cNvPr id="996" name="Shape 996"/>
          <p:cNvSpPr txBox="1"/>
          <p:nvPr/>
        </p:nvSpPr>
        <p:spPr>
          <a:xfrm>
            <a:off x="348950" y="1909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a:solidFill>
                  <a:srgbClr val="000000"/>
                </a:solidFill>
                <a:latin typeface="Arial"/>
                <a:ea typeface="Arial"/>
                <a:cs typeface="Arial"/>
                <a:sym typeface="Arial"/>
              </a:rPr>
              <a:t>add</a:t>
            </a:r>
            <a:r>
              <a:rPr lang="en" sz="1800" kern="0">
                <a:solidFill>
                  <a:srgbClr val="000000"/>
                </a:solidFill>
                <a:latin typeface="Arial"/>
                <a:ea typeface="Arial"/>
                <a:cs typeface="Arial"/>
                <a:sym typeface="Arial"/>
              </a:rPr>
              <a:t> gate: gradient distributor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p:txBody>
      </p:sp>
      <p:sp>
        <p:nvSpPr>
          <p:cNvPr id="998" name="Shape 998"/>
          <p:cNvSpPr txBox="1"/>
          <p:nvPr/>
        </p:nvSpPr>
        <p:spPr>
          <a:xfrm>
            <a:off x="348950" y="2290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a:solidFill>
                  <a:srgbClr val="000000"/>
                </a:solidFill>
                <a:latin typeface="Arial"/>
                <a:ea typeface="Arial"/>
                <a:cs typeface="Arial"/>
                <a:sym typeface="Arial"/>
              </a:rPr>
              <a:t>max</a:t>
            </a:r>
            <a:r>
              <a:rPr lang="en" sz="1800" kern="0">
                <a:solidFill>
                  <a:srgbClr val="000000"/>
                </a:solidFill>
                <a:latin typeface="Arial"/>
                <a:ea typeface="Arial"/>
                <a:cs typeface="Arial"/>
                <a:sym typeface="Arial"/>
              </a:rPr>
              <a:t> gate: gradient router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p:txBody>
      </p:sp>
      <p:sp>
        <p:nvSpPr>
          <p:cNvPr id="999" name="Shape 999"/>
          <p:cNvSpPr txBox="1"/>
          <p:nvPr/>
        </p:nvSpPr>
        <p:spPr>
          <a:xfrm>
            <a:off x="348950" y="2671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FF"/>
                </a:solidFill>
                <a:latin typeface="Arial"/>
                <a:ea typeface="Arial"/>
                <a:cs typeface="Arial"/>
                <a:sym typeface="Arial"/>
              </a:rPr>
              <a:t>Q: What is a </a:t>
            </a:r>
            <a:r>
              <a:rPr lang="en" sz="1800" b="1" kern="0">
                <a:solidFill>
                  <a:srgbClr val="0000FF"/>
                </a:solidFill>
                <a:latin typeface="Arial"/>
                <a:ea typeface="Arial"/>
                <a:cs typeface="Arial"/>
                <a:sym typeface="Arial"/>
              </a:rPr>
              <a:t>mul</a:t>
            </a:r>
            <a:r>
              <a:rPr lang="en" sz="1800" kern="0">
                <a:solidFill>
                  <a:srgbClr val="0000FF"/>
                </a:solidFill>
                <a:latin typeface="Arial"/>
                <a:ea typeface="Arial"/>
                <a:cs typeface="Arial"/>
                <a:sym typeface="Arial"/>
              </a:rPr>
              <a:t> gate? </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p:txBody>
      </p:sp>
      <p:sp>
        <p:nvSpPr>
          <p:cNvPr id="2" name="Title 1"/>
          <p:cNvSpPr>
            <a:spLocks noGrp="1"/>
          </p:cNvSpPr>
          <p:nvPr>
            <p:ph type="title"/>
          </p:nvPr>
        </p:nvSpPr>
        <p:spPr>
          <a:xfrm>
            <a:off x="311700" y="227000"/>
            <a:ext cx="8520600" cy="763600"/>
          </a:xfrm>
        </p:spPr>
        <p:txBody>
          <a:bodyPr/>
          <a:lstStyle/>
          <a:p>
            <a:r>
              <a:rPr lang="en"/>
              <a:t>Patterns in backward flow</a:t>
            </a:r>
            <a:endParaRPr lang="en-US" dirty="0"/>
          </a:p>
        </p:txBody>
      </p:sp>
      <p:sp>
        <p:nvSpPr>
          <p:cNvPr id="9"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8" name="Rectangle 7">
            <a:extLst>
              <a:ext uri="{FF2B5EF4-FFF2-40B4-BE49-F238E27FC236}">
                <a16:creationId xmlns:a16="http://schemas.microsoft.com/office/drawing/2014/main" id="{5152E6AA-B511-9B40-B65B-52A54DE25BB5}"/>
              </a:ext>
            </a:extLst>
          </p:cNvPr>
          <p:cNvSpPr/>
          <p:nvPr/>
        </p:nvSpPr>
        <p:spPr bwMode="auto">
          <a:xfrm>
            <a:off x="4114800" y="3031048"/>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 name="Rectangle 9">
            <a:extLst>
              <a:ext uri="{FF2B5EF4-FFF2-40B4-BE49-F238E27FC236}">
                <a16:creationId xmlns:a16="http://schemas.microsoft.com/office/drawing/2014/main" id="{35209BF6-E92D-6B48-8016-19E070ABF507}"/>
              </a:ext>
            </a:extLst>
          </p:cNvPr>
          <p:cNvSpPr/>
          <p:nvPr/>
        </p:nvSpPr>
        <p:spPr bwMode="auto">
          <a:xfrm>
            <a:off x="4267200" y="2231239"/>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20521880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pic>
        <p:nvPicPr>
          <p:cNvPr id="1005" name="Shape 1005"/>
          <p:cNvPicPr preferRelativeResize="0"/>
          <p:nvPr/>
        </p:nvPicPr>
        <p:blipFill>
          <a:blip r:embed="rId3">
            <a:alphaModFix/>
          </a:blip>
          <a:stretch>
            <a:fillRect/>
          </a:stretch>
        </p:blipFill>
        <p:spPr>
          <a:xfrm>
            <a:off x="3938375" y="1909925"/>
            <a:ext cx="4798374" cy="2868600"/>
          </a:xfrm>
          <a:prstGeom prst="rect">
            <a:avLst/>
          </a:prstGeom>
          <a:noFill/>
          <a:ln>
            <a:noFill/>
          </a:ln>
        </p:spPr>
      </p:pic>
      <p:sp>
        <p:nvSpPr>
          <p:cNvPr id="1006" name="Shape 1006"/>
          <p:cNvSpPr txBox="1"/>
          <p:nvPr/>
        </p:nvSpPr>
        <p:spPr>
          <a:xfrm>
            <a:off x="348950" y="1909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a:solidFill>
                  <a:srgbClr val="000000"/>
                </a:solidFill>
                <a:latin typeface="Arial"/>
                <a:ea typeface="Arial"/>
                <a:cs typeface="Arial"/>
                <a:sym typeface="Arial"/>
              </a:rPr>
              <a:t>add</a:t>
            </a:r>
            <a:r>
              <a:rPr lang="en" sz="1800" kern="0">
                <a:solidFill>
                  <a:srgbClr val="000000"/>
                </a:solidFill>
                <a:latin typeface="Arial"/>
                <a:ea typeface="Arial"/>
                <a:cs typeface="Arial"/>
                <a:sym typeface="Arial"/>
              </a:rPr>
              <a:t> gate: gradient distributor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p:txBody>
      </p:sp>
      <p:sp>
        <p:nvSpPr>
          <p:cNvPr id="1008" name="Shape 1008"/>
          <p:cNvSpPr txBox="1"/>
          <p:nvPr/>
        </p:nvSpPr>
        <p:spPr>
          <a:xfrm>
            <a:off x="348950" y="2290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a:solidFill>
                  <a:srgbClr val="000000"/>
                </a:solidFill>
                <a:latin typeface="Arial"/>
                <a:ea typeface="Arial"/>
                <a:cs typeface="Arial"/>
                <a:sym typeface="Arial"/>
              </a:rPr>
              <a:t>max</a:t>
            </a:r>
            <a:r>
              <a:rPr lang="en" sz="1800" kern="0">
                <a:solidFill>
                  <a:srgbClr val="000000"/>
                </a:solidFill>
                <a:latin typeface="Arial"/>
                <a:ea typeface="Arial"/>
                <a:cs typeface="Arial"/>
                <a:sym typeface="Arial"/>
              </a:rPr>
              <a:t> gate: gradient router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p:txBody>
      </p:sp>
      <p:sp>
        <p:nvSpPr>
          <p:cNvPr id="1009" name="Shape 1009"/>
          <p:cNvSpPr txBox="1"/>
          <p:nvPr/>
        </p:nvSpPr>
        <p:spPr>
          <a:xfrm>
            <a:off x="348950" y="2671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a:solidFill>
                  <a:srgbClr val="000000"/>
                </a:solidFill>
                <a:latin typeface="Arial"/>
                <a:ea typeface="Arial"/>
                <a:cs typeface="Arial"/>
                <a:sym typeface="Arial"/>
              </a:rPr>
              <a:t>mul</a:t>
            </a:r>
            <a:r>
              <a:rPr lang="en" sz="1800" kern="0">
                <a:solidFill>
                  <a:srgbClr val="000000"/>
                </a:solidFill>
                <a:latin typeface="Arial"/>
                <a:ea typeface="Arial"/>
                <a:cs typeface="Arial"/>
                <a:sym typeface="Arial"/>
              </a:rPr>
              <a:t> gate: gradient switcher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p:txBody>
      </p:sp>
      <p:sp>
        <p:nvSpPr>
          <p:cNvPr id="2" name="Title 1"/>
          <p:cNvSpPr>
            <a:spLocks noGrp="1"/>
          </p:cNvSpPr>
          <p:nvPr>
            <p:ph type="title"/>
          </p:nvPr>
        </p:nvSpPr>
        <p:spPr>
          <a:xfrm>
            <a:off x="311700" y="227000"/>
            <a:ext cx="8520600" cy="763600"/>
          </a:xfrm>
        </p:spPr>
        <p:txBody>
          <a:bodyPr/>
          <a:lstStyle/>
          <a:p>
            <a:r>
              <a:rPr lang="en"/>
              <a:t>Patterns in backward flow</a:t>
            </a:r>
            <a:endParaRPr lang="en-US" dirty="0"/>
          </a:p>
        </p:txBody>
      </p:sp>
      <p:sp>
        <p:nvSpPr>
          <p:cNvPr id="9"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3648644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5" name="Shape 1015"/>
          <p:cNvSpPr/>
          <p:nvPr/>
        </p:nvSpPr>
        <p:spPr>
          <a:xfrm>
            <a:off x="2909925" y="2683950"/>
            <a:ext cx="863100" cy="863100"/>
          </a:xfrm>
          <a:prstGeom prst="ellipse">
            <a:avLst/>
          </a:prstGeom>
          <a:solidFill>
            <a:srgbClr val="EFEFEF"/>
          </a:solid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cxnSp>
        <p:nvCxnSpPr>
          <p:cNvPr id="1016" name="Shape 1016"/>
          <p:cNvCxnSpPr/>
          <p:nvPr/>
        </p:nvCxnSpPr>
        <p:spPr>
          <a:xfrm rot="10800000" flipH="1">
            <a:off x="3750650" y="2133275"/>
            <a:ext cx="1577400" cy="833400"/>
          </a:xfrm>
          <a:prstGeom prst="straightConnector1">
            <a:avLst/>
          </a:prstGeom>
          <a:noFill/>
          <a:ln w="9525" cap="flat" cmpd="sng">
            <a:solidFill>
              <a:srgbClr val="38761D"/>
            </a:solidFill>
            <a:prstDash val="solid"/>
            <a:round/>
            <a:headEnd type="none" w="lg" len="lg"/>
            <a:tailEnd type="triangle" w="lg" len="lg"/>
          </a:ln>
        </p:spPr>
      </p:cxnSp>
      <p:sp>
        <p:nvSpPr>
          <p:cNvPr id="1017" name="Shape 1017"/>
          <p:cNvSpPr/>
          <p:nvPr/>
        </p:nvSpPr>
        <p:spPr>
          <a:xfrm>
            <a:off x="5328050" y="1705450"/>
            <a:ext cx="863100" cy="863100"/>
          </a:xfrm>
          <a:prstGeom prst="ellipse">
            <a:avLst/>
          </a:prstGeom>
          <a:solidFill>
            <a:srgbClr val="EFEFE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cxnSp>
        <p:nvCxnSpPr>
          <p:cNvPr id="1018" name="Shape 1018"/>
          <p:cNvCxnSpPr>
            <a:stCxn id="1015" idx="5"/>
          </p:cNvCxnSpPr>
          <p:nvPr/>
        </p:nvCxnSpPr>
        <p:spPr>
          <a:xfrm>
            <a:off x="3646626" y="3420651"/>
            <a:ext cx="1703700" cy="840600"/>
          </a:xfrm>
          <a:prstGeom prst="straightConnector1">
            <a:avLst/>
          </a:prstGeom>
          <a:noFill/>
          <a:ln w="9525" cap="flat" cmpd="sng">
            <a:solidFill>
              <a:srgbClr val="38761D"/>
            </a:solidFill>
            <a:prstDash val="solid"/>
            <a:round/>
            <a:headEnd type="none" w="lg" len="lg"/>
            <a:tailEnd type="triangle" w="lg" len="lg"/>
          </a:ln>
        </p:spPr>
      </p:cxnSp>
      <p:sp>
        <p:nvSpPr>
          <p:cNvPr id="1019" name="Shape 1019"/>
          <p:cNvSpPr/>
          <p:nvPr/>
        </p:nvSpPr>
        <p:spPr>
          <a:xfrm>
            <a:off x="5350325" y="3874125"/>
            <a:ext cx="863100" cy="863100"/>
          </a:xfrm>
          <a:prstGeom prst="ellipse">
            <a:avLst/>
          </a:prstGeom>
          <a:solidFill>
            <a:srgbClr val="EFEFE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cxnSp>
        <p:nvCxnSpPr>
          <p:cNvPr id="1020" name="Shape 1020"/>
          <p:cNvCxnSpPr/>
          <p:nvPr/>
        </p:nvCxnSpPr>
        <p:spPr>
          <a:xfrm flipH="1">
            <a:off x="3906825" y="2319300"/>
            <a:ext cx="1458300" cy="751500"/>
          </a:xfrm>
          <a:prstGeom prst="straightConnector1">
            <a:avLst/>
          </a:prstGeom>
          <a:noFill/>
          <a:ln w="9525" cap="flat" cmpd="sng">
            <a:solidFill>
              <a:srgbClr val="FF0000"/>
            </a:solidFill>
            <a:prstDash val="solid"/>
            <a:round/>
            <a:headEnd type="none" w="lg" len="lg"/>
            <a:tailEnd type="triangle" w="lg" len="lg"/>
          </a:ln>
        </p:spPr>
      </p:cxnSp>
      <p:cxnSp>
        <p:nvCxnSpPr>
          <p:cNvPr id="1021" name="Shape 1021"/>
          <p:cNvCxnSpPr>
            <a:stCxn id="1019" idx="1"/>
          </p:cNvCxnSpPr>
          <p:nvPr/>
        </p:nvCxnSpPr>
        <p:spPr>
          <a:xfrm rot="10800000">
            <a:off x="3899623" y="3301523"/>
            <a:ext cx="1577100" cy="699000"/>
          </a:xfrm>
          <a:prstGeom prst="straightConnector1">
            <a:avLst/>
          </a:prstGeom>
          <a:noFill/>
          <a:ln w="9525" cap="flat" cmpd="sng">
            <a:solidFill>
              <a:srgbClr val="FF0000"/>
            </a:solidFill>
            <a:prstDash val="solid"/>
            <a:round/>
            <a:headEnd type="none" w="lg" len="lg"/>
            <a:tailEnd type="triangle" w="lg" len="lg"/>
          </a:ln>
        </p:spPr>
      </p:cxnSp>
      <p:cxnSp>
        <p:nvCxnSpPr>
          <p:cNvPr id="1022" name="Shape 1022"/>
          <p:cNvCxnSpPr/>
          <p:nvPr/>
        </p:nvCxnSpPr>
        <p:spPr>
          <a:xfrm rot="10800000" flipH="1">
            <a:off x="6168725" y="1448875"/>
            <a:ext cx="930000" cy="520800"/>
          </a:xfrm>
          <a:prstGeom prst="straightConnector1">
            <a:avLst/>
          </a:prstGeom>
          <a:noFill/>
          <a:ln w="9525" cap="flat" cmpd="sng">
            <a:solidFill>
              <a:schemeClr val="dk2"/>
            </a:solidFill>
            <a:prstDash val="solid"/>
            <a:round/>
            <a:headEnd type="none" w="lg" len="lg"/>
            <a:tailEnd type="triangle" w="lg" len="lg"/>
          </a:ln>
        </p:spPr>
      </p:cxnSp>
      <p:cxnSp>
        <p:nvCxnSpPr>
          <p:cNvPr id="1023" name="Shape 1023"/>
          <p:cNvCxnSpPr/>
          <p:nvPr/>
        </p:nvCxnSpPr>
        <p:spPr>
          <a:xfrm>
            <a:off x="6161300" y="2304500"/>
            <a:ext cx="1063800" cy="409200"/>
          </a:xfrm>
          <a:prstGeom prst="straightConnector1">
            <a:avLst/>
          </a:prstGeom>
          <a:noFill/>
          <a:ln w="9525" cap="flat" cmpd="sng">
            <a:solidFill>
              <a:schemeClr val="dk2"/>
            </a:solidFill>
            <a:prstDash val="solid"/>
            <a:round/>
            <a:headEnd type="none" w="lg" len="lg"/>
            <a:tailEnd type="triangle" w="lg" len="lg"/>
          </a:ln>
        </p:spPr>
      </p:cxnSp>
      <p:cxnSp>
        <p:nvCxnSpPr>
          <p:cNvPr id="1024" name="Shape 1024"/>
          <p:cNvCxnSpPr/>
          <p:nvPr/>
        </p:nvCxnSpPr>
        <p:spPr>
          <a:xfrm rot="10800000" flipH="1">
            <a:off x="6183600" y="3450300"/>
            <a:ext cx="1182900" cy="669600"/>
          </a:xfrm>
          <a:prstGeom prst="straightConnector1">
            <a:avLst/>
          </a:prstGeom>
          <a:noFill/>
          <a:ln w="9525" cap="flat" cmpd="sng">
            <a:solidFill>
              <a:schemeClr val="dk2"/>
            </a:solidFill>
            <a:prstDash val="solid"/>
            <a:round/>
            <a:headEnd type="none" w="lg" len="lg"/>
            <a:tailEnd type="triangle" w="lg" len="lg"/>
          </a:ln>
        </p:spPr>
      </p:cxnSp>
      <p:cxnSp>
        <p:nvCxnSpPr>
          <p:cNvPr id="1025" name="Shape 1025"/>
          <p:cNvCxnSpPr>
            <a:stCxn id="1019" idx="5"/>
          </p:cNvCxnSpPr>
          <p:nvPr/>
        </p:nvCxnSpPr>
        <p:spPr>
          <a:xfrm>
            <a:off x="6087026" y="4610826"/>
            <a:ext cx="989400" cy="573000"/>
          </a:xfrm>
          <a:prstGeom prst="straightConnector1">
            <a:avLst/>
          </a:prstGeom>
          <a:noFill/>
          <a:ln w="9525" cap="flat" cmpd="sng">
            <a:solidFill>
              <a:schemeClr val="dk2"/>
            </a:solidFill>
            <a:prstDash val="solid"/>
            <a:round/>
            <a:headEnd type="none" w="lg" len="lg"/>
            <a:tailEnd type="triangle" w="lg" len="lg"/>
          </a:ln>
        </p:spPr>
      </p:cxnSp>
      <p:cxnSp>
        <p:nvCxnSpPr>
          <p:cNvPr id="1026" name="Shape 1026"/>
          <p:cNvCxnSpPr>
            <a:endCxn id="1015" idx="2"/>
          </p:cNvCxnSpPr>
          <p:nvPr/>
        </p:nvCxnSpPr>
        <p:spPr>
          <a:xfrm>
            <a:off x="1771425" y="3115500"/>
            <a:ext cx="1138500" cy="0"/>
          </a:xfrm>
          <a:prstGeom prst="straightConnector1">
            <a:avLst/>
          </a:prstGeom>
          <a:noFill/>
          <a:ln w="9525" cap="flat" cmpd="sng">
            <a:solidFill>
              <a:schemeClr val="dk2"/>
            </a:solidFill>
            <a:prstDash val="solid"/>
            <a:round/>
            <a:headEnd type="none" w="lg" len="lg"/>
            <a:tailEnd type="triangle" w="lg" len="lg"/>
          </a:ln>
        </p:spPr>
      </p:cxnSp>
      <p:sp>
        <p:nvSpPr>
          <p:cNvPr id="1027" name="Shape 1027"/>
          <p:cNvSpPr txBox="1"/>
          <p:nvPr/>
        </p:nvSpPr>
        <p:spPr>
          <a:xfrm>
            <a:off x="3961025" y="2903555"/>
            <a:ext cx="394500" cy="409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FF0000"/>
                </a:solidFill>
                <a:latin typeface="Arial"/>
                <a:ea typeface="Arial"/>
                <a:cs typeface="Arial"/>
                <a:sym typeface="Arial"/>
              </a:rPr>
              <a:t>+</a:t>
            </a:r>
          </a:p>
        </p:txBody>
      </p:sp>
      <p:sp>
        <p:nvSpPr>
          <p:cNvPr id="2" name="Title 1"/>
          <p:cNvSpPr>
            <a:spLocks noGrp="1"/>
          </p:cNvSpPr>
          <p:nvPr>
            <p:ph type="title"/>
          </p:nvPr>
        </p:nvSpPr>
        <p:spPr>
          <a:xfrm>
            <a:off x="311700" y="227000"/>
            <a:ext cx="8520600" cy="763600"/>
          </a:xfrm>
        </p:spPr>
        <p:txBody>
          <a:bodyPr/>
          <a:lstStyle/>
          <a:p>
            <a:r>
              <a:rPr lang="en" dirty="0"/>
              <a:t>Gradients add at branches</a:t>
            </a:r>
            <a:endParaRPr lang="en-US" dirty="0"/>
          </a:p>
        </p:txBody>
      </p:sp>
      <p:sp>
        <p:nvSpPr>
          <p:cNvPr id="18"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3417945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Duality in </a:t>
            </a:r>
            <a:r>
              <a:rPr lang="en-US" dirty="0" err="1"/>
              <a:t>Fprop</a:t>
            </a:r>
            <a:r>
              <a:rPr lang="en-US" dirty="0"/>
              <a:t> and </a:t>
            </a:r>
            <a:r>
              <a:rPr lang="en-US" dirty="0" err="1"/>
              <a:t>Bprop</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68</a:t>
            </a:fld>
            <a:endParaRPr lang="en-US"/>
          </a:p>
        </p:txBody>
      </p:sp>
      <p:sp>
        <p:nvSpPr>
          <p:cNvPr id="6" name="Oval 8"/>
          <p:cNvSpPr>
            <a:spLocks noChangeArrowheads="1"/>
          </p:cNvSpPr>
          <p:nvPr/>
        </p:nvSpPr>
        <p:spPr bwMode="auto">
          <a:xfrm>
            <a:off x="3164280" y="3197488"/>
            <a:ext cx="414720" cy="414764"/>
          </a:xfrm>
          <a:prstGeom prst="ellipse">
            <a:avLst/>
          </a:prstGeom>
          <a:noFill/>
          <a:ln w="36720" cap="flat">
            <a:solidFill>
              <a:srgbClr val="000000"/>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7967" tIns="76349" rIns="97967" bIns="57147" anchor="ctr"/>
          <a:lstStyle/>
          <a:p>
            <a:pPr algn="ctr"/>
            <a:r>
              <a:rPr lang="en-US" sz="2200" b="1">
                <a:solidFill>
                  <a:srgbClr val="000000"/>
                </a:solidFill>
              </a:rPr>
              <a:t>+</a:t>
            </a:r>
          </a:p>
        </p:txBody>
      </p:sp>
      <p:sp>
        <p:nvSpPr>
          <p:cNvPr id="7" name="Line 9"/>
          <p:cNvSpPr>
            <a:spLocks noChangeShapeType="1"/>
          </p:cNvSpPr>
          <p:nvPr/>
        </p:nvSpPr>
        <p:spPr bwMode="auto">
          <a:xfrm>
            <a:off x="2607000" y="2847530"/>
            <a:ext cx="622080" cy="414764"/>
          </a:xfrm>
          <a:prstGeom prst="line">
            <a:avLst/>
          </a:prstGeom>
          <a:noFill/>
          <a:ln w="36720"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8" name="Line 10"/>
          <p:cNvSpPr>
            <a:spLocks noChangeShapeType="1"/>
          </p:cNvSpPr>
          <p:nvPr/>
        </p:nvSpPr>
        <p:spPr bwMode="auto">
          <a:xfrm flipV="1">
            <a:off x="2608440" y="3466796"/>
            <a:ext cx="622080" cy="417644"/>
          </a:xfrm>
          <a:prstGeom prst="line">
            <a:avLst/>
          </a:prstGeom>
          <a:noFill/>
          <a:ln w="36720"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 name="Line 11"/>
          <p:cNvSpPr>
            <a:spLocks noChangeShapeType="1"/>
          </p:cNvSpPr>
          <p:nvPr/>
        </p:nvSpPr>
        <p:spPr bwMode="auto">
          <a:xfrm>
            <a:off x="3551640" y="3381828"/>
            <a:ext cx="607680" cy="1440"/>
          </a:xfrm>
          <a:prstGeom prst="line">
            <a:avLst/>
          </a:prstGeom>
          <a:noFill/>
          <a:ln w="36720"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0" name="Oval 12"/>
          <p:cNvSpPr>
            <a:spLocks noChangeArrowheads="1"/>
          </p:cNvSpPr>
          <p:nvPr/>
        </p:nvSpPr>
        <p:spPr bwMode="auto">
          <a:xfrm flipH="1">
            <a:off x="6355320" y="4405774"/>
            <a:ext cx="414720" cy="414764"/>
          </a:xfrm>
          <a:prstGeom prst="ellipse">
            <a:avLst/>
          </a:prstGeom>
          <a:noFill/>
          <a:ln w="36720" cap="flat">
            <a:solidFill>
              <a:srgbClr val="000000"/>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7967" tIns="76349" rIns="97967" bIns="57147" anchor="ctr"/>
          <a:lstStyle/>
          <a:p>
            <a:pPr algn="ctr"/>
            <a:r>
              <a:rPr lang="en-US" sz="2200" b="1">
                <a:solidFill>
                  <a:srgbClr val="000000"/>
                </a:solidFill>
              </a:rPr>
              <a:t>+</a:t>
            </a:r>
          </a:p>
        </p:txBody>
      </p:sp>
      <p:sp>
        <p:nvSpPr>
          <p:cNvPr id="11" name="Line 13"/>
          <p:cNvSpPr>
            <a:spLocks noChangeShapeType="1"/>
          </p:cNvSpPr>
          <p:nvPr/>
        </p:nvSpPr>
        <p:spPr bwMode="auto">
          <a:xfrm flipH="1">
            <a:off x="6703801" y="4055818"/>
            <a:ext cx="624960" cy="414764"/>
          </a:xfrm>
          <a:prstGeom prst="line">
            <a:avLst/>
          </a:prstGeom>
          <a:noFill/>
          <a:ln w="36720" cap="flat">
            <a:solidFill>
              <a:srgbClr val="000000"/>
            </a:solidFill>
            <a:prstDash val="sysDot"/>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2" name="Line 14"/>
          <p:cNvSpPr>
            <a:spLocks noChangeShapeType="1"/>
          </p:cNvSpPr>
          <p:nvPr/>
        </p:nvSpPr>
        <p:spPr bwMode="auto">
          <a:xfrm flipH="1" flipV="1">
            <a:off x="6703801" y="4675083"/>
            <a:ext cx="624960" cy="417644"/>
          </a:xfrm>
          <a:prstGeom prst="line">
            <a:avLst/>
          </a:prstGeom>
          <a:noFill/>
          <a:ln w="36720" cap="flat">
            <a:solidFill>
              <a:srgbClr val="000000"/>
            </a:solidFill>
            <a:prstDash val="sysDot"/>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3" name="Line 15"/>
          <p:cNvSpPr>
            <a:spLocks noChangeShapeType="1"/>
          </p:cNvSpPr>
          <p:nvPr/>
        </p:nvSpPr>
        <p:spPr bwMode="auto">
          <a:xfrm flipH="1">
            <a:off x="5773560" y="4590113"/>
            <a:ext cx="610560" cy="1441"/>
          </a:xfrm>
          <a:prstGeom prst="line">
            <a:avLst/>
          </a:prstGeom>
          <a:noFill/>
          <a:ln w="36720" cap="flat">
            <a:solidFill>
              <a:srgbClr val="000000"/>
            </a:solidFill>
            <a:prstDash val="sysDot"/>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4" name="Line 16"/>
          <p:cNvSpPr>
            <a:spLocks noChangeShapeType="1"/>
          </p:cNvSpPr>
          <p:nvPr/>
        </p:nvSpPr>
        <p:spPr bwMode="auto">
          <a:xfrm flipH="1">
            <a:off x="5868600" y="3088037"/>
            <a:ext cx="610560" cy="1440"/>
          </a:xfrm>
          <a:prstGeom prst="line">
            <a:avLst/>
          </a:prstGeom>
          <a:noFill/>
          <a:ln w="36720" cap="flat">
            <a:solidFill>
              <a:srgbClr val="000000"/>
            </a:solidFill>
            <a:prstDash val="sysDot"/>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5" name="Line 17"/>
          <p:cNvSpPr>
            <a:spLocks noChangeShapeType="1"/>
          </p:cNvSpPr>
          <p:nvPr/>
        </p:nvSpPr>
        <p:spPr bwMode="auto">
          <a:xfrm flipH="1">
            <a:off x="5868600" y="3708741"/>
            <a:ext cx="610560" cy="1441"/>
          </a:xfrm>
          <a:prstGeom prst="line">
            <a:avLst/>
          </a:prstGeom>
          <a:noFill/>
          <a:ln w="36720" cap="flat">
            <a:solidFill>
              <a:srgbClr val="000000"/>
            </a:solidFill>
            <a:prstDash val="sysDot"/>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6" name="Line 18"/>
          <p:cNvSpPr>
            <a:spLocks noChangeShapeType="1"/>
          </p:cNvSpPr>
          <p:nvPr/>
        </p:nvSpPr>
        <p:spPr bwMode="auto">
          <a:xfrm>
            <a:off x="6483480" y="3088037"/>
            <a:ext cx="1440" cy="622145"/>
          </a:xfrm>
          <a:prstGeom prst="line">
            <a:avLst/>
          </a:prstGeom>
          <a:noFill/>
          <a:ln w="36720" cap="flat">
            <a:solidFill>
              <a:srgbClr val="000000"/>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7" name="Line 19"/>
          <p:cNvSpPr>
            <a:spLocks noChangeShapeType="1"/>
          </p:cNvSpPr>
          <p:nvPr/>
        </p:nvSpPr>
        <p:spPr bwMode="auto">
          <a:xfrm flipH="1">
            <a:off x="6457560" y="3414950"/>
            <a:ext cx="610560" cy="1441"/>
          </a:xfrm>
          <a:prstGeom prst="line">
            <a:avLst/>
          </a:prstGeom>
          <a:noFill/>
          <a:ln w="36720" cap="flat">
            <a:solidFill>
              <a:srgbClr val="000000"/>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8" name="Line 20"/>
          <p:cNvSpPr>
            <a:spLocks noChangeShapeType="1"/>
          </p:cNvSpPr>
          <p:nvPr/>
        </p:nvSpPr>
        <p:spPr bwMode="auto">
          <a:xfrm>
            <a:off x="3224761" y="4165270"/>
            <a:ext cx="607680" cy="1440"/>
          </a:xfrm>
          <a:prstGeom prst="line">
            <a:avLst/>
          </a:prstGeom>
          <a:noFill/>
          <a:ln w="36720"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9" name="Line 21"/>
          <p:cNvSpPr>
            <a:spLocks noChangeShapeType="1"/>
          </p:cNvSpPr>
          <p:nvPr/>
        </p:nvSpPr>
        <p:spPr bwMode="auto">
          <a:xfrm>
            <a:off x="3224761" y="4785974"/>
            <a:ext cx="607680" cy="1441"/>
          </a:xfrm>
          <a:prstGeom prst="line">
            <a:avLst/>
          </a:prstGeom>
          <a:noFill/>
          <a:ln w="36720"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20" name="Line 22"/>
          <p:cNvSpPr>
            <a:spLocks noChangeShapeType="1"/>
          </p:cNvSpPr>
          <p:nvPr/>
        </p:nvSpPr>
        <p:spPr bwMode="auto">
          <a:xfrm>
            <a:off x="3220440" y="4165270"/>
            <a:ext cx="1440" cy="622145"/>
          </a:xfrm>
          <a:prstGeom prst="line">
            <a:avLst/>
          </a:prstGeom>
          <a:noFill/>
          <a:ln w="36720" cap="flat">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21" name="Line 23"/>
          <p:cNvSpPr>
            <a:spLocks noChangeShapeType="1"/>
          </p:cNvSpPr>
          <p:nvPr/>
        </p:nvSpPr>
        <p:spPr bwMode="auto">
          <a:xfrm>
            <a:off x="2637241" y="4492183"/>
            <a:ext cx="607680" cy="1441"/>
          </a:xfrm>
          <a:prstGeom prst="line">
            <a:avLst/>
          </a:prstGeom>
          <a:noFill/>
          <a:ln w="36720" cap="flat">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22" name="Line 24"/>
          <p:cNvSpPr>
            <a:spLocks noChangeShapeType="1"/>
          </p:cNvSpPr>
          <p:nvPr/>
        </p:nvSpPr>
        <p:spPr bwMode="auto">
          <a:xfrm>
            <a:off x="2042520" y="3982370"/>
            <a:ext cx="5806080" cy="1441"/>
          </a:xfrm>
          <a:prstGeom prst="line">
            <a:avLst/>
          </a:prstGeom>
          <a:noFill/>
          <a:ln w="54720" cap="flat">
            <a:solidFill>
              <a:srgbClr val="000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23" name="Line 25"/>
          <p:cNvSpPr>
            <a:spLocks noChangeShapeType="1"/>
          </p:cNvSpPr>
          <p:nvPr/>
        </p:nvSpPr>
        <p:spPr bwMode="auto">
          <a:xfrm>
            <a:off x="2042520" y="2774084"/>
            <a:ext cx="5806080" cy="1440"/>
          </a:xfrm>
          <a:prstGeom prst="line">
            <a:avLst/>
          </a:prstGeom>
          <a:noFill/>
          <a:ln w="54720" cap="flat">
            <a:solidFill>
              <a:srgbClr val="000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24" name="Line 26"/>
          <p:cNvSpPr>
            <a:spLocks noChangeShapeType="1"/>
          </p:cNvSpPr>
          <p:nvPr/>
        </p:nvSpPr>
        <p:spPr bwMode="auto">
          <a:xfrm flipV="1">
            <a:off x="4844760" y="2412605"/>
            <a:ext cx="1440" cy="2491462"/>
          </a:xfrm>
          <a:prstGeom prst="line">
            <a:avLst/>
          </a:prstGeom>
          <a:noFill/>
          <a:ln w="54720" cap="flat">
            <a:solidFill>
              <a:srgbClr val="000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25" name="Text Box 27"/>
          <p:cNvSpPr txBox="1">
            <a:spLocks noChangeArrowheads="1"/>
          </p:cNvSpPr>
          <p:nvPr/>
        </p:nvSpPr>
        <p:spPr bwMode="auto">
          <a:xfrm>
            <a:off x="2804760" y="2362201"/>
            <a:ext cx="1248960" cy="6984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39" tIns="60021" rIns="81639" bIns="40820"/>
          <a:lstStyle>
            <a:lvl1pPr>
              <a:tabLst>
                <a:tab pos="723900" algn="l"/>
              </a:tabLst>
              <a:defRPr>
                <a:solidFill>
                  <a:srgbClr val="000000"/>
                </a:solidFill>
                <a:latin typeface="Arial" charset="0"/>
                <a:ea typeface="ＭＳ Ｐゴシック" charset="0"/>
                <a:cs typeface="DejaVu Sans" charset="0"/>
              </a:defRPr>
            </a:lvl1pPr>
            <a:lvl2pPr>
              <a:tabLst>
                <a:tab pos="723900" algn="l"/>
              </a:tabLst>
              <a:defRPr>
                <a:solidFill>
                  <a:srgbClr val="000000"/>
                </a:solidFill>
                <a:latin typeface="Arial" charset="0"/>
                <a:ea typeface="ＭＳ Ｐゴシック" charset="0"/>
                <a:cs typeface="DejaVu Sans" charset="0"/>
              </a:defRPr>
            </a:lvl2pPr>
            <a:lvl3pPr>
              <a:tabLst>
                <a:tab pos="723900" algn="l"/>
              </a:tabLst>
              <a:defRPr>
                <a:solidFill>
                  <a:srgbClr val="000000"/>
                </a:solidFill>
                <a:latin typeface="Arial" charset="0"/>
                <a:ea typeface="ＭＳ Ｐゴシック" charset="0"/>
                <a:cs typeface="DejaVu Sans" charset="0"/>
              </a:defRPr>
            </a:lvl3pPr>
            <a:lvl4pPr>
              <a:tabLst>
                <a:tab pos="723900" algn="l"/>
              </a:tabLst>
              <a:defRPr>
                <a:solidFill>
                  <a:srgbClr val="000000"/>
                </a:solidFill>
                <a:latin typeface="Arial" charset="0"/>
                <a:ea typeface="ＭＳ Ｐゴシック" charset="0"/>
                <a:cs typeface="DejaVu Sans" charset="0"/>
              </a:defRPr>
            </a:lvl4pPr>
            <a:lvl5pPr>
              <a:tabLst>
                <a:tab pos="7239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9pPr>
          </a:lstStyle>
          <a:p>
            <a:r>
              <a:rPr lang="en-US" sz="2200" i="1" dirty="0">
                <a:latin typeface="FreeSans" charset="0"/>
              </a:rPr>
              <a:t>FPROP</a:t>
            </a:r>
          </a:p>
        </p:txBody>
      </p:sp>
      <p:sp>
        <p:nvSpPr>
          <p:cNvPr id="26" name="Text Box 28"/>
          <p:cNvSpPr txBox="1">
            <a:spLocks noChangeArrowheads="1"/>
          </p:cNvSpPr>
          <p:nvPr/>
        </p:nvSpPr>
        <p:spPr bwMode="auto">
          <a:xfrm>
            <a:off x="5746200" y="2362200"/>
            <a:ext cx="1272960" cy="44212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39" tIns="60021" rIns="81639" bIns="40820"/>
          <a:lstStyle>
            <a:lvl1pPr>
              <a:tabLst>
                <a:tab pos="723900" algn="l"/>
              </a:tabLst>
              <a:defRPr>
                <a:solidFill>
                  <a:srgbClr val="000000"/>
                </a:solidFill>
                <a:latin typeface="Arial" charset="0"/>
                <a:ea typeface="ＭＳ Ｐゴシック" charset="0"/>
                <a:cs typeface="DejaVu Sans" charset="0"/>
              </a:defRPr>
            </a:lvl1pPr>
            <a:lvl2pPr>
              <a:tabLst>
                <a:tab pos="723900" algn="l"/>
              </a:tabLst>
              <a:defRPr>
                <a:solidFill>
                  <a:srgbClr val="000000"/>
                </a:solidFill>
                <a:latin typeface="Arial" charset="0"/>
                <a:ea typeface="ＭＳ Ｐゴシック" charset="0"/>
                <a:cs typeface="DejaVu Sans" charset="0"/>
              </a:defRPr>
            </a:lvl2pPr>
            <a:lvl3pPr>
              <a:tabLst>
                <a:tab pos="723900" algn="l"/>
              </a:tabLst>
              <a:defRPr>
                <a:solidFill>
                  <a:srgbClr val="000000"/>
                </a:solidFill>
                <a:latin typeface="Arial" charset="0"/>
                <a:ea typeface="ＭＳ Ｐゴシック" charset="0"/>
                <a:cs typeface="DejaVu Sans" charset="0"/>
              </a:defRPr>
            </a:lvl3pPr>
            <a:lvl4pPr>
              <a:tabLst>
                <a:tab pos="723900" algn="l"/>
              </a:tabLst>
              <a:defRPr>
                <a:solidFill>
                  <a:srgbClr val="000000"/>
                </a:solidFill>
                <a:latin typeface="Arial" charset="0"/>
                <a:ea typeface="ＭＳ Ｐゴシック" charset="0"/>
                <a:cs typeface="DejaVu Sans" charset="0"/>
              </a:defRPr>
            </a:lvl4pPr>
            <a:lvl5pPr>
              <a:tabLst>
                <a:tab pos="7239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9pPr>
          </a:lstStyle>
          <a:p>
            <a:r>
              <a:rPr lang="en-US" sz="2200" i="1">
                <a:latin typeface="FreeSans" charset="0"/>
              </a:rPr>
              <a:t>BPROP</a:t>
            </a:r>
          </a:p>
        </p:txBody>
      </p:sp>
      <p:sp>
        <p:nvSpPr>
          <p:cNvPr id="27" name="Text Box 29"/>
          <p:cNvSpPr txBox="1">
            <a:spLocks noChangeArrowheads="1"/>
          </p:cNvSpPr>
          <p:nvPr/>
        </p:nvSpPr>
        <p:spPr bwMode="auto">
          <a:xfrm rot="16200000">
            <a:off x="1849517" y="3203265"/>
            <a:ext cx="829527" cy="3139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39" tIns="55221" rIns="81639" bIns="40820"/>
          <a:lstStyle>
            <a:lvl1pPr>
              <a:tabLst>
                <a:tab pos="723900" algn="l"/>
              </a:tabLst>
              <a:defRPr>
                <a:solidFill>
                  <a:srgbClr val="000000"/>
                </a:solidFill>
                <a:latin typeface="Arial" charset="0"/>
                <a:ea typeface="ＭＳ Ｐゴシック" charset="0"/>
                <a:cs typeface="DejaVu Sans" charset="0"/>
              </a:defRPr>
            </a:lvl1pPr>
            <a:lvl2pPr>
              <a:tabLst>
                <a:tab pos="723900" algn="l"/>
              </a:tabLst>
              <a:defRPr>
                <a:solidFill>
                  <a:srgbClr val="000000"/>
                </a:solidFill>
                <a:latin typeface="Arial" charset="0"/>
                <a:ea typeface="ＭＳ Ｐゴシック" charset="0"/>
                <a:cs typeface="DejaVu Sans" charset="0"/>
              </a:defRPr>
            </a:lvl2pPr>
            <a:lvl3pPr>
              <a:tabLst>
                <a:tab pos="723900" algn="l"/>
              </a:tabLst>
              <a:defRPr>
                <a:solidFill>
                  <a:srgbClr val="000000"/>
                </a:solidFill>
                <a:latin typeface="Arial" charset="0"/>
                <a:ea typeface="ＭＳ Ｐゴシック" charset="0"/>
                <a:cs typeface="DejaVu Sans" charset="0"/>
              </a:defRPr>
            </a:lvl3pPr>
            <a:lvl4pPr>
              <a:tabLst>
                <a:tab pos="723900" algn="l"/>
              </a:tabLst>
              <a:defRPr>
                <a:solidFill>
                  <a:srgbClr val="000000"/>
                </a:solidFill>
                <a:latin typeface="Arial" charset="0"/>
                <a:ea typeface="ＭＳ Ｐゴシック" charset="0"/>
                <a:cs typeface="DejaVu Sans" charset="0"/>
              </a:defRPr>
            </a:lvl4pPr>
            <a:lvl5pPr>
              <a:tabLst>
                <a:tab pos="7239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9pPr>
          </a:lstStyle>
          <a:p>
            <a:pPr algn="ctr"/>
            <a:r>
              <a:rPr lang="en-US">
                <a:latin typeface="FreeSans" charset="0"/>
              </a:rPr>
              <a:t>SUM</a:t>
            </a:r>
          </a:p>
        </p:txBody>
      </p:sp>
      <p:sp>
        <p:nvSpPr>
          <p:cNvPr id="28" name="Text Box 30"/>
          <p:cNvSpPr txBox="1">
            <a:spLocks noChangeArrowheads="1"/>
          </p:cNvSpPr>
          <p:nvPr/>
        </p:nvSpPr>
        <p:spPr bwMode="auto">
          <a:xfrm rot="16200000">
            <a:off x="1965437" y="4229385"/>
            <a:ext cx="829527" cy="5457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39" tIns="55221" rIns="81639" bIns="40820"/>
          <a:lstStyle>
            <a:lvl1pPr>
              <a:tabLst>
                <a:tab pos="723900" algn="l"/>
              </a:tabLst>
              <a:defRPr>
                <a:solidFill>
                  <a:srgbClr val="000000"/>
                </a:solidFill>
                <a:latin typeface="Arial" charset="0"/>
                <a:ea typeface="ＭＳ Ｐゴシック" charset="0"/>
                <a:cs typeface="DejaVu Sans" charset="0"/>
              </a:defRPr>
            </a:lvl1pPr>
            <a:lvl2pPr>
              <a:tabLst>
                <a:tab pos="723900" algn="l"/>
              </a:tabLst>
              <a:defRPr>
                <a:solidFill>
                  <a:srgbClr val="000000"/>
                </a:solidFill>
                <a:latin typeface="Arial" charset="0"/>
                <a:ea typeface="ＭＳ Ｐゴシック" charset="0"/>
                <a:cs typeface="DejaVu Sans" charset="0"/>
              </a:defRPr>
            </a:lvl2pPr>
            <a:lvl3pPr>
              <a:tabLst>
                <a:tab pos="723900" algn="l"/>
              </a:tabLst>
              <a:defRPr>
                <a:solidFill>
                  <a:srgbClr val="000000"/>
                </a:solidFill>
                <a:latin typeface="Arial" charset="0"/>
                <a:ea typeface="ＭＳ Ｐゴシック" charset="0"/>
                <a:cs typeface="DejaVu Sans" charset="0"/>
              </a:defRPr>
            </a:lvl3pPr>
            <a:lvl4pPr>
              <a:tabLst>
                <a:tab pos="723900" algn="l"/>
              </a:tabLst>
              <a:defRPr>
                <a:solidFill>
                  <a:srgbClr val="000000"/>
                </a:solidFill>
                <a:latin typeface="Arial" charset="0"/>
                <a:ea typeface="ＭＳ Ｐゴシック" charset="0"/>
                <a:cs typeface="DejaVu Sans" charset="0"/>
              </a:defRPr>
            </a:lvl4pPr>
            <a:lvl5pPr>
              <a:tabLst>
                <a:tab pos="7239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9pPr>
          </a:lstStyle>
          <a:p>
            <a:pPr algn="ctr"/>
            <a:r>
              <a:rPr lang="en-US">
                <a:latin typeface="FreeSans" charset="0"/>
              </a:rPr>
              <a:t>COPY</a:t>
            </a:r>
          </a:p>
          <a:p>
            <a:pPr algn="ctr"/>
            <a:endParaRPr lang="en-US">
              <a:latin typeface="FreeSans" charset="0"/>
            </a:endParaRPr>
          </a:p>
        </p:txBody>
      </p:sp>
    </p:spTree>
    <p:extLst>
      <p:ext uri="{BB962C8B-B14F-4D97-AF65-F5344CB8AC3E}">
        <p14:creationId xmlns:p14="http://schemas.microsoft.com/office/powerpoint/2010/main" val="284174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85800"/>
          </a:xfrm>
        </p:spPr>
        <p:txBody>
          <a:bodyPr/>
          <a:lstStyle/>
          <a:p>
            <a:r>
              <a:rPr lang="en-US" dirty="0"/>
              <a:t>Vector Derivative Example</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7</a:t>
            </a:fld>
            <a:endParaRPr lang="en-US"/>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AD31C7D7-C7BC-42CC-BD38-1F501AD0E820}"/>
                  </a:ext>
                </a:extLst>
              </p14:cNvPr>
              <p14:cNvContentPartPr/>
              <p14:nvPr/>
            </p14:nvContentPartPr>
            <p14:xfrm>
              <a:off x="341280" y="840240"/>
              <a:ext cx="7453080" cy="5389560"/>
            </p14:xfrm>
          </p:contentPart>
        </mc:Choice>
        <mc:Fallback xmlns="">
          <p:pic>
            <p:nvPicPr>
              <p:cNvPr id="6" name="Ink 5">
                <a:extLst>
                  <a:ext uri="{FF2B5EF4-FFF2-40B4-BE49-F238E27FC236}">
                    <a16:creationId xmlns:a16="http://schemas.microsoft.com/office/drawing/2014/main" id="{AD31C7D7-C7BC-42CC-BD38-1F501AD0E820}"/>
                  </a:ext>
                </a:extLst>
              </p:cNvPr>
              <p:cNvPicPr/>
              <p:nvPr/>
            </p:nvPicPr>
            <p:blipFill>
              <a:blip r:embed="rId3"/>
              <a:stretch>
                <a:fillRect/>
              </a:stretch>
            </p:blipFill>
            <p:spPr>
              <a:xfrm>
                <a:off x="331920" y="830880"/>
                <a:ext cx="7471800" cy="5408280"/>
              </a:xfrm>
              <a:prstGeom prst="rect">
                <a:avLst/>
              </a:prstGeom>
            </p:spPr>
          </p:pic>
        </mc:Fallback>
      </mc:AlternateContent>
    </p:spTree>
    <p:extLst>
      <p:ext uri="{BB962C8B-B14F-4D97-AF65-F5344CB8AC3E}">
        <p14:creationId xmlns:p14="http://schemas.microsoft.com/office/powerpoint/2010/main" val="1514273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85800"/>
          </a:xfrm>
        </p:spPr>
        <p:txBody>
          <a:bodyPr/>
          <a:lstStyle/>
          <a:p>
            <a:r>
              <a:rPr lang="en-US" dirty="0"/>
              <a:t>Extension to Tensors</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8</a:t>
            </a:fld>
            <a:endParaRPr lang="en-US"/>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29DC9E15-3838-43DE-9EF1-8D1101533FC2}"/>
                  </a:ext>
                </a:extLst>
              </p14:cNvPr>
              <p14:cNvContentPartPr/>
              <p14:nvPr/>
            </p14:nvContentPartPr>
            <p14:xfrm>
              <a:off x="426240" y="934560"/>
              <a:ext cx="7672680" cy="5248440"/>
            </p14:xfrm>
          </p:contentPart>
        </mc:Choice>
        <mc:Fallback xmlns="">
          <p:pic>
            <p:nvPicPr>
              <p:cNvPr id="6" name="Ink 5">
                <a:extLst>
                  <a:ext uri="{FF2B5EF4-FFF2-40B4-BE49-F238E27FC236}">
                    <a16:creationId xmlns:a16="http://schemas.microsoft.com/office/drawing/2014/main" id="{29DC9E15-3838-43DE-9EF1-8D1101533FC2}"/>
                  </a:ext>
                </a:extLst>
              </p:cNvPr>
              <p:cNvPicPr/>
              <p:nvPr/>
            </p:nvPicPr>
            <p:blipFill>
              <a:blip r:embed="rId3"/>
              <a:stretch>
                <a:fillRect/>
              </a:stretch>
            </p:blipFill>
            <p:spPr>
              <a:xfrm>
                <a:off x="416880" y="925200"/>
                <a:ext cx="7691400" cy="5267160"/>
              </a:xfrm>
              <a:prstGeom prst="rect">
                <a:avLst/>
              </a:prstGeom>
            </p:spPr>
          </p:pic>
        </mc:Fallback>
      </mc:AlternateContent>
    </p:spTree>
    <p:extLst>
      <p:ext uri="{BB962C8B-B14F-4D97-AF65-F5344CB8AC3E}">
        <p14:creationId xmlns:p14="http://schemas.microsoft.com/office/powerpoint/2010/main" val="846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Chain Rule: Composite Functions</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9</a:t>
            </a:fld>
            <a:endParaRPr lang="en-US"/>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3D971F2A-CD67-49DD-922C-C0A24915A50A}"/>
                  </a:ext>
                </a:extLst>
              </p14:cNvPr>
              <p14:cNvContentPartPr/>
              <p14:nvPr/>
            </p14:nvContentPartPr>
            <p14:xfrm>
              <a:off x="349920" y="828720"/>
              <a:ext cx="7416720" cy="2898000"/>
            </p14:xfrm>
          </p:contentPart>
        </mc:Choice>
        <mc:Fallback xmlns="">
          <p:pic>
            <p:nvPicPr>
              <p:cNvPr id="6" name="Ink 5">
                <a:extLst>
                  <a:ext uri="{FF2B5EF4-FFF2-40B4-BE49-F238E27FC236}">
                    <a16:creationId xmlns:a16="http://schemas.microsoft.com/office/drawing/2014/main" id="{3D971F2A-CD67-49DD-922C-C0A24915A50A}"/>
                  </a:ext>
                </a:extLst>
              </p:cNvPr>
              <p:cNvPicPr/>
              <p:nvPr/>
            </p:nvPicPr>
            <p:blipFill>
              <a:blip r:embed="rId3"/>
              <a:stretch>
                <a:fillRect/>
              </a:stretch>
            </p:blipFill>
            <p:spPr>
              <a:xfrm>
                <a:off x="340560" y="819360"/>
                <a:ext cx="7435440" cy="2916720"/>
              </a:xfrm>
              <a:prstGeom prst="rect">
                <a:avLst/>
              </a:prstGeom>
            </p:spPr>
          </p:pic>
        </mc:Fallback>
      </mc:AlternateContent>
    </p:spTree>
    <p:extLst>
      <p:ext uri="{BB962C8B-B14F-4D97-AF65-F5344CB8AC3E}">
        <p14:creationId xmlns:p14="http://schemas.microsoft.com/office/powerpoint/2010/main" val="39017883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30.xml><?xml version="1.0" encoding="utf-8"?>
<p:tagLst xmlns:a="http://schemas.openxmlformats.org/drawingml/2006/main" xmlns:r="http://schemas.openxmlformats.org/officeDocument/2006/relationships" xmlns:p="http://schemas.openxmlformats.org/presentationml/2006/main">
  <p:tag name="HIGHLIGHTER" val="false"/>
</p:tagLst>
</file>

<file path=ppt/tags/tag31.xml><?xml version="1.0" encoding="utf-8"?>
<p:tagLst xmlns:a="http://schemas.openxmlformats.org/drawingml/2006/main" xmlns:r="http://schemas.openxmlformats.org/officeDocument/2006/relationships" xmlns:p="http://schemas.openxmlformats.org/presentationml/2006/main">
  <p:tag name="HIGHLIGHTER" val="false"/>
</p:tagLst>
</file>

<file path=ppt/tags/tag32.xml><?xml version="1.0" encoding="utf-8"?>
<p:tagLst xmlns:a="http://schemas.openxmlformats.org/drawingml/2006/main" xmlns:r="http://schemas.openxmlformats.org/officeDocument/2006/relationships" xmlns:p="http://schemas.openxmlformats.org/presentationml/2006/main">
  <p:tag name="HIGHLIGHTER" val="false"/>
</p:tagLst>
</file>

<file path=ppt/tags/tag33.xml><?xml version="1.0" encoding="utf-8"?>
<p:tagLst xmlns:a="http://schemas.openxmlformats.org/drawingml/2006/main" xmlns:r="http://schemas.openxmlformats.org/officeDocument/2006/relationships" xmlns:p="http://schemas.openxmlformats.org/presentationml/2006/main">
  <p:tag name="HIGHLIGHTER" val="false"/>
</p:tagLst>
</file>

<file path=ppt/tags/tag34.xml><?xml version="1.0" encoding="utf-8"?>
<p:tagLst xmlns:a="http://schemas.openxmlformats.org/drawingml/2006/main" xmlns:r="http://schemas.openxmlformats.org/officeDocument/2006/relationships" xmlns:p="http://schemas.openxmlformats.org/presentationml/2006/main">
  <p:tag name="HIGHLIGHTER" val="false"/>
</p:tagLst>
</file>

<file path=ppt/tags/tag35.xml><?xml version="1.0" encoding="utf-8"?>
<p:tagLst xmlns:a="http://schemas.openxmlformats.org/drawingml/2006/main" xmlns:r="http://schemas.openxmlformats.org/officeDocument/2006/relationships" xmlns:p="http://schemas.openxmlformats.org/presentationml/2006/main">
  <p:tag name="HIGHLIGHTER" val="false"/>
</p:tagLst>
</file>

<file path=ppt/tags/tag36.xml><?xml version="1.0" encoding="utf-8"?>
<p:tagLst xmlns:a="http://schemas.openxmlformats.org/drawingml/2006/main" xmlns:r="http://schemas.openxmlformats.org/officeDocument/2006/relationships" xmlns:p="http://schemas.openxmlformats.org/presentationml/2006/main">
  <p:tag name="HIGHLIGHTER" val="false"/>
</p:tagLst>
</file>

<file path=ppt/tags/tag37.xml><?xml version="1.0" encoding="utf-8"?>
<p:tagLst xmlns:a="http://schemas.openxmlformats.org/drawingml/2006/main" xmlns:r="http://schemas.openxmlformats.org/officeDocument/2006/relationships" xmlns:p="http://schemas.openxmlformats.org/presentationml/2006/main">
  <p:tag name="HIGHLIGHTER" val="false"/>
</p:tagLst>
</file>

<file path=ppt/tags/tag38.xml><?xml version="1.0" encoding="utf-8"?>
<p:tagLst xmlns:a="http://schemas.openxmlformats.org/drawingml/2006/main" xmlns:r="http://schemas.openxmlformats.org/officeDocument/2006/relationships" xmlns:p="http://schemas.openxmlformats.org/presentationml/2006/main">
  <p:tag name="HIGHLIGHTER" val="false"/>
</p:tagLst>
</file>

<file path=ppt/tags/tag39.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40.xml><?xml version="1.0" encoding="utf-8"?>
<p:tagLst xmlns:a="http://schemas.openxmlformats.org/drawingml/2006/main" xmlns:r="http://schemas.openxmlformats.org/officeDocument/2006/relationships" xmlns:p="http://schemas.openxmlformats.org/presentationml/2006/main">
  <p:tag name="HIGHLIGHTER" val="false"/>
</p:tagLst>
</file>

<file path=ppt/tags/tag41.xml><?xml version="1.0" encoding="utf-8"?>
<p:tagLst xmlns:a="http://schemas.openxmlformats.org/drawingml/2006/main" xmlns:r="http://schemas.openxmlformats.org/officeDocument/2006/relationships" xmlns:p="http://schemas.openxmlformats.org/presentationml/2006/main">
  <p:tag name="HIGHLIGHTER" val="false"/>
</p:tagLst>
</file>

<file path=ppt/tags/tag42.xml><?xml version="1.0" encoding="utf-8"?>
<p:tagLst xmlns:a="http://schemas.openxmlformats.org/drawingml/2006/main" xmlns:r="http://schemas.openxmlformats.org/officeDocument/2006/relationships" xmlns:p="http://schemas.openxmlformats.org/presentationml/2006/main">
  <p:tag name="HIGHLIGHTER" val="false"/>
</p:tagLst>
</file>

<file path=ppt/tags/tag43.xml><?xml version="1.0" encoding="utf-8"?>
<p:tagLst xmlns:a="http://schemas.openxmlformats.org/drawingml/2006/main" xmlns:r="http://schemas.openxmlformats.org/officeDocument/2006/relationships" xmlns:p="http://schemas.openxmlformats.org/presentationml/2006/main">
  <p:tag name="HIGHLIGHTER" val="false"/>
</p:tagLst>
</file>

<file path=ppt/tags/tag44.xml><?xml version="1.0" encoding="utf-8"?>
<p:tagLst xmlns:a="http://schemas.openxmlformats.org/drawingml/2006/main" xmlns:r="http://schemas.openxmlformats.org/officeDocument/2006/relationships" xmlns:p="http://schemas.openxmlformats.org/presentationml/2006/main">
  <p:tag name="HIGHLIGHTER" val="false"/>
</p:tagLst>
</file>

<file path=ppt/tags/tag45.xml><?xml version="1.0" encoding="utf-8"?>
<p:tagLst xmlns:a="http://schemas.openxmlformats.org/drawingml/2006/main" xmlns:r="http://schemas.openxmlformats.org/officeDocument/2006/relationships" xmlns:p="http://schemas.openxmlformats.org/presentationml/2006/main">
  <p:tag name="HIGHLIGHTER" val="false"/>
</p:tagLst>
</file>

<file path=ppt/tags/tag46.xml><?xml version="1.0" encoding="utf-8"?>
<p:tagLst xmlns:a="http://schemas.openxmlformats.org/drawingml/2006/main" xmlns:r="http://schemas.openxmlformats.org/officeDocument/2006/relationships" xmlns:p="http://schemas.openxmlformats.org/presentationml/2006/main">
  <p:tag name="HIGHLIGHTER" val="false"/>
</p:tagLst>
</file>

<file path=ppt/tags/tag47.xml><?xml version="1.0" encoding="utf-8"?>
<p:tagLst xmlns:a="http://schemas.openxmlformats.org/drawingml/2006/main" xmlns:r="http://schemas.openxmlformats.org/officeDocument/2006/relationships" xmlns:p="http://schemas.openxmlformats.org/presentationml/2006/main">
  <p:tag name="HIGHLIGHTER" val="false"/>
</p:tagLst>
</file>

<file path=ppt/tags/tag48.xml><?xml version="1.0" encoding="utf-8"?>
<p:tagLst xmlns:a="http://schemas.openxmlformats.org/drawingml/2006/main" xmlns:r="http://schemas.openxmlformats.org/officeDocument/2006/relationships" xmlns:p="http://schemas.openxmlformats.org/presentationml/2006/main">
  <p:tag name="HIGHLIGHTER" val="false"/>
</p:tagLst>
</file>

<file path=ppt/tags/tag49.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50.xml><?xml version="1.0" encoding="utf-8"?>
<p:tagLst xmlns:a="http://schemas.openxmlformats.org/drawingml/2006/main" xmlns:r="http://schemas.openxmlformats.org/officeDocument/2006/relationships" xmlns:p="http://schemas.openxmlformats.org/presentationml/2006/main">
  <p:tag name="HIGHLIGHTER" val="false"/>
</p:tagLst>
</file>

<file path=ppt/tags/tag51.xml><?xml version="1.0" encoding="utf-8"?>
<p:tagLst xmlns:a="http://schemas.openxmlformats.org/drawingml/2006/main" xmlns:r="http://schemas.openxmlformats.org/officeDocument/2006/relationships" xmlns:p="http://schemas.openxmlformats.org/presentationml/2006/main">
  <p:tag name="HIGHLIGHTER" val="false"/>
</p:tagLst>
</file>

<file path=ppt/tags/tag52.xml><?xml version="1.0" encoding="utf-8"?>
<p:tagLst xmlns:a="http://schemas.openxmlformats.org/drawingml/2006/main" xmlns:r="http://schemas.openxmlformats.org/officeDocument/2006/relationships" xmlns:p="http://schemas.openxmlformats.org/presentationml/2006/main">
  <p:tag name="HIGHLIGHTER" val="false"/>
</p:tagLst>
</file>

<file path=ppt/tags/tag53.xml><?xml version="1.0" encoding="utf-8"?>
<p:tagLst xmlns:a="http://schemas.openxmlformats.org/drawingml/2006/main" xmlns:r="http://schemas.openxmlformats.org/officeDocument/2006/relationships" xmlns:p="http://schemas.openxmlformats.org/presentationml/2006/main">
  <p:tag name="HIGHLIGHTER" val="false"/>
</p:tagLst>
</file>

<file path=ppt/tags/tag54.xml><?xml version="1.0" encoding="utf-8"?>
<p:tagLst xmlns:a="http://schemas.openxmlformats.org/drawingml/2006/main" xmlns:r="http://schemas.openxmlformats.org/officeDocument/2006/relationships" xmlns:p="http://schemas.openxmlformats.org/presentationml/2006/main">
  <p:tag name="HIGHLIGHTER" val="false"/>
</p:tagLst>
</file>

<file path=ppt/tags/tag55.xml><?xml version="1.0" encoding="utf-8"?>
<p:tagLst xmlns:a="http://schemas.openxmlformats.org/drawingml/2006/main" xmlns:r="http://schemas.openxmlformats.org/officeDocument/2006/relationships" xmlns:p="http://schemas.openxmlformats.org/presentationml/2006/main">
  <p:tag name="HIGHLIGHTER" val="false"/>
</p:tagLst>
</file>

<file path=ppt/tags/tag56.xml><?xml version="1.0" encoding="utf-8"?>
<p:tagLst xmlns:a="http://schemas.openxmlformats.org/drawingml/2006/main" xmlns:r="http://schemas.openxmlformats.org/officeDocument/2006/relationships" xmlns:p="http://schemas.openxmlformats.org/presentationml/2006/main">
  <p:tag name="HIGHLIGHTER" val="false"/>
</p:tagLst>
</file>

<file path=ppt/tags/tag57.xml><?xml version="1.0" encoding="utf-8"?>
<p:tagLst xmlns:a="http://schemas.openxmlformats.org/drawingml/2006/main" xmlns:r="http://schemas.openxmlformats.org/officeDocument/2006/relationships" xmlns:p="http://schemas.openxmlformats.org/presentationml/2006/main">
  <p:tag name="HIGHLIGHTER" val="false"/>
</p:tagLst>
</file>

<file path=ppt/tags/tag58.xml><?xml version="1.0" encoding="utf-8"?>
<p:tagLst xmlns:a="http://schemas.openxmlformats.org/drawingml/2006/main" xmlns:r="http://schemas.openxmlformats.org/officeDocument/2006/relationships" xmlns:p="http://schemas.openxmlformats.org/presentationml/2006/main">
  <p:tag name="HIGHLIGHTER" val="false"/>
</p:tagLst>
</file>

<file path=ppt/tags/tag59.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60.xml><?xml version="1.0" encoding="utf-8"?>
<p:tagLst xmlns:a="http://schemas.openxmlformats.org/drawingml/2006/main" xmlns:r="http://schemas.openxmlformats.org/officeDocument/2006/relationships" xmlns:p="http://schemas.openxmlformats.org/presentationml/2006/main">
  <p:tag name="HIGHLIGHTER" val="false"/>
</p:tagLst>
</file>

<file path=ppt/tags/tag61.xml><?xml version="1.0" encoding="utf-8"?>
<p:tagLst xmlns:a="http://schemas.openxmlformats.org/drawingml/2006/main" xmlns:r="http://schemas.openxmlformats.org/officeDocument/2006/relationships" xmlns:p="http://schemas.openxmlformats.org/presentationml/2006/main">
  <p:tag name="HIGHLIGHTER" val="false"/>
</p:tagLst>
</file>

<file path=ppt/tags/tag62.xml><?xml version="1.0" encoding="utf-8"?>
<p:tagLst xmlns:a="http://schemas.openxmlformats.org/drawingml/2006/main" xmlns:r="http://schemas.openxmlformats.org/officeDocument/2006/relationships" xmlns:p="http://schemas.openxmlformats.org/presentationml/2006/main">
  <p:tag name="HIGHLIGHTER" val="false"/>
</p:tagLst>
</file>

<file path=ppt/tags/tag63.xml><?xml version="1.0" encoding="utf-8"?>
<p:tagLst xmlns:a="http://schemas.openxmlformats.org/drawingml/2006/main" xmlns:r="http://schemas.openxmlformats.org/officeDocument/2006/relationships" xmlns:p="http://schemas.openxmlformats.org/presentationml/2006/main">
  <p:tag name="HIGHLIGHTER" val="false"/>
</p:tagLst>
</file>

<file path=ppt/tags/tag64.xml><?xml version="1.0" encoding="utf-8"?>
<p:tagLst xmlns:a="http://schemas.openxmlformats.org/drawingml/2006/main" xmlns:r="http://schemas.openxmlformats.org/officeDocument/2006/relationships" xmlns:p="http://schemas.openxmlformats.org/presentationml/2006/main">
  <p:tag name="HIGHLIGHTER" val="false"/>
</p:tagLst>
</file>

<file path=ppt/tags/tag65.xml><?xml version="1.0" encoding="utf-8"?>
<p:tagLst xmlns:a="http://schemas.openxmlformats.org/drawingml/2006/main" xmlns:r="http://schemas.openxmlformats.org/officeDocument/2006/relationships" xmlns:p="http://schemas.openxmlformats.org/presentationml/2006/main">
  <p:tag name="HIGHLIGHTER" val="false"/>
</p:tagLst>
</file>

<file path=ppt/tags/tag66.xml><?xml version="1.0" encoding="utf-8"?>
<p:tagLst xmlns:a="http://schemas.openxmlformats.org/drawingml/2006/main" xmlns:r="http://schemas.openxmlformats.org/officeDocument/2006/relationships" xmlns:p="http://schemas.openxmlformats.org/presentationml/2006/main">
  <p:tag name="HIGHLIGHTER" val="false"/>
</p:tagLst>
</file>

<file path=ppt/tags/tag67.xml><?xml version="1.0" encoding="utf-8"?>
<p:tagLst xmlns:a="http://schemas.openxmlformats.org/drawingml/2006/main" xmlns:r="http://schemas.openxmlformats.org/officeDocument/2006/relationships" xmlns:p="http://schemas.openxmlformats.org/presentationml/2006/main">
  <p:tag name="HIGHLIGHTER" val="false"/>
</p:tagLst>
</file>

<file path=ppt/tags/tag68.xml><?xml version="1.0" encoding="utf-8"?>
<p:tagLst xmlns:a="http://schemas.openxmlformats.org/drawingml/2006/main" xmlns:r="http://schemas.openxmlformats.org/officeDocument/2006/relationships" xmlns:p="http://schemas.openxmlformats.org/presentationml/2006/main">
  <p:tag name="HIGHLIGHTER" val="false"/>
</p:tagLst>
</file>

<file path=ppt/tags/tag69.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70.xml><?xml version="1.0" encoding="utf-8"?>
<p:tagLst xmlns:a="http://schemas.openxmlformats.org/drawingml/2006/main" xmlns:r="http://schemas.openxmlformats.org/officeDocument/2006/relationships" xmlns:p="http://schemas.openxmlformats.org/presentationml/2006/main">
  <p:tag name="HIGHLIGHTER" val="false"/>
</p:tagLst>
</file>

<file path=ppt/tags/tag71.xml><?xml version="1.0" encoding="utf-8"?>
<p:tagLst xmlns:a="http://schemas.openxmlformats.org/drawingml/2006/main" xmlns:r="http://schemas.openxmlformats.org/officeDocument/2006/relationships" xmlns:p="http://schemas.openxmlformats.org/presentationml/2006/main">
  <p:tag name="HIGHLIGHTER" val="false"/>
</p:tagLst>
</file>

<file path=ppt/tags/tag72.xml><?xml version="1.0" encoding="utf-8"?>
<p:tagLst xmlns:a="http://schemas.openxmlformats.org/drawingml/2006/main" xmlns:r="http://schemas.openxmlformats.org/officeDocument/2006/relationships" xmlns:p="http://schemas.openxmlformats.org/presentationml/2006/main">
  <p:tag name="HIGHLIGHTER" val="false"/>
</p:tagLst>
</file>

<file path=ppt/tags/tag73.xml><?xml version="1.0" encoding="utf-8"?>
<p:tagLst xmlns:a="http://schemas.openxmlformats.org/drawingml/2006/main" xmlns:r="http://schemas.openxmlformats.org/officeDocument/2006/relationships" xmlns:p="http://schemas.openxmlformats.org/presentationml/2006/main">
  <p:tag name="HIGHLIGHTER" val="false"/>
</p:tagLst>
</file>

<file path=ppt/tags/tag74.xml><?xml version="1.0" encoding="utf-8"?>
<p:tagLst xmlns:a="http://schemas.openxmlformats.org/drawingml/2006/main" xmlns:r="http://schemas.openxmlformats.org/officeDocument/2006/relationships" xmlns:p="http://schemas.openxmlformats.org/presentationml/2006/main">
  <p:tag name="HIGHLIGHTER" val="false"/>
</p:tagLst>
</file>

<file path=ppt/tags/tag75.xml><?xml version="1.0" encoding="utf-8"?>
<p:tagLst xmlns:a="http://schemas.openxmlformats.org/drawingml/2006/main" xmlns:r="http://schemas.openxmlformats.org/officeDocument/2006/relationships" xmlns:p="http://schemas.openxmlformats.org/presentationml/2006/main">
  <p:tag name="HIGHLIGHTER" val="false"/>
</p:tagLst>
</file>

<file path=ppt/tags/tag76.xml><?xml version="1.0" encoding="utf-8"?>
<p:tagLst xmlns:a="http://schemas.openxmlformats.org/drawingml/2006/main" xmlns:r="http://schemas.openxmlformats.org/officeDocument/2006/relationships" xmlns:p="http://schemas.openxmlformats.org/presentationml/2006/main">
  <p:tag name="HIGHLIGHTER" val="false"/>
</p:tagLst>
</file>

<file path=ppt/tags/tag77.xml><?xml version="1.0" encoding="utf-8"?>
<p:tagLst xmlns:a="http://schemas.openxmlformats.org/drawingml/2006/main" xmlns:r="http://schemas.openxmlformats.org/officeDocument/2006/relationships" xmlns:p="http://schemas.openxmlformats.org/presentationml/2006/main">
  <p:tag name="HIGHLIGHTER" val="false"/>
</p:tagLst>
</file>

<file path=ppt/tags/tag78.xml><?xml version="1.0" encoding="utf-8"?>
<p:tagLst xmlns:a="http://schemas.openxmlformats.org/drawingml/2006/main" xmlns:r="http://schemas.openxmlformats.org/officeDocument/2006/relationships" xmlns:p="http://schemas.openxmlformats.org/presentationml/2006/main">
  <p:tag name="HIGHLIGHTER" val="false"/>
</p:tagLst>
</file>

<file path=ppt/tags/tag79.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80.xml><?xml version="1.0" encoding="utf-8"?>
<p:tagLst xmlns:a="http://schemas.openxmlformats.org/drawingml/2006/main" xmlns:r="http://schemas.openxmlformats.org/officeDocument/2006/relationships" xmlns:p="http://schemas.openxmlformats.org/presentationml/2006/main">
  <p:tag name="HIGHLIGHTER" val="false"/>
</p:tagLst>
</file>

<file path=ppt/tags/tag81.xml><?xml version="1.0" encoding="utf-8"?>
<p:tagLst xmlns:a="http://schemas.openxmlformats.org/drawingml/2006/main" xmlns:r="http://schemas.openxmlformats.org/officeDocument/2006/relationships" xmlns:p="http://schemas.openxmlformats.org/presentationml/2006/main">
  <p:tag name="HIGHLIGHTER" val="false"/>
</p:tagLst>
</file>

<file path=ppt/tags/tag82.xml><?xml version="1.0" encoding="utf-8"?>
<p:tagLst xmlns:a="http://schemas.openxmlformats.org/drawingml/2006/main" xmlns:r="http://schemas.openxmlformats.org/officeDocument/2006/relationships" xmlns:p="http://schemas.openxmlformats.org/presentationml/2006/main">
  <p:tag name="HIGHLIGHTER" val="false"/>
</p:tagLst>
</file>

<file path=ppt/tags/tag83.xml><?xml version="1.0" encoding="utf-8"?>
<p:tagLst xmlns:a="http://schemas.openxmlformats.org/drawingml/2006/main" xmlns:r="http://schemas.openxmlformats.org/officeDocument/2006/relationships" xmlns:p="http://schemas.openxmlformats.org/presentationml/2006/main">
  <p:tag name="HIGHLIGHTER" val="false"/>
</p:tagLst>
</file>

<file path=ppt/tags/tag84.xml><?xml version="1.0" encoding="utf-8"?>
<p:tagLst xmlns:a="http://schemas.openxmlformats.org/drawingml/2006/main" xmlns:r="http://schemas.openxmlformats.org/officeDocument/2006/relationships" xmlns:p="http://schemas.openxmlformats.org/presentationml/2006/main">
  <p:tag name="HIGHLIGHTER" val="false"/>
</p:tagLst>
</file>

<file path=ppt/tags/tag85.xml><?xml version="1.0" encoding="utf-8"?>
<p:tagLst xmlns:a="http://schemas.openxmlformats.org/drawingml/2006/main" xmlns:r="http://schemas.openxmlformats.org/officeDocument/2006/relationships" xmlns:p="http://schemas.openxmlformats.org/presentationml/2006/main">
  <p:tag name="HIGHLIGHTER" val="false"/>
</p:tagLst>
</file>

<file path=ppt/tags/tag86.xml><?xml version="1.0" encoding="utf-8"?>
<p:tagLst xmlns:a="http://schemas.openxmlformats.org/drawingml/2006/main" xmlns:r="http://schemas.openxmlformats.org/officeDocument/2006/relationships" xmlns:p="http://schemas.openxmlformats.org/presentationml/2006/main">
  <p:tag name="HIGHLIGHTER" val="false"/>
</p:tagLst>
</file>

<file path=ppt/tags/tag87.xml><?xml version="1.0" encoding="utf-8"?>
<p:tagLst xmlns:a="http://schemas.openxmlformats.org/drawingml/2006/main" xmlns:r="http://schemas.openxmlformats.org/officeDocument/2006/relationships" xmlns:p="http://schemas.openxmlformats.org/presentationml/2006/main">
  <p:tag name="HIGHLIGHTER" val="false"/>
</p:tagLst>
</file>

<file path=ppt/tags/tag88.xml><?xml version="1.0" encoding="utf-8"?>
<p:tagLst xmlns:a="http://schemas.openxmlformats.org/drawingml/2006/main" xmlns:r="http://schemas.openxmlformats.org/officeDocument/2006/relationships" xmlns:p="http://schemas.openxmlformats.org/presentationml/2006/main">
  <p:tag name="HIGHLIGHTER" val="false"/>
</p:tagLst>
</file>

<file path=ppt/tags/tag89.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ags/tag90.xml><?xml version="1.0" encoding="utf-8"?>
<p:tagLst xmlns:a="http://schemas.openxmlformats.org/drawingml/2006/main" xmlns:r="http://schemas.openxmlformats.org/officeDocument/2006/relationships" xmlns:p="http://schemas.openxmlformats.org/presentationml/2006/main">
  <p:tag name="HIGHLIGHTER" val="false"/>
</p:tagLst>
</file>

<file path=ppt/tags/tag91.xml><?xml version="1.0" encoding="utf-8"?>
<p:tagLst xmlns:a="http://schemas.openxmlformats.org/drawingml/2006/main" xmlns:r="http://schemas.openxmlformats.org/officeDocument/2006/relationships" xmlns:p="http://schemas.openxmlformats.org/presentationml/2006/main">
  <p:tag name="HIGHLIGHTER" val="false"/>
</p:tagLst>
</file>

<file path=ppt/tags/tag92.xml><?xml version="1.0" encoding="utf-8"?>
<p:tagLst xmlns:a="http://schemas.openxmlformats.org/drawingml/2006/main" xmlns:r="http://schemas.openxmlformats.org/officeDocument/2006/relationships" xmlns:p="http://schemas.openxmlformats.org/presentationml/2006/main">
  <p:tag name="HIGHLIGHTER" val="false"/>
</p:tagLst>
</file>

<file path=ppt/tags/tag93.xml><?xml version="1.0" encoding="utf-8"?>
<p:tagLst xmlns:a="http://schemas.openxmlformats.org/drawingml/2006/main" xmlns:r="http://schemas.openxmlformats.org/officeDocument/2006/relationships" xmlns:p="http://schemas.openxmlformats.org/presentationml/2006/main">
  <p:tag name="HIGHLIGHTER" val="false"/>
</p:tagLst>
</file>

<file path=ppt/tags/tag94.xml><?xml version="1.0" encoding="utf-8"?>
<p:tagLst xmlns:a="http://schemas.openxmlformats.org/drawingml/2006/main" xmlns:r="http://schemas.openxmlformats.org/officeDocument/2006/relationships" xmlns:p="http://schemas.openxmlformats.org/presentationml/2006/main">
  <p:tag name="HIGHLIGHTER" val="false"/>
</p:tagLst>
</file>

<file path=ppt/tags/tag95.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pictur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pictures.thmx</Template>
  <TotalTime>0</TotalTime>
  <Words>1793</Words>
  <Application>Microsoft Office PowerPoint</Application>
  <PresentationFormat>On-screen Show (4:3)</PresentationFormat>
  <Paragraphs>457</Paragraphs>
  <Slides>68</Slides>
  <Notes>31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68</vt:i4>
      </vt:variant>
    </vt:vector>
  </HeadingPairs>
  <TitlesOfParts>
    <vt:vector size="73" baseType="lpstr">
      <vt:lpstr>Arial</vt:lpstr>
      <vt:lpstr>Arial Narrow</vt:lpstr>
      <vt:lpstr>FreeSans</vt:lpstr>
      <vt:lpstr>pictures</vt:lpstr>
      <vt:lpstr>Blank Presentation</vt:lpstr>
      <vt:lpstr>CS 4803 / 7643: Deep Learning</vt:lpstr>
      <vt:lpstr>Administrativia</vt:lpstr>
      <vt:lpstr>PowerPoint Presentation</vt:lpstr>
      <vt:lpstr>How do we compute gradients?</vt:lpstr>
      <vt:lpstr>Vector/Matrix Derivatives Notation</vt:lpstr>
      <vt:lpstr>Vector/Matrix Derivatives Notation</vt:lpstr>
      <vt:lpstr>Vector Derivative Example</vt:lpstr>
      <vt:lpstr>Extension to Tensors</vt:lpstr>
      <vt:lpstr>Chain Rule: Composite Functions</vt:lpstr>
      <vt:lpstr>Chain Rule: Scalar Case</vt:lpstr>
      <vt:lpstr>Chain Rule: Vector Case</vt:lpstr>
      <vt:lpstr>Chain Rule: Jacobian view</vt:lpstr>
      <vt:lpstr>Chain Rule: Graphical view</vt:lpstr>
      <vt:lpstr>Chain Rule: Cascaded</vt:lpstr>
      <vt:lpstr>Deep Learning = Differentiable Programming</vt:lpstr>
      <vt:lpstr>Directed Acyclic Graphs (DAGs)</vt:lpstr>
      <vt:lpstr>Directed Acyclic Graphs (DAGs)</vt:lpstr>
      <vt:lpstr>Computational Graphs</vt:lpstr>
      <vt:lpstr>Deep Learning = Differentiable Programming</vt:lpstr>
      <vt:lpstr>PowerPoint Presentation</vt:lpstr>
      <vt:lpstr>PowerPoint Presentation</vt:lpstr>
      <vt:lpstr>Plan for Today</vt:lpstr>
      <vt:lpstr>Example: Forward mode AD</vt:lpstr>
      <vt:lpstr>Example: Forward mode AD</vt:lpstr>
      <vt:lpstr>Example: Forward mode AD</vt:lpstr>
      <vt:lpstr>Example: Forward mode AD</vt:lpstr>
      <vt:lpstr>Example: Forward mode AD</vt:lpstr>
      <vt:lpstr>Example: Forward mode AD</vt:lpstr>
      <vt:lpstr>Example: Forward mode AD</vt:lpstr>
      <vt:lpstr>Example: Forward mode AD</vt:lpstr>
      <vt:lpstr>Example: Reverse mode AD</vt:lpstr>
      <vt:lpstr>Example: Reverse mode AD</vt:lpstr>
      <vt:lpstr>Gradients add at branches</vt:lpstr>
      <vt:lpstr>Duality in Fprop and Bprop</vt:lpstr>
      <vt:lpstr>Example: Reverse mode AD</vt:lpstr>
      <vt:lpstr>Example: Reverse mode AD</vt:lpstr>
      <vt:lpstr>Example: Reverse mode AD</vt:lpstr>
      <vt:lpstr>Example: Reverse mode AD</vt:lpstr>
      <vt:lpstr>Example: Reverse mode AD</vt:lpstr>
      <vt:lpstr>Forward Pass vs  Forward mode AD vs Reverse Mode AD</vt:lpstr>
      <vt:lpstr>Forward mode vs Reverse Mode</vt:lpstr>
      <vt:lpstr>Forward mode vs Reverse Mode</vt:lpstr>
      <vt:lpstr>Forward mode vs Reverse Mode</vt:lpstr>
      <vt:lpstr>Forward mode vs Reverse Mode</vt:lpstr>
      <vt:lpstr>Plan for Today</vt:lpstr>
      <vt:lpstr>PowerPoint Presentation</vt:lpstr>
      <vt:lpstr>PowerPoint Presentation</vt:lpstr>
      <vt:lpstr>PowerPoint Presentation</vt:lpstr>
      <vt:lpstr>Key Computation: Forward-Prop</vt:lpstr>
      <vt:lpstr>Key Computation: Back-Prop</vt:lpstr>
      <vt:lpstr>Neural Network Training</vt:lpstr>
      <vt:lpstr>Neural Network Training</vt:lpstr>
      <vt:lpstr>Neural Network Training</vt:lpstr>
      <vt:lpstr>Neural Network Training</vt:lpstr>
      <vt:lpstr>Neural Network Training</vt:lpstr>
      <vt:lpstr>Neural Network Training</vt:lpstr>
      <vt:lpstr>Neural Network Training</vt:lpstr>
      <vt:lpstr>Backpropagation: a simple example</vt:lpstr>
      <vt:lpstr>Backpropagation: a simple example</vt:lpstr>
      <vt:lpstr>Patterns in backward flow</vt:lpstr>
      <vt:lpstr>Patterns in backward flow</vt:lpstr>
      <vt:lpstr>Patterns in backward flow</vt:lpstr>
      <vt:lpstr>Patterns in backward flow</vt:lpstr>
      <vt:lpstr>Patterns in backward flow</vt:lpstr>
      <vt:lpstr>Patterns in backward flow</vt:lpstr>
      <vt:lpstr>Patterns in backward flow</vt:lpstr>
      <vt:lpstr>Gradients add at branches</vt:lpstr>
      <vt:lpstr>Duality in Fprop and Bprop</vt:lpstr>
    </vt:vector>
  </TitlesOfParts>
  <Manager/>
  <Company>Virginia Tech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5984: Introduction to Machine Learning</dc:title>
  <dc:subject>Machine Learning</dc:subject>
  <dc:creator>Dhruv Batra</dc:creator>
  <cp:keywords/>
  <dc:description/>
  <cp:lastModifiedBy>Batra, Dhruv</cp:lastModifiedBy>
  <cp:revision>2848</cp:revision>
  <cp:lastPrinted>2015-04-01T17:45:43Z</cp:lastPrinted>
  <dcterms:created xsi:type="dcterms:W3CDTF">2013-03-06T19:31:42Z</dcterms:created>
  <dcterms:modified xsi:type="dcterms:W3CDTF">2020-09-08T19:20:12Z</dcterms:modified>
  <cp:category/>
</cp:coreProperties>
</file>