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ink/ink1.xml" ContentType="application/inkml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ink/ink2.xml" ContentType="application/inkml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ink/ink3.xml" ContentType="application/inkml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ink/ink4.xml" ContentType="application/inkml+xml"/>
  <Override PartName="/ppt/notesSlides/notesSlide11.xml" ContentType="application/vnd.openxmlformats-officedocument.presentationml.notesSlide+xml"/>
  <Override PartName="/ppt/ink/ink5.xml" ContentType="application/inkml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ink/ink6.xml" ContentType="application/inkml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ink/ink7.xml" ContentType="application/inkml+xml"/>
  <Override PartName="/ppt/notesSlides/notesSlide27.xml" ContentType="application/vnd.openxmlformats-officedocument.presentationml.notesSlide+xml"/>
  <Override PartName="/ppt/ink/ink8.xml" ContentType="application/inkml+xml"/>
  <Override PartName="/ppt/notesSlides/notesSlide28.xml" ContentType="application/vnd.openxmlformats-officedocument.presentationml.notesSlide+xml"/>
  <Override PartName="/ppt/ink/ink9.xml" ContentType="application/inkml+xml"/>
  <Override PartName="/ppt/notesSlides/notesSlide29.xml" ContentType="application/vnd.openxmlformats-officedocument.presentationml.notesSlide+xml"/>
  <Override PartName="/ppt/ink/ink10.xml" ContentType="application/inkml+xml"/>
  <Override PartName="/ppt/notesSlides/notesSlide30.xml" ContentType="application/vnd.openxmlformats-officedocument.presentationml.notesSlide+xml"/>
  <Override PartName="/ppt/ink/ink11.xml" ContentType="application/inkml+xml"/>
  <Override PartName="/ppt/notesSlides/notesSlide31.xml" ContentType="application/vnd.openxmlformats-officedocument.presentationml.notesSlide+xml"/>
  <Override PartName="/ppt/ink/ink12.xml" ContentType="application/inkml+xml"/>
  <Override PartName="/ppt/notesSlides/notesSlide32.xml" ContentType="application/vnd.openxmlformats-officedocument.presentationml.notesSlide+xml"/>
  <Override PartName="/ppt/ink/ink13.xml" ContentType="application/inkml+xml"/>
  <Override PartName="/ppt/notesSlides/notesSlide33.xml" ContentType="application/vnd.openxmlformats-officedocument.presentationml.notesSlide+xml"/>
  <Override PartName="/ppt/ink/ink14.xml" ContentType="application/inkml+xml"/>
  <Override PartName="/ppt/notesSlides/notesSlide34.xml" ContentType="application/vnd.openxmlformats-officedocument.presentationml.notesSlide+xml"/>
  <Override PartName="/ppt/ink/ink15.xml" ContentType="application/inkml+xml"/>
  <Override PartName="/ppt/notesSlides/notesSlide35.xml" ContentType="application/vnd.openxmlformats-officedocument.presentationml.notesSlide+xml"/>
  <Override PartName="/ppt/ink/ink16.xml" ContentType="application/inkml+xml"/>
  <Override PartName="/ppt/notesSlides/notesSlide36.xml" ContentType="application/vnd.openxmlformats-officedocument.presentationml.notesSlide+xml"/>
  <Override PartName="/ppt/ink/ink17.xml" ContentType="application/inkml+xml"/>
  <Override PartName="/ppt/notesSlides/notesSlide37.xml" ContentType="application/vnd.openxmlformats-officedocument.presentationml.notesSlide+xml"/>
  <Override PartName="/ppt/ink/ink18.xml" ContentType="application/inkml+xml"/>
  <Override PartName="/ppt/notesSlides/notesSlide38.xml" ContentType="application/vnd.openxmlformats-officedocument.presentationml.notesSlide+xml"/>
  <Override PartName="/ppt/ink/ink19.xml" ContentType="application/inkml+xml"/>
  <Override PartName="/ppt/notesSlides/notesSlide39.xml" ContentType="application/vnd.openxmlformats-officedocument.presentationml.notesSlide+xml"/>
  <Override PartName="/ppt/ink/ink20.xml" ContentType="application/inkml+xml"/>
  <Override PartName="/ppt/notesSlides/notesSlide40.xml" ContentType="application/vnd.openxmlformats-officedocument.presentationml.notesSlide+xml"/>
  <Override PartName="/ppt/ink/ink21.xml" ContentType="application/inkml+xml"/>
  <Override PartName="/ppt/notesSlides/notesSlide41.xml" ContentType="application/vnd.openxmlformats-officedocument.presentationml.notesSlide+xml"/>
  <Override PartName="/ppt/ink/ink22.xml" ContentType="application/inkml+xml"/>
  <Override PartName="/ppt/ink/ink23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4"/>
    <p:sldMasterId id="2147483672" r:id="rId5"/>
    <p:sldMasterId id="2147483684" r:id="rId6"/>
  </p:sldMasterIdLst>
  <p:notesMasterIdLst>
    <p:notesMasterId r:id="rId54"/>
  </p:notesMasterIdLst>
  <p:sldIdLst>
    <p:sldId id="458" r:id="rId7"/>
    <p:sldId id="2312" r:id="rId8"/>
    <p:sldId id="2342" r:id="rId9"/>
    <p:sldId id="506" r:id="rId10"/>
    <p:sldId id="1596" r:id="rId11"/>
    <p:sldId id="2344" r:id="rId12"/>
    <p:sldId id="2345" r:id="rId13"/>
    <p:sldId id="2346" r:id="rId14"/>
    <p:sldId id="2347" r:id="rId15"/>
    <p:sldId id="2348" r:id="rId16"/>
    <p:sldId id="2349" r:id="rId17"/>
    <p:sldId id="2350" r:id="rId18"/>
    <p:sldId id="2351" r:id="rId19"/>
    <p:sldId id="471" r:id="rId20"/>
    <p:sldId id="474" r:id="rId21"/>
    <p:sldId id="475" r:id="rId22"/>
    <p:sldId id="476" r:id="rId23"/>
    <p:sldId id="477" r:id="rId24"/>
    <p:sldId id="479" r:id="rId25"/>
    <p:sldId id="480" r:id="rId26"/>
    <p:sldId id="2596" r:id="rId27"/>
    <p:sldId id="487" r:id="rId28"/>
    <p:sldId id="489" r:id="rId29"/>
    <p:sldId id="491" r:id="rId30"/>
    <p:sldId id="492" r:id="rId31"/>
    <p:sldId id="493" r:id="rId32"/>
    <p:sldId id="497" r:id="rId33"/>
    <p:sldId id="502" r:id="rId34"/>
    <p:sldId id="494" r:id="rId35"/>
    <p:sldId id="2597" r:id="rId36"/>
    <p:sldId id="495" r:id="rId37"/>
    <p:sldId id="496" r:id="rId38"/>
    <p:sldId id="498" r:id="rId39"/>
    <p:sldId id="503" r:id="rId40"/>
    <p:sldId id="499" r:id="rId41"/>
    <p:sldId id="505" r:id="rId42"/>
    <p:sldId id="2569" r:id="rId43"/>
    <p:sldId id="2570" r:id="rId44"/>
    <p:sldId id="2589" r:id="rId45"/>
    <p:sldId id="2595" r:id="rId46"/>
    <p:sldId id="2594" r:id="rId47"/>
    <p:sldId id="2593" r:id="rId48"/>
    <p:sldId id="2592" r:id="rId49"/>
    <p:sldId id="2591" r:id="rId50"/>
    <p:sldId id="2590" r:id="rId51"/>
    <p:sldId id="2353" r:id="rId52"/>
    <p:sldId id="2554" r:id="rId53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32" userDrawn="1">
          <p15:clr>
            <a:srgbClr val="A4A3A4"/>
          </p15:clr>
        </p15:guide>
        <p15:guide id="2" pos="5616" userDrawn="1">
          <p15:clr>
            <a:srgbClr val="A4A3A4"/>
          </p15:clr>
        </p15:guide>
        <p15:guide id="4" orient="horz" pos="3108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232"/>
    <a:srgbClr val="08345A"/>
    <a:srgbClr val="F06F34"/>
    <a:srgbClr val="000000"/>
    <a:srgbClr val="FADA8F"/>
    <a:srgbClr val="92D5FB"/>
    <a:srgbClr val="D5EDBB"/>
    <a:srgbClr val="C6D9F1"/>
    <a:srgbClr val="5C9BA4"/>
    <a:srgbClr val="F8C33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9674" autoAdjust="0"/>
    <p:restoredTop sz="92245"/>
  </p:normalViewPr>
  <p:slideViewPr>
    <p:cSldViewPr snapToGrid="0" snapToObjects="1">
      <p:cViewPr>
        <p:scale>
          <a:sx n="105" d="100"/>
          <a:sy n="105" d="100"/>
        </p:scale>
        <p:origin x="280" y="1024"/>
      </p:cViewPr>
      <p:guideLst>
        <p:guide orient="horz" pos="132"/>
        <p:guide pos="5616"/>
        <p:guide orient="horz" pos="3108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slide" Target="slides/slide36.xml"/><Relationship Id="rId47" Type="http://schemas.openxmlformats.org/officeDocument/2006/relationships/slide" Target="slides/slide41.xml"/><Relationship Id="rId50" Type="http://schemas.openxmlformats.org/officeDocument/2006/relationships/slide" Target="slides/slide44.xml"/><Relationship Id="rId55" Type="http://schemas.openxmlformats.org/officeDocument/2006/relationships/presProps" Target="presProps.xml"/><Relationship Id="rId7" Type="http://schemas.openxmlformats.org/officeDocument/2006/relationships/slide" Target="slides/slide1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53" Type="http://schemas.openxmlformats.org/officeDocument/2006/relationships/slide" Target="slides/slide47.xml"/><Relationship Id="rId58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slide" Target="slides/slide42.xml"/><Relationship Id="rId56" Type="http://schemas.openxmlformats.org/officeDocument/2006/relationships/viewProps" Target="viewProps.xml"/><Relationship Id="rId8" Type="http://schemas.openxmlformats.org/officeDocument/2006/relationships/slide" Target="slides/slide2.xml"/><Relationship Id="rId51" Type="http://schemas.openxmlformats.org/officeDocument/2006/relationships/slide" Target="slides/slide45.xml"/><Relationship Id="rId3" Type="http://schemas.openxmlformats.org/officeDocument/2006/relationships/customXml" Target="../customXml/item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slide" Target="slides/slide40.xml"/><Relationship Id="rId20" Type="http://schemas.openxmlformats.org/officeDocument/2006/relationships/slide" Target="slides/slide14.xml"/><Relationship Id="rId41" Type="http://schemas.openxmlformats.org/officeDocument/2006/relationships/slide" Target="slides/slide35.xml"/><Relationship Id="rId54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slide" Target="slides/slide43.xml"/><Relationship Id="rId57" Type="http://schemas.openxmlformats.org/officeDocument/2006/relationships/theme" Target="theme/theme1.xml"/><Relationship Id="rId10" Type="http://schemas.openxmlformats.org/officeDocument/2006/relationships/slide" Target="slides/slide4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52" Type="http://schemas.openxmlformats.org/officeDocument/2006/relationships/slide" Target="slides/slide46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11-09T05:56:21.232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5562 12379 806 0,'-8'-15'72'0,"5"8"-58"0,0 3-14 0,3-3 0 15,-2 4 290-15,2-1 55 0,2-3 11 16,1 4 3-16,-3 3-278 0,3-5-55 15,-3 5-11-15,0 0-3 0,8 0 32 0,-3 0 7 0,3 5 1 0,0 2 0 16,0 3-15-16,-3-3-2 0,0 7-1 0,3 2 0 16,-3-2-16-16,1 1-3 0,-1 6-1 0,-2-3 0 15,-3 4-6-15,0-8 0 0,0 5-8 0,2-5 12 16,-4 0-12-16,4-2 9 0,-2 2-9 0,0-7 8 16,0 0-8-16,0-7 0 0,0 0 0 0,0 0 8 15,0 0-8-15,0 0 0 0,6-7-10 0,-1 0 10 16,0-7-38-16,1-1-2 15,-1-3 0-15,3 4 0 0,0-5-17 0,0 5-4 0,0-5-1 0,2 5 0 0,-2 0 30 16,-3 7 5-16,3-5 2 0,-2 5 0 0,2 4 25 16,-3-1 0-16,-5 4 0 0,0 0 0 0,0 0 24 0,2 7 4 15,9 0 1-15,0 5 0 16,-3 2-1-16,2 0 0 0,-2-3 0 0,3 4 0 0,2-4-28 0,3-1 0 16,0 2-8-16,0 2 8 0,-1-3 0 0,1-4 0 15,0 1 8-15,0-8-8 0,0 2 0 0,-3-2-8 16,-2 0-1-16,-1-2 0 0,1-3-7 0,-3-2-2 15,-3 4 0-15,0-8 0 0,-2 4 18 0,0-8 0 16,-1 4 8-16,-2 1-8 0,-2-1 16 0,-1-4-2 16,-2 4-1-16,-1 4 0 0,1-7 10 0,3 2 1 15,-4 5 1-15,1 0 0 0,0-3-3 0,-1-2-1 16,4 5 0-16,-4 0 0 0,4 0-7 0,-1 3-2 0,0-3 0 16,3-1 0-16,0 4-4 0,0 4 0 0,0 0-8 0,0 0 12 31,0 0-122-31,0 0-25 0,11-3-5 0</inkml:trace>
  <inkml:trace contextRef="#ctx0" brushRef="#br0" timeOffset="1">6313 12367 1670 0,'-8'-7'148'0,"5"4"-118"0,-2-1-30 0,0-3 0 16,0 0 97-16,2 0 14 0,-5-1 2 0,5-3 1 15,-2 4-35-15,2 0-7 0,-2 0-2 0,0 0 0 16,2 2-45-16,0 2-9 0,-2-4-1 0,0 7-1 16,5 0-23-16,-3-4-5 0,-2 4-1 0,2 4 0 15,-2-1-9-15,0 1-1 0,2 8-1 0,0-2 0 0,3-3 6 0,0 0 0 16,3 9 1-16,0-6 0 0,2 4 4 0,3-3 1 16,0 4 0-16,2-1 0 15,1-7-30-15,0 5-7 0,-1 2-1 0,3-7 0 16,1 0-7-16,-1-3-1 0,-3-1-1 0,4 1 0 0,-4-4 34 0,1-4 7 15,-3 4 2-15,0-3 0 0,-6-1 18 0,4-3 8 16,-4 0-8-16,-2 0 12 0,0 0 12 0,-2-5 1 16,2 5 1-16,-6-7 0 0,4 2-15 0,-6 2-3 15,3-1-8-15,-1-3 12 16,-2 6-31-16,0-3-6 0,0 4-2 0,0 0 0 0,1 0 10 0,1 0 1 16,-2 2 1-16,3 2 0 0,0 3 15 0,5 0 0 15,-6 3 0-15,6-3 0 0,0 5 0 0,3 2 15 16,0 0-3-16,2 0-1 0,-2 0 1 0,2 0 1 15,0 5 0-15,3-5 0 0,-3 0-13 0,3 0 0 0,3-3 0 0,-3 3 0 32,3-4-36-32,-4 2-9 0,1-1-3 0,3-1 0 15,-3-6-77-15,3-1-16 0,-4 4-3 0,-1-8-1 16,2 4 39-16,-3-3 8 0,-2 0 2 0,2 0 0 0,0 0 111 0,-2-1 22 0,-1-3 5 0,-2 8 1 16,0-4 81-16,0-4 16 0,0 4 3 0,3 2 1 15,-6 2-32-15,3-1-7 0,3-3-1 0,-3 7 0 16,0-3-29-16,0-1-7 0,0 4 0 0,3 0-1 15,5 0-31-15,-3 0-7 0,-5 0-1 0,8 4 0 16,0-1-13-16,0 4-3 0,0-3-1 0,0 4 0 0,2-1-11 16,1 0 0-16,-3 0 0 0,0 0 0 15,-6-3 0-15,6 8 0 0,0-5 0 0,0 0 0 0,-3 0 0 16,1 0 0-16,2 0 0 0,0 1 0 0,0 3 0 0,0-4 0 16,-1-4 8-16,1 4-8 0,0-3 0 0,3 4 0 15,0-8 0-15,-1 0 0 0,-2 7 8 16,3-7 0-16,-3 0 0 0,-1-7 0 0,4 7 4 0,-3-8 1 15,0 4 0-15,0-3 0 0,0-7-3 0,0-1-1 16,0 4 0-16,-3-6 0 0,3-6-9 0,-3 9 0 16,3-15 9-16,-3 4-9 0,1-1 0 0,-1-3 0 15,-2-3-12-15,2 3 4 0,0-4-12 0,-2-4-1 16,-3 1-1-16,3 4 0 0,-1 3 10 0,-2 3 1 16,-2 1 1-16,2 3 0 0,0 8 22 0,-3 3 5 0,0 1 1 0,1 5 0 15,-4-2 16-15,1 10 3 0,-3 1 1 16,3 3 0-16,-3 5-9 0,3-2-1 0,-1 8-1 15,4 1 0-15,-4 2-4 0,6 1-1 0,0 3 0 0,6-3 0 16,-4 4-14-16,6-1-8 0,0-3 8 0,3 3-8 16,2-3 0-16,0 3 0 0,3-3 0 0,0-4 8 15,2 4-21-15,1-8-4 0,-6 2-1 0,6-2 0 32,5-4-119-32,-1 1-24 0,1-3-5 0,0-1-1 15,-3-3 19-15,3-1 3 0</inkml:trace>
  <inkml:trace contextRef="#ctx0" brushRef="#br0" timeOffset="2">7289 12242 1627 0,'3'-12'72'0,"0"8"15"16,-3-3-70-16,2 0-17 0,-2-8 0 0,3 8 0 16,-3-7 142-16,0 3 25 0,-3-4 5 0,1 4 0 15,-1-3-70-15,-2-1-14 0,2 4-4 0,-2-3 0 0,-1-1-33 16,1 1-7-16,0 7-2 0,0 0 0 0,-3-4-31 0,-3 3-11 16,3 4 0-16,-3 1 9 0,4-1-9 0,-4 4 0 15,3 0-12-15,0 4 12 0,-2 3-21 0,-1 1 3 16,3-1 1-16,-3 7 0 0,3-3 7 0,3 4 2 15,-5 6 0-15,4-2 0 0,1 2 8 0,0 2-8 16,2 1 8-16,3 2-8 0,3-5 8 0,-1 5 0 16,4-5-9-16,-1 2 9 15,3-2-26-15,2-6-1 0,1-1 0 0,0-3 0 16,-1 1-18-16,1-9-4 0,2 1-1 0,0-8 0 0,-2 1 23 0,-1-6 5 16,-2-1 1-16,3-4 0 0,2-5 21 0,-2 1 0 15,-1-3 0-15,-4-1 0 0,2-4 0 0,0-2 8 16,-6-2 0-16,3 1 0 0,-2-3 1 0,-3-4 0 15,-3-4 0-15,-2-4 0 0,3 1-23 0,-4-8-5 0,1 3-1 0,-3 1 0 16,3 0 2-16,-3 12 0 0,2 2 0 0,4 3 0 16,-3 8 43-16,-1 8 9 0,1 0 2 0,0 7 0 15,5 2 4-15,0 5 0 0,-3 8 1 0,3 3 0 16,0 3-10-16,3 12-3 0,-3 2 0 0,2 5 0 16,4 3-7-16,-1 4-1 0,0 4-1 0,3 3 0 15,3 0-100-15,2-2-20 16</inkml:trace>
  <inkml:trace contextRef="#ctx0" brushRef="#br0" timeOffset="3">4916 2520 576 0,'0'0'25'0,"0"0"6"0,0 0-31 0,0 0 0 0,3-3 0 0,2-1 0 15,0-3 121-15,0 2 19 0,-2-2 3 0,0 0 1 16,-3 4-13-16,2-4-3 0,1 0 0 0,2-2 0 15,-2 2-21-15,2 4-5 0,-2-4-1 0,2 3 0 16,-5-3-8-16,3 4-1 0,-6-6-1 0,3 2 0 16,0 4-21-16,-2-1-4 0,-1-3-1 0,0 0 0 15,1 0-27-15,-4 2-6 0,1 3 0 0,-3-6-1 16,-2 4-22-16,-1 4-9 0,0-3 8 0,-2 3-8 16,0 3 0-16,-3 1 0 0,3 6-14 0,-3 2 5 15,3 2 9-15,-1 0-13 0,4 5 5 0,-1-1 8 16,3 4 0-16,-2-1 0 0,2-2 0 0,3 2 0 0,2 2 8 0,0-6-8 15,3 2 0-15,3-5 8 0,2-3-8 0,3-3 0 16,0-1 0-16,3-7 0 0,2 0-12 0,-3-7 3 16,6-1 0-16,-2-6 0 0,1-4 9 0,1-1-13 15,-2-2 5-15,1 2 8 0,-4-9 0 0,0 6 0 16,-1-4 0-16,-2 1 8 0,0 6-8 0,-3 5 0 16,1-7 0-16,-4 9-11 0,1 5 11 0,0 0 0 15,-6 0 0-15,3 7 8 0,0 0 8 0,0 0 1 16,0 0 1-16,0 0 0 0,-3 7 11 0,1 0 3 15,-1 0 0-15,3 5 0 16,0-1-32-16,11 13-8 31,10 16-1-31,-3-7 0 0,-4-12 9 0,1-2 0 16,-4-5-9-16,2-7 9 0,-5-2-15 0,3-1 2 16,-1-1 0-16,-2-6 0 0,3-1-3 0,-3-4-1 15,-3 1 0-15,3 0 0 16,0-4-94-16,-3-3-18 0,1 2-4 0,-1 2-1 0</inkml:trace>
  <inkml:trace contextRef="#ctx0" brushRef="#br0" timeOffset="4">5371 2287 1440 0,'-3'-7'128'0,"3"7"-103"15,0 0-25-15,-2-7 0 0,2 0 136 0,-3 0 21 16,0-5 5-16,1 5 1 0,2 0-66 0,0 0-13 16,-3 0-2-16,1 0-1 0,-1-1-9 0,0 1-3 15,-5 3 0-15,3 4 0 0,-6-3-31 0,3 3-6 16,1 0-2-16,-4 3 0 0,-2-3-30 0,2 7 0 16,-2 5 0-16,5-5 0 0,-3 4 16 0,3-1-4 15,3 2 0-15,-3 2 0 0,0 0-12 0,6-3 0 16,-1 4 0-16,3-1-10 0,3 0 10 0,-1-2-13 15,4-1 5-15,4-4 8 0,1 0-15 0,2-4 5 16,3-3 1-16,-3-3 0 16,3-1-22-16,0-3-4 0,-3-7-1 0,3 2 0 0,0-2 20 0,0 4 3 15,-6-1 1-15,4-1 0 0,-4 2 12 0,1-1 16 16,-3 4-3-16,-3 4-1 0,0-1 4 0,0-1 0 16,-5 5 0-16,0 0 0 0,0 0 19 0,8 5 4 0,0 2 1 0,0 0 0 15,0 0-32-15,3 4-8 0,-3 4 0 0,2-1 0 16,4 0 0-16,-4 5 0 0,1-1 0 0,-1 4 0 15,4-1-13-15,-4-2-4 0,-2 2-1 0,-3-2 0 16,1 2-6-16,-4-2 0 0,-2 2-1 0,-2 0 0 16,-1-2-24-16,-2 2-5 0,-3-2-1 15,0-1 0-15,-3-3-40 0,1-1-8 16,-4-7-1-16,1 4-1 0,-3-8 18 0,0 2 4 16,-5-3 1-16,3-2 0 0,2-2 66 0,-3-3 16 0,-2 2 0 0,3-4 0 15,7 0 55-15,1-4 14 0,2-1 3 0,2 2 1 16,4-1-2-16,2-3-1 0,2 2 0 0,4-2 0 0,-1 0-29 0,5-1-5 15,6 1-2-15,3-4 0 0,-1 6-20 0,6-2-4 16,-3-3-1-16,6 1 0 0,-3 6 18 0,-1-4 3 16,1 2 1-16,3-2 0 0,-3 3-12 0,2-3-3 15,-2-1 0-15,2 4 0 0,-2-8-4 0,-3 5 0 16,-2-3-1-16,2 1 0 0,-3 2 1 0,-2 0 1 16,-2-5 0-16,-4 5 0 0,-5 0-3 0,1-1-1 15,-1 4 0-15,-5-3 0 0,0 2-9 0,-5 5 12 16,2-3-12-16,-5 3 12 0,0 3-21 0,-2 1-4 15,-1 3-1-15,-2 3 0 0,0 4-1 0,-3 0 0 16,2 0 0-16,1 4 0 0,0 4 15 0,2-1 0 16,3-3 12-16,1 8-12 0,1-2 10 0,4-1-10 15,-1-2 8-15,6 0-8 0,-1-4 0 0,4 2 0 16,1-1 0-16,4-8 0 0,2 4 0 0,1-7-12 16,-4 0 4-16,6 0 8 0,-3-7-12 0,3 0 12 15,0 0-10-15,0 0 10 0,2-1 0 0,-2-3 0 0,-3 1 0 16,3-1 0-16,-2-1 0 0,-4 5 10 0,3-3 0 0,-5-1 0 15,0 4 12-15,0-1 2 0,0 1 1 0,0 3 0 16,0-3-5-16,3 0 0 0,-3 0-1 0,-1-1 0 16,-1 1-19-16,2 3 10 0,0 4-10 0,0-3 8 15,0-1-8-15,-1 1 0 0,-1 3 0 0,2 0 0 16,0 0 0-16,0 3 0 0,-3 1 0 0,0-1 0 16,3 1 0-16,-3 3-17 0,-2 5 4 0,2-5 1 15,-2 0-7-15,0 0-1 0,-6 0 0 0,3 5 0 16,0-5 20-16,3 0-10 0,-3-7 10 0,0 3-8 0,0-3-4 0,0 0 0 15,0 0 0-15,5 4 0 16,0-4-13-16,0-4-3 0,3-3-1 0,0 0 0 16,0-8-11-16,-2 8-3 0,-1-4 0 0,0-3 0 15,3-1 25-15,0 4 5 0,0 1 1 0,-3-1 0 0,3 3 12 0,0-3 0 16,-3 8 0-16,3-4-9 0,3 3 33 0,-3 4 8 16,2 0 0-16,-2 0 1 0,3 0 0 0,-3 0 0 15,3 4 0-15,-1 3 0 0,-2 0-14 0,3 0-3 16,-1 5-1-16,1-2 0 0,-1 4-3 0,-2-3-1 15,3 4 0-15,-1-1 0 0,1-3-11 0,0 4 0 16,-1-4 0-16,1-1 8 0,-3-3 0 0,2 5 0 16,1-8 0-16,-1-1 0 0,1 1-8 0,0-4 0 15,-1-4 0-15,-2 1-11 0,3-8 28 0,-1 3 6 16,-2-6 1-16,0 0 0 0,0-5-10 0,0 5-2 0,-3-5 0 0,1-6 0 16,-4 3 7-16,4-3 1 15,-1-1 0-15,0-3 0 0,-5 1 9 0,0 2 3 0,3-7 0 0,-3 5 0 16,-3-2-10-16,3 1-2 0,3 4 0 0,-3 3 0 15,-3 4-10-15,3 3-2 0,-5 1-8 0,5 3 12 16,-3 4-12-16,3 4 9 0,0 3-9 0,0 0 8 16,0 0-8-16,0 3-11 0,0 8 3 0,3-1 0 15,-3 9 8-15,3-1 0 0,2 4 8 0,0 3-8 16,0 4 0-16,1 1 0 0,2-2 0 0,0 5 0 16,2 0 0-16,3 0 0 0,1-5 0 0,-1 5 8 31,3-4-8-31,8-4 0 15,13 8 0-15,-6-11 0 16,-7-11-60-16,-5-11-14 0,-1-11-2 0,-2-4-781 16,-3-6-156-16</inkml:trace>
  <inkml:trace contextRef="#ctx0" brushRef="#br0" timeOffset="5">6480 1889 2534 0,'0'0'225'0,"0"0"-180"15,8 7-36-15,5-4-9 0,8 1 0 0,3-4 0 16,2 0-10-16</inkml:trace>
  <inkml:trace contextRef="#ctx0" brushRef="#br0" timeOffset="6">8020 11680 115 0,'-24'-5'0'0,"18"5"10"0,6 0-10 0,-5-4 0 0,-5 1 0 0,2 3 0 15,0-4 404-15,2 4 80 0,4 0 15 0,-6-3 3 16,3-1-304-16,5 4-61 0,0 0-12 0,0 0-2 15,-6 0-51-15,6 0-9 0,0 0-3 0,6 7 0 0,-4 4-35 0,3 3-7 16,1 1-2-16,-4 3 0 16,1 8 0-16,-3 0-1 0,-3 2 0 0,1 8 0 0,2-3-6 0,-6 4-1 15,-4-2 0-15,-1 5 0 0,3-7-8 0,-2 7-11 16,-6-7 3-16,0 3 0 16,0-6-92-16,3-2-17 0,5 1-4 0,-3-11-954 15</inkml:trace>
  <inkml:trace contextRef="#ctx0" brushRef="#br0" timeOffset="7">8115 12045 1440 0,'-19'7'64'0,"19"-7"12"0,6 4-60 0,-4 8-16 0,-4-2 0 0,4-3 0 15,9 4 112-15,-3-4 20 0,-8 0 4 0,0 1 1 16,8-1-57-16,0 0-11 0,7 0-2 0,-7-7-1 16,-8 0-19-16,11 4-4 0,5-4-1 0,-3 0 0 15,-13 0-13-15,11-4-2 0,2 1-1 0,0-1 0 16,-2-3 8-16,-3 0 2 0,-3-5 0 0,6 2 0 16,-1-1-15-16,-5-4-2 0,-7 1-1 0,4 3 0 15,9-3-9-15,-8-5-1 0,-6 5-8 0,-2-3 12 16,5 1-12-16,-3 6 0 0,-2-2 0 0,-1 5 0 15,-4 0-11-15,2 7-8 0,3 0-1 0,-9 7-1 0,-9-2 6 16,7 5 2-16,13 1 0 0,-7 3 0 0,-6 1 4 0,2-1 1 16,4 4 0-16,5-3 0 15,2 3 8-15,-2-4 0 0,-1 1 0 0,9-1 0 0,5 2 0 16,-3-6 0-16,-2 4 0 0,2-7 0 0,11 2-19 0,-3-6-1 16,3 1-1-16,-3-8 0 15,1 4-7-15,4-8 0 0,1 1-1 0,-1 3 0 0,-5-6 12 0,3-1 2 16,0-4 1-16,0 4 0 0,-8-3 14 0,2-1 0 15,4 4 0-15,-4-3 0 0,1-5 0 0,-3 5 10 16,0 0-2-16,0-1 0 0,5 4 23 0,-2-3 4 16,-9 4 1-16,9-2 0 0,-1 1-9 0,1 4-2 15,-6 0 0-15,3 4 0 0,3-2 0 0,-3 5 0 16,2 0 0-16,-4 0 0 0,-6 0 7 0,5 8 2 16,5-1 0-16,-2 7 0 0,-8-3-21 0,6 4-4 15,2-1-1-15,-6 4 0 0,-4 1 4 0,2-5 0 16,0 8 0-16,0-8 0 0,5 2-4 0,-5-2 0 15,-5 0 0-15,5-4 0 0,5 2-8 0,-2-5 0 0,-9 0 0 0,4-3 0 16,2-4 8-16,0 0 0 0,0 0 0 0,0 0 0 16,-3-4-8-16,3-3-14 0,5-8 3 0,-2 4 1 31,-6-3-13-31,9-1-2 0,4-3-1 0,1 1 0 16,-6-6-15-16,3 6-3 0,5-2-1 0,0 1 0 0,1-4 21 0,-4 11 4 0,1-3 0 0,2 4 1 15,-2-2 19-15,-1 8 0 0,-2 1 0 0,0-1 0 16,5 4 0-16,-2 0 0 0,-3 4 0 0,0-1 0 15,2 6 12-15,-2 1 5 0,0-3 2 0,3 4 0 16,-1-1-2-16,-2 1 0 0,3 4 0 0,-3-4 0 0,2 3 9 0,-2-2 2 16,0-2 0-16,3 1 0 0,-3 4-28 0,0-4 0 15,0-1 0-15,-3 1 0 0,3-4 12 0,0 1-4 16,0-4 0-16,0-1 0 16,-3 1-99-16,3-4-20 0,-3 0-4 0,-2-4-989 15</inkml:trace>
  <inkml:trace contextRef="#ctx0" brushRef="#br0" timeOffset="8">8885 11807 2070 0,'0'0'92'0,"0"0"18"0,0 0-88 0,2 2-22 16,4-2 0-16,-1 5 0 0,0-3 72 0,1 3 9 16,4 2 3-16,1-4 0 0,-1 4 9 0,1 4 3 0,2-4 0 15,-2 5 0-15,2-2-68 0,-3 1-14 0,6 4-2 0,-2-1-1 16,1-3-11-16,1 3 0 0,-2 1 0 0,-1-4 0 15,-3 1 10-15,4-2-10 0,-4 1 12 0,1-1-12 16,-1-6 15-16,-2 3-4 0,0-7-1 0,0 0 0 16,0 0-2-16,-3 0 0 0,3-7 0 0,-2-4 0 15,-1 4 0-15,0-8 0 0,-2 1 0 0,2-4 0 16,-2-4 16-16,-1-3 2 0,1 3 1 0,0-4 0 16,2-2-11-16,0-2-3 0,-2 6 0 0,0 1 0 15,-1 1-58-15,4 1-12 0,-1 2-3 0,-3 1-1222 16</inkml:trace>
  <inkml:trace contextRef="#ctx0" brushRef="#br0" timeOffset="9">8535 5064 1083 0,'14'0'48'0,"-14"0"10"0,0 0-46 0,0 0-12 0,0 0 0 0,0 0 0 16,0 0 37-16,0 0 6 0,-6 5 1 0,6-5 0 15,6 0-19-15,-6 0-3 0,0 0-1 0,0 0 0 16,10 0 1-16,1 2 0 0,-6 3 0 0,3-5 0 15,3 0 18-15,2-5 4 0,0 3 1 0,0-3 0 16,1 5-34-16,4 0-11 0,1 0 0 0,2 0 0 16,-5 0 36-16,5 0 0 0,-3-2 0 0,4-3 0 15,-1 5 0-15,3-2 0 0,2 2 0 0,0-5 0 16,1 3-20-16,2-3-4 0,0-2-1 0,0 5 0 16,3-3 5-16,0 0 0 0,-1 3 1 0,1-3 0 15,0 3 5-15,-3-3 1 0,0 3 0 0,3-3 0 0,0 5 2 0,-1-2 1 16,1-3 0-16,-3 3 0 0,0-3-7 0,0 5-2 15,-5-7 0-15,0 7 0 0,-3-5 1 0,-2 5 0 16,-1-2 0-16,-4-3 0 0,-1 5 13 0,-5 0 2 16,2 0 1-16,-10 0 0 0,8 0-10 0,-2 0-1 15,-1-2-1-15,-5 2 0 0,0 0-9 0,2-7-1 16,-2 2-1-16,0-2 0 0,0 0-11 0,0-5 12 16,0 5-12-16,3-7 12 0,-3 0-12 0,3 0 0 15,-3-5 0-15,2 0 8 0,1-4-8 0,0-3 0 16,-1-7 0-16,1 0 0 0,0 5-17 0,-1-10 4 15,1-2 1-15,-3 0 0 0,0-7 12 0,0 5 0 16,3-10 0-16,-3 3 0 0,0-3 0 0,0 5-9 16,2 0 9-16,-2 0 0 0,3-5 0 0,-1 3 0 15,-2-3 0-15,3 5 11 0,-3 0 13 0,3 5 2 0,-1-3 1 0,1 10 0 16,-3-5 5-16,0 2 0 0,3 5 1 0,-3-2 0 16,0 2-10-16,2 5-3 0,-2-3 0 0,0 8 0 15,0-3-11-15,0 0-9 0,0 7 12 0,0 3-12 16,-2-3 8-16,2 5-8 0,0-5 0 0,-3 7 0 15,0 3 0-15,1-3 0 0,-1-2-13 0,-2 2 5 16,0 5 8-16,-1-2-12 0,-2 1 12 0,-2 1-12 16,-1-2-6-16,1 2-2 0,-6 0 0 0,0 5 0 15,-5-3 8-15,-6-2 0 0,1 4 1 0,-6-1 0 16,0 4 1-16,-2 0 0 0,2 0 0 0,-5 0 0 16,0 0 2-16,-3 4 0 0,-2-4 0 0,0 3 0 15,-3-3 8-15,0 4 0 0,-6-1-9 0,4 2 9 0,2 2 0 0,0-5 0 16,0-2 0-16,0 5 0 15,-3-3 0-15,3 3 0 0,6 2 0 0,-1 0 0 0,-2 0 0 16,7 0 0-16,6-2 0 0,3 2 12 0,2 0-12 0,0 0 0 16,5-2 0-16,4 2 8 0,4 0-8 0,3 0 8 15,-3 0-8-15,4 0 8 0,4 5-8 0,-2-5 0 16,2 2-10-16,0 3 10 0,3 0-11 0,0-3 11 16,0 3-12-16,-2 2 12 0,2 0 0 0,-3 5 0 15,3 2 0-15,0-2 0 0,-5 7 0 0,2-3-8 16,3 8 8-16,-3-3 0 0,-2 5 0 0,-3 2 0 15,3 5 0-15,2 0 0 0,1 0 0 0,-1 5 0 16,0 2 0-16,3 0 9 0,3-5-9 0,0 10 0 16,-3 0 0-16,2-3 8 0,4 5-8 0,-1-2 0 0,0 2 0 0,-2-2 0 15,-1-3 0-15,1-4 0 0,0-3 0 16,2 3 0-16,-5-5 0 0,3-5 0 0,2 0 8 0,-2-2-8 16,-3 0 0-16,2-7 0 0,1 2 9 0,0-4-9 15,-3-3 14-15,2 0-2 0,-2-7 0 0,0 5 0 16,5-5 4-16,-2-2 0 0,-6-3 0 0,3 3 0 15,3-5 0-15,2 0 1 0,-5 0 0 0,3 0 0 16,0 0-7-16,2 3-2 0,0-3 0 0,1 0 0 16,-4 2-8-16,6-2 0 0,3 5 0 0,-1-5 0 15,-2 5 0-15,6-5 0 0,1 0 0 0,4 0 0 16,-3 0-21-16,5 0-3 0,3-7-1 0,5 0 0 16,0 0-95-16,5-2-20 0,3-10-3 0,3 0-1 15</inkml:trace>
  <inkml:trace contextRef="#ctx0" brushRef="#br0" timeOffset="10">2011 3524 1497 0,'-5'0'133'0,"-1"-2"-106"15,1-3-27-15,2 5 0 0,3 0 24 0,0 0-1 16,0 0 0-16,0 0 0 0,0 0-15 0,0 0-8 16,0 0 8-16,3 7-8 0,-3-7 0 0,8 7-18 15,2 0 3-15,-2 0 1 0,-2-2 14 0,4 2 0 0,-7 7 0 0,5-2 0 16,0-3 8-16,0 8-8 0,-6-1 0 0,4 3 0 15,-4 7 10-15,1-5-2 0,2 7 0 0,-5 3 0 16,3 2 12-16,2 2 1 0,-5 5 1 0,3 2 0 16,0 8-9-16,2-3-1 0,-5 2-1 0,2-2 0 15,-4 0-11-15,2 7 0 0,2-2 0 0,4 2 0 16,-6 5 0-16,2-5 0 0,4 0 0 0,-6 0 0 16,0 0 0-16,0-2 0 0,0-5 0 0,0 0 0 15,0 0 0-15,2-7 0 0,-2 0 0 0,0-5 0 16,0-2 0-16,3-2 0 0,-6-3 0 0,3 0 0 15,0-2 8-15,3-5-8 0,2-2 8 0,-5 2-8 16,3-2 15-16,2 2-3 0,-5-2 0 0,3 0 0 16,5-3 1-16,-6-2 0 0,4 5 0 0,-4-5 0 0,4-2-1 15,4 0 0-15,-7 2 0 0,2-5 0 0,0-4 0 16,1 2 0-16,-6 0 0 0,8-2 0 0,-6-3 2 16,-2-2 0-16,0 0 0 0,11 0 0 0,2-7-14 0,-2 5 8 15,-3-3-8-15,0-2 0 0,5 0 8 0,-3-5-8 16,4 3 0-16,-4-3 9 0,6 0-9 0,-5 5 0 15,2-2 0-15,0-3 0 0,0 5 0 0,3 0 0 16,0 0 0-16,3 2 0 0,-6-2 0 0,8 0 18 16,-2 2-2-16,2 3 0 0,3-3-16 0,2 5 0 15,-2 0 0-15,2-2 0 0,6-3-9 0,2 3-6 16,-2-3-1-16,5-2 0 0,0 0 16 0,6 0 0 16,-1 0 0-16,3 0-9 0,3-5 9 0,2 5 0 15,-3-5 0-15,1 5 0 0,-3-2 0 0,0 2 0 16,0-5 0-16,0 5 0 0,0 2 0 0,-5 3 0 15,2-3 0-15,-5 5 0 0,3-2 0 0,-11 2 0 0,3 0 0 0,-1 2 0 16,-2-2 16-16,1 0 0 0,-7 0-1 0,1 5 0 16,-3-5-15-16,0 2 0 0,-2 3 0 0,-3-5 0 15,0 5 0-15,0-3 8 0,-3-2-8 0,-5 0 12 16,5 0 0-16,-13 0-1 0,5 0 0 0,-5 0 0 16,0 0 22-16,0 0 5 0,0 0 1 0,0 0 0 15,-2 0 1-15,-1-7 1 0,3 2 0 0,-8 3 0 16,3-3-21-16,-1 3-4 0,1-3 0 0,-3-2-1 15,6 0-15-15,-1 5 9 0,-5-8-9 0,3 3 8 16,-1-2-8-16,6-5 0 0,0-5 0 0,0 0 0 16,0-7-10-16,0 3-1 0,6-10 0 0,-1-5 0 15,-2-2-8-15,5-7-1 0,0-2-1 0,-3-10 0 16,0 0-3-16,0-4 0 0,6-8 0 0,-6 3 0 0,1 0 4 0,2-5 1 16,-3 0 0-16,3 5 0 15,-3 2 19-15,0 5 0 0,-2 7 0 0,2 0 0 0,-2 2 38 16,-3 7 5-16,3 3 1 0,-6 9 0 0,3-7-8 0,0 7-2 15,-3 5 0-15,-2 2 0 0,2 5-14 0,1 2-2 16,-1-2-1-16,0 2 0 0,1 5-17 0,-4 0 0 16,4 0 8-16,-1 2-8 0,1 0 0 0,2 3 0 15,-6-3 0-15,6 2 0 0,-2 3 0 0,-1-2 0 16,0 2 0-16,-2 0-9 0,5 0 9 0,-8 4 0 16,3-4 0-16,-3 3 0 0,3-1 0 0,-3 3 0 15,-3-3 0-15,0 3 0 0,4-3 0 0,-1 5 11 16,-8-2-11-16,2 2 12 0,1-5-12 0,-5 5 10 0,2-2-10 0,-5 2 10 15,0-5-10-15,-1 5 0 0,-7 0 0 0,0 0 8 16,-5-7-8-16,-3 7-12 0,-8-7 2 0,0 7 1 16,-8 4 9-16,0-1-10 0,-3 1 10 0,-5-1-10 15,-2 2 10-15,-3 2 0 0,-3 2-9 0,-2 3 9 16,-1-1 0-16,-2-1 0 0,0 2 0 0,-5 2 0 16,5 5 0-16,2-5 18 0,-10 7-3 0,11-7-1 15,-6 9 1-15,11-6 0 0,2 2 0 0,3 2 0 16,6-2-15-16,5 2 9 0,2-7-9 0,14-2 8 15,7 0-8-15,6-5 0 0,5 0 0 0,13-5-775 16,11-2-149-16</inkml:trace>
  <inkml:trace contextRef="#ctx0" brushRef="#br0" timeOffset="11">4466 6621 1443 0,'0'0'64'16,"0"0"13"-16,0 0-61 0,0 0-16 0,0 0 0 0,-2 7 0 15,-1 7 0-15,0 5 0 0,-2-2-12 0,2 9 12 16,-2-1 0-16,2 4-8 0,1 1 8 0,-4 3 0 16,4-5 0-16,-4 8 14 0,4-3-2 0,-3 4-1 0,2-2 9 0,-2 1 3 15,2 4 0-15,-2 0 0 0,2 0 5 0,-2 0 0 16,2-3 1-16,-2 3 0 0,2 3-3 0,-2-6-1 15,-3-1 0-15,3 4 0 0,-1 0 0 0,-2-5 0 16,3 2 0-16,0-4 0 0,0 0-1 0,2-5-1 16,-2 1 0-16,2-3 0 0,0-1-12 0,3-3-3 15,0-4 0-15,0-3 0 0,0-1-8 0,3-3 8 16,0-1-8-16,2-3 8 0,0 2-8 0,3-6 0 16,3 1 0-16,-1-8 0 0,4 4 0 0,1-7 0 15,1 0 0-15,8-5 0 0,0-2 0 0,2 0 0 16,3 2-9-16,3-2 9 0,3 0 0 0,2-1 0 15,0 1-8-15,0 3 8 0,2-1 0 0,1 2 0 0,5-1 0 16,3-3 0-16,2 6 0 0,6 1 0 0,2-4 0 0,0 4 0 16,3 0 0-16,2 0 0 0,9 2 0 0,-1-5 0 15,1-1 0-15,2 4 0 0,2-5 0 0,1 2 0 16,0-1 0-16,0-3 0 0,-3 2 0 0,0-2 0 16,3 0 0-16,-3 2 0 0,-3 2 0 0,0-1 0 15,-2-3 0-15,-3 6 0 0,1-3 0 0,-7 8 0 16,1-4 0-16,-3 3 0 0,-5 1 8 0,-5 3-8 15,-6-4 20-15,3 4 2 0,-5 0 0 0,0 4 0 16,-3-1 14-16,0-3 2 0,-3 7 1 0,-2-3 0 16,0-1-17-16,-3 1-3 0,-5-1-1 0,-1 1 0 15,-1 4 1-15,-4-8 0 0,-2 7 0 0,-5-3 0 16,2-1 4-16,-3 1 1 0,-4-4 0 0,-1 0 0 16,0 3-4-16,-5-3-1 0,6-3 0 0,-6 3 0 15,-3-4 2-15,3-6 1 0,0-2 0 0,-3-6 0 16,1-1-22-16,-1-2 0 0,0-8 0 0,1-3 0 15,-1-8-30-15,3 4-4 0,-3-8-1 0,-2 4 0 16,2-7 14-16,-2 0 2 0,0 4 1 0,0-1 0 0,-1 4 18 0,1-3-8 16,-3-4 8-16,0 2 0 0,0 5-10 0,-2 1 10 15,2-4-8-15,-3 6 8 0,0 4 0 0,4-3 0 16,-1 1 0-16,-3 2 0 0,3 3 9 0,0 6 4 16,3 1 1-16,0 1 0 0,-3 1 7 0,2 2 2 15,1 5 0-15,0 3 0 0,-1 1 1 0,1-2 0 16,0 10 0-16,0-3 0 0,-3-2-5 0,0 7-1 15,-3-4 0-15,3 4 0 0,-2 0-18 0,2 0 0 16,0 0 0-16,-3 0 0 0,-5 4 0 0,0-4 0 16,-2 3-12-16,-3 1 12 0,0-4-11 0,-3 5 11 0,-5-5-12 15,0 0 12-15,-9 2 0 0,1-2 0 0,-5 0 0 0,-6 0 0 16,-7 0 0-16,2 5 0 0,-5-3 0 0,-3-2 0 16,-8 0 0-16,0 5 0 0,-5-3 0 0,0 3 0 15,-3 2 12-15,-2 0-4 0,-3 7-8 0,-5-2 12 16,-1-2-12-16,-4 6 0 0,-1 0 0 0,3 6 0 15,0 4 16-15,3-8-4 0,-3 8 0 0,3-5 0 16,2 1-12-16,3 1 0 0,0-2 8 0,5-4-8 16,1 1 0-16,7-3 0 0,3 1 0 0,5-7 0 15,8 3 0-15,5-5-10 0,1-4 2 0,10-3-772 16,7-3-153-16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9T18:23:47.846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4061 9602 24575,'39'0'0,"0"0"0,-1 0 0,1 0 0,0 0 0,-1 0 0,1 0 0,-5 0 0,2 0 0,0 0 0,1 0 0,0 0 0,1 0 0,-1 0 0,1 0 0,-2 0 0,1 0 0,0 0 0,0 0 0,0 0 0,0 0 0,-1 0 0,1 0 0,-1 0 0,1 0 0,-1 0 0,6 0 0,1 0 0,1 0 0,-1 0 0,-1 0 0,-3 0 0,-2 0 0,-6 0 0,9 0 0,-7 0 0,-2 0 0,11-2 0,-7 1 0,-7 0 0,-2-2 0,-21 3 0</inkml:trace>
  <inkml:trace contextRef="#ctx0" brushRef="#br0" timeOffset="1872">1383 2246 24575,'25'0'0,"2"0"0,11 0 0,4 0 0,1 0 0,-6 0 0,0 0 0,-4 0 0,6 0-207,-7 0 0,4 0 0,4 0 1,1 0-1,1 0 0,-2 0 0,-2 0 1,-6 0 206,3 0 0,-4 0 0,-2 0 0,1 0 134,3 0 0,0 0 0,-1 0 0,-4 0-134,8 0 0,-11 0 68,-19 0 0,3 0 1,-7 0-1</inkml:trace>
  <inkml:trace contextRef="#ctx0" brushRef="#br0" timeOffset="3717">1169 1584 24575,'0'0'0</inkml:trace>
  <inkml:trace contextRef="#ctx0" brushRef="#br0" timeOffset="5061">1992 2058 24575,'36'9'0,"-12"-4"0,5 10 0,0 1 0,-9-4 0,-1-1 0,-6 2 0,-24 11 0,-5-6 0,-7 4 0,-4 3 0,1 0 0,1 1 0,-1 2 0,-1 1 0,0 0 0,0 0 0,-1-1 0,0 0 0,-1 0 0,1 0 0,1-1 0,-2 5 0,0 1 0,3-3 0,4-6 0,5-8 0,5-4 0,8-1 0,4-16 0</inkml:trace>
  <inkml:trace contextRef="#ctx0" brushRef="#br0" timeOffset="6456">2592 2783 24575,'35'0'0,"0"0"0,1 0 0,-1 0 0,3 0 0,-2 0 0,2 0 0,-2 0 0,2 0 0,-1 0 0,-4 0 0,6 0 0,-9 0 0,-16 0 0,-11 0 0</inkml:trace>
  <inkml:trace contextRef="#ctx0" brushRef="#br0" timeOffset="8464">4035 1668 24575,'0'32'0,"0"-1"0,0 1 0,0 0 0,0 3 0,0 0 0,0-2 0,0 1 0,0-3 0,0 1 0,0 7 0,0 1 0,0-14 0,0-18 0,0 3 0,0-10 0,0 2 0,0-4 0</inkml:trace>
  <inkml:trace contextRef="#ctx0" brushRef="#br0" timeOffset="9615">3919 1750 24575,'9'-19'0,"-1"-1"0,1 4 0,9 1 0,2 36 0,-10-2 0,-1 1 0,15 4 0,-6-8 0,-14-14 0,-3-2 0</inkml:trace>
  <inkml:trace contextRef="#ctx0" brushRef="#br0" timeOffset="11460">6710 1567 24575,'0'33'0,"0"0"0,0-1 0,0 1 0,0 1 0,0 1 0,0 0 0,0 4 0,0 1 0,0-1 0,0-1 0,0-6 0,0 1 0,0-3 0,0-5 0,0 3 0,0-9 0,0-14 0</inkml:trace>
  <inkml:trace contextRef="#ctx0" brushRef="#br0" timeOffset="13020">6474 1981 24575,'29'17'0,"-1"-1"0,-10-5 0,-1 2 0,12 12 0,-3 1 0,-5 1 0,-4-10 0,-3-22 0,2-29 0,-5 10 0,0-1 0,1-1 0,-1 1 0,3-8 0,-4 19 0,-8 9 0,-1 3 0,-1 0 0</inkml:trace>
  <inkml:trace contextRef="#ctx0" brushRef="#br0" timeOffset="14076">8774 1521 24575,'0'29'0,"0"1"0,0-1 0,0-5 0,0 2 0,0 1 0,0 7 0,0 2 0,0-2 0,0-4 0,0 8 0,0-2 0,0-3 0,0 1 0,0-5 0,0 6 0,0-29 0</inkml:trace>
  <inkml:trace contextRef="#ctx0" brushRef="#br0" timeOffset="15146">8657 1738 24575,'0'-33'0,"0"-1"0,2 13 0,-1 1 0,-1-19 0,6 32 0,-5 7 0,12 6 0,-10 1 0,7-2 0</inkml:trace>
  <inkml:trace contextRef="#ctx0" brushRef="#br0" timeOffset="18824">13479 2746 24575,'38'0'0,"0"0"0,0 0 0,0 0 0,-1 0 0,1 0 0,0 0 0,-1 0 0,0 0 0,0 0 0,4 0 0,2 0 0,-10 0 0,3 0 0,1 0 0,2 0 0,1 0 0,0 0 0,1 0 0,0 0 0,0 0 0,-1 0 0,-1 0 0,-2 0-328,2 0 0,-1 0 0,-1 0 1,0 0-1,-1 0 0,0 0 1,1 0-1,0 0 0,0 0 1,1 0 244,0 0 1,2 0 0,0 0 0,0 0 0,0 0 0,1 0 0,-1 0-1,0 0 1,-1 0 0,-1 0 0,0 0 82,0 0 0,-1 0 0,0 0 0,-1 0 0,0 0 0,-1 0 0,1 0 0,-1 0 0,1 0 0,3 0 0,0 0 0,0 0 0,-1 0 0,1 0 0,0 0 0,-1 0 0,1 0 0,-1 0 0,0 0 0,0 0 0,0 0 0,-1 0 0,1 0 0,-1 0 0,0 0 0,2 0 0,0 0 0,0 0 0,-1 0 0,-1 0 0,0 0 0,0 0 0,-1 0 0,-1 0 0,0 0 0,-1 0 0,1 0 0,1 0 0,0 0 0,0 0 0,1 0 0,1 0 0,-2 0 0,1 0 0,-3 0 29,7 0 0,-3 0 0,0 0 0,0 0 0,2 0-29,-3 0 0,0 0 0,1 0 0,0 0 0,2 0 0,0 0 0,-5 1 0,1-1 0,0 1 0,1-1 0,1 1 0,-1 0 0,-1-1 0,0 1 0,2-1 0,-1 0 0,-1 0 0,0 0 0,1 0 0,1 1 0,1-1-117,-3 0 0,2 1 1,0-1-1,1 1 1,0 0-1,1-1 1,-1 1-1,-1-1 0,0 0 117,0 1 0,0-2 0,-1 1 0,0 0 0,0 0 0,1 0 0,-1 0 0,2 0 0,-2 1 0,1 0 0,1 0 0,-1 0 0,1 0 0,0 0 0,-1 0 0,-1 1 0,0-1 0,3 0 0,0 1 0,-2 0 0,1-1 0,-1 1 0,1 0 0,0 0-72,-2 1 1,-1-1 0,2 1 0,-1 0-1,0 0 1,0-1 0,-1 1 0,-1 0 71,6 0 0,-1-1 0,-1 1 0,0 0 0,-1 0 0,0-1 0,-4 0 0,1 0 0,-1 0 0,-1-1 0,1 1 0,-1-1 0,5 0 0,0 0 0,-1 0 0,0-1 0,1 1 0,-1-1 0,-1 0 0,1 0 0,0 0 0,-2 0 0,-1 0 0,-1 0 0,0 0 0,-1 0 0,2 0 344,1 0 0,1 0 0,0 0 1,-1 0-1,-1 0-344,-2 0 0,-1 0 0,0 0 0,-1 0 285,12 0 0,-1 0 1,-4 0-286,1 0 0,-5 0 1117,-10-3 1,-2 0-1118,7-4 0,-16 0 0,1 1 0</inkml:trace>
  <inkml:trace contextRef="#ctx0" brushRef="#br0" timeOffset="20481">21470 2808 24575,'34'0'0,"-1"0"0,0 0 0,1 0 0,-4 0 0,-2 0 0,6 0 0,-3 0 0,7 0 0,3 0 0,2 0 0,1 0 0,-2 0 0,-5 0 0,-5 0 0,6 0 0,-7 0 0,4 0 0,-1 0 0,7 0 0,2 0 0,-2 0 0,-6 0 0,-11 0 0,1 0 0,-17 0 0,0 0 0,-6 0 0</inkml:trace>
  <inkml:trace contextRef="#ctx0" brushRef="#br0" timeOffset="25885">23244 2068 24575,'0'33'0,"0"-1"0,0 1 0,0 0 0,0-1 0,0 1 0,0 1 0,0-1 0,0-3 0,0 4 0,0-3 0,0 0 0,0 6 0,0-1 0,0-5 0,0 5 0,0-23 0,0-11 0</inkml:trace>
  <inkml:trace contextRef="#ctx0" brushRef="#br0" timeOffset="27096">22965 2434 24575,'39'0'0,"-1"0"0,1 0 0,-1 0 0,1 0 0,1-1 0,-1 0 0,-2 0 0,-1 1 0,1-1 0,-2 1 0,-5 0 0,-1-2 0,-9 0 0,-13 2 0,-4 0 0,-1 0 0,0 0 0</inkml:trace>
  <inkml:trace contextRef="#ctx0" brushRef="#br0" timeOffset="28393">23680 2099 24575,'18'-25'0,"-1"-1"0,0 1 0,1-1 0,1-2 0,-1 2 0,-4 16 0,-7 32 0,-5 15 0,-1-1 0,-2 4 0,1-1 0,0-3 0,0 0 0,0 1 0,0-5 0,0 2 0,0-2 0,0-2 0,-2 8 0,1-2 0,1-6 0,-1 1 0,1 0 0,-1-2 0,0 0 0,0-1 0,1 6 0,0-2 0,0 7 0,0-23 0,0-9 0,0-5 0,0-1 0</inkml:trace>
  <inkml:trace contextRef="#ctx0" brushRef="#br0" timeOffset="29653">23551 2734 24575,'32'0'0,"0"0"0,0 0 0,-2 0 0,-1 0 0,0 0 0,2 0 0,-6 0 0,2 0 0,0-2 0,-4-3 0,1 0 0,-1 0 0,1 0 0,2-1 0,-2 0 0,11-6 0,-12 5 0,3-5 0,-15 8 0,-7 0 0</inkml:trace>
  <inkml:trace contextRef="#ctx0" brushRef="#br0" timeOffset="37670">23275 3648 24575,'30'0'0,"1"0"0,-1 0 0,15 0 0,-10 0 0,-22 0 0,-1 0 0,-10 0 0</inkml:trace>
  <inkml:trace contextRef="#ctx0" brushRef="#br0" timeOffset="38865">23628 3514 24575,'8'-35'0,"1"0"0,2 2 0,-8 50 0,-3 14 0,1-5 0,-1 3 0,-1 2 0,1-2 0,0 3 0,0-1 0,0 0 0,0 6 0,0 0 0,0-2 0,0-5 0,0-2 0,0-2 0,0 1 0,0-5 0,0-6 0,0-11 0</inkml:trace>
  <inkml:trace contextRef="#ctx0" brushRef="#br0" timeOffset="39909">23522 3986 24575,'35'0'0,"0"0"0,0 0 0,0 0 0,0 0 0,-1 0 0,-2 0 0,-1 0 0,0 0 0,1 0 0,1 0 0,-2 0 0,-5 0 0,1 0 0,-6 0 0,-11 0 0,-8 0 0</inkml:trace>
  <inkml:trace contextRef="#ctx0" brushRef="#br0" timeOffset="45393">24134 1274 24575,'40'0'0,"0"0"0,-18 1 0,0 1 0,8 0 0,-3 8 0,-15 12 0,-4 7 0,-2-3 0,0 4 0,0 3 0,-2-2 0,0 2 0,1 2 0,-1 1 0,-1-2 0,1-1 0,-1-1 0,0 0 0,1 0 0,-1 0 0,0 8 0,1 0 0,0-1 0,0 1 0,1-7 0,1 0 0,0 1 0,0 0 0,0 0 0,0 4 0,-1 1 0,0 0 0,0 0 0,1 0 0,0-6 0,0 1 0,1 0 0,0-1 0,-1 1 0,1 0 0,-1 0 0,0 2 0,0-1 0,1 0 0,-1-3 0,0-1 0,5 11 0,0-4 0,-1-3 0,1 2 0,-1-6 0,1 3 0,-15-20 0,-17-8 0,-17-5 0,-6 0 0,0 0 0,7 3 0,-1 0 0,-1 0 0,-2 0 0,-1 1 0,-1-1-93,9-1 1,-1 1 0,-1-1 0,-1 0 0,0 1 0,0-1 0,1 1 0,0-1 0,1 1 92,-4 0 0,0 1 0,0 0 0,1 0 0,2-1 0,1 1 0,3-1 0,-8 2 0,3-1 0,4 0 0,6 0 0,-3 1 0,30-6 0,0 2 0,2-2 0</inkml:trace>
  <inkml:trace contextRef="#ctx0" brushRef="#br0" timeOffset="47800">22877 5705 24575,'32'0'0,"0"0"0,1 0 0,-1 0 0,1 0 0,1-1 0,-1 1 0,-2 1 0,-2-1 0,0 0 0,-2 2 0,7 5 0,-1 0 0,-2-2 0,-1 1 0,7 0 0,-5 2 0,-5 1 0,-21 13 0,-7 11 0,0 3 0,0-2 0,-1 4 0,0 2 0,-1 2 0,-1 1-225,1-6 1,0 2 0,-1 0 0,0 2-1,0-1 1,0 1 0,1-2 224,0 0 0,0 1 0,0-1 0,0 0 0,1-1 0,-1-1 0,-1-2 0,0 4 0,-2 0 0,1-3 0,0-2 0,1-4 0,3 8 0,-1-9 0,-8-12 0,-13-20 0,-1 3 0,-9-1 0,-8 1 0,-3 0 0,0-1 0,2 1-178,5 0 0,0-1 0,-1 0 1,0 1-1,-1-1 0,-1 1 0,0-1 178,3 1 0,-1 0 0,0 0 0,-2 0 0,1 0 0,0 0 0,1 0 0,1 0 0,2 0 0,-5 0 0,0 0 0,2 0 0,2 0 0,2 0 0,5 0 0,-20 0 0,19 0 0,28 0 0</inkml:trace>
  <inkml:trace contextRef="#ctx0" brushRef="#br0" timeOffset="49816">2060 2846 24575,'35'0'0,"-1"0"0,1 0 0,-1 0 0,1 0 0,-7 0 0,-3 0 0,7 0 0,-5 0 0,5 0 0,4 0 0,2 0 0,3 0 0,1 0 0,0 0 0,-1 0 0,-2 0 0,-2 0-410,0 0 0,-2 0 1,-1 0-1,-1 0 1,2 0-1,0 0 0,2 0 1,3 0 174,-5 0 1,1 0 0,1-1 0,2 1 0,1-1 0,1 1 0,0-1 0,1 1 0,1-1 0,-1 1 0,0-1 0,0 0 0,-1 1 0,-1-1 180,0 0 0,-1 0 0,0 1 0,1-1 0,-1 0 0,0 0 0,0 0 0,0 0 0,1 0 0,-1 0 0,1 0 0,0 0 1,0-1-1,0 1 54,-1 0 0,-1-1 0,1 1 0,0-1 0,1 1 0,0-1 0,0 1 0,-1-1 0,1 0 0,0 0 0,-1 0 0,0 0 0,0 0 0,0 0 0,-2 0 0,0 0-10,4-1 1,-1 0 0,0 0 0,0 0 0,-1 0-1,0 0 1,0 0 0,-1-1 0,0 1 0,0 0 0,-1-1-1,0 1 1,-1 0 9,5-1 0,1 1 0,-1-1 0,0 1 0,-1-1 0,-1 0 0,-1 1 0,-1-1 0,-2 0 0,-1 0 0,3-1 0,0 0 0,-3 0 0,-2 0 0,-1 0 0,-3 1 0,13-1 0,-5 0 0,-10 2 0,-12 1 0,-13 2 0</inkml:trace>
  <inkml:trace contextRef="#ctx0" brushRef="#br0" timeOffset="52626">23934 3294 24575,'34'0'0,"0"0"0,-1 0 0,1 0 0,-3 0 0,0 0 0,6 0 0,7 0 0,0 0 0,-11 0 0,3 0 0,-21 19 0,-3 12 0,-5 5 0,-6-7 0,-3 5 0,-4 3 0,-1 1 0,-1 2 0,1-1-410,2-6 0,-1 0 1,-1 2-1,1-1 1,-1 2-1,0 0 0,0 1 1,0 1 367,1-3 0,-1 3 0,0 0 0,0 2 1,0 0-1,-1 0 0,1-1 0,0 0 1,0-2-1,0-1 0,0-3 42,-3 9 0,0-4 0,1-2 0,-1 0 0,2 1 0,0 3 0,2-4 0,1 2 0,0 1 0,1 2 0,0-1 0,1 0 0,-1-1 0,2-3 0,-1-2 119,1 4 1,0-3-1,1-2 1,0 1-1,1 2-119,1-2 0,0 2 0,1 1 0,0 1 0,0-2 0,0-1 0,0-3 0,0 6 0,-1-3 0,1-2 0,2-3 0,10 14 0,-10-12 0,-24-23 0,-12-9 0,-4-2 0,4 1 0,-4-2 0,-1-1 0,-2 0 0,0 0-108,2 0 1,0 0-1,-2 0 1,1-1 0,-1 1-1,2-1 108,-1 1 0,0 0 0,-1-1 0,2 1 0,2 0 0,2 0 0,-2 0 0,2 0 0,2 1 0,6-1 0,-1 1 0,5 1 2723,-2 2-2723,19 0 0,2 0 0,4 0 0</inkml:trace>
  <inkml:trace contextRef="#ctx0" brushRef="#br0" timeOffset="54052">2359 3900 24575,'39'0'0,"0"0"0,1 0 0,-1 0 0,0 0 0,1 0 0,-3 0 0,-1 0 0,0 0 0,0 0 0,1 0 0,-3 0 0,2 0 0,1-1 0,1 1 0,-3 0 0,-1 0 0,-4 1 0,13-1 0,-5 1 0,-10 1 0,-11 1 0,-17 0 0,0-1 0</inkml:trace>
  <inkml:trace contextRef="#ctx0" brushRef="#br0" timeOffset="75293">3445 2844 24575,'0'0'0</inkml:trace>
  <inkml:trace contextRef="#ctx0" brushRef="#br0" timeOffset="78671">20954 2943 24575,'36'0'0,"0"0"0,1 0 0,-1 0 0,0 0 0,3 0 0,-1 0 0,1 0 0,1 0 0,0 0 0,-2 0 0,2 0 0,0 0 0,-1 0 0,-1 0 0,-2 0 0,7 0 0,-3 0 0,-2 0 0,-4 0 0,7 0 0,-10 0 0,-17 0 0,-9 0 0</inkml:trace>
  <inkml:trace contextRef="#ctx0" brushRef="#br0" timeOffset="81887">2277 1189 24575,'36'0'0,"0"0"0,0 0 0,0 0 0,0 0 0,0 0 0,0 0 0,0 0 0,0 0 0,-2-2 0,1 1 0,1-1 0,0 1 0,0-2 0,2 1 0,0 0 0,0 0 0,2 0 0,0 0 0,1 0 0,0 0 0,2 1 0,-8 0 0,0 0 0,2 1 0,1-1 0,0 1 0,1 0 0,1-1 0,0 1 0,0 0 0,1 0 0,-1 0 0,1 0 0,0 0 0,0 0 0,0 0 0,-1 0 0,0 0 0,-1-1 0,-1 1 0,0-1 0,-1 1-193,3-1 0,0 0 0,-2-1 1,1 1-1,-1-1 0,-1 1 0,1-1 1,-1 0-1,0 1 0,0-1 0,0 0 1,0 1-1,0-1 0,1 1 0,-1 0 1,1 0-1,0 0 10,0 0 1,0 1 0,1-1 0,1 1 0,-1 0 0,1 0 0,-1 0 0,1 0 0,0 0 0,-1 0 0,0 1 0,0-1 0,-1 0 0,-1 0 0,0 1 0,-1-1 0,-1 0 0,-1 0 123,9 0 1,-2 0-1,-1 0 1,-1 0 0,-1 0-1,0 0 1,-1 0 0,1 0-1,0 0 1,0 0 0,1 0 58,-1 0 0,0 0 0,0 0 0,1 0 0,-1 0 0,1 0 0,-1 0 0,1 0 0,-1 0 0,0 0 0,0 0 0,0 0-298,2 0 0,0-1 0,0 1 0,1 0 0,-1-1 0,0 1 0,-1-1 0,-1 1 1,-1-1-1,-2 1 0,-1 0 125,8 0 1,-3-1 0,-3 1 0,1 0 0,-1 0 0,3 0 172,-1 0 0,1-1 0,0 1 0,1 0 0,0-1 0,-1 0 0,0 0 127,-3-1 1,0 0-1,0 0 1,-1-1 0,1 1-1,0-1 1,1 1-128,0 0 0,-1 0 0,1 1 0,0-1 0,1 0 0,1 0 0,0 0 0,2 1 0,-5-1 0,1 0 0,2 0 0,1 1 0,0-1 0,0 0 0,0 0 0,-1 1 0,0-1 0,-1 1 0,-2-1 0,5 1 0,-2-1 0,-1 0 0,-1 1 0,1 0 0,-1-1 0,2 1 0,1 1-134,-3-1 0,1 1 0,0 0 1,2 0-1,-1 0 0,1 0 1,-1 0-1,0 0 0,-1 0 1,-1 1 133,1-1 0,-2 0 0,0 0 0,0 0 0,0 0 0,-1 0 0,1 0 0,0 0 0,0 0 0,0-1 0,1 1 0,-1 0 0,1 0 0,0 0 0,-1 0 0,1 0 0,-1 0 0,0 1 169,4-1 0,0 1 0,0 0 0,0 0 0,0 1 0,-1-1 0,0 0 0,1 1-169,-2-1 0,-1 0 0,1 1 0,0-1 0,0 1 0,-1-1 0,-1 1 0,1-1 0,1 1 0,-1 0 0,0-1 0,0 1 0,0 0 0,0-1 0,1 1 0,1-1 0,0 1 0,0-1 0,0 1 0,1-1 0,0 0 0,-1 0 414,1 0 1,-1 0 0,0 0 0,0 0 0,1-1 0,0 1 0,2-1-415,-7 1 0,0-1 0,1 0 0,1 0 0,0 0 0,0 0 0,1 0 0,0 0 0,-1 0 0,1 1-323,1-1 0,0 1 0,1 0 1,1 1-1,-1-1 0,0 0 1,0 1-1,-1-1 0,-1 0 1,0-1 322,3 1 0,-2-1 0,0 0 0,-1 0 0,0 0 0,0 0 0,1 0 0,-1 1 0,-2 0 0,0 0 0,1 0 0,-1 1 0,1 0 0,-1-1 0,-1 1 0,1-1 0,-2 0-17,5 0 0,-1-1 0,-2 0 0,1 0 0,0 0 0,2 0 0,1 1 17,-4-1 0,1 1 0,1 0 0,0 0 0,2 0 0,0 0 0,0-1 0,1 1 0,0-1 0,0 0 0,-5 0 0,0 0 0,1-1 0,1 0 0,-1 0 0,1 0 0,1-1 0,-1 1 0,0 0 0,1 0 0,-1 0 0,0-1 0,0 2-79,0-1 1,-1 0 0,1 0-1,0 1 1,-1-1 0,1 0-1,0 1 1,-1-1 0,1 0-1,1 1 1,-1-1 0,0 0-1,1 0 79,0 0 0,0 0 0,0 0 0,1 0 0,0 0 0,0 0 0,0 0 0,0 0 0,0 0 0,0 0 0,-1-1 0,0 2 0,0-1 0,-1 0-52,2 0 1,-1 0 0,0 0 0,-1 0 0,1 1-1,-1-1 1,0 0 0,0 1 0,0 0 0,1-1-1,-1 1 1,1 1 51,0-1 0,-1 1 0,1 0 0,0 0 0,1 0 0,-1 0 0,1 1 0,-1-1 0,0 1 0,-1 0 0,0 0 0,0-1 0,-2 1 0,5 0 0,-1 0 0,0 0 0,-1 0 0,0 0 0,-1 1 0,0-1 0,0 1 0,-1 0 0,1 0 364,2 1 0,-1 0 0,1 0 0,-1 0 0,0 0 0,-1 1 0,0 0 0,-2 0 0,0 0-362,3 1 0,-1 1 0,0-1 0,-2 1 0,0 0 0,-1 0 0,0 0-2,2 0 0,-1 0 0,-1 1 0,0-1 0,0 0 0,-1-1 0,6 1 0,-1 0 0,0-1 0,-1 0 0,-1 0 475,0 0 0,-1 0 0,-1-1 0,-2-2-475,7 0 0,-2-2 0,-5 0 0,5-1 0,-28 0 0</inkml:trace>
  <inkml:trace contextRef="#ctx0" brushRef="#br0" timeOffset="84884">12100 1603 24575,'34'0'0,"-1"0"0,1 0 0,0 0 0,-2 0 0,5 0 0,2 0 0,2 0 0,0 0 0,-2 0 0,-3 0 0,-4 0 0,2 0 0,-6 0 0,0 0 0,5 0 0,1 0 0,5 0 0,3 0 0,0 0 0,-3 0 0,-4 0 0,-8 0 0,0 0 0,-5 0 0,16 0 0,-36 0 0,-5 0 0</inkml:trace>
  <inkml:trace contextRef="#ctx0" brushRef="#br0" timeOffset="87604">11410 1885 24575,'32'0'0,"0"0"0,1 0 0,5 0 0,-2 0 0,0 0 0,-4 0 0,-5 0 0,10 0 0,-30 0 0,-4 0 0,-2 7 0,-1 2 0,-1 12 0,0 6 0,2 2 0,-1-4 0,0 1 0,-1 5 0,-1-1 0,0 10 0,-3-20 0,1-6 0,1-6 0,-2-6 0,-20 1 0,-9 1 0,4 1 0,-3 2 0,-1-1 0,3-2 0,-2 1 0,0-1 0,2 1 0,-3 1 0,1 0 0,3 0 0,-2-1 0,8-2 0,17-2 0,6-3 0,8-36 0,-4 5 0,-1-2 0,1 8 0,0-1 0,-1 0 0,-1-9 0,-2 3 0,3 0 0,0 22 0,2 8 0,-2-2 0,4 4 0,22-3 0,9-2 0,-11 1 0,2-2 0,1 2 0,4-1 0,0 0 0,-1 0 0,7-3 0,-7 1 0,-11 4 0,-17 5 0</inkml:trace>
  <inkml:trace contextRef="#ctx0" brushRef="#br0" timeOffset="90306">13566 1805 24575,'0'34'0,"0"0"0,0-1 0,0 1 0,0-1 0,0 0 0,-3-2 0,0-1 0,9-3 0,15-8 0,11-3 0,4-4 0,-5-3 0,4-4 0,1-4 0,-3 0 0,4 0 0,-1-1 0,-6-2 0,-3-4 0,-8-4 0,-13-29 0,-3 9 0,-2 3 0,-1-4 0,-1 0 0,1-3 0,0-1 0,0 6 0,0-1 0,0 2 0,0-7 0,0 5 0,0-1 0,-21 20 0,2 8 0,-5 4 0,-6 1 0,-1 2 0,2-1 0,-1 1 0,1 0 0,-2-1 0,-1 0 0,3 0 0,-6 4 0,6-2 0,12-5 0,16 2 0</inkml:trace>
  <inkml:trace contextRef="#ctx0" brushRef="#br0" timeOffset="96233">13620 3083 24575,'0'36'0,"0"0"0,0 0 0,0-4 0,0-1 0,0-1 0,0 2 0,0-7 0,0-3 0,0-13 0,0-8 0</inkml:trace>
  <inkml:trace contextRef="#ctx0" brushRef="#br0" timeOffset="97870">13620 2979 24575,'31'0'0,"1"0"0,-1 0 0,3 0 0,4 0 0,-2 0 0,-6 0 0,-5 0 0,-2 0 0,17-4 0,-6 8 0,-22 12 0,-6 8 0,-4 5 0,-2 4 0,-1 2 0,1-2 0,0 1 0,0 1 0,0 0 0,0-1 0,0 1 0,0-2 0,0-1 0,3 1 0,-1-1 0,-7-8 0,-18-6 0,-9-9 0,0-7 0,-5-6 0,-1 0 0,4 1 0,-1-1 0,-1 0 0,2 0 0,-6 0 0,1-1 0,4 0 0,-1 0 0,10 3 0,20 2 0</inkml:trace>
  <inkml:trace contextRef="#ctx0" brushRef="#br0" timeOffset="101316">13683 4208 24575,'0'28'0,"0"0"0,0 6 0,0 2 0,0 1 0,0-6 0,0-1 0,0 1 0,0 5 0,0 0 0,0-9 0,0-6 0,0-16 0</inkml:trace>
  <inkml:trace contextRef="#ctx0" brushRef="#br0" timeOffset="103284">13666 4296 24575,'36'0'0,"1"0"0,-17 0 0,0 0 0,9 0 0,-4 0 0,-11 0 0,-2 0 0,-3 0 0,2 21 0,-1 9 0,-2-3 0,0 2 0,0 3 0,0 3 0,-1 0 0,-2-5 0,-1 1 0,0-3 0,-1 3 0,0-4 0,1 11 0,-22-30 0,-10-5 0,0-2 0,-4-2 0,1 1 0,1 0 0,0 0 0,0 0 0,-2 0 0,-1 0 0,8 0 0,1 0 0,21 0 0</inkml:trace>
  <inkml:trace contextRef="#ctx0" brushRef="#br0" timeOffset="109722">10534 3985 24575,'40'0'0,"0"0"0,-1 0 0,1 0 0,0 0 0,-1 0 0,1 0 0,-4 0 0,-4 0 0,-1 0 0,3 0 0,5 0 0,-8 0 0,4 0 0,2 0 0,2 0 0,2 0 0,1 0 0,0 0 0,-1 0 0,0 0 0,-3 0 0,-3 0 0,-3 0-547,6 0 1,-6 0 0,-2 0 0,0 0 0,4 0 0,5 0 341,-9 0 0,2 0 0,2 0 0,3 0 1,1 0-1,1 0 0,2 0 0,1 0 0,0 0 1,0 0-1,0 0 0,0 0 0,0 0 0,-2 0 1,-1 0-1,-1 0 175,4 0 0,-2 0 0,0 0 0,-1 0 0,0 1 0,0-1 0,0 0 0,0 0 0,0 0 0,1 0 0,1 0 1,0-1-1,1 1 30,-6 0 0,1 0 0,0 0 0,1 0 0,1-1 0,0 1 0,0 0 0,1-1 0,-1 1 0,1 0 0,-1 0 0,1-1 0,-2 1 0,1 0 0,-1-1 0,-1 1 0,-1 0 0,0 0 0,5 0 0,0 0 0,-1-1 0,0 1 0,-1 0 0,0 0 0,0 0 0,-1 0 0,-1 0 0,0 0 0,0 0 0,-1 0 0,-1 0 0,4-1 0,0 1 0,-1 0 0,0-1 0,-1 1 0,-1-1 0,0 1 0,-1-1 0,-2 1 0,0-1 108,9 0 1,-3 1 0,-2-1 0,0 0-1,1 0 1,0 1-109,-3-1 0,0 0 0,0 1 0,1-1 0,-1 0 0,0 0 0,0 0 211,4 0 0,-1-1 1,1 0-1,-1 0 1,-1 1-1,-1-1-211,2 1 0,-1 0 0,-1 0 0,-1 0 0,-2 0 0,0 0 0,-1 0 0,-2 0 0,-3 0 0,4 1 0,-7 0 0,-9 0 0,-13 0 0</inkml:trace>
  <inkml:trace contextRef="#ctx0" brushRef="#br0" timeOffset="112170">4818 4032 24575,'26'0'0,"-1"0"0,6 0 0,6 0 0,4 0 0,0 0 0,-5 0-816,1 0 0,-3 0 1,8 0 815,-14 0 0,4 0 0,4 0 0,2 0 0,1 0 0,2 0 0,1 0 0,0 0 0,-1 0 0,-2 0 0,-1 0 0,2 0 0,0 0 0,-1 0 0,0 0 0,-1 0 0,1 0 0,0 0 0,0 0 0,2 0 0,-6 0 0,2 0 0,0 0 0,0 0 0,0 0 0,0 0 0,1 0 0,-1 0 0,0 0 0,0 0 0,0 0 0,3 0 0,1 0 0,0 0 0,1 0 0,-1 0 0,0 0 0,-3 0 0,-1 0 0,-3 0 0,-3 0 0,11 0 0,-6 0 0,-3 0 0,1 0 111,3 0 1,1 0-1,-4 0 1,-11 0 0,-9 0-1,-10 0 1</inkml:trace>
  <inkml:trace contextRef="#ctx0" brushRef="#br0" timeOffset="114532">2492 5289 24575,'37'0'0,"0"0"0,0 0 0,0 0 0,0 0 0,0 0 0,0 0 0,2 0 0,1 0 0,1 0 0,0 0 0,1 0 0,-4 0 0,1 0 0,0 0 0,1 0 0,1 0 0,0 0 0,0 0 0,0 0 0,0 0-298,-5 0 0,1 0 0,0 0 0,0 0 0,1 0 0,-1 0 0,0 0 0,0 0 1,0 0-1,-1 0 0,0 0 290,4 0 1,0 0 0,0 0-1,-1 0 1,0 0 0,-1 0-1,-1 0 1,-1 0 0,-3 0 216,10 0 1,-2 0 0,-2 0 0,-2 0 0,-3 0-210,8 0 0,-4 0 0,-14 0 0,-17 0 0,0 0 0</inkml:trace>
  <inkml:trace contextRef="#ctx0" brushRef="#br0" timeOffset="118734">6054 5315 24575,'37'0'0,"1"0"0,-1 0 0,0 0 0,0 0 0,3 0 0,-1 0 0,0 0 0,4 0 0,-10 0 0,4 0 0,0 0 0,1 0 0,0 0 0,0 0 0,-3 0 0,0 0 0,0 0 0,-2 0 0,1 0 0,-1 0 0,0 0 0,4 0 0,-1 0 0,1 0 0,-1 0 0,1 0 0,0 0 0,0 1 0,1-1 0,0 0 0,3-1-469,-7 0 1,2 0 0,1 0 0,0-1 0,1 0 0,2 0 0,1 0 386,-5 0 0,1 0 1,1 0-1,1 0 1,1 0-1,0-1 1,0 1-1,2 0 1,-1 0-1,1-1-156,-7 2 0,2-1 0,0 0 0,1 0 0,0 0 1,0 1-1,0-1 0,0 0 0,1 0 0,-1 0 1,0 1-1,-1-1 0,0 0 238,2 0 0,0 1 0,0-1 0,0 0 0,0 0 0,-1 0 0,0 0 0,1 0 0,-2 1 0,1-1 0,-1 1 0,-1-1 0,5 1 0,-1 0 0,1 0 0,0 0 0,-1 1 0,-1-1 0,-2 0 0,-1 1 0,-2 0 0,-3-1 379,14 1 0,-5 0 0,-3 0 0,-2 0-379,2 1 0,-2-1 0,-11 1 0,-10-1 0,-10 2 0</inkml:trace>
  <inkml:trace contextRef="#ctx0" brushRef="#br0" timeOffset="120418">17195 5185 24575,'39'0'0,"0"0"0,0 0 0,0 0 0,-1 0 0,1 0 0,0 0 0,0 0 0,0 0 0,-1 0 0,1 0 0,0 0 0,0 0 0,0 0 0,1 0 0,-1 0 0,0 0 0,0 0 0,-1 0 0,-1 0 0,0 0 0,-2 0 0,-1 0 0,7 0 0,-1 0 0,-2 0 0,-1 0 0,-1 0 0,-1 0 0,-2 0 0,6 0 0,1 0 0,-3 0 0,-6 0 0,-8 0 0,-4 0 0,-9 0 0</inkml:trace>
  <inkml:trace contextRef="#ctx0" brushRef="#br0" timeOffset="121477">20828 5402 24575,'37'0'0,"0"0"0,-1 0 0,1 0 0,-1 0 0,1 0 0,0 0 0,-1 0 0,1 0 0,1 0 0,-2 0 0,0 0 0,-1 0 0,1 0 0,0 0 0,1 0 0,-2 0 0,2 0 0,1 0 0,-1 0 0,0 0 0,-1 0 0,-3 0 0,-2 0 0,8 0 0,-2 0 0,-4 0 0,-7 0 0,6 0 0,-20 0 0,-10 0 0</inkml:trace>
  <inkml:trace contextRef="#ctx0" brushRef="#br0" timeOffset="128250">2593 5417 24575,'35'0'0,"1"0"0,-1 0 0,1 0 0,-1 0 0,0 0 0,1 0 0,-4 0 0,3 0 0,1-1 0,2 1 0,1-1 0,1 0 0,0 1 0,2-1 0,-1 0 0,0 1 0,0-1 0,0 1 0,-2-1 0,0 1 0,-1 0 0,0-1 0,-1 1 0,0 0 0,0 0 0,0 0 0,0 0 0,0 0 0,0 0 0,0 0 0,1 0 0,1-1 0,1 1-205,-3 0 0,0-1 0,2 1 0,0 0 1,0-1-1,1 0 0,0 1 0,1-1 0,-1 1 1,-1-1-1,1 1 0,-1-1 0,0 1 0,-2-1 1,0 1-1,-1 0-21,7 0 1,-1 0 0,-1 0-1,0 0 1,-1 0 0,0 0-1,-1 0 1,-1 0 0,0 0-1,0 0 1,-1 0 225,1 0 0,0 0 0,-1 0 0,0 0 0,-1 0 0,0 0 0,0 0 0,0 0 0,0 0 66,1 0 0,1 0 0,-1 0 0,1 0 1,-1 0-1,0 0 0,0 0 0,0 0 0,-2 0-66,7 0 0,-2 0 0,1 0 0,-2 0 0,1 0 0,0 0 0,-1 0 0,-1 0 0,0 0 0,-2 1 0,1-1 0,2 0 0,1 0 0,2-1-212,-7 0 1,1 0 0,2-1 0,1 1 0,0-1 0,2 0 0,-1 0 0,1 0-1,0 0 1,0 0 0,-1 0 0,0 1 211,-1 0 0,-1 0 0,1 0 0,-1 0 0,0 0 0,1 0 0,-1 1 0,1-1 0,-1 0 0,2 0 0,-1 0 0,1 0 0,-3 0 0,1-1 0,1 1 0,0-1 0,1 0 0,0 0 0,-1 1 0,1-1 0,-1 0 0,-1 1 0,-1-1 0,0 1 0,-2-1 0,-1 1-14,11 0 1,-2 0 0,-1 0 0,-2 0 0,-1 0 0,-1 1 0,-1-1 0,-2 1 13,6 0 0,-2 0 0,-1 0 0,-4 0 0,-5 0 0,6 0 0,-9 0 0,-14 0 0</inkml:trace>
  <inkml:trace contextRef="#ctx0" brushRef="#br0" timeOffset="141553">21617 4231 24575,'34'0'0,"1"0"0,-1 0 0,0 0 0,2 0 0,2 0 0,1 0 0,-4 0 0,1 0 0,2 0 0,0 0 0,-1 0 0,-2 0-656,1 0 1,-1 0-1,0 0 1,-2 0 0,-3 0-438,8 0 1,-3 0 0,-6 0 2932,8 0-1840,-31 0 266,4 0 0,-8 0 1,-1 0-1</inkml:trace>
  <inkml:trace contextRef="#ctx0" brushRef="#br0" timeOffset="144654">17957 2534 24575,'34'0'0,"-1"0"0,0 0 0,1 0 0,-1 0 0,-1 0 0,2 0 0,2 0 0,2 0 0,0 0 0,1 0 0,-1 0 0,0 0 0,-1 0 0,1 0 0,-1 0 0,0 0 0,0 0 0,0 0 0,0 0 0,1 0 0,1 0 0,-4 0 0,3 0 0,2 0 0,0 0 0,-1 0 0,0 0 0,-2 0 0,-2 0 0,-3 0 0,-4 0 0,15 0 0,-8 0 0,-2 0 0,8 0 0,-10-1 0,-18-1 0,-9 0 0,-4 0 0</inkml:trace>
  <inkml:trace contextRef="#ctx0" brushRef="#br0" timeOffset="145727">8796 2735 24575,'40'0'0,"-1"0"0,1 0 0,0 0 0,-1 0 0,1 0 0,0 0 0,-1 0 0,1 0 0,0 0 0,-1 0 0,3 0 0,-4 0 0,0 0 0,-2 0 0,1 0 0,1 0 0,1 0 0,-3 0 0,1 0 0,2 0 0,2 0 0,-1 0 0,-1 0 0,-1 0 0,-3 0 0,-4 0 0,-3 0 0,14 0 0,-7 0 0,-10 0 0,-12 0 0</inkml:trace>
  <inkml:trace contextRef="#ctx0" brushRef="#br0" timeOffset="164583">6298 2743 24575,'36'0'0,"-1"0"0,0 0 0,0 0 0,1 0 0,-1 0 0,1 0 0,-1 0 0,1 0 0,0 0 0,0 0 0,0 0 0,3 0 0,1 0 0,0 0 0,0 0 0,0 0 0,-3 0 0,5 0 0,0 0 0,-1 0 0,-6 0 0,-7 0 0,7 0 0,4-1 0,-34-1 0,-5 0 0,0 1 0</inkml:trace>
  <inkml:trace contextRef="#ctx0" brushRef="#br0" timeOffset="167218">6813 2026 24575,'0'33'0,"0"0"0,0-6 0,0 3 0,0 2 0,0 0 0,0 2 0,0 2 0,0 0 0,0-1 0,0-2 0,0-1 0,0-1 0,0-4 0,-2 9 0,4-9 0,10-14 0,-1-4 0,18 1 0,7 1 0,-7-3 0,1-2 0,0 1 0,-4 1 0,1 0 0,1-2 0,5-1 0,4-2 0,-1-1 0,-4 0 0,5 2 0,-3-1 0,-7-2 0,1-1 0,-1 0 0,7 2 0,-4-1 0,-7-1 0,13 0 0,-17-2 0,-7-10 0,-9-21 0,-3-13 0,1 15 0,-1-3 0,1-4 0,-1-1 0,0-1 0,0 1-155,0 5 0,0-2 0,0 1 1,0-1-1,0 0 0,0 0 0,0 0 155,0 0 0,1-1 0,-1-1 0,0 1 0,0 2 0,0 0 0,-1 4 0,1-8 0,1 1 0,-3 5 0,-5 9 0,-9 6 0,-5 11 0,-9 14 0,-6 13 0,-3-1 0,6-7 0,-2-1 0,-3 0 0,1 1 0,1 0 0,2 2 0,-1 2 0,1-1 0,1 0 0,0-1 0,-5 1 0,-1-1 0,3-1 0,5-3 0,0 1 0,8-3 0,13-4 0</inkml:trace>
  <inkml:trace contextRef="#ctx0" brushRef="#br0" timeOffset="171513">6816 2676 24575,'0'32'0,"0"-1"0,0 1 0,0-1 0,-1-2 0,-1 3 0,0 2 0,0 3 0,-1 1 0,0 1 0,0 1 0,0-1 0,0 1 0,0-2 0,0-1 0,0 0 0,0 1 0,-1-1 0,1 1 0,-1 0 0,0 1 0,1-1 0,-1 2 0,0-1 0,0 1-235,1-4 1,0 0 0,-1 1 0,1 0 0,0 1 0,-1 0 0,1 0 0,-1 0 0,1 0 0,-1 0 0,0 0 0,0-1 0,0-1 0,0 0 82,0 5 0,-1 0 0,-1 0 1,1 1-1,-1-2 0,1 0 1,-1 0-1,1-2 0,0-2 1,1-1-1,0-2 152,-1 5 0,1-3 0,1-2 0,0-1 0,-1 1 0,1 2 0,0 2 0,0 1 0,0 2 0,0-1 0,0 1 0,1-2 0,0-2 65,1 5 1,1-2-1,0-2 1,1 1 0,-1 1-66,0-5 0,0-1 0,0 2 0,0-1 0,0 1 0,0 0 83,0 0 1,0 0 0,0 1 0,0 1 0,0-1 0,0 0 0,0-2-84,0 3 0,0-1 0,0-1 0,0 0 0,0 1 0,0 1 0,0-1 0,1 1 0,-1 0 0,1 1 0,-1 0 0,-1 2 0,0 2-264,0-9 0,-1 2 0,-1 0 1,1 2-1,-1 0 0,0 1 1,-1-1-1,1 1 0,0 0 1,0-1-1,1 0 264,-1 0 0,1-1 0,0 0 0,0 1 0,0-1 0,0 0 0,-1 1 0,1-1 0,0 1 0,-1 1 0,1 0 0,-1 0 0,0 2 0,-1 0 0,1 1 0,-1-1 0,1 1 0,-1 0 0,1 0 0,-1-2 0,1 0 0,0-1 0,0-1 132,1 2 1,-1-1-1,1-2 1,-1 0-1,1 0 1,0-1-1,1 0 1,-1 0-1,1 0-132,-1 3 0,1 0 0,0-1 0,0 1 0,0-1 0,1-1 0,0-1 0,0-1 0,0 2 0,1-2 0,1-1 0,-1 0 0,1 1 0,0 1 0,0 0 0,0 0 0,1 2 0,0 0 0,0 0 0,0 1 0,0-1 0,0-1 0,1 3 0,0-1 0,0-1 0,0 1 0,0 0 0,0 2 0,0 0-60,-1-3 1,0 2 0,1 1 0,-1 0 0,0 1 0,1-1 0,-1 0 0,0-2 0,0-1 59,0 0 0,0-1 0,0-2 0,0 1 0,-1-1 0,1 0 0,0 2 0,-1 0 0,0 0 0,0 1 0,0 1 0,0-1 0,0-1 0,0-1 0,0-2-5,2 7 1,-1-3 0,1-1 0,-1 1 0,2 2 4,-1-3 0,0 2 0,1 2 0,0 0 0,0-1 0,0 0 0,1-2 0,1 0 0,0-2 0,1 0 0,0-1 0,0 1 0,2 0 0,-2 0 0,2-1 0,0 1 0,0 0 0,1 1 0,0-1 0,0 0 206,1 1 0,1 0 1,1 0-1,0 0 1,0 0-1,0 0 1,0 0-207,0 1 0,1 0 0,-1 0 0,1 0 0,0 0 0,0 0 0,1 0 0,-1 0 0,0 1 0,1-1 0,-1 0 0,1-1 0,-1 0 0,1-2 0,1 0 0,0 0 0,0 0 0,-1-3 0,0-1 0,-1-2 288,3 9 0,-1-4 0,0-7-288,6-4 0,-6-14 1559,-17-35-1559,-5-9 531,2 7-531,25 17 0,8 4 947,-8 1 0,1 2-947,14 5 0,-1 0 0,-1-5 0,-28 2 0,-3-19 0,3-1 0,2-7 0,0-3 0,-2 6 0,0-3 0,0-2 0,0-2 0,0-2 0,0-2-328,-1 5 0,1-1 0,-1-3 1,0 0-1,0-2 0,0-1 1,1 0-1,-1-1 0,0 0 1,0-1 229,-1 8 0,0-2 0,0 1 0,0-2 0,-1 1 0,1-1 0,0-1 0,0 1 0,0-1 1,-1 0-1,1 0 0,0 0 0,0-1 0,-1 1-121,1 1 1,0-1-1,-1-1 1,1 0-1,0-1 1,0 1-1,-1-1 1,1 1-1,0 0 1,-1 0 0,1 1-1,-1 1 1,0 0-1,0 1 1,0 2 21,1-7 0,-1 3 0,0 0 1,0 1-1,-1 1 0,1 0 1,0 1-1,-1-1 0,2-1 1,-1-1 196,0 0 0,1-1 0,0 0 0,1-2 0,-1 1 0,0 0 0,0 0 0,0 2 0,0 2 0,0 1 0,-1 4-157,1-11 1,0 6-1,0 2 1,0-2-1,0-5 157,-2 10 0,1-3 0,0-2 0,0-1 0,0-1 0,0-2 0,0 1 0,0 0 0,0 1 0,0 2 0,0 1 0,0-5 0,0 3 0,1 1 0,-1 0 0,0 0 0,0-1 0,1-1 0,-1-2-138,0 4 1,1-3 0,-1-1-1,0 0 1,1-1 0,-1-1 0,1 1-1,-1 0 1,1 1 0,-1 1 0,0 2 137,0-1 0,1 1 0,-1 1 0,0 1 0,0 0 0,0 0 0,0 0 0,0-1 0,0-1 0,1 0 0,-1 0 0,1-2 0,0 0 0,0 0 0,-1 1 0,1-1 0,0 2 0,-1 0 0,1 1 194,-1-5 1,0 1 0,0 1-1,-1 1 1,2-1 0,0-1-1,2-2-194,0 8 0,1-2 0,2-1 0,0-2 0,0 1 0,1-1 0,-1 1 0,0 2 0,0 1 0,-2 2 0,-1 4 655,1-7 0,-2 5 1,0 1-1,0 0 0,3-2-499,1-1 0,3-3 0,2-2 1,0 1-1,-2 2 0,-3 3 0,-4 7-156,-6-3 0,-5 0 0,0 0 0,-2-6 0,-2-4 0,-1-2 0,1 0 0,1 3-215,1 0 0,2 2 1,-1 0-1,0-2 1,-1-6 214,3 12 0,-2-2 0,0-2 0,0-1 0,-1-3 0,0 0 0,0-1 0,1-1 0,-1 0 0,1 1 0,1 0 0,0 1 0,0 1-84,1-2 1,1 0 0,0 1 0,1 0 0,0 0 0,0 0 0,0 0 0,0 0 0,0-1 0,0-1 0,-1 0 83,0 5 0,0-1 0,-1 0 0,1 0 0,-1-1 0,0 0 0,0-1 0,0 1 0,0 0 0,0 0 0,0 0 0,1 0 0,-1 1 0,1 0 0,0-3 0,0 0 0,1 0 0,-1-1 0,1 1 0,0 1 0,-1-1 0,1 1 0,-1 1 0,0 1 0,-1 0 0,0 2-1,-1-4 1,0 2 0,-1 1 0,-1 0 0,1 1 0,-1 0 0,1 1 0,0 0 0,1-1 0,-1-2 0,1 0 0,-1 1 0,1-1 0,1 1 0,-1 0 0,0 0 0,1 1-61,-1-2 0,0-1 1,1 2-1,0-1 1,0 1-1,0-1 1,1 1 60,0-4 0,1-1 0,0 0 0,0 1 0,1 1 0,0 1 393,0 0 0,1 0 0,0 2 1,-1 1-1,0 2-393,-3-6 0,0 3 0,-2 3 1638,0-1 0,-3 2-1431,-3 6 1,-1 0 751,0-7 1,-1 0-960,2 7 0,-1 0 0,-1 0 430,-1-2 0,-1-1 0,-2 2-430,-2 1 0,-1 1 0,-1 3 0,-9-6 0,0 5 0,0 4 0,1 4 0,6 4 0,2 1 0,-12-1 0,19 7 0,7 4 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9T18:29:16.469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3772 1794 24575,'35'0'0,"0"0"0,0 0 0,1 0 0,-1 0 0,0 0 0,0 0 0,3 0 0,-1 0 0,0 0 0,0 0 0,0 0 0,2 0 0,0 0 0,1 0 0,1 0 0,0 0 0,0 0 0,-2 0 0,0 0-136,-1 0 1,-2 1 0,0-1 0,0 0 0,-1 0 0,2-1 135,1 1 0,1-2 0,0 1 0,0 0 0,-1-1 0,-2 2 0,2-1 0,-3 1 0,0 0 0,1-1 0,2 1 0,-4-1 0,2 0 0,0 0 0,1 0 0,0 0 0,0 0 0,0 0-305,-2 1 1,0-1 0,-1 1 0,1 1 0,0-1 0,0 0 0,2 0 304,-1 0 0,1 0 0,1 0 0,0 0 0,0 0 0,1 0 0,1 0 0,1 0 0,-7 0 0,2 0 0,0 0 0,1 0 0,0 0 0,0 0 0,1 0 0,-1 0 0,0 0 0,0 0 0,-1 0-151,2 0 0,-1 0 1,-1 0-1,1-1 0,-1 1 1,1 0-1,0 0 0,0 0 1,1 1-1,1-1 151,-2 0 0,1 1 0,1-1 0,0 1 0,1 0 0,0 0 0,0 0 0,-1 0 0,0 0 0,-1 0 0,0 0 0,-2 0 0,3 0 0,0 1 0,-1-1 0,0 1 0,-1 0 0,-1 0 0,0-1 0,-1 1 0,1 1 0,5-1 0,1 0 0,-1 1 0,0 0 0,-2 0 0,-2 0 0,-3 1 0,7 2 0,-3 0 0,-2 1 0,-2-1 0,7 1 0,-3-2 0,-4 2 0,-7 1 0,-1 1 109,4 1 0,2 1 0,-1 1-109,-4-1 0,0 0 0,2 1 0,2 0 0,3 2 0,-1-1 0,-1-1 0,-3 0 0,-2-1 0,1-1 549,5 3 1,1 0 0,-6-3-550,9-1 1235,-17-2 1,-2-1-1236,-2-7 0,-12-4 0,-4-3 0,0 1 0,0 3 0,0 3 0</inkml:trace>
  <inkml:trace contextRef="#ctx0" brushRef="#br0" timeOffset="1739">8376 1833 24575,'38'0'0,"0"0"0,1 0 0,-1 0 0,0 0 0,1 0 0,-3-1 0,0 0 0,-1 1 0,1-1 0,1 0 0,1 0 0,-1 0 0,1 0 0,2 0 0,0-1 0,0 1 0,-1 0 0,-1 0 0,-2-1-211,5 1 1,-1 0 0,-2-1 0,-1 1 0,3 0 210,-3-1 0,2 1 0,1-1 0,-2 0 0,-3 1 0,-5 0 172,11 1 0,-7 0-172,1 0 0,-6 0 175,-10 0-175,-5 0 0,-6-3 0,-6 3 0,-2-3 0</inkml:trace>
  <inkml:trace contextRef="#ctx0" brushRef="#br0" timeOffset="7140">7901 2686 24575,'35'0'0,"1"0"0,0 0 0,-1 0 0,1 0 0,-1 0 0,1 0 0,-1 0 0,0 0 0,2 0 0,1 0 0,2 0 0,-1 0 0,1 0 0,0 0 0,-1 0 0,-1 0 0,-1 0 0,-2 0-469,6 0 1,-3 0 0,-1 0 0,-1 0 0,2 0 0,4 0 0,4 0 342,-15 0 1,2 0-1,2 0 1,2 0-1,2 0 1,1 0 0,1 0-1,1 0 1,1 0-1,0 0 1,-1 0 0,1 0-1,-1 0 1,0 0-1,-2 0 1,-1 0-1,-1 0 1,-2 0 0,-2 0-69,10 0 0,-3 0 0,-2-1 0,-1 1 0,-2 0 0,1 0 1,1 0-1,1 0 0,2 0 0,3 1 194,-10-1 0,1 0 0,3 1 0,0-1 0,2 0 0,1 1 0,1-1 0,0 1 0,0-1 0,0 1 0,0 0 0,0-1 0,-1 1 0,-1 0 0,0 0 0,-2-1 0,-2 1 0,-1 0 0,-2 0 0,11 0 0,-3 0 0,-2 1 0,-1-1 0,-2 1 0,0-1 0,1 1 0,1 0 0,2-1 0,-2 1 0,2-1 0,0 1 0,0 0 0,2-1 0,-1 1 0,0 0 0,0 0 0,-1-1 0,-1 1 0,-1 0-9,2 0 0,0-1 0,-1 1 0,-1 0 0,0 0 0,0 0 1,-1 0-1,1 0 0,-1-1 9,3 0 0,0 0 0,-1 0 0,0-1 0,0 1 0,0 0 0,1-1 0,1 1 0,-3-1 0,2 1 0,0-1 0,0 1 0,1-1 0,0 1 0,-1-1 0,-1 1 0,0-1 0,-3 0 0,5 0 0,-2 0 0,-1 0 0,-1 0 0,0 0 0,3 0 0,2 0 0,-6 0 0,1 0 0,3 0 0,1 0 0,0 0 0,1 0 0,-1 0 0,-1 0 0,0 0 0,-2 0 0,-3 0 0,6 0 0,-3 1 0,-1 0 0,-1-1 0,1 1 0,-1-1 0,2 1 0,1 0 0,1-1 0,1 0 0,0 1 0,-1-1 0,-1 1 0,-2 0 0,-2 0 0,1 1 0,-1 0 0,-3 1 0,0-1 0,-2 0 0,9 0 0,-2 0 0,-4 0 0,-2 2 0,-8-2 0,-12-2 0,-9 0 0</inkml:trace>
  <inkml:trace contextRef="#ctx0" brushRef="#br0" timeOffset="17279">14540 2723 24575,'32'0'0,"0"0"0,2 0 0,3 0 0,-1 0 0,-4 0 0,0 0 0,1 0 0,6 0 0,1 0 0,1 0 0,-7 0 0,0 0 0,1 0 0,-2 0 0,4 0 0,-2 0 0,3 0 0,-4 0 0,3 0 0,0 0 0,-1 0 0,-5 0 0,9 0 0,-5 0 0,-6 0 0,-6-2 0,-12 1 0,-8-2 0,-3 2 0</inkml:trace>
  <inkml:trace contextRef="#ctx0" brushRef="#br0" timeOffset="34144">6527 2731 24575,'31'0'0,"0"0"0,-1 0 0,-1 0 0,0 0 0,2 0 0,1 0 0,3 0 0,3 0 0,1 0 0,0 0 0,-2 0 0,4 0 0,0 0 0,-2 0 0,0 0 0,-5 0 0,0 0 0,-2 0 0,-3 0 0,3 0 0,-5 0 0,-3-1 0,-21-1 0,-1-2 0,-2 2 0,0 1 0</inkml:trace>
  <inkml:trace contextRef="#ctx0" brushRef="#br0" timeOffset="36857">7880 3834 24575,'35'0'0,"0"0"0,0 0 0,0 0 0,-1 0 0,1 0 0,0 0 0,1 1 0,1-1 0,3 0 0,3 0 0,4-1 0,-16 1 0,1 0 0,3 0 0,1 0 0,1 0 0,2 0 0,0-1 0,2 1 0,0 0 0,1 0 0,1-1 0,0 1 0,0-1 0,0 1 0,0-1 0,-1 0 0,1 1 0,-2-1 0,0 0-157,-3-1 1,0 1 0,0 0 0,-1-1 0,1 1 0,0-1 0,0 0 0,0 0 0,0 0 0,0 0 0,1 0 0,-1 0 0,1 0 0,0 0 0,-1 1 0,2-1 0,-1 0 0,0 0 0,1 1 0,0-1 0,0 1 24,-2 0 1,0 0 0,1 0 0,1 0 0,-1 1 0,2-1 0,-1 1 0,1-1 0,0 1 0,-1-1 0,1 1 0,0 0 0,0-1 0,0 1-1,0-1 1,-1 1 0,0-1 0,-1 1 0,0-1 0,0 1 0,-2-1 0,1 0 0,-2 0 0,0 0 0,-2 0-88,10-1 1,0 0-1,-1 0 1,-1-1-1,0 1 1,-1-1-1,-1 0 1,0 0-1,-1 1 1,-1-1 0,-1 1-1,0 0 1,-1 0-1,-1 0 1,-1 1 411,7 0 1,2 1 0,-2 0 0,0 0 0,-3 0 0,-2 0 0,-3 1 0,-5-1 0,-4 0-194,12-1 0,-18 2 1658,-23 3-1658,-7-1 0,-6 3 0,7-4 819,5 0 0,5-2 0,2 0 0</inkml:trace>
  <inkml:trace contextRef="#ctx0" brushRef="#br0" timeOffset="47876">12623 3785 24575,'0'0'0</inkml:trace>
  <inkml:trace contextRef="#ctx0" brushRef="#br0" timeOffset="62990">8110 3680 24575,'39'0'0,"0"0"0,1 0 0,-1 0 0,1 0 0,-1 0 0,0 0 0,1 0 0,-1 0 0,1 0 0,-4 0 0,0 0 0,1 0 0,0 0 0,0 0 0,1 0 0,0 0 0,0 0 0,2 0 0,0 0 0,0 0 0,2 0 0,0 0-164,-6 0 0,1 0 0,0 0 0,2 1 0,0-1 0,1 0 1,0 0-1,1 0 0,0 0 0,0 0 0,1 0 0,-1 0 1,0 1-1,0-2 0,0 1 0,-1 0 0,0 0 0,-2 0 1,1 0-1,-2-1-55,6 1 1,-1-1-1,0 0 1,0 0-1,0 0 1,-1 0-1,0 0 1,-1 0-1,0 0 1,0 0 0,-2-1-1,0 1 1,0 1-1,-2-1 1,0 0-97,6 1 1,0-1-1,0 1 1,-1 0-1,-2 0 1,0 0-1,-3 0 1,-1 0-1,-2-1 1,-4 0 635,12-3 0,-4 0 1,-5 0-1,-5 2 0,-1 1 1,-10 2-1,-14-1 1</inkml:trace>
  <inkml:trace contextRef="#ctx0" brushRef="#br0" timeOffset="69667">4739 5321 24575,'39'0'0,"1"0"0,-1 0 0,0 0 0,-4 1 0,3 1 0,1 1 0,1-1 0,2 1 0,1-1 0,0 0 0,-9 0 0,1-1 0,-1 0 0,2 0 0,0 0 0,1 0 0,1-1 0,0 1 0,2 0 0,0 0 0,1 0-193,-5 0 0,1 0 0,0 0 1,2 0-1,0 0 0,2 0 0,-1 0 1,1 0-1,1 1 0,-1-1 0,1 0 1,0 0-1,-1 0 0,0 0 0,0 0 1,-1 0-1,0-1-12,0 1 0,0 0 0,-1-1 0,0 1 1,0-1-1,0 1 0,0-1 0,0 1 0,0-1 1,0 0-1,0 1 0,1-1 0,-1 0 0,1 1 1,0-1-1,1 0 22,-2 0 1,0 0 0,0 0 0,1 0 0,0 1 0,0-1 0,1 0 0,-1-1 0,1 1 0,-1 0 0,1 0 0,-1 0 0,1 0 0,-1 0 0,0 0 0,-1 0 0,0 0 0,0 0 53,2 0 1,0 0 0,0 0-1,0 0 1,0 0 0,0 0-1,-1 0 1,1 0 0,-1 0-1,-1 0 1,1 0 0,-1 0-1,0 0 1,-1 0 0,0 0-1,0 0 129,2 0 0,0-1 0,0 1 0,-1 0 0,0-1 0,0 1 0,-1-1 0,0 1 0,-1-1 0,0 1 0,0 0 0,-1-1 0,-1 1 21,5 0 0,-1 0 0,0 0 0,-1 0 1,0 0-1,-2-1 0,0 1 0,-1 0 0,-2 0 1,-1 0-22,7-1 0,-1 0 0,-1 0 0,-3 0 0,-4 0 0,-5 1 0,6-1 0,-10 2 0,-14-1 0,-5 0 0</inkml:trace>
  <inkml:trace contextRef="#ctx0" brushRef="#br0" timeOffset="81136">3931 7176 24575,'0'36'0,"0"1"0,0-1 0,0 1 0,0-2 0,0 2 0,0 0 0,0 0 0,0-1 0,0 3 0,0-3 0,0 2 0,0 3 0,0-6 0,0 4 0,0 1 0,0 1 0,0-2 0,0-2 0,0-6 0,0 5 0,0-5 0,0 3 0,0 3 0,0 5 0,0 1 0,0-1 0,0-6 0,0-1 0,0-3 0,0-2 0,0 11 0,0-3 0,0-15 0,0-2 0,0 10 0,0-7 0,0-4 0,17-8 0,12-3 0,1-5 0,8-3 0,5-1 0,2-1 0,-3 1 0,-7 1 0,0 0 0,0-1 0,1 1 0,1-1 0,2 1-158,-4-1 0,0 0 1,2 0-1,1 0 1,1 1-1,-1-1 0,1-1 1,-1 1-1,-2 0 158,3-1 0,-1 0 0,0 1 0,0-1 0,-1 0 0,0-1 0,-1 1 0,0 0 0,4-1 0,0 0 0,-1-1 0,-1 1 0,0-1 0,-1 1 0,5-1 0,-1 0 0,0 0 0,-4 0 0,-2 0 0,-1-2 0,-3 0 0,-3 0 0,-4-1 0,2 0 0,3 0 0,6 0 0,2-1 0,-1 0 0,1 0 0,0 1 0,1-1 0,1 1 0,-1-1 0,1 0 0,1 0 0,-2 1 0,-3 0 0,7 0 0,-3 2 0,-6-1 0,-8 2 0,-7 1 0,-15 0 0,4 2 1419,-5-3-1419,0-1 0,0-3 0,-2-20 0,0 3 0,2-4 0,-1-2 0,1-7 0,0-2 0,0-2 0,0 3 0,0-3 0,0 0 0,0 4 0,0 2 0,0 2 0,0 0 0,-1 2 0,0-2 0,0 2 0,0 1 0,-1-8 0,0-1 0,0 10 0,0-3 0,0 0 0,0 0 0,0-7 0,0 0 0,0 3 0,0 0 0,0 1 0,0-7 0,0 7 0,-2 12 0,-2-14 0,-4 21 0,-11 2 0,-8 7 0,-8 1 0,3 2 0,-4 0 0,-5 2 0,9 0 0,-4 1 0,-1 0 0,-3 0 0,0 0 0,-1 0-317,4 1 1,-1 0 0,-1 0 0,0 0 0,-2 0 0,0 0-1,-2 0 1,1 0 316,7 0 0,-1 0 0,0 0 0,-1 0 0,-1 0 0,1 0 0,-1 0 0,-1 0 0,1 0 0,0 0 0,1 0 0,0 0-252,-2 0 1,1 0 0,-1 0-1,1 0 1,0 0 0,0 0-1,0 0 1,-1 0 0,1 0-1,0 0 1,0 0 251,-1 0 0,0 0 0,0 0 0,0 0 0,0 0 0,-1 0 0,2 0 0,0 0 0,0 0 0,2 0 0,0 0 0,-4 0 0,1 0 0,1 0 0,0 0 0,1 0 0,2 0 0,0 0 0,0 0 0,-1 0 0,0 0 0,1 0 0,2 0 0,1 0 0,1 0 0,-5 0 0,1 0 0,4 0 0,3 0 0,1 1 0,6 0 0,3 0 0,14 1 0</inkml:trace>
  <inkml:trace contextRef="#ctx0" brushRef="#br0" timeOffset="82756">4336 8234 24575,'34'0'0,"1"0"0,0 0 0,3 0 0,-5 0 0,0 0 0,-28 0 0</inkml:trace>
  <inkml:trace contextRef="#ctx0" brushRef="#br0" timeOffset="83634">5285 8234 24575,'35'0'0,"1"0"0,-1 0 0,2 0 0,2 0 0,2 0 0,-2 0 0,-1 0 0,0 0 0,1 0 0,-1 0 0,-3 0 0,2 0 0,-1 0 0,-3 0 0,-8 0 0,10 0 0,1 0 0,-30 0 0</inkml:trace>
  <inkml:trace contextRef="#ctx0" brushRef="#br0" timeOffset="86401">7214 8266 24575,'38'0'0,"0"0"0,1 0 0,-1 0 0,0 0 0,0 0 0,0 0 0,0 0 0,0 0 0,0 0 0,0 0 0,0 0 0,2-2 0,-1 0 0,0-1 0,-1 0 0,1-1 0,-1 1 0,1-1 0,0 1 0,1-1 0,-1 1 0,2 0-253,-3 1 1,1 1 0,1-1 0,1 1 0,-1 0 0,1-1 0,0 1 0,-1 0 0,1-1 0,-2 1 0,0-2 0,-2 1 0,0-2 46,6 0 1,0-2 0,-1-1 0,-1 1-1,0-1 1,-2 0 0,-2 1 0,-1 0 0,-2 1 205,7 0 0,-3 2 0,-2 0 0,-2-1 0,0 0 386,0-2 1,0 0 0,-2 0-1,-2 2-386,3 2 0,-3 3 0,-2-2 415,-2-2 1,-4 0-416,-6 6 0,-13-1 0,-4 2 0,1-3 0</inkml:trace>
  <inkml:trace contextRef="#ctx0" brushRef="#br0" timeOffset="91416">10371 6598 24575,'38'0'0,"1"0"0,-1 0 0,1 0 0,-1 0 0,1 0 0,-1 0 0,1 0 0,-1 0 0,1 0 0,0 0 0,-1 0 0,1 0 0,-1 0 0,1 0 0,-1 0 0,1 0 0,-1 0 0,0 0 0,1 0 0,-1 0 0,1 0 0,-1 0 0,1 0 0,0 1 0,0-1 0,0 0 0,0 0 0,1 0 0,0 0 0,1 0 0,0 0 0,1 0 0,0-1 0,0 1 0,1 0-122,-6 0 1,0-1-1,0 1 1,1-1 0,0 1-1,0-1 1,1 1 0,0-1-1,0 0 1,1 1 0,-1-1-1,1 0 1,1 0-1,-1 1 1,1-1 0,-1 0-1,1 0 1,0 1 0,0-1-1,1 0 1,-1 1 0,1-1-1,-1 0 1,0 0 0,1 1-1,0-1 1,-1 1 18,-3-1 1,1 1-1,0-1 1,1 1 0,-1 0-1,2-1 1,-1 1-1,1 0 1,-1-1 0,1 1-1,1 0 1,-1-1-1,0 1 1,0 0 0,1 0-1,-1-1 1,0 1-1,0 0 1,0 0 0,-1-1-1,1 1 1,-1-1-1,-1 1 1,1 0 0,-2-1-1,1 1 1,-1-1-1,-1 1 1,0-1 0,0 0-1,-2 1 1,0-1-62,8 0 0,-1 0 0,-1 0 0,-1 0 0,0-1 0,-1 1 1,-1 0-1,0-1 0,-1 1 0,1-1 0,-1 1 0,0-1 1,0 1-1,0 0 0,0-1 0,0 1 0,1 0 0,0 0 1,1 0-1,0 0 134,-1 0 1,1 0-1,0 1 1,1-1-1,1 0 1,0 1-1,0 0 1,0-1-1,0 1 1,0 0 0,0-1-1,0 1 1,-1 0-1,0-1 1,-1 1-1,-1 0 1,0-1-1,-2 1 1,0 0-1,-2-1 1,-1 0 0,-1 1 118,12-1 1,-1 0 0,-3-1-1,-1 1 1,-2 0 0,-1 0-1,0-1 1,-1 1 0,1 0-1,-1 0-89,3 0 0,0 0 0,0 1 0,-2-1 0,0 1 0,0-1 0,-1 0 0,0 0 310,7 0 0,-1-1 1,0 0-1,-1 1 1,-3-1-1,-3 0-310,7-1 0,-5 1 0,-4-1 0,0 1 0,-9 0 0,-12 0 0,-9 2 0</inkml:trace>
  <inkml:trace contextRef="#ctx0" brushRef="#br0" timeOffset="95154">7113 8361 24575,'32'0'0,"-1"0"0,1 0 0,6 0 0,3 0 0,-11 0 0,5 0 0,2 0 0,-2 0 0,-4 0-566,-2 0 0,-3 0 0,3 0 566,3 0 0,5 0 0,3 0 0,0 1 0,-3-2 0,-6 1 0,8-2 0,-1-1 0,-3 2 0,6 0 0,2 1 0,0-2 0,-5 1 183,1-3 0,-3 0 0,1 0-183,-1 2 0,1 0 0,0 0 0,-5 0 140,7-2 1,-7 0-141,-4-1 0,-22 3 0,-5 0 0</inkml:trace>
  <inkml:trace contextRef="#ctx0" brushRef="#br0" timeOffset="101521">22412 5891 24575,'-18'30'0,"0"0"0,0 0 0,0 0 0,0 0 0,0 0 0,0 0 0,-3 3 0,1-1 0,0-1 0,-1 0 0,0 2 0,2-4 0,0 1 0,-1 1 0,0-1 0,0 1 0,1-3 0,1-1 0,-6 6 0,2-3 0,0 0 0,0 1 0,2-1 0,0 2 0,1 0 0,0 0 0,1-1 0,0 0 0,1-1 0,1-1 0,1 0 0,-2 5 0,1-1 0,2-3 0,-1 5 0,3-5 0,-2-1 0,7-15 0,-1-1 0,6-9 0,0-4 0</inkml:trace>
  <inkml:trace contextRef="#ctx0" brushRef="#br0" timeOffset="113868">7103 7192 24575,'37'0'0,"0"0"0,0 0 0,0 0 0,-2 0 0,3 0 0,3 1 0,1-1 0,0 0 0,-1 0 0,-2-1 0,0 0 0,-1 0 0,0-1 0,0 1 0,1-1 0,3 0-328,-9 1 0,3-1 0,1 0 1,1 0-1,1 0 0,-1 0 1,0 0-1,-2 0 0,-1 0 1,-3 0 24,10-1 1,-3 1 0,-2-1 0,0 1 0,-1-1 442,0-1 1,0-1 0,-1 1 0,-2 0 0,-5 1-141,4 3 0,-7 0 0,-2-3 0,-19 3 0</inkml:trace>
  <inkml:trace contextRef="#ctx0" brushRef="#br0" timeOffset="123666">11050 8458 24575,'38'0'0,"0"0"0,0 0 0,0 0 0,0 0 0,0 0 0,-1 0 0,-2 0 0,-1 0 0,1 1 0,0-1 0,1 0 0,0 0 0,1 0 0,1 0 0,0-1 0,-2-1 0,1 0 0,0 0 0,1-1 0,1 0 0,0 0 0,1 0 0,0 0 0,0 0 0,1 0 0,0 0 0,-1 1-235,-1 0 1,-1 0 0,1 1 0,1 0 0,0 0 0,0 0 0,0 0 0,0-1 0,0 1 0,1 0 0,-1 0 0,1-1 0,-1 0 0,0 0 15,-2-1 1,0 1-1,0-1 1,0-1-1,0 1 1,0 0-1,0-1 1,0 1-1,1-1 1,-1 1 0,0-1-1,1 1 1,0-1-1,-1 1 1,1 0 50,0 1 0,-1-1 0,1 1 0,0-1 0,0 1 0,1 0 0,-1 0 0,1 0 0,-1-1 0,1 1 0,-1 0 0,0 0 0,0 0 0,-1 0 0,1 0 0,-1 0 168,2-1 0,1 1 0,0 0 0,-1 0 0,1-1 0,-1 1 0,0 0 0,-1 0 0,1 0 0,-1-1 0,-1 1 0,1 0 0,-2 0 0,0 0-292,5-1 0,-2 0 0,1 1 0,-1-1 0,0 0 1,-1 1-1,0-1 0,-2 1 0,0-1 0,-1 1 0,-2 0 292,8-1 0,-2 1 0,0 0 0,-2 0 0,-2 0 0,-2 0 0,-1 1 0,5-1 0,-1 1 0,-5 0 0,-6 0 529,8 1 1,-5 0 0,-22 0-1</inkml:trace>
  <inkml:trace contextRef="#ctx0" brushRef="#br0" timeOffset="160621">20523 8260 24575,'37'0'0,"-1"0"0,0 0 0,1 0 0,-1 0 0,0 0 0,1 0 0,-1 0 0,0 0 0,-1 0 0,2 0 0,0-1 0,1 1 0,1-1 0,0 1 0,0-1 0,-1 0 0,0 0 0,-1 0 0,-2 0 0,-1-1 0,4 0 0,-2 0 0,-1-1 0,-1 0 0,0 0 0,0-1 0,1 1 0,2 0-208,0 1 0,1-1 1,1 0-1,1 1 1,1-1-1,-1 0 1,-1 0-1,0 0 1,-2 0-1,-2 0 208,3-1 0,0-1 0,-2 0 0,-2 1 0,0-1 0,-2 1 0,-1 0 0,9-1 0,-1 1 0,-4 0 0,-5 1 334,4-1 0,-12 1-334,-16 3 0,-9 0 0,0 0 0</inkml:trace>
  <inkml:trace contextRef="#ctx0" brushRef="#br0" timeOffset="187256">20609 8202 24575,'40'0'0,"-1"0"0,0 0 0,1 0 0,-1 0 0,0 0 0,-1 0 0,-1 0 0,0 0 0,0 0 0,1 0 0,2 0 0,-4 0 0,2 0 0,1 0 0,1 0 0,-1 0 0,0 0 0,-1 0 0,-3 0 0,2 0 0,-1 0 0,-2 0 0,0 0 0,-1 0 0,0 0 0,5 0 0,0 0 0,0 0 0,-3 0 0,-2 0 0,4 0 0,-3 0 0,-2 0 0,6-1 0,-4 0 0,5 1 0,-29-2 0,-9 2 0</inkml:trace>
  <inkml:trace contextRef="#ctx0" brushRef="#br0" timeOffset="223606">6099 10659 24575,'39'0'0,"0"0"0,0 0 0,0 0 0,0 0 0,0 0 0,0 0 0,-1 0 0,1 0 0,0 0 0,0 0 0,0 0 0,0 0 0,0 0 0,0 0 0,0 0 0,0 0 0,0 0 0,0 0 0,0 0 0,0 0 0,0 0 0,0 0 0,0 0 0,0 0 0,0 0 0,0 0 0,1 0 0,1 0 0,0 0 0,-1 0 0,1 0 0,-1 0 0,-1 0 0,1 0 0,-1 0 0,0 0 0,0 0 0,-1 0 0,1 0 0,-2 0 0,1 0 0,-1 0 0,-1 0 0,0 0 0,0 0 0,-1 0 0,0 0-151,8 0 0,-1 0 0,0 0 1,0 0-1,-1 0 0,-1 0 1,0 0-1,-1 0 0,-1 0 1,-1 0-1,-1 0 0,-1 0 1,-1 0-1,-2 0 151,10 0 0,0 0 0,-2 0 0,-2 0 0,-5 0 0,-4 0 0,-6 0 169,11 0 1,-10 0-1,-22 0 1</inkml:trace>
  <inkml:trace contextRef="#ctx0" brushRef="#br0" timeOffset="224937">6864 11645 24575,'40'0'0,"0"0"0,-1 0 0,1 0 0,0 0 0,-1 0 0,1 0 0,0 0 0,-1 0 0,1 0 0,0 0 0,-1 0 0,1 0 0,-1 0 0,1 0 0,0 0 0,-1 0 0,0 0 0,-1 0 0,0 0 0,0 0 0,0 0 0,0 0 0,-1 0 0,1 0 0,1 0 0,-1 0 0,0 0 0,1 0 0,0 0 0,0 0 0,0 0 0,1 0 0,0 0 0,1 0 0,-4 0 0,1-1 0,1 1 0,1 0 0,0 0 0,0-1 0,0 1 0,1 0 0,0 0 0,0-1 0,0 1 0,0 0 0,-1-1 0,1 1 0,-1 0 0,0-1 0,-1 1 0,0 0 0,-1 0 0,-1-1 0,0 1 0,-1 0-219,6 0 1,0 0-1,-1 0 1,0 0-1,0 0 1,-1 0-1,0 0 1,-1 0-1,-1 0 1,0 0 0,-2 0-1,0 0 1,-1-1-1,-1 1 1,-1 0 36,11-1 1,0 0 0,-2-1 0,-1 1-1,-3 0 1,-2-1 0,-3 1 0,-4 1 661,8-1 0,-7 1 0,-4 0-480,10-4 0,-30 4 0,-1 0 0</inkml:trace>
  <inkml:trace contextRef="#ctx0" brushRef="#br0" timeOffset="226620">14001 11525 24575,'40'0'0,"0"0"0,0 0 0,-1 0 0,1 0 0,0 0 0,0 0 0,0 0 0,-1 0 0,1 0 0,0 0 0,-1 0 0,-3 0 0,-2 0 0,0 0 0,1 0 0,2 0 0,4 0 0,-8 0 0,2 0 0,2 0 0,2 0 0,1 0 0,1 0 0,1 0 0,0 0 0,-1 0 0,0 0 0,0 0 0,-2 0 0,-2 0 0,-2 0-365,6 0 1,-2 0 0,-2 0 0,0 0 0,-2 0 0,1 0 0,0 0 0,1 0 0,1 0 337,0 0 1,1 0-1,0 0 1,1 0 0,1 0-1,-2 0 1,1 0-1,-2 0 1,-1 0 0,-2 0 26,4 0 0,0 0 0,-1-1 0,-2 1 0,-1 0 0,-3-1 0,-2 1 0,11 0 0,-4 0 0,-10 0 276,-11-2 1,-13 2 0,-1 0-1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9T18:33:11.584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9755 1751 24575,'30'0'0,"1"0"0,0 0 0,-1 0 0,6 0 0,2 0 0,2 0 0,0 0 0,0 0 0,-5 1 0,0-1 0,1 1 0,-1-1 0,1 1 0,-1 0-186,1 1 1,-1-1 0,0 1 0,1 0 0,0 0 0,1 1 185,-1-1 0,0 0 0,1 0 0,0 1 0,1-1 0,0 1 0,0-1-320,-4 0 1,1-1-1,0 1 1,0 0 0,1-1-1,0 1 1,2-1-1,1 0 320,-4 1 0,1-1 0,2 0 0,0 0 0,1 0 0,0 0 0,1 0 0,-1 0 0,0 0 0,0-1 0,-1 0 0,2 0 0,0-1 0,-1 1 0,0-1 0,0 0 0,0 0 0,1 0 0,0-1 0,1 1 0,0 0 0,-4 0 0,0 0 0,0 0 0,1 0 0,1 0 0,0 0 0,0 0 0,-1 0 0,1 0 0,-1-1 0,0 1 0,-1-1 0,-1 0-194,6 0 0,-2-1 1,1 1-1,-1-1 1,-1 0-1,0 0 0,1 0 1,-1 0-1,0 0 1,1 0 193,-3 1 0,0 0 0,0 0 0,0 0 0,0 0 0,0 0 0,0 0 0,0 0 0,-1 0 0,0 0 0,-1 0 0,4 0 0,1-1 0,-2 1 0,1-1 0,-1 1 0,-1 0 0,0-1 0,-1 1 0,-1 0-118,7-1 0,-1 1 0,-2 0 0,0 0 0,-1-1 0,0 1 118,-2 0 0,-1 0 0,0-1 0,-1 1 0,-1 0 0,0-1 80,2 0 0,-2-1 0,0 1 1,0-1-1,-2 1-80,2 1 0,0-1 0,-2 1 0,-2 0 0,11-2 0,-6 1 1859,-3 3-1859,-22 0 3077,0 0-3077,-7-3 974,-1 0-974,-1-2 0,0 3 0,0 0 0</inkml:trace>
  <inkml:trace contextRef="#ctx0" brushRef="#br0" timeOffset="7587">19468 290 24575,'-37'2'0,"1"0"0,0 0 0,-1 0 0,1 0 0,0 0 0,1 3 0,5 2 0,-2 0 0,-3 1 0,1-2 0,-5 1 0,-3-1 0,0 2 0,1 0 0,4 2 0,5 1 0,2 3 0,5 1 0,1 2 0,1 2 0,-3 3 0,0 2 0,1 3 0,3 1 0,2 2 0,4 3 0,0 2 0,1-1 0,0 2 0,0 1 0,2 0 0,-1 0 0,1-1 0,0 0 0,2 1 0,0-2 0,3-2 0,1 0 0,2-1 0,-1-1 0,1 1 0,1 0 0,1-1 0,0 3 0,2 0 0,1-2 0,-1 7 0,7-1 0,11-7 0,8-1 0,3-1 0,-6-10 0,1-1 0,3-1 0,1 1 0,0-2 0,3 0 0,1 1 0,1-1 0,0 0 0,-2-1 0,-1 0 0,0-1 0,-1-1 0,1 0 0,3 1 0,1-1 0,3 1 0,1-1 0,1 0 0,-1-1 0,-2-2 0,1-1 0,-2-1 0,0-2 0,0 1 0,2-1 0,-3 0 0,2 1 0,0-1 0,0 0 0,-1-1 0,-2-1 0,4 1 0,-3-1 0,-1-2 0,1-2 0,1-4 0,1-3 0,-3-1 0,-4 0 0,-3 0 0,-1-4 0,6-6 0,6-5 0,-1-3 0,-4 2 0,-7 3 0,-3 1 0,2-1 0,0-1 0,2-2 0,-1-1 0,-3-1 0,-1-6 0,-4-1 0,-3-1 0,0-2 0,-4 0 0,0 0 0,-2 5 0,-1 0 0,-1 0 0,1-3 0,0-2 0,-5 1 0,-7 0 0,-5 1 0,-1 0 0,0 2 0,0 0 0,-3 0 0,-1 1 0,-1-1 0,-2 0 0,-1 3 0,-1 2 0,-2 3 0,0 0 0,1 0 0,1 2 0,-1 1 0,1-1 0,0 0 0,-1 0 0,0 0 0,1-1 0,-1 2 0,-4-4 0,1 1 0,-3 2 0,-2-1 0,-2 1 0,0 1 0,1 4 0,-1 1 0,-1 3 0,-4 1 0,-1 2 0,-1 3 0,0 1 0,-1 2 0,1 1 0,0 2 0,0 2 0,2-1 0,8-1 0,1 0 0,1 0 0,-12 0 0,8-1 0,19-2 0,-1 2 0</inkml:trace>
  <inkml:trace contextRef="#ctx0" brushRef="#br0" timeOffset="10555">20395 357 24575,'-38'5'0,"0"1"0,0-1 0,3 2 0,0 3 0,4 1 0,-6 5 0,-1 2 0,2-1 0,6 0 0,6-1 0,3-1 0,-1 1 0,-3 1 0,-2 0 0,-1 1 0,5 0 0,2 2 0,3 1 0,2 0 0,-3 10 0,1 1 0,3-5 0,-2 1 0,2 0 0,3 2 0,1 0 0,2-2 0,1 4 0,1-2 0,4 1 0,1-2 0,-1 9 0,3-15 0,0 2 0,0-5 0,0 1 0,5 5 0,2 1 0,-2-2 0,2-1 0,3-3 0,2-1 0,9 2 0,3 0 0,1-2 0,3 1 0,2 0 0,0-1 0,3 0 0,0 0 0,-1 0 0,3 2 0,-3-1 0,2-2 0,3 2 0,0-2 0,-6-4 0,0-1 0,0-5 0,4 0 0,-2 2 0,1-1 0,-4-3 0,0 0 0,4-1 0,1 0 0,3 0 0,0-1 0,-3-1 0,-5 0 0,-2-2 0,3 0-131,3-1 0,4 0 1,3 0-1,-1 0 1,-2-1 130,1 1 0,-1-1 0,-1-1 0,1 1 0,0 1 0,2-1 0,-1 0 0,0-1 0,-6 0 0,1-1 0,0-1 0,-1-1 0,-2-2 0,4-3 0,-3-4 0,0-1 0,-2 1 0,4-2 0,-3 0 0,0-2 0,-6 0 0,1-1 0,-3-3 0,-5-3 0,-5-9 0,-7-5 0,-2-1 0,-1 2-521,2-1 0,-3 3 0,0-6 521,0 9 0,1-2 0,0-3 0,-1-2 0,-2 1 0,-1 0 0,-4 2 0,-3 3 0,-2 0 0,-3 1 0,-1 0 0,-1 0 0,1 0 0,1 0 0,-1-5 0,2 0 0,-1 0 0,0 1 0,-2 0 0,-4 1-118,0 3 1,-3 0 0,-2 1 0,-1 0 0,0 2 0,-1 1 0,1 2 117,-5-1 0,0 3 0,-1 1 0,1 2 0,2 1 0,2 1 0,1 2 0,1 0 0,-2 1 0,-3-1 0,0 1 0,-1 1 0,2 2 0,2 0 0,1 2 0,1 0 0,-6-4 0,-1 1 191,4 2 1,22 10-158</inkml:trace>
  <inkml:trace contextRef="#ctx0" brushRef="#br0" timeOffset="10555">20582 0 22114,'-10'4'0,"-16"11"0,4 2 0,0 1 0,-8 6 0,1-2 0,2 0 513,5-6 1,-2 3 0,1-1-514,2 0 0,1 1 460,-8 8 0,0 0-460,8-5 0,1-2 0,5-1 0,2-1 0,-5 8 0,11-12 0,0-6 0,6-7 0,-1-1 0</inkml:trace>
  <inkml:trace contextRef="#ctx0" brushRef="#br0" timeOffset="12543">17926 780 24575,'0'38'0,"0"-1"0,0 1 0,5-5 0,3 0 0,1-2 0,-1-3 0,2-1 0,1-3 0,5-3 0,1-4 0,16 2 0,-23-23 0,14-12 0,-7-5 0,-3 7 0,0-3 0,3-10 0,0-2 0,-5 10 0,1-1 0,1-6 0,1-4 0,-1 2 0,-3 5 0,-1 0 0,2-11 0,-7 2 0,-13 10 0,-7 4 0,-1 4 0,-3 2 0,0 3 0,-1 4 0,-4 2 0,1 3 0,3 7 0,-13 10 0,16 1 0,5 3 0,25-2 0,15 6 0,2-9 0,3 1 0,-11-2 0,2-1 0,3-2 0,3-1 0,-2 0 0,3 1 0,-1-1 0,-2-1 0,-1-1 0,-5 0 0,-5-2 0,-12-4 0,-5-1 0,0-1 0</inkml:trace>
  <inkml:trace contextRef="#ctx0" brushRef="#br0" timeOffset="14319">21200 458 24575,'28'0'0,"0"0"0,0 0 0,10 0 0,-1 0 0,-3-1 0,-2-1 0,-7-1 0,-1 0 0,3 1 0,-3-1 0,-4-4 0,-14 7 0,-6-2 0</inkml:trace>
  <inkml:trace contextRef="#ctx0" brushRef="#br0" timeOffset="15305">21316 475 24575,'-16'25'0,"0"1"0,-1-1 0,1 0 0,-4 8 0,-1 1 0,1-1 0,1-7 0,-1-4 0,2-3 0,-2 12 0,0-4 0,-7-6 0,22-19 0,3-6 0,1 2 0,1-2 0</inkml:trace>
  <inkml:trace contextRef="#ctx0" brushRef="#br0" timeOffset="16760">21521 515 24575,'-2'34'0,"1"0"0,0 0 0,-1-4 0,1 0 0,1 12 0,0-4 0,0-18 0,4 20 0,2-24 0,8 4 0,2-11 0,4 1 0,-3-8 0,1-2 0,-8-2 0,0 1 0,-9-1 0,1 0 0</inkml:trace>
  <inkml:trace contextRef="#ctx0" brushRef="#br0" timeOffset="18638">20142 2211 24575,'0'-40'0,"0"0"0,0 0 0,0 1 0,0-1 0,0 5 0,0 0 0,0 1 0,0 1 0,0 1 0,0 0 0,0 1 0,0 0 0,0 0 0,0-1 0,0 1 0,0-1 0,0 1 0,0-5 0,0 1 0,0 0 0,0-1 0,-1 0 0,0 1 0,-3-7 0,-2 5 0,-1 14 0,-2 3 0,-11-7 0,1 5 0,9 10 0,5 5 0</inkml:trace>
  <inkml:trace contextRef="#ctx0" brushRef="#br0" timeOffset="20219">20033 1297 24575,'0'-29'0,"0"3"0,0 34 0,0-4 0,6 18 0,13-5 0,-7-7 0,12 5 0,-20-12 0,4 1 0,-3-4 0,-3 0 0,1 0 0</inkml:trace>
  <inkml:trace contextRef="#ctx0" brushRef="#br0" timeOffset="21374">19892 2441 24575,'0'32'0,"-7"1"0,-4 6 0,1-11 0,-2 3 0,-1 2 0,1-1 0,1-2 0,-1 4 0,1-3 0,-2 3 0,1-4 0,-3 5 0,1 0 0,1-5 0,5-8 0,3-1 0,-4 1 0,9-20 0</inkml:trace>
  <inkml:trace contextRef="#ctx0" brushRef="#br0" timeOffset="22680">19828 2507 24575,'18'27'0,"0"0"0,0 1 0,0-1 0,0 1 0,-1-2 0,-1-1 0,2 2 0,-2-2 0,-1 11 0,3-10 0,-9-2 0,1-9 0,-5-15 0,-2-1 0,1-1 0</inkml:trace>
  <inkml:trace contextRef="#ctx0" brushRef="#br0" timeOffset="23636">19752 2841 24575,'38'-7'0,"1"0"0,-1 1 0,1-1 0,0 0 0,1 1 0,-4 0 0,2 0 0,-5 0 0,2 0 0,-3 0 0,-8 2 0,1 1 0,-24 3 0</inkml:trace>
  <inkml:trace contextRef="#ctx0" brushRef="#br0" timeOffset="25339">20360 2501 24575,'-23'14'0,"0"0"0,-1 0 0,-5 7 0,2 1 0,7-2 0,3 1 0,3 5 0,4-1 0,3-5 0,2-1 0,-1 2 0,2 0 0,-1 0 0,5 0 0,15 4 0,6-1 0,-4-3 0,2 0 0,7-2 0,5 0 0,-1-3 0,6 4 0,-1-4 0,-2-5 0,-2-2 0,-10-1 0,-3-3 0,-6-5 0,-11 0 0</inkml:trace>
  <inkml:trace contextRef="#ctx0" brushRef="#br0" timeOffset="28641">5859 4203 24575,'33'0'0,"-1"0"0,1 0 0,-2 0 0,7 0 0,3 0 0,2 0 0,2 0 0,-1 0 0,-3 0 0,-4 0-656,3 0 1,-4 0-1,-1 0 1,2 0 0,6 0 520,-11 0 0,2 0 0,3 0 0,2 0 0,1 0 0,2 0 0,0 0 0,1 0 0,-1 0 0,0 0 0,-2 0 0,-1 0 0,-2 0 135,3 0 0,-2 0 0,-1 0 0,0 0 0,-1 0 0,0 0 0,0 0 0,0 0 0,0 0 0,1 0 0,2 0 0,1 0 0,0 0 0,0 0 0,0 0 0,0 0 0,0 0 0,-2 0 0,0 0 0,-2 0-91,8 0 0,-1 0 0,-1 0 0,-1 0 0,-2 0 0,-2 0 0,-4 0 91,14 0 0,-5 0 0,-12 0 0,-12 0 0,-14 0 0</inkml:trace>
  <inkml:trace contextRef="#ctx0" brushRef="#br0" timeOffset="32635">10614 4307 24575,'39'0'0,"0"0"0,0 0 0,-1 0 0,1 0 0,0 0 0,-1 0 0,1 0 0,0 0 0,-1 0 0,-1 0 0,-1 0 0,1 0 0,0 0 0,0 0 0,1 0 0,0 0 0,0 0 0,0 0 0,1 0 0,0 0 0,1 0 0,-2 0 0,1 0 0,1 0 0,0 0 0,0 0 0,1 0 0,0 0 0,-1 0 0,1 0 0,0 0 0,0 0 0,-1 0 0,0 0 0,-1 0-253,2 0 1,-1 0 0,1 0 0,0 0 0,0 0 0,0 0 0,-1 0 0,-1 0 0,1 0 0,-2 0 0,-1 0 0,-1 0 0,-1 0 49,8 0 1,-1 0 0,-1 0 0,-1 0-1,-2 0 1,-1 0 0,-1 0 0,-2 0 202,7 0 0,1 0 0,-4 0 0,-5 0 0,-8 0 0,-1 0 0,-20 0 0</inkml:trace>
  <inkml:trace contextRef="#ctx0" brushRef="#br0" timeOffset="34871">5964 5396 24575,'38'0'0,"0"0"0,-1 0 0,1 0 0,0 0 0,0 0 0,-1 0 0,1 0 0,0 0 0,-1 0 0,1 0 0,0 0 0,0 0 0,-1 0 0,1 0 0,1 0 0,-1 0 0,0 0 0,-2 0 0,1 0 0,-1 0 0,1 0 0,-1 0 0,1 0 0,0 0 0,1 0 0,1 0 0,-1 0 0,2 0 0,0 0 0,2 0 0,-1 0 0,1 0 0,0 0 0,0 0 0,-1 0 0,-2 0 0,0 0 0,-2 0 0,-2 0 0,-2 0 0,11 0 0,-3 0 0,-1 0 0,-3 0 0,-2 0 0,-3 0 0,-3 0 0,6 0 0,-5 0 0,-8 0 0,-8 0 0</inkml:trace>
  <inkml:trace contextRef="#ctx0" brushRef="#br0" timeOffset="36179">11724 5361 24575,'39'0'0,"-1"0"0,1 0 0,-1 0 0,0 0 0,1 0 0,-1 0 0,1 0 0,-1 0 0,0 0 0,1 0 0,-3 0 0,1 0 0,0 0 0,2 0 0,-1 0 0,2 0 0,-1 0 0,1 0 0,-1 0 0,1 0 0,0 0 0,-1 0 0,0 0 0,-1 0 0,0 0 0,3 0 0,-1 0 0,1 0 0,-1 0 0,0 0 0,0 0 0,0 0 0,-1 0 0,0 0 0,1 0 0,-1 0 0,0 0 0,-1 0-274,3 0 1,1 0 0,1 0 0,1 0 0,-1 0 0,0 0 0,-2 0 0,-1 0 0,-3 0 0,-3 0 0,-3 0 0,-4 0 255,15 0 0,-9 0 0,-6 0 279,-1-3 0,-20 2 1,-6-3-1</inkml:trace>
  <inkml:trace contextRef="#ctx0" brushRef="#br0" timeOffset="37324">14936 5347 24575,'37'0'0,"1"0"0,-1 0 0,0 0 0,1 0 0,-8 0 0,4 0 0,1 0 0,2 0 0,2 0 0,0 0 0,1 0 0,0 0 0,0 0 0,0 0 0,-2 0 0,0 0 0,2 0 0,0 0 0,0 0 0,-1 0 0,0 0 0,0 0 0,1 0 0,0 0 0,1 0 0,1 0-74,-4 0 0,1 0 0,2-1 0,1 1 0,0 0 0,0-1 0,0 1 0,0 0 0,-2-1 0,-2 1 0,-2-1 0,-2 1 0,-3 0 74,12-1 0,-4 1 0,-3 0 0,-3-1 0,-3 0 52,4-2 1,-4-1 0,-7 1-1,-2 0 1,-21-2 0</inkml:trace>
  <inkml:trace contextRef="#ctx0" brushRef="#br0" timeOffset="38155">18107 5292 24575,'34'0'0,"0"0"0,0 0 0,0 0 0,0 0 0,0 0 0,-1 0 0,-4 0 0,1 0 0,6 0 0,-5 0 0,5 0 0,2 0 0,3 0 0,0 0 0,0 0 0,-1 0 0,-3 0 0,-3 0 0,5 0 0,-3 0 0,-2 0 0,0 0 0,1 0 0,3 0 0,2 0 0,-1 1 0,-2-1 0,-4-1 0,1 0 0,-4 0 0,-10 0 0,-15 0 0,-5-1 0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9T18:33:53.572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7867 7875 24575,'40'-1'0,"-1"1"0,0-1 0,0 0 0,0 1 0,0-1 0,0 1 0,0-1 0,0 0 0,1 1 0,-1-1 0,0 0 0,0 1 0,0-1 0,0 1 0,1-1 0,0 1 0,1-1 0,0 0 0,0 1 0,0-1 0,0 1 0,-1-1 0,1 1 0,-2-1 0,0 1 0,-1-1 0,-1 1 0,-1 0 0,-1-1 0,8 1 0,-2 0 0,-2 0 0,0 0 0,-2 0 0,0 0 0,-1 0 0,1 0 0,-1 0 0,2 0 0,1 1 0,0-1 0,-1 0 0,-1 0 0,-2 0 0,-4 0 0,-3-1 0,6 1 0,-6-1 0,-4 1 0,6-2 0,-18-1 0,-12 2 0</inkml:trace>
  <inkml:trace contextRef="#ctx0" brushRef="#br0" timeOffset="2154">2433 7614 24575,'36'0'0,"-1"0"0,1 0 0,-1 0 0,1 0 0,0 0 0,-1 0 0,-2 0 0,1 1 0,2-1 0,1 0 0,2 0 0,0 0 0,0 0 0,2 0 0,-1 0 0,1 0 0,-1 0 0,0 0 0,-1-1-253,0 1 1,0-1 0,0 0 0,0 0 0,0-1 0,0 1 0,0-1 0,1 1 0,0 0 0,1-1 0,1 1 0,0 0 0,1 0 79,-7 1 1,2-1-1,0 1 1,1 0-1,0 0 1,1 0-1,0-1 1,1 1-1,-1 0 1,1 0-1,0 0 1,0 0 0,0 0-1,-1 0 1,0 0-1,0 0 1,-1 0-1,-1-1 1,0 1-47,3-1 1,1 0-1,-2 0 1,1 0-1,-1 0 1,0 0-1,0 0 1,-1 0-1,0 0 1,0 0 0,0-1-1,-1 1 1,0 0-1,0 0 1,0 1 273,2-1 1,0 0 0,-1 0 0,0 1 0,0-1-1,-1 0 1,0 1 0,0-1 0,0 1 0,-1-1-1,0 1 1,0-1 0,-1 1-56,3-1 0,0 1 0,0 0 0,0 0 0,0 0 0,-1 1 0,-2-2 0,0 1 0,-2 0 0,-1 0 0,-3-1 360,11-1 0,-4-1 1,-2 1-1,-2-1 0,-1 2-360,8 0 0,-3 1 0,-4 0 0,-2-1 0,0-1 0,1-3 0,3-1 0,1 1 819,-5 2 0,2 2 0,-1-1 0,0 0-200,9-4 1,-1-1 0,-3 2 465,-2 3 0,-3 0-1085,0 2 0,-2 0 0,-7 0 0,-1 0 0,12 0 0,-3 0 0,4 0 0,-25 0 0</inkml:trace>
  <inkml:trace contextRef="#ctx0" brushRef="#br0" timeOffset="11446">16304 7871 24575,'37'0'0,"-1"0"0,1 0 0,0 0 0,-1 0 0,1 0 0,0 0 0,-1 0 0,1 0 0,0 0 0,1 0 0,0 0 0,1 0 0,1 0 0,-1 0 0,1 0 0,0 0 0,0 0 0,0 0 0,0 0 0,-1 0 0,1 0 0,0 0 0,-1 0 0,1 0 0,-1 0 0,1 0 0,0 0 0,0 0 0,0 0 0,1 0 0,0 0-253,-2-1 1,0 1 0,1 0 0,1-1 0,-1 1 0,1-1 0,0 1 0,0-1 0,-1 1 0,0-1 0,-1 1 0,0-1 0,-1 1 90,1 0 0,-1 0 1,1 0-1,-1 0 1,-1-1-1,0 1 0,-1 0 1,0 0-1,0 0 1,-1 0-1,-1 0 162,6-1 0,0 0 0,-1 1 0,-1-1 0,-1 0 0,-1 0 0,-2 0 0,-2 1 382,11 0 0,-1 0 0,-6 0 0,-7 0-382,5 0 0,-28 0 0,-5 0 0</inkml:trace>
  <inkml:trace contextRef="#ctx0" brushRef="#br0" timeOffset="12972">21406 7848 24575,'34'0'0,"-1"0"0,1 0 0,-1 0 0,1 0 0,-1 0 0,0 0 0,3 0 0,1 0 0,2 0 0,1 0 0,0 0 0,2 0 0,-1 0 0,0 0 0,-1 0 0,-1 0 0,-2 0 0,0 0 0,-1 0 0,1 0 0,-1 0 0,1 0 0,-1 0 0,1 0 0,-1 0 0,1 0 0,0 0-297,2 0 0,2 0 0,1 0 0,1 0 0,-1 0 0,0 0 0,-2 0 0,-1 0 0,-3 0 0,-2 0 0,-4 0 297,14 0 0,-5 0 0,-6 0 0,-7 0 1026,5-4-1026,-26 0 0,-5 0 0,0 0 0</inkml:trace>
  <inkml:trace contextRef="#ctx0" brushRef="#br0" timeOffset="16242">2772 10241 24575,'37'0'0,"-1"0"0,0 0 0,1 0 0,-5 0 0,3 0 0,3 0 0,1 0 0,2 0 0,1 0 0,0 0 0,1 0 0,-2 0 0,-3 0 0,-1 0 0,1 0 0,1 0 0,-1 0 0,1 0 0,1 0 0,0 0 0,0 0 0,1 0 0,0 0-235,-4 0 1,1 0 0,1 0 0,0 0 0,1 0 0,0 0 0,1 0 0,-1 0 0,0 0 0,-1 0 0,0 0 0,-1 0 0,-1 0 0,-2 0 127,6 0 0,-1 0 1,-1 0-1,0 0 0,-1 0 1,-1 0-1,0 0 1,-2 0-1,-2 0 0,0 0 107,6 0 0,-1 0 0,-2 0 0,-1 0 0,-4 0 0,-2 0 0,6 0 0,-3 0 0,-12 0 333,-12 0 1,-2 0 0,-5 0 0</inkml:trace>
  <inkml:trace contextRef="#ctx0" brushRef="#br0" timeOffset="21689">21182 7834 24575,'39'0'0,"-1"0"0,1 0 0,-1 0 0,-6 0 0,1 0 0,3 0 0,1 0 0,2 0 0,-1 0 0,1 0 0,-1 0 0,-1 0 0,-1 0 0,0 0 0,-1 0 0,0 0 0,1 0 0,-1 0 0,2 0 0,0 0 0,1 0-296,-1 0 0,2 0 0,2 0 0,0 0 1,0 0-1,1 0 0,-1 0 0,-2 0 0,-1 0 1,-3 0-1,-2 0 296,10 0 0,-3 0 0,-3 0 0,-1 0 0,0 0 255,6 0 1,-1 0 0,-2 0 0,-5 0-256,3 0 0,-6 0 533,-3-2-533,-23 1 0,-5-4 0,0 3 0,0-1 0</inkml:trace>
  <inkml:trace contextRef="#ctx0" brushRef="#br0" timeOffset="23112">15758 10209 24575,'39'0'0,"0"0"0,-1 0 0,-2 0 0,0 0 0,-3 0 0,2 0 0,-5 0 0,5 0 0,-1 0 0,-1 0 0,5 0 0,-16 0 0,-1 0 0,-3 0 0,-11 0 0</inkml:trace>
  <inkml:trace contextRef="#ctx0" brushRef="#br0" timeOffset="24016">17385 10209 24575,'38'0'0,"-1"0"0,1 0 0,0 0 0,-1 0 0,1 0 0,0 0 0,0 0 0,-1 0 0,1 0 0,0 0 0,-1 0 0,1 0 0,4 0 0,-3 0 0,-1 0 0,-2 0 0,1 0 0,1 0 0,1 0 0,3 0 0,-6 0 0,1 0 0,2 0 0,0 0 0,2 0 0,0 0 0,1 0 0,-1 0 0,0 0 0,-2 0 0,0 0 0,-2 0 0,-1 0-410,6 0 0,-1 0 1,-2 1-1,-1-1 1,-1 0-1,0 0 0,1 0 1,0-1-1,0 1 0,0 0 1,0-1-1,0 1 1,0-1-1,0 0 0,0 0 1,1 0-1,1 0 0,1 0 1,1-1-1,-1 1 1,0-1-1,-2 0 0,-1 0 1,-4 0 674,2-1 1,-4-1-1,-2 1 1,1-1 0,0 1-266,4-1 0,1 0 0,0 0 0,-1 1 0,-3 0 0,8-1 0,-3 1 0,-7 0 0,1-1 0,-27 4 0</inkml:trace>
  <inkml:trace contextRef="#ctx0" brushRef="#br0" timeOffset="27638">21745 7705 24575,'0'36'0,"0"0"0,0 0 0,0 0 0,0 4 0,0 2 0,0-4 0,0-5 0,2 3 0,-1-1 0,-1-4 0,0 4 0,0 2 0,0-1 0,1-5 0,0 7 0,1-2 0,-2-3 0,0 1 0,0-2 0,1 6 0,0-1 0,0 1 0,1-3 0,1-10 0,-1-3 0,1 13 0,0-18 0,-3-11 0,0-4 0,0-1 0</inkml:trace>
  <inkml:trace contextRef="#ctx0" brushRef="#br0" timeOffset="29160">21532 8510 24575,'24'18'0,"0"-1"0,4 0 0,0 1 0,3 6 0,0-2 0,-8-9 0,-1-1 0,3 5 0,-16-14 0,-1 1 0,1-8 0,12-29 0,-6 5 0,0-2 0,1 1 0,-1 2 0,-2-1 0,-1 4 0,-3 9 0,-6 8 0,3-13 0,8-15 0,-8 15 0,0 0 0,6-13 0,-7 16 0,-7 21 0,0 3 0</inkml:trace>
  <inkml:trace contextRef="#ctx0" brushRef="#br0" timeOffset="30834">21597 8050 24575,'0'-31'0,"5"7"0,4-4 0,0 2 0,-1-5 0,0 0 0,3-1 0,2-2 0,-1 3 0,-1 8 0,-2 2 0,3-10 0,-6 19 0,-4 10 0,8 11 0,-1-1 0,12 9 0,5 5 0,-3-1 0,1 1 0,8 3 0,-1-1 0,-10-5 0,-2-2 0,7 8 0,-17-13 0,2 4 0,-5-8 0,-4-4 0</inkml:trace>
  <inkml:trace contextRef="#ctx0" brushRef="#br0" timeOffset="32645">21022 6440 24575,'36'0'0,"-1"0"0,1 0 0,0 0 0,0 0 0,2 0 0,2 0 0,1 0 0,2 0 0,-10 0 0,1 0 0,1 0 0,1 0 0,1 0 0,0 0 0,1 0 0,0 0 0,0 0-328,-1 0 0,1 0 0,1 0 1,0 0-1,0 0 0,1 0 1,-1 0-1,0 0 0,0 0 1,0 0 257,-1-1 0,0 1 1,1 0-1,-1-1 1,0 1-1,0-1 1,0 0-1,-2 1 0,0-1 1,-1 1 69,7-1 0,0 0 0,-2 1 0,0-1 0,-2 1 0,-2-1 0,-1 0 153,9-1 1,-1 0 0,-5-1 0,-8 1 0,-6 0 0,-8 0-1,-7-1 1</inkml:trace>
  <inkml:trace contextRef="#ctx0" brushRef="#br0" timeOffset="50774">20910 10269 24575,'31'0'0,"-1"0"0,0 0 0,1 0 0,3 0 0,2 0 0,-6 0 0,6 0 0,2 0 0,-2 0 0,-4 0 0,-2 0 0,-4 0 0,3 0 0,7 0 0,5 0 0,0 0 0,-5 0 0,5 0 0,-4 0 0,-3 0 0,-3 0 0,9 0 0,-11 0 0,-4 0 0,-4-2 0,1-1 0,0-2 0,-3 1 0,-8 1 0</inkml:trace>
  <inkml:trace contextRef="#ctx0" brushRef="#br0" timeOffset="54578">22975 10015 24575,'38'0'0,"0"0"0,-2 0 0,1 0 0,-4 0 0,3 0 0,-4 0 0,-2 0 0,-6 0 0,-5 0 0</inkml:trace>
  <inkml:trace contextRef="#ctx0" brushRef="#br0" timeOffset="55570">23714 10015 24575,'39'0'0,"0"0"0,0 0 0,0 0 0,-1 0 0,-2 0 0,-1 0 0,-2 0 0,-2 0 0,-1 0 0,-2 0 0,-5 0 0,-1 0 0,-20 0 0,0 0 0</inkml:trace>
  <inkml:trace contextRef="#ctx0" brushRef="#br0" timeOffset="64260">21069 10098 24575,'23'0'0,"0"0"0,6 0 0,5 0 0,3 0 0,-4 0 0,3 0 0,2 0 0,0 0 0,-2 0 0,3 0 0,-1 0 0,0 0 0,1 0 0,-5 0 0,3 0 0,-1 0 0,-3 0 0,-6 0 0,2 0 0,-8 0 0,-8 0 0,-11 0 0</inkml:trace>
  <inkml:trace contextRef="#ctx0" brushRef="#br0" timeOffset="69484">22873 9889 24575,'30'0'0,"1"0"0,5 0 0,1 0 0,-8 0 0,1 0 0,-1 0 0,1 0 0,-1 0 0,-1 0 0,-5 0 0,-11 0 0,1 0 0,-7 0 0,-5 0 0</inkml:trace>
  <inkml:trace contextRef="#ctx0" brushRef="#br0" timeOffset="71040">23710 9851 24575,'37'0'0,"-1"0"0,-3 0 0,1 0 0,-1 0 0,2 0 0,-3 0 0,-4 0 0,-2 0 0,1 0 0,-4 0 0,-13 0 0,-3 0 0</inkml:trace>
  <inkml:trace contextRef="#ctx0" brushRef="#br0" timeOffset="72510">19328 9835 24575,'36'0'0,"0"0"0,0 0 0,0 0 0,0 0 0,0 0 0,-2 0 0,-3 0 0,0 0 0,-1 0 0,5 0 0,1 0 0,-3 0 0,-9 0 0,0 0 0,-22 0 0,-1 0 0</inkml:trace>
  <inkml:trace contextRef="#ctx0" brushRef="#br0" timeOffset="74150">20894 10034 24575,'36'0'0,"1"0"0,-1 0 0,1 0 0,-1 0 0,1 0 0,-1 0 0,3 0 0,-3 0 0,0 0 0,1 0 0,1 0 0,-4 0 0,2 0 0,1 0 0,0 0 0,-2 0 0,-2 0 0,-4 0 0,5 0 0,-4 0 0,-2 0 0,14 1 0,-10-2 0,-24 0 0,-4 1 0,-6-2 0</inkml:trace>
  <inkml:trace contextRef="#ctx0" brushRef="#br0" timeOffset="75653">18197 10049 24575,'29'0'0,"0"0"0,0 0 0,1 0 0,3 0 0,4 0 0,2 0 0,1 0 0,0 0 0,-2 0 0,0 0 0,-1 0 0,0 0 0,1 0 0,0 0 0,2 0 0,1 0-328,-5 0 0,2 0 0,2 0 1,1 0-1,0 0 0,0 0 1,-1 0-1,-3 0 0,-1 0 1,-4 0-329,7 0 1,-4 0-1,-2 0 1,-1 0 0,2 0-1,1 0 1,3 0-1,-2 0 1,-3 0 0,-6 0 1080,-3 0 0,-2 0-425,6 0 0,-2 0 1785,-3 0-1785,-19 0 0,-2 0 0,0 0 0</inkml:trace>
  <inkml:trace contextRef="#ctx0" brushRef="#br0" timeOffset="81664">20951 10200 24575,'37'5'0,"0"0"0,0 0 0,1 0 0,-1-1 0,0 1 0,-1 0 0,1 0 0,0 0 0,1 0 0,-1 0 0,-1 1 0,0 0 0,0 0 0,0 1 0,-1 0 0,-1 0 0,0 0 0,0-1 0,5 1 0,2 0 0,-2-1 0,-4 0 0,-6-2 0,-1-2 0,-7-1 0,3-4 0,-19 2 0,-5-2 0</inkml:trace>
  <inkml:trace contextRef="#ctx0" brushRef="#br0" timeOffset="83426">20913 7878 24575,'39'0'0,"1"0"0,0 0 0,-1 0 0,-3 0 0,0 0 0,1 0 0,3 0 0,1 0 0,3 0 0,-11 0 0,3 0 0,1 0 0,1 0 0,2 0 0,1 0 0,-1 0 0,2 0 0,-2 0 0,1 0 0,-1 0 0,-1 0-289,0 0 0,1 0 1,0 0-1,0 0 1,0 0-1,-1 0 0,1 0 1,-2 0-1,1 0 1,-1 0-1,-1 0 289,4 0 0,0 0 0,0 0 0,-1 0 0,0 0 0,-1 0 0,-2 0 0,-1 0 0,-3 0 200,10 0 0,0 0 0,-4 0 0,-5 0 0,-7 0-200,14 0 130,-37-3 0,-3 3 0,-1-3 1</inkml:trace>
  <inkml:trace contextRef="#ctx0" brushRef="#br0" timeOffset="91036">20876 8817 24575,'34'0'0,"1"0"0,-1 0 0,0 0 0,-3 0 0,2 0 0,0 0 0,1 0 0,1 0 0,0 0 0,4 0 0,0 0 0,2 0 0,-1 0 0,-1 0 0,-1 0 0,2 0 0,-3 0 0,1 0 0,-1 0 0,2 0 0,-2 0 0,2 0 0,0 0 0,-1 0 0,-2 0 0,-3 0 0,6 0 0,-4 0 0,2 0 0,0 0 0,2 0 0,-1 0 0,-4 0 0,7 0 0,-9 0 0,-11 0 0,-13-2 0,-7 2 0,-1-2 0</inkml:trace>
  <inkml:trace contextRef="#ctx0" brushRef="#br0" timeOffset="92357">21702 9590 24575,'38'0'0,"-1"0"0,1 0 0,0 0 0,0 0 0,0 0 0,-2 0 0,-1 0 0,-1 0 0,5 0 0,-1 0 0,-6 0 0,-6 0 0,-6 0 0,-6 0 0,-9 0 0,-3 0 0,-1 0 0</inkml:trace>
  <inkml:trace contextRef="#ctx0" brushRef="#br0" timeOffset="114885">20782 10421 24575,'29'0'0,"1"0"0,0 0 0,1 0 0,3 0 0,4 0 0,1 0 0,-1 0 0,0 0 0,-1 0 0,-1 0 0,1 0 0,0 0 0,2 0 0,3 0-328,-7 0 0,1 0 0,3 0 1,0 0-1,1 0 0,1 0 1,-1 0-1,0 0 0,-1 0 1,-2 0 148,2 0 0,0 0 0,-1-1 1,0 1-1,-1-1 0,0 2 0,-1-1 1,1 1 178,4 0 0,0 0 0,1 0 0,-2 1 0,0 2 0,-2 1 0,-1 3 60,-1 3 0,-1 2 0,-1 2 0,-2 2 0,-1 2 1,-3 1-61,1 5 0,-3 4 0,-2 1 0,-2 2 0,0 0 198,0 1 0,-1 3 0,-1 0 1,-3 0-1,-2-2-198,-3 0 0,-3-1 0,-2-1 0,-2-6 0,-3 4 0,0-14 0,3-39 0,4-18 796,3 9 0,3-3 1,0-1-797,0-1 0,0-1 0,1 3 322,0 7 0,0 1 0,0 5-322,-2 5 0,-1 4 0,11-4 0,-10 8 0,16-14 0,-19 15 0,9-11 0,2 2 0,6 5 0,5 2 0,4 3 0,4 1 0,-11 3 0,1 1 0,3 0 0,-1 0 0,4 2 0,0 0 0,0 0 0,0 0 0,-1 0 0,0 0 0,-1 0 0,1 0 0,0 0 0,1 1 0,-2-1 0,0-1 0,2 1 0,-1-1 0,-3-1 0,8 1 0,-3-3 0,-2-6 0,-2-4 0,-10 0 0,-1-3 0,-1 1 0,2-4 0,-1-1 0,3-2 0,-5 3 0,-9 6 0,-11 11 0,-1 1 0</inkml:trace>
  <inkml:trace contextRef="#ctx0" brushRef="#br0" timeOffset="117154">21000 6627 24575,'36'-16'0,"0"0"0,1 0 0,-4 6 0,2 0 0,2 1 0,1-1 0,1 1 0,-4-1 0,0 0 0,1 0 0,1 0 0,-1 1 0,0 1 0,0 0 0,0 1 0,0 0 0,0 1 0,-1 1 0,-2 1 0,9 2 0,-2 2 0,-1 1 0,0 0 0,-3 1 0,-1 0 0,0 0 0,0 0 0,-1-1 0,0 1 0,0-1 0,-2-4 0,7-2 0,-1-4 0,-7-8 0,-6-10 0,-7-7 0,-3-3 0,-6 3 0,-4-3 0,-2 0 0,1 1 0,0 3 0,0 0 0,-1 2 0,-1 1 0,-2-4 0,0 3 0,-2 7 0,-1 6 0,-7 26 0,1 8 0,-2 20 0,7-3 0,3-3 0,5 1 0,5-10 0,3-1 0,5 8 0,3-3 0,-2-9 0,3-2 0,8-3 0,5-1 0,3-1 0,-6-3 0,1-1 0,3 0 0,0-1 0,0 0 0,2 0 0,0 0 0,0 0 0,2-1 0,1 1 0,-6-2 0,1 0 0,1 1 0,0-1 0,1-1 0,-2 0 0,-1-1 0,6-2 0,-2-1 0,0-1 0,-1-1 0,-1 2 0,2 0 0,-2 1 0,0 0 0,-2-1 0,8-3 0,-2 0 0,-5 1 0,-10 2 0,-3 3 0,5 4 0,-3 4 0,0 8 0,-8-3 0,-2 1 0,1 10 0,-11-2 0,-7-8 0,2-4 0,-3-4 0,4-4 0</inkml:trace>
  <inkml:trace contextRef="#ctx0" brushRef="#br0" timeOffset="120947">3096 10029 24575,'35'0'0,"0"0"0,0 0 0,0 0 0,-5 0 0,3 0 0,3 0 0,3 0 0,1 0 0,2 0 0,0 0 0,1 0 0,-1 0 0,-1 0 0,-1 0 0,-2 0 0,0 0 0,-2 0 0,0 0 0,0 0 0,-1 0 0,0 0 0,0 0 0,1 0 0,2 0 0,0 0-253,-1 0 1,3 0 0,1 0 0,1 0 0,0 0 0,1 0 0,0 0 0,-1 0 0,-2 0 0,-1 0 0,-3 0 0,-2 0 0,-4 0-404,11 0 1,-4 0-1,-4 0 1,-3 0 0,-3 0-984,13 1 1,-14-2 1970,-23 0 0,4 1 0,-7-2 0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9T18:35:57.499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2320 12356 24575,'35'0'0,"0"0"0,-1 0 0,1 0 0,-4 0 0,-2 0 0,8 0 0,-11 0 0,6 0 0,3 0 0,4 0 0,1 0 0,1 0 0,1 0 0,-2 0 0,-1 0 0,-2 0 0,-4 0-488,5 0 0,-3 0 0,-2 0 0,0 0 1,2 0-1,5 0 488,-7 0 0,2 0 0,3 0 0,2 0 0,1 0 0,1 0 0,-1 0 0,1 0 0,-2 0 0,-1 0 0,-2 0 0,-2 0 0,5 0 0,-1 0 0,-3 0 0,0 0 0,-1 0 0,1 0 0,1 0 0,-2 0 0,2 0 0,-1 0 0,1 0 0,0 0 0,-2 0 0,-1 0 0,-1 0 185,5 0 0,-1 0 0,-2 0 1,-2 0-1,-1 0-185,11 1 0,-3-1 0,-9-1 481,-2 0-481,-22-1 0,-7-1 0,0 1 0,0 1 0</inkml:trace>
  <inkml:trace contextRef="#ctx0" brushRef="#br0" timeOffset="1638">7878 12246 24575,'39'0'0,"0"0"0,0 0 0,-1 0 0,1 0 0,0 0 0,0 0 0,1 0 0,-1 0 0,1 0 0,-1 0 0,1 0 0,1 0 0,0 0-365,-6 0 1,0 0 0,0 0 0,1 0 0,0 0 0,0 0 0,1 0 0,-1 0 0,1 0 30,2 0 0,0 0 0,0 0 0,1 0 1,-1 0-1,1 0 0,0 0 0,0 0 0,0 0 334,-2 0 0,0 0 0,0 0 0,1 0 0,-1 0 0,0 0 0,0 0 0,0 0 0,-2 0 0,0 0 0,1 0 0,-1 0 0,-2 0 0,1 0 0,-1 0 0,1 0 0,0 0 0,1 0 0,0-1 0,4 1 0,1 0 0,0-1 0,-1 1 0,-2-1 0,-3 1 0,-4-1 0,-5 0 368,11 0 1,-10 0 0,-3-4 0,-19 4 0</inkml:trace>
  <inkml:trace contextRef="#ctx0" brushRef="#br0" timeOffset="9084">12538 12413 24575,'37'0'0,"-1"0"0,1 0 0,0 0 0,0 0 0,0 0 0,0 0 0,0 0 0,-2 0 0,0 0 0,1 0 0,-1 0 0,1 0 0,0 0 0,1 0 0,1 0 0,0 0 0,0 0 0,0 0 0,2 0 0,0 0 0,1 0 0,0 0 0,0 0 0,0 0 0,-2 0 0,0 0 0,-1 0-329,1-1 1,0 1-1,-2-1 1,0 0-1,-1 0 1,1 1-1,0-1 1,0 0 0,2 1 328,-1 0 0,2 0 0,1-1 0,0 1 0,0 0 0,-1 1 0,0-2 0,-2 1 0,-2 0 0,-3 0 0,9-1 0,-3 0 0,-3 0 0,-1-1 0,2 1 186,3 0 1,2-1 0,-2 1 0,-1 0 0,-3-1-187,2 0 0,-3 0 0,-2-1 162,-4 0 0,0-1 0,-5 1-162,13-3 0,-31 5 0,-5 1 0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9T18:36:17.775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7526 995 24575,'34'0'0,"0"0"0,0 0 0,1 0 0,-1 0 0,-1 0 0,2 0 0,2 0 0,0 0 0,1 0 0,0 0 0,0 0 0,0 0 0,0 0 0,0 0 0,0 0 0,2 0 0,0 0 0,1 0 0,1 0-274,-7 0 1,0 0 0,1 0 0,1 0 0,0 0 0,1 0 0,0 0 0,0 0 0,1 0 0,-1 0 0,0 0 0,1 0 95,-2 0 1,0 0 0,0 0 0,1 0 0,0 0 0,0 0 0,0 0 0,0 0 0,-1 0 0,1 0 0,0 0 0,-1 0 0,0 0 177,1 0 0,1 0 0,-1 0 0,0 1 0,-1-1 0,1 0 0,0 0 0,-1 0 0,1 0 0,-1 0 0,0 0 0,1-1 0,2 1 0,1-1 0,0 0 0,1 0 0,-1 0 0,0 0 0,-1 0 0,0 0 0,-1 1 0,-2-1 0,0 0 0,4 1 0,-3-1 0,0 1 0,-1 0 0,-1 0 0,0 0 0,1 0 0,1-1 0,-2 0 0,1 0 0,0 0 0,1 0 0,-1 0 0,0-1 0,-2 1 0,-1 0 0,-3 1 333,6 0 0,-2 0 1,-2 0-1,-2 0 0,0 0-333,9 0 0,-1 0 0,-1 0 300,-1-1 1,-1 0 0,-5-1-301,-7 1 0,-2-1 0,9 0 0,-1 0 0,-4-3 752,-18 2 1,-8 1 0,0-1 0</inkml:trace>
  <inkml:trace contextRef="#ctx0" brushRef="#br0" timeOffset="1687">6297 1011 24575,'37'0'0,"0"0"0,-1 0 0,1 0 0,-1 0 0,4 0 0,2 0 0,-1 0 0,-1 0 0,-4 0 0,4 0 0,-4 0 0,-1 0 0,-5 0 0,-1 0 0,-2 0 0,14-1 0,-13 2 0,-26 0 0,0-1 0,-2 2 0</inkml:trace>
  <inkml:trace contextRef="#ctx0" brushRef="#br0" timeOffset="4076">16032 980 24575,'38'0'0,"0"0"0,0 0 0,0 0 0,1 0 0,-1 0 0,0 0 0,0 0 0,0 0 0,-4 0 0,2 0 0,1 0 0,1 0 0,0 0 0,1 0 0,0 0 0,-1 0 0,1 0 0,-1 0 0,-1 0 0,-1 0 0,-1 0-365,8 0 1,-2 0 0,-1 0 0,-1 0 0,0 0 0,0 0 0,0 0 0,1 0 0,1 0 66,-3 0 0,1 0 0,1 0 0,0 0 0,1 0 0,-1 0 0,0 0 0,-1 0 1,-1 0-1,-1 0 0,-2 0-171,7 0 1,-3 0 0,0 0 0,-2 0 0,-1 0 0,0 0 0,1 0 800,0 0 0,0 0 0,-1 0 1,0 0-1,1 0 0,1 0-332,0 0 0,2 0 0,2-1 0,-1 1 0,-2-1 0,-2 1 0,-4 0 0,12 0 0,-6 0 0,-5-1 810,1 0 0,-10-2-810,-15-2 0,-8-1 0,-2 0 0,2 3 0</inkml:trace>
  <inkml:trace contextRef="#ctx0" brushRef="#br0" timeOffset="5286">14755 1104 24575,'37'0'0,"1"0"0,-1 0 0,0 0 0,0 0 0,-5 0 0,-4 0 0,3 0 0,3 0 0,5 0 0,2 0 0,-5 0 0,-7 0 0,-5 0 0,-5 0 0,19 0 0,-22 0 0,-15 0 0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9T18:36:26.936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7893 2251 24575,'35'0'0,"-1"0"0,1 0 0,0 0 0,-3 0 0,0 0 0,1 0 0,1 0 0,1 0 0,0 0 0,2 0 0,1 0 0,0 0 0,-1 0 0,-3 0 0,6 0 0,-1 0 0,-4 0 0,-3 0 0,6 1 0,-11-2 0,-21 0 0,-1 1 0,-5-2 0</inkml:trace>
  <inkml:trace contextRef="#ctx0" brushRef="#br0" timeOffset="1319">9780 2245 24575,'39'0'0,"1"0"0,-1 0 0,0 0 0,-5 0 0,1 0 0,0 0 0,1 0 0,0 0 0,0 0 0,1 0 0,-1 0 0,0 0 0,0 0 0,1 0 0,1 0-165,-1 0 1,2 0 0,1 0 0,-1 0 0,-1 0 0,-1 0-1,-5 0 165,4 0 0,-4 0 0,-2 0 0,2 0 94,2 0 0,1 0 0,-1 0 0,-5 0-94,3 1 0,-5-2 191,4 0-191,-24-4 0,-5 1 0,-2-4 0,0 6 0,0-1 0</inkml:trace>
  <inkml:trace contextRef="#ctx0" brushRef="#br0" timeOffset="2914">12362 2072 24575,'34'0'0,"-1"0"0,1 0 0,0 0 0,4 0 0,1 0 0,1 0 0,-3 0 0,2 0 0,-1 0 0,-2 0 0,-4 0 0,-2 0 0,-3 0 0,-2 0 0,-8 0 0,-13 0 0,-2 0 0</inkml:trace>
  <inkml:trace contextRef="#ctx0" brushRef="#br0" timeOffset="4571">11627 2041 24575,'21'0'0,"-1"0"0,8 0 0,-4 0 0,-4 0 0,1 0 0,0 0 0,-4 0 0,14 0 0,-19 0 0,3 0 0,-11-3 0,0 2 0,-3-2 0</inkml:trace>
  <inkml:trace contextRef="#ctx0" brushRef="#br0" timeOffset="5669">10402 2147 24575,'39'3'0,"-1"-1"0,1 1 0,-8-1 0,-1 1 0,0-1 0,1 1 0,0 1 0,-4-2 0,13-1 0,-28-2 0,-12-4 0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9T18:36:37.240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2829 3183 24575,'39'0'0,"0"0"0,-1 0 0,1 0 0,0 0 0,-1 0 0,1 0 0,-5 0 0,0 0 0,1 0 0,1 0 0,0 0 0,1 0 0,1 0 0,1 0 0,1 0 0,1 0 0,1 0 0,-7 0 0,1 0 0,0 0 0,2 0 0,0 0 0,1 0 0,1 0 0,0 0 0,0 0 0,2 0 0,-1 0 0,0 0 0,1 0 0,0 0 0,0 0 0,0 0 0,0 0 0,0 0-149,-5 0 0,1 0 0,-1 0 0,2 0 0,-1 0 0,1 0 0,0 1 0,0-1 0,0 0 0,0 0 0,1 0 0,-1 0 0,0 0 0,1 0 0,-1 0 0,1 0 1,-1 0-1,0 0 0,0 0 0,0 0 0,-1-1 0,1 1-8,0 0 1,0-1 0,1 0 0,-1 1 0,1-1 0,-1 0 0,1 1 0,-1-1 0,0 0 0,1 0 0,-1 0 0,0 0 0,-1 1 0,1-1 0,-1 0 0,0 0 0,0 0 0,-1 0 0,0 0 0,-1 0 0,0 0-63,7-1 1,0 1-1,0 0 1,-1 0-1,1 0 1,-1 0-1,-1 0 1,0-1-1,-1 1 1,0 0 0,-2-1-1,0 1 1,-2-1-1,0 0 1,-2 0 498,10 0 1,0-1-1,-2-1 1,-2 1 0,-1 0-1,-3-1 1,-3 1-1,-2-1-280,12-2 0,-6 0 0,-8 1 395,-1 1 1,-21 4-1,-5 0 1</inkml:trace>
  <inkml:trace contextRef="#ctx0" brushRef="#br0" timeOffset="3437">8344 4253 24575,'35'0'0,"0"0"0,0 0 0,0 0 0,0 0 0,-1 0 0,1 0 0,0 0 0,2 0 0,1 0 0,3 0 0,1 0 0,-10 0 0,1 0 0,1 0 0,2 0 0,0 0 0,1 1 0,1-1 0,0 0 0,1 0 0,1 0 0,0 0 0,1-1 0,0 1-173,-6 0 1,1 0-1,0 0 1,1-1-1,1 1 1,1 0-1,-1-1 1,2 1-1,-1 0 1,1-1-1,-1 1 1,1-1 0,0 1-1,0-1 1,-1 1-1,0-1 1,0 1-1,0-1 1,-1 0-21,2 1 0,1-1 0,-1 0 1,1 0-1,-1 0 0,1 0 0,-1 0 1,0 0-1,0-1 0,0 1 0,0 0 1,-1 0-1,0 0 0,0 0 0,0 0 1,-1 0-1,0 0 12,4 0 1,1 0 0,-1 0 0,1 1 0,-1-1 0,0 0 0,0 1 0,-1-1 0,-1 0 0,-1 1 0,-2-1 0,-1 0 0,-1 0 0,-3-1 180,10 0 0,-1 0 0,-1-1 0,-3 0 0,-4 1 0,-5 0 0,-6 1 2457,12 1-2457,-30-2 0,-2 2 0,-2-1 0</inkml:trace>
  <inkml:trace contextRef="#ctx0" brushRef="#br0" timeOffset="5229">16676 4211 24575,'29'0'0,"1"0"0,-1 0 0,5 0 0,2 0 0,1 0 0,-2 0 0,-3 0 0,-1 0 0,0 0 0,-1 0 0,15 0 0,-1 0 0,-13 0 0,-19 0 0</inkml:trace>
  <inkml:trace contextRef="#ctx0" brushRef="#br0" timeOffset="6853">18685 4352 24575,'32'0'0,"0"0"0,1 0 0,-1 0 0,0 0 0,3 0 0,-2 0 0,4 0 0,-2 0 0,5 0 0,2 0 0,0 0 0,-3 0 0,-5 0 0,-3 0 0,-4 0 0,0 0 0,3 0 0,0 0 0,-8 0 0,-9-2 0,-5-3 0,-8 2 0,0-2 0</inkml:trace>
  <inkml:trace contextRef="#ctx0" brushRef="#br0" timeOffset="7897">19947 4337 24575,'38'0'0,"-1"0"0,1 0 0,0 0 0,0 0 0,-1 0 0,1 0 0,0 0 0,0 0 0,-1 0 0,1 0 0,0 0 0,-1 0 0,2 0 0,0 0 0,-1 0 0,0 0 0,1 0 0,-1 0 0,0 0 0,-1 0 0,1 0 0,-1 0 0,0 0 0,0 0 0,3 0 0,0 0 0,0 0 0,0 1 0,-1-1 0,0 0 0,-1 0 0,0 0 0,-1-1 0,-1 1-199,7-1 0,0 0 0,-1 0 0,-1-1 1,-2 1-1,-2-1 0,-1-1 199,0 0 0,-3-1 0,-1 0 0,-1 0 0,-3 0 151,6-2 0,-3 1 0,-3-2-151,4-2 0,-5 1 0,-7 6 0,-17 2 0</inkml:trace>
  <inkml:trace contextRef="#ctx0" brushRef="#br0" timeOffset="12983">22550 2970 24575,'35'0'0,"1"0"0,0 0 0,-1 0 0,0 0 0,-3 0 0,0 0 0,-1-2 0,0 1 0,-7 4 0,5 22 0,-26-3 0,-5 9 0,-3 5 0,-2 3 0,3 0 0,1-7 0,1 2 0,-1 2 0,0 1 0,1 1 0,-1 1 0,1-1 0,-1 1 0,1-2-240,0 1 1,-1 0 0,0 0-1,1 0 1,0 0 0,0 0 0,0 1-1,1 0 1,1 1 239,1-4 0,-1 1 0,2 1 0,-1 1 0,1 0 0,1 0 0,-1-1 0,1-1 0,0-2 0,0-2 0,1-2 0,1 11 0,0-2 0,0-4 0,2-1 0,1-1 88,4 2 0,1-1 0,1-3 0,-3-4-88,2-1 0,-7-7 0,-11-13 0,-19-7 0,-14-9 0,-4 1 0,8 4 0,-3 0 0,-1-1 0,-2 1 0,-1 0-163,5 0 1,-2-1 0,-1 0 0,0 1-1,-1-1 1,1 1 0,2 0 162,-4 1 0,1 0 0,0 0 0,1 0 0,1 1 0,3-1 190,-5 0 1,1 0-1,4 0 1,5 1 0,1 0-1,9 1 1,13 1-1</inkml:trace>
  <inkml:trace contextRef="#ctx0" brushRef="#br0" timeOffset="14653">8386 4199 24575,'38'0'0,"-1"0"0,0 0 0,0 0 0,1 0 0,-7 0 0,2 0 0,3 0 0,2 0 0,2 0 0,1 0 0,0 0 0,1 0 0,1 0 0,-1 0 0,-1 0 0,-1 0 0,-1 0 0,0 0 0,0 0 0,0 0 0,-1 0 0,0 0 0,0 0 0,0 0 0,0 0 0,0 0 0,1 0 0,0 0 0,1 0-235,-4 0 1,2 0 0,1-1 0,-1 1 0,2 0 0,-1 0 0,0 0 0,0 0 0,0 0 0,-2 0 0,0 0 0,0 0 0,-3 0 0,0 1 52,10-1 0,0 0 0,-1 1 0,-2 0 0,-1-1 0,-3 1 0,-3-1 0,-3 1 182,9-1 0,-6 0 0,0 1 355,-1-1 0,1 2 0,-2-1 0,-4 0-355,2-1 0,-8 0 0,-8 0 0,-13 0 0</inkml:trace>
  <inkml:trace contextRef="#ctx0" brushRef="#br0" timeOffset="16012">16637 4376 24575,'21'0'0,"0"0"0,6 0 0,6 0 0,4 0 0,3 0 0,2 0 0,-9 0 0,1 0 0,3 0 0,1 0 0,2 0 0,0 0 0,1 0 0,-1 0 0,0 0 0,-1 0-328,0 0 0,0 0 0,0 0 1,1 0-1,-1 0 0,0 0 1,0 0-1,1 0 0,-1 0 1,0 0-1,0 0 0,1 0 0,0 0 1,1 0-1,-1 0 0,-1 0 1,0 0-1,-3 0 0,-2 0 1,-2 0 112,6 0 1,0 0-1,-4 0 1,-5 0 0,-7 0 214,2 0 396,-21-14 1,3 11 0,-6-12 0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9T18:36:55.823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6566 5277 24575,'37'0'0,"0"0"0,0 0 0,0 0 0,0 0 0,0 0 0,0 0 0,0 0 0,1 0 0,0 0 0,1 0 0,1 0 0,1 0 0,-1 0 0,1 0 0,-1 0 0,0 0 0,0 0 0,-3 0 0,1 0 0,-1 0 0,0 0 0,0 0 0,0 0 0,0 0 0,0 0 0,0 0 0,1 0 0,-1 0 0,2 0 0,1 0 0,-1 0 0,1 0 0,-2 0 0,0 0 0,-2 0 0,-1 0 0,-2 0 0,11 0 0,-2 0 0,-3 1 0,-2-1 0,-3-1 0,3 0 0,-3 0 0,-9 0 0,-7 0 0,-18-2 0</inkml:trace>
  <inkml:trace contextRef="#ctx0" brushRef="#br0" timeOffset="1064">10985 5283 24575,'36'0'0,"0"0"0,-9 0 0,6 0 0,2 0 0,4 0 0,1 0 0,0 0 0,-1 0 0,-3 0 0,1 0 0,-1 0 0,0 0 0,0 0 0,0 0 0,1 0 0,1 0-410,1 0 0,2 0 1,2 0-1,0 0 1,-1 0-1,-2 0 0,-3 0 1,-4 0-411,5 0 1,-3 1 0,-5-1 0,-7-1-396,-3 0 1215,-18-8 0,-2 6 0,0-5 0</inkml:trace>
  <inkml:trace contextRef="#ctx0" brushRef="#br0" timeOffset="2720">12863 5502 24575,'38'0'0,"0"0"0,0 0 0,0 0 0,-5 0 0,-1 0 0,1 0 0,2 0 0,-2 1 0,3-1 0,1 0 0,0 0 0,-1 0 0,-3-1 0,4 1 0,-4-1 0,1 0 0,0-1 0,1 1 0,1 0 0,0-1 0,0 0 0,-4 0 0,7-1 0,-4 1 0,1-2 0,-6 1 0,1-1 0,-1 0 0,0 1 0,7 1 0,-2 1 0,-2-1 0,0-1 0,0 0 0,-1 2 0,2 2 0,-5-1 0,9 0 0,0 0 0,0 0 0,-6 0 0,5 0 0,-27-1 0,-8 0 0,-2 0 0</inkml:trace>
  <inkml:trace contextRef="#ctx0" brushRef="#br0" timeOffset="4110">15594 5319 24575,'38'0'0,"0"0"0,-2 0 0,3 0 0,-1 0 0,-1 0 0,-1 0 0,0 0 0,1 0 0,-1 0 0,-9 0 0,-5-2 0,-17 1 0,-5-1 0,0 1 0</inkml:trace>
  <inkml:trace contextRef="#ctx0" brushRef="#br0" timeOffset="5513">14618 5341 24575,'36'0'0,"-10"0"0,3 0 0,-2 0 0,-1 0 0,-1 0 0,11 0 0,-4 0 0,-9 0 0,-22 0 0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9T18:37:05.089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8106 6747 24575,'36'0'0,"0"0"0,0 0 0,0 0 0,0 0 0,0 0 0,1 0 0,-1 0 0,2 0 0,1 0 0,-3 0 0,1 0 0,1 0 0,1 0 0,-1 0 0,-1 0 0,-3 0 0,1 0 0,-1 0 0,-1 1 0,-3-1 0,-1-1 0,5 1 0,-2-1 0,-8 1 0,-5 0 0,-19-2 0</inkml:trace>
  <inkml:trace contextRef="#ctx0" brushRef="#br0" timeOffset="2814">11347 6979 24575,'34'0'0,"0"0"0,0 0 0,1 0 0,3 0 0,2 0 0,1 0 0,1 0 0,-8 0 0,1 0 0,1 0 0,1 0 0,0 0 0,2 0 0,2 0-298,-8 0 0,3-1 0,1 1 0,1-1 0,0 0 0,1 1 0,0-1 0,0 0 1,-1 1-1,-1-1 0,-1 1 55,1 0 0,-1-1 0,0 1 1,-1 0-1,0 0 0,-1 0 1,2 0-1,0 0 0,1-1 243,0 1 0,2-1 0,1 1 0,0-1 0,1 0 0,-1 0 0,-1 1 0,0-1 0,-2 1 0,-2-1 96,3 1 0,-1 0 1,-2 0-1,0 0 0,-1 0 1,-1 0-1,1 0-96,4 1 0,0-1 0,0 1 0,-1 0 0,-3-1 0,-2 1 0,7-1 0,-5 0 0,2 1 239,-1-1 0,2 1 1,0 0-1,-1 0-239,5-1 0,-2 0 0,1 0 0,-6 0 0,2 0 0,0 0 0,-3 0 0,-2 0 0,-2-1 0,0 1 0,1 0 0,-1-1 0,3 1 0,-1 0 0,3 0 0,2-1 0,2 1 169,-7 0 1,1 0 0,2 0 0,1 0 0,1 0 0,1 0 0,1 0-170,-5 0 0,2 0 0,1 0 0,1 0 0,0 0 0,1 0 0,0 0 0,-1 0 0,0 0 0,-1 0 0,2 0 0,0 1 0,-1-1 0,1 0 0,-1 1 0,0-1 0,0 1 0,0 0 0,0 0 0,2-1 0,2 1 0,0 1 0,-1-1 0,0 0 0,-2 0 0,-2 0 0,-3 1 0,11-1 0,-3 1 0,-3-1 0,-1 1 0,-2 0 0,-1 1 0,-1-1 0,-3-1 407,11-1 0,-3 0-407,2 0 0,-2 0 69,-3 0 0,-5 0-69,-9-1 0,-14-1 0,-5 0 0,-2 1 0</inkml:trace>
  <inkml:trace contextRef="#ctx0" brushRef="#br0" timeOffset="4258">17906 6935 24575,'38'0'0,"0"0"0,-1 0 0,1 0 0,0 0 0,-1 0 0,-2 0 0,-1 0 0,2 0 0,0 0 0,0 0 0,1 0 0,-1 0 0,-1 0 0,6 0 0,0 0 0,0 0 0,-1 0 0,0 0 0,0 0 0,-2 0 0,2 0 0,-1 0 0,0 0 0,-1 0 0,-1 0 0,-1 0 0,2 0 0,2 0 0,-3 0 0,-3 0 0,-7 0 0,-2 0 0,-3 0 0,12 0 0,-6 0 0,-20 0 0,-4 0 0,-2 0 0</inkml:trace>
  <inkml:trace contextRef="#ctx0" brushRef="#br0" timeOffset="6068">17806 5598 24575,'35'0'0,"0"0"0,-1 0 0,1 0 0,-3 0 0,-3 0 0,7 0 0,-6 0 0,6 0 0,3 0 0,4 0 0,0 0 0,1 0 0,-1 0 0,-3 0 0,-4 0-336,6 0 0,-4 0 1,-1 0-1,2 0 1,3 0 335,-5 0 0,3 0 0,3 0 0,1 0 0,0 0 0,-1 0 0,-3 0 0,-3 0 0,-4 0 135,2 0 1,-5 0 0,-2 0 0,1 0-136,15 0 0,-1 0 0,-15 0 0,-21 0 0,7 0 0,-13 0 0</inkml:trace>
  <inkml:trace contextRef="#ctx0" brushRef="#br0" timeOffset="9069">18618 6910 24575,'30'0'0,"0"0"0,0 0 0,1 0 0,-1 0 0,-1 0 0,-3 0 0,0 0 0,-5 0 0,-7-1 0,-10 0 0,-2 0 0</inkml:trace>
  <inkml:trace contextRef="#ctx0" brushRef="#br0" timeOffset="10763">19651 6749 24575,'32'0'0,"1"0"0,-1 0 0,1 0 0,2 0 0,2 0 0,2 0 0,2 0 0,1 0 0,-9 0 0,2 0 0,1 0 0,1 0 0,1 0 0,0 0 0,0 0 0,0 0 0,-2 0-303,3 0 1,-1 0-1,-1 0 1,1 0-1,-1 0 1,1 0-1,1 0 1,-1 0 302,0 0 0,2 0 0,0 0 0,1 0 0,-1 0 0,-1 0 0,-2 0 0,-2 0 0,-2 0 0,10 0 0,-4 0 0,-3 0 0,-1 0 0,4 0 0,-2 0 0,-10 0 193,-12-2 0,-13 2 1,-1-2-1</inkml:trace>
  <inkml:trace contextRef="#ctx0" brushRef="#br0" timeOffset="12180">17921 6975 24575,'35'0'0,"1"0"0,-1 0 0,1 0 0,-1 0 0,1 0 0,-1 0 0,6 0 0,-4 0 0,1 0 0,6 0 0,-12 0 0,3 0 0,3 0 0,2 0 0,2 0 0,-1 0 0,-1 0 0,-2 0 0,-2 0 0,-4 0-656,3 0 1,-4 0-1,-2 0 1,2 0 0,6 0 576,-7 0 1,4 0 0,3 0-1,1 0 1,2 0 0,1 0 0,-1 0-1,1 0 1,-2 0 0,-1 0 0,-2 0 78,3 0 0,-2 0 0,-1 0 0,-1 0 0,1 0 0,0 0 0,2 0 0,2 0 0,-4 0 0,1-1 0,2 1 0,0 0 0,2 0 0,-1 0 0,1 0 0,0-1 0,-1 1 0,0-1 0,-2 1 0,-1-1 0,5 0 0,-2-1 0,0 1 0,-1-1 0,-1 0 0,0 0 0,0 0 0,-1 1 0,0-1 0,0 0 0,1 0 0,-1 0 0,-1 0 0,0 0 0,-2-1 0,-1 1 0,-1-1 255,4 0 0,-2-1 1,-2 0-1,-2 0 1,-2 0-256,3 0 0,-3 0 0,-4 1 0,6 1 0,-18 2 0</inkml:trace>
  <inkml:trace contextRef="#ctx0" brushRef="#br0" timeOffset="16813">5975 6943 24575,'39'0'0,"-1"0"0,0 0 0,-2 0 0,0 0 0,2 0 0,0 0 0,-3 0 0,0 0 0,1 0 0,0 0 0,-2 0 0,2 0 0,-1 0 0,-2 0 0,-5 0 0,1 0 0,-8 0 0,-11 0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11-04T16:37:47.276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5966 6294 403 0,'-2'-2'36'16,"2"-3"-36"-16,0 1 0 0,0 1 0 0,0-1 60 0,0 1 6 15,2-2 1-15,-2 3 0 16,3-3-28-16,0-2-6 0,2 5-1 0,-2-3 0 15,2-2 26-15,-2 3 5 0,-1-4 1 0,3 6 0 16,6-5 9-16,-3 2 3 0,0-2 0 0,3 0 0 0,-1 3-37 0,3 1-7 16,1-1-2-16,1 1 0 0,1-2-14 0,3 5-2 15,-1 0-1-15,4 0 0 0,1 0-13 0,1 0 0 16,3 0 0-16,-1 0 0 0,3 0 0 0,3-2 0 16,0 2 0-16,2-5 0 0,3 3 16 0,3-3-4 15,-3-2 0-15,5 3 0 0,0 1-4 0,1-1 0 16,-1 1-8-16,-2-2 12 0,0 3-3 0,2-5-1 15,-2 2 0-15,-3-2 0 0,-3 0 4 0,0 3 1 16,-2 1 0-16,-3-2 0 0,-2 3-13 0,-3-3-8 0,-3 3 8 0,-3-3-13 16,-2 5 13-16,-5-7 0 0,-3 7 0 0,-3-2 0 15,-5 2 8-15,0 0 8 16,0 0 2-16,0 0 0 0,0 0-9 0,0 0-1 0,0 0-8 16,0 0-473-16,-5 0-102 0</inkml:trace>
  <inkml:trace contextRef="#ctx0" brushRef="#br0" timeOffset="733.13">5876 4937 172 0,'0'0'16'0,"0"0"-16"0,0 0 0 0,0 0 0 0,0 0 20 0,0 0 0 16,0 0 1-16,8 0 0 0,-8 0 4 0,0 0 1 16,0 0 0-16,6 5 0 0,-1 0 78 0,-2-3 16 15,-1 5 4-15,-2 0 0 0,0 7-33 0,0-2-7 16,-2 7 0-16,2-3-1 0,2 3-27 0,1 7-6 16,-3 2-1-16,0 5 0 0,-3 0-25 0,3 7-6 15,0-5-1-15,-2 10 0 0,2-3-8 0,0-2-1 16,2 7-8-16,1-2 12 0,-3 2-12 0,3-5-8 15,-3-2 8-15,2 0-13 0,-2-7 13 0,3 0 15 16,-3 0-3-16,0-5-1 0,-3-2-11 0,3 0-16 16,-2 2 4-16,-1-2 1 0,3-5 11 0,0 10 16 0,0-10-4 0,0 5-1 31,3-5-31-31,-1 5-7 0,3-9-1 0,-2 1-359 0,2-4-72 0</inkml:trace>
  <inkml:trace contextRef="#ctx0" brushRef="#br0" timeOffset="1858.76">5842 4942 1209 0,'-11'-14'53'0,"9"2"12"0,-1 5-52 0,0 0-13 15,-2 0 0-15,8 0 0 0,2 0 40 0,0 2 6 16,3-2 1-16,6 0 0 0,1 0-47 0,1 2-10 16,3-2-2-16,2 5 0 0,-2-10-6 0,-1 5-2 15,6-5 0-15,-3 5 0 0,3-2 20 0,5-3 0 16,0-2-8-16,0 2 8 0,6 5 22 0,-1-2 8 15,6 2 2-15,-1-3 0 0,-4 3-18 0,2 5-3 16,0-3-1-16,3 3 0 0,4-3-10 0,-1-2 8 16,2 7-8-16,-3-7 8 0,-2 7-8 0,2-2 8 0,-2-3-8 15,-3 5 8-15,-3-5-8 0,1 3-9 0,2-3 9 0,-3-2-13 16,1 5 13-16,-6-3 0 0,0-2 0 0,-3 5 0 16,1-3 0-16,-4 0 0 0,-1 3 0 0,-7-3 10 15,1 5-10-15,-2-2 0 0,1-3 0 0,-4 5 0 16,0 0 0-16,-3 0 0 0,0 0 0 0,-3 0 0 15,-5 0 0-15,5 0 0 0,-5 0 8 0,0 0-8 16,8 0 0-16,-8 0 0 0,0 0-9 0,0 0 9 16,0 0 0-16,0 0 0 0,5 0 8 0,-5 0-8 15,0 0 9-15,6 0-9 0,-1 0 8 0,-5 0-8 16,8 0 0-16,-3 0 0 0,-5 0 0 0,8 0 0 16,0 0 0-16,-3 0 0 0,1 0 0 0,2 0 0 15,-3-2 21-15,0 2-1 0,-5 0 0 0,8 0 0 16,-3 0-4-16,1 0-2 0,-1 0 0 0,-5 0 0 15,0 0 3-15,3 2 1 0,2-2 0 0,-5 0 0 16,0 0-18-16,3 7 0 0,-1-2 0 0,3 2 0 0,-5 0 0 0,0-2 0 16,0-5 0-16,3 7 0 0,0 0 0 15,-3 0 0-15,-3 0 0 0,3 0 0 0,5 0 0 0,-5 5 0 16,0-5 0-16,0 0 0 0,0 0 0 0,0 0 0 16,0 0 0-16,0 5 0 0,0-5 10 0,0 7-2 15,0-2 0-15,0 2 0 0,0 0 0 0,0 5 0 16,0-5 0-16,0 7 0 0,-2-2-8 0,-1 2 0 15,3-2 0-15,0 2-11 0,0 0 3 0,0 5 0 16,0 0 0-16,0 0 0 0,5 2 8 0,-2-2 0 16,2 2 8-16,-2-2-8 0,2 0 0 0,1 2 0 15,-1-7 0-15,0 5 0 0,3-5 0 0,0 5 0 0,0 0 0 0,0-5 0 16,2-2 0-16,-4 7 0 0,-1-5 0 16,0 0-8-16,3-2 8 0,-5 2 0 0,0-7 8 0,-3 10-8 15,0-3 11-15,2 0-3 0,-2 0 0 0,-2-2 0 16,2 7 0-16,-3-5 0 0,3 0 0 0,0 5 0 15,-5-5 10-15,2-2 2 0,3 2 0 0,-3-2 0 16,3 2-20-16,0-2 0 0,-2 0 0 0,2-3 0 16,2 3 0-16,1 2 0 0,-6-2 0 0,6 0 0 15,-3-5 0-15,3 0 0 0,-3 0 0 0,0 5 0 16,-3-5 0-16,6-2 0 0,-1-2 0 0,-2 1 0 16,3 1 0-16,-3-3 0 0,3-1 0 0,2-4 0 15,-5 3 0-15,3 0 0 0,-1 0 0 0,1 0 0 16,-3-2 0-16,0-5 0 0,0 0 0 0,0 7 0 15,2 0-12-15,-2-2-7 0,0-5-1 0,-2 2 0 16,2 5 0-16,-5-2 0 0,2-3 0 0,-2-2 0 0,-1 0 20 0,1 0 0 16,0-2 0-16,-1 2 9 0,-2-5-9 0,1 5 0 15,-4 0 0-15,0-2 0 0,-2-3 0 0,-3 5 0 16,0-2 0-16,-2 2-11 0,-3 2 11 0,0-2 0 16,-3 0 0-16,-3 7 0 0,1-2-22 0,-6-3-2 15,-2 5-1-15,-1 1 0 16,-2-4-8-16,-2 3-2 0,-4 5 0 0,-2-5 0 0,-2 3 24 0,-6-3 11 15,-6 2-10-15,-4 0 10 0,-3 3 0 0,-6-2 8 16,1-3 1-16,0 4 0 0,2 1 27 0,-3-2 4 16,1 1 2-16,7-4 0 0,6 0-19 0,8-2-4 15,0-3-1-15,7 3 0 0,6-2-18 0,8 4 10 16,3-3-10-16,7-1 8 0</inkml:trace>
  <inkml:trace contextRef="#ctx0" brushRef="#br0" timeOffset="3662.31">3799 3404 921 0,'0'0'82'0,"3"-2"-66"0,0-3-16 0,2-2 0 16,-5 7 48-16,0-3 7 0,3-6 1 0,-1 7 0 15,1-3 14-15,2-2 3 0,1 0 1 0,-6 5 0 16,2-3 30-16,-2 5 5 0,3 0 2 0,2-7 0 16,0 4-15-16,1-1-4 0,-6 4 0 0,5 0 0 15,0-5-17-15,3 3-4 0,-2-3-1 0,1 3 0 16,4-3-26-16,2-2-6 0,0-7-1 0,1 7 0 16,2-5-20-16,2-2-4 0,1 0-1 0,4 2 0 0,-4-5-12 15,7 1-13-15,-2 7 2 0,0-3 1 16,-3 5-101-16,0 0-20 0,-5 0-4 0,-3 2-845 15</inkml:trace>
  <inkml:trace contextRef="#ctx0" brushRef="#br0" timeOffset="3933.27">3741 3343 1850 0,'0'0'82'0,"-2"0"17"0,2 0-79 0,0 0-20 16,-8 0 0-16,8 0 0 0,0 0 26 0,0 0 2 15,0 0 0-15,0 0 0 0,8 7 39 0,-6 0 8 0,1 0 1 0,5 0 1 16,0-2-9-16,0 2-1 0,2 0-1 0,-2 5 0 16,0-3-31-16,0-2-7 15,0 5 0-15,0 0-1 0,-3-3-12 0,1 3-3 0,-6-1 0 0,2-1 0 16,1 4 1-16,-6-2 0 16,1 2 0-16,-6-2 0 0,-3 2 2 0,3 0 0 0,-5 0 0 0,2 5 0 15,-2-5-5-15,0 7-1 0,0-2 0 0,-3-5 0 16,2 5-33-16,1-5-6 15,3-2-2-15,-1-3 0 0,6 3-158 0,5-7-32 0,0-5-6 16,0 0-2-16</inkml:trace>
  <inkml:trace contextRef="#ctx0" brushRef="#br0" timeOffset="4188.59">4075 3190 1612 0,'0'0'72'0,"0"0"14"0,0 0-69 0,0 0-17 15,0 0 0-15,0 0 0 0,0 0 147 0,0 0 25 16,0 0 6-16,0 0 1 0,0 0-67 0,0 0-12 16,0 7-4-16,5-2 0 0,-2 2-35 0,2 4-7 15,5-1-2-15,-7 4 0 0,0-2-35 0,2 7-7 16,0-3-2-16,3 3 0 0,-8 2-8 0,3-2 8 16,2 2-8-16,-2 3 8 0,-1-3 18 0,1 5 3 15,2-5 1-15,-2 0 0 0,2 0-30 0,1-2 8 16,-1-5-8-16,0-2 0 0,3 2 0 0,5-2 0 15,-7-3 0-15,4-4 0 16,1 2-83-16,7-3-22 0,-2-4-5 0,3-4-697 0,-1-3-139 0</inkml:trace>
  <inkml:trace contextRef="#ctx0" brushRef="#br0" timeOffset="4367.1">4569 3228 1670 0,'0'0'148'0,"0"0"-118"0,0 0-30 0,0 0 0 16,0 0 128-16,0 0 19 0,0 0 4 0,0 0 1 16,0 0-28-16,0 0-6 0,0 0-1 0,0 0 0 15,0 0-52-15,0 0-10 0,0 0-3 0,0 0 0 16,6 0-91-16,-1-5-18 0,3 5-4 0,0 0-1133 16</inkml:trace>
  <inkml:trace contextRef="#ctx0" brushRef="#br0" timeOffset="4535.66">4572 3503 2257 0,'0'0'100'0,"0"0"20"0,0 0-96 0,0 0-24 16,0 0 0-16,0 0 0 0,0 0 80 0,0 0 12 15,0 0 1-15,0 0 1 0,0 0-30 0,0 0-7 16,8 0-1-16,3 2-858 15,-1-4-172-15</inkml:trace>
  <inkml:trace contextRef="#ctx0" brushRef="#br0" timeOffset="10342.44">5384 2879 892 0,'8'-11'40'0,"-5"4"8"0,2 2-39 0,0-2-9 0,-2 0 0 0,2 0 0 16,1 0 109-16,-1 4 20 0,-2-1 4 0,-3-3 1 16,2 0-18-16,-2-1-3 0,0 4-1 0,-2-3 0 15,2 4-36-15,-6-1-7 0,4-3-1 0,-4 0-1 16,1 7-27-16,-3-5-6 0,0 3-1 0,0-3 0 15,-2 2 0-15,-1-1 0 0,-2 1 0 0,2-1 0 16,1 8-13-16,-4-1-4 0,-1 1 0 0,-4-1 0 16,1 2-7-16,-4 2-1 0,4 0-8 0,-3 0 12 15,0 4-2-15,2-1-1 0,-2 2 0 0,5 2 0 16,-3 0-9-16,6 0 8 0,0 5-8 0,5-5 8 16,-3 2-8-16,6 1 0 0,0-3 0 0,2 5 0 0,1-5 0 0,2 0 0 15,2 2-10-15,4-1 10 16,1-1 0-16,1 0 0 0,6 0 0 0,-4-2 0 15,3 2 0-15,1 0 0 0,-1 0 0 0,3-2-12 0,0 2 12 0,-3 0 0 16,5 2 0-16,1-2 10 0,-1-4-10 0,4 4 0 16,-4 2 0-16,3-1 0 0,3-1 0 0,0 0 0 15,0-2 0-15,-3-3 8 0,-5 3-8 0,2 2 0 16,1-2 0-16,-6-3 0 0,0 3 0 0,1 2 0 16,-7-2 0-16,-1 2-11 0,-4 0 35 0,-2 0 8 15,-5 2 0-15,-3 1 1 0,0 2-22 0,-8-5-11 16,-2 7 10-16,-1-2-10 0,3 0 8 0,-5-5-8 15,-5 0 0-15,2 0 9 0,0 0-9 0,-2 5 8 16,-1-7-8-16,1-3 8 0,-1-2-8 0,4 3 0 16,-1-8 0-16,0-2 8 0,3 0-8 0,2-7-9 0,1 0 9 0,2-5-754 15,3-4-143-15</inkml:trace>
  <inkml:trace contextRef="#ctx0" brushRef="#br0" timeOffset="11085.69">4940 2995 1220 0,'0'0'108'0,"0"0"-86"0,0 0-22 0,0 0 0 16,0 0 88-16,0 0 12 0,-3 7 4 0,0-3 0 15,3-4-14-15,0 8-2 0,0-6-1 0,-2 5 0 16,2 0-27-16,-3 2-6 0,3-2-1 0,0 3 0 16,0-3-18-16,0 5-4 0,3 2-1 0,-3 0 0 15,2-2-7-15,-2 2-2 0,3-2 0 0,0-3 0 16,2 10-10-16,0-5-3 0,-2 0 0 0,5 5 0 16,0-5-8-16,2-2 10 0,4 2-10 0,2-7 10 15,2 5-10-15,3-5 0 0,0-5 9 0,3 3-9 16,0-5 0-16,0 2 0 0,0-2 0 0,-3 5 0 0,3-5 0 15,-3 0 9-15,0 0-9 0,-2 4 10 0,-4-1-10 16,1 4 0-16,-5 0 0 0,2 0 0 0,0 5 0 0,-5-1 0 16,-5 4 9-16,2-6-9 0,3 10 9 0,-5-5-9 15,-1 0 12-15,1 5-12 0,-3-5 11 0,0 5-11 16,-3 0 10-16,1-5-10 0,-1 0 0 0,0 5-8 16,1-10-1-16,-1 3 0 0,-2 2 33 0,2 0 6 15,-5-2 2-15,0 2 0 0,0-7-32 0,0 7 0 16,-2-2 0-16,-3-5 0 0,2 5 0 0,-2-5 0 15,-6 0 0-15,3 0 0 0,-2 0 0 0,-1-2-20 16,-2-3 4-16,-3-2 0 0,3 0-2 0,-3 0 0 16,1-2 0-16,1-3 0 15,4 2-114-15,5-1-22 0</inkml:trace>
  <inkml:trace contextRef="#ctx0" brushRef="#br0" timeOffset="11444.12">5736 3329 748 0,'0'0'67'0,"-5"-5"-54"15,5 5-13-15,-3 0 0 0,1-7 194 0,2 0 36 16,0 4 7-16,2-1 2 0,4-3-124 0,-1 2-25 16,0 3-5-16,3-3-1 0,8 3-6 0,0-3-2 15,2 3 0-15,3 2 0 0,3-5-16 0,3 5-3 16,-3-2-1-16,2-3 0 0,0 5-22 0,1-7-5 16,5 0-1-16,-1 2 0 0,-1-2-16 0,1 0-3 15,1 7-1-15,2-7 0 0,-4 4-8 0,-1-1 0 16,0-3 0-16,-5 2 0 0,-1 3-17 0,-4-3-6 15,-1-2-1-15,-2 5 0 16,-2-6-23-16,-1 4-5 0,-3-3 0 0,-2 0-1 16,-2 0-75-16,-1 2-16 0,-5-4-2 0</inkml:trace>
  <inkml:trace contextRef="#ctx0" brushRef="#br0" timeOffset="11625.63">6249 3056 1764 0,'0'0'78'0,"0"0"16"0,0 0-75 16,11 5-19-16,-3-3 0 0,5-2 0 0,-2 5 44 0,-1-3 4 0,6 3 2 0,-3 2 0 16,1-3 5-16,-1 3 1 0,3-4 0 0,-3 4 0 15,0 5-21-15,-2-5-4 0,2 4-1 0,-5-1 0 16,0 4-30-16,-5 2 0 0,-6 1 0 0,0 2-10 16,1 0-130-16,-9 2-27 0</inkml:trace>
  <inkml:trace contextRef="#ctx0" brushRef="#br0" timeOffset="11992.65">7162 2774 1497 0,'0'-12'66'0,"3"5"14"0,2 4-64 0,1-8-16 16,-4 4 0-16,3 0 0 0,3 0 88 0,-2-1 13 15,-1 1 3-15,0 3 1 0,1-3-29 0,-4 4-7 16,-2 3-1-16,0 0 0 0,0 0 0 0,0 0 0 16,0 0 0-16,0 0 0 0,-2 10-17 0,-1 1-4 0,-2 4-1 0,2 3 0 15,-5 4-21-15,0 3-4 0,-5 1-1 0,0 3 0 16,-1 3 14-16,-1 1 2 15,-4 3 1-15,-2-3 0 0,0 9-24 0,0-2-5 0,2 0 0 0,-2 0-8 16,-3 5 0-16,3-5 0 0,0-5 0 0,2 2 0 16,1-1 0-16,2-8 0 0,3 3 0 0,-1-8 0 15,1 3 0-15,0-7-14 0,8 2 2 0,-1-7 1 16,1-2-177 0,2-5-35-16,1 0-7 0,2-7-2 0</inkml:trace>
  <inkml:trace contextRef="#ctx0" brushRef="#br0" timeOffset="12368.64">7239 2665 1234 0,'0'0'110'0,"0"7"-88"15,3 1-22-15,-1-1 0 16,1 0-28-16,-3 0-9 0,3 4-3 0,-3-3 0 15,0-1-9-15,0 0-3 0,2-3 0 0,-2-4 0 0,0 0 52 0,3 7 0 16,-3-7 0-16,3 3 0 0,-1 4 50 0,-2-7 10 16,0 0 3-16,0 0 0 0,0 0 47 0,3 7 10 15,-3-7 1-15,2 5 1 0,1-3-14 0,0 3-4 16,-3 2 0-16,2 0 0 0,4 0-16 0,-4 0-4 16,4 5-1-16,-1-1 0 0,0-1-52 0,3 9-11 0,0-5-1 0,0 7-1 15,3-2 1-15,-3 2 0 0,2 5 0 0,3-5 0 16,-2 5 7-16,-3 0 2 0,0 7 0 0,-3-5 0 15,3-2-14-15,3 2-2 0,-3-2-1 0,0 7 0 16,-3-7 1-16,3-1 0 0,0-1 0 0,0-1 0 16,-6-1-3-16,4-4 0 0,-4-1 0 0,3-3 0 15,-2-2 19-15,0 0 3 0,-1-5 1 0,1 0 0 32,-3-5-77-32,0-2-15 0,0 0-4 0,0 0-703 0,0 0-141 0</inkml:trace>
  <inkml:trace contextRef="#ctx0" brushRef="#br0" timeOffset="12729.57">7173 2854 230 0,'0'0'10'0,"0"0"2"0,0 0-12 0,0 0 0 16,0 0 0-16,0 0 0 0,0 0 269 0,0 0 51 16,0 0 11-16,0 0 1 0,0 0-166 0,-5 7-34 15,5-7-6-15,0 7-2 0,-3 0-38 0,3 5-8 16,0-5-2-16,0 4 0 0,0-1-18 0,3 4-4 16,-3 0-1-16,5 5 0 0,-2 0-20 0,-1 2-4 0,3 0-1 0,1 5 0 15,-1 0-17-15,3 2-11 16,0 5 12-16,0-7-12 0,-3 7 16 0,3-5-3 0,0-2-1 0,0 2 0 15,0-2-12-15,0 0 0 0,0-5-9 0,2 0 9 16,-2-2 0-16,3 0 0 0,-3-5 0 0,2 0 0 16,1 0 0-16,-3-7 0 0,2 5 0 0,-2-5 0 31,0-2-149-31,0-3-31 0,3 3-5 0,-11-5-2 0</inkml:trace>
  <inkml:trace contextRef="#ctx0" brushRef="#br0" timeOffset="13246.19">6990 3220 1209 0,'0'0'53'0,"0"0"12"16,0 0-52-16,0 0-13 0,0 0 0 0,0 0 0 16,6 8 164-16,-1-1 31 0,0-5 5 0,3 3 2 0,3 2-84 0,2-3-17 15,0-1-3-15,3-3-1 0,3 0-41 0,2-3-8 16,5-1-1-16,1-3-1 16,4-5-119-16,9-2-24 0</inkml:trace>
  <inkml:trace contextRef="#ctx0" brushRef="#br0" timeOffset="16376.25">8943 6657 460 0,'0'-17'20'0,"0"12"5"0,0-2-25 0,0 3 0 0,3 1 0 0,-1-1 0 15,-2 4 72-15,8-8 10 0,0 8 2 0,3-7 0 16,-1 7-69-16,1-7-15 0,-3 7 0 0,2-4 0 15,4 1 79-15,-1 3 17 0,0 0 4 0,3-4 1 16,2 4-20-16,4-3-4 0,-7-1-1 0,7 4 0 16,-1 0-12-16,3-3-4 0,2-1 0 0,8 4 0 15,9-3-7-15,4-2-1 0,6 3-1 0,6-3 0 16,1 3-30-16,9-3-5 0,5 5-2 0,0 0 0 16,0 0-6-16,1 0 0 0,-1 5-8 0,-3-3 12 0,1-2-12 15,-4 5 0-15,-2-3 0 0,-2 3 0 0,-6-5 0 0,-2 3 0 16,-3-3 8-16,-3-3-8 0,-2 3 0 0,-3-5 0 15,-3 5 8-15,-2-2-8 0,-6 2 0 0,-5-5 9 16,-5 5-9-16,-3-2 8 0,-5-3-8 0,-6 5 0 16,1 0 0-16,-11 0 0 0,0 0 0 0,0 0 10 15,0 0-2-15,-8 7-8 0,0-2 14 0,-2-3-4 16,-4 3-1-16,1 2 0 16,0-4-77-16,0 4-16 0,2-3-4 0,1 3 0 0</inkml:trace>
  <inkml:trace contextRef="#ctx0" brushRef="#br0" timeOffset="19278.68">13113 7346 518 0,'0'0'46'0,"0"-3"-37"16,0-1-9-16,0 1 0 0,2-1 56 0,1-1 8 0,0 2 3 0,-1-1 0 15,-2 4-26-15,6 0-5 0,2-3 0 0,-6-1-1 16,4 1 11-16,-1-1 2 0,3 4 1 0,0 0 0 15,0-7 12-15,2 7 3 0,-2-3 0 0,0-1 0 16,0 4-7-16,3 0-1 0,-1 0 0 0,1 0 0 16,2 0-25-16,-2 0-6 0,2 0-1 0,3 4 0 15,2-1-8-15,1-3-3 0,-1 0 0 0,6 4 0 16,-3-1-3-16,3-3-1 0,2 4 0 0,1-4 0 16,2 3 7-16,0 1 0 0,-2-1 1 0,-1-3 0 15,1 4-5-15,-4-4-2 0,6 3 0 0,-2 2 0 16,-1-5 5-16,1 0 1 0,-1-5 0 0,1 5 0 15,-1 0-1-15,1 0 0 0,2-3 0 0,-3 3 0 16,1 3 1-16,2-3 0 0,-5 0 0 0,-1-3 0 0,1 3-16 16,-5 0 0-16,2 0 0 0,-3 0 0 0,-4-4 0 0,-1 4 0 15,0 0 0-15,0 0 0 0,-2 0 25 0,-3 0-1 16,0-3 0-16,-3 3 0 0,0-4-2 0,3 1-1 16,-2-1 0-16,-1 4 0 0,0-3 19 0,3-1 4 15,-3-3 1-15,1 2 0 0,2 2-37 0,0-1-8 16,0 1 0-16,-3-1 0 0,3 4 0 0,-3-3 0 15,0-4 0-15,1 3 0 0,-1 4 0 0,0 0 0 16,1-7 0-16,-6 7 0 0,0 0 0 0,0 0 0 16,5 0 0-16,-5 0-10 0,0 0 10 0,5-3 0 15,-5 3 10-15,5-5-10 0,-5 5 0 0,11 0 0 16,-3 0 0-16,0 0 0 0,-8 0 0 0,8 0 0 16,2 0 0-16,-2-4 0 0,-2 4 0 0,-6 0 0 15,8 0 0-15,-8 0 0 0,7-3 0 0,-7 3 0 0,0 0 0 0,6 0-10 16,-6 0 18-16,0 0 4 0,0 0 1 0,0 0 0 15,0 0-13-15,0 0 9 0,0 0-9 16,0 0 8-16,0 0-8 0,0 0 0 0,0 0 0 0,0 7 0 16,-3-7 0-16,-2 5 0 0,2-2 0 0,1-3 0 15,2 0 0-15,-6 4 0 0,4-1 0 0,2-3 0 16,-3 0 0-16,3 0 0 0,0 0 0 0,-5 0 0 16,5 0 0-16,-3 4-9 0,3-4 9 0,-5-4 0 15,2 4-14-15,3 0 4 0,-5 4 1 0,2-1-662 16,-2-3-132-16</inkml:trace>
  <inkml:trace contextRef="#ctx0" brushRef="#br0" timeOffset="20685.06">14547 6254 460 0,'0'0'20'0,"0"0"5"0,0 0-25 0,0 0 0 16,0 0 0-16,0 0 0 0,0 0 135 0,0 0 21 15,0 0 5-15,0 0 1 0,0 0-102 0,8 0-20 16,0 0-4-16,2 0 0 0,-2 0 16 0,3 0 4 16,2 0 1-16,0-7 0 0,0 7 0 0,3-7 0 15,6 3 0-15,1 1 0 0,1-2 2 0,3-2 0 16,-1 0 0-16,1 0 0 0,-6 5-31 0,2-3-7 0,-4 1-1 0,-3 1 0 15,2 3-20-15,-4 0 0 16,-1 0-12-16,-3 3-538 0,-2 1-107 0</inkml:trace>
  <inkml:trace contextRef="#ctx0" brushRef="#br0" timeOffset="21948.1">15409 6283 806 0,'3'-7'72'0,"0"7"-58"0,-1-3-14 0,1-4 0 16,2 2 76-16,1-2 12 0,4 7 2 0,3-2 1 15,1-3-28-15,4 5-6 0,3 0-1 0,6-4 0 16,-1 1-29-16,6 3-7 0,0 0 0 0,-1-4-1 15,1 4 4-15,5-3 1 0,0-2 0 0,0 5 0 16,3-2-8-16,0 2 0 0,-1-5-1 0,1 5-466 16,-6 0-93-16</inkml:trace>
  <inkml:trace contextRef="#ctx0" brushRef="#br0" timeOffset="23614.75">16597 6160 914 0,'6'-7'40'0,"-6"7"9"0,5-4-39 0,5-4-10 16,-2 1 0-16,3 0 0 16,-6 0 96-16,6 0 16 0,2 0 4 0,-2 0 1 0,-6 0-30 0,6 2-7 15,4-2 0-15,4 0-1 0,-1 7-40 0,4 0-8 16,1 0-2-16,7 0-778 16</inkml:trace>
  <inkml:trace contextRef="#ctx0" brushRef="#br0" timeOffset="25484.34">12060 6134 1396 0,'5'-7'62'0,"-5"7"13"16,5-2-60-16,1-3-15 0,2 3 0 0,2-3 0 16,3 5 37-16,3-4 5 0,8 1 1 0,0 3 0 15,0 0-31-15,2 0-12 0,9 0 8 0,-1 0-8 0,0 0 0 0,6 3 0 16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9T18:37:24.452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5456 8196 24575,'35'0'0,"0"0"0,-1 0 0,1 0 0,-2 0 0,2 0 0,3 0 0,0 0 0,1 0 0,1 0 0,0 0 0,-2 0 0,0 0 0,2 0 0,-1 0 0,1 0 0,0 0 0,1 0 0,-1 0-122,-2 0 1,1 0 0,1 0-1,0 0 1,-1 0 0,0 0-1,-1 0 1,-2 0 0,-2 0 121,4 0 0,-1 0 0,-2 0 0,-1 0 0,-2 0 0,-2 0 0,10 0 0,-4 0 0,-7 0 0,0 0 0,-23 0 0</inkml:trace>
  <inkml:trace contextRef="#ctx0" brushRef="#br0" timeOffset="2030">12213 10533 24575,'37'0'0,"0"0"0,0 0 0,0 0 0,-8-1 0,4 0 0,2 0 0,2 0 0,1 0 0,2-1 0,-1 1 0,1-1 0,0 1 0,-1 0 0,-2 0 0,0 1 0,-1-1 0,0 1 0,0 0 0,-1 0 0,1 0 0,1 0 0,1 0 0,1-1 0,3 0-193,-8 0 0,3 0 0,0 0 1,3 0-1,0-1 0,1 1 0,0-1 1,1 0-1,0 1 0,0-1 0,0 0 1,-1 1-1,-1-1 0,-1 0 0,-1 1 1,-1 0-1,-2 0-98,7-1 0,-1 1 0,-2 0 1,-1 1-1,-1-1 0,-1 0 0,1 0 1,0 0-1,0 1 0,2-2 291,-2 1 0,2 0 0,0 0 0,0-1 0,0 1 0,1 0 0,-1-1 0,-1 1 0,-1 0 0,-1 0 0,-1 0 109,3 0 0,-1 0 1,-1 0-1,-2 0 1,1 0-1,-1 1 0,0-1 1,0 1-110,5-1 0,1 1 0,-1 0 0,1 0 0,-3 0 0,-2 0 0,-2 1 0,-1-1 0,-4 0 0,0 0 0,5 0 0,-2 0 0,5 0 0,2 0 0,2 0 0,1 0 0,-1 0 0,-1 0 0,-3 0 0,2 0 0,-2 0 0,-1 0 0,0 0 0,1 0 0,3 0 0,-5 0 0,2 0 0,0 0 0,2 0 0,0 0 0,0 0 0,0 0 0,-1 0 0,-1 0 0,2 0 0,0 0 0,1 0 0,-2 0 0,0 0 0,-1 0 0,-2 0 0,-2 0 236,4 0 0,-2 0 1,-2 0-1,-2 0 1,-1 0-237,10 0 0,-2 0 0,-6 0 0,-11 0 0,0 0 0,6-1 0,5 1 0,3 0 0,0 1 0,1-1 0,2 2 0,2 0 0,-1-1 0,-1 1 0,-4-1 0,1 1 0,-1-1 0,-1 0 0,0 1 460,7 0 0,0 1 0,-3-1 0,-9 1 0,-2 3 0,-19-4 0</inkml:trace>
  <inkml:trace contextRef="#ctx0" brushRef="#br0" timeOffset="3456">20515 10673 24575,'38'-1'0,"0"0"0,-1 0 0,1 0 0,0 0 0,0 0 0,0 0 0,0 1 0,-1-1 0,1 0 0,0 0 0,0 0 0,0 0 0,0 0 0,-1 0 0,1 0 0,0 0 0,3 1 0,0-1 0,-2 1 0,0 0 0,0 0 0,0-1 0,-1 1 0,1 0 0,0 0 0,0 0 0,1-1 0,2 1 0,0-1-183,-5 1 1,2-1 0,0 0 0,1 0 0,1 0 0,0 0 0,1 0 0,0 0 0,0 0 0,0 0 0,0 0 0,-1 0 0,-1 0 0,0 0 0,-1 1 0,-1-1 0,-1 0 0,-1 1-46,7-1 1,0 1 0,-2 0 0,0 0 0,-1 0 0,0 0 0,-2 0 0,-2 1 0,0-1 0,-1 0 0,-2 0 227,9 0 0,-2 0 0,-2 0 0,-2 0 0,-2 0 0,-1 0 0,3 0 0,-1 0 0,-4 0 0,-6 0 1717,9 0-1717,-26 0 233,-2-3 0,-5 2 0,-1-2 0</inkml:trace>
  <inkml:trace contextRef="#ctx0" brushRef="#br0" timeOffset="5314">12121 9270 24575,'37'0'0,"1"0"0,-1 0 0,0 0 0,0 0 0,-6 0 0,3 0 0,1 0 0,2 0 0,2 0 0,2 0 0,0 0 0,2 0 0,0 0 0,0 0 0,1 0 0,0 0 0,0 0 0,-8 1 0,1-1 0,0 0 0,1 0 0,1 1 0,0-1 0,0 1 0,1-1 0,0 0 0,0 1 0,0-1 0,1 1 0,-1-1 0,1 1 0,-1-1 0,1 0 0,-1 1 0,0-1 0,0 1-164,-2-1 0,1 0 0,-1 1 0,1-1 0,0 1 0,0-1 1,0 0-1,0 1 0,0-1 0,0 0 0,0 1 0,0-1 1,0 1-1,-1-1 0,1 1 0,-1-1 0,0 1 0,-1-1 1,0 1-1,0-1-41,5 1 0,0 0 0,1-1 0,0 1 1,-1 0-1,1 0 0,-1 0 0,0 0 0,-1 0 1,-1-1-1,-1 1 0,-1 0 0,-1 0 0,-2 0 1,-1 0-1,-3 0-167,12 0 1,-3 0-1,-3 0 1,-2 0-1,-1 0 1,-2 0-1,-2 0 990,9 1 0,-3-1 0,-4 1 1,-6-2-619,4-1 0,-26 0 0,-4 0 0</inkml:trace>
  <inkml:trace contextRef="#ctx0" brushRef="#br0" timeOffset="7170">19594 9406 24575,'27'0'0,"0"0"0,-1 0 0,1 0 0,3 0 0,3 0 0,4 0 0,2 0 0,2 0 0,2 0 0,0 0 0,1 0 0,0 0 0,-11 0 0,1 0 0,1 0 0,1 0 0,1 0 0,1 0 0,0 0 0,1 0 0,0 0 0,0 1 0,1-1 0,1 0 0,-1 0 0,0 0 0,1-1 0,-1 1 0,1 0 0,-1 0-157,-2-1 1,-1 1 0,1-1 0,1 1 0,-1-1 0,1 0 0,-1 0 0,1 1 0,0-1 0,1 0 0,-1 0 0,1 0 0,-1 0 0,1 0 0,0 1 0,0-1 0,0 0 0,0 0 0,0 0 0,0 1 0,0-1 13,-1 1 1,0-1-1,1 1 1,0-1-1,1 1 1,0 0-1,0-1 1,0 1-1,0 0 1,0 0-1,0 0 1,0-1-1,0 1 1,0 0 0,-1-1-1,0 1 1,0 0-1,-2-1 1,1 0-1,-1 1 1,-1-1-1,-1 0 1,-1 0-77,8 0 1,-2-1-1,0 0 1,-1 1-1,-1-1 1,0 0-1,-1 0 1,0 0-1,-1 0 1,0 0 0,-1 0-1,1-1 1,-1 2-1,0-1 1,1 0 190,3 0 1,2 0 0,-1 0 0,0 0 0,0 0-1,-1 0 1,0 0 0,-2 1 0,-1-1 0,-2 0 0,-1 0-1,-2 0 557,13-1 1,-3 1 0,-3-1 0,-2 0 0,-1 0-530,2-1 0,0-1 0,-6 1 0,-11 1 0,-12 3 392,2-3 0,-9 2 0,-2 0 1</inkml:trace>
  <inkml:trace contextRef="#ctx0" brushRef="#br0" timeOffset="8524">20588 10719 24575,'38'-3'0,"-1"1"0,-9-1 0,4-1 0,2 0 0,3 0 0,0 0 0,-1 1 0,-1 0 0,1 1 0,0-1 0,1 1 0,1 0 0,0 0 0,1-1-295,-2 1 1,0-1 0,2 1 0,0-1 0,0 0 0,0 1 0,0-1 0,0 1 0,-1 0 294,3 1 0,-1 0 0,1-1 0,0 2 0,-1-1 0,-2 0 0,-1 1 0,-2 0 0,4-1 0,-2 1 0,-3 1 0,-1-1 0,-2 0 140,9-1 0,-4 0 1,-10 1-1,-10-1 0,-15 0 1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9T18:37:38.166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6163 11451 24575,'39'0'0,"0"0"0,0 0 0,0 0 0,0 0 0,0 0 0,0 0 0,0 0 0,1 0 0,-2 0 0,0 0 0,-2 0 0,0 0 0,0 0 0,4 0 0,1 0 0,-1 0 0,-3 0 0,-6 0 0,6 0 0,-10 0 0,-12 0 0</inkml:trace>
  <inkml:trace contextRef="#ctx0" brushRef="#br0" timeOffset="9177">14726 1091 24575,'34'0'0,"0"0"0,1 0 0,-1 0 0,0 0 0,1 0 0,1 0 0,1 0 0,1 0 0,1 0 0,1 0 0,2 0 0,0 0 0,2 0 0,-10 0 0,2 0 0,1 0 0,1 0 0,1 0 0,0 0 0,1 0 0,-1 0 0,1 0 0,-1 0 0,1 0 0,-2 0 0,0 0-274,1 0 1,-1 0 0,0 1 0,1-1 0,-1 0 0,0 1 0,-1-1 0,1 0 0,-1 1 0,0 0 0,0-1 0,0 1 199,5 0 0,0 0 0,0 0 0,1 1 1,-1-1-1,-1 0 0,-1 1 0,-2-1 0,-2 1 1,-1 0 73,9 0 0,-3 1 0,-3 0 0,-2 0 0,0 0 177,1 0 0,0 2 1,-3-1-1,-8-1 1,5 4-1,-25-5 1</inkml:trace>
  <inkml:trace contextRef="#ctx0" brushRef="#br0" timeOffset="11687">6285 1018 24575,'40'0'0,"0"0"0,0 0 0,0 0 0,-1 0 0,1 0 0,-3 0 0,1 0 0,1 0 0,1 0 0,0 0 0,1 0 0,0 0 0,0 0 0,0 0 0,-3 0 0,0 0 0,0 0 0,1 0 0,-1 0 0,1 0 0,-1 0 0,1 0 0,0 0 0,-1 0-81,1 0 0,1 0 1,0 0-1,1 0 0,-1 0 1,0 0-1,-2 0 0,-2 0 1,-2 0-1,-2 0 81,5 0 0,-2 0 0,-3 0 0,-3 0 0,-1 0 0,4 0 0,-4 0 0,-7 0 0,-9 0 0</inkml:trace>
  <inkml:trace contextRef="#ctx0" brushRef="#br0" timeOffset="32086">6068 6823 24575,'39'0'0,"1"0"0,-1 0 0,1 0 0,-1 0 0,1 0 0,-1 0 0,0 0 0,1 0 0,-1 0 0,1 0 0,-1 0 0,1 0 0,-1 0 0,1 0 0,-1 0 0,1 0 0,-1 0 0,0 0 0,1 0 0,-1 0 0,1 0 0,-1 0 0,1 0 0,-2 0 0,0 0 0,1 0 0,0 0 0,0 0 0,0 0 0,1 0 0,-1 0 0,1 0 0,0 0 0,0 0 0,0 0 0,0 0 0,-1 0 0,1 0 0,0 0 0,-1 0 0,1 0 0,-1 0 0,0 0 0,0 0 0,0 0 0,-1 0 0,0 0 0,-1 0 0,1 0 0,-1 0-157,4 0 1,1 0 0,-1 0 0,0 0 0,0 0 0,0 0 0,-1 0 0,1 0 0,-1 0 0,-1 0 0,1 0 0,-1 0 0,0 0 0,0 0 0,0 0 0,-1 0 0,0 0 0,0 0 0,0 0 0,-1 0 0,0 0-37,4 0 0,1 0 0,0 0 1,0 1-1,1-1 0,-1 0 0,0 0 1,0 0-1,-2 0 0,0 0 0,-2 0 1,-1 0-1,-2 0 0,-1 0 0,-3 0 1,-2 0-1,-3-1 640,23 1 0,-6 0 0,-8 0 0,-9-1-447,-7-3 269,-17-3 0,-2 2-1,0 0 1</inkml:trace>
  <inkml:trace contextRef="#ctx0" brushRef="#br0" timeOffset="33667">8132 10544 24575,'38'0'0,"0"0"0,0 0 0,0 0 0,0 0 0,0 0 0,0 0 0,0 0 0,0 0 0,1 0 0,-1 0 0,0 0 0,0 0 0,0 0 0,1 0 0,0 0 0,1 0 0,-1 0 0,1 0 0,0 0 0,0 0 0,0 0 0,0 0 0,0 0 0,-1 0 0,0 0 0,1 0 0,0 0 0,0 0 0,-1 0 0,1 0 0,-1 0 0,1 0 0,-1 0 0,1 0 0,-1 0 0,0 0 0,1 0 0,-1 0-253,1 0 1,1 0 0,0 0 0,1 1 0,0-1 0,0 0 0,-1 0 0,0 0 0,-2 0 0,-1 0 0,-3 0 0,-1 0 0,-2-1 159,14 0 0,-5 0 1,-2 0-1,-3 0 1,0-1 92,4 2 0,-1 0 0,-4 0 0,-8-3 1164,7-8-1164,-29 6 0,-5 0 0,0 3 0</inkml:trace>
  <inkml:trace contextRef="#ctx0" brushRef="#br0" timeOffset="62097">19458 6794 24575,'37'0'0,"1"0"0,0 0 0,0 0 0,0 0 0,-1 0 0,3 0 0,-1 0 0,0 0 0,-4 0 0,-3 0 0,0 0 0,-5 0 0,-2 0 0,4 0 0,-6 0 0,-2 0 0,-8 0 0,-10 0 0</inkml:trace>
  <inkml:trace contextRef="#ctx0" brushRef="#br0" timeOffset="64693">20537 6736 24575,'40'0'0,"0"0"0,-1 0 0,1 0 0,-1 0 0,1 0 0,0 0 0,-2 0 0,-2 0 0,-1 0 0,-1 0 0,-1 0 0,7 0 0,0 0 0,-4 0 0,-9 0 0,4 0 0,-27 0 0,-3 0 0</inkml:trace>
  <inkml:trace contextRef="#ctx0" brushRef="#br0" timeOffset="68172">17900 7002 24575,'24'0'0,"-1"0"0,9 0 0,7 0 0,3 0 0,2 0 0,-12 0 0,1 0 0,1 0 0,1 0 0,1 0 0,0 0 0,0 0-128,-1 0 1,1 0 0,0 0 0,1 0 0,-1 0 0,1 0 0,-2 0 0,0 0 127,7 0 0,1 0 0,-2 0 0,0 0 0,-3 0 0,-3 0 0,0 0 0,-2 0 0,-4 0 0,-5 0 0,8 0 0,-26 0 0</inkml:trace>
  <inkml:trace contextRef="#ctx0" brushRef="#br0" timeOffset="73089">13921 6886 24575,'24'0'0,"1"0"0,3 0 0,5 0 0,3 0 0,1 0 0,-4 0 0,0 0 0,-2 0 0,0 0 0,3 0 0,-2 0 0,3 0 0,1 0 0,-1 0 0,-1 0 0,-4 0 0,5 0 0,-4 0 0,-3 0 0,-1 0 0,-7 0 0,-11 0 0</inkml:trace>
  <inkml:trace contextRef="#ctx0" brushRef="#br0" timeOffset="74323">15399 6819 24575,'38'0'0,"0"0"0,0 0 0,1 0 0,1 0 0,-3 0 0,3 0 0,-2 0 0,1 0 0,-11 0 0,-22 0 0,3 0 0,-7 0 0</inkml:trace>
  <inkml:trace contextRef="#ctx0" brushRef="#br0" timeOffset="76663">16740 6689 24575,'30'0'0,"-4"0"0,0 0 0,5 0 0,-4 0 0,-2 0 0,-9 0 0,12 0 0,-8 0 0,-3 0 0,1-2 0,-15 1 0,4-1 0</inkml:trace>
  <inkml:trace contextRef="#ctx0" brushRef="#br0" timeOffset="80376">11379 10746 24575,'40'0'0,"0"0"0,0 0 0,0 0 0,0 0 0,0 0 0,1 0 0,-1 0 0,0 0 0,0 0 0,0 0 0,0 0 0,0 0 0,0 0 0,0 0 0,0 0 0,0 0 0,0 0 0,0 0 0,0 0 0,0 0 0,0 0 0,3 0 0,-2 0 0,-1 0 0,0 0 0,-1 0 0,-1 0 0,0 0 0,0 0 0,0 0 0,1 0 0,-1 0 0,1 0 0,0 0 0,1 0 0,1 0 0,1 0 0,-6 0 0,1 0 0,2 0 0,0 0 0,1 0 0,1 0 0,0 0 0,0 0 0,1 0 0,-1 0 0,1 0 0,-1 0 0,0 0 0,-1 0 0,-1 0 0,0 0 0,-2 0 0,0 0 0,-2 0 0,-1 0 0,-2 0 0,-2 0 0,15 0 0,-2 0 0,-1 0 0,-2 0 0,-3 0 0,-2 0 0,-3 0 0,-2 0 0,-5 0 0,23 0 0,-20 0 0,-26 0 0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9T18:39:08.156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3733 1821 24575,'41'0'0,"-1"0"0,0 0 0,0 0 0,0 0 0,-8 0 0,2 0 0,0 0 0,1 0 0,2 0 0,0 0 0,2 0 0,1 0 0,2 0 0,-8 0 0,1 0 0,1 0 0,2 0 0,0 0 0,1 0 0,1 0 0,1 0 0,-1 0 0,1 0 0,1 0 0,-1 0 0,0 0 0,0 0 0,-1 0 0,-1 0-205,1-1 0,0 1 0,0 0 0,0 0 1,0-1-1,1 1 0,-1 0 0,0-1 0,0 1 1,0 0-1,0-1 0,0 1 0,-1-1 0,1 1 1,-1-1-1,0 1-14,0-1 1,0 0-1,1 1 1,0-1-1,0 0 1,-1 1-1,1-1 1,-1 0-1,-1 1 1,0-1 0,-1 0-1,-1 0 1,0 0-1,-2 1 1,-2-1 206,12 0 0,-1 0 0,-1 0 0,-2 0 1,-2 0-1,-2 0 0,-2 0 0,-2 0 12,6-2 0,-2 1 0,-6-1 0,-10 2 1934,-11-1-1934,2 5 266,-9-3 0,-2 3 1,0-1-1</inkml:trace>
  <inkml:trace contextRef="#ctx0" brushRef="#br0" timeOffset="4569">5501 3501 24575,'27'0'0,"0"0"0,0 0 0,5 0 0,2 0 0,-2 0 0,7 0 0,0 0 0,-12 0 0,1 0 0,-1 0 0,2 0 0,0 0 0,-3 0 0,-1 1 0,-4 0 0,13 0 0,-19 1 0,-3-2 0,-8 0 0,1 0 0,-4 0 0</inkml:trace>
  <inkml:trace contextRef="#ctx0" brushRef="#br0" timeOffset="6947">3543 3543 24575,'33'0'0,"0"0"0,1 0 0,-5 0 0,0 0 0,2 0 0,1 0 0,-2 0 0,2 0 0,1 0 0,0 0 0,1 0 0,3 0 0,0 0 0,2 0 0,-1 0 0,-1 0 0,-2 0 0,-1 0 0,1 0 0,-2 0 0,-1 0 0,1 0 0,-1 0 0,-1 0 0,-2 0 0,2 0 0,-2 0 0,-7 0 0,-8 0 0,-13 0 0,-2 0 0</inkml:trace>
  <inkml:trace contextRef="#ctx0" brushRef="#br0" timeOffset="11457">10460 3603 24575,'31'0'0,"0"0"0,0 0 0,2 0 0,3 0 0,1 0 0,0 0 0,-5 0 0,1 0 0,1 0 0,-1 0 0,-1 0 0,2 0 0,0 0 0,-1 0 0,-1 0 0,4 0 0,-1 0 0,-6 0 0,-1 2 0,5-1 0,-20 0 0,-12-1 0</inkml:trace>
  <inkml:trace contextRef="#ctx0" brushRef="#br0" timeOffset="13194">11743 3642 24575,'38'0'0,"-1"0"0,1 0 0,0 0 0,0 0 0,0 0 0,0 0 0,0 0 0,0 0 0,-2 0 0,-3 0 0,-2 0 0,2 0 0,3 0 0,6 0 0,-13 0 0,3 0 0,4 0 0,1 0 0,3 0 0,2 0 0,1 0 0,1 0 0,0 0 0,2 0 0,-1 0 0,-1 0 0,0 0 0,-1 0 0,-1 0 0,-2 0 0,-3 0 0,-1 0 0,-4 0-410,12 0 0,-5 0 1,-3 0-1,-2 0 1,0 0-1,2 0 0,2 0 1,5 0 321,-11 0 0,2 0 0,3 0 0,1 0 1,2 0-1,2 0 0,0 0 0,0 0 1,1 0-1,0 0 0,-1 0 0,-1 0 0,-1 0 1,-1 0-1,-2 0 0,-3 0 0,-2 0 1,-2 0 87,14 0 0,-5 0 0,-3 0 0,-2 0 0,0 0 0,1 0 0,1 0 0,0 0 0,0 0 0,-1 0 0,-3 0 0,-4 0 0,4 0 0,-5 0 0,-3 0 368,15 0 1,-35 0 0,3 0 0</inkml:trace>
  <inkml:trace contextRef="#ctx0" brushRef="#br0" timeOffset="13961">15855 3556 24575,'37'0'0,"1"0"0,0 0 0,-1 0 0,1 0 0,0 0 0,-1 0 0,1 0 0,-3-2 0,2-1 0,2 0 0,0 0 0,0-1 0,2 0 0,-1 0 0,1 0 0,0 1 0,0-1 0,0 1 0,-1 0 0,-2 1 0,0 1 0,0 0 0,0 0 0,1 0 0,-1 0 0,0 1 0,1-1 0,-1 0 0,0 0 0,-1 0 0,0-1 0,0 0-110,4-1 1,2 0-1,0-1 1,0 0-1,0-1 1,-1 1-1,-2 0 1,-2 0-1,-2 0 1,-4 1-1,-4 0 110,16-1 0,-7 1 0,-14 1 0,-14 1 0,-9-2 0</inkml:trace>
  <inkml:trace contextRef="#ctx0" brushRef="#br0" timeOffset="17014">15470 7317 24575,'39'0'0,"1"0"0,-1 0 0,0 0 0,1 0 0,-1 0 0,1 0 0,-1 0 0,1 0 0,-3 0 0,-1 0 0,-1 0 0,0 0 0,0 0 0,2 0 0,2 0 0,2 0 0,-7 0 0,1 0 0,3 0 0,1 0 0,1 0 0,1 0 0,1 0 0,0 0 0,0 0 0,-1 0 0,0 0 0,0 0 0,-2 0 0,-1 0 0,-2 0-328,6 0 0,-2 0 0,-1-1 1,0 1-1,-2 0 0,1 0 1,-1 0-1,1 0 0,0 0 1,2 1 258,-4-1 1,1 0-1,2 0 1,0 0-1,0 1 1,-1-1-1,1 0 1,-1 1 0,-2-1-1,0 1 1,-3-1-1,-1 1 69,10 0 0,-3 1 0,-2 0 0,-1-1 0,-2 1 0,0-1 180,10 1 1,-2-1 0,-3 0 0,-9 2 0,6 5 0,-26-8 0</inkml:trace>
  <inkml:trace contextRef="#ctx0" brushRef="#br0" timeOffset="21997">3593 9044 24575,'33'0'0,"0"0"0,0 0 0,-1 0 0,1 0 0,0 0 0,2 0 0,3 0 0,2 0 0,0 0 0,0 0 0,0 0 0,-2 0 0,-2 0-547,5 0 1,-3 0 0,-1 0 0,1 0 0,2 0 0,6 0 345,-15 0 0,3 0 1,1 0-1,1 0 0,2 0 1,2-1-1,0 1 1,0 0-1,1 0 0,1 0 1,-1 0-1,1 0 0,-1 0 1,-1 1-1,0-1-4,-3 0 0,1 0 0,-1 1 0,0-1 1,0 0-1,1 1 0,-1-1 0,1 0 0,-1 1 1,1-1-1,0 1 0,1 0 0,-1-1 0,1 1 1,1 0-1,0 0 124,-2 0 0,0-1 0,0 2 0,0-1 0,1 0 0,0 0 1,0 1-1,0-1 0,1 0 0,0 1 0,0-1 0,1 1 1,-1-1-1,1 0 0,0 1 0,1-1 0,-1 0 0,2 1 0,-1-1 81,-5 0 0,0 0 0,1 0 0,0-1 0,1 1 0,0 0 0,0 0 0,1 0 0,-1 0 0,1-1 0,0 1 0,0 0 0,1 0 0,-1 0 0,0-1 0,0 1 0,0 0 0,0 0 0,-1 0 0,0-1 0,0 1 0,0 0 0,-1 0 0,0 0 0,0 0-30,2 0 0,0 0 0,0 0 0,0 1 0,-1-1 0,1 0 0,-1 1 0,0-1 0,0 0 0,0 1 1,-1-1-1,1 0 0,-1 1 0,0-1 0,-1 0 0,1 0 0,-1 0 0,1 0 0,-1 0 0,-1-1 0,1 1 30,3 0 0,1-1 0,-1 0 0,0 0 0,0 0 0,0 0 0,-1 0 0,1 0 0,-2 0 0,1 0 0,-1 0 0,0-1 0,-1 1 0,-1 0 0,0-1 0,0 1 0,-2 0-71,9-1 0,0 1 0,0 0 0,-2 0 0,1-1 0,-2 1 0,-2-1 0,-1 1 0,-1-1 0,-3 0 0,-2 0 71,9-1 0,-3 0 0,-3 0 0,-4 0 0,-7 0 1603,6-1-1603,-28 0 3276,-4-1-1811,-1-3-646,2 2 0,2 2 0,0 1 0</inkml:trace>
  <inkml:trace contextRef="#ctx0" brushRef="#br0" timeOffset="26161">18266 10467 24575,'40'0'0,"0"0"0,0 0 0,0 0 0,0 0 0,-1 0 0,1 0 0,0 0 0,0 0 0,0 0 0,-1 0 0,-4 0 0,0 0 0,-1 0 0,0 0 0,3 0 0,2 0 0,-5 0 0,1 0 0,1 0 0,2 0 0,1 0 0,0 0 0,1 0 0,-1 0 0,1 0 0,-1 0 0,-1 0 0,-1 0-328,4 0 0,-2 0 0,-1 1 1,1-1-1,-1 0 0,0 0 1,1 0-1,1 0 0,2 0 1,1-1 122,-8 0 0,1 1 0,0-1 0,2 0 1,0 0-1,1 0 0,1-1 0,-1 1 0,1 0 1,1-1-1,-1 1 0,0-1 0,0 0 0,-1 1 1,1-1-1,-2 0 57,1 0 0,-1 0 0,0 0 0,1 0 1,-1 0-1,1 0 0,-1-1 0,1 1 1,-1-1-1,0 1 0,0-1 0,-1 1 1,0-1-1,0 1 0,-1-1 0,-1 1 249,7-1 1,-1 0 0,0 0-1,-1 0 1,1 0 0,-2 0 0,0 0-1,0 0 1,-1 0 0,-2-1 0,0 1-1,-1-1-101,6 0 0,0-2 0,-1 1 0,-2-1 0,-1 1 0,-2 0 0,-2 1 0,-3 0 266,15 0 1,-5 1-1,-9 0 1,3-2-1,-28 5 1</inkml:trace>
  <inkml:trace contextRef="#ctx0" brushRef="#br0" timeOffset="29574">18871 11681 24575,'38'0'0,"1"0"0,0 0 0,0 0 0,-5 0 0,1 0 0,1 0 0,2 0 0,3 0 0,-10 0 0,2 0 0,1 0 0,1 0 0,2 0 0,0 0 0,1 0 0,1 0 0,0 0 0,0 0-253,-2 0 1,0 0 0,2 0 0,0 0 0,0 0 0,1 0 0,0 0 0,1 0 0,-1 0 0,1 0 0,-1 0 0,1 0 0,-1 0 17,-3 0 1,1-1 0,0 1 0,1 0 0,-1-1 0,0 1 0,1-1 0,-1 1 0,0-1 0,0 1 0,0 0 0,0-1 0,-1 1 0,0-1 203,3 1 1,1 0 0,0-1-1,0 1 1,-1 0 0,0-1 0,0 1-1,-1 0 1,-1-1 0,-1 1-1,-1 0 1,-2-1 315,9 0 0,0 0 1,-2 1-1,-2-1 1,-2 0-1,-4 0 0,-5 0-285,18-2 0,-15 1 1107,-19 2-1107,-12-3 0,2 3 0,-2-1 0</inkml:trace>
  <inkml:trace contextRef="#ctx0" brushRef="#br0" timeOffset="31740">22704 11514 24575,'37'0'0,"1"0"0,-6 0 0,2 0 0,-4 0 0,-8 0 0,1 0 0,8 0 0,7 0 0,0 0 0,-5 0 0,-2 0 0,1 0 0,1 0 0,7 0 0,2 0 0,1 0 0,-6 0 0,5 0 0,-4 0 0,1 0 0,-7 0 0,1 0 0,0 0 0,-2 0 0,6 0 0,-1-1 0,-3-1 0,0 1 0,-3-1 0,-4-1 0,0 0 0,-2 1 0,-4 1 0,-9-1 0,-1 4 0,-3 0 0,1 0 0,-6 0 0</inkml:trace>
  <inkml:trace contextRef="#ctx0" brushRef="#br0" timeOffset="35708">24107 11566 24575,'37'0'0,"0"0"0,0 0 0,0 0 0,-1 0 0,4 0 0,-3 0 0,1 0 0,-3 0 0,2-1 0,-1 0 0,-2 1 0,1-1 0,-2 0 0,-2-1 0,4-1 0,-1 0 0,5 1 0,-2 1 0,-3-4 0,-30 4 0,-4-1 0,0 1 0</inkml:trace>
  <inkml:trace contextRef="#ctx0" brushRef="#br0" timeOffset="39118">24473 11464 24575,'-28'0'0,"-1"0"0,8 0 0,-1 0 0,-9 0 0,1 0 0,9 0 0,-16 0 0,33 0 0</inkml:trace>
  <inkml:trace contextRef="#ctx0" brushRef="#br0" timeOffset="41060">20985 11502 24575,'34'0'0,"0"0"0,-6 0 0,1 0 0,-2 0 0,2 0 0,-3 0 0,-2 0 0,-4 0 0,-4 0 0,-10 0 0</inkml:trace>
  <inkml:trace contextRef="#ctx0" brushRef="#br0" timeOffset="53603">18095 10309 24575,'36'0'0,"0"0"0,0 0 0,-5 0 0,2 0 0,2 0 0,1 0 0,1 0 0,-1 0 0,0 0 0,0 0 0,1 0 0,0 0 0,0 0 0,0 0 0,-2 0-392,3 0 1,0 0 0,0 0 0,-2 0 0,-2 0-1,-2 0 392,11 0 0,-3 0 0,-14 0 0,-15 0 0,-10 0 0</inkml:trace>
  <inkml:trace contextRef="#ctx0" brushRef="#br0" timeOffset="57839">18202 9241 24575,'37'-1'0,"1"-1"0,-1 1 0,0-1 0,0 1 0,0-1 0,1 1 0,-1 0 0,0 0 0,0 0 0,0-1 0,-3 1 0,-1-1 0,1 1 0,0-1 0,0 0 0,-1 0 0,5 0 0,-1 0 0,0-1 0,-1 1 0,0 0 0,2 0 0,-1 0 0,0 0 0,3-2 0,-7 0 0,2-1 0,1-1 0,0 0 0,0 0 0,-2 0 0,2 0 0,-2 1 0,0-1 0,-1 0 0,2 0 0,3-2 0,1-1 0,0 0 0,0 1 0,-1 0 0,-5 1 0,-1 1 0,1 0 0,-1 0 0,2 0 0,0 1 0,1 1 0,2-1 0,-1 1 0,-1 0 0,-2 0 0,8-1 0,-2-1 0,0 1 0,1 0 0,-3 2 0,1-1 0,0 1 0,-1 0 0,-1-1 0,1-2 0,-2 0 0,-1 0 0,1 0 0,0 1 0,0-1 0,0 1 0,0-1 0,-1 0 0,1 0 0,-2 0 0,1 0 0,6 1 0,-1-1 0,-1 2 0,-8 1 0,-1 1 0,1 0 0,5 1 0,2 0 0,-1 1 0,-2 0 0,0 0 0,1 0 0,2 0 0,0-1 0,-3 2 0,3 0 0,-5 1 0,-5 4 0,-19 4 0,9 11 0,3 0 0,2 2 0,-3-5 0,0 0 0,4 5 0,-2 0 0,-3 10 0,-11-11 0,0 5 0,-5-15 0,-2-5 0</inkml:trace>
  <inkml:trace contextRef="#ctx0" brushRef="#br0" timeOffset="59427">18167 9179 24575,'0'21'0,"0"0"0,0 6 0,0 2 0,0-6 0,0 0 0,0 0 0,0-4 0,0-5 0,0-8 0,0 0 0,0-3 0,0-1 0</inkml:trace>
  <inkml:trace contextRef="#ctx0" brushRef="#br0" timeOffset="61090">12963 10544 22542,'40'0'0,"1"-1"0,-1 1 0,0-1 0,0 1 0,0 0 0,0-1 0,0 1 0,0-1 0,0 1 0,1 0 0,-1-1 0,0 1 0,0-1 0,0 1 0,0-1 0,0 1 0,0 0 0,0-1 0,1 1 0,-1-1 0,0 1 0,0 0 0,0-1 0,0 1 0,0-1 0,0 1 0,0 0 0,1-1 0,-1 1 0,0-1 0,1 1 0,0-1 0,0 0 0,-1 1 0,1-1 0,-1 0 0,1 0 0,-1 1 0,0-1 0,0 0 0,0 0 0,0 0 0,0 0 0,0 1 0,0-1 0,0 0 0,0 0 0,-1 0 0,1 0 0,0 1 0,0-1 0,-1 0 0,1 0 0,0 0 0,0 1 0,-1-1 0,1 0 0,0 0-118,0 1 1,0-1 0,0 0 0,0 1 0,1-1 0,0 0 0,0 1 0,-1-1 0,1 1 0,0-1 0,0 0 0,0 1 0,0-1 0,-1 1 0,1-1 0,-1 0 0,0 1 0,-1-1 0,1 1 0,-1-1 0,-1 0 0,1 1 0,-1-1 0,-1 1 0,0-1 0,-1 0 0,0 1 0,-1-1-66,8 0 1,0 0 0,1 0 0,0 0 0,-1 0 0,1 0 0,-1-1 0,-1 1 0,-1 0 0,0 0 0,-2 0 0,-2 0 0,-1 0 0,-2 0 0,-2 1 0,-3-1 0,-2 1 0,-2-1 701,15 1 0,-8 0 0,-3 1 1,-2-1-520,17 1 0,-15 0 1402,-27-1-1402,3-1 0,-6 1 0,1-2 0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9T18:41:09.362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2657 3870 24575,'-34'4'0,"1"1"0,0-1 0,0 0 0,0 4 0,0 0 0,1 2 0,2 2 0,1 1 0,1 3 0,1 2 0,2 4 0,2 5 0,0 5 0,3 3 0,0 1 0,3 1 0,5-7 0,1 0 0,1 1 0,1 1 0,1 2 0,-1 3-328,2-6 0,0 2 0,0 2 1,0 1-1,0 1 0,1 1 1,0-1-1,-1 1 0,1-1 1,1-1 58,-1 3 0,0-1 0,0 0 1,1 0-1,-1 0 0,1 1 1,0 0-1,0 2 0,0 0 269,1-6 0,0 0 0,0 1 0,0 1 0,0 0 0,0 1 0,1 0 0,-1 0 0,0 0 0,0 0 0,1-1 0,-1 0 0,0 0 0,0 0 0,0 0 0,0 1 0,0-2 0,0 1 0,0 0 0,0-1 0,1 1 0,-1 0 0,0-1 0,1 1 0,-1 0 0,1 0 0,-1 1 0,1 0 0,0 0 0,0 0 0,0 0 0,0-1 0,0 1 0,0-1 0,1 0 0,-1-1 0,0-1 0,0 7 0,0-1 0,0-1 0,0 0 0,1-1 0,-1 0 0,1 0 0,-1-1 0,1-1 210,0 5 0,0 0 1,1 0-1,0-1 0,-1-2 1,1-1-1,0-2-210,0 1 0,0-1 0,0-2 0,0-2 0,1-1 0,-1 8 0,1-2 0,1-6 0,-3-5 0,4-8 966,3-14-966,32-7 0,-12 0 0,2 0 0,3 2 0,0 3 0,2 4 0,0 0 0,0 0 1016,9 1 0,-1-1 0,-3 3-1016,-4 0 0,-3 1 0,-4 0 52,10 6 1,-28-14-1,-7-2 1</inkml:trace>
  <inkml:trace contextRef="#ctx0" brushRef="#br0" timeOffset="1770">2290 8455 24575,'-17'23'0,"0"-1"0,7 9 0,4 6 0,1 5 0,0 6 0,2-17 0,0 4 0,1 2 0,0 2 0,1 2 0,-1 0 0,1 2 0,-1-1 0,1 0 0,0-1 0,0-1-328,0 0 0,0-1 0,0 0 1,0 0-1,1 0 0,-1 0 1,1 0-1,-1 1 0,1 2 1,0 0 205,0-4 0,0 0 1,-1 2-1,1 1 0,0 0 1,0 1-1,0-1 0,0 1 1,1 0-1,-1-1 1,1-1-1,-1-1 0,1-1 1,0-1 121,1 3 0,0 0 0,0-2 0,0-1 0,1 0 0,-1-1 0,1 0 0,0 0 0,-1 0 0,1-1 0,0 7 0,0-1 0,0 0 0,0 0 0,1-1 0,-1-1 0,1 0 0,0-2 251,1 4 0,0-1 1,1-1-1,-1-1 1,1-2-1,-1-2-251,0 3 0,0-2 0,1-3 0,-1-6 809,8 9-809,2-26 0,10 7 0,6 8 1331,-13-9 1,-1 1-1332,6 7 0,-11-10 0,-9-9 0,-1-4 0,0 0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11-04T16:51:20.434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6083 6308 460 0,'5'-7'20'0,"-2"7"5"0,2-7-25 0,-2 7 0 0,2-2 0 0,0-3 0 15,3-2 118-15,0 3 18 0,-3 4 4 0,3-3 1 16,3-2-85-16,0 3-18 0</inkml:trace>
  <inkml:trace contextRef="#ctx0" brushRef="#br0" timeOffset="470.72">6689 6711 403 0,'-6'-7'17'0,"6"4"5"0,0-1-22 0,-2-4 0 16,2 6 0-16,2-3 0 0,-2 5 160 0,6-7 28 16,-4 7 6-16,4 0-430 15,4 0-87-15</inkml:trace>
  <inkml:trace contextRef="#ctx0" brushRef="#br0" timeOffset="682.15">7265 6664 1263 0,'3'-3'28'0,"-3"3"5"0,0 0 2 0,5-4 1 0,3-4-36 0,-2 8 0 0,4-2 0 0,3 2-555 15</inkml:trace>
  <inkml:trace contextRef="#ctx0" brushRef="#br0" timeOffset="45979.73">16796 5974 403 0,'0'0'36'0,"0"0"-36"15,10-2 0-15,1-3 0 0,-3 3 336 0,-3-3 60 16,3 5 12-16,-3 0 2 0,-5 0-222 0,8 0-45 0,-2 7-9 0,2-2-2 16,-6 2-57-16,1 5-12 0,-3 2-3 0,0 0 0 15,2 7-9-15,-4 1-3 0,-3-4 0 0,-1 8 0 16,-2-5-28-16,0 5-7 0,-2 2-1 0,2-2 0 16,-5 0-12-16,5 0 0 0,5-5 0 0,-2 0 0 15,-3-6-22-15,5-1-7 16,3-3-2-16,0 1 0 0,-2-10-1 0,2-2-1 0,0 0 0 15,0 0 0-15,5-2 9 0,0-10 3 0,-2 1 0 0,-1-3 0 32,6-1-31-32,-2-6-5 0,-12-5-2 0,6 0 0 0,0-2 3 0,0 2 0 0,-8-9 0 0,3-3 0 15,-3 6-4-15,6-4-1 0,-4 8 0 0,1-5 0 16,-6 5 61-16,6 2 0 0,5 0 9 0,0 7 0 0,-3-2 41 0,6 2 8 16,5 5 2-16,0 0 0 0,0 2-7 0,5 3-1 15,0-3 0-15,6 8 0 0,-3-4-22 0,2 6-5 16,-2 2-1-16,5 0 0 0,3 0 7 0,0 2 1 15,0 3 0-15,2 2 0 0,3 0-18 0,-2 0-3 16,-3 5-1-16,-6-2 0 0,1 6 2 0,-6-7 1 16,0 5 0-16,-8 3 0 0,-7-1-5 0,-1 3-8 15,-2-5 11-15,-1 5-11 0,-7 2-12 0,-3-2-10 16,1 2-2-16,-4 0 0 16,-2-2-24-16,0 0-6 0,-3-5-1 0,3 5 0 15,7-5 7-15,-1-7 2 0,-1 5 0 0,2-5 0 16,7 0 11-16,1-5 3 0,1-2 0 0,5 0 0 15,0-2-12-15,3-5-1 0,5-5-1 0,-1 5 0 0,4 0 22 0,5-5 4 16,0 5 0-16,2 0 1 0,-2 0 32 0,0 3 7 16,5 1 0-16,3-2 1 0,-8 5 61 0,0 5 12 0,0-2 2 15,2 1 1-15,3-1-3 0,-5 6-1 0,-3 0 0 0,3 3 0 16,0-5-25-16,-3 7-6 0,-5-2-1 0,3 2 0 16,0 0-35-16,-1 0-7 0,3 1-2 0,1-4 0 15,-4 3 12-15,3-7 3 0,3 5 0 0,0-5 0 16,-3 0-42-16,6 0-8 0,-3-7-2 0,0 5 0 15,0-5 4-15,-1-5 0 0,4 3 0 0,-1-7 0 16,-4 6-25-16,-1-9-5 0,-3 5-1 0,4-7 0 16,-4 3 38-16,-2 1 9 0,0-2 0 0,-3-6 0 0,1 3-16 15,-1 1 0-15,-5 5-1 0,0-3 0 16,-3 0-9-16,-2 3-2 0,-3 2 0 0,-2-2 0 0,-1 6 15 0,0 3 2 16,-2 0 1-16,0 0 0 0,-3 7 10 0,3-2 14 15,2 4-3-15,3-2-1 0,-2 5 9 0,2 2 1 16,3 0 1-16,-1 5 0 0,4 0-9 0,2-2-3 15,2 1 0-15,4 3 0 0,1-2-9 0,4-5 0 16,5 5 0-16,-3-5 8 0,0-7 4 0,6 5 1 16,10-9 0-16,0 1 0 0,0-4-13 0,-2-4 0 15,-4-4 0-15,4-1 0 0,-3-3 0 0,-3-2 0 16,0-5 0-16,0 1 0 16,-5 1 0-16,11-35 0 31,12-35 0-31,-4 0 0 0,-14 33-12 0,-5 7-6 15,-3 12-1-15,-5 9 0 0,-3 7 3 0,-2 5 0 16,-3 7 0-16,-3 2 0 0,3 5 24 0,-8 5 6 16,-2 4 1-16,-4 3 0 0,6 9-5 0,-2-2-1 0,-3 7 0 0,-1 2 0 15,-4 5 2-15,5 0 0 0,7 2 0 0,1 3 0 16,0-5-11-16,5-2 0 0,2 1 0 0,4 1 0 31,2-7-223-31,5 2-46 0,24 17-10 0,0-19-1 0</inkml:trace>
  <inkml:trace contextRef="#ctx0" brushRef="#br0" timeOffset="46774.94">18288 6118 1958 0,'0'0'87'0,"-8"-9"17"15,-3 6-83-15,4-2-21 0,-1-2 0 0,0 0 0 16,-3 0 107-16,-2 5 17 0,0-3 3 0,-3 1 1 0,0 4-12 0,3-3-3 16,-3 3 0-16,3 3 0 0,-1 1-78 0,1-4-16 15,-3 7-3-15,6 0-1 0,-4 0 9 0,-1 5 1 16,-1-5 1-16,5 7 0 15,8-2-49-15,6 2-9 0,0-2-3 0,-1 2 0 16,6-4-44-16,0 1-9 0,0 3-1 0,3-7-1 16,-1 5-2-16,4-5-1 0,-4 0 0 0,3 0 0 0,-5-7 74 0,0 0 19 15,0 0 0-15,0 0 0 0,0-7 48 0,0 0 12 16,0 3 4-16,0-6 0 0,-3-2 0 0,3 3 0 16,-3-3 0-16,1 0 0 0,-1 3-52 0,0-3-12 15,3-2 0-15,-5 2 0 0,2 3 0 0,0-3 0 16,6 5 0-16,-6 2 0 0,-5-2 16 0,0 5 1 15,3-3 0-15,-3 5 0 0,0 0-1 0,0 0-1 16,0 0 0-16,0 0 0 0,5 5-15 0,1 2 0 16,-4-5 0-16,6 10 0 0,0-5 0 0,0 0-12 0,0 5 3 0,3-2 0 31,-4 1-31-31,4 3-7 0,0-2-1 0,-3-2 0 16,2 1 8-16,1-4 0 0,-1 5 1 0,4-5 0 0,-4-4 39 0,1 1 0 0,-1-4 0 0,1-4 0 15,-1 4 0-15,1-8 0 0,0 1 0 0,-1-7 0 16,1 3 0-16,-1-4 0 0,4-6 0 0,-4 2 0 15,1-2 38-15,2 0 15 0,-2-9 3 0,-1 1 1 16,1 1-40-16,-1-5-8 0,1-2-1 0,2-3-8 16,-2 10 58-16,-1-3 5 0,1 10 1 0,-1 0 0 15,-2 2-43-15,3 5-8 0,-6 7-1 0,1 0-1 16,-4 2 8-16,-2 5 1 0,6 0 1 0,-4 7 0 0,1 5-12 0,-1 2-9 16,1 0 12-16,-3 10-12 15,-5-3 0-15,2 7 0 0,1-2 0 0,-1 7 0 0,3 2 0 0,-3-4 0 16,6-3 0-16,0 8 0 15,2-11-24-15,3 6-11 0,0-8-2 0,-3 3-1 0,0-4 38 0,1 1 0 16,2-7 0-16,2-1 0 0,1 3 0 0,2-11 0 16,0 1 0-16,3-1 0 0,-5-3 12 0,2-4 9 15,0-4 3-15,3-3 0 0,-3 4-8 0,0-9-2 16,3-2 0-16,-3-5 0 0,-2 5-14 0,5-4 8 16,-5-4-8-16,4 1 0 15,-4 0-27-15,0 2-11 0,-3 0-2 0,-1 3-1 0,1 0 33 0,-5-1 8 16,-8-2 0-16,2 7 0 0,3 5 0 0,0 0 0 15,-5 0 0-15,0 7 0 16,-3 0-53-16,0 0-9 0,2 7-2 0,-2 5 0 0,0-5 48 0,1 7 16 0,1 0-9 16,1 1 9-16,0-4-8 0,2 10 8 15,-2-6-8-15,5 3 8 0,2 4 0 0,-2-4 8 0,-2 1 0 0,2 0 0 16,5-3 44-16,3 3 10 0,0-5 2 0,2 5 0 16,-2-5-52-16,3 0-12 0,0-7 0 15,-1 5 0-15,3-5 35 0,3-4 4 0,3 1 1 16,-3-4 0-16,0 0-24 0,5 0-4 0,-3-7 0 0,3-4-1 31,-2 1-50-31,-1-4-9 0,1-2-3 0,-1-6-826 0,4-4-166 0</inkml:trace>
  <inkml:trace contextRef="#ctx0" brushRef="#br0" timeOffset="46924.54">18513 5800 1843 0,'8'5'81'0,"-3"-2"18"0,6 1-79 0,2 1-20 16,3-3 0-16,5 5 0 0,8-7 29 0,0 5 3 16,3-5 0-16,8 0-884 15</inkml:trace>
  <inkml:trace contextRef="#ctx0" brushRef="#br0" timeOffset="47367.35">19622 6054 2880 0,'0'0'128'0,"0"0"25"0,0 0-122 0,-6-2-31 0,1-3 0 0,0 5 0 15,-1-7 76-15,4 7 8 0,-4-2 3 0,1-3 0 16,0-2-38-16,2 3-7 0,-5-4-2 0,3 1 0 31,0 0-40-31,-14 0-11 16,-18 0-1-16,5 3 0 31,9 8-139-31,1 3-28 0,4 0-5 0,5 5-2 0,2-2 137 0,0 6 27 0,1-2 6 0,-1 3 0 16,3 1-1-16,3 1-1 0,0 2 0 0,5 1 0 15,0-4-56-15,5 4-11 0,0-6-3 0,6 0 0 16,0-1 15-16,4-8 2 0,1 2 1 0,0-2 0 16,3-5 10-16,-1-2 1 0,6 0 1 15,-5-2 0-15,-9-5 82 0,6-5 16 0,5 0 3 0,3-2 1 16,-3 0 26-16,-5-5 6 0,0-2 0 0,-3 2 1 15,0-2 5-15,-2-5 1 0,-1-2 0 0,1-5 0 0,0 0-25 16,-3-7-5-16,2 5-1 0,-2-5 0 0,0 2-41 0,0 10-11 16,-3 2 0-16,-2 12 0 15,-3 0-25-15,3 2-7 0,-1 12-2 0,-2 0 0 0,0 0 34 0,0 12 0 16,0 2 12-16,-2 5-3 0,-4 2 25 0,4 0 5 16,-1 5 1-16,0 0 0 0,1 7-40 0,2-5-15 15,5 1 1-15,0 1 0 16,3-4-47-16,3-2-10 0,5-1-1 0</inkml:trace>
  <inkml:trace contextRef="#ctx0" brushRef="#br0" timeOffset="47917.21">20746 5706 2660 0,'-19'0'118'0,"14"0"24"0,5 0-114 0,0 0-28 0,-5 5 0 0,0-5 0 16,-1 0 55-16,6 0 5 0,0 0 0 0,0 0 1 16,0 0 9-16,-8 0 2 0,3 0 0 0,0 0 0 15,5 0-64-15,-6 2-8 0,-1-2-12 0,-1 0 4 16,-6 0 8-16,1 5 11 0,0-5-3 0,0 2 0 16,-3 3-8-16,3 0-14 0,-3-3 3 0,0 10 1 15,-3-5 10-15,3 2-12 0,1 8 12 0,-7-1-12 16,1 3 12-16,-3 2 11 0,3-2-3 0,5 9 0 15,6-2-8-15,5 3 0 0,2 1 0 0,6-2 0 16,2-2-28-16,5 0-7 0,6-5-1 0,5 5-1 16,1-9 1-16,1 1 0 0,1-4 0 0,3-2 0 0,-1-5 36 0,3 0 0 15,0 0 14-15,3-7-4 0,-3 0-22 0,0 0-5 16,3-7-1-16,-3 0 0 0,0 0 29 0,-2-5 5 16,-3-2 2-16,2 0 0 0,-5-5-18 0,0-2-9 15,-2 0 1-15,2-9 0 0,-5 1 8 0,0-4 11 16,0 0-3-16,-6-2 0 0,-4 9-8 0,-4-2 0 15,-2-2 9-15,-5 1-9 0,-8 3 0 0,-6 5 0 16,-2-5 0-16,-8 1 0 16,-6 3-65-16,-4 6-8 0,-4-1-2 0,1 3 0 15,2 7 18-15,3 7 3 0,3 0 1 0,2 5 0 0,3 2 61 0,5 2 12 16,6 8 2-16,2-3 1 0,3 2-4 0,5 3-1 0,8 2 0 16,2 3 0-16,6-8 20 0,3 8 4 0,5-8 1 0,5 8 0 15,0-3 1-15,6 0 0 0,-4-2 0 0,9-2 0 16,-5 1-36-16,2-4-8 0,-3 5 0 0,3-5 0 15,-2-7 53-15,-3 5 9 0,-1 0 2 0,4-5 0 16,-3-5-84 0,-3 3-16-16,3-3-3 0,5-4-858 0,0-3-172 0</inkml:trace>
  <inkml:trace contextRef="#ctx0" brushRef="#br0" timeOffset="48140.62">21230 5377 2304 0,'0'0'102'0,"0"0"21"0,-2-5-99 0,-1 3-24 15,0 2 0-15,-2-5 0 0,2 5 133 0,-2 5 22 16,2-5 4-16,1 2 1 0,-1 3-69 0,-2 2-14 16,2 5-2-16,0-3-1 0,1 5-74 0,-1 3 0 15,-5-1-9-15,6 3-1 0,2 0 10 0,0-3 0 16,-8 8 0-16,5-3 0 15,-2 0-104-15,-1-2-20 0,1 0-3 0,0-5-717 16,-3 0-144-16</inkml:trace>
  <inkml:trace contextRef="#ctx0" brushRef="#br0" timeOffset="48320.14">20974 5464 1958 0,'0'0'87'0,"0"0"17"0,-6 5-83 0,4-3-21 0,2-2 0 0,-3 7 0 16,-2-2 107-16,5-3 17 0,0 5 3 0,5-2 1 16,3 2-52-16,2-5-9 0,-4 3-3 0,4 2 0 15,6-2-102-15,3-3-21 0,5-2-4 0,-1 5-683 16,1-10-137-16</inkml:trace>
  <inkml:trace contextRef="#ctx0" brushRef="#br0" timeOffset="48552.52">21273 5344 806 0,'0'0'36'0,"0"0"7"0,0 0-35 15,-6 5-8-15,-2-10 0 0,0 5 0 0,0 5 258 0,0-3 50 16,1-2 9-16,-1 5 3 0,-3 2-132 0,6-5-27 16,-1 3-5-16,1 2 0 0,2-2-96 0,-2 2-18 15,3 0-4-15,-1 0-1 0,3-5 22 0,-3 5 4 16,1-2 1-16,2 7 0 0,0-5-34 0,0 0-6 15,0 2-2-15,-8-4 0 0,2 2-35 0,4 5-7 16,7-5-2-16,3 0 0 0,-5-5 22 0,-1 3 0 16,1-3 0-16,-3-2 0 15,3 5-158-15,-3-5-27 0,0 0-6 0</inkml:trace>
  <inkml:trace contextRef="#ctx0" brushRef="#br0" timeOffset="49265.86">22289 5586 1900 0,'0'0'42'16,"0"0"9"-16,-3-2 1 0,-2 2 1 0,5 0-42 0,-3-5-11 0,3 5 0 0,-5 0 0 15,2 5 117-15,0-3 22 0,-2 5 4 0,5 5 1 16,0-5-27-16,-3 7-5 0,1-2 0 0,2 9-1 0,-3-2-54 0,0 7-10 16,-4-5-3-16,7 7 0 0,0-2-16 0,-8 3-3 15,8 1-1-15,-6-2 0 0,1 5-8 0,2-5-3 16,-2-2 0-16,5 3 0 0,-3-4-13 0,3-1-8 16,3-3 8-16,-3-4-13 0,0 1-3 0,8 1 0 15,-3-5 0-15,1-2 0 16,2-5-17-16,-1-5-4 0,4 6-1 0,2-8 0 15,1 0-126-15,-1-8-24 0,3 6-6 0,-8-10-1 0</inkml:trace>
  <inkml:trace contextRef="#ctx0" brushRef="#br0" timeOffset="49401.5">22093 5899 806 0,'0'0'72'0,"0"0"-58"15,0 0-14-15,8 0 0 0,0 5 310 0,5-3 59 0,0-2 12 0,-2 0 3 16,7 5-256-16,1-5-52 0,-3 2-9 0,10-2-3 31,3 0-102-31,-2 0-21 0,-1 0-4 0,8 0-948 0</inkml:trace>
  <inkml:trace contextRef="#ctx0" brushRef="#br0" timeOffset="49656.81">22548 5911 2419 0,'-11'2'107'0,"11"-2"22"0,-5 0-103 0,-3 5-26 0,8-3 0 0,-11 5 0 15,3-2 92-15,3 2 14 0,-8 0 2 0,5 0 1 16,3 7-21-16,-3-2-4 0,2 0 0 0,4 2-1 0,-3-5-67 0,5 8-16 16,2-3 0-16,3 0 0 0,3-4 0 0,3 1 0 15,2 1-11-15,0-5 11 16,6-5-36-16,0 3-1 0,-4-5 0 0,12 0 0 16,-1-5 1-16,-2-2 0 0,-3 0 0 0,-2 0 0 0,-1-4 36 15,-2-4 16-15,-3 1 0 0,-5 0-1 16,0-5-63-16,-2-2-13 0,-1 2-3 0,-5-2 0 15,0-5 0-15,-3 1 0 0,1 3 0 0,-6 1 0 16,-3 2-112-16,-2 3-22 0,0-1-5 0,-3 3-391 16,0 7-78-16</inkml:trace>
  <inkml:trace contextRef="#ctx0" brushRef="#br0" timeOffset="49984.94">23267 5551 2444 0,'0'0'54'0,"0"0"11"0,3-7 3 0,-3 7 0 0,0 0-55 0,0-5-13 0,8 5 0 0,0 0 0 16,-5 0 100-16,5 5 16 0,2 2 4 0,3 5 1 16,-2-3-97-16,0 5-24 0,-1 5 0 0,9 0 0 15,-6-5 24-15,0 7-1 0,3-2 0 0,-5 7 0 16,7-10-23-16,-2 8 0 0,-5-3 0 0,2 0 8 15,-3-2-26-15,4 0-5 0,7-5-1 0,-8-5 0 16,-2 3 42-16,4 2 8 0,1-7 2 0,-2-2 0 16,1-3-45-16,4 3-9 0,-1-10-2 0,1 5 0 31,0-7 74-31,2-21 14 16,-8-33 4-16,3 0 0 15,-14 16-222-15,-2 5-44 0,6 5-9 0,-4 2-1 0</inkml:trace>
  <inkml:trace contextRef="#ctx0" brushRef="#br0" timeOffset="50188.39">23995 5370 2188 0,'0'0'97'0,"0"0"20"0,0 0-93 0,0 0-24 15,5 0 0-15,3 0 0 0,0 0 132 0,-5 7 21 16,10-2 5-16,-2-3 1 0,-1 5-101 0,9 0-20 15,-3-2-4-15,2 2-1 0,1 0-4 0,5 0-1 0,-3 0 0 0,-3 0 0 16,6-2-39-16,-3 2-8 0,-2-5-1 0,5-2-1 31,-3 0-143-31,-3 5-28 0,1-5-5 0</inkml:trace>
  <inkml:trace contextRef="#ctx0" brushRef="#br0" timeOffset="50353.96">24379 5243 172 0,'0'0'16'0,"-3"0"-16"15,-5 0 0-15,5 0 0 0,-2 0 421 0,-5 2 82 0,2 3 16 0,0 2 3 16,5 0-286-16,-5 0-56 0,0 0-12 0,0 5-3 0,6-5-82 0,-6 5-17 16,-3-3-3-16,3 5-1 0,0-2-48 0,-2 2-14 15,2-2 0-15,-3 2 8 0,-5-2-8 0,6-3 0 16,-9 3 0-16,3 2 0 0,3-7 0 0,-5 0 0 16,-1 0 0-16,-5-2 0 15,8 2-204-15,-2-7-41 0</inkml:trace>
  <inkml:trace contextRef="#ctx0" brushRef="#br0" timeOffset="50649.54">24035 5419 633 0,'0'0'56'0,"0"0"-44"0,0 0-12 0,8 0 0 0,-6 0 228 0,12-2 44 16,-9 2 9-16,11-5 2 0,-6-2-210 0,4 5-41 15,-1-5-9-15,3 0-2 0,0-5-35 0,2 0-7 16,-5-2-2-16,6 0 0 15,-3 2-14-15,-6-2-3 0,6 0-1 0,-5 0 0 16,-3 0 10-16,2 2 3 0,-10-2 0 0,8 7 0 0,-8-5 99 0,0 5 20 0,0-2 4 0,-8-3 1 16,8 5 0-16,-8 0 0 0,6 2 0 0,-6-2 0 15,8 5-16-15,-8-3-2 0,8 5-1 0,0 0 0 16,0 0-12-16,0 0-2 0,-3 5-1 0,0 4 0 16,-2-2-17-16,5 5-3 0,0 2-1 0,0 0 0 15,0 0-8-15,0 5-1 0,5 0-1 0,-2 0 0 16,-3-3-5-16,0 3-1 0,3 2 0 0,-3 0 0 15,8 3-25-15,-8-3-20 0,5 7 3 0,-2 3-1273 16</inkml:trace>
  <inkml:trace contextRef="#ctx0" brushRef="#br0" timeOffset="53581.81">5480 6849 990 0,'0'0'44'0,"0"0"8"0,0 0-41 0,0 0-11 0,0 0 0 0,0 0 0 16,7 0 24-16,1 0 2 0,0-4 1 0,0 4 0 16,3 0 49-16,-1-3 9 0,4-1 3 0,-4 4 0 15,9-3-8-15,-1 3-2 0,3-4 0 0,3 1 0 16,3-1-34-16,4-4-6 0,1 6-2 0,8-3 0 16,-3 5-17-16,5-4-4 0,-2-3-1 0,0 7 0 0,5-3 2 0,0-1 1 15,2-3 0-15,6 4 0 0,0-2 8 0,3 3 2 16,-6-3 0-16,3 1 0 0,0-3-27 0,0 7 0 15,-3-3 0-15,3-1 0 0,0 4 0 0,-6-3 0 16,-2 3 0-16,0 0 0 0,0-4 0 0,-2 4 0 16,2-3 8-16,-3-2-8 0,-5 5 8 0,3-2 0 15,-3-3 0-15,0 5 0 0,-3 0-8 0,-2-2 0 16,0-3 0-16,-1 1 0 0,-1 1 0 0,-1-1 0 16,2 1 11-16,1-1-11 0,-5-3 8 0,-1-1-8 15,1 8 0-15,-6-7 9 0,-3 3-9 0,-2 1 10 16,0-1-10-16,-5 4 10 0,2 0-10 0,-3 0 0 15,-2 0 0-15,-2-3 0 0,-6 3 8 0,0 0 0 0,0 0 0 0,0 0 0 16,0 0 0-16,0 0 0 0,0 0 0 0,0 0 0 16,0 0-8-16,0 0 12 0,0 0-12 0,0 0 12 15,5 7-12-15,-5-7-11 0,0 0 3 0,0 0 0 16,0 0 8-16,0 0 0 0,0 0 0 0,0 0 0 16,0 0 0-16,0 0 0 0,0 0 0 0,0 0 0 15,8-4 0-15,-8 4 0 0,5 0 0 0,0-7 0 16,1 7 0-16,-6 0 0 0,0 0 0 0,0 0 11 15,5-3 12-15,0-1 2 0,1-4 1 0,-4 6 0 16,-2 2-26-16,3-5 0 0,2-2 0 0,0 3 0 16,1-3 0-16,-4-3 13 0,4 3-1 0,-1-5-1 15,-2 1-11-15,2-6 0 0,-2 3-12 0,-1-2 12 16,1-6-13-16,-3 1 5 0,2-5 8 0,1 1-13 16,-6-4 13-16,3-4 0 0,0-2 0 0,3-3 0 15,-3 6 0-15,3-4 0 0,-3-4 8 0,0 7-8 0,0-2 0 16,0 2 8-16,2 0-8 0,-2 0 0 0,0 5 8 0,3-3-8 15,-3 3 0-15,0 2 0 0,0-2 0 0,0 2 0 16,0 0 0-16,0 3 0 0,-3-1 0 0,3 3 10 16,-2-5-10-16,-1 5 12 0,0 0-12 0,-2-2 0 15,3 1 0-15,-4 6 0 0,4-3 0 0,-4 0 0 16,4 5 9-16,-4 0-1 0,1 2-8 0,0 3 9 16,2-3-9-16,-2 5 10 0,2 0-10 0,-2 0 0 15,2-5 0-15,1 7 0 0,-4 3 0 0,4-3 0 16,-1 3 0-16,0-3 0 0,1 5 0 0,-1-2 0 15,-2 2 0-15,5 0 0 0,0 0 0 0,0 0 0 16,-5 0 0-16,-1 0 0 0,1 0 0 0,0-5 0 0,-3 5 0 16,0 0 0-16,-3 0 0 0,1-2 0 0,-4 2 0 15,-1 0 0-15,-4-5 0 0,0 5 0 0,-2 0 0 16,-3 0 0-16,-2 0 0 0,-3 0 0 0,0 0 0 0,-3 0 0 16,-5 0 0-16,-3 0-9 0,1 0 0 0,-6 5 0 15,-6-5-10-15,-2 0-1 0,1 2-1 0,-4 3 0 16,0-3 8-16,-2 3 1 0,-3-3 1 0,1 5 0 15,1 5 11-15,1-5 0 0,0-2 0 0,0 2-8 16,-1 0 8-16,4 5 0 0,-1-3 0 0,6 5 0 16,2-7 0-16,3 0 0 0,3 5 0 0,0-5 0 15,-1 0 0-15,4 0 0 0,-1-2 0 0,3 2 0 16,0 0 0-16,0 0 0 0,0-2 0 0,3 2 8 16,-3-5-8-16,5 3 0 0,0-5 0 0,-2 2 0 0,2-2 0 15,0-2 0-15,3 2 0 0,3 0 0 0,-1 0 0 0,3-5 0 16,6 5 0-16,-1 0 8 0,1 0-8 0,2 0 0 15,3 0 0-15,-1 0 0 0,4 5 8 0,-1-5-8 16,3 2 10-16,0 3-10 0,3-2 8 0,0 1-8 16,2 3 0-16,0-2 9 0,1 2-9 0,2 0 0 15,0 0 0-15,0 5 8 0,2-3 0 0,1 5-8 16,2-2 12-16,1 7-4 0,-1 2-8 0,0 0 0 16,3 0 0-16,0 10 0 0,0-3 0 0,-3 5 0 15,6 2 0-15,-3 5 0 0,-3-2 0 0,3-3 0 16,-3 5 0-16,3 0 0 0,0 0 0 0,-2 5 0 15,-1-3 0-15,3 5-11 0,0 0 11 0,-3 0 0 16,0-7 8-16,1 7-8 0,-4-7 0 0,4 0 0 0,-6-7 0 0,2 7 0 16,1-4 0-16,0-3 8 0,-1-1-8 0,1-3 0 15,-1-3 0-15,4-1 0 0,2-6 0 0,0-2 0 32,2 2-88-32,9-8-15 0</inkml:trace>
  <inkml:trace contextRef="#ctx0" brushRef="#br0" timeOffset="54438.42">14163 6640 230 0,'0'0'20'0,"0"0"-20"0,0 0 0 0</inkml:trace>
  <inkml:trace contextRef="#ctx0" brushRef="#br0" timeOffset="59792.14">16632 7002 1728 0,'10'-4'76'0,"-10"4"16"0,-2 0-73 0,2 0-19 0,0 0 0 0,-6-8 0 16,1 6 55-16,-6-3 7 0,1 5 2 0,-1 0 0 15,-2 0 0-15,0 5 0 0,-6-3 0 0,-2 6 0 16,3 3 0-16,-6-1 0 0,-3 6 0 0,1 5 0 16,-3 1-52-16,2 3-12 0,4 4 0 0,-4 4 0 15,-2-1 54-15,8 4 8 0,0 1 2 0,5-1 0 16,5 1-64-16,3-1-23 0,6-1 1 0,4 2 0 15,6-4-16-15,5-4-3 0,6-4-1 0,2-3 0 16,6-1-18-16,2-9-3 0,-3-5-1 0,6 0 0 0,0-7 56 0,2-7 8 16,0 0 0-16,3-5 10 0,1 2-10 0,1-8 0 15,-7-1-10-15,2-2 10 0,-5 2 0 0,1 2 0 16,-7-6 0-16,1 6 0 0,-11-6 0 0,3 9 0 16,-5-3 0-16,-1 1 0 0,-7 6 0 0,-3-1 0 15,-5-3 0-15,0 6 0 31,-3 4 20-31,-16 8 11 16,-21 18 1-16,5-8 1 0,16 0-33 0,8-2 0 16,11-1 0-16,2-4 0 15,9 0-71-15,2-4-21 0,8 2-4 0,-1-5 0 0,1-5 56 0,3 2 12 16,5-1 3-16,-3 4 0 0,-3-7 25 0,-2 4 8 16,0-1 0-16,-3 4 0 0,3-7 39 0,-5 7 8 15,-1 0 1-15,1 0 1 0,-3 0 25 0,0 4 5 0,-8-4 1 0,2 3 0 16,4 4-35-16,-6 0-6 0,0-3-2 0,-3 8 0 15,-2-2-21-15,5 1-4 0,0-4 0 0,0 1-1 16,0 3-19-16,2-1 0 0,9-3 0 0,0 4-781 16,-1-3-160-16</inkml:trace>
  <inkml:trace contextRef="#ctx0" brushRef="#br0" timeOffset="60844.05">17399 7240 1958 0,'-16'-3'174'0,"11"3"-139"0,0 0-35 0,-6 0 0 0,0 0 109 0,-2 0 15 16,3 0 4-16,-1 3 0 0,-2 1-52 0,-3 1-9 15,0-2-3-15,0 4 0 0,3-3-47 0,-3 3-9 16,0 0-8-16,3 3 9 0,-3 9-9 0,5-5 0 16,1-2 0-16,2 9 0 0,-3-3-20 0,9 1-4 15,-1 2 0-15,3 1 0 16,3-4-67-16,2-3-13 0,3 3-4 0,3-4 0 15,2 1 36-15,0-4 6 0,0-4 2 0,3-4 0 0,0 1 51 0,0-4 13 16,-3-4 0-16,3 1 0 0,-3-8 0 0,3 4 0 16,-5-8 0-16,2 1 0 0,-3 0 0 0,1-2 0 15,-3 2 0-15,-5 0 0 0,-1-5 0 0,-2-2 0 16,-2 2 0-16,-1 2 0 0,-5-1 0 0,-3 3 0 16,1-3 0-16,-6 3 0 15,0 8-54-15,-2 0-8 0,-1 0-2 0,-5 3 0 0,3 1 96 0,-5 6 20 16,2-3 3-16,3 4 1 0,5 3 12 0,3 0 4 15,-6 0 0-15,11 8 0 0,3-8-52 0,5 7-11 0,5-7-1 16,3 5-8 0,5-5-20-16,6-3-12 0,5-4-1 0,5 0-1 15,2-4-2-15,1 4-1 0,3-7 0 0,-1-5 0 0,0 2 37 0,-2-1 0 0,3 1 0 0,-1-2 0 16,-5 1 44-16,-3 4 16 0,-4 0 3 0,-1-3 1 16,-3 5 51-16,-4-2 10 0,-1 3 3 0,-3-3 0 15,1 4-81-15,-3-1-16 0,-3 4-3 0,3-3-1 16,-8 3-4-16,5-4-1 0,-5 4 0 0,11 0 0 0,-3 4-22 15,0-4 8-15,0 3-8 0,0-3 0 16,-3 4 15-16,3-1-2 0,-3-3 0 0,1 0 0 0,-6 0-21 0,8 4-5 16,-1-4-1-16,-7 0 0 0,0 0 14 0,0 0 0 15,0 0 0-15,0 0 0 0,0 0 9 0,0 0-1 16,-7 0-8-16,-1-4 12 0,0 4-12 0,-3 0 9 16,-2 0-9-16,-3 4 8 0,3-1-8 0,-3-3 0 15,0 4 0-15,-3-1 0 0,1 1 0 0,-1 4 0 16,1-1 0-16,2 0 0 0,0 4 0 0,6-1 0 15,2 2-14-15,0 2 5 16,2-3-38-16,6 1-7 0,6-2-2 0,-1 4 0 0,3-3 45 0,0 4 11 16,2-8 0-16,4 0 0 15,-1 0-53-15,0-7-9 0,3 4-2 0,-3-4 0 0,-2 0 52 0,-1-4 12 16,-7 4 0-16,5-7 0 0,3 0 24 0,-4 0 7 16,-1 0 1-16,-1-1 1 0,3-3-4 0,-5 4-1 15,-1-3 0-15,1-1 0 0,0-1-20 0,-3 5-8 16,0-7 0-16,-3 7 9 0,3-5 31 0,-3 5 5 0,3 0 2 15,0 4 0-15,0 3-22 0,0 0-4 0,0 0-1 16,0 0 0-16,0 0-20 0,0 0 0 0,0 0 0 0,0 0 8 16,3 7-8-16,0-4 0 0,-3 8-8 0,2-3 8 15,1 6 0-15,0-3 0 0,2-4 0 0,-3 8-8 16,6-4 8-16,0-1 0 0,-2 1 0 0,2 4-8 16,0-4 8-16,2-1 0 0,3-3 0 0,1 5-8 15,-4-5 0-15,3-3 0 0,3-4 0 0,-3 3 0 16,3-3 8-16,0-3-12 0,3-1 12 0,2-6-12 15,0-2 12-15,0 5 0 0,-2-7 0 0,-1-2 0 16,1 2 0-16,-3 0 0 0,0-8 0 0,-3-3 0 16,0 3 18-16,0-3-1 0,-2-8 0 0,-1 0 0 0,1-3-17 15,0 3 0-15,-3-2 0 0,-1 2 0 0,-1 3 0 0,-4 1 0 16,1 4 0-16,0 3 0 0,-6 4 0 0,0 8 0 16,1-2 0-16,-1 1 0 0,-5 4 25 0,3 4 2 15,0-1 0-15,-3 8 0 16,0-1-43-16,0 8-9 0,0 4-2 0,-3 6 0 0,3-2 55 0,-2 6 10 15,2 4 2-15,0 1 1 0,0 1-31 0,3 2-10 16,-1 0 0-16,4 0 0 0,-4-1 11 0,4 1-11 16,2-4 10-16,2 4-10 0,-2-5 11 0,6-2-11 15,2-5 12-15,2 5-12 0,1-8 15 0,2 4-4 16,3-8-1-16,2-7 0 16,4 0-59-16,1-2-12 0,4-10-3 0,7-2-819 15,1-3-164-15</inkml:trace>
  <inkml:trace contextRef="#ctx0" brushRef="#br0" timeOffset="60994.65">18484 7099 2880 0,'-5'0'64'0,"-1"4"12"0,-2-1 4 0,3 1 0 0,0-1-64 0,2 1-16 0,-5-4 0 0,5 8 0 15,-2-8 0-15,5 0 0 0,0 7 0 0,5 0-851 16,1 0-173-16</inkml:trace>
  <inkml:trace contextRef="#ctx0" brushRef="#br0" timeOffset="61159.21">18486 7411 1152 0,'0'0'51'0,"0"0"10"15,-5 3-49-15,5 2-12 0,0-5 0 0,0 0 0 0,-2 0 371 0,2 0 71 16,0 0 14-16,0 0 4 0,0 0-301 0,0 0-60 15,0 0-12-15,0 0-3 16,7 0-120-16,4 0-24 0,2 0-4 0,3-8-1252 0</inkml:trace>
  <inkml:trace contextRef="#ctx0" brushRef="#br0" timeOffset="63210.03">19360 6951 2188 0,'0'0'97'0,"0"0"20"0,0 0-93 0,0 0-24 16,-6 0 0-16,6 0 0 0,0 0 56 0,0 0 6 0,-5 0 2 0,2 11 0 16,1-1 12-16,-1 1 2 0,0 4 1 0,3-1 0 15,-2 9-24-15,-1-2-5 0,0 5-1 0,1-2 0 16,-1 2-37-16,-2-1-12 0,2 1 0 0,3-4 0 16,-2-1 9-16,-1-3-9 0,0 1 0 0,3-2 9 15,0-1-9-15,-2-2 0 0,-1-4 0 0,0-3 0 16,6 2-15-16,-3-9-1 0,0 0-1 0,0 0 0 15,0 0-19-15,0 0-3 0,3-12-1 0,-1 5 0 16,4-4-19-16,-4-8-4 0,1 2-1 0,2-9 0 16,-2-2-8-16,2-2-3 0,0-6 0 0,1 3 0 0,-1 5 60 15,-2-2 15-15,-1 1 0 0,4 4 0 16,-1 3 40-16,0 4 12 0,-2 1 1 0,5 1 1 0,-3 2-19 16,0-1-4-16,3 8-1 0,0-4 0 0,3 4-7 15,-1 0-2-15,4 7 0 0,-1-3 0 0,0-2-8 16,0 5-1-16,3 0-1 0,-3 8 0 0,1-8-11 0,-1 7 0 15,3 0 0-15,-6 0-11 0,1 4 11 0,-3 1 0 16,0-2 0-16,-6 8 0 0,1-3 0 0,-6-1 0 16,-2 4 8-16,-3 4-8 0,0-4 14 0,-2-3-2 15,-6 3 0-15,-3 1 0 16,1-2-73-16,-3-3-15 0,-1 5-4 0,1-5 0 16,3 2 24-16,-1-6 4 0,3 4 0 0,3-3 1 0,-3-3 22 0,6-1 4 15,7 0 1-15,3-7 0 16,0 0-6-16,0 0-1 0,11 0 0 0,2 0 0 15,3-7 2-15,2 4 0 0,3-6 0 0,3 2 0 0,-3 0 13 0,3 4 4 0,-3-1 0 16,0 1 0-16,-2 3 20 0,0 3 5 0,-1-3 1 16,-5 7 0-16,1-3 38 0,-1 3 7 0,-3 5 1 0,1-2 1 15,-1 1 14-15,1-1 2 0,0 2 1 0,-3 2 0 16,0-3-17-16,2-1-3 0,1 2-1 0,2-1 0 16,-2-1-26-16,2 2-6 0,3-5-1 0,2 0 0 15,-2 0-12-15,0-3-2 0,2-4-1 0,1 3 0 16,-1-6-20-16,-2 3-4 0,3-4-1 0,-6-3 0 15,0 0 16-15,1 0 0 0,-4-1 0 0,-2 1 0 16,0-4 17-16,0-3 7 0,0-1 0 0,-5 4 1 16,-1-3-25-16,-2-1 0 0,-2 4 0 0,-1 1 0 15,-2-1-17-15,-3 3-6 0,0-3-1 0,0 4 0 0,0 0 24 16,0 4 0-16,3 3 0 0,-3 3 0 0,2 1 0 16,-2-1 0-16,0 4 0 0,-2 4 0 0,2 4 10 0,3-4 6 15,-1 3 2-15,1 5 0 0,0-2-29 0,5-6-5 16,2 8-2-16,1-2 0 0,5-5 18 0,3 2-10 15,2 0 10-15,3-3-8 16,-3-3-24-16,8-1-5 0,3-7-1 0,0 0 0 16,0 0 8-16,2-3 2 0,-2-6 0 0,2-1 0 0,-2-1 28 0,0-3 0 15,0-1 0-15,2-3 0 0,-2-8 13 0,-3 2-1 16,-2-6 0-16,-1 1 0 0,1-3 7 0,-1-1 1 16,-5-7 0-16,6 0 0 0,-6 0-20 0,-2 4 0 15,-1-1 0-15,-2 1 0 0,-5 8 16 0,0-2 0 16,-6 9 0-16,0-1 0 0,-2 8 3 0,-3 2 0 15,0 1 0-15,0 8 0 0,-2 3 36 0,2 0 7 16,-3 7 2-16,1 8 0 0,-1-1-39 0,-2 4-7 16,-1 4-2-16,4 3 0 0,2 4-16 0,0 4 0 0,0 0 0 0,3-1 0 15,2 1-9-15,6 3-6 0,5-3-1 0,2 0 0 32,4-1-156-32,1-3-32 0,4-3-7 0,5-5-1 15,2 2-49-15,1-6-11 0,-4-6-1 0,7 1-1 0,-4-9 93 16,-2 4 18-16,2-7 4 0,-2 0 1 0,-5-3 116 0,-1-4 23 0,1-2 5 0,-3-1 1 15,-6 3 206-15,1-4 42 0,-6-4 8 0,0 4 1 16,-2-6-19-16,0-2-4 0,-6 5-1 0,0-4 0 16,-5 6-82-16,3-2-17 0,-3 4-3 0,3-6-1 15,-3 6-44-15,0-1-9 0,0 4-1 0,0 0-1 16,0-1-24-16,0 1-5 0,0 7-1 0,3-4 0 16,0 4-22-16,-3 0-10 0,2 4 8 0,1 3-8 15,0 1-13-15,2-1-8 0,1 4-2 0,-4-1 0 0,6 9 0 0,-2-5 0 16,-4 0 0-16,6 5 0 15,-2-5-30-15,2 5-7 0,0-5 0 0,2 0-1 16,-2-3-38-16,6 4-7 0,-4-8-2 0,4 0 0 0,-6-7 97 0,2 4 19 16,6-4 4-16,0 0 1 0,-3 0-13 0,3-4-18 15,0 1 4-15,0-4 1 0,0 3 32 0,-3-6 6 16,1-2 2-16,2 5 0 0,-3-4-4 0,0 4-1 16,-2 0 0-16,0-1 0 0,-1 1 15 0,1 3 3 15,0-3 1-15,-3 0 0 0,0 7-1 0,0 0-1 16,0 0 0-16,0 0 0 0,5 0-28 0,3 4-11 15,0-1 8-15,2 1-8 0,1-1 0 0,5 1 0 16,0-4 0-16,2 7 0 0,1-7-11 0,-3 8-4 16,2-8-1-16,1 4 0 0,-1-1 16 0,-7-6 16 15,10-1-3-15,-8 4-1 16,0-8-41-16,1 4-9 0,-1-3-2 0,0-7 0 0,-2-1 40 0,-1-3 12 16,1-4 0-16,-1 4 0 0,1-11 12 0,-1 4 4 0,1-8 0 15,2 0 0-15,-2 2 4 0,-1-6 2 0,4-3 0 0,-6 4 0 16,0-1-3-16,-1 4-1 0,-1 4 0 0,-1 1 0 15,0 2 6-15,-2 8 2 0,-3 3 0 0,3 6 0 16,-3 0-18-16,2 6-4 0,-2 3-1 0,0 0 0 16,-2 7-15-16,-1 7 0 0,-2 5 8 0,-1 2-8 15,1 8 0-15,0 4 0 16,0 0 0-16,-1 4 0 0,1-2 0 0,0 1 0 0,-1 1 0 0,4 3 0 16,2 0 0-16,0-4 0 0,5-3 0 0,0-5 0 15,3 2 0-15,3-4-12 0,2-2 12 0,3-5-10 16,-3-5 2-16,3-3 0 0,0-4 0 0,2-7 0 0,1 3 8 0,-1-6 0 15,1-1 0-15,-3-6 0 16,0-1 9-16,-3-4-9 0,3-3 12 0,-6-4-12 0,1 1 11 0,-3-5-11 16,3 1 10-16,-1-1-10 0,-2-3 0 0,-3 8 0 15,1 0-11-15,-4 2 11 0,1 1-11 0,-3 3 11 16,0 4-8-16,5 4 8 0,-5 4-8 0,0 3 8 16,0 0-8-16,-5 7 8 15,5-4-36-15,-5 8-1 0,-1 4-1 0,1-1 0 0,2-3 38 0,-2 8 0 16,2-2 0-16,-2 6 0 0,3-2 0 0,-1 1 0 15,0-1 0-15,3-3 0 0,3 4 11 0,0-4 9 16,2-3 3-16,0 3 0 0,0-3-23 0,6-4 0 16,-3-4 0-16,5 3 0 15,3-10 0-15,0 0 0 0,2 0 0 0,1-7-8 16,5-7-76-16,0-1-16 0,-1 1-2 0,1-4-710 0,0-1-141 0</inkml:trace>
  <inkml:trace contextRef="#ctx0" brushRef="#br0" timeOffset="63337.2">20989 6809 2847 0,'-15'0'126'0,"7"0"26"0,5 5-121 0,-2-3-31 0,2 6 0 0,3-4 0 15,3 3-14-15,5-4-9 0,0 4-1 0,10-3-1 32,3 3-15-32,6-2-2 0,7-3-1 0,6 3-1140 0</inkml:trace>
  <inkml:trace contextRef="#ctx0" brushRef="#br0" timeOffset="63876.75">22164 6925 1551 0,'13'-14'68'0,"-5"6"16"0,-2 1-68 0,2 0-16 16,7-4 0-16,-4 4 0 0,0-8 94 0,-3 8 15 15,-1-4 3-15,-4 4 1 0,2 0 63 0,-2-3 13 16,-3-2 3-16,-3 5 0 0,-2-4-104 0,2 3-20 16,-4 6-4-16,-1-3 0 0,2-2-13 0,-7 3-3 15,8 4 0-15,-8 0 0 0,5 0-24 0,-6 4-6 16,1 3-1-16,-5 0 0 0,7 8-17 0,-5-1 0 16,-2 5 0-16,4 2 0 0,1 2 0 0,-5-2 0 0,10 8 0 15,-3-4 0-15,3 4 0 0,6-3 0 0,-6-1 0 0,13 4 0 16,0-3 0-16,3-1 0 0,3-3 0 0,-3 3 0 31,8-3-48-31,-6-8-12 0,6 5-4 0,0-8 0 0,-3-1 52 0,6-6 12 0,-3-1 0 0,2-3 0 16,-2 0 0-16,2-3 0 0,1-4 0 0,2-4 0 15,-2-4 0-15,2 1 0 0,0-7 0 0,-3-2 0 16,6 1 0-16,-10-3 0 0,4-4 0 0,-5 4 0 16,-2-1 0-16,-8 4 0 0,2-3 0 15,-10 3 0-15,2 1-54 0,-8-5-8 0,-2 8-2 0,-5 1 0 16,-1 1 22-16,0 6 4 0,1-1 1 0,-1 3 0 0,4 6 59 0,-4 2 12 15,8 2 2-15,-4-2 1 0,4 8-37 0,0-1 0 16,3 0 0-16,1 4 0 0,4-4 13 0,-2 8 2 16,10-1 0-16,-2 4 0 0,4-3-6 0,-1 3-1 15,4 1 0-15,4-2 0 0,1 1-8 0,1-3 0 16,3 3 0-16,2-3 0 0,-2-1-12 0,2-7-8 16,3 4-2-16,-3-6 0 0,3 2 22 0,-3-4 0 15,2 1 0-15,-4-4 0 16,5 0-108-16,-6-4-16 0,4-3-4 0,-9-1-921 0</inkml:trace>
  <inkml:trace contextRef="#ctx0" brushRef="#br0" timeOffset="64071.24">22656 6689 2188 0,'-8'-7'195'0,"8"7"-156"0,0 0-31 0,0 0-8 16,0 0 128-16,0 0 25 0,-2 7 5 0,2-7 1 15,0 0-111-15,0 0-21 0,0 8-5 0,0-1-1 16,2 0-7-16,-2 0-2 0,6 4 0 0,-4-4 0 16,1 5-25-16,-3-2-6 0,0 1-1 0,0 1 0 15,0-2-162-15,-3-3-33 16,-5 4-6-16,8-4-2 0</inkml:trace>
  <inkml:trace contextRef="#ctx0" brushRef="#br0" timeOffset="64296.64">22505 6697 1728 0,'0'0'38'0,"0"0"8"0,-5 0 2 0,0-3 0 0,2-2-39 0,3 5-9 16,0 0 0-16,0 0 0 0,0 0 0 0,0 0 0 16,0 0 0-16,0 0 0 0,0 0 0 0,0 0 0 15,6 5 0-15,-1-2 0 0,-3 4 0 0,6 0 0 16,-2-3 0-16,-1-1 0 0,3 1 33 0,5 3 5 15,-2 0 1-15,-1-2 0 0,1-2-11 0,2-3-3 16,0 0 0-16,-2 4 0 16,-3-8-71-16,8 4-14 0,0-3-4 0,-3-2 0 0</inkml:trace>
  <inkml:trace contextRef="#ctx0" brushRef="#br0" timeOffset="64468.18">22648 6621 2188 0,'0'0'97'0,"0"0"20"0,0 0-93 0,0 0-24 0,0 0 0 0,0 0 0 16,0 0 55-16,0 3 6 0,0-3 2 0,0 7 0 15,0-3-6-15,0 3-1 0,6 0 0 0,-4 1 0 16,1-1-88-16,-3 0-19 0,0 0-3 0,0 2-688 16,-5 1-138-16</inkml:trace>
  <inkml:trace contextRef="#ctx0" brushRef="#br0" timeOffset="64947.58">23691 6795 878 0,'-11'-4'39'0,"6"1"8"0,-3-1-38 0,3 1-9 0,-3-2 0 0,2-2 0 16,-1 7 242-16,4-4 46 0,3 4 10 0,0 0 2 16,0 0-138-16,0 0-27 0,0 0-6 0,0 0-1 15,0 0-51-15,0 11-10 0,0 1-3 0,-3 2 0 16,-2 0 0-16,5 8 0 0,-8-4 0 0,3 8 0 0,-1 0 0 0,-4-2 0 15,2 6 0-15,-3-2 0 0,1 1-51 0,-3 1-13 16,5-1 0-16,2-1 0 16,1 2 0-16,-3-1 0 0,5-4 0 0,1-3 0 15,-4-1-48-15,6-2-13 0,6-5-3 16,-1 0 0-16,3-2-153 0,0-5-31 0</inkml:trace>
  <inkml:trace contextRef="#ctx0" brushRef="#br0" timeOffset="65096.71">23551 6990 2649 0,'0'0'58'0,"0"0"12"0,0 0 2 0,0 0 4 0,0 0-61 0,0 0-15 15,0 0 0-15,0 0 0 0,5 0 0 0,3 0 0 16,2 0 0-16,1 5 0 16,7-2-51-16,6-3-9 0,-3 4-3 0,6-1-683 0,5 4-137 0</inkml:trace>
  <inkml:trace contextRef="#ctx0" brushRef="#br0" timeOffset="65315.11">23918 7063 2455 0,'0'0'54'0,"0"0"11"0,0 0 3 0,-8 0 0 0,3 0-54 0,-3 3-14 0,3-3 0 0,-6 4 0 16,3 4 97-16,6-1 17 0,-4 0 3 0,1 0 1 16,0 4-43-16,5 4-9 0,0-1-2 0,5 4 0 15,0 1-51-15,3-5-13 0,3 5 0 0,5-5 0 16,2-4-48-16,6 1-13 0,-3-3-3 0,3-1 0 0,-3 0 52 0,6-7 12 15,-1 0 0-15,-7-3 0 0,5-8 0 16,-11-1 0-16,5 2 0 0,-10-8 0 16,-2-1-54-16,-6-2-8 0,-6-5-2 0,-2 5 0 15,-2 2-102-15,-11 5-21 0,-6 0-4 0,-5-1-1 0</inkml:trace>
  <inkml:trace contextRef="#ctx0" brushRef="#br0" timeOffset="65653.2">22595 7847 1850 0,'6'-7'82'0,"-6"7"17"0,2-5-79 0,-2 5-20 0,0-3 0 0,0 3 0 16,0 0 68-16,0 0 11 15,0 0 1-15,0 0 1 0,-2 8 48 0,-4 1 10 0,1 3 1 0,0 6 1 16,-3-3-61-16,5 6-13 0,-2-2-3 0,5 2 0 16,0-2-64-16,0 2-22 0,0 0 0 0,5-2 0 15,-2 0-16-15,7-5-3 0,-2 0-1 0,0-2 0 16,3-3 30-16,7-4 12 0,-4-3-8 0,-1 3 8 15,3-5-35-15,0-7-1 0,5 2-1 0,-3-2 0 16,-2-7-143-16,-5 0-28 0,7-5-5 0</inkml:trace>
  <inkml:trace contextRef="#ctx0" brushRef="#br0" timeOffset="65789">22569 7625 2415 0,'0'0'107'0,"0"0"22"0,0 8-103 0,0-8-26 15,-3 7 0-15,3-3 0 0,3 3 0 0,-3-4 0 16,8 4 8-16,5-7-8 16,0 7-85-16,6-7-19 0,5 0-4 0</inkml:trace>
  <inkml:trace contextRef="#ctx0" brushRef="#br0" timeOffset="66035.35">23252 7466 2649 0,'0'0'58'0,"-8"4"12"0,2-1 2 0,4-3 4 0,2 0-61 0,-6 7-15 0,1-3 0 0,-3 3 0 16,3 3 54-16,-3 2 8 0,0 6 2 0,-3 1 0 15,-2 2-20-15,11 1-4 0,-6 3-1 0,0 4 0 16,-6-1-11-16,1 5-3 0,3 0 0 0,-4 0 0 16,1 0-25-16,0 7 0 0,-3-5 0 0,6 2 0 15,2-8 0-15,0 4 0 0,0-5 0 0,5-2 0 16,6-5-46-16,-3-2-14 0,0 0-4 0,8-10 0 15,0 3 32-15,2-8 5 0,1-1 2 0,7-3 0 16,-2-7-63-16,0 0-12 0,3-5-2 0,2-2-1035 16</inkml:trace>
  <inkml:trace contextRef="#ctx0" brushRef="#br0" timeOffset="66157.03">22937 7691 2304 0,'0'0'204'0,"0"0"-163"16,0 7-33-16,0 0-8 0,0 1 72 0,8-6 13 15,2 7 3-15,3-6 0 16,6 4-269-16,5-7-54 0,37 7-10 0,2-3-3 0</inkml:trace>
  <inkml:trace contextRef="#ctx0" brushRef="#br0" timeOffset="67282.6">23521 7755 2649 0,'-15'-3'117'0,"15"-1"25"0,-6 4-114 0,1-3-28 16,-6-1 0-16,3-3 0 0,-2 7 62 0,-1-7 6 15,-2 7 2-15,3-3 0 0,2-1-10 0,0 4-1 16,-3 0-1-16,11 0 0 0,0 0 5 0,-8 4 1 0,5-1 0 0,1 4 0 16,-3 0-76-1,5 4-14-15,0-3-3 0,5 6-1 16,-3-3-3-16,1 4-1 0,5-1 0 0,0 0 0 0,3 5 12 0,-3-5 2 0,2 4 1 0,-2-3 0 16,3 3-21-16,2-1-4 0,-5-1 0 0,2 1-1 15,1-5 36-15,-8 2 9 0,5 4 0 0,-1-8 0 16,-7 6 0-16,6-6 0 0,-6 4 0 0,0-7 0 15,-6 5 0-15,6-5 0 0,-7 5 0 0,-1-10 0 16,-3 5 0-16,3-2 0 0,-3-5 0 0,4 0 0 0,-7 0 0 0,1 0 0 16,0 0 0-16,0-5 0 0,2-2 0 0,3 5 0 15,-2-6 0-15,2 4 0 0,5-3 0 0,-2 0 0 16,10 2 0-16,-2 3 0 0,5-5 0 0,2 2 0 16,3-2 0-16,1 7 0 0,4-7 0 0,1 7 0 15,7 0 0-15,-10 0 0 0,2 0 0 0,1 4 0 16,0-1 0-16,7-3 0 0,-8 0 0 0,9 4 0 15,-3-4 0-15,8 3 0 0,-6-3 0 0,0-3 0 16,-7 3 0-16,5-4 0 0,-11 1 0 0,3-4 0 16,2-2 0-16,-10 2 0 0,3 0 14 0,-3-3 5 15,2-1 1-15,-4-3 0 0,-4-5 19 0,-2 5 4 16,6-5 1-16,-12-2 0 0,6 2-44 0,0 2 0 16,-8-6-16-16,8 9 5 0,-10-3 11 0,7 1 0 15,-2 6 0-15,-3 3 0 0,5 0 0 0,-5 3 0 16,0 4 0-16,6 0-12 0,-6 7 1 0,0 0 0 0,5 0 0 0,-5 5 0 31,8 2-23-31,-8 0-5 0,8 5-1 0,0 2 0 0,0-2 40 0,8 2 0 0,-5-2 0 0,5 2 0 31,0-2-34-31,2-5 1 0,6 4 0 0,-5-1 0 16,7-5 1-16,1-1 1 0,2-4 0 0,0-4 0 0,8-3-13 16,-5 0-2-16,5-3-1 0,-2-1 0 0,-1-3 75 0,-2-7 16 0,0 2 2 0,2-2 1 15,-7-7-26-15,5 2-5 0,-6-7 0 0,1-5-1 16,-1 1 13-16,1-3 2 0,-1-7 1 0,-2 0 0 15,3 0-11-15,-1-2-1 0,-2 6-1 0,-5-1 0 16,-1 8-18-16,-2 4 0 0,-8-1 0 0,5 4 0 16,-5 8 0-16,0 3 0 0,-5-3 0 0,-3 9 0 15,0 5 0-15,3 0 0 0,-8 0 0 0,2 7 0 16,-5 5 0-16,6-1 0 0,-1 3 0 0,-5 1 0 0,6 6 15 0,-1-2-1 16,0 2 0-16,-2 5 0 0,3-1-14 0,-1 4 0 15,3-3 0-15,0 2 0 0,0 2-13 0,0-1 1 16,6-1 0-16,4 5 0 0,4-7 22 0,-4 2 5 15,6-2 1-15,3-5 0 0,2-2-16 0,0 2 0 16,0-9 0-16,1-1 0 0,4-8-12 0,1 1-3 16,5-4 0-16,2-4 0 0,0-6 6 0,1-1 1 15,-1-4 0-15,-2-3 0 0,3-1-6 0,-1-2-1 16,-2-1 0-16,-3-8 0 0,3 2 0 0,-3-1 0 16,-2-8 0-16,-1 2 0 15,-2-1-9-15,3-1-3 0,-4 1 0 0,-4 3 0 0,5 8 27 0,-8 6 9 16,-6-2 0-16,1 6 0 0,-3 4 32 0,0 4 7 0,0 7 0 0,0 0 1 15,-5 4-33-15,0-1-8 0,-3 4 0 16,-3 5-8-16,3 6 24 0,-3 4-3 0,4-1 0 16,-1 5 0-16,-3 2-21 0,3 5 0 0,-5 0 0 0,0 7 0 15,-1-5-15-15,-1 10-4 0,-1-5-1 0,-3 7 0 16,1-7 20-16,-1 2 0 0,1 3 0 0,-4 2 0 16,1-7 0-16,0 0 0 0,3 2 0 0,-6-2 0 15,5 0 19-15,6-2 7 0,-3-6 2 0,8-1 0 16,0 0-28-16,0-10 8 0,6 0-8 0,4-2 0 15,4-5 32-15,2 0 2 0,2-7 0 0,9-2 0 16,-1 2-34-16,6-10 0 0,2-1 0 0,6-3 0 16,-5 0 10-16,4-5-10 0,-2-2 8 0,1-5-8 0,-4-2 0 15,0 0 0-15,1-5 0 0,-6 0 0 0,-2 5 0 16,-3-5 0-16,-6 0 0 0,-2 5 0 16,0-5-59-16,-8 2-4 0,-8 1-1 0,-3 2 0 0,-4 0 52 0,1-1 12 15,-9-1 0-15,4 9 0 0,-7 0 0 0,4 2 0 16,-1 5 0-16,-4 0 0 0,9 4 9 0,-1-1 5 15,3 8 1-15,6-1 0 0,2 1-24 0,5-1-5 16,3 4-1-16</inkml:trace>
  <inkml:trace contextRef="#ctx0" brushRef="#br0" timeOffset="67440.16">24807 8249 3110 0,'0'0'138'0,"0"0"28"0,-5-3-133 15,5 3-33-15,-3-4 0 0</inkml:trace>
  <inkml:trace contextRef="#ctx0" brushRef="#br0" timeOffset="73422.53">3874 3698 1267 0,'0'0'56'0,"0"0"12"0,0 0-55 0,0 0-13 0,5-2 0 0,0-3 0 15,3 2 54-15,-3-1 8 0,3 4 2 0,0-7 0 16,5 7 31-16,1-5 6 0,4 5 2 0,1 0 0 16,-3-7-63-16,13 5-12 0,13-3-2 0,6 5-1 15,-3-2 31-15,8-3 7 0,-1 3 1 0,7-3 0 16,-1-2-41-16,3 0-8 0,0 2-2 0,5-2 0 31,-13 5-13-31,23-3-18 16,25-9 4-16,-8 7 1 0,-35 7 61 0,-13-5 13 15,-11 3 3-15,-5 2 0 0,-10-5-30 0,-6 5-6 16,-2 0 0-16,-4 0-1 0,-7 0-27 0,0 0 0 16,0 0 0-16,-7 0-1113 0</inkml:trace>
  <inkml:trace contextRef="#ctx0" brushRef="#br0" timeOffset="74566.45">6723 3872 172 0,'8'-2'16'0,"-3"-3"-16"16,1-2 0-16,2 2 0 0,-1 3 144 0,1-3 25 15,-2-2 6-15,2 5 1 0,0-3-90 0,-3 3-18 16,3-3-3-16,-6 5-1 0,4 0 0 0,-4 0 0 0,4 0 0 0,-4 0 0 16,4 0-13-16,-4 0-3 15,-2 0-1-15,6 5 0 0,-1-3-24 0,3-2-5 16,0 7-1-16,2-7 0 0,4 5 9 0,4-3 2 0,3-2 0 0,8 0 0 16,3 0-9-16,8 0-2 0,2 0 0 0,3-2 0 15,0-3 2-15,-5 3 0 0,5-3 0 0,5 5 0 16,3-7 21-16,0 7 5 0,2 0 1 0,6-2 0 15,3-3-22-15,15 5-5 0,-5 0-1 0,0 0 0 16,-8-5-18-16,3 3 0 0,-3 2 0 0,8-5 0 16,-5 5 55-16,3-2 7 0,2-3 2 0,10 5 0 15,-9-2-64-15,-1-3-15 0,5-2-1 0,11 5-1 16,-11-3 27-16,1-2 6 0,-4 0 0 0,6 2 1 16,-10-2-17-16,-1 5 0 0,1-3 0 0,4-2 0 0,-9 7 14 15,-4-7 2-15,-2 2 1 0,-3 3 0 16,-5-3 3-16,0 5 0 0,-5-7 0 0,-3 7 0 0,-6-2 6 0,-2-3 2 15,0 5 0-15,-2-2 0 0,-9 2-28 0,1-5 0 16,-6 5 0-16,-3-2 0 0,1 2 0 0,-6-5 0 16,0 5 0-16,-2 0 0 15,0-3-97-15,-4-1-25 0,-1 4-5 0,-6 0-1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11-04T17:09:38.385"/>
    </inkml:context>
    <inkml:brush xml:id="br0">
      <inkml:brushProperty name="width" value="0.05292" units="cm"/>
      <inkml:brushProperty name="height" value="0.05292" units="cm"/>
      <inkml:brushProperty name="color" value="#FF0000"/>
    </inkml:brush>
    <inkml:brush xml:id="br1">
      <inkml:brushProperty name="width" value="0.05292" units="cm"/>
      <inkml:brushProperty name="height" value="0.05292" units="cm"/>
      <inkml:brushProperty name="color" value="#00B0F0"/>
    </inkml:brush>
  </inkml:definitions>
  <inkml:trace contextRef="#ctx0" brushRef="#br0">3747 1885 1094 0,'0'0'97'15,"0"0"-77"-15,0 0-20 0,-3 0 0 0,3 0 46 0,0 0 6 16,0 0 0-16,0 0 1 0,0 0-40 0,0 0-13 15,0 0 8-15,0 0-8 0,0 0 19 0,0 0 0 16,13 4 0-16,-5-4 0 0,3 0 16 0,-1 0 3 16,1 0 1-16,2 0 0 0,0 0-12 15,0 0-3-15,1 3 0 0,2 1 0 0,-1-4-12 0,1 0-4 16,0 0 0-16,0 0 0 0,0 0 7 0,2 0 1 16,1 0 0-16,2 0 0 0,0 0-1 0,3 0 0 15,-3 0 0-15,8 0 0 0,-7 3-15 0,1 1 11 16,1-4-11-16,0 0 10 0,0 5-10 0,2-3 0 15,-2-2 0-15,3 0 8 0,-1 0-8 0,0 5 0 16,4-5 9-16,-1 0-9 0,2-5 11 0,1 5-3 0,0-2 0 16,5-3 0-16,3 5-8 0,-1-7 0 0,-2 7 0 0,0-7 0 15,3 3 0-15,0-3 0 0,-1 0 0 0,-1 4 0 16,-4-2 0-16,3-2 0 0,3 7 0 0,-1-4 0 16,-4 1 0-16,2-1 8 0,-5 4-8 0,2 0 0 15,-2 4 8-15,-1-1-8 0,1-3 0 0,-3 4 8 16,0-4 3-16,6 3 0 0,-1 1 0 0,1-4 0 15,-1 5 3-15,0-2 1 0,-2 4 0 0,3-7 0 16,-1 7-3-16,0-7 0 0,1 0 0 0,-1 4 0 16,3 3-2-16,0-7-1 0,-2 0 0 0,-1 3 0 15,3 1-9-15,-3-4 0 0,1 0 0 0,-1 0 0 16,-2 7 0-16,2-7 8 0,3 5-8 0,0-2 0 16,-2-3 9-16,2 4-9 0,0-4 10 0,3 3-10 15,-6-3 8-15,0 4-8 0,1-4 0 0,-1 3 0 0,3-3 8 0,-2 4-8 16,2-1 0-16,0-3 9 0,-3 0-9 0,3 4 0 15,-2-4 9-15,-1 0-9 0,-2 3 0 0,-1 1 8 16,-1-4-8-16,-1 5 0 0,2-10 15 0,-2 5-2 16,3 0 0-16,0 0 0 0,-8 0 9 0,2-7 2 15,3 7 0-15,-5-4 0 0,3 1-4 0,-4-1 0 16,-1 1 0-16,-4-1 0 0,1 1 0 0,-1-1 0 16,-2-4 0-16,0 8 0 0,-5 0-8 0,-1 0-3 15,-2-2 0-15,-3-3 0 0,3 5 7 0,-8 0 2 16,6-4 0-16,-6 4 0 0,0 0 0 0,0 0 0 15,0 0 0-15,0 0 0 0,0 0-6 0,0 0 0 16,0 0-1-16,0 0 0 0,0 0-11 0,0 0 0 16,0 0 0-16,0 0-11 15,0 0-27-15,0 0-6 0,0 0 0 0,0 0-1 16,5 0-38-16,0 0-7 0,-5 0-2 0,8 0-550 0,3 0-110 0</inkml:trace>
  <inkml:trace contextRef="#ctx0" brushRef="#br0" timeOffset="4967.35">6842 2835 1116 0,'0'0'49'0,"0"0"11"0,0 0-48 0,0 0-12 0,0 0 0 0,0 0 0 31,0 0-19-31,0 0-5 0,0 0-2 0,0 0 0 0,0 0 2 0,3-3 1 0,-1-4 0 0,-2 7 0 16,0 0 43-16,6-4 9 0,-1 1 2 0,0-1 0 16,-5 4 24-16,6-5 5 0,2 5 0 0,-1-2 1 15,-1 2-16-15,-1 2-3 0,6-4-1 0,-3 2 0 16,2 0-1-16,1 2-1 0,2-2 0 0,-2 5 0 16,2-5-7-16,0 4 0 0,-2-1-1 0,4-3 0 15,4 4-2-15,0-1 0 0,-1-3 0 0,3 4 0 0,0-4-9 0,1 0-1 16,-1 0-1-16,0 0 0 0,3 0-4 15,-1 0-1-15,4-4 0 0,-1 4 0 16,4-3-1-16,-1 3 0 0,2-4 0 0,1 4 0 0,3-3-4 0,-4-1-8 16,1 4 11-16,0-5-11 0,0 5 0 0,-1-2 0 15,6-3 0-15,-5 5 0 0,-5-3 8 0,4-1-8 16,6 4 0-16,-2-3 0 0,-9 6 0 0,3-3 0 16,0 0 0-16,3 0 0 0,-5 4 0 0,-1-4 0 15,-2 3 0-15,0-3 0 0,2 5 0 0,-5-5 0 16,-2 2 0-16,5-2 0 0,2 5 18 0,-2-5 0 15,-8 0 0-15,5 4 0 0,3-1-27 0,0 4-6 16,-3-7-1-16,-3 0 0 0,1 4 16 0,2-4 0 0,5 3 0 0,-4-3 0 16,-4-3 0-16,3 3 0 0,3-4 0 15,0 4 0-15,-6-3 0 0,4-1 0 0,-1 4 0 0,0 0 0 16,5 0 18-16,-4-3-3 0,-7-1-1 0,7 4 0 16,1 0-14-16,-1 0 0 0,-7 0 0 0,1 0 0 15,0 0 20-15,0 0-3 0,-3 0 0 0,3 4 0 16,-3-1-1-16,3-3 0 0,-3 0 0 0,3 4 0 15,-2-4-6-15,-1 3-2 0,0-3 0 0,3 0 0 16,0 0-8-16,-3 0 0 0,0 0 9 0,0 0-9 16,1 0 0-16,-1 0 0 0,-2 0 0 0,2 0 8 15,0 0 7-15,-2 0 1 0,-4 0 1 0,1-3 0 16,0 6-17-16,3-3 0 0,-3 0 0 0,-3 0 0 16,3 0 19-16,-3 0-3 0,3 4-1 0,0-4 0 0,0 0 0 15,-2 0 0-15,1-4 0 0,1 4 0 0,0 0-3 16,0 0 0-16,-2 4 0 0,1-4 0 0,1-4 0 0,0 4-1 15,0 0 0-15,-2 0 0 0,-6 0-11 0,8 0 12 16,2 4-12-16,-5-4 12 0,3 0-4 0,0 0-8 16,-2 0 12-16,-1 0-4 0,3 0 1 0,0 0 0 15,-3 0 0-15,3 0 0 0,-3-4-9 0,1 4 8 16,-1 0-8-16,3 0 8 0,-3 0-8 0,0-3 0 16,1 3 9-16,-6 0-9 0,5-4 0 0,0 4 8 15,-5 0-8-15,6-3 0 0,-6 3 0 0,0 0 9 16,0 0-9-16,0 0 0 0,2-4 9 0,-2 4-9 15,0 0 0-15,0 0 9 0,0 0-9 0,0 0 0 16,0 0 0-16,0 0 0 16,0 0-60-16,0 0-18 0,0 0-3 0,0 0-984 0</inkml:trace>
  <inkml:trace contextRef="#ctx0" brushRef="#br0" timeOffset="6990.08">13536 2755 633 0,'0'0'56'0,"0"0"-44"0,0 0-12 0,0 0 0 31,0 0-19-31,0 0-5 0,5 5-2 0,1-3 0 0,-1-2 9 0,3 5 1 0,-5-5 1 0,-3 0 0 31,7 0-70-31,-1 2-15 0,-6-2-2 0,5 0-1 0,-5 0 287 0,8 5 58 0,-3-1 11 0,1-1 3 16,-6-3-152-16,5 4-29 0,0-1-7 0,0 1 0 15,3-1-23-15,-2 1-4 0,-1-1-1 0,3-3 0 16,0 5-8-16,2-5-3 0,1 0 0 0,0 0 0 16,4 0-7-16,-1 0-2 0,2 2 0 0,2-4 0 15,1-3-5-15,2 5-2 0,0 0 0 0,3-3 0 16,2 3 2-16,1 0 0 0,-1 0 0 0,1 0 0 15,-1 0-1-15,1 0 0 0,2 0 0 0,-3 0 0 16,3 0 5-16,-2 3 1 0,2-3 0 0,0 0 0 0,3 0-12 0,-3 5-8 16,2-5 12-16,1 0-12 0,3 2 21 0,-4 3-2 15,-2-1-1-15,1-1 0 0,4-3-2 0,-2 4-1 16,2-1 0-16,1-3 0 0,-1 0-6 0,3-3-1 16,0 3 0-16,0 0 0 0,-3 0-8 0,3 0 0 15,-2 0 0-15,-3 0 8 0,-1 0-8 0,-2 0 0 16,3-4 0-16,-3 4 8 0,3 0-8 0,-5 0 0 15,-4 0 0-15,1 0 0 0,-3 0 0 0,0 4 0 16,-5-1 0-16,0 1 0 0,3-1 8 0,-6 1-8 16,0-1 8-16,-5 4-8 0,0-7 0 0,0 5 0 15,0-3 8-15,0 3-8 0,-8-5 0 0,8 7 8 16,0-7-8-16,-8 0 8 0,0 0-8 0,5 7 0 0,-5-7 9 0,0 0-9 16,5 0 0-16,-5 0 0 0,0 0 0 0,0 0 8 15,0 0-8-15,0 0 12 0,0 0-4 0,-2 4 0 16,-4-4-8-16,-2 0 0 0,-2 0 8 0,-3-4-8 15,-1 4 0-15,1 0 0 0,-5 0 0 0,-1 0 0 16,-5 0 0-16,1-3 0 0,-4-1 0 0,3 4 0 16,-5 0 0-16,0 0 0 0,-3 0 0 0,-2 0 0 15,0 0 0-15,-4 0 0 0,-1 0 0 0,-4 0 0 16,1 0 0-16,2 0 0 0,-5 4 0 0,3-1 0 16,2-3 0-16,-2 4-10 0,-6-4 10 0,4 3 0 15,-1-3 0-15,-3 5 0 0,0-3 0 0,1-2 0 16,2 5 0-16,0-5 11 0,0 2 0 0,0-2 0 15,0 0-1-15,2 5 0 0,6-5 0 0,0 0 0 16,3 0 1-16,2 0 0 0,6 0 0 0,2 0 0 0,0 4-11 0,6-4 12 16,4 3-12-16,1-3 12 0,3 0-12 0,4 0 0 15,1 0 9-15,5 0-9 0,0 0 0 0,0 0-10 16,0 0 1-16,8 4 0 0,0-1-7 0,2-3-2 16,1 4 0-16,5-4 0 0,2 0 8 0,1 3 2 15,2-3 0-15,6 0 0 0,-1 0 8 0,6 4-10 16,0-4 10-16,5 0-10 0,-3-4 10 0,8 4 0 15,-2-3 0-15,5-1 0 0,3 1 0 0,2-1 8 16,0-3 0-16,3 7 0 0,-3-7-8 0,3 2 0 16,-5 3 8-16,5-6-8 0,-3 4 8 0,3 4-8 15,-5-3 10-15,-3-1-10 0,0 4 0 0,-3-3 0 16,-2-1 0-16,-3 4 0 0,0 0 0 0,0-5 0 16,-3 3 0-16,0 2 0 0,-4 0 0 0,1-5 0 0,-4 5 0 15,-1 0 0-15,-2 5 8 0,0-5-8 16,-3-5 0-16,-2 5 0 0,-4 5 8 0,1-5-8 0,-2 0 0 0,-1 0 9 15,-3 0-9-15,-2 0 0 0,-2 0 0 0,-6 0 0 16,0 0 9-16,0 0-9 0,0 0 10 0,0 0-10 16,0 0 0-16,0 0 0 0,-6 0 0 0,-4 2 0 31,-4 3-80-31,1-5-20 0,-3 0-3 0</inkml:trace>
  <inkml:trace contextRef="#ctx0" brushRef="#br0" timeOffset="10360.82">13666 2818 1440 0,'0'0'128'0,"0"0"-103"0,-6 3-25 0,-1-3 0 16,7 0 52-16,-6 0 6 0,1 4 1 0,5-4 0 16,0 0-74-16,0 0-14 0,-5 3-3 0,5-3-1 15,0 0 33-15,0 0 11 0,0 7 0 0,0-7 0 16,0 7 9-16,5 0 1 0,-2-2 1 0,2 2 0 16,0 0 4-16,0-3 1 0,6-1 0 0,0 4 0 15,2 0-7-15,3-2-2 0,0-3 0 0,5 3 0 0,3-1-5 0,5-1-1 16,2-3 0-16,6 0 0 0,3 0-1 0,2 0-1 15,3-3 0-15,3-1 0 0,2-1 0 0,3 3 0 16,3-3 0-16,-1-2 0 0,-2 4 6 0,3-4 0 16,-1 0 1-16,1-2 0 0,0 2 1 0,-1 5 0 15,1-3 0-15,-3 5 0 0,-3-3-18 0,-5 3 0 16,-3 0 8-16,1-4-8 0,-1 4 16 0,-5 0 0 16,-3 4 0-16,-2-4 0 0,0 3 12 0,-6-3 1 15,-2 0 1-15,0 5 0 0,-6-3-4 0,1-2-1 16,-3 5 0-16,0-5 0 0,-3 0-14 0,0 0-3 15,-2 0-8-15,-1 0 12 0,1-5-4 0,-3 5-8 16,0 0 11-16,-3 0-11 0,-5 0 0 0,5-2 0 0,1-3 0 0,-6 5 0 16,0 0-12-16,0 0-10 0,0 0-2 15,0 0-662 1,0 0-133-16</inkml:trace>
  <inkml:trace contextRef="#ctx0" brushRef="#br0" timeOffset="12179">14364 2976 864 0,'0'0'76'0,"8"0"-60"16,5 5-16-16,1-3 0 0,4 3 209 15,1-5 39-15,2 4 8 0,5-4 2 16,6 3-214-16,5-6-44 0,3-1 0 0,2 4-16 0,6-5 16 0,-1 3 8 16,4-3 0-16,-1 5-8 0,-2-7 14 0,4 4-4 15,4-1-1-15,-6 4 0 0,1-3-9 0,-4-1 0 16,-2 4 0-16,-3 0-539 15,-4 0-105-15</inkml:trace>
  <inkml:trace contextRef="#ctx0" brushRef="#br0" timeOffset="13181.84">17478 2849 1335 0,'0'0'59'15,"0"0"13"-15,0 0-58 0,0 0-14 0,6 0 0 0,2 5 0 16,-3-5 30-16,5 0 3 0,1 2 1 0,2-2 0 16,1 0 23-16,4 0 5 0,1 0 1 0,-1 0 0 15,3 0-8-15,3-2-2 0,0 2 0 0,0 0 0 16,5-5-15-16,0 3-3 0,5-3-1 0,3 2 0 0,0-1-15 0,6 1-3 16,-4-1-1-16,6 4 0 0,0-3-15 0,3-1 8 15,2 4-8-15,3-3 0 0,0-1 10 0,3 4-10 16,2 0 10-16,0 0-10 0,3 0 33 0,-3 0 1 15,6 0 0-15,2-5 0 0,0 5-2 0,-3 0 0 16,1-2 0-16,2 2 0 0,3 0-10 0,-3-5-2 16,3 5-1-16,0-3 0 0,-6 3-19 0,1-4 0 15,-1 1 8-15,-2-1-8 0,-5 4 12 0,-1-7-2 16,-2 7 0-16,-3-3 0 0,-2-1 9 0,0-3 1 16,-4 7 1-16,-1-5 0 0,-1-2 5 0,-5 0 1 0,3 4 0 0,-3-1 0 15,0 4 3-15,-3-7 1 0,1 7 0 0,-1-3 0 16,1-1-15-16,2-1-2 0,-3-2-1 0,3 7 0 15,0-3-4-15,-3-1-1 0,1 1 0 0,-3-1 0 16,-3 1-8-16,0-1 0 0,-5 1 0 16,-3-1 0-16,-3 4 0 0,-2 0 0 0,0 0 0 0,-3 0 0 15,-2 0 9-15,2-5-9 0,-5 5 10 0,0 0-10 16,-3 0 10-16,3 0-10 0,-5-2 10 0,-3 2-10 16,0 0 8-16,0 0-8 0,8 2 0 0,-3 3 0 15,-5-5 0-15,3 4 0 0,2-1 0 0,0 4 0 16,3-3-20-16,-2 3-9 15,-1-4-3-15,5 2-789 0,4-3-159 0</inkml:trace>
  <inkml:trace contextRef="#ctx0" brushRef="#br0" timeOffset="17384.14">3688 4542 673 0,'0'0'29'0,"0"0"7"0,0 0-28 0,6 0-8 0,2-2 0 0,-3-3 0 15,3 5 26-15,2-2 4 0,4 2 1 0,-4-5 0 16,6 5-7-16,-5 0 0 0,7 0-1 0,1 0 0 16,2 5-1-16,3-5 0 0,-1 0 0 0,1 2 0 15,0-2-4-15,0 5-1 0,2-3 0 0,3-2 0 16,-2 5-2-16,5-5-1 0,2 0 0 0,3 2 0 16,3 3 0-16,-1-5 0 0,1 5 0 0,2-5 0 15,1 2-2-15,7-4-1 0,0-3 0 0,3 5 0 16,0 0 1-16,0-5 0 0,3 3 0 0,-6 2 0 15,3-5 22-15,-3 5 5 0,0-7 1 0,1 5 0 16,-1-3-17-16,0 5-3 0,-2-2-1 0,-3 2 0 0,-3-5 5 16,0 5 0-16,3-2 1 0,-5 2 0 0,0-5-5 0,5 5-2 15,0 0 0-15,0 5 0 0,0-5-18 0,2 0 0 16,1 0 8-16,0-5-8 0,5 5 0 0,-1 0 0 16,4 0-11-16,-6 0 11 0,1 0 0 0,-4 0 0 15,6 0 0-15,-3-2 0 0,3-3 0 0,-2 5 0 16,1 0 9-16,-1 0-9 0,-6 0 0 0,-3 0 0 15,-2 0-9-15,2 0 9 0,3 0 0 0,-3-5 0 16,1 5 0-16,-4 0 0 0,4 0 0 0,-1 5 0 16,-2-5 0-16,-3 0 0 0,0 7 0 0,3-7 0 15,2 0 9-15,-2 0-9 0,-3 0 0 0,0 0 0 0,0 0 0 0,0 0 0 16,-3 0 0-16,-2 0 0 16,-3 0 0-16,0 0 0 0,-2 0 10 0,-1-2-10 0,-2-3 12 0,0 5-12 15,5-5 0-15,-3 5 0 0,-2-2 0 0,2-3-12 16,-2 5 12-16,0 0 16 0,-3-2-3 0,-2 2-1 15,-1-5-4-15,-2 5 0 0,-3 0-8 0,-2 0 12 16,-3 0-12-16,0 0 0 0,0 0 0 0,-8 0 0 16,0 0 0-16,0 0 0 0,0 0 0 0,0 0 0 15,0 0 0-15,0 0 0 0,0 0 0 0,0 0 0 16,0 0-12-16,0 0-8 0,-5 0-1 0,2 0-685 16</inkml:trace>
  <inkml:trace contextRef="#ctx0" brushRef="#br0" timeOffset="21775.26">13676 5492 288 0,'0'0'25'0,"0"0"-25"0,0 0 0 0,0 0 0 16,0 0 126-16,0 0 20 0,6-2 4 0,-1 2 1 16,-5 0-102-16,10 0-20 0,-2-5-4 0,3 5-1 15,0 0 9-15,2-2 2 0,-3-3 0 0,4 5 0 16,2 0 1-16,2-2 1 0,-5-3 0 0,3 5 0 16,0 0-10-16,3-2-3 0,-1-3 0 0,1 5 0 15,2 5-12-15,0-5-2 0,3-5-1 0,-3 5 0 16,5 0-9-16,1 0 8 0,-1 0-8 0,3 0 8 0,0 0-8 0,3-5 0 15,5 3 0-15,0 2 8 0,-2 0-8 0,-1 0 0 16,3 0 0-16,-5-5 0 0,0 10 0 0,-3-5 0 16,-3 0 0-16,1 0 8 0,-1 2-8 0,1-2 8 15,-4 5-8-15,1-5 8 0,0 0-8 0,-3 5 0 16,-5-3 0-16,3 3 8 0,-1-3-8 0,1-2 10 16,-6 5-10-16,3-3 10 0,-3-2-10 0,0 5 0 15,0-5 0-15,-2 0 0 0,0 0 0 0,-3 0 8 16,-1 0-8-16,1 0 0 0,0 0 0 0,-8 0 8 15,0 0-8-15,0 0 0 0,6-5 17 0,-1 3-1 0,-2-3-1 0,-3 5 0 16,0 0 15-16,0 0 3 0,0 0 1 0,2-7 0 16,1 0-18-16,-1 0-4 0,-2 2-1 0,0 5 0 15,0 0 0-15,3-2 0 0,0-5 0 0,-1 2 0 16,-2 5-3-16,3-7 0 0,2 0 0 16,-2 0 0-16,0 2 0 0,-1-2-8 0,1 0 12 0,0 0-4 15,-1 0 17-15,-2 0 3 0,3 0 1 0,0-5 0 16,-3 5-29-16,2-7-15 0,1 7 2 0,-1-5 0 15,-2 3 13-15,0-3 0 0,3-2 0 0,-3 7 10 16,3-5-10-16,-1-2 0 0,1 2 0 0,-3-2 0 16,3 0 8-16,-1 2-8 0,-2-2 12 0,3 0-4 15,-3 0 0-15,3 0-8 0,-3 0 12 0,2-3-4 16,1 3-8-16,0 0 0 0,-3-5 0 0,0 5 0 16,0 0 0-16,-3 2 8 0,3-2-8 0,-3-7 0 15,1 7 8-15,-1-5-8 0,-2-2 8 0,2 2-8 0,-2-2 0 0,-1 0 0 16,1-5 0-16,0 5 0 0,-3-5 0 0,3 0 0 15,-3 5 8-15,2-5-8 0,1 7 0 0,0-2 0 16,0 0 0-16,-1 2 0 0,1 0 0 0,2 3 0 16,-2-3 0-16,5 0 0 0,-3 5 0 0,-2-5 0 15,5 5 0-15,-3 0 0 0,1 0 0 0,2 0 0 16,0-5 0-16,0 7 0 0,-3 3 0 0,3-3 0 16,0-7 0-16,0 5 0 0,0 7 0 0,0-7 0 15,0 2 0-15,0 5 0 0,0 0 0 0,0 0 0 16,-2-2 0-16,2-1 0 0,0 8 0 0,0-3 0 15,-3-2 0-15,3 7 0 0,-5 0 0 0,-1 0 0 0,1 0 0 16,0 0 0-16,-3 0 0 0,-3 5 0 0,1-5-11 0,-1 2 11 16,3 3-11-16,-5-3 11 0,0-2-13 0,-1 5 5 15,-1-5 8-15,1 5 0 0,-4-3-9 0,-1 3 9 16,1-3-9-16,-1-2 9 0,1 0-12 0,-1 0 12 16,-2 0-11-16,0 0 11 0,-6 0-10 0,1 0 10 15,-3 0-10-15,0-2 10 0,0 2-10 0,-1 0 10 16,1-5 0-16,3 5-9 0,-3 0 9 0,2 0 0 15,1 5 0-15,-1-5 0 0,4-5 0 0,-1 5 0 16,-3 0 0-16,4-2 0 0,-1 2 0 0,3 0 0 16,-3 0 0-16,5 0 0 0,-2 0 0 0,5 0 0 15,0 2-10-15,0 3 10 0,3-3-12 0,0 3 12 16,2-3-12-16,1 5 12 0,-1 0-12 0,3-2 12 16,0 2 0-16,0 0 0 0,0 0 8 0,3 0-8 15,0 0 0-15,2 0 0 0,-2 3 0 0,2-3 0 0,1 0 0 16,-1 0 0-16,0 2 0 0,-2-4 0 0,5 2 0 0,-3 5 0 15,-2-5 0-15,3 0 0 0,-1 0 0 0,-2 5 0 16,2-3-8-16,-2-2 8 0,-1 5 0 0,4-3 0 16,-4 3 0-16,1-5 0 0,2 7 0 0,1-2 0 15,-1 0 0-15,1 2 0 0,2 0 0 0,0 0 0 16,-3 5 0-16,6-5 0 0,-3 0 0 0,2 5 0 16,-2 2 0-16,0 0 0 0,3 3 0 0,-3-3 0 15,0 0 0-15,0 5 0 0,0-5 0 0,-3 0 0 16,1 5-8-16,-1-7 8 0,0 7 0 0,1-5 0 15,-1 0 0-15,0 0 0 0,-2 3 0 0,2-3 0 16,-2 0 8-16,2-2-8 0,-2 2 0 0,2 0 0 16,1-2 0-16,-1 0 0 0,-2 0 0 0,0-3 0 0,2-2 0 0,0 5 0 15,1-5 0-15,-1-2 0 0,-2 2 0 16,2-2 0-16,0-3 10 0,1 3-10 0,-1 2 10 16,1-7-10-16,2 0 0 0,-3 0 8 0,0-2-8 0,1 2 0 15,2-7 8-15,0 0 0 0,0 0-8 0,0 7 12 16,0-2-2-16,0-5-1 0,0 0 0 0,0 0 0 15,0 0 0-15,0 0 0 0,0 0 0 0,0 0 0 16,0 0-9-16,0 0 0 0,0 0 9 0,5 2-9 16,-5-2 0-16,0 0 8 0,3 7-8 0,-3-7 0 15,0 0 8-15,0 0-8 0,0 5 8 0,0-5-8 16,2 2 0-16,-2-2 0 0,3 7 0 0,-3-7-8 16,0 0 8-16,0 0 0 0,0 0 0 0,0 0 0 15,0 0 0-15,0 0 0 0,5 0 0 0,3 0 0 0,0 0 0 16,0 0 0-16,0 0 0 0,2 0 0 0,1 0 0 15,0 0 0-15,2-2 0 0,3-3 0 0,0 5 0 16,5 0 0-16,-3 0 0 0,3 0 0 0,6-2 0 0,-1 2 0 16,1-5 0-16,2 5-8 0,0-2 8 15,0 2 8-15,3-5-8 0,0 5 11 0,-1 0-11 0,6-2-9 16,0-3 9-16,0 5-13 0,1 0 13 0,-1-2 0 16,-3 4 0-16,-2-2 0 0,-3 0-16 0,-5 7-4 15,-3-2-1-15</inkml:trace>
  <inkml:trace contextRef="#ctx0" brushRef="#br0" timeOffset="23398.58">21402 5471 115 0,'0'0'10'0,"0"0"-10"15,0 0 0-15,8 0 0 0,0-2 180 0,0-3 33 16,0-2 7-16,0 7 2 0,2-5-114 0,6 5-24 16,0-2-4-16,3 2 0 0,-1-5-19 0,6 5-3 15,0-7-1-15,5 7 0 0,3 0-26 0,-3 0-6 16,5 0-1-16,3 0 0 0,0 5-16 0,8-5-8 15,0 0 8-15,11 0-8 0,-3 2 8 0,0 3-8 16,-8-5 8-16,0 2-8 0,8-2 0 0,-6 0 0 16,1 0 0-16,-3 0 0 0,-3 5 0 0,-8-3 0 15,-2 3 0-15,-8-5 0 0,0 7 0 0,-6-7 0 16,-7 0 0-16,0 7 0 0,-4-7 0 0,-7 0-19 0,0 0 3 0,0 0 1 31,-2 0-36-31,-6 5-7 0,-3-3-2 0</inkml:trace>
  <inkml:trace contextRef="#ctx0" brushRef="#br0" timeOffset="26806.69">3715 7197 345 0,'0'0'15'0,"0"0"4"0,0 0-19 0,8 0 0 16,-3 0 0-16,6 0 0 0,-3 0 122 0,-1 0 21 16,-1 0 4-16,2 0 1 0,8 0-100 0,-3 0-20 15,3 0-4-15,2 3-1 0,3 2-11 0,1-5-1 0,-1 7-1 0,2-7 0 16,4 4-1-16,-1-1 0 0,1-6 0 0,5 3 0 16,2-4 9-16,3 4 2 0,5 0 0 0,3 0 0 15,0 0 7-15,-2 0 1 0,4 0 1 0,4 0 0 16,1-3-7-16,1-1-2 0,3 4 0 0,0 0 0 15,-1-5 4-15,1 2 0 0,2 3 0 0,-3-4 0 16,4 1-11-16,1 3-1 0,1 0-1 0,0 0 0 16,-3 0 5-16,6 0 0 0,-1 0 1 0,4 0 0 15,1 3-5-15,1 1-2 0,3-4 0 0,-1 0 0 16,-2 0-10-16,0 3 12 0,-1 2-12 0,-1 2 12 16,-1-3-12-16,0-1 0 0,0 1 9 0,0-1-9 15,0 4 10-15,-5-3-2 0,-3-1-8 0,-2 1 12 0,-1 4-21 16,-2-8-5-16,-2 0-1 0,-4 4 0 0,1-1 26 0,-6-3 5 15,-2 0 0-15,-3 0 1 0,-3 0-17 16,1 0-19-16,-4-3 4 0,1-1 1 0,3 4 14 0,-6 0 0 16,-3-8 0-16,3 8 0 0,-2-4 0 0,-1 1 15 15,-2 3-2-15,2-4 0 0,-2 4-22 0,-3 0-5 16,-2-7-1-16,2 7 0 0,-2-3 15 0,-1 3 0 16,-5-4 0-16,3-3 10 0,0 7 1 0,-3-7 0 15,1 2 0-15,-4 2 0 0,1 3-11 0,-3-4-16 16,2 1 4-16,-4-1 1 15,-1 4-25-15,-2 0-4 0,-3 0-2 0</inkml:trace>
  <inkml:trace contextRef="#ctx0" brushRef="#br0" timeOffset="30700.53">12700 8188 403 0,'0'0'36'0,"8"-5"-36"16,0 3 0-16,2-3 0 0,-2 2 80 0,0-1 8 16,0 1 3-16,0-1 0 0,0 4-67 0,0 0-12 15,-8 0-4-15,8-3 0 0,-3 3 3 0,3-4 0 16,-2 4 0-16,1 4 0 0,-1-1 8 0,2-3 1 15,0 0 1-15,2 4 0 0,-2-1-1 0,3-3 0 16,2 0 0-16,0 0 0 0,3 4 20 0,3-4 3 16,4 0 1-16,4 0 0 0,-1-4-13 0,6 4-3 15,5-3 0-15,0-1 0 0,0 4 13 0,0 0 3 16,3-3 0-16,-3 3 0 0,3-4-33 0,-3 4-11 16,0 4 0-16,2-4 9 0,1 3 0 0,-3-3 0 0,-2 0 0 15,2 7 0-15,-3-7-9 0,0 4 0 0,-2-4 0 0,3 3 0 16,2-3 0-16,0 5-16 0,0-5 4 0,2 0 1 15,4 0 11-15,4 0 0 0,-2 0 0 0,3 0 8 16,5-5-8-16,-3 5 0 0,0-3-11 0,3-1 11 16,-2 4 0-16,-1 0 0 0,-3 0 0 0,-4-3 0 15,-1-1 0-15,0 4 0 0,-2 0 0 0,2 0 10 16,-4 0-2-16,-1 0-8 0,-3 0 12 0,0 0-4 16,-2 0-8-16,0 0 0 0,-3 0 0 0,0 4 0 15,-2-4 0-15,2 3 0 0,0-3 0 0,2 0 0 16,1 0 0-16,0 0 0 0,-3 0 0 0,3 0 0 15,2 0 9-15,-5 0-9 0,0 0 10 0,3 4-10 16,-5-4 0-16,2 3 0 0,-5 2 0 0,2-5 0 16,0 0 0-16,-2 2 0 0,3-2 0 0,-6 0 0 0,-3 0 0 15,1 0 0-15,-3 0 0 0,2 0 0 0,-2 0 8 0,0 0-8 16,-3 0 0-16,1-2 9 0,-1 2-1 0,-3 0 0 16,6-5 0-16,-5 5 0 0,-1 0 16 0,1 0 4 15,0-3 0-15,-1 3 0 0,-2-4-28 0,0 4 0 16,3 0 0-16,-3 0 0 0,2 0 0 0,1 0 0 15,-3 0 0-15,2 0 0 0,1 0 0 0,-3 0 0 16,2 0 0-16,1 0 0 0,0 0 0 0,-4 0 0 16,4 0 0-16,-3 0 0 0,0 0 0 0,3 0 8 15,-4-3 2-15,1-1 0 0,-2 4-10 0,-1 0 8 16,0 0-8-16,1-3 8 0,-1-1 8 0,-5 4 2 16,0 0 0-16,2 0 0 0,4-5-3 0,-4 3-1 15,-2 2 0-15,3-5 0 0,-3 5 6 0,3-2 2 16,-3-3 0-16,2-2 0 0,-2 7-31 0,3-7-7 15,-3 0 0-15,-3 0-1 0,1 0 17 0,2 0 0 0,0-5 0 0,0 2 0 16,0-6 0-16,0 2 0 0,-3 0 0 0,3-5 0 16,0-2 0-16,0 0 0 0,0-5 0 0,0 4 0 15,0-3 0-15,0-4 0 0,0-1 0 0,0 6 9 16,0-6-9-16,-3 4 0 0,3-5 0 0,0 1 0 16,3 4 9-16,-3-5 0 0,0 1 0 0,3-3 0 15,-3 5 4-15,0-1 1 0,2-1 0 0,1 2 0 16,-3 2-6-16,0 0 0 0,3-2-8 0,-1 2 12 15,1-3-12-15,-3 8 11 0,3-5-11 0,-3 1 10 16,0 3-10-16,2-3 12 0,-2 6-12 0,0 2 12 16,0-2-12-16,0 5 0 0,-5-5 0 0,2 8 0 0,3 1 11 15,-2-1-3-15,-1-4-8 0,0 4 12 0,-2 4-4 16,0-3 0-16,2-2-8 0,-5 5 12 0,3 3-12 0,0-3 0 16,-3-3 0-16,0 3 0 0,0 0 0 0,-3 2 0 15,1-2 0-15,2 3 0 0,-6 4 0 16,1-3 0-16,0-1 0 0,-6 1 0 0,1 3 0 0,-3 0 0 15,-3-4-12-15,-2 4 12 0,-1 0-15 0,-5 0 4 16,1 0 1-16,-6 0 0 0,-3 0-7 0,0 4-2 16,-2-4 0-16,-1 3 0 15,-4-3-8-15,2 0-1 0,-5 0-1 0,-1 0 0 16,-4-3-4-16,5 3-1 0,-1-4 0 0,1 4 0 0,0-3 18 0,-6-1 4 16,1 4 1-16,-1 0 0 0,3-3 2 0,-2-2 0 15,2-2 0-15,-3 3 0 0,-5 1 0 0,0-1 0 0,-2 1 0 0,2-1 0 16,0-3 9-16,-2-1 0 0,-4 6 0 0,7-7 0 15,1 2 17-15,1 4 6 0,3-4 1 0,4 3 0 16,1-4-8-16,2 6-2 0,1-3 0 0,2-2 0 16,3 7-14-16,-1-4 0 0,4 4 0 0,1 0 0 15,1 0 0-15,3 0-13 0,0 4 4 0,-1-1 1 16,1 1 8-16,-1-4 0 0,-2 7 0 0,3-2 0 16,-3 2 0-16,3 0 0 0,-1-4 0 0,1 4 0 15,2 4 0-15,6-3 0 0,-1-1 0 0,3 0-8 16,3 0 8-16,3-3 0 0,-4 3 10 0,7 5-10 15,-1-5 0-15,-3 0 0 0,3 0 0 0,3 0 0 16,-3 0 0-16,3 5 0 0,0-5 0 0,0 3 0 16,-1-3 0-16,4 5 0 0,-1-5 0 0,-2-3 0 0,2 6-8 15,1-6 8-15,-3 3 0 0,2 1 0 0,3-1 0 16,-3 0 0-16,6 0 0 0,-3 0 0 0,3-3-12 0,0 3 12 16,2 5-12-16,3-5 12 0,-3 3-8 0,3-3 8 15,3 5 0-15,0-1 0 0,2-1-10 0,-2-3 10 16,4 5-8-16,-1 2 8 0,2 0 0 0,-3-3 8 15,3 8 0-15,-3-5 0 0,3 8-8 0,0-1 11 16,-3-2-11-16,1 2 12 0,-1 5-12 0,0-1 0 16,-2 4 9-16,2 1-9 0,0-2 0 0,1 8 0 15,-4-3 0-15,1 4 0 0,0-4 0 0,-3-2 0 16,0 6 0-16,0-4 0 0,-3 3 0 0,0-8 0 16,1 5 0-16,-1-7 0 0,0 7 0 0,1-5 0 15,-1 5 0-15,1-7 8 0,-1 2-8 0,0-2 0 16,-2-5 8-16,0 5-8 0,2-5 8 0,0-2-8 15,-2 2 10-15,2-2-10 0,3 0 8 0,0-3-8 0,0 3 0 0,3 0-726 16</inkml:trace>
  <inkml:trace contextRef="#ctx0" brushRef="#br0" timeOffset="32246.6">20995 7139 1072 0,'0'0'48'0,"0"0"9"0,0 0-45 0,5-3-12 16,0-1 0-16,-5 4 0 0,6 0 15 0,-4 0 1 15,6 0 0-15,-3 4 0 0,1 3-16 0,-4 0 0 16,4 5 0-16,-6 2 0 0,2 0 0 0,-2 8 0 15,-2-4 0-15,-1 4 0 0,3 3 12 0,-5 4 10 0,-1 1 2 0,1-2 0 16,3 5 21-16,-4 3 5 0,1 4 1 0,2-3 0 16,3 3-29-16,-2-2-6 0,-1 2 0 0,0 0-1 15,1-3-15-15,-1-1 9 0,-2 1-9 0,2-1 8 16,0-1-8-16,1 3 0 0,-1-6 0 0,1 1 0 16,-1-4 0-16,0-1 0 0,-2 2 10 0,5-8-10 15,-5 3 12-15,5-8-12 0,-6 6 12 0,4-6-12 16,-1 2 0-16,3-5 0 0,-3 0 0 0,3-2 0 15,0 2 20-15,0-2 1 0,0-5 0 0,0 0 0 16,6 0-21-16,-1-3 0 0,3-1 0 0,0-3 0 16,2 4 10-16,1-4-2 0,2-4-8 0,3 4 12 15,0-3-12-15,5-1 0 0,-2-3-9 0,2 7 9 16,-3-7-9-16,4 2 9 0,1 3-8 0,-1-3 8 16,4 3-29-16,-2-3-1 15,-3 2 0-15,8-1 0 0,-5 4 30 0,2 0-9 0,3 0 9 0,6-3 0 16,-1 3 0-16,3 0-8 0,6 0 8 0,-1 0 0 0,3 3 0 0,0-3 0 15,0 0 0-15,8 4 0 0,0-1 0 0,8-3 17 16,-1 5-2-16,-1-3-1 0,-1 5 6 0,0-2 2 16,-2-5 0-16,7 2 0 0,1 3-13 0,-4-5-9 15,-1 7 12-15,-1-7-12 0,-3 4 8 0,-2-1-8 16,8-3 0-16,-8 7 0 0,-3-7 0 0,-5 5 0 16,0-3 0-16,-5 3 0 0,-8-3 0 0,5-2 0 15,-3 0 8-15,1 0-8 0,-1 0 0 0,0 5 0 16,-2-5 0-16,5 0 0 0,-2 0 0 0,-1 0 0 15,0 0 8-15,-2 0-8 0,-5 0 0 0,-1 0 0 16,-2 0 0-16,-6 0 0 0,1 0 0 0,-8-5 0 0,4 5 0 16,-4 0 0-16,-8 0 16 0,5-2-3 0,0-3-1 0,-8 5 0 15,0 0 32-15,0-7 7 0,0 4 1 16,0-1 0-16,0 4-23 0,0-7-4 0,0 0-1 16,0 2 0-16,0-2 4 0,5 0 0 0,-3 0 0 0,1 0 0 15,5-5-28-15,0 5 0 0,0-2-9 0,2-3 9 16,1-2 0-16,-3 0 14 0,8-5-1 0,-6 0 0 15,6 2-13-15,-5-1 0 0,-3-4 0 0,0-3 0 16,0 3 16-16,2-3-4 0,-7-1 0 0,5 5 0 16,-5-5-3-16,2 0-1 0,-3-2 0 0,6 2 0 15,-8-3-8-15,8-3 8 0,-5-1-8 0,5-3 8 16,-8-1-8-16,5 1 8 0,-2-1-8 0,-3 2 8 16,0 9-8-16,-3-7 0 0,-2 5 0 0,2 6 0 15,-2-4 0-15,0 8 12 0,-3-8-12 0,-5 9 12 0,2-6-12 16,-2 6 0-16,-3-1 0 0,-8-1 8 0,6-2-8 0,-1 6 0 15,-2-3 0-15,-3-1 0 0,-2 2 0 0,-1-1-16 16,1 3 3-16,-11 1 0 0,0 3 13 0,-3-4 0 16,0 8 0-16,-5 0-9 0,0-4 17 0,0 4 3 15,-5-8 1-15,0 11 0 0,-6-6-12 16,-5 6 0-16,-10-3-12 0,2 4 12 0,3-2-20 0,-6-2 4 16,-4 3 1-16,2-3 0 0,0 0 5 0,0 0 1 15,-1-1 0-15,-1 1 0 0,-6 3 9 0,8 1 0 16,2-1 0-16,-5 1 0 0,3-1-8 0,-2 4 0 15,-1-3 0-15,5 3 0 0,6-4 8 0,0 8 0 0,5-4 8 16,-5 3-8-16,0-3 0 0,5 4 0 0,8-4-10 16,6 3 10-16,7-3 0 0,6 0 9 0,-1 0 1 0,9 4 0 15,5 3-10-15,5-2 0 0,5-3 0 0,6 6-923 16</inkml:trace>
  <inkml:trace contextRef="#ctx0" brushRef="#br0" timeOffset="36863.83">7623 9084 712 0,'0'0'32'0,"5"-5"6"0,3 5-30 0,2-2-8 15,-2-3 0-15,6 0 0 0,2 3 12 0,-3 2 0 16,3-7 1-16,5 7 0 0,8-5-13 0,-8 5 8 16,-8-7-8-16,6 7 0 0,7-2 24 0,-2-3 0 15,-3 3-1-15,3-3 0 0,-3 5 21 0,6-2 4 16,-4 2 0-16,4-5 1 0,-3 5-17 0,5-5-3 0,8 3-1 0,-3 2 0 15,-2 0-18-15,2 0-10 0,6 0 10 0,5 0-10 16,-3 2 8-16,3-2-8 0,-2 0 0 0,7 5 0 16,6-5 11-16,-1 0-11 0,-2 0 12 0,3 0-12 15,-1 5 0-15,3-5 0 0,3 0 0 0,3 0-12 16,-3 0 12-16,-1 0 0 0,-1 0 0 0,4-5 0 16,1 5 0-16,2 0 16 0,0-5-3 0,0 3-1 15,0 2 5-15,0 0 1 0,3-5 0 0,3 5 0 16,-6 0-1-16,3-2 0 0,-6 2 0 0,1-5 0 15,-4 5-17-15,4 0 10 0,-1-2-10 0,1 2 8 16,-1-5-8-16,-4 5 0 0,-1 0 0 0,-3 0 8 16,4-7-8-16,-1 7 0 0,3-2 0 0,-6-3 8 15,1 5 2-15,-3 0 0 0,0 0 0 0,2-5 0 16,3 5 2-16,-2-2 1 0,0 2 0 0,-4 2 0 16,1 3-2-16,0 0-1 0,3-3 0 0,-3 5 0 0,0 0-10 0,-3 0 12 15,3 0-12-15,-3 5 12 0,-2-5-12 0,-1 0-11 16,6 0 3-16,-5 0 0 0,2 0 8 0,-2-2 0 15,2 2 0-15,-2 0 0 0,-1-2-8 0,1-3 0 16,2-2 0-16,1 0 0 0,-1 5 8 0,3-3 0 16,0-2 0-16,0 5 0 0,-3-5 10 0,-3 0 4 15,4 0 1-15,4 0 0 0,-2 0 5 0,3 0 0 16,-6 2 1-16,3 3 0 0,-5-5-8 0,2 0-1 16,3 0-1-16,-6 0 0 0,-2 0-11 0,-2 0 12 15,2 0-12-15,-6 0 12 0,1 5 3 0,-3-5 1 16,-5 0 0-16,0 2 0 0,-1-2 11 0,-2 0 2 0,1 5 1 15,-7-3 0-15,1-2-18 0,-3 0-4 0,-2 5-8 16,-3-5 12-16,2 2-12 0,-5-2 0 0,1 5 0 0,-1-5 0 16,-2 2 0-16,-4-2 0 0,-1 0 0 15,-6 0 0 1,0 0-40-16,0 0 0 0,0 0-1 0</inkml:trace>
  <inkml:trace contextRef="#ctx0" brushRef="#br0" timeOffset="43506.54">11777 351 1267 0,'0'0'112'0,"-6"-2"-89"0,-2-3-23 0,3 5 0 16,0-5 68-16,0 3 10 0,-1-3 2 0,4 3 0 0,-4 2-50 0,4-5-10 15,-4 3-1-15,4 2-1 0,-4-5 44 0,1 5 9 16,2-7 1-16,-2 7 1 0,0 0-21 0,2 0-4 16,-2 0 0-16,0 0-1 0,-1 7-11 0,-2-7-1 15,3 5-1-15,-3 2 0 0,0-5-2 0,-2 3-1 16,-1 2 0-16,-2 7 0 0,2-7-6 0,1 7-1 16,-6-2 0-16,3 2 0 0,-1 0-9 0,1 5-3 15,0-5 0-15,0 5 0 0,-3 2-12 0,5-9 9 16,3 7-9-16,-2-3 8 0,4-2 7 0,-2 3 1 15,6-3 0-15,-3 0 0 0,-1 0-16 0,6 5-18 16,-2-10 4-16,4 8 1 0,1-8 21 0,0 5 4 16,-1 3 0-16,3-1 1 0,1-4-13 0,2 2-12 15,-3 0 3-15,0 0 0 0,3 5 9 0,3-5 0 16,-3 1 0-16,0 1 0 0,2 0 0 0,-2 1 0 0,3-8 0 16,-1 5 8-16,1-2 2 0,0 0 1 0,-1-3 0 15,3-2 0-15,-2 5-11 0,2-9 0 16,0 6-10-16,3-7 10 0,0 3 0 0,-3-3 0 0,6-2 0 0,-1 0 10 15,1 0-10-15,-1 0 12 0,4 0-12 0,-4-7 12 16,1 7-12-16,-1-2 12 0,1-7-12 0,-3 6 12 16,-1-4-12-16,1 2 12 0,3-2-12 0,-3 0 12 15,0 0-12-15,2-5 10 0,-2 3-10 0,0-3 10 16,-3 5-10-16,3-7 0 0,0 2 0 0,-3-2 8 16,3 0-8-16,-3 2 8 0,0-4-8 0,-2-1 8 15,2 3-8-15,-2 0 12 0,-3 3-12 0,0-4 12 0,0-1-12 16,-3-1-16-16,-2 3 4 0,-3 0 1 0,0 0 11 0,0 2 0 15,-3-4 0-15,-2-1 0 0,-1 3 0 0,-2 0 0 16,3 2 0-16,-3-2 8 0,-2-2-8 0,2-1-12 16,0 3 4-16,-3 0 0 0,1 0 8 0,-1-5 0 15,3 5 0-15,-5 0 0 0,2 2 0 0,1-2 0 16,-4 2 0-16,1 3 0 0,-3-3 0 0,0 3 0 16,1-1 0-16,-4 3-8 0,-2 0 8 0,2 0 0 15,-2 0 0-15,0 0 0 0,0 7 0 0,-3-7 0 16,3 7 0-16,2 0 0 0,-2-5 0 0,3 5 0 15,-1 0 0-15,3 5 0 0,-2 0 0 0,2-3-8 16,3 5 8-16,-1 0 0 0,4-2 0 0,-1 2-8 16,1 0 8-16,-1 0 0 0,3 7 0 0,3-2-8 15,0 2 8-15,2 0 0 0,0 0 0 0,3 0-10 16,0 5 10-16,3 0 0 0,0-5-8 0,2 5 8 0,3-3 0 16,0 3 0-16,2-7 0 0,1-3 0 0,-1 3 0 0,4-5 0 15,2 7 0-15,2-7 0 0,1 5 10 0,4-5-2 16,4 0-8-16,-1 5 9 0,1-5-9 0,2 0 10 15,0-2 2-15,0-3 0 0,-2 5 0 0,-1 0 0 16,-2-7-4-16,0 5-8 0,-3 2 12 0,0-7-4 16,0 2-8-16,-2 6 8 0,-3-8-8 0,-3 4 8 15,-3 1-25-15,1-3-6 0,-3-2-1 0,-3 7 0 32,0 0-183-32,-5-7-37 0</inkml:trace>
  <inkml:trace contextRef="#ctx0" brushRef="#br0" timeOffset="43920.43">12565 826 57 0,'0'0'0'0,"0"0"0"0,0 0 0 0,5 0 0 16,1-2 308-16,-6 2 56 0,5 2 11 0,-5-2 2 15,0 0-225-15,5 7-44 0,-2 0-10 0,0 5-2 16,-3 0 4-16,-3-3 1 0,0 5 0 0,-2 1 0 16,-3 1-41-16,-3 0-8 0,3 1-1 0,-2-3-1 15,-3-5-25-15,-1 6-5 0,1 1 0 0,0-2-1 16,2-4-128-16,1 1-26 0</inkml:trace>
  <inkml:trace contextRef="#ctx0" brushRef="#br0" timeOffset="44449.88">13748 478 403 0,'0'0'17'0,"0"0"5"0,0 0-22 0,0 0 0 16,8 0 0-16,-3-7 0 0,0 7 260 0,3-5 48 16,0-2 10-16,0 5 2 0,3-3-192 0,-1 5-39 15,1-7-7-15,-1 7-2 0,1 0-17 0,0-7-4 16,-1 7-1-16,3-2 0 0,3-3-38 0,-2 0-8 15,-1 5-2-15,3 0 0 16,-1-2-34-16,-1-3-8 0,-1 3 0 0</inkml:trace>
  <inkml:trace contextRef="#ctx0" brushRef="#br0" timeOffset="44702.21">13753 452 1774 0,'0'0'158'0,"0"0"-126"0,0 0-32 0,5 5 0 15,-2-3 68-15,0 3 8 0,-1 2 2 0,1 0 0 16,0 0-40-16,-3 0-8 0,0 5-2 0,0-3 0 16,-3 3-9-16,0 7-3 0,-2-10 0 0,0 3 0 15,-1 2 4-15,-2 0 0 0,1-2 0 0,-1 2 0 16,-3 0-20-16,3-2 0 0,-3 2 0 0,1-2 0 15,2 5 0-15,-3-6-12 0,1-4 12 0,2 5-12 16,0-5-125-16,3 0-25 0,-1-2-5 0</inkml:trace>
  <inkml:trace contextRef="#ctx0" brushRef="#br0" timeOffset="44942.41">13983 452 633 0,'0'0'56'0,"0"0"-44"16,0 0-12-16,0 0 0 0,-2 5 339 0,-1-3 65 15,-2 10 14-15,2-5 2 0,-2 7-268 0,2-7-53 16,3 5-11-16,-3 0-3 0,1 4-16 0,2-9-3 16,0 10-1-16,2-8 0 0,1 10-36 0,0-5-7 15,2-2-2-15,3 2 0 0,0-5-12 0,0 3-8 0,2 2 10 0,1-2-10 16,0-10 0-16,2 6-13 0,0-4 1 0,3 1 0 31,2-5-164-31,1 2-33 0,-1-2-7 0</inkml:trace>
  <inkml:trace contextRef="#ctx0" brushRef="#br0" timeOffset="45543.82">14534 713 979 0,'0'0'43'0,"0"0"9"15,0 0-41-15,0 0-11 0,2 5 0 0,4-3 0 16,-4 6 235-16,1-4 45 0,-3 3 8 0,0 7 3 16,0-7-156-16,0 0-31 0,-3 5-7 0,1 2-1 0,-1 0-34 0,-2-2-7 15,-3 2-2-15,0 5 0 16,0-7-119-16,-3-3-24 0</inkml:trace>
  <inkml:trace contextRef="#ctx0" brushRef="#br0" timeOffset="46293.83">16015 177 748 0,'-10'-7'67'0,"10"7"-54"0,-6 0-13 0,1-5 0 16,-3 5 140-16,3-7 26 0,0 5 5 0,-1-3 1 15,1 3-79-15,-3-3-15 0,3 5-3 0,-1-7-1 16,-1 7 26-16,-1 0 6 0,0 0 1 0,-3 0 0 15,0 7-34-15,-2 5-6 0,0-5-2 0,-3 7 0 16,-2 5-31-16,-1-5-6 0,3 12-2 0,-2 0 0 16,-1 4 11-16,3 8 3 0,3-3 0 0,-3 5 0 15,3-7-15-15,0 5-2 0,2-3-1 0,3 0 0 16,6-2-22-16,2-7 9 0,0 2-9 0,5 5 0 16,5-7 9-16,4 2-9 0,-1-9 0 0,3 2 9 0,5-2-9 0,-3-12-9 15,6 7 9-15,5-9-13 16,0-5-83-16,6 0-17 0,2 0-3 0</inkml:trace>
  <inkml:trace contextRef="#ctx0" brushRef="#br0" timeOffset="46964.84">16447 264 1594 0,'0'0'71'0,"0"0"14"0,0 0-68 0,0 0-17 0,0 0 0 0,0 0 0 16,2-2 60-16,-2 2 9 0,5-5 2 0,3 5 0 16,-5-5 9-16,2 5 1 0,1 0 1 0,2 0 0 15,5 0-27-15,-3-2-6 0,-2-3-1 0,6 5 0 16,1 0-33-16,1 0-7 0,-2 0-8 0,-1-2 11 15,5 2-11-15,1 0 0 0,-1-5-10 0,-4 3 10 16,-7-3-143-16,7 5-22 0,-1 0-5 16,0 0-1-16</inkml:trace>
  <inkml:trace contextRef="#ctx0" brushRef="#br0" timeOffset="47219.18">16531 285 1324 0,'0'0'118'0,"0"0"-94"16,0 0-24-16,0 0 0 0,0 0 81 0,0 0 12 16,0 0 3-16,5 5 0 0,1-3-10 0,-1 3-2 15,0 2 0-15,-2 0 0 0,5 5 5 0,-3-3 1 16,-2 3 0-16,2 2 0 0,0-2-32 0,1 2-6 16,-4 0-2-16,-2 0 0 0,-2 0-22 0,2 5-5 15,0-5-1-15,-3 5 0 0,-2 0-9 0,2-5-1 16,3 0-1-16,0 5 0 0,-2-10-11 0,-1 3 0 15,3 2 0-15,0-2-764 47,3-5-159-47</inkml:trace>
  <inkml:trace contextRef="#ctx0" brushRef="#br0" timeOffset="47502.94">16999 532 1728 0,'-5'0'153'15,"5"0"-122"-15,0 0-31 0,0 0 0 16,0 0 95-16,0 0 13 0,0 0 2 0,5 0 1 16,-5 0-61-16,6 0-12 0,-6 0-2 0,8 7-1 15,0-7-10-15,-3 0-1 0,-5 0-1 0,0 0 0 0,8 5-12 0,-8-5-3 16,0 0 0-16,-3 2 0 0,6 5 31 0,-6 5 5 15,-2-5 2-15,-3 0 0 0,0 5-22 16,-3-10-5-16,6 10-1 0,-3 0 0 0,-2 2 13 16,2-7 2-16,0 5 1 0,3-3 0 0,-3 5-34 0,-3-7 0 15,3 5 0-15,0-5 0 16,3 7-168-16,-3-7-40 0,-13 5-8 0,10-5-1 0</inkml:trace>
  <inkml:trace contextRef="#ctx0" brushRef="#br0" timeOffset="47820.59">17407 304 1789 0,'0'0'79'0,"0"-2"17"0,3-3-77 0,-3 5-19 0,2-5 0 0,-2 5 0 16,0 0 56-16,0 0 8 0,0 0 2 0,0 0 0 15,0 0 22-15,3 5 5 0,0 2 1 0,-1 0 0 16,1 0-22-16,-3 7-5 0,0-2-1 0,0 9 0 16,0-7-27-16,0 5-6 0,-3 0-1 0,3 0 0 15,0 2-20-15,-2-7-4 0,2 7 0 0,-3-7-8 16,3 5 8-16,0-5-8 0,-3 0 0 0,1-2 0 15,2 2-19-15,-3-2-7 0,0-10-2 0,3 6-768 16,-2-4-155-16</inkml:trace>
  <inkml:trace contextRef="#ctx0" brushRef="#br0" timeOffset="48326.84">17444 271 1612 0,'-3'-7'144'0,"1"0"-116"16,-1 7-28-16,0-5 0 0,3 5 98 0,0-7 14 0,-2 5 2 0,2-3 1 16,0-2-39-16,2 7-7 0,1-7-1 0,2 0-1 15,1 7-7-15,2-7-2 0,2 2 0 0,1 3 0 16,-1 2-38-16,1-7-8 0,5 7-2 0,2-5 0 15,-2 5-10-15,0 0-9 0,3 0 9 0,-1 0-13 16,-2 0 13-16,0 5 0 0,-3 2 0 0,0-5 0 16,-2 8 0-16,-3-1 0 0,2 3 0 0,-4-3 0 15,-1 3 0-15,-2-5 0 0,-3 7 0 0,0-2 0 16,0 0-28-16,-6 4-4 0,4-4 0 0,-4-3 0 16,-4 3 20-16,2 2 3 0,-3-2 1 0,-2-5 0 15,0 0-15-15,2 0-2 0,-5 5-1 0,1-5 0 16,-1 2-8-16,2-4-2 0,-1 2 0 15,1 0 0-15,6-7 53 0,0 7 11 0,3-7 1 0,5 0 1 16,0 0-88-16,0 0-18 0,0 0-3 0,0 0-1 0,5 0 55 16,3-7 10-16,3 7 3 0,0 0 0 0,-1 0 12 0,3 0 0 15,-2 7 0-15,0-2 10 0,-1-3 27 0,3 3 6 16,-2 2 1-16,-1 5 0 0,1-3 4 0,2 3 2 16,-2-3 0-16,-3 3 0 0,2 2-22 0,-2-7-5 15,3 5-1-15,0 0 0 0,-4-3-8 0,4-2-2 16,2-2 0-16,0 5 0 0,1-6 16 0,-1 1 4 15,5-3 0-15,4-4 0 16,-1-3-192-16,-3 1-39 0,25-11-7 0,-12 1-2 0</inkml:trace>
  <inkml:trace contextRef="#ctx0" brushRef="#br0" timeOffset="48571.54">17939 97 2127 0,'0'0'47'0,"2"7"9"0,4 5 3 0,2-5 1 0,2 7-48 0,3-2-12 0,3-3 0 0,0 8 0 15,3-1 13-15,-1-4 1 0,1 0 0 0,5 4 0 16,-6-2 22-16,3 5 5 0,0 2 1 0,1-2 0 16,-1 7-23-16,-5-5-5 0,2 7-1 0,-2-2 0 15,-5-5 2-15,-1 5 0 0,-7-7 0 0,-3 7 0 16,-3-5 10-16,-5 0 3 0,-5-2 0 0,-3 2 0 15,-5-7-13-15,-5 5-3 0,-4 0 0 0,-9-5-768 16,-4 7-155-16</inkml:trace>
  <inkml:trace contextRef="#ctx0" brushRef="#br0" timeOffset="50782.25">10956 1141 1267 0,'0'0'112'0,"0"0"-89"0,0 0-23 0,0 7 0 16,0 1 122-16,0-1 20 0,0 4 4 0,0 3 1 16,3-2-52-16,-3 2-11 0,0 0-1 0,3 8-1 15,2-6-10-15,0-2-3 0,3 5 0 0,3-5 0 16,-1 3-22-16,4-6-5 0,1 3-1 0,4-6 0 15,0 3-33-15,4-11-8 0,-1 3 0 0,1-3 0 16,1-3 0-16,3-1-14 0,-4-3 3 0,7-8 1 16,-4 1 10-16,0 3 0 0,6-4 0 0,0 1 0 15,-6 7 0-15,3-5 0 0,-2 5 0 0,2 0-8 0,-2 0 8 0,-1 7 0 16,-2 5-9-16,-3-3 9 0,3 5 0 0,-6 0-11 16,1 1 11-16,-3-1-8 0,-3 4 8 0,0 1 0 15,-2-2 0-15,-1 1 0 0,-2 3 0 0,0-7 0 16,0 5 0-16,-3-5 0 0,1 5 0 0,-4-5 0 15,4 0 0-15,-4 0 8 0,-2 3-8 0,0-6 0 16,0-4 0-16,0 0 0 0,0 0 0 0,0 0 0 16,-5 3 0-16,5-3 0 0,0-3-18 0,3-1-2 15,-1-6 0-15,1-2 0 16,5 3-8-16,0-3-1 0,5 1-1 0,0-4 0 0,-2-3 10 0,2 3 3 16,6 1 0-16,-1 0 0 0,1 7 7 0,-1 2 2 15,3-4 0-15,-2 4 0 0,2 3 8 0,0 2-12 0,-2-5 12 0,2 5-12 16,0 7 12-16,0-7 0 0,0 5 8 0,3-3-8 15,3-2 11-15,-1 7-3 0,1-7 0 0,-1 5 0 16,3-2 0-16,-2 1 0 16,2-4 0-16,-3 3 0 0,1-3 21 0,-4 4 4 0,-1-4 1 0,-1-4 0 15,-5 1 8-15,-3 3 2 0,3 0 0 0,-3-7 0 16,-5 2-30-16,0 5-6 0,-3-9 0 0,0 4-8 16,-2-2 18-16,-3 0-3 15,0 0-1-15,0 0 0 0,-3-5-158 0,-2 5-32 0</inkml:trace>
  <inkml:trace contextRef="#ctx0" brushRef="#br0" timeOffset="51226.06">10941 1617 1911 0,'0'0'84'0,"0"0"19"0,0 0-83 0,0 0-20 0,7 7 0 16,-1-7 0-16,2 4 52 0,-3 3 7 0,3 0 1 0,3 0 0 15,2 8 28-15,0-1 7 0,-2-3 1 0,4 11 0 16,1-11-38-16,0 8-7 0,-3-5-2 0,1 0 0 16,-1 5-49-16,-3-5 0 0,-2 0-12 0,3 1 3 31,0-1 9-31,2-10-8 16,3-4 8-16,0-7-8 15,-6 0 30-15,1-5 6 0,-6-2 2 0,3 3 0 16,0-6-22-16,-3 1-8 0,0-1 0 0,-2-2 0 15,5 1 0-15,-3 3 0 0,-2-3 0 0,2 4 0 16,1 6-42-16,-1-1-14 0,0 0-4 0,0 6 0 16,-2 3-89-16,5 0-19 0,0 0-3 0,3 3-769 15</inkml:trace>
  <inkml:trace contextRef="#ctx0" brushRef="#br0" timeOffset="52333.59">11512 1769 1638 0,'-5'7'72'0,"5"-7"16"0,0 0-71 0,0 0-17 15,0 0 0-15,0 0 0 0,-3 0 116 0,0 0 19 16,1-7 4-16,-1 7 1 0,-2-4 0 0,2-3 1 16,-2 7 0-16,2-7 0 0,-2 0-113 0,0-1-28 15,-3 1 0-15,2 0 0 0,1 3 0 0,0-3 0 16,-3 7 0-16,0-7 0 0,5 4 30 0,1-2 0 16,-4 5 0-16,-2 0 0 0,3 5-30 0,0-2 0 15,2 4 0-15,-2-3 0 0,-3 3 0 0,3 5 0 16,2-2 0-16,-2 4 0 0,2-3-10 0,3 3 2 15,0 1 0-15,3-4 0 16,2-4-71-16,0 5-13 0,6-5-4 0,-3 0 0 16,0-4 10-16,2 4 2 0,-2-7 0 0,0 0 0 15,3-7 32-15,-1 4 6 0,-2-1 2 0,0-3 0 0,0-1 44 0,0 1 0 0,-5 0 0 0,2 3 0 16,-2-3 56-16,-3 0 8 0,0-1 2 0,-3 1 0 16,-2 0 4-16,0 7 1 0,2-4 0 0,0 1 0 15,-5 3-6-15,6 0-1 0,-1 3 0 0,3-3 0 16,-3 0-51-16,1 4-13 0,-1-1 0 0,3-3 0 15,3 9 0-15,-1 1 0 0,1-3 0 0,2 4 0 16,3-8 0-16,0 6 0 0,3-7 0 0,-1 6 0 16,6-1 0-16,-3 0 0 0,1-3 0 0,-1-1 0 15,0 1 0-15,0-4-18 0,1 0 4 0,-4 0 1 16,1 0 0-16,-1-4 0 0,1 1 0 0,-3-1 0 16,2-3 13-16,-2 4-11 0,0-4 11 0,-2 0-10 0,2-5 10 15,-3 1 8-15,0 1-8 0,-2-6 11 16,2 2 11-16,-2 0 2 0,-1-5 1 0,1-2 0 0,0-1-25 15,-1 4 0-15,-2 1 0 0,0-6 0 0,0 6 0 0,0 1 0 16,0-6 0-16,0 13 0 0,-2-3 0 0,2 5 0 16,0 3 0-16,0-4 0 15,0 8 43-15,-8 15 3 32,-3 22 1-32,3-1 0 0,0-4-24 0,6-3-5 15,-4-3-1-15,4-1 0 0,4 1-17 0,-2-5 0 16,6 1 0-16,-1-4 0 0,0 1 0 0,3-2 0 15,3-6-8-15,-1 4 8 16,1-1-53-16,2-7-5 0,-2-3-1 0,2 3 0 0,3-2 47 0,-6-2 12 0,-2-6 0 0,0-2 0 16,3-2 0-16,-3 0 0 0,2 0 0 0,-2-4 0 15,0 1 0-15,0-2 0 0,-5 1 0 0,2-3 0 16,0 4 0-16,1-2 0 0,-6 1 0 0,2 4 0 16,-2-3 49-16,0-2 12 0,0 8 3 0,0-3 0 15,-2 4-52-15,2-4-12 0,0 7 0 0,0 0 0 16,2 0 0-16,1-4 0 0,-6 4 0 0,6 4 0 15,-3-1 0-15,0 1 0 0,0-1 0 0,3 4 0 16,-1 4 0-16,1-4 0 0,0 1 0 0,2 3 0 16,3-4 0-16,-3 0 0 0,3 5 0 0,0-5 0 15,-3 0 0-15,3-4 0 0,0 4 0 0,3-3 0 16,-6-1-48-16,3-3-13 0,-3 0-3 0,1 0 0 16,-6 0 51-16,5 0 13 0,-2-3 0 0,2-1 0 0,-3-3 0 0,1 4 0 15,0-4 0-15,2 0 0 0,-2-5 0 0,-1 5 0 16,1-4 0-16,0-4 0 0,-1 4 0 0,4 4 0 15,-4-3 0-15,3 3 0 0,-2-5 0 0,2 10 0 16,-2-3 0-16,-3 5 0 0,0 0 34 0,0 0 9 16,5 0 1-16,1 0 1 0,-6 0-21 0,5 7-4 15,0 1 0-15,1-1-1 0,-4 4-19 0,3-4 0 16,1 7 0-16,-1 1 0 0,6-4 0 0,-3-4 0 16,2 8 0-16,1-4 0 0,-1-1 0 0,4 1 0 15,-1-3 0-15,0 6 0 0,0-10 0 0,-2 3 0 16,-1-7 0-16,-2 3 0 0,0-3 0 0,3 0 0 15,-6-3 0-15,3 3 0 0,0-7 0 0,0 3 0 16,0-10 0-16,-3 2 0 0,0 2 0 0,3-4 0 16,-5-5 0-16,2 5 0 0,-5-5 0 0,3 1 0 0,-3 1 0 15,3-2 0-15,-3 5 0 0,-3-5 0 0,0 5 0 16,1 7 0-16,-4-4 0 0,4 8 0 0,-4-2 0 0,1 5 0 16,5 0 0-16,-2 5 0 0,-1 2 0 0,-2 3 0 15,5 1 0-15,-3 4 0 0,6 3-9 0,-3 1 9 16,5-2 0-16,-2 1 0 0,4 4 0 0,4-4 8 15,0 4-8-15,2-4 0 0,3 1 0 0,5-5 0 16,0-4-60-16,6-6-17 0,4-4-3 16</inkml:trace>
  <inkml:trace contextRef="#ctx0" brushRef="#br0" timeOffset="53193.85">13338 1029 1267 0,'-3'11'56'0,"3"-4"12"16,0 0-55-16,0 5-13 0,-3-2 0 0,3 6 0 16,3 5 192-16,-3-7 36 0,3 7 8 0,2-2 0 15,0 2-107-15,8-2-21 0,-2 0-5 0,5-2-1 16,0 1-67-16,2 1-14 0,1-9-2 0,2 1-1 0,0 1 7 0,3-5 2 15,2 0 0-15,1-4 0 0,-1-6-39 0,1-1-7 16,2-4-1-16,0 1-1 0,0-7 12 0,0 0 9 16,-2 2-12-16,4-2 12 0,-1 0-13 0,-4 2 4 15,0-2 1-15,1 7 0 0,-6 0 8 0,0 0 0 16,-2 2 0-16,-3-2 0 0,-3 7 0 0,0 0 11 16,0 0-3-16,-5 7 0 0,3-2 12 0,-3 2 3 15,0 5 0-15,0-10 0 0,-3 10-7 0,3-2 0 16,-5 1-1-16,2 1 0 0,-3-3-15 0,-2 3 11 15,3-2-11-15,-3 1 10 0,0 1-10 0,0-2 8 16,-3-3-8-16,1 4 8 0,-1-4-8 0,-2 0-16 16,2 1 4-16,-2-4 1 0,0-1-11 0,-1 1-2 0,6-4-1 15,0 0 0-15,-5-4 1 0,2 1 0 0,1-1 0 0,-1-4 0 16,3 1 1-16,3 0 1 0,-1-4 0 0,6-4 0 31,0 1-9-31,3 3-1 0,2-4-1 0,0 1 0 16,3 3 0-16,0-3 0 0,3 6 0 0,-1-1 0 0,-2 2 33 0,5 2 0 0,-5-2 0 0,3 7 0 15,-4 3 0-15,4 6 0 0,-3-7 0 0,0 3 0 16,2 4 37-16,-2-1 15 0,3 3 2 0,-1-4 1 16,-2 7-37-16,0-7-7 0,2 5-2 0,1-9 0 15,-3 6-9-15,2-7 0 0,-2 5 0 0,0-7 0 16,0 0 0-16,-3 0 0 0,3 0 0 0,-3-7 0 16,1 5 53-16,-1-10 9 0,0 0 2 0,-2 3 0 31,-3-7-52-31,-6-6-12 15,-2-18 0-15,0 8-1175 16</inkml:trace>
  <inkml:trace contextRef="#ctx0" brushRef="#br0" timeOffset="53794.25">13541 1668 2419 0,'0'-4'53'0,"0"4"11"15,0 0 3-15,0 0 1 0,0 0-55 0,0 0-13 0,0 0 0 0,0 0 0 16,0 4 54-16,3 3 8 0,0 0 2 0,-3 7 0 16,2 1-4-16,-2-4-1 0,0 3 0 0,0 1 0 15,0-1-43-15,0 4-16 0,-2-3 11 0,2-1-11 16,0 5 20-16,0-5-1 0,-3 0-1 0,3 2 0 15,0-6-39-15,0 1-8 0,0 1-2 0,0-5 0 0,0 0 20 0,0-7 11 16,0 0-12-16,0 0 12 0,0 0-13 0,0 0 4 16,0-4 1-16,0-4 0 0,3-6 8 0,-3 3 0 15,0-3 0-15,2-1 0 0,1-3 0 0,0-4 0 16,-1 4 0-16,1-11 0 0,2 8 0 0,0-2-12 16,-2 2 2-16,2 2 0 0,1 5 10 0,-1-1-12 15,-2 1 12-15,2 7-12 0,0-4-8 0,1 4-3 16,-1 4 0-16,0-2 0 0,0 5 23 0,1 0 0 15,2 0 0-15,0 5 0 0,-3-2 0 0,0 4 0 16,3-7 0-16,0 11 0 0,0-8 0 0,-3 6 0 16,-2-2 0-16,2 0 0 0,0 3 0 0,-2 1 0 15,-3-4 0-15,0 5 0 0,0-2 0 0,-3 1 0 0,1-4 0 0,-3 0 0 16,-1 5 0-16,1-5 0 0,-3 0 0 0,3 0 0 16,-1 0-15-16,1 0 2 0,0 1 0 0,2-1 0 31,1 0-220-31,2-3-44 0,0-4-9 0,2 12-2 0</inkml:trace>
  <inkml:trace contextRef="#ctx0" brushRef="#br0" timeOffset="54544.89">13869 1682 2023 0,'0'0'89'0,"3"-4"19"16,-3-3-86-16,3 4-22 0,-3-4 0 0,2 2 0 16,-2-2 92-16,0 7 15 0,0 0 2 0,0 0 1 15,-2-2-37-15,2 2-7 0,-3-5-2 0,-2 1 0 16,5 4 0-16,-5-3 0 0,-3 3 0 0,0 0 0 15,2 0-51-15,1 7-13 0,5-7 0 0,-5 5 0 0,2-3 0 0,-2 5 0 16,0 1 0-16,2-1 0 0,-2 0 0 0,2 4 0 16,0 1 0-16,1-2 0 15,2 1-48-15,0-4-13 0,0 5-3 0,0-5 0 16,2 3 25-16,1-3 5 0,0-3 1 0,2 3 0 16,-2 0-28-16,2-7-6 0,0 0-1 0,3 0 0 15,0 5 24-15,0-10 5 0,-5 5 1 0,5-2 0 0,-3-3 19 0,3 5 4 16,-6-7 1-16,4 7 0 0,-4-4 14 0,-2 4 0 15,3-3 0-15,-3 3 0 0,-3-4 0 0,3 4 13 16,0-3-2-16,0-1-1 0,0-3 0 0,0 4 0 16,-5-2 0-16,5 5 0 0,0 0-10 0,0-7 10 15,0 7-10-15,0 0 10 0,0 0 43 0,0-7 9 16,0 7 2-16,5-7 0 0,1 3-52 0,2-3-12 0,0-1 0 0,2 6 0 16,1-10 0-16,-1 8 0 0,3-6 0 0,3 3 0 15,-5-5 0-15,2 1-12 16,0 1 3-16,3-4 0 0,-5-2 9 0,-1 2 12 0,-2-3-2 0,3-2-1 15,0 8-9-15,-4-11 0 0,-1 8 0 0,2 0 0 16,-6 2 0-16,4 5 0 0,-4 0 0 0,-2 0 0 16,3-5 52-16,-3 10 9 0,-3-3 2 0,3 5 0 15,0-2 1-15,0 2 1 0,0 0 0 0,0 0 0 16,0 0-52-16,0 0-13 0,-2 2 0 0,-1 5 0 16,0 5 0-16,3-2 0 0,0 1 0 0,0 4 0 15,0-1 0-15,0 4 0 0,0 1 0 0,3 0 0 16,0 2 0-16,-1 0 0 0,1 1 0 0,0-4 0 15,-1 1 0-15,1-2 0 0,0 1 0 0,2-3 0 0,-3-1 0 16,6 2 0-16,0-6-12 0,0-3 12 0,-5 0-24 0,2-7 3 16,3 4 0-16,0-4 0 15,0 0-7-15,-3-4-2 0,3 1 0 0,0-4 0 0,-3 0 5 16,1 0 1-16,2-5 0 0,-3 5 0 0,-2-4 24 16,2-4-10-16,-2 1 10 0,-1 0 0 0,4 2 0 0,-4 3 0 15,6-3 0-15,-5 5 0 0,-6 3 17 0,3-6 7 16,0 10 2-16,3-5 0 0,-3 5-26 0,0 0 0 15,0 0-12-15,0 0 12 0,0 0 32 0,0 0 15 16,0 0 2-16,2 8 1 0,1-1-29 0,0-3-5 16,-1 3-2-16,4 5 0 0,-4-3-14 0,4 3 0 15,-6-2 0-15,0 1 0 0,2-4 0 0,4 8 0 16,-4-4 0-16,6-8 0 0,-3 6 0 0,3-7 0 0,-2 6 0 16,2-8 0-1,-3 4-100-15,3-8-22 0,0 4-5 0,0-8-1 16,-3 1-51-16,3 0-10 0,-3 0-3 0,0-4 0 0</inkml:trace>
  <inkml:trace contextRef="#ctx0" brushRef="#br0" timeOffset="54665.57">14240 1490 921 0,'0'0'82'0,"0"7"-66"0,3-3-16 0,-3 3 0 16,2 0 163-16,1 0 29 0,7-2 5 0,1 5 2 15,0-10-255-15,2 11-52 0,19-8-9 16,-6 6-3-16</inkml:trace>
  <inkml:trace contextRef="#ctx0" brushRef="#br0" timeOffset="55238.99">14602 1617 2098 0,'0'0'187'0,"0"0"-150"16,-5-8-29-16,0 1-8 0,-1 3 97 0,-1 1 19 15,-1-1 3-15,0 4 1 0,2-3-29 0,-2 6-6 16,3-3-1-16,-3 4 0 0,3-4-33 0,0 3-7 15,-3 6-2-15,2-2 0 0,1 3-26 0,0 1-4 16,2 1-2-16,-2-3 0 0,0 3-10 0,2 2 0 16,3 0 0-16,0 1 0 0,0-4 0 0,3-4 0 15,-1 5 0-15,4-2 0 16,1-3-53-16,4-3-3 0,0-1-1 0,-1-3 0 16,6-3-25-16,-3-1-5 0,1 1-1 0,-1-4 0 15,3 0 0-15,-3-5 0 0,0 5 0 0,-5-4 0 16,0-4 53-16,-3 1 11 15,-2-7 1-15,0 2 1 16,-3 5 119-16,0 3 24 0,0 3 5 0,0 6 1 16,0 2-74-16,0 0-14 0,0 0-3 0,0 0-1 15,0 0-15-15,0 0-2 0,0 0-1 0,2 7 0 16,4 3-33-16,1-6-6 0,-1 3-2 0,2 5 0 16,5-10 24-16,-3 3 0 0,-2-3 0 0,0 3 0 15,0-2 0-15,0-3 0 0,0 4 0 0,0-4 0 16,0 0 0-16,0 0 0 0,0-4 0 0,3 4 0 15,-6 0-24-15,0-3-1 0,3-2 0 0,-3 3 0 16,3-3 25-16,-2 3 0 0,-1 2 0 0,-5 0 8 16,2-5 25-16,4 1 6 0,-1 4 1 0,-5 0 0 0,5 0-16 0,1 0-4 15,-1 4 0-15,-2 1 0 0,5 2-7 0,-3 3-1 16,0 1-1-16,3-1 0 0,-3 1-11 0,1 4 0 16,-1-1 0-16,3 5 0 0,-5-5 0 0,2 4 0 15,0-3 0-15,-2 3 0 0,-1 4 0 0,1-4-14 16,-3-4 2-16,-3 8 0 15,3-4-32-15,-5-3-7 0,2-1-1 0,-2-3 0 16,3 4 16-16,-6-4 4 0,0-4 0 0,0 0 0 16,-3-7 0-16,1 0 0 0,-4 0 0 0,1-7 0 0,0-4 32 0,2 1-8 15,1-6 8-15,4-1-705 16,1-9-139-16</inkml:trace>
  <inkml:trace contextRef="#ctx0" brushRef="#br0" timeOffset="56076.75">15759 934 1785 0,'0'0'159'0,"0"0"-127"16,-6 0-32-16,4 5 0 0,-1-5 78 0,0 12 10 16,1-5 1-16,2 2 1 0,0 3-2 0,0 2 0 15,0 0 0-15,5 5 0 0,0 0-20 0,3-3-5 16,0 8-1-16,8-3 0 0,3-2-50 0,2 2-12 0,5 0 0 15,6 0 0-15,0 3 0 0,5-8 0 0,-3-1 0 0,14-8 0 16,2-3 0-16,3-4 0 0,0 0 0 0,8-4 0 31,0-3-36-31,2-8-11 0,-2 1-1 0,8 0-1 0,-6-7-7 16,3-2 0-16,-2 1-1 0,2 1 0 16,-13-5 8-16,2 0 1 0,4 10 1 0,-4-3 0 0,-10-2 58 0,-2 5 11 15,-4-1 2-15,4 5 1 0,-6 3 12 0,-3 0 3 0,0 6 0 0,-4 3 0 16,-4-5 12-16,0 5 2 0,1 5 1 0,-1-5 0 15,-2 12-18-15,0-3-3 0,-3-2-1 0,0 8 0 16,0 3-33-16,-5-4 0 0,-2 5 0 0,1-5 0 0,-7 8 31 0,3-4-1 16,-3 8 0-16,-3-12 0 0,-2 7 3 0,-3-2 1 15,-3-5 0-15,1 5 0 0,-1-5-34 0,0 0 0 16,-2 1 0-16,2-4 0 16,-2-4-44-16,0-2-16 0,2-3-4 0,-2-2 0 0,0-2 52 0,2-3 12 15,3-6 0-15,5 1 0 16,0-2-54-16,9-2-8 0,2 0-2 0,5-12 0 0,-3 8 52 0,3-4 12 15,3 1 0-15,5 0 0 16,3 2-44-16,2 0-5 0,4 5-2 0,1 0 0 0,1 2 36 0,2-2 15 16,-2 7-12-16,5 0 12 0,-5-5 0 0,2 10 0 15,3-3 0-15,3-2 12 0,-6 7-1 0,3 0 0 16,0-2 0-16,2-3 0 0,-2 5 1 0,-5 0 0 16,-8-2 0-16,2-7 0 0,-2 6-3 0,2-4 0 15,-2-5 0-15,0 3 0 0,-3-3 8 0,-8-2 2 16,0-5 0-16,-2 5 0 0,-3-5 36 0,-3 1 7 15,-10 3 2-15,-1 1 0 0,-4 3-52 0,-4 1-12 16,-7-2 0-16,-3 3-1175 0</inkml:trace>
  <inkml:trace contextRef="#ctx0" brushRef="#br0" timeOffset="56752.54">16695 1450 1958 0,'-18'-8'87'0,"18"8"17"0,8 0-83 0,-8 0-21 15,0 0 0-15,-6-2 0 0,-2-3 56 0,8 5 6 16,14 7 2-16,-4 1 0 0,-10-8 62 0,8 11 13 16,3 1 2-16,-3-3 1 15,-8 10-74-15,5 17-14 32,3 11-3-32,5-3-1 0,0-16-40 0,-5-6-10 15,-8-4 0-15,3-3 0 0,2-4 0 0,-2-11 0 16,-3 0 0-16,0 0 0 15,3 0-28-15,2-11-7 0,5-4-1 0,-2 1-1 16,-2 0-4-16,2-5-1 0,5-2 0 0,3-5 0 0,-6 8 26 0,3-4 4 0,1 8 2 0,2-5 0 16,-1 5 2-16,-1 3 0 0,-9 4 0 0,0 0 0 15,6-1 8-15,-6 8 11 0,-5 0-3 0,0 0 0 16,8 0 29-16,-5 5 6 0,-1 2 1 0,-2 3 0 16,0 1-20-16,0 3-3 0,-2 5-1 0,-1-5 0 15,-5 1-12-15,3 3-8 0,8-4 8 0,-6 5-8 31,0-9 0-31,3-1 0 16,6-7 0-16,4-4 0 0,-2-7-15 16,3 6-7-16,-6-8-2 0,0 1 0 15,3-6 24-15,0 2 0 0,0 4 0 0,-5-4 0 16,-6-2-20-16,11 1 1 0,10 1 0 0,-2 3 0 16,-10 4 19-16,2-3 9 0,7 3-1 0,1 2 0 0,-8-2-8 15,3 3 0-15,2 1 0 0,3 3 0 0,-3 0-12 0,-2 0 12 16,-3 0-10-16,2 3 10 0,1 6 8 0,-3-7 8 15,-6 10 2-15,1-2 0 0,0-3 7 0,-1 4 2 16,-2 3 0-16,-2-2 0 0,-1-2-7 0,3 6-2 16,-3-2 0-16,1 0 0 0,-1 0-18 0,1 1 0 15,4-8 0-15,-2 0 0 16,-2 4-96-16,2-4-25 0,0-2-6 0,2 2-1025 0</inkml:trace>
  <inkml:trace contextRef="#ctx0" brushRef="#br0" timeOffset="58087.97">17574 1515 2127 0,'0'0'94'0,"0"0"20"0,2-7-91 0,1 3-23 0,0-3 0 0,2 4 0 16,-2-4 69-16,-1 2 10 0,-2-2 1 0,3 5 1 15,-3-7 38-15,0 6 7 0,-3-4 2 0,1 3 0 16,-1-4-107-16,-5 1-21 0,3 7 0 0,-6-2 0 16,0 2-8-16,-4 0 8 0,1 2 0 0,-2 3 0 15,1 5 0-15,-4-6-9 0,3 6 9 0,0 1 0 16,-2 4-10-16,5 3 10 0,-1-4-8 0,1 8 8 0,5-4 0 16,3 1 16-16,0 2-3 0,2 1 0 0,6-8-13 15,-1 4 0-15,4-3 0 0,4-4 0 16,1 3-48-16,2-6-13 0,3-1-3 0,0 0 0 15,-3-3 22-15,3-4 4 0,0 0 1 0,0 0 0 16,-1-4 8-16,1-3 1 0,-2 0 1 0,-1-1 0 0,-3-6 27 0,1 3 0 16,0-4 0-16,-4-3 0 0,1 4 0 0,-2-8 0 15,-4 1 0-15,1-5 0 0,0 8 0 0,-3-11 0 16,-3 11 0-16,0 1 0 0,-2-6 0 0,0 8 0 16,-3 1 0-16,0 3 0 0,-3 3 8 0,3 6 8 15,-2-3 0-15,2 10 1 0,-3-3-27 0,3 3-6 16,3-2 0-16,-3 8-1 0,5-4 29 0,1 0 7 15,-1 8 1-15,8-4 0 16,-2 1-60-16,5-5-11 0,3 0-2 0,2 0-1 16,3-4-134-16,0 4-28 0,-3-7-4 0,5 0-2 15,3 0 126-15,3 0 26 0,-5-7 5 0,2 7 1 0,-5-3 37 0,2-1 8 0,-2-4 2 0,-3 6 0 16,1-3 109-16,-1 3 21 0,0-7 5 0,0 6 1 16,-5 3 14-16,3 0 3 0,2-4 1 0,0 1 0 15,-5 3-48-15,3-4-9 0,-1 4-3 0,4 0 0 16,-6 0-28-16,0 0-5 0,0 0-2 0,-1 0 0 15,1 0-22-15,0 0-4 0,0 0 0 0,0 0-1 16,-2 0-3-16,-6 0-1 0,5 0 0 0,-5 0 0 16,0 0-11-16,0 0 0 0,0 0 0 0,0 0 0 15,0-8 53-15,0 8 9 0,-3-7 2 0,-2 0 0 16,2 3-64-16,-2 1-20 0,0-1 0 0,-1-3 0 16,-2 4 20-16,3-2-8 0,-5-2 8 0,2 7 0 0,0-7 12 15,0 7 8-15,-3 0 3 0,-2 0 0 16,0 0-70-16,-1 0-13 0,-1 7-4 0,1-2 0 0,-2 2 52 0,6 0 12 15,-1 0 0-15,1 5 0 0,2-3-8 0,-3 10 8 16,3-7-13-16,3 5 5 0,-3 1 8 0,3 3 9 16,2-2-1-16,3 2-8 15,3 1-96-15,2-4-25 0,3-3-6 0,3-4-1 16,-1 1 32-16,3-3 5 0,1-4 2 0,-1-2 0 16,3-3 40-16,0-3 8 0,-1-2 1 0,1-2 1 0,3 5 39 0,-1-10 0 15,1 1 0-15,-3 1 0 0,0-6 44 0,0 2 16 16,-1-3 3-16,4-9 1 0,-1 0 0 0,-2 1 0 15,0-4 0-15,0 1 0 0,0-3-28 0,-3 3-4 16,0-9-2-16,3 8 0 0,-8 4 3 0,3 3 1 16,-6 4 0-16,0 3 0 0,-2 1 24 0,0 12 5 15,-9-7 1-15,6 9 0 0,-5 0-52 0,-3 9-12 0,0-7 0 16,-2 12 0-16,2 1 0 0,0-4 0 16,-3 10 0-16,1 3 0 0,-1-8 0 0,0 10 0 0,1 0 0 0,2 2 0 15,-3-2 0-15,6 3 0 0,2-4 0 0,3 1 0 16,6 0 0-16,-4-5 0 0,1 0 0 0,2 1 0 15,3-4 0-15,3 1-18 0,-3-5 4 0,2 0 1 16,1-6 21-16,2-4 4 0,-2-1 0 0,5-3 1 16,-6 0-61-16,3-7-13 0,3-1-3 0,-3 1 0 15,1-4 52-15,2 1 12 0,-6-1 0 0,3-8 0 16,-2 2 22-16,0-4 7 0,-1 2 2 0,-2-2 0 0,-3-2-11 16,1 6-1-16,-4-2-1 0,4 8 0 0,-4-11 5 0,4 11 1 15,-6 1 0-15,-3-2 0 0,6 5 5 0,-6 5 2 16,-2 2 0-16,-1-5 0 0,6 5-8 0,-5 5-2 15,0-3 0-15,-1 5 0 0,1 0-13 0,0 5-8 16,2-2 10-16,1 1-10 0,-1 8 0 0,0 0 0 16,6-5 0-16,0 3 0 0,-1 1 0 0,3 4 0 15,3-4 0-15,3 1 0 0,-3-5 0 0,5 8 0 16,-2-8 0-16,5 2 0 16,2-9-52-16,1 3-9 0,-1-3-3 0,3-7 0 0,-2 0 52 0,2 0 12 15,-5-7 0-15,2-1 0 16,1-1 0-16,7-36 0 15,17-28 0 1,-6-6 0-16,-13 17 0 0,-6 8 0 16,-2 3 0-16,0 1 0 0,-6 10 0 0,-2 7 0 0,-2 5 0 0,-1 5 0 15,0 1 28-15,-5 11 9 0,0 1 2 0,-2 5 0 16,-4 5-16-16,-2 8-3 0,-5-1-1 0,0 11 0 16,-3-3 1-16,0 8 1 0,0 5 0 0,-2 8 0 15,2 1 23-15,0-2 4 0,5 5 0 0,1 0 1 16,2 0-39-16,5 0-10 0,6 5 0 0,2-10 0 15,3 5 0-15,8-4 0 0,0-3 0 0,10-1 0 16,3-10-100 0,6-4-23-16,39 15-4 0,-5-26-1 0</inkml:trace>
  <inkml:trace contextRef="#ctx0" brushRef="#br0" timeOffset="67380.31">3625 1268 172 0,'5'-14'8'0,"-2"10"1"0,2-3-9 0,0 0 0 0,3 7 0 0,-2-8 0 15,7 1 110-15,-3 5 20 0,4-3 4 0,-6 5 1 16,5-2-108-16,0-3-27 0,0 1 0 0,0 1 0 16,3 3 12-16,3 0-4 0,-3 0 0 0,2 0 0 15,1 0 21-15,-1 0 4 0,1-7 1 0,-1 7 0 16,3 0-6-16,1 0 0 0,1-5-1 0,-1 5 0 15,1 0-8-15,4 0-2 0,2 0 0 0,5-7 0 16,-4 7 1-16,4-2 0 0,0 2 0 0,3-5 0 0,-2 5-18 0,4 0 8 16,1-2-8-16,0-3 0 0,2 5 8 0,3-4-8 15,3 4 0-15,-3-3 0 0,2-1 0 0,1 4 0 16,-3-8 0-16,3 6 0 0,-3-3 0 0,2 3 0 16,1-3 0-16,2 5 0 0,0 0 0 0,-2 0 0 15,-3-2 0-15,5 2 0 0,-2 0 0 0,-1 2 0 16,4-2 0-16,-4 5 0 0,6-10 8 0,0 5-8 15,-3 5 0-15,1-3 0 0,2 3 16 0,-3-5-3 16,-2 2-1-16,2-2 0 0,-3 5-22 0,1-2-5 16,-6 1-1-16,1-1 0 0,-4-3 24 0,1 0 5 15,2 0 1-15,-2 0 0 0,0 0-26 0,-3 0-6 0,0 0-1 0,0 0 0 16,-3 4 19-16,1-4 0 16,-4 0 0-16,1-4 0 0,0 4 0 0,0-3-18 0,-6-1 2 15,6 4 1-15,0 0 15 0,-3-8-12 16,-3 8 12-16,1-2-12 0,-3 2 12 0,-1-5 0 0,1 10 0 0,-3-3 10 15,-2-2-10-15,-3 0 0 0,0 0 0 0,-6 5 0 16,3-2 0-16,-5 1 0 0,0-1 0 0,0-3 0 16,-8 0-9-16,0 0 9 0,6 4-12 0,-6-4 12 15,0 0-19-15,0 0 3 0,0 0 1 0,0 0 0 16,5 0 15-16,-5 0 0 0,0 0 12 0,5-4-12 16,0 1 17-16,-5 3-3 0,6-4-1 0,-4-4 0 15,-2 8-4-15,6 0-1 0,-4-7 0 0,-2 7 0 16,0 0-8-16,0 0 0 0,0-7 0 0,3 7 8 15,-3 0-8-15,0 0 0 0,0-7 9 0,0 7-9 0,0 0 0 0,-3-2 0 16,-2 2 0-16,5 0 0 0,0 0 11 0,-3-5-3 16,1 1 0-16,2 4 0 0,-3-3-8 0,3 3-11 15,0 0 3-15,0 0 0 0,0 0 8 0,0 0 11 16,0 0-3-16,0 0 0 16,0 0-33-16,8 0-7 0,0 0-2 0,-3 0 0 15,0-4 6-15,-5 4 0 0,6-3 1 0,-1 3 0 0,-5 0 27 0,0 0 0 16,0 0 0-16,0 0 0 0,0 0 33 0,0 0 6 15,0 0 1-15,0 0 0 0,0 0-9 0,0 0-2 16,0 0 0-16,0 0 0 0,0 0-10 0,0 0-3 16,0 0 0-16,0 0 0 0,0 0-7 0,5 7-1 0,1-7-8 15,2 12 12-15,-6-10-12 0,4 3 0 16,-1-3 8-16,3 3-8 0,-3 2 0 0,3-5 0 0,-3 6 0 0,3-4 0 16,0 3 0-16,-3 0 0 0,1 0 0 0,2 0 0 15,-3-7 0-15,0 5 0 0,-5-5 0 0,6 7 0 16,-1-7 0-16,0 3 9 0,3 6-9 0,-3-7 8 15,-2 3-8-15,0-3 0 0,-3-2 0 0,2 7 0 16,1 1 0-16,2-4 0 0,1-1 0 0,-1 4-11 16,0-3 11-16,0 3-12 0,3 0 12 0,0 0-12 15,0-7-5-15,0 8-2 0,0-4 0 0,0-1 0 16,-3 6 6-16,-5-9 1 0,0 0 0 0,6 2 0 16,-1 5 12-16,0 0 0 0,-5 1 0 0,-2-1 0 15,2-3 0-15,-3 8 0 0,-2-3-11 0,2 3 11 16,-5-2-12-16,0 1 4 0,0 3 8 0,0 1-13 15,-2 1 13-15,2 1 0 0,0-3-10 0,5 4 10 16,-2 1-10-16,2-5 10 0,1 8-13 0,4-11 5 0,-2 10 8 0,5-6-12 16,-2 3 12-16,5 4-12 0,-3-4 12 0,1 1 0 15,2-2-9-15,-3 1 9 0,3 8-20 0,-3-12 1 16,3 26 0-16,-5-7 0 0</inkml:trace>
  <inkml:trace contextRef="#ctx0" brushRef="#br0" timeOffset="68115.98">3429 1268 968 0,'0'-14'43'0,"0"10"9"0,-3 1-42 0,1-1-10 0,2-3 0 0,0 4 0 16,0 3 39-16,0 0 5 0,0-7 2 0,0 7 0 15,2-5-46-15,-2 5 0 0,0 0-12 0,0 0 2 16,8-7 10-16,-8 7 0 0,0 0 0 0,6 7-8 15,4 0 8-15,-7 5 0 0,-1 2 0 0,1 7-8 16,0 3 8-16,-1 0 0 0,-2 8 8 0,0 1-8 0,0 3 15 0,-2 4-2 16,2 4 0-16,0 3 0 0,0 0-13 0,2 5 0 15,4-2 0-15,-6-3-512 16</inkml:trace>
  <inkml:trace contextRef="#ctx0" brushRef="#br0" timeOffset="69452.93">3474 3898 367 0,'0'0'16'0,"0"0"4"0,0 0-20 0,0 0 0 16,0 0 0-16,0 7 0 0,0 0 9 0,3 0-1 15,-3 0-8-15,2 0 12 0,1 5 41 0,-3 2 8 16,3-2 2-16,2 2 0 0,0 0 9 0,-5 5 3 16,5 0 0-16,-2-3 0 0,-3 3-38 0,3 2-7 15,-6 0-2-15,3 3 0 0,-3-3-16 0,-2 0-3 16,5 5-1-16,-8-5 0 0,3 5-8 0,-3-5 0 0,3-2 9 0,5 2-9 15,-8-2-11-15,5 0-6 0,-2-3-2 0,2-4-420 16</inkml:trace>
  <inkml:trace contextRef="#ctx0" brushRef="#br0" timeOffset="70142.1">3585 3924 403 0,'5'-5'36'0,"3"3"-36"15,3-3 0-15,5 3 0 0,2-3 95 0,3-2 12 16,9 0 2-16,-4 2 1 0,6 3-50 0,2-3-11 15,3-2-1-15,0 0-1 0,0 7-7 0,6-2-2 16,-1-3 0-16,6-2 0 0,2 2-30 0,3 3-8 16,2-5 0-16,1 2 0 0,-1 5 20 0,4-2-1 15,4-3 0-15,3-2 0 0,0 7-7 0,1-5-2 16,1 3 0-16,4-3 0 0,2 3-10 0,0-3 12 16,5 3-12-16,1-3 12 0,-1 3-12 0,1-3 12 15,-1 5-12-15,0-7 12 0,1 7-12 0,-6-7-14 16,0 0 3-16,-3 2 1 0,1 3 10 0,-4-5 0 15,-4 2 0-15,-6-2-8 0,0 5 8 0,1-8 0 0,1 8 0 0,-4-3 0 16,2 3 0-16,-7-3 0 0,-1 3 0 0,0-3-8 16,3 5 8-16,-3-2 8 0,3 2-8 0,-3 0 11 15,1 0-11-15,-6 0 0 0,-3 0 0 0,0 2 0 16,-2-2 0-16,-3 0 0 0,-3 0-9 0,-2 0 9 16,3 5 0-16,-9-5 0 0,3 0 0 0,-5 2 0 15,-3-2 0-15,-2 0 0 0,-1 0 8 0,-5 0-8 16,-2 0 0-16,0 0 0 0,-1 0 8 0,-2 0-8 15,-3 0 0-15,1 0 0 0,-6 0 0 0,0 0-10 16,8 0 21-16,-8 0 4 0,0 0 1 0,5 7 0 16,-5-7 0-16,5 5 0 0,-5-5 0 0,0 0 0 15,6 7-29-15,-4-2-6 0,-2-5-1 0,5 7 0 16,-5 0 7-16,0-7 1 0,0 0 0 0,3 7 0 16,2-5 12-16,-5 5 0 0,0-7 0 0,3 10 0 15,0-3 0-15,-3 0 16 0,0 0-3 0,2 0-1 0,-2 2-4 0,0 3-8 16,-2 2 11-16,2 5-11 0,-3 0 18 0,3 2-3 15,-3 5-1-15,1 2 0 0,-1 0-14 0,0 5-15 16,1-2 3-16,2-3 1 0,-3 5 0 0,3-5 0 16,0-2 0-16,0 2 0 0,0-2-5 0,3 2-2 15,-1-2 0-15,-2 0 0 0,-2 0 18 0,2-5 0 16,-3 0 0-16,3-2 0 0,-2 2 0 0,-1-2 0 16,0-5 0-16,-2 0-356 15,0 5-68-15</inkml:trace>
  <inkml:trace contextRef="#ctx0" brushRef="#br0" timeOffset="70878.17">3577 6363 633 0,'0'0'28'0,"0"0"6"16,0 0-34-16,3 7 0 0,-3 4 0 0,5 1 0 15,-5-2 96-15,5 4 13 0,-2 4 3 0,2 4 0 16,1-4-57-16,-4 8-11 0,1 0-3 0,0-5 0 0,2 8-12 0,-2-4-2 15,-1 4-1-15,1 1 0 0,-3-2-10 0,0-2-3 16,0 7 0-16,0-5 0 0,0 1-4 0,-3-3-1 16,1-1 0-16,2 4 0 0,-3-6-8 0,0 1 8 15,1-5-8-15,-1 2 8 0,3-3-22 0,-3 1-5 16,3-5-1-16,0 1-373 16,0-1-75-16</inkml:trace>
  <inkml:trace contextRef="#ctx0" brushRef="#br0" timeOffset="71252.22">3715 6393 288 0,'10'-7'25'0,"4"0"-25"0,-6 2 0 0,5 1 0 15,3 1 100-15,5-1 16 0,0 1 2 0,3 3 1 16,0 0-54-16,-1 3-10 0,1-3-3 0,0 4 0 16,2-4-22-16,1 3-5 0,2 1-1 0,5-4 0 15,6 5 21-15,0-3 4 0,5 3 1 0,0-3 0 16,2 3-29-16,4-3-5 0,2 3-2 0,2-2 0 16,1 4-14-16,2-7 9 0,0 4-9 0,-2-1 8 15,2 1-8-15,0-4 0 0,0 0 0 0,3 0-11 0,0 0 11 0,3 7 0 16,-6-7 0-16,0 0 0 0,0 0 0 15,3 5 0-15,-3-3 0 0,0-2 0 16,1 0-23-16,-4 0-9 0,1 0-1 0,-3-2-1 16,0-3-24-16,-1 5-5 0,-1 0-1 0,2-7 0 15,-6 7 0-15,-2-7-1 0,-2 3 0 0,2-3 0 16,0-1 27-16,-3 1 6 0,-2-2 0 0,2 0 1 0</inkml:trace>
  <inkml:trace contextRef="#ctx0" brushRef="#br0" timeOffset="71673.09">6699 6316 277 0,'24'0'12'0,"-13"0"3"0,-1 0-15 0,3-3 0 16,3 3 0-16,0-5 0 0,0 5 0 0,0-2 0 0,-3-3 8 0,3 5-8 15,0 0 0-15,-3-2 9 0,3-5-9 0,-3 2 8 16,3 5 34-16,-3 0 6 0,1-4 2 0,-4 1 0 16,-2 3 8-16,0 0 2 0,0 0 0 0,3 0 0 15,-3 0-34-15,2 0-6 0,1 0-2 0,-1 0 0 16,4 3-18-16,-1 1 0 0,0 1 0 0,0-3 0 15,0-2 0-15,1 5 0 0,-1-3 0 0,0 5 0 16,-2-2 0-16,-1-2 0 0,-2-3 0 0,0 0 0 16,3 4 29-16,-6-4 3 0,3 3 0 0,-8-3 0 15,5 0 25-15,-5 0 6 0,0 0 1 0,0 0 0 16,6 4-32-16,-4 8-7 0,1-3-1 0,-1 3 0 16,-2-2-16-16,0 6-8 0,0 1 8 0,-2-3-8 15,-1 4 8-15,1 1-8 0,-4 2 8 0,4-2-8 0,-4 2 0 16,1-2 0-16,2 2 0 0,-5 1 0 0,3 3 0 15,-3-3 0-15,0 1-14 0,0 1 5 0,0 2 9 16,0-1 0-16,1 1 0 0,-1 2 0 0,0-2 0 0,0 0 11 16,2-5-3-16,-2 8 0 0,1-4-8 0,1 1 8 15,1-4-8-15,-3 3 8 0,3-3 0 0,2-1 0 16,0-2 0-16,3 6 0 0,0-3-8 0,0-1-17 16,3 2 4-16,0-2 1 0,-1 1 12 0,4-4 0 15,-1 4 0-15,-2-4 0 0,5-4-19 0,-6 5-1 16,3 10 0-16,-2-8 0 0</inkml:trace>
  <inkml:trace contextRef="#ctx0" brushRef="#br0" timeOffset="102888.66">16862 3249 1036 0,'0'0'46'0,"0"0"10"0,-3-5-45 0,3 5-11 16,0 0 0-16,-2-2 0 0,-4-3 104 0,6 5 20 16,0 0 3-16,0 0 1 0,-5-2-15 0,2 2-2 15,3 0-1-15,0 0 0 16,-5 2-25-16,0 3-5 0,-3 2 0 0,5 4-1 0,6-1-17 0,-6 4-3 16,-5 5-1-16,0 2 0 0,3 5 12 0,-3 0 2 15,-5 9 1-15,-6 5 0 0,-2 0-33 0,-5 0-8 16,-1 7 0-16,-4 0-1 0,-1-2-9 0,5-3-2 15,4 3 0-15,-4-3 0 0,-5 3 10 0,3-5 2 16,3-5 0-16,2 5 0 0,5-2-32 0,1-8 0 16,-1 3 0-16,6-7 0 15,5 0-22-15,0-5-7 0,-8 0-2 0,6-2 0 16,10-5-3-16,-5-2-1 0,-6 2 0 0,6-7 0 16,5-7-203-16,0 0-41 0,5-9-8 0,-2-3-1 0</inkml:trace>
  <inkml:trace contextRef="#ctx0" brushRef="#br0" timeOffset="103359.65">16878 3197 403 0,'0'0'17'0,"0"0"5"16,0 0-22-16,0 0 0 0,0 0 0 0,0 0 0 0,8 0 197 0,-6 5 35 15,-2-5 8-15,0 0 0 0,0 0-141 0,3 7-29 16,-3-7-6-16,-3 4 0 0,3-1 25 0,0-3 6 15,6 7 1-15,-1-7 0 0,0 5-37 0,3-3-7 16,5-2-2-16,1 0 0 0,4 0 0 0,3 0 0 16,6 0 0-16,5 0 0 15,-1-2-2-15,4 2-1 0,-1 0 0 0,6-5 0 0,-1 5-27 0,1-7-6 16,5 4-1-16,8-1 0 16,-3-3 41-16,43-5 8 15,52-2 2-15,1 0 0 16,-59 7-52-16,-15 0-12 0,-19 0 0 0,-3 2 0 15,-10 5 0-15,-9-3 0 0,-4 3 0 0,-9 3 0 16,-2-3-11-16,-3 0-5 0,-2-3 0 0,-6 3-1 16,-5 0-75-16,0 0-16 0,0 0-2 0,0 0-590 15,0 0-119-15</inkml:trace>
  <inkml:trace contextRef="#ctx0" brushRef="#br0" timeOffset="103824.92">18050 3141 1209 0,'0'0'108'0,"0"0"-87"15,0 0-21-15,-3 2 0 0,-2 5 108 0,2-2 18 16,3 2 3-16,3 0 1 0,0 0-46 0,-3 0-10 15,5 0-2-15,3 0 0 0,2 5-34 0,4-1-7 16,-4-3-2-16,3 1 0 0,3 3 7 0,0-1 2 16,0-1 0-16,0 4 0 0,5 2 23 0,-2 1 5 15,2 2 1-15,0 2 0 0,0 0-54 0,-5 3-13 0,-5-3 0 0,2 5 0 16,5-5 54-16,-2 7 8 16,3-2 2-16,2 0 0 0,0 2-52 0,6 10-12 0,-1-5 0 15,-2-3 0-15,-3 1 52 0,0-5 7 16,-2-3 1-16,-1 3 1 0,-2 0-46 0,3 0-15 0,-4 0 8 0,4-3-8 15,-1-4 55-15,1 2 7 0,-3-2 2 0,2 2 0 16,1-2-52-16,-3 0-12 0,2-3 0 0,-4 1 0 16,-1-3 12-16,0-5 0 0,0 3 0 0,0 2 0 15,-2-7-3-15,-3 0-1 0,0 0 0 0,0 0 0 16,-3-2-22-16,0 2-5 0,1 0-1 0,-1-7 0 16,-5 0 36-16,5 7 6 0,-5-7 2 0,6 5 0 15,-4-3-32-15,-2-2-7 0,3 5-1 0,-3-5 0 16,0 0-28-16,0 0-7 0,0 0-1 0,0 0 0 15,0 0-76-15,0 0-16 0,5 0-4 0,-5 0-637 16,0 0-128-16</inkml:trace>
  <inkml:trace contextRef="#ctx0" brushRef="#br0" timeOffset="104165.01">18862 4253 1728 0,'0'0'38'0,"0"0"8"0,0 0 2 0,0 0 0 0,8 7-39 0,-8-7-9 16,0 0 0-16,0 0 0 0,5 0 96 0,1 0 16 16,-6 0 4-16,0 0 1 0,0 0-33 0,-3-2-8 0,0-3 0 0,-5 3-1 15,1-3-30-15,-7 5-5 0,-2-7-2 0,-5 7 0 16,0-5-10-16,-8 5-1 0,-5 0-1 0,-1 0 0 31,-2 0-54-31,-8 0-10 0,-10 0-2 0,-9 5-1 0,1-3 2 0,-9 3 1 0,-7-5 0 16,-14 5 0-16,3-3 2 0,-5 3 0 15,-8-3 0-15,-14 5 0 0,12-7 36 0,-4 5 0 0,-7-3 0 0,-11-2 12 16,26 5-4-16,1-3 0 0,-6-2 0 0,3 5 0 16,18-5 12-16,11 7 3 0,10-7 0 0,1 0 0 15,13 5-123-15,5-5-25 0,5-5-5 16,5 5-1-16</inkml:trace>
  <inkml:trace contextRef="#ctx0" brushRef="#br0" timeOffset="104996.32">17182 3517 230 0,'13'0'10'0,"-13"0"2"0,0 0-12 0,0 0 0 16,0 0 0-16,-2 7 0 0,-1 0 387 0,-2 7 74 16,-1-2 15-16,1 2 4 0,2 0-282 0,-4 10-56 15,1-8-11-15,1 10-3 0,0-5-51 0,-1 5-10 16,-7-5-3-16,5 5 0 0,0-7-51 0,3 2-13 16,-6 0 0-16,3-2 0 0,1-5 0 0,1 0 0 15,4-2 0-15,-4 2 0 0,-2-7 0 0,6 0 0 16,2-2 0-16,0-5 0 0,0 0 0 0,0 0 0 15,0 0 0-15,0 0 0 0,0 0 0 0,2-5 0 16,-2-2 0-16,3-2 0 0,5-3 0 0,-5-2 0 16,-6 2 0-16,0-4 0 0,9-3-14 0,-4 0-6 15,-2-2 0-15,0 2-1 0,6-7 33 0,-4 5 8 16,3 0 0-16,1-5 1 0,-6 7-21 0,5 3 0 16,-2 1 0-16,-1-1 0 0,-2 7 0 0,3-3 0 0,2 5 0 15,3 0 0-15,-3 2-9 0,1 5-7 0,-1-7 0 0,0 12-1 16,1-3 27-16,-1 3 6 0,0 2 0 0,3 0 1 15,3 5-17-15,-3-3 0 0,0 10 0 0,0-5 0 16,2 5 0-16,1 2 0 0,-1-2 0 0,4 2 0 31,-1-7 0-31,19 12 0 16,20 7 0-16,1-7 0 16,-18-12 46-16,-3-7 6 0,-3 0 0 0,-3-2 1 15,-7-5-33-15,-4-5-8 0,1-2 0 0,-5-5-1 16,0 5-11-16,-6-7 0 0,0-5 0 0,3 3 0 15,-3-3 33-15,-2-7 5 0,-3 5 1 0,0 0 0 0,0 2-27 0,-3-2-4 16,-2 2-8-16,0 0 11 16,-3 5-45-16,3 0-9 0,-3 2-1 0,-3-4-1 15,0 4-15-15,1 5-4 0,-3 2 0 0,2 5-751 16,0 0-150-16</inkml:trace>
  <inkml:trace contextRef="#ctx0" brushRef="#br0" timeOffset="105581.76">17926 3430 1666 0,'0'0'74'0,"0"0"15"0,-6 0-71 0,6 0-18 0,0 0 0 15,0 0 0-15,-2 0 120 0,2 0 20 0,0 0 4 0,2 7 0 16,-7 5-20-16,2-3-4 0,1 10 0 0,-1 0-1 16,0-5-37-16,-2 7-7 0,2-2-2 0,-2 7 0 15,2-5-58-15,-2 7-15 0,0-4 0 0,5-1 0 16,0 3 54-16,0-5 8 0,-5-2 2 0,2 2 0 16,0-4-52-16,1-1-12 0,2-4 0 0,-3 2 0 15,0-2 0-15,1-5 0 0,-1 0 0 0,0-5 0 16,3-2 0-16,0 0 0 0,0 0 0 0,0 0 0 15,-2-2 0-15,2-5 0 0,-3-5 0 0,3-2 0 16,-2 0 0-16,2-5 0 0,2 0 0 0,-2-4 0 16,-2-3-48-16,-4 0-13 0,4-2-3 0,-1-3 0 0,3 3 52 0,0 7 12 15,3-5 0-15,-1 7 0 0,1-2 0 0,0 2 0 16,2 10 0-16,-3-3 0 0,1 5 0 0,2 2 0 16,1 3 0-16,2 2 0 0,-8 0 0 0,8 2 0 15,2 10 0-15,3-5 0 0,-2 7 0 0,0 0 0 16,2 5 0-16,3-5 0 0,-3 5 0 0,3 2 0 15,0-2 0-15,-3 7 0 0,5-5 0 0,-2 0 15 16,0-2-3-16,0 2-1 0,0-7-11 0,0 5-16 16,0-5 4-16,-1-2 1 0,-1 2 11 0,4-2 0 15,-2-3 0-15,0-2 0 0,-3 5 49 0,0-7 12 16,3-3 3-16,0 5 0 0,-5-7-52 0,-3 0-12 16,-3-7 0-16,3 5 0 0,0-3 19 0,0-7 1 15,0-2 0-15,2 0 0 0,-2-5-7 0,3-9-1 0,-3 2 0 0,2-9 0 31,-4-5-35-31,-1 0-7 0,-2 0-2 0,-1 0 0 0,-2 4 32 0,-2 4 0 0,-1 1 0 0,-2 3 0 32,-3 0-211-32,5 2-36 0</inkml:trace>
  <inkml:trace contextRef="#ctx0" brushRef="#br0" timeOffset="106580.02">11015 2026 403 0,'0'0'36'0,"0"0"-36"0,0 0 0 0,0 0 0 15,0 0 219-15,0 0 37 0,2 4 7 0,1 3 1 16,-3-7-155-16,3 5-31 0,2-2-6 0,0 4-2 15,3-3-30-15,3-1-5 0,5 1-2 0,-1-1 0 16,4 1 25-16,2-4 5 0,6 0 1 0,-1 3 0 0,3 1-17 0,3-4-3 16,-3 0-1-16,11 0 0 15,2 0-3-15,3 0 0 0,3 0 0 0,5 0 0 0,-3 0-32 0,3-4-8 16,2 1 0-16,6-4 0 0,-11 3 24 0,3-3 2 16,-2 4 1-16,-4-1 0 0,-2-4 17 0,-5 4 4 15,0 1 1-15,-1-1 0 0,1 1-31 0,-6-1-6 16,-13 1-2-16,1-1 0 0,-6 1-10 0,-3 3 0 15,-5-4 0-15,-8 4 0 16,0 0-40-16,0 0-14 0,0 0-2 0</inkml:trace>
  <inkml:trace contextRef="#ctx0" brushRef="#br0" timeOffset="107136.53">13663 2092 1407 0,'34'4'31'0,"-20"-4"6"0,-1 0 2 0,8 0 1 0,6-4-32 0,2 4-8 0,0-7 0 0,5 4 0 16,3-2 57-16,6-2 11 16,-1 0 1-16,6 0 1 0,-4-4-42 0,7 3-8 0,2-3-1 15,2 4-1-15,-2 4 2 0,-5-1 0 16,-1-3 0-16,4 7 0 0,-9-7-20 0,-5 7 0 0,0-3 0 0,-3 3-795 16</inkml:trace>
  <inkml:trace contextRef="#ctx0" brushRef="#br0" timeOffset="107871.56">12449 2661 1378 0,'0'0'61'0,"5"0"13"16,0 0-59-16,1 0-15 0,-6 0 0 0,5 0 0 15,3 0 0-15,-3 4 0 0,3-1 0 0,-3 1-10 16,3-1 18-16,0 2 3 0,3 2 1 0,-1-3 0 16,4-1 32-16,1 4 6 0,7 4 2 0,-1-3 0 0,3-1-4 0,-1 7 0 15,6-3 0-15,1 4 0 0,1 6-16 0,4-2-3 16,-1 2-1-16,8 0 0 0,1 5-16 0,4-7-4 15,6 6-8-15,3-1 12 0,2 7-1 0,0-3-1 16,6-2 0-16,5 7 0 0,-1-1 1 0,6-3 0 16,6-1 0-16,12 5 0 15,1-7 4-15,2 2 1 0,9-2 0 0,17 2 0 0,-12-2-5 0,15-3-1 16,-15-1 0-16,12-1 0 0,-12-2 23 0,-3-3 5 16,-3 3 1-16,11-5 0 0,-19 0-3 0,8 5-1 15,-16 0 0-15,6 0 0 0,-16-5-21 0,-3 0-4 16,-8 0-1-16,0 5 0 15,-10-10-9-15,-4 8 12 0,-4-8-12 0,0 5 12 16,-11-2-12-16,-3 0 0 0,-5-3-12 0,-2 3 12 0,-3-5 8 0,-3 5 8 16,-3-5 3-16,-2 0 0 0,0-5-3 0,-5 3-1 15,-1-5 0-15,-2 0 0 16,0 0-117-16,0-5-23 0,0-4-5 0,-3-3-843 0</inkml:trace>
  <inkml:trace contextRef="#ctx0" brushRef="#br0" timeOffset="108142.84">15825 3343 1728 0,'0'0'153'0,"0"0"-122"0,-6 0-31 0,6 0 0 0,0 0 150 0,0 0 24 16,0 0 5-16,0 0 1 15,0 0-166-15,6 7-33 0,-1-2-6 0,3-3-2 0,-5 5 27 0,5 0 0 16,-3-2 0-16,3 2 0 0,-3 0 13 0,0 5 2 15,-2-3 0-15,2 3 0 0,1-5-7 0,2 5-8 16,-3-3 11-16,3 3-11 0,0-5 16 0,0 7-3 16,0-7-1-16,0 5 0 0,-3-5-25 0,-3 5-6 15,1-3-1-15,0 3 0 0,-3-5-3 0,0 0-1 16,-8 5 0-16,0-3 0 16,-3-2-81-16,-2 5-17 0,-5 2-3 0,2 0-747 0</inkml:trace>
  <inkml:trace contextRef="#ctx0" brushRef="#br0" timeOffset="108735.26">15613 2411 1497 0,'8'0'32'0,"3"3"8"0,-1 1 0 0,-2 4 4 0,-3-1-36 0,6 4-8 15,0-1 0-15,2 2 0 0,0-1 44 0,6-1 8 16,-1 4 0-16,3 5 1 0,3-5 3 0,3 5 0 0,2 2 0 16,13 12 0-16,0-5-5 0,-2 5-1 0,0 0 0 0,-1-3 0 15,-2-1-18-15,-2-1-4 0,-3-2-1 0,2-1 0 16,-5-3-5-16,-3-1-1 0,4-2 0 0,-4-1 0 15,1-1-7-15,-9-5-2 0,1-1 0 0,-1-1 0 16,-2-3-3-16,0 0-1 0,-6-2 0 0,1 2 0 16,0-3-37-16,-3-1-8 0,-3-3-2 0,-5 0 0 15,2-7-177-15,4 0-36 0</inkml:trace>
  <inkml:trace contextRef="#ctx0" brushRef="#br0" timeOffset="108936.27">16327 2752 2228 0,'3'0'49'0,"-3"0"11"0,0 0 1 0,0 0 1 0,0 3-50 0,3 4-12 16,-1-2 0-16,1 2 0 15,-3 7-23-15,3-3-7 0,7-1-2 0,-2 2 0 0,-3 2 56 0,9 5 10 16,2-5 2-16,-1 5 1 0,1-5-27 0,0 4-10 16,-3-1 0-16,3 2 9 0,-2 0-9 0,-4-5 0 15,-5 7 0-15,3-7 0 0,0 5 0 0,-5-5 0 16,-6 5 0-16,1-1 0 15,-1-1-96-15,-5 2-20 0,0 2-5 0,-8-5-1 0</inkml:trace>
  <inkml:trace contextRef="#ctx0" brushRef="#br0" timeOffset="109428.14">17687 1755 2034 0,'0'0'44'0,"-2"3"10"0,2 4 2 0,-6-3 1 0,-1 10-45 0,1 1-12 16,4-1 0-16,-4 5 0 0,-2 2-15 0,0 5-5 15,0 4 0-15,1 1-1 0,-1 13 68 0,0-8 13 16,-3 8 4-16,1 18 0 0,-1-8-52 0,3 4-12 16,0-8 0-16,-3 6 0 0,6-6 41 0,0-3 6 15,-3 0 1-15,3 4 0 0,-1-11-26 0,1 0-5 16,2-4-1-16,1 4 0 0,-1-12 9 0,3 5 2 16,0-7 0-16,0 0 0 0,0-5-15 0,0 0-2 0,0-9-1 0,0 2 0 15,0-2 15-15,-3-5 4 0,3-7 0 0,0 0 0 31,0 0-279-31,0-7-55 0</inkml:trace>
  <inkml:trace contextRef="#ctx0" brushRef="#br0" timeOffset="109612.64">17018 2825 1785 0,'0'0'159'0,"0"0"-127"0,0 0-32 0,5 3 0 0,-2 1 84 0,2-1 12 16,6 4 1-16,2-2 1 0,-5-3-79 0,3 3-19 15,-1 2 0-15,14-3 0 0,0-1 0 0,0 1 0 16,-6-1 0-16,3 1 0 0,0-4 0 0,1 3-15 16,-1-3 4-16,0 0 1 15,0 0-133-15,3-7-26 0,18 0-6 0,-10-7-1 0</inkml:trace>
  <inkml:trace contextRef="#ctx0" brushRef="#br0" timeOffset="109756.26">17605 2722 1652 0,'0'0'73'0,"0"0"15"0,0 0-70 0,0 0-18 15,0 0 0-15,0 0 0 0,0 0 72 0,-2 5 10 16,-4 2 2-16,4 0 1 0,-3 4-17 0,-1-1-3 16,1 9-1-16,0-1 0 0,-3 1 0 0,-3 2 0 15,1 1 0-15,-4 4 0 0,1-5-30 0,0 5-6 16,-3-5-2-16,0 5-758 0,0-1-152 0</inkml:trace>
  <inkml:trace contextRef="#ctx0" brushRef="#br1" timeOffset="192490.95">2561 619 172 0,'0'0'16'15,"0"-7"-16"-15,-2 7 0 0,2-2 0 16,-8-3 395-16,8 1 76 0,-6 1 15 0,4-2 3 16,-6 3-365-16,5-3-72 0,3 3-16 0,-11-3-2 15,4 5 22-15,-1-7 5 0,2 0 1 0,1 0 0 16,-3 7-21-16,0-5-4 0,0 5-1 0,6 0 0 0,-6 0-1 0,-3 0-1 15,-2 5 0-15,2 2 0 0,1 0-22 0,-6 5-4 16,3-3 0-16,-1 3-8 0,1 2 18 0,5 5-3 16,-5 2-1-16,2 5 0 0,3 7-5 0,3-5-1 15,-3 12 0-15,0-7 0 0,6 12-8 0,2-15-17 16,0 8 4-16,5-5 1 0,0 0 21 0,-2-2 5 16,2 1 1-16,0 1 0 31,1 0-15-31,2 28 0 15,0 26 0-15,-3-7 0 0,0-25 8 0,-10-4-8 16,5-4 11-16,-5-4-11 0,-3-3 10 0,0-7-10 16,0-1 8-16,0-3-8 0,-3-3 8 0,3-1-8 15,0-3 8-15,-2-4-8 0,2 4 8 0,0-8-8 16,0 2 8-16,3-6-8 16,5 1-22-16,-6-4-10 0,4-4-1 0,2-3-1 15,0 0 0-15,0 0 0 0,0 0 0 0,0-7 0 16,8 0-3-16,-3-3-1 0,3-2 0 0,0 1 0 0,0-3 17 0,2-1 3 0,1 4 1 0,-3 1 0 15,5-1-1-15,-2 1 0 0,-3 3 0 0,0 2 0 16,2-2 9-16,-2 7 9 0,3 3-13 0,-3 1 5 16,0 1 23-16,2 2 5 0,-2 3 0 0,-3-3 1 15,9 4 7-15,-9 8 2 0,3-5 0 0,-3 0 0 16,3 8 2-16,-3 3 1 0,3-3 0 0,-2 3 0 16,-4 4-7-16,1 4-2 0,-3 0 0 0,-3 7 0 15,1-3 12-15,-4-2 3 0,4 5 0 0,-4 0 0 0,1 3-3 0,-3-3 0 16,3 0 0-16,0 4 0 0,2-4 3 0,-2-4 0 15,5-3 0-15,0 0 0 0,0-5-29 16,0 2-10-16,0-6 0 0,2-1 9 0,4-6-1 0,4 2-8 16,-2-5 12-16,5-3-4 0,6-3-17 0,5-6-4 15,-3-4-1-15,5-3-870 16,9-9-175-16</inkml:trace>
  <inkml:trace contextRef="#ctx0" brushRef="#br1" timeOffset="193406.81">2707 3630 864 0,'0'0'76'0,"5"-5"-60"15,-5-2-16-15,0 0 0 0,0 0 144 0,0-7 25 16,0 7 6-16,-5-5 1 0,5 2-48 0,-3-1-8 0,-2-1-3 0,-1 5 0 16,-1 0-33-16,-4-3-8 0,3 1 0 0,-5 2-1 15,2 5-16-15,-2-5-3 0,-3 2-1 0,6 5 0 16,-9-2 14-16,6-3 3 0,-6 5 1 0,6 0 0 15,-6 5-73-15,4-3-20 0,-1 3-2 0,0 2 0 16,3 0 22-16,-6 4 0 0,3 4 12 0,6 1-4 16,-6 3-8-16,3 7 0 0,5 0 0 0,0 7 8 15,-3-5 18-15,6 7 3 0,2 3 1 0,3 4 0 16,0 3-22-16,0-3-8 0,3 5 0 0,2 0 0 16,0 0 0-16,3 0 0 0,0-2 0 0,-2 2 0 15,4-5 0-15,-7 3-12 0,5-5 1 0,0 7 0 16,-8-7 11-16,2 0 16 0,-2 2-4 0,0-4-1 0,-2-3-11 0,-4-2 12 15,1 5-12-15,-3-8 12 0,-8 3-12 0,6 0 0 16,-1-7 0-16,-5 2 0 0,6-2 0 0,-4-5 10 16,1-2-10-16,0-5 10 0,2-2-10 0,1-5 0 15,-1 0-10-15,3-7 10 16,0 0-44-16,6-7-2 0,-6-5-1 0,2-2 0 16,4-5-27-16,-1-4-6 0,3-3 0 0,5 0-1 15,1 0 19-15,-4 0 4 0,6 5 1 0,0 7 0 0,3-5 41 0,-1 12 8 16,4-2 8-16,-6 2-12 0,5 2 12 0,-3 10 0 15,4-3 0-15,-1 5 0 0,0 0 0 0,6 7-12 16,-9 3 4-16,6-1 0 0,-5 8 25 0,2 4 6 16,0 0 1-16,-2 5 0 0,-1 0 19 0,1 7 4 15,-3-5 1-15,0 10 0 0,-3-3 5 0,0 3 2 16,3-3 0-16,0 5 0 0,3-2-19 0,2-3-4 16,6-2-1-16,-6-2 0 0,3-5-11 0,2-5-1 0,3 0-1 0,0-2-798 15,1-7-159 1</inkml:trace>
  <inkml:trace contextRef="#ctx0" brushRef="#br1" timeOffset="194222.63">2725 6261 1785 0,'-10'-14'79'0,"2"7"17"0,0 3-77 0,2-4-19 15,-1-1 0-15,1-3 0 0,1 1 33 0,0 1 3 0,2-2 1 0,-5-2 0 16,3 3-21-16,-1 1-4 0,-7-2 0 0,5-2-1 15,3 7 64-15,-8 2 13 0,0-2 2 0,-1 5 1 16,-2-3-22-16,1 5-4 0,-4 0-1 0,1 0 0 16,-6 7-32-16,5 0-6 0,1 1-2 0,2 3 0 15,-3 3 7-15,6 5 1 0,-5 2 0 0,10 5 0 16,-11 2-20-16,11 5-3 0,-2 0-1 0,2 7 0 16,2-4-8-16,4 1 8 0,4-1-8 0,4 1 8 15,-1-2-8-15,8 3 0 0,-5-3 0 0,11 5 0 16,-1-4 0-16,1 1 0 0,-3-2-11 0,5 5 11 15,3-7 0-15,-6 7 0 0,1 0 0 0,-9 3 8 16,1 1-8-16,-3-1 0 0,0 1 0 0,-8 6-8 0,-6 2 8 0,1-5 0 16,0 0 8-16,-9 4-8 15,7-1 8-15,-9-3-8 0,5 0 10 0,-5 0-10 16,6-2 9-16,-6-3-9 0,3-2 8 0,5-7-8 0,-6 0 0 0,4-7-16 16,-3-1 3-16,5-3 0 15,-6-8-18-15,4 0-3 0,-3-7-1 0,5-2 0 16,-8-5-46-16,5 0-10 0,1-12-1 0,4 2-1 15,4-8-19-15,-4-4-3 0,6-8-1 0,6 2 0 16,-4-5-6-16,6 0-2 0,3-2 0 0,-1 9 0 16,4 0 80-16,7 23 15 31,16 18 3-31,-3 10 1 0,-7 1 208 0,-3 2 41 16,-6 5 9-16,1 3 2 0,-9 1-115 0,6 6-22 15,-5-3-5-15,-3 14-1 0,5-10-16 0,-3 6-4 0,4-3-1 16,-1 7 0-16,0-7-7 0,0 5-2 0,0-5 0 15,1 4 0-15,-4-3-26 0,4-8-6 0,-4-5-1 0,6 2 0 16,-8-6-14-16,5 0-3 0,-2-10-1 16,2 0 0-1,5-7-75-15,-4-2-16 0,7-5-2 0</inkml:trace>
  <inkml:trace contextRef="#ctx0" brushRef="#br1" timeOffset="201960.89">445 3458 172 0,'0'0'16'0,"0"0"-16"15,-3-7 0-15,3 5 0 0,0-5 245 0,0 7 47 0,-5-5 8 0,5 5 3 16,0-7-124-16,0 7-25 16,0 0-5-16,0 0-1 0,0 0-38 0,0 0-8 0,0 0-2 0,0 0 0 15,0 0-26-15,5 12-6 0,-2-3 0 0,4 5-1 16,-4 5-19-16,5-5-3 0,-5 5-1 0,2 2 0 16,-2 5 1-16,2-5 0 0,-2 5 0 0,4-5 0 15,1-2-36-15,3 0-9 0,-8-5 0 0,2 5 0 16,-2-3 0-16,2 1 12 0,-2-3-12 0,2 0 12 15,-3-2-40 1,-2-3-8-16,8-4-2 0,-5 2 0 0,-3-7-137 0,0 0-27 16,8-5-6-16</inkml:trace>
  <inkml:trace contextRef="#ctx0" brushRef="#br1" timeOffset="202184.8">616 3331 230 0,'0'0'10'0,"0"0"2"15,0 0-12-15,6-2 0 0,-6 2 0 0,2-5 0 0,1 5 279 0,2 0 53 16,-5 0 10-16,3 5 2 0,2-3-170 0,1 3-34 16,-1 6-8-16,3-1 0 0,0 4-35 0,-6-2-6 15,6 7-2-15,0-5 0 0,-5 7-15 0,5 0-3 16,-5-2-1-16,4 2 0 0,-1-2-37 0,-1 2-7 16,0-2-2-16,3 2 0 0,-5-2-12 0,5 0-2 15,-6-5-1-15,4 0 0 0,-4 0-9 0,4-2-17 16,-4-5 4-16,1 4 1 15,2-1-67-15,-5-5-13 0,0-5-2 0</inkml:trace>
  <inkml:trace contextRef="#ctx0" brushRef="#br1" timeOffset="202365.31">426 3679 864 0,'0'0'38'0,"0"0"8"16,0 0-37-16,0 0-9 0,0 0 0 0,3 0 0 15,2-2 212-15,6 2 40 0,-4-5 8 0,4 3 1 16,0-3-144-16,4-2-29 0,7 0-5 0,-1 0-2 16,0 0-38-16,3 2-8 0,-3-2-2 0,8 0 0 15,3 0-71-15,-6 0-14 0,-5 0-4 0</inkml:trace>
  <inkml:trace contextRef="#ctx0" brushRef="#br1" timeOffset="203162.19">929 3491 1908 0,'0'0'169'16,"0"0"-135"-16,-8-2-34 0,8-3 0 0,-6 3 101 0,4-3 14 16,-1 5 2-16,-5-7 1 0,-5 7-42 0,8 0-9 15,-3 4-2-15,0-4 0 0,-3 3-28 0,3 2-5 16,0-3-2-16,6 5 0 0,-6 0-19 0,3 0-11 15,2 5 12-15,3-5-12 0,-3 7 0 0,-2-2 0 16,5 2 0-16,0 0 0 0,5 5 0 0,-2-5 0 16,-3 0-9-16,3 0 9 0,2 5-11 0,-3-5 11 0,4-2-13 0,2 2 5 15,-3 0-4-15,8-2 0 0,-2 2 0 0,-1-7 0 16,1-2-10-16,2-3-2 0,-2-2-1 0,-1 0 0 16,1-7 13-16,2 5 2 0,-2-10 1 0,-3 5 0 15,-3-7 9-15,0 2-10 0,-2-7 10 0,2 5-10 16,-5 0 10-16,-5-5 0 0,2 3 0 0,-5-3 8 15,0 7-8-15,0-2 0 0,-2 0 0 0,-1 2 0 16,3 3 0-16,-2 2-16 0,-1 2 2 0,-2 5 1 16,0 0 22-16,5 0 5 0,-3 0 1 0,-2 7 0 15,8 0-15-15,-3 5-18 0,0-5 4 0,0 7 1 16,5-2-6-16,-2-3-1 0,5 3 0 0,5-5 0 16,-2 5 11-16,0-10 9 0,4 5-13 0,7-2 5 15,-1-5-7-15,3-5-1 0,2 5 0 0,-2-7 0 0,3 0 5 16,-1 0 1-16,1-3 0 0,-1-6 0 0,1 2 18 0,-1 0 4 15,-2 0 1-15,-3 0 0 0,3 2 32 0,-8-2 7 16,3 2 0-16,-3 5 1 0,0-3-18 0,0-1-4 16,-3 6-1-16,0 3 0 0,3-3 2 0,-8 5 0 15,0 0 0-15,3 0 0 0,5 0-16 0,-8 0-4 16,8 0 0-16,-6 7 0 0,6-2-2 0,0 6-1 16,-5-1 0-16,2 4 0 0,3-2-9 0,-3 2 0 15,1-2 0-15,4 2 0 0,-7-3 0 0,2-1-9 16,3 4 9-16,0-7-13 0,-5 2 4 0,5-6 1 15,-6 4 0-15,6-7 0 0,-8 0 0 0,0 0 0 0,8 0 0 0,-8 0 0 16,3-2 8-16,-3-6 0 0,5-1 0 0,-2 2 0 16,2-2 0-16,-2-3 0 0,-1-2 0 0,4 2 0 31,-4-2-22-31,6 0-6 0,-5 0 0 0,5 2-1 0,0 2 21 0,0 1 8 0,-6 2 0 0,6 5-9 16,0-3 9-16,-5 3 0 0,5 2 0 0,-3 2 0 15,6-2 0-15,-3 7 0 0,2 0 0 0,-2 2 0 16,0-1 0-16,3 1 0 0,-1-2 0 0,1 5 8 15,-3 0-8-15,2-5 0 0,4 2 0 0,-4-2-8 16,1-2 8-16,-1-5 0 0,3 7 0 0,-5-7 0 16,3-7 0-16,-3 2 0 0,-3 5 0 0,1-7 8 15,1 0 17-15,-7-2 4 0,3-3 1 0,-3 0 0 16,0-2-14-16,0 0-2 0,0 0-1 0,-3 0 0 16,-2 2-13-16,3-2 11 0,-6 2-11 0,5-2 10 15,-2 7-42-15,2 0-9 0,-2 2-2 0,5 5-753 16,0 0-152-16</inkml:trace>
  <inkml:trace contextRef="#ctx0" brushRef="#br1" timeOffset="204852.34">823 4098 1267 0,'0'0'56'0,"0"0"12"0,0 0-55 0,-8 0-13 0,0 0 0 0,3 2 0 16,-3-2 131-16,0 0 23 0,0 0 5 0,-3 5 1 15,1-3-52-15,-4 3-11 0,4-3-1 0,-6 3-1 16,3 2-55-16,0 5-10 0,-6-3-2 0,6 3-1 16,-3 2-27-16,0 0 0 0,3 5 8 0,-3 0-8 15,8 2 0-15,-3-2 12 0,4-3-12 0,4 8 12 16,3-8-12-16,0 1 0 0,3-1 0 0,4-9 0 16,1 5-44-16,3-5 0 0,-3 0-1 0,8-7 0 15,-6-7-8-15,9 0-2 0,-9 2 0 0,6-9 0 16,-5 0 31-16,5-5 7 0,-6 5 1 0,1-7 0 15,-3 2 24-15,0 3 4 0,0-3 2 0,-6-2 0 16,6 2 20-16,-8 0 4 0,0-2 1 0,-2 2 0 0,2-2-17 0,-6 2-3 16,4-2-1-16,-4 7 0 0,4-5 22 0,2 5 5 15,-5 7 1-15,2 0 0 0,0 0 5 0,-2 0 1 16,5 2 0-16,0 5 0 0,0 0-30 0,0 0-6 16,0 0 0-16,0 7-1 0,0 0-1 0,5 0 0 15,-2 5 0-15,0 2 0 0,2-2-14 0,3-3 8 16,-6 5-8-16,6 5 0 0,0-5 0 0,3-2 0 15,-3 2 0-15,2 5 0 0,6-5 0 0,-5 0 0 16,5 0-13-16,-3-2 4 16,3 2-92-16,0-7-19 0,-3 0-3 0,3-2-1 15,2-3-44-15,-2-2-10 0,-3-2-2 0</inkml:trace>
  <inkml:trace contextRef="#ctx0" brushRef="#br1" timeOffset="205424.87">1064 4119 1152 0,'0'0'102'15,"0"0"-82"-15,0-5-20 0,0 3 0 0,0-3 152 0,0-2 25 0,-6 0 6 0,4 5 1 16,2-3-63-16,0 5-12 0,-6-7-2 0,4 7-1 16,2 0-24-16,-3 0-5 0,-2-5-1 0,-3 10 0 15,5-5-24-15,-2 5-6 0,2-3-1 0,-5 5 0 16,6 0-22-16,-4 0-5 0,4 5-1 0,-1-5 0 16,3 0-17-16,0 5 10 0,0-3-10 0,0 3 8 15,3 0-8-15,-3-3 0 0,2 3-10 0,4-5 10 16,4 0-17-16,-2 5 2 0,-5-5 1 0,5-5 0 15,0 3-18-15,0-5-3 0,2 2-1 0,-2-2 0 16,0-2-8 0,3 2-1-16,-3-5-1 0,0-2 0 0,-6 0 23 0,6 0 5 0,-5-5 1 0,2 5 0 15,-2-2 7-15,-3-3 2 0,0 5 0 0,-3-7 0 16,3 7-16-16,-5-5-2 0,2 5-1 0,-5 0 0 0,6 0 17 16,-6 0 10-16,0 2-12 0,-3-2 12 0,3 7 0 0,0-2 0 15,-2 2 0-15,2 0 0 0,-3 2 10 0,-2 3-1 16,8-3 0-16,-3 5 0 0,0-2 9 0,0 2 2 15,8 0 0-15,-3 0 0 0,3 0-20 0,0 0-17 16,3-2 3-16,2-3 1 0,-5-2 13 0,3 5-11 16,5 0 11-16,0-3-10 0,-3-2 10 0,3 0 0 15,0 0 10-15,0 0-10 0,0-7 14 0,2 2-3 16,-2-2-1-16,0 5 0 0,-5-5 1 0,5 0 0 16,0 0 0-16,0-3 0 0,-6 3-11 0,6 0 0 15,0 0 0-15,-5-2 8 16,5-1 2-16,-6 3 0 15,4-2 0-15,-6-3 0 16,2 10 33-16,-2-3 6 0,6-2 2 0,-6 7 0 16,0 0-43-16,0 0-8 0,0 0 0 0,0 0 0 15,0 0 0-15,0 0 0 0,0 0 0 0,0 0 10 16,0 0-10-16,0 0 0 0,0 0 0 0,0 0 0 16,0 0 0-16,0 0-9 0,0 0 9 0,0 0 0 15,0 0-11-15,0 0 11 0,-8 7-10 0,2 0 10 16,4-2-124-16,2-5-20 0,0 0-3 0</inkml:trace>
  <inkml:trace contextRef="#ctx0" brushRef="#br1" timeOffset="205745.01">1479 3750 1670 0,'0'0'74'0,"0"0"15"16,0 0-71-16,0 0-18 0,0 0 0 0,0 0 0 0,0 0 155 0,0 0 27 0,0 0 6 0,0 0 0 15,0 0-112-15,8-5-22 0,-3 5-5 0,3-2-1 32,5-3-32-32,6-2-8 15,7-5 0-15,-7 5-1137 16</inkml:trace>
  <inkml:trace contextRef="#ctx0" brushRef="#br1" timeOffset="205911.56">1582 3745 1382 0,'0'0'123'0,"0"0"-99"16,0 0-24-16,6 5 0 16,-6-3 116-16,2 5 19 0,-2-2 3 0,5 2 1 15,-2 0-28-15,2 0-6 0,-2 5-1 0,0-3 0 16,2 3-32-16,-2 0-6 0,5-3-2 0,-6 3 0 0,3 2-51 16,-2-2-13-16,2 2 0 0,3 0 0 0,-5-2 0 0,-3-3 0 15,3 3 0-15,2-5-734 16,-5 0-150-16</inkml:trace>
  <inkml:trace contextRef="#ctx0" brushRef="#br1" timeOffset="206062.16">1490 4091 2091 0,'0'0'92'0,"8"0"20"0,-1-5-89 0,1 5-23 15,-2-2 0-15,7-3 0 0,-2-2 55 0,4-5 6 16,-1 10 2-16,2-10 0 0,2 3-39 0,-2-3-7 15,2 0-1-15,4 5-712 16,-7 0-143-16</inkml:trace>
  <inkml:trace contextRef="#ctx0" brushRef="#br1" timeOffset="206559.53">815 5057 1785 0,'0'-14'159'0,"0"12"-127"15,0-3-32-15,-3-2 0 0,3 0 65 0,0 2 7 16,0-4 2-16,0 4 0 0,-5-2 11 0,2 0 3 15,1 2 0-15,-4 3 0 0,4-3-31 0,-4-2-5 16,4 7-2-16,-6-2 0 0,5 2-28 0,-2 2-6 16,2-2 0-16,-5 0-1 0,0 7-3 0,6-2 0 15,-6 7 0-15,0-3 0 0,5-2-20 0,-5 5-5 16,3 0-1-16,2 2 0 0,1 2 14 0,-4 1 0 16,4-3 0-16,2 0 0 0,2 0 0 0,4 0 10 15,-4 0-10-15,6-7 8 16,-5 5-62-16,5-7-13 0,2-3-2 0,-2-2-1 15,0-7 3-15,0 0 1 0,3 0 0 0,-3-5 0 0,0-2 54 0,0 0 12 0,-3-5 0 0,0 5 0 16,-2 0 36-16,2 0 5 0,-2 0 1 0,0-3 0 16,-3 8-6-16,5-3 0 0,-10 5-1 0,5 0 0 15,0 0-2-15,0 2 0 0,0 3 0 0,0 2 0 16,0 0 15-16,0 0 4 0,0 0 0 0,0 0 0 16,5 7-42-16,-5 0-10 0,0 0 0 0,0 5 0 15,2-3 0-15,4-2 0 0,4 5 0 0,-2 0 0 16,-5-3-129-1,7-2-28-15,4-2-6 0,-1 2-544 0,0-2-109 0</inkml:trace>
  <inkml:trace contextRef="#ctx0" brushRef="#br1" timeOffset="206812.86">1101 4968 2052 0,'-8'-7'45'0,"8"7"10"0,0-7 1 0,0 0 1 0,0-3-45 0,-3 3-12 15,3 0 0-15,0 0 0 0,-5 0 41 0,2 0 7 16,3 0 0-16,-5 2 1 0,2 3 17 0,3 2 3 15,0-5 1-15,0 5 0 0,-8-2-29 0,8 2-5 16,-8 0-2-16,6 2 0 0,-4-2-2 0,4 5 0 16,-6 2 0-16,0 0 0 0,0 0-9 0,5 5-3 15,-5-3 0-15,6 3 0 0,-4 2-3 0,4 0-1 16,2-2 0-16,0 2 0 0,0 0-16 0,2-2 0 16,4 2 0-16,-4-2-9 0,6-3 9 0,0 3 0 15,3-5 0-15,5 0 0 0,-6-2-21 0,6-3-3 16,-5-2 0-16,5 0 0 15,-3-7-76-15,3 5-16 0,-6-10-4 0,6 5-621 0,-5-5-125 0</inkml:trace>
  <inkml:trace contextRef="#ctx0" brushRef="#br1" timeOffset="207060.2">1318 4495 2307 0,'0'0'102'0,"0"0"22"15,0 0-100-15,0 0-24 0,0 0 0 0,0 7 0 16,-8-2 64-16,8 2 7 0,0 5 1 0,2-3 1 16,-2 3 44-16,0 2 9 0,6 0 2 0,-4 5 0 15,4 0-128-15,2 2-12 0,-6 0-8 0,1 5-3 16,5 2 23-16,-3 3 8 0,-2-3 0 0,-1 0 0 0,4-2-8 0,-4 0 0 16,4-5 0-16,1 0 0 0,-1-2-16 0,2-5-6 15,0-2-1-15,2 2 0 16,-2-7-21-16,0-2-4 0,0-3 0 0,0-4-1 15,3-3-115-15,-3-4-22 0,-6-8-5 0</inkml:trace>
  <inkml:trace contextRef="#ctx0" brushRef="#br1" timeOffset="207202.81">1228 4747 2127 0,'0'0'47'0,"0"0"9"0,0 0 3 0,0 0 1 0,0 0-48 0,0 0-12 15,0 0 0-15,2 0 0 0,12-5 0 0,-9-2 8 0,8 0-8 0,0-5-628 32,3 3-132-32</inkml:trace>
  <inkml:trace contextRef="#ctx0" brushRef="#br1" timeOffset="207455.65">1543 4448 1807 0,'0'0'80'0,"2"0"16"0,-2-2-76 0,5-3-20 0,-2-2 0 0,2 5 0 16,-2-5 108-16,0-3 17 0,2 3 4 0,3 0 1 16,-8 5-6-16,5-3 0 0,1-2-1 0,1 0 0 15,4 0-73-15,-3 2-14 0,0-2-4 0,2 5 0 16,1 2 0-16,0-5 0 0,-3 5 0 0,2 0 0 0,3 0-32 0,-2 5 0 16,-3-5 0-16,-5 2 0 0,2 3 0 0,0 2 15 15,-5 5-3-15,0-3-1 31,0 5-11-31,-5 17 0 16,0 16 0-16,-3-5-1325 16</inkml:trace>
  <inkml:trace contextRef="#ctx0" brushRef="#br1" timeOffset="207615.22">1781 4782 1094 0,'-3'14'48'0,"3"-2"11"0,0-5-47 0,-3 5-12 15,-2-3 0-15,5-2 0 0,5 5 284 0,-5-5 56 16,0 5 10-16,0-3 2 0,3 3-184 0,5-5-36 16,-5 0-8-16,2 0-2 0,-5-2-41 0,0-5-8 15,0 0-1-15,0 0-1 16,0 0-116-16,0 0-23 0,0 0-5 0</inkml:trace>
  <inkml:trace contextRef="#ctx0" brushRef="#br1" timeOffset="210639.81">357 485 403 0,'0'-7'36'0,"0"5"-36"15,5-3 0-15,-5 5 0 0,0-5 185 0,0-2 31 16,0 7 5-16,0 0 2 0,0-2-49 0,0 2-10 16,3-5-1-16,-3 5-1 0,0 0-28 0,0 0-6 15,0 0 0-15,5 5-1 0,-2 2-55 0,2 0-12 0,-2 7-1 0,0 0-1 16,2 0-24-16,-5 5-5 0,3-5-1 0,2 5 0 15,-2 0-15-15,4-2-3 0,-7-1-1 0,8 0 0 16,-5-4-9-16,5 9 0 0,-5-9 0 0,5-2 0 31,0-1-26-31,-6-2-1 0,6-5 0 0,0-2 0 0,3 0-49 0,-3-7-9 16,2 0-3-16,-2-5 0 0,3 3 18 0,2-3 3 0,-5-2 1 0,-3 0 0 16,0-5 35-16,3 8 7 0,-5-6 2 0,5 5 0 15,-8-2 22-15,3 2 0 0,2 5 0 0,-5 0 0 16,3-2 16-16,2-1 0 0,-5 8 1 0,0 2 0 15,0 0 15-15,0 0 2 0,0 0 1 0,5 2 0 16,0 3-14-16,3 2-2 0,-2 0-1 0,2 0 0 16,-3 0-9-16,5 5-1 0,-2-5-8 0,3 0 12 0,-3 0-12 0,2 5 0 15,1-12 0-15,5 7 0 0,-8-4 0 0,2 1 0 16,1-4 0-16,-3 0 0 0,0 0 0 0,-5-4-10 16,2 4 10-16,-3-3-8 0,4-4 8 0,2 7 0 15,-6-7 0-15,-2 2-8 0,0-4 8 0,0 2 14 16,0-3-3-16,0 3-1 0,0 0 24 0,-2 0 5 15,-4-7 1-15,6 9 0 0,-2-4-5 0,2 2-1 16,-8 2 0-16,8-4 0 0,-5 2-6 0,5 2 0 16,-3 0-1-16,3 5 0 0,0-7-5 0,0 7-1 15,0 0 0-15,0 0 0 0,0 0-10 0,0 0-3 16,0 0 0-16,0 12 0 0,0-5-8 0,8 0 0 16,-6 0 0-16,4-2 0 0,2 2 0 0,-3 0-9 15,3-5 9-15,3-2-10 16,2 5-14-16,0-5-4 0,0-5 0 0,0-2 0 15,3 0-28-15,0 0-7 0,-3-2-1 0,3-3 0 16,0 0 24-16,-5 5 5 0,-3-7 1 0,-3 2 0 0,3-2 34 0,-3 0 0 0,-2 7 0 0,-3-5 0 16,-3 3 31-16,3-3 6 0,-5 5 2 0,-3 0 0 15,3 2 14-15,-3-2 3 0,8 7 1 0,0 0 0 16,-8-2-22-16,5 2-5 0,3 0-1 0,0 0 0 16,0 0 5-16,-5 2 1 0,5-2 0 0,0 7 0 15,5 5-35-15,-2 2 0 0,-3-2 0 0,8 0 0 16,-6-3 0-16,6 10 0 0,0-10 0 0,-5 10 0 15,5-7 0-15,0 2-19 0,-6 0 3 0,4 5 0 0,-4-10 16 16,6 3 17-16,-8-5-3 0,8 5-1 16,-8-3-13-16,3-4-16 0,2 2 3 0,-5-7 1 0,0 0-4 0,0 0-1 15,0 0 0-15,0 0 0 0,0 0 17 0,0 0 0 16,0 0 0-16,0-7 0 31,0-5 0-31,11-2-8 16,5-14 8-16,-3 7 0 0,0 4-11 0,-2 10 11 15,-3 0-10-15,-8 7 10 0,5 0-9 0,3 0 9 16,0 0-8-16,0 5 8 0,0-3 0 0,0 5 0 16,-6 3 0-16,6-1 8 0,0-2 0 0,0 5 0 15,-5-3 0-15,5-4 0 0,2 2-16 0,-2 0-4 16,0 0 0-16,5-7 0 16,3 0-153-16,0 0-31 0,-3-7-7 0,3 7-730 0</inkml:trace>
  <inkml:trace contextRef="#ctx0" brushRef="#br1" timeOffset="211196.92">1352 438 172 0,'-13'-7'8'0,"10"2"1"0,-5 3-9 0,0-3 0 0,0 3 0 0,3-3 0 16,-3-2 416-16,0 7 80 16,-2 0 17-16,2-7 3 0,-3 7-312 0,-2-2-62 0,8-3-13 0,-3 5-2 15,0 0-51-15,0 0-11 0,5 5-1 0,-5-3-1 16,3 5-45-16,2-2-9 0,1 2-1 0,-4-5-8 16,6 10 8-16,-2-5-8 0,2 7 0 0,2-7 0 31,4 5 0-31,-1 2 0 15,19 5-12-15,-6-5 3 16,-7-9-131-16,2-3-25 0,-2-2-6 0,-3 0-1 16,-8 0 141-16,2-2 31 0,1-3 0 0,-3-2 0 0,-3 0 41 15,3 7 5-15,0-12 1 0,0 12 0 0,0-9-19 0,-2 4-3 16,-4-2-1-16,6 2 0 0,-2 5 17 0,2 0 3 16,0 0 1-16,0 0 0 0,0 0-29 0,0 0-7 15,0 0-1-15,0 0 0 0,10-2-8 0,-7 2 0 16,5 2-12-16,0 3 12 0,0-5 17 0,2 7 11 15,1-7 3-15,2 7 0 16,-2-7-76-16,-3 7-15 0,5-7-4 0,0 5 0 0,-8-3 52 0,3 3 12 16,5-5 0-16,-7 0 0 15,-1-5-54-15,-5 5-8 0,8-2-2 0,-5-3 0 0,5-2 52 0,-8 0 12 16,0 0 0-16,2 2 0 0,-2-4 48 0,0-3 13 16,0-2 3-16,0 0 0 0,-2-5-52 0,2 0-12 15,0 5 0-15,-6-7 0 0,4 7 21 0,2-7 2 16,0 2 0-16,2 0 0 0,-2 0 14 0,0 5 3 15,6 0 1-15,-4 0 0 0,4 7-33 0,-6 0-8 16,0 2 0-16,0 5 0 0,0 0 0 0,0 0 0 0,0 0 0 0,7 5 0 16,-4 2 0-16,5 0 0 0,-8 0 0 0,3 7 0 15,2 0 23-15,-5 5 2 0,3 0 1 16,-1-5 0-16,4 7 10 0,-6-9 1 0,2 2 1 0,3 7 0 16,-5-7-82-1,8 3-16-15,-5-3-3 0,5-7-1 0,-5 2 52 0,5-4 12 0,0 2 0 0,-1-7 0 16,-4 0-40-16,5-2-6 0,0-8-1 0,0 1 0 15,-5-3-105-15,5-4-20 0,-8 4-5 0,2-7-747 16</inkml:trace>
  <inkml:trace contextRef="#ctx0" brushRef="#br1" timeOffset="211317.6">1389 236 1875 0,'0'0'83'0,"0"7"17"0,3-5-80 0,-3 5-20 15,5 3 0-15,-2-1 0 0,5-9 54 0,0 12 6 16,2-5 2-16,-2-5 0 0,5 3-30 0,3-5-5 15,3 0-2-15,4 0-983 16</inkml:trace>
  <inkml:trace contextRef="#ctx0" brushRef="#br1" timeOffset="211767.4">1879 304 2649 0,'0'0'58'0,"0"0"12"0,0 0 2 0,0 0 4 0,0 0-61 0,0 0-15 0,0 0 0 0,0 0 0 16,5-7 49-16,-5 7 7 15,0 0 2-15,0 0 0 0,0 0-42 0,2 7-8 0,4 0-8 0,-6 0 12 16,2 5 2-16,1-3 1 0,2 3 0 0,-5 7 0 16,3-10-3-16,2 10 0 0,1-7 0 15,2-3 0-15,-1 8-12 0,-1-8-10 0,7-2 2 0,-2-2 0 31,-3-3-29-31,5-2-6 0,0-2-1 0,3-3 0 0,-6-2 20 0,6-2 3 0,-2-3 1 0,1-2 0 16,1 2-21-16,-2-2-4 16,-7 2-1-16,7-2 0 0,-9-5 31 0,3 10 7 0,-3-10 8 0,-5 5-13 15,0 2-14-15,0-2-2 0,0 5-1 0,-8-1 0 16,0 3 30-16,6 5 0 0,-6-5 0 0,0 7 0 16,-3 0 0-16,3 2 0 0,3 3 0 0,0-3 0 0,-3 5 0 0,0-2 0 15,3 9 0-15,2-7 0 0,3 5 0 0,0-5 0 16,3 7 0-16,2-7 0 0,5-2-17 0,6 2 2 15,-5-5 1-15,5 5 0 16,2-7-80-16,1 5-16 0,-9-5-3 0,6 7-1 0,-3-7 77 0,1 0 15 16,-9 7 3-16,-5-7 1 0,0 0 29 0,0 0 5 15,0 0 2-15,0 0 0 0,-5 7 37 0,-3-2 7 16,-3 2 2-16,-5 0 0 16,-2 0-154-16,2 0-30 0,-3 0-7 0,1-2-717 0</inkml:trace>
  <inkml:trace contextRef="#ctx0" brushRef="#br1" timeOffset="211897.05">1910 90 1954 0,'0'0'43'0,"0"7"9"0,-8 0 1 0,3-2 3 0,0 2-45 0,-1 0-11 0,4 0 0 0</inkml:trace>
  <inkml:trace contextRef="#ctx0" brushRef="#br1" timeOffset="213170.54">632 1236 345 0,'0'0'31'0,"0"-3"-31"16,3-2 0-16,2-2 0 0,-5 0 291 15,0 5 52-15,3-10 10 0,-3 12 3 0,0 0-180 0,-3-7-36 16,-2 2-8-16,2-2 0 0,-2 7-35 0,2-7-6 16,-5 5-2-16,1-3 0 0,-4 10-46 0,0-5-10 15,1 0-1-15,-6 0-1 0,0 2-19 0,5-2-3 16,1 5-1-16,-3-3 0 0,-1 5-8 0,4 5 0 16,-6 0 0-16,8-3 0 0,-3 6 0 0,4 3 0 15,-1 3 0-15,5-6 0 0,-2 3 0 0,5-3-11 0,5-4 11 16,-5 3-8-16,8 1-5 0,-8-15-1 0,0 0 0 0,13 4 0 31,3 3-19-31,2-7-4 0,-2-4-1 0,3-3 0 0,-1-1 18 0,-4 1 4 0,7 0 1 0,-8-4 0 16,3 4 15-16,-6-3 0 0,6 3 0 0,-8 0 0 15,3 2 44-15,-3 1 3 0,-6 1 0 16,6 3 0-16,-8 0-19 0,0 0-3 0,8 12-1 0,0-3 0 16,-5 6 0-16,5-1 0 0,-5 2 0 0,2 1 0 15,3-1-4-15,-6 0 0 0,6-1-1 0,0 1 0 16,-2 1-35-16,-1-3-6 0,3 4-2 0,-6-3 0 15,4 3-4-15,-4-4 0 16,-2 5-1-16,0 0 0 0,0-2-23 0,-2-6-4 0,-4 3 0 0,4 1-1 16,-11-4-28-16,2-4-6 0,0 0-1 0,1 0 0 15,-6 1 71-15,5-4 21 0,-7-1-11 0,-1-3 11 16,1 0 40-16,-3-3 12 0,2-1 4 0,6-4 0 16,-3 1-2-16,5 0 0 0,3 0 0 0,1-4 0 15,4-4-34-15,6 1-6 0,2 0-2 0,-3-5 0 16,14 1-148-16,-2-4-31 0,9-3-5 0</inkml:trace>
  <inkml:trace contextRef="#ctx0" brushRef="#br1" timeOffset="214394.93">976 1113 2062 0,'-8'0'45'0,"6"0"10"0,-6 0 1 0,0 0 3 0,-3 0-47 0,3 0-12 15,-2 0 0-15,-1 0 0 0,-5 0 81 0,0 3 15 16,6-3 2-16,-1 9 1 0,1-9-28 0,-4 2-6 15,7-2-1-15,4 7 0 0,-8 5-40 0,11-5-9 16,-8 3-2-16,8 1 0 0,0 3-13 0,0-2 0 16,-2 2 0-16,2 0 0 0,2 8 0 0,1-6-10 15,2 5 10-15,-2-7-8 0,5 0 8 0,0 1 12 16,2-4-2-16,1 1-1 16,2-2-49-16,-2-6-11 0,-1-1-1 0,6 1-1 15,-3-4-1-15,3-7 0 0,-5 3 0 0,5-6 0 0,-8-2 35 0,2 1 7 0,1-6 2 0,2-2 0 16,-10 5 2-16,5-5 0 0,-8-2 0 0,0 0 0 15,0 2-20 1,-6-2-3-16,4 2-1 0,-6 0 0 0,0 5 20 0,-3 0 3 0,1 2 1 0,-1 5 0 16,-2 0 8-16,2 7 11 0,1-2-3 0,2 2 0 15,-3 0 17-15,3 2 3 0,8-2 1 0,0 7 0 16,-5 0-21-16,10 5-8 0,-2-5 0 0,5 0 9 16,0 0-36-16,2 0-7 0,6 0-2 0,-5-7 0 15,7 5-19-15,-2-2-4 0,3-3-1 0,-1-8 0 16,-2 6 29-16,3-3 6 0,-9 3 1 0,6-3 0 15,-5-2 38-15,-1 5 8 0,-2-3 2 0,3-2 0 0,-6 7 67 0,6-4 13 16,-3-4 4-16,-6 8 0 0,6 0-26 0,-5 0-5 16,5-7-1-16,-3 7 0 0,-5 0-24 0,3-2-4 15,5-3-2-15,-6 5 0 0,-2 0-22 0,0 0-5 16,0 0-1-16,6-2 0 0,-4-3-8 0,4 1-2 16,-6 1 0-16,0 3 0 0,0-4-8 0,0-4 0 15,0 6 0-15,0-3 0 0,-6 3 12 0,4-3 0 16,2 5 0-16,-6-7 0 15,4 7 6-15,-9 0 2 32,-7 7 0-32,2 5 0 15,5-2-61-15,3 6-12 0,0 0-3 0,0-4 0 0,6 7 39 0,-4-3 7 0,4 3 2 16,2 2 0 0,8-6-36-16,-6 3-6 0,6-6-2 0,3 2 0 15,2-2-19-15,-2-3-4 0,2-2-1 0,0-7 0 16,-2 5-16-16,5-2-3 0,-6-6-1 0,6-2 0 0,-5 5 68 0,-1-7 14 0,1-2 2 0,2 0 1 15,-10 2 43-15,-1-3 9 0,4-2 2 0,2 3 0 16,-6-3-9-16,-2 0-2 0,-2-2 0 0,-4 3 0 16,4 1 7-16,-4-2 1 0,1 5 0 0,-3-2 0 15,-5-3-24-15,8 5-5 0,-9 2-1 0,4 5 0 16,-1-9-10-16,3 4 10 0,-2 5-10 0,-1 0 10 16,3 5-1-16,0-3 0 0,0-2 0 0,6 7 0 15,-4-2-9-15,6-5-11 0,0 0 3 0,6 7 0 16,-4-4-15-16,6 1-2 0,0 1-1 0,3-5 0 15,-3 0-22-15,5-5-5 0,0 1-1 0,0 1 0 16,6-1 13-16,-3-4 2 0,0 1 1 0,2 0 0 16,-7 0 19-16,-1 0 4 0,4-5 1 0,-4 5 0 0,-2 0 31 0,3-2 7 15,-3 4 0-15,-6-2 1 0,6 2 31 16,0-2 7-16,-5 0 1 0,5 7 0 0,-8 0 21 0,8-2 5 16,-6-3 1-16,4 5 0 0,1-2-54 0,-4 2-10 15,5-5-3-15,0 5 0 0,-3 0-6 0,1 0-2 16,-6 0 0-16,8 0 0 0,2 0-16 0,-10 0 0 15,3 0 0-15,-3 0 0 0,0 0 9 0,8-4 8 16,-3 1 2-16,-5 3 0 0,0 0-19 0,0 0 0 16,3-4 0-16,-3-4 0 0,-3 6 10 0,3-3-2 15,-8-2 0-15,3 7 0 0,-1-7-8 0,-1 7-11 0,-1-2 3 16,-3 2 0-16,-2 0-9 0,0 0-2 0,-1 2 0 16,1-2 0-16,5 5 19 0,-2-3 0 15,-4 10 0-15,1-2 0 0,5-3 19 0,-2 4-3 0,2 3 0 0,2-2 0 16,1 2-16-16,-3 5 0 0,8-5 0 0,0 0 0 15,0 0 0-15,3-2 0 0,5 0 0 0,2-3 0 16,4-2-68-16,-4 0-10 16,1-2-2-16,5-10-1 0,-6 5 13 15,6-7 4-15,-3 0 0 0,3 0 0 0,0-4 45 0,-5 1 10 0,-1-2 9 0,1-6-13 16,-3 3 37-16,-3 1 8 0,0 5 2 0,1-8 0 31,-4 1 18-31,-4-17 3 16,-6-19 1-16,0 5 0 0,5 26-9 0,-5-5-2 15,8 15 0-15,-3 3 0 0,3 8 8 16,0 5 2-16,-5 2 0 0,5 7 0 0,5 5-37 0,-5 0-7 16,3 2-2-16,-3 0 0 0,3 0-9 0,2-2 0 15,-2 2 9-15,5-2-9 0,0-5 0 0,-1 5-12 16,7-7 2-16,-1-5 0 16,0 0-125-16,3-7-25 0,0 0-4 0,2-5-939 0</inkml:trace>
  <inkml:trace contextRef="#ctx0" brushRef="#br1" timeOffset="214635.28">1606 728 2188 0,'0'0'97'0,"0"0"20"0,0 0-93 0,0 0-24 16,0 0 0-16,0 0 0 0,0 0 107 0,0 0 17 15,0 0 3-15,0 0 1 0,8-8-103 0,-5 6-25 0,7-3 0 16,3-2 0-16,-2 5 25 0,0-3 0 0,-3 3 0 0,2 2 0 15,3 0-15-15,-7 0-10 0,2 2 12 0,-3 3-12 32,5 4-18-32,-7-4-10 0,2 5-3 0,-5-1 0 0,3 7 31 0,-6-4 0 0,-2 7 0 0,-3 2 0 15,3-7 0-15,-3 7 0 0,-3-6 0 0,3 1 0 16,3-2-176-16,2 0-28 0,-7 14-7 16,10-16-1-16</inkml:trace>
  <inkml:trace contextRef="#ctx0" brushRef="#br1" timeOffset="-214712.85">1707 1007 2538 0,'5'7'56'0,"-5"-7"11"0,0 0 2 0,0 5 3 0,0-5-58 16,0 7-14-16,0-4 0 0,0-3 0 0,0 0 79 0,0 0 13 16,5 4 2-16,3 1 1 15,-3-5-127-15,1 0-26 0,10-12-5 16,-1 5-1153-16</inkml:trace>
  <inkml:trace contextRef="#ctx0" brushRef="#br1" timeOffset="-213511.31">2524 297 691 0,'0'0'61'0,"0"0"-49"0,0 0-12 0,0 0 0 16,8-5 165-16,-5 5 31 0,2-2 5 0,-2-3 2 16,-1-2-81-16,4 0-16 0,2 0-3 0,-8 5-1 15,0-8-13-15,0 3-2 0,0 5-1 0,0-5 0 16,-6 2-15-16,4 5-3 0,-9-7-1 0,3 7 0 16,-5 0-26-16,0 7-5 0,2-7 0 0,3 0-1 15,-8 5-23-15,6-3-4 0,-1 3 0 0,3-5-8 16,-5 2 11-16,8 5-11 0,-3 3 10 0,-3-1-10 15,11-2 8-15,-8 0-8 0,8 0 0 0,-5 5 0 16,2-5 0-16,3 0-10 0,3-2 0 0,2 2 0 16,-2-5 10-16,2-2 0 0,0 0 0 0,3 0 0 15,0-2-22-15,-2 2-9 0,4-7-1 0,-2 2-1 0,-3-4 33 0,1-3 0 16,2 7 12-16,-6-4-3 0,4 4 8 0,-1-2 2 16,-5-2 0-16,5-1 0 0,-5 8 13 0,3-3 4 15,-3 5 0-15,0 0 0 0,0 0 0 0,0 0 0 16,0 0 0-16,0 0 0 0,0 0-21 0,5 0-4 15,0 7-1-15,1-2 0 0,-4 2-10 0,4 7 0 16,-1-7 0-16,3 5 0 16,0 0-25-16,2-3-4 0,4 5-1 0,-1-2 0 15,3-5-158-15,2 0-31 0,24-7-6 0,-10 0-2 0</inkml:trace>
  <inkml:trace contextRef="#ctx0" brushRef="#br1" timeOffset="-212261.22">704 1812 748 0,'-5'-3'67'0,"2"3"-54"16,-2 0-13-16,-1-4 0 0,1 1 215 0,2 3 40 15,-2 0 8-15,2-4 1 0,-5 4-122 0,6 0-25 16,-3 0-5-16,2 4 0 0,-2-1-40 0,2 1-7 16,0-4-1-16,-2 0-1 0,2 7-33 0,-2 0-6 15,2 1-2-15,1-1 0 0,-4 0-2 0,4 4-1 16,-3 4 0-16,5-1 0 0,0-3-29 0,5 1-6 16,-5 2 0-16,2 0-1 0,6-4-6 0,0 2-1 15,0 2 0-15,-2-3 0 16,7-4-5-16,-3 1-2 0,6-1 0 0,-5-3 0 0,5-1 16 0,-3-3 3 0,3-3 1 15,2-1 0-15,-2 1 11 0,-3-1-12 0,3-4 12 0,3 8-12 16,-9-7 2-16,6 7 0 0,-8 0 0 0,0 0 0 16,-3 0 0-16,1 0 0 0,-6 0 0 0,0 7 0 15,0 1-5-15,-8-1-1 0,-3 7 0 0,3-7 0 32,-2 4-16-32,2-3-4 0,-8 3-1 0,5-4 0 0,-5 0 21 0,6 0 5 0,-1 1 1 0,-5-1 0 15,6-3 10-15,-1-1 0 0,-2 1 0 0,2-1 8 16,4-3 14-16,-1 4 3 0,5-8 1 0,3 4 0 15,0 0 0-15,0 0 0 0,8-3 0 0,-5-1 0 16,10-3-26-16,-3 0 0 0,1-1 0 0,5 1 0 16,-3 7 0-16,6-11 0 0,2 8 0 0,0-1 0 15,-5-3 0-15,5 4 0 0,3-2 0 0,-3 1 0 16,-3 1 12-16,6-1-2 0,-5-3-1 0,-1 4 0 0,1-4 15 16,-3 0 4-16,2-5 0 0,-5 5 0 0,3-7-28 0,-5 3 0 15,2-4 0-15,-2 1 0 0,-3 3 8 0,-3-8 10 16,0 5 2-16,-5 0 0 0,3-1-2 0,-3-3 0 15,-3 3 0-15,-2-6 0 0,2 2 2 0,-5-6 1 16,0 3 0-16,3-3 0 0,-8 3 7 0,5 1 0 16,3 2 1-16,-3 1 0 0,0 4 8 0,0-1 2 15,5 4 0-15,-2 4 0 0,2-3-8 0,-2 5-2 16,5 5 0-16,0 0 0 0,0 0-15 0,0 0-3 16,0 8-1-16,5-1 0 0,-5 0-10 0,3 4 0 15,-3 4 9-15,5 6-9 0,3 2 0 0,-3-2 9 16,1 1-9-16,2 3 0 0,-6 1 8 0,6-5-8 15,3 5 0-15,-1-5 0 0,4-2 0 0,-4-5 0 16,1 5 0-16,5-9 0 0,-3 1-20 0,0-4-4 16,0-7 0-16,3 5-1 15,-8-10-35-15,3 1-8 0,5 1 0 0,-8-4-692 0,-6-4-137 16</inkml:trace>
  <inkml:trace contextRef="#ctx0" brushRef="#br1" timeOffset="-212136.56">984 1704 1926 0,'0'0'85'0,"8"0"18"16,-5 7-83-16,5-7-20 0,0 0 0 0,2 4 0 16,1-1 0-16,5 1 0 0,0-4 0 0,2 0-8 15,3 0-104-15,3-4-20 0</inkml:trace>
  <inkml:trace contextRef="#ctx0" brushRef="#br1" timeOffset="-211420.45">1371 1696 2224 0,'-8'0'99'0,"0"-2"20"0,5 2-95 16,-10-5-24-16,2 5 0 0,3 0 0 0,-2 0 99 0,-1 5 15 16,1-3 3-16,-6-2 1 0,5 5-57 0,3-2-11 15,-2 4-2-15,2-7-1 0,0 7-11 0,0-3-1 16,5 3-1-16,3 0 0 0,0 1-34 0,3-1-20 16,2 0 2-16,-2 0 1 0,5 0-5 0,0 2-1 15,-3-2 0-15,8 3 0 16,-2-10-17-16,-3 0-4 0,2 4-1 0,-2-4 0 15,0 3 2-15,3-6 1 0,-11 3 0 0,0 0 0 0,2-4 18 0,-2 4 4 16,6 0 1-16,-6-7 0 0,0-1 31 0,0 8 5 0,0-2 2 0,-6-3 0 16,4-2-7-16,-4 7 0 0,6 0-1 0,0-4 0 15,-5 1 16-15,0-1 3 0,5 4 1 0,0 0 0 16,0 0-23-16,0-3-8 0,5-1 0 0,-5 4 9 16,3-7-9-16,5 7 0 0,-6 0 0 0,6-3 0 15,0-2 0-15,-5 5 0 0,5 0 0 0,0 0 0 16,0-2 0-16,2 2 0 0,-2-5 0 0,0 5 0 15,-8 0-10-15,8 0 10 0,3 0-13 0,-3-4 5 16,-1 1-7-16,-1-4-1 0,-1 3 0 0,3-6 0 16,-3-2 16-16,1 1 0 0,2 1 0 0,-6-4 0 15,3-5 0-15,-2 8 0 0,0-18 10 0,2 11-10 16,-5-4 10-16,0 4-10 0,0-11 12 0,0 8-12 16,0-2 40-16,0 9 2 0,0-8 0 0,-5 11 0 15,2 1-21-15,3-2-4 0,0 5-1 0,-3 5 0 0,3-3 13 0,0 5 3 16,0 0 0-16,-5 5 0 31,3-3-13-31,9 31-3 16,4 26 0-16,0-2 0 0,-1-17-16 0,3-8-9 15,-2-3 1-15,2-3 0 16,0-8-20-16,-2 1-3 0,5-9-1 0,-5 1 0 0,-4-4 20 0,4-7 3 16,0 5 1-16,-3-10 0 0,-1 1 8 0,1 1 11 15,3-8-3-15,-8 1 0 0,-3-2 0 0,5 1 0 16,-5-3 0-16,0-3 0 0,0-2-8 0,0 0 8 15,-5 1-8-15,2-4 8 0,3 4-8 0,0 4 8 16,-3-1-8-16,-2 1 8 0,2 3 7 0,3 4 1 16,-5-1 0-16,2 1 0 15,-2 7-40-15,5 0-7 0,0 0-1 0,0 0-1 0,-2 7 33 0,-1 1 0 16,6 3 0-16,-3 3 0 0,0 0-10 0,2 5 2 0,3-5 0 0,3 1 0 16,-5-1-4-16,5 2 0 0,0-6 0 0,0 4 0 15,2-7-25 1,1 2-6-16,0-7-1 0,-3 3-748 31,0-3-149-31</inkml:trace>
  <inkml:trace contextRef="#ctx0" brushRef="#br1" timeOffset="-211308.75">1326 1461 2026 0,'0'0'44'0,"0"0"10"0,13-4 2 15,5-3 1-15,6-1-45 0,3-6-12 0</inkml:trace>
  <inkml:trace contextRef="#ctx0" brushRef="#br1" timeOffset="-207723.59">460 6433 1555 0,'0'0'138'0,"0"0"-110"15,0 0-28-15,0 0 0 0,0 0 122 0,0 0 19 16,0 0 4-16,0 0 1 0,3 7-43 0,-3 3-9 16,0 6-2-16,3-2 0 0,2 3-44 0,-5 1-10 15,3 1-2-15,2 2 0 0,-5-2-13 0,3 2-3 16,2 1-1-16,-3-4 0 0,1 4-19 0,2-8-16 16,3 4 4-16</inkml:trace>
  <inkml:trace contextRef="#ctx0" brushRef="#br1" timeOffset="-207538.6">706 6287 1728 0,'0'0'76'0,"0"0"16"16,0 0-73-16,0 0-19 0,0 0 0 0,0 0 0 16,6 7 120-16,-6 0 21 0,2 5 4 0,1-2 1 15,2 8-77-15,-2 1-15 0,2 0-3 0,-2 2-1 16,5 7-18-16,-6-2-4 0,4 0-1 0,-4-5 0 15,4 8-19-15,-4-6-8 0,-2-2 8 0,8-4-8 16,-8 1 0-16,3-3-20 0,2 1 3 0</inkml:trace>
  <inkml:trace contextRef="#ctx0" brushRef="#br1" timeOffset="-207357.08">437 6591 921 0,'0'0'82'0,"0"0"-66"0,0 0-16 0,0 0 0 0,0 0 263 0,0 0 49 16,0 0 9-16,0 0 3 0,0 0-211 0,10-3-41 15,3 3-9-15,6-4-2 0,-6-3-24 0,11 4-5 0,2-4 0 0,9 2-1 32,-6-2-86-32,5 0-17 0,-5 0-3 0</inkml:trace>
  <inkml:trace contextRef="#ctx0" brushRef="#br1" timeOffset="-206590.98">1050 6417 1555 0,'-2'0'138'0,"2"-3"-110"0,-11 3-28 0,3 0 0 0,0 0 126 0,-2 0 20 0,-6 0 4 0,5 0 1 16,-7 0-23-16,2 3-4 0,5 1 0 0,-5 1-1 15,3-3-53-15,-3 5-10 0,6 1-3 0,2-1 0 16,-3 4-36-16,3-4-7 0,0 7-2 0,6-2 0 15,2 2-12-15,0 0-10 0,2-2 2 0,1 2 0 16,5 0 8-16,0-2-8 0,0 2 8 0,5-2-8 16,0-3-26-16,6-1-5 0,-9-1-1 0,9-3 0 15,-3-1 6-15,2-6 1 0,1 3 0 0,-1-4 0 16,-7-3 5-16,5-1 0 0,-6 1 1 0,1-7 0 0,-3 3 16 16,0 1 11-16,0-2-13 0,-8-2 5 0,2 0 8 15,-2 0 14-15,-2-2-3 0,2 6-1 0,0-2 10 0,-8-2 3 16,0 7 0-16,5-4 0 0,-5 3 0 0,-2 1 0 15,-1 0 0-15,-2 7 0 0,5-4-11 0,-5 8-3 16,5-4 0-16,-8 7 0 0,5 0-9 0,1 1-12 16,-1-1 2-16,-2 4 1 15,10 1-27-15,-2-3-6 0,5-1-1 0,0 3 0 16,5-4-93-16,-2 0-20 0,5 0-3 0,2-7-1 16,6 5 87-16,0-5 17 0,-5-5 3 0,7 3 1 0,-2-5 34 0,-5 2 7 15,5-2 2-15,-6-4 0 0,1 1 56 0,-1-2 11 0,4 1 2 0,-9 1 1 16,3-4 50-16,-3 2 9 0,6 1 3 15,-9-4 0-15,4 6-38 0,-6-3-7 0,2 1-2 0,4-4 0 16,-4 8-18-16,1-4-4 0,2 4-1 0,-5 0 0 16,3-1-38-16,2 6-15 0,-5 2 11 0,3-5-11 15,5 5 0-15,-6 0 0 0,4 5 0 0,2-3 0 16,-3 6 0-16,0-1 0 16,-2 0 0-16,2 4 0 0,-2-4-20 0,2 8-8 0,-2-4 0 15,-3 1-1-15,2-3 37 0,4 6 7 0,-6-4 1 0,2 3 1 16,4-6-31-16,-6-1-6 0,0-7-2 0,0 0 0 15,0 0 6-15,0 0 0 0,0 0 1 0,0 0 0 16,0 0 2-16,2-7 0 0,-2-1 0 0,3-1 0 16,2-7 13-16,-5 1-11 0,3 1 11 0,2 3-10 0,3 1 10 15,-5-2-13-15,5 3 5 0,-6 0 8 0,4 2-8 0,-4 0 8 16,6 4 0-16,0 3 0 16,-5 0-29-16,5 3-2 0,0 1 0 0,2-1 0 0,-2 8 19 0,0-4 3 15,3 5 1-15,-3-2 0 0,2-3 8 0,1 4 0 16,5 1 0-16,-6-2 0 0,6 1 0 0,-5-4 0 15,5 0 0-15,-3 5 0 0,5-5 0 0,-2-7 0 16,0 0 0-16,-3-4 0 0,0-4 0 0,-2 1 11 16,-3-4-3-16,3-3 0 0,-3-1 45 0,-1 1 9 15,-4-5 2-15,-3-2 0 0,0 3-7 0,-3-4-1 16,3 8 0-16,-5-5 0 0,3 5-12 0,-6 3-4 16,0-4 0-16,0 8 0 15,2-2-59-15,-2 4-12 0,1-2-2 0,1 3-820 16,6 4-164-16</inkml:trace>
  <inkml:trace contextRef="#ctx0" brushRef="#br1" timeOffset="-206020.5">704 7411 230 0,'8'-4'10'0,"-8"4"2"0,0 0-12 0,-6-3 0 15,6-4 0-15,0 3 0 16,-2-3 437-16,2 7 85 0,0-7 17 0,-5 7 3 0,5 0-334 0,-3-8-68 15,-5 8-12-15,0-4-4 0,0 4-61 0,3 0-13 16,-8-3-2-16,5 3-1 0,2 0-29 0,-7 0-6 16,2-4 0-16,1 4-1 0,2 0-11 0,-3 0 0 15,3 4 9-15,-2-4-9 0,-3 7 0 0,2-4 0 16,3 6 0-16,3 1 0 0,-3-3-12 0,0 4 4 16,3 4 0-16,2 6 0 46,3-2-27-46,16-1-5 0,10-4 0 0,3 1-1 16,-10-15-219-16,-3-3-44 0,-3-9-9 0,3 1-2 0,-8-3 337 0,0-8 67 0,0 4 14 0,-6-8 2 16,1 5 7-16,-3-5 2 0,5-2 0 0,-5-5 0 15,-5 0-54-15,2-3-12 0,3-1-1 0,0 1-1 16,-2 8-34-16,-4 2-12 0,4 5 9 0,2 2-9 16,0 5 23-16,-5 3-1 0,2 3 0 0,3 1 0 15,0 7 11-15,0 0 3 0,0 0 0 0,-5 7 0 16,5 8-36-16,5 3 0 0,-5 1 0 0,8 5 0 15,-8 2 0-15,8-1-9 0,-3 8 9 0,8-4 0 16,-7-4 0-16,7 4 0 0,-3-3 9 0,1-5-9 16,5-2-129-16,2-1-33 0,1-4-6 0,-3 1-2 15</inkml:trace>
  <inkml:trace contextRef="#ctx0" brushRef="#br1" timeOffset="-205236.86">1037 7216 1728 0,'0'0'153'0,"0"0"-122"15,-8-4-31-15,0-3 0 0,6 2 145 0,-6 2 23 16,0-4 5-16,0 3 1 0,0-3-52 0,5 4-10 16,-5-1-3-16,8 4 0 0,0 0-68 0,-8 0-13 15,-2 0-4-15,7 0 0 0,3 0-24 0,-8 4 0 16,3 6 0-16,2-3 0 0,-5 5 0 0,8 2-12 16,-2 0 4-16,-4 5 8 0,6-5-26 0,0 4 2 15,0-3 1-15,6 3 0 16,-4-8-26-16,6 6-6 0,0-6-1 0,0 1 0 15,3-4-30-15,-1 1-6 0,-2-8-2 0,8 0 0 16,-5-5 10-16,2 2 1 0,0-4 1 0,-2-4 0 0,-1-3 62 0,-2-1 12 16,0 4 8-16,0-3-10 0,-5-1 26 0,2 1 6 0,-5 0 1 0,0-5 0 15,-5 5 9-15,2-4 1 0,-2 6 1 0,-3 2 0 16,5-1-3-16,-7 1-1 0,-1-2 0 0,-2 8 0 16,2-3-13-16,1 4-2 0,2-1-1 0,-3 4 0 15,3 0 2-15,0 0 0 0,-2 0 0 0,10 0 0 16,0 7-16-16,0 0-10 0,0-3 2 0,0 3 0 15,8 5-4-15,2-5 0 0,-2 3 0 0,3 1 0 16,5-3 1-16,-6 3 0 0,9-4 0 0,-1 3 0 16,-2-6 11-16,-3 3 0 0,3-7 0 0,0 5 0 15,-3-10 18-15,3 5 2 0,0-7 1 0,-5 3 0 16,-1-3-9-16,1-3-1 0,2-1-1 0,-5-1 0 16,-3-2 49-16,1 0 9 0,-6-1 3 0,2 4 0 0,-2-3-9 15,0-1-2-15,0 1 0 0,-2 0 0 16,-4-5-30-16,4 8-6 0,-1 4-2 0,-2-3 0 0,2 1-22 15,-5 2 0-15,3 4 0 0,2-1 0 0,1 1 9 0,2 3 7 16,0 0 2-16,-6 7 0 0,4 0-18 0,-4 0 0 16,4 5-8-16,2 2 8 0,2 0-19 0,4 5 3 15,2-2 0-15,-6-1 0 0,9-2-7 0,2 0-1 16,-2 1 0-16,2-8 0 16,8 4-9-16,-2-4-3 0,-6-4 0 0,3 1 0 0,2-4 22 0,-2-4 4 15,3 1 1-15,-6-1 0 0,3-6 9 0,0-1 12 16,-6-4-2-16,6 4-1 0,-11-6 19 0,9 1 3 15,-12-1 1-15,6-2 0 0,-5 1-10 0,-3 4-2 16,0-5 0-16,5 5 0 0,-10-1-12 0,2 1-8 16,0 0 8-16,-4 3-8 15,-1 3 0-15,-8 13 0 16,-11 9 0 0,6 0 0-1,5 0-16-15,8-2-8 0,8-2-2 0,6-3 0 16,7-3-35-16,3 3-7 0,2-7-2 0,6 8 0 15,2-8 14-15,-4 7 4 0,4-7 0 0,1 4 0 16,-1-1 6-16,-5 1 2 0,3 3 0 0,-6 0 0 0,-2 1 44 0,-5 3 0 0,7-1 10 0,-10-3-2 16,3 4 69-16,-8 4 14 0,-3-1 2 0,-3 5 1 15,-8-5-48-15,-2 4-10 0,0-3-1 0,-3 6-1 16,-5-2-34-16,2-5 0 0,-4 0 0 0,-4 2-1150 16</inkml:trace>
  <inkml:trace contextRef="#ctx0" brushRef="#br1" timeOffset="-204366.08">762 7912 345 0,'-5'-4'31'0,"-3"-3"-31"16,0 0 0-16,0 2 0 0,0 3 401 0,5-3 75 16,3 5 14-16,0 0 3 0,0 0-315 0,0 0-63 15,0 0-13-15,0 5-2 0,3 6-29 0,5 3-6 0,-8-4-1 0,3 9 0 16,2 2-33-16,3-2-7 0,-6 6-2 0,6 4 0 16,-5-3-8-16,2 2-2 0,3 5 0 0,-5 0 0 15,5 0 16-15,0 0 4 0,-6-5 0 0,6 0 0 16,0-2-32-16,3-5-20 0,-1-2 4 0,4 0 0 31,-4-10-20-31,1 3-4 0,-3-12-1 0,5 0 0 0,0-7-18 0,-2-5-3 0,-3-2-1 16,2-7 0-16,1 0 36 0,-3-10 7 0,0 3 2 0,0-5 0 15,-6 0 18-15,6-2-8 0,-8-5 8 0,3 4 0 16,-3-1 0-16,0 4 0 0,0 0 0 0,0 0 0 16,-3 9 0-16,1-1 11 0,-4 6-2 0,6 5 0 15,-2 2 26-15,-4-2 5 0,4 7 0 0,2 0 1 16,0 7 2-16,0 0 0 0,0 0 0 0,0 0 0 15,0 0-16-15,2 11-3 0,-2-1-1 0,6 9 0 0,-6-1 1 0,0 4 0 16,0 3 0-16,0 4 0 0,0-3-24 0,0 2 0 16,2 2 0-16,-2-1 0 0,6-1 8 0,-6 2 1 15,2-6 0-15,1 2 0 0,-3-5-9 0,0-2 0 16,5-5-12-16,-5-2 12 0,3-1-12 0,-3-4 12 16,0-7-12-16,0 0 12 0,5-4-24 0,-2 1 4 15,2-8 0-15,-2-1 0 0,5-2-3 0,0 0 0 16,-6-5 0-16,6 5 0 0,-5 0 10 0,5-1 1 15,0 4 1-15,0-3 0 0,0 7 3 0,-3 0 0 16,8 2 0-16,-5 2 0 0,-8 3 8 0,5 0 0 16,3 3 0-16,0 4 0 0,0-2 10 0,0 2 7 15,3 4 2-15,-3-1 0 0,2 2-10 0,-2-3-1 16,3 3-8-16,-1-1 12 0,6-3-12 0,-5 1 0 0,5-2 0 0,-6 2 0 16,6-6 0-16,0 4 0 15,-5-7 9-15,2 0-9 0,-5-3 16 0,0-1-3 0,2-3 0 0,4 0 0 16,-9 0 15-16,3-5 4 0,0-2 0 0,0 2 0 15,0 3-12-15,-6-10-1 0,6 5-1 0,-8-5 0 16,3-2-18-16,2 7 10 0,-5-5-10 0,0 0 8 16,0 2-8-16,0-1 0 0,-8 6 9 0,5-2-9 15,-4 4 0-15,1-1-15 0,4-1 3 0,-6 5 0 16,0-3 1-16,0 6 1 0,5-3 0 0,-5 7 0 16,-2 0 10-16,4 4-13 0,6 3 5 0,-2 0 8 15,-6 3-11-15,5 2 11 0,3 2-8 0,0 5 8 16,0 2-8-16,0-3 8 0,8 4-8 0,-3-1 8 15,3 2 0-15,0-1 0 0,0-1 0 0,0-3 0 0,5-3 0 0,1-1 0 16,-4 0 0-16,6-7 0 0,-5 0 0 0,4-2-13 16,-1-5 5-16,2 0 8 0,-1-7-19 0,-1 0 4 15,2-5 1-15,-9-2 0 16,4-5-22-16,-3-2-4 0,-5 2 0 0,2-2-783 16,-5 0-156-16</inkml:trace>
  <inkml:trace contextRef="#ctx0" brushRef="#br1" timeOffset="-204222.46">775 7981 2361 0,'-18'14'104'0,"10"-10"23"0,0-1-102 0,8 1-25 16,-5-1 0-16,5-3 0 0,0 0 48 0,7 0 5 0,1-3 1 0,8-4 0 16,5-4-54-16,3-1 0 0,5-2-11 0</inkml:trace>
  <inkml:trace contextRef="#ctx0" brushRef="#br1" timeOffset="-203511.32">677 8912 2026 0,'-5'-14'90'0,"5"9"18"0,0-2-86 0,0 0-22 16,0 0 0-16,0 0 0 16,0 0 130-16,0 7 22 31,5 12 4-31,-2-3 0 0,2 5-28 0,-2 3-5 0,5-3-2 0,-5 0 0 15,2 0-92-15,-5 0-18 0,8-2-11 0,-6 7 12 16,-2-5-12-16,0 0-14 0,0 0 3 0,0-2 1 16,3-5-7-16,-3 0-2 0,0 0 0 0,0 0 0 15,0-7-45-15,0 0-8 0,0 0-3 0,5-2 0 16,3-3 18-16,-5-7 3 0,0 5 1 0,2-2 0 16,3-3 9-16,0 5 1 0,-3 0 1 0,3 0 0 15,0-5 29-15,-5 5 13 0,10 5-12 0,-5-3 12 16,-3 0-8-16,3 3 8 0,0 2 0 0,2 2 0 0,4 3 0 0,-4 0 0 15,3-3 0-15,3 5 0 0,0 0 0 0,3 0 0 16,-9 5 0-16,6-5 8 0,3 0-8 0,-1 5 0 16,-2-5 0-16,-3 0 0 0,3 0 0 0,0-2 0 15,-3-3 0-15,3-2 0 0,-8 0 0 0,3 0 0 16,-1-7 0-16,-2 2 0 16,-5-2 11-16,2 0 0 0,-5 0 0 0,3-2 0 0,-3-3 48 0,0 0 9 15,-3 3 3-15,-2-3 0 0,2 0-13 0,1 3-2 16,-6-3-1-16,2-2 0 0,4 2-15 0,-6 3-2 15,0-3-1-15,5-2 0 0,-2 2-37 0,2 3 0 16,-5-3 0-16,6 3 0 0,-4-3 0 0,4 7 0 16,2-2 0-16,-3 5 0 15,3-3-85-15,0 5-15 0,0 0-4 0,0 0-704 16,3 5-140-16</inkml:trace>
  <inkml:trace contextRef="#ctx0" brushRef="#br1" timeOffset="-202715.45">1426 8830 2016 0,'0'0'179'15,"-8"-5"-143"-15,0-2-36 0,6 5 0 16,-9-3 169-16,6 0 27 0,-3 3 6 0,5-3 1 16,-5-2-112-16,6 5-23 0,-6-5-4 0,2 2 0 15,4 3-38-15,-1-3-7 0,-2 2-2 0,2-1 0 16,-5 4-8-16,6 4-1 0,-4-1-8 0,4 4 12 15,-6-2-12-15,-3 4 0 0,6 3 0 0,2 2 0 0,-5 0 0 0,0 5-10 16,8-5 10-16,-2 5-12 16,2 2-4-16,2-2 0 0,6-5-1 0,0 5 0 15,3-5-37-15,-1 0-7 0,4 0-2 0,-1-7 0 16,3 0-3-16,2-2-1 0,-2-5 0 0,-5-5 0 16,4 3 31-16,-4-5 7 0,-3 0 1 0,3-5 0 0,-3 0 54 0,-6 3 11 15,3-3 3-15,-2-2 0 31,-3 0 14-31,-10-12 3 16,-9-7 1-16,0-2 0 0,4 16-41 0,4 5-8 16,-2 2-1-16,2 5-8 0,1 7 0 0,-1 0-12 15,3 5 0-15,0 2 0 0,6 0 2 0,-4 2 1 16,4 3 0-16,2 2 0 16,0 0-19-16,0 3-3 0,8-8-1 0,-3 3 0 15,8-3-5-15,-2 3-2 0,4-5 0 0,-1-2 0 16,4-3 5-16,-2-2 1 0,3-2 0 0,-1-3 0 0,-2-2 18 0,-3-5 4 15,0 3 1-15,1-3 0 0,-1-2 10 0,-8 0 8 0,1 2-8 0,-4-2 11 16,3 2 10-16,-5 3 3 0,3-3 0 0,-6 3 0 16,3-3 2-16,0 5 1 0,-5 2 0 0,5-2 0 31,0 7-7-31,0 0 0 16,5 7-1-16,-2-2 0 15,5 2-19-15,-5-3 0 0,2 4 0 0,3-1 0 16,-3 0 0-16,3 2 0 0,-3-4-10 0,3 9 10 15,-2-7 0-15,-1 5 15 0,3-5-3 0,-5 5 0 16,4-3 13-16,1 3 3 0,0-5 0 0,-2 0 0 0,-1 0-12 0,3 0-3 16,2 0 0-16,1-2 0 0,-3-3-13 15,0-2 0-15,3-2 0 0,4-3 0 0,-4-2 0 0,5 0-15 16,-6-5 3-16,1-2 1 0,0-2 11 16,2-3 0-16,-8-2 0 0,3-5 0 0,0 0 0 0,0 0 0 15,-8-7 0-15,3 5 0 0,-3 0 22 0,-3-5 0 16,3 0 0-16,-5 0 0 0,-1 0 2 0,-2-2 1 15,0 2 0-15,1 0 0 0,-1 14-25 0,0 2 0 16,-3 1 0-16,0 9 0 0,4 0 20 0,4 5 0 16,-5 2-1-16,8 2 0 0,-5 5-19 0,2 7-19 15,0 5 4-15,-2 0 1 0,5 2-3 0,5 5-1 16,-5 2 0-16,6 5 0 0,2-5 18 0,0 5 0 16,2 0 0-16,3 0 0 15,6-5-80-15,-1 3-13 0,1-5-3 0,2-5-1067 0</inkml:trace>
  <inkml:trace contextRef="#ctx0" brushRef="#br1" timeOffset="-202364.35">2117 8564 115 0,'0'0'10'0,"0"-7"-10"0,0 7 0 0,0-7 0 16,0 0 446-16,0 0 87 0,0 2 18 0,0-2 3 16,-8 0-330-16,8 4-65 0,-6-1-14 0,6 4-2 15,-2-3-27-15,2 3-6 0,-5-4-1 0,-1 4 0 16,1 0-51-16,-3 7-10 0,3-7-3 0,-3 7 0 15,-5 5-36-15,7-3-9 0,-7 3 0 0,8 7 0 16,-3-3-20-16,0 8-5 0,-3-3-2 0,11 5 0 16,-5-5-1-16,5 5 0 0,5-5 0 0,-2 0 0 15,5 2-37-15,2-6-8 0,1-3-2 0,2 3 0 16,-2-8-31-16,5-4-6 0,-3-3-2 0,3-4 0 16,0-5 68-16,-6-5 14 0,3-2 2 0,1-5 1 0,-4-2 88 0,-2 2 17 15,0-7 4-15,-3-2 1 0,1 0-7 0,-6-3-2 16,0 3 0-16,-6 0 0 0,4-5-48 0,-1-5-9 15,-10 3-3-15,5-5 0 0,3 0-12 0,-3 0 0 16,2 5 0-16,1-3-10 0,-3 10 10 0,0 9-8 16,6 2 8-16,-4 6-8 0,4 6 8 0,2 5-12 15,-6 5 12-15,6 9-12 0,0 0 12 0,0 12-12 16,0 2 12-16,0 5-12 16,6 5-91-16,-6-3-18 0</inkml:trace>
  <inkml:trace contextRef="#ctx0" brushRef="#br1" timeOffset="-201747.53">841 9693 2253 0,'6'-7'49'0,"-4"-5"11"0,1 5 1 0,2 0 3 16,-2-5-51-16,2 5-13 0,-2 0 0 0,-3 0 0 0,8 7 112 0,-8 0 20 15,0 0 4-15,2 2 1 0,6 8-59 0,0-1-12 16,-5 5-2-16,2 3-1 0,6-1-31 0,-3 5-5 15,-8 3-2-15,2-3 0 0,6 5 4 0,0-5 1 16,-5 0 0-16,5-2 0 16,0-5-48-16,0 0-10 0,0-2-1 0,-6-5-1 0,6 0 13 0,-5 0 2 15,2-2 1-15,-5-5 0 16,0 0-10-16,0 0-1 0,0-7-1 0,0-5 0 0,0 0 10 0,0-2 1 16,-5 0 1-16,5-5 0 0,0 5 5 0,5-5 1 15,-5 5 0-15,0 0 0 0,3 5 8 0,5-3-13 16,0 0 5-16,0 5 8 0,-6 0-12 0,6 5 12 0,3-3-10 15,-1 10 10-15,4-3 0 0,-4 5 0 0,-2 0 0 16,5 5 0-16,3 2 0 0,-5 0 0 0,5 0 0 0,0 5 10 31,-3-5-10-31,11-2 0 16,13 2 0-16,-11-7 0 16,-7-7 16-16,-9-2 5 0,6-5 1 0,-8-5 0 15,-3 0 13-15,1-2 2 0,-6 0 1 0,2 0 0 16,4-5-14-16,-6 5-2 0,0 0-1 0,0 0 0 15,-6-3-1-15,4 8 0 0,2-3 0 0,0-2 0 16,-6 7-20-16,4 0 0 0,-1 0 0 0,3 2 0 16,0-2 10-16,0 7-2 0,0 0-8 0,0 0 12 15,0 0-32-15,0 0-6 0,0 0-2 0,0 0 0 16,0 7-152-16,11-2-32 0,-1-3-5 0</inkml:trace>
  <inkml:trace contextRef="#ctx0" brushRef="#br1" timeOffset="-200966.43">1648 9660 2746 0,'0'0'60'0,"-5"-7"13"0,2 0 3 0,-2-5 1 0,2 0-61 0,-4 3-16 15,4-3 0-15,-5-2 0 0,0 2 68 0,0 3 10 16,5-5 2-16,-4 2 1 0,-1 0-28 0,5 5-5 16,-5 0-2-16,0 0 0 0,5 5-46 0,-5-3 0 15,3 5 0-15,-3 5 0 0,3 2-8 0,0 2-2 16,-3 5 0-16,5 3 0 0,0-1-7 0,-2 3-2 15,5 7 0-15,0-5 0 16,5 5-15-16,-2-5-3 0,5 0-1 0,0 5 0 16,3-5-24-16,4-2-5 0,4-5-1 0,-6 0 0 15,3-9 5-15,0 2 1 0,2 0 0 0,-4-7 0 0,-1-2 50 0,0-3 12 0,-5-7 0 0,3 5 0 16,2-7 54-16,-10 0 14 0,4 0 2 0,-7-5 1 16,3 0-11-16,-3 3-3 0,-8-8 0 0,3 8 0 15,-3-10-30-15,0 7-7 0,0-2 0 0,-3 2-1 16,4 5-19-16,-1 0 0 0,-3 0 0 0,3 2 0 15,0 5 0-15,0 0-11 0,3 0 0 0,-3 7 0 16,3 0-4-16,2 0-1 0,-5 7 0 0,5 0 0 16,3 0-2-16,-5 7-1 0,5-2 0 0,0 2 0 15,5 0-4-15,-2-2-1 0,5 2 0 0,-5 0 0 16,5 0 15-16,2-2 9 0,6 0-12 0,0-3 12 16,-8-2-25-16,5-2 1 0,3-5 1 0,0 0 0 0,-3 0 6 15,3-5 1-15,-5-2 0 0,4-2 0 0,-4-3 36 0,0-2 8 16,-6-5 2-16,3 5 0 0,-6 0-18 0,1 2-3 15,-3-2-1-15,0 2 0 0,0 3 8 0,-3-3 2 16,3 5 0-16,-2 0 0 0,-3 2-2 0,2 3 0 16,3 2 0-16,0 0 0 0,0 0 7 0,0 0 1 15,0 0 0-15,0 0 0 16,0 7-45-16,3 0-9 0,2 0-2 0,5 5 0 0,-2-5 32 0,3 0 0 16,-3 7 0-16,2-7 0 0,1 5 0 0,5-3 0 15,-8 3 0-15,2-5 0 0,1 7 0 0,0-2 0 16,-3-5-8-16,5 5 8 0,-8-3 0 0,3-2 0 15,0-2 0-15,0 2 0 0,0-2 11 0,0-3 1 16,2-2 1-16,-2 0 0 0,-2-7-13 0,1 2 9 16,1-2-9-16,-2-2 8 0,4-5 4 0,-2-3 1 0,-5 1 0 15,5-8 0-15,-6 3-25 0,4 0-4 16,-4-5-2-16,-2-2 0 0,6-5 18 0,-6 7 0 0,0-7 0 0,0 5 9 16,-6 2 5-16,4 0 1 0,2 10 0 0,-6-3 0 15,4 7-3-15,2 3-1 0,-5 2 0 0,2 2 0 16,0-2 7-16,3 7 2 0,0 0 0 0,0 12 0 15,0-5-20-15,0 2 0 0,0 3 8 0,0 2-8 16,0 5 36-16,6-5 3 0,-1 7 1 0,-3-2 0 16,4 2-26-16,2 5-5 0,-3-5-1 0,3 0 0 0,0 5-8 15,2-7 12-15,4 2-12 0,-9 0 12 16,3-2-12-16,-3 0 0 0,6 0 0 0,-3-5 8 16,-3 0-8-16,3-7-9 0,0 5 9 0,0-5-13 15,-8-7-106-15,8-5-21 0,2 5-4 0</inkml:trace>
  <inkml:trace contextRef="#ctx0" brushRef="#br1" timeOffset="-200641.89">2365 9361 2944 0,'0'0'65'0,"0"0"14"0,-5 0 2 0,5 0 1 0,0 0-66 0,0 0-16 16,-5 5 0-16,5-5 0 0,0 0 16 0,-3 2-1 15,-5 8 0-15,6-3 0 0,-1 0-15 0,-2 0 8 0,-3 0-8 0,0 5 0 63,0-3-60-63,-13 10-19 0,-16 7-3 0,10-5-1 16,11-9-130-16,6-5-27 0,2-5-4 0,8-2-2 0,0 0 200 0,10 5 46 0,1-5 0 0,2 2 0 15,0-2 42-15,1 5 8 0,4-3 2 0,-5 5 0 16,3-2 8-16,0 2 1 0,-3 5 1 0,1-3 0 15,-4-2 10-15,3 0 1 0,1 5 1 0,-6-5 0 16,2 0-24-16,-2 0-5 0,3 0-1 0,-3-2 0 16,-3-3-27-16,3-2-5 0,0-2-2 0,2-3-809 15,4-2-161-15</inkml:trace>
  <inkml:trace contextRef="#ctx0" brushRef="#br1" timeOffset="-200418.48">2500 9187 2188 0,'-5'0'195'0,"5"0"-156"16,0 0-31-16,0 0-8 0,0 0 119 0,0 0 22 15,0-2 5-15,5-3 1 0,9-2-98 0,-7 5-19 16,4-3-4-16,2-2-1 0,1 2-4 0,-1 3-1 16,3 2 0-16,0 0 0 0,-9 0-20 0,7 7 0 15,-4-2 0-15,-2 2 0 0,0 2 56 0,-3-2 6 16,-5 5 2-16,6 2 0 0,-6-2-64 0,5-3-12 15,-5 3-2-15,0 2-1 16,3-7-81-16,-3 5-17 0,0 0-3 0,0-3-1126 0</inkml:trace>
  <inkml:trace contextRef="#ctx0" brushRef="#br1" timeOffset="-200261.9">2641 9561 2329 0,'0'0'103'0,"0"0"21"0,0 0-99 0,7 7-25 0,-7-7 0 0,0 7 0 15,0-2 168-15,3 2 29 0,-3 0 6 0,0 0 1 16,-3 0-87-16,3 5-17 0,0-5-3 0,-5 0-1 16,5 5-68-16,-2-3-15 0,2-2-2 0,-6 5-1 15,1-5-113-15,2 0-22 0,1 0-5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11-04T17:15:07.435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10869 6892 1101 0,'5'-3'24'0,"3"-1"4"0,3-3 2 0,-1 0 2 0,4-1-32 0,4 1 0 0,1 0 0 0,5 3 0 15,-1-3 60-15,6 4 6 0,1-1 1 0,1 1 0 16,4-1-15-16,2 1-2 0,2-2-1 0,4 3 0 16,4-3-6-16,6 1-2 0,6 4 0 0,-1 0 0 15,5-3-10-15,1 3-3 0,2 0 0 0,8 0 0 16,3 0 4-16,2 0 0 0,-2 0 0 0,5 0 0 15,5 0-15-15,0 0-2 0,-5 0-1 0,3 0 0 16,5 0-6-16,0 0-8 0,-5 0 11 0,-1-4-11 16,1 4 23-16,-3 0-3 0,-3-3 0 0,-2 3 0 0,-11 0-20 15,0 0 0-15,-5-4 0 0,-2 4 0 16,-7 0 0-16,-1 0 12 0,-4 4 0 0,-4-1-1 0,-4-3-11 0,-7 4 0 16,0-1 0-16,-8 1 0 0,-3-4-10 0,-3 0-4 15,-7 0-1-15,0 5 0 16,-1-3-17-16,-5-2-4 0,-5 0-1 0,0 0-534 15,-2 8-106-15</inkml:trace>
  <inkml:trace contextRef="#ctx0" brushRef="#br0" timeOffset="765.83">9329 8630 1148 0,'8'-5'25'0,"0"5"6"0,0-2 1 0,5-3 0 0,6 5-32 0,-1 0 0 15,3 0 0-15,3-2 0 0,3 2 56 0,-1-5 4 16,6 5 2-16,0-2 0 0,7 2 3 0,4-5 1 0,10 5 0 15,0-7 0-15,5 7-12 0,3-3-2 16,5-1-1-16,5 4 0 0,11 0-35 0,3-5-8 16,5 3 0-16,8 2-8 0,8 2 18 0,2 3-3 0,3-5-1 0,6 0 0 15,7 4-5-15,0-1-1 0,3-3 0 0,3 0 0 16,5 5 0-16,0-3 0 0,8-2 0 0,2 0 0 16,3 0-8-16,1 0 0 0,-1 0 0 0,3 0 0 15,2 0 12-15,0 5 0 0,1-5 0 0,-1 0 0 16,3 2-2-16,-2 3 0 0,-3-3 0 0,0-2 0 15,2 7-10-15,-2-2 0 0,-6-3 0 0,-2 7 0 16,0-6 8-16,-11 4-8 0,-2-2 8 0,-3-3-8 16,-3 3 10-16,-2-5-10 0,-5 2 12 0,-4-2-12 15,-2 5 34-15,-7-5 0 0,-4 0 0 0,-2 2 0 16,-5 3-4-16,-3-1-1 0,-11-8 0 0,3 8 0 0,-3-1-19 16,-10-3-10-16,-8 0 10 0,-8 0-10 0,-5 0 0 0,-9 0 0 15,-7 0 0-15,-8 0 0 0,-3-3-17 16,-8-1 3-16,0-1 1 0,-7 3 0 15,-6 2-27-15,-6-5-4 0,-2-2-2 0,-5 0-898 16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11-04T17:25:53.706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3810 2748 230 0,'0'0'20'0,"3"4"-20"0,5-1 0 0,0 2 0 16,-3-3 55-16,0-2 6 0,6 5 2 0,2-3 0 15,0 3-29-15,6 2-6 0,-1-3 0 0,9-1-1 0,-1 1 3 0,6-1 1 16,5-3 0-16,3 0 0 0,-1 0-6 0,9 0-1 16,2 4 0-16,6-4 0 0,-3-4 19 0,5 1 3 15,5-1 1-15,4-3 0 0,1 7 1 0,-2 0 0 16,1 0 0-16,4 0 0 0,0 0-8 15,4 0 0-15,1 0-1 0,-2 4 0 0,0-4-15 0,1 3-2 16,4 1-1-16,-2 3 0 0,-9-4 3 0,4-3 0 16,-1 0 0-16,3 5 0 0,-5 2-4 0,-3 0-1 15,-2 0 0-15,-3 0 0 0,-3 0-19 0,0-2 10 16,-5-3-10-16,0 5 8 0,-5 5-8 0,-6-5 10 16,-2-7-10-16,-9 7 10 0,-4-2-10 0,-6-3 8 15,-3-2-8-15,-2 0 8 0,-5 0-8 0,-3-2 12 0,-3-3-12 16,-5-2 12-16,-2 4-1 0,-4-4 0 0,1-2 0 0,-6 2 0 31,1 0-39-31,-3 4-8 0,-1-1-2 0</inkml:trace>
  <inkml:trace contextRef="#ctx0" brushRef="#br0" timeOffset="905.97">9723 2879 460 0,'22'3'41'16,"4"-3"-33"-16,3 0-8 0,6 5 0 15,2-3 86-15,2-2 15 0,6 0 3 0,0 5 1 16,8-5-38-16,5 0-8 0,3 0-2 0,5 2 0 16,3 3-17-16,5-5-4 0,0-5-1 0,6 5 0 0,2 5-12 15,2-1-3-15,4-4 0 0,2 0 0 0,2 3-6 16,4-3-2-16,-4 0 0 0,3 0 0 15,6 7 0-15,2-7-1 0,0 4 0 0,0-1 0 0,3-3-11 0,3 4 10 16,5-4-10-16,-3 0 10 0,0 0-10 0,5-4 12 16,3 4-12-16,0-3 12 0,3-1-3 0,0 4 0 15,2-7 0-15,-2 7 0 0,0-3 14 0,-1-1 2 16,1 4 1-16,0 0 0 0,2 0 2 0,3 0 0 16,-3 0 0-16,1 0 0 0,-1 0-5 0,-2 0-1 15,2 0 0-15,-2 4 0 0,0-1-4 0,-1 4-1 16,4-3 0-16,-4-1 0 0,1 4-17 0,0-7 8 15,-1 7-8-15,4-2 0 0,-3 2 8 0,-3 0-8 0,-3 4 0 16,0-3 0-16,-2-6 8 0,3 3-8 0,-4-3 0 16,-4 3 0-16,-1 2 9 0,1 0-9 0,-3 0 0 0,-1-2 9 15,-1-5-9-15,-4 0 12 0,-2 2-12 0,-3-2 12 16,1 0-4-16,-4 0-8 0,-2 5 12 0,-5-5-4 16,2-5 6-16,-2 3 1 0,-3-3 0 0,-5 5 0 15,-3-3 6-15,-6 3 2 0,1-4 0 0,-3 4 0 16,-2-7-10-16,-9 7-1 0,-2-3-1 0,-8-1 0 15,-2 4-3-15,-9-5-8 0,0 3 12 0,-4-3-4 16,-4 5 0-16,-2-2-8 0,-3-3 12 0,-5 5-4 16,-6-3-8-16,1 6 0 0,-3 2 0 0,-5-3-910 15</inkml:trace>
  <inkml:trace contextRef="#ctx0" brushRef="#br0" timeOffset="8557.83">9043 2745 230 0,'0'0'10'0,"0"0"2"0,-2-4-12 0,2 4 0 16,0 0 0-16,0 0 0 15,0 0 104-15,0 0 17 0,0 0 4 0,0 0 1 0,2-3-114 0,4 3-22 16,-6 0-5-16,5 3-1 0,6-3 6 0,-3 0 1 16,5 0 0-16,0 0 0 0,0 7 20 0,6-7 4 15,2 0 1-15,3 4 0 0,0-4 22 0,-1 0 5 16,4-4 1-16,5 4 0 0,5 0-5 0,0 0-1 15,0-3 0-15,5 3 0 0,6 3-17 0,-3 1-3 16,5-1-1-16,-2-3 0 0,4 5-7 0,-1-3-2 16,2 3 0-16,0 2 0 0,-1-3-8 0,-4-1 8 0,0 4-8 15,-3-7 8-15,-3-3-8 0,0-1 8 0,-5 4-8 16,0-3 8-16,-2-1 7 0,-6 4 1 0,-3 0 0 0,-2 0 0 16,-8-5-1-16,3 3 0 0,-9 2 0 0,3 0 0 15,-5 0-6-15,0 0-1 0,-2 0 0 0,-6 0 0 16,0 0 4-16,0 0 0 0,0 0 0 0,0 0 0 15,0 0-12-15,0 0 8 0,0 0-8 0,-6-5 8 16,6 5-8-16,-5 5 0 0,5-5 0 0,0 0 8 16,0 0-8-16,0 0 12 0,-3-5-12 0,3 5 12 15,0 0-12-15,0 0-11 0,0 0 3 0,0 0 0 32,8 5-27-32,0-3-5 0,0 7 0 0</inkml:trace>
  <inkml:trace contextRef="#ctx0" brushRef="#br0" timeOffset="9374.16">10787 2668 288 0,'0'0'25'0,"0"0"-25"16,0 0 0-16,0 0 0 0,5-3 93 0,1-1 14 0,-1 1 2 0,0-1 1 16,3-3-40-16,5 7-8 0,1 0-2 0,2 0 0 15,-1-3-6-15,7-1-2 0,-4 4 0 0,9-5 0 16,-1 5 13-16,0 0 3 0,-2-2 0 0,5 2 0 16,3 2-39-16,-3 3-7 0,0-5-2 0,-2 0 0 15,-1 4-12-15,-2-1-8 0,-5-3 8 0,-1 0-8 16,-2 7 0-16,-5 0 0 0,2-7 0 0,-5 4 0 15,-3-1-8-15,-5-3-7 0,0 0-1 0,0 0-394 16,5 7-79-16</inkml:trace>
  <inkml:trace contextRef="#ctx0" brushRef="#br0" timeOffset="10093.99">11504 2640 831 0,'0'0'36'0,"0"0"9"0,8 0-36 0,3-7-9 0,2 2 0 0,0 2 0 15,6-1 56-15,-1 4 8 0,6-3 3 0,0-1 0 16,2 4-19-16,1-3-4 0,4 3-1 0,-1-4 0 16,1 1-9-16,1-1-2 0,-3 4 0 0,6-5 0 15,-4 10-22-15,1-5-10 0,0 4 8 0,-6-4-407 16,1 3-81-16</inkml:trace>
  <inkml:trace contextRef="#ctx0" brushRef="#br0" timeOffset="13434.76">9395 2962 576 0,'3'-14'51'0,"0"7"-41"0,-3 0-10 0,2-1 0 15,4 1 40-15,2 0 5 0,-1 0 2 0,4 3 0 0,-6-3-7 0,6 2 0 16,5 5-1-16,2-2 0 0,-2 4-39 0,5-2 0 15,1 5 0-15,4-5 0 0,0 7 0 0,4-3 0 16,4-1 0-16,6 1 8 0,2-4 5 0,6 3 2 16,5 1 0-16,-1-1 0 0,1 1 17 0,6-1 4 15,7-3 1-15,2 7 0 0,7-7 27 0,1 5 6 16,6-5 1-16,6 0 0 0,2 2-39 0,5 3-7 16,3 2-1-16,8-7-1 0,-1 4-5 0,7-1-1 15,-4-3 0-15,6 0 0 0,0 7-9 0,2-2-8 16,-2-3 9-16,2-2-9 0,-5 5 0 0,6 2 0 15,-4-7 0-15,4 7 0 0,-3-3 8 0,-1-1-8 16,4 9 0-16,-3-10 0 0,-3 5 0 0,0-2 0 16,3-3 0-16,-6 3 0 0,3-1 0 0,3-1 0 0,-3 4 0 0,3-7 0 15,2 0 0-15,1 0 0 0,-3 0 0 0,2 4 0 16,0-1 17-16,3-3-2 0,0 0-1 0,1 0 0 16,-1 7-14-16,-3 0 11 0,6 2-11 0,-3-6 10 15,0 4-10-15,-3-3 0 0,3-4 0 0,-2 3 8 16,-1 4-8-16,-2 5 0 0,0-5 0 0,2 0 8 15,1-3-8-15,-9-1 0 0,-2 9 0 0,2-10 0 16,-2-2 0-16,-3 0 0 0,-5 7 0 0,0-2 0 16,-3-5 0-16,3 0 0 0,-2 7 0 0,-7-7 0 15,1 0 0-15,-2-3 0 0,-1 3 8 0,-2 3-8 16,-6-3 16-16,-2 0-3 0,0-7 0 0,-1 7 0 16,1 0 9-16,0 0 2 0,-3 0 0 0,-3 0 0 15,3-7 0-15,3 7 1 0,-5 0 0 0,-1 0 0 16,-5-5-8-16,3 3-1 0,0 2-1 0,-1 0 0 15,-4-5-15-15,-1 5 0 0,-4 5 8 0,-4-10-8 0,1 3 9 16,-6-6-1-16,-2 4 0 0,-3-3 0 0,0 2 58 0,-6 3 11 16,-4-3 3-16,-3-2 0 15,-3 7-96-15,-6 0-18 0,-1 0-4 0,-7-7-1 0,-1 4 39 0,-4-1 20 16,1 4-3-16,-6-7 0 0,0 7-4 0,-2-7-1 16,0 0 0-16,-3 2 0 0,0-2-2 0,0 4-1 15,0-4 0-15,0 7 0 0,0 0-9 0,0 0 0 16,-3-4 0-16,3 4 8 0,0 0-8 0,0 0 0 15,-3-7 0-15,3 7 0 0,0 0-13 0,0 0 1 16,-2-5 1-16,-1 3 0 0,3 2-2 0,0 0-1 16,0 0 0-16,0 0 0 0,-2-5 1 0,2 5 0 0,0 0 0 0,0 0 0 31,0 0-18-31,0 0-3 0,0 0-1 0,0 0 0 16,0 0-46-16,0 0-10 0,0 0-1 0</inkml:trace>
  <inkml:trace contextRef="#ctx0" brushRef="#br0" timeOffset="17502.77">7101 6466 115 0,'6'2'10'0,"-1"-2"-10"16,-5 0 0-16,8-2 0 0,3-3 176 0,-1 5 34 15,1-4 6-15,2 4 2 0,0 0-141 0,0 0-28 16,1 0-5-16,-1 0-2 0,8 4-10 0,0-4-3 15,3 0 0-15,0 0 0 0,-3 5-4 0,5-3-1 0,1-2 0 0,-1 0 0 16,6 7 1-16,0-7 0 0,-3 7 0 0,0-7 0 16,-2 5 0-16,4-5 0 0,-2 0 0 0,0-5 0 15,3 5 2-15,3 0 0 0,2-2 0 0,2 2 0 16,-2-5-7-16,0 5 0 0,-2-7-1 0,-1 7 0 16,3 0-4-16,-5 0-1 0,-3 0 0 0,0-2 0 15,3-3-1-15,-3 5 0 0,-8 0 0 0,3 0 0 16,3 0-13-16,-9-4 11 0,-2 4-11 0,-6 4 10 15,1-4-10-15,0 0 0 0,2 0 0 0,-5 0 8 16,-8 0-8-16,0 0 12 0,10 0-12 0,-2 0 12 16,-8 0 1-16,0 0 1 0,0 0 0 0,0 0 0 15,6-7 6-15,-1 3 0 0,-2 1 1 0,-1-1 0 16,4 1-9-16,-6 3-1 0,0 0-1 0,0 0 0 16,0 0-10-16,2-5 0 0,-2 5 0 0,0 0 8 15,0 0-8-15,3-7 0 0,-1 5 0 0,-2 2 8 0,-5-5-8 0,5 5 0 16,0 0 0-16,0 0 0 15,-5-4-25-15,5 4-1 0,0 0 0 0,-5 0 0 16,-1 0-38-16,-2 4-7 0,0-4-1 0</inkml:trace>
  <inkml:trace contextRef="#ctx0" brushRef="#br0" timeOffset="19345.79">12290 6473 824 0,'0'0'73'0,"3"-5"-58"15,7 5-15-15,-2-2 0 0,3-3 52 0,2 5 7 16,0 0 1-16,3-4 1 0,3 4 2 0,-1-3 0 15,3-1 0-15,0 4 0 0,3 0-17 0,0-3-3 16,2-1-1-16,6 4 0 0,0 0-2 0,5 0-1 16,0-3 0-16,3 6 0 0,-1 1-31 0,4-1-8 15,-1-6 0-15,3 3 0 0,3-4 12 0,-3 4-3 16,5-3 0-16,-2 3 0 0,2 0 3 0,-3 0 1 16,1 0 0-16,-3 0 0 0,3-5 3 0,-3 5 0 0,2-2 0 0,-4-3 0 15,-1 3 8-15,-5-3 1 0,0 5 1 0,-3 0 0 16,-7-7-13-16,-1 7-2 0,-2 0-1 0,0-4 0 15,-6 4 3-15,-2-3 1 0,0-1 0 0,0 4 0 16,-3-3-5-16,-2-2-1 0,0 3 0 0,-4-3 0 16,4 5 0-16,-6 0-8 0,-5 0 12 0,0 0-4 15,0 0 0-15,0 0-8 0,0 0 12 0,0 0-4 16,0 0-8-16,0 0 10 0,0 0-10 0,0 0 10 16,-5 5-20-16,0-3-4 0,-1 3-1 0,-1-2 0 15,-1 1-34-15,0-1-7 0,0 1-2 0,2 3-478 16,-2-2-95-16</inkml:trace>
  <inkml:trace contextRef="#ctx0" brushRef="#br0" timeOffset="23104.14">16335 2651 198 0,'-15'-4'8'0,"7"8"3"0,2-1-11 0,1 4 0 16,0 0 0-16,-3 0 0 0,-3-2 16 0,1 2 0 0,4 0 1 0,1 0 0 15,-6 0 52-15,6 0 11 0,2 5 1 0,1-1 1 16,-3-4-19-16,5 3-4 0,-3-3-1 0,6 5 0 16,2 2-18-16,-3 0-3 0,4 2-1 0,2-2 0 15,5 3-16-15,-2-5-4 0,-4 6-1 0,4-3 0 16,8-1-6-16,-1 0-1 0,3 0 0 0,0-2 0 15,-2-5 13-15,5 0 3 0,5 0 0 0,-3 0 0 16,3-2 6-16,3-3 2 0,5-2 0 0,0 0 0 16,0-2-10-16,6-3-2 0,4 3 0 0,1-3 0 15,0-2-6-15,-1 0-2 0,3-7 0 0,1 7 0 16,4-1-1-16,-4-3-1 0,-7 4 0 0,1 0 0 16,-5 2-10-16,-3 3 0 0,0-10 0 0,-2 9 0 0,-4-1 0 0,-2 4 0 15,-2-3 0-15,2 3 0 0,0 0 0 0,3 0 0 16,-6 0 0-16,-2 3 0 0,-3 1 0 0,1 4 0 15,-1-6 0-15,0 3 0 16,-3-3 0-16,1 3 0 0,-1-1 0 0,-2-1 0 0,3 8 12 0,-1-4-4 16,3 1 0-16,-2-6 0 0,0 5-8 0,2 2 8 15,0-2-8-15,0 0 8 0,0-4 0 0,-2 2 0 16,-1-3 0-16,3 3 0 0,-2-3-8 0,-1 3 8 16,-2-5-8-16,0 0 8 0,0 7 4 0,-3-7 1 15,-2 0 0-15,-1 0 0 0,-2 0 7 0,0 0 0 16,0 0 1-16,0-3 0 0,-5-1 5 0,-3 4 1 15,5 0 0-15,-5 0 0 0,3-7-3 0,-1 2 0 0,1 3 0 0,-3-6 0 16,0 1-8-16,3-4-1 0,-3 4-1 0,2-5 0 16,-2-2 0-16,3 0 0 0,2-5 0 0,1 2 0 15,-4-6-14-15,6 2 0 0,0-5 0 0,0 0 0 16,3 2 0-16,-3-1 0 0,2 6 0 0,-2-2 0 16,0 2 0-16,0-2 0 0,0 9 0 0,0 2 0 15,-3-1 0-15,0 4-13 0,1 0 4 0,2 7 1 31,-8 0-100-31,2 7-19 0</inkml:trace>
  <inkml:trace contextRef="#ctx0" brushRef="#br0" timeOffset="24015.71">16372 2661 698 0,'11'-7'31'0,"-11"7"6"0,0 0-29 0,5 4-8 16,1-4 0-16,-1 3 0 0,0-3 12 0,0 7 0 15,-2 0 1-15,0-2 0 0,2 9 2 0,-2-3 0 16,-6 4 0-16,3-1 0 0,3 7 2 0,-6-2 1 16,0-1 0-16,1-1 0 0,-4 9-18 0,1-7 0 15,0 2 8-15,0-2-8 0,-1-5 0 0,6 0 0 16,0-7 8-16,0 5-8 0,0-1 12 0,0-4-2 15,6-4 0-15,-1 4 0 0,0-2 42 0,6-3 9 16,2-2 2-16,3-2 0 0,5 2-31 0,3 0-7 16,0-5-1-16,5 5 0 0,5 0-16 0,3 0-8 0,-5-3 8 0,8 3-8 15,7 3 0-15,-2-3 0 0,3 0 0 0,-1 0 0 16,4 7 0-16,2-2 0 0,2-5 0 0,-2 7 0 16,5-3 0-16,-2 3 0 0,-3-4 0 0,0 4 0 15,2 0 0-15,1 0 0 0,2 0-11 16,-2-2 11-16,-3 2 0 0,-1 0 0 0,1-3 0 0,-2-1 8 15,-1 4-8-15,-2-7 0 0,-3 0 0 0,-3 0 0 16,-2 0 0-16,-6 0 0 0,-2 0 0 0,-3 0 0 16,-5 0 0-16,-3 0 0 0,-3-7 0 0,-2 4 0 15,-3 6 8-15,-5-6 0 0,0-1 0 0,-2-3 0 16,-1 0 15-16,-5 0 3 0,0-7 1 0,-5 2 0 16,-1 5 0-16,1-7 0 0,-3-1 0 0,0-3 0 15,0-1-11-15,0-2-3 0,0 0 0 0,0-10 0 16,0 3-5-16,1-5-8 0,1 0 11 0,4 5-11 0,-4-1 8 15,4 4-8-15,2 6 0 0,0-2 0 0,0-1 0 16,0 4 0-16,0 6 0 0,2 5-448 16,4 0-96-16</inkml:trace>
  <inkml:trace contextRef="#ctx0" brushRef="#br0" timeOffset="26579.33">6210 8173 586 0,'0'0'52'0,"0"0"-41"0,0 0-11 0,-6 8 0 16,6-6 9-16,-2 5 0 0,4-2 0 0,-4 2 0 16,-3 0-9-16,5 0 0 0,0-7 0 0,0 5 0 15,0 2 42-15,0 0 6 0,2 0 2 0,-2 0 0 16,-2 4 11-16,-1-1 3 0,3-3 0 0,0 5 0 15,0-1-20-15,3-1-4 0,-3 4-1 0,2-2 0 16,1 2-25-16,-3 0-5 0,0 2-1 0,0-1 0 0,2-1-8 16,-2 0 8-16,-2-2-8 0,-1-3 8 0,6 3-8 15,-1-1 8-15,1-8-8 0,-3-3 8 0,0 7-8 0,0-7 8 16,0 0-8-16,0 0 8 0,0 0 12 0,0 0 3 16,0 0 0-16,0 0 0 0,5 0 5 0,1 0 0 15,-1-2 1-15,3-3 0 0,-3 5-20 0,1-3-9 16,-1-1 8-16,3 4-8 0,0-5 0 0,2 5 0 15,-2-2 0-15,3 2 0 0,5 0 0 0,0 0 0 16,-3 2 0-16,5-2 0 0,-4 5-9 0,7-5 9 16,0 0 0-16,0 0 0 0,-2 0 0 0,2 0-8 15,5 0 8-15,3 0 0 0,0 0 0 0,6-5 8 16,-3 5-8-16,2 0 12 0,0 0-3 0,3 0-1 16,-2 0 0-16,4-2 0 0,4 2-8 0,2 0 8 0,5 0-8 15,-2-5 8-15,-1 5-8 0,4 0 0 16,-4 0 0-16,3 0 0 0,3 0 0 0,0 0 0 0,3 0 0 0,-3 5 0 15,-3-5 0-15,0 7 0 0,1 0 0 0,-1-7 0 16,3 7 0-16,2-7 0 0,-4 5 0 0,-4-3 0 16,-2-2 0-16,0 5 0 0,3-3 0 0,-6-2 0 15,-2 0 13-15,5 5-2 0,2-10-1 0,1 5 0 16,-8 0-1-16,5 0 0 0,0 0 0 0,0 0 0 16,0-2-9-16,-3 2 0 0,3-5 0 0,5 3 0 15,1-3 0-15,-4 5 0 0,-5-2 0 0,3-3 8 16,0 2-8-16,-2-1 0 0,2-3 0 0,0 2 8 15,0 5-8-15,0-7 0 0,0 7 0 0,-6 0 0 16,1 0 0-16,0 0 0 0,-3-2 0 0,0 2 0 0,0-5 0 16,-3 5 0-16,3 0 0 0,0-2 8 15,3 2-8-15,0 0 0 0,-3 0 0 0,0 0 0 0,0 2 0 0,0-2 12 16,3 0-12-16,2 0 12 0,-2 0-12 0,2-2 0 16,3 2 0-16,-5 0 0 0,2 0 0 15,-2 0 0-15,-3 0 0 0,-6 0 0 0,1-5-8 0,-3 5 8 16,-2 0 0-16,-3-3 0 0,-1-1 0 0,-2 4 0 15,-2-3 0-15,2-1 0 0,-2 4 0 0,-3-5 16 16,-3 5-2-16,-3-2-1 0,1 2-2 0,2-5-1 16,-2 5 0-16,-3 0 0 0,0-2 6 0,-6-3 0 15,-2 5 1-15,0 0 0 0,3-7 7 0,-3 4 2 16,0-1 0-16,0-3 0 0,-3 0-7 0,-2 2-2 16,0-4 0-16,2 2 0 0,0-1 2 0,1 1 0 0,-4-4 0 0,4 6 0 15,2-2-2-15,-3 0 0 0,3-3 0 0,-2-1 0 16,2 6-8-16,0-4-1 0,-3 1-8 0,0 1 12 15,3-4-12-15,0 4 0 0,3 2 0 0,0-4 0 16,-6 1 8-16,3 1-8 0,3-2 0 0,-1 2 0 16,-4 0 0-16,2 0 8 0,0 0-8 0,2 0 0 15,1 0 0-15,-1 0 9 0,1-5-9 0,0 5 8 16,-3 0-8-16,-3 0 0 0,3 0 9 0,-3 0-9 16,6 2 0-16,-3 5-12 0,0 0 2 0,0 0-905 15</inkml:trace>
  <inkml:trace contextRef="#ctx0" brushRef="#br0" timeOffset="28053.25">6157 8246 172 0,'-5'-11'16'0,"5"6"-16"0,0-2 0 0,-3 0 0 16,3 0 134-16,0 0 24 0,0 7 5 0,0 0 1 15,0 0-120-15,5 0-23 0,6-7-5 0,-3 7 0 16,-8 0 0-16,5-5 0 0,6 3 0 0,-1-3 0 16,3 5 20-16,6-2 4 0,2-3 0 0,3 5 1 15,2-3 19-15,3 3 4 0,3-4 1 0,3 4 0 16,4 0-30-16,4 0-7 0,-4 0 0 0,6 4-1 16,3-1-17-16,0 2-10 0,-3 2 12 0,0-5-12 0,0 3 8 0,-1-3-8 15,-1 3 0-15,2-1 0 0,0-4 0 0,-3 0 0 16,0-4 0-16,-5 4 0 0,-2 0 0 0,-1-5 0 15,-2 3 0-15,-3-3 0 0,-8 3 8 0,0-3-8 16,-2 5 0-16,-3-7 0 0,-3 4 8 0,-8-1-8 16,-5 4 0-16,0 0 0 0,0 0 0 0,0 0 0 15,-10 4 0-15,-3-1 0 0,-6 2 0 0,1-3 0 16,-4 5 0-16,-1 0-12 0,-9-2-2 0,0 2 0 16,-5 0 0-16,3 5 0 0,-3-10-1 0,-3 3 0 15,-2 2 0-15,2-3 0 0,0 6 1 0,-2-6 0 16,0-4 0-16,-1 0 0 0,-2 3 24 0,0-3 5 15,0 0 1-15,3 5 0 0,10-3 8 0,-2-2 3 0,-1-2 0 0,6 2 0 16,0-5-8-16,3 5-2 0,2 0 0 0,3 0 0 16,7 0-7-16,1 0-2 0,3-3 0 0,4-1 0 15,6 4-8-15,0 0 8 0,0 0-8 0,3 0 8 16,5-3-8-16,5-1 0 0,0 4 0 0,3 0 0 16,3 0 0-16,2-3 0 0,8-1-9 0,0-3 9 15,0 7 0-15,3-5-10 0,2 5 10 0,6-2-8 16,2 2 8-16,1-5 0 0,2 5 0 0,0-2 0 15,-3 2 0-15,0-5 0 0,-2 5 0 0,2-3 0 16,-2-1 0-16,0 4 0 0,-6-7 8 0,1 7-8 16,-4 0 0-16,-2-5 0 0,-7 3 0 0,-1 2-8 15,-5 0 16-15,0 0 4 0,-6-5 1 0,-2 5 0 16,-8 0 4-16,0 0 1 0,0 0 0 0,0 0 0 16,-8 0-18-16,-2 0 0 0,-6 5 0 0,-3-5 0 15,-7 7 0-15,2-7 0 0,-5 7 0 0,0 0 0 0,0-7-12 16,-1 5 0-16,-1-3 0 0,-1 3 0 0,-8-3 20 0,3-2 5 15,-2 5 1-15,-4-3 0 0,1 3-14 0,2-1 0 16,-2-4 0-16,2 3 0 0,-2 4 0 0,5-7 0 16,2 0 0-16,4 0 0 0,-1 4 0 0,5-1-16 15,-2-3 3-15,6 0 1 0,4 5 20 0,6-5 4 16,0 2 0-16,2-2 1 0,3-2-13 0,3 2 0 16,5 0 0-16,0 0 0 0,8 0-13 0,2 0 4 15,6 0 1-15,0 0 0 0,5 0 8 0,3 0 14 16,8 0-3-16,-3-5-1 0,3 5-25 0,5 0-5 15,0 0 0-15,5-3-1 0,0-1 10 0,1 4 3 0,-1-7 0 0,0 7 0 16,3-7 8-16,0 2-8 0,-5 3 8 16,0-3-8-16,-1 3-8 0,-4-3 0 0,-6 5-1 15,-3 0 0 1,-2 5-44-16,-5-5-9 0,-3 2-2 0,-6-2-294 0,1 0-59 0</inkml:trace>
  <inkml:trace contextRef="#ctx0" brushRef="#br0" timeOffset="29228.1">8721 8336 1184 0,'31'-14'52'0,"-17"9"12"0,-1 5-52 0,3-2-12 15,5-3 0-15,3 5 0 0,2-7 56 0,9 0 8 16,-1 4 1-16,8-1 1 0,1-1-12 0,4 3-2 16,1-3-1-16,2 3 0 0,3-3-22 0,3 5-4 0,2 0-1 0,0-2 0 15,0-3-12-15,-2 2-2 0,-1 3-1 0,1-4 0 16,0 8-9-16,-4-4 0 0,-4-4 9 0,2 4-9 16,-5 0 17-16,0 0-1 0,-8 0 0 0,-2 0 0 15,-6 0-16-15,0 0 0 0,-3 0 0 0,-2 4 0 31,-5-1-138-31,-6-3-31 0</inkml:trace>
  <inkml:trace contextRef="#ctx0" brushRef="#br0" timeOffset="43013.2">17870 5546 1227 0,'8'-16'54'0,"-5"9"12"0,-3 7-53 0,0 0-13 0,2-5 0 0,1-7 0 32,-3 5-24-32,2 0-7 0,1 5-1 0,-3 2-1 15,5-7-47-15,-2 2-10 0,-3 5-2 0,0 0 0 0,0 0 56 0,0 0 12 0,0 0 1 0,0 0 1 16,5 0 52-16,-5 0 10 0,0 0 3 0,6 0 0 16,-6 0 26-16,0 0 6 0,0 0 1 0,0 0 0 15,2 7-16-15,1 0-2 0,2 5-1 0,-2 0 0 16,-3 4-10-16,0 3-3 0,0 0 0 0,-3 2 0 15,6 7-13-15,-3-2-3 0,-5 2-1 0,5 5 0 16,2 5-11-16,-2-3-3 0,-2 5 0 0,2 7 0 16,0 0 19-16,-3 5 3 0,3-3 1 0,-3 10 0 0,3-5 56 0,-2 8 12 15,-4 3 3-15,-2 4 0 16,-2-6-121-16,-1 1-24 0,3 6-5 0,0-2-1 16,-2 8 44-16,-1-6 0 0,3-2 11 0,0 5-3 0,0 3-8 0,0-4 0 15,3 4 0-15,0-3 0 0,0-1 0 0,-1 1 0 16,4 0 0-16,-4-4 0 0,1 3 0 0,0-6 0 15,2-2 0-15,-2 2 0 0,0-1 0 0,-1-3 0 16,1 6 0-16,-3-9 0 0,5-1 0 0,-2-3 0 16,-3-1 0-16,3 0 0 0,-3 0 0 0,3-2 0 15,-3-5 0-15,2 0 0 0,-4-7 0 0,2 0-11 16,-3-5 3-16,3 5 0 0,0-7 8 0,0 2 11 16,-2-9-3-16,5 4 0 0,-1-6-8 0,4 2 0 15,-1-5 0-15,0-2 0 0,3 0 8 0,-2-5 2 0,2 5 1 0,0-10 0 16,2 3-11-16,1 0 0 0,0-3 0 0,-1-4 8 15,-2 4 27-15,3-4 5 0,-3-5 0 0,0 0 1 32,0 0-198-32,0 0-40 0</inkml:trace>
  <inkml:trace contextRef="#ctx0" brushRef="#br0" timeOffset="47116.63">6070 8348 518 0,'0'0'23'0,"0"0"5"15,5-5-28-15,0 5 0 0,0-7 0 0,3 7 0 16,3-7 93-16,0 7 14 0,-1-5 2 0,3 3 1 15,1 2-86-15,1-5-24 0,1 5 8 0,3 0-8 0,-1 5 0 0,4-5 0 16,1 0 0-16,4 2 0 0,-6 3 30 0,5-5 3 16,-2 4 1-16,3-1 0 0,-1-3 4 0,6 0 1 15,-3 0 0-15,3 0 0 0,2 4-17 0,-2-1-3 16,2-3-1-16,1 0 0 0,-1 0 5 0,0 0 1 16,6 0 0-16,-5 0 0 0,-4 0-24 0,1-7 0 15,2 7 0-15,1-7 0 16,-6 2-28-16,3 3-3 0,2-3-1 0,-5 5 0 15,-2-2 0-15,-6-3-1 0,0 5 0 0,0 0 0 0</inkml:trace>
  <inkml:trace contextRef="#ctx0" brushRef="#br0" timeOffset="47732.98">9067 8355 576 0,'53'0'51'0,"-29"0"-41"0,5 0-10 0,8 0 0 15,0 0 60-15,6 2 11 0,4-2 1 0,1 0 1 16,5 0-45-16,0 5-8 0,-3-5-3 0,0-5 0 16,0 3-17-16,1-3 10 0,-1 5-10 0,-5 0 8 15,3-2 0-15,-6 2-8 0,-2 0 12 0,-1 0-4 16,-4 0-8-16,-4-5 0 0,-1 5 0 0,-4 0-413 15</inkml:trace>
  <inkml:trace contextRef="#ctx0" brushRef="#br0" timeOffset="56628.41">13732 3002 522 0,'3'-7'23'0,"-3"7"5"16,0 0-28-16,0 0 0 0,5-7 0 0,0 0 0 16,-5 7 65-16,5-5 8 0,-2 3 2 0,2-6 0 0,1 4-18 0,2 1-3 15,-3-1-1-15,5-3 0 0,1 7-18 0,0-7-4 16,2 7-1-16,-3-5 0 0,1 5-17 0,0 0-3 15,2 0-1-15,-3 0 0 0,6 5-9 0,-2-5 0 16,1 2 0-16,4 3 8 0,-1-1-8 16,6-1 0-16,0 4 9 0,3-7-9 0,-1 7 19 0,8-2-1 15,3-3 0-15,0 5 0 0,8-2 5 0,3-1 1 16,5-1 0-16,0-3 0 0,2 4 4 0,4-1 2 16,2-3 0-16,2 4 0 0,3-1-5 0,0-3-1 15,0 0 0-15,1 0 0 0,1 7-6 0,4-7-2 16,-3 7 0-16,-1-7 0 0,4 5 0 0,-3-5-1 15,-1-5 0-15,7 5 0 0,-1 5-3 0,0-5-1 0,2 0 0 0,1 0 0 16,5 0 5-16,0-5 2 0,-2 3 0 0,4 2 0 16,6 2 5-16,-3-2 1 0,3 0 0 0,0 5 0 15,0-5-12-15,3 0-1 0,2 0-1 0,-5 2 0 16,-3 3-10-16,1-5 8 0,4 7-8 0,-2-7 8 16,-2 7-8-16,-4-3 0 0,1 6 0 0,-3-5 0 15,-3-3 0-15,1-2 0 0,2 5 0 0,-5-5 0 16,-1 4 8-16,-4-1-8 0,-1 4 8 0,-2-3-8 15,2-4 12-15,-2 0-4 0,0 0 0 0,-3 3 0 16,0 2 0-16,-5-3-8 0,3-2 12 0,-6 0-4 16,0 5-8-16,-2-3 0 0,-6 3 0 0,-5-5 8 15,0 0-8-15,-6 0 0 0,-1 0 0 0,-4 0 8 16,0-5-8-16,-5 5 0 0,-2 0 9 0,-6 0-9 16,-5-2 10-16,0-3-2 0,-3-2-8 0,-5 4 12 0,-8 3 48 15,0 0 10-15,5-4 2 0,-5 4 0 16,0 0-104-16,0-7-20 0,-2 0-4 0,-4 2 0 0,4 5 36 0,-4 5 8 15,1-5 2-15,0 0 0 16,-3 4-94-16,0-1-20 0,-3-3-3 0</inkml:trace>
  <inkml:trace contextRef="#ctx0" brushRef="#br0" timeOffset="58012.41">9319 2854 748 0,'-6'-12'67'0,"4"2"-54"0,-1-1-13 0,0 4 0 16,1 7 36-16,2-5 5 0,0-2 1 0,0 4 0 16,0 3-3-16,0-4-1 0,0-3 0 0,0 0 0 15,0 7-30-15,0 0-8 0,8 0 0 0,2 0 0 16,1 0 0-16,2 4 0 0,0-1 0 0,3-3 0 15,5 4 0-15,1-4 0 0,7 3 0 0,0 4 8 0,2 0-8 0,1-2 11 16,3-1-11-16,4-1 12 0,4 4-12 0,2-7 12 16,0 4-12-16,5-1 12 0,5 4 4 0,1-2 0 15,2-3 1-15,0-2 0 0,3 0 17 0,3-2 3 16,2 2 1-16,3 0 0 0,0-5-2 0,-1 5-1 16,1-3 0-16,3 3 0 0,2 0-11 0,0-4-1 15,-6 1-1-15,1-1 0 0,-3 4-6 0,3 0 0 16,-5 0-1-16,-3 0 0 0,-3 0-15 0,-3 0 9 15,-2 0-9-15,-5 0 8 0,0 0-8 0,-6 4 0 16,-2-1 0-16,-1-3 8 0,-4 4-8 0,-6-1 0 16,-5-3 0-16,-3 0 8 0,-8 0-8 0,0 5 0 15,-5-3 0-15,-3-2 8 0,-5 0 4 0,0 0 0 0,0 0 0 16,-10 0 0-16,-6 0-2 0,-3-2 0 0,-2-3 0 0,-8 5 0 16,-3 0-10-16,-5 5 0 0,3-3 0 0,-3 3-11 15,-3-5 11-15,1 2 0 0,-4 3 0 0,1-5-8 16,0 0 8-16,-3 7 0 0,-6-7 0 0,1 4 0 15,2-1-12-15,1-3 4 0,-4 4 0 0,-1-4 0 16,-4 0 8-16,0 3-13 0,1 2 5 0,-1-3 8 16,1-2-9-16,-1 0 9 0,1 0 0 0,-4 0 0 15,4 0-8-15,-1 0 8 0,3 0 0 0,6 0 0 16,-4 0 0-16,9 0 0 0,0 0 0 0,2 0 0 16,3-2 0-16,5-3 0 0,3 2 0 0,5-1 0 15,1 4 15-15,4 0-3 0,6 0-1 0,0 0 0 16,5 0 1-16,8 0 1 0,0 0 0 0,0 0 0 15,0 0-13-15,10-3 11 0,6-1-11 0,8 4 10 16,0 0-10-16,5 0 0 0,3 0 0 0,5 0 0 16,2 4 0-16,4-4 8 0,2-4-8 0,5 8 8 0,6 3-8 0,4 1 0 15,-1-1 0-15,1-5 0 0,-1 3 0 0,7 2 0 16,-3 0 0-16,3 0 0 0,1 0 0 0,-1-2 0 16,0-3-9-16,0 3 9 0,3 2 0 0,-3-3 0 15,-5-1-8-15,0-3 8 0,0 4 0 0,-3-1 0 16,0-3 0-16,-3 0 0 0,-2 0 0 0,-5 0 0 15,-6 0 0-15,1-3 0 0,-6 6 0 0,-6-3 0 16,-1-3 0-16,-7 3 0 0,-1-4 0 0,-4 4 11 16,-5-3-11-16,-2-1 10 0,-6 8-1 0,-5-4 0 15,0 0 0-15,-8-4 0 0,-2 8-1 0,-6-1 0 16,-3-3 0-16,-5 0 0 0,-5 0-8 0,-5-3 0 0,-6 6 0 0,-2-3-11 16,-8 0-5-16,-1 0-2 0,-2 4 0 0,1-4 0 15,-7-4 2-15,1 4 0 0,-8 0 0 0,3 0 0 16,-4 0-6-16,-1-3-1 0,1-1 0 0,-1 4 0 31,1 0-9-31,-1 4-1 0,4-4-1 0,1 0 0 16,-1 3-30-16,9-3-7 0,2 4-1 0</inkml:trace>
  <inkml:trace contextRef="#ctx0" brushRef="#br0" timeOffset="68798.08">6043 8336 345 0,'0'-14'31'0,"0"9"-31"0,0-4 0 0,0 1 0 16,0 1 119-16,-3 3 17 0,-2-3 4 0,5 7 1 15,0 0-77-15,0 0-15 0,0 0-3 0,0 0-1 16,0 0-28-16,0 0-5 0,0 0-2 0,-2 7 0 15,2 0 23-15,-3 5 5 0,-2-3 1 0,2 3 0 16,0 2 14-16,1 0 3 0,-4 0 1 0,1 5 0 16,0-7-8-16,2 2-1 0,-2 5-1 0,0-3 0 15,-3 3-33-15,2-5-6 0,1 0-8 0,0 5 11 16,-1-5-11-16,-2-2 8 0,6 2-8 0,-1 0 8 16,1-2-8-16,2 2 0 0,0 0 0 0,2 0 0 15,-2-2 12-15,3-5-4 0,2 7 0 0,3-7 0 16,3 0 1-16,2 2 0 0,0-6 0 0,6-3 0 0,-1 5-1 0,9-3-8 15,2-2 12-15,0 5-4 0,0-3-8 0,24-2 0 32,24 0 0-32,-3-2 8 0,-8 2-8 0,18-5 0 31,25-2 9-31,-14 0-9 0,-21 2 8 0,-8 3-8 16,-10 2 8-16,-6-5-8 0,-2 3 0 0,-6 2 0 15,-2 0 0-15,-6 2 0 0,-7 3 0 0,-1-3 0 16,-2 3 0-16,-3 2-8 0,-8 0 8 0,1 0 0 15,2 0 0-15,-6 5-8 0,-2-5 8 0,0 7 8 16,-3-2-8-16,1 2 11 0,-4-2-11 0,-2-3 0 16,-2 5-12-16,-1-2 12 0,-2 0-8 0,-1-3 8 15,1 3 0-15,-3-5 0 0,0 0 0 0,3-2 0 16,-3-3 0-16,3-2 0 0,-6 0 0 0,3-7 12 0,0 0-4 0,0-5 0 16,6-2 1-16,-1-7 0 0,0 0 0 0,1-5 0 15,2 0-9-15,-3-2 0 0,6-3 9 0,-1 3-9 16,4 2 9-16,2 2-9 0,-1-1 12 0,1-1-12 15,0 7 0-15,3-2 0 0,-6-5 0 0,3 5 0 16,5 2 0-16,-2 2 8 0,-6-1-8 0,6-1 10 16,-1 5-10-16,-2 0 10 0,-2 2-10 0,-1 2 10 15,3-1-10-15,-5 6 8 0,2-2-8 0,-5 7-811 16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9T18:10:36.586"/>
    </inkml:context>
    <inkml:brush xml:id="br0">
      <inkml:brushProperty name="width" value="0.05292" units="cm"/>
      <inkml:brushProperty name="height" value="0.05292" units="cm"/>
      <inkml:brushProperty name="color" value="#FF0000"/>
    </inkml:brush>
    <inkml:brush xml:id="br1">
      <inkml:brushProperty name="width" value="0.05292" units="cm"/>
      <inkml:brushProperty name="height" value="0.05292" units="cm"/>
      <inkml:brushProperty name="color" value="#0000FF"/>
    </inkml:brush>
  </inkml:definitions>
  <inkml:trace contextRef="#ctx0" brushRef="#br0">5120 2210 24575,'21'0'0,"13"0"0,12 0 0,-6 0 0,-12 0 0,0 0-820,2 0 1,5 0 0,-1 0 0,-6 0 687,9 0 1200,-11 0-1068,-2 0 559,-8 0-559,-1 0 0,-5 0 0,-2 0 1782,-1 0-1782,-3 0 0,-3 0 0,-1 0 0</inkml:trace>
  <inkml:trace contextRef="#ctx0" brushRef="#br0" timeOffset="1231">6026 2210 24575,'17'0'0,"2"0"0,3 0 0,10 0 0,4 0-820,-3 0 1,4 0 0,2 0 0,-2 0-1,-2 0 1,-2 0 0,1 0 0,1 0 163,-3 0 1,0 0-1,1 0 1,0 0 0,-1 0 294,5 0 1,0 0 0,0 0-1,-4 0 361,1 0 0,-3 0 0,1 0 34,8 0 0,2 0 0,-3 0-34,-10 0 0,-2 0 0,-1 0-503,8 0 0,-1 0 503,5 0 0,-2 0 0,-11 0 0,0 0 0,13 0 0,1 0 0,-11 0 0,0 0 1413,2 0 0,0 0-1413,-7 0 0,-1 0 1453,1 0 1,-1 0-1454,11 0 2918,-6 0-2918,-12 0 2055,-8 0-2055,7 0 309,-9 0 0,4 0 1,-8 0-1</inkml:trace>
  <inkml:trace contextRef="#ctx0" brushRef="#br0" timeOffset="3883">6306 2138 24575,'27'0'0,"0"0"0,3 0 0,3 0 0,1 0 0,2 0 0,1 0-1093,-1 0 1,0 0 0,0 0 4,-3 0 0,0 0 0,-1 0 1088,1 0 0,-1 0 0,-2 0 66,-1 0 1,0 0-67,2 0 0,2 0 0,1 0 0,-1 0 0,-5 0 0,-2 0 472,-2 0 1,0 0-473,-2 0 0,0 0 0,9 3 0,-5-2 0,-6 3 3186,-5-4-3186,-7 0 1695,-1 0-1695,-3 0 582,0 0-582,0 0 0,-2 0 0,0 0 0</inkml:trace>
  <inkml:trace contextRef="#ctx0" brushRef="#br0" timeOffset="5155">8541 2060 24575,'17'0'0,"16"0"0,-7 0 0,2 0 0,3 0 0,1 0-1639,1 0 1,1 0 1355,-3 0 1,-1 0 282,-3 0 0,0 0-34,3 0 0,-1 0 34,-5 0 0,-2 0 0,2 0 0,-2 0 847,15 0-847,-6 0 0,-5 0 0,-2 0 0,-1 0 0,2 0 0,13 0 0,-23 0 1906,-8 0-1906,3 0 1093,-5 0-1093,2 0 64,-3 0-64,0 0 0,-2 0 0,0 0 0</inkml:trace>
  <inkml:trace contextRef="#ctx0" brushRef="#br0" timeOffset="9325">6907 4151 24575,'12'0'0,"2"0"0,10 0 0,2 0 0,11 0 0,-10 0 0,3 0 0,-1 0 0,-1 0 0,1 0 0,5 0 0,4 0 0,-5 0 0,-11 0 0,-2 0 0,16 0 0,-1 0 0,-4 0 0,-8 0 0,-2 0 0,-6 0 0,-3 0 0,-5 0 0,-3 0 0,0 0 0,1 0 0,-3 0 0,0 0 0</inkml:trace>
  <inkml:trace contextRef="#ctx0" brushRef="#br0" timeOffset="13985">7974 2314 24575,'-22'0'0,"-10"7"0,4-2 0,-5 8 0,13-3 0,-10 10 0,2-5 0,-4 5 0,7-9 0,5 3 0,-1 1 0,4-3 0,-1 3 0,12-9 0,-3 1 0,7-3 0,0 0 0,1-2 0,11-1 0,2-1 0,5 3 0,6 3 0,-6 0 0,7 3 0,-4-2 0,-1-1 0,-3 0 0,-1-2 0,-5-2 0,-2 0 0,-1-2 0,-1 2 0,-3 0 0,0 0 0,-3 1 0,0 1 0,0 2 0,0-2 0,0 2 0,0 1 0,0 1 0,-3 6 0,-3 2 0,-4 3 0,-3 1 0,0-1 0,-5 3 0,0-2 0,1-2 0,1-5 0,9-6 0,0-2 0,4-1 0,0 0 0,2 0 0,2-2 0,5-1 0,11-1 0,0 0 0,13 0 0,2 0 0,0 0 0,5 0 0,-7 0 0,-4 0 0,-5 0 0,-7 0 0,-3 0 0,-1 0 0,-3 0 0,-1 0 0,-3 0 0,-1-1 0,0 0 0,-2 0 0</inkml:trace>
  <inkml:trace contextRef="#ctx0" brushRef="#br0" timeOffset="17299">6831 4116 24575,'28'0'0,"-5"0"0,0 0 0,0 0 0,10 0 0,-1 0 0,3 0 0,-12 0 0,-2-1 0,0 2 0,1 2 0,-2-2 0,1 1 0,1 1 0,3 2 0,-9-5 0,-8 3 0,1-3 0,-6 0 0,0-2 0,-2 0 0,-1 1 0,0-1 0</inkml:trace>
  <inkml:trace contextRef="#ctx0" brushRef="#br0" timeOffset="30579">6758 4080 24575,'21'0'0,"18"0"0,-18 0 0,3 0 0,0 0 0,-1 0 0,1 0 0,3 0 0,-3 0 0,0 0 0,0 0 0,-1 0 0,17 0 0,-15 0 0,-10 0 0,4 0 0,-3 0 0,-4 0 0,6 0 0,-9 0 0,14 0 0,-10 0 0,6 0 0,-11 0 0,-1 0 0,-3 0 0,0 0 0,0 0 0,0 0 0,-1 0 0,-1 0 0</inkml:trace>
  <inkml:trace contextRef="#ctx0" brushRef="#br0" timeOffset="38702">7797 3692 24575,'33'0'0,"0"0"0,-3 0 0,-1 0 0,1 0 0,0 0-1002,-5 0 0,0 0 1002,-2 0 0,0 0 0,0 0 0,0 0 0,3 0 0,0 0 0,12 0 327,-1 0-327,-11 0 406,-1 0-406,0 0 0,-8 0 0,6 0 1015,-11 0-1015,6 0 256,-1 0-256,-1 0 0,3 0 0,-7 0 0,6 0 0,3 0 0,0 0 0,8 0 0,-3-4 0,5 4 0,-5-4 0,-1 4 0,-10 0 0,0 0 0,-7 0 0,-1 0 0,-3 0 0,0 0 0,0 0 0,0 0 0,3-2 0,1 1 0,7-1 0,-4-1 0,4 3 0,-5-2 0,1 2 0,-2-2 0,-1 1 0,-2-1 0,-2 2 0,0-1 0,-1 1 0,-1-3 0,1 3 0,-1-3 0,2 2 0,-1 0 0,1 1 0,1 0 0,-1 0 0,0 0 0,0 0 0,0 0 0,0 0 0,-2 0 0,0 0 0</inkml:trace>
  <inkml:trace contextRef="#ctx0" brushRef="#br0" timeOffset="40831">9301 3688 24575,'37'0'0,"0"0"0,-14 0 0,1 0 0,11 0 0,7 0 0,-6 0-1639,-11 0 1,-1 0 1571,3 0 1,3 0 0,0 0 66,-1 0 0,-1 0 0,-2 0 0,1 0 0,1 0 0,4 0 0,4 0 0,-5 0 0,6 0 69,-8 0 1,-1 0-70,0 0 684,9 0-684,-6 0 0,-12 0 0,4 0 1738,-18 0-1738,9 0 806,-7 0-806,0 0 109,-1 0-109,-4-1 0,-1 0 0,-1 0 0</inkml:trace>
  <inkml:trace contextRef="#ctx0" brushRef="#br0" timeOffset="42571">9338 2277 24575,'2'10'0,"9"5"0,4 2 0,5 7 0,2 2 0,1 1 0,-8-8 0,-1 0 0,7 11 0,1 1 0,-8-14 0,0 0 0,0 4 0,0-2 0,-1 1 0,-5-8 0,2 7 0,-1-4 0,0 1 0,-1-2 0,-4 1 0,2-6 0,-3 2 0,-1-7 0,2 0 0,-4 0 0,2 0 0,0 0 0,-1-2 0,1-1 0,0-4 0,-2 2 0,0-1 0</inkml:trace>
  <inkml:trace contextRef="#ctx0" brushRef="#br0" timeOffset="43872">9478 2656 24575,'27'0'0,"-5"3"0,8 1 0,-14 5 0,14 2 0,-20 1 0,7-4 0,-13-2 0,0-3 0,0 0 0,0 1 0,0-2 0,0 0 0,0-2 0,0 0 0,0 0 0,0 0 0,-3-2 0,3 0 0,-4-5 0,2 0 0,0-4 0,-1-4 0,1 4 0,-2-8 0,0-5 0,0-3 0,0-2 0,4 0 0,-3 8 0,2-4 0,0 1 0,-2 3 0,2-1 0,-3 10 0,0 6 0,0 5 0,0 2 0</inkml:trace>
  <inkml:trace contextRef="#ctx0" brushRef="#br0" timeOffset="45246">10573 3571 24575,'32'0'0,"0"0"0,-8 0 0,0 0 0,13 0 0,2 0-1172,-10 0 1,-1 0 1171,-4 0 0,-1 0 0,0 0 0,1 0 0,-1 0 0,-3 0 749,-1 0-749,4 0 387,-18 0-387,6 0 0,-6 0 0,-3 0 0,0 0 0</inkml:trace>
  <inkml:trace contextRef="#ctx0" brushRef="#br0" timeOffset="50750">6301 4167 24575,'28'-3'0,"-8"-8"0,2 6 0,0 0 0,7-11 0,8 7 0,-7-5 0,-4 3 0,3 2 0,1-6 0,2 10 0,-3-8 0,1 9 0,-9-4 0,17 6 0,-15-4 0,15 6 0,-12 0 0,5 0 0,-6 7 0,0 1 0,11 3-877,-7 2 0,-1 2 877,-10-4 0,-1 0 0,8 7 0,0 1 0,3 7 212,-7-6 0,-2 0-212,1 11 0,-2 3 0,-2-5 0,-9-4 0,-1-6 0,-2 1 0,-1 0 0,-3 13 1330,0-14-1330,0 13 0,0-20 0,0-1 0,0-4 0,0-3 0,0 2 0,0-1 0,0-1 0,0-3 0</inkml:trace>
  <inkml:trace contextRef="#ctx0" brushRef="#br0" timeOffset="52026">7062 4432 24575,'29'0'0,"0"0"0,-8 7 0,-5-1 0,8 8 0,-9-5 0,-2-1 0,-2 0 0,-3-1 0,-3-1 0,0 0 0,-1-5 0,-4 2 0,3-2 0,-2-1 0,3-5 0,-4-2 0,3-4 0,-3-4 0,0 0 0,0-10 0,0-1 0,0-5 0,0 0 0,0-8 0,0 6 0,0-2 0,0 15 0,0 5 0,0 7 0,0 1 0,0 3 0,0 3 0,0 1 0</inkml:trace>
  <inkml:trace contextRef="#ctx0" brushRef="#br0" timeOffset="64789">6317 4260 24575,'18'0'0,"1"0"0,7 0 0,-6 0 0,-5 0 0,-7 0 0,2 0 0,-6 0 0,3 0 0,-1 0 0,-2 0 0,0-2 0,-3 0 0,1 0 0,-1 1 0,0 1 0</inkml:trace>
  <inkml:trace contextRef="#ctx0" brushRef="#br0" timeOffset="66222">6072 5804 24575,'8'0'0,"4"0"0,-3 0 0,9 0 0,-11 0 0,5 0 0,-6 0 0,-2 0 0,-1 0 0,-1 0 0,0 0 0</inkml:trace>
  <inkml:trace contextRef="#ctx0" brushRef="#br0" timeOffset="70259">6967 5437 24575,'22'0'0,"-1"0"0,12 0 0,5 2 0,4 1-1639,-5 1 1,1 2 545,-4 0 1,1 1 0,-1-1 783,3 2 1,0-1 90,1-1 0,2 0 0,-5 0 218,-11-2 0,-1 0 495,17 1 0,-2 0-495,-4 0-230,1 2 230,-14-6 3226,7 2-3226,-11-3 2607,2 0-2607,-11 0 887,-1 0-887,-1 0 345,-1 0-345,0-1 0,-1 1 0,-2-3 0,-1 2 0,-1 0 0</inkml:trace>
  <inkml:trace contextRef="#ctx0" brushRef="#br0" timeOffset="83048">6693 4547 24575,'23'0'0,"0"0"0,0 0 0,3 0 0,9 0 0,5 0 0,-1 0-1093,-9 0 1,0 0 0,2 0 272,-1 0 1,3 0 0,1 0 0,1 0 670,-3 0 1,1 0 0,1 0-1,-2 0 1,-1 0 148,8 0 0,-2 0 0,2 0 0,-6 0 0,4 0 0,0 0 0,-2 0 0,-4 0 0,9 0 0,-4 0 0,-8 0 0,1 0 0,-1 0 727,6 0 1,1 0-728,-6 0 0,2 0 0,-1 0 0,8 0 0,0 0-7,-2 0 0,-1 0 7,-10 0 0,-2 0 0,10 0 0,1 0 0,1 0 0,-11 0 0,1 0 0,7 0 0,0 0 0,-7 0 0,0 0 0,0 0 0,0 0 0,-4-2 0,2 0 0,14 2 0,1-1 0,-10-3 0,0-1 0,4 3 0,-1 0 0,-2-3 0,-2 0 0,-8 1 0,0-1-160,6 1 0,0-1 160,8-3 3276,-4 0-3028,-14 2 324,-1 3-572,-8 1 1631,1 0-1631,-4 1 448,-1-1-448,1 2 0,0 0 0,2 0 0,2 0 0,0 0 0,2 0 0,-5 0 0,2 0 0,-3 0 0,0 0 0,-2 2 0,0 0 0,-2 2 0,0 6 0,0-1 0,0 15 0,0-3 0,0 2 0,0 14-304,0-11 0,0 1 304,0 4 0,0 0 0,0-5 0,-3-2 0,2-4 0,-1-4 0,2 7 0,0-10 608,0 6-608,0-8 0,0-1 0,0 1 0,0 0 0,0-4 0,0 3 0,0-5 0,0 4 0,0-4 0,0 1 0,0-2 0,0 0 0,0-1 0,0 1 0,0 0 0,0 20 0,0-3 0,0 19-1479,0-3 1479,2-10 0,1 0 0,-2 10 0,4-4 0,-1-1 0,-2 3 0,2-10 0,0 2 0,-3 9 0,-1 0 0,4-13 0,-1 0 0,-2 7 0,-1-1 0,4 1 0,-1-9 0,-3 3 0,6-4 0,-5 0 1479,4-5-1479,-2 2 0,-1-6 0,0-2 0,-2-2 0,0-3 0,0 0 0,-4-1 0,-6-2 0,-5-1 0,-9 0 0,-8 0 0,-7 0-846,1 0 846,17 0 0,-2 0-866,-8 0 1,-1 0 865,3 0 0,0 0 0,-6 2 0,-2 0 0,9 0 0,-1 0 0,0 1 0,1 1 0,1 1 0,-1 0 0,-3 0 0,-1-1 0,1 0-641,2 1 1,1 0 0,2-1 640,-5-1 0,1 0 0,3 1 0,0 0-391,-3-1 0,1 0 391,6-1 0,0 1 0,-7 1 0,1 1 0,7-3 0,-2 1 0,-5 0 0,-3 0 0,2 0 0,2 0 0,1-1 0,-1 1 0,-2 0 0,4-1 0,-12-1 0,0 3 0,1-4 465,10 0-465,-9 4 1514,21-3-1514,-3 2 2065,9-3-2065,2 0 991,-3 0-991,5 0 245,-9 0-245,-3 0 0,-9 0 0,5 0 0,-2 0 0,-3 0 0,-2 0 0,-3 0 0,0 0-673,-3 0 0,0 0 673,10 0 0,1 0 0,0 0 0,2 0 0,-10 0 0,4 0 0,7 0 0,3 0 0,6 0 0,-10 0 1346,0 0-1346,-5 0 0,2 0 0,4 0 0,5 0 0,-7-2 0,10 2 0,-2-2 0,7 0 0,3 0 0,1-2 0,2 0 0,1 0 0,0 0 0,0 0 0,0 0 0,0 0 0,0 0 0,0 0 0,0 0 0,0 0 0,0-1 0,0-2 0,2-4 0,2-5 0,3-9 0,0 0 0,2-12 0,-2 5-427,-2 10 1,-1 0 426,1-16 0,2-1 0,-6 17 0,-1 1 0,3-11 0,-3 0 0,0 10 0,0 0 0,0-2 0,0 2 0,0 1 0,0 0 0,0-9 0,0 4 0,0 0 853,0 2-853,0-1 0,0-5 0,0 4 0,0-3 0,0 10 0,0-9 0,0 6 0,0-6 0,0 8 0,-3 1 0,-3-10 0,-1 12 0,-2-11 0,3 13 0,-3-1 0,2-2 0,-1 2 0,2 0 0,0-2 0,-3-3 0,0 5 0,1-4 0,-1 6 0,4 2 0,-3 0 0,4 2 0,-2 4 0,3 1 0,-1 1 0,2 2 0,-2 0 0,2-1 0,-1 3 0,1-4 0,-2 4 0,0-4 0,0 2 0,-5-3 0,3-2 0,-4 1 0,5-1 0,-5 0 0,5 2 0,-2-5 0,3 5 0,-1-2 0,3 3 0,-2 0 0,2 2 0,0-2 0,1 4 0,1-2 0</inkml:trace>
  <inkml:trace contextRef="#ctx0" brushRef="#br0" timeOffset="89415">8546 5298 24575,'26'0'0,"-1"0"0,3 0 0,-2 0 0,6 0 0,5 0 0,-2 0 0,-15 0 0,2 0 0,-17 0 0,2 0 0,-5 0 0,0 0 0</inkml:trace>
  <inkml:trace contextRef="#ctx0" brushRef="#br0" timeOffset="99791">6867 5596 24575,'22'0'0,"1"0"0,-3 0 0,1 0 0,15 0 0,2 0-1314,-14 0 0,-1 0 1314,5 0 0,2 0 0,7 0 0,1 0 0,-11 0 0,0 0 0,1 0 0,2 0 0,-3 0 0,-7 0 0,0 0 0,6 0 0,0 0 39,-3 0 0,-1 0-39,0 0 0,0 0 0,17 0 0,-9 0 0,4 1 0,-4-2 0,-9 0 0,-1-1-275,12 1 1,5 0-1,-5-2 275,3-5 0,-5 3 0,0 0 0,-10 3 0,0-1-218,5-4 1,0 1 217,8 4 0,-10-2 0,0 1 0,10 3 0,1 0 0,-4 0 0,-4 0 0,5-4 0,0 3 0,0-6 0,6 2 0,-5-2 0,-10 4 0,-1 1 0,18-6 0,-1 7 0,-1-6 0,-3 6 0,-7-5 1185,1 5-1185,-3-2 563,1 3-563,0-3 1540,3 3-1540,11-7 0,-11 4 0,5-2 521,-19 0-521,-4 5 0,-4-3 0,0 3 0,-2 0 0,-2 0 0,-1 0 0,0 0 0</inkml:trace>
  <inkml:trace contextRef="#ctx0" brushRef="#br0" timeOffset="101292">7075 5618 24575,'23'0'0,"1"0"0,-2 0 0,2 0 0,10 0 0,1 0-1639,-2 0 1,1 0 1126,-5 0 0,1 0 0,0 0 512,11 0 0,-3 0 0,-8 0 0,-2 0-241,5 0 0,0 0 241,-5 0 0,0 0 0,1 0 0,2 0 0,0 0 0,-3 0 0,-1 0 0,3 0 0,3 0 0,4 0 0,0 0 0,-4 0 0,-5 0 0,-2 0 0,1 0-308,10 0 1,1 0 0,-4 0 307,-2 0 0,-3 0 0,-5 0 0,0 0-72,2 0 1,-2 0 71,-1 0 2024,7 0-2024,-18 0 1527,4 0-1527,-8 0 2604,1 0-2604,-5 0 51,0 0 0,-3 0 0,1 0 1</inkml:trace>
  <inkml:trace contextRef="#ctx0" brushRef="#br0" timeOffset="104727">10474 5479 24575,'24'0'0,"-1"0"0,6 0 0,5 0 0,4 0 0,-7 0 0,-2 0-1639,-1 0 1,1 0 1490,10 0 0,2 0 148,-3 0 0,-1 0 0,-3 0 0,-1 0 0,4 0 0,-2 0-105,-12 0 1,-1 0 104,1 0 0,-1 0 874,11 0-874,-2 0 0,-15 0 0,-2 0 1768,-6 0-1768,-1 0 285,-1 0 0,-3 0 0,0 0 0</inkml:trace>
  <inkml:trace contextRef="#ctx0" brushRef="#br0" timeOffset="111940">6924 5618 24575,'28'0'0,"1"0"0,-1 0 0,5 0 0,2 0 0,-4 0 0,4 0 0,1 0 0,0 0-820,2 0 1,1 0 0,-1 0 0,-4 0-274,-3 0 1,-3 0 0,1 0 692,3 0 0,2 0 0,0 0 1,0 0 150,-2 0 1,0 0 0,-2 0-1,-1 0 249,7 0 0,0 0 335,-6 0 1,2 0 0,1 0 0,-3 0-336,7 0 0,-1 0 0,1 0 0,1 0-438,-10 0 0,-1 0 1,0 0 437,8 0 0,-3 0 0,-9 0 0,1 0 1248,9 0 0,-1 0-1248,5 0 1450,-15 0 0,-3 0-1450,-4 0 613,-8 0-613,0 0 2008,-3 0-2008,1 0 1100,-3-1-1100,0-1 0,-2 1 0,0-1 0</inkml:trace>
  <inkml:trace contextRef="#ctx0" brushRef="#br0" timeOffset="113058">6986 5655 24575,'27'0'0,"10"0"0,-17 0 0,1 0-1639,13 0 1,3 0 860,-10 0 0,1 0 0,0 0 74,5 0 0,1 0 1,-1 0 703,1 0 0,0 0 0,-1 0 0,-2 0 0,-1 0 0,1 0-202,1 0 1,2 0 0,-2 0 201,-4 0 0,-1 0 0,0 0 0,2 0 0,1 0 0,0 0 0,9 0 0,0 0 0,2 0 0,-2 0-643,-11 0 0,0 0 643,10 0 0,-1 0 412,-16 0 0,-1 0-412,14 0 0,0 0 1965,6 0-1965,-15 0 0,0 0 0,14 0 0,-10 0 2480,6 0-2480,-18 0 1910,3 0-1910,-5 0 1640,-4 0-1640,-4 0 793,0 0-793,-2 0 0,-1 0 0,0 0 0,-1 0 0,0-1 0,-2 1 0,-1-2 0</inkml:trace>
  <inkml:trace contextRef="#ctx0" brushRef="#br0" timeOffset="136798">5843 6064 24575,'16'0'0,"1"0"0,8 0 0,-4 0 0,8 0 0,-3 0 0,0 0 0,-1 0 0,-1 0 0,-7 0 0,2 0 0,-11 0 0,-1 0 0,-1 0 0,-1 0 0,0 0 0,-1 0 0,0 0 0,9 0 0,-4 0 0,11-3 0,-8 2 0,11-2 0,-6 3 0,1-2 0,-5 2 0,-6-2 0,1 2 0,-2 0 0,-4 0 0,0 0 0</inkml:trace>
  <inkml:trace contextRef="#ctx0" brushRef="#br0" timeOffset="139451">3047 11328 24575,'23'0'0,"0"0"0,1 0 0,1 0 0,-2 0 0,1 0-961,1 0 1,0 0 960,-2 0 0,0 0 0,2 2 0,-1-1 0,-3 1 0,0 0 619,12 5-619,-17-4 318,-5 2-318,-2-3 0,-5 0 0,5 0 984,7-2-984,13 0 0,-11 0 0,2 0 0</inkml:trace>
  <inkml:trace contextRef="#ctx0" brushRef="#br0" timeOffset="140355">2973 11734 24575,'32'0'0,"-10"0"0,3 0 0,3 0 0,4 0 0,-1 0-1093,-3 0 1,0 0 0,0 0 603,1 0 1,-1 0 0,-1 0 488,12 0 0,-2 0-457,-9 0 1,0 0 456,11 0 0,0 0 0,-11 0 0,-1 0 623,-2 0 1,-1 0-624,-2 0 0,-3 0 0,-1 0 0,6 0 2262,-16 0-2262,-1 0 2146,-5-1-2146,0-4 0,-2 2 0,0-1 0</inkml:trace>
  <inkml:trace contextRef="#ctx0" brushRef="#br0" timeOffset="142649">2179 2167 24575,'21'0'0,"0"0"0,-1 0 0,2 0 0,14 0 0,5 0-1093,-8 0 1,1 0 0,-2 0-204,3 0 0,0 0 1296,-3 0 0,1 0 0,-3 0 295,-6 0 1,-1 0-296,2 0 0,2 0 0,3 0 0,-2 0 0,5 0 588,-9 0 0,-4 0-588,-11 0 0,5 0 0,-10 0 3012,2 0-3012,-5 0 0,0 0 0,-3 0 0</inkml:trace>
  <inkml:trace contextRef="#ctx0" brushRef="#br0" timeOffset="144055">5729 1991 24575,'18'0'0,"10"0"0,-3 0 0,4 0-602,2 0 1,2 0 601,-1 0 0,2 0 0,-1 0-1180,6 2 1,-1 1 1179,-11 0 0,1 0 0,-1 0 0,4 0 0,-3 1 0,7 3 413,-12-4 1,-3-2-414,-3 0 0,3 5 0,-13-6 546,0 3-546,-3-3 547,-2-2 0,0 2 0,-2-1 1</inkml:trace>
  <inkml:trace contextRef="#ctx0" brushRef="#br0" timeOffset="145630">5014 10863 24575,'0'32'0,"0"-6"0,0 3 0,0-3 0,0 2 0,0 1-820,0 0 1,0 2 0,0 0 0,0 1-1,0-1 1,0 1 0,0 0 0,0 1 330,0 2 0,0 0 0,0 0 1,0-1 488,0 0 0,0-2 0,0 2 0,0 3 0,0 2 0,0 0 0,0-4 0,0 5 0,0-2-89,0 1 1,0 2 0,0-3 88,0-2 0,0-4 554,0-7 0,0-1-554,0 0 0,0-1-84,-2 16 84,1-13 3276,-1-6-2631,2-1 2070,-5-5-2715,4-2 980,-4-3-980,5-5 134,0 0-134,0-4 0,0-8 0,0 3 0,0-4 0</inkml:trace>
  <inkml:trace contextRef="#ctx0" brushRef="#br0" timeOffset="146660">4970 10893 24575,'34'0'0,"-7"0"0,3 0 0,-2 0 0,2 0 0,5 0-469,-5 0 1,5 0 0,2 0 0,2 0 0,0 0 0,-3 0 0,-5 0-352,2 0 1,-5 0 0,1 0 0,4 0 350,-1 0 1,5 0 0,3 0 0,0 0 0,-2 0 0,-4 0 0,-7 0 331,5 0 0,-3 0 137,3 0 0,2 0 0,-4 0 0,-1 0 0,-2 0 0,1 0 0,-3 0 1923,7 0-1923,-11 0 0,-9 0 0,-5 0 3276,-3 0-461,0 0-2293,-2-2 1,0 2 0,-2-2 0</inkml:trace>
  <inkml:trace contextRef="#ctx0" brushRef="#br0" timeOffset="147733">4989 11567 24575,'25'0'0,"4"0"0,3 0 0,5 0-1093,-9 0 1,0 0 0,3 0 272,-2 0 1,3 0 0,0 0 0,0 0 553,-1 0 0,0 0 0,1 0 0,1 0 266,1 0 0,2 0 0,0 0 0,0 0 0,-3 0 0,6 0 0,-2 0 0,0 0 0,-5 0 0,0 0 0,-1 0 0,-3 0 746,4 0 1,-5 0-747,7 0 1334,-3 0-1334,-19 0 0,-1 0 0,-7 0 0,-3 0 0,-1 0 0</inkml:trace>
  <inkml:trace contextRef="#ctx0" brushRef="#br0" timeOffset="148685">5045 12200 24575,'23'0'0,"-2"0"0,10 0 0,11 0 0,4 0 0,-5 0-1093,-6 0 1,-3 0 0,4 0 545,-3 0 1,4 0 0,2 0 0,0 0 0,-2 0 0,-5 0-547,1 0 1,-4 0 0,0 0 1185,5 0 0,1 0 0,-5 0-93,-6 0 0,-2 0 917,5 0 1,-2 0-918,4 0 0,-3 0 0,-15 0 819,-4 0 0,-2 0 0,-3 0 0</inkml:trace>
  <inkml:trace contextRef="#ctx0" brushRef="#br0" timeOffset="150257">7065 10286 24575,'-12'0'0,"-12"0"0,-4 0 0,-9 4 0,7 0 0,-1 3 0,5 0 0,-5 9 0,-1-6 0,6 5 0,0-10 0,16 2 0,4-5 0,1 5 0,5 6 0,0 5 0,0 9 0,0 4 0,0 6-759,0-14 0,0 0 759,0 4 0,0 0 0,0 3 0,0 1 0,0-1 0,0 1 0,3 7 0,0 3 0,-3-6 0,0 2 0,1 0 0,1-5 0,0 0 0,0 1-820,-2-2 1,0 0 0,0 1 0,0-1 651,0 3 0,0 0 1,0 0 167,0 3 0,0 1 0,0 0 0,0-7 0,0 1 0,0-1 0,0 0 0,0 7 0,0 1 0,0-2 0,0-6 0,0 0 0,0 0-692,-2 2 1,0-1 0,0-1 691,-1 7 0,0-2-461,-1-9 0,0 0 0,0-1 461,1 6 0,0-2 469,1-3 0,0-2-469,1-3 0,2-1 0,-1 5 3153,0-5-3153,0-17 2502,2-2-2502,19 0 0,6-2 0,2 0 0,3 0 515,3 0 1,3 0-516,0-2 0,3 0 0,-1 0-1093,-7 2 1,-1-1 0,1 1 1015,6-2 1,1 0-1,-3 0 77,-4 2 0,-2 0-217,-3 0 0,-2 0 217,6 0 0,-11 0 0,-7 0 901,-6 0-901,-1 0 0,-4 0 0,-2 0 0</inkml:trace>
  <inkml:trace contextRef="#ctx0" brushRef="#br0" timeOffset="152094">7524 10799 24575,'27'0'0,"-1"0"0,5 0 0,-1 0 0,4 0 0,0 0-1093,4 0 1,2 0 0,1 0 272,-4 0 1,1 0 0,0 0 0,-3 0-64,-4 0 0,-1 0 0,0 0 783,7 0 0,0 0 0,-3 0 100,-2 0 0,0 0 440,7 0 0,-1 0-440,-11 0 0,-1 0 0,-4 0 0,-2 0 0,-8 0 3276,-4-1-2430,-6 8-846,-13 14 0,3 1 0,-2 4 31,-5 4 0,-1 3-31,4-4 0,0 2 0,1-2 0,-2 0 0,0 2 0,2-4 0,-2 4 0,0 3 0,0-2 0,2-6 0,-1 4 0,-1-1 0,1 1 0,-3 6 0,0 2 0,1-2 0,2-6 0,0 3 0,2-3 0,-2 1 0,0 3 0,1-3-166,0 1 1,1-3 165,-2 2 0,-1-1 0,5-3 0,0 0-565,-3-1 1,0 0 564,3 0 0,1 0-293,0-6 1,0 0 292,0 6 0,0-2 0,-1 9 2362,0 4-2362,1-11 0,3 3 0,-3 6 0,4-7 0,-2 5 1713,0-17-1713,5-4 1399,-3-5-1399,3-3 814,0 0-814,0 0 196,-1-2-196,-5-12 0,0-2 0,-3-7 0,1-3 0,-1-14 0,-1 7 0,-1-6 0,1 4-1296,3 9 1,0 0 1295,-3-12 0,-1-7 0,0 7 0,0 10 0,0 1 0,0-6 0,-1-3 0,0 0 0,-2 4 0,0 1 0,1 0 0,-4-6 0,1 0 0,2 9 0,-1 0 0,2 2-559,0-2 1,1 1 558,-5-1 0,0-1 0,0-2 0,0 0 0,3 6 0,0 0 0,-3 0 0,1 0 0,-6-13-287,9 17 0,0-1 287,-4-14 0,5 15 0,-1-1 0,-3-8-39,5 8 1,0 0 38,1 0 2335,-2-5-2335,7 13 1228,-1-1-1228,3 3 698,1 1-698,2 3 24,-1 2 1,0 0-1,0 2 1</inkml:trace>
  <inkml:trace contextRef="#ctx0" brushRef="#br0" timeOffset="153847">8520 11745 24575,'-14'17'0,"3"3"0,3-8 0,2 2 0,1-6 0,-7 16 0,5-9 0,-8 14 0,10-4 0,-5 7 0,9-5 0,-3 4 0,4-6 0,0 0 0,0 1 0,0-2 0,0-4 0,0 0 0,0-8 0,0 6 0,0-9 0,5 5 0,2 1 0,8-5 0,2 5 0,7-7 0,8 11 0,0-10 0,2 0 0,-12 1 0,1-1-770,16 1 0,0-2 770,-19-4 0,0 0 0,9 1 0,1 0 0,-7-2 0,1-1-373,2 1 0,0-1 373,12-2 0,-6 0 0,-7 0 0,-12 0 0,0 0 1479,-8 0-1479,2 0 807,1-16-807,-2-1 0,1-11 0,-5 2 0,-1 0 0,-1-5 0,0 3 0,0-6 0,0 3 0,0 7 0,0 1-536,1-17 1,-2 1 535,-6 1 0,-1 0-279,-11 11 279,-5 4 0,-3 7 0,-4 5 0,-6 3 0,-2 3-871,14 3 0,-2 0 871,-4 2 0,1 0 0,5 0 0,0 0 0,-8 0 0,0 0 0,13 0 0,0 0-319,-6 0 1,0 0 318,-12 4 0,1 4 0,11 0 924,5 2-924,-7 6 258,14-8-258,-8 10 1796,15-13-1796,3 2 751,1-2-751,1-1 0,1 0 0,0 0 0,-1-1 0,2 1 0,2 0 0,12 1 0,19 7 0,-3-6 0,5-1-814,-8 0 1,1 1 0,0-1 813,9 1 0,2-1 0,-6-2 0,5 0 0,-1 0 0,-6 0 0,-2 0 0,-1-1 0,8 0 0,4 0 0,-10-1 0,-8-1 0,-2 0 0,-12 0 0,-1 0 0,-3 0 0,0 0 2440,5-2-2440,-4-1 0,4-1 0,-5 0 0,0-1 0,1 3 0,-2 0 0,1 2 0,0 0 0,3 0 0,-4 0 0,2 0 0</inkml:trace>
  <inkml:trace contextRef="#ctx0" brushRef="#br0" timeOffset="155315">11691 10106 24575,'35'0'0,"1"0"0,-5 0 0,-1 0 0,10 0 0,-3 0-1639,-14 0 1,-1 0 1459,15 0 0,1 0 179,-14 0 0,0 0-30,3 0 1,-1 0 29,-2 0 0,-2 0 856,10 0-856,-11 0 0,-10 0 0,-4 0 1810,-5 3-1810,0 18 0,-2 1 0,0 5 0,0 5-791,0-4 1,0 2 790,0-4 0,0 3 0,0 5 0,0-4 0,0 5 0,0 3 0,1 0 0,-2-1 0,1-3-820,-1 2 1,-1-2 0,0 0 0,1 3 446,0 0 1,-1 3-1,1 2 1,0-1-1,0-1 1,-1-5 372,0 0 0,0-4 0,0-1 0,0-1 0,0 1 0,0-1 0,0 0-845,2 6 1,0 0 0,0 1 844,0 0 0,0 1 0,0 0 0,0-4 0,0 0 0,0 1 0,0-2 0,0 3 0,0-1 0,0-2-521,0-4 1,0-1 0,0 0 520,1 5 0,1 2 0,1-2 0,0-4 0,1 0 0,0-2 0,3 8 0,1-1 0,3-2 0,2 2 0,0-2-63,3 3 0,1 0 63,-4-6 0,0 1 0,-1-1 1469,4 7 0,-2-4-1469,-5-11 0,-1-1 2856,8 13-2856,-3-6 2632,-4-10-2632,-2-2 2710,-4-7-2710,-1-3 1205,-5-2-1205,-7 0 0,-15-2 0,-8 0 0,11 0 0,-1 0-835,-2 0 0,-2 0 835,-3 0 0,-2 0 0,-2 0 0,-3 0 0,8 0 0,-3 0 0,0 0 0,1 0 0,-3 0 0,1 0 0,0 0-729,-3 0 0,1 0 0,1 0 729,-6 0 0,5 0 0,14 0 0,1 0-158,-7 0 0,0 0 158,-4 0 0,3 0 0,20 0 1447,1 0-1447,6 0 0,0 0 0,2 0 0</inkml:trace>
  <inkml:trace contextRef="#ctx0" brushRef="#br0" timeOffset="156507">9644 12094 24575,'35'0'0,"1"0"0,-1 0 0,-4 0 0,1 0 0,-1 0 0,2 0 0,1 0 0,-2 0-1093,-5 0 1,-1 0 0,3 0 272,6 0 1,3 0 0,1 0 0,-4 0-276,4 0 0,0 0 717,-3 0 1,5 0 0,0 0-1,-5 0 378,4 0 0,-2 0-27,-5 0 1,2 0 0,-1 0 26,-4 0 0,0 0 0,-1 0-368,8 0 1,-3 0 367,-2 0 0,-2 0 0,0 0 0,-1 0 0,11 0 1373,-17 0 1,-2 0-1374,5 0 3276,-5 0-3216,-2 0 3023,-11 0-3083,6 0 1451,-9 0-1451,1 0 0,-4 0 0,0 0 0</inkml:trace>
  <inkml:trace contextRef="#ctx0" brushRef="#br0" timeOffset="160437">3014 1983 24575,'26'0'0,"-1"0"0,-6 0 0,3 0 0,5 0 0,6 0 0,2 0 0,-4 0-1093,-3 0 1,-2 0 0,0 0 694,3 0 1,1 0-1,1 0 398,7 0 0,1 0 0,-4 0 0,-7 0 0,-1 0 0,7 0 0,4 0 0,-2 0 0,-7 0 0,-2 0 0,-2 0 0,1 0 0,-1 0 380,9 0 0,-3 0-380,-5 0 859,-6 0-859,-5 0 0,-4 0 0,-4 0 2310,0 0-2310,-3 0 135,1 0 0,-3 0 0,0 0 1</inkml:trace>
  <inkml:trace contextRef="#ctx0" brushRef="#br0" timeOffset="163985">6174 12227 24575,'24'0'0,"0"0"0,12 0 0,-11 0 0,2 0 0,11 0 0,-14 0 0,0 0 0,10 0 0,-5 0 0,-14 0 0,-8 0 0,0 0 0,-3 0 0,-1 0 0,-2 0 0</inkml:trace>
  <inkml:trace contextRef="#ctx0" brushRef="#br0" timeOffset="171053">7565 10393 24575,'22'0'0,"0"0"0,12 0 0,3 0 0,-7 0 0,2 0 0,2 0 0,-1 0-820,-2 0 1,0 0 0,1 0 0,5 0 589,-7 0 0,5 0 0,3 0 1,1 0-1,1 0 0,1 0 1,-3 0-1,-1 0 0,-4 0-426,7 0 1,-5 0-1,-1 0 1,1 0 0,3 0 396,-2 0 1,3 0-1,2 0 1,1 0-1,0 0 1,-2 0-1,-3 0 1,-3 0 132,4 0 1,-4 0 0,-2 0 0,0 0 125,6 0 0,-2 0 0,3 0 0,0 0 0,1 0 0,1 0 0,-3 0 0,-1 0 0,-1 0 0,3 0 0,-5 0 0,4 0 0,0 0 0,0 0 0,-4 0 0,4 0 0,-3 0 0,2 0 0,-3 0 0,1 0 0,0 0 0,-3 0 0,0 0 0,-2 0 0,0 0-97,-3-1 0,-1 0 0,2-1 97,5-1 0,1-1 0,-1 0 0,6-1 0,-1-1-7,-4 1 0,1 0 0,-1-1 7,2-1 0,-1-1 0,-1 2 0,1 0 981,-8 0 0,1-1 0,-2 1-981,3 1 0,1 0 0,0-1 0,3 0 0,-4 0 0,-7 1 0,-1 1 1374,11-1 0,-1 1-1374,2 1 0,4-1 0,-6 3 0,0-2 474,-6 3-474,1 0 2513,-10 0-2513,-4 0 2226,-5 0-2226,-3-2 599,0 2-599,0-2 0,0 2 0,-1 0 0,13 0 0,-2 0 0,16 0 0,2 0 0,-9-2 0,0 0 0,-3 2 0,0 0 0,20-4 0,-15 1 0,-1 3 0,-10-3 0,1 3 0,-11 0 0,0 0 0,1 0 0,-3 0 0,0 0 0</inkml:trace>
  <inkml:trace contextRef="#ctx0" brushRef="#br0" timeOffset="182257">5471 12594 24575,'37'0'0,"0"0"0,-5 0 0,1 0 0,-2 0 0,3 0 0,0 0-1093,0 0 1,-1 0 0,-1 0-1,-4 0 1,0 1 0,1-2 1048,10-2 0,2-2 0,-2 1 44,-10 3 0,-2 0 0,1 0 0,8-5 0,1-1 0,-1 2 0,-5 4 0,-1 1 0,0 0 0,4-4 0,0 0 0,-1 0 0,-2 4 0,-1 0 0,1-1 0,1-2 0,1-2 0,0 2 0,-2 2 0,-1 1 0,0-1 0,4-3 0,-1-3 0,1 2 0,1 0 0,1 1 0,-2 0 0,-5-1 0,-2 0 0,1 1-50,3 0 1,0 1 0,-2 0 49,-1 0 0,0 2 729,1 0 0,1 1-729,3-2 0,-1 0 0,-8 2 0,1 0-471,8 0 0,-1 0 471,-10 0 0,1 0 0,6 0 0,2 0 0,3-2 0,1 0 0,2 2 0,-1 0 683,2-2 0,-1 0-683,-6 0 0,-1 0 0,0 1 0,1 0 0,-1-3 0,1-1 0,7 5 0,2-1 0,-4-1 0,1-2 0,0 1 0,-2 0 0,1 1 0,0 0-461,3-2 0,1 0 0,-2 0 461,-5 2 0,0 0 0,0-1 0,3-1 0,2-2 0,-1 2 0,-6 3 0,0 0 0,3 0 0,-3-1 0,5-1 0,2-1 0,0 1 0,-3-1 0,-4 1 0,3 1 0,-4 0 0,3-1 0,0 1 0,3-1 0,2 0 0,-1-1 0,-4 1 0,5-3 0,-3 1 0,-1 0 0,6 1 0,-1 0 0,-6 0 0,1-2 0,-3 2-679,-1 4 1,-1-1 678,1-3 0,2-1 0,-3 3 0,2 0 0,-1 1 0,8-2 0,0-1-364,-3 1 0,2-1 1,-3 1 363,-1 0 0,-1 0 0,-3 0 0,1-1 0,-2 0 127,4-2 0,-1 1-127,0 2 0,0 0 0,9-2 0,-1 1 0,-13 1 0,0 1 0,8-1 0,-3 0 2647,-3-1-2647,-4 4 1550,-15 0-1550,2 0 2681,-7 0-2681,0 0 0,-2 0 0,0 0 0</inkml:trace>
  <inkml:trace contextRef="#ctx0" brushRef="#br0" timeOffset="185455">6127 11947 24575,'0'12'0,"0"-3"0,0 10 0,0-3 0,0 3 0,0 6 0,0 7 0,0 0-390,0-10 1,0-1 389,0 12 0,0-12 0,0 1 0,0 10-146,0 0 146,0-2 0,0-9 0,0 4 0,0-9 0,0-4 773,0-5-773,0-3 152,1-2-152,8-4 0,17 2 0,8-3-632,-3 2 0,1 2 632,-11-1 0,0 0 0,12 0 0,0 0 0,-12 0 0,-2 0 0,7 0 0,0 0-275,13 0 275,-2 0 0,-10 0 0,-6 0 0,-9 0 0,-5 0 1246,-3 0-1246,0 0 293,-2-2-293,0 0 0,-1 0 0,0-2 0,1 2 0,-2-2 0,0 0 0,0-3 0,0-1 0,0-11 0,0-3 0,-4-9 0,0 1-668,-4-8 668,1 19 0,1 0 0,0-20 0,-5 2 0,10 6 0,-1 9 0,1-1 0,1-6 0,0-5 0,0 15 0,0 6 0,0-2 0,0 5 0,0 3 668,0 3-668,0 1 0,-2 0 0,-3 2 0,-6 1 0,-12 12 0,-10 3 0,10-4 0,-3 2 0,0 0-1426,-7 4 0,-3-1 1426,4-3 0,-2-1 0,2-1 0,0 1 0,0-2-209,-6-1 0,0-2 209,0 0 0,0 0 0,5-1 0,-1-1 0,0 0 0,3-1 0,-6 0 0,15-4 0,6 0 0,9 0 0,4 0 0,2 0 0</inkml:trace>
  <inkml:trace contextRef="#ctx0" brushRef="#br0" timeOffset="187871">7633 5417 24575,'26'0'0,"-9"0"0,3 0 0,2 0 0,11 0-852,-12 0 1,1 0 851,0 0 0,0 0 0,5 0 0,-1 0 0,9 0 263,-12 0 0,-3 0-263,-3 0 288,9 0-288,-17 0 0,4 0 0,-9 0 217,0 0 0,-2 0 1,0 0-1</inkml:trace>
  <inkml:trace contextRef="#ctx0" brushRef="#br0" timeOffset="189587">9235 5350 24575,'30'0'0,"4"0"0,-12 0 0,1 0 0,16 0 0,-16 0 0,0 0-1801,9 0 1801,-4 0 0,2 0 0,-1 0 0,1 0 0,1 0 0,2 0-721,1 0 0,0 0 721,-10 0 0,-2 0 0,-1 0 0,-1 0 759,16 0-759,-16 0 0,12 0 0,-18 0 847,3 0-847,-12 0 409,-2 0 0,0 0 0,-2 0 1</inkml:trace>
  <inkml:trace contextRef="#ctx0" brushRef="#br0" timeOffset="199817">13146 5405 24575,'17'0'0,"-2"5"0,10 3 0,8 12 0,-12-5 0,3 4-1093,4 1 1,4 2 0,-1 0 412,-6-2 1,0 0 0,0 2 679,1 0 0,0 2 0,1 0 0,0 1 0,-4-3 0,2 1 0,-1 1 0,0 0 0,-1-1 0,1 3 0,-2 0 0,1 1 0,2 0 0,-1-1 0,3 0 0,0 0 0,0 2 0,0-1 0,-2 3 0,1 0 0,-1 0 0,0 1 0,-2-1-820,2 2 1,-2-1 0,0 0 0,2 2 695,-2-4 1,2 1 0,1 1 0,-2 1 0,0 0 123,-5-2 0,-1 2 0,0 1 0,0-1 0,-1-1 0,0-2-820,4 2 1,0-2 0,0-1 0,0 4 755,-4-2 1,0 3 0,-1 1-1,1 0 1,-1-1 0,0-2 63,3 5 0,0-2 0,-1-1 0,-1 2 0,-3-6 0,-2 1 0,0 0 0,0 1 0,1 1-421,0 1 1,1 3 0,1 0-1,-1 1 1,-1-2 0,-1-1 420,2 5 0,-2-2 0,-1 1 0,1 1 0,-2-2 0,1 3 0,-1 0 0,-1-2 0,-2-2-25,1 4 0,-1-4 0,-2 2 25,-2-8 0,-1 1 0,-1-1 0,0 0 0,2 5 0,-1-1 0,-1 1 0,0-6 0,1 1 0,-2 0 0,-3 2-31,-5 2 1,-3 1 0,-2 0 0,0 1 0,0-2 30,2 2 0,1-1 0,-2 0 0,-3 3 0,2-9 0,-2 2 0,-3 1 0,0 1 0,-1 0 0,0-1 0,0-1 0,1-2-10,-5 6 0,1-4 1,0 0-1,-1 0 0,-1 1 10,4-3 0,-1 0 0,-1 2 0,0-1 0,0 1 0,0-2 0,1-1 0,-2 0 0,0-1 0,-1-1 0,1 0 0,0-1 0,-1 0 0,-3 3 0,1-1 0,-2-1 0,-1 1 0,-3 2-73,7-8 1,-1 1 0,-3 0 0,-1 2 0,-1-1 0,0 0 0,0 0 0,1-1-1,2-1 1,1-2 72,-4 3 0,2-2 0,1-1 0,0-1 0,-2 1 0,-1 1 0,2-2 0,-2 2 0,-1 1 0,-1-1 0,0 1 0,0-1 0,1-1 0,2-2 0,3-3 0,-11 5 0,3-4 0,1-2 0,0 0 109,2 0 0,1-1 0,-1-1 0,0 1-109,-1-1 0,-1 0 0,0 0 0,0-1 0,0-1 0,0 0 0,0 0 0,0 0 0,-2 2 0,-1 0 0,0-1 0,0 0 0,4-3 0,0-1 0,1-1 0,0 1 408,-7 3 1,1 0 0,2-1-409,-1-2 0,3-1 1320,10-1 0,2 1-1320,-10 2 3276,11 0-3055,10-4 0,5 0 0,5-3 0</inkml:trace>
  <inkml:trace contextRef="#ctx0" brushRef="#br0" timeOffset="201117">12496 10095 24575,'0'39'0,"0"-10"0,-1-8 0,-2 0 0,-6 12 0,0 6-502,2-17 0,1-1 502,-2 7 329,-2 3-329,6-12 166,-2-6-166,6-2 0,0-7 0,0 0 509,0 0-509,0-3 0,1 0 0,4-2 0,26 1 0,7 0-1021,-8-1 1,2 2 1020,-2 0 0,0 2 0,8 3 0,-1 1 0,-11-2 0,-1 0 0,10 5 0,-4-1 0,-7-2 0,4 3 0,-20-7 0,1 1 0,-6-7 0,0 4 0,-3-3 0</inkml:trace>
  <inkml:trace contextRef="#ctx0" brushRef="#br0" timeOffset="202693">13111 5512 24575,'0'-21'0,"0"6"0,0-8 0,0 2 0,0 1 0,0-1 0,0 2 0,0 4 0,0 2 0,0-1 0,0 6 0,0-1 0,2 3 0,0 2 0,1 4 0,8 0 0,10 0 0,2 0 0,16 0-779,-4 0 1,1 0 778,-16 0 0,1 0-837,5 0 0,4 0 1,-1 0 836,2 3 0,1-1 0,-3 0 0,2 0 0,0 0 0,9 3 0,-3 1-654,-9-1 1,0 0 653,6 0 0,-1 1 0,-5-2 0,-2 1 0,1 0 0,0 0-226,1 1 1,-2 0 225,8 2 1205,-5 1-1205,-17-5 2426,-5-2-2426,-5 0 0,0-1 0,-2 0 0</inkml:trace>
  <inkml:trace contextRef="#ctx0" brushRef="#br0" timeOffset="204520">11559 5084 24575,'0'0'0</inkml:trace>
  <inkml:trace contextRef="#ctx0" brushRef="#br0" timeOffset="205703">11954 4998 24575,'39'0'0,"-6"0"0,-12 0 0,2 0 0,6 0 0,0 0 0,-4 0 0,0 0 0,9 0 0,-1 0 0,-3 0 0,-5 0 0,-18 0 0,-3 0 0,-2 0 0,-1 0 0</inkml:trace>
  <inkml:trace contextRef="#ctx0" brushRef="#br0" timeOffset="206952">11952 5028 24575,'0'25'0,"0"0"0,0 3 0,0 4 0,0 1 0,0-2 0,0-5 0,0 3 0,0-15 0,0 9 0,0-17 0,0 5 0,0 0 0,0-2 0,-2 4 0,0-5 0,-2-2 0,-1-2 0,1 0 0,-3 1 0,-4 0 0,-1-2 0,-3 0 0,3-1 0,4-1 0,-1 1 0,5-2 0,-1 0 0,1 0 0,0 0 0,1 0 0,1-1 0,-1-1 0,2-1 0,0-1 0,1 2 0,0 0 0</inkml:trace>
  <inkml:trace contextRef="#ctx0" brushRef="#br0" timeOffset="208319">12278 5034 24575,'0'8'0,"0"4"0,0 9 0,-3 5 0,-1 0 0,-7 3 0,3-3 0,-2-4 0,6 2 0,1-12 0,3 2 0,0-6 0,0-1 0,0-3 0,0-1 0,0 1 0,0 0 0,0 0 0,0 2 0,0 0 0,0 1 0,0-1 0,2-2 0,-1 0 0,2 0 0,-1 0 0,2 0 0,2 0 0,-1-2 0,1 2 0,-3-4 0,1 2 0,-2-2 0,0 0 0</inkml:trace>
  <inkml:trace contextRef="#ctx0" brushRef="#br0" timeOffset="210052">12449 5299 24575,'0'12'0,"0"6"0,0-1 0,0 0 0,0-3 0,0-9 0,0 6 0,0 1 0,0-4 0,0 7 0,0-8 0,2 0 0,6 2 0,0-3 0,9 4 0,-1-4 0,3-2 0,6 2 0,-4-5 0,8 2 0,-12-3 0,-1 0 0,-6 0 0,-5 0 0,2 0 0,-3 0 0,0 0 0,0-1 0,0-2 0,1-1 0,-1-3 0,1 2 0,-3-9 0,3-3 0,-5 0 0,3-2 0,-3 8 0,0 1 0,0-1 0,0 0 0,0 1 0,0 2 0,-7-1 0,4 6 0,-9-4 0,4 7 0,-7-3 0,4 3 0,-16 0 0,9 0 0,-10 0 0,12 0 0,-3 0 0,8 0 0,-4 0 0,3 4 0,1-3 0,1 5 0,3-3 0,3 1 0,0 0 0,-3 1 0,2-1 0,-2 1 0,1 0 0,1 0 0,1 1 0,7-5 0,12 0 0,6-6 0,5 5 0,4-4 0,-13 2 0,6 1 0,-6-1 0,-5 0 0,0 2 0,-8-2 0,-1 2 0,-2 0 0</inkml:trace>
  <inkml:trace contextRef="#ctx0" brushRef="#br0" timeOffset="210930">12794 4988 24575,'0'10'0,"0"4"0,0 6 0,0 6 0,0 5 0,0 0 0,0-5 0,0 7 0,0-11 0,0 2 0,0-9 0,0-5 0,0-2 0,0 2 0,0-5 0,0 2 0,2-5 0,0 5 0,10-1 0,-2 2 0,2-3 0,-2 0 0,-5-3 0,2 1 0,-3-1 0,0-2 0,0 0 0,0 0 0,0 0 0,-2 0 0,0 0 0</inkml:trace>
  <inkml:trace contextRef="#ctx0" brushRef="#br0" timeOffset="212232">13017 5028 24575,'17'0'0,"-2"0"0,14 0 0,-12 0 0,12 0 0,-12 0 0,12 0 0,-12 0 0,0 0 0,-12 7 0,-6 8 0,-14 22 0,2-12 0,-1 1-580,2-5 0,0 1 580,-5 5 0,0-2 0,-4 9 0,8-14 0,0 1 0,2-2 0,0-1 0,-10 11 0,10-8 0,2-9 0,4-5 0,3-3 0,0-3 1160,11-4-1160,6 1 0,11-7 0,-4 9 0,0-1-372,-2-2 1,0-1 371,6 4 0,0-1 0,12-6 0,-6 6 0,2-6 0,-17 4 0,4-2 0,-14 2 0,-3 0 743,2 0-743,-2-1 0,1 0 0,-4 2 0,-1 1 0</inkml:trace>
  <inkml:trace contextRef="#ctx0" brushRef="#br0" timeOffset="213222">13295 4838 24575,'10'0'0,"4"0"0,3 10 0,4 3 0,-1 13 0,-2-3 0,-7 6 0,-3-6 0,-2 0 0,-1 13-511,1-11 0,-2 1 511,-3 11 0,3-10 0,-4-6 0,0 0 250,0 2-250,0 7 0,0-10 0,0 4 0,0-3 0,0 3 772,0-8-772,-3 11 0,0-13 0,-3 9 0,3-8 0,-1-6 0,1 6 0,-1-9 0,-2 5 0,2-6 0,-1 5 0,1-5 0,-3 4 0,5-4 0,-4 0 0,6-2 0,-2-1 0</inkml:trace>
  <inkml:trace contextRef="#ctx0" brushRef="#br0" timeOffset="214878">7058 5742 24575,'18'0'0,"10"0"0,-3 0 0,3 0-1093,-1 0 1,1 0 0,1 0-1,8 0 1,2 0 0,1 0 272,-6 0 1,1 0 0,0 0 0,0 0 704,2 0 1,1 0 0,-1 0 0,1 0-218,-6 0 0,1 0 0,0 0 0,0 0 0,-1 0 332,6 0 0,-1 0 0,1 0 0,2 0 0,-7 0 0,1 0 0,2 0 0,1 0 0,-1 0 0,-2 0 0,-1 0-690,8 0 1,-2 0-1,-1 0 1,3 0 689,-5 0 0,4 0 0,1 0 0,-1 0 0,-3 0 0,-4 0 0,0 0 0,-5 0 0,2 0 142,10 0 0,1 0 0,-5 0-142,-7 0 0,0 0 0,3 0 0,2 0 0,-1 0 0,-1 0 0,2 0 0,3 0 0,3 0 0,-4 0 0,-7 0 0,-2 0 0,12 0 0,-1 0 2050,-1 0-2050,-10 0 0,9 0 3276,-15 0-3068,3 0 3068,-11 0-946,1 0 438,-9 0-2768,2 0 372,-3 0-372,2 0 0,5 0 0,4 0 0,10 0 0,-5 0 0,10 0 0,-9 0 0,0 0 0,-7 0 0,-3 0 0,-3 0 0,-1 0 0,-3 0 0,0 0 0,0 0 0,-2-2 0,-1 2 0,-1-1 0</inkml:trace>
  <inkml:trace contextRef="#ctx0" brushRef="#br0" timeOffset="215972">7306 6188 24575,'40'0'0,"-15"0"0,2 0 0,8 0 0,1 0-1639,-4 0 1,0 0 1298,3 0 0,-2 0 340,-10 0 0,0 0 254,3 0 1,0 0-255,13 0 803,-11 0-803,-12 0 0,-6 0 0,-5 0 2022,2 0-2022,-4 0 623,4 0-623,1 0 0,2 0 0,1 0 0,-1 0 0,0 0 0,-2 0 0,-3 0 0,-2 1 0,-1-1 0,-2 2 0</inkml:trace>
  <inkml:trace contextRef="#ctx0" brushRef="#br0" timeOffset="216980">7480 6206 24575,'0'17'0,"0"-2"0,-8 20 0,3-7-555,-3-10 0,0 1 555,-1 18 0,-2-10 363,2 0-363,0-6 184,3-12-184,-4 2 0,3-5 0,-5-5 563,3 3-563,2-4 0,3 0 0,-3 0 0,1 0 0,-5 0 0,3 0 0,1 0 0,1 0 0,4 0 0,0 0 0</inkml:trace>
  <inkml:trace contextRef="#ctx0" brushRef="#br0" timeOffset="218241">7863 6227 24575,'0'12'0,"0"-3"0,0 15 0,-6-7 0,4 7 0,-3 1 0,5-4 0,0-1 0,0-2 0,0-9 0,0 5 0,0-6 0,0 0 0,0-1 0,0-3 0,0 0 0,0 0 0,0 3 0,0-2 0,3 4 0,3-2 0,1 0 0,7 3 0,-8-5 0,9 2 0,-7-2 0,-1 0 0,0-2 0,-2-2 0,-1-1 0,0 0 0,0 0 0,-2 0 0,0 0 0</inkml:trace>
  <inkml:trace contextRef="#ctx0" brushRef="#br0" timeOffset="220193">8122 6409 24575,'-1'9'0,"0"0"0,-1-5 0,2 0 0,0 0 0,0 0 0,0 0 0,0-1 0,0 4 0,0-2 0,0 2 0,2-5 0,0 2 0,2-4 0,7 5 0,-2-2 0,10 0 0,1 3 0,13-5 0,-1 6-456,-11-6 0,1-1 456,17 3 0,-17-2 0,1-2 0,15 1-96,-17 0 1,-1 0 95,3 0 0,0 0 0,-15 0 0,4 0 0,-4 0 902,4 0-902,-1-4 201,-3 1-201,2-7 0,-3 4 0,1-1 0,-1 2 0,-3 1 0,-1 0 0,-2 0 0,-1 0 0,0 0 0,0-3 0,-1 2 0,-5-2 0,-1 0 0,-8 0 0,3-1 0,-6 2 0,-3 3 0,0-3 0,-3 5 0,4-4 0,-13 4 0,10-5 0,-11 5 0,15-2 0,-1 3 0,1 0 0,-1 0 0,0 0 0,1 0 0,-1 0 0,1 0 0,3 0 0,2 0 0,6 0 0,1 0 0,3 0 0,-5 0 0,1 3 0,-2-1 0,1 5 0,5-3 0,-2 0 0,2 0 0,0-2 0,0 2 0,2 0 0,1-2 0,10 0 0,9-2 0,2 0 0,10 0 0,-4 0 0,0 0 0,-2 0 0,0 0 0,-7 0 0,0 0 0,-10 0 0,-1 0 0,-2 0 0,2 0 0,-3 0 0,-1 0 0,0 0 0</inkml:trace>
  <inkml:trace contextRef="#ctx0" brushRef="#br0" timeOffset="221586">8717 6040 24575,'0'9'0,"0"4"0,-4 8 0,-2 13 0,1-1 0,-3-3 0,7-13 0,-1-7 0,2-5 0,0 2 0,0-3 0,0 2 0,0 1 0,0 7 0,0-5 0,0 8 0,0-3 0,0 2 0,0-2 0,0-7 0,0-1 0,0-1 0,0 0 0,0 0 0,0 1 0,0-2 0,0 3 0,4 3 0,-3 1 0,5 1 0,-3 1 0,1-5 0,1 4 0,4-3 0,0 0 0,7 4 0,0-4 0,3 5 0,1-4 0,0-1 0,-5-1 0,0-1 0,-4 1 0,-4-5 0,0-1 0,-3-2 0,1 0 0,-2 0 0,0 0 0,-2 0 0</inkml:trace>
  <inkml:trace contextRef="#ctx0" brushRef="#br0" timeOffset="223393">8840 6189 24575,'17'0'0,"-1"0"0,4 0 0,-1 0 0,11 0 0,-8 0 0,3 0 0,-13 0 0,-2 0 0,-6 0 0,3 0 0,-5 2 0,0 0 0,-2 1 0,0 1 0,0 1 0,0-1 0,-2 0 0,2 0 0,-4 3 0,3-2 0,-6 5 0,-1 7 0,-3-5 0,-6 9 0,-2 1 0,-11 4 0,8-1 0,-5-1 0,19-16 0,-2 2 0,8-6 0,0 0 0,1 0 0,0 2 0,0-2 0,-1 2 0,2-2 0,-2-1 0,2 1 0,0 0 0,0 0 0,0 0 0,0 0 0,0 0 0,0 0 0,2 0 0,12 7 0,-1-4 0,12 4 0,-10-5 0,0-2 0,-7-2 0,2-2 0,-3 0 0,4 0 0,4 0 0,-4 0 0,8 0 0,-3 0 0,8 0 0,-3 0 0,4 0 0,-6 0 0,-3-2 0,-1 1 0,-4-5 0,-3 5 0,0-2 0,-4 1 0,-2 1 0,0-1 0</inkml:trace>
  <inkml:trace contextRef="#ctx0" brushRef="#br0" timeOffset="224583">9079 6116 24575,'28'0'0,"-5"0"0,1 0 0,1 0 0,8 0 0,-3 0 0,-1 7 0,-19-4 0,9 7 0,-11-5 0,0 2 0,2 2 0,-6-1 0,8 10 0,-10-8 0,9 13 0,-11-2 0,3 5 0,-3 11-470,0-5 470,0 5 0,0-11 0,0 4 0,0-9 0,0 8 0,-3-8 0,-1 9 0,-6-12 0,-1 0 0,-4 15 0,1-13 0,-1-2 470,1 3-470,-2-5 0,8-5 0,0-3 0,1 1 0,2-4 0,0 1 0,1-3 0,4-1 0,-2-2 0</inkml:trace>
  <inkml:trace contextRef="#ctx0" brushRef="#br1" timeOffset="241286">10427 4584 24575,'0'19'0,"0"2"0,0 16 0,0 5 0,0-10 0,0 1-889,0 0 0,0 3 1,0 1 888,0-6 0,0 1 0,0-1 0,0-1 0,0 1 0,0-2 0,0 2 0,0 3 0,0 3 0,0 0 0,0-3 0,0-1 0,0-2 0,0-1 0,0-2 0,0-1 0,0 2 0,0 7 0,0 1 0,0-5 0,0-8 0,0-1 0,0 14 0,0-1 21,0 3-21,0-6 0,0 2 627,0-14-627,0-3 0,0 3 0,-3-5 1333,3 8-1333,-3-13 685,3 4-685,0-3 0,0-4 0,0 1 0,0-5 0,2-1 0,12-1 0,-1-2 0,7 0 0,3 0 0,-2 0 0,1 0-1148,7 0 1,3 0 1147,7 0 0,1 0 0,-4 0 0,1 0 0,-4 0 0,1 0 0,-2 0 0,1 0 0,0 0 0,-3 0 0,2 0 0,1 0 0,0 0 0,1 0 0,0 0 0,5 0 0,1 0 0,-1 0 0,-4 0 0,-1 0 0,0 0 0,5 0 0,1 0 0,-5 0 0,-4 0 0,-2 0 0,0 0 0,2 0 0,-3 0 0,-1-1 0,-1 2-460,0 0 0,0 2 460,-4-1 0,1 1 0,-2-1 0,2 1 0,9 2 0,0 1 0,-7-3 0,0 0-764,1 3 0,1 1 0,0-1 764,5 0 0,0 0 0,3 4 0,1 0 0,3-3 0,0-1 0,-4 1 0,1 1 0,-10-4 0,0 0 0,1-1 0,3 1 0,0 0 0,-1 0 0,-1 0 0,-2 0 0,2 0 0,5 0 0,0 0 0,-1 0-873,-4-1 1,-2-1-1,2 0 873,4 0 0,2 0 0,-2-1 0,-4-1 0,-1 0 0,0 0-147,2 0 0,1 0 0,0 0 147,0 0 0,0 0 0,-1 0 0,4 0 0,0 0-248,-4 0 0,0 0 0,-1 0 248,0 0 0,-1 0 729,7 0 0,2 0-729,-7 0 0,1 0 0,-1 0 0,1 0 0,0 0 482,-1 0 1,1 0 0,-2 0-483,-4 0 0,-2 0 0,4 0 0,0 0 896,-3 0 0,-1 0-896,16 0 0,-16 0 0,0 0 0,10 0 0,-10 0 0,-1 0 0,11 0 1864,0 0-1864,-2 0 354,-9 0-354,0 0 1576,-7 0-1576,-4 0 708,-3 0-708,-1 0 110,-4-1-110,0-1 0,-2-9 0,0 3 0,-12-18 0,1-3-574,-2 10 0,0-3 574,3-2 0,0-3-967,1-3 0,-1-2 967,0-2 0,0-2 0,5 9 0,1-2 0,0-4 0,0 2 0,0-3 0,-1-4 0,1 0 0,0 1 0,1 3-820,1-3 1,0 3 0,0 0 0,0-2 510,-1-2 1,-1-3-1,1 0 1,-1 0 0,1 2 308,1-2 0,0 0 0,0 3 0,0 5 0,-1 1 0,0 1-395,-1-1 1,1-4-1,-1 0 1,2 6 394,1 1 0,1 3-195,-5-8 1,0-1 194,4 4 0,1 2 0,-2 2 0,-1 0 351,3 1 0,0 0-351,0-12 0,0 16 0,0 0 0,0-4 0,0 0 0,0 2 0,0 0 0,0-3 0,0 1 0,2 5 0,0-1 0,-1-1 0,-1 0 0,4 0 0,0-1 0,-3-6 0,-1 1 0,4-7 0,-4-2 3276,0 18-2218,0 0 1187,0 7-2245,0 2 1757,0 7-1757,-1 1 830,-1 2-830,-5 1 0,0 2 0,-4 1 0,-3 3 0,-13 5 0,-7 2-1260,6-3 0,-4 0 1260,-4 1 0,-2 0-1093,9-3 1,-1 0 0,-2 0 911,-4 0 1,-2 1 0,1 0 180,-1 2 0,0 0 0,0 0 0,0-2 0,0 0 0,0 1 0,8-1 0,-1 2 0,1-1 0,-1-1 0,-7 1 0,0-1 0,1 1 0,0 0 0,-1 1 0,-1 0 0,7-3 0,-1 0 0,-2 0 0,1-1 0,1 1 0,1-1 0,2 1 0,-1-1 0,0 0 0,-1 0 0,-1-1 0,0 1 0,1-1 0,3 0 0,-2 1 0,3-1 0,1-1-604,-2-1 0,0 0 1,2-1 603,-6 3 0,1-1-626,-3-2 1,-1 0 625,1 0 0,1-1 0,3-2 0,1 0 389,3 0 1,0 0-390,1 0 0,0 0 0,4 0 0,0 0 0,-9 0 0,1 0 0,9 2 0,0 0 0,-11-2 0,-2 0 979,1 2 1,1 0-980,6-2 0,0 0 0,-9 2 0,2 0 0,9-2 0,2 1 718,-1 1 1,-1 0-719,1-2 0,1 0 0,0 0 0,1 0 1424,-12 0-1424,12 0 0,-1 0 0,-11 0 0,-4 0 0,-2 0 0,11 0 0,-6 0 1090,15 0-1090,-1 0 1599,5 0-1599,-4 0 751,4 0-751,-5 0 361,0 0-361,5 0 0,-4 0 0,8 0 0,-4 0 0,1 0 0,2 0 0,-6 0 0,2 0 0,-3 0 0,-1 0 0,1 0 0,0 0 0,-1 3 0,5-3 0,-4 6 0,7-6 0,-3 3 0,7-3 0,1 0 0,0 2 0,0-1 0,-3 3 0,2-3 0,0 3 0,2-3 0,2 0 0,2 1 0,-2-1 0,4 2 0,-4-2 0,4 3 0,-3-4 0,2 4 0,-2-4 0,0 4 0,-1-4 0,0 2 0,-3 0 0,2-1 0,-5 1 0,6-2 0,-3 0 0,2 0 0,1 0 0,0 0 0,0 0 0,1 0 0,-5 0 0,1 0 0,-2 0 0,-1 0 0,2 0 0,1 0 0,-3 0 0,5 0 0,-2 0 0,3 0 0,0 0 0,0 0 0,0 0 0,1 0 0,1 0 0,0 0 0</inkml:trace>
  <inkml:trace contextRef="#ctx0" brushRef="#br1" timeOffset="247549">6599 4186 24575,'39'0'0,"-17"0"0,0 0 0,10 0 0,5 0-820,-5 0 1,3 0 0,1 0 0,-3 0-274,2 0 1,-1 0 0,3 0 644,-5 0 0,3 0 0,2 0 1,-3 0-1,-3 0 354,0 0 0,-3 0 1,0 0 93,6 0 0,1 0 0,-3 0 898,-7 0 1,-1 0-899,10 0 0,-2 0 0,3 0 0,4 0 0,-9 0 0,-9 0 0,5 0 0,7 0 0,-2 0 0,-5 0 0,2 0-494,9 0 0,5 0 0,-5 0 494,-11 0 0,-2 0 0,8-2 0,2-1 1402,-3-1 1,-2-1-1403,-6 2 0,0 0 0,13-4 0,-2 2 0,-4 4 1219,-6-3 1,4 0-1220,7 1 0,3 0 0,0 1 0,2-1-1070,-5 0 0,3-1 0,-1 1 1070,-3 0 0,-1 1 0,1 0 0,3 0 0,1-1 0,-2 1 0,3-1 0,0 0-56,-7 2 0,2-1 1,-4 0 55,-1 2 0,-2-1 130,4-2 0,0 1-130,-7 2 0,-2 0 45,10 0-45,-12 0 3242,-1 0-3242,1 0 0,6 0 0,11 0 1231,1 0-1231,-12 0 0,0 0 0,6 0 0,-2 0 0,-5 0 0,0 0 0,8 0 0,4 0 0,-5 0 0,-11 0 0,1 0 0,6 0 0,3 0 0,-5 0 0,1 0 885,0 0-885,-13 0 0,1 0 0,-3 0 0,11 0 0,-2 0 1229,10 0-1229,0 0 0,-5 0 0,-2 0 0,-8 0 0,-1 0 0,-8 0 0,2 0 0,-4 0 0,1 0 0,-2 0 0,0 0 0,7 3 0,1-2 0,13 5 0,1-5 0,5 2 0,0 1 0,-5-3 0,-6 4 0,-3-2 0,-9 0 0,1-2 0,-5-1 0,-2 2 0,1 0 0,-2 2 0,2 0 0,0 3 0,5 13 0,-1-2 0,3 15 0,-3-7 0,1 5 0,3 0-819,2 6 819,3-5 0,-3 5 0,-2-10 0,-1-1 0,-1 6 0,0-6 0,0 0 0,-3-5 0,-2 3 0,-1 1 0,0 4 0,-2 3 0,0-8 0,1 0 0,-2 11-278,0-13 0,0 0 278,0 9 0,0 0 0,0 0 0,0 0 0,0-5 0,0 3 0,0 3 0,0 1-291,0-12 0,0 1 291,0 5 0,0 0 0,0-3 0,0 1 0,0 1 0,0 2 0,0-1 0,0 2 0,0-1 0,-2 6 0,0 0 0,-1-4 0,0-1 0,1-6 0,-1 0 0,-3 14 0,0-2 0,5-13 0,0 0 0,-3 10 0,0-1-271,4 1 271,0 6 0,0-8 0,0 1 0,0 0 0,0 0 0,-4 0 0,4 0 0,-7 0 0,2 0 0,1 0 0,-3 6 532,6 1-532,-1-6 0,0 1 0,1-9 0,2 1-613,-1 8 0,0-1 613,0-9 0,0-1 0,0-1 0,0 2 0,0 7 0,0 4 0,0-2 0,0 1 0,0-1-188,0-2 0,0 2 0,0-3 188,0 1 0,0-2 0,0-4 0,0-1-373,0 4 0,0 0 373,0 0 0,0-2 0,0 9 0,0-4 1133,0-14-1133,0-4 1913,0-5-1913,0-3 1186,0 0-1186,-2-2 0,0 0 0,-8-2 0,1 0 0,-5 0 0,-1 0 0,0 0 0,-5 0 0,0 0 0,-4 0 0,-2 0 0,-5 0 0,-6 0-1218,11 0 1,-2 0 1217,-3 0 0,-2 0 0,5 0 0,-2 0 0,-1 0-820,-1 0 1,-3 0 0,1 0 0,0 0 336,-3 0 0,1 0 0,-2 0 483,6 0 0,-1 0 0,-2 0 0,1 0 0,2 0-820,-1 1 1,1 1 0,1 0 0,-2 0 734,2-1 1,-1 1 0,-2 0 0,1 0 0,0 0-501,0 1 1,0 0 0,0 0-1,-1 1 1,1-1 584,0-1 0,-1-1 0,1 1 0,0 0 0,0 0 0,0 0 0,0 1 0,0 1 0,1-2 0,0 0 0,-6 0 0,0-2 0,1 0 0,-1 0 0,0 2 0,0 0 0,0 0 0,3-1-220,-3-1 0,2 0 0,-1 0 220,6 0 0,-2 0 0,1 0 0,0 0 0,1 0 0,0 0 0,1 0 0,1 0 0,-6 0 0,1 0 0,0 0 452,-3 0 1,0 0 0,4 0-453,6 0 0,2 0 2843,-8 0-2843,2 0 3276,16 0-2085,3 0 2085,5 0-2745,3 0 1435,1-2-1966,2 1 0,1-3 0,0 0 0,0-3 0,-3-4 0,-3-1 0,-1-11 0,-11-1 0,6-3 0,0 10 0,-1 0 0,-2-4 0,-8-10 0,9 14 0,0-2 0,7 11 0,1 1 0,3 3 0,-2 2 0,4-1 0,-5 0 0,-1-8 0,-5-2 0,-8-18 0,4-2-659,2 7 0,0 0 659,5 5 0,0 1 0,-3-5 0,1 0 0,2 5 0,1 1 0,-1-3 0,0-1 0,0 2 0,0-2 0,-3-6 0,0 0 0,2 5 0,0 0-465,0-2 0,0 0 465,1 4 0,1 0 0,1 3 0,1 0 0,-1 0 0,1 0 0,-3-2 0,1-1 0,3-1 0,0 0 0,-3 0 0,-1 0 0,2-3 0,0 0 0,-2 3 0,0 1 0,-1-3 0,1-2 0,-4-6 0,0 0 0,2 5 0,1-1-669,-3-3 0,0 0 669,4 9 0,0 2 0,2-2 0,0 1 326,-1 2 1,1 1-327,2-2 0,0-1 0,-3-4 0,1 0 0,2 5 0,0 0 0,-3-8 0,0 1 0,-1-5 0,-3-4 0,4 0 0,2 18 0,0 0 0,-4-20 0,2 18 0,0-1 0,-2-16 0,2 15 0,-1 1 0,0-17 0,1 18 0,-1-1 0,0-16 0,1 18 0,0 1 0,-1-18 0,-2 6 0,3 0 0,4 0 0,-3 0 0,3 9 0,0-1 0,-4-6 0,4 7 0,0 1 0,-2-5 0,2 0 0,0-4 0,-2 4 896,2 0-896,-4-3 0,2 8 0,-2-9 0,-6-4 0,3 5 0,-3-4 0,1 14 1460,7 3-1460,-3 1 577,4 8-577,2 0 0,0 4 0,2 2 0,-1 1 0</inkml:trace>
  <inkml:trace contextRef="#ctx0" brushRef="#br1" timeOffset="258009">9553 7743 24575,'23'0'0,"0"0"0,8 0 0,1 0 0,-4 0 0,1 0-1499,4 0 0,0 0 1499,-7 0 0,0 0-39,-2 0 0,1 0 39,-2 0 0,0 0 723,16 0-723,-13 0 0,8 0 0,-16 0 1492,3 0-1492,-14 0 861,-3 0-861,0 0 0,0 0 0,1 0 0,-3 0 0,0 0 0</inkml:trace>
  <inkml:trace contextRef="#ctx0" brushRef="#br0" timeOffset="270075">14941 9331 24575,'24'0'0,"0"0"0,13 0 0,-8 0 0,0 0-1310,-3 0 1,-1 0 1309,-2 0 0,1 0 0,6 0 0,1 0 0,-1 0 0,0 0 0,-3 0 0,-1 0 0,8 0 0,0 0 0,-6 0 0,-1 0 0,3 0 0,2 0-1100,6 0 0,0 0 1100,-5 0 0,1 0-498,-3 0 1,3 0 0,-1 0 497,-6 0 0,-1 0 0,3 0 0,7 0 0,3 0 0,2 0 0,-3 0 0,1-2 0,-2 0 0,2 0-820,0 1 1,2 1 0,-1 0 0,-1-1 812,-7 0 1,-2-1 0,0 0-1,-1 1 7,6 1 0,-1 0 0,1 0-498,2 0 0,0 0 1,0 0 497,-3-2 0,-1 0 0,0 0 0,1 2 0,0 0 0,-1-1 0,1-1 0,-1 0 0,1 0 0,0 2 0,0 0 0,-1 0 530,2 0 1,-1 0-531,1 0 0,2 0 0,-5 0 0,-8 0 0,-1 0 0,16 0 0,-4 0 0,-7 0 1899,-8 0-1899,-9 0 3276,-3 0-3158,-1 0 0,-5 0 1,0 0-1</inkml:trace>
  <inkml:trace contextRef="#ctx0" brushRef="#br0" timeOffset="276340">6980 7472 24575,'27'0'0,"10"0"0,-7 0 0,5 0 0,0 0-1093,-3 0 1,1 0 0,2 0 916,-3 0 0,4 0 0,2 0 0,-2 0 1,-4 0-779,2 0 1,-3 0 0,1 0 953,2 0 0,3 0 0,-1 0 0,-3 0 0,-3 0 0,-2 0 0,-1 0 34,12 0 1,0 0-35,3 0 0,-5 0-379,-3 0 379,2 0 1580,-16 0-1580,14 0 0,-8 0 0,4 0 3276,0 0-3269,-9 0 1882,8 0-1889,-15 0 574,4 0-574,-11 0 0,0 0 0,-3 0 0,-2 0 0</inkml:trace>
  <inkml:trace contextRef="#ctx0" brushRef="#br0" timeOffset="280362">6560 9237 24575,'31'0'0,"-8"0"0,1 0 0,3 0 0,0 0 0,3 0 0,-3 0-548,-6 0 0,2 0 548,7 0 0,5 0 0,1 0 0,-5 0-1371,-1 0 0,0 0 1371,2 0 0,3 0 0,-1 0 0,-4 0 0,1 0 0,-1 0 0,2 0 0,0 0 0,-1 0 0,7 0 0,0 0 0,-6 0 0,1 0 0,-4 0 0,-3 0 0,-2 0-345,10 0 0,1 0 345,-4 0 0,-1 0 0,1 0 0,-1 0 0,7 0 0,0 0 0,-8 0 0,-1 0 0,-1 2 0,-1-1 0,10 0 0,-19 4 445,7-4-445,-15 1 2241,3-2-2241,-8 0 460,0 0 1,-1 0-1,-2 0 1</inkml:trace>
  <inkml:trace contextRef="#ctx0" brushRef="#br0" timeOffset="282068">8409 9179 24575,'19'0'0,"8"0"0,-1 0 0,2 0-1591,-4 0 1,1 0 1590,13 0 0,0 0 0,-14 0 0,0 0 0,13 0 0,2 0-866,-7 0 0,0 0 866,4 0 0,-1 0 0,-7 0 0,0 0 0,0 0 0,1 0 0,0 0-636,7 0 0,0 0 636,-5 0 0,0 0 0,1 0 0,0 0 0,1 0 0,-2 0 0,6 0 0,0 0-987,-3 0 0,3 0 0,0 0 987,1 0 0,0 0 0,1 0-713,-5 0 0,1 0 0,0 0 0,0 0 713,2-1 0,0-1 0,0 0 0,1 0 0,-5 1 0,0-1 0,1 0 0,-1 0 0,-3 0-573,9-2 0,-3 0 0,3-1 573,-4 2 0,3 0 0,1 0 0,-3-1 0,-4 1-115,3-2 1,0 0 114,-2 1 0,4 0 0,1 0 0,-3 1 0,-1 1 0,-2 1 0,-1-1 0,-3 0 0,-2 0 0,2 0 265,5 2 0,2 0 0,-4 0-265,-4 0 0,-1 0 1329,5 0 1,-1 0-1330,-6 0 0,-1 0 1638,0 0 0,-2 0-865,5 0 2134,-6 0-2907,-5 0 2110,-8 0-2110,1 0 1274,-4 0-1274,0 0 152,-1 0-152,4 0 0,5 0 0,14 0 0,2 0 0,3 0 0,2 0 0,-11 0 0,0 0-521,11 0 0,-1 0 521,7 0 0,-7 0 0,-12 0 0,-5 0 0,-7 0 0,-1 0 0,-3 0 0,0 0 0,-2 0 0,0 0 0</inkml:trace>
  <inkml:trace contextRef="#ctx0" brushRef="#br0" timeOffset="283649">11521 9087 24575,'23'0'0,"4"0"0,-2 0 0,2 0-1379,0 0 0,0 0 1379,3 0 0,0 0 0,-6 0 0,0 0 0,4 0 0,2 0 0,7 0 0,-1 0 0,-9 0 0,0 0 0,12 0 0,-1 0 0,-15 0 0,-1 0 0,1 0 0,1 0 0,6 0 0,-1 0 0,-6 0 0,1 0 0,5 0 0,1 0 0,1 0 0,0 0 0,-9 0 0,0 0 130,8 0 1,-2 0-131,-1 0 0,10 0 594,-15 0-594,2 0 0,-15-2 0,2 2 1394,-7-2-1394,0 2 127,0 0 0,-2 0 0,0 0 1</inkml:trace>
  <inkml:trace contextRef="#ctx0" brushRef="#br0" timeOffset="285290">12901 9097 24575,'19'0'0,"8"0"0,6 0-796,-12 0 1,1 0 795,17 0 0,-1 0 0,-1 0 89,-6 0-89,0 0 0,-5 0 0,4 0 365,-10 0-365,5 0 0,-13 0 0,2 0 798,-9 0-798,2 0 339,-3 0-339,0 0 0,-2 0 0,0 0 0</inkml:trace>
  <inkml:trace contextRef="#ctx0" brushRef="#br0" timeOffset="288709">11905 5596 24575,'32'0'0,"-10"0"0,2 0 0,2 0 0,3 0 0,-1 0-1639,0 0 1,0 0 1586,3 0 1,1 0 0,-2 0 51,-1 0 0,-2 0 0,1 0 0,0 0-144,3 0 0,-2 0 144,-6 0 0,-1 0 861,11 0-861,-2 0 0,-15 0 0,-5 0 1691,-1 0-1691,-5 0 0,0 0 0,-3 0 0</inkml:trace>
  <inkml:trace contextRef="#ctx0" brushRef="#br0" timeOffset="292447">8324 9220 24575,'12'0'0,"7"0"0,13 0 0,6 0-1728,1 0 1728,-19 0 0,3 0 0,3 0 0,4 0 0,-3 0 0,1 0 0,0 0-714,6 0 1,3 0-1,-3 0 714,-9 0 0,-2 0 0,7 0 0,0 0 21,-3 0 1,-2 0-22,-2 0 0,1 0 0,5 0 0,1 0 0,-7 0 0,0 0 0,-2 0 0,-1 0 0,16 0 0,-10 0 0,-1 0 750,0 0-750,-5 0 2081,4 0-2081,-3 0 994,4 0-994,-1 0 1,-3 0-1,8 0 0,3 0 0,1 0 0,4 0 0,-6 0 0,0 0 0,0 0 0,-1 0 0,1 0 0,6 0-700,-4 0 700,-12 0 0,1 0 0,17 0 0,-17 0 0,1 0 0,-1 0 0,0 0 0,1 0 0,-1 0 0,0 0 0,1 0 0,3 0 0,0 0-649,-3 0 0,0 0 649,7 0 0,-1 0 0,-3 0 0,2 0 0,11-3 0,0 0-1133,-14 2 0,1 1 1133,5-2 0,2 0 0,-4 0 0,10 2-667,-5 0 1,0 0 666,-11 0 0,0 0 0,4 0 0,0 0 0,-1 0 0,1 0 0,3 0 0,0 0-198,-7 0 0,0 0 198,3-2 0,0 0 0,-4 2 0,0-1 0,1-1 0,-1 0 307,0 2 0,1 0-307,-1 0 0,0 0 0,0 0 0,0 0 0,1 0 0,-1 0 0,0 0 0,0 0 0,1 0 0,-1 0 0,1 0 0,-1 0 0,16 0 0,-16 0 0,-1 0 0,7 0 2111,8 0-2111,-19 0 1541,2 0-1541,-11 0 1194,-1 0-1194,-3 0 533,0 0-533,0 0 0,1 0 0,0 0 0,3 0 0,-3 0 0,2 0 0,-3 0 0,0 0 0,0 0 0,-2-2 0,0-1 0,-2-5 0,0 4 0,0-6 0,0-2 0,0-8 0,0-6 0,4-11-883,-3-2 883,1 17 0,0-1-626,0-2 0,0-1 626,-1-1 0,0 0 0,1 0 0,0 0 0,-2 1 0,0 0 0,0 3 0,0 1-368,0 0 1,0 0 367,0-1 0,0 1 0,0-17 0,0 13 0,0 1 0,-3-4-68,3 7 1,-1 1 67,-4 0 787,1-4-787,-2 10 1246,3-4-1246,-2 8 815,2-4-815,-2 4 157,-3 1-157,2-5 0,-2 3 0,2-2 0,1 3 0,-1 0 0,-1 1 0,1-1 0,-4-4 0,4 6 0,-4-6 0,5 10 0,-4-4 0,1 3 0,-3-2 0,0 3 0,1 2 0,-10-3 0,-8 2 0,-4-1 0,0 3 0,0 0 0,10 2 0,0 0-844,-7 0 1,-2 0 0,0 0 843,-2 0 0,0 0 0,4 2 0,0 2 0,-2 0 0,-7 2 0,-1 2 0,1 1 0,5 1 0,1 1 0,-1 0-820,2-2 1,-1-1 0,0 1 0,1 0 476,-7 4 1,1 0-1,0-1 343,3-2 0,0-2 0,-1 1-898,-2 2 1,0 0 0,0 0 897,2-2 0,1-1 0,2 0-705,-6 1 0,0 0 705,7-3 0,-2 0 0,3 0 0,1-1 0,0 0 0,1-2 0,-3 1 0,3 0 216,0 1 1,1 0-217,-7-2 0,0 0 0,1 1 0,0 0 0,1-3 0,0-1 0,-1 2 0,-1 0 0,0-2 0,1 0 0,5 0 0,0 0 0,0 0 0,0 0 0,-1 0 0,0 0 0,6 0 0,-1 0 0,-6 2 0,-1 1 0,4-3 0,0 1 1219,1 1 1,0 0-1220,4-2 0,-1 0 0,1 0 0,0 0 0,-16 0 0,17 0 0,-1 0 0,-16 4 0,16-4 0,-1 1 0,-14 6 0,15-6 0,1-1 0,-17 3 2549,-1 1-2549,17-4 0,1 1 0,-12 6 0,12-7 0,-1 0 0,-10 4 2104,0-1-2104,2-2 1561,10 1-1561,-5-2 1062,6 0-1062,-1 0 661,5 0-661,0 0 128,4 0-128,3 0 0,1 0 0,3 0 0,0 0 0,0 0 0,1 0 0,1-1 0,0-1 0,2-1 0,0-2 0,2 3 0,0 1 0,2 1 0,1 8 0,1 3 0,1 14 0,-1-4 0,-2 8 0,-1-3 0,-3 0 0,0 4 0,0 2 0,0 0-230,0-10 1,0-1 229,0 17 0,0-16 0,0 1 0,0-2 0,0 1 0,0 1 0,0-1 0,0 1 0,0-1 0,0 16 0,0-1 0,0-6 0,0-5 0,0-1 0,0-6 0,0-3 0,0 2 0,0-6 0,0 0 459,0-2-459,0-6 0,0 3 0,2-2 0,-1-1 0,1 0 0,-1-2 0,-1 2 0,2-4 0,-2 2 0</inkml:trace>
  <inkml:trace contextRef="#ctx0" brushRef="#br0" timeOffset="297306">8092 7947 24575,'0'21'0,"0"5"0,0-3 0,0 2-1639,0-1 1,0 1 1549,0 13 0,0 2-713,0-13 0,0-1 0,0 1 802,0 0 0,0 0 0,0 1 0,0 7 0,0 2 0,0 0 0,0 2 0,0 0 0,0-1 0,0 0 0,0 0 0,0-1 0,0-3 0,0-2 0,0-1 0,0 7 0,0-3-1,2-4 1,0-2 0,0-4 0,0 0-140,0 1 0,0-1 140,2 5 0,-4 1 0,0 0 1388,0-9-1388,3 2 2737,-3-12-2737,3 7 1625,-3-10-1625,0 3 392,0-8-392,0 0 0,0 0 0,2-2 0,0 0 0,1-2 0,1 0 0,3 0 0,10 0 0,0 0 0,12 0 0,-3 0 0,11 0-813,2 0 813,-17 0 0,1 0-689,7 0 0,0 0 689,-10 0 0,2 0-545,5 0 0,2 0 0,-2 0 545,-4 2 0,-1 0 0,8 0 0,3 0 0,-1 1-1089,1-1 1,0 1 1088,-4-1 0,1 0 0,0 0 0,0 0 0,0 0 0,-1-1 0,1 0 0,-1-1 0,2 1-820,-2 0 1,2 0 0,0 1 0,1-1 814,2 1 0,0 0 1,1 0-1,1-1-689,2 0 1,0-1 0,1 1 0,0-1 693,-7 1 0,2 1 0,-1 0 0,0-1 0,-2 0 0,9 0 0,-1-2 0,0 1-320,2 2 1,-1 0 0,-1 0 319,-8-2 0,-1 0 0,0 1-5,1 3 1,-1 0-1,0-1 5,-2-2 0,-1-1 0,-1 0 1068,6 5 0,-2-1-1068,-6-3 0,-2-1 0,15 8 0,0-7 0,2 6 0,-1-6 0,-1 3 0,1 0 0,0-3 0,0 3 0,-1-4 3276,-11 0-2436,-1 0 2436,3 3-3275,-10-2 2587,9 4-2588,-15-4 927,6 2-927,3 1 0,0-4 0,14 4 0,-15-2 0,1 0-413,-1-1 0,0-1 413,6 3 0,-1-1 0,13 2 0,-12-4 0,0 1 0,-3 3 0,1 0 0,5-3 0,0-1 0,-5 2 0,-1 0 0,3 0 0,-1 0 0,-2-2 0,-1 1 0,0 3 0,1 0 0,-1-4 0,1 1 0,-1 3 0,0 0 0,17 0 0,-17-2 0,-1 1 0,18 4 0,-17-4 0,0-1 0,0 3 0,1-1 0,7 1 0,-1 0 0,-7-2 0,-1-1-1129,11 3 0,2 0 1129,-2-2 0,1 1 0,3 1 0,2 1 0,-5-1 0,1 0 0,-1 0 0,4 1 0,0 0 0,-7-2 0,0 1 0,-1 0 0,3 3 0,-1-1 0,0-1 0,0-1-581,-1 2 0,-1 1 581,-9-2 0,0 0 0,5-1 0,0 0 0,-5 1 0,-1 0-470,19 2 470,-16-3 0,-1-1 0,12 4 0,-12-4 0,1 1 0,1-1 0,0 0-93,-1-1 0,2 0 93,9-1 0,-1 0 0,-11-2 0,0 0 0,7 0 0,1 0 0,-6 0 0,-1 0 0,2 0 0,-1 0 0,0 0 0,0 0 774,-1 0 1,-1 0-775,11 0 0,6 0 0,-8 0 1207,1 0-1207,-5 0 0,3 0 547,-3 0-547,0 0 0,3 0 1028,-8 0-1028,9 0 550,-9 0-550,3 0 21,-8 0-21,-1 0 0,-8 0 0,0 0 0,-3 0 0,1 0 0,-1 0 0,-1-3 0,0-3 0,1-6 0,-3-9 0,5-5 0,-5-11-1235,2-2 1235,0 15 0,-1-4 0,-2-3 0,0-3 0,1 1 0,4-2 0,-1-2 0,-3 2 0,-1-4 0,0-1 0,0 4 0,3-5 0,-1 2-881,-2 6 0,0-1 1,0 2 880,0-3 0,0 2 0,0 6 0,0 1-618,0-5 0,0 1 618,0-1 0,0 1 0,0 0 0,0-1-748,0-3 0,0-1 748,0 3 0,0 1 0,0 3 0,0 0 0,-1-10 0,2 1 0,1 6 0,1 1 0,-1-3 0,1-1 0,2 0 0,0 2 36,-2 8 0,-1 0-36,0-2 0,0-1 0,0 0 0,0 2 0,-1-14 1996,3 2-1996,-4 7 0,0 4 1281,3 1-1281,-2 10 1858,1 0-1858,-2 5 1119,0-1-1119,0 3 283,0-2-283,0 5 0,0-2 0,0 0 0,0 3 0,0-3 0,-4 2 0,-11-4 0,-2 2 0,-3 0 0,-3 1-671,2 2 1,-1 0 670,-11-1 0,-2-1-1224,0 1 0,-1 0 1224,-2-1 0,-2 0-938,10 4 0,1 0 0,-1 0 938,-1-2 0,1 0 0,-1 1 0,-2 3 0,0 0 0,-1-1 0,-3-2 0,1-2 0,-1 1-860,3 4 1,0 0-1,0-1 860,-5-2 0,-1-2 0,0 1-650,2 1 0,0 1 1,1-1 649,-1 0 0,1-2 0,-1 0 0,8 2 0,0 0 0,-1-1 0,0 1 0,0-1 0,0 1 0,0 0 0,-1-1 0,-2-1 0,-1-1 0,0 1 0,0 0 0,1 0 0,1 2 0,-1-1 0,-1 0-320,-2-1 0,0-1 1,0 0-1,1 1 320,4 1 0,1 1 0,0 0 0,0 0 0,-5-2 0,0 1 0,1 0 25,1 0 0,2 0 0,0 0-25,5 0 0,0 0 0,0 0 161,0 2 1,0 0 0,-1 0-162,-1-1 0,-1-1 0,0 0 0,1 0 0,-1 0 0,0 0 0,3 0 0,1-1 0,-2 1 0,-4-2 0,-1 0 0,0 0 104,3 0 0,0 0 0,-1 0-104,-6 1 0,-1 1 0,2-1 0,-4-4 0,1 1 374,5 3 0,-3 1 0,3 0-374,1-1 0,0 0 168,6 1 0,0 0 0,0 0-168,-8-1 0,1 0 463,3 2 0,1 0-463,3 1 0,1 0 0,-8-1 0,0 0 0,10 3 0,0-1 0,-9-1 0,-1-1 0,7 3 0,0 0 0,0 0 0,0 0 0,-2 0 0,-1 0 0,3 0 0,0 0 0,1 2 0,-1 0 0,0 0 0,2 1 0,2 1 0,2 1 0,-18 0 1214,16 0 1,1 0-1215,-6-3 2510,-5 7-2510,13-5 0,0-1 0,-15 6 594,11-4 0,0 1-594,2 1 0,1-1 0,-11 3 881,0 6-881,2-7 562,13 3-562,-3-4 0,11 2 0,-1-3 1112,0 3-1112,-1-3 304,-8 6-304,2-2 0,-15 10 0,4 1 0,-3 4 0,4-5 0,9 0 0,3-9 0,6 3 0,2-9 0,4 2 0,-1-3 0,4 0 0,-4 1 0,4 2 0,-8 4 0,-4 7 0,-8 9 0,1-4-327,4-6 1,1 0 326,-6 6 0,2-8 0,1 0 0,-2 3 0,-2 0 0,10-10 0,0 0 0,4-4 0,0 1 0,0-3 653,-3 0-653,2 0 0,-4-1 0,7 0 0,-2-1 0,0 0 0,-1 0 0,-11 0 0,-9 0 0,-11 0-561,13 0 0,0 0 561,6 0 0,0 0 0,-9 0 0,0 0 0,9 0 0,0 0-122,-4 2 1,2 0 121,-10-1 0,11 4 0,3-1 0,9-1 0,-2 0 1108,9-1-1108,-2-2 257,4 4-257,-4-4 0,4 3 0,-5-2 0,2 1 0,-3-1 0,-1 0 0,2 1 0,-2-2 0,5 2 0,-2-2 0,4 2 0,-2-2 0</inkml:trace>
  <inkml:trace contextRef="#ctx0" brushRef="#br0" timeOffset="990639">15261 9447 24575,'40'0'0,"-1"0"0,0 0 0,0 0 0,0 0 0,0 0 0,1 0 0,-1 0 0,-3 0 0,0 0 0,-1 0 0,1 0 0,0 0 0,1 0 0,0 0 0,2 0 0,1 0 0,-4 0 0,2 0 0,1 0 0,2 0 0,0 0 0,1 0 0,-1 0 0,1 0 0,-2 0 0,0 0 0,-1 0 0,-3 0 0,-1 0-410,5 0 0,-3 0 1,-1 0-1,-2 0 1,0 0-1,1 0 0,-1 0 1,2 0 241,2 0 0,2 0 0,1 0 1,0 0-1,-1 0 0,-2 0 1,-3 0-1,-4 0 168,13 0 0,-7 0 0,1 0 156,-4 0 1,2 0 0,0 0 0,-4 0-1,0 0 1,-3 0 0,-7 0 0,-6 0-1</inkml:trace>
  <inkml:trace contextRef="#ctx0" brushRef="#br0" timeOffset="994831">15107 9252 24575,'35'0'0,"1"0"0,-1 0 0,1 0 0,-1 0 0,1 0 0,0 0 0,-1 0 0,-1 0 0,0 0 0,1 0 0,1 0 0,0 0 0,0 0 0,2 0 0,-1 0 0,2 0 0,-1 0 0,2 0 0,-4 0 0,2 0 0,1 0 0,0 0 0,1 0 0,0 0 0,1 0 0,0 0 0,-1 0 0,0 0 0,0 0 0,0 0 0,-2 0 0,0 0-168,1 0 0,0 0 0,0 0 0,-1 0 0,1 0 0,-1 0 0,-1 0 0,0 0 0,-2 0 0,1 0 0,-2 0 0,-1 0 168,10 0 0,0 0 0,-1 0 0,-2 0 0,-2 0 0,-4 0 0,-4 0 108,4 0 0,-5 0 0,-5 0 1,2 0-1,-22 0 0</inkml:trace>
  <inkml:trace contextRef="#ctx0" brushRef="#br0" timeOffset="997372">21899 8498 24575,'-26'29'0,"0"0"0,0 1 0,4-6 0,1 3 0,-2 0 0,0 1 0,-2 0 0,0 0 0,-2 0 0,0 1 0,-1 0 0,0 0 0,-1 0-212,5-4 1,-1 0 0,-1 1 0,1-1 0,-1 0 0,1-2 0,0-1 211,-6 3 0,0-2 0,1-1 0,-1-1 0,1-2 0,-5 2 0,0-2 0,1-3 0,3-2 0,-7-2 0,4-3 96,0 0 0,9-3 0,18-6 0,-2 0 0</inkml:trace>
  <inkml:trace contextRef="#ctx0" brushRef="#br0" timeOffset="998720">21075 9148 24575,'-32'24'0,"0"0"0,3-2 0,1 1 0,0 1 0,4 0 0,4-8 0,10-2 0,28-6 0,11 0 0,5 7 0,2 1 0,2-3 0,-1 0 0,-2 2 0,-6-1 0,-14-6 0,-13-8 0,0 0 0</inkml:trace>
  <inkml:trace contextRef="#ctx0" brushRef="#br0" timeOffset="1E6">19691 8754 24575,'38'0'0,"1"0"0,-1 0 0,1 0 0,-1 0 0,1 0 0,-1 0 0,0 0 0,1 0 0,-1 0 0,1 0 0,-1 0 0,1 0 0,1 0 0,0 0 0,-1 0 0,0 0 0,0 0 0,0 0 0,0 0 0,-1 0 0,0 0 0,0 0 0,-1 0 0,3 0 0,-1 0 0,1 0 0,0 0 0,-1 0 0,-1 0 0,0 0 0,-2 0 0,-1 0 0,-2 0 0,7 0 0,1 0 0,-2 0 0,-4 0 0,-5 0 0,-8 0 0,1 0 0,-18 0 0</inkml:trace>
  <inkml:trace contextRef="#ctx0" brushRef="#br0" timeOffset="1.00183E6">15108 9215 24575,'35'0'0,"-1"0"0,0 0 0,1 0 0,-1 0 0,-1 0 0,0 0 0,0 0 0,2 0 0,5 0 0,-8 0 0,2 0 0,2 0 0,2 1 0,2-1 0,1 1 0,0-1 0,2 0 0,-1-1 0,1 1 0,0-1-219,-6-1 1,1 1-1,2-2 1,0 1-1,1-1 1,0 1-1,1-1 1,-1 0-1,1 0 1,-2 0 0,1 0-1,-2 0 1,0 1-1,-2 0 1,-1 0-110,4 0 0,-1 1 0,-1 0 1,-1 0-1,-1 0 0,0 0 1,-1 0-1,2 0 0,-1-1 1,2 0 120,1-1 1,3-1-1,2 0 1,1 0 0,0 0-1,-1-1 1,-3 1-1,-2 0 1,-5 0 0,-5 1-1,-6 1 207,6-1 0,-9 1 441,-6-1 0,-1 3 0,-11 0 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9T18:15:41.444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1743 2499 24575,'30'0'0,"0"0"0,-1 0 0,10 0 0,2 0 0,-4 0 0,-6 0 0,-1 0-712,-1 0 1,1 0 0,-4 0 711,8 0 0,1 0 685,-13 0-685,-1 0 353,-9 0-353,-5 0 0,-4 0 0,3 0 1096,-2 0-1096,2 0 0,-2 0 0,1 0 0,-1 0 0,0 0 0,-2 0 0,0 0 0</inkml:trace>
  <inkml:trace contextRef="#ctx0" brushRef="#br0" timeOffset="1340">2795 2477 24575,'16'0'0,"0"0"0,3 0 0,6 0 0,-5 0 0,16 0 0,-14 0 0,-1 0 0,0 0 0,6 0 0,10 0 0,-8 0 0,-1 0 0,10 0-461,-6 0 1,-1 0 460,1 0 0,-10 0 0,0 0 0,16 0 0,-16 0 0,0 0 0,17 0 0,-18 0 0,1 0 0,16 0 0,1 0 0,-17 0 0,-1 0 0,11 0-251,-10 0 1,0 0 250,10 0 0,5-4 0,-11 3 0,-1-2 0,-8 3 0,-5 0 898,-3 0-898,-5 0 524,0 0-524,0 0 0,-1 0 0,-1 0 0</inkml:trace>
  <inkml:trace contextRef="#ctx0" brushRef="#br0" timeOffset="65780">13063 2273 24575,'38'0'0,"-1"0"0,-16 0 0,1 0 0,15 0 0,-1 0 0,-5 0 0,-6 0 0,-4 0 0,-2 0 0,-9 0 0,1 0 0,-7 0 0,-2 0 0</inkml:trace>
  <inkml:trace contextRef="#ctx0" brushRef="#br0" timeOffset="73533">9053 1925 24575,'38'0'0,"2"0"0,-1 0 0,-9 0 0,-8 0 0,-1 0 0,-4 0 0,2 0 0,-8 0 0,-3 0 0,-1 0 0,-3 0 0,-2 0 0,0 0 0</inkml:trace>
  <inkml:trace contextRef="#ctx0" brushRef="#br0" timeOffset="95194">14194 2530 24575,'21'0'0,"2"0"0,14 0-1639,-15 0 1,1 0 1491,8 0 0,0 0 147,-2 0 0,-2 0 201,-3 0 1,1 0-202,8 0 0,5 0 0,-4 0 0,-6 0 0,0 0-114,0 0 0,4 0 0,1 0 0,-1 0 114,5 0 0,-1 0 0,-2 0-1090,-4 0 1,-1 0 0,1 0 1089,1 0 0,2 0 0,0 0 0,-4 0 0,5 0 0,-2 0-45,-3 0 1,0 0-1,-2 0 45,-2 0 0,-1 0-83,7 0 0,-2 0 83,10 0 946,-7 0-946,-11 0 3276,-7 0-3130,-6 0 1823,1 0-1969,-6-2 0,0 2 0,-3-1 0</inkml:trace>
  <inkml:trace contextRef="#ctx0" brushRef="#br0" timeOffset="109044">1726 1124 24575,'28'0'0,"-3"0"0,1 0 0,11 0-585,-12 0 1,4 0 0,0 0 584,-1 0 0,1 0 0,-1 0-989,1 0 1,-1 0 0,1 0 988,3 0 0,1 0 0,-2 0 0,1 0 0,-1 0 0,0 0 0,0 0 0,6 0 0,3 0 0,-6 0 0,2 0 0,0 0 0,-1 0 0,1 0 0,1 0 0,-1 0 0,2 0 0,0 0 0,-2 0 0,0 0 0,-2 0 0,1 0 0,-3 0 0,0 0 0,0 0 0,1 0 0,-2 0 0,0 0 0,0 0 0,1 0 0,6 0 0,2 0 0,-2 0 0,-1 0 0,-3 0 0,-2 0 0,2 0 0,3 0 0,2 0 0,-1 0 0,-6 0 0,-4-1 0,0 2 0,0-1 0,4 1 0,0 1 0,-2-1-337,-2 1 1,-2-1-1,0 1 337,2 0 0,1-1 0,-2 2-299,3 0 1,-2 1 298,9-3 556,-11 2-556,-6-3 2409,-6 3-2409,-1-3 2409,-5 3-2409,1-3 206,-5 0 0,-2 0 0,0 0 0</inkml:trace>
  <inkml:trace contextRef="#ctx0" brushRef="#br0" timeOffset="123328">4131 6574 24575,'3'-10'0,"7"-5"0,6-3 0,8-10 0,0 3 0,-4-2 0,2 4 0,-9 7 0,1 3 0,-7 3 0,-2 5 0,-1 0 0,0 1 0,0 4 0,-1-4 0,0 4 0,-2-3 0,1 1 0,1 12 0,3 0 0,4 12 0,4 3 0,4-3 0,2 5 0,3-4 0,0 0 0,-5-6 0,-2-3 0,-6-6 0,-2-3 0,-1-1 0,-3 1 0,0-1 0,-1 0 0,-1 0 0,-2-1 0,0-1 0,0 0 0</inkml:trace>
  <inkml:trace contextRef="#ctx0" brushRef="#br0" timeOffset="124933">5843 12134 24575,'29'0'0,"0"0"0,0 0 0,-3 0 0,-1 0 0,4 0 0,0 0 0,3 0 0,1 0 0,1 0 0,-1 0-656,0 0 1,0 0-1,0 0 1,0 0 0,0 0-1,3 0 1,1 0-1,0 0 1,0 0 0,0 0-1,2 0 1,0 0-1,0 0 1,0 0 0,1 0 108,-6 0 1,-1 0 0,1 0 0,0 0 0,0 0 0,0 0 296,5 0 1,0 0 0,0 0-1,0 0 1,0 0 249,-1 0 0,1 0 0,-1 0 0,0 0 0,2 0-339,-4 0 1,1 0 0,0 0 0,1 0 0,-1 0 0,-1 0 338,4 0 0,0 0 0,0 0 0,-1 0 0,1 0 0,-5 0 0,1 0 0,-1 0 0,0 0 0,1 0 0,-2 0 0,5 0 0,0 0 0,0 0 0,-1 0 0,-1 0 0,-3 0 0,0 0 0,-1 0 0,0 0 0,0 0 124,0 0 0,0 0 1,1 0-1,-2 0 0,-1 0-124,7 0 0,-2 0 0,0 0 382,4 0 0,1 0 1,-3 0-383,-1-3 0,-1 1 722,-8 1 0,-1 1 0,-1 0-722,3-3 0,-2 1 3276,12 2-2574,-18 0 2574,-9-2-2968,-5 1 2856,-3-1-3164,0 2 1724,-2-1-1724,0-1 0,-2-1 0,0 1 0,0 0 0</inkml:trace>
  <inkml:trace contextRef="#ctx0" brushRef="#br0" timeOffset="130352">10240 12042 24575,'34'0'0,"0"0"0,0 0 0,0 0 0,0 0 0,0 0 0,0 0 0,-5 0 0,7 0-410,-5-1 0,4 1 1,3-1-1,3 1 1,2 0-1,1 0 0,-1 0 1,0 2 81,-5-1 0,1 2 0,1-1 1,0 1-1,0 1 0,1-1 1,-1 0-1,0 1 0,-1-1 1,-2-1-83,4 1 0,-3-2 1,-1 1-1,0 0 1,1-1-1,1 1 0,1 1 1,3-1 190,-9 1 1,1-1-1,2 1 1,1 1-1,1-1 1,1 1-1,1-1 1,0 1-1,-1 0 1,0-1 0,0 0-1,-2 1 1,-1-2-1,-2 1 1,-1-1 62,10 1 0,-3-1 0,-1-1 0,-1 1 1,-2-1-1,2 0 0,0 1 0,1-1 156,-4 1 0,2 0 0,-1-1 0,2 1 0,-1 0 0,0 0 0,0 0 0,0-1 0,-2 0 0,0 0-254,3 0 0,-1-1 1,0 0-1,-1 0 1,-1 0-1,1 0 1,-1-1-1,0 1 254,2 0 0,0 0 0,-1 0 0,0 0 0,0 0 0,0 0 0,0 0 0,0 0 0,1 0 0,-1 0 0,1 0 0,-1 0 0,-1 0 0,0 0 0,1 0 0,0 0 0,-1 0 0,-1 0 0,-1 0 0,-1 0 160,6 0 1,-2 0 0,-1 0 0,0 0-161,0 0 0,1 0 0,-2 0 0,-3 0 645,8 0 1,-2 0-646,-4 0 0,1 0 0,-2 0 0,-5 0 0,-1 0 0,-1 0 1169,9 0 0,-1 0-1169,-7 0 0,0 0 0,11 0 0,1 0 1438,-10 2 1,0 1-1439,10-1 0,1 1 0,-5 3 0,-1-1 0,-9-2 0,-1 0 1195,10 0 0,-2-1-1195,-11-2 0,-1 0 1067,3 0 0,-1 0-1067,15 0 1221,-15 0-1221,-2 0 1915,-12 0-1915,-1 0 1247,-3 0-1247,0 0 0,-2 0 0,0 0 0</inkml:trace>
  <inkml:trace contextRef="#ctx0" brushRef="#br0" timeOffset="131743">13485 12019 24575,'34'0'0,"-12"1"0,3-2 0,0 0 0,3-1 0,0 0-1093,5 1 1,1 1 0,0-1-1,5-2 1,-1-2 0,-1 2 518,-9 2 1,-1 1-1,1-1 603,4-1 1,0 0 0,-2 0-30,-5 2 0,-1 0 524,8 0 0,-2 0-524,-5 0 0,-4 0 0,7 0 0,-8 0 3276,-12 0-2611,-5 1-95,-3 1 0,-2 0 0,1-1 1</inkml:trace>
  <inkml:trace contextRef="#ctx0" brushRef="#br0" timeOffset="133215">20146 11914 24575,'34'0'0,"0"0"0,0 0 0,0 0 0,4 0 0,0 0 0,1 0 0,-2 0 0,-5 0 0,0 0 0,-1 0 0,2 0-820,4 0 1,2 0 0,-1 0 0,-2 0-274,2 0 1,-3 0 0,1 0 978,4 0 1,0 0 0,-2 0 113,-9 0 0,-3 0 0,1 0 12,1 0 0,0 0 0,-1 0-12,10 0 0,-3 0 645,-9 0 0,-4 0-645,7 0 0,-8 0 0,-12 0 3276,-2 0-3246,-2 0 0,-2 0 0,0 0 0</inkml:trace>
  <inkml:trace contextRef="#ctx0" brushRef="#br0" timeOffset="134045">20104 11976 24575,'-23'0'0,"-4"0"0,5 0 0,-1 0-1191,-3 0 1,0 0 1190,-1 0 0,0 0 0,1 0 0,-1 0 0,-3 0 0,1 0 0,2 0 0,0 0 0,1 0 0,-2 0-1093,1 0 1,-2 0 0,0 0 1049,-10 0 0,1 0 43,-1 0 0,0 0-130,10 0 0,1 0 0,1 0 130,2 0 0,1 0-364,-8 0 0,2 0 364,6 0 0,2 0 868,-15 0-868,15 0 2945,5 0-2945,10 0 0,5 0 0,0 0 0</inkml:trace>
  <inkml:trace contextRef="#ctx0" brushRef="#br0" timeOffset="137002">22854 9935 24575,'0'19'0,"0"4"0,0 2 0,0 13 0,0-11 0,0 4 0,0-4 0,0 11-439,0-8 0,0-2 439,0-6 288,0-2-288,0-13 0,0-2 0,0-3 0</inkml:trace>
  <inkml:trace contextRef="#ctx0" brushRef="#br0" timeOffset="137984">22584 10170 24575,'39'0'0,"1"0"0,-14 0 0,-1 0-1523,16 0 1523,-16 0 0,0 0 0,2 0 0,-6 0 0,0 0 495,1 0-495,9 0 252,-15 0-252,2 0 0,-9 0 0,1 0 776,-6 0-776,6 0 0,-1 0 0,6 0 0,-1 0 0,-2 0 0,0-2 0,-2 2 0,-6-4 0,3 2 0,4-3 0,-7 2 0,5 0 0</inkml:trace>
  <inkml:trace contextRef="#ctx0" brushRef="#br0" timeOffset="139389">23448 9711 24575,'0'-25'0,"4"-3"0,2 6 0,1-1-659,2 2 1,1 1 658,3-2 0,1 1 0,6-8 0,-7 8 0,-1 1 0,3-3 429,4-7-429,-10 17 218,-3 2-218,-2 9 0,-4 1 0,2 22 0,-2 5 0,0-2 0,0 3-1076,0 3 1,0 2 1075,-2-6 0,0 1 0,0 0-926,2 3 0,0 1 1,-1 0 925,-2 2 0,-2 1 0,2-1 0,2 1 0,2 0 0,-3-2 0,-2-3 0,-2-2 0,2 0-792,2 9 1,2-1 791,-5-1 0,0-1 0,5-1 0,0 0 0,-4 4 0,-1 0 0,4-1 0,0-1 0,-3-3 0,-1-1-348,5-3 0,0-1 348,0 1 0,0-2 0,-3 14 1837,2-2-1837,-3-11 2696,4-5-2696,0-10 2039,0-4-2039,-1-3 1060,0 1-1060,-1-1 0,2-2 0,0 0 0</inkml:trace>
  <inkml:trace contextRef="#ctx0" brushRef="#br0" timeOffset="140150">23167 10661 24575,'17'0'0,"16"0"0,-5 0 0,7 0 0,1 0-820,-6 0 1,1 0 0,1 0 0,1 0 163,1 0 1,2 0-1,1 0 1,-1 0 0,-1 0-165,2 0 1,-1 0 0,0 0 0,-1 0 574,-3 0 0,0 0 1,0 0-1,-2 0 245,4 0 0,-1 0 0,-2 0 120,-3 0 1,-1 0 0,0 0-121,4 0 0,-1 0 0,-2 0-130,0 0 1,-3 0 129,1 0 0,-5 0 3276,-9 0-3029,2 0 1,-11 0 0,2 0 0</inkml:trace>
  <inkml:trace contextRef="#ctx0" brushRef="#br0" timeOffset="141891">13301 12003 24575,'26'0'0,"0"0"0,7 0 0,2 0 0,-6 0 0,1 0 0,1 0-1093,5 0 1,1 0 0,0 0-1,-3 0 1,-1 0 0,3 0 818,-4 0 1,3 0 0,-1 0 0,-1 0 273,3 0 0,-1 0 0,1 0 0,0 0 0,0 0 0,-1 0 61,6 0 1,-4 0-62,-5 0 0,-3 0 450,-1 0 1,-2 0-451,-2 0 0,-2 0 0,10 0 0,-2 0 3276,-12 0-2903,-1 0 134,-8 0 0,-7 0 1,0 0-1</inkml:trace>
  <inkml:trace contextRef="#ctx0" brushRef="#br0" timeOffset="143122">13611 11833 24575,'13'0'0,"21"0"0,-13 0 0,0 0-445,0 0 0,1 0 445,2 0 0,1 0 0,-5 0 0,0 0 0,1 0 0,-1 0 0,19 0 292,-18 0-292,-7 0 148,-6 0-148,-1 0 0,-5-1 0,0 1 0,-2-2 0</inkml:trace>
  <inkml:trace contextRef="#ctx0" brushRef="#br0" timeOffset="343895">9308 2495 24575,'29'0'0,"0"0"0,0 0 0,2 0 0,0 0 0,-2 0 0,-1 0 0,0 0-1639,9 0 1,1 0 1330,-10 0 1,0 0 307,7 0 0,-1 0 603,-9 0 1,-2 0-604,5 0 0,-3 0 0,-1 0 636,2 0-636,-17 0 0,-5 0 0,1 0 0,-3 0 0,0 0 0</inkml:trace>
  <inkml:trace contextRef="#ctx0" brushRef="#br0" timeOffset="345181">10615 2460 24575,'23'0'0,"-3"0"0,3 0 0,4 0 0,2 0-1639,8 0 1,3 0 856,-13 0 0,-1 0 1,2 0 781,1 0 0,2 0 0,-1 0 0,0 0 0,0 0 0,1 0-809,8 0 0,2 0 0,-1 0 809,-8 0 0,0 0 0,1 0-502,1 0 0,3 0 0,0 0 0,-2 0 502,4 0 0,-1 0 0,1 0 0,-6 0 0,1 0 0,0 0 0,0 0 0,0 0 0,0 0 0,0 0 0,0 0 0,0 0 0,1 0 0,-1 0 0,1 0 0,2 0 0,1 0 0,0 0 0,0 0 0,-7 0 0,1 0 0,0 0 0,1 0 0,2 0 0,-2 0 0,2 0 0,1 0 0,1 0 0,-1 0 0,-1 0 0,-2 0-603,2-1 0,-2 0 1,-2 0-1,1-1 1,1 1 602,7 0 0,1 0 0,1 0 0,-3 0 0,-4-1 0,0 1 0,-3-1 0,-2-2-2,-2-1 1,-1-1 0,1 2 1,2 2 0,1 2 0,-1-1 537,8-5 0,-2 1-537,-8 4 0,-2 2 2978,6-1-2978,-11 0 3276,-7-3-1894,-4 3 1433,-3-3-2815,-1 3 0,-4 0 0,0 0 0</inkml:trace>
  <inkml:trace contextRef="#ctx0" brushRef="#br0" timeOffset="346205">14435 2488 24575,'33'0'0,"-5"0"0,4 0 0,-5 0 0,1 0 0,3 0-820,-2 0 1,2 0 0,1 0 0,1 0-1,1 0 1,0 0 0,1 0 0,0 0 237,2 0 1,0 0 0,1 0 0,0 0 581,-4 0 0,0 0 0,1 0 0,0 0 0,-3 0 0,0 0 0,-1 0 0,0 0 0,-1 0 0,2 0 0,0 0 0,-1 0 0,-3 0 634,4 0 0,-2 0-634,-3 0 0,-2 0 1585,8 0-1585,-2 0 0,-18 0 0,-3 0 3276,-6 0-2908,0 0 1,-2 0 0,0 0 0</inkml:trace>
  <inkml:trace contextRef="#ctx0" brushRef="#br0" timeOffset="348873">9520 2678 24575,'19'0'0,"9"0"0,6 0 0,0 0 0,3 0-1093,1 0 1,3 0 0,1 0 914,-6 0 1,1 0 0,0 0-1,0 0-642,0 0 1,-1 0 0,0 0 0,0 0 432,1 0 0,0 0 0,0 0 1,3 0 386,-7 0 0,2 0 0,1 0 0,1 0 0,-1 0 0,0 0-448,-2 0 0,-1 0 0,1 0 0,-1 0 1,1 0-1,0 0 448,3 0 0,-1 0 0,1 0 0,0 0 0,0 0 0,1 0-496,0 0 0,2 0 0,0 0 0,-1 0 0,-1 0 1,-2 0 495,5 0 0,-3 1 0,1-1 0,1-1-256,-7 1 1,1-2 0,0 1 0,1 0 0,0-1 0,0 1 255,0-1 0,0 1 0,0-1 0,0 1 0,0-1 0,1-1-55,-2 0 1,1-1 0,0 0 0,0 0 0,0 0-1,1-1 1,-1 2 54,0-1 0,0 2 0,0-1 0,1 0 0,-1 0 0,1 0 0,-1 0 59,2-2 1,-1 0 0,1 0 0,0-1 0,0 1 0,0-1 0,2 1-60,-2 1 0,2-1 0,0 1 0,1 0 0,-1-1 0,0 1 0,-1 0 0,-2-1 0,5-1 0,-3 0 0,0 0 0,0-1 0,-1 1 0,2 0 0,-2 1 0,1 0 0,1 1 0,-1-1 0,0 1 0,-2-1 0,-2 0 103,1-1 1,-1 0-1,-2 0 1,-1 0-1,0 1-103,2 0 0,0 1 0,-1 1 0,-2-1 456,4-1 1,-2 0 0,0 0-457,0 1 0,1 0 0,-4 1 1141,1 0 0,-1 0-1141,1 0 0,4 0 0,-5-1 0,-5 2 0,-2-1 1638,3 1 0,-4 1-612,-10 1 2250,-7 0-2114,0 0 1894,-3 0-3056,1 2 0,-5 0 0,1 0 0,-2 2 0,0-4 0,1 3 0,-1-1 0,2 0 0,1-1 0</inkml:trace>
  <inkml:trace contextRef="#ctx0" brushRef="#br0" timeOffset="350421">12007 2324 24575,'26'0'0,"-1"0"0,-1 0 0,2 0 0,2 0 0,3 0 0,1 0-1093,1 0 1,0 0 0,0 0 75,-2 0 0,0 0 0,1 0 1017,5 0 0,2 0 0,-4 0 0,0 0 0,0 0-158,-4 0 1,2 0 0,-4 0 157,-7 0 0,1 0 0,10 0 0,5 0 0,-5 0 0,-11 0 0,-2 0 726,13 0 0,-4 0-726,-18 0 0,-4 0 0,-3 0 0,-2 0 0,0 0 0</inkml:trace>
  <inkml:trace contextRef="#ctx0" brushRef="#br0" timeOffset="355457">11871 1258 24575,'33'0'0,"0"0"0,-4 0 0,0 0 0,-2 0 0,1 0 0,-1 0-1639,9 0 1,-1 0 1161,2 0 0,-2 0 477,-8 0 0,2 0 0,1 0 0,2 0 0,-2 0 0,-1 0 0,-1 0 0,3 0 0,3 0 0,-3 0 0,-3 0 0,-2 0 133,0 0 1,0 0-134,-4 0 0,0 0 0,5 0 0,0 0 0,-7 0 0,1 0 0,-1 0 0,0 0 912,10 0-912,-9 0 0,3 3 0,-4 1 2138,-5 2-2138,0-3 914,-1 3-914,-2-3 0,6 0 0,7 2 0,-3-4 0,11 5 0,-7-5 0,5 3 0,-5-4 0,3 0 0,6 0 0,-7 0 0,5 0 0,-13 0 0,-5 0 0,4 3 0,5-3 0,9 3-722,-9-2 0,2-2 722,0 1 0,1 0 0,0 0 0,0 0 0,-1 0 0,0 0 0,0 0 0,0 0 0,-3 0 0,0 0-161,0 0 0,0 0 161,9 0 0,-8 0 0,-11 0 0,1 0 0,-8 2 355,-1-1 0,-2 0 0,-4-1 0</inkml:trace>
  <inkml:trace contextRef="#ctx0" brushRef="#br0" timeOffset="358162">7113 4448 24575,'36'0'0,"0"0"0,-2 0 0,2 0 0,-4 0 0,-9 0 0,1 0-310,5 0 1,4 0 0,-2 0 309,4 0 0,-1 0 0,-7 0 0,1 0 0,0 0 0,4 0 0,1 0 0,-2 0-975,2 0 0,-1 0 975,1 0 0,-2 0 0,-7 0 0,-3 0 553,13 0-553,1 0 0,-14 0 0,4 0 0,-10 0 426,0-1-426,-7 0 1757,-1-1-1757,-3 2 0,-2 0 0,-1 0 0</inkml:trace>
  <inkml:trace contextRef="#ctx0" brushRef="#br0" timeOffset="360114">10438 4399 24575,'17'0'0,"16"0"0,-11 0 0,3 0-1639,9 0 1,1 0 897,1 0 1,-1 0 740,-6 0 0,0 0 452,8 0 1,0 0-453,2 0 0,-1 0 0,-4 0 0,1 0-66,6 0 1,-3 0 65,0 0 0,-1 0 0,1 0-175,-11 0 175,9 0 0,-10 0 0,0 0 0,3 0 0,-3-3 2306,0 2-2306,-5-2 455,-1 0-455,-8 0 1180,2-1-1180,-7 2 218,4-1-218,2 2 0,6-5 0,6 2 0,1-3 0,4-1 0,1 1 0,6-2 0,-11 5 0,1 0 0,-6 1 0,0 1-234,5 0 0,-1 0 234,6 2 0,-6-3 0,5 2 0,-13-2 0,-1 3 0,-9 0 0,-3 0 468,0 0-468,3 0 0,5-3 0,4 3 0,8-3 0,-7 0 0,12 3 0,-17-5 0,5 5 0,-10-3 0,-3 3 0,0-1 0,-2 0 0,0 0 0</inkml:trace>
  <inkml:trace contextRef="#ctx0" brushRef="#br0" timeOffset="363081">14255 4448 24575,'39'0'0,"0"0"0,0 0 0,-14 0 0,1 0 0,5 0 0,6 0 0,1 0 0,-5 0-1616,5 0 0,-4 0 1616,-12 0 0,1 0 0,17 0 0,-2 0 0,-4 0 0,3 0 0,1 0 0,-15 0 0,-1 0 0,15 1 0,3-2-1274,-5-1 0,1-1 1274,-9 1 0,1-1 0,0 1-724,8-2 0,2 0 0,0-1 724,-8 0 0,1 0 0,1 0 0,0-1-820,2 1 1,0-1 0,1 0 0,0 0 782,3 1 0,0-1 0,0 0 0,-2 0 37,2-1 0,-3 0 0,2 2-344,-5 2 1,2 1 0,-2 0 0,-1 1 343,-1-1 0,-3 1 0,1-1 49,3 1 1,0-1 0,0 1-50,-2 1 0,1 0 0,-3-1 0,5-1 0,-2 0 685,5 1 0,-1 2-685,-6-1 0,-2 0 0,0 0 0,0 0 0,-4 0 0,1 0 0,3 0 0,-1 0 3084,16 0-3084,-16 0 0,0 0 0,-2 0 0,0 0 0,7 0 0,2 0 0,-3 1 0,2 1 0,-1-1 0,8 0 0,0-1 474,-9 2 1,1 0 0,-1-1-475,6-1 0,-1 0 0,2 0 0,-1 0 284,-2 0 0,-1 0-284,2 0 0,-1 0 0,-6 0 0,0 0 0,3 0 0,1 0 301,-4 0 0,-1 0-301,-2 0 0,-2 0 0,15 3 372,-6-2-372,-5 3 2302,4-4-2302,-14 0 1914,8 0-1914,-12 0 823,-1 0-823,-4 0 142,-2 0-142,-1 0 0,0 0 0,-3 0 0,-4 0 0,-5 2 0,-6 1 0,-7 1 0,0 1 0,-3-4 0,-1 5 0,4-5 0,-4 1 0,-2 0 0,1-2 0,2 0 0,1 0 0,3 0 0,0 0 0,5 0 0,-4 0 0,4 0 0,-10 0 0,4 0 0,-3 0 0,-10 0 0,15 0 0,-9 0 0,17 0 0,4 0 0,0 0 0,2 0 0,3 0 0,0 0 0</inkml:trace>
  <inkml:trace contextRef="#ctx0" brushRef="#br0" timeOffset="366441">6381 4535 24575,'35'0'0,"-6"0"0,1 0 0,-4 0 0,1 0-534,1 0 0,2 0 0,1 0 534,0 0 0,1 0 0,0 0-359,5 0 0,1 0 0,0 0 359,0 0 0,0 0 0,-2 0-372,-6 0 1,-1 0 0,-1 0 371,7 0 0,-2 0-513,-3 0 0,-3 0 513,9 0 325,-12 0 1,-2 0-326,-5 0 1085,-3 0-1085,-9 0 1824,2 0-1824,-3 0 0,-2 0 0,0 0 0</inkml:trace>
  <inkml:trace contextRef="#ctx0" brushRef="#br0" timeOffset="380972">9223 2374 24575,'26'0'0,"2"0"0,-2 0 0,3 0 0,-6 0 0,0 0-707,4 0 1,-1 0 706,12 0 0,-16 0 0,-1 0 0,18 0 0,-10 0 0,0 0 0,-8 0 0,0 0 0,7 0 0,1 0 0,-2 0 0,-1 0 0,-5-1 0,0-1 0,5 1 0,-1 1 0,6-4 427,-1 4-427,-4-5 242,4 3-242,-9-4 0,3 6 0,-4 0 718,-5 0-718,4 0 26,-7 0-26,2 0 0,-6 0 0,2 0 0,-4 0 0,2 0 0,-2 0 0,-2 0 0,-1 0 0,-1 0 0,0 0 0</inkml:trace>
  <inkml:trace contextRef="#ctx0" brushRef="#br0" timeOffset="384464">6317 4434 24575,'23'0'0,"0"0"0,-3 0 0,2 0 0,14 0 0,2 0-1639,-7 0 1,-1 0 1528,1 0 0,-1 0 110,-6 0 0,0 0 518,4 0 1,2 0-519,3 0 0,1 0 0,-5 0 0,1 0-241,10 0 1,-1 0 240,1 0 0,-14 0 0,-2 0 0,9 0-230,-12 0 0,1 0 230,16 0 0,0 0 0,-1 0 0,0 0 0,-5 0 0,5 0 0,-6 0 1676,4 0-1676,-12 0 44,0 0-44,-12 0 1144,-1 0-1144,1 0 537,0 0-537,-1 0 0,1 0 0,0 0 0,-1 0 0,5 0 0,0 0 0,5 0 0,5 0 0,1-3 0,5-1 0,0-4 0,-1 0 0,1 4 0,-5-2 0,4 1 0,-9 2 0,3-1 0,-4 4 0,0-3 0,-1 3 0,1-3 0,-1 3 0,-3 0 0,3-3 0,-8 2 0,8-2 0,-8 3 0,4 0 0,-7-2 0,-1 2 0,-3-2 0,0 2 0,0 0 0,0 0 0,-2-1 0,0-1 0,-2-9 0,0-2 0,2-2 0,2-9 0,6 2 0,-2 0 0,0-1 0,7-6 0,-7 7 0,-1 1 0,3 0 0,-3-4 0,-1 6 0,2-6 0,-2 4 0,-2 0 0,-1-2 0,-3 6 0,4-13 0,-3 9 0,2-8 0,-3 8 0,0-12 0,0 11 0,0-6 0,0 8 0,0 4 0,0 2 0,0 3 0,0 3 0,0-2 0,0 6 0,0-3 0,0 3 0,0 0 0,0 0 0,0 1 0,0-4 0,0 0 0,0-8 0,0-1 0,0-3 0,0-1 0,0 1 0,-3-1 0,2 1 0,-4-1 0,1 1 0,-4 3 0,1-2 0,-1 6 0,0-2 0,-1 3 0,-1 0 0,1 1 0,-9-2 0,7 4 0,-8 0 0,4 2 0,4 3 0,-8 0 0,3 3 0,-8 0 0,-2 0 0,2 0 0,-2 0 0,5 0 0,0 0-594,-11 2 0,-1 0 594,10 1 0,0-1 0,-7 3 0,1 0-740,2 0 1,0 0 739,-3 0 0,-1 0 0,4 0 0,0 0 0,-2-2 0,-1-1 0,7 2 0,0 0 0,-4-1 0,2-1-461,-14 7 461,17-7 0,1 1 0,-12 3 0,-4-5 0,6 6 0,1-3 0,-1 1 0,-6 2 0,4-2 0,12-1 0,-1 0 0,-16 5 0,-1-1 0,17-3 0,1-1 0,-18 4 0,17-3 0,0-1 0,-1 1 0,1-1 0,-16 5 0,16-5 0,1 0 0,-11 4 0,-5 0 0,6 0 0,0 0 0,0 0 0,5-1 0,1 0 1068,6-4-1068,3 3 1529,1-6-1529,3 3 531,4-3-531,0 0 0,4 0 0,0 0 0,-3 0 0,-1 0 0,-2 0 0,-5 0 0,3 2 0,-2-1 0,3 1 0,3-2 0,1 0 0,3 0 0,0 0 0,2 1 0,1 2 0,1 3 0,0 6 0,-3 3 0,2 5 0,-2 8 0,0-1 0,2-3 0,1 1 0,-7 9 0,6-12 0,1 1 0,-7 7 0,6 7 0,-6-4-804,7 4 804,-8 0 0,7-5 0,-1-10 0,0 0 0,2 16 0,-3 1 0,2-2 0,-2-7 0,3 10 0,0-7 0,0 1 0,0-9 0,0-1 0,0-10 0,0 4 0,0-13 804,0 2-804,0-3 0,1-1 0,-1-1 0,2-2 0</inkml:trace>
  <inkml:trace contextRef="#ctx0" brushRef="#br0" timeOffset="388762">12710 5042 24575,'37'0'0,"-1"0"0,-3 0 0,3 0 0,-5 0 0,4 0 0,1 0 0,-2 0-1093,0 0 1,-2 0 0,2 0 272,1 0 1,3 0 0,0 0 0,-2 0 197,-1 0 1,-2 0 0,2 0 621,-3 0 0,2 0 0,0 0 0,-1 0 0,6 0 0,-1 0 0,2 0-650,-4 0 0,1 0 1,0 0-1,0 0 650,-2 0 0,0 0 0,-1 0 0,1 0 0,2 0 0,1 0 0,0 0 0,0 0 0,-4 0 0,0 0 0,0 0 0,2 0 0,-4 0 0,3 0 0,0 0 0,0 0 0,-2 0 0,-2 0 0,1 0 0,-2 0 0,-1 0 0,1 0 0,7 0 0,1 0 0,0 0 0,-2 0 121,3 0 1,-3 0-1,-4 0-121,-6 0 0,-1 0 0,8 0 0,5 0 0,-4 0 0,-4 0 0,-2 0 0,1 0 0,1 0 0,0 0 0,-2 0 0,-1 0 0,0 0 0,3 0 0,0 0 0,-1 0 0,12 0 0,-2 0 0,-10 0 0,0 0 0,5-2 0,3 0 0,-2-1 0,-3 3 0,2-1 0,-6-1 0,6-1 0,2 1 0,-1-1 0,-4 0 0,4 1 0,-3 0 0,4-1 0,-4 2 0,4-1 0,3 0 0,-1 0 0,-1-1 0,-5 1 0,6-2 0,-3 0 0,1 0 0,-2 2 0,3 0 0,-1 1 0,-1-1 0,3-2 0,-1 0 0,-3 1 0,2-1 0,1 1 0,-6 1 0,4 1 0,0-1 0,-4 0 0,8-3 0,-2 0 0,-10 4 0,1 1 0,-2 0-238,1-2 0,-2 0 238,-3 1 0,1 2 0,9-3 0,0 0 0,-10 1 0,0 1 0,10-2 0,-1 0 0,1 2 2483,5 0-2483,0 0 0,-9 0 3276,2 0-2181,-10 0 1627,-4 0-2722,-5 0 963,-2 0-963,-4 0 147,0 0 1,-2 0-1,-2 0 1</inkml:trace>
  <inkml:trace contextRef="#ctx0" brushRef="#br0" timeOffset="393078">13614 4478 24575,'35'0'0,"0"0"0,0 0 0,2 0 0,0 0 0,-2 0 0,-4 0 0,-1 0 0,1 0-1093,2 0 1,1 0 0,0 0-1,-1 0 1,0 0 0,1 0 269,3 0 1,0 0 0,1 0 822,-1 0 0,1 0 0,0 0 0,1 0 0,0 0 0,-3 0 72,5 0 1,-2 0-73,-10 0 0,0 0 0,-3 0 0,-1 0 0,0 0-296,10 0 0,1 0 296,-14 0 0,-2 0 2425,16 0-2425,-25 0 819,-4 0 0,-5 0 0,0 0 0</inkml:trace>
  <inkml:trace contextRef="#ctx0" brushRef="#br0" timeOffset="394813">9621 4598 24575,'37'0'0,"1"0"0,-8 0 0,0 0-1639,0 0 1,0 0 1559,-4 0 0,1 0 79,-1 0 0,3 0 0,-1 0 0,0 0 0,1 0 0,-2 0 0,11 0 0,-2 0 0,3 0 0,-2 0 0,-13 0 0,-1 0 0,4 0 0,0 0-21,-1 0 0,0 0 21,-3 0 0,-1 0 0,16 0 0,-16 0 0,0 0 0,10 0 666,5 0-666,-11 0 0,-1 0 0,-10 0 1698,-3 0-1698,-2 0 947,-5 0-947,2 0 41,-3 0 1,-2 0-1,0 0 1</inkml:trace>
  <inkml:trace contextRef="#ctx0" brushRef="#br0" timeOffset="405529">18334 2324 24575,'-23'0'0,"0"0"0,-3 0 0,-1 0 0,-3 0 0,-3 0 0,2 0 0,-1 2 0,0 0-1093,4 0 1,-1-1 0,1 1 705,-1 2 0,-1 2 387,-4 2 0,-4 2 0,3 0 0,-3-1 0,-1 1-665,11-1 0,-2 1 0,0 0 0,2 0 665,-9 4 0,2 0 0,7-1 0,-2 0-212,-8-2 1,-1 1 211,6 4 0,1 0-576,3-7 0,1 0 576,-4 4 0,0 2 0,-1 1 0,2 0 0,6-8 0,0 1-27,-2 5 0,-3 4 0,4-3 27,4-5 0,0 0 0,-9 6 0,0 0 1181,12-5 1,-1-1-1182,-15 4 0,-2 1 0,13-1 0,1 0 584,-7-1 1,0 0-585,10 0 0,2-1 0,-11 9 0,-1-2 0,0 1 0,12-6 0,1 0 0,-5 2 0,-1 2 0,3-3 0,-1 5 0,1-2 0,2-2 1478,6-4-1478,-5 8 2122,3-3-2122,4-1 181,1-4-181,6-2 1054,-1-3-1054,-1 3 0,0 0 0,-3 4 0,3-5 0,-1 5 0,1-6 0,-5 11 0,4-9 0,-3 9 0,4-11 0,0 4 0,2-3 0,-2 0 0,5-2 0,-2-3 0,2 3 0,-2-2 0,2-1 0,-2 0 0,2 0 0,-2-2 0,1 0 0,-1-7 0,1 4 0,1-4 0</inkml:trace>
  <inkml:trace contextRef="#ctx0" brushRef="#br0" timeOffset="406899">16197 3117 24575,'0'13'0,"0"13"0,0 2 0,0 4 0,0-8 0,0-4 0,0 5 0,0-11 0,0 8 0,0-14 0,0 3 0,0-5 0,0-2 0,0 0 0,2-3 0,8-2 0,8-7 0,8 0 0,3-1 0,2 0 0,7 3 0,-12-1 0,-2 2 0,-4 4 0,-9-4 0,-4 5 0,1-3 0,-4 3 0,0 0 0,-2-1 0,1 0 0,-2 0 0,0 1 0</inkml:trace>
  <inkml:trace contextRef="#ctx0" brushRef="#br0" timeOffset="408419">10588 2468 24575,'27'0'0,"3"0"0,-8 0 0,1 0-1470,2 0 0,1 0 1470,1 0 0,0 0 0,2 0 0,2 0-1171,8 0 1,1 0 1170,-5 0 0,3 0 0,-7 0 0,4 0 0,0 0 0,-2 0 0,-2 0 0,-2 0 0,2 0-399,-1 0 0,2 0 1,0 0-1,-2 0 399,1 0 0,-2 0 0,0 0 0,-2 0 0,0 0 0,1 0-676,1 0 0,1 0 0,0 0 676,0 0 0,-1 0 0,1 0 0,-2 0 0,-1 0 0,0 0 0,7 0 0,-1 0-223,5 0 0,-2 0 223,-7 0 0,0 0 0,10 0 0,2 0 0,-8 0 0,0 0 0,-1 0 0,7 0 0,-2 0 0,-8 0 0,1 0 0,0 0 0,0 0 0,1 0 0,-3 0 0,-1 0 0,0 0 0,6 0 0,3 0 0,-2 0 0,3 0 0,-2 0 0,3 0 0,0 0 0,3 0 0,-3 0 0,-14 0 0,-1 0 594,3 0 1,-1 0-595,13 0 0,-16 0 0,-1 0 0,11 0 2510,5 0-2510,3 0 0,-12 0 0,1 0 2598,-14 0-2598,-7 0 2159,-1 0-2159,-3 0 223,0 0 1,-2 0-1,0 0 1</inkml:trace>
  <inkml:trace contextRef="#ctx0" brushRef="#br0" timeOffset="410414">13110 2176 24575,'12'0'0,"7"0"0,7 0 0,-5 0 0,2 0 0,11 0 0,-12 0 0,0 0 0,4 0 0,-1 0 0,11 0-552,-10 0 0,-1 0 552,1 0 361,4 0-361,-1 0 183,-9 0-183,3 0 0,-18 0 0,3 0 560,-3 0-560,1 0 0,-4 0 0,0 0 0</inkml:trace>
  <inkml:trace contextRef="#ctx0" brushRef="#br0" timeOffset="413698">8628 5032 24575,'24'0'0,"15"0"0,-12 0 0,6 0 0,2 0 0,-3 0-1093,-3 0 1,-1 0 0,4 0 436,-1 0 1,4 0-1,2 0 1,-1 0 0,-5 0 190,-2 0 0,-2 0 0,1 0 465,10 0 0,3 0 0,-1 0 0,-8 0 0,1 0 0,-1 0 0,0 0 0,4 0 0,0 0 0,2 0-609,0 0 0,2 0 0,0 0 1,-3 0 608,0 0 0,-3 0 0,2 0 0,-3 0 0,1 0 0,0 0 0,1 0 0,1 0 0,0 0 0,2 0 0,1 0 0,-6 0 0,1 0 0,1 0 0,1 0 0,0 0 0,-1 0-408,3 0 0,1 0 1,-1 0-1,0 0 0,1 0 408,-4 0 0,0 0 0,1 0 0,-1 0 0,0 0 0,-2 0 0,8 0 0,-1 0 0,-1 0 0,-1 0-506,-5 0 1,-2 0-1,0 0 1,1 0 505,1 0 0,1 0 0,0 0 0,-1 0 0,-1 0 0,-1 0 0,0 0 0,0 0 66,7 0 1,0 0-1,-1 0-66,1 0 0,-1 0 0,0 0 0,-2 0 0,0 0 0,-1 0 0,-2 0 0,-2 0 0,1 0 0,0 0 0,1 0 0,-2 0 483,6 0 0,-1 0-483,-6 0 0,0 0 0,0 0 1209,11 0 0,-1 0-1209,-1 0 0,-1 0 1333,-6 0 1,-3 0-1334,4 0 2917,-7 0-2917,-10 0 2298,-3 0-2298,-3 0 2090,-4 0-2090,-1 2 890,-1-2-890,-2 3 0,1-3 0,-2 2 0</inkml:trace>
  <inkml:trace contextRef="#ctx0" brushRef="#br0" timeOffset="416120">10342 4422 24575,'32'0'0,"6"0"0,-17 0 0,1 0 0,13 0 0,-1 0 0,-2 0-840,0 0 1,-1 0 839,2 0 229,-12 0 1,-1 0-230,2 0 298,2 0-298,-14 0 0,-2 0 0,-3 0 0,-3 0 0</inkml:trace>
  <inkml:trace contextRef="#ctx0" brushRef="#br0" timeOffset="445978">9535 4530 24575,'19'0'0,"8"0"0,-6 0 0,4 0 0,1 0 0,2 0 0,0 0-1000,5 0 0,2 0 1000,-4 0 0,5 0 0,-1 0 0,-5 0-1541,0 0 0,-1 0 1541,9 0 0,5 0 0,-5 0 0,-8 0 0,0 0 0,-1 0 0,5 0 0,-1 0 0,-3 0 0,3 0 0,1 0 0,-3 0 0,4 0 0,-1 0 0,-3 0 0,1-1 0,-1 2 0,1 0 0,3 1 0,-3 0 359,-3-2 1,0 1-360,4 3 0,3 2 0,-4-2 0,-7-2 0,0-1-324,3 2 1,4 0 0,-5 0 323,6 0 799,-2-2-799,-16 4 2814,0-4-2814,-7 1 488,-1-2-488,-3 0 308,-1 0 0,0 0 0,-2 0 0</inkml:trace>
  <inkml:trace contextRef="#ctx0" brushRef="#br0" timeOffset="449240">13604 4445 24575,'39'0'0,"-13"0"0,3 0 0,1 0 0,4 0-820,-4 0 1,4 0 0,2 0 0,-3 0-274,1 0 1,-2 0 0,4 0 749,-3 0 1,5 0-1,0 0 1,-1 0-1,-4 0 343,2 0 0,-3 0 0,2 0 0,0 0 0,2 0 0,1 0 0,0 0-820,-3 0 1,1 0 0,-1 0 0,3 0 729,-2 0 0,3 0 0,0 0 0,0 0 0,-1 0 90,2 0 0,-2 0 0,1 0 0,1 0-250,-1 0 1,2 0-1,1 1 1,-1-1-1,-3-1 250,-1 0 0,-3-1 0,-1 0 0,2 0-537,4 0 0,1 1 1,0-1-1,0-1 537,-7-1 0,1-1 0,0 0 0,-1 1 0,-2 0 95,4 0 0,-2 2 0,1-2-95,-3-1 0,0-3 0,0 1 0,-2 3 929,10 2 0,-2 1-929,1-5 0,0 1 0,-6 4 0,-2 2 3276,4-1-3215,-6 0 3215,-10 0-2095,-9 0 2095,1 0-3245,-5 0 1,-2 0-1,0 0 1</inkml:trace>
  <inkml:trace contextRef="#ctx0" brushRef="#br0" timeOffset="456128">5939 7476 24575,'19'0'0,"2"0"0,9 0 0,4 0 0,0 0 0,3 0-1093,-1 0 1,2 0 0,1 0-1,-2 0 1,-1 0 0,5 0 888,-9 0 1,4 0-1,2 0 1,0 0-1,-1 0 1,-3 0 203,7 0 0,-4 0 0,2 0 0,3 0 0,-9 0 0,4 0 0,1 0 0,2 0 0,0 0 0,-2 0 0,-1 0 0,-3 0-656,2 0 1,-3 0-1,-1 0 1,0 0 0,2 0 582,-1 0 1,2 0 0,0 0 0,0 0-1,-1 0 1,0 0 72,1 0 0,1 0 0,-1 0 0,-2 0 0,-2 0 489,0 0 0,-2 0 1,2 0-490,6 0 0,4 0 0,-2 0 0,-8 0 0,5 0 0,-1 0 0,-3 0 0,-13 3 0,-6 0 2821,0 2-2821,-9-3 0,0 0 0,-2-2 0</inkml:trace>
  <inkml:trace contextRef="#ctx0" brushRef="#br0" timeOffset="458304">11178 7521 24575,'36'0'0,"-13"0"0,3 0 0,8 0 0,3 0-1093,-8 0 1,1 0 0,0 0 163,0 0 1,0 0 0,1 0 182,-1 0 0,1 0 1,0 0-1,0 0 746,8 0 0,-1 0 0,2 0 0,-7 0 0,2 0 0,-1 0 0,0 0 0,-3 0 0,0 0 0,-1 0 0,2 0-397,4 0 0,2 0 0,0 0 1,-1 0 396,-5 0 0,0 0 0,0 0 0,2 0-586,-1 0 1,2 0 0,1 0 0,-1 0 0,-1 0 585,1 0 0,-1 0 0,1 0 0,3 0-235,-1 0 1,3 0 0,1 0 0,1 0 0,-2 0 0,-3 0 234,2 0 0,-4 0 0,0 0 0,3 0-104,-6 0 1,3 0-1,1 0 1,1 0-1,0 0 1,-1 0 0,-3 0 103,4 0 0,-2 0 0,-1 0 0,0 0 0,2 0 3,-2-1 1,0 0-1,1-1 1,1 1-1,1-1 1,1 1-4,-1 0 0,2 0 0,2 0 0,0 0 0,1 0 0,-2-1 0,0 1 0,-2-1 0,2 0 1,-2-1-1,-1 0 1,1 0-1,0 0 1,4 0-1,-7 0 0,3 0 0,1 0 0,1-1 0,1 1 0,0 0 0,-1-1 0,-1 1 0,-3 0 0,-2 0 0,3-1 0,-3 1 0,-1 0 0,-1 0 0,0 0 0,3-1 0,2-1 0,2-1 0,2 1 0,-1-2 0,-1 2 0,-1-1 0,-4 1 194,8 1 0,-3-1 0,-2 2 1,-1-1-195,3-2 0,-1 1 0,0 0 225,2 0 0,0 1 0,-3 0-225,-3 1 0,-2 0 748,-3 0 1,1 1-1,0 0-748,3 0 0,1 0 0,-2 1 0,3 1 0,-1 0 0,4 0 0,-4 0 0,-2 0 3276,-6 0-2335,-10 0 2335,-2 0-2889,-7 0 405,-1 0 1,-3 0-1,-1 0 1</inkml:trace>
  <inkml:trace contextRef="#ctx0" brushRef="#br0" timeOffset="460016">14690 6139 24575,'26'0'0,"12"0"0,-9 0 0,4 0-1093,3 0 1,3 0 0,-3 0-208,-2 0 1,0 0 1299,1 0 0,3 0 0,-5 0 365,-8 0 0,-3 0-365,2 0 0,0 0 996,15 0-996,-9 0 0,-8 0 0,-3 0 3007,-7 0-3007,-8 0 0,-2 0 0,0 0 0</inkml:trace>
  <inkml:trace contextRef="#ctx0" brushRef="#br0" timeOffset="461039">15607 6107 24575,'14'0'0,"19"0"0,-8 0 0,2 0 0,2 0-1868,6 0 1868,-10 0 0,2 0 0,6 0 0,-3 0 0,4 0 301,-10 0 1,-4 0-302,-12 0 0,-3 0 0,-3 0 0</inkml:trace>
  <inkml:trace contextRef="#ctx0" brushRef="#br0" timeOffset="462589">17520 8249 24575,'30'0'0,"0"0"0,-1 0 0,6 0 0,1 0 0,2 0-656,-8 0 1,2 0-1,2 0 1,0 0 0,1 0 108,-1 0 1,0 0 0,2 0 0,0 0 0,1 0 0,0 0 77,-1 0 1,1 0 0,1 0 0,0 0 0,0 0 0,1 0 0,1 0 58,-2 0 0,1 0 1,0 0-1,1 0 1,0 0-1,0 0 0,1 0 1,1 0 372,-5 0 0,1 0 0,1 0 1,0 0-1,0 0 0,0 0 0,1 0 1,-1 0-1,0 0 0,-1 0-61,2 0 0,-1 0 1,0 0-1,0 0 1,0 0-1,0 0 0,0 0 1,0 0-1,0 0 98,0 0 0,0 0 0,1 0 0,-1 0 0,0 0 0,0 0 0,0 0 0,-1 0 0,-1 0-254,1 0 0,1 0 1,-1 0-1,0 0 1,-1 0-1,-1 0 1,-2 0-1,-1 0 254,2 0 0,-2 0 0,-1 0 0,0 0 0,2 0 48,0 0 1,3 0-1,1 0 1,-1 0 0,-3 0-1,-4 0-48,3 0 0,-4 0 0,1 0 257,3 0 0,2 0 0,0 0 0,-2 0-257,-4 0 0,-2 0 0,0 0 997,13 0 0,-2 0-997,-10 0 0,-2 0 1638,-5 0 0,-1 0-1273,11 0 2911,-12 0-2175,-3 0 2161,-2 0-3262,-6 0 1738,-1 0-1738,-3 0 0,-1 0 0,-2 0 0</inkml:trace>
  <inkml:trace contextRef="#ctx0" brushRef="#br0" timeOffset="1.7896E6">7225 11765 24575,'38'0'0,"-1"0"0,1 0 0,0 0 0,-1 0 0,-7 0 0,-5 0 0,6 0 0,1 0 0,6 0 0,5 0 0,0 0 0,-1 0 0,-5 0 0,-7 0 0,7 0 0,-4 0 0,-4 0 0,1 0 0,-7 0 0,-6 0 0,-14 0 0</inkml:trace>
  <inkml:trace contextRef="#ctx0" brushRef="#br0" timeOffset="1.79157E6">19799 11763 24575,'38'3'0,"-1"0"0,1 0 0,0 0 0,-1 0 0,-2 0 0,0-1 0,-1 0 0,0 1 0,2-1 0,3 2 0,1-1 0,0 1 0,-1-1 0,-3 0 0,8-1 0,-3 0 0,-15-2 0,-18-1 0,-8-4 0</inkml:trace>
  <inkml:trace contextRef="#ctx0" brushRef="#br0" timeOffset="1.79414E6">7110 11476 24575,'0'40'0,"0"0"0,0 0 0,0 0 0,0 0 0,0 0 0,0-1 0,0-1 0,0 0 0,0 0 0,0 0 0,0 0 0,0 0 0,0-2 0,0-1-547,0 4 1,0-1 0,0-1 0,0-2 0,0 1 0,0-1 394,0 5 1,0 3 0,0-3-1,0-5 1,0-10 151,0-4 1248,0 0-1248,0-14 164,0-4 1,0-2 0,0-4-1</inkml:trace>
  <inkml:trace contextRef="#ctx0" brushRef="#br0" timeOffset="1.79661E6">9741 8802 24575,'39'0'0,"-1"0"0,1 0 0,-1 0 0,1 0 0,-11 0 0,3 1 0,3-1 0,1 1 0,1 0 0,2 0 0,2 0 0,0 0 0,1 0 0,0 0 0,1 0 0,0 0 0,-1 0 0,0 0 0,-1 0 0,0-1-193,-3 1 0,0-1 0,0 0 1,0 0-1,0 1 0,-1-1 0,1 0 1,0 0-1,0 0 0,1 0 0,0 0 1,1 0-1,0 0 0,1 1 0,1-1 1,1 0-1,0 0 75,-7 1 1,0-1 0,1 1 0,1-1 0,0 1 0,1-1 0,1 1 0,0 0 0,0-1 0,1 1 0,0 0 0,0-1 0,1 1 0,0 0 0,0 0 0,0-1 0,0 1 0,0-1 0,0 1 0,0 0 0,0-1 0,0 0 0,-1 1 0,0-1 0,0 0 0,0 0 0,-1 0 0,-1 0-15,3 0 1,0-1 0,-1 1 0,1-1 0,0 1 0,-1-1 0,1 0 0,-1 0 0,0 0 0,0 0 0,0 0 0,0 0 0,0 0 0,0 0-1,0 0 1,-1 0 0,1 0 0,-1 0 0,0 0 0,1-1 0,-1 1 0,0 0 0,-1 0 0,1 0 0,0-1 63,2 1 0,0 0 0,0 0 1,0 0-1,0-1 0,0 1 1,-1 0-1,1-1 0,0 1 0,-1 0 1,0-1-1,0 1 0,0 0 1,0-1-1,-1 1 0,0-1 1,0 1-1,0-1 0,-1 1 0,0-1 1,-1 1-1,0-1 121,5 0 1,0 0 0,0 1 0,-1-1-1,0 0 1,0 0 0,0 0 0,-1 0 0,0 0-1,-1 0 1,-1 0 0,1 0 0,-2 0 0,0 0-1,-1-1 1,-1 1 0,-1 0-54,10-1 0,-2 0 0,0 0 0,-2 0 0,0 0 0,-2 0 0,-1 0 0,-1 0 0,-1 0 0,-3 0 359,12 0 1,-5 0 0,-2 1 0,0-1 0,2 1-360,-5 0 0,0 1 0,0 0 0,1 1 0,-1-1 0,1 0 0,1 0 0,1 0 0,0-1 0,-1 1 0,1 1 0,0 2 0,-2 0 0,1 2 0,-1 0 0,1 1 0,0 0 0,0 0 0,4 0 0,0-1 0,1 1 0,0 0 0,-2 0 0,-2 0 0,-2 1 0,-2 0 0,-1 0 0,-1 0 0,-1 0 0,4-1 0,0 1 0,-3-2 0,-3-1 0,3-2 0,-7 0 0,-11 4 0,-12-1 0,-2 1 0,0-3 0</inkml:trace>
  <inkml:trace contextRef="#ctx0" brushRef="#br0" timeOffset="1.79789E6">17293 8694 24575,'39'0'0,"-1"0"0,1 0 0,-1 0 0,0 0 0,1 0 0,-1 0 0,1 0 0,-1 0 0,1 0 0,-1 0 0,1 0 0,-1 0 0,3-1 0,-2 0 0,-2 0 0,0 0 0,-1-1 0,1 1 0,1 0 0,1-1 0,2 1 0,-6 0 0,3 0 0,1 1 0,1-1 0,1 0 0,0 0 0,1 1 0,-1-1 0,0 0 0,-2 0 0,-1 0 0,-2 1 0,-3-2 0,-2 1 0,9-1 0,-2 0 0,-3 0 0,-3 0 0,-2-1 0,-3 1 0,18-4 0,-14 3 0,-21 3 0</inkml:trace>
  <inkml:trace contextRef="#ctx0" brushRef="#br0" timeOffset="1.79888E6">18678 8525 24575,'38'2'0,"-1"1"0,1 0 0,-1-1 0,-1 0 0,-3 0 0,-4 3 0,2 7 0,-14 3 0,-34 5 0,-14 2 0,5 0 0,-2 2 0,0 0 0,-2-2 0,0 1 0,2-1 0,3 0 0,1 0 0,6 0 0,5 2 0,6-2 0,3-1 0,4-2 0,0-15 0</inkml:trace>
  <inkml:trace contextRef="#ctx0" brushRef="#br0" timeOffset="1.79999E6">19201 8323 24575,'0'31'0,"0"0"0,0 1 0,0-1 0,0 1 0,0-5 0,0 1 0,0-3 0,0-1 0,0-2 0,0 12 0,2-8 0,15-4 0,3-18 0,6-4 0,9-3 0,6-3 0,-1 0 0,-9-1 0,-2-1 0,2 0 0,4-1 0,1-1 0,-7 0 0,0-6 0,-25 16 0</inkml:trace>
  <inkml:trace contextRef="#ctx0" brushRef="#br0" timeOffset="1.80139E6">19640 8253 24575,'-10'22'0,"0"0"0,-1 1 0,0 2 0,-1 7 0,3 1 0,3-5 0,8-2 0,13-6 0,8-4 0,10-1 0,4-5 0,-5-4 0,2-3 0,-1-1 0,7 2 0,-2-1 0,-7-2 0,-5 1 0,-9 6 0,-21 12 0,-11 4 0,-3-6 0,-5 0 0,-2 0 0,-7 3 0,-3 1 0,0-3 0,-1-3 0,-1-2 0,1-4 0,8-3 0,0-3 0,4-1 0,-16-3 0,30 0 0,4 0 0</inkml:trace>
  <inkml:trace contextRef="#ctx0" brushRef="#br0" timeOffset="1.8034E6">19987 8397 24575,'30'0'0,"1"0"0,-1 0 0,0 0 0,3 0 0,1 0 0,0 0 0,-3 0 0,10 0 0,-3 0 0,3 0 0,-13 0 0,-26 0 0</inkml:trace>
  <inkml:trace contextRef="#ctx0" brushRef="#br0" timeOffset="1.80418E6">20101 8411 24575,'0'38'0,"0"0"0,0 0 0,0-5 0,0-2 0,0 1 0,0-2 0,0-1 0,0-3 0,0 1 0,0-8 0,0-16 0</inkml:trace>
  <inkml:trace contextRef="#ctx0" brushRef="#br0" timeOffset="1.80519E6">20543 8380 24575,'0'29'0,"0"1"0,0-1 0,0 3 0,0-1 0,0-2 0,0-2 0,0 1 0,0 4 0,0-1 0,0-8 0,0-10 0,0-4 0,0-8 0</inkml:trace>
  <inkml:trace contextRef="#ctx0" brushRef="#br0" timeOffset="1.80649E6">20560 8457 24575,'24'10'0,"0"-1"0,6 4 0,3-18 0,-12-21 0,0-8 0,-3 8 0,1-2 0,-1 0 0,-1 1 0,-1 0 0,-1 1 0,2 2 0,0 0 0,-6 6 0,-4 4 0,1 8 0,-4 25 0,-3 21 0,0 3 0,2-9 0,1 3 0,0 3 0,1 0 0,0 0-100,-1-2 0,0 1 0,1 0 0,0 1 0,0-1 0,0-1 100,0 3 0,0 1 0,0-1 0,1-3 0,-1-3 0,2 2 0,0-3 0,-2-11 0,-2-12 0,-3-10 0,0-4 0</inkml:trace>
  <inkml:trace contextRef="#ctx0" brushRef="#br0" timeOffset="1.80789E6">7323 11854 24575,'38'0'0,"1"0"0,-1 0 0,0 0 0,-8 0 0,-4 0 0,4 0 0,1 0 0,4 0 0,1 0 0,-2 0 0,-7 0 0,2 0 0,-12 0 0,-15 0 0</inkml:trace>
  <inkml:trace contextRef="#ctx0" brushRef="#br0" timeOffset="1.8087E6">7385 12327 24575,'37'0'0,"1"0"0,0 0 0,-1 0 0,1 0 0,-1 0 0,2 0 0,-3 0 0,-2 0 0,-3 0 0,16 0 0,-17 0 0,-29 0 0</inkml:trace>
  <inkml:trace contextRef="#ctx0" brushRef="#br0" timeOffset="1.8102E6">10965 12274 24575,'40'0'0,"0"0"0,-1 0 0,1 0 0,-1 0 0,-12 0 0,2 0 0,2 0 0,2 0 0,2 0 0,1 0 0,2 0 0,2 0 0,1 0 0,0 0 0,2 0 0,0 0 0,1 0 0,0 0 0,1 0 0,-1 0 0,0 0 0,0 0 0,-1 0 0,0 0 0,-1 0 0,-1 0 0,-2 0-149,1 0 0,-1 0 0,-1 0 0,0 0 0,0 0 0,0 0 0,0 1 0,-1-1 0,1 0 0,0 0 0,-1 0 0,1 0 0,0 0 0,1 0 0,0 0 0,0 0 1,1 0-1,0 0 0,2 0 0,-1 0 0,2-1 0,0 1 55,-7-1 0,0 1 1,2-1-1,0 1 0,1-1 1,1 1-1,0-1 1,1 0-1,0 1 0,1-1 1,0 0-1,0 0 0,1 0 1,0 0-1,0 0 1,0 0-1,0 1 0,0-1 1,0 0-1,0 0 0,-1 0 1,1 0-1,-2 0 1,1 0-1,-1 0 0,-1 0 1,0 0-1,-1 0 1,-1 0-1,0 0 0,-2 0 1,0 0-1,-1 0 0,-1 0 1,-2 0-112,15 0 0,-3 0 0,-1 0 0,-1 0 1,-2 0-1,0 0 0,-1 0 0,-2 0 0,1 0 1,-1 0-1,0 0 0,-1-1 0,1 1 0,0-1 1,0 0-1,1-1-14,1 0 1,0 1-1,1-1 1,0-1-1,0 1 1,-1 0-1,0-1 1,0 0-1,0 0 1,-2 0 0,0-1-1,-1 1 1,-1-1-1,-2 0 1,0-1 317,9-2 0,-3-1 0,-1 0 1,-2-1-1,-1 1 0,1-1 0,-1 0 1,1 1-100,0 1 0,-1-1 0,0 1 0,1 0 0,-1 0 0,0 0 0,0 0 0,0-1-11,4 0 1,2-1-1,0-1 1,-1 1 0,-1 0-1,-2 1 1,-4 1 10,4-1 0,-3 1 0,-4 1 0,-4 1 0,0 2 0,-7 1 0,-12 1 0</inkml:trace>
  <inkml:trace contextRef="#ctx0" brushRef="#br0" timeOffset="1.81109E6">16294 11765 24575,'31'12'0,"-1"1"0,1-1 0,-1 0 0,0 1 0,0-2 0,-2 0 0,0 1 0,5 4 0,3 4 0,-3-1 0,-7-4 0,5 8 0,-52-11 0,-3 0 0,-3 1 0,-3 0 0,-1 0 0,2 0 0,3-1 0,-2 2 0,25-13 0</inkml:trace>
  <inkml:trace contextRef="#ctx0" brushRef="#br0" timeOffset="1.81247E6">19130 9256 24575,'0'37'0,"0"1"0,0-1 0,0 0 0,0 1 0,0-9 0,0 2 0,0 3 0,0 2 0,0 2 0,0 1 0,0 2 0,0 1 0,0 0 0,0 1 0,0 0 0,0 0 0,0-1 0,0 0 0,0-1 0,0 0-193,0-4 0,0 0 0,0 0 1,0 0-1,0 0 0,0 0 0,0 0 1,0 1-1,0-1 0,0 0 0,0 1 1,0 0-1,0 0 0,0 1 0,0 0 1,0 1-1,0 0 44,0-3 0,0 0 0,0 2 0,0 0 0,0 1 0,0 0 0,0 0 0,0 1 0,0 0 0,0 0 0,0 0 0,0 0 0,0 0 0,0-1 0,0 0 0,0-1 1,0 0-1,0-1 0,0-2 0,0 0 0,0-1 0,0-1-34,0 9 1,0 0 0,0-1 0,0-2-1,0 0 1,0-1 0,0-1 0,0-2-1,0 0 1,0-1 0,0-1 0,0 0 523,0 7 1,0 0 0,0-2 0,0-1 0,0-3 0,0-3-1,0-4-341,1 4 0,-1-6 0,1-2 687,-1-1 0,1-5-687,2-5 0,-3-26 0,1 9 0,-1-13 0</inkml:trace>
  <inkml:trace contextRef="#ctx0" brushRef="#br0" timeOffset="1.81364E6">18920 12213 24575,'12'31'0,"-1"0"0,1 0 0,0 3 0,-1 0 0,2 0 0,3 2 0,2 0 0,0-1 0,-4-5 0,-1-2 0,0-1 0,5 9 0,-1-7 0,3-5 0,-9-27 0,-1-16 0,0-10 0,1 2 0,4-6 0,1-2 0,1-1 0,-1 0 0,0 2 0,0-1 0,0-1 0,1 0 0,0 0 0,0 1 0,1-2 0,0 0 0,0 1 0,-1 2 0,0 3 0,0 0 0,-1 4 0,0 1 0,-3 5 0,3-4 0,-4 9 0,-6 12 0,-5 2 0,-1 1 0</inkml:trace>
  <inkml:trace contextRef="#ctx0" brushRef="#br0" timeOffset="1.81539E6">19291 12285 24575,'36'0'0,"1"0"0,-1 0 0,0 0 0,1 0 0,-1 0 0,-3 0 0,1 0 0,2 1 0,2-1 0,1 0 0,1 1 0,0-1 0,1 0 0,0 0 0,0 0 0,0-1 0,-1 0 0,-2-1 0,0 1 0,1-1 0,0-1 0,0 1 0,0-1 0,0 0 0,0 0 0,1 0 0,-1 1 0,1-1 0,0 0 0,0 1-219,-2 0 1,0 1-1,1-1 1,0 1-1,0 0 1,1 0-1,0-1 1,-1 1-1,0 0 1,0 0 0,-1-1-1,0 1 1,-2-1-1,0 0 1,-2 0-147,10-2 1,0 1 0,-1-1 0,-1-1 0,-1 1 0,-2 0 0,-2 0 0,-2 0 0,-3 0 224,14 0 1,-2-1 0,-8 2 0,-14 1 0,-15 2 0,-6 0-1</inkml:trace>
  <inkml:trace contextRef="#ctx0" brushRef="#br0" timeOffset="1.81652E6">21371 12084 24575,'22'18'0,"0"1"0,0-1 0,4-1 0,0 1 0,-6-2 0,2 7 0,-31-1 0,-14 5 0,-6 2 0,0-2 0,4-6 0,-1-1 0,-1-1 0,-1 1 0,0 0 0,-4 3 0,-1 2 0,0 0 0,1-1 0,1-2 0,-1 1 0,0-1 0,3-3 0,8-4 0,4-1 0,16-12 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9T18:18:17.061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8885 2118 24575,'21'0'0,"0"0"0,12 0 0,1 0 0,2 0 0,-9 0 0,0 0 0,3 0 0,1 0-1521,-4 0 0,0 0 1521,3 0 0,-1 0 0,-5 0 0,-1 0-114,3 0 0,0 0 114,-4 0 0,0 0 0,4 0 0,0 0 0,1 0 0,0 0 0,-1 0 0,2 0 0,-1 0 0,6 0 0,0 0-319,-6 0 0,0 0 0,0 0 319,4 0 0,-1 0 0,-4 0 0,2 0 0,-1 0 0,3 0 0,-1 0 0,1 0 0,0 0 0,3 0 0,2 0 0,-2 0 0,-4 0 0,-1 0 0,5 0 0,-2 0-594,7 0 594,-16 0 0,-1 0 0,12-3 0,3 2 0,-5-3 0,-1 4 1174,1 0-1174,0-3 0,0 2 0,0-2 0,-1 3-115,-8 0 0,1 0 115,0-2 0,1-1 0,10 3 0,2-1-351,-1-3 1,1-1 350,-7 2 0,1 1 0,0 0 0,-3-2 0,0 0 0,1 0 0,4 0 0,1-1 0,0 2-823,0 0 1,1 2 0,0-2 822,0 0 0,1-1 0,0 0-708,-6 2 1,2 0-1,0 0 1,-1 1 707,8-2 0,0 1 0,0-1 0,-7 1 0,0-2 0,0 1 0,0 0 0,1 1 0,-1 0 0,0 0 0,0 1 0,0-1 0,0 0 0,0 0 0,0 0 0,0-1 0,0-1 0,0 1 0,0 1 0,7 1 0,0 1 0,-1-1 0,0-3 0,1 0 0,-2 0 0,-2 3 0,-1 2 0,0-2 0,4-3 0,1 0 0,-2 0-487,-1 3 1,-1 1-1,0 0 487,3-2 0,0 0 0,1 0 0,-1-1 0,0 1 0,0 0 0,-3 2 0,0 0 0,1-1 0,-5-2 0,1 0 0,0-1 0,-1 2 0,5 1 0,-1 1 0,0-1 0,3-3 0,0 0 0,1 0 0,-1 3 0,0 1 0,0 0 0,-6-2 0,0 0 0,1 0 0,4 0 0,1 0 0,-1 1 0,-5 0 0,-1 1 0,0-1 87,1 0 1,0-2-1,-2 2-87,8 0 0,0 2 0,-5-1 0,1 0 0,-3 0 0,-3 0 0,0 0 0,1 0 0,3 0 0,-3 0 715,-4 0 0,-1 0-715,6 0 0,1 0 0,-7-1 0,0 2 0,4 0 0,-2 2 2788,14 1-2788,-2 4 0,-6-3 0,0 2 0,-11-4 0,0 1 0,8 1 3216,1 3-3216,-17-7 2063,-2 1-2063,-6-2 1255,3 2-1255,-2-1 0,-3 0 0,0-1 0</inkml:trace>
  <inkml:trace contextRef="#ctx0" brushRef="#br0" timeOffset="3427">5860 5609 24575,'15'0'0,"13"0"0,9 0 0,4 0 0,-14 0 0,2 0-820,-1 0 1,5 0 0,0 0 0,-3 0-667,4 0 1,0 0 1485,-4 0 0,2 0 0,1 0 0,-2 0 0,-1 0 0,-3 0 0,2 0 0,6 0 0,1 0 0,0 0 0,3 0 0,1 0 0,-4 0 0,-3 0 0,1 0-215,-1 0 0,3 0 0,-4 0 215,-3 0 0,-2 0 99,1 0 1,0 0-100,1 0 0,2 0 0,1 0 0,0 0 0,-7 0 0,0 0 0,5 0 0,-2 0-229,9 0 229,-6 3 0,-5-2 2706,-5 2-2706,-2-3 2180,-10 2-2180,3-1 1697,-8 0-1697,0-1 85,-1 0 0,0 0 0,-2 0 0</inkml:trace>
  <inkml:trace contextRef="#ctx0" brushRef="#br0" timeOffset="7151">9033 6179 24575,'31'0'0,"5"0"0,1 0 0,5 0-1093,-12 0 1,1 0 0,1 0-1,2 0 1,1 0 0,0 0 779,1 0 1,0 0 0,3 0 312,-3 0 0,3 0 0,-2 0 0,-3 0 0,-6 0 0,-3 0 0,4 0 0,0 0 0,5 0 0,2 0 0,-3 0 0,-4 0 0,4 0 0,-1 0 0,2 0 0,1 0 0,-1 0 37,6 0 1,-2 0-38,-7 0 0,1 0 0,7 0 0,-1 0 0,-13 0 0,0 0 305,8 0 1,0 0-306,-13 0 0,0 0-169,3 0 0,0 0 169,14 0 3276,-11 0-3143,-1 0 1805,-12-2-1938,-1 1 1288,-8-1-1288,0 2 508,-2-1-508,-1-1 0,-1 0 0,0 0 0</inkml:trace>
  <inkml:trace contextRef="#ctx0" brushRef="#br0" timeOffset="11668">12890 5635 24575,'23'0'0,"1"0"0,1 0 0,3 0 0,-1 0 0,6 0 0,3 0-820,-5 0 1,5 0 0,0 0 0,-4 0-751,1 0 1,1 0 1569,-4-2 0,6 0 0,1-1 0,-2 0 0,-7 1 0,-3 0 0,0 1 0,5-4 0,5-2 0,0 1 0,-6 1 113,-3 4 0,-2 0-113,11-5 0,-1 2 0,-7 3 0,0 2 0,3-4 0,-1 1 0,7 1 416,-11-1 1,-1-1-417,3 3 0,5 0 0,-2 0 3127,-9 0-3127,-1-4 1559,-1 2-1559,-3-2 671,-1 4-671,0-3 0,0 3 0,-4-5 0,4 4 0,-5-1 0,-2 0 0,-1 2 0,-3-2 0,0 0 0,1 2 0,-2-2 0,-2 2 0,0 3 0,-2-1 0,0 3 0,1-1 0,0-1 0,2-1 0,-1-1 0,12-1 0,-5 0 0,9 0 0,-10 0 0,0 0 0,-2 0 0,-1 0 0,0 0 0,0 0 0,0 0 0,7 0 0,12 0 0,-4 0 0,3 0-1222,7-2 0,4-1 1222,-7 3 0,2 0 0,-1-1 0,6-4 0,0 1 0,-5 3 0,1 1 0,-1 0 0,4-2 0,0 0 0,8 2 0,0 0-716,-7 0 0,-2 0 716,-3 0 0,-2 0 0,6 0 0,-11 0 0,-7 0 0,1 0 2249,6-4-2249,11 0 0,-10-1 0,2 1 328,-4 0 0,0-1-328,5-2 0,0 1 0,14-4 0,-17 4 0,1-1 0,15-1 0,-6 3 0,-11-1 0,-6 6 0,-8-3 0,0 3 0,-2 0 971,-1 0-971,-1 0 0,4 0 0,1 0 0,11 0 0,-2 0 0,19 0 0,-16 0 0,1 0-571,14 0 571,-10 0 0,-1 0 0,3 0 0,5 0 0,-7 0 0,-9 0 0,-5 0 0,-1 0 0,-5 2 571,2-1-571,-3 0 0,12-1 0,8 0 0,15 0-987,-14 0 0,2 0 987,3 0 0,2 0-1003,-6 0 1,1 0 0,1 0 1002,2 0 0,0 0 0,1 0 0,2 0 0,1 0 0,0 0 0,3 0 0,1 0 0,-2 0 0,3 0 0,1 0 0,-6 0 0,3 0 0,-3 0 0,-1 0 0,0 0-471,-6 0 1,0 0-1,0 0 471,8 2 0,-2 1 0,-9-1 0,-1 0 0,0 1 0,-2 0 0,1 2 1503,-3-4-1503,-11 1 3024,-1-2-3024,-3 0 1866,0 0-1866,-3 0 0,0 0 0</inkml:trace>
  <inkml:trace contextRef="#ctx0" brushRef="#br0" timeOffset="12747">16632 3307 24575,'0'14'0,"0"5"0,0 2 0,0 8 0,-4 11-756,-1-17 1,0 1 755,0-3 0,0 0 0,-4 7 0,-1 0 0,5-6 0,1-1 0,-3 6 0,0 0 0,0-4 0,1 0 236,-5 8-236,2-1 0,0-4 0,5 0 0,-3-2 0,4-4 0,-3-1 1136,5 1-1136,-5-1 139,3-3-139,0 3 0,-2-8 0,5 1 0,-3-5 0,3-3 0,0 0 0,0 0 0,-3-2 0,2 0 0,-2-2 0</inkml:trace>
  <inkml:trace contextRef="#ctx0" brushRef="#br0" timeOffset="14096">16348 3875 24575,'0'18'0,"0"-1"0,0 7 0,0-8 0,0 7 0,0-6 0,0 4 0,0-2 0,2-11 0,1 6 0,-1-9 0,0 2 0,-2-3 0,2-2 0,-1 0 0,3-2 0,-1 0 0,1-2 0,-1 0 0,2-5 0,6-2 0,-2-2 0,12-6 0,2-3 0,1-3-295,-6 9 0,-1 1 295,7-10 0,5-2 0,-11 7 0,-2 4 0,-5 7 0,-4 2 0,0 0 0,-2 3 590,-1-2-590,0 4 0,0-2 0,0-3 0,7 1 0,-2-6 0,6 3 0,-4 0 0,-1 4 0,-2-1 0,-1 1 0,-3 1 0,-1 0 0,-2 2 0</inkml:trace>
  <inkml:trace contextRef="#ctx0" brushRef="#br0" timeOffset="15598">15900 4371 24575,'12'0'0,"7"0"0,7 0 0,10 0 0,-4 0 0,0 0 0,-8 0 0,-4 0 0,-5 0 0,4 0 0,-3 0 0,-1 0 0,0 0 0,0 0 0,5 0 0,1 0 0,0 0 0,-3 0 0,-6 0 0,-1-1 0,-1 0 0,-5-1 0,2 2 0,-3 0 0,1-1 0,-2 0 0,1-1 0,-2 2 0,-1 0 0</inkml:trace>
  <inkml:trace contextRef="#ctx0" brushRef="#br0" timeOffset="20514">11375 1900 24575,'25'0'0,"11"0"0,-8 0 0,6 0-820,-5 0 1,4 0 0,0 0 0,-3 0-820,5 0 1,2 0 1630,-6 0 0,6 0 0,2 0 0,-3 0 0,-6 0 8,-3 0 0,-1 0 0,11 0 0,5 0 0,-7 0 1912,1 0-1912,-4 0 264,-16 0 1,-13 0 0,4 0 0</inkml:trace>
  <inkml:trace contextRef="#ctx0" brushRef="#br0" timeOffset="22047">17140 5532 24575,'12'0'0,"13"0"0,-6 0 0,3 0 0,-2 0 0,0 0 0,3 0 0,-2 0 0,5 0 0,4 0 0,-5 0 0,-3 0 0,-3 0 0,-11 0 0,-1 0 0,-3 0 0,-1 0 0,0-2 0,-2 1 0,-1 0 0</inkml:trace>
  <inkml:trace contextRef="#ctx0" brushRef="#br0" timeOffset="26300">18196 6302 24575,'27'0'0,"0"0"0,5 0 0,5 1 0,2-1 0,-2-1-820,-4-2 1,-1 0 0,0-1 0,4 1 272,-3 0 1,3 0 0,2 0 0,0 0 0,-1 0 0,-2 0-110,-1-1 1,-1 1-1,-1 0 1,1-1 0,1 1 108,0-1 1,0 0 0,1 0 0,1 0 0,-1 0 0,-1 1 325,3-1 1,0 1-1,0-1 1,0 1-1,1 0 221,-2 1 0,0 0 0,2 1 0,-1-1 0,0 0 0,0-1-346,-1 0 0,-1-1 0,1-1 0,-1 1 0,0 0 0,-1 2 346,4 0 0,-1 2 0,0 1 0,0-1 0,1-1 0,0-2 0,2-1 0,0-1 0,0 1 0,-2 0 0,-2 1 0,0 1 0,-3 2 0,0 0 0,3-2 9,-3-1 0,3-1 0,1 0 1,0 0-1,-2 0 0,-3 1-9,7 2 0,-3 1 0,1-1 191,0-1 1,1-2-1,0 1 1,-3-1-192,0 0 0,-2 0 0,0-1 373,1 1 1,-1 0 0,1-2-374,-1-1 0,1-2 0,0 2 0,3 1 0,1 2 0,-2-1 0,3-3 0,0-1 586,-4 3 1,2 0-1,-4 0-586,-3 0 0,-2 1 705,0-1 0,2 0 1,-1 0-706,2-1 0,1 0 0,-4 2 0,2 1 0,-1 0 0,4-4 0,-1 1 0,1 1 0,-1 2 1013,-2-1 0,-2 0-1013,-8 1 0,0-1 0,9 0 0,1 0 0,-7 3 0,0-1 0,3-1 0,0 0 0,-3 3 0,-2 1 0,18-8 2399,-2 8-2399,-6-7 0,0 6 0,0-3 0,-1 1 0,-4 2 2340,4-2-2340,-4 3 0,-1 0 0,5 0 0,-4-4 0,5 3 0,0-2 1735,6 3-1735,1 0 0,1 0 0,-2-3 0,-11 2 994,3-3-994,-15 4 369,2 0-369,-12 0 0,0 0 0,0 0 607,-1-1-607,-1-1 0,-2-1 0,0 0 0,0-1 0,0 0 0,0 1 0,0-4 0,2-5 0,3-14 0,1 0 0,0-2 0,1 0 0,1-1-613,-3 2 1,0-1 0,0 1 612,2 2 0,0 1 0,-1-13 0,-1-1 0,0 13 0,-1 1 0,0-7 0,-2 0-449,1 4 1,-1 2 448,-2 2 0,0 1 0,0-16 0,0 6 0,-6 7 0,2 6 0,-9-1 1748,4 4-1748,-1-2 986,3 6-986,1-3 0,0 1 0,3 2 0,-3-6 0,5 2 0,-2-3 0,3-6 0,0 4 0,-2-3 0,1-1 0,-5 4 0,2-8 0,-6 8 0,3-4 0,-3 1 0,0 3 0,2-9 0,-6 4 0,6-5 0,-4 0-456,5 0 456,-2-6 0,1-1 0,3-1 0,1 17 0,0 1 0,-1-18 0,3 17 0,-1-1 0,-4-15 0,6 16 0,1 1 0,-4-12 0,1-4 0,2 6 0,-5 5 0,2 2 0,-3-1 0,-5-1 0,1 1 0,-1 7 0,1 4 456,4 6-456,-4 0 0,0 0 0,1 3 0,-1 0 0,0 0 0,1-1 0,2 1 0,-2-2 0,2 1 0,-2-1 0,-1-1 0,0 0 0,-3-4 0,-2 0 0,-8-2 0,-2 0 0,-11 1 0,5-1-514,10 8 1,1 2 513,-18-8 0,14 8 0,-2-1 0,4-2 0,0 1 0,-3 2 0,0 1 0,0-3 0,0 0 0,3 3 0,-1 1-927,-13-1 0,-2 0 927,11 1 0,-2 0 0,1 2 0,-6 0 0,0 0 0,3 0 0,1 0 0,2 0 0,-3 0-700,-1 0 0,-3 0 0,1 0 1,4 0 699,-5 0 0,2 0 0,4 0 0,-2 0 0,2 0 0,0 3 0,0-1-628,1-1 0,-2-1 0,2 0 628,-12 6 0,2-1 0,3-5 0,1 1-224,0 4 1,0-1 223,5-3 0,0 0 0,-1 1 0,1 0 0,4-2 0,-1 0 215,-2 0 0,-1 0-215,4 0 0,-1 0 0,1 0 0,-1 0 0,-3 0 0,1 0 0,6 0 0,-1 0 0,-2 0 0,0 0 0,4 0 0,0 0 0,-1 0 0,1 0 0,0 0 0,0 0 0,-4 0 0,0 0 0,-5 0 0,0 0 0,6 0 0,1 0 0,-6 0 0,1 0 0,6 0 0,0 0 0,-3 2 0,-1 0 0,1 1 0,-1 1 0,-1-1 0,0 1 0,1 0 0,-1 0 110,0 1 1,-1 0 0,1 0-111,-2-1 0,0 0 0,3-1 0,2 2 0,0 0 343,-8 2 1,0 1-344,9-3 0,1 0 0,-7 2 0,-1 0 0,0-1 0,1-1 0,0 0 0,-1 0 0,-9 0 0,1 1 0,16-1 0,-1-1 0,-13-1 0,1 0 0,0 0 183,7-3 1,-1 0-184,7 0 0,0 0 0,0 0 0,0 0 829,-14 0-829,6 0 0,0 0 0,5-3 2408,2-3-2408,8-1 1564,2-4-1564,-1 4 1193,3-3-1193,0 1 201,2 1-201,2 0 0,-3 1 0,0 1 0,1-2 0,2 3 0,-2-2 0,2 1 0,-6-2 0,2 3 0,-6-2 0,2 1 0,1 0 0,-4 0 0,4 0 0,-1 0 0,-2 0 0,6 3 0,-2-3 0,3 6 0,0-3 0,4 3 0,-3 0 0,2 0 0,-3 0 0,4 0 0,-3 0 0,5 0 0,-5 0 0,5 0 0,-5 0 0,2 0 0,-2 3 0,1 2 0,-1 1 0,2 4 0,-4 2 0,3 4 0,-4 8 0,5-5 0,1 2 0,0 2 0,0 2-976,1 9 0,1 1 976,0-3 0,1-1 0,3 8 0,0 0 0,-1-11 0,0 0 0,1 3 0,2 3 0,-1-4 0,0-6 0,0 0-759,0 12 1,0 6 0,0-6 758,0-12 0,0-1 0,0 4 0,0 3 0,0 0 0,0-2 0,0-1 0,0 0 0,0 11 0,0 1 0,0-12 0,0 2 0,0-2 0,0 8 0,0-2-828,0-2 0,0-1 828,0 2 0,0 0 0,2 6 0,1 1 0,-1-11 0,-1-1 0,1 0 0,3 11 0,1-2 0,-2 1 0,1-1 0,0-5 0,0-2-456,-2-6 1,-1 0 455,2 3 0,1 0 0,-3-4 0,0 0 494,1 1 1,-1-1-495,6 17 0,-7-18 0,-1 0 0,3 17 0,-3-16 0,0 0 0,0 1 0,0-1 0,0 17 0,4-2 0,-4 0 0,7-10 0,-6 9 1902,5-10-1902,-2 5 0,4 0 0,0 0 0,-1 0 0,1 0 0,-1-5 0,1 3 1880,-1-8-1880,0 4 1229,-1-10-1229,-3-3 608,-1-5-608,0-3 186,-1 0-186,1 0 0,-1 0 0,0 0 0,2-2 0,-1 0 0,0-2 0,-1 0 0</inkml:trace>
  <inkml:trace contextRef="#ctx0" brushRef="#br0" timeOffset="28182">18612 6229 24575,'36'0'0,"-10"0"0,6 0 0,-3 0 0,5 0 0,1 0 0,-2 0-820,-2 0 1,-1 0 0,0 0 0,3 0 163,1 0 1,3 0-1,1 0 1,0 0 0,-1 0-1,-3 0 1,-1 0-1,1 0 1,-1 0 0,1 0 124,1 0 0,1 0 0,0 0 0,0 0 0,1 0 284,1 0 1,1 0 0,-1 0 0,1 0 0,-1 0 246,-2 0 0,0 0 0,0 0 0,-1 0 0,1 0 0,0 0 0,0 0 0,0 0 0,0 0 0,-1 0 0,-1 1 0,-1-1 0,0 0 0,0 0 0,0-1-237,0 1 1,-2-2 0,1 1-1,1-1 1,1 1 236,1-1 0,2 1 0,0 0 0,1-1 0,-2 1 0,-1-1-88,5 1 0,-2-1 0,-1 0 0,3-1 88,-7 0 0,3 0 0,0-1 0,-1 0 0,-2 1 0,-3 1 0,1 1 0,-3 0 0,2 0 178,6-2 1,5 0 0,-1-1 0,-4 2-179,-5 1 0,-3 1 0,1 1 488,10-1 1,1 0 0,-1 0-489,-6 0 0,-2 0 0,-2 0 0,1 0 0,1 0 0,3 0 0,4 0 0,-1 0 0,-8-2 0,-1 1 0,-1-1 0,2 0 0,-1 0 0,-1 0 373,7 0 1,0-2-374,-3 0 0,-1-1 0,-2 3 0,0-1 0,6-2 0,-1 0 1638,-12 0 0,-2 1-1547,20-1 3185,-14-1-2919,-10 5 2667,0-4-3024,-7 4 1836,-1-1-1836,0 2 463,5 0-463,-1-3 0,4 3 0,-5-3 0,-2 2 0,2 0 0,-5-1 0,2 0 0,-3 2 0,0-4 0,-2 2 0,0-1 0,-2 1 0,0 1 0</inkml:trace>
  <inkml:trace contextRef="#ctx0" brushRef="#br0" timeOffset="30061">13041 5818 24575,'28'0'0,"0"0"0,-1 0 0,0 0 0,8 0 0,0 0-3277,4 0 3253,-12 0 1,3 0 0,-4 0 23,5 0 236,-4 0 0,4 0-236,-2 0 0,1 0 0,-1 0 0,-1 0 0,1 0-492,3 0 0,4 0 0,-3 0 492,-1 0 0,-2 0 0,-2 0 0,0 0-641,6 0 0,-1 0 641,-5 0 0,-2 0 0,1 0 0,0 0 0,3 0 0,-1 0 0,-6 0 0,0 0 0,7 0 0,0 0 274,-7 0 0,0 0-274,3 0 0,0 0 0,-3 0 0,-1 0 0,0 0 0,0 0 132,17 0-132,-2 0 0,0 0 0,-5 0 0,6 0 0,-7 0 0,6 0 0,1 0 393,-16 0 1,1 0-394,6 0 0,2 0-201,1 0 0,0 0 201,4 0 0,0 0 0,-2 0 0,1 0 0,-1 0 0,1 0 0,0 0 0,1 0 0,2 0 0,4 0 0,-5-1 0,4 0 0,2 0 0,-4-1 0,-2 0 0,-3 0 0,3-1-644,-4 1 0,2 0 0,2-1 0,-2 1 0,-3-1 644,3-1 0,-2 0 0,-1 0 0,-1 0 0,0 0 0,-2 0-1116,8-2 1,0 1 1115,-8 1 0,2 1 0,0 0 0,-2-1 0,9-1 0,-1 0 0,-2 2 0,3 0 0,-3 0-255,4-2 1,-2 0 254,-5 4 0,0 1 0,4-3 0,-1 1 0,0 1 0,0 2 0,-4-1 0,-1 0 176,-3 0 1,-1 0-177,4 0 0,0 0 0,-7 0 0,0 0 1374,3 0 0,0 0-1374,-3 0 0,-1 0 0,0 0 0,1 0 2739,15 0-2739,-1 0 0,-1 0 0,-4 0 0,4 0 0,-5 0 0,6-4 0,-4 3 0,-12-1 0,1 0 0,11 2 0,-12 0 0,1 0 0,16-4 0,1 3 0,-2-3 0,-11 4 2117,-2 0-2117,-8 0 1354,-4 0-1354,-5 0 840,-3 0-840,0 0 0,-2 0 0,0 0 0</inkml:trace>
  <inkml:trace contextRef="#ctx0" brushRef="#br0" timeOffset="32467">19365 6429 24575,'25'0'0,"-2"0"0,8 0 0,10 0 0,4 0-547,-14 0 1,3 0 0,2 0 0,1 0 0,-1 0 0,0 0-110,1 0 1,0 0-1,-1 0 1,3 0 0,3 0 357,-10 0 0,2 0 0,3 0 0,2 0 0,0 0 0,1 0 0,0 0 0,-2 0 1,-1 0-1,-2 0 0,-3 0-249,5 0 1,-3 0 0,-2 0 0,-1 0 0,2 0 0,3 0 505,-2 0 0,2 0 0,2 0 0,0 0 0,2 0 1,-1 0-1,-2 0 0,0 0 0,-3 0 80,3 0 0,-1 0 1,-2 0-1,-1 0 1,1 0-1,2 0-39,-1 0 0,2 0 0,0 0 0,1 0 0,-1 0 0,-2 0 0,-3 0-437,7 0 0,-3 0 1,-1 0-1,2 0 437,1 0 0,3 0 0,0 0 0,-2 0 0,-5 0 0,1 0 0,-4 0 0,-1 0 624,0 0 0,0 0 0,-1 0-624,-1 0 0,0 0 0,-3 0 1638,0 0 0,-4 0-1300,0 0 2572,4 0-2910,-18 0 3276,-2 0-2136,2 0-613,-5-1 1,0 1 0,-2-2 0</inkml:trace>
  <inkml:trace contextRef="#ctx0" brushRef="#br0" timeOffset="33816">12698 5985 24575,'13'0'0,"13"0"0,8 0-1868,5 0 1868,-15 0 0,2 0-1639,5 0 1,3 0 1517,-1 0 0,3 0 0,0 0 121,2 0 0,-1 0 0,5 0 0,-9 0 0,2 0 0,3 0 0,-1 0 0,0 0 0,-2 0 0,4 0 0,-2 0 0,-1 0 0,4 0-547,-6 0 1,3 0 0,1 0 0,-1 0 0,-1 0 0,-2 0 452,2 0 0,-3 0 0,-1 0 0,2 0 94,6 0 0,0 0 0,1 0 0,-1 0 0,-4 0 0,-1 0 0,0 0 0,0 0 0,3 0 0,0 0 0,0 0 0,0 0-784,-1 0 0,0 0 0,0 0 1,-1 0 783,0 0 0,-2 0 0,1 0 0,-1 0-410,-2 0 0,0 0 0,0 0 0,1 0 410,3 0 0,0 0 0,1 0 0,-2 0 0,5 0 0,-2 0 0,1 0 0,-5 0 0,2 0 0,-2 0 0,-2 0 0,-3 0 0,-2 0 0,0 0 169,5 0 1,1 0 0,-4 0-170,-7 0 0,-2 0 1340,11 0 1,-2 0-1341,5 0 3276,-3 0-2824,-19 0 2824,2 0-2353,-9 0 1173,2 0-2096,-5-1 0,0 1 0,-2-2 0</inkml:trace>
  <inkml:trace contextRef="#ctx0" brushRef="#br0" timeOffset="48290">20177 2958 24575,'0'25'0,"0"1"0,0-6 0,0 1 0,0 4 0,1 3 0,-2 0-1093,-2 0 1,-2 1 0,1 3 757,-1-1 0,1 4 0,-1 2 0,0-1 1,0 0-102,-1 2 0,0 0 0,0 0 0,0 3 436,2-5 0,1 3 0,-1 1 0,1-1 0,-1-1 0,1-4-306,-2-1 1,0-3 0,1-1 0,1 0 305,2 9 0,1 1 0,-2-5 0,-3-5 0,0-2-45,5-4 1,0-2 44,0 5 1851,0-8-1851,0-4 2461,0-10-2461,0 0 819,0-9 0,0 2 0,0-3 0</inkml:trace>
  <inkml:trace contextRef="#ctx0" brushRef="#br0" timeOffset="49592">19943 4053 24575,'6'0'0,"5"3"0,2 3 0,8 9 0,-1-1 0,2 4 0,-7-7 0,-3-2 0,-7 1 0,-2-7 0,-2 3 0,1-7 0,-2-2 0,2-4 0,2-8 0,1 3 0,-1-2 0,0 3 0,-3 3 0,4-2 0,-5 6 0,4-2 0,-3 3 0,3 2 0,-2-2 0,2 2 0,-1-2 0,1 1 0,0 0 0,0 1 0,0 1 0,-1-2 0,1 2 0,-2-4 0,2 4 0,-4-4 0,4 4 0,-2-1 0,0-1 0,1 0 0,-3-2 0,4 2 0,-4-3 0,2 2 0,-2-2 0,0 1 0,0 4 0,0 7 0,-2-2 0,0 6 0,-2-7 0,0 0 0,0 0 0,-1 0 0,1 0 0,2-1 0,0-2 0</inkml:trace>
  <inkml:trace contextRef="#ctx0" brushRef="#br0" timeOffset="57953">13566 4536 24575,'28'0'0,"1"0"0,2 0 0,4 0 0,-2 0 0,6 0 0,2 0-820,-9 0 1,2 0 0,1 0 0,-3 0-274,-3 0 1,-2 0 0,2 0 899,7 0 0,1 0 0,-2 0 1132,-2 0 0,0 0-939,-5 0 0,1 0 0,-3 0 0,-4 0 0,-2 0 0,2 0 0,2 0 0,1 0 0,-1 0 0,2 0 0,-2 0 0,2 0 0,13 0 0,-4 0 0,-6 0 0,0 0 0,0 0 0,9-3 1171,-18 2-1171,-4-2 0,-2 3 0,-4 0 3276,-3 0-2638,-1 0-596,-2 0 1,-1 0-1,-2 0 1</inkml:trace>
  <inkml:trace contextRef="#ctx0" brushRef="#br0" timeOffset="60678">19641 5655 24575,'19'0'0,"0"0"0,3 0 0,-2 0 0,2 0 0,17 0 0,0 0 0,0 0 0,-13 0 0,-2 0 0,-2 0 0,-9 0 0,0 0 0,-9 0 0,-2 0 0,0 0 0</inkml:trace>
  <inkml:trace contextRef="#ctx0" brushRef="#br0" timeOffset="64082">14435 8360 24575,'38'0'0,"-11"0"0,2 0 0,3 0 0,2 0 0,2 0-820,-5 0 1,0 0 0,0 0 0,2 0-1,3 0 1,2 0 0,1 0 0,-1 0 163,-5 0 1,0 0-1,0 0 1,0 0 0,1 0 102,4 0 1,1 0 0,0 0 0,0 0 0,-1 0 313,-1 0 1,-1 0 0,0 0-1,1 0 1,-1 0 238,3 0 0,0 0 0,0 0 0,-1 0 0,0 0 0,-4 0 0,-1 0 0,0 0 0,0 0 0,0 0-354,2 1 0,0-1 0,0 0 0,-1 0 0,-1-1 354,-2 0 0,0 0 0,-2 0 0,1-1 287,8 2 1,-1 0-1,-1-1-287,4-4 0,-3 0 1161,-11 5 0,-2-1-1161,6-6 0,-1 1 0,9 4 3276,1-6-3155,-18 7 0,1 2 1517,-1-1 0,-1 0-893,10 0 1820,2 0-2565,-23 0 1225,5 0-1225,-10 0 834,3 0-834,-3 0 0,-2 0 0,0 0 0</inkml:trace>
  <inkml:trace contextRef="#ctx0" brushRef="#br0" timeOffset="65954">13921 5431 24575,'33'0'0,"5"0"0,-7 0 0,6 0 0,-1 0-1093,-6 0 1,-1 0 0,2 0 272,-1 0 1,3 0 0,-1 0 0,-1 0-96,4 0 1,-3 0-1,2 0 915,-4 0 0,1 0 0,1 0 0,-2 0 0,6 0 0,-1 0 0,0 0 0,-5 0 0,1 0 0,0 0 0,0 0 0,0 0 0,0 0 0,0 0 0,-1 0 0,3 0 0,-1 0 0,0 0 68,0 0 1,1 0 0,-3 0-69,5-2 0,-2-1-10,-2 1 1,0-2 9,1 0 0,-1-1 0,-4 2 0,-3 0 0,11 0 2516,-21 3-2516,-6 0 3276,-1 0-2539,-3 0-737,-3 0 0,-1 0 0</inkml:trace>
  <inkml:trace contextRef="#ctx0" brushRef="#br0" timeOffset="105267">6840 5447 24575,'19'0'0,"9"0"0,5 0 0,-6 0 0,1 0-1093,3 0 1,3 0 0,-3 0 866,-6 0 1,0 0 225,7 0 0,4 0 0,-3 0 0,-5 0 0,0 0 0,1 0 0,2 0 0,-1 0 0,7 0 0,-2 0 0,-10 0 0,0 0 145,10 0 1,-2 0-146,-2 0 801,-1 0-801,-19 0 0,-2 0 0,-2 0 471,-3 0 0,-1 0 1,-2 0-1</inkml:trace>
  <inkml:trace contextRef="#ctx0" brushRef="#br0" timeOffset="314255">23541 1942 24575,'0'40'0,"1"-1"0,-1 0 0,1 1 0,-1-1 0,1 0 0,-1 1 0,1-1 0,-1 0 0,1 1 0,-1-1 0,1 0 0,-1 1 0,1-1 0,0 0 0,-1 1 0,1-1 0,-1 0 0,1 1 0,-1-1 0,1 1 0,0 3 0,0-2 0,0-4 0,0-2 0,0 0 0,1 0 0,-1 1 0,1 3 0,0 3 0,1 4-113,-1-16 0,-1 2 0,2 1 0,-1 2 0,0 2 0,1 1 0,0 1 0,-1 1 0,1 1 0,0 0 0,1 2 0,-1 0 0,0 0 0,0 0 0,1 1 0,-1 0 0,1 0 0,-1-1 0,1 0 0,-1-1 0,0 0 0,1-1 0,-1-1 0,1-1 0,-1-1 0,0-1 0,0-2 0,0-1 0,0-2-140,1 12 1,1-2 0,-1-3 0,0-2 0,0-1 0,0-1 0,0-1 0,0 1 0,0 0 0,0 1 0,0 2 0,0 2 0,1 3 115,-2-10 0,0 1 1,0 2-1,1 1 1,0 1-1,-1 0 1,1 1-1,0 1 1,0 1-1,-1-1 1,1 1-1,0 1 1,-1-1-1,1 0 1,-1 0-1,0 0 1,0-1-1,0 0 0,-1-1 1,0 0-1,0-2 1,0 0-1,-1-1 1,0-2 64,0 10 1,-1 0 0,0-2 0,0-1 0,-1 0 0,0-1 0,-1-1 0,0 0 0,0 0 0,0-1 0,0 1 0,0-1 0,-1 1 0,1 0 71,-1 1 0,1 1 0,-1 0 0,0 0 0,-1 1 0,1-2 0,-1 1 0,1-1 0,-1-1 0,0-1 0,0-1 0,-1-1 0,1-1 0,-2 5 0,0-1 0,-1-3 0,0 0 0,0-1 0,1 0 0,0 0 0,0 1-233,0 2 0,1 2 0,0-1 1,0 1-1,0-2 0,1 0 0,1-2 1,0-3 232,1 9 0,0-4 0,2 0 0,-1 3 0,-1-3 0,0 4 0,0 2 0,0-2 0,1-2 0,0-6-52,0 2 0,1-5 0,-1 1 52,0 5 0,-1 1 0,0-7 3276,2 3-3150,-4-53 1,3 17-1,-3-21 1</inkml:trace>
  <inkml:trace contextRef="#ctx0" brushRef="#br0" timeOffset="316578">9052 2112 24575,'39'0'0,"1"0"0,-1 0 0,0 0 0,0 0 0,0 0 0,-7 0 0,1 0 0,2 0 0,1 0 0,2 0 0,1 0 0,1 0 0,0 0 0,1 0 0,0 0 0,0 0 0,0 0 0,-1 0 0,1 0 0,-4 0 0,1 0 0,0 0 0,0 0 0,-1 0 0,2 0 0,-1 0 0,1 0 0,-1 0 0,2 0 0,-1 0 0,1 0 0,1 0 0,0 0 0,1 0 0,0 0-149,-5 0 0,0 0 0,1 0 0,1 0 0,0 0 0,1 0 0,0-1 0,0 1 0,1 0 0,-1 0 0,1 0 0,0 0 0,0-1 0,0 1 0,0 0 0,0 0 1,0 1-1,-1-1 0,0 0 0,0 0 0,0 1 0,-2-1-15,2 1 0,1 0 0,-1 0 0,1 0 0,-1 0 0,1 0 1,-1 0-1,1 0 0,-1 1 0,0-1 0,-1 0 0,0 1 1,0-1-1,-1 0 0,0 1 0,-1-1 0,-1 0 0,0 0 1,-2 0-1,0 0 42,8 1 0,-1-1 0,0-1 0,-2 1 0,0 0 0,-1 0 0,-1-1 1,-1 1-1,-1 0 0,-1 1 0,-2-1 0,0 1 371,12 2 0,1 0 1,-2 0-1,-4 1 0,-8-1 1,-9 0-1,-4 3 1,-14-7-1</inkml:trace>
  <inkml:trace contextRef="#ctx0" brushRef="#br0" timeOffset="318379">5477 5807 24575,'39'0'0,"0"0"0,0 0 0,1 0 0,-1 0 0,0 0 0,0 0 0,2 0 0,-4 0 0,1 0 0,5 0 0,-11 0 0,5 0 0,2 0 0,2 0 0,1 0 0,0 0 0,-1 0 0,-2 0 0,-3 0 0,-5 0-640,9 0 1,-5 0 0,-2 0 0,4 0 639,-1 0 0,3 0 0,2 0 0,0 0 0,-2 0 0,-3 0 0,1 1 0,-2-1 0,-1 0 0,-1-1 203,0 1 1,0 0 0,-2-1 0,-1 1-204,14 0 0,-8-1 0,-16-1 0,-17 2 0</inkml:trace>
  <inkml:trace contextRef="#ctx0" brushRef="#br0" timeOffset="323277">12160 8696 23415,'41'0'0,"-1"0"0,0 0 0,0 0 0,0 0 0,0 0 0,0 0 0,0 0 0,1 0 0,-1 0 0,0 0 0,0 0 0,0 0 0,0 0 0,0 0 0,0 0 0,0 0 0,1 0 0,-1 0 0,2 0 0,1 0 0,-2 0 0,0 0 0,0 0 0,-1 0 0,0 0 0,0 0 0,-1 0 0,0 0 0,-1 0 0,1 0 0,-1 0 0,0 0-65,2 0 1,0 0 0,1 0-1,-1 0 1,0 0 0,0 0-1,-1 0 1,-1 0 0,-2 0-1,0 0 1,-3 0 0,-1 0 64,11 0 0,-2 0 0,-1 0 0,-5 0 0,-4 0 0,-8 0 622,9 0-622,-9 0 0,-4-1 80,-12-1 0,-7 0 0,0 1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F83B82F-1816-9A46-A8A2-5786D1E1B0D2}" type="datetimeFigureOut">
              <a:rPr lang="en-US" smtClean="0"/>
              <a:t>11/8/21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4EFB495-1E21-9543-89E7-2F60EEFFCA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60522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E0E0B1-E5F9-3D41-A781-5D1A97438C97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780471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E0E0B1-E5F9-3D41-A781-5D1A97438C9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879747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E0E0B1-E5F9-3D41-A781-5D1A97438C9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7441073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E0E0B1-E5F9-3D41-A781-5D1A97438C9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784297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E0E0B1-E5F9-3D41-A781-5D1A97438C9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65096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E0E0B1-E5F9-3D41-A781-5D1A97438C9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159541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E0E0B1-E5F9-3D41-A781-5D1A97438C9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062082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E0E0B1-E5F9-3D41-A781-5D1A97438C9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411300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E0E0B1-E5F9-3D41-A781-5D1A97438C9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6801132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E0E0B1-E5F9-3D41-A781-5D1A97438C9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150024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E0E0B1-E5F9-3D41-A781-5D1A97438C9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80012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E0E0B1-E5F9-3D41-A781-5D1A97438C9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147761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E0E0B1-E5F9-3D41-A781-5D1A97438C9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21566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E0E0B1-E5F9-3D41-A781-5D1A97438C9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645622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E0E0B1-E5F9-3D41-A781-5D1A97438C9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265050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E0E0B1-E5F9-3D41-A781-5D1A97438C9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9588895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E0E0B1-E5F9-3D41-A781-5D1A97438C9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021859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E0E0B1-E5F9-3D41-A781-5D1A97438C9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135197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E0E0B1-E5F9-3D41-A781-5D1A97438C9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085863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E0E0B1-E5F9-3D41-A781-5D1A97438C9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430742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E0E0B1-E5F9-3D41-A781-5D1A97438C9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587915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E0E0B1-E5F9-3D41-A781-5D1A97438C9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976342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E0E0B1-E5F9-3D41-A781-5D1A97438C9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836539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E0E0B1-E5F9-3D41-A781-5D1A97438C9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9302408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E0E0B1-E5F9-3D41-A781-5D1A97438C9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4481539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E0E0B1-E5F9-3D41-A781-5D1A97438C9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7651009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E0E0B1-E5F9-3D41-A781-5D1A97438C9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8314556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E0E0B1-E5F9-3D41-A781-5D1A97438C9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6421906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E0E0B1-E5F9-3D41-A781-5D1A97438C9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830417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E0E0B1-E5F9-3D41-A781-5D1A97438C9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76488217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E0E0B1-E5F9-3D41-A781-5D1A97438C9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6779034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E0E0B1-E5F9-3D41-A781-5D1A97438C9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3566012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E0E0B1-E5F9-3D41-A781-5D1A97438C9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22926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E0E0B1-E5F9-3D41-A781-5D1A97438C9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2305075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E0E0B1-E5F9-3D41-A781-5D1A97438C9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5433221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E0E0B1-E5F9-3D41-A781-5D1A97438C9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17764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E0E0B1-E5F9-3D41-A781-5D1A97438C9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933159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E0E0B1-E5F9-3D41-A781-5D1A97438C9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351480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E0E0B1-E5F9-3D41-A781-5D1A97438C9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6704742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E0E0B1-E5F9-3D41-A781-5D1A97438C9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156361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E0E0B1-E5F9-3D41-A781-5D1A97438C9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21456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0D241-4C2C-194D-B653-5B942CAE770A}" type="datetimeFigureOut">
              <a:rPr lang="en-US" smtClean="0"/>
              <a:t>11/8/21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110268-609F-C146-9C09-F7A3992511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0302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0D241-4C2C-194D-B653-5B942CAE770A}" type="datetimeFigureOut">
              <a:rPr lang="en-US" smtClean="0"/>
              <a:t>11/8/21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110268-609F-C146-9C09-F7A3992511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2736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0D241-4C2C-194D-B653-5B942CAE770A}" type="datetimeFigureOut">
              <a:rPr lang="en-US" smtClean="0"/>
              <a:t>11/8/21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110268-609F-C146-9C09-F7A3992511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0385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- Top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6"/>
          <p:cNvSpPr txBox="1">
            <a:spLocks noChangeArrowheads="1"/>
          </p:cNvSpPr>
          <p:nvPr userDrawn="1"/>
        </p:nvSpPr>
        <p:spPr bwMode="auto">
          <a:xfrm>
            <a:off x="7086600" y="4800600"/>
            <a:ext cx="19050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68580" tIns="34290" rIns="68580" bIns="3429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>
              <a:defRPr/>
            </a:pPr>
            <a:fld id="{7134A590-6033-DE48-865B-A0558AEFCBD1}" type="slidenum">
              <a:rPr lang="en-US" sz="1050" smtClean="0"/>
              <a:pPr>
                <a:defRPr/>
              </a:pPr>
              <a:t>‹#›</a:t>
            </a:fld>
            <a:endParaRPr lang="en-US" sz="1050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84772B3-0170-E749-B3C1-73C07C7AFC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091C5-84BF-E544-A703-3EF811E2EAF8}" type="datetimeFigureOut">
              <a:rPr lang="en-US" smtClean="0"/>
              <a:t>11/8/21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EEE4378-C504-E749-B1AA-FDE7F4CCE9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5857616-A8F4-964C-B000-C6A5E5EAB4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F17735-4417-0949-AE8A-E985DE170A6B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BDAEFCD-1B1C-D140-8390-C0E03F9F3D44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28650" y="1369219"/>
            <a:ext cx="7886700" cy="3263504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295B1DCF-DAE8-8E49-9364-E6EE7CDCC9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813601217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0D241-4C2C-194D-B653-5B942CAE770A}" type="datetimeFigureOut">
              <a:rPr lang="en-US" smtClean="0"/>
              <a:t>11/8/21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110268-609F-C146-9C09-F7A3992511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1978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0D241-4C2C-194D-B653-5B942CAE770A}" type="datetimeFigureOut">
              <a:rPr lang="en-US" smtClean="0"/>
              <a:t>11/8/21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110268-609F-C146-9C09-F7A3992511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0090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0D241-4C2C-194D-B653-5B942CAE770A}" type="datetimeFigureOut">
              <a:rPr lang="en-US" smtClean="0"/>
              <a:t>11/8/21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110268-609F-C146-9C09-F7A3992511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3650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0D241-4C2C-194D-B653-5B942CAE770A}" type="datetimeFigureOut">
              <a:rPr lang="en-US" smtClean="0"/>
              <a:t>11/8/21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110268-609F-C146-9C09-F7A3992511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3154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0D241-4C2C-194D-B653-5B942CAE770A}" type="datetimeFigureOut">
              <a:rPr lang="en-US" smtClean="0"/>
              <a:t>11/8/21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110268-609F-C146-9C09-F7A3992511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4472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0D241-4C2C-194D-B653-5B942CAE770A}" type="datetimeFigureOut">
              <a:rPr lang="en-US" smtClean="0"/>
              <a:t>11/8/21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110268-609F-C146-9C09-F7A3992511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7607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0D241-4C2C-194D-B653-5B942CAE770A}" type="datetimeFigureOut">
              <a:rPr lang="en-US" smtClean="0"/>
              <a:t>11/8/21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110268-609F-C146-9C09-F7A3992511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6128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0D241-4C2C-194D-B653-5B942CAE770A}" type="datetimeFigureOut">
              <a:rPr lang="en-US" smtClean="0"/>
              <a:t>11/8/21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110268-609F-C146-9C09-F7A3992511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6569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0D241-4C2C-194D-B653-5B942CAE770A}" type="datetimeFigureOut">
              <a:rPr lang="en-US" smtClean="0"/>
              <a:t>11/8/21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110268-609F-C146-9C09-F7A3992511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4139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0D241-4C2C-194D-B653-5B942CAE770A}" type="datetimeFigureOut">
              <a:rPr lang="en-US" smtClean="0"/>
              <a:t>11/8/21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110268-609F-C146-9C09-F7A3992511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4345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0D241-4C2C-194D-B653-5B942CAE770A}" type="datetimeFigureOut">
              <a:rPr lang="en-US" smtClean="0"/>
              <a:t>11/8/21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110268-609F-C146-9C09-F7A3992511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8814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0D241-4C2C-194D-B653-5B942CAE770A}" type="datetimeFigureOut">
              <a:rPr lang="en-US" smtClean="0"/>
              <a:t>11/8/21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110268-609F-C146-9C09-F7A3992511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880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0D241-4C2C-194D-B653-5B942CAE770A}" type="datetimeFigureOut">
              <a:rPr lang="en-US" smtClean="0"/>
              <a:t>11/8/21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110268-609F-C146-9C09-F7A3992511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9342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0D241-4C2C-194D-B653-5B942CAE770A}" type="datetimeFigureOut">
              <a:rPr lang="en-US" smtClean="0"/>
              <a:t>11/8/21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110268-609F-C146-9C09-F7A3992511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7589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0D241-4C2C-194D-B653-5B942CAE770A}" type="datetimeFigureOut">
              <a:rPr lang="en-US" smtClean="0"/>
              <a:t>11/8/21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110268-609F-C146-9C09-F7A3992511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3562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0D241-4C2C-194D-B653-5B942CAE770A}" type="datetimeFigureOut">
              <a:rPr lang="en-US" smtClean="0"/>
              <a:t>11/8/21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110268-609F-C146-9C09-F7A3992511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5893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0D241-4C2C-194D-B653-5B942CAE770A}" type="datetimeFigureOut">
              <a:rPr lang="en-US" smtClean="0"/>
              <a:t>11/8/21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110268-609F-C146-9C09-F7A3992511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5149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0D241-4C2C-194D-B653-5B942CAE770A}" type="datetimeFigureOut">
              <a:rPr lang="en-US" smtClean="0"/>
              <a:t>11/8/21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110268-609F-C146-9C09-F7A3992511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7993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0D241-4C2C-194D-B653-5B942CAE770A}" type="datetimeFigureOut">
              <a:rPr lang="en-US" smtClean="0"/>
              <a:t>11/8/21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110268-609F-C146-9C09-F7A3992511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2876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0D241-4C2C-194D-B653-5B942CAE770A}" type="datetimeFigureOut">
              <a:rPr lang="en-US" smtClean="0"/>
              <a:t>11/8/21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110268-609F-C146-9C09-F7A3992511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3098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0D241-4C2C-194D-B653-5B942CAE770A}" type="datetimeFigureOut">
              <a:rPr lang="en-US" smtClean="0"/>
              <a:t>11/8/21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110268-609F-C146-9C09-F7A3992511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3164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0D241-4C2C-194D-B653-5B942CAE770A}" type="datetimeFigureOut">
              <a:rPr lang="en-US" smtClean="0"/>
              <a:t>11/8/21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110268-609F-C146-9C09-F7A3992511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6947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0D241-4C2C-194D-B653-5B942CAE770A}" type="datetimeFigureOut">
              <a:rPr lang="en-US" smtClean="0"/>
              <a:t>11/8/21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110268-609F-C146-9C09-F7A3992511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1334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0D241-4C2C-194D-B653-5B942CAE770A}" type="datetimeFigureOut">
              <a:rPr lang="en-US" smtClean="0"/>
              <a:t>11/8/21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110268-609F-C146-9C09-F7A3992511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4618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0D241-4C2C-194D-B653-5B942CAE770A}" type="datetimeFigureOut">
              <a:rPr lang="en-US" smtClean="0"/>
              <a:t>11/8/21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110268-609F-C146-9C09-F7A3992511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5164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0D241-4C2C-194D-B653-5B942CAE770A}" type="datetimeFigureOut">
              <a:rPr lang="en-US" smtClean="0"/>
              <a:t>11/8/21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110268-609F-C146-9C09-F7A3992511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520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0D241-4C2C-194D-B653-5B942CAE770A}" type="datetimeFigureOut">
              <a:rPr lang="en-US" smtClean="0"/>
              <a:t>11/8/21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110268-609F-C146-9C09-F7A3992511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8495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0D241-4C2C-194D-B653-5B942CAE770A}" type="datetimeFigureOut">
              <a:rPr lang="en-US" smtClean="0"/>
              <a:t>11/8/21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110268-609F-C146-9C09-F7A3992511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1998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0D241-4C2C-194D-B653-5B942CAE770A}" type="datetimeFigureOut">
              <a:rPr lang="en-US" smtClean="0"/>
              <a:t>11/8/21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110268-609F-C146-9C09-F7A3992511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2542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0D241-4C2C-194D-B653-5B942CAE770A}" type="datetimeFigureOut">
              <a:rPr lang="en-US" smtClean="0"/>
              <a:t>11/8/21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110268-609F-C146-9C09-F7A3992511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4648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70D241-4C2C-194D-B653-5B942CAE770A}" type="datetimeFigureOut">
              <a:rPr lang="en-US" smtClean="0"/>
              <a:t>11/8/21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110268-609F-C146-9C09-F7A3992511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10516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96" r:id="rId12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ctr" defTabSz="3429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Helvetica" pitchFamily="2" charset="0"/>
          <a:ea typeface="+mj-ea"/>
          <a:cs typeface="+mj-cs"/>
        </a:defRPr>
      </a:lvl1pPr>
    </p:titleStyle>
    <p:bodyStyle>
      <a:lvl1pPr marL="257175" indent="-257175" algn="l" defTabSz="3429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Helvetica" pitchFamily="2" charset="0"/>
          <a:ea typeface="+mn-ea"/>
          <a:cs typeface="+mn-cs"/>
        </a:defRPr>
      </a:lvl1pPr>
      <a:lvl2pPr marL="557213" indent="-214313" algn="l" defTabSz="342900" rtl="0" eaLnBrk="1" latinLnBrk="0" hangingPunct="1">
        <a:spcBef>
          <a:spcPct val="20000"/>
        </a:spcBef>
        <a:buFont typeface="Arial"/>
        <a:buChar char="–"/>
        <a:defRPr sz="2100" kern="1200">
          <a:solidFill>
            <a:schemeClr val="tx1"/>
          </a:solidFill>
          <a:latin typeface="Helvetica" pitchFamily="2" charset="0"/>
          <a:ea typeface="+mn-ea"/>
          <a:cs typeface="+mn-cs"/>
        </a:defRPr>
      </a:lvl2pPr>
      <a:lvl3pPr marL="857250" indent="-171450" algn="l" defTabSz="342900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Helvetica" pitchFamily="2" charset="0"/>
          <a:ea typeface="+mn-ea"/>
          <a:cs typeface="+mn-cs"/>
        </a:defRPr>
      </a:lvl3pPr>
      <a:lvl4pPr marL="1200150" indent="-171450" algn="l" defTabSz="342900" rtl="0" eaLnBrk="1" latinLnBrk="0" hangingPunct="1">
        <a:spcBef>
          <a:spcPct val="20000"/>
        </a:spcBef>
        <a:buFont typeface="Arial"/>
        <a:buChar char="–"/>
        <a:defRPr sz="1500" kern="1200">
          <a:solidFill>
            <a:schemeClr val="tx1"/>
          </a:solidFill>
          <a:latin typeface="Helvetica" pitchFamily="2" charset="0"/>
          <a:ea typeface="+mn-ea"/>
          <a:cs typeface="+mn-cs"/>
        </a:defRPr>
      </a:lvl4pPr>
      <a:lvl5pPr marL="1543050" indent="-171450" algn="l" defTabSz="342900" rtl="0" eaLnBrk="1" latinLnBrk="0" hangingPunct="1">
        <a:spcBef>
          <a:spcPct val="20000"/>
        </a:spcBef>
        <a:buFont typeface="Arial"/>
        <a:buChar char="»"/>
        <a:defRPr sz="1500" kern="1200">
          <a:solidFill>
            <a:schemeClr val="tx1"/>
          </a:solidFill>
          <a:latin typeface="Helvetica" pitchFamily="2" charset="0"/>
          <a:ea typeface="+mn-ea"/>
          <a:cs typeface="+mn-cs"/>
        </a:defRPr>
      </a:lvl5pPr>
      <a:lvl6pPr marL="18859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70D241-4C2C-194D-B653-5B942CAE770A}" type="datetimeFigureOut">
              <a:rPr lang="en-US" smtClean="0"/>
              <a:t>11/8/21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110268-609F-C146-9C09-F7A3992511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55544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ctr" defTabSz="3429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3429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342900" rtl="0" eaLnBrk="1" latinLnBrk="0" hangingPunct="1">
        <a:spcBef>
          <a:spcPct val="20000"/>
        </a:spcBef>
        <a:buFont typeface="Arial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342900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342900" rtl="0" eaLnBrk="1" latinLnBrk="0" hangingPunct="1">
        <a:spcBef>
          <a:spcPct val="20000"/>
        </a:spcBef>
        <a:buFont typeface="Arial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342900" rtl="0" eaLnBrk="1" latinLnBrk="0" hangingPunct="1">
        <a:spcBef>
          <a:spcPct val="20000"/>
        </a:spcBef>
        <a:buFont typeface="Arial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70D241-4C2C-194D-B653-5B942CAE770A}" type="datetimeFigureOut">
              <a:rPr lang="en-US" smtClean="0"/>
              <a:t>11/8/21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110268-609F-C146-9C09-F7A3992511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68719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ctr" defTabSz="3429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3429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342900" rtl="0" eaLnBrk="1" latinLnBrk="0" hangingPunct="1">
        <a:spcBef>
          <a:spcPct val="20000"/>
        </a:spcBef>
        <a:buFont typeface="Arial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342900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342900" rtl="0" eaLnBrk="1" latinLnBrk="0" hangingPunct="1">
        <a:spcBef>
          <a:spcPct val="20000"/>
        </a:spcBef>
        <a:buFont typeface="Arial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342900" rtl="0" eaLnBrk="1" latinLnBrk="0" hangingPunct="1">
        <a:spcBef>
          <a:spcPct val="20000"/>
        </a:spcBef>
        <a:buFont typeface="Arial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nirbhayjm.github.io/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em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1.jpg"/><Relationship Id="rId7" Type="http://schemas.openxmlformats.org/officeDocument/2006/relationships/customXml" Target="../ink/ink3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7" Type="http://schemas.openxmlformats.org/officeDocument/2006/relationships/image" Target="../media/image19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tiff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4.tiff"/><Relationship Id="rId4" Type="http://schemas.openxmlformats.org/officeDocument/2006/relationships/image" Target="../media/image23.tif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tiff"/><Relationship Id="rId3" Type="http://schemas.openxmlformats.org/officeDocument/2006/relationships/image" Target="../media/image1.jpg"/><Relationship Id="rId7" Type="http://schemas.openxmlformats.org/officeDocument/2006/relationships/image" Target="../media/image28.tif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tiff"/><Relationship Id="rId5" Type="http://schemas.openxmlformats.org/officeDocument/2006/relationships/image" Target="../media/image26.tiff"/><Relationship Id="rId10" Type="http://schemas.openxmlformats.org/officeDocument/2006/relationships/image" Target="../media/image76.png"/><Relationship Id="rId4" Type="http://schemas.openxmlformats.org/officeDocument/2006/relationships/image" Target="../media/image25.tiff"/><Relationship Id="rId9" Type="http://schemas.openxmlformats.org/officeDocument/2006/relationships/customXml" Target="../ink/ink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77.png"/><Relationship Id="rId4" Type="http://schemas.openxmlformats.org/officeDocument/2006/relationships/customXml" Target="../ink/ink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tiff"/><Relationship Id="rId5" Type="http://schemas.openxmlformats.org/officeDocument/2006/relationships/image" Target="../media/image32.tiff"/><Relationship Id="rId4" Type="http://schemas.openxmlformats.org/officeDocument/2006/relationships/image" Target="../media/image31.tif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tiff"/><Relationship Id="rId3" Type="http://schemas.openxmlformats.org/officeDocument/2006/relationships/image" Target="../media/image1.jpg"/><Relationship Id="rId7" Type="http://schemas.openxmlformats.org/officeDocument/2006/relationships/image" Target="../media/image37.tif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tiff"/><Relationship Id="rId11" Type="http://schemas.openxmlformats.org/officeDocument/2006/relationships/image" Target="../media/image41.png"/><Relationship Id="rId5" Type="http://schemas.openxmlformats.org/officeDocument/2006/relationships/image" Target="../media/image35.tiff"/><Relationship Id="rId10" Type="http://schemas.openxmlformats.org/officeDocument/2006/relationships/image" Target="../media/image40.tiff"/><Relationship Id="rId4" Type="http://schemas.openxmlformats.org/officeDocument/2006/relationships/image" Target="../media/image34.tiff"/><Relationship Id="rId9" Type="http://schemas.openxmlformats.org/officeDocument/2006/relationships/image" Target="../media/image39.tif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customXml" Target="../ink/ink6.xml"/><Relationship Id="rId3" Type="http://schemas.openxmlformats.org/officeDocument/2006/relationships/image" Target="../media/image1.jpg"/><Relationship Id="rId7" Type="http://schemas.openxmlformats.org/officeDocument/2006/relationships/image" Target="../media/image45.tif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4.tiff"/><Relationship Id="rId5" Type="http://schemas.openxmlformats.org/officeDocument/2006/relationships/image" Target="../media/image43.tiff"/><Relationship Id="rId4" Type="http://schemas.openxmlformats.org/officeDocument/2006/relationships/image" Target="../media/image42.tiff"/><Relationship Id="rId9" Type="http://schemas.openxmlformats.org/officeDocument/2006/relationships/image" Target="../media/image10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7.tiff"/><Relationship Id="rId5" Type="http://schemas.openxmlformats.org/officeDocument/2006/relationships/image" Target="../media/image31.tiff"/><Relationship Id="rId4" Type="http://schemas.openxmlformats.org/officeDocument/2006/relationships/image" Target="../media/image46.tif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7" Type="http://schemas.openxmlformats.org/officeDocument/2006/relationships/image" Target="../media/image46.tif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1.tiff"/><Relationship Id="rId5" Type="http://schemas.openxmlformats.org/officeDocument/2006/relationships/image" Target="../media/image50.tiff"/><Relationship Id="rId4" Type="http://schemas.openxmlformats.org/officeDocument/2006/relationships/image" Target="../media/image49.tif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tiff"/><Relationship Id="rId2" Type="http://schemas.openxmlformats.org/officeDocument/2006/relationships/image" Target="../media/image25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tiff"/><Relationship Id="rId5" Type="http://schemas.openxmlformats.org/officeDocument/2006/relationships/image" Target="../media/image28.tiff"/><Relationship Id="rId4" Type="http://schemas.openxmlformats.org/officeDocument/2006/relationships/image" Target="../media/image27.tif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emf"/><Relationship Id="rId3" Type="http://schemas.openxmlformats.org/officeDocument/2006/relationships/image" Target="../media/image1.jpg"/><Relationship Id="rId7" Type="http://schemas.openxmlformats.org/officeDocument/2006/relationships/image" Target="../media/image57.em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6.emf"/><Relationship Id="rId5" Type="http://schemas.openxmlformats.org/officeDocument/2006/relationships/image" Target="../media/image55.emf"/><Relationship Id="rId4" Type="http://schemas.openxmlformats.org/officeDocument/2006/relationships/image" Target="../media/image54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em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2.emf"/><Relationship Id="rId5" Type="http://schemas.openxmlformats.org/officeDocument/2006/relationships/image" Target="../media/image61.emf"/><Relationship Id="rId4" Type="http://schemas.openxmlformats.org/officeDocument/2006/relationships/image" Target="../media/image60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emf"/><Relationship Id="rId7" Type="http://schemas.openxmlformats.org/officeDocument/2006/relationships/image" Target="../media/image67.em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6.emf"/><Relationship Id="rId5" Type="http://schemas.openxmlformats.org/officeDocument/2006/relationships/image" Target="../media/image65.emf"/><Relationship Id="rId4" Type="http://schemas.openxmlformats.org/officeDocument/2006/relationships/image" Target="../media/image64.e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9.png"/><Relationship Id="rId4" Type="http://schemas.openxmlformats.org/officeDocument/2006/relationships/image" Target="../media/image68.gi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7" Type="http://schemas.openxmlformats.org/officeDocument/2006/relationships/image" Target="../media/image75.em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4.emf"/><Relationship Id="rId5" Type="http://schemas.openxmlformats.org/officeDocument/2006/relationships/image" Target="../media/image73.emf"/><Relationship Id="rId4" Type="http://schemas.openxmlformats.org/officeDocument/2006/relationships/image" Target="../media/image72.em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emf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emf"/><Relationship Id="rId3" Type="http://schemas.openxmlformats.org/officeDocument/2006/relationships/image" Target="../media/image1.jpg"/><Relationship Id="rId7" Type="http://schemas.openxmlformats.org/officeDocument/2006/relationships/image" Target="../media/image79.emf"/><Relationship Id="rId12" Type="http://schemas.openxmlformats.org/officeDocument/2006/relationships/image" Target="../media/image8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8.emf"/><Relationship Id="rId11" Type="http://schemas.openxmlformats.org/officeDocument/2006/relationships/customXml" Target="../ink/ink7.xml"/><Relationship Id="rId5" Type="http://schemas.openxmlformats.org/officeDocument/2006/relationships/image" Target="../media/image76.emf"/><Relationship Id="rId10" Type="http://schemas.openxmlformats.org/officeDocument/2006/relationships/image" Target="../media/image82.emf"/><Relationship Id="rId4" Type="http://schemas.openxmlformats.org/officeDocument/2006/relationships/image" Target="../media/image77.emf"/><Relationship Id="rId9" Type="http://schemas.openxmlformats.org/officeDocument/2006/relationships/image" Target="../media/image81.emf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customXml" Target="../ink/ink8.xml"/><Relationship Id="rId3" Type="http://schemas.openxmlformats.org/officeDocument/2006/relationships/image" Target="../media/image1.jpg"/><Relationship Id="rId7" Type="http://schemas.openxmlformats.org/officeDocument/2006/relationships/image" Target="../media/image87.emf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6.tiff"/><Relationship Id="rId5" Type="http://schemas.openxmlformats.org/officeDocument/2006/relationships/image" Target="../media/image85.emf"/><Relationship Id="rId4" Type="http://schemas.openxmlformats.org/officeDocument/2006/relationships/image" Target="../media/image84.emf"/><Relationship Id="rId9" Type="http://schemas.openxmlformats.org/officeDocument/2006/relationships/image" Target="../media/image88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customXml" Target="../ink/ink9.xml"/><Relationship Id="rId3" Type="http://schemas.openxmlformats.org/officeDocument/2006/relationships/image" Target="../media/image1.jpg"/><Relationship Id="rId7" Type="http://schemas.openxmlformats.org/officeDocument/2006/relationships/image" Target="../media/image75.emf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4.emf"/><Relationship Id="rId5" Type="http://schemas.openxmlformats.org/officeDocument/2006/relationships/image" Target="../media/image73.emf"/><Relationship Id="rId4" Type="http://schemas.openxmlformats.org/officeDocument/2006/relationships/image" Target="../media/image72.emf"/><Relationship Id="rId9" Type="http://schemas.openxmlformats.org/officeDocument/2006/relationships/image" Target="../media/image89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1.png"/><Relationship Id="rId5" Type="http://schemas.openxmlformats.org/officeDocument/2006/relationships/customXml" Target="../ink/ink10.xml"/><Relationship Id="rId4" Type="http://schemas.openxmlformats.org/officeDocument/2006/relationships/image" Target="../media/image90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3.png"/><Relationship Id="rId5" Type="http://schemas.openxmlformats.org/officeDocument/2006/relationships/customXml" Target="../ink/ink11.xml"/><Relationship Id="rId4" Type="http://schemas.openxmlformats.org/officeDocument/2006/relationships/image" Target="../media/image92.em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4.png"/><Relationship Id="rId4" Type="http://schemas.openxmlformats.org/officeDocument/2006/relationships/customXml" Target="../ink/ink1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7" Type="http://schemas.openxmlformats.org/officeDocument/2006/relationships/image" Target="../media/image97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13.xml"/><Relationship Id="rId5" Type="http://schemas.openxmlformats.org/officeDocument/2006/relationships/image" Target="../media/image96.emf"/><Relationship Id="rId4" Type="http://schemas.openxmlformats.org/officeDocument/2006/relationships/image" Target="../media/image95.emf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png"/><Relationship Id="rId3" Type="http://schemas.openxmlformats.org/officeDocument/2006/relationships/image" Target="../media/image1.jpg"/><Relationship Id="rId7" Type="http://schemas.openxmlformats.org/officeDocument/2006/relationships/customXml" Target="../ink/ink14.xml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8.emf"/><Relationship Id="rId5" Type="http://schemas.openxmlformats.org/officeDocument/2006/relationships/image" Target="../media/image96.emf"/><Relationship Id="rId4" Type="http://schemas.openxmlformats.org/officeDocument/2006/relationships/image" Target="../media/image95.emf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7" Type="http://schemas.openxmlformats.org/officeDocument/2006/relationships/image" Target="../media/image102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15.xml"/><Relationship Id="rId5" Type="http://schemas.openxmlformats.org/officeDocument/2006/relationships/image" Target="../media/image101.emf"/><Relationship Id="rId4" Type="http://schemas.openxmlformats.org/officeDocument/2006/relationships/image" Target="../media/image100.em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cc.gatech.edu/classes/AY2022/cs7643_fall/nvxGCX9GqdBkRqanv6bVQS/hw5-coding/" TargetMode="Externa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png"/><Relationship Id="rId3" Type="http://schemas.openxmlformats.org/officeDocument/2006/relationships/image" Target="../media/image1.jpg"/><Relationship Id="rId7" Type="http://schemas.openxmlformats.org/officeDocument/2006/relationships/customXml" Target="../ink/ink16.xml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3.emf"/><Relationship Id="rId5" Type="http://schemas.openxmlformats.org/officeDocument/2006/relationships/image" Target="../media/image101.emf"/><Relationship Id="rId4" Type="http://schemas.openxmlformats.org/officeDocument/2006/relationships/image" Target="../media/image100.emf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emf"/><Relationship Id="rId3" Type="http://schemas.openxmlformats.org/officeDocument/2006/relationships/image" Target="../media/image1.jpg"/><Relationship Id="rId7" Type="http://schemas.openxmlformats.org/officeDocument/2006/relationships/image" Target="../media/image101.emf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6.emf"/><Relationship Id="rId5" Type="http://schemas.openxmlformats.org/officeDocument/2006/relationships/image" Target="../media/image105.emf"/><Relationship Id="rId10" Type="http://schemas.openxmlformats.org/officeDocument/2006/relationships/image" Target="../media/image107.png"/><Relationship Id="rId4" Type="http://schemas.openxmlformats.org/officeDocument/2006/relationships/image" Target="../media/image100.emf"/><Relationship Id="rId9" Type="http://schemas.openxmlformats.org/officeDocument/2006/relationships/customXml" Target="../ink/ink17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emf"/><Relationship Id="rId3" Type="http://schemas.openxmlformats.org/officeDocument/2006/relationships/image" Target="../media/image1.jpg"/><Relationship Id="rId7" Type="http://schemas.openxmlformats.org/officeDocument/2006/relationships/image" Target="../media/image108.emf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6.emf"/><Relationship Id="rId11" Type="http://schemas.openxmlformats.org/officeDocument/2006/relationships/image" Target="../media/image109.png"/><Relationship Id="rId5" Type="http://schemas.openxmlformats.org/officeDocument/2006/relationships/image" Target="../media/image105.emf"/><Relationship Id="rId10" Type="http://schemas.openxmlformats.org/officeDocument/2006/relationships/customXml" Target="../ink/ink18.xml"/><Relationship Id="rId4" Type="http://schemas.openxmlformats.org/officeDocument/2006/relationships/image" Target="../media/image100.emf"/><Relationship Id="rId9" Type="http://schemas.openxmlformats.org/officeDocument/2006/relationships/image" Target="../media/image103.emf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emf"/><Relationship Id="rId3" Type="http://schemas.openxmlformats.org/officeDocument/2006/relationships/image" Target="../media/image1.jpg"/><Relationship Id="rId7" Type="http://schemas.openxmlformats.org/officeDocument/2006/relationships/image" Target="../media/image108.emf"/><Relationship Id="rId12" Type="http://schemas.openxmlformats.org/officeDocument/2006/relationships/image" Target="../media/image111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6.emf"/><Relationship Id="rId11" Type="http://schemas.openxmlformats.org/officeDocument/2006/relationships/customXml" Target="../ink/ink19.xml"/><Relationship Id="rId5" Type="http://schemas.openxmlformats.org/officeDocument/2006/relationships/image" Target="../media/image105.emf"/><Relationship Id="rId10" Type="http://schemas.openxmlformats.org/officeDocument/2006/relationships/image" Target="../media/image110.emf"/><Relationship Id="rId4" Type="http://schemas.openxmlformats.org/officeDocument/2006/relationships/image" Target="../media/image100.emf"/><Relationship Id="rId9" Type="http://schemas.openxmlformats.org/officeDocument/2006/relationships/image" Target="../media/image103.emf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emf"/><Relationship Id="rId13" Type="http://schemas.openxmlformats.org/officeDocument/2006/relationships/image" Target="../media/image113.png"/><Relationship Id="rId3" Type="http://schemas.openxmlformats.org/officeDocument/2006/relationships/image" Target="../media/image1.jpg"/><Relationship Id="rId7" Type="http://schemas.openxmlformats.org/officeDocument/2006/relationships/image" Target="../media/image108.emf"/><Relationship Id="rId12" Type="http://schemas.openxmlformats.org/officeDocument/2006/relationships/customXml" Target="../ink/ink20.xml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6.emf"/><Relationship Id="rId11" Type="http://schemas.openxmlformats.org/officeDocument/2006/relationships/image" Target="../media/image110.emf"/><Relationship Id="rId5" Type="http://schemas.openxmlformats.org/officeDocument/2006/relationships/image" Target="../media/image105.emf"/><Relationship Id="rId10" Type="http://schemas.openxmlformats.org/officeDocument/2006/relationships/image" Target="../media/image112.tiff"/><Relationship Id="rId4" Type="http://schemas.openxmlformats.org/officeDocument/2006/relationships/image" Target="../media/image100.emf"/><Relationship Id="rId9" Type="http://schemas.openxmlformats.org/officeDocument/2006/relationships/image" Target="../media/image103.emf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emf"/><Relationship Id="rId13" Type="http://schemas.openxmlformats.org/officeDocument/2006/relationships/image" Target="../media/image110.emf"/><Relationship Id="rId3" Type="http://schemas.openxmlformats.org/officeDocument/2006/relationships/image" Target="../media/image1.jpg"/><Relationship Id="rId7" Type="http://schemas.openxmlformats.org/officeDocument/2006/relationships/image" Target="../media/image108.emf"/><Relationship Id="rId12" Type="http://schemas.openxmlformats.org/officeDocument/2006/relationships/image" Target="../media/image115.emf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6.emf"/><Relationship Id="rId11" Type="http://schemas.openxmlformats.org/officeDocument/2006/relationships/image" Target="../media/image114.emf"/><Relationship Id="rId5" Type="http://schemas.openxmlformats.org/officeDocument/2006/relationships/image" Target="../media/image105.emf"/><Relationship Id="rId15" Type="http://schemas.openxmlformats.org/officeDocument/2006/relationships/image" Target="../media/image116.png"/><Relationship Id="rId10" Type="http://schemas.openxmlformats.org/officeDocument/2006/relationships/image" Target="../media/image112.tiff"/><Relationship Id="rId4" Type="http://schemas.openxmlformats.org/officeDocument/2006/relationships/image" Target="../media/image100.emf"/><Relationship Id="rId9" Type="http://schemas.openxmlformats.org/officeDocument/2006/relationships/image" Target="../media/image103.emf"/><Relationship Id="rId14" Type="http://schemas.openxmlformats.org/officeDocument/2006/relationships/customXml" Target="../ink/ink21.xml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customXml" Target="../ink/ink22.xml"/><Relationship Id="rId3" Type="http://schemas.openxmlformats.org/officeDocument/2006/relationships/image" Target="../media/image1.jpg"/><Relationship Id="rId7" Type="http://schemas.openxmlformats.org/officeDocument/2006/relationships/image" Target="../media/image118.emf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7.emf"/><Relationship Id="rId5" Type="http://schemas.openxmlformats.org/officeDocument/2006/relationships/image" Target="../media/image96.emf"/><Relationship Id="rId4" Type="http://schemas.openxmlformats.org/officeDocument/2006/relationships/image" Target="../media/image95.emf"/><Relationship Id="rId9" Type="http://schemas.openxmlformats.org/officeDocument/2006/relationships/image" Target="../media/image119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customXml" Target="../ink/ink23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5.png"/><Relationship Id="rId5" Type="http://schemas.openxmlformats.org/officeDocument/2006/relationships/customXml" Target="../ink/ink1.xml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customXml" Target="../ink/ink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3.emf"/><Relationship Id="rId4" Type="http://schemas.openxmlformats.org/officeDocument/2006/relationships/image" Target="../media/image12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AEDE00C0-2758-8A45-BAC5-F967CCC55E3F}"/>
              </a:ext>
            </a:extLst>
          </p:cNvPr>
          <p:cNvSpPr txBox="1"/>
          <p:nvPr/>
        </p:nvSpPr>
        <p:spPr>
          <a:xfrm>
            <a:off x="1540042" y="827773"/>
            <a:ext cx="606391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Helvetica" pitchFamily="2" charset="0"/>
              </a:rPr>
              <a:t>CS 4803 / 7643</a:t>
            </a:r>
          </a:p>
          <a:p>
            <a:pPr algn="ctr"/>
            <a:r>
              <a:rPr lang="en-US" sz="3600" dirty="0">
                <a:latin typeface="Helvetica" pitchFamily="2" charset="0"/>
              </a:rPr>
              <a:t>Deep Learning, Fall 2021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F874A26-B2F0-1D4D-8D2D-485499EB52C2}"/>
              </a:ext>
            </a:extLst>
          </p:cNvPr>
          <p:cNvSpPr txBox="1"/>
          <p:nvPr/>
        </p:nvSpPr>
        <p:spPr>
          <a:xfrm>
            <a:off x="1217595" y="2711505"/>
            <a:ext cx="670880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Helvetica" pitchFamily="2" charset="0"/>
              </a:rPr>
              <a:t>Reinforcement Learning Module: 3/3</a:t>
            </a:r>
          </a:p>
          <a:p>
            <a:pPr algn="ctr"/>
            <a:endParaRPr lang="en-US" sz="2000" dirty="0">
              <a:latin typeface="Helvetica" pitchFamily="2" charset="0"/>
            </a:endParaRPr>
          </a:p>
          <a:p>
            <a:pPr algn="ctr"/>
            <a:r>
              <a:rPr lang="en-US" sz="2000" dirty="0">
                <a:latin typeface="Helvetica" pitchFamily="2" charset="0"/>
              </a:rPr>
              <a:t>Slides: </a:t>
            </a:r>
            <a:r>
              <a:rPr lang="en-US" sz="2000" dirty="0">
                <a:solidFill>
                  <a:schemeClr val="tx2"/>
                </a:solidFill>
                <a:latin typeface="Helvetica" pitchFamily="2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Nirbhay Modhe</a:t>
            </a:r>
            <a:endParaRPr lang="en-US" sz="2000" dirty="0">
              <a:solidFill>
                <a:schemeClr val="tx2"/>
              </a:solidFill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9219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6E47C280-F9E6-6444-9DA2-FABE1E668E87}"/>
              </a:ext>
            </a:extLst>
          </p:cNvPr>
          <p:cNvSpPr/>
          <p:nvPr/>
        </p:nvSpPr>
        <p:spPr>
          <a:xfrm>
            <a:off x="481474" y="370701"/>
            <a:ext cx="7893092" cy="362143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numCol="1" rtlCol="0" anchor="t"/>
          <a:lstStyle/>
          <a:p>
            <a:pPr marL="746125" marR="0" lvl="0" indent="-449263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FB210"/>
              </a:buClr>
              <a:buSzTx/>
              <a:buFont typeface="Segoe UI Symbol" panose="020B0502040204020203" pitchFamily="34" charset="0"/>
              <a:buChar char="⬣"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Arial"/>
                <a:cs typeface="Arial"/>
                <a:sym typeface="Arial"/>
              </a:rPr>
              <a:t>The V and Q functions corresponding to the optimal policy  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D79F3313-EEB8-C34C-AC87-2F521EB1B3D7}"/>
              </a:ext>
            </a:extLst>
          </p:cNvPr>
          <p:cNvSpPr txBox="1">
            <a:spLocks/>
          </p:cNvSpPr>
          <p:nvPr/>
        </p:nvSpPr>
        <p:spPr>
          <a:xfrm>
            <a:off x="1638300" y="4581967"/>
            <a:ext cx="6172200" cy="485775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"/>
                <a:ea typeface="+mj-ea"/>
                <a:cs typeface="Helvetica Neue"/>
              </a:rPr>
              <a:t>Recap: Optimal V &amp; Q functions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2F32A4A-6EB4-1D4E-8FFD-BCE5D133C6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68710" y="370701"/>
            <a:ext cx="283028" cy="22642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9F866CA-F233-0F41-8836-D8BD0B0ECF6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11278" y="1151363"/>
            <a:ext cx="3485827" cy="93364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1166213-196F-1845-A5A1-D0B81284B09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18220" y="2608900"/>
            <a:ext cx="4419600" cy="899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0935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CC32795-C2F9-F940-BCBE-DFF7F3B192C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70345"/>
          <a:stretch/>
        </p:blipFill>
        <p:spPr>
          <a:xfrm>
            <a:off x="2012784" y="2127516"/>
            <a:ext cx="4790123" cy="465214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6E47C280-F9E6-6444-9DA2-FABE1E668E87}"/>
              </a:ext>
            </a:extLst>
          </p:cNvPr>
          <p:cNvSpPr/>
          <p:nvPr/>
        </p:nvSpPr>
        <p:spPr>
          <a:xfrm>
            <a:off x="481474" y="370701"/>
            <a:ext cx="7893092" cy="362143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numCol="1" rtlCol="0" anchor="t"/>
          <a:lstStyle/>
          <a:p>
            <a:pPr marL="746125" marR="0" lvl="0" indent="-449263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FB210"/>
              </a:buClr>
              <a:buSzTx/>
              <a:buFont typeface="Segoe UI Symbol" panose="020B0502040204020203" pitchFamily="34" charset="0"/>
              <a:buChar char="⬣"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Arial"/>
                <a:cs typeface="Arial"/>
                <a:sym typeface="Arial"/>
              </a:rPr>
              <a:t>Equations relating optimal quantities</a:t>
            </a:r>
          </a:p>
          <a:p>
            <a:pPr marL="746125" marR="0" lvl="0" indent="-449263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FB210"/>
              </a:buClr>
              <a:buSzTx/>
              <a:buFont typeface="Segoe UI Symbol" panose="020B0502040204020203" pitchFamily="34" charset="0"/>
              <a:buChar char="⬣"/>
              <a:tabLst/>
              <a:defRPr/>
            </a:pP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 pitchFamily="2" charset="0"/>
              <a:ea typeface="Arial"/>
              <a:cs typeface="Arial"/>
              <a:sym typeface="Arial"/>
            </a:endParaRPr>
          </a:p>
          <a:p>
            <a:pPr marL="746125" marR="0" lvl="0" indent="-449263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FB210"/>
              </a:buClr>
              <a:buSzTx/>
              <a:buFont typeface="Segoe UI Symbol" panose="020B0502040204020203" pitchFamily="34" charset="0"/>
              <a:buChar char="⬣"/>
              <a:tabLst/>
              <a:defRPr/>
            </a:pP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 pitchFamily="2" charset="0"/>
              <a:ea typeface="Arial"/>
              <a:cs typeface="Arial"/>
              <a:sym typeface="Arial"/>
            </a:endParaRPr>
          </a:p>
          <a:p>
            <a:pPr marL="746125" marR="0" lvl="0" indent="-449263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FB210"/>
              </a:buClr>
              <a:buSzTx/>
              <a:buFont typeface="Segoe UI Symbol" panose="020B0502040204020203" pitchFamily="34" charset="0"/>
              <a:buChar char="⬣"/>
              <a:tabLst/>
              <a:defRPr/>
            </a:pP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 pitchFamily="2" charset="0"/>
              <a:ea typeface="Arial"/>
              <a:cs typeface="Arial"/>
              <a:sym typeface="Arial"/>
            </a:endParaRPr>
          </a:p>
          <a:p>
            <a:pPr marL="746125" marR="0" lvl="0" indent="-449263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FB210"/>
              </a:buClr>
              <a:buSzTx/>
              <a:buFont typeface="Segoe UI Symbol" panose="020B0502040204020203" pitchFamily="34" charset="0"/>
              <a:buChar char="⬣"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Arial"/>
                <a:cs typeface="Arial"/>
                <a:sym typeface="Arial"/>
              </a:rPr>
              <a:t>Recursive Bellman optimality equation</a:t>
            </a:r>
          </a:p>
          <a:p>
            <a:pPr marL="296862" marR="0" lvl="0" indent="0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FB210"/>
              </a:buClr>
              <a:buSzTx/>
              <a:buFontTx/>
              <a:buNone/>
              <a:tabLst/>
              <a:defRPr/>
            </a:pP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 pitchFamily="2" charset="0"/>
              <a:ea typeface="Arial"/>
              <a:cs typeface="Arial"/>
              <a:sym typeface="Arial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D79F3313-EEB8-C34C-AC87-2F521EB1B3D7}"/>
              </a:ext>
            </a:extLst>
          </p:cNvPr>
          <p:cNvSpPr txBox="1">
            <a:spLocks/>
          </p:cNvSpPr>
          <p:nvPr/>
        </p:nvSpPr>
        <p:spPr>
          <a:xfrm>
            <a:off x="1638300" y="4581967"/>
            <a:ext cx="6172200" cy="485775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"/>
                <a:ea typeface="+mj-ea"/>
                <a:cs typeface="Helvetica Neue"/>
              </a:rPr>
              <a:t>Recap: Bellman Optimality Equations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066D35D0-13FE-2847-8AE7-96725EB2D1D0}"/>
              </a:ext>
            </a:extLst>
          </p:cNvPr>
          <p:cNvGrpSpPr/>
          <p:nvPr/>
        </p:nvGrpSpPr>
        <p:grpSpPr>
          <a:xfrm>
            <a:off x="4714397" y="882422"/>
            <a:ext cx="2949388" cy="537882"/>
            <a:chOff x="4442012" y="2052918"/>
            <a:chExt cx="2949388" cy="537882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B78C3E12-1C67-E044-9FF9-26F3EB825A9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546624" y="2138692"/>
              <a:ext cx="2755129" cy="358420"/>
            </a:xfrm>
            <a:prstGeom prst="rect">
              <a:avLst/>
            </a:prstGeom>
          </p:spPr>
        </p:pic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EF7A5CD5-C382-7047-A317-69ADD5B5E381}"/>
                </a:ext>
              </a:extLst>
            </p:cNvPr>
            <p:cNvSpPr/>
            <p:nvPr/>
          </p:nvSpPr>
          <p:spPr bwMode="auto">
            <a:xfrm>
              <a:off x="4442012" y="2052918"/>
              <a:ext cx="2949388" cy="537882"/>
            </a:xfrm>
            <a:prstGeom prst="rect">
              <a:avLst/>
            </a:prstGeom>
            <a:noFill/>
            <a:ln w="158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22539"/>
                </a:solidFill>
                <a:effectLst/>
                <a:uLnTx/>
                <a:uFillTx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7FFB7C15-DAA5-F642-90EA-74EE72E8D90E}"/>
              </a:ext>
            </a:extLst>
          </p:cNvPr>
          <p:cNvGrpSpPr/>
          <p:nvPr/>
        </p:nvGrpSpPr>
        <p:grpSpPr>
          <a:xfrm>
            <a:off x="1288264" y="882422"/>
            <a:ext cx="2715353" cy="537882"/>
            <a:chOff x="1297871" y="2048961"/>
            <a:chExt cx="2715353" cy="537882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619F2250-3060-F943-8251-A45B0DD7319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371599" y="2128600"/>
              <a:ext cx="2573333" cy="386000"/>
            </a:xfrm>
            <a:prstGeom prst="rect">
              <a:avLst/>
            </a:prstGeom>
          </p:spPr>
        </p:pic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566DF69C-922F-044C-A133-BDA24E6FB6CF}"/>
                </a:ext>
              </a:extLst>
            </p:cNvPr>
            <p:cNvSpPr/>
            <p:nvPr/>
          </p:nvSpPr>
          <p:spPr bwMode="auto">
            <a:xfrm>
              <a:off x="1297871" y="2048961"/>
              <a:ext cx="2715353" cy="537882"/>
            </a:xfrm>
            <a:prstGeom prst="rect">
              <a:avLst/>
            </a:prstGeom>
            <a:noFill/>
            <a:ln w="158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22539"/>
                </a:solidFill>
                <a:effectLst/>
                <a:uLnTx/>
                <a:uFillTx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</p:grpSp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E5073E99-DECC-4ACF-AEE4-FB64D9EA5345}"/>
                  </a:ext>
                </a:extLst>
              </p14:cNvPr>
              <p14:cNvContentPartPr/>
              <p14:nvPr/>
            </p14:nvContentPartPr>
            <p14:xfrm>
              <a:off x="1394640" y="1288080"/>
              <a:ext cx="7536240" cy="177588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E5073E99-DECC-4ACF-AEE4-FB64D9EA5345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385280" y="1278720"/>
                <a:ext cx="7554960" cy="17946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827999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6E47C280-F9E6-6444-9DA2-FABE1E668E87}"/>
              </a:ext>
            </a:extLst>
          </p:cNvPr>
          <p:cNvSpPr/>
          <p:nvPr/>
        </p:nvSpPr>
        <p:spPr>
          <a:xfrm>
            <a:off x="481474" y="370701"/>
            <a:ext cx="7893092" cy="362143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numCol="1" rtlCol="0" anchor="t"/>
          <a:lstStyle/>
          <a:p>
            <a:pPr marL="746125" marR="0" lvl="0" indent="-449263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FB210"/>
              </a:buClr>
              <a:buSzTx/>
              <a:buFont typeface="Segoe UI Symbol" panose="020B0502040204020203" pitchFamily="34" charset="0"/>
              <a:buChar char="⬣"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Arial"/>
                <a:cs typeface="Arial"/>
                <a:sym typeface="Arial"/>
              </a:rPr>
              <a:t>Equations relating optimal quantities</a:t>
            </a:r>
          </a:p>
          <a:p>
            <a:pPr marL="746125" marR="0" lvl="0" indent="-449263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FB210"/>
              </a:buClr>
              <a:buSzTx/>
              <a:buFont typeface="Segoe UI Symbol" panose="020B0502040204020203" pitchFamily="34" charset="0"/>
              <a:buChar char="⬣"/>
              <a:tabLst/>
              <a:defRPr/>
            </a:pP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 pitchFamily="2" charset="0"/>
              <a:ea typeface="Arial"/>
              <a:cs typeface="Arial"/>
              <a:sym typeface="Arial"/>
            </a:endParaRPr>
          </a:p>
          <a:p>
            <a:pPr marL="746125" marR="0" lvl="0" indent="-449263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FB210"/>
              </a:buClr>
              <a:buSzTx/>
              <a:buFont typeface="Segoe UI Symbol" panose="020B0502040204020203" pitchFamily="34" charset="0"/>
              <a:buChar char="⬣"/>
              <a:tabLst/>
              <a:defRPr/>
            </a:pP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 pitchFamily="2" charset="0"/>
              <a:ea typeface="Arial"/>
              <a:cs typeface="Arial"/>
              <a:sym typeface="Arial"/>
            </a:endParaRPr>
          </a:p>
          <a:p>
            <a:pPr marL="746125" marR="0" lvl="0" indent="-449263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FB210"/>
              </a:buClr>
              <a:buSzTx/>
              <a:buFont typeface="Segoe UI Symbol" panose="020B0502040204020203" pitchFamily="34" charset="0"/>
              <a:buChar char="⬣"/>
              <a:tabLst/>
              <a:defRPr/>
            </a:pP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 pitchFamily="2" charset="0"/>
              <a:ea typeface="Arial"/>
              <a:cs typeface="Arial"/>
              <a:sym typeface="Arial"/>
            </a:endParaRPr>
          </a:p>
          <a:p>
            <a:pPr marL="746125" marR="0" lvl="0" indent="-449263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FB210"/>
              </a:buClr>
              <a:buSzTx/>
              <a:buFont typeface="Segoe UI Symbol" panose="020B0502040204020203" pitchFamily="34" charset="0"/>
              <a:buChar char="⬣"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Arial"/>
                <a:cs typeface="Arial"/>
                <a:sym typeface="Arial"/>
              </a:rPr>
              <a:t>Recursive Bellman optimality equation</a:t>
            </a:r>
          </a:p>
          <a:p>
            <a:pPr marL="296862" marR="0" lvl="0" indent="0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FB210"/>
              </a:buClr>
              <a:buSzTx/>
              <a:buFontTx/>
              <a:buNone/>
              <a:tabLst/>
              <a:defRPr/>
            </a:pP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 pitchFamily="2" charset="0"/>
              <a:ea typeface="Arial"/>
              <a:cs typeface="Arial"/>
              <a:sym typeface="Arial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D79F3313-EEB8-C34C-AC87-2F521EB1B3D7}"/>
              </a:ext>
            </a:extLst>
          </p:cNvPr>
          <p:cNvSpPr txBox="1">
            <a:spLocks/>
          </p:cNvSpPr>
          <p:nvPr/>
        </p:nvSpPr>
        <p:spPr>
          <a:xfrm>
            <a:off x="1638300" y="4581967"/>
            <a:ext cx="6172200" cy="485775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"/>
                <a:ea typeface="+mj-ea"/>
                <a:cs typeface="Helvetica Neue"/>
              </a:rPr>
              <a:t>Recap: Bellman Optimality Equations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066D35D0-13FE-2847-8AE7-96725EB2D1D0}"/>
              </a:ext>
            </a:extLst>
          </p:cNvPr>
          <p:cNvGrpSpPr/>
          <p:nvPr/>
        </p:nvGrpSpPr>
        <p:grpSpPr>
          <a:xfrm>
            <a:off x="4714397" y="882422"/>
            <a:ext cx="2949388" cy="537882"/>
            <a:chOff x="4442012" y="2052918"/>
            <a:chExt cx="2949388" cy="537882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B78C3E12-1C67-E044-9FF9-26F3EB825A9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546624" y="2138692"/>
              <a:ext cx="2755129" cy="358420"/>
            </a:xfrm>
            <a:prstGeom prst="rect">
              <a:avLst/>
            </a:prstGeom>
          </p:spPr>
        </p:pic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EF7A5CD5-C382-7047-A317-69ADD5B5E381}"/>
                </a:ext>
              </a:extLst>
            </p:cNvPr>
            <p:cNvSpPr/>
            <p:nvPr/>
          </p:nvSpPr>
          <p:spPr bwMode="auto">
            <a:xfrm>
              <a:off x="4442012" y="2052918"/>
              <a:ext cx="2949388" cy="537882"/>
            </a:xfrm>
            <a:prstGeom prst="rect">
              <a:avLst/>
            </a:prstGeom>
            <a:noFill/>
            <a:ln w="158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22539"/>
                </a:solidFill>
                <a:effectLst/>
                <a:uLnTx/>
                <a:uFillTx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7FFB7C15-DAA5-F642-90EA-74EE72E8D90E}"/>
              </a:ext>
            </a:extLst>
          </p:cNvPr>
          <p:cNvGrpSpPr/>
          <p:nvPr/>
        </p:nvGrpSpPr>
        <p:grpSpPr>
          <a:xfrm>
            <a:off x="1288264" y="882422"/>
            <a:ext cx="2715353" cy="537882"/>
            <a:chOff x="1297871" y="2048961"/>
            <a:chExt cx="2715353" cy="537882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619F2250-3060-F943-8251-A45B0DD7319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371599" y="2128600"/>
              <a:ext cx="2573333" cy="386000"/>
            </a:xfrm>
            <a:prstGeom prst="rect">
              <a:avLst/>
            </a:prstGeom>
          </p:spPr>
        </p:pic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566DF69C-922F-044C-A133-BDA24E6FB6CF}"/>
                </a:ext>
              </a:extLst>
            </p:cNvPr>
            <p:cNvSpPr/>
            <p:nvPr/>
          </p:nvSpPr>
          <p:spPr bwMode="auto">
            <a:xfrm>
              <a:off x="1297871" y="2048961"/>
              <a:ext cx="2715353" cy="537882"/>
            </a:xfrm>
            <a:prstGeom prst="rect">
              <a:avLst/>
            </a:prstGeom>
            <a:noFill/>
            <a:ln w="158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22539"/>
                </a:solidFill>
                <a:effectLst/>
                <a:uLnTx/>
                <a:uFillTx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2F55BC50-3A9D-1B44-9BAD-BA0A1A2D437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12784" y="3878095"/>
            <a:ext cx="4681072" cy="48688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E540973-F139-EC40-82EE-71510D06AF3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12784" y="2127515"/>
            <a:ext cx="4790123" cy="1568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1180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6E47C280-F9E6-6444-9DA2-FABE1E668E87}"/>
              </a:ext>
            </a:extLst>
          </p:cNvPr>
          <p:cNvSpPr/>
          <p:nvPr/>
        </p:nvSpPr>
        <p:spPr>
          <a:xfrm>
            <a:off x="481474" y="370701"/>
            <a:ext cx="7893092" cy="362143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numCol="1" rtlCol="0" anchor="t"/>
          <a:lstStyle/>
          <a:p>
            <a:pPr marL="746125" marR="0" lvl="0" indent="-449263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FB210"/>
              </a:buClr>
              <a:buSzTx/>
              <a:buFont typeface="Segoe UI Symbol" panose="020B0502040204020203" pitchFamily="34" charset="0"/>
              <a:buChar char="⬣"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Arial"/>
                <a:cs typeface="Arial"/>
                <a:sym typeface="Arial"/>
              </a:rPr>
              <a:t>Value Iteration Update:</a:t>
            </a:r>
          </a:p>
          <a:p>
            <a:pPr marL="746125" marR="0" lvl="0" indent="-449263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FB210"/>
              </a:buClr>
              <a:buSzTx/>
              <a:buFont typeface="Segoe UI Symbol" panose="020B0502040204020203" pitchFamily="34" charset="0"/>
              <a:buChar char="⬣"/>
              <a:tabLst/>
              <a:defRPr/>
            </a:pP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 pitchFamily="2" charset="0"/>
              <a:ea typeface="Arial"/>
              <a:cs typeface="Arial"/>
              <a:sym typeface="Arial"/>
            </a:endParaRPr>
          </a:p>
          <a:p>
            <a:pPr marL="746125" marR="0" lvl="0" indent="-449263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FB210"/>
              </a:buClr>
              <a:buSzTx/>
              <a:buFont typeface="Segoe UI Symbol" panose="020B0502040204020203" pitchFamily="34" charset="0"/>
              <a:buChar char="⬣"/>
              <a:tabLst/>
              <a:defRPr/>
            </a:pP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 pitchFamily="2" charset="0"/>
              <a:ea typeface="Arial"/>
              <a:cs typeface="Arial"/>
              <a:sym typeface="Arial"/>
            </a:endParaRPr>
          </a:p>
          <a:p>
            <a:pPr marL="746125" marR="0" lvl="0" indent="-449263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FB210"/>
              </a:buClr>
              <a:buSzTx/>
              <a:buFont typeface="Segoe UI Symbol" panose="020B0502040204020203" pitchFamily="34" charset="0"/>
              <a:buChar char="⬣"/>
              <a:tabLst/>
              <a:defRPr/>
            </a:pP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 pitchFamily="2" charset="0"/>
              <a:ea typeface="Arial"/>
              <a:cs typeface="Arial"/>
              <a:sym typeface="Arial"/>
            </a:endParaRPr>
          </a:p>
          <a:p>
            <a:pPr marL="746125" marR="0" lvl="0" indent="-449263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FB210"/>
              </a:buClr>
              <a:buSzTx/>
              <a:buFont typeface="Segoe UI Symbol" panose="020B0502040204020203" pitchFamily="34" charset="0"/>
              <a:buChar char="⬣"/>
              <a:tabLst/>
              <a:defRPr/>
            </a:pP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 pitchFamily="2" charset="0"/>
              <a:ea typeface="Arial"/>
              <a:cs typeface="Arial"/>
              <a:sym typeface="Arial"/>
            </a:endParaRPr>
          </a:p>
          <a:p>
            <a:pPr marL="746125" marR="0" lvl="0" indent="-449263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FB210"/>
              </a:buClr>
              <a:buSzTx/>
              <a:buFont typeface="Segoe UI Symbol" panose="020B0502040204020203" pitchFamily="34" charset="0"/>
              <a:buChar char="⬣"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Arial"/>
                <a:cs typeface="Arial"/>
                <a:sym typeface="Arial"/>
              </a:rPr>
              <a:t>Q-Iteration Update:</a:t>
            </a:r>
          </a:p>
          <a:p>
            <a:pPr marL="746125" marR="0" lvl="0" indent="-449263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FB210"/>
              </a:buClr>
              <a:buSzTx/>
              <a:buFont typeface="Segoe UI Symbol" panose="020B0502040204020203" pitchFamily="34" charset="0"/>
              <a:buChar char="⬣"/>
              <a:tabLst/>
              <a:defRPr/>
            </a:pP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 pitchFamily="2" charset="0"/>
              <a:ea typeface="Arial"/>
              <a:cs typeface="Arial"/>
              <a:sym typeface="Arial"/>
            </a:endParaRPr>
          </a:p>
          <a:p>
            <a:pPr marL="746125" marR="0" lvl="0" indent="-449263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FB210"/>
              </a:buClr>
              <a:buSzTx/>
              <a:buFont typeface="Segoe UI Symbol" panose="020B0502040204020203" pitchFamily="34" charset="0"/>
              <a:buChar char="⬣"/>
              <a:tabLst/>
              <a:defRPr/>
            </a:pP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 pitchFamily="2" charset="0"/>
              <a:ea typeface="Arial"/>
              <a:cs typeface="Arial"/>
              <a:sym typeface="Arial"/>
            </a:endParaRPr>
          </a:p>
          <a:p>
            <a:pPr marL="746125" marR="0" lvl="0" indent="-449263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FB210"/>
              </a:buClr>
              <a:buSzTx/>
              <a:buFont typeface="Segoe UI Symbol" panose="020B0502040204020203" pitchFamily="34" charset="0"/>
              <a:buChar char="⬣"/>
              <a:tabLst/>
              <a:defRPr/>
            </a:pP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 pitchFamily="2" charset="0"/>
              <a:ea typeface="Arial"/>
              <a:cs typeface="Arial"/>
              <a:sym typeface="Arial"/>
            </a:endParaRPr>
          </a:p>
          <a:p>
            <a:pPr marL="746125" marR="0" lvl="0" indent="-449263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FB210"/>
              </a:buClr>
              <a:buSzTx/>
              <a:buFont typeface="Segoe UI Symbol" panose="020B0502040204020203" pitchFamily="34" charset="0"/>
              <a:buChar char="⬣"/>
              <a:tabLst/>
              <a:defRPr/>
            </a:pP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 pitchFamily="2" charset="0"/>
              <a:ea typeface="Arial"/>
              <a:cs typeface="Arial"/>
              <a:sym typeface="Arial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D79F3313-EEB8-C34C-AC87-2F521EB1B3D7}"/>
              </a:ext>
            </a:extLst>
          </p:cNvPr>
          <p:cNvSpPr txBox="1">
            <a:spLocks/>
          </p:cNvSpPr>
          <p:nvPr/>
        </p:nvSpPr>
        <p:spPr>
          <a:xfrm>
            <a:off x="1638300" y="4581967"/>
            <a:ext cx="6172200" cy="485775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"/>
                <a:ea typeface="+mj-ea"/>
                <a:cs typeface="Helvetica Neue"/>
              </a:rPr>
              <a:t>Recap: Q-Iteration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D7E5E92-8D36-C04C-A019-7C34DC67F4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39166" y="1115057"/>
            <a:ext cx="6571334" cy="70894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EEEA882-5F56-A746-ABDE-AE529013D52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39166" y="2893404"/>
            <a:ext cx="7391400" cy="764317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16C4BC6C-53B2-EA4E-B559-795F99950B9C}"/>
              </a:ext>
            </a:extLst>
          </p:cNvPr>
          <p:cNvSpPr/>
          <p:nvPr/>
        </p:nvSpPr>
        <p:spPr>
          <a:xfrm>
            <a:off x="1883890" y="3657721"/>
            <a:ext cx="5281886" cy="10002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96862" marR="0" lvl="0" indent="0" algn="ctr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FB210"/>
              </a:buClr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The algorithm is same as value iteration, but it loops over actions as well as states</a:t>
            </a:r>
          </a:p>
          <a:p>
            <a:pPr marL="746125" marR="0" lvl="0" indent="-449263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FB210"/>
              </a:buClr>
              <a:buSzTx/>
              <a:buFont typeface="Segoe UI Symbol" panose="020B0502040204020203" pitchFamily="34" charset="0"/>
              <a:buChar char="⬣"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C6E8C9E-2D02-4242-AD9E-AD7B91326832}"/>
              </a:ext>
            </a:extLst>
          </p:cNvPr>
          <p:cNvSpPr/>
          <p:nvPr/>
        </p:nvSpPr>
        <p:spPr bwMode="auto">
          <a:xfrm>
            <a:off x="2120689" y="3710519"/>
            <a:ext cx="5139421" cy="664079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22539"/>
              </a:solidFill>
              <a:effectLst/>
              <a:uLnTx/>
              <a:uFillTx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635953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6E47C280-F9E6-6444-9DA2-FABE1E668E87}"/>
              </a:ext>
            </a:extLst>
          </p:cNvPr>
          <p:cNvSpPr/>
          <p:nvPr/>
        </p:nvSpPr>
        <p:spPr>
          <a:xfrm>
            <a:off x="481474" y="370701"/>
            <a:ext cx="7893092" cy="362143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numCol="1" rtlCol="0" anchor="t"/>
          <a:lstStyle/>
          <a:p>
            <a:pPr marL="746125" marR="0" lvl="0" indent="-449263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FB210"/>
              </a:buClr>
              <a:buSzTx/>
              <a:buFont typeface="Segoe UI Symbol" panose="020B0502040204020203" pitchFamily="34" charset="0"/>
              <a:buChar char="⬣"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Arial"/>
                <a:cs typeface="Arial"/>
                <a:sym typeface="Arial"/>
              </a:rPr>
              <a:t>Value-based RL</a:t>
            </a:r>
          </a:p>
          <a:p>
            <a:pPr marL="1203325" marR="0" lvl="1" indent="-449263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FB210"/>
              </a:buClr>
              <a:buSzTx/>
              <a:buFont typeface="Segoe UI Symbol" panose="020B0502040204020203" pitchFamily="34" charset="0"/>
              <a:buChar char="⬣"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Arial"/>
                <a:cs typeface="Arial"/>
                <a:sym typeface="Arial"/>
              </a:rPr>
              <a:t>(Deep) Q-Learning, approximating  	        with a deep Q-network</a:t>
            </a:r>
          </a:p>
          <a:p>
            <a:pPr marL="746125" marR="0" lvl="0" indent="-449263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FB210"/>
              </a:buClr>
              <a:buSzTx/>
              <a:buFont typeface="Segoe UI Symbol" panose="020B0502040204020203" pitchFamily="34" charset="0"/>
              <a:buChar char="⬣"/>
              <a:tabLst/>
              <a:defRPr/>
            </a:pP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 pitchFamily="2" charset="0"/>
              <a:ea typeface="Arial"/>
              <a:cs typeface="Arial"/>
              <a:sym typeface="Arial"/>
            </a:endParaRPr>
          </a:p>
          <a:p>
            <a:pPr marL="746125" marR="0" lvl="0" indent="-449263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FB210"/>
              </a:buClr>
              <a:buSzTx/>
              <a:buFont typeface="Segoe UI Symbol" panose="020B0502040204020203" pitchFamily="34" charset="0"/>
              <a:buChar char="⬣"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Arial"/>
                <a:cs typeface="Arial"/>
                <a:sym typeface="Arial"/>
              </a:rPr>
              <a:t>Policy-based RL</a:t>
            </a:r>
          </a:p>
          <a:p>
            <a:pPr marL="1203325" marR="0" lvl="1" indent="-449263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FB210"/>
              </a:buClr>
              <a:buSzTx/>
              <a:buFont typeface="Segoe UI Symbol" panose="020B0502040204020203" pitchFamily="34" charset="0"/>
              <a:buChar char="⬣"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Arial"/>
                <a:cs typeface="Arial"/>
                <a:sym typeface="Arial"/>
              </a:rPr>
              <a:t>Directly approximate optimal policy        with a parametrized policy </a:t>
            </a:r>
          </a:p>
          <a:p>
            <a:pPr marL="746125" marR="0" lvl="0" indent="-449263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FB210"/>
              </a:buClr>
              <a:buSzTx/>
              <a:buFont typeface="Segoe UI Symbol" panose="020B0502040204020203" pitchFamily="34" charset="0"/>
              <a:buChar char="⬣"/>
              <a:tabLst/>
              <a:defRPr/>
            </a:pP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 pitchFamily="2" charset="0"/>
              <a:ea typeface="Arial"/>
              <a:cs typeface="Arial"/>
              <a:sym typeface="Arial"/>
            </a:endParaRPr>
          </a:p>
          <a:p>
            <a:pPr marL="746125" marR="0" lvl="0" indent="-449263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FB210"/>
              </a:buClr>
              <a:buSzTx/>
              <a:buFont typeface="Segoe UI Symbol" panose="020B0502040204020203" pitchFamily="34" charset="0"/>
              <a:buChar char="⬣"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Arial"/>
                <a:cs typeface="Arial"/>
                <a:sym typeface="Arial"/>
              </a:rPr>
              <a:t>Model-based RL</a:t>
            </a:r>
          </a:p>
          <a:p>
            <a:pPr marL="1203325" marR="0" lvl="1" indent="-449263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FB210"/>
              </a:buClr>
              <a:buSzTx/>
              <a:buFont typeface="Segoe UI Symbol" panose="020B0502040204020203" pitchFamily="34" charset="0"/>
              <a:buChar char="⬣"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Arial"/>
                <a:cs typeface="Arial"/>
                <a:sym typeface="Arial"/>
              </a:rPr>
              <a:t>Approximate transition function   		   and reward function  </a:t>
            </a:r>
          </a:p>
          <a:p>
            <a:pPr marL="1203325" marR="0" lvl="1" indent="-449263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FB210"/>
              </a:buClr>
              <a:buSzTx/>
              <a:buFont typeface="Segoe UI Symbol" panose="020B0502040204020203" pitchFamily="34" charset="0"/>
              <a:buChar char="⬣"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Arial"/>
                <a:cs typeface="Arial"/>
                <a:sym typeface="Arial"/>
              </a:rPr>
              <a:t>Solve the MDP with estimated T and R!</a:t>
            </a:r>
          </a:p>
          <a:p>
            <a:pPr marL="746125" marR="0" lvl="0" indent="-449263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FB210"/>
              </a:buClr>
              <a:buSzTx/>
              <a:buFont typeface="Segoe UI Symbol" panose="020B0502040204020203" pitchFamily="34" charset="0"/>
              <a:buChar char="⬣"/>
              <a:tabLst/>
              <a:defRPr/>
            </a:pP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 pitchFamily="2" charset="0"/>
              <a:ea typeface="Arial"/>
              <a:cs typeface="Arial"/>
              <a:sym typeface="Arial"/>
            </a:endParaRPr>
          </a:p>
          <a:p>
            <a:pPr marL="746125" marR="0" lvl="0" indent="-449263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FB210"/>
              </a:buClr>
              <a:buSzTx/>
              <a:buFont typeface="Segoe UI Symbol" panose="020B0502040204020203" pitchFamily="34" charset="0"/>
              <a:buChar char="⬣"/>
              <a:tabLst/>
              <a:defRPr/>
            </a:pP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 pitchFamily="2" charset="0"/>
              <a:ea typeface="Arial"/>
              <a:cs typeface="Arial"/>
              <a:sym typeface="Arial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D79F3313-EEB8-C34C-AC87-2F521EB1B3D7}"/>
              </a:ext>
            </a:extLst>
          </p:cNvPr>
          <p:cNvSpPr txBox="1">
            <a:spLocks/>
          </p:cNvSpPr>
          <p:nvPr/>
        </p:nvSpPr>
        <p:spPr>
          <a:xfrm>
            <a:off x="1638300" y="4581967"/>
            <a:ext cx="6172200" cy="485775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100" b="1" dirty="0">
                <a:solidFill>
                  <a:srgbClr val="FFFFFF"/>
                </a:solidFill>
                <a:latin typeface="Helvetica Neue"/>
                <a:cs typeface="Helvetica Neue"/>
              </a:rPr>
              <a:t>Recap</a:t>
            </a: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"/>
                <a:ea typeface="+mj-ea"/>
                <a:cs typeface="Helvetica Neue"/>
              </a:rPr>
              <a:t>: Algorithm Categories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F509FB7-C5A6-5349-A7D7-B12DA323DA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10459" y="765004"/>
            <a:ext cx="629883" cy="19260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128FF03-EE85-6D43-88D3-5C6F270FC37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26654" y="2629426"/>
            <a:ext cx="1003344" cy="26986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8C5468F-912E-614E-BDBA-EBF5D829819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38800" y="2644868"/>
            <a:ext cx="735765" cy="25442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D3482B7-C05B-9144-9DA6-E41BCD66D5F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00441" y="1698441"/>
            <a:ext cx="224959" cy="18526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FED68C1-8F05-1F42-84D6-77A7E453CF4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810500" y="1698441"/>
            <a:ext cx="219716" cy="23264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616CF54C-832E-48C3-8700-80E3EE8C30B3}"/>
                  </a:ext>
                </a:extLst>
              </p14:cNvPr>
              <p14:cNvContentPartPr/>
              <p14:nvPr/>
            </p14:nvContentPartPr>
            <p14:xfrm>
              <a:off x="128520" y="32400"/>
              <a:ext cx="8381520" cy="353700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616CF54C-832E-48C3-8700-80E3EE8C30B3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119160" y="23040"/>
                <a:ext cx="8400240" cy="35557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917317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Hexagon 9">
            <a:extLst>
              <a:ext uri="{FF2B5EF4-FFF2-40B4-BE49-F238E27FC236}">
                <a16:creationId xmlns:a16="http://schemas.microsoft.com/office/drawing/2014/main" id="{C9DD50A7-3D7B-3B41-9695-24546C44F9CA}"/>
              </a:ext>
            </a:extLst>
          </p:cNvPr>
          <p:cNvSpPr>
            <a:spLocks noChangeAspect="1"/>
          </p:cNvSpPr>
          <p:nvPr/>
        </p:nvSpPr>
        <p:spPr>
          <a:xfrm>
            <a:off x="2365440" y="669560"/>
            <a:ext cx="4437923" cy="3654226"/>
          </a:xfrm>
          <a:prstGeom prst="hexagon">
            <a:avLst/>
          </a:prstGeom>
          <a:solidFill>
            <a:srgbClr val="EFB21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8345A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Deep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8345A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Q-Learning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0D9783F6-928F-44A9-9157-7BF48A513C8E}"/>
                  </a:ext>
                </a:extLst>
              </p14:cNvPr>
              <p14:cNvContentPartPr/>
              <p14:nvPr/>
            </p14:nvContentPartPr>
            <p14:xfrm>
              <a:off x="3358440" y="2444760"/>
              <a:ext cx="2583720" cy="68184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0D9783F6-928F-44A9-9157-7BF48A513C8E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349080" y="2435400"/>
                <a:ext cx="2602440" cy="7005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923284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6E47C280-F9E6-6444-9DA2-FABE1E668E87}"/>
              </a:ext>
            </a:extLst>
          </p:cNvPr>
          <p:cNvSpPr/>
          <p:nvPr/>
        </p:nvSpPr>
        <p:spPr>
          <a:xfrm>
            <a:off x="481474" y="370701"/>
            <a:ext cx="7893092" cy="362143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numCol="1" rtlCol="0" anchor="t"/>
          <a:lstStyle/>
          <a:p>
            <a:pPr marL="746125" marR="0" lvl="0" indent="-449263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FB210"/>
              </a:buClr>
              <a:buSzTx/>
              <a:buFont typeface="Segoe UI Symbol" panose="020B0502040204020203" pitchFamily="34" charset="0"/>
              <a:buChar char="⬣"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Arial"/>
                <a:cs typeface="Arial"/>
                <a:sym typeface="Arial"/>
              </a:rPr>
              <a:t>Assume we have collected a dataset:</a:t>
            </a:r>
          </a:p>
          <a:p>
            <a:pPr marL="746125" marR="0" lvl="0" indent="-449263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FB210"/>
              </a:buClr>
              <a:buSzTx/>
              <a:buFont typeface="Segoe UI Symbol" panose="020B0502040204020203" pitchFamily="34" charset="0"/>
              <a:buChar char="⬣"/>
              <a:tabLst/>
              <a:defRPr/>
            </a:pP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 pitchFamily="2" charset="0"/>
              <a:ea typeface="Arial"/>
              <a:cs typeface="Arial"/>
              <a:sym typeface="Arial"/>
            </a:endParaRPr>
          </a:p>
          <a:p>
            <a:pPr marL="746125" marR="0" lvl="0" indent="-449263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FB210"/>
              </a:buClr>
              <a:buSzTx/>
              <a:buFont typeface="Segoe UI Symbol" panose="020B0502040204020203" pitchFamily="34" charset="0"/>
              <a:buChar char="⬣"/>
              <a:tabLst/>
              <a:defRPr/>
            </a:pP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 pitchFamily="2" charset="0"/>
              <a:ea typeface="Arial"/>
              <a:cs typeface="Arial"/>
              <a:sym typeface="Arial"/>
            </a:endParaRPr>
          </a:p>
          <a:p>
            <a:pPr marL="746125" marR="0" lvl="0" indent="-449263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FB210"/>
              </a:buClr>
              <a:buSzTx/>
              <a:buFont typeface="Segoe UI Symbol" panose="020B0502040204020203" pitchFamily="34" charset="0"/>
              <a:buChar char="⬣"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Arial"/>
                <a:cs typeface="Arial"/>
                <a:sym typeface="Arial"/>
              </a:rPr>
              <a:t>We want a Q-function that satisfies bellman optimality (Q-value)</a:t>
            </a:r>
          </a:p>
          <a:p>
            <a:pPr marL="746125" marR="0" lvl="0" indent="-449263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FB210"/>
              </a:buClr>
              <a:buSzTx/>
              <a:buFont typeface="Segoe UI Symbol" panose="020B0502040204020203" pitchFamily="34" charset="0"/>
              <a:buChar char="⬣"/>
              <a:tabLst/>
              <a:defRPr/>
            </a:pP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 pitchFamily="2" charset="0"/>
              <a:ea typeface="Arial"/>
              <a:cs typeface="Arial"/>
              <a:sym typeface="Arial"/>
            </a:endParaRPr>
          </a:p>
          <a:p>
            <a:pPr marL="746125" marR="0" lvl="0" indent="-449263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FB210"/>
              </a:buClr>
              <a:buSzTx/>
              <a:buFont typeface="Segoe UI Symbol" panose="020B0502040204020203" pitchFamily="34" charset="0"/>
              <a:buChar char="⬣"/>
              <a:tabLst/>
              <a:defRPr/>
            </a:pP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 pitchFamily="2" charset="0"/>
              <a:ea typeface="Arial"/>
              <a:cs typeface="Arial"/>
              <a:sym typeface="Arial"/>
            </a:endParaRPr>
          </a:p>
          <a:p>
            <a:pPr marL="746125" marR="0" lvl="0" indent="-449263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FB210"/>
              </a:buClr>
              <a:buSzTx/>
              <a:buFont typeface="Segoe UI Symbol" panose="020B0502040204020203" pitchFamily="34" charset="0"/>
              <a:buChar char="⬣"/>
              <a:tabLst/>
              <a:defRPr/>
            </a:pP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 pitchFamily="2" charset="0"/>
              <a:ea typeface="Arial"/>
              <a:cs typeface="Arial"/>
              <a:sym typeface="Arial"/>
            </a:endParaRPr>
          </a:p>
          <a:p>
            <a:pPr marL="746125" marR="0" lvl="0" indent="-449263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FB210"/>
              </a:buClr>
              <a:buSzTx/>
              <a:buFont typeface="Segoe UI Symbol" panose="020B0502040204020203" pitchFamily="34" charset="0"/>
              <a:buChar char="⬣"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Arial"/>
                <a:cs typeface="Arial"/>
                <a:sym typeface="Arial"/>
              </a:rPr>
              <a:t>Loss for a single data point:</a:t>
            </a:r>
          </a:p>
          <a:p>
            <a:pPr marL="746125" marR="0" lvl="0" indent="-449263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FB210"/>
              </a:buClr>
              <a:buSzTx/>
              <a:buFont typeface="Segoe UI Symbol" panose="020B0502040204020203" pitchFamily="34" charset="0"/>
              <a:buChar char="⬣"/>
              <a:tabLst/>
              <a:defRPr/>
            </a:pP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 pitchFamily="2" charset="0"/>
              <a:ea typeface="Arial"/>
              <a:cs typeface="Arial"/>
              <a:sym typeface="Arial"/>
            </a:endParaRPr>
          </a:p>
          <a:p>
            <a:pPr marL="746125" marR="0" lvl="0" indent="-449263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FB210"/>
              </a:buClr>
              <a:buSzTx/>
              <a:buFont typeface="Segoe UI Symbol" panose="020B0502040204020203" pitchFamily="34" charset="0"/>
              <a:buChar char="⬣"/>
              <a:tabLst/>
              <a:defRPr/>
            </a:pP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 pitchFamily="2" charset="0"/>
              <a:ea typeface="Arial"/>
              <a:cs typeface="Arial"/>
              <a:sym typeface="Arial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D79F3313-EEB8-C34C-AC87-2F521EB1B3D7}"/>
              </a:ext>
            </a:extLst>
          </p:cNvPr>
          <p:cNvSpPr txBox="1">
            <a:spLocks/>
          </p:cNvSpPr>
          <p:nvPr/>
        </p:nvSpPr>
        <p:spPr>
          <a:xfrm>
            <a:off x="1638300" y="4581967"/>
            <a:ext cx="6172200" cy="485775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"/>
                <a:ea typeface="+mj-ea"/>
                <a:cs typeface="Helvetica Neue"/>
              </a:rPr>
              <a:t>Deep Q-Learning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AF5CF5A-ABD5-8843-B075-9F30391E0D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29000" y="709031"/>
            <a:ext cx="2590800" cy="442332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5AA8ABBE-0711-F142-9096-A76D4B97149B}"/>
              </a:ext>
            </a:extLst>
          </p:cNvPr>
          <p:cNvGrpSpPr/>
          <p:nvPr/>
        </p:nvGrpSpPr>
        <p:grpSpPr>
          <a:xfrm>
            <a:off x="1752600" y="1792380"/>
            <a:ext cx="5943600" cy="646331"/>
            <a:chOff x="1866900" y="2085985"/>
            <a:chExt cx="5943600" cy="646331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6CA2A9AD-E5FC-0149-A188-52BADF099BCC}"/>
                </a:ext>
              </a:extLst>
            </p:cNvPr>
            <p:cNvSpPr/>
            <p:nvPr/>
          </p:nvSpPr>
          <p:spPr bwMode="auto">
            <a:xfrm>
              <a:off x="1866900" y="2085985"/>
              <a:ext cx="5943600" cy="646331"/>
            </a:xfrm>
            <a:prstGeom prst="rect">
              <a:avLst/>
            </a:prstGeom>
            <a:noFill/>
            <a:ln w="158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22539"/>
                </a:solidFill>
                <a:effectLst/>
                <a:uLnTx/>
                <a:uFillTx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3154B1E5-BC21-F040-B094-889F3014544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100798" y="2132844"/>
              <a:ext cx="5628209" cy="555215"/>
            </a:xfrm>
            <a:prstGeom prst="rect">
              <a:avLst/>
            </a:prstGeom>
          </p:spPr>
        </p:pic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82F172A7-9F08-8D49-B112-5DBFEDC6FB67}"/>
              </a:ext>
            </a:extLst>
          </p:cNvPr>
          <p:cNvGrpSpPr/>
          <p:nvPr/>
        </p:nvGrpSpPr>
        <p:grpSpPr>
          <a:xfrm>
            <a:off x="1427246" y="2940148"/>
            <a:ext cx="6947320" cy="1380677"/>
            <a:chOff x="1143000" y="5181600"/>
            <a:chExt cx="7235280" cy="1447799"/>
          </a:xfrm>
        </p:grpSpPr>
        <p:sp>
          <p:nvSpPr>
            <p:cNvPr id="13" name="Left Brace 12">
              <a:extLst>
                <a:ext uri="{FF2B5EF4-FFF2-40B4-BE49-F238E27FC236}">
                  <a16:creationId xmlns:a16="http://schemas.microsoft.com/office/drawing/2014/main" id="{EF5D4DA9-C62E-314E-BA9C-A1FEB1208E74}"/>
                </a:ext>
              </a:extLst>
            </p:cNvPr>
            <p:cNvSpPr/>
            <p:nvPr/>
          </p:nvSpPr>
          <p:spPr bwMode="auto">
            <a:xfrm rot="16200000">
              <a:off x="6468006" y="4699238"/>
              <a:ext cx="255496" cy="2596710"/>
            </a:xfrm>
            <a:prstGeom prst="leftBrace">
              <a:avLst>
                <a:gd name="adj1" fmla="val 26733"/>
                <a:gd name="adj2" fmla="val 50000"/>
              </a:avLst>
            </a:prstGeom>
            <a:noFill/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22539"/>
                </a:solidFill>
                <a:effectLst/>
                <a:uLnTx/>
                <a:uFillTx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14" name="Left Brace 13">
              <a:extLst>
                <a:ext uri="{FF2B5EF4-FFF2-40B4-BE49-F238E27FC236}">
                  <a16:creationId xmlns:a16="http://schemas.microsoft.com/office/drawing/2014/main" id="{AB247168-0A13-B747-9FB6-6087ED3A56C8}"/>
                </a:ext>
              </a:extLst>
            </p:cNvPr>
            <p:cNvSpPr/>
            <p:nvPr/>
          </p:nvSpPr>
          <p:spPr bwMode="auto">
            <a:xfrm rot="16200000">
              <a:off x="3910854" y="5387992"/>
              <a:ext cx="255496" cy="1219202"/>
            </a:xfrm>
            <a:prstGeom prst="leftBrace">
              <a:avLst>
                <a:gd name="adj1" fmla="val 26733"/>
                <a:gd name="adj2" fmla="val 50000"/>
              </a:avLst>
            </a:prstGeom>
            <a:noFill/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22539"/>
                </a:solidFill>
                <a:effectLst/>
                <a:uLnTx/>
                <a:uFillTx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D26E3154-F3CB-C44E-AE0F-916CC263BD0E}"/>
                </a:ext>
              </a:extLst>
            </p:cNvPr>
            <p:cNvSpPr/>
            <p:nvPr/>
          </p:nvSpPr>
          <p:spPr bwMode="auto">
            <a:xfrm>
              <a:off x="5759824" y="6167722"/>
              <a:ext cx="1752600" cy="457199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22539"/>
                  </a:solidFill>
                  <a:effectLst/>
                  <a:uLnTx/>
                  <a:uFillTx/>
                  <a:latin typeface="Arial" pitchFamily="-112" charset="0"/>
                  <a:ea typeface="ＭＳ Ｐゴシック" pitchFamily="-112" charset="-128"/>
                  <a:cs typeface="ＭＳ Ｐゴシック" pitchFamily="-112" charset="-128"/>
                </a:rPr>
                <a:t>Target Q-Value</a:t>
              </a: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E6CD5150-CC2F-9A4E-88D0-C32AEF22785F}"/>
                </a:ext>
              </a:extLst>
            </p:cNvPr>
            <p:cNvSpPr/>
            <p:nvPr/>
          </p:nvSpPr>
          <p:spPr bwMode="auto">
            <a:xfrm>
              <a:off x="3007661" y="6172200"/>
              <a:ext cx="2014816" cy="457199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22539"/>
                  </a:solidFill>
                  <a:effectLst/>
                  <a:uLnTx/>
                  <a:uFillTx/>
                  <a:latin typeface="Arial" pitchFamily="-112" charset="0"/>
                  <a:ea typeface="ＭＳ Ｐゴシック" pitchFamily="-112" charset="-128"/>
                  <a:cs typeface="ＭＳ Ｐゴシック" pitchFamily="-112" charset="-128"/>
                </a:rPr>
                <a:t>Predicted Q-Value</a:t>
              </a:r>
            </a:p>
          </p:txBody>
        </p: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EA28141E-2378-4041-9B76-16EADF86B1F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143000" y="5181600"/>
              <a:ext cx="7235280" cy="64648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9958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6E47C280-F9E6-6444-9DA2-FABE1E668E87}"/>
              </a:ext>
            </a:extLst>
          </p:cNvPr>
          <p:cNvSpPr/>
          <p:nvPr/>
        </p:nvSpPr>
        <p:spPr>
          <a:xfrm>
            <a:off x="481474" y="370701"/>
            <a:ext cx="7893092" cy="362143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numCol="1" rtlCol="0" anchor="t"/>
          <a:lstStyle/>
          <a:p>
            <a:pPr marL="746125" marR="0" lvl="0" indent="-449263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FB210"/>
              </a:buClr>
              <a:buSzTx/>
              <a:buFont typeface="Segoe UI Symbol" panose="020B0502040204020203" pitchFamily="34" charset="0"/>
              <a:buChar char="⬣"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Arial"/>
                <a:cs typeface="Arial"/>
                <a:sym typeface="Arial"/>
              </a:rPr>
              <a:t>Minibatch of </a:t>
            </a:r>
          </a:p>
          <a:p>
            <a:pPr marL="746125" marR="0" lvl="0" indent="-449263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FB210"/>
              </a:buClr>
              <a:buSzTx/>
              <a:buFont typeface="Segoe UI Symbol" panose="020B0502040204020203" pitchFamily="34" charset="0"/>
              <a:buChar char="⬣"/>
              <a:tabLst/>
              <a:defRPr/>
            </a:pP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 pitchFamily="2" charset="0"/>
              <a:ea typeface="Arial"/>
              <a:cs typeface="Arial"/>
              <a:sym typeface="Arial"/>
            </a:endParaRPr>
          </a:p>
          <a:p>
            <a:pPr marL="746125" marR="0" lvl="0" indent="-449263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FB210"/>
              </a:buClr>
              <a:buSzTx/>
              <a:buFont typeface="Segoe UI Symbol" panose="020B0502040204020203" pitchFamily="34" charset="0"/>
              <a:buChar char="⬣"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Arial"/>
                <a:cs typeface="Arial"/>
                <a:sym typeface="Arial"/>
              </a:rPr>
              <a:t>Forward pass:</a:t>
            </a:r>
          </a:p>
          <a:p>
            <a:pPr marL="746125" marR="0" lvl="0" indent="-449263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FB210"/>
              </a:buClr>
              <a:buSzTx/>
              <a:buFont typeface="Segoe UI Symbol" panose="020B0502040204020203" pitchFamily="34" charset="0"/>
              <a:buChar char="⬣"/>
              <a:tabLst/>
              <a:defRPr/>
            </a:pP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 pitchFamily="2" charset="0"/>
              <a:ea typeface="Arial"/>
              <a:cs typeface="Arial"/>
              <a:sym typeface="Arial"/>
            </a:endParaRPr>
          </a:p>
          <a:p>
            <a:pPr marL="746125" marR="0" lvl="0" indent="-449263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FB210"/>
              </a:buClr>
              <a:buSzTx/>
              <a:buFont typeface="Segoe UI Symbol" panose="020B0502040204020203" pitchFamily="34" charset="0"/>
              <a:buChar char="⬣"/>
              <a:tabLst/>
              <a:defRPr/>
            </a:pP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 pitchFamily="2" charset="0"/>
              <a:ea typeface="Arial"/>
              <a:cs typeface="Arial"/>
              <a:sym typeface="Arial"/>
            </a:endParaRPr>
          </a:p>
          <a:p>
            <a:pPr marL="746125" marR="0" lvl="0" indent="-449263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FB210"/>
              </a:buClr>
              <a:buSzTx/>
              <a:buFont typeface="Segoe UI Symbol" panose="020B0502040204020203" pitchFamily="34" charset="0"/>
              <a:buChar char="⬣"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Arial"/>
                <a:cs typeface="Arial"/>
                <a:sym typeface="Arial"/>
              </a:rPr>
              <a:t>Compute loss:</a:t>
            </a:r>
          </a:p>
          <a:p>
            <a:pPr marL="746125" marR="0" lvl="0" indent="-449263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FB210"/>
              </a:buClr>
              <a:buSzTx/>
              <a:buFont typeface="Segoe UI Symbol" panose="020B0502040204020203" pitchFamily="34" charset="0"/>
              <a:buChar char="⬣"/>
              <a:tabLst/>
              <a:defRPr/>
            </a:pP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 pitchFamily="2" charset="0"/>
              <a:ea typeface="Arial"/>
              <a:cs typeface="Arial"/>
              <a:sym typeface="Arial"/>
            </a:endParaRPr>
          </a:p>
          <a:p>
            <a:pPr marL="746125" marR="0" lvl="0" indent="-449263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FB210"/>
              </a:buClr>
              <a:buSzTx/>
              <a:buFont typeface="Segoe UI Symbol" panose="020B0502040204020203" pitchFamily="34" charset="0"/>
              <a:buChar char="⬣"/>
              <a:tabLst/>
              <a:defRPr/>
            </a:pP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 pitchFamily="2" charset="0"/>
              <a:ea typeface="Arial"/>
              <a:cs typeface="Arial"/>
              <a:sym typeface="Arial"/>
            </a:endParaRPr>
          </a:p>
          <a:p>
            <a:pPr marL="746125" marR="0" lvl="0" indent="-449263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FB210"/>
              </a:buClr>
              <a:buSzTx/>
              <a:buFont typeface="Segoe UI Symbol" panose="020B0502040204020203" pitchFamily="34" charset="0"/>
              <a:buChar char="⬣"/>
              <a:tabLst/>
              <a:defRPr/>
            </a:pP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 pitchFamily="2" charset="0"/>
              <a:ea typeface="Arial"/>
              <a:cs typeface="Arial"/>
              <a:sym typeface="Arial"/>
            </a:endParaRPr>
          </a:p>
          <a:p>
            <a:pPr marL="746125" marR="0" lvl="0" indent="-449263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FB210"/>
              </a:buClr>
              <a:buSzTx/>
              <a:buFont typeface="Segoe UI Symbol" panose="020B0502040204020203" pitchFamily="34" charset="0"/>
              <a:buChar char="⬣"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Arial"/>
                <a:cs typeface="Arial"/>
                <a:sym typeface="Arial"/>
              </a:rPr>
              <a:t>Backward pass:</a:t>
            </a:r>
          </a:p>
          <a:p>
            <a:pPr marL="746125" marR="0" lvl="0" indent="-449263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FB210"/>
              </a:buClr>
              <a:buSzTx/>
              <a:buFont typeface="Segoe UI Symbol" panose="020B0502040204020203" pitchFamily="34" charset="0"/>
              <a:buChar char="⬣"/>
              <a:tabLst/>
              <a:defRPr/>
            </a:pP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 pitchFamily="2" charset="0"/>
              <a:ea typeface="Arial"/>
              <a:cs typeface="Arial"/>
              <a:sym typeface="Arial"/>
            </a:endParaRPr>
          </a:p>
          <a:p>
            <a:pPr marL="746125" marR="0" lvl="0" indent="-449263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FB210"/>
              </a:buClr>
              <a:buSzTx/>
              <a:buFont typeface="Segoe UI Symbol" panose="020B0502040204020203" pitchFamily="34" charset="0"/>
              <a:buChar char="⬣"/>
              <a:tabLst/>
              <a:defRPr/>
            </a:pP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 pitchFamily="2" charset="0"/>
              <a:ea typeface="Arial"/>
              <a:cs typeface="Arial"/>
              <a:sym typeface="Arial"/>
            </a:endParaRPr>
          </a:p>
          <a:p>
            <a:pPr marL="746125" marR="0" lvl="0" indent="-449263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FB210"/>
              </a:buClr>
              <a:buSzTx/>
              <a:buFont typeface="Segoe UI Symbol" panose="020B0502040204020203" pitchFamily="34" charset="0"/>
              <a:buChar char="⬣"/>
              <a:tabLst/>
              <a:defRPr/>
            </a:pP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 pitchFamily="2" charset="0"/>
              <a:ea typeface="Arial"/>
              <a:cs typeface="Arial"/>
              <a:sym typeface="Arial"/>
            </a:endParaRPr>
          </a:p>
          <a:p>
            <a:pPr marL="746125" marR="0" lvl="0" indent="-449263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FB210"/>
              </a:buClr>
              <a:buSzTx/>
              <a:buFont typeface="Segoe UI Symbol" panose="020B0502040204020203" pitchFamily="34" charset="0"/>
              <a:buChar char="⬣"/>
              <a:tabLst/>
              <a:defRPr/>
            </a:pP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 pitchFamily="2" charset="0"/>
              <a:ea typeface="Arial"/>
              <a:cs typeface="Arial"/>
              <a:sym typeface="Arial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D79F3313-EEB8-C34C-AC87-2F521EB1B3D7}"/>
              </a:ext>
            </a:extLst>
          </p:cNvPr>
          <p:cNvSpPr txBox="1">
            <a:spLocks/>
          </p:cNvSpPr>
          <p:nvPr/>
        </p:nvSpPr>
        <p:spPr>
          <a:xfrm>
            <a:off x="1638300" y="4581967"/>
            <a:ext cx="6172200" cy="485775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"/>
                <a:ea typeface="+mj-ea"/>
                <a:cs typeface="Helvetica Neue"/>
              </a:rPr>
              <a:t>Deep Q-Learning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06600DB-A94B-DF48-8CB0-E468284D04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32842" y="370701"/>
            <a:ext cx="2209800" cy="377283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26D1ECE5-B073-C548-9C5A-59EDA73CDD2A}"/>
              </a:ext>
            </a:extLst>
          </p:cNvPr>
          <p:cNvGrpSpPr/>
          <p:nvPr/>
        </p:nvGrpSpPr>
        <p:grpSpPr>
          <a:xfrm>
            <a:off x="2877207" y="1151363"/>
            <a:ext cx="4800600" cy="621967"/>
            <a:chOff x="3276600" y="2119246"/>
            <a:chExt cx="4800600" cy="621967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A68E6DB4-B5E8-C146-8DFC-576F984929AD}"/>
                </a:ext>
              </a:extLst>
            </p:cNvPr>
            <p:cNvSpPr/>
            <p:nvPr/>
          </p:nvSpPr>
          <p:spPr bwMode="auto">
            <a:xfrm>
              <a:off x="3276600" y="2119247"/>
              <a:ext cx="609600" cy="333507"/>
            </a:xfrm>
            <a:prstGeom prst="rect">
              <a:avLst/>
            </a:prstGeom>
            <a:solidFill>
              <a:schemeClr val="bg1"/>
            </a:solidFill>
            <a:ln w="158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22539"/>
                  </a:solidFill>
                  <a:effectLst/>
                  <a:uLnTx/>
                  <a:uFillTx/>
                  <a:latin typeface="Helvetica" pitchFamily="2" charset="0"/>
                  <a:ea typeface="ＭＳ Ｐゴシック" pitchFamily="-112" charset="-128"/>
                  <a:cs typeface="ＭＳ Ｐゴシック" pitchFamily="-112" charset="-128"/>
                </a:rPr>
                <a:t>State</a:t>
              </a: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22539"/>
                </a:solidFill>
                <a:effectLst/>
                <a:uLnTx/>
                <a:uFillTx/>
                <a:latin typeface="Helvetica" pitchFamily="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12E3E1DA-BEC6-7F42-AAF3-1947634DBA51}"/>
                </a:ext>
              </a:extLst>
            </p:cNvPr>
            <p:cNvSpPr/>
            <p:nvPr/>
          </p:nvSpPr>
          <p:spPr bwMode="auto">
            <a:xfrm>
              <a:off x="4267200" y="2119247"/>
              <a:ext cx="1371600" cy="333507"/>
            </a:xfrm>
            <a:prstGeom prst="rect">
              <a:avLst/>
            </a:prstGeom>
            <a:solidFill>
              <a:schemeClr val="bg1"/>
            </a:solidFill>
            <a:ln w="158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22539"/>
                  </a:solidFill>
                  <a:effectLst/>
                  <a:uLnTx/>
                  <a:uFillTx/>
                  <a:latin typeface="Helvetica" pitchFamily="2" charset="0"/>
                  <a:ea typeface="ＭＳ Ｐゴシック" pitchFamily="-112" charset="-128"/>
                  <a:cs typeface="ＭＳ Ｐゴシック" pitchFamily="-112" charset="-128"/>
                </a:rPr>
                <a:t>Q-Network</a:t>
              </a:r>
            </a:p>
          </p:txBody>
        </p: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E7479527-74E5-0F40-9D9A-408043D91482}"/>
                </a:ext>
              </a:extLst>
            </p:cNvPr>
            <p:cNvCxnSpPr>
              <a:cxnSpLocks/>
              <a:stCxn id="6" idx="3"/>
              <a:endCxn id="9" idx="1"/>
            </p:cNvCxnSpPr>
            <p:nvPr/>
          </p:nvCxnSpPr>
          <p:spPr bwMode="auto">
            <a:xfrm>
              <a:off x="3886200" y="2286001"/>
              <a:ext cx="381000" cy="0"/>
            </a:xfrm>
            <a:prstGeom prst="straightConnector1">
              <a:avLst/>
            </a:prstGeom>
            <a:solidFill>
              <a:schemeClr val="accent1"/>
            </a:solidFill>
            <a:ln w="158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8015BCE4-8E11-6247-A2BA-F7D927539C44}"/>
                </a:ext>
              </a:extLst>
            </p:cNvPr>
            <p:cNvSpPr/>
            <p:nvPr/>
          </p:nvSpPr>
          <p:spPr bwMode="auto">
            <a:xfrm>
              <a:off x="6134100" y="2119246"/>
              <a:ext cx="1943100" cy="333507"/>
            </a:xfrm>
            <a:prstGeom prst="rect">
              <a:avLst/>
            </a:prstGeom>
            <a:solidFill>
              <a:schemeClr val="bg1"/>
            </a:solidFill>
            <a:ln w="158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22539"/>
                  </a:solidFill>
                  <a:effectLst/>
                  <a:uLnTx/>
                  <a:uFillTx/>
                  <a:latin typeface="Helvetica" pitchFamily="2" charset="0"/>
                  <a:ea typeface="ＭＳ Ｐゴシック" pitchFamily="-112" charset="-128"/>
                  <a:cs typeface="ＭＳ Ｐゴシック" pitchFamily="-112" charset="-128"/>
                </a:rPr>
                <a:t>Q-Values per action</a:t>
              </a:r>
            </a:p>
          </p:txBody>
        </p: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8CA495C2-ECCC-FE40-BC19-04172B131E8A}"/>
                </a:ext>
              </a:extLst>
            </p:cNvPr>
            <p:cNvCxnSpPr>
              <a:cxnSpLocks/>
              <a:stCxn id="9" idx="3"/>
              <a:endCxn id="11" idx="1"/>
            </p:cNvCxnSpPr>
            <p:nvPr/>
          </p:nvCxnSpPr>
          <p:spPr bwMode="auto">
            <a:xfrm flipV="1">
              <a:off x="5638800" y="2286000"/>
              <a:ext cx="495300" cy="1"/>
            </a:xfrm>
            <a:prstGeom prst="straightConnector1">
              <a:avLst/>
            </a:prstGeom>
            <a:solidFill>
              <a:schemeClr val="accent1"/>
            </a:solidFill>
            <a:ln w="158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C8052B23-72EF-AB4E-A8DF-67FA7DC52B8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276600" y="2562844"/>
              <a:ext cx="609600" cy="150891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892FE072-1D4F-BE41-A8B2-14869A56BDC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514267" y="2545140"/>
              <a:ext cx="1182765" cy="196073"/>
            </a:xfrm>
            <a:prstGeom prst="rect">
              <a:avLst/>
            </a:prstGeom>
          </p:spPr>
        </p:pic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9EEF05CA-211E-1842-B0FA-0D4EA2FEC9EF}"/>
              </a:ext>
            </a:extLst>
          </p:cNvPr>
          <p:cNvGrpSpPr/>
          <p:nvPr/>
        </p:nvGrpSpPr>
        <p:grpSpPr>
          <a:xfrm>
            <a:off x="3182007" y="1902535"/>
            <a:ext cx="4429153" cy="1077450"/>
            <a:chOff x="3364980" y="3318790"/>
            <a:chExt cx="4429153" cy="1077450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FE0C0318-D7B6-BF40-97ED-67AAF9053AF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25752" b="-2171"/>
            <a:stretch/>
          </p:blipFill>
          <p:spPr>
            <a:xfrm>
              <a:off x="3364980" y="3318790"/>
              <a:ext cx="4429153" cy="511102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5D8D4651-3DF9-4445-866C-F96130A7B28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953433" y="4072973"/>
              <a:ext cx="604124" cy="288537"/>
            </a:xfrm>
            <a:prstGeom prst="rect">
              <a:avLst/>
            </a:prstGeom>
          </p:spPr>
        </p:pic>
        <p:sp>
          <p:nvSpPr>
            <p:cNvPr id="18" name="Left Brace 17">
              <a:extLst>
                <a:ext uri="{FF2B5EF4-FFF2-40B4-BE49-F238E27FC236}">
                  <a16:creationId xmlns:a16="http://schemas.microsoft.com/office/drawing/2014/main" id="{05B9B658-095B-EA45-8198-2E8FBAC8F453}"/>
                </a:ext>
              </a:extLst>
            </p:cNvPr>
            <p:cNvSpPr/>
            <p:nvPr/>
          </p:nvSpPr>
          <p:spPr bwMode="auto">
            <a:xfrm rot="16200000">
              <a:off x="4121613" y="3401738"/>
              <a:ext cx="174632" cy="1030943"/>
            </a:xfrm>
            <a:prstGeom prst="leftBrace">
              <a:avLst>
                <a:gd name="adj1" fmla="val 26733"/>
                <a:gd name="adj2" fmla="val 50000"/>
              </a:avLst>
            </a:prstGeom>
            <a:noFill/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22539"/>
                </a:solidFill>
                <a:effectLst/>
                <a:uLnTx/>
                <a:uFillTx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19" name="Left Brace 18">
              <a:extLst>
                <a:ext uri="{FF2B5EF4-FFF2-40B4-BE49-F238E27FC236}">
                  <a16:creationId xmlns:a16="http://schemas.microsoft.com/office/drawing/2014/main" id="{BEB0B8B4-8C43-404B-92AB-B716C504BCD1}"/>
                </a:ext>
              </a:extLst>
            </p:cNvPr>
            <p:cNvSpPr/>
            <p:nvPr/>
          </p:nvSpPr>
          <p:spPr bwMode="auto">
            <a:xfrm rot="16200000">
              <a:off x="6778529" y="3401737"/>
              <a:ext cx="174632" cy="1030943"/>
            </a:xfrm>
            <a:prstGeom prst="leftBrace">
              <a:avLst>
                <a:gd name="adj1" fmla="val 26733"/>
                <a:gd name="adj2" fmla="val 50000"/>
              </a:avLst>
            </a:prstGeom>
            <a:noFill/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22539"/>
                </a:solidFill>
                <a:effectLst/>
                <a:uLnTx/>
                <a:uFillTx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B52342E6-D1A7-3745-AD25-C6604C2A83A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527519" y="4038241"/>
              <a:ext cx="604124" cy="357999"/>
            </a:xfrm>
            <a:prstGeom prst="rect">
              <a:avLst/>
            </a:prstGeom>
          </p:spPr>
        </p:pic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0B781599-D43D-484B-A29E-35CFCD8C877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995012" y="3306784"/>
            <a:ext cx="1030944" cy="852107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D5EDA5A6-4638-6C47-8044-2FB9407E4536}"/>
              </a:ext>
            </a:extLst>
          </p:cNvPr>
          <p:cNvGrpSpPr/>
          <p:nvPr/>
        </p:nvGrpSpPr>
        <p:grpSpPr>
          <a:xfrm>
            <a:off x="5019351" y="1902535"/>
            <a:ext cx="3254514" cy="2403005"/>
            <a:chOff x="3808115" y="3109826"/>
            <a:chExt cx="4650085" cy="3286492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88A8C572-86EF-BD42-A70A-6ECA4CB1009A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5371697" y="3109826"/>
              <a:ext cx="3086503" cy="3286492"/>
            </a:xfrm>
            <a:prstGeom prst="rect">
              <a:avLst/>
            </a:prstGeom>
          </p:spPr>
        </p:pic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83149CCD-5FE0-2D4B-9E36-BC42D93E9765}"/>
                </a:ext>
              </a:extLst>
            </p:cNvPr>
            <p:cNvGrpSpPr/>
            <p:nvPr/>
          </p:nvGrpSpPr>
          <p:grpSpPr>
            <a:xfrm>
              <a:off x="4378853" y="5418747"/>
              <a:ext cx="992844" cy="827400"/>
              <a:chOff x="4378853" y="5418747"/>
              <a:chExt cx="992844" cy="827400"/>
            </a:xfrm>
          </p:grpSpPr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52138187-9930-4243-85D2-FA4D857CCF9A}"/>
                  </a:ext>
                </a:extLst>
              </p:cNvPr>
              <p:cNvSpPr/>
              <p:nvPr/>
            </p:nvSpPr>
            <p:spPr bwMode="auto">
              <a:xfrm>
                <a:off x="4378853" y="5665693"/>
                <a:ext cx="609600" cy="333507"/>
              </a:xfrm>
              <a:prstGeom prst="rect">
                <a:avLst/>
              </a:prstGeom>
              <a:solidFill>
                <a:schemeClr val="bg1"/>
              </a:solidFill>
              <a:ln w="158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22539"/>
                    </a:solidFill>
                    <a:effectLst/>
                    <a:uLnTx/>
                    <a:uFillTx/>
                    <a:latin typeface="Helvetica" pitchFamily="2" charset="0"/>
                    <a:ea typeface="ＭＳ Ｐゴシック" pitchFamily="-112" charset="-128"/>
                    <a:cs typeface="ＭＳ Ｐゴシック" pitchFamily="-112" charset="-128"/>
                  </a:rPr>
                  <a:t>State</a:t>
                </a: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22539"/>
                  </a:solidFill>
                  <a:effectLst/>
                  <a:uLnTx/>
                  <a:uFillTx/>
                  <a:latin typeface="Helvetica" pitchFamily="2" charset="0"/>
                  <a:ea typeface="ＭＳ Ｐゴシック" pitchFamily="-112" charset="-128"/>
                  <a:cs typeface="ＭＳ Ｐゴシック" pitchFamily="-112" charset="-128"/>
                </a:endParaRPr>
              </a:p>
            </p:txBody>
          </p:sp>
          <p:sp>
            <p:nvSpPr>
              <p:cNvPr id="29" name="Left Brace 28">
                <a:extLst>
                  <a:ext uri="{FF2B5EF4-FFF2-40B4-BE49-F238E27FC236}">
                    <a16:creationId xmlns:a16="http://schemas.microsoft.com/office/drawing/2014/main" id="{A6DCC54F-32CF-C844-B9EA-4BEFE2885324}"/>
                  </a:ext>
                </a:extLst>
              </p:cNvPr>
              <p:cNvSpPr/>
              <p:nvPr/>
            </p:nvSpPr>
            <p:spPr bwMode="auto">
              <a:xfrm>
                <a:off x="5116201" y="5418747"/>
                <a:ext cx="255496" cy="827400"/>
              </a:xfrm>
              <a:prstGeom prst="leftBrace">
                <a:avLst>
                  <a:gd name="adj1" fmla="val 26733"/>
                  <a:gd name="adj2" fmla="val 50000"/>
                </a:avLst>
              </a:prstGeom>
              <a:noFill/>
              <a:ln w="381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srgbClr val="022539"/>
                  </a:solidFill>
                  <a:effectLst/>
                  <a:uLnTx/>
                  <a:uFillTx/>
                  <a:latin typeface="Arial" pitchFamily="-112" charset="0"/>
                  <a:ea typeface="ＭＳ Ｐゴシック" pitchFamily="-112" charset="-128"/>
                  <a:cs typeface="ＭＳ Ｐゴシック" pitchFamily="-112" charset="-128"/>
                </a:endParaRPr>
              </a:p>
            </p:txBody>
          </p:sp>
        </p:grp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0AF0A712-2CF8-5E46-9A01-6A7C11D84CB8}"/>
                </a:ext>
              </a:extLst>
            </p:cNvPr>
            <p:cNvGrpSpPr/>
            <p:nvPr/>
          </p:nvGrpSpPr>
          <p:grpSpPr>
            <a:xfrm>
              <a:off x="3808115" y="3223321"/>
              <a:ext cx="1526604" cy="1909472"/>
              <a:chOff x="3845093" y="4336675"/>
              <a:chExt cx="1526604" cy="1909472"/>
            </a:xfrm>
          </p:grpSpPr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435E7404-585D-8643-9795-A15542BC4286}"/>
                  </a:ext>
                </a:extLst>
              </p:cNvPr>
              <p:cNvSpPr/>
              <p:nvPr/>
            </p:nvSpPr>
            <p:spPr bwMode="auto">
              <a:xfrm>
                <a:off x="3845093" y="5123246"/>
                <a:ext cx="1141475" cy="333507"/>
              </a:xfrm>
              <a:prstGeom prst="rect">
                <a:avLst/>
              </a:prstGeom>
              <a:solidFill>
                <a:schemeClr val="bg1"/>
              </a:solidFill>
              <a:ln w="158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22539"/>
                    </a:solidFill>
                    <a:effectLst/>
                    <a:uLnTx/>
                    <a:uFillTx/>
                    <a:latin typeface="Helvetica" pitchFamily="2" charset="0"/>
                    <a:ea typeface="ＭＳ Ｐゴシック" pitchFamily="-112" charset="-128"/>
                    <a:cs typeface="ＭＳ Ｐゴシック" pitchFamily="-112" charset="-128"/>
                  </a:rPr>
                  <a:t>Q-Network</a:t>
                </a: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22539"/>
                  </a:solidFill>
                  <a:effectLst/>
                  <a:uLnTx/>
                  <a:uFillTx/>
                  <a:latin typeface="Helvetica" pitchFamily="2" charset="0"/>
                  <a:ea typeface="ＭＳ Ｐゴシック" pitchFamily="-112" charset="-128"/>
                  <a:cs typeface="ＭＳ Ｐゴシック" pitchFamily="-112" charset="-128"/>
                </a:endParaRPr>
              </a:p>
            </p:txBody>
          </p:sp>
          <p:sp>
            <p:nvSpPr>
              <p:cNvPr id="27" name="Left Brace 26">
                <a:extLst>
                  <a:ext uri="{FF2B5EF4-FFF2-40B4-BE49-F238E27FC236}">
                    <a16:creationId xmlns:a16="http://schemas.microsoft.com/office/drawing/2014/main" id="{892878C9-7DC8-6746-B2FA-AD6D9CC42965}"/>
                  </a:ext>
                </a:extLst>
              </p:cNvPr>
              <p:cNvSpPr/>
              <p:nvPr/>
            </p:nvSpPr>
            <p:spPr bwMode="auto">
              <a:xfrm>
                <a:off x="5116201" y="4336675"/>
                <a:ext cx="255496" cy="1909472"/>
              </a:xfrm>
              <a:prstGeom prst="leftBrace">
                <a:avLst>
                  <a:gd name="adj1" fmla="val 26733"/>
                  <a:gd name="adj2" fmla="val 50000"/>
                </a:avLst>
              </a:prstGeom>
              <a:noFill/>
              <a:ln w="381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22539"/>
                  </a:solidFill>
                  <a:effectLst/>
                  <a:uLnTx/>
                  <a:uFillTx/>
                  <a:latin typeface="Arial" pitchFamily="-112" charset="0"/>
                  <a:ea typeface="ＭＳ Ｐゴシック" pitchFamily="-112" charset="-128"/>
                  <a:cs typeface="ＭＳ Ｐゴシック" pitchFamily="-112" charset="-128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721186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6E47C280-F9E6-6444-9DA2-FABE1E668E87}"/>
              </a:ext>
            </a:extLst>
          </p:cNvPr>
          <p:cNvSpPr/>
          <p:nvPr/>
        </p:nvSpPr>
        <p:spPr>
          <a:xfrm>
            <a:off x="481474" y="370701"/>
            <a:ext cx="7893092" cy="362143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numCol="1" rtlCol="0" anchor="t"/>
          <a:lstStyle/>
          <a:p>
            <a:pPr marL="746125" marR="0" lvl="0" indent="-449263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FB210"/>
              </a:buClr>
              <a:buSzTx/>
              <a:buFont typeface="Segoe UI Symbol" panose="020B0502040204020203" pitchFamily="34" charset="0"/>
              <a:buChar char="⬣"/>
              <a:tabLst/>
              <a:defRPr/>
            </a:pP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 pitchFamily="2" charset="0"/>
              <a:ea typeface="Arial"/>
              <a:cs typeface="Arial"/>
              <a:sym typeface="Arial"/>
            </a:endParaRPr>
          </a:p>
          <a:p>
            <a:pPr marL="746125" marR="0" lvl="0" indent="-449263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FB210"/>
              </a:buClr>
              <a:buSzTx/>
              <a:buFont typeface="Segoe UI Symbol" panose="020B0502040204020203" pitchFamily="34" charset="0"/>
              <a:buChar char="⬣"/>
              <a:tabLst/>
              <a:defRPr/>
            </a:pP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 pitchFamily="2" charset="0"/>
              <a:ea typeface="Arial"/>
              <a:cs typeface="Arial"/>
              <a:sym typeface="Arial"/>
            </a:endParaRPr>
          </a:p>
          <a:p>
            <a:pPr marL="746125" marR="0" lvl="0" indent="-449263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FB210"/>
              </a:buClr>
              <a:buSzTx/>
              <a:buFont typeface="Segoe UI Symbol" panose="020B0502040204020203" pitchFamily="34" charset="0"/>
              <a:buChar char="⬣"/>
              <a:tabLst/>
              <a:defRPr/>
            </a:pP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 pitchFamily="2" charset="0"/>
              <a:ea typeface="Arial"/>
              <a:cs typeface="Arial"/>
              <a:sym typeface="Arial"/>
            </a:endParaRPr>
          </a:p>
          <a:p>
            <a:pPr marL="746125" marR="0" lvl="0" indent="-449263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FB210"/>
              </a:buClr>
              <a:buSzTx/>
              <a:buFont typeface="Segoe UI Symbol" panose="020B0502040204020203" pitchFamily="34" charset="0"/>
              <a:buChar char="⬣"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Arial"/>
                <a:cs typeface="Arial"/>
                <a:sym typeface="Arial"/>
              </a:rPr>
              <a:t>In practice, for stability:</a:t>
            </a:r>
          </a:p>
          <a:p>
            <a:pPr marL="1203325" marR="0" lvl="1" indent="-449263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FB210"/>
              </a:buClr>
              <a:buSzTx/>
              <a:buFont typeface="Segoe UI Symbol" panose="020B0502040204020203" pitchFamily="34" charset="0"/>
              <a:buChar char="⬣"/>
              <a:tabLst/>
              <a:defRPr/>
            </a:pP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 pitchFamily="2" charset="0"/>
              <a:ea typeface="Arial"/>
              <a:cs typeface="Arial"/>
              <a:sym typeface="Arial"/>
            </a:endParaRPr>
          </a:p>
          <a:p>
            <a:pPr marL="1203325" marR="0" lvl="1" indent="-449263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FB210"/>
              </a:buClr>
              <a:buSzTx/>
              <a:buFont typeface="Segoe UI Symbol" panose="020B0502040204020203" pitchFamily="34" charset="0"/>
              <a:buChar char="⬣"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Arial"/>
                <a:cs typeface="Arial"/>
                <a:sym typeface="Arial"/>
              </a:rPr>
              <a:t>Freeze              and update	               parameters   </a:t>
            </a:r>
          </a:p>
          <a:p>
            <a:pPr marL="1203325" marR="0" lvl="1" indent="-449263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FB210"/>
              </a:buClr>
              <a:buSzTx/>
              <a:buFont typeface="Segoe UI Symbol" panose="020B0502040204020203" pitchFamily="34" charset="0"/>
              <a:buChar char="⬣"/>
              <a:tabLst/>
              <a:defRPr/>
            </a:pP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 pitchFamily="2" charset="0"/>
              <a:ea typeface="Arial"/>
              <a:cs typeface="Arial"/>
              <a:sym typeface="Arial"/>
            </a:endParaRPr>
          </a:p>
          <a:p>
            <a:pPr marL="1203325" marR="0" lvl="1" indent="-449263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FB210"/>
              </a:buClr>
              <a:buSzTx/>
              <a:buFont typeface="Segoe UI Symbol" panose="020B0502040204020203" pitchFamily="34" charset="0"/>
              <a:buChar char="⬣"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Arial"/>
                <a:cs typeface="Arial"/>
                <a:sym typeface="Arial"/>
              </a:rPr>
              <a:t>Set 		                  at regular intervals</a:t>
            </a:r>
          </a:p>
          <a:p>
            <a:pPr marL="746125" marR="0" lvl="0" indent="-449263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FB210"/>
              </a:buClr>
              <a:buSzTx/>
              <a:buFont typeface="Segoe UI Symbol" panose="020B0502040204020203" pitchFamily="34" charset="0"/>
              <a:buChar char="⬣"/>
              <a:tabLst/>
              <a:defRPr/>
            </a:pP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 pitchFamily="2" charset="0"/>
              <a:ea typeface="Arial"/>
              <a:cs typeface="Arial"/>
              <a:sym typeface="Arial"/>
            </a:endParaRPr>
          </a:p>
          <a:p>
            <a:pPr marL="746125" marR="0" lvl="0" indent="-449263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FB210"/>
              </a:buClr>
              <a:buSzTx/>
              <a:buFont typeface="Segoe UI Symbol" panose="020B0502040204020203" pitchFamily="34" charset="0"/>
              <a:buChar char="⬣"/>
              <a:tabLst/>
              <a:defRPr/>
            </a:pP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 pitchFamily="2" charset="0"/>
              <a:ea typeface="Arial"/>
              <a:cs typeface="Arial"/>
              <a:sym typeface="Arial"/>
            </a:endParaRPr>
          </a:p>
          <a:p>
            <a:pPr marL="746125" marR="0" lvl="0" indent="-449263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FB210"/>
              </a:buClr>
              <a:buSzTx/>
              <a:buFont typeface="Segoe UI Symbol" panose="020B0502040204020203" pitchFamily="34" charset="0"/>
              <a:buChar char="⬣"/>
              <a:tabLst/>
              <a:defRPr/>
            </a:pP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 pitchFamily="2" charset="0"/>
              <a:ea typeface="Arial"/>
              <a:cs typeface="Arial"/>
              <a:sym typeface="Arial"/>
            </a:endParaRPr>
          </a:p>
          <a:p>
            <a:pPr marL="746125" marR="0" lvl="0" indent="-449263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FB210"/>
              </a:buClr>
              <a:buSzTx/>
              <a:buFont typeface="Segoe UI Symbol" panose="020B0502040204020203" pitchFamily="34" charset="0"/>
              <a:buChar char="⬣"/>
              <a:tabLst/>
              <a:defRPr/>
            </a:pP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 pitchFamily="2" charset="0"/>
              <a:ea typeface="Arial"/>
              <a:cs typeface="Arial"/>
              <a:sym typeface="Arial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D79F3313-EEB8-C34C-AC87-2F521EB1B3D7}"/>
              </a:ext>
            </a:extLst>
          </p:cNvPr>
          <p:cNvSpPr txBox="1">
            <a:spLocks/>
          </p:cNvSpPr>
          <p:nvPr/>
        </p:nvSpPr>
        <p:spPr>
          <a:xfrm>
            <a:off x="1638300" y="4581967"/>
            <a:ext cx="6172200" cy="485775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"/>
                <a:ea typeface="+mj-ea"/>
                <a:cs typeface="Helvetica Neue"/>
              </a:rPr>
              <a:t>Deep Q-Learning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181B351-CC38-E74F-8DB7-D1BE41609F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07759" y="469014"/>
            <a:ext cx="6240522" cy="57159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1873A14-BE95-9B4C-95F1-8C5DEB534F6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7076" y="2014135"/>
            <a:ext cx="457638" cy="23233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26AA2A2-AB15-8E4A-B856-299EF5E419C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28020" y="2014134"/>
            <a:ext cx="549165" cy="23233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C6112D8-3038-BD49-B6CA-82E0A0B5826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11114" y="2651378"/>
            <a:ext cx="1503666" cy="245649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2D08C25D-F451-4DD3-BCB5-88C484BAED9D}"/>
                  </a:ext>
                </a:extLst>
              </p14:cNvPr>
              <p14:cNvContentPartPr/>
              <p14:nvPr/>
            </p14:nvContentPartPr>
            <p14:xfrm>
              <a:off x="1371600" y="926640"/>
              <a:ext cx="5605920" cy="227196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2D08C25D-F451-4DD3-BCB5-88C484BAED9D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362240" y="917280"/>
                <a:ext cx="5624640" cy="22906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57444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D79F3313-EEB8-C34C-AC87-2F521EB1B3D7}"/>
              </a:ext>
            </a:extLst>
          </p:cNvPr>
          <p:cNvSpPr txBox="1">
            <a:spLocks/>
          </p:cNvSpPr>
          <p:nvPr/>
        </p:nvSpPr>
        <p:spPr>
          <a:xfrm>
            <a:off x="1638300" y="4581967"/>
            <a:ext cx="6172200" cy="485775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"/>
                <a:ea typeface="+mj-ea"/>
                <a:cs typeface="Helvetica Neue"/>
              </a:rPr>
              <a:t>How to gather experience?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DAB5D9A-730E-7F49-A643-D1F320BA36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8243" y="492317"/>
            <a:ext cx="1219200" cy="320194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E5E25849-03F2-E04F-AB16-A6E98D80C865}"/>
              </a:ext>
            </a:extLst>
          </p:cNvPr>
          <p:cNvGrpSpPr/>
          <p:nvPr/>
        </p:nvGrpSpPr>
        <p:grpSpPr>
          <a:xfrm>
            <a:off x="1899843" y="492316"/>
            <a:ext cx="2133600" cy="332363"/>
            <a:chOff x="2233111" y="2121420"/>
            <a:chExt cx="2133600" cy="332363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D1C1B700-51C2-BC49-B840-E402C0C083E3}"/>
                </a:ext>
              </a:extLst>
            </p:cNvPr>
            <p:cNvSpPr/>
            <p:nvPr/>
          </p:nvSpPr>
          <p:spPr bwMode="auto">
            <a:xfrm>
              <a:off x="2842711" y="2121420"/>
              <a:ext cx="1524000" cy="332363"/>
            </a:xfrm>
            <a:prstGeom prst="rect">
              <a:avLst/>
            </a:prstGeom>
            <a:solidFill>
              <a:schemeClr val="bg1"/>
            </a:solidFill>
            <a:ln w="158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22539"/>
                  </a:solidFill>
                  <a:effectLst/>
                  <a:uLnTx/>
                  <a:uFillTx/>
                  <a:latin typeface="Arial" pitchFamily="-112" charset="0"/>
                  <a:ea typeface="ＭＳ Ｐゴシック" pitchFamily="-112" charset="-128"/>
                  <a:cs typeface="ＭＳ Ｐゴシック" pitchFamily="-112" charset="-128"/>
                </a:rPr>
                <a:t>Environment</a:t>
              </a: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22539"/>
                </a:solidFill>
                <a:effectLst/>
                <a:uLnTx/>
                <a:uFillTx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2604FAEF-F781-EB41-8939-7707FD234FCB}"/>
                </a:ext>
              </a:extLst>
            </p:cNvPr>
            <p:cNvCxnSpPr>
              <a:cxnSpLocks/>
              <a:endCxn id="6" idx="1"/>
            </p:cNvCxnSpPr>
            <p:nvPr/>
          </p:nvCxnSpPr>
          <p:spPr bwMode="auto">
            <a:xfrm>
              <a:off x="2233111" y="2281518"/>
              <a:ext cx="609600" cy="6084"/>
            </a:xfrm>
            <a:prstGeom prst="straightConnector1">
              <a:avLst/>
            </a:prstGeom>
            <a:solidFill>
              <a:schemeClr val="accent1"/>
            </a:solidFill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5854FB20-9399-224F-8010-E806F1EF7A41}"/>
              </a:ext>
            </a:extLst>
          </p:cNvPr>
          <p:cNvGrpSpPr/>
          <p:nvPr/>
        </p:nvGrpSpPr>
        <p:grpSpPr>
          <a:xfrm>
            <a:off x="4033443" y="491049"/>
            <a:ext cx="4595310" cy="333641"/>
            <a:chOff x="4366711" y="2120153"/>
            <a:chExt cx="4595310" cy="333641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71D74EFD-0273-1841-818D-097C78967AA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086600" y="2133600"/>
              <a:ext cx="1875421" cy="320194"/>
            </a:xfrm>
            <a:prstGeom prst="rect">
              <a:avLst/>
            </a:prstGeom>
          </p:spPr>
        </p:pic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EF895A8A-0608-6944-AD2F-F6CF670E4E01}"/>
                </a:ext>
              </a:extLst>
            </p:cNvPr>
            <p:cNvGrpSpPr/>
            <p:nvPr/>
          </p:nvGrpSpPr>
          <p:grpSpPr>
            <a:xfrm>
              <a:off x="4366711" y="2120153"/>
              <a:ext cx="2590800" cy="320194"/>
              <a:chOff x="4366711" y="2120153"/>
              <a:chExt cx="2590800" cy="320194"/>
            </a:xfrm>
          </p:grpSpPr>
          <p:cxnSp>
            <p:nvCxnSpPr>
              <p:cNvPr id="13" name="Straight Arrow Connector 12">
                <a:extLst>
                  <a:ext uri="{FF2B5EF4-FFF2-40B4-BE49-F238E27FC236}">
                    <a16:creationId xmlns:a16="http://schemas.microsoft.com/office/drawing/2014/main" id="{4226F374-444A-0048-8F91-0813B5F0AB82}"/>
                  </a:ext>
                </a:extLst>
              </p:cNvPr>
              <p:cNvCxnSpPr>
                <a:cxnSpLocks/>
                <a:stCxn id="6" idx="3"/>
              </p:cNvCxnSpPr>
              <p:nvPr/>
            </p:nvCxnSpPr>
            <p:spPr bwMode="auto">
              <a:xfrm flipV="1">
                <a:off x="4366711" y="2281518"/>
                <a:ext cx="1066800" cy="6084"/>
              </a:xfrm>
              <a:prstGeom prst="straightConnector1">
                <a:avLst/>
              </a:prstGeom>
              <a:solidFill>
                <a:schemeClr val="accent1"/>
              </a:solidFill>
              <a:ln w="254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D074B6BD-C62D-6B45-B3D2-DCB4D5D890DB}"/>
                  </a:ext>
                </a:extLst>
              </p:cNvPr>
              <p:cNvSpPr/>
              <p:nvPr/>
            </p:nvSpPr>
            <p:spPr bwMode="auto">
              <a:xfrm>
                <a:off x="5433511" y="2120153"/>
                <a:ext cx="1524000" cy="320194"/>
              </a:xfrm>
              <a:prstGeom prst="rect">
                <a:avLst/>
              </a:prstGeom>
              <a:solidFill>
                <a:schemeClr val="bg1"/>
              </a:solidFill>
              <a:ln w="158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22539"/>
                    </a:solidFill>
                    <a:effectLst/>
                    <a:uLnTx/>
                    <a:uFillTx/>
                    <a:latin typeface="Arial" pitchFamily="-112" charset="0"/>
                    <a:ea typeface="ＭＳ Ｐゴシック" pitchFamily="-112" charset="-128"/>
                    <a:cs typeface="ＭＳ Ｐゴシック" pitchFamily="-112" charset="-128"/>
                  </a:rPr>
                  <a:t>Data</a:t>
                </a: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22539"/>
                  </a:solidFill>
                  <a:effectLst/>
                  <a:uLnTx/>
                  <a:uFillTx/>
                  <a:latin typeface="Arial" pitchFamily="-112" charset="0"/>
                  <a:ea typeface="ＭＳ Ｐゴシック" pitchFamily="-112" charset="-128"/>
                  <a:cs typeface="ＭＳ Ｐゴシック" pitchFamily="-112" charset="-128"/>
                </a:endParaRPr>
              </a:p>
            </p:txBody>
          </p:sp>
        </p:grp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ACA75853-08D5-2F4D-90E4-90F1481B57AE}"/>
              </a:ext>
            </a:extLst>
          </p:cNvPr>
          <p:cNvGrpSpPr/>
          <p:nvPr/>
        </p:nvGrpSpPr>
        <p:grpSpPr>
          <a:xfrm>
            <a:off x="515246" y="2431132"/>
            <a:ext cx="4508797" cy="862163"/>
            <a:chOff x="848514" y="4060236"/>
            <a:chExt cx="4508797" cy="862163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2105B663-586F-844F-92D0-7236E64EDCFA}"/>
                </a:ext>
              </a:extLst>
            </p:cNvPr>
            <p:cNvGrpSpPr/>
            <p:nvPr/>
          </p:nvGrpSpPr>
          <p:grpSpPr>
            <a:xfrm>
              <a:off x="848514" y="4060236"/>
              <a:ext cx="1524000" cy="862163"/>
              <a:chOff x="2256963" y="2927115"/>
              <a:chExt cx="1524000" cy="862163"/>
            </a:xfrm>
          </p:grpSpPr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A56308F3-370F-6249-8CD1-8DDFB0750CBE}"/>
                  </a:ext>
                </a:extLst>
              </p:cNvPr>
              <p:cNvSpPr/>
              <p:nvPr/>
            </p:nvSpPr>
            <p:spPr bwMode="auto">
              <a:xfrm flipH="1">
                <a:off x="2256963" y="2927115"/>
                <a:ext cx="1524000" cy="682144"/>
              </a:xfrm>
              <a:prstGeom prst="rect">
                <a:avLst/>
              </a:prstGeom>
              <a:solidFill>
                <a:schemeClr val="bg1"/>
              </a:solidFill>
              <a:ln w="1587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22539"/>
                    </a:solidFill>
                    <a:effectLst/>
                    <a:uLnTx/>
                    <a:uFillTx/>
                    <a:latin typeface="Arial" pitchFamily="-112" charset="0"/>
                    <a:ea typeface="ＭＳ Ｐゴシック" pitchFamily="-112" charset="-128"/>
                    <a:cs typeface="ＭＳ Ｐゴシック" pitchFamily="-112" charset="-128"/>
                  </a:rPr>
                  <a:t>Update</a:t>
                </a:r>
              </a:p>
            </p:txBody>
          </p:sp>
          <p:pic>
            <p:nvPicPr>
              <p:cNvPr id="19" name="Picture 18">
                <a:extLst>
                  <a:ext uri="{FF2B5EF4-FFF2-40B4-BE49-F238E27FC236}">
                    <a16:creationId xmlns:a16="http://schemas.microsoft.com/office/drawing/2014/main" id="{3B621D6B-7762-AD4C-AC65-156C3E4A4CD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531458" y="3533215"/>
                <a:ext cx="975010" cy="256063"/>
              </a:xfrm>
              <a:prstGeom prst="rect">
                <a:avLst/>
              </a:prstGeom>
            </p:spPr>
          </p:pic>
        </p:grp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C6CCA8ED-DE00-E44A-87E7-CB9778B7BE50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2372514" y="4651415"/>
              <a:ext cx="2984797" cy="0"/>
            </a:xfrm>
            <a:prstGeom prst="straightConnector1">
              <a:avLst/>
            </a:prstGeom>
            <a:solidFill>
              <a:schemeClr val="accent1"/>
            </a:solidFill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43CD59C5-219E-D041-A4C0-4CC0D93F2844}"/>
              </a:ext>
            </a:extLst>
          </p:cNvPr>
          <p:cNvGrpSpPr/>
          <p:nvPr/>
        </p:nvGrpSpPr>
        <p:grpSpPr>
          <a:xfrm>
            <a:off x="5100243" y="811243"/>
            <a:ext cx="1524000" cy="2325982"/>
            <a:chOff x="5433511" y="2440347"/>
            <a:chExt cx="1524000" cy="2325982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F22DC7F3-FAAB-DB4C-81CC-AA9BAA4C6808}"/>
                </a:ext>
              </a:extLst>
            </p:cNvPr>
            <p:cNvGrpSpPr/>
            <p:nvPr/>
          </p:nvGrpSpPr>
          <p:grpSpPr>
            <a:xfrm>
              <a:off x="5433511" y="2440347"/>
              <a:ext cx="1524000" cy="1890874"/>
              <a:chOff x="5433511" y="2440347"/>
              <a:chExt cx="1524000" cy="1890874"/>
            </a:xfrm>
          </p:grpSpPr>
          <p:cxnSp>
            <p:nvCxnSpPr>
              <p:cNvPr id="23" name="Straight Arrow Connector 22">
                <a:extLst>
                  <a:ext uri="{FF2B5EF4-FFF2-40B4-BE49-F238E27FC236}">
                    <a16:creationId xmlns:a16="http://schemas.microsoft.com/office/drawing/2014/main" id="{6BFA945F-9D92-894A-837F-2186CAACA9A1}"/>
                  </a:ext>
                </a:extLst>
              </p:cNvPr>
              <p:cNvCxnSpPr>
                <a:cxnSpLocks/>
                <a:stCxn id="14" idx="2"/>
              </p:cNvCxnSpPr>
              <p:nvPr/>
            </p:nvCxnSpPr>
            <p:spPr bwMode="auto">
              <a:xfrm>
                <a:off x="6195511" y="2440347"/>
                <a:ext cx="0" cy="824074"/>
              </a:xfrm>
              <a:prstGeom prst="straightConnector1">
                <a:avLst/>
              </a:prstGeom>
              <a:solidFill>
                <a:schemeClr val="accent1"/>
              </a:solidFill>
              <a:ln w="254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3EB95587-137D-5641-94A3-346C9FDB9459}"/>
                  </a:ext>
                </a:extLst>
              </p:cNvPr>
              <p:cNvSpPr/>
              <p:nvPr/>
            </p:nvSpPr>
            <p:spPr bwMode="auto">
              <a:xfrm>
                <a:off x="5433511" y="3287127"/>
                <a:ext cx="1524000" cy="320194"/>
              </a:xfrm>
              <a:prstGeom prst="rect">
                <a:avLst/>
              </a:prstGeom>
              <a:solidFill>
                <a:schemeClr val="bg1"/>
              </a:solidFill>
              <a:ln w="158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22539"/>
                    </a:solidFill>
                    <a:effectLst/>
                    <a:uLnTx/>
                    <a:uFillTx/>
                    <a:latin typeface="Arial" pitchFamily="-112" charset="0"/>
                    <a:ea typeface="ＭＳ Ｐゴシック" pitchFamily="-112" charset="-128"/>
                    <a:cs typeface="ＭＳ Ｐゴシック" pitchFamily="-112" charset="-128"/>
                  </a:rPr>
                  <a:t>Train</a:t>
                </a: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22539"/>
                  </a:solidFill>
                  <a:effectLst/>
                  <a:uLnTx/>
                  <a:uFillTx/>
                  <a:latin typeface="Arial" pitchFamily="-112" charset="0"/>
                  <a:ea typeface="ＭＳ Ｐゴシック" pitchFamily="-112" charset="-128"/>
                  <a:cs typeface="ＭＳ Ｐゴシック" pitchFamily="-112" charset="-128"/>
                </a:endParaRPr>
              </a:p>
            </p:txBody>
          </p:sp>
          <p:cxnSp>
            <p:nvCxnSpPr>
              <p:cNvPr id="25" name="Straight Arrow Connector 24">
                <a:extLst>
                  <a:ext uri="{FF2B5EF4-FFF2-40B4-BE49-F238E27FC236}">
                    <a16:creationId xmlns:a16="http://schemas.microsoft.com/office/drawing/2014/main" id="{E8F3BD95-CAE8-9540-A35D-2657C2730990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6208957" y="3607321"/>
                <a:ext cx="0" cy="723900"/>
              </a:xfrm>
              <a:prstGeom prst="straightConnector1">
                <a:avLst/>
              </a:prstGeom>
              <a:solidFill>
                <a:schemeClr val="accent1"/>
              </a:solidFill>
              <a:ln w="254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</p:grpSp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570A3284-0DD5-D041-8A42-4E938B39EF7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467173" y="4492424"/>
              <a:ext cx="1456675" cy="273905"/>
            </a:xfrm>
            <a:prstGeom prst="rect">
              <a:avLst/>
            </a:prstGeom>
          </p:spPr>
        </p:pic>
      </p:grpSp>
      <p:sp>
        <p:nvSpPr>
          <p:cNvPr id="26" name="Rectangle 25">
            <a:extLst>
              <a:ext uri="{FF2B5EF4-FFF2-40B4-BE49-F238E27FC236}">
                <a16:creationId xmlns:a16="http://schemas.microsoft.com/office/drawing/2014/main" id="{4DB9607C-C484-9042-B70E-FAC1FC8D2472}"/>
              </a:ext>
            </a:extLst>
          </p:cNvPr>
          <p:cNvSpPr/>
          <p:nvPr/>
        </p:nvSpPr>
        <p:spPr bwMode="auto">
          <a:xfrm>
            <a:off x="2218995" y="3258551"/>
            <a:ext cx="4706010" cy="499047"/>
          </a:xfrm>
          <a:prstGeom prst="rect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22539"/>
                </a:solidFill>
                <a:effectLst/>
                <a:uLnTx/>
                <a:uFillTx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rPr>
              <a:t>Challenge 1: Exploration vs Exploitation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BC5B855E-5178-2842-BD45-7631F1AF9A53}"/>
              </a:ext>
            </a:extLst>
          </p:cNvPr>
          <p:cNvSpPr/>
          <p:nvPr/>
        </p:nvSpPr>
        <p:spPr bwMode="auto">
          <a:xfrm>
            <a:off x="2080848" y="3918646"/>
            <a:ext cx="4978995" cy="499047"/>
          </a:xfrm>
          <a:prstGeom prst="rect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22539"/>
                </a:solidFill>
                <a:effectLst/>
                <a:uLnTx/>
                <a:uFillTx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rPr>
              <a:t>Challenge 2: Non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22539"/>
                </a:solidFill>
                <a:effectLst/>
                <a:uLnTx/>
                <a:uFillTx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rPr>
              <a:t>iid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22539"/>
                </a:solidFill>
                <a:effectLst/>
                <a:uLnTx/>
                <a:uFillTx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rPr>
              <a:t>, highly correlated data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EECEF291-96B6-1A44-8424-12953697C5B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87405" y="1106365"/>
            <a:ext cx="1961813" cy="1465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9547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Administrativia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3229"/>
            <a:ext cx="8229600" cy="3531394"/>
          </a:xfrm>
        </p:spPr>
        <p:txBody>
          <a:bodyPr>
            <a:normAutofit/>
          </a:bodyPr>
          <a:lstStyle/>
          <a:p>
            <a:r>
              <a:rPr lang="en-US" dirty="0"/>
              <a:t>HW3 Grades Released</a:t>
            </a:r>
          </a:p>
          <a:p>
            <a:pPr lvl="1"/>
            <a:r>
              <a:rPr lang="en-US" dirty="0"/>
              <a:t>Regrade requests close: 11/11, 11:59pm</a:t>
            </a:r>
          </a:p>
          <a:p>
            <a:pPr lvl="1"/>
            <a:endParaRPr lang="en-US" dirty="0"/>
          </a:p>
          <a:p>
            <a:r>
              <a:rPr lang="en-US" dirty="0"/>
              <a:t>Grade histogram: 7643</a:t>
            </a:r>
          </a:p>
          <a:p>
            <a:pPr lvl="1"/>
            <a:r>
              <a:rPr lang="en-US" dirty="0"/>
              <a:t>Max possible: 40 (20+20) (regular credit) + 9 (extra credit)</a:t>
            </a:r>
          </a:p>
          <a:p>
            <a:pPr lvl="1"/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  <p:pic>
        <p:nvPicPr>
          <p:cNvPr id="11" name="Picture 10" descr="A picture containing timeline&#10;&#10;Description automatically generated">
            <a:extLst>
              <a:ext uri="{FF2B5EF4-FFF2-40B4-BE49-F238E27FC236}">
                <a16:creationId xmlns:a16="http://schemas.microsoft.com/office/drawing/2014/main" id="{B950C050-06C5-924F-8E8F-DCA6C3CD61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9066" y="3084187"/>
            <a:ext cx="7145867" cy="2059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7866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6E47C280-F9E6-6444-9DA2-FABE1E668E87}"/>
              </a:ext>
            </a:extLst>
          </p:cNvPr>
          <p:cNvSpPr/>
          <p:nvPr/>
        </p:nvSpPr>
        <p:spPr>
          <a:xfrm>
            <a:off x="481474" y="370701"/>
            <a:ext cx="7893092" cy="362143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numCol="1" rtlCol="0" anchor="t"/>
          <a:lstStyle/>
          <a:p>
            <a:pPr marL="746125" marR="0" lvl="0" indent="-449263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FB210"/>
              </a:buClr>
              <a:buSzTx/>
              <a:buFont typeface="Segoe UI Symbol" panose="020B0502040204020203" pitchFamily="34" charset="0"/>
              <a:buChar char="⬣"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Arial"/>
                <a:cs typeface="Arial"/>
                <a:sym typeface="Arial"/>
              </a:rPr>
              <a:t>What should 	          be? </a:t>
            </a:r>
          </a:p>
          <a:p>
            <a:pPr marL="1203325" marR="0" lvl="1" indent="-449263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FB210"/>
              </a:buClr>
              <a:buSzTx/>
              <a:buFont typeface="Segoe UI Symbol" panose="020B0502040204020203" pitchFamily="34" charset="0"/>
              <a:buChar char="⬣"/>
              <a:tabLst/>
              <a:defRPr/>
            </a:pP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 pitchFamily="2" charset="0"/>
              <a:ea typeface="Arial"/>
              <a:cs typeface="Arial"/>
              <a:sym typeface="Arial"/>
            </a:endParaRPr>
          </a:p>
          <a:p>
            <a:pPr marL="1203325" marR="0" lvl="1" indent="-449263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FB210"/>
              </a:buClr>
              <a:buSzTx/>
              <a:buFont typeface="Segoe UI Symbol" panose="020B0502040204020203" pitchFamily="34" charset="0"/>
              <a:buChar char="⬣"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Arial"/>
                <a:cs typeface="Arial"/>
                <a:sym typeface="Arial"/>
              </a:rPr>
              <a:t>Greedy? -&gt; Local </a:t>
            </a: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Arial"/>
                <a:cs typeface="Arial"/>
                <a:sym typeface="Arial"/>
              </a:rPr>
              <a:t>minimas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Arial"/>
                <a:cs typeface="Arial"/>
                <a:sym typeface="Arial"/>
              </a:rPr>
              <a:t>, no exploration</a:t>
            </a:r>
          </a:p>
          <a:p>
            <a:pPr marL="746125" marR="0" lvl="0" indent="-449263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FB210"/>
              </a:buClr>
              <a:buSzTx/>
              <a:buFont typeface="Segoe UI Symbol" panose="020B0502040204020203" pitchFamily="34" charset="0"/>
              <a:buChar char="⬣"/>
              <a:tabLst/>
              <a:defRPr/>
            </a:pP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 pitchFamily="2" charset="0"/>
              <a:ea typeface="Arial"/>
              <a:cs typeface="Arial"/>
              <a:sym typeface="Arial"/>
            </a:endParaRPr>
          </a:p>
          <a:p>
            <a:pPr marL="746125" marR="0" lvl="0" indent="-449263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FB210"/>
              </a:buClr>
              <a:buSzTx/>
              <a:buFont typeface="Segoe UI Symbol" panose="020B0502040204020203" pitchFamily="34" charset="0"/>
              <a:buChar char="⬣"/>
              <a:tabLst/>
              <a:defRPr/>
            </a:pP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 pitchFamily="2" charset="0"/>
              <a:ea typeface="Arial"/>
              <a:cs typeface="Arial"/>
              <a:sym typeface="Arial"/>
            </a:endParaRPr>
          </a:p>
          <a:p>
            <a:pPr marL="746125" marR="0" lvl="0" indent="-449263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FB210"/>
              </a:buClr>
              <a:buSzTx/>
              <a:buFont typeface="Segoe UI Symbol" panose="020B0502040204020203" pitchFamily="34" charset="0"/>
              <a:buChar char="⬣"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Arial"/>
                <a:cs typeface="Arial"/>
                <a:sym typeface="Arial"/>
              </a:rPr>
              <a:t>An exploration strategy:</a:t>
            </a:r>
          </a:p>
          <a:p>
            <a:pPr marL="1203325" marR="0" lvl="1" indent="-449263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FB210"/>
              </a:buClr>
              <a:buSzTx/>
              <a:buFont typeface="Segoe UI Symbol" panose="020B0502040204020203" pitchFamily="34" charset="0"/>
              <a:buChar char="⬣"/>
              <a:tabLst/>
              <a:defRPr/>
            </a:pP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 pitchFamily="2" charset="0"/>
              <a:ea typeface="Arial"/>
              <a:cs typeface="Arial"/>
              <a:sym typeface="Arial"/>
            </a:endParaRPr>
          </a:p>
          <a:p>
            <a:pPr marL="1203325" marR="0" lvl="1" indent="-449263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FB210"/>
              </a:buClr>
              <a:buSzTx/>
              <a:buFont typeface="Segoe UI Symbol" panose="020B0502040204020203" pitchFamily="34" charset="0"/>
              <a:buChar char="⬣"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Arial"/>
                <a:cs typeface="Arial"/>
                <a:sym typeface="Arial"/>
              </a:rPr>
              <a:t> </a:t>
            </a:r>
          </a:p>
          <a:p>
            <a:pPr marL="746125" marR="0" lvl="0" indent="-449263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FB210"/>
              </a:buClr>
              <a:buSzTx/>
              <a:buFont typeface="Segoe UI Symbol" panose="020B0502040204020203" pitchFamily="34" charset="0"/>
              <a:buChar char="⬣"/>
              <a:tabLst/>
              <a:defRPr/>
            </a:pP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 pitchFamily="2" charset="0"/>
              <a:ea typeface="Arial"/>
              <a:cs typeface="Arial"/>
              <a:sym typeface="Arial"/>
            </a:endParaRPr>
          </a:p>
          <a:p>
            <a:pPr marL="746125" marR="0" lvl="0" indent="-449263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FB210"/>
              </a:buClr>
              <a:buSzTx/>
              <a:buFont typeface="Segoe UI Symbol" panose="020B0502040204020203" pitchFamily="34" charset="0"/>
              <a:buChar char="⬣"/>
              <a:tabLst/>
              <a:defRPr/>
            </a:pP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 pitchFamily="2" charset="0"/>
              <a:ea typeface="Arial"/>
              <a:cs typeface="Arial"/>
              <a:sym typeface="Arial"/>
            </a:endParaRPr>
          </a:p>
          <a:p>
            <a:pPr marL="746125" marR="0" lvl="0" indent="-449263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FB210"/>
              </a:buClr>
              <a:buSzTx/>
              <a:buFont typeface="Segoe UI Symbol" panose="020B0502040204020203" pitchFamily="34" charset="0"/>
              <a:buChar char="⬣"/>
              <a:tabLst/>
              <a:defRPr/>
            </a:pP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 pitchFamily="2" charset="0"/>
              <a:ea typeface="Arial"/>
              <a:cs typeface="Arial"/>
              <a:sym typeface="Arial"/>
            </a:endParaRPr>
          </a:p>
          <a:p>
            <a:pPr marL="746125" marR="0" lvl="0" indent="-449263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FB210"/>
              </a:buClr>
              <a:buSzTx/>
              <a:buFont typeface="Segoe UI Symbol" panose="020B0502040204020203" pitchFamily="34" charset="0"/>
              <a:buChar char="⬣"/>
              <a:tabLst/>
              <a:defRPr/>
            </a:pP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 pitchFamily="2" charset="0"/>
              <a:ea typeface="Arial"/>
              <a:cs typeface="Arial"/>
              <a:sym typeface="Arial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D79F3313-EEB8-C34C-AC87-2F521EB1B3D7}"/>
              </a:ext>
            </a:extLst>
          </p:cNvPr>
          <p:cNvSpPr txBox="1">
            <a:spLocks/>
          </p:cNvSpPr>
          <p:nvPr/>
        </p:nvSpPr>
        <p:spPr>
          <a:xfrm>
            <a:off x="1638300" y="4581967"/>
            <a:ext cx="6172200" cy="485775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"/>
                <a:ea typeface="+mj-ea"/>
                <a:cs typeface="Helvetica Neue"/>
              </a:rPr>
              <a:t>Exploration Problem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60E756C-25B3-7B47-BFF6-40750DA461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70994" y="1409686"/>
            <a:ext cx="2028210" cy="38124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A99046C-7EB7-654D-A5AE-49C2AD4D2D7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32108" y="3163708"/>
            <a:ext cx="5479783" cy="82842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D648948-7DD2-E14B-863D-DCC2DAD7260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38300" y="2619828"/>
            <a:ext cx="1097550" cy="29153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C0F2E20-2348-D244-8703-269752E1670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30366" y="464657"/>
            <a:ext cx="790904" cy="207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8097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4F0E45-F314-B948-AC9E-0BD0F3CC6D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Plan for today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C5A0FC-B59E-3145-BA48-86EE5F643D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746125" lvl="0" indent="-449263" defTabSz="457200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  <a:defRPr/>
            </a:pPr>
            <a:r>
              <a:rPr lang="en-US" sz="1600" b="1" kern="0" dirty="0">
                <a:solidFill>
                  <a:srgbClr val="000000"/>
                </a:solidFill>
                <a:ea typeface="Arial"/>
                <a:cs typeface="Arial"/>
                <a:sym typeface="Arial"/>
              </a:rPr>
              <a:t>Value-based RL</a:t>
            </a:r>
          </a:p>
          <a:p>
            <a:pPr marL="1203325" lvl="1" indent="-449263" defTabSz="457200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  <a:defRPr/>
            </a:pPr>
            <a:r>
              <a:rPr lang="en-US" sz="1600" kern="0" dirty="0">
                <a:solidFill>
                  <a:srgbClr val="000000"/>
                </a:solidFill>
                <a:ea typeface="Arial"/>
                <a:cs typeface="Arial"/>
                <a:sym typeface="Arial"/>
              </a:rPr>
              <a:t>(Deep) Q-Learning, approximating  	        with a deep Q-network</a:t>
            </a:r>
          </a:p>
          <a:p>
            <a:pPr marL="746125" lvl="0" indent="-449263" defTabSz="457200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  <a:defRPr/>
            </a:pPr>
            <a:endParaRPr lang="en-US" sz="1600" kern="0" dirty="0">
              <a:solidFill>
                <a:srgbClr val="000000"/>
              </a:solidFill>
              <a:ea typeface="Arial"/>
              <a:cs typeface="Arial"/>
              <a:sym typeface="Arial"/>
            </a:endParaRPr>
          </a:p>
          <a:p>
            <a:pPr marL="746125" lvl="0" indent="-449263" defTabSz="457200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  <a:defRPr/>
            </a:pPr>
            <a:r>
              <a:rPr lang="en-US" sz="1600" b="1" kern="0" dirty="0">
                <a:solidFill>
                  <a:srgbClr val="000000"/>
                </a:solidFill>
                <a:ea typeface="Arial"/>
                <a:cs typeface="Arial"/>
                <a:sym typeface="Arial"/>
              </a:rPr>
              <a:t>Policy-based RL</a:t>
            </a:r>
          </a:p>
          <a:p>
            <a:pPr marL="1203325" lvl="1" indent="-449263" defTabSz="457200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  <a:defRPr/>
            </a:pPr>
            <a:r>
              <a:rPr lang="en-US" sz="1600" kern="0" dirty="0">
                <a:solidFill>
                  <a:srgbClr val="000000"/>
                </a:solidFill>
                <a:ea typeface="Arial"/>
                <a:cs typeface="Arial"/>
                <a:sym typeface="Arial"/>
              </a:rPr>
              <a:t>Directly approximate optimal policy        with a parametrized policy </a:t>
            </a:r>
          </a:p>
          <a:p>
            <a:pPr marL="746125" lvl="0" indent="-449263" defTabSz="457200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  <a:defRPr/>
            </a:pPr>
            <a:endParaRPr lang="en-US" sz="1600" kern="0" dirty="0">
              <a:solidFill>
                <a:srgbClr val="000000"/>
              </a:solidFill>
              <a:ea typeface="Arial"/>
              <a:cs typeface="Arial"/>
              <a:sym typeface="Arial"/>
            </a:endParaRPr>
          </a:p>
          <a:p>
            <a:pPr marL="746125" lvl="0" indent="-449263" defTabSz="457200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  <a:defRPr/>
            </a:pPr>
            <a:r>
              <a:rPr lang="en-US" sz="1600" b="1" kern="0" dirty="0">
                <a:solidFill>
                  <a:srgbClr val="000000"/>
                </a:solidFill>
                <a:ea typeface="Arial"/>
                <a:cs typeface="Arial"/>
                <a:sym typeface="Arial"/>
              </a:rPr>
              <a:t>Model-based RL</a:t>
            </a:r>
          </a:p>
          <a:p>
            <a:pPr marL="1203325" lvl="1" indent="-449263" defTabSz="457200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  <a:defRPr/>
            </a:pPr>
            <a:r>
              <a:rPr lang="en-US" sz="1600" kern="0" dirty="0">
                <a:solidFill>
                  <a:srgbClr val="000000"/>
                </a:solidFill>
                <a:ea typeface="Arial"/>
                <a:cs typeface="Arial"/>
                <a:sym typeface="Arial"/>
              </a:rPr>
              <a:t>Approximate transition function   		   and reward function  </a:t>
            </a:r>
          </a:p>
          <a:p>
            <a:pPr marL="1203325" lvl="1" indent="-449263" defTabSz="457200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  <a:defRPr/>
            </a:pPr>
            <a:r>
              <a:rPr lang="en-US" sz="1600" kern="0" dirty="0">
                <a:solidFill>
                  <a:srgbClr val="000000"/>
                </a:solidFill>
                <a:ea typeface="Arial"/>
                <a:cs typeface="Arial"/>
                <a:sym typeface="Arial"/>
              </a:rPr>
              <a:t>Solve the MDP with estimated T and R!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09700D6-20F6-6A4F-A529-A069166CEA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10459" y="1606252"/>
            <a:ext cx="629883" cy="19260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CE9DE9B-BF4F-8947-90A5-B4ADA93B51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26654" y="3470674"/>
            <a:ext cx="1003344" cy="26986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6D764BE-F983-B043-A281-9E8F93C00A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38800" y="3486116"/>
            <a:ext cx="735765" cy="25442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E161806-E6AA-4246-B0C1-DE5CB3DB111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00441" y="2539689"/>
            <a:ext cx="224959" cy="18526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196D2D3-E631-C444-8772-E40250450FF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10500" y="2539689"/>
            <a:ext cx="219716" cy="23264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7D7DB9E4-358E-154F-8649-25EC9FCA45FE}"/>
              </a:ext>
            </a:extLst>
          </p:cNvPr>
          <p:cNvSpPr/>
          <p:nvPr/>
        </p:nvSpPr>
        <p:spPr>
          <a:xfrm>
            <a:off x="457200" y="1063229"/>
            <a:ext cx="8229600" cy="985027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DDE5B2A-B5F4-2040-9515-198F784F8D08}"/>
              </a:ext>
            </a:extLst>
          </p:cNvPr>
          <p:cNvSpPr/>
          <p:nvPr/>
        </p:nvSpPr>
        <p:spPr>
          <a:xfrm>
            <a:off x="511854" y="3157945"/>
            <a:ext cx="8229600" cy="985027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8565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Hexagon 9">
            <a:extLst>
              <a:ext uri="{FF2B5EF4-FFF2-40B4-BE49-F238E27FC236}">
                <a16:creationId xmlns:a16="http://schemas.microsoft.com/office/drawing/2014/main" id="{C9DD50A7-3D7B-3B41-9695-24546C44F9CA}"/>
              </a:ext>
            </a:extLst>
          </p:cNvPr>
          <p:cNvSpPr>
            <a:spLocks noChangeAspect="1"/>
          </p:cNvSpPr>
          <p:nvPr/>
        </p:nvSpPr>
        <p:spPr>
          <a:xfrm>
            <a:off x="2365440" y="669560"/>
            <a:ext cx="4437923" cy="3654226"/>
          </a:xfrm>
          <a:prstGeom prst="hexagon">
            <a:avLst/>
          </a:prstGeom>
          <a:solidFill>
            <a:srgbClr val="EFB21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8345A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Policy Gradients, Actor-Critic</a:t>
            </a:r>
          </a:p>
        </p:txBody>
      </p:sp>
    </p:spTree>
    <p:extLst>
      <p:ext uri="{BB962C8B-B14F-4D97-AF65-F5344CB8AC3E}">
        <p14:creationId xmlns:p14="http://schemas.microsoft.com/office/powerpoint/2010/main" val="4129131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CC7813F4-641B-2C4A-9CA0-AE21AEDC37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5125" y="370701"/>
            <a:ext cx="6913750" cy="3994316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6E47C280-F9E6-6444-9DA2-FABE1E668E87}"/>
              </a:ext>
            </a:extLst>
          </p:cNvPr>
          <p:cNvSpPr/>
          <p:nvPr/>
        </p:nvSpPr>
        <p:spPr>
          <a:xfrm>
            <a:off x="481474" y="370701"/>
            <a:ext cx="7893092" cy="362143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numCol="1" rtlCol="0" anchor="t"/>
          <a:lstStyle/>
          <a:p>
            <a:pPr marL="746125" marR="0" lvl="0" indent="-449263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FB210"/>
              </a:buClr>
              <a:buSzTx/>
              <a:buFont typeface="Segoe UI Symbol" panose="020B0502040204020203" pitchFamily="34" charset="0"/>
              <a:buChar char="⬣"/>
              <a:tabLst/>
              <a:defRPr/>
            </a:pP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 pitchFamily="2" charset="0"/>
              <a:ea typeface="Arial"/>
              <a:cs typeface="Arial"/>
              <a:sym typeface="Arial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D79F3313-EEB8-C34C-AC87-2F521EB1B3D7}"/>
              </a:ext>
            </a:extLst>
          </p:cNvPr>
          <p:cNvSpPr txBox="1">
            <a:spLocks/>
          </p:cNvSpPr>
          <p:nvPr/>
        </p:nvSpPr>
        <p:spPr>
          <a:xfrm>
            <a:off x="1638300" y="4581967"/>
            <a:ext cx="6172200" cy="485775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"/>
                <a:ea typeface="+mj-ea"/>
                <a:cs typeface="Helvetica Neue"/>
              </a:rPr>
              <a:t>Overview</a:t>
            </a:r>
          </a:p>
        </p:txBody>
      </p:sp>
      <p:pic>
        <p:nvPicPr>
          <p:cNvPr id="14" name="Picture 13" descr="Diagram&#10;&#10;Description automatically generated">
            <a:extLst>
              <a:ext uri="{FF2B5EF4-FFF2-40B4-BE49-F238E27FC236}">
                <a16:creationId xmlns:a16="http://schemas.microsoft.com/office/drawing/2014/main" id="{683CC11B-0A65-F646-838D-73EE6F2ADE1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15125" y="370701"/>
            <a:ext cx="6913750" cy="3994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1244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6E47C280-F9E6-6444-9DA2-FABE1E668E87}"/>
              </a:ext>
            </a:extLst>
          </p:cNvPr>
          <p:cNvSpPr/>
          <p:nvPr/>
        </p:nvSpPr>
        <p:spPr>
          <a:xfrm>
            <a:off x="481474" y="370701"/>
            <a:ext cx="7893092" cy="362143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numCol="1" rtlCol="0" anchor="t"/>
          <a:lstStyle/>
          <a:p>
            <a:pPr marL="746125" lvl="0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  <a:defRPr/>
            </a:pPr>
            <a:r>
              <a:rPr lang="en-US" sz="1600" kern="0" dirty="0">
                <a:solidFill>
                  <a:srgbClr val="000000"/>
                </a:solidFill>
                <a:latin typeface="Helvetica" pitchFamily="2" charset="0"/>
                <a:ea typeface="Arial"/>
                <a:cs typeface="Arial"/>
                <a:sym typeface="Arial"/>
              </a:rPr>
              <a:t>Class of policies defined by parameters</a:t>
            </a:r>
          </a:p>
          <a:p>
            <a:pPr marL="1203325" lvl="1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  <a:defRPr/>
            </a:pPr>
            <a:endParaRPr lang="en-US" sz="1600" kern="0" dirty="0">
              <a:solidFill>
                <a:srgbClr val="000000"/>
              </a:solidFill>
              <a:latin typeface="Helvetica" pitchFamily="2" charset="0"/>
              <a:ea typeface="Arial"/>
              <a:cs typeface="Arial"/>
              <a:sym typeface="Arial"/>
            </a:endParaRPr>
          </a:p>
          <a:p>
            <a:pPr marL="1203325" lvl="1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  <a:defRPr/>
            </a:pPr>
            <a:endParaRPr lang="en-US" sz="1600" kern="0" dirty="0">
              <a:solidFill>
                <a:srgbClr val="000000"/>
              </a:solidFill>
              <a:latin typeface="Helvetica" pitchFamily="2" charset="0"/>
              <a:ea typeface="Arial"/>
              <a:cs typeface="Arial"/>
              <a:sym typeface="Arial"/>
            </a:endParaRPr>
          </a:p>
          <a:p>
            <a:pPr marL="1203325" lvl="1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  <a:defRPr/>
            </a:pPr>
            <a:r>
              <a:rPr lang="en-US" sz="1600" kern="0" dirty="0" err="1">
                <a:solidFill>
                  <a:srgbClr val="000000"/>
                </a:solidFill>
                <a:latin typeface="Helvetica" pitchFamily="2" charset="0"/>
                <a:ea typeface="Arial"/>
                <a:cs typeface="Arial"/>
                <a:sym typeface="Arial"/>
              </a:rPr>
              <a:t>Eg</a:t>
            </a:r>
            <a:r>
              <a:rPr lang="en-US" sz="1600" kern="0" dirty="0">
                <a:solidFill>
                  <a:srgbClr val="000000"/>
                </a:solidFill>
                <a:latin typeface="Helvetica" pitchFamily="2" charset="0"/>
                <a:ea typeface="Arial"/>
                <a:cs typeface="Arial"/>
                <a:sym typeface="Arial"/>
              </a:rPr>
              <a:t>:     can be parameters of linear transformation, deep network, etc. </a:t>
            </a:r>
          </a:p>
          <a:p>
            <a:pPr marL="746125" lvl="0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  <a:defRPr/>
            </a:pPr>
            <a:endParaRPr lang="en-US" sz="1600" kern="0" dirty="0">
              <a:solidFill>
                <a:srgbClr val="000000"/>
              </a:solidFill>
              <a:latin typeface="Helvetica" pitchFamily="2" charset="0"/>
              <a:ea typeface="Arial"/>
              <a:cs typeface="Arial"/>
              <a:sym typeface="Arial"/>
            </a:endParaRPr>
          </a:p>
          <a:p>
            <a:pPr marL="746125" lvl="0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  <a:defRPr/>
            </a:pPr>
            <a:r>
              <a:rPr lang="en-US" sz="1600" kern="0" dirty="0">
                <a:solidFill>
                  <a:srgbClr val="000000"/>
                </a:solidFill>
                <a:latin typeface="Helvetica" pitchFamily="2" charset="0"/>
                <a:ea typeface="Arial"/>
                <a:cs typeface="Arial"/>
                <a:sym typeface="Arial"/>
              </a:rPr>
              <a:t>Want to maximize:</a:t>
            </a:r>
          </a:p>
          <a:p>
            <a:pPr marL="746125" lvl="0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  <a:defRPr/>
            </a:pPr>
            <a:endParaRPr lang="en-US" sz="1600" kern="0" dirty="0">
              <a:solidFill>
                <a:srgbClr val="000000"/>
              </a:solidFill>
              <a:latin typeface="Helvetica" pitchFamily="2" charset="0"/>
              <a:ea typeface="Arial"/>
              <a:cs typeface="Arial"/>
              <a:sym typeface="Arial"/>
            </a:endParaRPr>
          </a:p>
          <a:p>
            <a:pPr marL="746125" lvl="0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  <a:defRPr/>
            </a:pPr>
            <a:endParaRPr lang="en-US" sz="1600" kern="0" dirty="0">
              <a:solidFill>
                <a:srgbClr val="000000"/>
              </a:solidFill>
              <a:latin typeface="Helvetica" pitchFamily="2" charset="0"/>
              <a:ea typeface="Arial"/>
              <a:cs typeface="Arial"/>
              <a:sym typeface="Arial"/>
            </a:endParaRPr>
          </a:p>
          <a:p>
            <a:pPr marL="746125" lvl="0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  <a:defRPr/>
            </a:pPr>
            <a:r>
              <a:rPr lang="en-US" sz="1600" kern="0" dirty="0">
                <a:solidFill>
                  <a:srgbClr val="000000"/>
                </a:solidFill>
                <a:latin typeface="Helvetica" pitchFamily="2" charset="0"/>
                <a:ea typeface="Arial"/>
                <a:cs typeface="Arial"/>
                <a:sym typeface="Arial"/>
              </a:rPr>
              <a:t>In other words, </a:t>
            </a:r>
          </a:p>
          <a:p>
            <a:pPr marL="746125" lvl="0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  <a:defRPr/>
            </a:pPr>
            <a:endParaRPr lang="en-US" sz="1600" kern="0" dirty="0">
              <a:solidFill>
                <a:srgbClr val="000000"/>
              </a:solidFill>
              <a:latin typeface="Helvetica" pitchFamily="2" charset="0"/>
              <a:ea typeface="Arial"/>
              <a:cs typeface="Arial"/>
              <a:sym typeface="Arial"/>
            </a:endParaRPr>
          </a:p>
          <a:p>
            <a:pPr marL="746125" lvl="0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  <a:defRPr/>
            </a:pPr>
            <a:endParaRPr lang="en-US" sz="1600" kern="0" dirty="0">
              <a:solidFill>
                <a:srgbClr val="000000"/>
              </a:solidFill>
              <a:latin typeface="Helvetica" pitchFamily="2" charset="0"/>
              <a:ea typeface="Arial"/>
              <a:cs typeface="Arial"/>
              <a:sym typeface="Arial"/>
            </a:endParaRPr>
          </a:p>
          <a:p>
            <a:pPr marL="746125" lvl="0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  <a:defRPr/>
            </a:pPr>
            <a:endParaRPr lang="en-US" sz="1600" kern="0" dirty="0">
              <a:solidFill>
                <a:srgbClr val="000000"/>
              </a:solidFill>
              <a:latin typeface="Helvetica" pitchFamily="2" charset="0"/>
              <a:ea typeface="Arial"/>
              <a:cs typeface="Arial"/>
              <a:sym typeface="Arial"/>
            </a:endParaRPr>
          </a:p>
          <a:p>
            <a:pPr marL="746125" marR="0" lvl="0" indent="-449263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FB210"/>
              </a:buClr>
              <a:buSzTx/>
              <a:buFont typeface="Segoe UI Symbol" panose="020B0502040204020203" pitchFamily="34" charset="0"/>
              <a:buChar char="⬣"/>
              <a:tabLst/>
              <a:defRPr/>
            </a:pP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 pitchFamily="2" charset="0"/>
              <a:ea typeface="Arial"/>
              <a:cs typeface="Arial"/>
              <a:sym typeface="Arial"/>
            </a:endParaRPr>
          </a:p>
          <a:p>
            <a:pPr marL="746125" marR="0" lvl="0" indent="-449263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FB210"/>
              </a:buClr>
              <a:buSzTx/>
              <a:buFont typeface="Segoe UI Symbol" panose="020B0502040204020203" pitchFamily="34" charset="0"/>
              <a:buChar char="⬣"/>
              <a:tabLst/>
              <a:defRPr/>
            </a:pP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 pitchFamily="2" charset="0"/>
              <a:ea typeface="Arial"/>
              <a:cs typeface="Arial"/>
              <a:sym typeface="Arial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D79F3313-EEB8-C34C-AC87-2F521EB1B3D7}"/>
              </a:ext>
            </a:extLst>
          </p:cNvPr>
          <p:cNvSpPr txBox="1">
            <a:spLocks/>
          </p:cNvSpPr>
          <p:nvPr/>
        </p:nvSpPr>
        <p:spPr>
          <a:xfrm>
            <a:off x="1638300" y="4581967"/>
            <a:ext cx="6172200" cy="485775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l">
              <a:defRPr/>
            </a:pPr>
            <a:r>
              <a:rPr lang="en-US" sz="2100" b="1" dirty="0">
                <a:solidFill>
                  <a:srgbClr val="FFFFFF"/>
                </a:solidFill>
                <a:latin typeface="Helvetica Neue"/>
                <a:cs typeface="Helvetica Neue"/>
              </a:rPr>
              <a:t>Parametrized Policy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EC48CCB-FAA5-D74A-A157-1F901A9196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62473" y="370701"/>
            <a:ext cx="158167" cy="266907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295E33D9-D371-CC4D-9B49-ABB79AEBCD7B}"/>
              </a:ext>
            </a:extLst>
          </p:cNvPr>
          <p:cNvGrpSpPr/>
          <p:nvPr/>
        </p:nvGrpSpPr>
        <p:grpSpPr>
          <a:xfrm>
            <a:off x="3338623" y="818708"/>
            <a:ext cx="2178353" cy="408730"/>
            <a:chOff x="3338623" y="723015"/>
            <a:chExt cx="2507066" cy="504424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8811EA8A-3DD9-5143-A078-4312A25F11E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423616" y="810076"/>
              <a:ext cx="2296767" cy="341287"/>
            </a:xfrm>
            <a:prstGeom prst="rect">
              <a:avLst/>
            </a:prstGeom>
          </p:spPr>
        </p:pic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8809B531-62ED-AB43-9205-6BC765709217}"/>
                </a:ext>
              </a:extLst>
            </p:cNvPr>
            <p:cNvSpPr/>
            <p:nvPr/>
          </p:nvSpPr>
          <p:spPr>
            <a:xfrm>
              <a:off x="3338623" y="723015"/>
              <a:ext cx="2507066" cy="504424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C4C764F1-6BFF-0D44-B075-678CED73E8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68008" y="1372900"/>
            <a:ext cx="128625" cy="21705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1C6F95A-2F1F-0843-A4FC-C575DE51A73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54682" y="2005506"/>
            <a:ext cx="3358261" cy="978745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945B6FC0-DC86-BE41-98A5-6AA838EF5585}"/>
              </a:ext>
            </a:extLst>
          </p:cNvPr>
          <p:cNvGrpSpPr/>
          <p:nvPr/>
        </p:nvGrpSpPr>
        <p:grpSpPr>
          <a:xfrm>
            <a:off x="1145589" y="3414594"/>
            <a:ext cx="7516937" cy="769453"/>
            <a:chOff x="769434" y="3502736"/>
            <a:chExt cx="7516937" cy="769453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C6BD3F75-6872-F44A-8875-838C66DDBFF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012916" y="3504863"/>
              <a:ext cx="3273455" cy="767326"/>
            </a:xfrm>
            <a:prstGeom prst="rect">
              <a:avLst/>
            </a:prstGeom>
          </p:spPr>
        </p:pic>
        <p:sp>
          <p:nvSpPr>
            <p:cNvPr id="11" name="Right Arrow 10">
              <a:extLst>
                <a:ext uri="{FF2B5EF4-FFF2-40B4-BE49-F238E27FC236}">
                  <a16:creationId xmlns:a16="http://schemas.microsoft.com/office/drawing/2014/main" id="{069FE18A-886E-0C47-A326-022321DC4C3E}"/>
                </a:ext>
              </a:extLst>
            </p:cNvPr>
            <p:cNvSpPr/>
            <p:nvPr/>
          </p:nvSpPr>
          <p:spPr>
            <a:xfrm>
              <a:off x="4243740" y="3747267"/>
              <a:ext cx="568326" cy="224553"/>
            </a:xfrm>
            <a:prstGeom prst="rightArrow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A9089D65-F8C4-EF44-857F-F086CB55A5A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69434" y="3502736"/>
              <a:ext cx="3273456" cy="71361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20042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6E47C280-F9E6-6444-9DA2-FABE1E668E87}"/>
              </a:ext>
            </a:extLst>
          </p:cNvPr>
          <p:cNvSpPr/>
          <p:nvPr/>
        </p:nvSpPr>
        <p:spPr>
          <a:xfrm>
            <a:off x="481474" y="370701"/>
            <a:ext cx="7893092" cy="362143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numCol="1" rtlCol="0" anchor="t"/>
          <a:lstStyle/>
          <a:p>
            <a:pPr marL="746125" lvl="0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  <a:defRPr/>
            </a:pPr>
            <a:r>
              <a:rPr lang="en-US" sz="1600" kern="0" dirty="0">
                <a:solidFill>
                  <a:srgbClr val="000000"/>
                </a:solidFill>
                <a:latin typeface="Helvetica" pitchFamily="2" charset="0"/>
                <a:ea typeface="Arial"/>
                <a:cs typeface="Arial"/>
                <a:sym typeface="Arial"/>
              </a:rPr>
              <a:t>Slightly re-writing the notation</a:t>
            </a:r>
          </a:p>
          <a:p>
            <a:pPr marL="746125" lvl="0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  <a:defRPr/>
            </a:pPr>
            <a:endParaRPr lang="en-US" sz="1600" kern="0" dirty="0">
              <a:solidFill>
                <a:srgbClr val="000000"/>
              </a:solidFill>
              <a:latin typeface="Helvetica" pitchFamily="2" charset="0"/>
              <a:ea typeface="Arial"/>
              <a:cs typeface="Arial"/>
              <a:sym typeface="Arial"/>
            </a:endParaRPr>
          </a:p>
          <a:p>
            <a:pPr marL="296862">
              <a:spcBef>
                <a:spcPts val="600"/>
              </a:spcBef>
              <a:buClr>
                <a:srgbClr val="EFB210"/>
              </a:buClr>
              <a:defRPr/>
            </a:pPr>
            <a:r>
              <a:rPr lang="en-US" sz="1600" kern="0" dirty="0">
                <a:solidFill>
                  <a:srgbClr val="000000"/>
                </a:solidFill>
                <a:latin typeface="Helvetica" pitchFamily="2" charset="0"/>
                <a:ea typeface="Arial"/>
                <a:cs typeface="Arial"/>
                <a:sym typeface="Arial"/>
              </a:rPr>
              <a:t>		Let 						        denote a trajectory</a:t>
            </a:r>
          </a:p>
          <a:p>
            <a:pPr marL="746125" lvl="0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  <a:defRPr/>
            </a:pPr>
            <a:endParaRPr lang="en-US" sz="1600" kern="0" dirty="0">
              <a:solidFill>
                <a:srgbClr val="000000"/>
              </a:solidFill>
              <a:latin typeface="Helvetica" pitchFamily="2" charset="0"/>
              <a:ea typeface="Arial"/>
              <a:cs typeface="Arial"/>
              <a:sym typeface="Arial"/>
            </a:endParaRPr>
          </a:p>
          <a:p>
            <a:pPr marL="746125" lvl="0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  <a:defRPr/>
            </a:pPr>
            <a:endParaRPr lang="en-US" sz="1600" kern="0" dirty="0">
              <a:solidFill>
                <a:srgbClr val="000000"/>
              </a:solidFill>
              <a:latin typeface="Helvetica" pitchFamily="2" charset="0"/>
              <a:ea typeface="Arial"/>
              <a:cs typeface="Arial"/>
              <a:sym typeface="Arial"/>
            </a:endParaRPr>
          </a:p>
          <a:p>
            <a:pPr marL="746125" lvl="0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  <a:defRPr/>
            </a:pPr>
            <a:endParaRPr lang="en-US" sz="1600" kern="0" dirty="0">
              <a:solidFill>
                <a:srgbClr val="000000"/>
              </a:solidFill>
              <a:latin typeface="Helvetica" pitchFamily="2" charset="0"/>
              <a:ea typeface="Arial"/>
              <a:cs typeface="Arial"/>
              <a:sym typeface="Arial"/>
            </a:endParaRPr>
          </a:p>
          <a:p>
            <a:pPr marL="746125" marR="0" lvl="0" indent="-449263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FB210"/>
              </a:buClr>
              <a:buSzTx/>
              <a:buFont typeface="Segoe UI Symbol" panose="020B0502040204020203" pitchFamily="34" charset="0"/>
              <a:buChar char="⬣"/>
              <a:tabLst/>
              <a:defRPr/>
            </a:pP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 pitchFamily="2" charset="0"/>
              <a:ea typeface="Arial"/>
              <a:cs typeface="Arial"/>
              <a:sym typeface="Arial"/>
            </a:endParaRPr>
          </a:p>
          <a:p>
            <a:pPr marL="746125" marR="0" lvl="0" indent="-449263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FB210"/>
              </a:buClr>
              <a:buSzTx/>
              <a:buFont typeface="Segoe UI Symbol" panose="020B0502040204020203" pitchFamily="34" charset="0"/>
              <a:buChar char="⬣"/>
              <a:tabLst/>
              <a:defRPr/>
            </a:pP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 pitchFamily="2" charset="0"/>
              <a:ea typeface="Arial"/>
              <a:cs typeface="Arial"/>
              <a:sym typeface="Arial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D79F3313-EEB8-C34C-AC87-2F521EB1B3D7}"/>
              </a:ext>
            </a:extLst>
          </p:cNvPr>
          <p:cNvSpPr txBox="1">
            <a:spLocks/>
          </p:cNvSpPr>
          <p:nvPr/>
        </p:nvSpPr>
        <p:spPr>
          <a:xfrm>
            <a:off x="1638300" y="4581967"/>
            <a:ext cx="6172200" cy="485775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l">
              <a:defRPr/>
            </a:pPr>
            <a:r>
              <a:rPr lang="en-US" sz="2100" b="1" dirty="0">
                <a:solidFill>
                  <a:srgbClr val="FFFFFF"/>
                </a:solidFill>
                <a:latin typeface="Helvetica Neue"/>
                <a:cs typeface="Helvetica Neue"/>
              </a:rPr>
              <a:t>Gathering Data/Experience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6A411AB9-2AE9-5B42-B5FC-92696006FA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65737" y="1007863"/>
            <a:ext cx="2606263" cy="286999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3B0E81D4-F554-DA4F-9BE5-C22F7739E83E}"/>
              </a:ext>
            </a:extLst>
          </p:cNvPr>
          <p:cNvGrpSpPr/>
          <p:nvPr/>
        </p:nvGrpSpPr>
        <p:grpSpPr>
          <a:xfrm>
            <a:off x="2510089" y="3441456"/>
            <a:ext cx="3380348" cy="728566"/>
            <a:chOff x="2510090" y="3094074"/>
            <a:chExt cx="3380348" cy="728566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F79FCEDA-C5D5-7449-AACF-1EDCCEE1A2C7}"/>
                </a:ext>
              </a:extLst>
            </p:cNvPr>
            <p:cNvSpPr/>
            <p:nvPr/>
          </p:nvSpPr>
          <p:spPr>
            <a:xfrm>
              <a:off x="2510090" y="3094074"/>
              <a:ext cx="3380348" cy="728566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C5993D2A-A86D-2646-B639-1BE837691C9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669982" y="3267887"/>
              <a:ext cx="3069954" cy="434910"/>
            </a:xfrm>
            <a:prstGeom prst="rect">
              <a:avLst/>
            </a:prstGeom>
          </p:spPr>
        </p:pic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61456B52-B97F-B941-B936-1E033B6290BF}"/>
              </a:ext>
            </a:extLst>
          </p:cNvPr>
          <p:cNvGrpSpPr/>
          <p:nvPr/>
        </p:nvGrpSpPr>
        <p:grpSpPr>
          <a:xfrm>
            <a:off x="1281852" y="1753507"/>
            <a:ext cx="7004649" cy="1229304"/>
            <a:chOff x="1281852" y="1753507"/>
            <a:chExt cx="7004649" cy="1229304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4268AAF7-5221-9642-89D6-53EB5496ED7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281852" y="1753507"/>
              <a:ext cx="4937765" cy="319960"/>
            </a:xfrm>
            <a:prstGeom prst="rect">
              <a:avLst/>
            </a:prstGeom>
          </p:spPr>
        </p:pic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3E4970DD-1D4C-8E44-AA4E-8BE7EA45834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340468" y="2087408"/>
              <a:ext cx="4946033" cy="89540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32632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6E47C280-F9E6-6444-9DA2-FABE1E668E87}"/>
              </a:ext>
            </a:extLst>
          </p:cNvPr>
          <p:cNvSpPr/>
          <p:nvPr/>
        </p:nvSpPr>
        <p:spPr>
          <a:xfrm>
            <a:off x="481474" y="370701"/>
            <a:ext cx="7893092" cy="362143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numCol="1" rtlCol="0" anchor="t"/>
          <a:lstStyle/>
          <a:p>
            <a:pPr marL="746125" lvl="0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  <a:defRPr/>
            </a:pPr>
            <a:endParaRPr lang="en-US" sz="1600" kern="0" dirty="0">
              <a:solidFill>
                <a:srgbClr val="000000"/>
              </a:solidFill>
              <a:latin typeface="Helvetica" pitchFamily="2" charset="0"/>
              <a:ea typeface="Arial"/>
              <a:cs typeface="Arial"/>
              <a:sym typeface="Arial"/>
            </a:endParaRPr>
          </a:p>
          <a:p>
            <a:pPr marL="746125" lvl="0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  <a:defRPr/>
            </a:pPr>
            <a:endParaRPr lang="en-US" sz="1600" kern="0" dirty="0">
              <a:solidFill>
                <a:srgbClr val="000000"/>
              </a:solidFill>
              <a:latin typeface="Helvetica" pitchFamily="2" charset="0"/>
              <a:ea typeface="Arial"/>
              <a:cs typeface="Arial"/>
              <a:sym typeface="Arial"/>
            </a:endParaRPr>
          </a:p>
          <a:p>
            <a:pPr marL="746125" marR="0" lvl="0" indent="-449263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FB210"/>
              </a:buClr>
              <a:buSzTx/>
              <a:buFont typeface="Segoe UI Symbol" panose="020B0502040204020203" pitchFamily="34" charset="0"/>
              <a:buChar char="⬣"/>
              <a:tabLst/>
              <a:defRPr/>
            </a:pP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 pitchFamily="2" charset="0"/>
              <a:ea typeface="Arial"/>
              <a:cs typeface="Arial"/>
              <a:sym typeface="Arial"/>
            </a:endParaRPr>
          </a:p>
          <a:p>
            <a:pPr marL="746125" marR="0" lvl="0" indent="-449263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FB210"/>
              </a:buClr>
              <a:buSzTx/>
              <a:buFont typeface="Segoe UI Symbol" panose="020B0502040204020203" pitchFamily="34" charset="0"/>
              <a:buChar char="⬣"/>
              <a:tabLst/>
              <a:defRPr/>
            </a:pP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 pitchFamily="2" charset="0"/>
              <a:ea typeface="Arial"/>
              <a:cs typeface="Arial"/>
              <a:sym typeface="Arial"/>
            </a:endParaRPr>
          </a:p>
          <a:p>
            <a:pPr marL="746125" marR="0" lvl="0" indent="-449263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FB210"/>
              </a:buClr>
              <a:buSzTx/>
              <a:buFont typeface="Segoe UI Symbol" panose="020B0502040204020203" pitchFamily="34" charset="0"/>
              <a:buChar char="⬣"/>
              <a:tabLst/>
              <a:defRPr/>
            </a:pPr>
            <a:endParaRPr lang="en-US" sz="1600" kern="0" dirty="0">
              <a:solidFill>
                <a:srgbClr val="000000"/>
              </a:solidFill>
              <a:latin typeface="Helvetica" pitchFamily="2" charset="0"/>
              <a:ea typeface="Arial"/>
              <a:cs typeface="Arial"/>
              <a:sym typeface="Arial"/>
            </a:endParaRPr>
          </a:p>
          <a:p>
            <a:pPr marL="746125" marR="0" lvl="0" indent="-449263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FB210"/>
              </a:buClr>
              <a:buSzTx/>
              <a:buFont typeface="Segoe UI Symbol" panose="020B0502040204020203" pitchFamily="34" charset="0"/>
              <a:buChar char="⬣"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Arial"/>
                <a:cs typeface="Arial"/>
                <a:sym typeface="Arial"/>
              </a:rPr>
              <a:t>How to gather data?</a:t>
            </a:r>
          </a:p>
          <a:p>
            <a:pPr marL="1203325" lvl="1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  <a:defRPr/>
            </a:pPr>
            <a:r>
              <a:rPr lang="en-US" sz="1600" kern="0" dirty="0">
                <a:solidFill>
                  <a:srgbClr val="000000"/>
                </a:solidFill>
                <a:latin typeface="Helvetica" pitchFamily="2" charset="0"/>
                <a:ea typeface="Arial"/>
                <a:cs typeface="Arial"/>
                <a:sym typeface="Arial"/>
              </a:rPr>
              <a:t>We already have a policy:</a:t>
            </a:r>
          </a:p>
          <a:p>
            <a:pPr marL="1203325" lvl="1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  <a:defRPr/>
            </a:pPr>
            <a:r>
              <a:rPr lang="en-US" sz="1600" dirty="0">
                <a:solidFill>
                  <a:srgbClr val="000000"/>
                </a:solidFill>
              </a:rPr>
              <a:t>Sample N trajectories                 by acting according to 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D79F3313-EEB8-C34C-AC87-2F521EB1B3D7}"/>
              </a:ext>
            </a:extLst>
          </p:cNvPr>
          <p:cNvSpPr txBox="1">
            <a:spLocks/>
          </p:cNvSpPr>
          <p:nvPr/>
        </p:nvSpPr>
        <p:spPr>
          <a:xfrm>
            <a:off x="1638300" y="4581967"/>
            <a:ext cx="6172200" cy="485775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l">
              <a:defRPr/>
            </a:pPr>
            <a:r>
              <a:rPr lang="en-US" sz="2100" b="1" dirty="0">
                <a:solidFill>
                  <a:srgbClr val="FFFFFF"/>
                </a:solidFill>
                <a:latin typeface="Helvetica Neue"/>
                <a:cs typeface="Helvetica Neue"/>
              </a:rPr>
              <a:t>Gathering Data/Experience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17FF1A4-EF81-B84E-A26F-3F6061784A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61260" y="1134352"/>
            <a:ext cx="5461350" cy="94791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36B11B8-4E2D-3F4D-9F3C-69DCC3A2D9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64211" y="782778"/>
            <a:ext cx="3071820" cy="36295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DABF99B-A4A1-1540-B506-AC73A9031B4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95745" y="3292766"/>
            <a:ext cx="2880798" cy="95120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D043186-98C3-8647-AE47-F6809A81BFB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49908" y="2704415"/>
            <a:ext cx="290857" cy="18820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289F2FC-9388-5449-BEE3-3832A6890D6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68746" y="2609145"/>
            <a:ext cx="667285" cy="26439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4E58FEF-A0B9-B440-961A-D34977202A3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37163" y="2383244"/>
            <a:ext cx="290857" cy="188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5169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6E47C280-F9E6-6444-9DA2-FABE1E668E87}"/>
              </a:ext>
            </a:extLst>
          </p:cNvPr>
          <p:cNvSpPr/>
          <p:nvPr/>
        </p:nvSpPr>
        <p:spPr>
          <a:xfrm>
            <a:off x="481474" y="370701"/>
            <a:ext cx="7893092" cy="362143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numCol="1" rtlCol="0" anchor="t"/>
          <a:lstStyle/>
          <a:p>
            <a:pPr marL="746125" marR="0" lvl="0" indent="-449263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FB210"/>
              </a:buClr>
              <a:buSzTx/>
              <a:buFont typeface="Segoe UI Symbol" panose="020B0502040204020203" pitchFamily="34" charset="0"/>
              <a:buChar char="⬣"/>
              <a:tabLst/>
              <a:defRPr/>
            </a:pP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 pitchFamily="2" charset="0"/>
              <a:ea typeface="Arial"/>
              <a:cs typeface="Arial"/>
              <a:sym typeface="Arial"/>
            </a:endParaRPr>
          </a:p>
          <a:p>
            <a:pPr marL="746125" marR="0" lvl="0" indent="-449263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FB210"/>
              </a:buClr>
              <a:buSzTx/>
              <a:buFont typeface="Segoe UI Symbol" panose="020B0502040204020203" pitchFamily="34" charset="0"/>
              <a:buChar char="⬣"/>
              <a:tabLst/>
              <a:defRPr/>
            </a:pP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 pitchFamily="2" charset="0"/>
              <a:ea typeface="Arial"/>
              <a:cs typeface="Arial"/>
              <a:sym typeface="Arial"/>
            </a:endParaRPr>
          </a:p>
          <a:p>
            <a:pPr marL="746125" marR="0" lvl="0" indent="-449263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FB210"/>
              </a:buClr>
              <a:buSzTx/>
              <a:buFont typeface="Segoe UI Symbol" panose="020B0502040204020203" pitchFamily="34" charset="0"/>
              <a:buChar char="⬣"/>
              <a:tabLst/>
              <a:defRPr/>
            </a:pP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 pitchFamily="2" charset="0"/>
              <a:ea typeface="Arial"/>
              <a:cs typeface="Arial"/>
              <a:sym typeface="Arial"/>
            </a:endParaRPr>
          </a:p>
          <a:p>
            <a:pPr marL="746125" marR="0" lvl="0" indent="-449263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FB210"/>
              </a:buClr>
              <a:buSzTx/>
              <a:buFont typeface="Segoe UI Symbol" panose="020B0502040204020203" pitchFamily="34" charset="0"/>
              <a:buChar char="⬣"/>
              <a:tabLst/>
              <a:defRPr/>
            </a:pP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 pitchFamily="2" charset="0"/>
              <a:ea typeface="Arial"/>
              <a:cs typeface="Arial"/>
              <a:sym typeface="Arial"/>
            </a:endParaRPr>
          </a:p>
          <a:p>
            <a:pPr marL="746125" marR="0" lvl="0" indent="-449263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FB210"/>
              </a:buClr>
              <a:buSzTx/>
              <a:buFont typeface="Segoe UI Symbol" panose="020B0502040204020203" pitchFamily="34" charset="0"/>
              <a:buChar char="⬣"/>
              <a:tabLst/>
              <a:defRPr/>
            </a:pP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 pitchFamily="2" charset="0"/>
              <a:ea typeface="Arial"/>
              <a:cs typeface="Arial"/>
              <a:sym typeface="Arial"/>
            </a:endParaRPr>
          </a:p>
          <a:p>
            <a:pPr marL="746125" marR="0" lvl="0" indent="-449263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FB210"/>
              </a:buClr>
              <a:buSzTx/>
              <a:buFont typeface="Segoe UI Symbol" panose="020B0502040204020203" pitchFamily="34" charset="0"/>
              <a:buChar char="⬣"/>
              <a:tabLst/>
              <a:defRPr/>
            </a:pP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 pitchFamily="2" charset="0"/>
              <a:ea typeface="Arial"/>
              <a:cs typeface="Arial"/>
              <a:sym typeface="Arial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D79F3313-EEB8-C34C-AC87-2F521EB1B3D7}"/>
              </a:ext>
            </a:extLst>
          </p:cNvPr>
          <p:cNvSpPr txBox="1">
            <a:spLocks/>
          </p:cNvSpPr>
          <p:nvPr/>
        </p:nvSpPr>
        <p:spPr>
          <a:xfrm>
            <a:off x="1638300" y="4581967"/>
            <a:ext cx="6172200" cy="485775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"/>
                <a:ea typeface="+mj-ea"/>
                <a:cs typeface="Helvetica Neue"/>
              </a:rPr>
              <a:t>Pong from Pixels</a:t>
            </a:r>
          </a:p>
        </p:txBody>
      </p:sp>
      <p:pic>
        <p:nvPicPr>
          <p:cNvPr id="4" name="Picture 2" descr="http://karpathy.github.io/assets/rl/pong.gif">
            <a:extLst>
              <a:ext uri="{FF2B5EF4-FFF2-40B4-BE49-F238E27FC236}">
                <a16:creationId xmlns:a16="http://schemas.microsoft.com/office/drawing/2014/main" id="{12146054-EFAA-D34E-94D1-C2452FD27E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7773" y="337338"/>
            <a:ext cx="3588453" cy="1935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karpathy.github.io/assets/rl/policy.png">
            <a:extLst>
              <a:ext uri="{FF2B5EF4-FFF2-40B4-BE49-F238E27FC236}">
                <a16:creationId xmlns:a16="http://schemas.microsoft.com/office/drawing/2014/main" id="{2EE1C639-7D90-6C46-B488-4A467AAC2C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2675" y="2617817"/>
            <a:ext cx="3843449" cy="1719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33874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6E47C280-F9E6-6444-9DA2-FABE1E668E87}"/>
              </a:ext>
            </a:extLst>
          </p:cNvPr>
          <p:cNvSpPr/>
          <p:nvPr/>
        </p:nvSpPr>
        <p:spPr>
          <a:xfrm>
            <a:off x="481474" y="370701"/>
            <a:ext cx="7893092" cy="362143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numCol="1" rtlCol="0" anchor="t"/>
          <a:lstStyle/>
          <a:p>
            <a:pPr marL="746125" marR="0" lvl="0" indent="-449263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FB210"/>
              </a:buClr>
              <a:buSzTx/>
              <a:buFont typeface="Segoe UI Symbol" panose="020B0502040204020203" pitchFamily="34" charset="0"/>
              <a:buChar char="⬣"/>
              <a:tabLst/>
              <a:defRPr/>
            </a:pP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 pitchFamily="2" charset="0"/>
              <a:ea typeface="Arial"/>
              <a:cs typeface="Arial"/>
              <a:sym typeface="Arial"/>
            </a:endParaRPr>
          </a:p>
          <a:p>
            <a:pPr marL="746125" marR="0" lvl="0" indent="-449263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FB210"/>
              </a:buClr>
              <a:buSzTx/>
              <a:buFont typeface="Segoe UI Symbol" panose="020B0502040204020203" pitchFamily="34" charset="0"/>
              <a:buChar char="⬣"/>
              <a:tabLst/>
              <a:defRPr/>
            </a:pP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 pitchFamily="2" charset="0"/>
              <a:ea typeface="Arial"/>
              <a:cs typeface="Arial"/>
              <a:sym typeface="Arial"/>
            </a:endParaRPr>
          </a:p>
          <a:p>
            <a:pPr marL="746125" marR="0" lvl="0" indent="-449263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FB210"/>
              </a:buClr>
              <a:buSzTx/>
              <a:buFont typeface="Segoe UI Symbol" panose="020B0502040204020203" pitchFamily="34" charset="0"/>
              <a:buChar char="⬣"/>
              <a:tabLst/>
              <a:defRPr/>
            </a:pP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 pitchFamily="2" charset="0"/>
              <a:ea typeface="Arial"/>
              <a:cs typeface="Arial"/>
              <a:sym typeface="Arial"/>
            </a:endParaRPr>
          </a:p>
          <a:p>
            <a:pPr marL="746125" marR="0" lvl="0" indent="-449263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FB210"/>
              </a:buClr>
              <a:buSzTx/>
              <a:buFont typeface="Segoe UI Symbol" panose="020B0502040204020203" pitchFamily="34" charset="0"/>
              <a:buChar char="⬣"/>
              <a:tabLst/>
              <a:defRPr/>
            </a:pP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 pitchFamily="2" charset="0"/>
              <a:ea typeface="Arial"/>
              <a:cs typeface="Arial"/>
              <a:sym typeface="Arial"/>
            </a:endParaRPr>
          </a:p>
          <a:p>
            <a:pPr marL="746125" marR="0" lvl="0" indent="-449263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FB210"/>
              </a:buClr>
              <a:buSzTx/>
              <a:buFont typeface="Segoe UI Symbol" panose="020B0502040204020203" pitchFamily="34" charset="0"/>
              <a:buChar char="⬣"/>
              <a:tabLst/>
              <a:defRPr/>
            </a:pP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 pitchFamily="2" charset="0"/>
              <a:ea typeface="Arial"/>
              <a:cs typeface="Arial"/>
              <a:sym typeface="Arial"/>
            </a:endParaRPr>
          </a:p>
          <a:p>
            <a:pPr marL="746125" marR="0" lvl="0" indent="-449263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FB210"/>
              </a:buClr>
              <a:buSzTx/>
              <a:buFont typeface="Segoe UI Symbol" panose="020B0502040204020203" pitchFamily="34" charset="0"/>
              <a:buChar char="⬣"/>
              <a:tabLst/>
              <a:defRPr/>
            </a:pP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 pitchFamily="2" charset="0"/>
              <a:ea typeface="Arial"/>
              <a:cs typeface="Arial"/>
              <a:sym typeface="Arial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D79F3313-EEB8-C34C-AC87-2F521EB1B3D7}"/>
              </a:ext>
            </a:extLst>
          </p:cNvPr>
          <p:cNvSpPr txBox="1">
            <a:spLocks/>
          </p:cNvSpPr>
          <p:nvPr/>
        </p:nvSpPr>
        <p:spPr>
          <a:xfrm>
            <a:off x="1638300" y="4581967"/>
            <a:ext cx="6172200" cy="485775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"/>
                <a:ea typeface="+mj-ea"/>
                <a:cs typeface="Helvetica Neue"/>
              </a:rPr>
              <a:t>Policy Gradient: </a:t>
            </a:r>
            <a:r>
              <a:rPr kumimoji="0" lang="en-US" sz="2100" b="1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"/>
                <a:ea typeface="+mj-ea"/>
                <a:cs typeface="Helvetica Neue"/>
              </a:rPr>
              <a:t>Loss Function</a:t>
            </a:r>
            <a:endParaRPr kumimoji="0" lang="en-US" sz="21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"/>
              <a:ea typeface="+mj-ea"/>
              <a:cs typeface="Helvetica Neue"/>
            </a:endParaRPr>
          </a:p>
        </p:txBody>
      </p:sp>
      <p:pic>
        <p:nvPicPr>
          <p:cNvPr id="6" name="Picture 2" descr="http://karpathy.github.io/assets/rl/sl.png">
            <a:extLst>
              <a:ext uri="{FF2B5EF4-FFF2-40B4-BE49-F238E27FC236}">
                <a16:creationId xmlns:a16="http://schemas.microsoft.com/office/drawing/2014/main" id="{EF0E6AD6-4015-3549-908F-3E74556B21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3843" y="218429"/>
            <a:ext cx="7196314" cy="1766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http://karpathy.github.io/assets/rl/rl.png">
            <a:extLst>
              <a:ext uri="{FF2B5EF4-FFF2-40B4-BE49-F238E27FC236}">
                <a16:creationId xmlns:a16="http://schemas.microsoft.com/office/drawing/2014/main" id="{68BF19CF-E511-CE43-AC2B-8E47CFEFFB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3843" y="2330488"/>
            <a:ext cx="7196314" cy="1661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Slide Number Placeholder 4">
            <a:extLst>
              <a:ext uri="{FF2B5EF4-FFF2-40B4-BE49-F238E27FC236}">
                <a16:creationId xmlns:a16="http://schemas.microsoft.com/office/drawing/2014/main" id="{0ADACD67-B2E3-2A46-915F-1E87D36A6CDF}"/>
              </a:ext>
            </a:extLst>
          </p:cNvPr>
          <p:cNvSpPr txBox="1">
            <a:spLocks/>
          </p:cNvSpPr>
          <p:nvPr/>
        </p:nvSpPr>
        <p:spPr bwMode="auto">
          <a:xfrm>
            <a:off x="2868575" y="4144409"/>
            <a:ext cx="3406849" cy="3712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Arial" pitchFamily="-112" charset="0"/>
                <a:ea typeface="+mn-ea"/>
                <a:cs typeface="+mn-cs"/>
              </a:rPr>
              <a:t>Image Source: http://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Arial" pitchFamily="-112" charset="0"/>
                <a:ea typeface="+mn-ea"/>
                <a:cs typeface="+mn-cs"/>
              </a:rPr>
              <a:t>karpathy.github.io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Arial" pitchFamily="-112" charset="0"/>
                <a:ea typeface="+mn-ea"/>
                <a:cs typeface="+mn-cs"/>
              </a:rPr>
              <a:t>/2016/05/31/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Arial" pitchFamily="-112" charset="0"/>
                <a:ea typeface="+mn-ea"/>
                <a:cs typeface="+mn-cs"/>
              </a:rPr>
              <a:t>rl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Arial" pitchFamily="-112" charset="0"/>
                <a:ea typeface="+mn-ea"/>
                <a:cs typeface="+mn-cs"/>
              </a:rPr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135684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6E47C280-F9E6-6444-9DA2-FABE1E668E87}"/>
              </a:ext>
            </a:extLst>
          </p:cNvPr>
          <p:cNvSpPr/>
          <p:nvPr/>
        </p:nvSpPr>
        <p:spPr>
          <a:xfrm>
            <a:off x="481474" y="370701"/>
            <a:ext cx="7893092" cy="362143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numCol="1" rtlCol="0" anchor="t"/>
          <a:lstStyle/>
          <a:p>
            <a:pPr marL="746125" lvl="0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  <a:defRPr/>
            </a:pPr>
            <a:r>
              <a:rPr lang="en-US" sz="1600" kern="0" dirty="0">
                <a:solidFill>
                  <a:srgbClr val="000000"/>
                </a:solidFill>
                <a:latin typeface="Helvetica" pitchFamily="2" charset="0"/>
                <a:ea typeface="Arial"/>
                <a:cs typeface="Arial"/>
                <a:sym typeface="Arial"/>
              </a:rPr>
              <a:t>Sample trajectories                                            by acting according to </a:t>
            </a:r>
          </a:p>
          <a:p>
            <a:pPr marL="746125" lvl="0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  <a:defRPr/>
            </a:pPr>
            <a:endParaRPr lang="en-US" sz="1600" kern="0" dirty="0">
              <a:solidFill>
                <a:srgbClr val="000000"/>
              </a:solidFill>
              <a:latin typeface="Helvetica" pitchFamily="2" charset="0"/>
              <a:ea typeface="Arial"/>
              <a:cs typeface="Arial"/>
              <a:sym typeface="Arial"/>
            </a:endParaRPr>
          </a:p>
          <a:p>
            <a:pPr marL="746125" lvl="0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  <a:defRPr/>
            </a:pPr>
            <a:r>
              <a:rPr lang="en-US" sz="1600" kern="0" dirty="0">
                <a:solidFill>
                  <a:srgbClr val="000000"/>
                </a:solidFill>
                <a:latin typeface="Helvetica" pitchFamily="2" charset="0"/>
                <a:ea typeface="Arial"/>
                <a:cs typeface="Arial"/>
                <a:sym typeface="Arial"/>
              </a:rPr>
              <a:t>Compute policy gradient as</a:t>
            </a:r>
          </a:p>
          <a:p>
            <a:pPr marL="746125" lvl="0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  <a:defRPr/>
            </a:pPr>
            <a:endParaRPr lang="en-US" sz="1600" kern="0" dirty="0">
              <a:solidFill>
                <a:srgbClr val="000000"/>
              </a:solidFill>
              <a:latin typeface="Helvetica" pitchFamily="2" charset="0"/>
              <a:ea typeface="Arial"/>
              <a:cs typeface="Arial"/>
              <a:sym typeface="Arial"/>
            </a:endParaRPr>
          </a:p>
          <a:p>
            <a:pPr marL="746125" lvl="0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  <a:defRPr/>
            </a:pPr>
            <a:endParaRPr lang="en-US" sz="1600" kern="0" dirty="0">
              <a:solidFill>
                <a:srgbClr val="000000"/>
              </a:solidFill>
              <a:latin typeface="Helvetica" pitchFamily="2" charset="0"/>
              <a:ea typeface="Arial"/>
              <a:cs typeface="Arial"/>
              <a:sym typeface="Arial"/>
            </a:endParaRPr>
          </a:p>
          <a:p>
            <a:pPr marL="746125" lvl="0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  <a:defRPr/>
            </a:pPr>
            <a:endParaRPr lang="en-US" sz="1600" kern="0" dirty="0">
              <a:solidFill>
                <a:srgbClr val="000000"/>
              </a:solidFill>
              <a:latin typeface="Helvetica" pitchFamily="2" charset="0"/>
              <a:ea typeface="Arial"/>
              <a:cs typeface="Arial"/>
              <a:sym typeface="Arial"/>
            </a:endParaRPr>
          </a:p>
          <a:p>
            <a:pPr marL="746125" lvl="0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  <a:defRPr/>
            </a:pPr>
            <a:endParaRPr lang="en-US" sz="1600" kern="0" dirty="0">
              <a:solidFill>
                <a:srgbClr val="000000"/>
              </a:solidFill>
              <a:latin typeface="Helvetica" pitchFamily="2" charset="0"/>
              <a:ea typeface="Arial"/>
              <a:cs typeface="Arial"/>
              <a:sym typeface="Arial"/>
            </a:endParaRPr>
          </a:p>
          <a:p>
            <a:pPr marL="746125" lvl="0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  <a:defRPr/>
            </a:pPr>
            <a:r>
              <a:rPr lang="en-US" sz="1600" kern="0" dirty="0">
                <a:solidFill>
                  <a:srgbClr val="000000"/>
                </a:solidFill>
                <a:latin typeface="Helvetica" pitchFamily="2" charset="0"/>
                <a:ea typeface="Arial"/>
                <a:cs typeface="Arial"/>
                <a:sym typeface="Arial"/>
              </a:rPr>
              <a:t>Update policy parameters: </a:t>
            </a:r>
          </a:p>
          <a:p>
            <a:pPr marL="746125" lvl="0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  <a:defRPr/>
            </a:pPr>
            <a:endParaRPr lang="en-US" sz="1600" kern="0" dirty="0">
              <a:solidFill>
                <a:srgbClr val="000000"/>
              </a:solidFill>
              <a:latin typeface="Helvetica" pitchFamily="2" charset="0"/>
              <a:ea typeface="Arial"/>
              <a:cs typeface="Arial"/>
              <a:sym typeface="Arial"/>
            </a:endParaRPr>
          </a:p>
          <a:p>
            <a:pPr marL="746125" lvl="0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  <a:defRPr/>
            </a:pPr>
            <a:endParaRPr lang="en-US" sz="1600" kern="0" dirty="0">
              <a:solidFill>
                <a:srgbClr val="000000"/>
              </a:solidFill>
              <a:latin typeface="Helvetica" pitchFamily="2" charset="0"/>
              <a:ea typeface="Arial"/>
              <a:cs typeface="Arial"/>
              <a:sym typeface="Arial"/>
            </a:endParaRPr>
          </a:p>
          <a:p>
            <a:pPr marL="746125" lvl="0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  <a:defRPr/>
            </a:pPr>
            <a:endParaRPr lang="en-US" sz="1600" kern="0" dirty="0">
              <a:solidFill>
                <a:srgbClr val="000000"/>
              </a:solidFill>
              <a:latin typeface="Helvetica" pitchFamily="2" charset="0"/>
              <a:ea typeface="Arial"/>
              <a:cs typeface="Arial"/>
              <a:sym typeface="Arial"/>
            </a:endParaRPr>
          </a:p>
          <a:p>
            <a:pPr marL="746125" lvl="0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  <a:defRPr/>
            </a:pPr>
            <a:endParaRPr lang="en-US" sz="1600" kern="0" dirty="0">
              <a:solidFill>
                <a:srgbClr val="000000"/>
              </a:solidFill>
              <a:latin typeface="Helvetica" pitchFamily="2" charset="0"/>
              <a:ea typeface="Arial"/>
              <a:cs typeface="Arial"/>
              <a:sym typeface="Arial"/>
            </a:endParaRPr>
          </a:p>
          <a:p>
            <a:pPr marL="746125" marR="0" lvl="0" indent="-449263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FB210"/>
              </a:buClr>
              <a:buSzTx/>
              <a:buFont typeface="Segoe UI Symbol" panose="020B0502040204020203" pitchFamily="34" charset="0"/>
              <a:buChar char="⬣"/>
              <a:tabLst/>
              <a:defRPr/>
            </a:pP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 pitchFamily="2" charset="0"/>
              <a:ea typeface="Arial"/>
              <a:cs typeface="Arial"/>
              <a:sym typeface="Arial"/>
            </a:endParaRPr>
          </a:p>
          <a:p>
            <a:pPr marL="746125" marR="0" lvl="0" indent="-449263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FB210"/>
              </a:buClr>
              <a:buSzTx/>
              <a:buFont typeface="Segoe UI Symbol" panose="020B0502040204020203" pitchFamily="34" charset="0"/>
              <a:buChar char="⬣"/>
              <a:tabLst/>
              <a:defRPr/>
            </a:pP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 pitchFamily="2" charset="0"/>
              <a:ea typeface="Arial"/>
              <a:cs typeface="Arial"/>
              <a:sym typeface="Arial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D79F3313-EEB8-C34C-AC87-2F521EB1B3D7}"/>
              </a:ext>
            </a:extLst>
          </p:cNvPr>
          <p:cNvSpPr txBox="1">
            <a:spLocks/>
          </p:cNvSpPr>
          <p:nvPr/>
        </p:nvSpPr>
        <p:spPr>
          <a:xfrm>
            <a:off x="1638300" y="4581967"/>
            <a:ext cx="6172200" cy="485775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l">
              <a:defRPr/>
            </a:pPr>
            <a:r>
              <a:rPr lang="en-US" sz="2100" b="1" dirty="0">
                <a:solidFill>
                  <a:srgbClr val="FFFFFF"/>
                </a:solidFill>
                <a:latin typeface="Helvetica Neue"/>
                <a:cs typeface="Helvetica Neue"/>
              </a:rPr>
              <a:t>The REINFORCE Algorithm</a:t>
            </a:r>
            <a:endParaRPr kumimoji="0" lang="en-US" sz="21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"/>
              <a:ea typeface="+mj-ea"/>
              <a:cs typeface="Helvetica Neue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E375BAB-51C2-FB48-93AB-54F72F3E09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63147" y="473611"/>
            <a:ext cx="294706" cy="17118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8B0B879-3723-AF41-B8B3-21D75B75F7C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64322" y="447747"/>
            <a:ext cx="2332712" cy="23646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41C822F-D10F-B14B-B048-314430334FA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68959" y="2648524"/>
            <a:ext cx="2279650" cy="313558"/>
          </a:xfrm>
          <a:prstGeom prst="rect">
            <a:avLst/>
          </a:prstGeom>
        </p:spPr>
      </p:pic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EF4FB3D7-1FC7-EA4C-9B3D-401B018849C8}"/>
              </a:ext>
            </a:extLst>
          </p:cNvPr>
          <p:cNvSpPr/>
          <p:nvPr/>
        </p:nvSpPr>
        <p:spPr>
          <a:xfrm>
            <a:off x="540817" y="3282928"/>
            <a:ext cx="1872212" cy="752847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Run the policy and sample trajectories</a:t>
            </a: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2D93B148-F833-4D4D-8785-5A17EAA758ED}"/>
              </a:ext>
            </a:extLst>
          </p:cNvPr>
          <p:cNvSpPr/>
          <p:nvPr/>
        </p:nvSpPr>
        <p:spPr>
          <a:xfrm>
            <a:off x="3349135" y="3282929"/>
            <a:ext cx="1872212" cy="752847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Compute policy gradient</a:t>
            </a:r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30C9A2EB-6B1D-064A-8ABF-348C7249ED75}"/>
              </a:ext>
            </a:extLst>
          </p:cNvPr>
          <p:cNvSpPr/>
          <p:nvPr/>
        </p:nvSpPr>
        <p:spPr>
          <a:xfrm>
            <a:off x="6157453" y="3282929"/>
            <a:ext cx="1872212" cy="752847"/>
          </a:xfrm>
          <a:prstGeom prst="roundRect">
            <a:avLst/>
          </a:prstGeom>
          <a:solidFill>
            <a:schemeClr val="accent2">
              <a:lumMod val="60000"/>
              <a:lumOff val="40000"/>
              <a:alpha val="82353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Update policy</a:t>
            </a:r>
          </a:p>
        </p:txBody>
      </p:sp>
      <p:cxnSp>
        <p:nvCxnSpPr>
          <p:cNvPr id="15" name="Elbow Connector 14">
            <a:extLst>
              <a:ext uri="{FF2B5EF4-FFF2-40B4-BE49-F238E27FC236}">
                <a16:creationId xmlns:a16="http://schemas.microsoft.com/office/drawing/2014/main" id="{B4390F84-8939-664E-9193-605C7DB8BDCA}"/>
              </a:ext>
            </a:extLst>
          </p:cNvPr>
          <p:cNvCxnSpPr>
            <a:cxnSpLocks/>
            <a:stCxn id="14" idx="2"/>
            <a:endCxn id="12" idx="2"/>
          </p:cNvCxnSpPr>
          <p:nvPr/>
        </p:nvCxnSpPr>
        <p:spPr>
          <a:xfrm rot="5400000" flipH="1">
            <a:off x="4285240" y="1227458"/>
            <a:ext cx="1" cy="5616636"/>
          </a:xfrm>
          <a:prstGeom prst="bentConnector3">
            <a:avLst>
              <a:gd name="adj1" fmla="val -22860000000"/>
            </a:avLst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6F4015A4-EFF7-6043-9D90-402A2AFFAA27}"/>
              </a:ext>
            </a:extLst>
          </p:cNvPr>
          <p:cNvCxnSpPr>
            <a:stCxn id="12" idx="3"/>
            <a:endCxn id="13" idx="1"/>
          </p:cNvCxnSpPr>
          <p:nvPr/>
        </p:nvCxnSpPr>
        <p:spPr>
          <a:xfrm>
            <a:off x="2413029" y="3659352"/>
            <a:ext cx="936106" cy="1"/>
          </a:xfrm>
          <a:prstGeom prst="straightConnector1">
            <a:avLst/>
          </a:prstGeom>
          <a:ln w="508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5E08072D-EFBF-DA48-AE5D-5728C820212C}"/>
              </a:ext>
            </a:extLst>
          </p:cNvPr>
          <p:cNvCxnSpPr>
            <a:stCxn id="13" idx="3"/>
            <a:endCxn id="14" idx="1"/>
          </p:cNvCxnSpPr>
          <p:nvPr/>
        </p:nvCxnSpPr>
        <p:spPr>
          <a:xfrm>
            <a:off x="5221347" y="3659353"/>
            <a:ext cx="936106" cy="0"/>
          </a:xfrm>
          <a:prstGeom prst="straightConnector1">
            <a:avLst/>
          </a:prstGeom>
          <a:ln w="508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631EEC97-6C44-8343-8147-713FAC420392}"/>
              </a:ext>
            </a:extLst>
          </p:cNvPr>
          <p:cNvSpPr txBox="1"/>
          <p:nvPr/>
        </p:nvSpPr>
        <p:spPr>
          <a:xfrm>
            <a:off x="7518646" y="4245612"/>
            <a:ext cx="171184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/>
              <a:t>Slide credit: Sergey Levine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AA7C4B8B-A033-A547-AC4B-1DE13AED4BF4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86516"/>
          <a:stretch/>
        </p:blipFill>
        <p:spPr>
          <a:xfrm>
            <a:off x="2033260" y="1381485"/>
            <a:ext cx="840569" cy="779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432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Administrativia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3229"/>
            <a:ext cx="8229600" cy="3531394"/>
          </a:xfrm>
        </p:spPr>
        <p:txBody>
          <a:bodyPr>
            <a:normAutofit/>
          </a:bodyPr>
          <a:lstStyle/>
          <a:p>
            <a:r>
              <a:rPr lang="en-US" dirty="0"/>
              <a:t>HW3 Grades Released</a:t>
            </a:r>
          </a:p>
          <a:p>
            <a:pPr lvl="1"/>
            <a:r>
              <a:rPr lang="en-US" dirty="0"/>
              <a:t>Regrade requests close: 11/11, 11:59pm</a:t>
            </a:r>
          </a:p>
          <a:p>
            <a:pPr lvl="1"/>
            <a:endParaRPr lang="en-US" dirty="0"/>
          </a:p>
          <a:p>
            <a:r>
              <a:rPr lang="en-US" dirty="0"/>
              <a:t>Grade histogram: 4803</a:t>
            </a:r>
          </a:p>
          <a:p>
            <a:pPr lvl="1"/>
            <a:r>
              <a:rPr lang="en-US" dirty="0"/>
              <a:t>Max possible: 36 (16+20) (regular credit) + 13 (extra credit)</a:t>
            </a:r>
          </a:p>
          <a:p>
            <a:pPr lvl="1"/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680D1B9-78AF-9A4D-8216-3EE128CF2C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6433" y="3129935"/>
            <a:ext cx="6951133" cy="2013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3662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6E47C280-F9E6-6444-9DA2-FABE1E668E87}"/>
              </a:ext>
            </a:extLst>
          </p:cNvPr>
          <p:cNvSpPr/>
          <p:nvPr/>
        </p:nvSpPr>
        <p:spPr>
          <a:xfrm>
            <a:off x="481474" y="370701"/>
            <a:ext cx="7893092" cy="362143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numCol="1" rtlCol="0" anchor="t"/>
          <a:lstStyle/>
          <a:p>
            <a:pPr marL="746125" lvl="0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  <a:defRPr/>
            </a:pPr>
            <a:endParaRPr lang="en-US" sz="1600" kern="0" dirty="0">
              <a:solidFill>
                <a:srgbClr val="000000"/>
              </a:solidFill>
              <a:latin typeface="Helvetica" pitchFamily="2" charset="0"/>
              <a:ea typeface="Arial"/>
              <a:cs typeface="Arial"/>
              <a:sym typeface="Arial"/>
            </a:endParaRPr>
          </a:p>
          <a:p>
            <a:pPr marL="746125" lvl="0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  <a:defRPr/>
            </a:pPr>
            <a:endParaRPr lang="en-US" sz="1600" kern="0" dirty="0">
              <a:solidFill>
                <a:srgbClr val="000000"/>
              </a:solidFill>
              <a:latin typeface="Helvetica" pitchFamily="2" charset="0"/>
              <a:ea typeface="Arial"/>
              <a:cs typeface="Arial"/>
              <a:sym typeface="Arial"/>
            </a:endParaRPr>
          </a:p>
          <a:p>
            <a:pPr marL="746125" lvl="0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  <a:defRPr/>
            </a:pPr>
            <a:endParaRPr lang="en-US" sz="1600" kern="0" dirty="0">
              <a:solidFill>
                <a:srgbClr val="000000"/>
              </a:solidFill>
              <a:latin typeface="Helvetica" pitchFamily="2" charset="0"/>
              <a:ea typeface="Arial"/>
              <a:cs typeface="Arial"/>
              <a:sym typeface="Arial"/>
            </a:endParaRPr>
          </a:p>
          <a:p>
            <a:pPr marL="746125" lvl="0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  <a:defRPr/>
            </a:pPr>
            <a:endParaRPr lang="en-US" sz="1600" kern="0" dirty="0">
              <a:solidFill>
                <a:srgbClr val="000000"/>
              </a:solidFill>
              <a:latin typeface="Helvetica" pitchFamily="2" charset="0"/>
              <a:ea typeface="Arial"/>
              <a:cs typeface="Arial"/>
              <a:sym typeface="Arial"/>
            </a:endParaRPr>
          </a:p>
          <a:p>
            <a:pPr marL="746125" marR="0" lvl="0" indent="-449263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FB210"/>
              </a:buClr>
              <a:buSzTx/>
              <a:buFont typeface="Segoe UI Symbol" panose="020B0502040204020203" pitchFamily="34" charset="0"/>
              <a:buChar char="⬣"/>
              <a:tabLst/>
              <a:defRPr/>
            </a:pP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 pitchFamily="2" charset="0"/>
              <a:ea typeface="Arial"/>
              <a:cs typeface="Arial"/>
              <a:sym typeface="Arial"/>
            </a:endParaRPr>
          </a:p>
          <a:p>
            <a:pPr marL="746125" marR="0" lvl="0" indent="-449263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FB210"/>
              </a:buClr>
              <a:buSzTx/>
              <a:buFont typeface="Segoe UI Symbol" panose="020B0502040204020203" pitchFamily="34" charset="0"/>
              <a:buChar char="⬣"/>
              <a:tabLst/>
              <a:defRPr/>
            </a:pP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 pitchFamily="2" charset="0"/>
              <a:ea typeface="Arial"/>
              <a:cs typeface="Arial"/>
              <a:sym typeface="Arial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D79F3313-EEB8-C34C-AC87-2F521EB1B3D7}"/>
              </a:ext>
            </a:extLst>
          </p:cNvPr>
          <p:cNvSpPr txBox="1">
            <a:spLocks/>
          </p:cNvSpPr>
          <p:nvPr/>
        </p:nvSpPr>
        <p:spPr>
          <a:xfrm>
            <a:off x="1638300" y="4581967"/>
            <a:ext cx="6172200" cy="485775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100" b="1" dirty="0">
                <a:solidFill>
                  <a:srgbClr val="FFFFFF"/>
                </a:solidFill>
                <a:latin typeface="Helvetica Neue"/>
                <a:cs typeface="Helvetica Neue"/>
              </a:rPr>
              <a:t>Deriving The Policy Gradient</a:t>
            </a:r>
            <a:endParaRPr kumimoji="0" lang="en-US" sz="21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"/>
              <a:ea typeface="+mj-ea"/>
              <a:cs typeface="Helvetica Neue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25746DC-1AD1-2546-B01D-5BD29769C5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9434" y="475399"/>
            <a:ext cx="2736051" cy="258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6818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6E47C280-F9E6-6444-9DA2-FABE1E668E87}"/>
              </a:ext>
            </a:extLst>
          </p:cNvPr>
          <p:cNvSpPr/>
          <p:nvPr/>
        </p:nvSpPr>
        <p:spPr>
          <a:xfrm>
            <a:off x="481474" y="370701"/>
            <a:ext cx="7893092" cy="362143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numCol="1" rtlCol="0" anchor="t"/>
          <a:lstStyle/>
          <a:p>
            <a:pPr marL="746125" lvl="0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  <a:defRPr/>
            </a:pPr>
            <a:endParaRPr lang="en-US" sz="1600" kern="0" dirty="0">
              <a:solidFill>
                <a:srgbClr val="000000"/>
              </a:solidFill>
              <a:latin typeface="Helvetica" pitchFamily="2" charset="0"/>
              <a:ea typeface="Arial"/>
              <a:cs typeface="Arial"/>
              <a:sym typeface="Arial"/>
            </a:endParaRPr>
          </a:p>
          <a:p>
            <a:pPr marL="746125" lvl="0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  <a:defRPr/>
            </a:pPr>
            <a:endParaRPr lang="en-US" sz="1600" kern="0" dirty="0">
              <a:solidFill>
                <a:srgbClr val="000000"/>
              </a:solidFill>
              <a:latin typeface="Helvetica" pitchFamily="2" charset="0"/>
              <a:ea typeface="Arial"/>
              <a:cs typeface="Arial"/>
              <a:sym typeface="Arial"/>
            </a:endParaRPr>
          </a:p>
          <a:p>
            <a:pPr marL="746125" lvl="0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  <a:defRPr/>
            </a:pPr>
            <a:endParaRPr lang="en-US" sz="1600" kern="0" dirty="0">
              <a:solidFill>
                <a:srgbClr val="000000"/>
              </a:solidFill>
              <a:latin typeface="Helvetica" pitchFamily="2" charset="0"/>
              <a:ea typeface="Arial"/>
              <a:cs typeface="Arial"/>
              <a:sym typeface="Arial"/>
            </a:endParaRPr>
          </a:p>
          <a:p>
            <a:pPr marL="746125" lvl="0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  <a:defRPr/>
            </a:pPr>
            <a:endParaRPr lang="en-US" sz="1600" kern="0" dirty="0">
              <a:solidFill>
                <a:srgbClr val="000000"/>
              </a:solidFill>
              <a:latin typeface="Helvetica" pitchFamily="2" charset="0"/>
              <a:ea typeface="Arial"/>
              <a:cs typeface="Arial"/>
              <a:sym typeface="Arial"/>
            </a:endParaRPr>
          </a:p>
          <a:p>
            <a:pPr marL="746125" marR="0" lvl="0" indent="-449263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FB210"/>
              </a:buClr>
              <a:buSzTx/>
              <a:buFont typeface="Segoe UI Symbol" panose="020B0502040204020203" pitchFamily="34" charset="0"/>
              <a:buChar char="⬣"/>
              <a:tabLst/>
              <a:defRPr/>
            </a:pP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 pitchFamily="2" charset="0"/>
              <a:ea typeface="Arial"/>
              <a:cs typeface="Arial"/>
              <a:sym typeface="Arial"/>
            </a:endParaRPr>
          </a:p>
          <a:p>
            <a:pPr marL="746125" marR="0" lvl="0" indent="-449263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FB210"/>
              </a:buClr>
              <a:buSzTx/>
              <a:buFont typeface="Segoe UI Symbol" panose="020B0502040204020203" pitchFamily="34" charset="0"/>
              <a:buChar char="⬣"/>
              <a:tabLst/>
              <a:defRPr/>
            </a:pP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 pitchFamily="2" charset="0"/>
              <a:ea typeface="Arial"/>
              <a:cs typeface="Arial"/>
              <a:sym typeface="Arial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D79F3313-EEB8-C34C-AC87-2F521EB1B3D7}"/>
              </a:ext>
            </a:extLst>
          </p:cNvPr>
          <p:cNvSpPr txBox="1">
            <a:spLocks/>
          </p:cNvSpPr>
          <p:nvPr/>
        </p:nvSpPr>
        <p:spPr>
          <a:xfrm>
            <a:off x="1638300" y="4581967"/>
            <a:ext cx="6172200" cy="485775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100" b="1" dirty="0">
                <a:solidFill>
                  <a:srgbClr val="FFFFFF"/>
                </a:solidFill>
                <a:latin typeface="Helvetica Neue"/>
                <a:cs typeface="Helvetica Neue"/>
              </a:rPr>
              <a:t>Deriving The Policy Gradient</a:t>
            </a:r>
            <a:endParaRPr kumimoji="0" lang="en-US" sz="21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"/>
              <a:ea typeface="+mj-ea"/>
              <a:cs typeface="Helvetica Neue"/>
            </a:endParaRPr>
          </a:p>
        </p:txBody>
      </p:sp>
      <p:pic>
        <p:nvPicPr>
          <p:cNvPr id="4" name="Content Placeholder 5">
            <a:extLst>
              <a:ext uri="{FF2B5EF4-FFF2-40B4-BE49-F238E27FC236}">
                <a16:creationId xmlns:a16="http://schemas.microsoft.com/office/drawing/2014/main" id="{D59DCD84-1608-4E4D-9C78-89D6CAF15D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43314" y="904695"/>
            <a:ext cx="2080407" cy="50434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25746DC-1AD1-2546-B01D-5BD29769C5A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9434" y="475399"/>
            <a:ext cx="2736051" cy="25847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66B9E19-663F-B046-A607-F317FA18789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43314" y="1553922"/>
            <a:ext cx="2048886" cy="50434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338E319-3A12-F340-881A-8A8A6442608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89727" y="2203149"/>
            <a:ext cx="2956700" cy="54216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2D44232-331A-8C47-B47B-F7CC40C45B2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88667" y="2888520"/>
            <a:ext cx="2944091" cy="50434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4DF6AF6-AB38-7E4A-9306-103E40B379E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888667" y="3628964"/>
            <a:ext cx="2849527" cy="25847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5697729-A4BB-474D-AC02-D4387CEE9652}"/>
              </a:ext>
            </a:extLst>
          </p:cNvPr>
          <p:cNvSpPr txBox="1"/>
          <p:nvPr/>
        </p:nvSpPr>
        <p:spPr>
          <a:xfrm>
            <a:off x="5120281" y="1016564"/>
            <a:ext cx="24300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Expectation as integral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E3CD187-C008-3847-A0A8-5833252DE54E}"/>
              </a:ext>
            </a:extLst>
          </p:cNvPr>
          <p:cNvSpPr txBox="1"/>
          <p:nvPr/>
        </p:nvSpPr>
        <p:spPr>
          <a:xfrm>
            <a:off x="5151802" y="1621426"/>
            <a:ext cx="37745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Exchange integral and gradient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A3BF7D27-79EA-F042-9818-D3E1A046410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326836" y="2861793"/>
            <a:ext cx="2205226" cy="557793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11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714CCCF7-A0B2-0E48-8DDD-8406ADD868D1}"/>
                  </a:ext>
                </a:extLst>
              </p14:cNvPr>
              <p14:cNvContentPartPr/>
              <p14:nvPr/>
            </p14:nvContentPartPr>
            <p14:xfrm>
              <a:off x="784440" y="713880"/>
              <a:ext cx="7099560" cy="382068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714CCCF7-A0B2-0E48-8DDD-8406ADD868D1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775080" y="704520"/>
                <a:ext cx="7118280" cy="38394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9520021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D79F3313-EEB8-C34C-AC87-2F521EB1B3D7}"/>
              </a:ext>
            </a:extLst>
          </p:cNvPr>
          <p:cNvSpPr txBox="1">
            <a:spLocks/>
          </p:cNvSpPr>
          <p:nvPr/>
        </p:nvSpPr>
        <p:spPr>
          <a:xfrm>
            <a:off x="1638300" y="4581967"/>
            <a:ext cx="6172200" cy="485775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l">
              <a:defRPr/>
            </a:pPr>
            <a:r>
              <a:rPr lang="en-US" sz="2100" b="1" dirty="0">
                <a:solidFill>
                  <a:srgbClr val="FFFFFF"/>
                </a:solidFill>
                <a:latin typeface="Helvetica Neue"/>
                <a:cs typeface="Helvetica Neue"/>
              </a:rPr>
              <a:t>Deriving The Policy Gradient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4E11D12-F488-014C-A735-8221F69BF3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4551" y="499731"/>
            <a:ext cx="5216357" cy="37066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5B4BCE2-CC92-934A-985F-DCED4DDB0F0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14632" y="1176250"/>
            <a:ext cx="4381628" cy="545202"/>
          </a:xfrm>
          <a:prstGeom prst="rect">
            <a:avLst/>
          </a:prstGeom>
        </p:spPr>
      </p:pic>
      <p:sp>
        <p:nvSpPr>
          <p:cNvPr id="6" name="Right Brace 5">
            <a:extLst>
              <a:ext uri="{FF2B5EF4-FFF2-40B4-BE49-F238E27FC236}">
                <a16:creationId xmlns:a16="http://schemas.microsoft.com/office/drawing/2014/main" id="{90C502C7-B651-4D4B-8732-461945BCF44E}"/>
              </a:ext>
            </a:extLst>
          </p:cNvPr>
          <p:cNvSpPr/>
          <p:nvPr/>
        </p:nvSpPr>
        <p:spPr>
          <a:xfrm rot="5400000">
            <a:off x="4041619" y="253759"/>
            <a:ext cx="274790" cy="1500284"/>
          </a:xfrm>
          <a:prstGeom prst="rightBrac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2334B27-19F0-9A44-B8CB-A247150911A5}"/>
              </a:ext>
            </a:extLst>
          </p:cNvPr>
          <p:cNvCxnSpPr>
            <a:cxnSpLocks/>
          </p:cNvCxnSpPr>
          <p:nvPr/>
        </p:nvCxnSpPr>
        <p:spPr>
          <a:xfrm>
            <a:off x="2305858" y="1448853"/>
            <a:ext cx="55659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1D79848-2CF2-1948-8963-A875BCF4DB36}"/>
              </a:ext>
            </a:extLst>
          </p:cNvPr>
          <p:cNvCxnSpPr>
            <a:cxnSpLocks/>
          </p:cNvCxnSpPr>
          <p:nvPr/>
        </p:nvCxnSpPr>
        <p:spPr>
          <a:xfrm flipV="1">
            <a:off x="4850117" y="1448853"/>
            <a:ext cx="1309911" cy="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Content Placeholder 3">
            <a:extLst>
              <a:ext uri="{FF2B5EF4-FFF2-40B4-BE49-F238E27FC236}">
                <a16:creationId xmlns:a16="http://schemas.microsoft.com/office/drawing/2014/main" id="{B8BA68CD-E154-D440-A68E-F85C0CA70CF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14632" y="3086740"/>
            <a:ext cx="6067937" cy="121626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A2754BF-6B2F-1347-AA9E-AB9BDAB49C4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92524" y="1937318"/>
            <a:ext cx="6304263" cy="949122"/>
          </a:xfrm>
          <a:prstGeom prst="rect">
            <a:avLst/>
          </a:prstGeom>
        </p:spPr>
      </p:pic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DB71751D-1AB2-564B-8E17-E016F5FB8BD0}"/>
              </a:ext>
            </a:extLst>
          </p:cNvPr>
          <p:cNvCxnSpPr/>
          <p:nvPr/>
        </p:nvCxnSpPr>
        <p:spPr>
          <a:xfrm>
            <a:off x="4844655" y="2675929"/>
            <a:ext cx="5462" cy="555403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E175DFFA-6DC4-5349-B56F-F67B68485DDA}"/>
              </a:ext>
            </a:extLst>
          </p:cNvPr>
          <p:cNvSpPr txBox="1"/>
          <p:nvPr/>
        </p:nvSpPr>
        <p:spPr>
          <a:xfrm>
            <a:off x="6429375" y="1125685"/>
            <a:ext cx="27146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FF0000"/>
                </a:solidFill>
              </a:rPr>
              <a:t>Doesn’t depend on </a:t>
            </a:r>
          </a:p>
          <a:p>
            <a:pPr algn="ctr"/>
            <a:r>
              <a:rPr lang="en-US" sz="1400" dirty="0">
                <a:solidFill>
                  <a:srgbClr val="FF0000"/>
                </a:solidFill>
              </a:rPr>
              <a:t>Transition probabilities!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8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03E78343-2A3F-6944-89C7-FD37B7D54A02}"/>
                  </a:ext>
                </a:extLst>
              </p14:cNvPr>
              <p14:cNvContentPartPr/>
              <p14:nvPr/>
            </p14:nvContentPartPr>
            <p14:xfrm>
              <a:off x="621360" y="404280"/>
              <a:ext cx="8124480" cy="416412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03E78343-2A3F-6944-89C7-FD37B7D54A02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612000" y="394920"/>
                <a:ext cx="8143200" cy="41828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467177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4" grpId="0"/>
      <p:bldP spid="14" grpId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6E47C280-F9E6-6444-9DA2-FABE1E668E87}"/>
              </a:ext>
            </a:extLst>
          </p:cNvPr>
          <p:cNvSpPr/>
          <p:nvPr/>
        </p:nvSpPr>
        <p:spPr>
          <a:xfrm>
            <a:off x="481474" y="370701"/>
            <a:ext cx="7893092" cy="362143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numCol="1" rtlCol="0" anchor="t"/>
          <a:lstStyle/>
          <a:p>
            <a:pPr marL="746125" marR="0" lvl="0" indent="-449263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FB210"/>
              </a:buClr>
              <a:buSzTx/>
              <a:buFont typeface="Segoe UI Symbol" panose="020B0502040204020203" pitchFamily="34" charset="0"/>
              <a:buChar char="⬣"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Arial"/>
                <a:cs typeface="Arial"/>
                <a:sym typeface="Arial"/>
              </a:rPr>
              <a:t>Sample trajectories                                            by acting according to </a:t>
            </a:r>
          </a:p>
          <a:p>
            <a:pPr marL="746125" marR="0" lvl="0" indent="-449263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FB210"/>
              </a:buClr>
              <a:buSzTx/>
              <a:buFont typeface="Segoe UI Symbol" panose="020B0502040204020203" pitchFamily="34" charset="0"/>
              <a:buChar char="⬣"/>
              <a:tabLst/>
              <a:defRPr/>
            </a:pP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 pitchFamily="2" charset="0"/>
              <a:ea typeface="Arial"/>
              <a:cs typeface="Arial"/>
              <a:sym typeface="Arial"/>
            </a:endParaRPr>
          </a:p>
          <a:p>
            <a:pPr marL="746125" marR="0" lvl="0" indent="-449263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FB210"/>
              </a:buClr>
              <a:buSzTx/>
              <a:buFont typeface="Segoe UI Symbol" panose="020B0502040204020203" pitchFamily="34" charset="0"/>
              <a:buChar char="⬣"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Arial"/>
                <a:cs typeface="Arial"/>
                <a:sym typeface="Arial"/>
              </a:rPr>
              <a:t>Compute policy gradient as</a:t>
            </a:r>
          </a:p>
          <a:p>
            <a:pPr marL="746125" marR="0" lvl="0" indent="-449263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FB210"/>
              </a:buClr>
              <a:buSzTx/>
              <a:buFont typeface="Segoe UI Symbol" panose="020B0502040204020203" pitchFamily="34" charset="0"/>
              <a:buChar char="⬣"/>
              <a:tabLst/>
              <a:defRPr/>
            </a:pP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 pitchFamily="2" charset="0"/>
              <a:ea typeface="Arial"/>
              <a:cs typeface="Arial"/>
              <a:sym typeface="Arial"/>
            </a:endParaRPr>
          </a:p>
          <a:p>
            <a:pPr marL="746125" marR="0" lvl="0" indent="-449263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FB210"/>
              </a:buClr>
              <a:buSzTx/>
              <a:buFont typeface="Segoe UI Symbol" panose="020B0502040204020203" pitchFamily="34" charset="0"/>
              <a:buChar char="⬣"/>
              <a:tabLst/>
              <a:defRPr/>
            </a:pP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 pitchFamily="2" charset="0"/>
              <a:ea typeface="Arial"/>
              <a:cs typeface="Arial"/>
              <a:sym typeface="Arial"/>
            </a:endParaRPr>
          </a:p>
          <a:p>
            <a:pPr marL="746125" marR="0" lvl="0" indent="-449263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FB210"/>
              </a:buClr>
              <a:buSzTx/>
              <a:buFont typeface="Segoe UI Symbol" panose="020B0502040204020203" pitchFamily="34" charset="0"/>
              <a:buChar char="⬣"/>
              <a:tabLst/>
              <a:defRPr/>
            </a:pP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 pitchFamily="2" charset="0"/>
              <a:ea typeface="Arial"/>
              <a:cs typeface="Arial"/>
              <a:sym typeface="Arial"/>
            </a:endParaRPr>
          </a:p>
          <a:p>
            <a:pPr marL="746125" marR="0" lvl="0" indent="-449263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FB210"/>
              </a:buClr>
              <a:buSzTx/>
              <a:buFont typeface="Segoe UI Symbol" panose="020B0502040204020203" pitchFamily="34" charset="0"/>
              <a:buChar char="⬣"/>
              <a:tabLst/>
              <a:defRPr/>
            </a:pP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 pitchFamily="2" charset="0"/>
              <a:ea typeface="Arial"/>
              <a:cs typeface="Arial"/>
              <a:sym typeface="Arial"/>
            </a:endParaRPr>
          </a:p>
          <a:p>
            <a:pPr marL="746125" marR="0" lvl="0" indent="-449263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FB210"/>
              </a:buClr>
              <a:buSzTx/>
              <a:buFont typeface="Segoe UI Symbol" panose="020B0502040204020203" pitchFamily="34" charset="0"/>
              <a:buChar char="⬣"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Arial"/>
                <a:cs typeface="Arial"/>
                <a:sym typeface="Arial"/>
              </a:rPr>
              <a:t>Update policy parameters: </a:t>
            </a:r>
          </a:p>
          <a:p>
            <a:pPr marL="746125" marR="0" lvl="0" indent="-449263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FB210"/>
              </a:buClr>
              <a:buSzTx/>
              <a:buFont typeface="Segoe UI Symbol" panose="020B0502040204020203" pitchFamily="34" charset="0"/>
              <a:buChar char="⬣"/>
              <a:tabLst/>
              <a:defRPr/>
            </a:pP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 pitchFamily="2" charset="0"/>
              <a:ea typeface="Arial"/>
              <a:cs typeface="Arial"/>
              <a:sym typeface="Arial"/>
            </a:endParaRPr>
          </a:p>
          <a:p>
            <a:pPr marL="746125" marR="0" lvl="0" indent="-449263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FB210"/>
              </a:buClr>
              <a:buSzTx/>
              <a:buFont typeface="Segoe UI Symbol" panose="020B0502040204020203" pitchFamily="34" charset="0"/>
              <a:buChar char="⬣"/>
              <a:tabLst/>
              <a:defRPr/>
            </a:pP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 pitchFamily="2" charset="0"/>
              <a:ea typeface="Arial"/>
              <a:cs typeface="Arial"/>
              <a:sym typeface="Arial"/>
            </a:endParaRPr>
          </a:p>
          <a:p>
            <a:pPr marL="746125" marR="0" lvl="0" indent="-449263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FB210"/>
              </a:buClr>
              <a:buSzTx/>
              <a:buFont typeface="Segoe UI Symbol" panose="020B0502040204020203" pitchFamily="34" charset="0"/>
              <a:buChar char="⬣"/>
              <a:tabLst/>
              <a:defRPr/>
            </a:pP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 pitchFamily="2" charset="0"/>
              <a:ea typeface="Arial"/>
              <a:cs typeface="Arial"/>
              <a:sym typeface="Arial"/>
            </a:endParaRPr>
          </a:p>
          <a:p>
            <a:pPr marL="746125" marR="0" lvl="0" indent="-449263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FB210"/>
              </a:buClr>
              <a:buSzTx/>
              <a:buFont typeface="Segoe UI Symbol" panose="020B0502040204020203" pitchFamily="34" charset="0"/>
              <a:buChar char="⬣"/>
              <a:tabLst/>
              <a:defRPr/>
            </a:pP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 pitchFamily="2" charset="0"/>
              <a:ea typeface="Arial"/>
              <a:cs typeface="Arial"/>
              <a:sym typeface="Arial"/>
            </a:endParaRPr>
          </a:p>
          <a:p>
            <a:pPr marL="746125" marR="0" lvl="0" indent="-449263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FB210"/>
              </a:buClr>
              <a:buSzTx/>
              <a:buFont typeface="Segoe UI Symbol" panose="020B0502040204020203" pitchFamily="34" charset="0"/>
              <a:buChar char="⬣"/>
              <a:tabLst/>
              <a:defRPr/>
            </a:pP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 pitchFamily="2" charset="0"/>
              <a:ea typeface="Arial"/>
              <a:cs typeface="Arial"/>
              <a:sym typeface="Arial"/>
            </a:endParaRPr>
          </a:p>
          <a:p>
            <a:pPr marL="746125" marR="0" lvl="0" indent="-449263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FB210"/>
              </a:buClr>
              <a:buSzTx/>
              <a:buFont typeface="Segoe UI Symbol" panose="020B0502040204020203" pitchFamily="34" charset="0"/>
              <a:buChar char="⬣"/>
              <a:tabLst/>
              <a:defRPr/>
            </a:pP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 pitchFamily="2" charset="0"/>
              <a:ea typeface="Arial"/>
              <a:cs typeface="Arial"/>
              <a:sym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E375BAB-51C2-FB48-93AB-54F72F3E09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63147" y="473611"/>
            <a:ext cx="294706" cy="17118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8B0B879-3723-AF41-B8B3-21D75B75F7C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64322" y="447747"/>
            <a:ext cx="2332712" cy="23646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41C822F-D10F-B14B-B048-314430334FA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68959" y="2648524"/>
            <a:ext cx="2279650" cy="313558"/>
          </a:xfrm>
          <a:prstGeom prst="rect">
            <a:avLst/>
          </a:prstGeom>
        </p:spPr>
      </p:pic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EF4FB3D7-1FC7-EA4C-9B3D-401B018849C8}"/>
              </a:ext>
            </a:extLst>
          </p:cNvPr>
          <p:cNvSpPr/>
          <p:nvPr/>
        </p:nvSpPr>
        <p:spPr>
          <a:xfrm>
            <a:off x="540817" y="3282928"/>
            <a:ext cx="1872212" cy="752847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2253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Run the policy and sample trajectories</a:t>
            </a: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2D93B148-F833-4D4D-8785-5A17EAA758ED}"/>
              </a:ext>
            </a:extLst>
          </p:cNvPr>
          <p:cNvSpPr/>
          <p:nvPr/>
        </p:nvSpPr>
        <p:spPr>
          <a:xfrm>
            <a:off x="3349135" y="3282929"/>
            <a:ext cx="1872212" cy="752847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2253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Compute policy gradient</a:t>
            </a:r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30C9A2EB-6B1D-064A-8ABF-348C7249ED75}"/>
              </a:ext>
            </a:extLst>
          </p:cNvPr>
          <p:cNvSpPr/>
          <p:nvPr/>
        </p:nvSpPr>
        <p:spPr>
          <a:xfrm>
            <a:off x="6157453" y="3282929"/>
            <a:ext cx="1872212" cy="752847"/>
          </a:xfrm>
          <a:prstGeom prst="roundRect">
            <a:avLst/>
          </a:prstGeom>
          <a:solidFill>
            <a:schemeClr val="accent2">
              <a:lumMod val="60000"/>
              <a:lumOff val="40000"/>
              <a:alpha val="82353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2253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Update policy</a:t>
            </a:r>
          </a:p>
        </p:txBody>
      </p:sp>
      <p:cxnSp>
        <p:nvCxnSpPr>
          <p:cNvPr id="15" name="Elbow Connector 14">
            <a:extLst>
              <a:ext uri="{FF2B5EF4-FFF2-40B4-BE49-F238E27FC236}">
                <a16:creationId xmlns:a16="http://schemas.microsoft.com/office/drawing/2014/main" id="{B4390F84-8939-664E-9193-605C7DB8BDCA}"/>
              </a:ext>
            </a:extLst>
          </p:cNvPr>
          <p:cNvCxnSpPr>
            <a:cxnSpLocks/>
            <a:stCxn id="14" idx="2"/>
            <a:endCxn id="12" idx="2"/>
          </p:cNvCxnSpPr>
          <p:nvPr/>
        </p:nvCxnSpPr>
        <p:spPr>
          <a:xfrm rot="5400000" flipH="1">
            <a:off x="4285240" y="1227458"/>
            <a:ext cx="1" cy="5616636"/>
          </a:xfrm>
          <a:prstGeom prst="bentConnector3">
            <a:avLst>
              <a:gd name="adj1" fmla="val -22860000000"/>
            </a:avLst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6F4015A4-EFF7-6043-9D90-402A2AFFAA27}"/>
              </a:ext>
            </a:extLst>
          </p:cNvPr>
          <p:cNvCxnSpPr>
            <a:stCxn id="12" idx="3"/>
            <a:endCxn id="13" idx="1"/>
          </p:cNvCxnSpPr>
          <p:nvPr/>
        </p:nvCxnSpPr>
        <p:spPr>
          <a:xfrm>
            <a:off x="2413029" y="3659352"/>
            <a:ext cx="936106" cy="1"/>
          </a:xfrm>
          <a:prstGeom prst="straightConnector1">
            <a:avLst/>
          </a:prstGeom>
          <a:ln w="508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5E08072D-EFBF-DA48-AE5D-5728C820212C}"/>
              </a:ext>
            </a:extLst>
          </p:cNvPr>
          <p:cNvCxnSpPr>
            <a:stCxn id="13" idx="3"/>
            <a:endCxn id="14" idx="1"/>
          </p:cNvCxnSpPr>
          <p:nvPr/>
        </p:nvCxnSpPr>
        <p:spPr>
          <a:xfrm>
            <a:off x="5221347" y="3659353"/>
            <a:ext cx="936106" cy="0"/>
          </a:xfrm>
          <a:prstGeom prst="straightConnector1">
            <a:avLst/>
          </a:prstGeom>
          <a:ln w="508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18">
            <a:extLst>
              <a:ext uri="{FF2B5EF4-FFF2-40B4-BE49-F238E27FC236}">
                <a16:creationId xmlns:a16="http://schemas.microsoft.com/office/drawing/2014/main" id="{94B3CACA-3E7C-BB4A-B576-EC6DBEFC7FB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33260" y="1381485"/>
            <a:ext cx="6233702" cy="779213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D79F3313-EEB8-C34C-AC87-2F521EB1B3D7}"/>
              </a:ext>
            </a:extLst>
          </p:cNvPr>
          <p:cNvSpPr txBox="1">
            <a:spLocks/>
          </p:cNvSpPr>
          <p:nvPr/>
        </p:nvSpPr>
        <p:spPr>
          <a:xfrm>
            <a:off x="1638300" y="4581967"/>
            <a:ext cx="6172200" cy="485775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l">
              <a:defRPr/>
            </a:pPr>
            <a:r>
              <a:rPr lang="en-US" sz="2100" b="1" dirty="0">
                <a:solidFill>
                  <a:srgbClr val="FFFFFF"/>
                </a:solidFill>
                <a:latin typeface="Helvetica Neue"/>
                <a:cs typeface="Helvetica Neue"/>
              </a:rPr>
              <a:t>The REINFORCE Algorithm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3946E24-FB5E-2447-8CEE-050A04FF443E}"/>
              </a:ext>
            </a:extLst>
          </p:cNvPr>
          <p:cNvSpPr txBox="1"/>
          <p:nvPr/>
        </p:nvSpPr>
        <p:spPr>
          <a:xfrm>
            <a:off x="7518646" y="4245612"/>
            <a:ext cx="171184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/>
              <a:t>Slide credit: Sergey Levine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8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B56F9343-CF8B-5645-9044-0D217D1C0152}"/>
                  </a:ext>
                </a:extLst>
              </p14:cNvPr>
              <p14:cNvContentPartPr/>
              <p14:nvPr/>
            </p14:nvContentPartPr>
            <p14:xfrm>
              <a:off x="1971720" y="682920"/>
              <a:ext cx="6589800" cy="244800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B56F9343-CF8B-5645-9044-0D217D1C0152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962360" y="673560"/>
                <a:ext cx="6608520" cy="24667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520034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6E47C280-F9E6-6444-9DA2-FABE1E668E87}"/>
              </a:ext>
            </a:extLst>
          </p:cNvPr>
          <p:cNvSpPr/>
          <p:nvPr/>
        </p:nvSpPr>
        <p:spPr>
          <a:xfrm>
            <a:off x="481474" y="370701"/>
            <a:ext cx="7893092" cy="362143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numCol="1" rtlCol="0" anchor="t"/>
          <a:lstStyle/>
          <a:p>
            <a:pPr marL="746125" lvl="0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  <a:defRPr/>
            </a:pPr>
            <a:endParaRPr lang="en-US" sz="1600" kern="0" dirty="0">
              <a:solidFill>
                <a:srgbClr val="000000"/>
              </a:solidFill>
              <a:latin typeface="Helvetica" pitchFamily="2" charset="0"/>
              <a:ea typeface="Arial"/>
              <a:cs typeface="Arial"/>
              <a:sym typeface="Arial"/>
            </a:endParaRPr>
          </a:p>
          <a:p>
            <a:pPr marL="746125" lvl="0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  <a:defRPr/>
            </a:pPr>
            <a:endParaRPr lang="en-US" sz="1600" kern="0" dirty="0">
              <a:solidFill>
                <a:srgbClr val="000000"/>
              </a:solidFill>
              <a:latin typeface="Helvetica" pitchFamily="2" charset="0"/>
              <a:ea typeface="Arial"/>
              <a:cs typeface="Arial"/>
              <a:sym typeface="Arial"/>
            </a:endParaRPr>
          </a:p>
          <a:p>
            <a:pPr marL="746125" lvl="0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  <a:defRPr/>
            </a:pPr>
            <a:endParaRPr lang="en-US" sz="1600" kern="0" dirty="0">
              <a:solidFill>
                <a:srgbClr val="000000"/>
              </a:solidFill>
              <a:latin typeface="Helvetica" pitchFamily="2" charset="0"/>
              <a:ea typeface="Arial"/>
              <a:cs typeface="Arial"/>
              <a:sym typeface="Arial"/>
            </a:endParaRPr>
          </a:p>
          <a:p>
            <a:pPr marL="746125" lvl="0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  <a:defRPr/>
            </a:pPr>
            <a:endParaRPr lang="en-US" sz="1600" kern="0" dirty="0">
              <a:solidFill>
                <a:srgbClr val="000000"/>
              </a:solidFill>
              <a:latin typeface="Helvetica" pitchFamily="2" charset="0"/>
              <a:ea typeface="Arial"/>
              <a:cs typeface="Arial"/>
              <a:sym typeface="Arial"/>
            </a:endParaRPr>
          </a:p>
          <a:p>
            <a:pPr marL="746125" marR="0" lvl="0" indent="-449263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FB210"/>
              </a:buClr>
              <a:buSzTx/>
              <a:buFont typeface="Segoe UI Symbol" panose="020B0502040204020203" pitchFamily="34" charset="0"/>
              <a:buChar char="⬣"/>
              <a:tabLst/>
              <a:defRPr/>
            </a:pP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 pitchFamily="2" charset="0"/>
              <a:ea typeface="Arial"/>
              <a:cs typeface="Arial"/>
              <a:sym typeface="Arial"/>
            </a:endParaRPr>
          </a:p>
          <a:p>
            <a:pPr marL="746125" marR="0" lvl="0" indent="-449263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FB210"/>
              </a:buClr>
              <a:buSzTx/>
              <a:buFont typeface="Segoe UI Symbol" panose="020B0502040204020203" pitchFamily="34" charset="0"/>
              <a:buChar char="⬣"/>
              <a:tabLst/>
              <a:defRPr/>
            </a:pP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 pitchFamily="2" charset="0"/>
              <a:ea typeface="Arial"/>
              <a:cs typeface="Arial"/>
              <a:sym typeface="Arial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D79F3313-EEB8-C34C-AC87-2F521EB1B3D7}"/>
              </a:ext>
            </a:extLst>
          </p:cNvPr>
          <p:cNvSpPr txBox="1">
            <a:spLocks/>
          </p:cNvSpPr>
          <p:nvPr/>
        </p:nvSpPr>
        <p:spPr>
          <a:xfrm>
            <a:off x="1638300" y="4581967"/>
            <a:ext cx="6172200" cy="485775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l">
              <a:defRPr/>
            </a:pPr>
            <a:r>
              <a:rPr lang="en-US" sz="2100" b="1" dirty="0">
                <a:solidFill>
                  <a:srgbClr val="FFFFFF"/>
                </a:solidFill>
                <a:latin typeface="Helvetica Neue"/>
                <a:cs typeface="Helvetica Neue"/>
              </a:rPr>
              <a:t>Drawbacks of Policy Gradients</a:t>
            </a:r>
          </a:p>
        </p:txBody>
      </p:sp>
      <p:sp>
        <p:nvSpPr>
          <p:cNvPr id="10" name="Slide Number Placeholder 4">
            <a:extLst>
              <a:ext uri="{FF2B5EF4-FFF2-40B4-BE49-F238E27FC236}">
                <a16:creationId xmlns:a16="http://schemas.microsoft.com/office/drawing/2014/main" id="{0ADACD67-B2E3-2A46-915F-1E87D36A6CDF}"/>
              </a:ext>
            </a:extLst>
          </p:cNvPr>
          <p:cNvSpPr txBox="1">
            <a:spLocks/>
          </p:cNvSpPr>
          <p:nvPr/>
        </p:nvSpPr>
        <p:spPr bwMode="auto">
          <a:xfrm>
            <a:off x="2868575" y="4144409"/>
            <a:ext cx="3406849" cy="3712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050" dirty="0"/>
              <a:t>Slide credit: Dhruv Batra</a:t>
            </a:r>
          </a:p>
        </p:txBody>
      </p:sp>
      <p:pic>
        <p:nvPicPr>
          <p:cNvPr id="11" name="Picture 2" descr="http://karpathy.github.io/assets/rl/episodes.png">
            <a:extLst>
              <a:ext uri="{FF2B5EF4-FFF2-40B4-BE49-F238E27FC236}">
                <a16:creationId xmlns:a16="http://schemas.microsoft.com/office/drawing/2014/main" id="{87CF2B15-14AB-C849-A8A6-2DD2760A5D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686" y="553420"/>
            <a:ext cx="7618625" cy="2923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800A96E2-06EE-E24E-91E2-A3D83BEB7AE7}"/>
                  </a:ext>
                </a:extLst>
              </p14:cNvPr>
              <p14:cNvContentPartPr/>
              <p14:nvPr/>
            </p14:nvContentPartPr>
            <p14:xfrm>
              <a:off x="420840" y="383760"/>
              <a:ext cx="8435880" cy="382608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800A96E2-06EE-E24E-91E2-A3D83BEB7AE7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11480" y="374400"/>
                <a:ext cx="8454600" cy="38448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435413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6E47C280-F9E6-6444-9DA2-FABE1E668E87}"/>
              </a:ext>
            </a:extLst>
          </p:cNvPr>
          <p:cNvSpPr/>
          <p:nvPr/>
        </p:nvSpPr>
        <p:spPr>
          <a:xfrm>
            <a:off x="481474" y="370701"/>
            <a:ext cx="7893092" cy="362143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numCol="1" rtlCol="0" anchor="t"/>
          <a:lstStyle/>
          <a:p>
            <a:pPr marL="746125" lvl="0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  <a:defRPr/>
            </a:pPr>
            <a:r>
              <a:rPr lang="en-US" sz="1600" kern="0" dirty="0">
                <a:solidFill>
                  <a:srgbClr val="000000"/>
                </a:solidFill>
                <a:latin typeface="Helvetica" pitchFamily="2" charset="0"/>
                <a:ea typeface="Arial"/>
                <a:cs typeface="Arial"/>
                <a:sym typeface="Arial"/>
              </a:rPr>
              <a:t>Credit assignment is hard! </a:t>
            </a:r>
          </a:p>
          <a:p>
            <a:pPr marL="1203325" lvl="1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  <a:defRPr/>
            </a:pPr>
            <a:r>
              <a:rPr lang="en-US" sz="1600" kern="0" dirty="0">
                <a:solidFill>
                  <a:srgbClr val="000000"/>
                </a:solidFill>
                <a:latin typeface="Helvetica" pitchFamily="2" charset="0"/>
                <a:ea typeface="Arial"/>
                <a:cs typeface="Arial"/>
                <a:sym typeface="Arial"/>
              </a:rPr>
              <a:t>Which specific action led to increase in reward</a:t>
            </a:r>
          </a:p>
          <a:p>
            <a:pPr marL="1203325" lvl="1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  <a:defRPr/>
            </a:pPr>
            <a:r>
              <a:rPr lang="en-US" sz="1600" kern="0" dirty="0">
                <a:solidFill>
                  <a:srgbClr val="000000"/>
                </a:solidFill>
                <a:latin typeface="Helvetica" pitchFamily="2" charset="0"/>
                <a:ea typeface="Arial"/>
                <a:cs typeface="Arial"/>
                <a:sym typeface="Arial"/>
              </a:rPr>
              <a:t>Suffers from </a:t>
            </a:r>
            <a:r>
              <a:rPr lang="en-US" sz="1600" b="1" kern="0" dirty="0">
                <a:solidFill>
                  <a:srgbClr val="000000"/>
                </a:solidFill>
                <a:latin typeface="Helvetica" pitchFamily="2" charset="0"/>
                <a:ea typeface="Arial"/>
                <a:cs typeface="Arial"/>
                <a:sym typeface="Arial"/>
              </a:rPr>
              <a:t>high variance</a:t>
            </a:r>
            <a:r>
              <a:rPr lang="en-US" sz="1600" kern="0" dirty="0">
                <a:solidFill>
                  <a:srgbClr val="000000"/>
                </a:solidFill>
                <a:latin typeface="Helvetica" pitchFamily="2" charset="0"/>
                <a:ea typeface="Arial"/>
                <a:cs typeface="Arial"/>
                <a:sym typeface="Arial"/>
              </a:rPr>
              <a:t>, leading to unstable training</a:t>
            </a:r>
          </a:p>
          <a:p>
            <a:pPr marL="746125" lvl="0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  <a:defRPr/>
            </a:pPr>
            <a:endParaRPr lang="en-US" sz="1600" kern="0" dirty="0">
              <a:solidFill>
                <a:srgbClr val="000000"/>
              </a:solidFill>
              <a:latin typeface="Helvetica" pitchFamily="2" charset="0"/>
              <a:ea typeface="Arial"/>
              <a:cs typeface="Arial"/>
              <a:sym typeface="Arial"/>
            </a:endParaRPr>
          </a:p>
          <a:p>
            <a:pPr marL="746125" lvl="0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  <a:defRPr/>
            </a:pPr>
            <a:r>
              <a:rPr lang="en-US" sz="1600" kern="0" dirty="0">
                <a:solidFill>
                  <a:srgbClr val="000000"/>
                </a:solidFill>
                <a:latin typeface="Helvetica" pitchFamily="2" charset="0"/>
                <a:ea typeface="Arial"/>
                <a:cs typeface="Arial"/>
                <a:sym typeface="Arial"/>
              </a:rPr>
              <a:t>How to reduce the variance? </a:t>
            </a:r>
          </a:p>
          <a:p>
            <a:pPr marL="1203325" lvl="1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  <a:defRPr/>
            </a:pPr>
            <a:r>
              <a:rPr lang="en-US" sz="1600" kern="0" dirty="0">
                <a:solidFill>
                  <a:srgbClr val="000000"/>
                </a:solidFill>
                <a:latin typeface="Helvetica" pitchFamily="2" charset="0"/>
                <a:ea typeface="Arial"/>
                <a:cs typeface="Arial"/>
                <a:sym typeface="Arial"/>
              </a:rPr>
              <a:t>Subtract an action independent baseline from the reward</a:t>
            </a:r>
          </a:p>
          <a:p>
            <a:pPr marL="1203325" lvl="1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  <a:defRPr/>
            </a:pPr>
            <a:endParaRPr lang="en-US" sz="1600" kern="0" dirty="0">
              <a:solidFill>
                <a:srgbClr val="000000"/>
              </a:solidFill>
              <a:latin typeface="Helvetica" pitchFamily="2" charset="0"/>
              <a:ea typeface="Arial"/>
              <a:cs typeface="Arial"/>
              <a:sym typeface="Arial"/>
            </a:endParaRPr>
          </a:p>
          <a:p>
            <a:pPr marL="1203325" lvl="1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  <a:defRPr/>
            </a:pPr>
            <a:endParaRPr lang="en-US" sz="1600" kern="0" dirty="0">
              <a:solidFill>
                <a:srgbClr val="000000"/>
              </a:solidFill>
              <a:latin typeface="Helvetica" pitchFamily="2" charset="0"/>
              <a:ea typeface="Arial"/>
              <a:cs typeface="Arial"/>
              <a:sym typeface="Arial"/>
            </a:endParaRPr>
          </a:p>
          <a:p>
            <a:pPr marL="1203325" lvl="1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  <a:defRPr/>
            </a:pPr>
            <a:endParaRPr lang="en-US" sz="1600" kern="0" dirty="0">
              <a:solidFill>
                <a:srgbClr val="000000"/>
              </a:solidFill>
              <a:latin typeface="Helvetica" pitchFamily="2" charset="0"/>
              <a:ea typeface="Arial"/>
              <a:cs typeface="Arial"/>
              <a:sym typeface="Arial"/>
            </a:endParaRPr>
          </a:p>
          <a:p>
            <a:pPr marL="1203325" lvl="1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  <a:defRPr/>
            </a:pPr>
            <a:endParaRPr lang="en-US" sz="1600" kern="0" dirty="0">
              <a:solidFill>
                <a:srgbClr val="000000"/>
              </a:solidFill>
              <a:latin typeface="Helvetica" pitchFamily="2" charset="0"/>
              <a:ea typeface="Arial"/>
              <a:cs typeface="Arial"/>
              <a:sym typeface="Arial"/>
            </a:endParaRPr>
          </a:p>
          <a:p>
            <a:pPr marL="1203325" lvl="1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  <a:defRPr/>
            </a:pPr>
            <a:r>
              <a:rPr lang="en-US" sz="1600" kern="0" dirty="0">
                <a:solidFill>
                  <a:srgbClr val="000000"/>
                </a:solidFill>
                <a:latin typeface="Helvetica" pitchFamily="2" charset="0"/>
                <a:ea typeface="Arial"/>
                <a:cs typeface="Arial"/>
                <a:sym typeface="Arial"/>
              </a:rPr>
              <a:t>Why does it work? </a:t>
            </a:r>
          </a:p>
          <a:p>
            <a:pPr marL="1203325" lvl="1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  <a:defRPr/>
            </a:pPr>
            <a:r>
              <a:rPr lang="en-US" sz="1600" kern="0" dirty="0">
                <a:solidFill>
                  <a:srgbClr val="000000"/>
                </a:solidFill>
                <a:latin typeface="Helvetica" pitchFamily="2" charset="0"/>
                <a:ea typeface="Arial"/>
                <a:cs typeface="Arial"/>
                <a:sym typeface="Arial"/>
              </a:rPr>
              <a:t>What is the best choice of b?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D79F3313-EEB8-C34C-AC87-2F521EB1B3D7}"/>
              </a:ext>
            </a:extLst>
          </p:cNvPr>
          <p:cNvSpPr txBox="1">
            <a:spLocks/>
          </p:cNvSpPr>
          <p:nvPr/>
        </p:nvSpPr>
        <p:spPr>
          <a:xfrm>
            <a:off x="1638300" y="4581967"/>
            <a:ext cx="6172200" cy="485775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100" b="1" dirty="0">
                <a:solidFill>
                  <a:srgbClr val="FFFFFF"/>
                </a:solidFill>
                <a:latin typeface="Helvetica Neue"/>
                <a:cs typeface="Helvetica Neue"/>
              </a:rPr>
              <a:t>Drawbacks of Policy Gradients</a:t>
            </a:r>
            <a:endParaRPr kumimoji="0" lang="en-US" sz="21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"/>
              <a:ea typeface="+mj-ea"/>
              <a:cs typeface="Helvetica Neue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5C385648-31D4-AF47-82D9-D93F5EBC50F9}"/>
              </a:ext>
            </a:extLst>
          </p:cNvPr>
          <p:cNvGrpSpPr/>
          <p:nvPr/>
        </p:nvGrpSpPr>
        <p:grpSpPr>
          <a:xfrm>
            <a:off x="4572000" y="3625638"/>
            <a:ext cx="1589286" cy="570068"/>
            <a:chOff x="4572000" y="2977116"/>
            <a:chExt cx="1589286" cy="570068"/>
          </a:xfrm>
        </p:grpSpPr>
        <p:sp>
          <p:nvSpPr>
            <p:cNvPr id="4" name="Right Brace 3">
              <a:extLst>
                <a:ext uri="{FF2B5EF4-FFF2-40B4-BE49-F238E27FC236}">
                  <a16:creationId xmlns:a16="http://schemas.microsoft.com/office/drawing/2014/main" id="{CBA82570-C768-C946-9033-61CF016397AA}"/>
                </a:ext>
              </a:extLst>
            </p:cNvPr>
            <p:cNvSpPr/>
            <p:nvPr/>
          </p:nvSpPr>
          <p:spPr>
            <a:xfrm>
              <a:off x="4572000" y="2977116"/>
              <a:ext cx="264181" cy="570068"/>
            </a:xfrm>
            <a:prstGeom prst="rightBrac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3D6296FD-F1F5-7744-AD9D-00AD105CA580}"/>
                </a:ext>
              </a:extLst>
            </p:cNvPr>
            <p:cNvSpPr/>
            <p:nvPr/>
          </p:nvSpPr>
          <p:spPr>
            <a:xfrm>
              <a:off x="4942086" y="3107483"/>
              <a:ext cx="1219200" cy="309333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2"/>
                  </a:solidFill>
                </a:rPr>
                <a:t>Homework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0A783D32-47A2-034A-B9D6-A55A86B1B2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94624" y="2421148"/>
            <a:ext cx="6683113" cy="717695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0635CB59-5299-8643-A34C-1DC7BD1201AD}"/>
                  </a:ext>
                </a:extLst>
              </p14:cNvPr>
              <p14:cNvContentPartPr/>
              <p14:nvPr/>
            </p14:nvContentPartPr>
            <p14:xfrm>
              <a:off x="1273320" y="640080"/>
              <a:ext cx="6795720" cy="3552480"/>
            </p14:xfrm>
          </p:contentPart>
        </mc:Choice>
        <mc:Fallback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0635CB59-5299-8643-A34C-1DC7BD1201AD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263960" y="630720"/>
                <a:ext cx="6814440" cy="35712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657663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D79F3313-EEB8-C34C-AC87-2F521EB1B3D7}"/>
              </a:ext>
            </a:extLst>
          </p:cNvPr>
          <p:cNvSpPr txBox="1">
            <a:spLocks/>
          </p:cNvSpPr>
          <p:nvPr/>
        </p:nvSpPr>
        <p:spPr>
          <a:xfrm>
            <a:off x="1638300" y="4581967"/>
            <a:ext cx="6172200" cy="485775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100" b="1" dirty="0">
                <a:solidFill>
                  <a:srgbClr val="FFFFFF"/>
                </a:solidFill>
                <a:latin typeface="Helvetica Neue"/>
                <a:cs typeface="Helvetica Neue"/>
              </a:rPr>
              <a:t>Policy Gradient Variant: Actor Critic</a:t>
            </a:r>
            <a:endParaRPr kumimoji="0" lang="en-US" sz="21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"/>
              <a:ea typeface="+mj-ea"/>
              <a:cs typeface="Helvetica Neue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E9D30EF-522D-F04C-8B9C-25B709EE81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57250"/>
          </a:xfrm>
        </p:spPr>
        <p:txBody>
          <a:bodyPr/>
          <a:lstStyle/>
          <a:p>
            <a:r>
              <a:rPr lang="en-US" dirty="0"/>
              <a:t>Actor Critic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EEDD6CE-B666-4442-9724-63EF984223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712519"/>
            <a:ext cx="8229600" cy="3882104"/>
          </a:xfrm>
        </p:spPr>
        <p:txBody>
          <a:bodyPr/>
          <a:lstStyle/>
          <a:p>
            <a:r>
              <a:rPr lang="en-US" dirty="0"/>
              <a:t>Learn both policy and Q function</a:t>
            </a:r>
          </a:p>
          <a:p>
            <a:pPr lvl="1"/>
            <a:r>
              <a:rPr lang="en-US" dirty="0"/>
              <a:t>Use the “actor” to sample trajectories</a:t>
            </a:r>
          </a:p>
          <a:p>
            <a:pPr lvl="1"/>
            <a:r>
              <a:rPr lang="en-US" dirty="0"/>
              <a:t>Use the Q function to “evaluate” or “critic” the policy</a:t>
            </a:r>
          </a:p>
          <a:p>
            <a:endParaRPr lang="en-US" dirty="0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03106564-26DF-BD49-927C-3AA920A3C78D}"/>
                  </a:ext>
                </a:extLst>
              </p14:cNvPr>
              <p14:cNvContentPartPr/>
              <p14:nvPr/>
            </p14:nvContentPartPr>
            <p14:xfrm>
              <a:off x="2109240" y="-360"/>
              <a:ext cx="5703840" cy="1942920"/>
            </p14:xfrm>
          </p:contentPart>
        </mc:Choice>
        <mc:Fallback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03106564-26DF-BD49-927C-3AA920A3C78D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099880" y="-9720"/>
                <a:ext cx="5722560" cy="19616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022832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D79F3313-EEB8-C34C-AC87-2F521EB1B3D7}"/>
              </a:ext>
            </a:extLst>
          </p:cNvPr>
          <p:cNvSpPr txBox="1">
            <a:spLocks/>
          </p:cNvSpPr>
          <p:nvPr/>
        </p:nvSpPr>
        <p:spPr>
          <a:xfrm>
            <a:off x="1638300" y="4581967"/>
            <a:ext cx="6172200" cy="485775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"/>
                <a:ea typeface="+mj-ea"/>
                <a:cs typeface="Helvetica Neue"/>
              </a:rPr>
              <a:t>Policy Gradient Variant: Actor Critic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E9D30EF-522D-F04C-8B9C-25B709EE81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57250"/>
          </a:xfrm>
        </p:spPr>
        <p:txBody>
          <a:bodyPr/>
          <a:lstStyle/>
          <a:p>
            <a:r>
              <a:rPr lang="en-US" dirty="0"/>
              <a:t>Actor Critic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EEDD6CE-B666-4442-9724-63EF984223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712519"/>
            <a:ext cx="8229600" cy="3882104"/>
          </a:xfrm>
        </p:spPr>
        <p:txBody>
          <a:bodyPr/>
          <a:lstStyle/>
          <a:p>
            <a:r>
              <a:rPr lang="en-US" dirty="0"/>
              <a:t>Learn both policy and Q function</a:t>
            </a:r>
          </a:p>
          <a:p>
            <a:pPr lvl="1"/>
            <a:r>
              <a:rPr lang="en-US" dirty="0"/>
              <a:t>Use the “actor” to sample trajectories</a:t>
            </a:r>
          </a:p>
          <a:p>
            <a:pPr lvl="1"/>
            <a:r>
              <a:rPr lang="en-US" dirty="0"/>
              <a:t>Use the Q function to “evaluate” or “critic” the policy</a:t>
            </a:r>
          </a:p>
          <a:p>
            <a:pPr lvl="1"/>
            <a:endParaRPr lang="en-US" dirty="0"/>
          </a:p>
          <a:p>
            <a:r>
              <a:rPr lang="en-US" dirty="0"/>
              <a:t>REINFORCE: </a:t>
            </a:r>
          </a:p>
          <a:p>
            <a:endParaRPr lang="en-US" dirty="0"/>
          </a:p>
          <a:p>
            <a:r>
              <a:rPr lang="en-US" dirty="0"/>
              <a:t>Actor-critic:</a:t>
            </a: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C3D7CA9-7772-014D-BDDA-C2B656482B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93487" y="2411040"/>
            <a:ext cx="5924550" cy="35242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79075D9-6990-5A4C-89CC-D7FA58B7155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93487" y="3233869"/>
            <a:ext cx="6219825" cy="352425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1C4AB8EC-FA32-9C48-BE1B-AD2E8A7B0E8F}"/>
                  </a:ext>
                </a:extLst>
              </p14:cNvPr>
              <p14:cNvContentPartPr/>
              <p14:nvPr/>
            </p14:nvContentPartPr>
            <p14:xfrm>
              <a:off x="875880" y="2138040"/>
              <a:ext cx="7823520" cy="183384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1C4AB8EC-FA32-9C48-BE1B-AD2E8A7B0E8F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866520" y="2128680"/>
                <a:ext cx="7842240" cy="18525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946688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D79F3313-EEB8-C34C-AC87-2F521EB1B3D7}"/>
              </a:ext>
            </a:extLst>
          </p:cNvPr>
          <p:cNvSpPr txBox="1">
            <a:spLocks/>
          </p:cNvSpPr>
          <p:nvPr/>
        </p:nvSpPr>
        <p:spPr>
          <a:xfrm>
            <a:off x="1638300" y="4581967"/>
            <a:ext cx="6172200" cy="485775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"/>
                <a:ea typeface="+mj-ea"/>
                <a:cs typeface="Helvetica Neue"/>
              </a:rPr>
              <a:t>Policy Gradient Variant: Actor Critic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E9D30EF-522D-F04C-8B9C-25B709EE81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57250"/>
          </a:xfrm>
        </p:spPr>
        <p:txBody>
          <a:bodyPr/>
          <a:lstStyle/>
          <a:p>
            <a:r>
              <a:rPr lang="en-US" dirty="0"/>
              <a:t>Actor Critic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EEDD6CE-B666-4442-9724-63EF984223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712519"/>
            <a:ext cx="8229600" cy="3882104"/>
          </a:xfrm>
        </p:spPr>
        <p:txBody>
          <a:bodyPr/>
          <a:lstStyle/>
          <a:p>
            <a:r>
              <a:rPr lang="en-US" dirty="0"/>
              <a:t>Learn both policy and Q function</a:t>
            </a:r>
          </a:p>
          <a:p>
            <a:pPr lvl="1"/>
            <a:r>
              <a:rPr lang="en-US" dirty="0"/>
              <a:t>Use the “actor” to sample trajectories</a:t>
            </a:r>
          </a:p>
          <a:p>
            <a:pPr lvl="1"/>
            <a:r>
              <a:rPr lang="en-US" dirty="0"/>
              <a:t>Use the Q function to “evaluate” or “critic” the policy</a:t>
            </a:r>
          </a:p>
          <a:p>
            <a:pPr lvl="1"/>
            <a:endParaRPr lang="en-US" dirty="0"/>
          </a:p>
          <a:p>
            <a:r>
              <a:rPr lang="en-US" dirty="0"/>
              <a:t>REINFORCE: </a:t>
            </a:r>
          </a:p>
          <a:p>
            <a:endParaRPr lang="en-US" dirty="0"/>
          </a:p>
          <a:p>
            <a:r>
              <a:rPr lang="en-US" dirty="0"/>
              <a:t>Actor-critic:</a:t>
            </a:r>
          </a:p>
          <a:p>
            <a:endParaRPr lang="en-US" dirty="0"/>
          </a:p>
          <a:p>
            <a:r>
              <a:rPr lang="en-US" dirty="0"/>
              <a:t>Q function is unknown too! Update using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C3D7CA9-7772-014D-BDDA-C2B656482B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93487" y="2411040"/>
            <a:ext cx="5924550" cy="35242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79075D9-6990-5A4C-89CC-D7FA58B7155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93487" y="3233869"/>
            <a:ext cx="6219825" cy="35242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7BD61B7-50DA-B84B-9509-E644B9CA332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98112" y="4136353"/>
            <a:ext cx="1019175" cy="352425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7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77E2082C-2AE1-9445-97CC-A44C36FF2C48}"/>
                  </a:ext>
                </a:extLst>
              </p14:cNvPr>
              <p14:cNvContentPartPr/>
              <p14:nvPr/>
            </p14:nvContentPartPr>
            <p14:xfrm>
              <a:off x="835200" y="4403880"/>
              <a:ext cx="4543200" cy="6516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77E2082C-2AE1-9445-97CC-A44C36FF2C48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825840" y="4394520"/>
                <a:ext cx="4561920" cy="838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177417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D79F3313-EEB8-C34C-AC87-2F521EB1B3D7}"/>
              </a:ext>
            </a:extLst>
          </p:cNvPr>
          <p:cNvSpPr txBox="1">
            <a:spLocks/>
          </p:cNvSpPr>
          <p:nvPr/>
        </p:nvSpPr>
        <p:spPr>
          <a:xfrm>
            <a:off x="1638300" y="4581967"/>
            <a:ext cx="6172200" cy="485775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"/>
                <a:ea typeface="+mj-ea"/>
                <a:cs typeface="Helvetica Neue"/>
              </a:rPr>
              <a:t>Policy Gradient Variant: Actor Critic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EEDD6CE-B666-4442-9724-63EF984223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0"/>
            <a:ext cx="8229600" cy="4785756"/>
          </a:xfrm>
        </p:spPr>
        <p:txBody>
          <a:bodyPr>
            <a:normAutofit lnSpcReduction="10000"/>
          </a:bodyPr>
          <a:lstStyle/>
          <a:p>
            <a:r>
              <a:rPr lang="en-US" dirty="0"/>
              <a:t>Initialize s,   (policy network) and    (Q network)</a:t>
            </a:r>
          </a:p>
          <a:p>
            <a:r>
              <a:rPr lang="en-US" dirty="0">
                <a:solidFill>
                  <a:schemeClr val="bg1"/>
                </a:solidFill>
              </a:rPr>
              <a:t>sample action                        </a:t>
            </a:r>
          </a:p>
          <a:p>
            <a:r>
              <a:rPr lang="en-US" dirty="0">
                <a:solidFill>
                  <a:schemeClr val="bg1"/>
                </a:solidFill>
              </a:rPr>
              <a:t>For each step: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Sample reward                  and next state 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 evaluate “actor” using “critic”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r>
              <a:rPr lang="en-US" dirty="0">
                <a:solidFill>
                  <a:schemeClr val="bg1"/>
                </a:solidFill>
              </a:rPr>
              <a:t>Update “critic”:</a:t>
            </a:r>
          </a:p>
          <a:p>
            <a:pPr lvl="2"/>
            <a:r>
              <a:rPr lang="en-US" dirty="0">
                <a:solidFill>
                  <a:schemeClr val="bg1"/>
                </a:solidFill>
              </a:rPr>
              <a:t>Recall Q-learning</a:t>
            </a:r>
          </a:p>
          <a:p>
            <a:pPr lvl="2"/>
            <a:endParaRPr lang="en-US" dirty="0"/>
          </a:p>
          <a:p>
            <a:pPr lvl="2"/>
            <a:endParaRPr lang="en-US" dirty="0"/>
          </a:p>
          <a:p>
            <a:pPr lvl="2"/>
            <a:endParaRPr lang="en-US" dirty="0"/>
          </a:p>
          <a:p>
            <a:r>
              <a:rPr lang="en-US" dirty="0">
                <a:solidFill>
                  <a:schemeClr val="bg1"/>
                </a:solidFill>
              </a:rPr>
              <a:t>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35E89BE-2C24-884B-85F9-CA97732A68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75016" y="50143"/>
            <a:ext cx="151826" cy="25620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905CA8B-5710-B341-ABBD-EC3EF0D4EE8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93702" y="50143"/>
            <a:ext cx="210365" cy="330573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90D057AE-02FD-3543-9CAE-7B6AB191D988}"/>
                  </a:ext>
                </a:extLst>
              </p14:cNvPr>
              <p14:cNvContentPartPr/>
              <p14:nvPr/>
            </p14:nvContentPartPr>
            <p14:xfrm>
              <a:off x="2266920" y="342360"/>
              <a:ext cx="4428000" cy="5544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90D057AE-02FD-3543-9CAE-7B6AB191D988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257560" y="333000"/>
                <a:ext cx="4446720" cy="741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096935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F4151B-E262-C94B-93E9-9F44B1B87B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Administrativia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F2A7D3-C604-0A44-B506-84668DBB41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HW5 released</a:t>
            </a:r>
          </a:p>
          <a:p>
            <a:pPr lvl="1"/>
            <a:r>
              <a:rPr lang="en-US" dirty="0"/>
              <a:t>Due: 11/17, 11:59pm</a:t>
            </a:r>
          </a:p>
          <a:p>
            <a:pPr lvl="1"/>
            <a:r>
              <a:rPr lang="en-US" dirty="0"/>
              <a:t>MDPs, (Deep) Reinforcement Learning.</a:t>
            </a:r>
          </a:p>
          <a:p>
            <a:pPr lvl="2"/>
            <a:r>
              <a:rPr lang="en-US" dirty="0">
                <a:hlinkClick r:id="rId2"/>
              </a:rPr>
              <a:t>https://www.cc.gatech.edu/classes/AY2022/cs7643_fall/nvxGCX9GqdBkRqanv6bVQS/hw5-coding/</a:t>
            </a:r>
            <a:endParaRPr lang="en-US" dirty="0"/>
          </a:p>
          <a:p>
            <a:pPr lvl="2"/>
            <a:endParaRPr lang="en-US" dirty="0"/>
          </a:p>
          <a:p>
            <a:pPr lvl="1"/>
            <a:r>
              <a:rPr lang="en-US" dirty="0"/>
              <a:t>Last homework of the semester. </a:t>
            </a:r>
          </a:p>
          <a:p>
            <a:pPr lvl="1"/>
            <a:r>
              <a:rPr lang="en-US" dirty="0"/>
              <a:t>Focus on project after this. </a:t>
            </a:r>
          </a:p>
        </p:txBody>
      </p:sp>
    </p:spTree>
    <p:extLst>
      <p:ext uri="{BB962C8B-B14F-4D97-AF65-F5344CB8AC3E}">
        <p14:creationId xmlns:p14="http://schemas.microsoft.com/office/powerpoint/2010/main" val="401327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D79F3313-EEB8-C34C-AC87-2F521EB1B3D7}"/>
              </a:ext>
            </a:extLst>
          </p:cNvPr>
          <p:cNvSpPr txBox="1">
            <a:spLocks/>
          </p:cNvSpPr>
          <p:nvPr/>
        </p:nvSpPr>
        <p:spPr>
          <a:xfrm>
            <a:off x="1638300" y="4581967"/>
            <a:ext cx="6172200" cy="485775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"/>
                <a:ea typeface="+mj-ea"/>
                <a:cs typeface="Helvetica Neue"/>
              </a:rPr>
              <a:t>Policy Gradient Variant: Actor Critic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EEDD6CE-B666-4442-9724-63EF984223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0"/>
            <a:ext cx="8229600" cy="4785756"/>
          </a:xfrm>
        </p:spPr>
        <p:txBody>
          <a:bodyPr>
            <a:normAutofit lnSpcReduction="10000"/>
          </a:bodyPr>
          <a:lstStyle/>
          <a:p>
            <a:r>
              <a:rPr lang="en-US" dirty="0"/>
              <a:t>Initialize s,   (policy network) and    (Q network)</a:t>
            </a:r>
          </a:p>
          <a:p>
            <a:r>
              <a:rPr lang="en-US" dirty="0"/>
              <a:t>sample action                        </a:t>
            </a:r>
          </a:p>
          <a:p>
            <a:r>
              <a:rPr lang="en-US" dirty="0">
                <a:solidFill>
                  <a:schemeClr val="bg1"/>
                </a:solidFill>
              </a:rPr>
              <a:t>For each step: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Sample reward                  and next state 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 evaluate “actor” using “critic”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r>
              <a:rPr lang="en-US" dirty="0">
                <a:solidFill>
                  <a:schemeClr val="bg1"/>
                </a:solidFill>
              </a:rPr>
              <a:t>Update “critic”:</a:t>
            </a:r>
          </a:p>
          <a:p>
            <a:pPr lvl="2"/>
            <a:r>
              <a:rPr lang="en-US" dirty="0">
                <a:solidFill>
                  <a:schemeClr val="bg1"/>
                </a:solidFill>
              </a:rPr>
              <a:t>Recall Q-learning</a:t>
            </a:r>
          </a:p>
          <a:p>
            <a:pPr lvl="2"/>
            <a:endParaRPr lang="en-US" dirty="0"/>
          </a:p>
          <a:p>
            <a:pPr lvl="2"/>
            <a:endParaRPr lang="en-US" dirty="0"/>
          </a:p>
          <a:p>
            <a:pPr lvl="2"/>
            <a:endParaRPr lang="en-US" dirty="0"/>
          </a:p>
          <a:p>
            <a:r>
              <a:rPr lang="en-US" dirty="0">
                <a:solidFill>
                  <a:schemeClr val="bg1"/>
                </a:solidFill>
              </a:rPr>
              <a:t>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35E89BE-2C24-884B-85F9-CA97732A68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75016" y="50143"/>
            <a:ext cx="151826" cy="25620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905CA8B-5710-B341-ABBD-EC3EF0D4EE8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93702" y="50143"/>
            <a:ext cx="210365" cy="33057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DB5AAEB-7E84-4945-8F39-36A7AF94CD7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15006" y="389189"/>
            <a:ext cx="1800797" cy="406278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7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F079A303-9AB5-6240-B498-5474C2A46887}"/>
                  </a:ext>
                </a:extLst>
              </p14:cNvPr>
              <p14:cNvContentPartPr/>
              <p14:nvPr/>
            </p14:nvContentPartPr>
            <p14:xfrm>
              <a:off x="2841480" y="732240"/>
              <a:ext cx="1803240" cy="7884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F079A303-9AB5-6240-B498-5474C2A46887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2832120" y="722880"/>
                <a:ext cx="1821960" cy="975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31983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D79F3313-EEB8-C34C-AC87-2F521EB1B3D7}"/>
              </a:ext>
            </a:extLst>
          </p:cNvPr>
          <p:cNvSpPr txBox="1">
            <a:spLocks/>
          </p:cNvSpPr>
          <p:nvPr/>
        </p:nvSpPr>
        <p:spPr>
          <a:xfrm>
            <a:off x="1638300" y="4581967"/>
            <a:ext cx="6172200" cy="485775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"/>
                <a:ea typeface="+mj-ea"/>
                <a:cs typeface="Helvetica Neue"/>
              </a:rPr>
              <a:t>Policy Gradient Variant: Actor Critic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EEDD6CE-B666-4442-9724-63EF984223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0"/>
            <a:ext cx="8229600" cy="4785756"/>
          </a:xfrm>
        </p:spPr>
        <p:txBody>
          <a:bodyPr>
            <a:normAutofit lnSpcReduction="10000"/>
          </a:bodyPr>
          <a:lstStyle/>
          <a:p>
            <a:r>
              <a:rPr lang="en-US" dirty="0"/>
              <a:t>Initialize s,   (policy network) and    (Q network)</a:t>
            </a:r>
          </a:p>
          <a:p>
            <a:r>
              <a:rPr lang="en-US" dirty="0"/>
              <a:t>sample action                        </a:t>
            </a:r>
          </a:p>
          <a:p>
            <a:r>
              <a:rPr lang="en-US" dirty="0"/>
              <a:t>For each step:</a:t>
            </a:r>
          </a:p>
          <a:p>
            <a:pPr lvl="1"/>
            <a:r>
              <a:rPr lang="en-US" dirty="0"/>
              <a:t>Sample reward                  and next state 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 evaluate “actor” using “critic”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r>
              <a:rPr lang="en-US" dirty="0">
                <a:solidFill>
                  <a:schemeClr val="bg1"/>
                </a:solidFill>
              </a:rPr>
              <a:t>Update “critic”:</a:t>
            </a:r>
          </a:p>
          <a:p>
            <a:pPr lvl="2"/>
            <a:r>
              <a:rPr lang="en-US" dirty="0">
                <a:solidFill>
                  <a:schemeClr val="bg1"/>
                </a:solidFill>
              </a:rPr>
              <a:t>Recall Q-learning</a:t>
            </a:r>
          </a:p>
          <a:p>
            <a:pPr lvl="2"/>
            <a:endParaRPr lang="en-US" dirty="0"/>
          </a:p>
          <a:p>
            <a:pPr lvl="2"/>
            <a:endParaRPr lang="en-US" dirty="0"/>
          </a:p>
          <a:p>
            <a:pPr lvl="2"/>
            <a:endParaRPr lang="en-US" dirty="0"/>
          </a:p>
          <a:p>
            <a:r>
              <a:rPr lang="en-US" dirty="0">
                <a:solidFill>
                  <a:schemeClr val="bg1"/>
                </a:solidFill>
              </a:rPr>
              <a:t>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35E89BE-2C24-884B-85F9-CA97732A68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75016" y="50143"/>
            <a:ext cx="151826" cy="25620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6D4C8FB-05AD-0C42-AABC-3987441B901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61472" y="1152499"/>
            <a:ext cx="1155833" cy="39968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DD77263-8679-8F4D-A760-EA8C91C25E9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59869" y="1126646"/>
            <a:ext cx="2083555" cy="39832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905CA8B-5710-B341-ABBD-EC3EF0D4EE8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93702" y="50143"/>
            <a:ext cx="210365" cy="33057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DB5AAEB-7E84-4945-8F39-36A7AF94CD7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15006" y="389189"/>
            <a:ext cx="1800797" cy="406278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9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2C16D45B-C3F6-7F4E-817D-8FB92C6FC30D}"/>
                  </a:ext>
                </a:extLst>
              </p14:cNvPr>
              <p14:cNvContentPartPr/>
              <p14:nvPr/>
            </p14:nvContentPartPr>
            <p14:xfrm>
              <a:off x="1018440" y="1068120"/>
              <a:ext cx="7252560" cy="59256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2C16D45B-C3F6-7F4E-817D-8FB92C6FC30D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1009080" y="1058760"/>
                <a:ext cx="7271280" cy="6112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268594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D79F3313-EEB8-C34C-AC87-2F521EB1B3D7}"/>
              </a:ext>
            </a:extLst>
          </p:cNvPr>
          <p:cNvSpPr txBox="1">
            <a:spLocks/>
          </p:cNvSpPr>
          <p:nvPr/>
        </p:nvSpPr>
        <p:spPr>
          <a:xfrm>
            <a:off x="1638300" y="4581967"/>
            <a:ext cx="6172200" cy="485775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"/>
                <a:ea typeface="+mj-ea"/>
                <a:cs typeface="Helvetica Neue"/>
              </a:rPr>
              <a:t>Policy Gradient Variant: Actor Critic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EEDD6CE-B666-4442-9724-63EF984223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0"/>
            <a:ext cx="8229600" cy="4785756"/>
          </a:xfrm>
        </p:spPr>
        <p:txBody>
          <a:bodyPr>
            <a:normAutofit lnSpcReduction="10000"/>
          </a:bodyPr>
          <a:lstStyle/>
          <a:p>
            <a:r>
              <a:rPr lang="en-US" dirty="0"/>
              <a:t>Initialize s,   (policy network) and    (Q network)</a:t>
            </a:r>
          </a:p>
          <a:p>
            <a:r>
              <a:rPr lang="en-US" dirty="0"/>
              <a:t>sample action                        </a:t>
            </a:r>
          </a:p>
          <a:p>
            <a:r>
              <a:rPr lang="en-US" dirty="0"/>
              <a:t>For each step:</a:t>
            </a:r>
          </a:p>
          <a:p>
            <a:pPr lvl="1"/>
            <a:r>
              <a:rPr lang="en-US" dirty="0"/>
              <a:t>Sample reward                  and next state </a:t>
            </a:r>
          </a:p>
          <a:p>
            <a:pPr lvl="1"/>
            <a:r>
              <a:rPr lang="en-US" dirty="0"/>
              <a:t> evaluate “actor” using “</a:t>
            </a:r>
            <a:r>
              <a:rPr lang="en-US"/>
              <a:t>critic”</a:t>
            </a:r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r>
              <a:rPr lang="en-US" dirty="0">
                <a:solidFill>
                  <a:schemeClr val="bg1"/>
                </a:solidFill>
              </a:rPr>
              <a:t>Update “critic”:</a:t>
            </a:r>
          </a:p>
          <a:p>
            <a:pPr lvl="2"/>
            <a:r>
              <a:rPr lang="en-US" dirty="0">
                <a:solidFill>
                  <a:schemeClr val="bg1"/>
                </a:solidFill>
              </a:rPr>
              <a:t>Recall Q-learning</a:t>
            </a:r>
          </a:p>
          <a:p>
            <a:pPr lvl="2"/>
            <a:endParaRPr lang="en-US" dirty="0"/>
          </a:p>
          <a:p>
            <a:pPr lvl="2"/>
            <a:endParaRPr lang="en-US" dirty="0"/>
          </a:p>
          <a:p>
            <a:pPr lvl="2"/>
            <a:endParaRPr lang="en-US" dirty="0"/>
          </a:p>
          <a:p>
            <a:r>
              <a:rPr lang="en-US" dirty="0">
                <a:solidFill>
                  <a:schemeClr val="bg1"/>
                </a:solidFill>
              </a:rPr>
              <a:t>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35E89BE-2C24-884B-85F9-CA97732A68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75016" y="50143"/>
            <a:ext cx="151826" cy="25620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6D4C8FB-05AD-0C42-AABC-3987441B901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61472" y="1152499"/>
            <a:ext cx="1155833" cy="39968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DD77263-8679-8F4D-A760-EA8C91C25E9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59869" y="1126646"/>
            <a:ext cx="2083555" cy="39832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8D24083-DB78-A942-926A-F8F367BA8EA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69614" y="1552179"/>
            <a:ext cx="1248176" cy="38561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905CA8B-5710-B341-ABBD-EC3EF0D4EE8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293702" y="50143"/>
            <a:ext cx="210365" cy="33057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DB5AAEB-7E84-4945-8F39-36A7AF94CD7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915006" y="389189"/>
            <a:ext cx="1800797" cy="406278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10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37CDF829-6CF1-EB41-8C6C-A2CB69FF7E37}"/>
                  </a:ext>
                </a:extLst>
              </p14:cNvPr>
              <p14:cNvContentPartPr/>
              <p14:nvPr/>
            </p14:nvContentPartPr>
            <p14:xfrm>
              <a:off x="2363760" y="1894320"/>
              <a:ext cx="3403440" cy="8712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37CDF829-6CF1-EB41-8C6C-A2CB69FF7E37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2354400" y="1884960"/>
                <a:ext cx="3422160" cy="1058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077718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D79F3313-EEB8-C34C-AC87-2F521EB1B3D7}"/>
              </a:ext>
            </a:extLst>
          </p:cNvPr>
          <p:cNvSpPr txBox="1">
            <a:spLocks/>
          </p:cNvSpPr>
          <p:nvPr/>
        </p:nvSpPr>
        <p:spPr>
          <a:xfrm>
            <a:off x="1638300" y="4581967"/>
            <a:ext cx="6172200" cy="485775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"/>
                <a:ea typeface="+mj-ea"/>
                <a:cs typeface="Helvetica Neue"/>
              </a:rPr>
              <a:t>Policy Gradient Variant: Actor Critic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EEDD6CE-B666-4442-9724-63EF984223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0"/>
            <a:ext cx="8229600" cy="4785756"/>
          </a:xfrm>
        </p:spPr>
        <p:txBody>
          <a:bodyPr>
            <a:normAutofit lnSpcReduction="10000"/>
          </a:bodyPr>
          <a:lstStyle/>
          <a:p>
            <a:r>
              <a:rPr lang="en-US" dirty="0"/>
              <a:t>Initialize s,   (policy network) and    (Q network)</a:t>
            </a:r>
          </a:p>
          <a:p>
            <a:r>
              <a:rPr lang="en-US" dirty="0"/>
              <a:t>sample action                        </a:t>
            </a:r>
          </a:p>
          <a:p>
            <a:r>
              <a:rPr lang="en-US" dirty="0"/>
              <a:t>For each step:</a:t>
            </a:r>
          </a:p>
          <a:p>
            <a:pPr lvl="1"/>
            <a:r>
              <a:rPr lang="en-US" dirty="0"/>
              <a:t>Sample reward                  and next state </a:t>
            </a:r>
          </a:p>
          <a:p>
            <a:pPr lvl="1"/>
            <a:r>
              <a:rPr lang="en-US" dirty="0"/>
              <a:t> evaluate “actor” using “critic”                    </a:t>
            </a:r>
            <a:r>
              <a:rPr lang="en-US" dirty="0">
                <a:solidFill>
                  <a:srgbClr val="FF0000"/>
                </a:solidFill>
              </a:rPr>
              <a:t>and update policy: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r>
              <a:rPr lang="en-US" dirty="0">
                <a:solidFill>
                  <a:schemeClr val="bg1"/>
                </a:solidFill>
              </a:rPr>
              <a:t>Update “critic”:</a:t>
            </a:r>
          </a:p>
          <a:p>
            <a:pPr lvl="2"/>
            <a:r>
              <a:rPr lang="en-US" dirty="0">
                <a:solidFill>
                  <a:schemeClr val="bg1"/>
                </a:solidFill>
              </a:rPr>
              <a:t>Recall Q-learning</a:t>
            </a:r>
          </a:p>
          <a:p>
            <a:pPr lvl="2"/>
            <a:endParaRPr lang="en-US" dirty="0"/>
          </a:p>
          <a:p>
            <a:pPr lvl="2"/>
            <a:endParaRPr lang="en-US" dirty="0"/>
          </a:p>
          <a:p>
            <a:pPr lvl="2"/>
            <a:endParaRPr lang="en-US" dirty="0"/>
          </a:p>
          <a:p>
            <a:r>
              <a:rPr lang="en-US" dirty="0">
                <a:solidFill>
                  <a:schemeClr val="bg1"/>
                </a:solidFill>
              </a:rPr>
              <a:t>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35E89BE-2C24-884B-85F9-CA97732A68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75016" y="50143"/>
            <a:ext cx="151826" cy="25620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6D4C8FB-05AD-0C42-AABC-3987441B901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61472" y="1152499"/>
            <a:ext cx="1155833" cy="39968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DD77263-8679-8F4D-A760-EA8C91C25E9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59869" y="1126646"/>
            <a:ext cx="2083555" cy="39832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8D24083-DB78-A942-926A-F8F367BA8EA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69614" y="1552179"/>
            <a:ext cx="1248176" cy="38561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905CA8B-5710-B341-ABBD-EC3EF0D4EE8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293702" y="50143"/>
            <a:ext cx="210365" cy="33057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DB5AAEB-7E84-4945-8F39-36A7AF94CD7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915006" y="389189"/>
            <a:ext cx="1800797" cy="40627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0F50FBE-7575-7749-BCEB-C2E914D2E3B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16825" y="2065080"/>
            <a:ext cx="5484784" cy="403918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11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D7D51CC4-7715-8C45-A48F-5525BE8F71B1}"/>
                  </a:ext>
                </a:extLst>
              </p14:cNvPr>
              <p14:cNvContentPartPr/>
              <p14:nvPr/>
            </p14:nvContentPartPr>
            <p14:xfrm>
              <a:off x="2151000" y="2015280"/>
              <a:ext cx="5490360" cy="50436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D7D51CC4-7715-8C45-A48F-5525BE8F71B1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2141640" y="2005920"/>
                <a:ext cx="5509080" cy="5230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453156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D79F3313-EEB8-C34C-AC87-2F521EB1B3D7}"/>
              </a:ext>
            </a:extLst>
          </p:cNvPr>
          <p:cNvSpPr txBox="1">
            <a:spLocks/>
          </p:cNvSpPr>
          <p:nvPr/>
        </p:nvSpPr>
        <p:spPr>
          <a:xfrm>
            <a:off x="1638300" y="4581967"/>
            <a:ext cx="6172200" cy="485775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"/>
                <a:ea typeface="+mj-ea"/>
                <a:cs typeface="Helvetica Neue"/>
              </a:rPr>
              <a:t>Policy Gradient Variant: Actor Critic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EEDD6CE-B666-4442-9724-63EF984223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0"/>
            <a:ext cx="8229600" cy="4785756"/>
          </a:xfrm>
        </p:spPr>
        <p:txBody>
          <a:bodyPr>
            <a:normAutofit lnSpcReduction="10000"/>
          </a:bodyPr>
          <a:lstStyle/>
          <a:p>
            <a:r>
              <a:rPr lang="en-US" dirty="0"/>
              <a:t>Initialize s,   (policy network) and    (Q network)</a:t>
            </a:r>
          </a:p>
          <a:p>
            <a:r>
              <a:rPr lang="en-US" dirty="0"/>
              <a:t>sample action                        </a:t>
            </a:r>
          </a:p>
          <a:p>
            <a:r>
              <a:rPr lang="en-US" dirty="0"/>
              <a:t>For each step:</a:t>
            </a:r>
          </a:p>
          <a:p>
            <a:pPr lvl="1"/>
            <a:r>
              <a:rPr lang="en-US" dirty="0"/>
              <a:t>Sample reward                  and next state </a:t>
            </a:r>
          </a:p>
          <a:p>
            <a:pPr lvl="1"/>
            <a:r>
              <a:rPr lang="en-US" dirty="0"/>
              <a:t> evaluate “actor” using “critic”                    and update policy: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r>
              <a:rPr lang="en-US" dirty="0"/>
              <a:t>Update “critic”:</a:t>
            </a:r>
          </a:p>
          <a:p>
            <a:pPr lvl="2"/>
            <a:r>
              <a:rPr lang="en-US" dirty="0"/>
              <a:t>Recall Q-learning</a:t>
            </a:r>
          </a:p>
          <a:p>
            <a:pPr lvl="2"/>
            <a:endParaRPr lang="en-US" dirty="0"/>
          </a:p>
          <a:p>
            <a:pPr lvl="2"/>
            <a:endParaRPr lang="en-US" dirty="0"/>
          </a:p>
          <a:p>
            <a:pPr lvl="2"/>
            <a:endParaRPr lang="en-US" dirty="0"/>
          </a:p>
          <a:p>
            <a:r>
              <a:rPr lang="en-US" dirty="0">
                <a:solidFill>
                  <a:schemeClr val="bg1"/>
                </a:solidFill>
              </a:rPr>
              <a:t>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35E89BE-2C24-884B-85F9-CA97732A68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75016" y="50143"/>
            <a:ext cx="151826" cy="25620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6D4C8FB-05AD-0C42-AABC-3987441B901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61472" y="1152499"/>
            <a:ext cx="1155833" cy="39968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DD77263-8679-8F4D-A760-EA8C91C25E9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59869" y="1126646"/>
            <a:ext cx="2083555" cy="39832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8D24083-DB78-A942-926A-F8F367BA8EA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69614" y="1552179"/>
            <a:ext cx="1248176" cy="38561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905CA8B-5710-B341-ABBD-EC3EF0D4EE8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293702" y="50143"/>
            <a:ext cx="210365" cy="33057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DB5AAEB-7E84-4945-8F39-36A7AF94CD7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915006" y="389189"/>
            <a:ext cx="1800797" cy="40627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DED14D0-2636-2549-9B28-B8873DC398D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164065" y="3232603"/>
            <a:ext cx="6974402" cy="63881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0F50FBE-7575-7749-BCEB-C2E914D2E3B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216825" y="2065080"/>
            <a:ext cx="5484784" cy="403918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12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9D371199-1339-3A48-8FEE-01700907F834}"/>
                  </a:ext>
                </a:extLst>
              </p14:cNvPr>
              <p14:cNvContentPartPr/>
              <p14:nvPr/>
            </p14:nvContentPartPr>
            <p14:xfrm>
              <a:off x="1964160" y="2950560"/>
              <a:ext cx="6627960" cy="90864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9D371199-1339-3A48-8FEE-01700907F834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1954800" y="2941200"/>
                <a:ext cx="6646680" cy="9273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087470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D79F3313-EEB8-C34C-AC87-2F521EB1B3D7}"/>
              </a:ext>
            </a:extLst>
          </p:cNvPr>
          <p:cNvSpPr txBox="1">
            <a:spLocks/>
          </p:cNvSpPr>
          <p:nvPr/>
        </p:nvSpPr>
        <p:spPr>
          <a:xfrm>
            <a:off x="1638300" y="4581967"/>
            <a:ext cx="6172200" cy="485775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"/>
                <a:ea typeface="+mj-ea"/>
                <a:cs typeface="Helvetica Neue"/>
              </a:rPr>
              <a:t>Policy Gradient Variant: Actor Critic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EEDD6CE-B666-4442-9724-63EF984223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0"/>
            <a:ext cx="8229600" cy="4785756"/>
          </a:xfrm>
        </p:spPr>
        <p:txBody>
          <a:bodyPr>
            <a:normAutofit lnSpcReduction="10000"/>
          </a:bodyPr>
          <a:lstStyle/>
          <a:p>
            <a:r>
              <a:rPr lang="en-US" dirty="0"/>
              <a:t>Initialize s,   (policy network) and    (Q network)</a:t>
            </a:r>
          </a:p>
          <a:p>
            <a:r>
              <a:rPr lang="en-US" dirty="0"/>
              <a:t>sample action                        </a:t>
            </a:r>
          </a:p>
          <a:p>
            <a:r>
              <a:rPr lang="en-US" dirty="0"/>
              <a:t>For each step:</a:t>
            </a:r>
          </a:p>
          <a:p>
            <a:pPr lvl="1"/>
            <a:r>
              <a:rPr lang="en-US" dirty="0"/>
              <a:t>Sample reward                  and next state </a:t>
            </a:r>
          </a:p>
          <a:p>
            <a:pPr lvl="1"/>
            <a:r>
              <a:rPr lang="en-US" dirty="0"/>
              <a:t> evaluate “actor” using “critic”                    and update policy: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r>
              <a:rPr lang="en-US" dirty="0"/>
              <a:t>Update “critic”:</a:t>
            </a:r>
          </a:p>
          <a:p>
            <a:pPr lvl="2"/>
            <a:r>
              <a:rPr lang="en-US" dirty="0"/>
              <a:t>Recall Q-learning</a:t>
            </a:r>
          </a:p>
          <a:p>
            <a:pPr lvl="2"/>
            <a:endParaRPr lang="en-US" dirty="0"/>
          </a:p>
          <a:p>
            <a:pPr lvl="2"/>
            <a:endParaRPr lang="en-US" dirty="0"/>
          </a:p>
          <a:p>
            <a:pPr lvl="2"/>
            <a:r>
              <a:rPr lang="en-US" dirty="0"/>
              <a:t>Update     Accordingly</a:t>
            </a:r>
          </a:p>
          <a:p>
            <a:r>
              <a:rPr lang="en-US" dirty="0"/>
              <a:t>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35E89BE-2C24-884B-85F9-CA97732A68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75016" y="50143"/>
            <a:ext cx="151826" cy="25620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6D4C8FB-05AD-0C42-AABC-3987441B901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61472" y="1152499"/>
            <a:ext cx="1155833" cy="39968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DD77263-8679-8F4D-A760-EA8C91C25E9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59869" y="1126646"/>
            <a:ext cx="2083555" cy="39832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8D24083-DB78-A942-926A-F8F367BA8EA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69614" y="1552179"/>
            <a:ext cx="1248176" cy="38561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905CA8B-5710-B341-ABBD-EC3EF0D4EE8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293702" y="50143"/>
            <a:ext cx="210365" cy="33057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DB5AAEB-7E84-4945-8F39-36A7AF94CD7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915006" y="389189"/>
            <a:ext cx="1800797" cy="40627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DED14D0-2636-2549-9B28-B8873DC398D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164065" y="3232603"/>
            <a:ext cx="6974402" cy="63881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52FF722-14F7-BE49-91FE-8F756884573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216825" y="3871413"/>
            <a:ext cx="169141" cy="26579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0740AD5-CCB6-1F47-9809-730045ED067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25835" y="4137207"/>
            <a:ext cx="2270495" cy="38892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0F50FBE-7575-7749-BCEB-C2E914D2E3B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216825" y="2065080"/>
            <a:ext cx="5484784" cy="403918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14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ECA7C8F5-3DA8-F247-9961-1C15C57CBD8F}"/>
                  </a:ext>
                </a:extLst>
              </p14:cNvPr>
              <p14:cNvContentPartPr/>
              <p14:nvPr/>
            </p14:nvContentPartPr>
            <p14:xfrm>
              <a:off x="2184480" y="366480"/>
              <a:ext cx="5437080" cy="375624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ECA7C8F5-3DA8-F247-9961-1C15C57CBD8F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2175120" y="357120"/>
                <a:ext cx="5455800" cy="37749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469461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6E47C280-F9E6-6444-9DA2-FABE1E668E87}"/>
              </a:ext>
            </a:extLst>
          </p:cNvPr>
          <p:cNvSpPr/>
          <p:nvPr/>
        </p:nvSpPr>
        <p:spPr>
          <a:xfrm>
            <a:off x="481474" y="370701"/>
            <a:ext cx="7893092" cy="362143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numCol="1" rtlCol="0" anchor="t"/>
          <a:lstStyle/>
          <a:p>
            <a:pPr marL="746125" marR="0" lvl="0" indent="-449263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FB210"/>
              </a:buClr>
              <a:buSzTx/>
              <a:buFont typeface="Segoe UI Symbol" panose="020B0502040204020203" pitchFamily="34" charset="0"/>
              <a:buChar char="⬣"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Arial"/>
                <a:cs typeface="Arial"/>
                <a:sym typeface="Arial"/>
              </a:rPr>
              <a:t>REINFORCE, use raw reward values</a:t>
            </a:r>
          </a:p>
          <a:p>
            <a:pPr marL="746125" marR="0" lvl="0" indent="-449263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FB210"/>
              </a:buClr>
              <a:buSzTx/>
              <a:buFont typeface="Segoe UI Symbol" panose="020B0502040204020203" pitchFamily="34" charset="0"/>
              <a:buChar char="⬣"/>
              <a:tabLst/>
              <a:defRPr/>
            </a:pP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 pitchFamily="2" charset="0"/>
              <a:ea typeface="Arial"/>
              <a:cs typeface="Arial"/>
              <a:sym typeface="Arial"/>
            </a:endParaRPr>
          </a:p>
          <a:p>
            <a:pPr marL="746125" marR="0" lvl="0" indent="-449263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FB210"/>
              </a:buClr>
              <a:buSzTx/>
              <a:buFont typeface="Segoe UI Symbol" panose="020B0502040204020203" pitchFamily="34" charset="0"/>
              <a:buChar char="⬣"/>
              <a:tabLst/>
              <a:defRPr/>
            </a:pP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 pitchFamily="2" charset="0"/>
              <a:ea typeface="Arial"/>
              <a:cs typeface="Arial"/>
              <a:sym typeface="Arial"/>
            </a:endParaRPr>
          </a:p>
          <a:p>
            <a:pPr marL="746125" marR="0" lvl="0" indent="-449263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FB210"/>
              </a:buClr>
              <a:buSzTx/>
              <a:buFont typeface="Segoe UI Symbol" panose="020B0502040204020203" pitchFamily="34" charset="0"/>
              <a:buChar char="⬣"/>
              <a:tabLst/>
              <a:defRPr/>
            </a:pP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 pitchFamily="2" charset="0"/>
              <a:ea typeface="Arial"/>
              <a:cs typeface="Arial"/>
              <a:sym typeface="Arial"/>
            </a:endParaRPr>
          </a:p>
          <a:p>
            <a:pPr marL="746125" marR="0" lvl="0" indent="-449263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FB210"/>
              </a:buClr>
              <a:buSzTx/>
              <a:buFont typeface="Segoe UI Symbol" panose="020B0502040204020203" pitchFamily="34" charset="0"/>
              <a:buChar char="⬣"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Arial"/>
                <a:cs typeface="Arial"/>
                <a:sym typeface="Arial"/>
              </a:rPr>
              <a:t>Actor-critic, use Q-values (learnt from data)</a:t>
            </a:r>
          </a:p>
          <a:p>
            <a:pPr marL="746125" marR="0" lvl="0" indent="-449263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FB210"/>
              </a:buClr>
              <a:buSzTx/>
              <a:buFont typeface="Segoe UI Symbol" panose="020B0502040204020203" pitchFamily="34" charset="0"/>
              <a:buChar char="⬣"/>
              <a:tabLst/>
              <a:defRPr/>
            </a:pP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 pitchFamily="2" charset="0"/>
              <a:ea typeface="Arial"/>
              <a:cs typeface="Arial"/>
              <a:sym typeface="Arial"/>
            </a:endParaRPr>
          </a:p>
          <a:p>
            <a:pPr marL="746125" marR="0" lvl="0" indent="-449263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FB210"/>
              </a:buClr>
              <a:buSzTx/>
              <a:buFont typeface="Segoe UI Symbol" panose="020B0502040204020203" pitchFamily="34" charset="0"/>
              <a:buChar char="⬣"/>
              <a:tabLst/>
              <a:defRPr/>
            </a:pP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 pitchFamily="2" charset="0"/>
              <a:ea typeface="Arial"/>
              <a:cs typeface="Arial"/>
              <a:sym typeface="Arial"/>
            </a:endParaRPr>
          </a:p>
          <a:p>
            <a:pPr marL="746125" marR="0" lvl="0" indent="-449263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FB210"/>
              </a:buClr>
              <a:buSzTx/>
              <a:buFont typeface="Segoe UI Symbol" panose="020B0502040204020203" pitchFamily="34" charset="0"/>
              <a:buChar char="⬣"/>
              <a:tabLst/>
              <a:defRPr/>
            </a:pP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 pitchFamily="2" charset="0"/>
              <a:ea typeface="Arial"/>
              <a:cs typeface="Arial"/>
              <a:sym typeface="Arial"/>
            </a:endParaRPr>
          </a:p>
          <a:p>
            <a:pPr marL="746125" marR="0" lvl="0" indent="-449263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FB210"/>
              </a:buClr>
              <a:buSzTx/>
              <a:buFont typeface="Segoe UI Symbol" panose="020B0502040204020203" pitchFamily="34" charset="0"/>
              <a:buChar char="⬣"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Arial"/>
                <a:cs typeface="Arial"/>
                <a:sym typeface="Arial"/>
              </a:rPr>
              <a:t>Advantage actor-critic, use Q minus V values (i.e. Advantage)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D79F3313-EEB8-C34C-AC87-2F521EB1B3D7}"/>
              </a:ext>
            </a:extLst>
          </p:cNvPr>
          <p:cNvSpPr txBox="1">
            <a:spLocks/>
          </p:cNvSpPr>
          <p:nvPr/>
        </p:nvSpPr>
        <p:spPr>
          <a:xfrm>
            <a:off x="1638300" y="4581967"/>
            <a:ext cx="6172200" cy="485775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"/>
                <a:ea typeface="+mj-ea"/>
                <a:cs typeface="Helvetica Neue"/>
              </a:rPr>
              <a:t>Policy Gradient Variants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9DF2FF1-B129-2F4F-B652-EADB57F7DE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54842" y="914941"/>
            <a:ext cx="5200139" cy="30933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1A4765E-F26C-974D-A661-1DD261B8A9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54842" y="2263857"/>
            <a:ext cx="5433892" cy="30789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051989A-75D6-8446-B6F0-0E3F254B297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54842" y="3354977"/>
            <a:ext cx="6735762" cy="38165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A52C22F-3C53-FC41-AB24-875207B5399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29296" y="3878699"/>
            <a:ext cx="2532857" cy="28835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C2B58960-9512-8445-9B9D-6B325FF0B083}"/>
              </a:ext>
            </a:extLst>
          </p:cNvPr>
          <p:cNvSpPr txBox="1"/>
          <p:nvPr/>
        </p:nvSpPr>
        <p:spPr>
          <a:xfrm>
            <a:off x="4426744" y="4215823"/>
            <a:ext cx="45239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“how much better is an action than expected?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8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C9F3E701-AFD7-2646-95D3-3ACB37FC927A}"/>
                  </a:ext>
                </a:extLst>
              </p14:cNvPr>
              <p14:cNvContentPartPr/>
              <p14:nvPr/>
            </p14:nvContentPartPr>
            <p14:xfrm>
              <a:off x="1275480" y="642600"/>
              <a:ext cx="7663680" cy="356292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C9F3E701-AFD7-2646-95D3-3ACB37FC927A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266120" y="633240"/>
                <a:ext cx="7682400" cy="35816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896227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B9910834-1A17-234E-8EA8-485BCD77BDB1}"/>
              </a:ext>
            </a:extLst>
          </p:cNvPr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r>
              <a:rPr lang="en-US" dirty="0"/>
              <a:t>Policy Learning:</a:t>
            </a:r>
          </a:p>
          <a:p>
            <a:pPr lvl="1"/>
            <a:r>
              <a:rPr lang="en-US" dirty="0"/>
              <a:t>Policy gradients</a:t>
            </a:r>
          </a:p>
          <a:p>
            <a:pPr lvl="1"/>
            <a:r>
              <a:rPr lang="en-US" dirty="0"/>
              <a:t>REINFORCE</a:t>
            </a:r>
          </a:p>
          <a:p>
            <a:pPr lvl="1"/>
            <a:r>
              <a:rPr lang="en-US" dirty="0"/>
              <a:t>Reducing Variance (Homework!)</a:t>
            </a:r>
          </a:p>
          <a:p>
            <a:r>
              <a:rPr lang="en-US" dirty="0"/>
              <a:t>Actor-Critic:</a:t>
            </a:r>
          </a:p>
          <a:p>
            <a:pPr lvl="1"/>
            <a:r>
              <a:rPr lang="en-US" dirty="0"/>
              <a:t>Other ways of performing “policy evaluation”</a:t>
            </a:r>
          </a:p>
          <a:p>
            <a:pPr lvl="1"/>
            <a:r>
              <a:rPr lang="en-US" dirty="0"/>
              <a:t>Variants of Actor-critic</a:t>
            </a:r>
          </a:p>
          <a:p>
            <a:pPr lvl="1"/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763DD08-F6F7-1246-A990-8F0ED7789E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F306FCDC-79E3-964A-A3BC-ED7BC9EB60C3}"/>
                  </a:ext>
                </a:extLst>
              </p14:cNvPr>
              <p14:cNvContentPartPr/>
              <p14:nvPr/>
            </p14:nvContentPartPr>
            <p14:xfrm>
              <a:off x="662040" y="1393200"/>
              <a:ext cx="294840" cy="265788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F306FCDC-79E3-964A-A3BC-ED7BC9EB60C3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52680" y="1383840"/>
                <a:ext cx="313560" cy="26766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799242637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 algn="ctr">
              <a:buNone/>
            </a:pPr>
            <a:r>
              <a:rPr lang="en-US" sz="3000" dirty="0"/>
              <a:t>Recap from last time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0306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itle 1">
            <a:extLst>
              <a:ext uri="{FF2B5EF4-FFF2-40B4-BE49-F238E27FC236}">
                <a16:creationId xmlns:a16="http://schemas.microsoft.com/office/drawing/2014/main" id="{2D70A72B-358F-DE44-B97E-EF16A1139A12}"/>
              </a:ext>
            </a:extLst>
          </p:cNvPr>
          <p:cNvSpPr txBox="1">
            <a:spLocks/>
          </p:cNvSpPr>
          <p:nvPr/>
        </p:nvSpPr>
        <p:spPr>
          <a:xfrm>
            <a:off x="1638300" y="4581967"/>
            <a:ext cx="6172200" cy="485775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"/>
                <a:ea typeface="+mj-ea"/>
                <a:cs typeface="Helvetica Neue"/>
              </a:rPr>
              <a:t>RL API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95A1399-ED51-A549-AC56-43FBBA91AB6A}"/>
              </a:ext>
            </a:extLst>
          </p:cNvPr>
          <p:cNvSpPr/>
          <p:nvPr/>
        </p:nvSpPr>
        <p:spPr>
          <a:xfrm>
            <a:off x="146866" y="279843"/>
            <a:ext cx="8850265" cy="1291723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numCol="1" rtlCol="0" anchor="t"/>
          <a:lstStyle/>
          <a:p>
            <a:pPr marL="296862" marR="0" lvl="0" indent="0" algn="l" defTabSz="4572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EFB210"/>
              </a:buClr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8345A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RL: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8345A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Environment Interaction API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8345A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DF0EE4E-121E-154D-83FD-8DEDE4F9C4D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833"/>
          <a:stretch/>
        </p:blipFill>
        <p:spPr>
          <a:xfrm>
            <a:off x="421460" y="777905"/>
            <a:ext cx="3600282" cy="35876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33682C05-6D0A-0D48-B8A3-BA9774ABBE15}"/>
              </a:ext>
            </a:extLst>
          </p:cNvPr>
          <p:cNvSpPr/>
          <p:nvPr/>
        </p:nvSpPr>
        <p:spPr>
          <a:xfrm>
            <a:off x="3806788" y="1210426"/>
            <a:ext cx="4915752" cy="1291723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numCol="1" rtlCol="0" anchor="t"/>
          <a:lstStyle/>
          <a:p>
            <a:pPr marL="746125" marR="0" lvl="0" indent="-449263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FB210"/>
              </a:buClr>
              <a:buSzTx/>
              <a:buFont typeface="Segoe UI Symbol" panose="020B0502040204020203" pitchFamily="34" charset="0"/>
              <a:buChar char="⬣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8345A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At each time step t, the agent:</a:t>
            </a:r>
          </a:p>
          <a:p>
            <a:pPr marL="1203325" marR="0" lvl="1" indent="-449263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FB210"/>
              </a:buClr>
              <a:buSzTx/>
              <a:buFont typeface="Segoe UI Symbol" panose="020B0502040204020203" pitchFamily="34" charset="0"/>
              <a:buChar char="⬣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8345A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Receives observation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8345A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o</a:t>
            </a:r>
            <a:r>
              <a:rPr kumimoji="0" lang="en-US" sz="1600" b="0" i="0" u="none" strike="noStrike" kern="1200" cap="none" spc="0" normalizeH="0" baseline="-25000" noProof="0" dirty="0" err="1">
                <a:ln>
                  <a:noFill/>
                </a:ln>
                <a:solidFill>
                  <a:srgbClr val="08345A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t</a:t>
            </a:r>
            <a:endParaRPr kumimoji="0" lang="en-US" sz="1600" b="0" i="0" u="none" strike="noStrike" kern="1200" cap="none" spc="0" normalizeH="0" baseline="-25000" noProof="0" dirty="0">
              <a:ln>
                <a:noFill/>
              </a:ln>
              <a:solidFill>
                <a:srgbClr val="08345A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1203325" marR="0" lvl="1" indent="-449263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FB210"/>
              </a:buClr>
              <a:buSzTx/>
              <a:buFont typeface="Segoe UI Symbol" panose="020B0502040204020203" pitchFamily="34" charset="0"/>
              <a:buChar char="⬣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8345A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Executes action a</a:t>
            </a:r>
            <a:r>
              <a:rPr kumimoji="0" lang="en-US" sz="1600" b="0" i="0" u="none" strike="noStrike" kern="1200" cap="none" spc="0" normalizeH="0" baseline="-25000" noProof="0" dirty="0">
                <a:ln>
                  <a:noFill/>
                </a:ln>
                <a:solidFill>
                  <a:srgbClr val="08345A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t</a:t>
            </a:r>
          </a:p>
          <a:p>
            <a:pPr marL="1203325" marR="0" lvl="1" indent="-449263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FB210"/>
              </a:buClr>
              <a:buSzTx/>
              <a:buFont typeface="Segoe UI Symbol" panose="020B0502040204020203" pitchFamily="34" charset="0"/>
              <a:buChar char="⬣"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8345A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746125" marR="0" lvl="0" indent="-449263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FB210"/>
              </a:buClr>
              <a:buSzTx/>
              <a:buFont typeface="Segoe UI Symbol" panose="020B0502040204020203" pitchFamily="34" charset="0"/>
              <a:buChar char="⬣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8345A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At each time step t, the environment:</a:t>
            </a:r>
          </a:p>
          <a:p>
            <a:pPr marL="1203325" marR="0" lvl="1" indent="-449263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FB210"/>
              </a:buClr>
              <a:buSzTx/>
              <a:buFont typeface="Segoe UI Symbol" panose="020B0502040204020203" pitchFamily="34" charset="0"/>
              <a:buChar char="⬣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8345A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Receives action a</a:t>
            </a:r>
            <a:r>
              <a:rPr kumimoji="0" lang="en-US" sz="1600" b="0" i="0" u="none" strike="noStrike" kern="1200" cap="none" spc="0" normalizeH="0" baseline="-25000" noProof="0" dirty="0">
                <a:ln>
                  <a:noFill/>
                </a:ln>
                <a:solidFill>
                  <a:srgbClr val="08345A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t</a:t>
            </a:r>
          </a:p>
          <a:p>
            <a:pPr marL="1203325" marR="0" lvl="1" indent="-449263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FB210"/>
              </a:buClr>
              <a:buSzTx/>
              <a:buFont typeface="Segoe UI Symbol" panose="020B0502040204020203" pitchFamily="34" charset="0"/>
              <a:buChar char="⬣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8345A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Emits observation o</a:t>
            </a:r>
            <a:r>
              <a:rPr kumimoji="0" lang="en-US" sz="1600" b="0" i="0" u="none" strike="noStrike" kern="1200" cap="none" spc="0" normalizeH="0" baseline="-25000" noProof="0" dirty="0">
                <a:ln>
                  <a:noFill/>
                </a:ln>
                <a:solidFill>
                  <a:srgbClr val="08345A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t+1</a:t>
            </a:r>
          </a:p>
          <a:p>
            <a:pPr marL="1203325" marR="0" lvl="1" indent="-449263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FB210"/>
              </a:buClr>
              <a:buSzTx/>
              <a:buFont typeface="Segoe UI Symbol" panose="020B0502040204020203" pitchFamily="34" charset="0"/>
              <a:buChar char="⬣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8345A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Emits scalar reward r</a:t>
            </a:r>
            <a:r>
              <a:rPr kumimoji="0" lang="en-US" sz="1600" b="0" i="0" u="none" strike="noStrike" kern="1200" cap="none" spc="0" normalizeH="0" baseline="-25000" noProof="0" dirty="0">
                <a:ln>
                  <a:noFill/>
                </a:ln>
                <a:solidFill>
                  <a:srgbClr val="08345A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t+1</a:t>
            </a:r>
          </a:p>
        </p:txBody>
      </p:sp>
      <p:sp>
        <p:nvSpPr>
          <p:cNvPr id="7" name="Slide Number Placeholder 4">
            <a:extLst>
              <a:ext uri="{FF2B5EF4-FFF2-40B4-BE49-F238E27FC236}">
                <a16:creationId xmlns:a16="http://schemas.microsoft.com/office/drawing/2014/main" id="{4D732B7D-F4EC-1644-9303-75873663EDA9}"/>
              </a:ext>
            </a:extLst>
          </p:cNvPr>
          <p:cNvSpPr txBox="1">
            <a:spLocks/>
          </p:cNvSpPr>
          <p:nvPr/>
        </p:nvSpPr>
        <p:spPr bwMode="auto">
          <a:xfrm>
            <a:off x="3095462" y="4163551"/>
            <a:ext cx="2953075" cy="2964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itchFamily="-112" charset="0"/>
                <a:ea typeface="+mn-ea"/>
                <a:cs typeface="+mn-cs"/>
              </a:rPr>
              <a:t>Slide credit: David Silver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597B1C0F-8F5D-8840-ABFB-10591685016F}"/>
                  </a:ext>
                </a:extLst>
              </p14:cNvPr>
              <p14:cNvContentPartPr/>
              <p14:nvPr/>
            </p14:nvContentPartPr>
            <p14:xfrm>
              <a:off x="636120" y="629280"/>
              <a:ext cx="2837880" cy="3897720"/>
            </p14:xfrm>
          </p:contentPart>
        </mc:Choice>
        <mc:Fallback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597B1C0F-8F5D-8840-ABFB-10591685016F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26760" y="619920"/>
                <a:ext cx="2856600" cy="39164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844778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6E47C280-F9E6-6444-9DA2-FABE1E668E87}"/>
              </a:ext>
            </a:extLst>
          </p:cNvPr>
          <p:cNvSpPr/>
          <p:nvPr/>
        </p:nvSpPr>
        <p:spPr>
          <a:xfrm>
            <a:off x="481473" y="370701"/>
            <a:ext cx="6172200" cy="3885804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numCol="1" rtlCol="0" anchor="t"/>
          <a:lstStyle/>
          <a:p>
            <a:pPr marL="746125" marR="0" lvl="0" indent="-449263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FB210"/>
              </a:buClr>
              <a:buSzTx/>
              <a:buFont typeface="Segoe UI Symbol" panose="020B0502040204020203" pitchFamily="34" charset="0"/>
              <a:buChar char="⬣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8345A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Markov Decision Processes (MDPs)</a:t>
            </a:r>
          </a:p>
          <a:p>
            <a:pPr marL="1203325" marR="0" lvl="1" indent="-449263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FB210"/>
              </a:buClr>
              <a:buSzTx/>
              <a:buFont typeface="Segoe UI Symbol" panose="020B0502040204020203" pitchFamily="34" charset="0"/>
              <a:buChar char="⬣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8345A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States, Actions, Reward dist., Transition dist., Discount factor (gamma)</a:t>
            </a:r>
          </a:p>
          <a:p>
            <a:pPr marL="746125" marR="0" lvl="0" indent="-449263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FB210"/>
              </a:buClr>
              <a:buSzTx/>
              <a:buFont typeface="Segoe UI Symbol" panose="020B0502040204020203" pitchFamily="34" charset="0"/>
              <a:buChar char="⬣"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8345A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746125" marR="0" lvl="0" indent="-449263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FB210"/>
              </a:buClr>
              <a:buSzTx/>
              <a:buFont typeface="Segoe UI Symbol" panose="020B0502040204020203" pitchFamily="34" charset="0"/>
              <a:buChar char="⬣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8345A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Policy: </a:t>
            </a:r>
          </a:p>
          <a:p>
            <a:pPr marL="1203325" marR="0" lvl="1" indent="-449263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FB210"/>
              </a:buClr>
              <a:buSzTx/>
              <a:buFont typeface="Segoe UI Symbol" panose="020B0502040204020203" pitchFamily="34" charset="0"/>
              <a:buChar char="⬣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8345A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Mapping from states to actions (deterministic)</a:t>
            </a:r>
          </a:p>
          <a:p>
            <a:pPr marL="1203325" marR="0" lvl="1" indent="-449263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FB210"/>
              </a:buClr>
              <a:buSzTx/>
              <a:buFont typeface="Segoe UI Symbol" panose="020B0502040204020203" pitchFamily="34" charset="0"/>
              <a:buChar char="⬣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8345A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Distribution of actions given states (stochastic)</a:t>
            </a:r>
            <a:b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8345A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</a:b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8345A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746125" marR="0" lvl="0" indent="-449263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FB210"/>
              </a:buClr>
              <a:buSzTx/>
              <a:buFont typeface="Segoe UI Symbol" panose="020B0502040204020203" pitchFamily="34" charset="0"/>
              <a:buChar char="⬣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8345A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What is a good policy? </a:t>
            </a:r>
          </a:p>
          <a:p>
            <a:pPr marL="1203325" marR="0" lvl="1" indent="-449263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FB210"/>
              </a:buClr>
              <a:buSzTx/>
              <a:buFont typeface="Segoe UI Symbol" panose="020B0502040204020203" pitchFamily="34" charset="0"/>
              <a:buChar char="⬣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8345A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Maximize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8345A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discounted sum of future rewards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8345A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1660525" marR="0" lvl="2" indent="-449263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FB210"/>
              </a:buClr>
              <a:buSzTx/>
              <a:buFont typeface="Segoe UI Symbol" panose="020B0502040204020203" pitchFamily="34" charset="0"/>
              <a:buChar char="⬣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8345A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Discount factor: </a:t>
            </a:r>
          </a:p>
          <a:p>
            <a:pPr marL="746125" marR="0" lvl="0" indent="-449263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FB210"/>
              </a:buClr>
              <a:buSzTx/>
              <a:buFont typeface="Segoe UI Symbol" panose="020B0502040204020203" pitchFamily="34" charset="0"/>
              <a:buChar char="⬣"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8345A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1203325" marR="0" lvl="1" indent="-449263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FB210"/>
              </a:buClr>
              <a:buSzTx/>
              <a:buFont typeface="Segoe UI Symbol" panose="020B0502040204020203" pitchFamily="34" charset="0"/>
              <a:buChar char="⬣"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8345A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746125" marR="0" lvl="0" indent="-449263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FB210"/>
              </a:buClr>
              <a:buSzTx/>
              <a:buFont typeface="Segoe UI Symbol" panose="020B0502040204020203" pitchFamily="34" charset="0"/>
              <a:buChar char="⬣"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8345A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1203325" marR="0" lvl="1" indent="-449263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FB210"/>
              </a:buClr>
              <a:buSzTx/>
              <a:buFont typeface="Segoe UI Symbol" panose="020B0502040204020203" pitchFamily="34" charset="0"/>
              <a:buChar char="⬣"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8345A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746125" marR="0" lvl="0" indent="-449263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FB210"/>
              </a:buClr>
              <a:buSzTx/>
              <a:buFont typeface="Segoe UI Symbol" panose="020B0502040204020203" pitchFamily="34" charset="0"/>
              <a:buChar char="⬣"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8345A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746125" marR="0" lvl="0" indent="-449263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FB210"/>
              </a:buClr>
              <a:buSzTx/>
              <a:buFont typeface="Segoe UI Symbol" panose="020B0502040204020203" pitchFamily="34" charset="0"/>
              <a:buChar char="⬣"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8345A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1203325" marR="0" lvl="1" indent="-449263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FB210"/>
              </a:buClr>
              <a:buSzTx/>
              <a:buFont typeface="Segoe UI Symbol" panose="020B0502040204020203" pitchFamily="34" charset="0"/>
              <a:buChar char="⬣"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8345A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2D70A72B-358F-DE44-B97E-EF16A1139A12}"/>
              </a:ext>
            </a:extLst>
          </p:cNvPr>
          <p:cNvSpPr txBox="1">
            <a:spLocks/>
          </p:cNvSpPr>
          <p:nvPr/>
        </p:nvSpPr>
        <p:spPr>
          <a:xfrm>
            <a:off x="1638300" y="4581967"/>
            <a:ext cx="6172200" cy="485775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"/>
                <a:ea typeface="+mj-ea"/>
                <a:cs typeface="Helvetica Neue"/>
              </a:rPr>
              <a:t>Recap: MDPs, Policy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30ED8C3-1419-FE44-8117-AB5224235E0D}"/>
              </a:ext>
            </a:extLst>
          </p:cNvPr>
          <p:cNvGrpSpPr/>
          <p:nvPr/>
        </p:nvGrpSpPr>
        <p:grpSpPr>
          <a:xfrm>
            <a:off x="6871791" y="422308"/>
            <a:ext cx="1635071" cy="695900"/>
            <a:chOff x="6610027" y="717170"/>
            <a:chExt cx="1635071" cy="695900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B697E94E-4A98-0846-BFC2-DD1D36943203}"/>
                </a:ext>
              </a:extLst>
            </p:cNvPr>
            <p:cNvSpPr/>
            <p:nvPr/>
          </p:nvSpPr>
          <p:spPr>
            <a:xfrm>
              <a:off x="6610027" y="717170"/>
              <a:ext cx="1635071" cy="695900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100259FE-AC43-5B41-B30D-2DCDD0EB5AE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696291" y="1068995"/>
              <a:ext cx="1425380" cy="247601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1F5CD3C1-CFB9-F34F-80E3-DA6022760885}"/>
                </a:ext>
              </a:extLst>
            </p:cNvPr>
            <p:cNvSpPr txBox="1"/>
            <p:nvPr/>
          </p:nvSpPr>
          <p:spPr>
            <a:xfrm>
              <a:off x="7056395" y="717170"/>
              <a:ext cx="7051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22539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MDP</a:t>
              </a: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D33E60A1-B379-2445-974F-E94EA7D7A4A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9030" t="31107" b="4777"/>
          <a:stretch/>
        </p:blipFill>
        <p:spPr>
          <a:xfrm>
            <a:off x="7018825" y="1556084"/>
            <a:ext cx="1303840" cy="973221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47AE3F76-6321-0944-AC94-6F5FFFE9F4F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22065" y="3517505"/>
            <a:ext cx="134612" cy="165676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0CFA1B50-35E2-0B4C-983F-A8442B6B1A07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495"/>
          <a:stretch/>
        </p:blipFill>
        <p:spPr>
          <a:xfrm>
            <a:off x="5877620" y="3376094"/>
            <a:ext cx="2988318" cy="879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5510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itle 1">
            <a:extLst>
              <a:ext uri="{FF2B5EF4-FFF2-40B4-BE49-F238E27FC236}">
                <a16:creationId xmlns:a16="http://schemas.microsoft.com/office/drawing/2014/main" id="{2D70A72B-358F-DE44-B97E-EF16A1139A12}"/>
              </a:ext>
            </a:extLst>
          </p:cNvPr>
          <p:cNvSpPr txBox="1">
            <a:spLocks/>
          </p:cNvSpPr>
          <p:nvPr/>
        </p:nvSpPr>
        <p:spPr>
          <a:xfrm>
            <a:off x="1638300" y="4581967"/>
            <a:ext cx="6172200" cy="485775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"/>
                <a:ea typeface="+mj-ea"/>
                <a:cs typeface="Helvetica Neue"/>
              </a:rPr>
              <a:t>Recap: Optimal policy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E47C280-F9E6-6444-9DA2-FABE1E668E87}"/>
              </a:ext>
            </a:extLst>
          </p:cNvPr>
          <p:cNvSpPr/>
          <p:nvPr/>
        </p:nvSpPr>
        <p:spPr>
          <a:xfrm>
            <a:off x="481474" y="370701"/>
            <a:ext cx="7893092" cy="362143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numCol="1" rtlCol="0" anchor="t"/>
          <a:lstStyle/>
          <a:p>
            <a:pPr marL="746125" marR="0" lvl="0" indent="-449263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FB210"/>
              </a:buClr>
              <a:buSzTx/>
              <a:buFont typeface="Segoe UI Symbol" panose="020B0502040204020203" pitchFamily="34" charset="0"/>
              <a:buChar char="⬣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8345A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Formally, the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8345A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optimal policy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8345A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 is defined as:</a:t>
            </a:r>
          </a:p>
          <a:p>
            <a:pPr marL="746125" marR="0" lvl="0" indent="-449263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FB210"/>
              </a:buClr>
              <a:buSzTx/>
              <a:buFont typeface="Segoe UI Symbol" panose="020B0502040204020203" pitchFamily="34" charset="0"/>
              <a:buChar char="⬣"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8345A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746125" marR="0" lvl="0" indent="-449263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FB210"/>
              </a:buClr>
              <a:buSzTx/>
              <a:buFont typeface="Segoe UI Symbol" panose="020B0502040204020203" pitchFamily="34" charset="0"/>
              <a:buChar char="⬣"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8345A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746125" marR="0" lvl="0" indent="-449263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FB210"/>
              </a:buClr>
              <a:buSzTx/>
              <a:buFont typeface="Segoe UI Symbol" panose="020B0502040204020203" pitchFamily="34" charset="0"/>
              <a:buChar char="⬣"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8345A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746125" marR="0" lvl="0" indent="-449263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FB210"/>
              </a:buClr>
              <a:buSzTx/>
              <a:buFont typeface="Segoe UI Symbol" panose="020B0502040204020203" pitchFamily="34" charset="0"/>
              <a:buChar char="⬣"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8345A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746125" marR="0" lvl="0" indent="-449263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FB210"/>
              </a:buClr>
              <a:buSzTx/>
              <a:buFont typeface="Segoe UI Symbol" panose="020B0502040204020203" pitchFamily="34" charset="0"/>
              <a:buChar char="⬣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8345A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746125" marR="0" lvl="0" indent="-449263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FB210"/>
              </a:buClr>
              <a:buSzTx/>
              <a:buFont typeface="Segoe UI Symbol" panose="020B0502040204020203" pitchFamily="34" charset="0"/>
              <a:buChar char="⬣"/>
              <a:tabLst/>
              <a:defRPr/>
            </a:pP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08345A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746125" marR="0" lvl="0" indent="-449263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FB210"/>
              </a:buClr>
              <a:buSzTx/>
              <a:buFont typeface="Segoe UI Symbol" panose="020B0502040204020203" pitchFamily="34" charset="0"/>
              <a:buChar char="⬣"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8345A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746125" marR="0" lvl="0" indent="-449263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FB210"/>
              </a:buClr>
              <a:buSzTx/>
              <a:buFont typeface="Segoe UI Symbol" panose="020B0502040204020203" pitchFamily="34" charset="0"/>
              <a:buChar char="⬣"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8345A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746125" marR="0" lvl="0" indent="-449263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FB210"/>
              </a:buClr>
              <a:buSzTx/>
              <a:buFont typeface="Segoe UI Symbol" panose="020B0502040204020203" pitchFamily="34" charset="0"/>
              <a:buChar char="⬣"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8345A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D9B9D9A-39C7-BC48-9F67-3B9178E32A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35819" y="1416379"/>
            <a:ext cx="3987408" cy="119529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BF04D0B-B509-A346-B521-B3F39ED9F58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95500" y="2928626"/>
            <a:ext cx="4953000" cy="272882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D18856D6-6CE8-EE44-BD40-744AEC75721E}"/>
              </a:ext>
            </a:extLst>
          </p:cNvPr>
          <p:cNvGrpSpPr/>
          <p:nvPr/>
        </p:nvGrpSpPr>
        <p:grpSpPr>
          <a:xfrm>
            <a:off x="3866826" y="901960"/>
            <a:ext cx="3099662" cy="1004336"/>
            <a:chOff x="3866826" y="901960"/>
            <a:chExt cx="3099662" cy="1004336"/>
          </a:xfrm>
        </p:grpSpPr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33D92E66-8654-044D-A7DB-E9E3C74D164A}"/>
                </a:ext>
              </a:extLst>
            </p:cNvPr>
            <p:cNvSpPr txBox="1"/>
            <p:nvPr/>
          </p:nvSpPr>
          <p:spPr>
            <a:xfrm>
              <a:off x="3866826" y="901960"/>
              <a:ext cx="309966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sng" strike="noStrike" kern="1200" cap="none" spc="0" normalizeH="0" baseline="0" noProof="0" dirty="0">
                  <a:ln>
                    <a:noFill/>
                  </a:ln>
                  <a:solidFill>
                    <a:srgbClr val="022539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discounted</a:t>
              </a: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22539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1400" b="0" i="0" u="sng" strike="noStrike" kern="1200" cap="none" spc="0" normalizeH="0" baseline="0" noProof="0" dirty="0">
                  <a:ln>
                    <a:noFill/>
                  </a:ln>
                  <a:solidFill>
                    <a:srgbClr val="022539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sum</a:t>
              </a: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22539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of </a:t>
              </a:r>
              <a:r>
                <a:rPr kumimoji="0" lang="en-US" sz="1400" b="0" i="0" u="sng" strike="noStrike" kern="1200" cap="none" spc="0" normalizeH="0" baseline="0" noProof="0" dirty="0">
                  <a:ln>
                    <a:noFill/>
                  </a:ln>
                  <a:solidFill>
                    <a:srgbClr val="022539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future rewards</a:t>
              </a:r>
              <a:endParaRPr kumimoji="0" lang="en-US" sz="1600" b="0" i="0" u="sng" strike="noStrike" kern="1200" cap="none" spc="0" normalizeH="0" baseline="0" noProof="0" dirty="0">
                <a:ln>
                  <a:noFill/>
                </a:ln>
                <a:solidFill>
                  <a:srgbClr val="022539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12" name="Curved Connector 11">
              <a:extLst>
                <a:ext uri="{FF2B5EF4-FFF2-40B4-BE49-F238E27FC236}">
                  <a16:creationId xmlns:a16="http://schemas.microsoft.com/office/drawing/2014/main" id="{E1AE2040-9514-CC4B-899C-1ABE7BC25D5D}"/>
                </a:ext>
              </a:extLst>
            </p:cNvPr>
            <p:cNvCxnSpPr>
              <a:cxnSpLocks/>
            </p:cNvCxnSpPr>
            <p:nvPr/>
          </p:nvCxnSpPr>
          <p:spPr>
            <a:xfrm rot="16200000" flipH="1">
              <a:off x="4694600" y="1176483"/>
              <a:ext cx="666618" cy="607018"/>
            </a:xfrm>
            <a:prstGeom prst="curvedConnector3">
              <a:avLst/>
            </a:prstGeom>
            <a:ln>
              <a:solidFill>
                <a:schemeClr val="accent2">
                  <a:lumMod val="75000"/>
                </a:schemeClr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Curved Connector 16">
              <a:extLst>
                <a:ext uri="{FF2B5EF4-FFF2-40B4-BE49-F238E27FC236}">
                  <a16:creationId xmlns:a16="http://schemas.microsoft.com/office/drawing/2014/main" id="{BCABA182-5EE9-2F49-998A-C69F40C86B9D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4735920" y="1315977"/>
              <a:ext cx="594314" cy="255725"/>
            </a:xfrm>
            <a:prstGeom prst="curvedConnector3">
              <a:avLst>
                <a:gd name="adj1" fmla="val 39568"/>
              </a:avLst>
            </a:prstGeom>
            <a:ln>
              <a:solidFill>
                <a:schemeClr val="tx1">
                  <a:lumMod val="75000"/>
                  <a:lumOff val="25000"/>
                </a:schemeClr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Curved Connector 24">
              <a:extLst>
                <a:ext uri="{FF2B5EF4-FFF2-40B4-BE49-F238E27FC236}">
                  <a16:creationId xmlns:a16="http://schemas.microsoft.com/office/drawing/2014/main" id="{3ECE2CE9-9278-5C48-9CB7-0D68BF588FF1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5462652" y="1333491"/>
              <a:ext cx="759612" cy="385997"/>
            </a:xfrm>
            <a:prstGeom prst="curvedConnector3">
              <a:avLst>
                <a:gd name="adj1" fmla="val 50000"/>
              </a:avLst>
            </a:prstGeom>
            <a:ln>
              <a:solidFill>
                <a:srgbClr val="00B050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32A736EA-59CC-A54F-8725-7FA4524575D1}"/>
              </a:ext>
            </a:extLst>
          </p:cNvPr>
          <p:cNvSpPr/>
          <p:nvPr/>
        </p:nvSpPr>
        <p:spPr>
          <a:xfrm>
            <a:off x="1154178" y="2717186"/>
            <a:ext cx="6835644" cy="96864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84D4C558-1EF2-49F2-803E-E27ACBBD772B}"/>
                  </a:ext>
                </a:extLst>
              </p14:cNvPr>
              <p14:cNvContentPartPr/>
              <p14:nvPr/>
            </p14:nvContentPartPr>
            <p14:xfrm>
              <a:off x="1321200" y="959400"/>
              <a:ext cx="4734360" cy="168552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84D4C558-1EF2-49F2-803E-E27ACBBD772B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311840" y="950040"/>
                <a:ext cx="4753080" cy="17042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480069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6E47C280-F9E6-6444-9DA2-FABE1E668E87}"/>
              </a:ext>
            </a:extLst>
          </p:cNvPr>
          <p:cNvSpPr/>
          <p:nvPr/>
        </p:nvSpPr>
        <p:spPr>
          <a:xfrm>
            <a:off x="481474" y="370701"/>
            <a:ext cx="7893092" cy="362143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numCol="1" rtlCol="0" anchor="t"/>
          <a:lstStyle/>
          <a:p>
            <a:pPr marL="746125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r>
              <a:rPr lang="en-US" sz="1600" dirty="0">
                <a:solidFill>
                  <a:srgbClr val="08345A"/>
                </a:solidFill>
                <a:latin typeface="Helvetica" pitchFamily="2" charset="0"/>
              </a:rPr>
              <a:t>A </a:t>
            </a:r>
            <a:r>
              <a:rPr lang="en-US" sz="1600" b="1" dirty="0">
                <a:solidFill>
                  <a:srgbClr val="08345A"/>
                </a:solidFill>
                <a:latin typeface="Helvetica" pitchFamily="2" charset="0"/>
              </a:rPr>
              <a:t>value function</a:t>
            </a:r>
            <a:r>
              <a:rPr lang="en-US" sz="1600" dirty="0">
                <a:solidFill>
                  <a:srgbClr val="08345A"/>
                </a:solidFill>
                <a:latin typeface="Helvetica" pitchFamily="2" charset="0"/>
              </a:rPr>
              <a:t> is a prediction of discounted sum of future reward</a:t>
            </a:r>
          </a:p>
          <a:p>
            <a:pPr marL="746125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r>
              <a:rPr lang="en-US" sz="1600" b="1" dirty="0">
                <a:solidFill>
                  <a:srgbClr val="08345A"/>
                </a:solidFill>
                <a:latin typeface="Helvetica" pitchFamily="2" charset="0"/>
              </a:rPr>
              <a:t>State</a:t>
            </a:r>
            <a:r>
              <a:rPr lang="en-US" sz="1600" dirty="0">
                <a:solidFill>
                  <a:srgbClr val="08345A"/>
                </a:solidFill>
                <a:latin typeface="Helvetica" pitchFamily="2" charset="0"/>
              </a:rPr>
              <a:t> value function / </a:t>
            </a:r>
            <a:r>
              <a:rPr lang="en-US" sz="1600" b="1" dirty="0">
                <a:solidFill>
                  <a:srgbClr val="08345A"/>
                </a:solidFill>
                <a:latin typeface="Helvetica" pitchFamily="2" charset="0"/>
              </a:rPr>
              <a:t>V</a:t>
            </a:r>
            <a:r>
              <a:rPr lang="en-US" sz="1600" dirty="0">
                <a:solidFill>
                  <a:srgbClr val="08345A"/>
                </a:solidFill>
                <a:latin typeface="Helvetica" pitchFamily="2" charset="0"/>
              </a:rPr>
              <a:t>-function /</a:t>
            </a:r>
          </a:p>
          <a:p>
            <a:pPr marL="1203325" lvl="1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r>
              <a:rPr lang="en-US" sz="1600" dirty="0">
                <a:solidFill>
                  <a:srgbClr val="08345A"/>
                </a:solidFill>
                <a:latin typeface="Helvetica" pitchFamily="2" charset="0"/>
              </a:rPr>
              <a:t>How good is this state?</a:t>
            </a:r>
          </a:p>
          <a:p>
            <a:pPr marL="1203325" lvl="1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r>
              <a:rPr lang="en-US" sz="1600" dirty="0">
                <a:solidFill>
                  <a:srgbClr val="08345A"/>
                </a:solidFill>
                <a:latin typeface="Helvetica" pitchFamily="2" charset="0"/>
              </a:rPr>
              <a:t>Am I likely to win/lose the game from this state?</a:t>
            </a:r>
          </a:p>
          <a:p>
            <a:pPr marL="1203325" lvl="1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endParaRPr lang="en-US" sz="1600" dirty="0">
              <a:solidFill>
                <a:srgbClr val="08345A"/>
              </a:solidFill>
              <a:latin typeface="Helvetica" pitchFamily="2" charset="0"/>
            </a:endParaRPr>
          </a:p>
          <a:p>
            <a:pPr marL="746125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endParaRPr lang="en-US" sz="1600" b="1" dirty="0">
              <a:solidFill>
                <a:srgbClr val="08345A"/>
              </a:solidFill>
              <a:latin typeface="Helvetica" pitchFamily="2" charset="0"/>
            </a:endParaRPr>
          </a:p>
          <a:p>
            <a:pPr marL="746125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endParaRPr lang="en-US" sz="1600" b="1" dirty="0">
              <a:solidFill>
                <a:srgbClr val="08345A"/>
              </a:solidFill>
              <a:latin typeface="Helvetica" pitchFamily="2" charset="0"/>
            </a:endParaRPr>
          </a:p>
          <a:p>
            <a:pPr marL="746125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r>
              <a:rPr lang="en-US" sz="1600" b="1" dirty="0">
                <a:solidFill>
                  <a:srgbClr val="08345A"/>
                </a:solidFill>
                <a:latin typeface="Helvetica" pitchFamily="2" charset="0"/>
              </a:rPr>
              <a:t>State-Action </a:t>
            </a:r>
            <a:r>
              <a:rPr lang="en-US" sz="1600" dirty="0">
                <a:solidFill>
                  <a:srgbClr val="08345A"/>
                </a:solidFill>
                <a:latin typeface="Helvetica" pitchFamily="2" charset="0"/>
              </a:rPr>
              <a:t>value function / </a:t>
            </a:r>
            <a:r>
              <a:rPr lang="en-US" sz="1600" b="1" dirty="0">
                <a:solidFill>
                  <a:srgbClr val="08345A"/>
                </a:solidFill>
                <a:latin typeface="Helvetica" pitchFamily="2" charset="0"/>
              </a:rPr>
              <a:t>Q</a:t>
            </a:r>
            <a:r>
              <a:rPr lang="en-US" sz="1600" dirty="0">
                <a:solidFill>
                  <a:srgbClr val="08345A"/>
                </a:solidFill>
                <a:latin typeface="Helvetica" pitchFamily="2" charset="0"/>
              </a:rPr>
              <a:t>-function /</a:t>
            </a:r>
          </a:p>
          <a:p>
            <a:pPr marL="1203325" lvl="1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r>
              <a:rPr lang="en-US" sz="1600" dirty="0">
                <a:solidFill>
                  <a:srgbClr val="08345A"/>
                </a:solidFill>
                <a:latin typeface="Helvetica" pitchFamily="2" charset="0"/>
              </a:rPr>
              <a:t>How good is this state-action pair?</a:t>
            </a:r>
          </a:p>
          <a:p>
            <a:pPr marL="1203325" lvl="1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r>
              <a:rPr lang="en-US" sz="1600" dirty="0">
                <a:solidFill>
                  <a:srgbClr val="08345A"/>
                </a:solidFill>
                <a:latin typeface="Helvetica" pitchFamily="2" charset="0"/>
              </a:rPr>
              <a:t>In this state, what is the impact of this action on my future?</a:t>
            </a:r>
          </a:p>
          <a:p>
            <a:pPr marL="746125" indent="-449263">
              <a:spcBef>
                <a:spcPts val="600"/>
              </a:spcBef>
              <a:buClr>
                <a:srgbClr val="EFB210"/>
              </a:buClr>
              <a:buFont typeface="Segoe UI Symbol" panose="020B0502040204020203" pitchFamily="34" charset="0"/>
              <a:buChar char="⬣"/>
            </a:pPr>
            <a:endParaRPr lang="en-US" sz="1600" dirty="0">
              <a:solidFill>
                <a:srgbClr val="08345A"/>
              </a:solidFill>
              <a:latin typeface="Helvetica" pitchFamily="2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D79F3313-EEB8-C34C-AC87-2F521EB1B3D7}"/>
              </a:ext>
            </a:extLst>
          </p:cNvPr>
          <p:cNvSpPr txBox="1">
            <a:spLocks/>
          </p:cNvSpPr>
          <p:nvPr/>
        </p:nvSpPr>
        <p:spPr>
          <a:xfrm>
            <a:off x="1638300" y="4581967"/>
            <a:ext cx="6172200" cy="485775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"/>
                <a:ea typeface="+mj-ea"/>
                <a:cs typeface="Helvetica Neue"/>
              </a:rPr>
              <a:t>Recap: Value Function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4B1C438-5278-5B48-B2CD-DCB6A61A8E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12520" y="1092631"/>
            <a:ext cx="996671" cy="16408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22B7516-BA00-AC47-AABE-FADFC8D0DEB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26924" y="2668479"/>
            <a:ext cx="1180885" cy="17012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0B52030-472B-C04E-B898-351B2598955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09794" y="1605000"/>
            <a:ext cx="3613978" cy="99576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009413F-60C2-CB4E-8F84-E9E4777FE5E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61026" y="3577142"/>
            <a:ext cx="4158916" cy="864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2460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theme/theme1.xml><?xml version="1.0" encoding="utf-8"?>
<a:theme xmlns:a="http://schemas.openxmlformats.org/drawingml/2006/main" name="DL OMSCS Template">
  <a:themeElements>
    <a:clrScheme name="Custom 1">
      <a:dk1>
        <a:srgbClr val="022539"/>
      </a:dk1>
      <a:lt1>
        <a:srgbClr val="FFFFFF"/>
      </a:lt1>
      <a:dk2>
        <a:srgbClr val="1F497D"/>
      </a:dk2>
      <a:lt2>
        <a:srgbClr val="EEECE1"/>
      </a:lt2>
      <a:accent1>
        <a:srgbClr val="F7C145"/>
      </a:accent1>
      <a:accent2>
        <a:srgbClr val="F06E33"/>
      </a:accent2>
      <a:accent3>
        <a:srgbClr val="5B9BA3"/>
      </a:accent3>
      <a:accent4>
        <a:srgbClr val="710552"/>
      </a:accent4>
      <a:accent5>
        <a:srgbClr val="D6DAD3"/>
      </a:accent5>
      <a:accent6>
        <a:srgbClr val="8E8A77"/>
      </a:accent6>
      <a:hlink>
        <a:srgbClr val="4177BA"/>
      </a:hlink>
      <a:folHlink>
        <a:srgbClr val="F7C145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7643-4803 RL L1" id="{4E99423D-4828-FC43-AFE3-27DAADC69112}" vid="{753662F3-975A-574F-91C0-E82B8B901B6D}"/>
    </a:ext>
  </a:extLst>
</a:theme>
</file>

<file path=ppt/theme/theme2.xml><?xml version="1.0" encoding="utf-8"?>
<a:theme xmlns:a="http://schemas.openxmlformats.org/drawingml/2006/main" name="Office Theme">
  <a:themeElements>
    <a:clrScheme name="Custom 1">
      <a:dk1>
        <a:srgbClr val="022539"/>
      </a:dk1>
      <a:lt1>
        <a:srgbClr val="FFFFFF"/>
      </a:lt1>
      <a:dk2>
        <a:srgbClr val="1F497D"/>
      </a:dk2>
      <a:lt2>
        <a:srgbClr val="EEECE1"/>
      </a:lt2>
      <a:accent1>
        <a:srgbClr val="F7C145"/>
      </a:accent1>
      <a:accent2>
        <a:srgbClr val="F06E33"/>
      </a:accent2>
      <a:accent3>
        <a:srgbClr val="5B9BA3"/>
      </a:accent3>
      <a:accent4>
        <a:srgbClr val="710552"/>
      </a:accent4>
      <a:accent5>
        <a:srgbClr val="D6DAD3"/>
      </a:accent5>
      <a:accent6>
        <a:srgbClr val="8E8A77"/>
      </a:accent6>
      <a:hlink>
        <a:srgbClr val="4177BA"/>
      </a:hlink>
      <a:folHlink>
        <a:srgbClr val="F7C145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DL OMSCS Template" id="{04AF0C12-36F6-0D4F-B366-8FFC41ECAEFB}" vid="{E40DAE5D-FDCD-F24B-B9F8-CEB74FA9DF0D}"/>
    </a:ext>
  </a:extLst>
</a:theme>
</file>

<file path=ppt/theme/theme3.xml><?xml version="1.0" encoding="utf-8"?>
<a:theme xmlns:a="http://schemas.openxmlformats.org/drawingml/2006/main" name="1_Office Theme">
  <a:themeElements>
    <a:clrScheme name="Custom 1">
      <a:dk1>
        <a:srgbClr val="022539"/>
      </a:dk1>
      <a:lt1>
        <a:srgbClr val="FFFFFF"/>
      </a:lt1>
      <a:dk2>
        <a:srgbClr val="1F497D"/>
      </a:dk2>
      <a:lt2>
        <a:srgbClr val="EEECE1"/>
      </a:lt2>
      <a:accent1>
        <a:srgbClr val="F7C145"/>
      </a:accent1>
      <a:accent2>
        <a:srgbClr val="F06E33"/>
      </a:accent2>
      <a:accent3>
        <a:srgbClr val="5B9BA3"/>
      </a:accent3>
      <a:accent4>
        <a:srgbClr val="710552"/>
      </a:accent4>
      <a:accent5>
        <a:srgbClr val="D6DAD3"/>
      </a:accent5>
      <a:accent6>
        <a:srgbClr val="8E8A77"/>
      </a:accent6>
      <a:hlink>
        <a:srgbClr val="4177BA"/>
      </a:hlink>
      <a:folHlink>
        <a:srgbClr val="F7C145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cyber_temp" id="{ECC33DB4-E445-2E4B-9521-5B5AC45F4942}" vid="{E74056C0-E9B8-C249-A608-F24790995140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30ae270d-2509-4c26-98ed-b34d6592f197">
      <UserInfo>
        <DisplayName>Sanders, Brenda</DisplayName>
        <AccountId>669</AccountId>
        <AccountType/>
      </UserInfo>
      <UserInfo>
        <DisplayName>Powell, Rolanda</DisplayName>
        <AccountId>983</AccountId>
        <AccountType/>
      </UserInfo>
      <UserInfo>
        <DisplayName>Aiello, Brittany A</DisplayName>
        <AccountId>1065</AccountId>
        <AccountType/>
      </UserInfo>
    </SharedWithUsers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D3EFE357999404EA8C5B1B83429B5D8" ma:contentTypeVersion="7" ma:contentTypeDescription="Create a new document." ma:contentTypeScope="" ma:versionID="65905882660059d212da7c8b685a0f49">
  <xsd:schema xmlns:xsd="http://www.w3.org/2001/XMLSchema" xmlns:xs="http://www.w3.org/2001/XMLSchema" xmlns:p="http://schemas.microsoft.com/office/2006/metadata/properties" xmlns:ns2="7863af72-ffb0-450a-b2c6-a5c10336dc80" xmlns:ns3="30ae270d-2509-4c26-98ed-b34d6592f197" targetNamespace="http://schemas.microsoft.com/office/2006/metadata/properties" ma:root="true" ma:fieldsID="e9cd48ac7e2c256817f7fc5f4d755ef5" ns2:_="" ns3:_="">
    <xsd:import namespace="7863af72-ffb0-450a-b2c6-a5c10336dc80"/>
    <xsd:import namespace="30ae270d-2509-4c26-98ed-b34d6592f19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863af72-ffb0-450a-b2c6-a5c10336dc8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MediaServiceAutoTags" ma:internalName="MediaServiceAutoTags" ma:readOnly="true">
      <xsd:simpleType>
        <xsd:restriction base="dms:Text"/>
      </xsd:simpleType>
    </xsd:element>
    <xsd:element name="MediaServiceOCR" ma:index="14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0ae270d-2509-4c26-98ed-b34d6592f197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813EEB8B-41D2-4428-830B-E8F18B392667}">
  <ds:schemaRefs>
    <ds:schemaRef ds:uri="http://schemas.microsoft.com/office/2006/metadata/properties"/>
    <ds:schemaRef ds:uri="http://schemas.microsoft.com/office/infopath/2007/PartnerControls"/>
    <ds:schemaRef ds:uri="dea2732e-0059-4872-a2bb-ce14bca0337f"/>
    <ds:schemaRef ds:uri="30ae270d-2509-4c26-98ed-b34d6592f197"/>
  </ds:schemaRefs>
</ds:datastoreItem>
</file>

<file path=customXml/itemProps2.xml><?xml version="1.0" encoding="utf-8"?>
<ds:datastoreItem xmlns:ds="http://schemas.openxmlformats.org/officeDocument/2006/customXml" ds:itemID="{799ABF09-AD31-4DA8-BFC6-400A9D7F438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863af72-ffb0-450a-b2c6-a5c10336dc80"/>
    <ds:schemaRef ds:uri="30ae270d-2509-4c26-98ed-b34d6592f19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498CA05C-CBF7-4785-809C-3A6C90C15C5B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DL OMSCS Template</Template>
  <TotalTime>17447</TotalTime>
  <Words>1438</Words>
  <Application>Microsoft Macintosh PowerPoint</Application>
  <PresentationFormat>On-screen Show (16:9)</PresentationFormat>
  <Paragraphs>480</Paragraphs>
  <Slides>47</Slides>
  <Notes>41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47</vt:i4>
      </vt:variant>
    </vt:vector>
  </HeadingPairs>
  <TitlesOfParts>
    <vt:vector size="55" baseType="lpstr">
      <vt:lpstr>Arial</vt:lpstr>
      <vt:lpstr>Calibri</vt:lpstr>
      <vt:lpstr>Helvetica</vt:lpstr>
      <vt:lpstr>Helvetica Neue</vt:lpstr>
      <vt:lpstr>Segoe UI Symbol</vt:lpstr>
      <vt:lpstr>DL OMSCS Template</vt:lpstr>
      <vt:lpstr>Office Theme</vt:lpstr>
      <vt:lpstr>1_Office Theme</vt:lpstr>
      <vt:lpstr>PowerPoint Presentation</vt:lpstr>
      <vt:lpstr>Administrativia</vt:lpstr>
      <vt:lpstr>Administrativia</vt:lpstr>
      <vt:lpstr>Administrativia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Plan for today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Actor Critic</vt:lpstr>
      <vt:lpstr>Actor Critic</vt:lpstr>
      <vt:lpstr>Actor Critic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Summary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Microsoft Office User</dc:creator>
  <cp:keywords/>
  <dc:description/>
  <cp:lastModifiedBy>Dhruv Batra</cp:lastModifiedBy>
  <cp:revision>1641</cp:revision>
  <dcterms:created xsi:type="dcterms:W3CDTF">2019-05-03T20:10:18Z</dcterms:created>
  <dcterms:modified xsi:type="dcterms:W3CDTF">2021-11-09T18:48:27Z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0x0101000D3EFE357999404EA8C5B1B83429B5D8</vt:lpwstr>
  </property>
</Properties>
</file>