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4.xml" ContentType="application/inkml+xml"/>
  <Override PartName="/ppt/notesSlides/notesSlide11.xml" ContentType="application/vnd.openxmlformats-officedocument.presentationml.notesSlide+xml"/>
  <Override PartName="/ppt/ink/ink5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6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684" r:id="rId6"/>
  </p:sldMasterIdLst>
  <p:notesMasterIdLst>
    <p:notesMasterId r:id="rId54"/>
  </p:notesMasterIdLst>
  <p:sldIdLst>
    <p:sldId id="458" r:id="rId7"/>
    <p:sldId id="2312" r:id="rId8"/>
    <p:sldId id="2342" r:id="rId9"/>
    <p:sldId id="506" r:id="rId10"/>
    <p:sldId id="1596" r:id="rId11"/>
    <p:sldId id="2344" r:id="rId12"/>
    <p:sldId id="2345" r:id="rId13"/>
    <p:sldId id="2346" r:id="rId14"/>
    <p:sldId id="2347" r:id="rId15"/>
    <p:sldId id="2348" r:id="rId16"/>
    <p:sldId id="2349" r:id="rId17"/>
    <p:sldId id="2350" r:id="rId18"/>
    <p:sldId id="2351" r:id="rId19"/>
    <p:sldId id="471" r:id="rId20"/>
    <p:sldId id="474" r:id="rId21"/>
    <p:sldId id="475" r:id="rId22"/>
    <p:sldId id="476" r:id="rId23"/>
    <p:sldId id="477" r:id="rId24"/>
    <p:sldId id="479" r:id="rId25"/>
    <p:sldId id="480" r:id="rId26"/>
    <p:sldId id="2596" r:id="rId27"/>
    <p:sldId id="487" r:id="rId28"/>
    <p:sldId id="489" r:id="rId29"/>
    <p:sldId id="491" r:id="rId30"/>
    <p:sldId id="492" r:id="rId31"/>
    <p:sldId id="493" r:id="rId32"/>
    <p:sldId id="497" r:id="rId33"/>
    <p:sldId id="502" r:id="rId34"/>
    <p:sldId id="494" r:id="rId35"/>
    <p:sldId id="2597" r:id="rId36"/>
    <p:sldId id="495" r:id="rId37"/>
    <p:sldId id="496" r:id="rId38"/>
    <p:sldId id="498" r:id="rId39"/>
    <p:sldId id="503" r:id="rId40"/>
    <p:sldId id="499" r:id="rId41"/>
    <p:sldId id="505" r:id="rId42"/>
    <p:sldId id="2569" r:id="rId43"/>
    <p:sldId id="2570" r:id="rId44"/>
    <p:sldId id="2589" r:id="rId45"/>
    <p:sldId id="2595" r:id="rId46"/>
    <p:sldId id="2594" r:id="rId47"/>
    <p:sldId id="2593" r:id="rId48"/>
    <p:sldId id="2592" r:id="rId49"/>
    <p:sldId id="2591" r:id="rId50"/>
    <p:sldId id="2590" r:id="rId51"/>
    <p:sldId id="2353" r:id="rId52"/>
    <p:sldId id="2554" r:id="rId5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" userDrawn="1">
          <p15:clr>
            <a:srgbClr val="A4A3A4"/>
          </p15:clr>
        </p15:guide>
        <p15:guide id="2" pos="5616" userDrawn="1">
          <p15:clr>
            <a:srgbClr val="A4A3A4"/>
          </p15:clr>
        </p15:guide>
        <p15:guide id="4" orient="horz" pos="31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232"/>
    <a:srgbClr val="08345A"/>
    <a:srgbClr val="F06F34"/>
    <a:srgbClr val="000000"/>
    <a:srgbClr val="FADA8F"/>
    <a:srgbClr val="92D5FB"/>
    <a:srgbClr val="D5EDBB"/>
    <a:srgbClr val="C6D9F1"/>
    <a:srgbClr val="5C9BA4"/>
    <a:srgbClr val="F8C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74" autoAdjust="0"/>
    <p:restoredTop sz="92245"/>
  </p:normalViewPr>
  <p:slideViewPr>
    <p:cSldViewPr snapToGrid="0" snapToObjects="1">
      <p:cViewPr>
        <p:scale>
          <a:sx n="105" d="100"/>
          <a:sy n="105" d="100"/>
        </p:scale>
        <p:origin x="280" y="1024"/>
      </p:cViewPr>
      <p:guideLst>
        <p:guide orient="horz" pos="132"/>
        <p:guide pos="5616"/>
        <p:guide orient="horz" pos="31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9T05:56:21.2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5562 12379 806 0,'-8'-15'72'0,"5"8"-58"0,0 3-14 0,3-3 0 15,-2 4 290-15,2-1 55 0,2-3 11 16,1 4 3-16,-3 3-278 0,3-5-55 15,-3 5-11-15,0 0-3 0,8 0 32 0,-3 0 7 0,3 5 1 0,0 2 0 16,0 3-15-16,-3-3-2 0,0 7-1 0,3 2 0 16,-3-2-16-16,1 1-3 0,-1 6-1 0,-2-3 0 15,-3 4-6-15,0-8 0 0,0 5-8 0,2-5 12 16,-4 0-12-16,4-2 9 0,-2 2-9 0,0-7 8 16,0 0-8-16,0-7 0 0,0 0 0 0,0 0 8 15,0 0-8-15,0 0 0 0,6-7-10 0,-1 0 10 16,0-7-38-16,1-1-2 15,-1-3 0-15,3 4 0 0,0-5-17 0,0 5-4 0,0-5-1 0,2 5 0 0,-2 0 30 16,-3 7 5-16,3-5 2 0,-2 5 0 0,2 4 25 16,-3-1 0-16,-5 4 0 0,0 0 0 0,0 0 24 0,2 7 4 15,9 0 1-15,0 5 0 16,-3 2-1-16,2 0 0 0,-2-3 0 0,3 4 0 0,2-4-28 0,3-1 0 16,0 2-8-16,0 2 8 0,-1-3 0 0,1-4 0 15,0 1 8-15,0-8-8 0,0 2 0 0,-3-2-8 16,-2 0-1-16,-1-2 0 0,1-3-7 0,-3-2-2 15,-3 4 0-15,0-8 0 0,-2 4 18 0,0-8 0 16,-1 4 8-16,-2 1-8 0,-2-1 16 0,-1-4-2 16,-2 4-1-16,-1 4 0 0,1-7 10 0,3 2 1 15,-4 5 1-15,1 0 0 0,0-3-3 0,-1-2-1 16,4 5 0-16,-4 0 0 0,4 0-7 0,-1 3-2 0,0-3 0 16,3-1 0-16,0 4-4 0,0 4 0 0,0 0-8 0,0 0 12 31,0 0-122-31,0 0-25 0,11-3-5 0</inkml:trace>
  <inkml:trace contextRef="#ctx0" brushRef="#br0" timeOffset="1">6313 12367 1670 0,'-8'-7'148'0,"5"4"-118"0,-2-1-30 0,0-3 0 16,0 0 97-16,2 0 14 0,-5-1 2 0,5-3 1 15,-2 4-35-15,2 0-7 0,-2 0-2 0,0 0 0 16,2 2-45-16,0 2-9 0,-2-4-1 0,0 7-1 16,5 0-23-16,-3-4-5 0,-2 4-1 0,2 4 0 15,-2-1-9-15,0 1-1 0,2 8-1 0,0-2 0 0,3-3 6 0,0 0 0 16,3 9 1-16,0-6 0 0,2 4 4 0,3-3 1 16,0 4 0-16,2-1 0 15,1-7-30-15,0 5-7 0,-1 2-1 0,3-7 0 16,1 0-7-16,-1-3-1 0,-3-1-1 0,4 1 0 0,-4-4 34 0,1-4 7 15,-3 4 2-15,0-3 0 0,-6-1 18 0,4-3 8 16,-4 0-8-16,-2 0 12 0,0 0 12 0,-2-5 1 16,2 5 1-16,-6-7 0 0,4 2-15 0,-6 2-3 15,3-1-8-15,-1-3 12 16,-2 6-31-16,0-3-6 0,0 4-2 0,0 0 0 0,1 0 10 0,1 0 1 16,-2 2 1-16,3 2 0 0,0 3 15 0,5 0 0 15,-6 3 0-15,6-3 0 0,0 5 0 0,3 2 15 16,0 0-3-16,2 0-1 0,-2 0 1 0,2 0 1 15,0 5 0-15,3-5 0 0,-3 0-13 0,3 0 0 0,3-3 0 0,-3 3 0 32,3-4-36-32,-4 2-9 0,1-1-3 0,3-1 0 15,-3-6-77-15,3-1-16 0,-4 4-3 0,-1-8-1 16,2 4 39-16,-3-3 8 0,-2 0 2 0,2 0 0 0,0 0 111 0,-2-1 22 0,-1-3 5 0,-2 8 1 16,0-4 81-16,0-4 16 0,0 4 3 0,3 2 1 15,-6 2-32-15,3-1-7 0,3-3-1 0,-3 7 0 16,0-3-29-16,0-1-7 0,0 4 0 0,3 0-1 15,5 0-31-15,-3 0-7 0,-5 0-1 0,8 4 0 16,0-1-13-16,0 4-3 0,0-3-1 0,0 4 0 0,2-1-11 16,1 0 0-16,-3 0 0 0,0 0 0 15,-6-3 0-15,6 8 0 0,0-5 0 0,0 0 0 0,-3 0 0 16,1 0 0-16,2 0 0 0,0 1 0 0,0 3 0 0,0-4 0 16,-1-4 8-16,1 4-8 0,0-3 0 0,3 4 0 15,0-8 0-15,-1 0 0 0,-2 7 8 16,3-7 0-16,-3 0 0 0,-1-7 0 0,4 7 4 0,-3-8 1 15,0 4 0-15,0-3 0 0,0-7-3 0,0-1-1 16,0 4 0-16,-3-6 0 0,3-6-9 0,-3 9 0 16,3-15 9-16,-3 4-9 0,1-1 0 0,-1-3 0 15,-2-3-12-15,2 3 4 0,0-4-12 0,-2-4-1 16,-3 1-1-16,3 4 0 0,-1 3 10 0,-2 3 1 16,-2 1 1-16,2 3 0 0,0 8 22 0,-3 3 5 0,0 1 1 0,1 5 0 15,-4-2 16-15,1 10 3 0,-3 1 1 16,3 3 0-16,-3 5-9 0,3-2-1 0,-1 8-1 15,4 1 0-15,-4 2-4 0,6 1-1 0,0 3 0 0,6-3 0 16,-4 4-14-16,6-1-8 0,0-3 8 0,3 3-8 16,2-3 0-16,0 3 0 0,3-3 0 0,0-4 8 15,2 4-21-15,1-8-4 0,-6 2-1 0,6-2 0 32,5-4-119-32,-1 1-24 0,1-3-5 0,0-1-1 15,-3-3 19-15,3-1 3 0</inkml:trace>
  <inkml:trace contextRef="#ctx0" brushRef="#br0" timeOffset="2">7289 12242 1627 0,'3'-12'72'0,"0"8"15"16,-3-3-70-16,2 0-17 0,-2-8 0 0,3 8 0 16,-3-7 142-16,0 3 25 0,-3-4 5 0,1 4 0 15,-1-3-70-15,-2-1-14 0,2 4-4 0,-2-3 0 0,-1-1-33 16,1 1-7-16,0 7-2 0,0 0 0 0,-3-4-31 0,-3 3-11 16,3 4 0-16,-3 1 9 0,4-1-9 0,-4 4 0 15,3 0-12-15,0 4 12 0,-2 3-21 0,-1 1 3 16,3-1 1-16,-3 7 0 0,3-3 7 0,3 4 2 15,-5 6 0-15,4-2 0 0,1 2 8 0,0 2-8 16,2 1 8-16,3 2-8 0,3-5 8 0,-1 5 0 16,4-5-9-16,-1 2 9 15,3-2-26-15,2-6-1 0,1-1 0 0,0-3 0 16,-1 1-18-16,1-9-4 0,2 1-1 0,0-8 0 0,-2 1 23 0,-1-6 5 16,-2-1 1-16,3-4 0 0,2-5 21 0,-2 1 0 15,-1-3 0-15,-4-1 0 0,2-4 0 0,0-2 8 16,-6-2 0-16,3 1 0 0,-2-3 1 0,-3-4 0 15,-3-4 0-15,-2-4 0 0,3 1-23 0,-4-8-5 0,1 3-1 0,-3 1 0 16,3 0 2-16,-3 12 0 0,2 2 0 0,4 3 0 16,-3 8 43-16,-1 8 9 0,1 0 2 0,0 7 0 15,5 2 4-15,0 5 0 0,-3 8 1 0,3 3 0 16,0 3-10-16,3 12-3 0,-3 2 0 0,2 5 0 16,4 3-7-16,-1 4-1 0,0 4-1 0,3 3 0 15,3 0-100-15,2-2-20 16</inkml:trace>
  <inkml:trace contextRef="#ctx0" brushRef="#br0" timeOffset="3">4916 2520 576 0,'0'0'25'0,"0"0"6"0,0 0-31 0,0 0 0 0,3-3 0 0,2-1 0 15,0-3 121-15,0 2 19 0,-2-2 3 0,0 0 1 16,-3 4-13-16,2-4-3 0,1 0 0 0,2-2 0 15,-2 2-21-15,2 4-5 0,-2-4-1 0,2 3 0 16,-5-3-8-16,3 4-1 0,-6-6-1 0,3 2 0 16,0 4-21-16,-2-1-4 0,-1-3-1 0,0 0 0 15,1 0-27-15,-4 2-6 0,1 3 0 0,-3-6-1 16,-2 4-22-16,-1 4-9 0,0-3 8 0,-2 3-8 16,0 3 0-16,-3 1 0 0,3 6-14 0,-3 2 5 15,3 2 9-15,-1 0-13 0,4 5 5 0,-1-1 8 16,3 4 0-16,-2-1 0 0,2-2 0 0,3 2 0 0,2 2 8 0,0-6-8 15,3 2 0-15,3-5 8 0,2-3-8 0,3-3 0 16,0-1 0-16,3-7 0 0,2 0-12 0,-3-7 3 16,6-1 0-16,-2-6 0 0,1-4 9 0,1-1-13 15,-2-2 5-15,1 2 8 0,-4-9 0 0,0 6 0 16,-1-4 0-16,-2 1 8 0,0 6-8 0,-3 5 0 16,1-7 0-16,-4 9-11 0,1 5 11 0,0 0 0 15,-6 0 0-15,3 7 8 0,0 0 8 0,0 0 1 16,0 0 1-16,0 0 0 0,-3 7 11 0,1 0 3 15,-1 0 0-15,3 5 0 16,0-1-32-16,11 13-8 31,10 16-1-31,-3-7 0 0,-4-12 9 0,1-2 0 16,-4-5-9-16,2-7 9 0,-5-2-15 0,3-1 2 16,-1-1 0-16,-2-6 0 0,3-1-3 0,-3-4-1 15,-3 1 0-15,3 0 0 16,0-4-94-16,-3-3-18 0,1 2-4 0,-1 2-1 0</inkml:trace>
  <inkml:trace contextRef="#ctx0" brushRef="#br0" timeOffset="4">5371 2287 1440 0,'-3'-7'128'0,"3"7"-103"15,0 0-25-15,-2-7 0 0,2 0 136 0,-3 0 21 16,0-5 5-16,1 5 1 0,2 0-66 0,0 0-13 16,-3 0-2-16,1 0-1 0,-1-1-9 0,0 1-3 15,-5 3 0-15,3 4 0 0,-6-3-31 0,3 3-6 16,1 0-2-16,-4 3 0 0,-2-3-30 0,2 7 0 16,-2 5 0-16,5-5 0 0,-3 4 16 0,3-1-4 15,3 2 0-15,-3 2 0 0,0 0-12 0,6-3 0 16,-1 4 0-16,3-1-10 0,3 0 10 0,-1-2-13 15,4-1 5-15,4-4 8 0,1 0-15 0,2-4 5 16,3-3 1-16,-3-3 0 16,3-1-22-16,0-3-4 0,-3-7-1 0,3 2 0 0,0-2 20 0,0 4 3 15,-6-1 1-15,4-1 0 0,-4 2 12 0,1-1 16 16,-3 4-3-16,-3 4-1 0,0-1 4 0,0-1 0 16,-5 5 0-16,0 0 0 0,0 0 19 0,8 5 4 0,0 2 1 0,0 0 0 15,0 0-32-15,3 4-8 0,-3 4 0 0,2-1 0 16,4 0 0-16,-4 5 0 0,1-1 0 0,-1 4 0 15,4-1-13-15,-4-2-4 0,-2 2-1 0,-3-2 0 16,1 2-6-16,-4-2 0 0,-2 2-1 0,-2 0 0 16,-1-2-24-16,-2 2-5 0,-3-2-1 15,0-1 0-15,-3-3-40 0,1-1-8 16,-4-7-1-16,1 4-1 0,-3-8 18 0,0 2 4 16,-5-3 1-16,3-2 0 0,2-2 66 0,-3-3 16 0,-2 2 0 0,3-4 0 15,7 0 55-15,1-4 14 0,2-1 3 0,2 2 1 16,4-1-2-16,2-3-1 0,2 2 0 0,4-2 0 0,-1 0-29 0,5-1-5 15,6 1-2-15,3-4 0 0,-1 6-20 0,6-2-4 16,-3-3-1-16,6 1 0 0,-3 6 18 0,-1-4 3 16,1 2 1-16,3-2 0 0,-3 3-12 0,2-3-3 15,-2-1 0-15,2 4 0 0,-2-8-4 0,-3 5 0 16,-2-3-1-16,2 1 0 0,-3 2 1 0,-2 0 1 16,-2-5 0-16,-4 5 0 0,-5 0-3 0,1-1-1 15,-1 4 0-15,-5-3 0 0,0 2-9 0,-5 5 12 16,2-3-12-16,-5 3 12 0,0 3-21 0,-2 1-4 15,-1 3-1-15,-2 3 0 0,0 4-1 0,-3 0 0 16,2 0 0-16,1 4 0 0,0 4 15 0,2-1 0 16,3-3 12-16,1 8-12 0,1-2 10 0,4-1-10 15,-1-2 8-15,6 0-8 0,-1-4 0 0,4 2 0 16,1-1 0-16,4-8 0 0,2 4 0 0,1-7-12 16,-4 0 4-16,6 0 8 0,-3-7-12 0,3 0 12 15,0 0-10-15,0 0 10 0,2-1 0 0,-2-3 0 0,-3 1 0 16,3-1 0-16,-2-1 0 0,-4 5 10 0,3-3 0 0,-5-1 0 15,0 4 12-15,0-1 2 0,0 1 1 0,0 3 0 16,0-3-5-16,3 0 0 0,-3 0-1 0,-1-1 0 16,-1 1-19-16,2 3 10 0,0 4-10 0,0-3 8 15,0-1-8-15,-1 1 0 0,-1 3 0 0,2 0 0 16,0 0 0-16,0 3 0 0,-3 1 0 0,0-1 0 16,3 1 0-16,-3 3-17 0,-2 5 4 0,2-5 1 15,-2 0-7-15,0 0-1 0,-6 0 0 0,3 5 0 16,0-5 20-16,3 0-10 0,-3-7 10 0,0 3-8 0,0-3-4 0,0 0 0 15,0 0 0-15,5 4 0 16,0-4-13-16,0-4-3 0,3-3-1 0,0 0 0 16,0-8-11-16,-2 8-3 0,-1-4 0 0,0-3 0 15,3-1 25-15,0 4 5 0,0 1 1 0,-3-1 0 0,3 3 12 0,0-3 0 16,-3 8 0-16,3-4-9 0,3 3 33 0,-3 4 8 16,2 0 0-16,-2 0 1 0,3 0 0 0,-3 0 0 15,3 4 0-15,-1 3 0 0,-2 0-14 0,3 0-3 16,-1 5-1-16,1-2 0 0,-1 4-3 0,-2-3-1 15,3 4 0-15,-1-1 0 0,1-3-11 0,0 4 0 16,-1-4 0-16,1-1 8 0,-3-3 0 0,2 5 0 16,1-8 0-16,-1-1 0 0,1 1-8 0,0-4 0 15,-1-4 0-15,-2 1-11 0,3-8 28 0,-1 3 6 16,-2-6 1-16,0 0 0 0,0-5-10 0,0 5-2 0,-3-5 0 0,1-6 0 16,-4 3 7-16,4-3 1 15,-1-1 0-15,0-3 0 0,-5 1 9 0,0 2 3 0,3-7 0 0,-3 5 0 16,-3-2-10-16,3 1-2 0,3 4 0 0,-3 3 0 15,-3 4-10-15,3 3-2 0,-5 1-8 0,5 3 12 16,-3 4-12-16,3 4 9 0,0 3-9 0,0 0 8 16,0 0-8-16,0 3-11 0,0 8 3 0,3-1 0 15,-3 9 8-15,3-1 0 0,2 4 8 0,0 3-8 16,0 4 0-16,1 1 0 0,2-2 0 0,0 5 0 16,2 0 0-16,3 0 0 0,1-5 0 0,-1 5 8 31,3-4-8-31,8-4 0 15,13 8 0-15,-6-11 0 16,-7-11-60-16,-5-11-14 0,-1-11-2 0,-2-4-781 16,-3-6-156-16</inkml:trace>
  <inkml:trace contextRef="#ctx0" brushRef="#br0" timeOffset="5">6480 1889 2534 0,'0'0'225'0,"0"0"-180"15,8 7-36-15,5-4-9 0,8 1 0 0,3-4 0 16,2 0-10-16</inkml:trace>
  <inkml:trace contextRef="#ctx0" brushRef="#br0" timeOffset="6">8020 11680 115 0,'-24'-5'0'0,"18"5"10"0,6 0-10 0,-5-4 0 0,-5 1 0 0,2 3 0 15,0-4 404-15,2 4 80 0,4 0 15 0,-6-3 3 16,3-1-304-16,5 4-61 0,0 0-12 0,0 0-2 15,-6 0-51-15,6 0-9 0,0 0-3 0,6 7 0 0,-4 4-35 0,3 3-7 16,1 1-2-16,-4 3 0 16,1 8 0-16,-3 0-1 0,-3 2 0 0,1 8 0 0,2-3-6 0,-6 4-1 15,-4-2 0-15,-1 5 0 0,3-7-8 0,-2 7-11 16,-6-7 3-16,0 3 0 16,0-6-92-16,3-2-17 0,5 1-4 0,-3-11-954 15</inkml:trace>
  <inkml:trace contextRef="#ctx0" brushRef="#br0" timeOffset="7">8115 12045 1440 0,'-19'7'64'0,"19"-7"12"0,6 4-60 0,-4 8-16 0,-4-2 0 0,4-3 0 15,9 4 112-15,-3-4 20 0,-8 0 4 0,0 1 1 16,8-1-57-16,0 0-11 0,7 0-2 0,-7-7-1 16,-8 0-19-16,11 4-4 0,5-4-1 0,-3 0 0 15,-13 0-13-15,11-4-2 0,2 1-1 0,0-1 0 16,-2-3 8-16,-3 0 2 0,-3-5 0 0,6 2 0 16,-1-1-15-16,-5-4-2 0,-7 1-1 0,4 3 0 15,9-3-9-15,-8-5-1 0,-6 5-8 0,-2-3 12 16,5 1-12-16,-3 6 0 0,-2-2 0 0,-1 5 0 15,-4 0-11-15,2 7-8 0,3 0-1 0,-9 7-1 0,-9-2 6 16,7 5 2-16,13 1 0 0,-7 3 0 0,-6 1 4 0,2-1 1 16,4 4 0-16,5-3 0 15,2 3 8-15,-2-4 0 0,-1 1 0 0,9-1 0 0,5 2 0 16,-3-6 0-16,-2 4 0 0,2-7 0 0,11 2-19 0,-3-6-1 16,3 1-1-16,-3-8 0 15,1 4-7-15,4-8 0 0,1 1-1 0,-1 3 0 0,-5-6 12 0,3-1 2 16,0-4 1-16,0 4 0 0,-8-3 14 0,2-1 0 15,4 4 0-15,-4-3 0 0,1-5 0 0,-3 5 10 16,0 0-2-16,0-1 0 0,5 4 23 0,-2-3 4 16,-9 4 1-16,9-2 0 0,-1 1-9 0,1 4-2 15,-6 0 0-15,3 4 0 0,3-2 0 0,-3 5 0 16,2 0 0-16,-4 0 0 0,-6 0 7 0,5 8 2 16,5-1 0-16,-2 7 0 0,-8-3-21 0,6 4-4 15,2-1-1-15,-6 4 0 0,-4 1 4 0,2-5 0 16,0 8 0-16,0-8 0 0,5 2-4 0,-5-2 0 15,-5 0 0-15,5-4 0 0,5 2-8 0,-2-5 0 0,-9 0 0 0,4-3 0 16,2-4 8-16,0 0 0 0,0 0 0 0,0 0 0 16,-3-4-8-16,3-3-14 0,5-8 3 0,-2 4 1 31,-6-3-13-31,9-1-2 0,4-3-1 0,1 1 0 16,-6-6-15-16,3 6-3 0,5-2-1 0,0 1 0 0,1-4 21 0,-4 11 4 0,1-3 0 0,2 4 1 15,-2-2 19-15,-1 8 0 0,-2 1 0 0,0-1 0 16,5 4 0-16,-2 0 0 0,-3 4 0 0,0-1 0 15,2 6 12-15,-2 1 5 0,0-3 2 0,3 4 0 16,-1-1-2-16,-2 1 0 0,3 4 0 0,-3-4 0 0,2 3 9 0,-2-2 2 16,0-2 0-16,3 1 0 0,-3 4-28 0,0-4 0 15,0-1 0-15,-3 1 0 0,3-4 12 0,0 1-4 16,0-4 0-16,0-1 0 16,-3 1-99-16,3-4-20 0,-3 0-4 0,-2-4-989 15</inkml:trace>
  <inkml:trace contextRef="#ctx0" brushRef="#br0" timeOffset="8">8885 11807 2070 0,'0'0'92'0,"0"0"18"0,0 0-88 0,2 2-22 16,4-2 0-16,-1 5 0 0,0-3 72 0,1 3 9 16,4 2 3-16,1-4 0 0,-1 4 9 0,1 4 3 0,2-4 0 15,-2 5 0-15,2-2-68 0,-3 1-14 0,6 4-2 0,-2-1-1 16,1-3-11-16,1 3 0 0,-2 1 0 0,-1-4 0 15,-3 1 10-15,4-2-10 0,-4 1 12 0,1-1-12 16,-1-6 15-16,-2 3-4 0,0-7-1 0,0 0 0 16,0 0-2-16,-3 0 0 0,3-7 0 0,-2-4 0 15,-1 4 0-15,0-8 0 0,-2 1 0 0,2-4 0 16,-2-4 16-16,-1-3 2 0,1 3 1 0,0-4 0 16,2-2-11-16,0-2-3 0,-2 6 0 0,0 1 0 15,-1 1-58-15,4 1-12 0,-1 2-3 0,-3 1-1222 16</inkml:trace>
  <inkml:trace contextRef="#ctx0" brushRef="#br0" timeOffset="9">8535 5064 1083 0,'14'0'48'0,"-14"0"10"0,0 0-46 0,0 0-12 0,0 0 0 0,0 0 0 16,0 0 37-16,0 0 6 0,-6 5 1 0,6-5 0 15,6 0-19-15,-6 0-3 0,0 0-1 0,0 0 0 16,10 0 1-16,1 2 0 0,-6 3 0 0,3-5 0 15,3 0 18-15,2-5 4 0,0 3 1 0,0-3 0 16,1 5-34-16,4 0-11 0,1 0 0 0,2 0 0 16,-5 0 36-16,5 0 0 0,-3-2 0 0,4-3 0 15,-1 5 0-15,3-2 0 0,2 2 0 0,0-5 0 16,1 3-20-16,2-3-4 0,0-2-1 0,0 5 0 16,3-3 5-16,0 0 0 0,-1 3 1 0,1-3 0 15,0 3 5-15,-3-3 1 0,0 3 0 0,3-3 0 0,0 5 2 0,-1-2 1 16,1-3 0-16,-3 3 0 0,0-3-7 0,0 5-2 15,-5-7 0-15,0 7 0 0,-3-5 1 0,-2 5 0 16,-1-2 0-16,-4-3 0 0,-1 5 13 0,-5 0 2 16,2 0 1-16,-10 0 0 0,8 0-10 0,-2 0-1 15,-1-2-1-15,-5 2 0 0,0 0-9 0,2-7-1 16,-2 2-1-16,0-2 0 0,0 0-11 0,0-5 12 16,0 5-12-16,3-7 12 0,-3 0-12 0,3 0 0 15,-3-5 0-15,2 0 8 0,1-4-8 0,0-3 0 16,-1-7 0-16,1 0 0 0,0 5-17 0,-1-10 4 15,1-2 1-15,-3 0 0 0,0-7 12 0,0 5 0 16,3-10 0-16,-3 3 0 0,0-3 0 0,0 5-9 16,2 0 9-16,-2 0 0 0,3-5 0 0,-1 3 0 15,-2-3 0-15,3 5 11 0,-3 0 13 0,3 5 2 0,-1-3 1 0,1 10 0 16,-3-5 5-16,0 2 0 0,3 5 1 0,-3-2 0 16,0 2-10-16,2 5-3 0,-2-3 0 0,0 8 0 15,0-3-11-15,0 0-9 0,0 7 12 0,0 3-12 16,-2-3 8-16,2 5-8 0,0-5 0 0,-3 7 0 15,0 3 0-15,1-3 0 0,-1-2-13 0,-2 2 5 16,0 5 8-16,-1-2-12 0,-2 1 12 0,-2 1-12 16,-1-2-6-16,1 2-2 0,-6 0 0 0,0 5 0 15,-5-3 8-15,-6-2 0 0,1 4 1 0,-6-1 0 16,0 4 1-16,-2 0 0 0,2 0 0 0,-5 0 0 16,0 0 2-16,-3 4 0 0,-2-4 0 0,0 3 0 15,-3-3 8-15,0 4 0 0,-6-1-9 0,4 2 9 0,2 2 0 0,0-5 0 16,0-2 0-16,0 5 0 15,-3-3 0-15,3 3 0 0,6 2 0 0,-1 0 0 0,-2 0 0 16,7 0 0-16,6-2 0 0,3 2 12 0,2 0-12 0,0 0 0 16,5-2 0-16,4 2 8 0,4 0-8 0,3 0 8 15,-3 0-8-15,4 0 8 0,4 5-8 0,-2-5 0 16,2 2-10-16,0 3 10 0,3 0-11 0,0-3 11 16,0 3-12-16,-2 2 12 0,2 0 0 0,-3 5 0 15,3 2 0-15,0-2 0 0,-5 7 0 0,2-3-8 16,3 8 8-16,-3-3 0 0,-2 5 0 0,-3 2 0 15,3 5 0-15,2 0 0 0,1 0 0 0,-1 5 0 16,0 2 0-16,3 0 9 0,3-5-9 0,0 10 0 16,-3 0 0-16,2-3 8 0,4 5-8 0,-1-2 0 0,0 2 0 0,-2-2 0 15,-1-3 0-15,1-4 0 0,0-3 0 16,2 3 0-16,-5-5 0 0,3-5 0 0,2 0 8 0,-2-2-8 16,-3 0 0-16,2-7 0 0,1 2 9 0,0-4-9 15,-3-3 14-15,2 0-2 0,-2-7 0 0,0 5 0 16,5-5 4-16,-2-2 0 0,-6-3 0 0,3 3 0 15,3-5 0-15,2 0 1 0,-5 0 0 0,3 0 0 16,0 0-7-16,2 3-2 0,0-3 0 0,1 0 0 16,-4 2-8-16,6-2 0 0,3 5 0 0,-1-5 0 15,-2 5 0-15,6-5 0 0,1 0 0 0,4 0 0 16,-3 0-21-16,5 0-3 0,3-7-1 0,5 0 0 16,0 0-95-16,5-2-20 0,3-10-3 0,3 0-1 15</inkml:trace>
  <inkml:trace contextRef="#ctx0" brushRef="#br0" timeOffset="10">2011 3524 1497 0,'-5'0'133'0,"-1"-2"-106"15,1-3-27-15,2 5 0 0,3 0 24 0,0 0-1 16,0 0 0-16,0 0 0 0,0 0-15 0,0 0-8 16,0 0 8-16,3 7-8 0,-3-7 0 0,8 7-18 15,2 0 3-15,-2 0 1 0,-2-2 14 0,4 2 0 0,-7 7 0 0,5-2 0 16,0-3 8-16,0 8-8 0,-6-1 0 0,4 3 0 15,-4 7 10-15,1-5-2 0,2 7 0 0,-5 3 0 16,3 2 12-16,2 2 1 0,-5 5 1 0,3 2 0 16,0 8-9-16,2-3-1 0,-5 2-1 0,2-2 0 15,-4 0-11-15,2 7 0 0,2-2 0 0,4 2 0 16,-6 5 0-16,2-5 0 0,4 0 0 0,-6 0 0 16,0 0 0-16,0-2 0 0,0-5 0 0,0 0 0 15,0 0 0-15,2-7 0 0,-2 0 0 0,0-5 0 16,0-2 0-16,3-2 0 0,-6-3 0 0,3 0 0 15,0-2 8-15,3-5-8 0,2-2 8 0,-5 2-8 16,3-2 15-16,2 2-3 0,-5-2 0 0,3 0 0 16,5-3 1-16,-6-2 0 0,4 5 0 0,-4-5 0 0,4-2-1 15,4 0 0-15,-7 2 0 0,2-5 0 0,0-4 0 16,1 2 0-16,-6 0 0 0,8-2 0 0,-6-3 2 16,-2-2 0-16,0 0 0 0,11 0 0 0,2-7-14 0,-2 5 8 15,-3-3-8-15,0-2 0 0,5 0 8 0,-3-5-8 16,4 3 0-16,-4-3 9 0,6 0-9 0,-5 5 0 15,2-2 0-15,0-3 0 0,0 5 0 0,3 0 0 16,0 0 0-16,3 2 0 0,-6-2 0 0,8 0 18 16,-2 2-2-16,2 3 0 0,3-3-16 0,2 5 0 15,-2 0 0-15,2-2 0 0,6-3-9 0,2 3-6 16,-2-3-1-16,5-2 0 0,0 0 16 0,6 0 0 16,-1 0 0-16,3 0-9 0,3-5 9 0,2 5 0 15,-3-5 0-15,1 5 0 0,-3-2 0 0,0 2 0 16,0-5 0-16,0 5 0 0,0 2 0 0,-5 3 0 15,2-3 0-15,-5 5 0 0,3-2 0 0,-11 2 0 0,3 0 0 0,-1 2 0 16,-2-2 16-16,1 0 0 0,-7 0-1 0,1 5 0 16,-3-5-15-16,0 2 0 0,-2 3 0 0,-3-5 0 15,0 5 0-15,0-3 8 0,-3-2-8 0,-5 0 12 16,5 0 0-16,-13 0-1 0,5 0 0 0,-5 0 0 16,0 0 22-16,0 0 5 0,0 0 1 0,0 0 0 15,-2 0 1-15,-1-7 1 0,3 2 0 0,-8 3 0 16,3-3-21-16,-1 3-4 0,1-3 0 0,-3-2-1 15,6 0-15-15,-1 5 9 0,-5-8-9 0,3 3 8 16,-1-2-8-16,6-5 0 0,0-5 0 0,0 0 0 16,0-7-10-16,0 3-1 0,6-10 0 0,-1-5 0 15,-2-2-8-15,5-7-1 0,0-2-1 0,-3-10 0 16,0 0-3-16,0-4 0 0,6-8 0 0,-6 3 0 0,1 0 4 0,2-5 1 16,-3 0 0-16,3 5 0 15,-3 2 19-15,0 5 0 0,-2 7 0 0,2 0 0 0,-2 2 38 16,-3 7 5-16,3 3 1 0,-6 9 0 0,3-7-8 0,0 7-2 15,-3 5 0-15,-2 2 0 0,2 5-14 0,1 2-2 16,-1-2-1-16,0 2 0 0,1 5-17 0,-4 0 0 16,4 0 8-16,-1 2-8 0,1 0 0 0,2 3 0 15,-6-3 0-15,6 2 0 0,-2 3 0 0,-1-2 0 16,0 2 0-16,-2 0-9 0,5 0 9 0,-8 4 0 16,3-4 0-16,-3 3 0 0,3-1 0 0,-3 3 0 15,-3-3 0-15,0 3 0 0,4-3 0 0,-1 5 11 16,-8-2-11-16,2 2 12 0,1-5-12 0,-5 5 10 0,2-2-10 0,-5 2 10 15,0-5-10-15,-1 5 0 0,-7 0 0 0,0 0 8 16,-5-7-8-16,-3 7-12 0,-8-7 2 0,0 7 1 16,-8 4 9-16,0-1-10 0,-3 1 10 0,-5-1-10 15,-2 2 10-15,-3 2 0 0,-3 2-9 0,-2 3 9 16,-1-1 0-16,-2-1 0 0,0 2 0 0,-5 2 0 16,5 5 0-16,2-5 18 0,-10 7-3 0,11-7-1 15,-6 9 1-15,11-6 0 0,2 2 0 0,3 2 0 16,6-2-15-16,5 2 9 0,2-7-9 0,14-2 8 15,7 0-8-15,6-5 0 0,5 0 0 0,13-5-775 16,11-2-149-16</inkml:trace>
  <inkml:trace contextRef="#ctx0" brushRef="#br0" timeOffset="11">4466 6621 1443 0,'0'0'64'16,"0"0"13"-16,0 0-61 0,0 0-16 0,0 0 0 0,-2 7 0 15,-1 7 0-15,0 5 0 0,-2-2-12 0,2 9 12 16,-2-1 0-16,2 4-8 0,1 1 8 0,-4 3 0 16,4-5 0-16,-4 8 14 0,4-3-2 0,-3 4-1 0,2-2 9 0,-2 1 3 15,2 4 0-15,-2 0 0 0,2 0 5 0,-2 0 0 16,2-3 1-16,-2 3 0 0,2 3-3 0,-2-6-1 15,-3-1 0-15,3 4 0 0,-1 0 0 0,-2-5 0 16,3 2 0-16,0-4 0 0,0 0-1 0,2-5-1 16,-2 1 0-16,2-3 0 0,0-1-12 0,3-3-3 15,0-4 0-15,0-3 0 0,0-1-8 0,3-3 8 16,0-1-8-16,2-3 8 0,0 2-8 0,3-6 0 16,3 1 0-16,-1-8 0 0,4 4 0 0,1-7 0 15,1 0 0-15,8-5 0 0,0-2 0 0,2 0 0 16,3 2-9-16,3-2 9 0,3 0 0 0,2-1 0 15,0 1-8-15,0 3 8 0,2-1 0 0,1 2 0 0,5-1 0 16,3-3 0-16,2 6 0 0,6 1 0 0,2-4 0 0,0 4 0 16,3 0 0-16,2 0 0 0,9 2 0 0,-1-5 0 15,1-1 0-15,2 4 0 0,2-5 0 0,1 2 0 16,0-1 0-16,0-3 0 0,-3 2 0 0,0-2 0 16,3 0 0-16,-3 2 0 0,-3 2 0 0,0-1 0 15,-2-3 0-15,-3 6 0 0,1-3 0 0,-7 8 0 16,1-4 0-16,-3 3 0 0,-5 1 8 0,-5 3-8 15,-6-4 20-15,3 4 2 0,-5 0 0 0,0 4 0 16,-3-1 14-16,0-3 2 0,-3 7 1 0,-2-3 0 16,0-1-17-16,-3 1-3 0,-5-1-1 0,-1 1 0 15,-1 4 1-15,-4-8 0 0,-2 7 0 0,-5-3 0 16,2-1 4-16,-3 1 1 0,-4-4 0 0,-1 0 0 16,0 3-4-16,-5-3-1 0,6-3 0 0,-6 3 0 15,-3-4 2-15,3-6 1 0,0-2 0 0,-3-6 0 16,1-1-22-16,-1-2 0 0,0-8 0 0,1-3 0 15,-1-8-30-15,3 4-4 0,-3-8-1 0,-2 4 0 16,2-7 14-16,-2 0 2 0,0 4 1 0,0-1 0 0,-1 4 18 0,1-3-8 16,-3-4 8-16,0 2 0 0,0 5-10 0,-2 1 10 15,2-4-8-15,-3 6 8 0,0 4 0 0,4-3 0 16,-1 1 0-16,-3 2 0 0,3 3 9 0,0 6 4 16,3 1 1-16,0 1 0 0,-3 1 7 0,2 2 2 15,1 5 0-15,0 3 0 0,-1 1 1 0,1-2 0 16,0 10 0-16,0-3 0 0,-3-2-5 0,0 7-1 15,-3-4 0-15,3 4 0 0,-2 0-18 0,2 0 0 16,0 0 0-16,-3 0 0 0,-5 4 0 0,0-4 0 16,-2 3-12-16,-3 1 12 0,0-4-11 0,-3 5 11 0,-5-5-12 15,0 0 12-15,-9 2 0 0,1-2 0 0,-5 0 0 0,-6 0 0 16,-7 0 0-16,2 5 0 0,-5-3 0 0,-3-2 0 16,-8 0 0-16,0 5 0 0,-5-3 0 0,0 3 0 15,-3 2 12-15,-2 0-4 0,-3 7-8 0,-5-2 12 16,-1-2-12-16,-4 6 0 0,-1 0 0 0,3 6 0 15,0 4 16-15,3-8-4 0,-3 8 0 0,3-5 0 16,2 1-12-16,3 1 0 0,0-2 8 0,5-4-8 16,1 1 0-16,7-3 0 0,3 1 0 0,5-7 0 15,8 3 0-15,5-5-10 0,1-4 2 0,10-3-772 16,7-3-153-16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37:47.2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5966 6294 403 0,'-2'-2'36'16,"2"-3"-36"-16,0 1 0 0,0 1 0 0,0-1 60 0,0 1 6 15,2-2 1-15,-2 3 0 16,3-3-28-16,0-2-6 0,2 5-1 0,-2-3 0 15,2-2 26-15,-2 3 5 0,-1-4 1 0,3 6 0 16,6-5 9-16,-3 2 3 0,0-2 0 0,3 0 0 0,-1 3-37 0,3 1-7 16,1-1-2-16,1 1 0 0,1-2-14 0,3 5-2 15,-1 0-1-15,4 0 0 0,1 0-13 0,1 0 0 16,3 0 0-16,-1 0 0 0,3 0 0 0,3-2 0 16,0 2 0-16,2-5 0 0,3 3 16 0,3-3-4 15,-3-2 0-15,5 3 0 0,0 1-4 0,1-1 0 16,-1 1-8-16,-2-2 12 0,0 3-3 0,2-5-1 15,-2 2 0-15,-3-2 0 0,-3 0 4 0,0 3 1 16,-2 1 0-16,-3-2 0 0,-2 3-13 0,-3-3-8 0,-3 3 8 0,-3-3-13 16,-2 5 13-16,-5-7 0 0,-3 7 0 0,-3-2 0 15,-5 2 8-15,0 0 8 16,0 0 2-16,0 0 0 0,0 0-9 0,0 0-1 0,0 0-8 16,0 0-473-16,-5 0-102 0</inkml:trace>
  <inkml:trace contextRef="#ctx0" brushRef="#br0" timeOffset="733.13">5876 4937 172 0,'0'0'16'0,"0"0"-16"0,0 0 0 0,0 0 0 0,0 0 20 0,0 0 0 16,0 0 1-16,8 0 0 0,-8 0 4 0,0 0 1 16,0 0 0-16,6 5 0 0,-1 0 78 0,-2-3 16 15,-1 5 4-15,-2 0 0 0,0 7-33 0,0-2-7 16,-2 7 0-16,2-3-1 0,2 3-27 0,1 7-6 16,-3 2-1-16,0 5 0 0,-3 0-25 0,3 7-6 15,0-5-1-15,-2 10 0 0,2-3-8 0,0-2-1 16,2 7-8-16,1-2 12 0,-3 2-12 0,3-5-8 15,-3-2 8-15,2 0-13 0,-2-7 13 0,3 0 15 16,-3 0-3-16,0-5-1 0,-3-2-11 0,3 0-16 16,-2 2 4-16,-1-2 1 0,3-5 11 0,0 10 16 0,0-10-4 0,0 5-1 31,3-5-31-31,-1 5-7 0,3-9-1 0,-2 1-359 0,2-4-72 0</inkml:trace>
  <inkml:trace contextRef="#ctx0" brushRef="#br0" timeOffset="1858.76">5842 4942 1209 0,'-11'-14'53'0,"9"2"12"0,-1 5-52 0,0 0-13 15,-2 0 0-15,8 0 0 0,2 0 40 0,0 2 6 16,3-2 1-16,6 0 0 0,1 0-47 0,1 2-10 16,3-2-2-16,2 5 0 0,-2-10-6 0,-1 5-2 15,6-5 0-15,-3 5 0 0,3-2 20 0,5-3 0 16,0-2-8-16,0 2 8 0,6 5 22 0,-1-2 8 15,6 2 2-15,-1-3 0 0,-4 3-18 0,2 5-3 16,0-3-1-16,3 3 0 0,4-3-10 0,-1-2 8 16,2 7-8-16,-3-7 8 0,-2 7-8 0,2-2 8 0,-2-3-8 15,-3 5 8-15,-3-5-8 0,1 3-9 0,2-3 9 0,-3-2-13 16,1 5 13-16,-6-3 0 0,0-2 0 0,-3 5 0 16,1-3 0-16,-4 0 0 0,-1 3 0 0,-7-3 10 15,1 5-10-15,-2-2 0 0,1-3 0 0,-4 5 0 16,0 0 0-16,-3 0 0 0,0 0 0 0,-3 0 0 15,-5 0 0-15,5 0 0 0,-5 0 8 0,0 0-8 16,8 0 0-16,-8 0 0 0,0 0-9 0,0 0 9 16,0 0 0-16,0 0 0 0,5 0 8 0,-5 0-8 15,0 0 9-15,6 0-9 0,-1 0 8 0,-5 0-8 16,8 0 0-16,-3 0 0 0,-5 0 0 0,8 0 0 16,0 0 0-16,-3 0 0 0,1 0 0 0,2 0 0 15,-3-2 21-15,0 2-1 0,-5 0 0 0,8 0 0 16,-3 0-4-16,1 0-2 0,-1 0 0 0,-5 0 0 15,0 0 3-15,3 2 1 0,2-2 0 0,-5 0 0 16,0 0-18-16,3 7 0 0,-1-2 0 0,3 2 0 0,-5 0 0 0,0-2 0 16,0-5 0-16,3 7 0 0,0 0 0 15,-3 0 0-15,-3 0 0 0,3 0 0 0,5 0 0 0,-5 5 0 16,0-5 0-16,0 0 0 0,0 0 0 0,0 0 0 16,0 0 0-16,0 5 0 0,0-5 10 0,0 7-2 15,0-2 0-15,0 2 0 0,0 0 0 0,0 5 0 16,0-5 0-16,0 7 0 0,-2-2-8 0,-1 2 0 15,3-2 0-15,0 2-11 0,0 0 3 0,0 5 0 16,0 0 0-16,0 0 0 0,5 2 8 0,-2-2 0 16,2 2 8-16,-2-2-8 0,2 0 0 0,1 2 0 15,-1-7 0-15,0 5 0 0,3-5 0 0,0 5 0 0,0 0 0 0,0-5 0 16,2-2 0-16,-4 7 0 0,-1-5 0 16,0 0-8-16,3-2 8 0,-5 2 0 0,0-7 8 0,-3 10-8 15,0-3 11-15,2 0-3 0,-2 0 0 0,-2-2 0 16,2 7 0-16,-3-5 0 0,3 0 0 0,0 5 0 15,-5-5 10-15,2-2 2 0,3 2 0 0,-3-2 0 16,3 2-20-16,0-2 0 0,-2 0 0 0,2-3 0 16,2 3 0-16,1 2 0 0,-6-2 0 0,6 0 0 15,-3-5 0-15,3 0 0 0,-3 0 0 0,0 5 0 16,-3-5 0-16,6-2 0 0,-1-2 0 0,-2 1 0 16,3 1 0-16,-3-3 0 0,3-1 0 0,2-4 0 15,-5 3 0-15,3 0 0 0,-1 0 0 0,1 0 0 16,-3-2 0-16,0-5 0 0,0 0 0 0,0 7 0 15,2 0-12-15,-2-2-7 0,0-5-1 0,-2 2 0 16,2 5 0-16,-5-2 0 0,2-3 0 0,-2-2 0 0,-1 0 20 0,1 0 0 16,0-2 0-16,-1 2 9 0,-2-5-9 0,1 5 0 15,-4 0 0-15,0-2 0 0,-2-3 0 0,-3 5 0 16,0-2 0-16,-2 2-11 0,-3 2 11 0,0-2 0 16,-3 0 0-16,-3 7 0 0,1-2-22 0,-6-3-2 15,-2 5-1-15,-1 1 0 16,-2-4-8-16,-2 3-2 0,-4 5 0 0,-2-5 0 0,-2 3 24 0,-6-3 11 15,-6 2-10-15,-4 0 10 0,-3 3 0 0,-6-2 8 16,1-3 1-16,0 4 0 0,2 1 27 0,-3-2 4 16,1 1 2-16,7-4 0 0,6 0-19 0,8-2-4 15,0-3-1-15,7 3 0 0,6-2-18 0,8 4 10 16,3-3-10-16,7-1 8 0</inkml:trace>
  <inkml:trace contextRef="#ctx0" brushRef="#br0" timeOffset="3662.31">3799 3404 921 0,'0'0'82'0,"3"-2"-66"0,0-3-16 0,2-2 0 16,-5 7 48-16,0-3 7 0,3-6 1 0,-1 7 0 15,1-3 14-15,2-2 3 0,1 0 1 0,-6 5 0 16,2-3 30-16,-2 5 5 0,3 0 2 0,2-7 0 16,0 4-15-16,1-1-4 0,-6 4 0 0,5 0 0 15,0-5-17-15,3 3-4 0,-2-3-1 0,1 3 0 16,4-3-26-16,2-2-6 0,0-7-1 0,1 7 0 16,2-5-20-16,2-2-4 0,1 0-1 0,4 2 0 0,-4-5-12 15,7 1-13-15,-2 7 2 0,0-3 1 16,-3 5-101-16,0 0-20 0,-5 0-4 0,-3 2-845 15</inkml:trace>
  <inkml:trace contextRef="#ctx0" brushRef="#br0" timeOffset="3933.27">3741 3343 1850 0,'0'0'82'0,"-2"0"17"0,2 0-79 0,0 0-20 16,-8 0 0-16,8 0 0 0,0 0 26 0,0 0 2 15,0 0 0-15,0 0 0 0,8 7 39 0,-6 0 8 0,1 0 1 0,5 0 1 16,0-2-9-16,0 2-1 0,2 0-1 0,-2 5 0 16,0-3-31-16,0-2-7 15,0 5 0-15,0 0-1 0,-3-3-12 0,1 3-3 0,-6-1 0 0,2-1 0 16,1 4 1-16,-6-2 0 16,1 2 0-16,-6-2 0 0,-3 2 2 0,3 0 0 0,-5 0 0 0,2 5 0 15,-2-5-5-15,0 7-1 0,0-2 0 0,-3-5 0 16,2 5-33-16,1-5-6 15,3-2-2-15,-1-3 0 0,6 3-158 0,5-7-32 0,0-5-6 16,0 0-2-16</inkml:trace>
  <inkml:trace contextRef="#ctx0" brushRef="#br0" timeOffset="4188.59">4075 3190 1612 0,'0'0'72'0,"0"0"14"0,0 0-69 0,0 0-17 15,0 0 0-15,0 0 0 0,0 0 147 0,0 0 25 16,0 0 6-16,0 0 1 0,0 0-67 0,0 0-12 16,0 7-4-16,5-2 0 0,-2 2-35 0,2 4-7 15,5-1-2-15,-7 4 0 0,0-2-35 0,2 7-7 16,0-3-2-16,3 3 0 0,-8 2-8 0,3-2 8 16,2 2-8-16,-2 3 8 0,-1-3 18 0,1 5 3 15,2-5 1-15,-2 0 0 0,2 0-30 0,1-2 8 16,-1-5-8-16,0-2 0 0,3 2 0 0,5-2 0 15,-7-3 0-15,4-4 0 16,1 2-83-16,7-3-22 0,-2-4-5 0,3-4-697 0,-1-3-139 0</inkml:trace>
  <inkml:trace contextRef="#ctx0" brushRef="#br0" timeOffset="4367.1">4569 3228 1670 0,'0'0'148'0,"0"0"-118"0,0 0-30 0,0 0 0 16,0 0 128-16,0 0 19 0,0 0 4 0,0 0 1 16,0 0-28-16,0 0-6 0,0 0-1 0,0 0 0 15,0 0-52-15,0 0-10 0,0 0-3 0,0 0 0 16,6 0-91-16,-1-5-18 0,3 5-4 0,0 0-1133 16</inkml:trace>
  <inkml:trace contextRef="#ctx0" brushRef="#br0" timeOffset="4535.66">4572 3503 2257 0,'0'0'100'0,"0"0"20"0,0 0-96 0,0 0-24 16,0 0 0-16,0 0 0 0,0 0 80 0,0 0 12 15,0 0 1-15,0 0 1 0,0 0-30 0,0 0-7 16,8 0-1-16,3 2-858 15,-1-4-172-15</inkml:trace>
  <inkml:trace contextRef="#ctx0" brushRef="#br0" timeOffset="10342.44">5384 2879 892 0,'8'-11'40'0,"-5"4"8"0,2 2-39 0,0-2-9 0,-2 0 0 0,2 0 0 16,1 0 109-16,-1 4 20 0,-2-1 4 0,-3-3 1 16,2 0-18-16,-2-1-3 0,0 4-1 0,-2-3 0 15,2 4-36-15,-6-1-7 0,4-3-1 0,-4 0-1 16,1 7-27-16,-3-5-6 0,0 3-1 0,0-3 0 15,-2 2 0-15,-1-1 0 0,-2 1 0 0,2-1 0 16,1 8-13-16,-4-1-4 0,-1 1 0 0,-4-1 0 16,1 2-7-16,-4 2-1 0,4 0-8 0,-3 0 12 15,0 4-2-15,2-1-1 0,-2 2 0 0,5 2 0 16,-3 0-9-16,6 0 8 0,0 5-8 0,5-5 8 16,-3 2-8-16,6 1 0 0,0-3 0 0,2 5 0 0,1-5 0 0,2 0 0 15,2 2-10-15,4-1 10 16,1-1 0-16,1 0 0 0,6 0 0 0,-4-2 0 15,3 2 0-15,1 0 0 0,-1 0 0 0,3-2-12 0,0 2 12 0,-3 0 0 16,5 2 0-16,1-2 10 0,-1-4-10 0,4 4 0 16,-4 2 0-16,3-1 0 0,3-1 0 0,0 0 0 15,0-2 0-15,-3-3 8 0,-5 3-8 0,2 2 0 16,1-2 0-16,-6-3 0 0,0 3 0 0,1 2 0 16,-7-2 0-16,-1 2-11 0,-4 0 35 0,-2 0 8 15,-5 2 0-15,-3 1 1 0,0 2-22 0,-8-5-11 16,-2 7 10-16,-1-2-10 0,3 0 8 0,-5-5-8 15,-5 0 0-15,2 0 9 0,0 0-9 0,-2 5 8 16,-1-7-8-16,1-3 8 0,-1-2-8 0,4 3 0 16,-1-8 0-16,0-2 8 0,3 0-8 0,2-7-9 0,1 0 9 0,2-5-754 15,3-4-143-15</inkml:trace>
  <inkml:trace contextRef="#ctx0" brushRef="#br0" timeOffset="11085.69">4940 2995 1220 0,'0'0'108'0,"0"0"-86"0,0 0-22 0,0 0 0 16,0 0 88-16,0 0 12 0,-3 7 4 0,0-3 0 15,3-4-14-15,0 8-2 0,0-6-1 0,-2 5 0 16,2 0-27-16,-3 2-6 0,3-2-1 0,0 3 0 16,0-3-18-16,0 5-4 0,3 2-1 0,-3 0 0 15,2-2-7-15,-2 2-2 0,3-2 0 0,0-3 0 16,2 10-10-16,0-5-3 0,-2 0 0 0,5 5 0 16,0-5-8-16,2-2 10 0,4 2-10 0,2-7 10 15,2 5-10-15,3-5 0 0,0-5 9 0,3 3-9 16,0-5 0-16,0 2 0 0,0-2 0 0,-3 5 0 0,3-5 0 15,-3 0 9-15,0 0-9 0,-2 4 10 0,-4-1-10 16,1 4 0-16,-5 0 0 0,2 0 0 0,0 5 0 0,-5-1 0 16,-5 4 9-16,2-6-9 0,3 10 9 0,-5-5-9 15,-1 0 12-15,1 5-12 0,-3-5 11 0,0 5-11 16,-3 0 10-16,1-5-10 0,-1 0 0 0,0 5-8 16,1-10-1-16,-1 3 0 0,-2 2 33 0,2 0 6 15,-5-2 2-15,0 2 0 0,0-7-32 0,0 7 0 16,-2-2 0-16,-3-5 0 0,2 5 0 0,-2-5 0 15,-6 0 0-15,3 0 0 0,-2 0 0 0,-1-2-20 16,-2-3 4-16,-3-2 0 0,3 0-2 0,-3 0 0 16,1-2 0-16,1-3 0 15,4 2-114-15,5-1-22 0</inkml:trace>
  <inkml:trace contextRef="#ctx0" brushRef="#br0" timeOffset="11444.12">5736 3329 748 0,'0'0'67'0,"-5"-5"-54"15,5 5-13-15,-3 0 0 0,1-7 194 0,2 0 36 16,0 4 7-16,2-1 2 0,4-3-124 0,-1 2-25 16,0 3-5-16,3-3-1 0,8 3-6 0,0-3-2 15,2 3 0-15,3 2 0 0,3-5-16 0,3 5-3 16,-3-2-1-16,2-3 0 0,0 5-22 0,1-7-5 16,5 0-1-16,-1 2 0 0,-1-2-16 0,1 0-3 15,1 7-1-15,2-7 0 0,-4 4-8 0,-1-1 0 16,0-3 0-16,-5 2 0 0,-1 3-17 0,-4-3-6 15,-1-2-1-15,-2 5 0 16,-2-6-23-16,-1 4-5 0,-3-3 0 0,-2 0-1 16,-2 0-75-16,-1 2-16 0,-5-4-2 0</inkml:trace>
  <inkml:trace contextRef="#ctx0" brushRef="#br0" timeOffset="11625.63">6249 3056 1764 0,'0'0'78'0,"0"0"16"0,0 0-75 16,11 5-19-16,-3-3 0 0,5-2 0 0,-2 5 44 0,-1-3 4 0,6 3 2 0,-3 2 0 16,1-3 5-16,-1 3 1 0,3-4 0 0,-3 4 0 15,0 5-21-15,-2-5-4 0,2 4-1 0,-5-1 0 16,0 4-30-16,-5 2 0 0,-6 1 0 0,0 2-10 16,1 0-130-16,-9 2-27 0</inkml:trace>
  <inkml:trace contextRef="#ctx0" brushRef="#br0" timeOffset="11992.65">7162 2774 1497 0,'0'-12'66'0,"3"5"14"0,2 4-64 0,1-8-16 16,-4 4 0-16,3 0 0 0,3 0 88 0,-2-1 13 15,-1 1 3-15,0 3 1 0,1-3-29 0,-4 4-7 16,-2 3-1-16,0 0 0 0,0 0 0 0,0 0 0 16,0 0 0-16,0 0 0 0,-2 10-17 0,-1 1-4 0,-2 4-1 0,2 3 0 15,-5 4-21-15,0 3-4 0,-5 1-1 0,0 3 0 16,-1 3 14-16,-1 1 2 15,-4 3 1-15,-2-3 0 0,0 9-24 0,0-2-5 0,2 0 0 0,-2 0-8 16,-3 5 0-16,3-5 0 0,0-5 0 0,2 2 0 16,1-1 0-16,2-8 0 0,3 3 0 0,-1-8 0 15,1 3 0-15,0-7-14 0,8 2 2 0,-1-7 1 16,1-2-177 0,2-5-35-16,1 0-7 0,2-7-2 0</inkml:trace>
  <inkml:trace contextRef="#ctx0" brushRef="#br0" timeOffset="12368.64">7239 2665 1234 0,'0'0'110'0,"0"7"-88"15,3 1-22-15,-1-1 0 16,1 0-28-16,-3 0-9 0,3 4-3 0,-3-3 0 15,0-1-9-15,0 0-3 0,2-3 0 0,-2-4 0 0,0 0 52 0,3 7 0 16,-3-7 0-16,3 3 0 0,-1 4 50 0,-2-7 10 16,0 0 3-16,0 0 0 0,0 0 47 0,3 7 10 15,-3-7 1-15,2 5 1 0,1-3-14 0,0 3-4 16,-3 2 0-16,2 0 0 0,4 0-16 0,-4 0-4 16,4 5-1-16,-1-1 0 0,0-1-52 0,3 9-11 0,0-5-1 0,0 7-1 15,3-2 1-15,-3 2 0 0,2 5 0 0,3-5 0 16,-2 5 7-16,-3 0 2 0,0 7 0 0,-3-5 0 15,3-2-14-15,3 2-2 0,-3-2-1 0,0 7 0 16,-3-7 1-16,3-1 0 0,0-1 0 0,0-1 0 16,-6-1-3-16,4-4 0 0,-4-1 0 0,3-3 0 15,-2-2 19-15,0 0 3 0,-1-5 1 0,1 0 0 32,-3-5-77-32,0-2-15 0,0 0-4 0,0 0-703 0,0 0-141 0</inkml:trace>
  <inkml:trace contextRef="#ctx0" brushRef="#br0" timeOffset="12729.57">7173 2854 230 0,'0'0'10'0,"0"0"2"0,0 0-12 0,0 0 0 16,0 0 0-16,0 0 0 0,0 0 269 0,0 0 51 16,0 0 11-16,0 0 1 0,0 0-166 0,-5 7-34 15,5-7-6-15,0 7-2 0,-3 0-38 0,3 5-8 16,0-5-2-16,0 4 0 0,0-1-18 0,3 4-4 16,-3 0-1-16,5 5 0 0,-2 0-20 0,-1 2-4 0,3 0-1 0,1 5 0 15,-1 0-17-15,3 2-11 16,0 5 12-16,0-7-12 0,-3 7 16 0,3-5-3 0,0-2-1 0,0 2 0 15,0-2-12-15,0 0 0 0,0-5-9 0,2 0 9 16,-2-2 0-16,3 0 0 0,-3-5 0 0,2 0 0 16,1 0 0-16,-3-7 0 0,2 5 0 0,-2-5 0 31,0-2-149-31,0-3-31 0,3 3-5 0,-11-5-2 0</inkml:trace>
  <inkml:trace contextRef="#ctx0" brushRef="#br0" timeOffset="13246.19">6990 3220 1209 0,'0'0'53'0,"0"0"12"16,0 0-52-16,0 0-13 0,0 0 0 0,0 0 0 16,6 8 164-16,-1-1 31 0,0-5 5 0,3 3 2 0,3 2-84 0,2-3-17 15,0-1-3-15,3-3-1 0,3 0-41 0,2-3-8 16,5-1-1-16,1-3-1 16,4-5-119-16,9-2-24 0</inkml:trace>
  <inkml:trace contextRef="#ctx0" brushRef="#br0" timeOffset="16376.25">8943 6657 460 0,'0'-17'20'0,"0"12"5"0,0-2-25 0,0 3 0 0,3 1 0 0,-1-1 0 15,-2 4 72-15,8-8 10 0,0 8 2 0,3-7 0 16,-1 7-69-16,1-7-15 0,-3 7 0 0,2-4 0 15,4 1 79-15,-1 3 17 0,0 0 4 0,3-4 1 16,2 4-20-16,4-3-4 0,-7-1-1 0,7 4 0 16,-1 0-12-16,3-3-4 0,2-1 0 0,8 4 0 15,9-3-7-15,4-2-1 0,6 3-1 0,6-3 0 16,1 3-30-16,9-3-5 0,5 5-2 0,0 0 0 16,0 0-6-16,1 0 0 0,-1 5-8 0,-3-3 12 0,1-2-12 15,-4 5 0-15,-2-3 0 0,-2 3 0 0,-6-5 0 0,-2 3 0 16,-3-3 8-16,-3-3-8 0,-2 3 0 0,-3-5 0 15,-3 5 8-15,-2-2-8 0,-6 2 0 0,-5-5 9 16,-5 5-9-16,-3-2 8 0,-5-3-8 0,-6 5 0 16,1 0 0-16,-11 0 0 0,0 0 0 0,0 0 10 15,0 0-2-15,-8 7-8 0,0-2 14 0,-2-3-4 16,-4 3-1-16,1 2 0 16,0-4-77-16,0 4-16 0,2-3-4 0,1 3 0 0</inkml:trace>
  <inkml:trace contextRef="#ctx0" brushRef="#br0" timeOffset="19278.68">13113 7346 518 0,'0'0'46'0,"0"-3"-37"16,0-1-9-16,0 1 0 0,2-1 56 0,1-1 8 0,0 2 3 0,-1-1 0 15,-2 4-26-15,6 0-5 0,2-3 0 0,-6-1-1 16,4 1 11-16,-1-1 2 0,3 4 1 0,0 0 0 15,0-7 12-15,2 7 3 0,-2-3 0 0,0-1 0 16,0 4-7-16,3 0-1 0,-1 0 0 0,1 0 0 16,2 0-25-16,-2 0-6 0,2 0-1 0,3 4 0 15,2-1-8-15,1-3-3 0,-1 0 0 0,6 4 0 16,-3-1-3-16,3-3-1 0,2 4 0 0,1-4 0 16,2 3 7-16,0 1 0 0,-2-1 1 0,-1-3 0 15,1 4-5-15,-4-4-2 0,6 3 0 0,-2 2 0 16,-1-5 5-16,1 0 1 0,-1-5 0 0,1 5 0 15,-1 0-1-15,1 0 0 0,2-3 0 0,-3 3 0 16,1 3 1-16,2-3 0 0,-5 0 0 0,-1-3 0 0,1 3-16 16,-5 0 0-16,2 0 0 0,-3 0 0 0,-4-4 0 0,-1 4 0 15,0 0 0-15,0 0 0 0,-2 0 25 0,-3 0-1 16,0-3 0-16,-3 3 0 0,0-4-2 0,3 1-1 16,-2-1 0-16,-1 4 0 0,0-3 19 0,3-1 4 15,-3-3 1-15,1 2 0 0,2 2-37 0,0-1-8 16,0 1 0-16,-3-1 0 0,3 4 0 0,-3-3 0 15,0-4 0-15,1 3 0 0,-1 4 0 0,0 0 0 16,1-7 0-16,-6 7 0 0,0 0 0 0,0 0 0 16,5 0 0-16,-5 0-10 0,0 0 10 0,5-3 0 15,-5 3 10-15,5-5-10 0,-5 5 0 0,11 0 0 16,-3 0 0-16,0 0 0 0,-8 0 0 0,8 0 0 16,2 0 0-16,-2-4 0 0,-2 4 0 0,-6 0 0 15,8 0 0-15,-8 0 0 0,7-3 0 0,-7 3 0 0,0 0 0 0,6 0-10 16,-6 0 18-16,0 0 4 0,0 0 1 0,0 0 0 15,0 0-13-15,0 0 9 0,0 0-9 16,0 0 8-16,0 0-8 0,0 0 0 0,0 0 0 0,0 7 0 16,-3-7 0-16,-2 5 0 0,2-2 0 0,1-3 0 15,2 0 0-15,-6 4 0 0,4-1 0 0,2-3 0 16,-3 0 0-16,3 0 0 0,0 0 0 0,-5 0 0 16,5 0 0-16,-3 4-9 0,3-4 9 0,-5-4 0 15,2 4-14-15,3 0 4 0,-5 4 1 0,2-1-662 16,-2-3-132-16</inkml:trace>
  <inkml:trace contextRef="#ctx0" brushRef="#br0" timeOffset="20685.06">14547 6254 460 0,'0'0'20'0,"0"0"5"0,0 0-25 0,0 0 0 16,0 0 0-16,0 0 0 0,0 0 135 0,0 0 21 15,0 0 5-15,0 0 1 0,0 0-102 0,8 0-20 16,0 0-4-16,2 0 0 0,-2 0 16 0,3 0 4 16,2 0 1-16,0-7 0 0,0 7 0 0,3-7 0 15,6 3 0-15,1 1 0 0,1-2 2 0,3-2 0 16,-1 0 0-16,1 0 0 0,-6 5-31 0,2-3-7 0,-4 1-1 0,-3 1 0 15,2 3-20-15,-4 0 0 16,-1 0-12-16,-3 3-538 0,-2 1-107 0</inkml:trace>
  <inkml:trace contextRef="#ctx0" brushRef="#br0" timeOffset="21948.1">15409 6283 806 0,'3'-7'72'0,"0"7"-58"0,-1-3-14 0,1-4 0 16,2 2 76-16,1-2 12 0,4 7 2 0,3-2 1 15,1-3-28-15,4 5-6 0,3 0-1 0,6-4 0 16,-1 1-29-16,6 3-7 0,0 0 0 0,-1-4-1 15,1 4 4-15,5-3 1 0,0-2 0 0,0 5 0 16,3-2-8-16,0 2 0 0,-1-5-1 0,1 5-466 16,-6 0-93-16</inkml:trace>
  <inkml:trace contextRef="#ctx0" brushRef="#br0" timeOffset="23614.75">16597 6160 914 0,'6'-7'40'0,"-6"7"9"0,5-4-39 0,5-4-10 16,-2 1 0-16,3 0 0 16,-6 0 96-16,6 0 16 0,2 0 4 0,-2 0 1 0,-6 0-30 0,6 2-7 15,4-2 0-15,4 0-1 0,-1 7-40 0,4 0-8 16,1 0-2-16,7 0-778 16</inkml:trace>
  <inkml:trace contextRef="#ctx0" brushRef="#br0" timeOffset="25484.34">12060 6134 1396 0,'5'-7'62'0,"-5"7"13"16,5-2-60-16,1-3-15 0,2 3 0 0,2-3 0 16,3 5 37-16,3-4 5 0,8 1 1 0,0 3 0 15,0 0-31-15,2 0-12 0,9 0 8 0,-1 0-8 0,0 0 0 0,6 3 0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51:20.4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6083 6308 460 0,'5'-7'20'0,"-2"7"5"0,2-7-25 0,-2 7 0 0,2-2 0 0,0-3 0 15,3-2 118-15,0 3 18 0,-3 4 4 0,3-3 1 16,3-2-85-16,0 3-18 0</inkml:trace>
  <inkml:trace contextRef="#ctx0" brushRef="#br0" timeOffset="470.72">6689 6711 403 0,'-6'-7'17'0,"6"4"5"0,0-1-22 0,-2-4 0 16,2 6 0-16,2-3 0 0,-2 5 160 0,6-7 28 16,-4 7 6-16,4 0-430 15,4 0-87-15</inkml:trace>
  <inkml:trace contextRef="#ctx0" brushRef="#br0" timeOffset="682.15">7265 6664 1263 0,'3'-3'28'0,"-3"3"5"0,0 0 2 0,5-4 1 0,3-4-36 0,-2 8 0 0,4-2 0 0,3 2-555 15</inkml:trace>
  <inkml:trace contextRef="#ctx0" brushRef="#br0" timeOffset="45979.73">16796 5974 403 0,'0'0'36'0,"0"0"-36"15,10-2 0-15,1-3 0 0,-3 3 336 0,-3-3 60 16,3 5 12-16,-3 0 2 0,-5 0-222 0,8 0-45 0,-2 7-9 0,2-2-2 16,-6 2-57-16,1 5-12 0,-3 2-3 0,0 0 0 15,2 7-9-15,-4 1-3 0,-3-4 0 0,-1 8 0 16,-2-5-28-16,0 5-7 0,-2 2-1 0,2-2 0 16,-5 0-12-16,5 0 0 0,5-5 0 0,-2 0 0 15,-3-6-22-15,5-1-7 16,3-3-2-16,0 1 0 0,-2-10-1 0,2-2-1 0,0 0 0 15,0 0 0-15,5-2 9 0,0-10 3 0,-2 1 0 0,-1-3 0 32,6-1-31-32,-2-6-5 0,-12-5-2 0,6 0 0 0,0-2 3 0,0 2 0 0,-8-9 0 0,3-3 0 15,-3 6-4-15,6-4-1 0,-4 8 0 0,1-5 0 16,-6 5 61-16,6 2 0 0,5 0 9 0,0 7 0 0,-3-2 41 0,6 2 8 16,5 5 2-16,0 0 0 0,0 2-7 0,5 3-1 15,0-3 0-15,6 8 0 0,-3-4-22 0,2 6-5 16,-2 2-1-16,5 0 0 0,3 0 7 0,0 2 1 15,0 3 0-15,2 2 0 0,3 0-18 0,-2 0-3 16,-3 5-1-16,-6-2 0 0,1 6 2 0,-6-7 1 16,0 5 0-16,-8 3 0 0,-7-1-5 0,-1 3-8 15,-2-5 11-15,-1 5-11 0,-7 2-12 0,-3-2-10 16,1 2-2-16,-4 0 0 16,-2-2-24-16,0 0-6 0,-3-5-1 0,3 5 0 15,7-5 7-15,-1-7 2 0,-1 5 0 0,2-5 0 16,7 0 11-16,1-5 3 0,1-2 0 0,5 0 0 15,0-2-12-15,3-5-1 0,5-5-1 0,-1 5 0 0,4 0 22 0,5-5 4 16,0 5 0-16,2 0 1 0,-2 0 32 0,0 3 7 16,5 1 0-16,3-2 1 0,-8 5 61 0,0 5 12 0,0-2 2 15,2 1 1-15,3-1-3 0,-5 6-1 0,-3 0 0 0,3 3 0 16,0-5-25-16,-3 7-6 0,-5-2-1 0,3 2 0 16,0 0-35-16,-1 0-7 0,3 1-2 0,1-4 0 15,-4 3 12-15,3-7 3 0,3 5 0 0,0-5 0 16,-3 0-42-16,6 0-8 0,-3-7-2 0,0 5 0 15,0-5 4-15,-1-5 0 0,4 3 0 0,-1-7 0 16,-4 6-25-16,-1-9-5 0,-3 5-1 0,4-7 0 16,-4 3 38-16,-2 1 9 0,0-2 0 0,-3-6 0 0,1 3-16 15,-1 1 0-15,-5 5-1 0,0-3 0 16,-3 0-9-16,-2 3-2 0,-3 2 0 0,-2-2 0 0,-1 6 15 0,0 3 2 16,-2 0 1-16,0 0 0 0,-3 7 10 0,3-2 14 15,2 4-3-15,3-2-1 0,-2 5 9 0,2 2 1 16,3 0 1-16,-1 5 0 0,4 0-9 0,2-2-3 15,2 1 0-15,4 3 0 0,1-2-9 0,4-5 0 16,5 5 0-16,-3-5 8 0,0-7 4 0,6 5 1 16,10-9 0-16,0 1 0 0,0-4-13 0,-2-4 0 15,-4-4 0-15,4-1 0 0,-3-3 0 0,-3-2 0 16,0-5 0-16,0 1 0 16,-5 1 0-16,11-35 0 31,12-35 0-31,-4 0 0 0,-14 33-12 0,-5 7-6 15,-3 12-1-15,-5 9 0 0,-3 7 3 0,-2 5 0 16,-3 7 0-16,-3 2 0 0,3 5 24 0,-8 5 6 16,-2 4 1-16,-4 3 0 0,6 9-5 0,-2-2-1 0,-3 7 0 0,-1 2 0 15,-4 5 2-15,5 0 0 0,7 2 0 0,1 3 0 16,0-5-11-16,5-2 0 0,2 1 0 0,4 1 0 31,2-7-223-31,5 2-46 0,24 17-10 0,0-19-1 0</inkml:trace>
  <inkml:trace contextRef="#ctx0" brushRef="#br0" timeOffset="46774.94">18288 6118 1958 0,'0'0'87'0,"-8"-9"17"15,-3 6-83-15,4-2-21 0,-1-2 0 0,0 0 0 16,-3 0 107-16,-2 5 17 0,0-3 3 0,-3 1 1 0,0 4-12 0,3-3-3 16,-3 3 0-16,3 3 0 0,-1 1-78 0,1-4-16 15,-3 7-3-15,6 0-1 0,-4 0 9 0,-1 5 1 16,-1-5 1-16,5 7 0 15,8-2-49-15,6 2-9 0,0-2-3 0,-1 2 0 16,6-4-44-16,0 1-9 0,0 3-1 0,3-7-1 16,-1 5-2-16,4-5-1 0,-4 0 0 0,3 0 0 0,-5-7 74 0,0 0 19 15,0 0 0-15,0 0 0 0,0-7 48 0,0 0 12 16,0 3 4-16,0-6 0 0,-3-2 0 0,3 3 0 16,-3-3 0-16,1 0 0 0,-1 3-52 0,0-3-12 15,3-2 0-15,-5 2 0 0,2 3 0 0,0-3 0 16,6 5 0-16,-6 2 0 0,-5-2 16 0,0 5 1 15,3-3 0-15,-3 5 0 0,0 0-1 0,0 0-1 16,0 0 0-16,0 0 0 0,5 5-15 0,1 2 0 16,-4-5 0-16,6 10 0 0,0-5 0 0,0 0-12 0,0 5 3 0,3-2 0 31,-4 1-31-31,4 3-7 0,0-2-1 0,-3-2 0 16,2 1 8-16,1-4 0 0,-1 5 1 0,4-5 0 0,-4-4 39 0,1 1 0 0,-1-4 0 0,1-4 0 15,-1 4 0-15,1-8 0 0,0 1 0 0,-1-7 0 16,1 3 0-16,-1-4 0 0,4-6 0 0,-4 2 0 15,1-2 38-15,2 0 15 0,-2-9 3 0,-1 1 1 16,1 1-40-16,-1-5-8 0,1-2-1 0,2-3-8 16,-2 10 58-16,-1-3 5 0,1 10 1 0,-1 0 0 15,-2 2-43-15,3 5-8 0,-6 7-1 0,1 0-1 16,-4 2 8-16,-2 5 1 0,6 0 1 0,-4 7 0 0,1 5-12 0,-1 2-9 16,1 0 12-16,-3 10-12 15,-5-3 0-15,2 7 0 0,1-2 0 0,-1 7 0 0,3 2 0 0,-3-4 0 16,6-3 0-16,0 8 0 15,2-11-24-15,3 6-11 0,0-8-2 0,-3 3-1 0,0-4 38 0,1 1 0 16,2-7 0-16,2-1 0 0,1 3 0 0,2-11 0 16,0 1 0-16,3-1 0 0,-5-3 12 0,2-4 9 15,0-4 3-15,3-3 0 0,-3 4-8 0,0-9-2 16,3-2 0-16,-3-5 0 0,-2 5-14 0,5-4 8 16,-5-4-8-16,4 1 0 15,-4 0-27-15,0 2-11 0,-3 0-2 0,-1 3-1 0,1 0 33 0,-5-1 8 16,-8-2 0-16,2 7 0 0,3 5 0 0,0 0 0 15,-5 0 0-15,0 7 0 16,-3 0-53-16,0 0-9 0,2 7-2 0,-2 5 0 0,0-5 48 0,1 7 16 0,1 0-9 16,1 1 9-16,0-4-8 0,2 10 8 15,-2-6-8-15,5 3 8 0,2 4 0 0,-2-4 8 0,-2 1 0 0,2 0 0 16,5-3 44-16,3 3 10 0,0-5 2 0,2 5 0 16,-2-5-52-16,3 0-12 0,0-7 0 15,-1 5 0-15,3-5 35 0,3-4 4 0,3 1 1 16,-3-4 0-16,0 0-24 0,5 0-4 0,-3-7 0 0,3-4-1 31,-2 1-50-31,-1-4-9 0,1-2-3 0,-1-6-826 0,4-4-166 0</inkml:trace>
  <inkml:trace contextRef="#ctx0" brushRef="#br0" timeOffset="46924.54">18513 5800 1843 0,'8'5'81'0,"-3"-2"18"0,6 1-79 0,2 1-20 16,3-3 0-16,5 5 0 0,8-7 29 0,0 5 3 16,3-5 0-16,8 0-884 15</inkml:trace>
  <inkml:trace contextRef="#ctx0" brushRef="#br0" timeOffset="47367.35">19622 6054 2880 0,'0'0'128'0,"0"0"25"0,0 0-122 0,-6-2-31 0,1-3 0 0,0 5 0 15,-1-7 76-15,4 7 8 0,-4-2 3 0,1-3 0 16,0-2-38-16,2 3-7 0,-5-4-2 0,3 1 0 31,0 0-40-31,-14 0-11 16,-18 0-1-16,5 3 0 31,9 8-139-31,1 3-28 0,4 0-5 0,5 5-2 0,2-2 137 0,0 6 27 0,1-2 6 0,-1 3 0 16,3 1-1-16,3 1-1 0,0 2 0 0,5 1 0 15,0-4-56-15,5 4-11 0,0-6-3 0,6 0 0 16,0-1 15-16,4-8 2 0,1 2 1 0,0-2 0 16,3-5 10-16,-1-2 1 0,6 0 1 15,-5-2 0-15,-9-5 82 0,6-5 16 0,5 0 3 0,3-2 1 16,-3 0 26-16,-5-5 6 0,0-2 0 0,-3 2 1 15,0-2 5-15,-2-5 1 0,-1-2 0 0,1-5 0 0,0 0-25 16,-3-7-5-16,2 5-1 0,-2-5 0 0,0 2-41 0,0 10-11 16,-3 2 0-16,-2 12 0 15,-3 0-25-15,3 2-7 0,-1 12-2 0,-2 0 0 0,0 0 34 0,0 12 0 16,0 2 12-16,-2 5-3 0,-4 2 25 0,4 0 5 16,-1 5 1-16,0 0 0 0,1 7-40 0,2-5-15 15,5 1 1-15,0 1 0 16,3-4-47-16,3-2-10 0,5-1-1 0</inkml:trace>
  <inkml:trace contextRef="#ctx0" brushRef="#br0" timeOffset="47917.21">20746 5706 2660 0,'-19'0'118'0,"14"0"24"0,5 0-114 0,0 0-28 0,-5 5 0 0,0-5 0 16,-1 0 55-16,6 0 5 0,0 0 0 0,0 0 1 16,0 0 9-16,-8 0 2 0,3 0 0 0,0 0 0 15,5 0-64-15,-6 2-8 0,-1-2-12 0,-1 0 4 16,-6 0 8-16,1 5 11 0,0-5-3 0,0 2 0 16,-3 3-8-16,3 0-14 0,-3-3 3 0,0 10 1 15,-3-5 10-15,3 2-12 0,1 8 12 0,-7-1-12 16,1 3 12-16,-3 2 11 0,3-2-3 0,5 9 0 15,6-2-8-15,5 3 0 0,2 1 0 0,6-2 0 16,2-2-28-16,5 0-7 0,6-5-1 0,5 5-1 16,1-9 1-16,1 1 0 0,1-4 0 0,3-2 0 0,-1-5 36 0,3 0 0 15,0 0 14-15,3-7-4 0,-3 0-22 0,0 0-5 16,3-7-1-16,-3 0 0 0,0 0 29 0,-2-5 5 16,-3-2 2-16,2 0 0 0,-5-5-18 0,0-2-9 15,-2 0 1-15,2-9 0 0,-5 1 8 0,0-4 11 16,0 0-3-16,-6-2 0 0,-4 9-8 0,-4-2 0 15,-2-2 9-15,-5 1-9 0,-8 3 0 0,-6 5 0 16,-2-5 0-16,-8 1 0 16,-6 3-65-16,-4 6-8 0,-4-1-2 0,1 3 0 15,2 7 18-15,3 7 3 0,3 0 1 0,2 5 0 0,3 2 61 0,5 2 12 16,6 8 2-16,2-3 1 0,3 2-4 0,5 3-1 0,8 2 0 16,2 3 0-16,6-8 20 0,3 8 4 0,5-8 1 0,5 8 0 15,0-3 1-15,6 0 0 0,-4-2 0 0,9-2 0 16,-5 1-36-16,2-4-8 0,-3 5 0 0,3-5 0 15,-2-7 53-15,-3 5 9 0,-1 0 2 0,4-5 0 16,-3-5-84 0,-3 3-16-16,3-3-3 0,5-4-858 0,0-3-172 0</inkml:trace>
  <inkml:trace contextRef="#ctx0" brushRef="#br0" timeOffset="48140.62">21230 5377 2304 0,'0'0'102'0,"0"0"21"0,-2-5-99 0,-1 3-24 15,0 2 0-15,-2-5 0 0,2 5 133 0,-2 5 22 16,2-5 4-16,1 2 1 0,-1 3-69 0,-2 2-14 16,2 5-2-16,0-3-1 0,1 5-74 0,-1 3 0 15,-5-1-9-15,6 3-1 0,2 0 10 0,0-3 0 16,-8 8 0-16,5-3 0 15,-2 0-104-15,-1-2-20 0,1 0-3 0,0-5-717 16,-3 0-144-16</inkml:trace>
  <inkml:trace contextRef="#ctx0" brushRef="#br0" timeOffset="48320.14">20974 5464 1958 0,'0'0'87'0,"0"0"17"0,-6 5-83 0,4-3-21 0,2-2 0 0,-3 7 0 16,-2-2 107-16,5-3 17 0,0 5 3 0,5-2 1 16,3 2-52-16,2-5-9 0,-4 3-3 0,4 2 0 15,6-2-102-15,3-3-21 0,5-2-4 0,-1 5-683 16,1-10-137-16</inkml:trace>
  <inkml:trace contextRef="#ctx0" brushRef="#br0" timeOffset="48552.52">21273 5344 806 0,'0'0'36'0,"0"0"7"0,0 0-35 15,-6 5-8-15,-2-10 0 0,0 5 0 0,0 5 258 0,0-3 50 16,1-2 9-16,-1 5 3 0,-3 2-132 0,6-5-27 16,-1 3-5-16,1 2 0 0,2-2-96 0,-2 2-18 15,3 0-4-15,-1 0-1 0,3-5 22 0,-3 5 4 16,1-2 1-16,2 7 0 0,0-5-34 0,0 0-6 15,0 2-2-15,-8-4 0 0,2 2-35 0,4 5-7 16,7-5-2-16,3 0 0 0,-5-5 22 0,-1 3 0 16,1-3 0-16,-3-2 0 15,3 5-158-15,-3-5-27 0,0 0-6 0</inkml:trace>
  <inkml:trace contextRef="#ctx0" brushRef="#br0" timeOffset="49265.86">22289 5586 1900 0,'0'0'42'16,"0"0"9"-16,-3-2 1 0,-2 2 1 0,5 0-42 0,-3-5-11 0,3 5 0 0,-5 0 0 15,2 5 117-15,0-3 22 0,-2 5 4 0,5 5 1 16,0-5-27-16,-3 7-5 0,1-2 0 0,2 9-1 0,-3-2-54 0,0 7-10 16,-4-5-3-16,7 7 0 0,0-2-16 0,-8 3-3 15,8 1-1-15,-6-2 0 0,1 5-8 0,2-5-3 16,-2-2 0-16,5 3 0 0,-3-4-13 0,3-1-8 16,3-3 8-16,-3-4-13 0,0 1-3 0,8 1 0 15,-3-5 0-15,1-2 0 16,2-5-17-16,-1-5-4 0,4 6-1 0,2-8 0 15,1 0-126-15,-1-8-24 0,3 6-6 0,-8-10-1 0</inkml:trace>
  <inkml:trace contextRef="#ctx0" brushRef="#br0" timeOffset="49401.5">22093 5899 806 0,'0'0'72'0,"0"0"-58"15,0 0-14-15,8 0 0 0,0 5 310 0,5-3 59 0,0-2 12 0,-2 0 3 16,7 5-256-16,1-5-52 0,-3 2-9 0,10-2-3 31,3 0-102-31,-2 0-21 0,-1 0-4 0,8 0-948 0</inkml:trace>
  <inkml:trace contextRef="#ctx0" brushRef="#br0" timeOffset="49656.81">22548 5911 2419 0,'-11'2'107'0,"11"-2"22"0,-5 0-103 0,-3 5-26 0,8-3 0 0,-11 5 0 15,3-2 92-15,3 2 14 0,-8 0 2 0,5 0 1 16,3 7-21-16,-3-2-4 0,2 0 0 0,4 2-1 0,-3-5-67 0,5 8-16 16,2-3 0-16,3 0 0 0,3-4 0 0,3 1 0 15,2 1-11-15,0-5 11 16,6-5-36-16,0 3-1 0,-4-5 0 0,12 0 0 16,-1-5 1-16,-2-2 0 0,-3 0 0 0,-2 0 0 0,-1-4 36 15,-2-4 16-15,-3 1 0 0,-5 0-1 16,0-5-63-16,-2-2-13 0,-1 2-3 0,-5-2 0 15,0-5 0-15,-3 1 0 0,1 3 0 0,-6 1 0 16,-3 2-112-16,-2 3-22 0,0-1-5 0,-3 3-391 16,0 7-78-16</inkml:trace>
  <inkml:trace contextRef="#ctx0" brushRef="#br0" timeOffset="49984.94">23267 5551 2444 0,'0'0'54'0,"0"0"11"0,3-7 3 0,-3 7 0 0,0 0-55 0,0-5-13 0,8 5 0 0,0 0 0 16,-5 0 100-16,5 5 16 0,2 2 4 0,3 5 1 16,-2-3-97-16,0 5-24 0,-1 5 0 0,9 0 0 15,-6-5 24-15,0 7-1 0,3-2 0 0,-5 7 0 16,7-10-23-16,-2 8 0 0,-5-3 0 0,2 0 8 15,-3-2-26-15,4 0-5 0,7-5-1 0,-8-5 0 16,-2 3 42-16,4 2 8 0,1-7 2 0,-2-2 0 16,1-3-45-16,4 3-9 0,-1-10-2 0,1 5 0 31,0-7 74-31,2-21 14 16,-8-33 4-16,3 0 0 15,-14 16-222-15,-2 5-44 0,6 5-9 0,-4 2-1 0</inkml:trace>
  <inkml:trace contextRef="#ctx0" brushRef="#br0" timeOffset="50188.39">23995 5370 2188 0,'0'0'97'0,"0"0"20"0,0 0-93 0,0 0-24 15,5 0 0-15,3 0 0 0,0 0 132 0,-5 7 21 16,10-2 5-16,-2-3 1 0,-1 5-101 0,9 0-20 15,-3-2-4-15,2 2-1 0,1 0-4 0,5 0-1 0,-3 0 0 0,-3 0 0 16,6-2-39-16,-3 2-8 0,-2-5-1 0,5-2-1 31,-3 0-143-31,-3 5-28 0,1-5-5 0</inkml:trace>
  <inkml:trace contextRef="#ctx0" brushRef="#br0" timeOffset="50353.96">24379 5243 172 0,'0'0'16'0,"-3"0"-16"15,-5 0 0-15,5 0 0 0,-2 0 421 0,-5 2 82 0,2 3 16 0,0 2 3 16,5 0-286-16,-5 0-56 0,0 0-12 0,0 5-3 0,6-5-82 0,-6 5-17 16,-3-3-3-16,3 5-1 0,0-2-48 0,-2 2-14 15,2-2 0-15,-3 2 8 0,-5-2-8 0,6-3 0 16,-9 3 0-16,3 2 0 0,3-7 0 0,-5 0 0 16,-1 0 0-16,-5-2 0 15,8 2-204-15,-2-7-41 0</inkml:trace>
  <inkml:trace contextRef="#ctx0" brushRef="#br0" timeOffset="50649.54">24035 5419 633 0,'0'0'56'0,"0"0"-44"0,0 0-12 0,8 0 0 0,-6 0 228 0,12-2 44 16,-9 2 9-16,11-5 2 0,-6-2-210 0,4 5-41 15,-1-5-9-15,3 0-2 0,0-5-35 0,2 0-7 16,-5-2-2-16,6 0 0 15,-3 2-14-15,-6-2-3 0,6 0-1 0,-5 0 0 16,-3 0 10-16,2 2 3 0,-10-2 0 0,8 7 0 0,-8-5 99 0,0 5 20 0,0-2 4 0,-8-3 1 16,8 5 0-16,-8 0 0 0,6 2 0 0,-6-2 0 15,8 5-16-15,-8-3-2 0,8 5-1 0,0 0 0 16,0 0-12-16,0 0-2 0,-3 5-1 0,0 4 0 16,-2-2-17-16,5 5-3 0,0 2-1 0,0 0 0 15,0 0-8-15,0 5-1 0,5 0-1 0,-2 0 0 16,-3-3-5-16,0 3-1 0,3 2 0 0,-3 0 0 15,8 3-25-15,-8-3-20 0,5 7 3 0,-2 3-1273 16</inkml:trace>
  <inkml:trace contextRef="#ctx0" brushRef="#br0" timeOffset="53581.81">5480 6849 990 0,'0'0'44'0,"0"0"8"0,0 0-41 0,0 0-11 0,0 0 0 0,0 0 0 16,7 0 24-16,1 0 2 0,0-4 1 0,0 4 0 16,3 0 49-16,-1-3 9 0,4-1 3 0,-4 4 0 15,9-3-8-15,-1 3-2 0,3-4 0 0,3 1 0 16,3-1-34-16,4-4-6 0,1 6-2 0,8-3 0 16,-3 5-17-16,5-4-4 0,-2-3-1 0,0 7 0 0,5-3 2 0,0-1 1 15,2-3 0-15,6 4 0 0,0-2 8 0,3 3 2 16,-6-3 0-16,3 1 0 0,0-3-27 0,0 7 0 15,-3-3 0-15,3-1 0 0,0 4 0 0,-6-3 0 16,-2 3 0-16,0 0 0 0,0-4 0 0,-2 4 0 16,2-3 8-16,-3-2-8 0,-5 5 8 0,3-2 0 15,-3-3 0-15,0 5 0 0,-3 0-8 0,-2-2 0 16,0-3 0-16,-1 1 0 0,-1 1 0 0,-1-1 0 16,2 1 11-16,1-1-11 0,-5-3 8 0,-1-1-8 15,1 8 0-15,-6-7 9 0,-3 3-9 0,-2 1 10 16,0-1-10-16,-5 4 10 0,2 0-10 0,-3 0 0 15,-2 0 0-15,-2-3 0 0,-6 3 8 0,0 0 0 0,0 0 0 0,0 0 0 16,0 0 0-16,0 0 0 0,0 0 0 0,0 0 0 16,0 0-8-16,0 0 12 0,0 0-12 0,0 0 12 15,5 7-12-15,-5-7-11 0,0 0 3 0,0 0 0 16,0 0 8-16,0 0 0 0,0 0 0 0,0 0 0 16,0 0 0-16,0 0 0 0,0 0 0 0,0 0 0 15,8-4 0-15,-8 4 0 0,5 0 0 0,0-7 0 16,1 7 0-16,-6 0 0 0,0 0 0 0,0 0 11 15,5-3 12-15,0-1 2 0,1-4 1 0,-4 6 0 16,-2 2-26-16,3-5 0 0,2-2 0 0,0 3 0 16,1-3 0-16,-4-3 13 0,4 3-1 0,-1-5-1 15,-2 1-11-15,2-6 0 0,-2 3-12 0,-1-2 12 16,1-6-13-16,-3 1 5 0,2-5 8 0,1 1-13 16,-6-4 13-16,3-4 0 0,0-2 0 0,3-3 0 15,-3 6 0-15,3-4 0 0,-3-4 8 0,0 7-8 0,0-2 0 16,0 2 8-16,2 0-8 0,-2 0 0 0,0 5 8 0,3-3-8 15,-3 3 0-15,0 2 0 0,0-2 0 0,0 2 0 16,0 0 0-16,0 3 0 0,-3-1 0 0,3 3 10 16,-2-5-10-16,-1 5 12 0,0 0-12 0,-2-2 0 15,3 1 0-15,-4 6 0 0,4-3 0 0,-4 0 0 16,4 5 9-16,-4 0-1 0,1 2-8 0,0 3 9 16,2-3-9-16,-2 5 10 0,2 0-10 0,-2 0 0 15,2-5 0-15,1 7 0 0,-4 3 0 0,4-3 0 16,-1 3 0-16,0-3 0 0,1 5 0 0,-1-2 0 15,-2 2 0-15,5 0 0 0,0 0 0 0,0 0 0 16,-5 0 0-16,-1 0 0 0,1 0 0 0,0-5 0 0,-3 5 0 16,0 0 0-16,-3 0 0 0,1-2 0 0,-4 2 0 15,-1 0 0-15,-4-5 0 0,0 5 0 0,-2 0 0 16,-3 0 0-16,-2 0 0 0,-3 0 0 0,0 0 0 0,-3 0 0 16,-5 0 0-16,-3 0-9 0,1 0 0 0,-6 5 0 15,-6-5-10-15,-2 0-1 0,1 2-1 0,-4 3 0 16,0-3 8-16,-2 3 1 0,-3-3 1 0,1 5 0 15,1 5 11-15,1-5 0 0,0-2 0 0,0 2-8 16,-1 0 8-16,4 5 0 0,-1-3 0 0,6 5 0 16,2-7 0-16,3 0 0 0,3 5 0 0,0-5 0 15,-1 0 0-15,4 0 0 0,-1-2 0 0,3 2 0 16,0 0 0-16,0 0 0 0,0-2 0 0,3 2 8 16,-3-5-8-16,5 3 0 0,0-5 0 0,-2 2 0 0,2-2 0 15,0-2 0-15,3 2 0 0,3 0 0 0,-1 0 0 0,3-5 0 16,6 5 0-16,-1 0 8 0,1 0-8 0,2 0 0 15,3 0 0-15,-1 0 0 0,4 5 8 0,-1-5-8 16,3 2 10-16,0 3-10 0,3-2 8 0,0 1-8 16,2 3 0-16,0-2 9 0,1 2-9 0,2 0 0 15,0 0 0-15,0 5 8 0,2-3 0 0,1 5-8 16,2-2 12-16,1 7-4 0,-1 2-8 0,0 0 0 16,3 0 0-16,0 10 0 0,0-3 0 0,-3 5 0 15,6 2 0-15,-3 5 0 0,-3-2 0 0,3-3 0 16,-3 5 0-16,3 0 0 0,0 0 0 0,-2 5 0 15,-1-3 0-15,3 5-11 0,0 0 11 0,-3 0 0 16,0-7 8-16,1 7-8 0,-4-7 0 0,4 0 0 0,-6-7 0 0,2 7 0 16,1-4 0-16,0-3 8 0,-1-1-8 0,1-3 0 15,-1-3 0-15,4-1 0 0,2-6 0 0,0-2 0 32,2 2-88-32,9-8-15 0</inkml:trace>
  <inkml:trace contextRef="#ctx0" brushRef="#br0" timeOffset="54438.42">14163 6640 230 0,'0'0'20'0,"0"0"-20"0,0 0 0 0</inkml:trace>
  <inkml:trace contextRef="#ctx0" brushRef="#br0" timeOffset="59792.14">16632 7002 1728 0,'10'-4'76'0,"-10"4"16"0,-2 0-73 0,2 0-19 0,0 0 0 0,-6-8 0 16,1 6 55-16,-6-3 7 0,1 5 2 0,-1 0 0 15,-2 0 0-15,0 5 0 0,-6-3 0 0,-2 6 0 16,3 3 0-16,-6-1 0 0,-3 6 0 0,1 5 0 16,-3 1-52-16,2 3-12 0,4 4 0 0,-4 4 0 15,-2-1 54-15,8 4 8 0,0 1 2 0,5-1 0 16,5 1-64-16,3-1-23 0,6-1 1 0,4 2 0 15,6-4-16-15,5-4-3 0,6-4-1 0,2-3 0 16,6-1-18-16,2-9-3 0,-3-5-1 0,6 0 0 0,0-7 56 0,2-7 8 16,0 0 0-16,3-5 10 0,1 2-10 0,1-8 0 15,-7-1-10-15,2-2 10 0,-5 2 0 0,1 2 0 16,-7-6 0-16,1 6 0 0,-11-6 0 0,3 9 0 16,-5-3 0-16,-1 1 0 0,-7 6 0 0,-3-1 0 15,-5-3 0-15,0 6 0 31,-3 4 20-31,-16 8 11 16,-21 18 1-16,5-8 1 0,16 0-33 0,8-2 0 16,11-1 0-16,2-4 0 15,9 0-71-15,2-4-21 0,8 2-4 0,-1-5 0 0,1-5 56 0,3 2 12 16,5-1 3-16,-3 4 0 0,-3-7 25 0,-2 4 8 16,0-1 0-16,-3 4 0 0,3-7 39 0,-5 7 8 15,-1 0 1-15,1 0 1 0,-3 0 25 0,0 4 5 0,-8-4 1 0,2 3 0 16,4 4-35-16,-6 0-6 0,0-3-2 0,-3 8 0 15,-2-2-21-15,5 1-4 0,0-4 0 0,0 1-1 16,0 3-19-16,2-1 0 0,9-3 0 0,0 4-781 16,-1-3-160-16</inkml:trace>
  <inkml:trace contextRef="#ctx0" brushRef="#br0" timeOffset="60844.05">17399 7240 1958 0,'-16'-3'174'0,"11"3"-139"0,0 0-35 0,-6 0 0 0,0 0 109 0,-2 0 15 16,3 0 4-16,-1 3 0 0,-2 1-52 0,-3 1-9 15,0-2-3-15,0 4 0 0,3-3-47 0,-3 3-9 16,0 0-8-16,3 3 9 0,-3 9-9 0,5-5 0 16,1-2 0-16,2 9 0 0,-3-3-20 0,9 1-4 15,-1 2 0-15,3 1 0 16,3-4-67-16,2-3-13 0,3 3-4 0,3-4 0 15,2 1 36-15,0-4 6 0,0-4 2 0,3-4 0 0,0 1 51 0,0-4 13 16,-3-4 0-16,3 1 0 0,-3-8 0 0,3 4 0 16,-5-8 0-16,2 1 0 0,-3 0 0 0,1-2 0 15,-3 2 0-15,-5 0 0 0,-1-5 0 0,-2-2 0 16,-2 2 0-16,-1 2 0 0,-5-1 0 0,-3 3 0 16,1-3 0-16,-6 3 0 15,0 8-54-15,-2 0-8 0,-1 0-2 0,-5 3 0 0,3 1 96 0,-5 6 20 16,2-3 3-16,3 4 1 0,5 3 12 0,3 0 4 15,-6 0 0-15,11 8 0 0,3-8-52 0,5 7-11 0,5-7-1 16,3 5-8 0,5-5-20-16,6-3-12 0,5-4-1 0,5 0-1 15,2-4-2-15,1 4-1 0,3-7 0 0,-1-5 0 0,0 2 37 0,-2-1 0 0,3 1 0 0,-1-2 0 16,-5 1 44-16,-3 4 16 0,-4 0 3 0,-1-3 1 16,-3 5 51-16,-4-2 10 0,-1 3 3 0,-3-3 0 15,1 4-81-15,-3-1-16 0,-3 4-3 0,3-3-1 16,-8 3-4-16,5-4-1 0,-5 4 0 0,11 0 0 0,-3 4-22 15,0-4 8-15,0 3-8 0,0-3 0 16,-3 4 15-16,3-1-2 0,-3-3 0 0,1 0 0 0,-6 0-21 0,8 4-5 16,-1-4-1-16,-7 0 0 0,0 0 14 0,0 0 0 15,0 0 0-15,0 0 0 0,0 0 9 0,0 0-1 16,-7 0-8-16,-1-4 12 0,0 4-12 0,-3 0 9 16,-2 0-9-16,-3 4 8 0,3-1-8 0,-3-3 0 15,0 4 0-15,-3-1 0 0,1 1 0 0,-1 4 0 16,1-1 0-16,2 0 0 0,0 4 0 0,6-1 0 15,2 2-14-15,0 2 5 16,2-3-38-16,6 1-7 0,6-2-2 0,-1 4 0 0,3-3 45 0,0 4 11 16,2-8 0-16,4 0 0 15,-1 0-53-15,0-7-9 0,3 4-2 0,-3-4 0 0,-2 0 52 0,-1-4 12 16,-7 4 0-16,5-7 0 0,3 0 24 0,-4 0 7 16,-1 0 1-16,-1-1 1 0,3-3-4 0,-5 4-1 15,-1-3 0-15,1-1 0 0,0-1-20 0,-3 5-8 16,0-7 0-16,-3 7 9 0,3-5 31 0,-3 5 5 0,3 0 2 15,0 4 0-15,0 3-22 0,0 0-4 0,0 0-1 16,0 0 0-16,0 0-20 0,0 0 0 0,0 0 0 0,0 0 8 16,3 7-8-16,0-4 0 0,-3 8-8 0,2-3 8 15,1 6 0-15,0-3 0 0,2-4 0 0,-3 8-8 16,6-4 8-16,0-1 0 0,-2 1 0 0,2 4-8 16,0-4 8-16,2-1 0 0,3-3 0 0,1 5-8 15,-4-5 0-15,3-3 0 0,3-4 0 0,-3 3 0 16,3-3 8-16,0-3-12 0,3-1 12 0,2-6-12 15,0-2 12-15,0 5 0 0,-2-7 0 0,-1-2 0 16,1 2 0-16,-3 0 0 0,0-8 0 0,-3-3 0 16,0 3 18-16,0-3-1 0,-2-8 0 0,-1 0 0 0,1-3-17 15,0 3 0-15,-3-2 0 0,-1 2 0 0,-1 3 0 0,-4 1 0 16,1 4 0-16,0 3 0 0,-6 4 0 0,0 8 0 16,1-2 0-16,-1 1 0 0,-5 4 25 0,3 4 2 15,0-1 0-15,-3 8 0 16,0-1-43-16,0 8-9 0,0 4-2 0,-3 6 0 0,3-2 55 0,-2 6 10 15,2 4 2-15,0 1 1 0,0 1-31 0,3 2-10 16,-1 0 0-16,4 0 0 0,-4-1 11 0,4 1-11 16,2-4 10-16,2 4-10 0,-2-5 11 0,6-2-11 15,2-5 12-15,2 5-12 0,1-8 15 0,2 4-4 16,3-8-1-16,2-7 0 16,4 0-59-16,1-2-12 0,4-10-3 0,7-2-819 15,1-3-164-15</inkml:trace>
  <inkml:trace contextRef="#ctx0" brushRef="#br0" timeOffset="60994.65">18484 7099 2880 0,'-5'0'64'0,"-1"4"12"0,-2-1 4 0,3 1 0 0,0-1-64 0,2 1-16 0,-5-4 0 0,5 8 0 15,-2-8 0-15,5 0 0 0,0 7 0 0,5 0-851 16,1 0-173-16</inkml:trace>
  <inkml:trace contextRef="#ctx0" brushRef="#br0" timeOffset="61159.21">18486 7411 1152 0,'0'0'51'0,"0"0"10"15,-5 3-49-15,5 2-12 0,0-5 0 0,0 0 0 0,-2 0 371 0,2 0 71 16,0 0 14-16,0 0 4 0,0 0-301 0,0 0-60 15,0 0-12-15,0 0-3 16,7 0-120-16,4 0-24 0,2 0-4 0,3-8-1252 0</inkml:trace>
  <inkml:trace contextRef="#ctx0" brushRef="#br0" timeOffset="63210.03">19360 6951 2188 0,'0'0'97'0,"0"0"20"0,0 0-93 0,0 0-24 16,-6 0 0-16,6 0 0 0,0 0 56 0,0 0 6 0,-5 0 2 0,2 11 0 16,1-1 12-16,-1 1 2 0,0 4 1 0,3-1 0 15,-2 9-24-15,-1-2-5 0,0 5-1 0,1-2 0 16,-1 2-37-16,-2-1-12 0,2 1 0 0,3-4 0 16,-2-1 9-16,-1-3-9 0,0 1 0 0,3-2 9 15,0-1-9-15,-2-2 0 0,-1-4 0 0,0-3 0 16,6 2-15-16,-3-9-1 0,0 0-1 0,0 0 0 15,0 0-19-15,0 0-3 0,3-12-1 0,-1 5 0 16,4-4-19-16,-4-8-4 0,1 2-1 0,2-9 0 16,-2-2-8-16,2-2-3 0,0-6 0 0,1 3 0 0,-1 5 60 15,-2-2 15-15,-1 1 0 0,4 4 0 16,-1 3 40-16,0 4 12 0,-2 1 1 0,5 1 1 0,-3 2-19 16,0-1-4-16,3 8-1 0,0-4 0 0,3 4-7 15,-1 0-2-15,4 7 0 0,-1-3 0 0,0-2-8 16,0 5-1-16,3 0-1 0,-3 8 0 0,1-8-11 0,-1 7 0 15,3 0 0-15,-6 0-11 0,1 4 11 0,-3 1 0 16,0-2 0-16,-6 8 0 0,1-3 0 0,-6-1 0 16,-2 4 8-16,-3 4-8 0,0-4 14 0,-2-3-2 15,-6 3 0-15,-3 1 0 16,1-2-73-16,-3-3-15 0,-1 5-4 0,1-5 0 16,3 2 24-16,-1-6 4 0,3 4 0 0,3-3 1 0,-3-3 22 0,6-1 4 15,7 0 1-15,3-7 0 16,0 0-6-16,0 0-1 0,11 0 0 0,2 0 0 15,3-7 2-15,2 4 0 0,3-6 0 0,3 2 0 0,-3 0 13 0,3 4 4 0,-3-1 0 16,0 1 0-16,-2 3 20 0,0 3 5 0,-1-3 1 16,-5 7 0-16,1-3 38 0,-1 3 7 0,-3 5 1 0,1-2 1 15,-1 1 14-15,1-1 2 0,0 2 1 0,-3 2 0 16,0-3-17-16,2-1-3 0,1 2-1 0,2-1 0 16,-2-1-26-16,2 2-6 0,3-5-1 0,2 0 0 15,-2 0-12-15,0-3-2 0,2-4-1 0,1 3 0 16,-1-6-20-16,-2 3-4 0,3-4-1 0,-6-3 0 15,0 0 16-15,1 0 0 0,-4-1 0 0,-2 1 0 16,0-4 17-16,0-3 7 0,0-1 0 0,-5 4 1 16,-1-3-25-16,-2-1 0 0,-2 4 0 0,-1 1 0 15,-2-1-17-15,-3 3-6 0,0-3-1 0,0 4 0 0,0 0 24 16,0 4 0-16,3 3 0 0,-3 3 0 0,2 1 0 16,-2-1 0-16,0 4 0 0,-2 4 0 0,2 4 10 0,3-4 6 15,-1 3 2-15,1 5 0 0,0-2-29 0,5-6-5 16,2 8-2-16,1-2 0 0,5-5 18 0,3 2-10 15,2 0 10-15,3-3-8 16,-3-3-24-16,8-1-5 0,3-7-1 0,0 0 0 16,0 0 8-16,2-3 2 0,-2-6 0 0,2-1 0 0,-2-1 28 0,0-3 0 15,0-1 0-15,2-3 0 0,-2-8 13 0,-3 2-1 16,-2-6 0-16,-1 1 0 0,1-3 7 0,-1-1 1 16,-5-7 0-16,6 0 0 0,-6 0-20 0,-2 4 0 15,-1-1 0-15,-2 1 0 0,-5 8 16 0,0-2 0 16,-6 9 0-16,0-1 0 0,-2 8 3 0,-3 2 0 15,0 1 0-15,0 8 0 0,-2 3 36 0,2 0 7 16,-3 7 2-16,1 8 0 0,-1-1-39 0,-2 4-7 16,-1 4-2-16,4 3 0 0,2 4-16 0,0 4 0 0,0 0 0 0,3-1 0 15,2 1-9-15,6 3-6 0,5-3-1 0,2 0 0 32,4-1-156-32,1-3-32 0,4-3-7 0,5-5-1 15,2 2-49-15,1-6-11 0,-4-6-1 0,7 1-1 0,-4-9 93 16,-2 4 18-16,2-7 4 0,-2 0 1 0,-5-3 116 0,-1-4 23 0,1-2 5 0,-3-1 1 15,-6 3 206-15,1-4 42 0,-6-4 8 0,0 4 1 16,-2-6-19-16,0-2-4 0,-6 5-1 0,0-4 0 16,-5 6-82-16,3-2-17 0,-3 4-3 0,3-6-1 15,-3 6-44-15,0-1-9 0,0 4-1 0,0 0-1 16,0-1-24-16,0 1-5 0,0 7-1 0,3-4 0 16,0 4-22-16,-3 0-10 0,2 4 8 0,1 3-8 15,0 1-13-15,2-1-8 0,1 4-2 0,-4-1 0 0,6 9 0 0,-2-5 0 16,-4 0 0-16,6 5 0 15,-2-5-30-15,2 5-7 0,0-5 0 0,2 0-1 16,-2-3-38-16,6 4-7 0,-4-8-2 0,4 0 0 0,-6-7 97 0,2 4 19 16,6-4 4-16,0 0 1 0,-3 0-13 0,3-4-18 15,0 1 4-15,0-4 1 0,0 3 32 0,-3-6 6 16,1-2 2-16,2 5 0 0,-3-4-4 0,0 4-1 16,-2 0 0-16,0-1 0 0,-1 1 15 0,1 3 3 15,0-3 1-15,-3 0 0 0,0 7-1 0,0 0-1 16,0 0 0-16,0 0 0 0,5 0-28 0,3 4-11 15,0-1 8-15,2 1-8 0,1-1 0 0,5 1 0 16,0-4 0-16,2 7 0 0,1-7-11 0,-3 8-4 16,2-8-1-16,1 4 0 0,-1-1 16 0,-7-6 16 15,10-1-3-15,-8 4-1 16,0-8-41-16,1 4-9 0,-1-3-2 0,0-7 0 0,-2-1 40 0,-1-3 12 16,1-4 0-16,-1 4 0 0,1-11 12 0,-1 4 4 0,1-8 0 15,2 0 0-15,-2 2 4 0,-1-6 2 0,4-3 0 0,-6 4 0 16,0-1-3-16,-1 4-1 0,-1 4 0 0,-1 1 0 15,0 2 6-15,-2 8 2 0,-3 3 0 0,3 6 0 16,-3 0-18-16,2 6-4 0,-2 3-1 0,0 0 0 16,-2 7-15-16,-1 7 0 0,-2 5 8 0,-1 2-8 15,1 8 0-15,0 4 0 16,0 0 0-16,-1 4 0 0,1-2 0 0,0 1 0 0,-1 1 0 0,4 3 0 16,2 0 0-16,0-4 0 0,5-3 0 0,0-5 0 15,3 2 0-15,3-4-12 0,2-2 12 0,3-5-10 16,-3-5 2-16,3-3 0 0,0-4 0 0,2-7 0 0,1 3 8 0,-1-6 0 15,1-1 0-15,-3-6 0 16,0-1 9-16,-3-4-9 0,3-3 12 0,-6-4-12 0,1 1 11 0,-3-5-11 16,3 1 10-16,-1-1-10 0,-2-3 0 0,-3 8 0 15,1 0-11-15,-4 2 11 0,1 1-11 0,-3 3 11 16,0 4-8-16,5 4 8 0,-5 4-8 0,0 3 8 16,0 0-8-16,-5 7 8 15,5-4-36-15,-5 8-1 0,-1 4-1 0,1-1 0 0,2-3 38 0,-2 8 0 16,2-2 0-16,-2 6 0 0,3-2 0 0,-1 1 0 15,0-1 0-15,3-3 0 0,3 4 11 0,0-4 9 16,2-3 3-16,0 3 0 0,0-3-23 0,6-4 0 16,-3-4 0-16,5 3 0 15,3-10 0-15,0 0 0 0,2 0 0 0,1-7-8 16,5-7-76-16,0-1-16 0,-1 1-2 0,1-4-710 0,0-1-141 0</inkml:trace>
  <inkml:trace contextRef="#ctx0" brushRef="#br0" timeOffset="63337.2">20989 6809 2847 0,'-15'0'126'0,"7"0"26"0,5 5-121 0,-2-3-31 0,2 6 0 0,3-4 0 15,3 3-14-15,5-4-9 0,0 4-1 0,10-3-1 32,3 3-15-32,6-2-2 0,7-3-1 0,6 3-1140 0</inkml:trace>
  <inkml:trace contextRef="#ctx0" brushRef="#br0" timeOffset="63876.75">22164 6925 1551 0,'13'-14'68'0,"-5"6"16"0,-2 1-68 0,2 0-16 16,7-4 0-16,-4 4 0 0,0-8 94 0,-3 8 15 15,-1-4 3-15,-4 4 1 0,2 0 63 0,-2-3 13 16,-3-2 3-16,-3 5 0 0,-2-4-104 0,2 3-20 16,-4 6-4-16,-1-3 0 0,2-2-13 0,-7 3-3 15,8 4 0-15,-8 0 0 0,5 0-24 0,-6 4-6 16,1 3-1-16,-5 0 0 0,7 8-17 0,-5-1 0 16,-2 5 0-16,4 2 0 0,1 2 0 0,-5-2 0 0,10 8 0 15,-3-4 0-15,3 4 0 0,6-3 0 0,-6-1 0 0,13 4 0 16,0-3 0-16,3-1 0 0,3-3 0 0,-3 3 0 31,8-3-48-31,-6-8-12 0,6 5-4 0,0-8 0 0,-3-1 52 0,6-6 12 0,-3-1 0 0,2-3 0 16,-2 0 0-16,2-3 0 0,1-4 0 0,2-4 0 15,-2-4 0-15,2 1 0 0,0-7 0 0,-3-2 0 16,6 1 0-16,-10-3 0 0,4-4 0 0,-5 4 0 16,-2-1 0-16,-8 4 0 0,2-3 0 15,-10 3 0-15,2 1-54 0,-8-5-8 0,-2 8-2 0,-5 1 0 16,-1 1 22-16,0 6 4 0,1-1 1 0,-1 3 0 0,4 6 59 0,-4 2 12 15,8 2 2-15,-4-2 1 0,4 8-37 0,0-1 0 16,3 0 0-16,1 4 0 0,4-4 13 0,-2 8 2 16,10-1 0-16,-2 4 0 0,4-3-6 0,-1 3-1 15,4 1 0-15,4-2 0 0,1 1-8 0,1-3 0 16,3 3 0-16,2-3 0 0,-2-1-12 0,2-7-8 16,3 4-2-16,-3-6 0 0,3 2 22 0,-3-4 0 15,2 1 0-15,-4-4 0 16,5 0-108-16,-6-4-16 0,4-3-4 0,-9-1-921 0</inkml:trace>
  <inkml:trace contextRef="#ctx0" brushRef="#br0" timeOffset="64071.24">22656 6689 2188 0,'-8'-7'195'0,"8"7"-156"0,0 0-31 0,0 0-8 16,0 0 128-16,0 0 25 0,-2 7 5 0,2-7 1 15,0 0-111-15,0 0-21 0,0 8-5 0,0-1-1 16,2 0-7-16,-2 0-2 0,6 4 0 0,-4-4 0 16,1 5-25-16,-3-2-6 0,0 1-1 0,0 1 0 15,0-2-162-15,-3-3-33 16,-5 4-6-16,8-4-2 0</inkml:trace>
  <inkml:trace contextRef="#ctx0" brushRef="#br0" timeOffset="64296.64">22505 6697 1728 0,'0'0'38'0,"0"0"8"0,-5 0 2 0,0-3 0 0,2-2-39 0,3 5-9 16,0 0 0-16,0 0 0 0,0 0 0 0,0 0 0 16,0 0 0-16,0 0 0 0,0 0 0 0,0 0 0 15,6 5 0-15,-1-2 0 0,-3 4 0 0,6 0 0 16,-2-3 0-16,-1-1 0 0,3 1 33 0,5 3 5 15,-2 0 1-15,-1-2 0 0,1-2-11 0,2-3-3 16,0 0 0-16,-2 4 0 16,-3-8-71-16,8 4-14 0,0-3-4 0,-3-2 0 0</inkml:trace>
  <inkml:trace contextRef="#ctx0" brushRef="#br0" timeOffset="64468.18">22648 6621 2188 0,'0'0'97'0,"0"0"20"0,0 0-93 0,0 0-24 0,0 0 0 0,0 0 0 16,0 0 55-16,0 3 6 0,0-3 2 0,0 7 0 15,0-3-6-15,0 3-1 0,6 0 0 0,-4 1 0 16,1-1-88-16,-3 0-19 0,0 0-3 0,0 2-688 16,-5 1-138-16</inkml:trace>
  <inkml:trace contextRef="#ctx0" brushRef="#br0" timeOffset="64947.58">23691 6795 878 0,'-11'-4'39'0,"6"1"8"0,-3-1-38 0,3 1-9 0,-3-2 0 0,2-2 0 16,-1 7 242-16,4-4 46 0,3 4 10 0,0 0 2 16,0 0-138-16,0 0-27 0,0 0-6 0,0 0-1 15,0 0-51-15,0 11-10 0,0 1-3 0,-3 2 0 16,-2 0 0-16,5 8 0 0,-8-4 0 0,3 8 0 0,-1 0 0 0,-4-2 0 15,2 6 0-15,-3-2 0 0,1 1-51 0,-3 1-13 16,5-1 0-16,2-1 0 16,1 2 0-16,-3-1 0 0,5-4 0 0,1-3 0 15,-4-1-48-15,6-2-13 0,6-5-3 16,-1 0 0-16,3-2-153 0,0-5-31 0</inkml:trace>
  <inkml:trace contextRef="#ctx0" brushRef="#br0" timeOffset="65096.71">23551 6990 2649 0,'0'0'58'0,"0"0"12"0,0 0 2 0,0 0 4 0,0 0-61 0,0 0-15 15,0 0 0-15,0 0 0 0,5 0 0 0,3 0 0 16,2 0 0-16,1 5 0 16,7-2-51-16,6-3-9 0,-3 4-3 0,6-1-683 0,5 4-137 0</inkml:trace>
  <inkml:trace contextRef="#ctx0" brushRef="#br0" timeOffset="65315.11">23918 7063 2455 0,'0'0'54'0,"0"0"11"0,0 0 3 0,-8 0 0 0,3 0-54 0,-3 3-14 0,3-3 0 0,-6 4 0 16,3 4 97-16,6-1 17 0,-4 0 3 0,1 0 1 16,0 4-43-16,5 4-9 0,0-1-2 0,5 4 0 15,0 1-51-15,3-5-13 0,3 5 0 0,5-5 0 16,2-4-48-16,6 1-13 0,-3-3-3 0,3-1 0 0,-3 0 52 0,6-7 12 15,-1 0 0-15,-7-3 0 0,5-8 0 16,-11-1 0-16,5 2 0 0,-10-8 0 16,-2-1-54-16,-6-2-8 0,-6-5-2 0,-2 5 0 15,-2 2-102-15,-11 5-21 0,-6 0-4 0,-5-1-1 0</inkml:trace>
  <inkml:trace contextRef="#ctx0" brushRef="#br0" timeOffset="65653.2">22595 7847 1850 0,'6'-7'82'0,"-6"7"17"0,2-5-79 0,-2 5-20 0,0-3 0 0,0 3 0 16,0 0 68-16,0 0 11 15,0 0 1-15,0 0 1 0,-2 8 48 0,-4 1 10 0,1 3 1 0,0 6 1 16,-3-3-61-16,5 6-13 0,-2-2-3 0,5 2 0 16,0-2-64-16,0 2-22 0,0 0 0 0,5-2 0 15,-2 0-16-15,7-5-3 0,-2 0-1 0,0-2 0 16,3-3 30-16,7-4 12 0,-4-3-8 0,-1 3 8 15,3-5-35-15,0-7-1 0,5 2-1 0,-3-2 0 16,-2-7-143-16,-5 0-28 0,7-5-5 0</inkml:trace>
  <inkml:trace contextRef="#ctx0" brushRef="#br0" timeOffset="65789">22569 7625 2415 0,'0'0'107'0,"0"0"22"0,0 8-103 0,0-8-26 15,-3 7 0-15,3-3 0 0,3 3 0 0,-3-4 0 16,8 4 8-16,5-7-8 16,0 7-85-16,6-7-19 0,5 0-4 0</inkml:trace>
  <inkml:trace contextRef="#ctx0" brushRef="#br0" timeOffset="66035.35">23252 7466 2649 0,'0'0'58'0,"-8"4"12"0,2-1 2 0,4-3 4 0,2 0-61 0,-6 7-15 0,1-3 0 0,-3 3 0 16,3 3 54-16,-3 2 8 0,0 6 2 0,-3 1 0 15,-2 2-20-15,11 1-4 0,-6 3-1 0,0 4 0 16,-6-1-11-16,1 5-3 0,3 0 0 0,-4 0 0 16,1 0-25-16,0 7 0 0,-3-5 0 0,6 2 0 15,2-8 0-15,0 4 0 0,0-5 0 0,5-2 0 16,6-5-46-16,-3-2-14 0,0 0-4 0,8-10 0 15,0 3 32-15,2-8 5 0,1-1 2 0,7-3 0 16,-2-7-63-16,0 0-12 0,3-5-2 0,2-2-1035 16</inkml:trace>
  <inkml:trace contextRef="#ctx0" brushRef="#br0" timeOffset="66157.03">22937 7691 2304 0,'0'0'204'0,"0"0"-163"16,0 7-33-16,0 0-8 0,0 1 72 0,8-6 13 15,2 7 3-15,3-6 0 16,6 4-269-16,5-7-54 0,37 7-10 0,2-3-3 0</inkml:trace>
  <inkml:trace contextRef="#ctx0" brushRef="#br0" timeOffset="67282.6">23521 7755 2649 0,'-15'-3'117'0,"15"-1"25"0,-6 4-114 0,1-3-28 16,-6-1 0-16,3-3 0 0,-2 7 62 0,-1-7 6 15,-2 7 2-15,3-3 0 0,2-1-10 0,0 4-1 16,-3 0-1-16,11 0 0 0,0 0 5 0,-8 4 1 0,5-1 0 0,1 4 0 16,-3 0-76-1,5 4-14-15,0-3-3 0,5 6-1 16,-3-3-3-16,1 4-1 0,5-1 0 0,0 0 0 0,3 5 12 0,-3-5 2 0,2 4 1 0,-2-3 0 16,3 3-21-16,2-1-4 0,-5-1 0 0,2 1-1 15,1-5 36-15,-8 2 9 0,5 4 0 0,-1-8 0 16,-7 6 0-16,6-6 0 0,-6 4 0 0,0-7 0 15,-6 5 0-15,6-5 0 0,-7 5 0 0,-1-10 0 16,-3 5 0-16,3-2 0 0,-3-5 0 0,4 0 0 0,-7 0 0 0,1 0 0 16,0 0 0-16,0-5 0 0,2-2 0 0,3 5 0 15,-2-6 0-15,2 4 0 0,5-3 0 0,-2 0 0 16,10 2 0-16,-2 3 0 0,5-5 0 0,2 2 0 16,3-2 0-16,1 7 0 0,4-7 0 0,1 7 0 15,7 0 0-15,-10 0 0 0,2 0 0 0,1 4 0 16,0-1 0-16,7-3 0 0,-8 0 0 0,9 4 0 15,-3-4 0-15,8 3 0 0,-6-3 0 0,0-3 0 16,-7 3 0-16,5-4 0 0,-11 1 0 0,3-4 0 16,2-2 0-16,-10 2 0 0,3 0 14 0,-3-3 5 15,2-1 1-15,-4-3 0 0,-4-5 19 0,-2 5 4 16,6-5 1-16,-12-2 0 0,6 2-44 0,0 2 0 16,-8-6-16-16,8 9 5 0,-10-3 11 0,7 1 0 15,-2 6 0-15,-3 3 0 0,5 0 0 0,-5 3 0 16,0 4 0-16,6 0-12 0,-6 7 1 0,0 0 0 0,5 0 0 0,-5 5 0 31,8 2-23-31,-8 0-5 0,8 5-1 0,0 2 0 0,0-2 40 0,8 2 0 0,-5-2 0 0,5 2 0 31,0-2-34-31,2-5 1 0,6 4 0 0,-5-1 0 16,7-5 1-16,1-1 1 0,2-4 0 0,0-4 0 0,8-3-13 16,-5 0-2-16,5-3-1 0,-2-1 0 0,-1-3 75 0,-2-7 16 0,0 2 2 0,2-2 1 15,-7-7-26-15,5 2-5 0,-6-7 0 0,1-5-1 16,-1 1 13-16,1-3 2 0,-1-7 1 0,-2 0 0 15,3 0-11-15,-1-2-1 0,-2 6-1 0,-5-1 0 16,-1 8-18-16,-2 4 0 0,-8-1 0 0,5 4 0 16,-5 8 0-16,0 3 0 0,-5-3 0 0,-3 9 0 15,0 5 0-15,3 0 0 0,-8 0 0 0,2 7 0 16,-5 5 0-16,6-1 0 0,-1 3 0 0,-5 1 0 0,6 6 15 0,-1-2-1 16,0 2 0-16,-2 5 0 0,3-1-14 0,-1 4 0 15,3-3 0-15,0 2 0 0,0 2-13 0,0-1 1 16,6-1 0-16,4 5 0 0,4-7 22 0,-4 2 5 15,6-2 1-15,3-5 0 0,2-2-16 0,0 2 0 16,0-9 0-16,1-1 0 0,4-8-12 0,1 1-3 16,5-4 0-16,2-4 0 0,0-6 6 0,1-1 1 15,-1-4 0-15,-2-3 0 0,3-1-6 0,-1-2-1 16,-2-1 0-16,-3-8 0 0,3 2 0 0,-3-1 0 16,-2-8 0-16,-1 2 0 15,-2-1-9-15,3-1-3 0,-4 1 0 0,-4 3 0 0,5 8 27 0,-8 6 9 16,-6-2 0-16,1 6 0 0,-3 4 32 0,0 4 7 0,0 7 0 0,0 0 1 15,-5 4-33-15,0-1-8 0,-3 4 0 16,-3 5-8-16,3 6 24 0,-3 4-3 0,4-1 0 16,-1 5 0-16,-3 2-21 0,3 5 0 0,-5 0 0 0,0 7 0 15,-1-5-15-15,-1 10-4 0,-1-5-1 0,-3 7 0 16,1-7 20-16,-1 2 0 0,1 3 0 0,-4 2 0 16,1-7 0-16,0 0 0 0,3 2 0 0,-6-2 0 15,5 0 19-15,6-2 7 0,-3-6 2 0,8-1 0 16,0 0-28-16,0-10 8 0,6 0-8 0,4-2 0 15,4-5 32-15,2 0 2 0,2-7 0 0,9-2 0 16,-1 2-34-16,6-10 0 0,2-1 0 0,6-3 0 16,-5 0 10-16,4-5-10 0,-2-2 8 0,1-5-8 0,-4-2 0 15,0 0 0-15,1-5 0 0,-6 0 0 0,-2 5 0 16,-3-5 0-16,-6 0 0 0,-2 5 0 16,0-5-59-16,-8 2-4 0,-8 1-1 0,-3 2 0 0,-4 0 52 0,1-1 12 15,-9-1 0-15,4 9 0 0,-7 0 0 0,4 2 0 16,-1 5 0-16,-4 0 0 0,9 4 9 0,-1-1 5 15,3 8 1-15,6-1 0 0,2 1-24 0,5-1-5 16,3 4-1-16</inkml:trace>
  <inkml:trace contextRef="#ctx0" brushRef="#br0" timeOffset="67440.16">24807 8249 3110 0,'0'0'138'0,"0"0"28"0,-5-3-133 15,5 3-33-15,-3-4 0 0</inkml:trace>
  <inkml:trace contextRef="#ctx0" brushRef="#br0" timeOffset="73422.53">3874 3698 1267 0,'0'0'56'0,"0"0"12"0,0 0-55 0,0 0-13 0,5-2 0 0,0-3 0 15,3 2 54-15,-3-1 8 0,3 4 2 0,0-7 0 16,5 7 31-16,1-5 6 0,4 5 2 0,1 0 0 16,-3-7-63-16,13 5-12 0,13-3-2 0,6 5-1 15,-3-2 31-15,8-3 7 0,-1 3 1 0,7-3 0 16,-1-2-41-16,3 0-8 0,0 2-2 0,5-2 0 31,-13 5-13-31,23-3-18 16,25-9 4-16,-8 7 1 0,-35 7 61 0,-13-5 13 15,-11 3 3-15,-5 2 0 0,-10-5-30 0,-6 5-6 16,-2 0 0-16,-4 0-1 0,-7 0-27 0,0 0 0 16,0 0 0-16,-7 0-1113 0</inkml:trace>
  <inkml:trace contextRef="#ctx0" brushRef="#br0" timeOffset="74566.45">6723 3872 172 0,'8'-2'16'0,"-3"-3"-16"16,1-2 0-16,2 2 0 0,-1 3 144 0,1-3 25 15,-2-2 6-15,2 5 1 0,0-3-90 0,-3 3-18 16,3-3-3-16,-6 5-1 0,4 0 0 0,-4 0 0 0,4 0 0 0,-4 0 0 16,4 0-13-16,-4 0-3 15,-2 0-1-15,6 5 0 0,-1-3-24 0,3-2-5 16,0 7-1-16,2-7 0 0,4 5 9 0,4-3 2 0,3-2 0 0,8 0 0 16,3 0-9-16,8 0-2 0,2 0 0 0,3-2 0 15,0-3 2-15,-5 3 0 0,5-3 0 0,5 5 0 16,3-7 21-16,0 7 5 0,2 0 1 0,6-2 0 15,3-3-22-15,15 5-5 0,-5 0-1 0,0 0 0 16,-8-5-18-16,3 3 0 0,-3 2 0 0,8-5 0 16,-5 5 55-16,3-2 7 0,2-3 2 0,10 5 0 15,-9-2-64-15,-1-3-15 0,5-2-1 0,11 5-1 16,-11-3 27-16,1-2 6 0,-4 0 0 0,6 2 1 16,-10-2-17-16,-1 5 0 0,1-3 0 0,4-2 0 0,-9 7 14 15,-4-7 2-15,-2 2 1 0,-3 3 0 16,-5-3 3-16,0 5 0 0,-5-7 0 0,-3 7 0 0,-6-2 6 0,-2-3 2 15,0 5 0-15,-2-2 0 0,-9 2-28 0,1-5 0 16,-6 5 0-16,-3-2 0 0,1 2 0 0,-6-5 0 16,0 5 0-16,-2 0 0 15,0-3-97-15,-4-1-25 0,-1 4-5 0,-6 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09:38.38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3747 1885 1094 0,'0'0'97'15,"0"0"-77"-15,0 0-20 0,-3 0 0 0,3 0 46 0,0 0 6 16,0 0 0-16,0 0 1 0,0 0-40 0,0 0-13 15,0 0 8-15,0 0-8 0,0 0 19 0,0 0 0 16,13 4 0-16,-5-4 0 0,3 0 16 0,-1 0 3 16,1 0 1-16,2 0 0 0,0 0-12 15,0 0-3-15,1 3 0 0,2 1 0 0,-1-4-12 0,1 0-4 16,0 0 0-16,0 0 0 0,0 0 7 0,2 0 1 16,1 0 0-16,2 0 0 0,0 0-1 0,3 0 0 15,-3 0 0-15,8 0 0 0,-7 3-15 0,1 1 11 16,1-4-11-16,0 0 10 0,0 5-10 0,2-3 0 15,-2-2 0-15,3 0 8 0,-1 0-8 0,0 5 0 16,4-5 9-16,-1 0-9 0,2-5 11 0,1 5-3 0,0-2 0 16,5-3 0-16,3 5-8 0,-1-7 0 0,-2 7 0 0,0-7 0 15,3 3 0-15,0-3 0 0,-1 0 0 0,-1 4 0 16,-4-2 0-16,3-2 0 0,3 7 0 0,-1-4 0 16,-4 1 0-16,2-1 8 0,-5 4-8 0,2 0 0 15,-2 4 8-15,-1-1-8 0,1-3 0 0,-3 4 8 16,0-4 3-16,6 3 0 0,-1 1 0 0,1-4 0 15,-1 5 3-15,0-2 1 0,-2 4 0 0,3-7 0 16,-1 7-3-16,0-7 0 0,1 0 0 0,-1 4 0 16,3 3-2-16,0-7-1 0,-2 0 0 0,-1 3 0 15,3 1-9-15,-3-4 0 0,1 0 0 0,-1 0 0 16,-2 7 0-16,2-7 8 0,3 5-8 0,0-2 0 16,-2-3 9-16,2 4-9 0,0-4 10 0,3 3-10 15,-6-3 8-15,0 4-8 0,1-4 0 0,-1 3 0 0,3-3 8 0,-2 4-8 16,2-1 0-16,0-3 9 0,-3 0-9 0,3 4 0 15,-2-4 9-15,-1 0-9 0,-2 3 0 0,-1 1 8 16,-1-4-8-16,-1 5 0 0,2-10 15 0,-2 5-2 16,3 0 0-16,0 0 0 0,-8 0 9 0,2-7 2 15,3 7 0-15,-5-4 0 0,3 1-4 0,-4-1 0 16,-1 1 0-16,-4-1 0 0,1 1 0 0,-1-1 0 16,-2-4 0-16,0 8 0 0,-5 0-8 0,-1 0-3 15,-2-2 0-15,-3-3 0 0,3 5 7 0,-8 0 2 16,6-4 0-16,-6 4 0 0,0 0 0 0,0 0 0 15,0 0 0-15,0 0 0 0,0 0-6 0,0 0 0 16,0 0-1-16,0 0 0 0,0 0-11 0,0 0 0 16,0 0 0-16,0 0-11 15,0 0-27-15,0 0-6 0,0 0 0 0,0 0-1 16,5 0-38-16,0 0-7 0,-5 0-2 0,8 0-550 0,3 0-110 0</inkml:trace>
  <inkml:trace contextRef="#ctx0" brushRef="#br0" timeOffset="4967.35">6842 2835 1116 0,'0'0'49'0,"0"0"11"0,0 0-48 0,0 0-12 0,0 0 0 0,0 0 0 31,0 0-19-31,0 0-5 0,0 0-2 0,0 0 0 0,0 0 2 0,3-3 1 0,-1-4 0 0,-2 7 0 16,0 0 43-16,6-4 9 0,-1 1 2 0,0-1 0 16,-5 4 24-16,6-5 5 0,2 5 0 0,-1-2 1 15,-1 2-16-15,-1 2-3 0,6-4-1 0,-3 2 0 16,2 0-1-16,1 2-1 0,2-2 0 0,-2 5 0 16,2-5-7-16,0 4 0 0,-2-1-1 0,4-3 0 15,4 4-2-15,0-1 0 0,-1-3 0 0,3 4 0 0,0-4-9 0,1 0-1 16,-1 0-1-16,0 0 0 0,3 0-4 15,-1 0-1-15,4-4 0 0,-1 4 0 16,4-3-1-16,-1 3 0 0,2-4 0 0,1 4 0 0,3-3-4 0,-4-1-8 16,1 4 11-16,0-5-11 0,0 5 0 0,-1-2 0 15,6-3 0-15,-5 5 0 0,-5-3 8 0,4-1-8 16,6 4 0-16,-2-3 0 0,-9 6 0 0,3-3 0 16,0 0 0-16,3 0 0 0,-5 4 0 0,-1-4 0 15,-2 3 0-15,0-3 0 0,2 5 0 0,-5-5 0 16,-2 2 0-16,5-2 0 0,2 5 18 0,-2-5 0 15,-8 0 0-15,5 4 0 0,3-1-27 0,0 4-6 16,-3-7-1-16,-3 0 0 0,1 4 16 0,2-4 0 0,5 3 0 0,-4-3 0 16,-4-3 0-16,3 3 0 0,3-4 0 15,0 4 0-15,-6-3 0 0,4-1 0 0,-1 4 0 0,0 0 0 16,5 0 18-16,-4-3-3 0,-7-1-1 0,7 4 0 16,1 0-14-16,-1 0 0 0,-7 0 0 0,1 0 0 15,0 0 20-15,0 0-3 0,-3 0 0 0,3 4 0 16,-3-1-1-16,3-3 0 0,-3 0 0 0,3 4 0 15,-2-4-6-15,-1 3-2 0,0-3 0 0,3 0 0 16,0 0-8-16,-3 0 0 0,0 0 9 0,0 0-9 16,1 0 0-16,-1 0 0 0,-2 0 0 0,2 0 8 15,0 0 7-15,-2 0 1 0,-4 0 1 0,1-3 0 16,0 6-17-16,3-3 0 0,-3 0 0 0,-3 0 0 16,3 0 19-16,-3 0-3 0,3 4-1 0,0-4 0 0,0 0 0 15,-2 0 0-15,1-4 0 0,1 4 0 0,0 0-3 16,0 0 0-16,-2 4 0 0,1-4 0 0,1-4 0 0,0 4-1 15,0 0 0-15,-2 0 0 0,-6 0-11 0,8 0 12 16,2 4-12-16,-5-4 12 0,3 0-4 0,0 0-8 16,-2 0 12-16,-1 0-4 0,3 0 1 0,0 0 0 15,-3 0 0-15,3 0 0 0,-3-4-9 0,1 4 8 16,-1 0-8-16,3 0 8 0,-3 0-8 0,0-3 0 16,1 3 9-16,-6 0-9 0,5-4 0 0,0 4 8 15,-5 0-8-15,6-3 0 0,-6 3 0 0,0 0 9 16,0 0-9-16,0 0 0 0,2-4 9 0,-2 4-9 15,0 0 0-15,0 0 9 0,0 0-9 0,0 0 0 16,0 0 0-16,0 0 0 16,0 0-60-16,0 0-18 0,0 0-3 0,0 0-984 0</inkml:trace>
  <inkml:trace contextRef="#ctx0" brushRef="#br0" timeOffset="6990.08">13536 2755 633 0,'0'0'56'0,"0"0"-44"0,0 0-12 0,0 0 0 31,0 0-19-31,0 0-5 0,5 5-2 0,1-3 0 0,-1-2 9 0,3 5 1 0,-5-5 1 0,-3 0 0 31,7 0-70-31,-1 2-15 0,-6-2-2 0,5 0-1 0,-5 0 287 0,8 5 58 0,-3-1 11 0,1-1 3 16,-6-3-152-16,5 4-29 0,0-1-7 0,0 1 0 15,3-1-23-15,-2 1-4 0,-1-1-1 0,3-3 0 16,0 5-8-16,2-5-3 0,1 0 0 0,0 0 0 16,4 0-7-16,-1 0-2 0,2 2 0 0,2-4 0 15,1-3-5-15,2 5-2 0,0 0 0 0,3-3 0 16,2 3 2-16,1 0 0 0,-1 0 0 0,1 0 0 15,-1 0-1-15,1 0 0 0,2 0 0 0,-3 0 0 16,3 0 5-16,-2 3 1 0,2-3 0 0,0 0 0 0,3 0-12 0,-3 5-8 16,2-5 12-16,1 0-12 0,3 2 21 0,-4 3-2 15,-2-1-1-15,1-1 0 0,4-3-2 0,-2 4-1 16,2-1 0-16,1-3 0 0,-1 0-6 0,3-3-1 16,0 3 0-16,0 0 0 0,-3 0-8 0,3 0 0 15,-2 0 0-15,-3 0 8 0,-1 0-8 0,-2 0 0 16,3-4 0-16,-3 4 8 0,3 0-8 0,-5 0 0 15,-4 0 0-15,1 0 0 0,-3 0 0 0,0 4 0 16,-5-1 0-16,0 1 0 0,3-1 8 0,-6 1-8 16,0-1 8-16,-5 4-8 0,0-7 0 0,0 5 0 15,0-3 8-15,0 3-8 0,-8-5 0 0,8 7 8 16,0-7-8-16,-8 0 8 0,0 0-8 0,5 7 0 0,-5-7 9 0,0 0-9 16,5 0 0-16,-5 0 0 0,0 0 0 0,0 0 8 15,0 0-8-15,0 0 12 0,0 0-4 0,-2 4 0 16,-4-4-8-16,-2 0 0 0,-2 0 8 0,-3-4-8 15,-1 4 0-15,1 0 0 0,-5 0 0 0,-1 0 0 16,-5 0 0-16,1-3 0 0,-4-1 0 0,3 4 0 16,-5 0 0-16,0 0 0 0,-3 0 0 0,-2 0 0 15,0 0 0-15,-4 0 0 0,-1 0 0 0,-4 0 0 16,1 0 0-16,2 0 0 0,-5 4 0 0,3-1 0 16,2-3 0-16,-2 4-10 0,-6-4 10 0,4 3 0 15,-1-3 0-15,-3 5 0 0,0-3 0 0,1-2 0 16,2 5 0-16,0-5 11 0,0 2 0 0,0-2 0 15,0 0-1-15,2 5 0 0,6-5 0 0,0 0 0 16,3 0 1-16,2 0 0 0,6 0 0 0,2 0 0 0,0 4-11 0,6-4 12 16,4 3-12-16,1-3 12 0,3 0-12 0,4 0 0 15,1 0 9-15,5 0-9 0,0 0 0 0,0 0-10 16,0 0 1-16,8 4 0 0,0-1-7 0,2-3-2 16,1 4 0-16,5-4 0 0,2 0 8 0,1 3 2 15,2-3 0-15,6 0 0 0,-1 0 8 0,6 4-10 16,0-4 10-16,5 0-10 0,-3-4 10 0,8 4 0 15,-2-3 0-15,5-1 0 0,3 1 0 0,2-1 8 16,0-3 0-16,3 7 0 0,-3-7-8 0,3 2 0 16,-5 3 8-16,5-6-8 0,-3 4 8 0,3 4-8 15,-5-3 10-15,-3-1-10 0,0 4 0 0,-3-3 0 16,-2-1 0-16,-3 4 0 0,0 0 0 0,0-5 0 16,-3 3 0-16,0 2 0 0,-4 0 0 0,1-5 0 0,-4 5 0 15,-1 0 0-15,-2 5 8 0,0-5-8 16,-3-5 0-16,-2 5 0 0,-4 5 8 0,1-5-8 0,-2 0 0 0,-1 0 9 15,-3 0-9-15,-2 0 0 0,-2 0 0 0,-6 0 0 16,0 0 9-16,0 0-9 0,0 0 10 0,0 0-10 16,0 0 0-16,0 0 0 0,-6 0 0 0,-4 2 0 31,-4 3-80-31,1-5-20 0,-3 0-3 0</inkml:trace>
  <inkml:trace contextRef="#ctx0" brushRef="#br0" timeOffset="10360.82">13666 2818 1440 0,'0'0'128'0,"0"0"-103"0,-6 3-25 0,-1-3 0 16,7 0 52-16,-6 0 6 0,1 4 1 0,5-4 0 16,0 0-74-16,0 0-14 0,-5 3-3 0,5-3-1 15,0 0 33-15,0 0 11 0,0 7 0 0,0-7 0 16,0 7 9-16,5 0 1 0,-2-2 1 0,2 2 0 16,0 0 4-16,0-3 1 0,6-1 0 0,0 4 0 15,2 0-7-15,3-2-2 0,0-3 0 0,5 3 0 0,3-1-5 0,5-1-1 16,2-3 0-16,6 0 0 0,3 0-1 0,2 0-1 15,3-3 0-15,3-1 0 0,2-1 0 0,3 3 0 16,3-3 0-16,-1-2 0 0,-2 4 6 0,3-4 0 16,-1 0 1-16,1-2 0 0,0 2 1 0,-1 5 0 15,1-3 0-15,-3 5 0 0,-3-3-18 0,-5 3 0 16,-3 0 8-16,1-4-8 0,-1 4 16 0,-5 0 0 16,-3 4 0-16,-2-4 0 0,0 3 12 0,-6-3 1 15,-2 0 1-15,0 5 0 0,-6-3-4 0,1-2-1 16,-3 5 0-16,0-5 0 0,-3 0-14 0,0 0-3 15,-2 0-8-15,-1 0 12 0,1-5-4 0,-3 5-8 16,0 0 11-16,-3 0-11 0,-5 0 0 0,5-2 0 0,1-3 0 0,-6 5 0 16,0 0-12-16,0 0-10 0,0 0-2 15,0 0-662 1,0 0-133-16</inkml:trace>
  <inkml:trace contextRef="#ctx0" brushRef="#br0" timeOffset="12179">14364 2976 864 0,'0'0'76'0,"8"0"-60"16,5 5-16-16,1-3 0 0,4 3 209 15,1-5 39-15,2 4 8 0,5-4 2 16,6 3-214-16,5-6-44 0,3-1 0 0,2 4-16 0,6-5 16 0,-1 3 8 16,4-3 0-16,-1 5-8 0,-2-7 14 0,4 4-4 15,4-1-1-15,-6 4 0 0,1-3-9 0,-4-1 0 16,-2 4 0-16,-3 0-539 15,-4 0-105-15</inkml:trace>
  <inkml:trace contextRef="#ctx0" brushRef="#br0" timeOffset="13181.84">17478 2849 1335 0,'0'0'59'15,"0"0"13"-15,0 0-58 0,0 0-14 0,6 0 0 0,2 5 0 16,-3-5 30-16,5 0 3 0,1 2 1 0,2-2 0 16,1 0 23-16,4 0 5 0,1 0 1 0,-1 0 0 15,3 0-8-15,3-2-2 0,0 2 0 0,0 0 0 16,5-5-15-16,0 3-3 0,5-3-1 0,3 2 0 0,0-1-15 0,6 1-3 16,-4-1-1-16,6 4 0 0,0-3-15 0,3-1 8 15,2 4-8-15,3-3 0 0,0-1 10 0,3 4-10 16,2 0 10-16,0 0-10 0,3 0 33 0,-3 0 1 15,6 0 0-15,2-5 0 0,0 5-2 0,-3 0 0 16,1-2 0-16,2 2 0 0,3 0-10 0,-3-5-2 16,3 5-1-16,0-3 0 0,-6 3-19 0,1-4 0 15,-1 1 8-15,-2-1-8 0,-5 4 12 0,-1-7-2 16,-2 7 0-16,-3-3 0 0,-2-1 9 0,0-3 1 16,-4 7 1-16,-1-5 0 0,-1-2 5 0,-5 0 1 0,3 4 0 0,-3-1 0 15,0 4 3-15,-3-7 1 0,1 7 0 0,-1-3 0 16,1-1-15-16,2-1-2 0,-3-2-1 0,3 7 0 15,0-3-4-15,-3-1-1 0,1 1 0 0,-3-1 0 16,-3 1-8-16,0-1 0 0,-5 1 0 16,-3-1 0-16,-3 4 0 0,-2 0 0 0,0 0 0 0,-3 0 0 15,-2 0 9-15,2-5-9 0,-5 5 10 0,0 0-10 16,-3 0 10-16,3 0-10 0,-5-2 10 0,-3 2-10 16,0 0 8-16,0 0-8 0,8 2 0 0,-3 3 0 15,-5-5 0-15,3 4 0 0,2-1 0 0,0 4 0 16,3-3-20-16,-2 3-9 15,-1-4-3-15,5 2-789 0,4-3-159 0</inkml:trace>
  <inkml:trace contextRef="#ctx0" brushRef="#br0" timeOffset="17384.14">3688 4542 673 0,'0'0'29'0,"0"0"7"0,0 0-28 0,6 0-8 0,2-2 0 0,-3-3 0 15,3 5 26-15,2-2 4 0,4 2 1 0,-4-5 0 16,6 5-7-16,-5 0 0 0,7 0-1 0,1 0 0 16,2 5-1-16,3-5 0 0,-1 0 0 0,1 2 0 15,0-2-4-15,0 5-1 0,2-3 0 0,3-2 0 16,-2 5-2-16,5-5-1 0,2 0 0 0,3 2 0 16,3 3 0-16,-1-5 0 0,1 5 0 0,2-5 0 15,1 2-2-15,7-4-1 0,0-3 0 0,3 5 0 16,0 0 1-16,0-5 0 0,3 3 0 0,-6 2 0 15,3-5 22-15,-3 5 5 0,0-7 1 0,1 5 0 16,-1-3-17-16,0 5-3 0,-2-2-1 0,-3 2 0 0,-3-5 5 16,0 5 0-16,3-2 1 0,-5 2 0 0,0-5-5 0,5 5-2 15,0 0 0-15,0 5 0 0,0-5-18 0,2 0 0 16,1 0 8-16,0-5-8 0,5 5 0 0,-1 0 0 16,4 0-11-16,-6 0 11 0,1 0 0 0,-4 0 0 15,6 0 0-15,-3-2 0 0,3-3 0 0,-2 5 0 16,1 0 9-16,-1 0-9 0,-6 0 0 0,-3 0 0 15,-2 0-9-15,2 0 9 0,3 0 0 0,-3-5 0 16,1 5 0-16,-4 0 0 0,4 0 0 0,-1 5 0 16,-2-5 0-16,-3 0 0 0,0 7 0 0,3-7 0 15,2 0 9-15,-2 0-9 0,-3 0 0 0,0 0 0 0,0 0 0 0,0 0 0 16,-3 0 0-16,-2 0 0 16,-3 0 0-16,0 0 0 0,-2 0 10 0,-1-2-10 0,-2-3 12 0,0 5-12 15,5-5 0-15,-3 5 0 0,-2-2 0 0,2-3-12 16,-2 5 12-16,0 0 16 0,-3-2-3 0,-2 2-1 15,-1-5-4-15,-2 5 0 0,-3 0-8 0,-2 0 12 16,-3 0-12-16,0 0 0 0,0 0 0 0,-8 0 0 16,0 0 0-16,0 0 0 0,0 0 0 0,0 0 0 15,0 0 0-15,0 0 0 0,0 0 0 0,0 0 0 16,0 0-12-16,0 0-8 0,-5 0-1 0,2 0-685 16</inkml:trace>
  <inkml:trace contextRef="#ctx0" brushRef="#br0" timeOffset="21775.26">13676 5492 288 0,'0'0'25'0,"0"0"-25"0,0 0 0 0,0 0 0 16,0 0 126-16,0 0 20 0,6-2 4 0,-1 2 1 16,-5 0-102-16,10 0-20 0,-2-5-4 0,3 5-1 15,0 0 9-15,2-2 2 0,-3-3 0 0,4 5 0 16,2 0 1-16,2-2 1 0,-5-3 0 0,3 5 0 16,0 0-10-16,3-2-3 0,-1-3 0 0,1 5 0 15,2 5-12-15,0-5-2 0,3-5-1 0,-3 5 0 16,5 0-9-16,1 0 8 0,-1 0-8 0,3 0 8 0,0 0-8 0,3-5 0 15,5 3 0-15,0 2 8 0,-2 0-8 0,-1 0 0 16,3 0 0-16,-5-5 0 0,0 10 0 0,-3-5 0 16,-3 0 0-16,1 0 8 0,-1 2-8 0,1-2 8 15,-4 5-8-15,1-5 8 0,0 0-8 0,-3 5 0 16,-5-3 0-16,3 3 8 0,-1-3-8 0,1-2 10 16,-6 5-10-16,3-3 10 0,-3-2-10 0,0 5 0 15,0-5 0-15,-2 0 0 0,0 0 0 0,-3 0 8 16,-1 0-8-16,1 0 0 0,0 0 0 0,-8 0 8 15,0 0-8-15,0 0 0 0,6-5 17 0,-1 3-1 0,-2-3-1 0,-3 5 0 16,0 0 15-16,0 0 3 0,0 0 1 0,2-7 0 16,1 0-18-16,-1 0-4 0,-2 2-1 0,0 5 0 15,0 0 0-15,3-2 0 0,0-5 0 0,-1 2 0 16,-2 5-3-16,3-7 0 0,2 0 0 16,-2 0 0-16,0 2 0 0,-1-2-8 0,1 0 12 0,0 0-4 15,-1 0 17-15,-2 0 3 0,3 0 1 0,0-5 0 16,-3 5-29-16,2-7-15 0,1 7 2 0,-1-5 0 15,-2 3 13-15,0-3 0 0,3-2 0 0,-3 7 10 16,3-5-10-16,-1-2 0 0,1 2 0 0,-3-2 0 16,3 0 8-16,-1 2-8 0,-2-2 12 0,3 0-4 15,-3 0 0-15,3 0-8 0,-3 0 12 0,2-3-4 16,1 3-8-16,0 0 0 0,-3-5 0 0,0 5 0 16,0 0 0-16,-3 2 8 0,3-2-8 0,-3-7 0 15,1 7 8-15,-1-5-8 0,-2-2 8 0,2 2-8 0,-2-2 0 0,-1 0 0 16,1-5 0-16,0 5 0 0,-3-5 0 0,3 0 0 15,-3 5 8-15,2-5-8 0,1 7 0 0,0-2 0 16,0 0 0-16,-1 2 0 0,1 0 0 0,2 3 0 16,-2-3 0-16,5 0 0 0,-3 5 0 0,-2-5 0 15,5 5 0-15,-3 0 0 0,1 0 0 0,2 0 0 16,0-5 0-16,0 7 0 0,-3 3 0 0,3-3 0 16,0-7 0-16,0 5 0 0,0 7 0 0,0-7 0 15,0 2 0-15,0 5 0 0,0 0 0 0,0 0 0 16,-2-2 0-16,2-1 0 0,0 8 0 0,0-3 0 15,-3-2 0-15,3 7 0 0,-5 0 0 0,-1 0 0 0,1 0 0 16,0 0 0-16,-3 0 0 0,-3 5 0 0,1-5-11 0,-1 2 11 16,3 3-11-16,-5-3 11 0,0-2-13 0,-1 5 5 15,-1-5 8-15,1 5 0 0,-4-3-9 0,-1 3 9 16,1-3-9-16,-1-2 9 0,1 0-12 0,-1 0 12 16,-2 0-11-16,0 0 11 0,-6 0-10 0,1 0 10 15,-3 0-10-15,0-2 10 0,0 2-10 0,-1 0 10 16,1-5 0-16,3 5-9 0,-3 0 9 0,2 0 0 15,1 5 0-15,-1-5 0 0,4-5 0 0,-1 5 0 16,-3 0 0-16,4-2 0 0,-1 2 0 0,3 0 0 16,-3 0 0-16,5 0 0 0,-2 0 0 0,5 0 0 15,0 2-10-15,0 3 10 0,3-3-12 0,0 3 12 16,2-3-12-16,1 5 12 0,-1 0-12 0,3-2 12 16,0 2 0-16,0 0 0 0,0 0 8 0,3 0-8 15,0 0 0-15,2 0 0 0,-2 3 0 0,2-3 0 0,1 0 0 16,-1 0 0-16,0 2 0 0,-2-4 0 0,5 2 0 0,-3 5 0 15,-2-5 0-15,3 0 0 0,-1 0 0 0,-2 5 0 16,2-3-8-16,-2-2 8 0,-1 5 0 0,4-3 0 16,-4 3 0-16,1-5 0 0,2 7 0 0,1-2 0 15,-1 0 0-15,1 2 0 0,2 0 0 0,0 0 0 16,-3 5 0-16,6-5 0 0,-3 0 0 0,2 5 0 16,-2 2 0-16,0 0 0 0,3 3 0 0,-3-3 0 15,0 0 0-15,0 5 0 0,0-5 0 0,-3 0 0 16,1 5-8-16,-1-7 8 0,0 7 0 0,1-5 0 15,-1 0 0-15,0 0 0 0,-2 3 0 0,2-3 0 16,-2 0 8-16,2-2-8 0,-2 2 0 0,2 0 0 16,1-2 0-16,-1 0 0 0,-2 0 0 0,0-3 0 0,2-2 0 0,0 5 0 15,1-5 0-15,-1-2 0 0,-2 2 0 16,2-2 0-16,0-3 10 0,1 3-10 0,-1 2 10 16,1-7-10-16,2 0 0 0,-3 0 8 0,0-2-8 0,1 2 0 15,2-7 8-15,0 0 0 0,0 0-8 0,0 7 12 16,0-2-2-16,0-5-1 0,0 0 0 0,0 0 0 15,0 0 0-15,0 0 0 0,0 0 0 0,0 0 0 16,0 0-9-16,0 0 0 0,0 0 9 0,5 2-9 16,-5-2 0-16,0 0 8 0,3 7-8 0,-3-7 0 15,0 0 8-15,0 0-8 0,0 5 8 0,0-5-8 16,2 2 0-16,-2-2 0 0,3 7 0 0,-3-7-8 16,0 0 8-16,0 0 0 0,0 0 0 0,0 0 0 15,0 0 0-15,0 0 0 0,5 0 0 0,3 0 0 0,0 0 0 16,0 0 0-16,0 0 0 0,2 0 0 0,1 0 0 15,0 0 0-15,2-2 0 0,3-3 0 0,0 5 0 16,5 0 0-16,-3 0 0 0,3 0 0 0,6-2 0 0,-1 2 0 16,1-5 0-16,2 5-8 0,0-2 8 15,0 2 8-15,3-5-8 0,0 5 11 0,-1 0-11 0,6-2-9 16,0-3 9-16,0 5-13 0,1 0 13 0,-1-2 0 16,-3 4 0-16,-2-2 0 0,-3 0-16 0,-5 7-4 15,-3-2-1-15</inkml:trace>
  <inkml:trace contextRef="#ctx0" brushRef="#br0" timeOffset="23398.58">21402 5471 115 0,'0'0'10'0,"0"0"-10"15,0 0 0-15,8 0 0 0,0-2 180 0,0-3 33 16,0-2 7-16,0 7 2 0,2-5-114 0,6 5-24 16,0-2-4-16,3 2 0 0,-1-5-19 0,6 5-3 15,0-7-1-15,5 7 0 0,3 0-26 0,-3 0-6 16,5 0-1-16,3 0 0 0,0 5-16 0,8-5-8 15,0 0 8-15,11 0-8 0,-3 2 8 0,0 3-8 16,-8-5 8-16,0 2-8 0,8-2 0 0,-6 0 0 16,1 0 0-16,-3 0 0 0,-3 5 0 0,-8-3 0 15,-2 3 0-15,-8-5 0 0,0 7 0 0,-6-7 0 16,-7 0 0-16,0 7 0 0,-4-7 0 0,-7 0-19 0,0 0 3 0,0 0 1 31,-2 0-36-31,-6 5-7 0,-3-3-2 0</inkml:trace>
  <inkml:trace contextRef="#ctx0" brushRef="#br0" timeOffset="26806.69">3715 7197 345 0,'0'0'15'0,"0"0"4"0,0 0-19 0,8 0 0 16,-3 0 0-16,6 0 0 0,-3 0 122 0,-1 0 21 16,-1 0 4-16,2 0 1 0,8 0-100 0,-3 0-20 15,3 0-4-15,2 3-1 0,3 2-11 0,1-5-1 0,-1 7-1 0,2-7 0 16,4 4-1-16,-1-1 0 0,1-6 0 0,5 3 0 16,2-4 9-16,3 4 2 0,5 0 0 0,3 0 0 15,0 0 7-15,-2 0 1 0,4 0 1 0,4 0 0 16,1-3-7-16,1-1-2 0,3 4 0 0,0 0 0 15,-1-5 4-15,1 2 0 0,2 3 0 0,-3-4 0 16,4 1-11-16,1 3-1 0,1 0-1 0,0 0 0 16,-3 0 5-16,6 0 0 0,-1 0 1 0,4 0 0 15,1 3-5-15,1 1-2 0,3-4 0 0,-1 0 0 16,-2 0-10-16,0 3 12 0,-1 2-12 0,-1 2 12 16,-1-3-12-16,0-1 0 0,0 1 9 0,0-1-9 15,0 4 10-15,-5-3-2 0,-3-1-8 0,-2 1 12 0,-1 4-21 16,-2-8-5-16,-2 0-1 0,-4 4 0 0,1-1 26 0,-6-3 5 15,-2 0 0-15,-3 0 1 0,-3 0-17 16,1 0-19-16,-4-3 4 0,1-1 1 0,3 4 14 0,-6 0 0 16,-3-8 0-16,3 8 0 0,-2-4 0 0,-1 1 15 15,-2 3-2-15,2-4 0 0,-2 4-22 0,-3 0-5 16,-2-7-1-16,2 7 0 0,-2-3 15 0,-1 3 0 16,-5-4 0-16,3-3 10 0,0 7 1 0,-3-7 0 15,1 2 0-15,-4 2 0 0,1 3-11 0,-3-4-16 16,2 1 4-16,-4-1 1 15,-1 4-25-15,-2 0-4 0,-3 0-2 0</inkml:trace>
  <inkml:trace contextRef="#ctx0" brushRef="#br0" timeOffset="30700.53">12700 8188 403 0,'0'0'36'0,"8"-5"-36"16,0 3 0-16,2-3 0 0,-2 2 80 0,0-1 8 16,0 1 3-16,0-1 0 0,0 4-67 0,0 0-12 15,-8 0-4-15,8-3 0 0,-3 3 3 0,3-4 0 16,-2 4 0-16,1 4 0 0,-1-1 8 0,2-3 1 15,0 0 1-15,2 4 0 0,-2-1-1 0,3-3 0 16,2 0 0-16,0 0 0 0,3 4 20 0,3-4 3 16,4 0 1-16,4 0 0 0,-1-4-13 0,6 4-3 15,5-3 0-15,0-1 0 0,0 4 13 0,0 0 3 16,3-3 0-16,-3 3 0 0,3-4-33 0,-3 4-11 16,0 4 0-16,2-4 9 0,1 3 0 0,-3-3 0 0,-2 0 0 15,2 7 0-15,-3-7-9 0,0 4 0 0,-2-4 0 0,3 3 0 16,2-3 0-16,0 5-16 0,0-5 4 0,2 0 1 15,4 0 11-15,4 0 0 0,-2 0 0 0,3 0 8 16,5-5-8-16,-3 5 0 0,0-3-11 0,3-1 11 16,-2 4 0-16,-1 0 0 0,-3 0 0 0,-4-3 0 15,-1-1 0-15,0 4 0 0,-2 0 0 0,2 0 10 16,-4 0-2-16,-1 0-8 0,-3 0 12 0,0 0-4 16,-2 0-8-16,0 0 0 0,-3 0 0 0,0 4 0 15,-2-4 0-15,2 3 0 0,0-3 0 0,2 0 0 16,1 0 0-16,0 0 0 0,-3 0 0 0,3 0 0 15,2 0 9-15,-5 0-9 0,0 0 10 0,3 4-10 16,-5-4 0-16,2 3 0 0,-5 2 0 0,2-5 0 16,0 0 0-16,-2 2 0 0,3-2 0 0,-6 0 0 0,-3 0 0 15,1 0 0-15,-3 0 0 0,2 0 0 0,-2 0 8 0,0 0-8 16,-3 0 0-16,1-2 9 0,-1 2-1 0,-3 0 0 16,6-5 0-16,-5 5 0 0,-1 0 16 0,1 0 4 15,0-3 0-15,-1 3 0 0,-2-4-28 0,0 4 0 16,3 0 0-16,-3 0 0 0,2 0 0 0,1 0 0 15,-3 0 0-15,2 0 0 0,1 0 0 0,-3 0 0 16,2 0 0-16,1 0 0 0,0 0 0 0,-4 0 0 16,4 0 0-16,-3 0 0 0,0 0 0 0,3 0 8 15,-4-3 2-15,1-1 0 0,-2 4-10 0,-1 0 8 16,0 0-8-16,1-3 8 0,-1-1 8 0,-5 4 2 16,0 0 0-16,2 0 0 0,4-5-3 0,-4 3-1 15,-2 2 0-15,3-5 0 0,-3 5 6 0,3-2 2 16,-3-3 0-16,2-2 0 0,-2 7-31 0,3-7-7 15,-3 0 0-15,-3 0-1 0,1 0 17 0,2 0 0 0,0-5 0 0,0 2 0 16,0-6 0-16,0 2 0 0,-3 0 0 0,3-5 0 16,0-2 0-16,0 0 0 0,0-5 0 0,0 4 0 15,0-3 0-15,0-4 0 0,0-1 0 0,0 6 9 16,0-6-9-16,-3 4 0 0,3-5 0 0,0 1 0 16,3 4 9-16,-3-5 0 0,0 1 0 0,3-3 0 15,-3 5 4-15,0-1 1 0,2-1 0 0,1 2 0 16,-3 2-6-16,0 0 0 0,3-2-8 0,-1 2 12 15,1-3-12-15,-3 8 11 0,3-5-11 0,-3 1 10 16,0 3-10-16,2-3 12 0,-2 6-12 0,0 2 12 16,0-2-12-16,0 5 0 0,-5-5 0 0,2 8 0 0,3 1 11 15,-2-1-3-15,-1-4-8 0,0 4 12 0,-2 4-4 16,0-3 0-16,2-2-8 0,-5 5 12 0,3 3-12 0,0-3 0 16,-3-3 0-16,0 3 0 0,0 0 0 0,-3 2 0 15,1-2 0-15,2 3 0 0,-6 4 0 16,1-3 0-16,0-1 0 0,-6 1 0 0,1 3 0 0,-3 0 0 15,-3-4-12-15,-2 4 12 0,-1 0-15 0,-5 0 4 16,1 0 1-16,-6 0 0 0,-3 0-7 0,0 4-2 16,-2-4 0-16,-1 3 0 15,-4-3-8-15,2 0-1 0,-5 0-1 0,-1 0 0 16,-4-3-4-16,5 3-1 0,-1-4 0 0,1 4 0 0,0-3 18 0,-6-1 4 16,1 4 1-16,-1 0 0 0,3-3 2 0,-2-2 0 15,2-2 0-15,-3 3 0 0,-5 1 0 0,0-1 0 0,-2 1 0 0,2-1 0 16,0-3 9-16,-2-1 0 0,-4 6 0 0,7-7 0 15,1 2 17-15,1 4 6 0,3-4 1 0,4 3 0 16,1-4-8-16,2 6-2 0,1-3 0 0,2-2 0 16,3 7-14-16,-1-4 0 0,4 4 0 0,1 0 0 15,1 0 0-15,3 0-13 0,0 4 4 0,-1-1 1 16,1 1 8-16,-1-4 0 0,-2 7 0 0,3-2 0 16,-3 2 0-16,3 0 0 0,-1-4 0 0,1 4 0 15,2 4 0-15,6-3 0 0,-1-1 0 0,3 0-8 16,3 0 8-16,3-3 0 0,-4 3 10 0,7 5-10 15,-1-5 0-15,-3 0 0 0,3 0 0 0,3 0 0 16,-3 0 0-16,3 5 0 0,0-5 0 0,0 3 0 16,-1-3 0-16,4 5 0 0,-1-5 0 0,-2-3 0 0,2 6-8 15,1-6 8-15,-3 3 0 0,2 1 0 0,3-1 0 16,-3 0 0-16,6 0 0 0,-3 0 0 0,3-3-12 0,0 3 12 16,2 5-12-16,3-5 12 0,-3 3-8 0,3-3 8 15,3 5 0-15,0-1 0 0,2-1-10 0,-2-3 10 16,4 5-8-16,-1 2 8 0,2 0 0 0,-3-3 8 15,3 8 0-15,-3-5 0 0,3 8-8 0,0-1 11 16,-3-2-11-16,1 2 12 0,-1 5-12 0,0-1 0 16,-2 4 9-16,2 1-9 0,0-2 0 0,1 8 0 15,-4-3 0-15,1 4 0 0,0-4 0 0,-3-2 0 16,0 6 0-16,0-4 0 0,-3 3 0 0,0-8 0 16,1 5 0-16,-1-7 0 0,0 7 0 0,1-5 0 15,-1 5 0-15,1-7 8 0,-1 2-8 0,0-2 0 16,-2-5 8-16,0 5-8 0,2-5 8 0,0-2-8 15,-2 2 10-15,2-2-10 0,3 0 8 0,0-3-8 0,0 3 0 0,3 0-726 16</inkml:trace>
  <inkml:trace contextRef="#ctx0" brushRef="#br0" timeOffset="32246.6">20995 7139 1072 0,'0'0'48'0,"0"0"9"0,0 0-45 0,5-3-12 16,0-1 0-16,-5 4 0 0,6 0 15 0,-4 0 1 15,6 0 0-15,-3 4 0 0,1 3-16 0,-4 0 0 16,4 5 0-16,-6 2 0 0,2 0 0 0,-2 8 0 15,-2-4 0-15,-1 4 0 0,3 3 12 0,-5 4 10 0,-1 1 2 0,1-2 0 16,3 5 21-16,-4 3 5 0,1 4 1 0,2-3 0 16,3 3-29-16,-2-2-6 0,-1 2 0 0,0 0-1 15,1-3-15-15,-1-1 9 0,-2 1-9 0,2-1 8 16,0-1-8-16,1 3 0 0,-1-6 0 0,1 1 0 16,-1-4 0-16,0-1 0 0,-2 2 10 0,5-8-10 15,-5 3 12-15,5-8-12 0,-6 6 12 0,4-6-12 16,-1 2 0-16,3-5 0 0,-3 0 0 0,3-2 0 15,0 2 20-15,0-2 1 0,0-5 0 0,0 0 0 16,6 0-21-16,-1-3 0 0,3-1 0 0,0-3 0 16,2 4 10-16,1-4-2 0,2-4-8 0,3 4 12 15,0-3-12-15,5-1 0 0,-2-3-9 0,2 7 9 16,-3-7-9-16,4 2 9 0,1 3-8 0,-1-3 8 16,4 3-29-16,-2-3-1 15,-3 2 0-15,8-1 0 0,-5 4 30 0,2 0-9 0,3 0 9 0,6-3 0 16,-1 3 0-16,3 0-8 0,6 0 8 0,-1 0 0 0,3 3 0 0,0-3 0 15,0 0 0-15,8 4 0 0,0-1 0 0,8-3 17 16,-1 5-2-16,-1-3-1 0,-1 5 6 0,0-2 2 16,-2-5 0-16,7 2 0 0,1 3-13 0,-4-5-9 15,-1 7 12-15,-1-7-12 0,-3 4 8 0,-2-1-8 16,8-3 0-16,-8 7 0 0,-3-7 0 0,-5 5 0 16,0-3 0-16,-5 3 0 0,-8-3 0 0,5-2 0 15,-3 0 8-15,1 0-8 0,-1 0 0 0,0 5 0 16,-2-5 0-16,5 0 0 0,-2 0 0 0,-1 0 0 15,0 0 8-15,-2 0-8 0,-5 0 0 0,-1 0 0 16,-2 0 0-16,-6 0 0 0,1 0 0 0,-8-5 0 0,4 5 0 16,-4 0 0-16,-8 0 16 0,5-2-3 0,0-3-1 0,-8 5 0 15,0 0 32-15,0-7 7 0,0 4 1 16,0-1 0-16,0 4-23 0,0-7-4 0,0 0-1 16,0 2 0-16,0-2 4 0,5 0 0 0,-3 0 0 0,1 0 0 15,5-5-28-15,0 5 0 0,0-2-9 0,2-3 9 16,1-2 0-16,-3 0 14 0,8-5-1 0,-6 0 0 15,6 2-13-15,-5-1 0 0,-3-4 0 0,0-3 0 16,0 3 16-16,2-3-4 0,-7-1 0 0,5 5 0 16,-5-5-3-16,2 0-1 0,-3-2 0 0,6 2 0 15,-8-3-8-15,8-3 8 0,-5-1-8 0,5-3 8 16,-8-1-8-16,5 1 8 0,-2-1-8 0,-3 2 8 16,0 9-8-16,-3-7 0 0,-2 5 0 0,2 6 0 15,-2-4 0-15,0 8 12 0,-3-8-12 0,-5 9 12 0,2-6-12 16,-2 6 0-16,-3-1 0 0,-8-1 8 0,6-2-8 0,-1 6 0 15,-2-3 0-15,-3-1 0 0,-2 2 0 0,-1-1-16 16,1 3 3-16,-11 1 0 0,0 3 13 0,-3-4 0 16,0 8 0-16,-5 0-9 0,0-4 17 0,0 4 3 15,-5-8 1-15,0 11 0 0,-6-6-12 16,-5 6 0-16,-10-3-12 0,2 4 12 0,3-2-20 0,-6-2 4 16,-4 3 1-16,2-3 0 0,0 0 5 0,0 0 1 15,-1-1 0-15,-1 1 0 0,-6 3 9 0,8 1 0 16,2-1 0-16,-5 1 0 0,3-1-8 0,-2 4 0 15,-1-3 0-15,5 3 0 0,6-4 8 0,0 8 0 0,5-4 8 16,-5 3-8-16,0-3 0 0,5 4 0 0,8-4-10 16,6 3 10-16,7-3 0 0,6 0 9 0,-1 0 1 0,9 4 0 15,5 3-10-15,5-2 0 0,5-3 0 0,6 6-923 16</inkml:trace>
  <inkml:trace contextRef="#ctx0" brushRef="#br0" timeOffset="36863.83">7623 9084 712 0,'0'0'32'0,"5"-5"6"0,3 5-30 0,2-2-8 15,-2-3 0-15,6 0 0 0,2 3 12 0,-3 2 0 16,3-7 1-16,5 7 0 0,8-5-13 0,-8 5 8 16,-8-7-8-16,6 7 0 0,7-2 24 0,-2-3 0 15,-3 3-1-15,3-3 0 0,-3 5 21 0,6-2 4 16,-4 2 0-16,4-5 1 0,-3 5-17 0,5-5-3 0,8 3-1 0,-3 2 0 15,-2 0-18-15,2 0-10 0,6 0 10 0,5 0-10 16,-3 2 8-16,3-2-8 0,-2 0 0 0,7 5 0 16,6-5 11-16,-1 0-11 0,-2 0 12 0,3 0-12 15,-1 5 0-15,3-5 0 0,3 0 0 0,3 0-12 16,-3 0 12-16,-1 0 0 0,-1 0 0 0,4-5 0 16,1 5 0-16,2 0 16 0,0-5-3 0,0 3-1 15,0 2 5-15,0 0 1 0,3-5 0 0,3 5 0 16,-6 0-1-16,3-2 0 0,-6 2 0 0,1-5 0 15,-4 5-17-15,4 0 10 0,-1-2-10 0,1 2 8 16,-1-5-8-16,-4 5 0 0,-1 0 0 0,-3 0 8 16,4-7-8-16,-1 7 0 0,3-2 0 0,-6-3 8 15,1 5 2-15,-3 0 0 0,0 0 0 0,2-5 0 16,3 5 2-16,-2-2 1 0,0 2 0 0,-4 2 0 16,1 3-2-16,0 0-1 0,3-3 0 0,-3 5 0 0,0 0-10 0,-3 0 12 15,3 0-12-15,-3 5 12 0,-2-5-12 0,-1 0-11 16,6 0 3-16,-5 0 0 0,2 0 8 0,-2-2 0 15,2 2 0-15,-2 0 0 0,-1-2-8 0,1-3 0 16,2-2 0-16,1 0 0 0,-1 5 8 0,3-3 0 16,0-2 0-16,0 5 0 0,-3-5 10 0,-3 0 4 15,4 0 1-15,4 0 0 0,-2 0 5 0,3 0 0 16,-6 2 1-16,3 3 0 0,-5-5-8 0,2 0-1 16,3 0-1-16,-6 0 0 0,-2 0-11 0,-2 0 12 15,2 0-12-15,-6 0 12 0,1 5 3 0,-3-5 1 16,-5 0 0-16,0 2 0 0,-1-2 11 0,-2 0 2 0,1 5 1 15,-7-3 0-15,1-2-18 0,-3 0-4 0,-2 5-8 16,-3-5 12-16,2 2-12 0,-5-2 0 0,1 5 0 0,-1-5 0 16,-2 2 0-16,-4-2 0 0,-1 0 0 15,-6 0 0 1,0 0-40-16,0 0 0 0,0 0-1 0</inkml:trace>
  <inkml:trace contextRef="#ctx0" brushRef="#br0" timeOffset="43506.54">11777 351 1267 0,'0'0'112'0,"-6"-2"-89"0,-2-3-23 0,3 5 0 16,0-5 68-16,0 3 10 0,-1-3 2 0,4 3 0 0,-4 2-50 0,4-5-10 15,-4 3-1-15,4 2-1 0,-4-5 44 0,1 5 9 16,2-7 1-16,-2 7 1 0,0 0-21 0,2 0-4 16,-2 0 0-16,0 0-1 0,-1 7-11 0,-2-7-1 15,3 5-1-15,-3 2 0 0,0-5-2 0,-2 3-1 16,-1 2 0-16,-2 7 0 0,2-7-6 0,1 7-1 16,-6-2 0-16,3 2 0 0,-1 0-9 0,1 5-3 15,0-5 0-15,0 5 0 0,-3 2-12 0,5-9 9 16,3 7-9-16,-2-3 8 0,4-2 7 0,-2 3 1 15,6-3 0-15,-3 0 0 0,-1 0-16 0,6 5-18 16,-2-10 4-16,4 8 1 0,1-8 21 0,0 5 4 16,-1 3 0-16,3-1 1 0,1-4-13 0,2 2-12 15,-3 0 3-15,0 0 0 0,3 5 9 0,3-5 0 16,-3 1 0-16,0 1 0 0,2 0 0 0,-2 1 0 0,3-8 0 16,-1 5 8-16,1-2 2 0,0 0 1 0,-1-3 0 15,3-2 0-15,-2 5-11 0,2-9 0 16,0 6-10-16,3-7 10 0,0 3 0 0,-3-3 0 0,6-2 0 0,-1 0 10 15,1 0-10-15,-1 0 12 0,4 0-12 0,-4-7 12 16,1 7-12-16,-1-2 12 0,1-7-12 0,-3 6 12 16,-1-4-12-16,1 2 12 0,3-2-12 0,-3 0 12 15,0 0-12-15,2-5 10 0,-2 3-10 0,0-3 10 16,-3 5-10-16,3-7 0 0,0 2 0 0,-3-2 8 16,3 0-8-16,-3 2 8 0,0-4-8 0,-2-1 8 15,2 3-8-15,-2 0 12 0,-3 3-12 0,0-4 12 0,0-1-12 16,-3-1-16-16,-2 3 4 0,-3 0 1 0,0 0 11 0,0 2 0 15,-3-4 0-15,-2-1 0 0,-1 3 0 0,-2 0 0 16,3 2 0-16,-3-2 8 0,-2-2-8 0,2-1-12 16,0 3 4-16,-3 0 0 0,1 0 8 0,-1-5 0 15,3 5 0-15,-5 0 0 0,2 2 0 0,1-2 0 16,-4 2 0-16,1 3 0 0,-3-3 0 0,0 3 0 16,1-1 0-16,-4 3-8 0,-2 0 8 0,2 0 0 15,-2 0 0-15,0 0 0 0,0 7 0 0,-3-7 0 16,3 7 0-16,2 0 0 0,-2-5 0 0,3 5 0 15,-1 0 0-15,3 5 0 0,-2 0 0 0,2-3-8 16,3 5 8-16,-1 0 0 0,4-2 0 0,-1 2-8 16,1 0 8-16,-1 0 0 0,3 7 0 0,3-2-8 15,0 2 8-15,2 0 0 0,0 0 0 0,3 0-10 16,0 5 10-16,3 0 0 0,0-5-8 0,2 5 8 0,3-3 0 16,0 3 0-16,2-7 0 0,1-3 0 0,-1 3 0 0,4-5 0 15,2 7 0-15,2-7 0 0,1 5 10 0,4-5-2 16,4 0-8-16,-1 5 9 0,1-5-9 0,2 0 10 15,0-2 2-15,0-3 0 0,-2 5 0 0,-1 0 0 16,-2-7-4-16,0 5-8 0,-3 2 12 0,0-7-4 16,0 2-8-16,-2 6 8 0,-3-8-8 0,-3 4 8 15,-3 1-25-15,1-3-6 0,-3-2-1 0,-3 7 0 32,0 0-183-32,-5-7-37 0</inkml:trace>
  <inkml:trace contextRef="#ctx0" brushRef="#br0" timeOffset="43920.43">12565 826 57 0,'0'0'0'0,"0"0"0"0,0 0 0 0,5 0 0 16,1-2 308-16,-6 2 56 0,5 2 11 0,-5-2 2 15,0 0-225-15,5 7-44 0,-2 0-10 0,0 5-2 16,-3 0 4-16,-3-3 1 0,0 5 0 0,-2 1 0 16,-3 1-41-16,-3 0-8 0,3 1-1 0,-2-3-1 15,-3-5-25-15,-1 6-5 0,1 1 0 0,0-2-1 16,2-4-128-16,1 1-26 0</inkml:trace>
  <inkml:trace contextRef="#ctx0" brushRef="#br0" timeOffset="44449.88">13748 478 403 0,'0'0'17'0,"0"0"5"0,0 0-22 0,0 0 0 16,8 0 0-16,-3-7 0 0,0 7 260 0,3-5 48 16,0-2 10-16,0 5 2 0,3-3-192 0,-1 5-39 15,1-7-7-15,-1 7-2 0,1 0-17 0,0-7-4 16,-1 7-1-16,3-2 0 0,3-3-38 0,-2 0-8 15,-1 5-2-15,3 0 0 16,-1-2-34-16,-1-3-8 0,-1 3 0 0</inkml:trace>
  <inkml:trace contextRef="#ctx0" brushRef="#br0" timeOffset="44702.21">13753 452 1774 0,'0'0'158'0,"0"0"-126"0,0 0-32 0,5 5 0 15,-2-3 68-15,0 3 8 0,-1 2 2 0,1 0 0 16,0 0-40-16,-3 0-8 0,0 5-2 0,0-3 0 16,-3 3-9-16,0 7-3 0,-2-10 0 0,0 3 0 15,-1 2 4-15,-2 0 0 0,1-2 0 0,-1 2 0 16,-3 0-20-16,3-2 0 0,-3 2 0 0,1-2 0 15,2 5 0-15,-3-6-12 0,1-4 12 0,2 5-12 16,0-5-125-16,3 0-25 0,-1-2-5 0</inkml:trace>
  <inkml:trace contextRef="#ctx0" brushRef="#br0" timeOffset="44942.41">13983 452 633 0,'0'0'56'0,"0"0"-44"16,0 0-12-16,0 0 0 0,-2 5 339 0,-1-3 65 15,-2 10 14-15,2-5 2 0,-2 7-268 0,2-7-53 16,3 5-11-16,-3 0-3 0,1 4-16 0,2-9-3 16,0 10-1-16,2-8 0 0,1 10-36 0,0-5-7 15,2-2-2-15,3 2 0 0,0-5-12 0,0 3-8 0,2 2 10 0,1-2-10 16,0-10 0-16,2 6-13 0,0-4 1 0,3 1 0 31,2-5-164-31,1 2-33 0,-1-2-7 0</inkml:trace>
  <inkml:trace contextRef="#ctx0" brushRef="#br0" timeOffset="45543.82">14534 713 979 0,'0'0'43'0,"0"0"9"15,0 0-41-15,0 0-11 0,2 5 0 0,4-3 0 16,-4 6 235-16,1-4 45 0,-3 3 8 0,0 7 3 16,0-7-156-16,0 0-31 0,-3 5-7 0,1 2-1 0,-1 0-34 0,-2-2-7 15,-3 2-2-15,0 5 0 16,0-7-119-16,-3-3-24 0</inkml:trace>
  <inkml:trace contextRef="#ctx0" brushRef="#br0" timeOffset="46293.83">16015 177 748 0,'-10'-7'67'0,"10"7"-54"0,-6 0-13 0,1-5 0 16,-3 5 140-16,3-7 26 0,0 5 5 0,-1-3 1 15,1 3-79-15,-3-3-15 0,3 5-3 0,-1-7-1 16,-1 7 26-16,-1 0 6 0,0 0 1 0,-3 0 0 15,0 7-34-15,-2 5-6 0,0-5-2 0,-3 7 0 16,-2 5-31-16,-1-5-6 0,3 12-2 0,-2 0 0 16,-1 4 11-16,3 8 3 0,3-3 0 0,-3 5 0 15,3-7-15-15,0 5-2 0,2-3-1 0,3 0 0 16,6-2-22-16,2-7 9 0,0 2-9 0,5 5 0 16,5-7 9-16,4 2-9 0,-1-9 0 0,3 2 9 0,5-2-9 0,-3-12-9 15,6 7 9-15,5-9-13 16,0-5-83-16,6 0-17 0,2 0-3 0</inkml:trace>
  <inkml:trace contextRef="#ctx0" brushRef="#br0" timeOffset="46964.84">16447 264 1594 0,'0'0'71'0,"0"0"14"0,0 0-68 0,0 0-17 0,0 0 0 0,0 0 0 16,2-2 60-16,-2 2 9 0,5-5 2 0,3 5 0 16,-5-5 9-16,2 5 1 0,1 0 1 0,2 0 0 15,5 0-27-15,-3-2-6 0,-2-3-1 0,6 5 0 16,1 0-33-16,1 0-7 0,-2 0-8 0,-1-2 11 15,5 2-11-15,1 0 0 0,-1-5-10 0,-4 3 10 16,-7-3-143-16,7 5-22 0,-1 0-5 16,0 0-1-16</inkml:trace>
  <inkml:trace contextRef="#ctx0" brushRef="#br0" timeOffset="47219.18">16531 285 1324 0,'0'0'118'0,"0"0"-94"16,0 0-24-16,0 0 0 0,0 0 81 0,0 0 12 16,0 0 3-16,5 5 0 0,1-3-10 0,-1 3-2 15,0 2 0-15,-2 0 0 0,5 5 5 0,-3-3 1 16,-2 3 0-16,2 2 0 0,0-2-32 0,1 2-6 16,-4 0-2-16,-2 0 0 0,-2 0-22 0,2 5-5 15,0-5-1-15,-3 5 0 0,-2 0-9 0,2-5-1 16,3 0-1-16,0 5 0 0,-2-10-11 0,-1 3 0 15,3 2 0-15,0-2-764 47,3-5-159-47</inkml:trace>
  <inkml:trace contextRef="#ctx0" brushRef="#br0" timeOffset="47502.94">16999 532 1728 0,'-5'0'153'15,"5"0"-122"-15,0 0-31 0,0 0 0 16,0 0 95-16,0 0 13 0,0 0 2 0,5 0 1 16,-5 0-61-16,6 0-12 0,-6 0-2 0,8 7-1 15,0-7-10-15,-3 0-1 0,-5 0-1 0,0 0 0 0,8 5-12 0,-8-5-3 16,0 0 0-16,-3 2 0 0,6 5 31 0,-6 5 5 15,-2-5 2-15,-3 0 0 0,0 5-22 16,-3-10-5-16,6 10-1 0,-3 0 0 0,-2 2 13 16,2-7 2-16,0 5 1 0,3-3 0 0,-3 5-34 0,-3-7 0 15,3 5 0-15,0-5 0 16,3 7-168-16,-3-7-40 0,-13 5-8 0,10-5-1 0</inkml:trace>
  <inkml:trace contextRef="#ctx0" brushRef="#br0" timeOffset="47820.59">17407 304 1789 0,'0'0'79'0,"0"-2"17"0,3-3-77 0,-3 5-19 0,2-5 0 0,-2 5 0 16,0 0 56-16,0 0 8 0,0 0 2 0,0 0 0 15,0 0 22-15,3 5 5 0,0 2 1 0,-1 0 0 16,1 0-22-16,-3 7-5 0,0-2-1 0,0 9 0 16,0-7-27-16,0 5-6 0,-3 0-1 0,3 0 0 15,0 2-20-15,-2-7-4 0,2 7 0 0,-3-7-8 16,3 5 8-16,0-5-8 0,-3 0 0 0,1-2 0 15,2 2-19-15,-3-2-7 0,0-10-2 0,3 6-768 16,-2-4-155-16</inkml:trace>
  <inkml:trace contextRef="#ctx0" brushRef="#br0" timeOffset="48326.84">17444 271 1612 0,'-3'-7'144'0,"1"0"-116"16,-1 7-28-16,0-5 0 0,3 5 98 0,0-7 14 0,-2 5 2 0,2-3 1 16,0-2-39-16,2 7-7 0,1-7-1 0,2 0-1 15,1 7-7-15,2-7-2 0,2 2 0 0,1 3 0 16,-1 2-38-16,1-7-8 0,5 7-2 0,2-5 0 15,-2 5-10-15,0 0-9 0,3 0 9 0,-1 0-13 16,-2 0 13-16,0 5 0 0,-3 2 0 0,0-5 0 16,-2 8 0-16,-3-1 0 0,2 3 0 0,-4-3 0 15,-1 3 0-15,-2-5 0 0,-3 7 0 0,0-2 0 16,0 0-28-16,-6 4-4 0,4-4 0 0,-4-3 0 16,-4 3 20-16,2 2 3 0,-3-2 1 0,-2-5 0 15,0 0-15-15,2 0-2 0,-5 5-1 0,1-5 0 16,-1 2-8-16,2-4-2 0,-1 2 0 15,1 0 0-15,6-7 53 0,0 7 11 0,3-7 1 0,5 0 1 16,0 0-88-16,0 0-18 0,0 0-3 0,0 0-1 0,5 0 55 16,3-7 10-16,3 7 3 0,0 0 0 0,-1 0 12 0,3 0 0 15,-2 7 0-15,0-2 10 0,-1-3 27 0,3 3 6 16,-2 2 1-16,-1 5 0 0,1-3 4 0,2 3 2 16,-2-3 0-16,-3 3 0 0,2 2-22 0,-2-7-5 15,3 5-1-15,0 0 0 0,-4-3-8 0,4-2-2 16,2-2 0-16,0 5 0 0,1-6 16 0,-1 1 4 15,5-3 0-15,4-4 0 16,-1-3-192-16,-3 1-39 0,25-11-7 0,-12 1-2 0</inkml:trace>
  <inkml:trace contextRef="#ctx0" brushRef="#br0" timeOffset="48571.54">17939 97 2127 0,'0'0'47'0,"2"7"9"0,4 5 3 0,2-5 1 0,2 7-48 0,3-2-12 0,3-3 0 0,0 8 0 15,3-1 13-15,-1-4 1 0,1 0 0 0,5 4 0 16,-6-2 22-16,3 5 5 0,0 2 1 0,1-2 0 16,-1 7-23-16,-5-5-5 0,2 7-1 0,-2-2 0 15,-5-5 2-15,-1 5 0 0,-7-7 0 0,-3 7 0 16,-3-5 10-16,-5 0 3 0,-5-2 0 0,-3 2 0 15,-5-7-13-15,-5 5-3 0,-4 0 0 0,-9-5-768 16,-4 7-155-16</inkml:trace>
  <inkml:trace contextRef="#ctx0" brushRef="#br0" timeOffset="50782.25">10956 1141 1267 0,'0'0'112'0,"0"0"-89"0,0 0-23 0,0 7 0 16,0 1 122-16,0-1 20 0,0 4 4 0,0 3 1 16,3-2-52-16,-3 2-11 0,0 0-1 0,3 8-1 15,2-6-10-15,0-2-3 0,3 5 0 0,3-5 0 16,-1 3-22-16,4-6-5 0,1 3-1 0,4-6 0 15,0 3-33-15,4-11-8 0,-1 3 0 0,1-3 0 16,1-3 0-16,3-1-14 0,-4-3 3 0,7-8 1 16,-4 1 10-16,0 3 0 0,6-4 0 0,0 1 0 15,-6 7 0-15,3-5 0 0,-2 5 0 0,2 0-8 0,-2 0 8 0,-1 7 0 16,-2 5-9-16,-3-3 9 0,3 5 0 0,-6 0-11 16,1 1 11-16,-3-1-8 0,-3 4 8 0,0 1 0 15,-2-2 0-15,-1 1 0 0,-2 3 0 0,0-7 0 16,0 5 0-16,-3-5 0 0,1 5 0 0,-4-5 0 15,4 0 0-15,-4 0 8 0,-2 3-8 0,0-6 0 16,0-4 0-16,0 0 0 0,0 0 0 0,0 0 0 16,-5 3 0-16,5-3 0 0,0-3-18 0,3-1-2 15,-1-6 0-15,1-2 0 16,5 3-8-16,0-3-1 0,5 1-1 0,0-4 0 0,-2-3 10 0,2 3 3 16,6 1 0-16,-1 0 0 0,1 7 7 0,-1 2 2 15,3-4 0-15,-2 4 0 0,2 3 8 0,0 2-12 0,-2-5 12 0,2 5-12 16,0 7 12-16,0-7 0 0,0 5 8 0,3-3-8 15,3-2 11-15,-1 7-3 0,1-7 0 0,-1 5 0 16,3-2 0-16,-2 1 0 16,2-4 0-16,-3 3 0 0,1-3 21 0,-4 4 4 0,-1-4 1 0,-1-4 0 15,-5 1 8-15,-3 3 2 0,3 0 0 0,-3-7 0 16,-5 2-30-16,0 5-6 0,-3-9 0 0,0 4-8 16,-2-2 18-16,-3 0-3 15,0 0-1-15,0 0 0 0,-3-5-158 0,-2 5-32 0</inkml:trace>
  <inkml:trace contextRef="#ctx0" brushRef="#br0" timeOffset="51226.06">10941 1617 1911 0,'0'0'84'0,"0"0"19"0,0 0-83 0,0 0-20 0,7 7 0 16,-1-7 0-16,2 4 52 0,-3 3 7 0,3 0 1 0,3 0 0 15,2 8 28-15,0-1 7 0,-2-3 1 0,4 11 0 16,1-11-38-16,0 8-7 0,-3-5-2 0,1 0 0 16,-1 5-49-16,-3-5 0 0,-2 0-12 0,3 1 3 31,0-1 9-31,2-10-8 16,3-4 8-16,0-7-8 15,-6 0 30-15,1-5 6 0,-6-2 2 0,3 3 0 16,0-6-22-16,-3 1-8 0,0-1 0 0,-2-2 0 15,5 1 0-15,-3 3 0 0,-2-3 0 0,2 4 0 16,1 6-42-16,-1-1-14 0,0 0-4 0,0 6 0 16,-2 3-89-16,5 0-19 0,0 0-3 0,3 3-769 15</inkml:trace>
  <inkml:trace contextRef="#ctx0" brushRef="#br0" timeOffset="52333.59">11512 1769 1638 0,'-5'7'72'0,"5"-7"16"0,0 0-71 0,0 0-17 15,0 0 0-15,0 0 0 0,-3 0 116 0,0 0 19 16,1-7 4-16,-1 7 1 0,-2-4 0 0,2-3 1 16,-2 7 0-16,2-7 0 0,-2 0-113 0,0-1-28 15,-3 1 0-15,2 0 0 0,1 3 0 0,0-3 0 16,-3 7 0-16,0-7 0 0,5 4 30 0,1-2 0 16,-4 5 0-16,-2 0 0 0,3 5-30 0,0-2 0 15,2 4 0-15,-2-3 0 0,-3 3 0 0,3 5 0 16,2-2 0-16,-2 4 0 0,2-3-10 0,3 3 2 15,0 1 0-15,3-4 0 16,2-4-71-16,0 5-13 0,6-5-4 0,-3 0 0 16,0-4 10-16,2 4 2 0,-2-7 0 0,0 0 0 15,3-7 32-15,-1 4 6 0,-2-1 2 0,0-3 0 0,0-1 44 0,0 1 0 0,-5 0 0 0,2 3 0 16,-2-3 56-16,-3 0 8 0,0-1 2 0,-3 1 0 16,-2 0 4-16,0 7 1 0,2-4 0 0,0 1 0 15,-5 3-6-15,6 0-1 0,-1 3 0 0,3-3 0 16,-3 0-51-16,1 4-13 0,-1-1 0 0,3-3 0 15,3 9 0-15,-1 1 0 0,1-3 0 0,2 4 0 16,3-8 0-16,0 6 0 0,3-7 0 0,-1 6 0 16,6-1 0-16,-3 0 0 0,1-3 0 0,-1-1 0 15,0 1 0-15,0-4-18 0,1 0 4 0,-4 0 1 16,1 0 0-16,-1-4 0 0,1 1 0 0,-3-1 0 16,2-3 13-16,-2 4-11 0,0-4 11 0,-2 0-10 0,2-5 10 15,-3 1 8-15,0 1-8 0,-2-6 11 16,2 2 11-16,-2 0 2 0,-1-5 1 0,1-2 0 0,0-1-25 15,-1 4 0-15,-2 1 0 0,0-6 0 0,0 6 0 0,0 1 0 16,0-6 0-16,0 13 0 0,-2-3 0 0,2 5 0 16,0 3 0-16,0-4 0 15,0 8 43-15,-8 15 3 32,-3 22 1-32,3-1 0 0,0-4-24 0,6-3-5 15,-4-3-1-15,4-1 0 0,4 1-17 0,-2-5 0 16,6 1 0-16,-1-4 0 0,0 1 0 0,3-2 0 15,3-6-8-15,-1 4 8 16,1-1-53-16,2-7-5 0,-2-3-1 0,2 3 0 0,3-2 47 0,-6-2 12 0,-2-6 0 0,0-2 0 16,3-2 0-16,-3 0 0 0,2 0 0 0,-2-4 0 15,0 1 0-15,0-2 0 0,-5 1 0 0,2-3 0 16,0 4 0-16,1-2 0 0,-6 1 0 0,2 4 0 16,-2-3 49-16,0-2 12 0,0 8 3 0,0-3 0 15,-2 4-52-15,2-4-12 0,0 7 0 0,0 0 0 16,2 0 0-16,1-4 0 0,-6 4 0 0,6 4 0 15,-3-1 0-15,0 1 0 0,0-1 0 0,3 4 0 16,-1 4 0-16,1-4 0 0,0 1 0 0,2 3 0 16,3-4 0-16,-3 0 0 0,3 5 0 0,0-5 0 15,-3 0 0-15,3-4 0 0,0 4 0 0,3-3 0 16,-6-1-48-16,3-3-13 0,-3 0-3 0,1 0 0 16,-6 0 51-16,5 0 13 0,-2-3 0 0,2-1 0 0,-3-3 0 0,1 4 0 15,0-4 0-15,2 0 0 0,-2-5 0 0,-1 5 0 16,1-4 0-16,0-4 0 0,-1 4 0 0,4 4 0 15,-4-3 0-15,3 3 0 0,-2-5 0 0,2 10 0 16,-2-3 0-16,-3 5 0 0,0 0 34 0,0 0 9 16,5 0 1-16,1 0 1 0,-6 0-21 0,5 7-4 15,0 1 0-15,1-1-1 0,-4 4-19 0,3-4 0 16,1 7 0-16,-1 1 0 0,6-4 0 0,-3-4 0 16,2 8 0-16,1-4 0 0,-1-1 0 0,4 1 0 15,-1-3 0-15,0 6 0 0,0-10 0 0,-2 3 0 16,-1-7 0-16,-2 3 0 0,0-3 0 0,3 0 0 15,-6-3 0-15,3 3 0 0,0-7 0 0,0 3 0 16,0-10 0-16,-3 2 0 0,0 2 0 0,3-4 0 16,-5-5 0-16,2 5 0 0,-5-5 0 0,3 1 0 0,-3 1 0 15,3-2 0-15,-3 5 0 0,-3-5 0 0,0 5 0 16,1 7 0-16,-4-4 0 0,4 8 0 0,-4-2 0 0,1 5 0 16,5 0 0-16,-2 5 0 0,-1 2 0 0,-2 3 0 15,5 1 0-15,-3 4 0 0,6 3-9 0,-3 1 9 16,5-2 0-16,-2 1 0 0,4 4 0 0,4-4 8 15,0 4-8-15,2-4 0 0,3 1 0 0,5-5 0 16,0-4-60-16,6-6-17 0,4-4-3 16</inkml:trace>
  <inkml:trace contextRef="#ctx0" brushRef="#br0" timeOffset="53193.85">13338 1029 1267 0,'-3'11'56'0,"3"-4"12"16,0 0-55-16,0 5-13 0,-3-2 0 0,3 6 0 16,3 5 192-16,-3-7 36 0,3 7 8 0,2-2 0 15,0 2-107-15,8-2-21 0,-2 0-5 0,5-2-1 16,0 1-67-16,2 1-14 0,1-9-2 0,2 1-1 0,0 1 7 0,3-5 2 15,2 0 0-15,1-4 0 0,-1-6-39 0,1-1-7 16,2-4-1-16,0 1-1 0,0-7 12 0,0 0 9 16,-2 2-12-16,4-2 12 0,-1 0-13 0,-4 2 4 15,0-2 1-15,1 7 0 0,-6 0 8 0,0 0 0 16,-2 2 0-16,-3-2 0 0,-3 7 0 0,0 0 11 16,0 0-3-16,-5 7 0 0,3-2 12 0,-3 2 3 15,0 5 0-15,0-10 0 0,-3 10-7 0,3-2 0 16,-5 1-1-16,2 1 0 0,-3-3-15 0,-2 3 11 15,3-2-11-15,-3 1 10 0,0 1-10 0,0-2 8 16,-3-3-8-16,1 4 8 0,-1-4-8 0,-2 0-16 16,2 1 4-16,-2-4 1 0,0-1-11 0,-1 1-2 0,6-4-1 15,0 0 0-15,-5-4 1 0,2 1 0 0,1-1 0 0,-1-4 0 16,3 1 1-16,3 0 1 0,-1-4 0 0,6-4 0 31,0 1-9-31,3 3-1 0,2-4-1 0,0 1 0 16,3 3 0-16,0-3 0 0,3 6 0 0,-1-1 0 0,-2 2 33 0,5 2 0 0,-5-2 0 0,3 7 0 15,-4 3 0-15,4 6 0 0,-3-7 0 0,0 3 0 16,2 4 37-16,-2-1 15 0,3 3 2 0,-1-4 1 16,-2 7-37-16,0-7-7 0,2 5-2 0,1-9 0 15,-3 6-9-15,2-7 0 0,-2 5 0 0,0-7 0 16,0 0 0-16,-3 0 0 0,3 0 0 0,-3-7 0 16,1 5 53-16,-1-10 9 0,0 0 2 0,-2 3 0 31,-3-7-52-31,-6-6-12 15,-2-18 0-15,0 8-1175 16</inkml:trace>
  <inkml:trace contextRef="#ctx0" brushRef="#br0" timeOffset="53794.25">13541 1668 2419 0,'0'-4'53'0,"0"4"11"15,0 0 3-15,0 0 1 0,0 0-55 0,0 0-13 0,0 0 0 0,0 0 0 16,0 4 54-16,3 3 8 0,0 0 2 0,-3 7 0 16,2 1-4-16,-2-4-1 0,0 3 0 0,0 1 0 15,0-1-43-15,0 4-16 0,-2-3 11 0,2-1-11 16,0 5 20-16,0-5-1 0,-3 0-1 0,3 2 0 15,0-6-39-15,0 1-8 0,0 1-2 0,0-5 0 0,0 0 20 0,0-7 11 16,0 0-12-16,0 0 12 0,0 0-13 0,0 0 4 16,0-4 1-16,0-4 0 0,3-6 8 0,-3 3 0 15,0-3 0-15,2-1 0 0,1-3 0 0,0-4 0 16,-1 4 0-16,1-11 0 0,2 8 0 0,0-2-12 16,-2 2 2-16,2 2 0 0,1 5 10 0,-1-1-12 15,-2 1 12-15,2 7-12 0,0-4-8 0,1 4-3 16,-1 4 0-16,0-2 0 0,0 5 23 0,1 0 0 15,2 0 0-15,0 5 0 0,-3-2 0 0,0 4 0 16,3-7 0-16,0 11 0 0,0-8 0 0,-3 6 0 16,-2-2 0-16,2 0 0 0,0 3 0 0,-2 1 0 15,-3-4 0-15,0 5 0 0,0-2 0 0,-3 1 0 0,1-4 0 0,-3 0 0 16,-1 5 0-16,1-5 0 0,-3 0 0 0,3 0 0 16,-1 0-15-16,1 0 2 0,0 1 0 0,2-1 0 31,1 0-220-31,2-3-44 0,0-4-9 0,2 12-2 0</inkml:trace>
  <inkml:trace contextRef="#ctx0" brushRef="#br0" timeOffset="54544.89">13869 1682 2023 0,'0'0'89'0,"3"-4"19"16,-3-3-86-16,3 4-22 0,-3-4 0 0,2 2 0 16,-2-2 92-16,0 7 15 0,0 0 2 0,0 0 1 15,-2-2-37-15,2 2-7 0,-3-5-2 0,-2 1 0 16,5 4 0-16,-5-3 0 0,-3 3 0 0,0 0 0 15,2 0-51-15,1 7-13 0,5-7 0 0,-5 5 0 0,2-3 0 0,-2 5 0 16,0 1 0-16,2-1 0 0,-2 0 0 0,2 4 0 16,0 1 0-16,1-2 0 15,2 1-48-15,0-4-13 0,0 5-3 0,0-5 0 16,2 3 25-16,1-3 5 0,0-3 1 0,2 3 0 16,-2 0-28-16,2-7-6 0,0 0-1 0,3 0 0 15,0 5 24-15,0-10 5 0,-5 5 1 0,5-2 0 0,-3-3 19 0,3 5 4 16,-6-7 1-16,4 7 0 0,-4-4 14 0,-2 4 0 15,3-3 0-15,-3 3 0 0,-3-4 0 0,3 4 13 16,0-3-2-16,0-1-1 0,0-3 0 0,0 4 0 16,-5-2 0-16,5 5 0 0,0 0-10 0,0-7 10 15,0 7-10-15,0 0 10 0,0 0 43 0,0-7 9 16,0 7 2-16,5-7 0 0,1 3-52 0,2-3-12 0,0-1 0 0,2 6 0 16,1-10 0-16,-1 8 0 0,3-6 0 0,3 3 0 15,-5-5 0-15,2 1-12 16,0 1 3-16,3-4 0 0,-5-2 9 0,-1 2 12 0,-2-3-2 0,3-2-1 15,0 8-9-15,-4-11 0 0,-1 8 0 0,2 0 0 16,-6 2 0-16,4 5 0 0,-4 0 0 0,-2 0 0 16,3-5 52-16,-3 10 9 0,-3-3 2 0,3 5 0 15,0-2 1-15,0 2 1 0,0 0 0 0,0 0 0 16,0 0-52-16,0 0-13 0,-2 2 0 0,-1 5 0 16,0 5 0-16,3-2 0 0,0 1 0 0,0 4 0 15,0-1 0-15,0 4 0 0,0 1 0 0,3 0 0 16,0 2 0-16,-1 0 0 0,1 1 0 0,0-4 0 15,-1 1 0-15,1-2 0 0,0 1 0 0,2-3 0 0,-3-1 0 16,6 2 0-16,0-6-12 0,0-3 12 0,-5 0-24 0,2-7 3 16,3 4 0-16,0-4 0 15,0 0-7-15,-3-4-2 0,3 1 0 0,0-4 0 0,-3 0 5 16,1 0 1-16,2-5 0 0,-3 5 0 0,-2-4 24 16,2-4-10-16,-2 1 10 0,-1 0 0 0,4 2 0 0,-4 3 0 15,6-3 0-15,-5 5 0 0,-6 3 17 0,3-6 7 16,0 10 2-16,3-5 0 0,-3 5-26 0,0 0 0 15,0 0-12-15,0 0 12 0,0 0 32 0,0 0 15 16,0 0 2-16,2 8 1 0,1-1-29 0,0-3-5 16,-1 3-2-16,4 5 0 0,-4-3-14 0,4 3 0 15,-6-2 0-15,0 1 0 0,2-4 0 0,4 8 0 16,-4-4 0-16,6-8 0 0,-3 6 0 0,3-7 0 0,-2 6 0 16,2-8 0-1,-3 4-100-15,3-8-22 0,0 4-5 0,0-8-1 16,-3 1-51-16,3 0-10 0,-3 0-3 0,0-4 0 0</inkml:trace>
  <inkml:trace contextRef="#ctx0" brushRef="#br0" timeOffset="54665.57">14240 1490 921 0,'0'0'82'0,"0"7"-66"0,3-3-16 0,-3 3 0 16,2 0 163-16,1 0 29 0,7-2 5 0,1 5 2 15,0-10-255-15,2 11-52 0,19-8-9 16,-6 6-3-16</inkml:trace>
  <inkml:trace contextRef="#ctx0" brushRef="#br0" timeOffset="55238.99">14602 1617 2098 0,'0'0'187'0,"0"0"-150"16,-5-8-29-16,0 1-8 0,-1 3 97 0,-1 1 19 15,-1-1 3-15,0 4 1 0,2-3-29 0,-2 6-6 16,3-3-1-16,-3 4 0 0,3-4-33 0,0 3-7 15,-3 6-2-15,2-2 0 0,1 3-26 0,0 1-4 16,2 1-2-16,-2-3 0 0,0 3-10 0,2 2 0 16,3 0 0-16,0 1 0 0,0-4 0 0,3-4 0 15,-1 5 0-15,4-2 0 16,1-3-53-16,4-3-3 0,0-1-1 0,-1-3 0 16,6-3-25-16,-3-1-5 0,1 1-1 0,-1-4 0 15,3 0 0-15,-3-5 0 0,0 5 0 0,-5-4 0 16,0-4 53-16,-3 1 11 15,-2-7 1-15,0 2 1 16,-3 5 119-16,0 3 24 0,0 3 5 0,0 6 1 16,0 2-74-16,0 0-14 0,0 0-3 0,0 0-1 15,0 0-15-15,0 0-2 0,0 0-1 0,2 7 0 16,4 3-33-16,1-6-6 0,-1 3-2 0,2 5 0 16,5-10 24-16,-3 3 0 0,-2-3 0 0,0 3 0 15,0-2 0-15,0-3 0 0,0 4 0 0,0-4 0 16,0 0 0-16,0 0 0 0,0-4 0 0,3 4 0 15,-6 0-24-15,0-3-1 0,3-2 0 0,-3 3 0 16,3-3 25-16,-2 3 0 0,-1 2 0 0,-5 0 8 16,2-5 25-16,4 1 6 0,-1 4 1 0,-5 0 0 0,5 0-16 0,1 0-4 15,-1 4 0-15,-2 1 0 0,5 2-7 0,-3 3-1 16,0 1-1-16,3-1 0 0,-3 1-11 0,1 4 0 16,-1-1 0-16,3 5 0 0,-5-5 0 0,2 4 0 15,0-3 0-15,-2 3 0 0,-1 4 0 0,1-4-14 16,-3-4 2-16,-3 8 0 15,3-4-32-15,-5-3-7 0,2-1-1 0,-2-3 0 16,3 4 16-16,-6-4 4 0,0-4 0 0,0 0 0 16,-3-7 0-16,1 0 0 0,-4 0 0 0,1-7 0 0,0-4 32 0,2 1-8 15,1-6 8-15,4-1-705 16,1-9-139-16</inkml:trace>
  <inkml:trace contextRef="#ctx0" brushRef="#br0" timeOffset="56076.75">15759 934 1785 0,'0'0'159'0,"0"0"-127"16,-6 0-32-16,4 5 0 0,-1-5 78 0,0 12 10 16,1-5 1-16,2 2 1 0,0 3-2 0,0 2 0 15,0 0 0-15,5 5 0 0,0 0-20 0,3-3-5 16,0 8-1-16,8-3 0 0,3-2-50 0,2 2-12 0,5 0 0 15,6 0 0-15,0 3 0 0,5-8 0 0,-3-1 0 0,14-8 0 16,2-3 0-16,3-4 0 0,0 0 0 0,8-4 0 31,0-3-36-31,2-8-11 0,-2 1-1 0,8 0-1 0,-6-7-7 16,3-2 0-16,-2 1-1 0,2 1 0 16,-13-5 8-16,2 0 1 0,4 10 1 0,-4-3 0 0,-10-2 58 0,-2 5 11 15,-4-1 2-15,4 5 1 0,-6 3 12 0,-3 0 3 0,0 6 0 0,-4 3 0 16,-4-5 12-16,0 5 2 0,1 5 1 0,-1-5 0 15,-2 12-18-15,0-3-3 0,-3-2-1 0,0 8 0 16,0 3-33-16,-5-4 0 0,-2 5 0 0,1-5 0 0,-7 8 31 0,3-4-1 16,-3 8 0-16,-3-12 0 0,-2 7 3 0,-3-2 1 15,-3-5 0-15,1 5 0 0,-1-5-34 0,0 0 0 16,-2 1 0-16,2-4 0 16,-2-4-44-16,0-2-16 0,2-3-4 0,-2-2 0 0,0-2 52 0,2-3 12 15,3-6 0-15,5 1 0 16,0-2-54-16,9-2-8 0,2 0-2 0,5-12 0 0,-3 8 52 0,3-4 12 15,3 1 0-15,5 0 0 16,3 2-44-16,2 0-5 0,4 5-2 0,1 0 0 0,1 2 36 0,2-2 15 16,-2 7-12-16,5 0 12 0,-5-5 0 0,2 10 0 15,3-3 0-15,3-2 12 0,-6 7-1 0,3 0 0 16,0-2 0-16,2-3 0 0,-2 5 1 0,-5 0 0 16,-8-2 0-16,2-7 0 0,-2 6-3 0,2-4 0 15,-2-5 0-15,0 3 0 0,-3-3 8 0,-8-2 2 16,0-5 0-16,-2 5 0 0,-3-5 36 0,-3 1 7 15,-10 3 2-15,-1 1 0 0,-4 3-52 0,-4 1-12 16,-7-2 0-16,-3 3-1175 0</inkml:trace>
  <inkml:trace contextRef="#ctx0" brushRef="#br0" timeOffset="56752.54">16695 1450 1958 0,'-18'-8'87'0,"18"8"17"0,8 0-83 0,-8 0-21 15,0 0 0-15,-6-2 0 0,-2-3 56 0,8 5 6 16,14 7 2-16,-4 1 0 0,-10-8 62 0,8 11 13 16,3 1 2-16,-3-3 1 15,-8 10-74-15,5 17-14 32,3 11-3-32,5-3-1 0,0-16-40 0,-5-6-10 15,-8-4 0-15,3-3 0 0,2-4 0 0,-2-11 0 16,-3 0 0-16,0 0 0 15,3 0-28-15,2-11-7 0,5-4-1 0,-2 1-1 16,-2 0-4-16,2-5-1 0,5-2 0 0,3-5 0 0,-6 8 26 0,3-4 4 0,1 8 2 0,2-5 0 16,-1 5 2-16,-1 3 0 0,-9 4 0 0,0 0 0 15,6-1 8-15,-6 8 11 0,-5 0-3 0,0 0 0 16,8 0 29-16,-5 5 6 0,-1 2 1 0,-2 3 0 16,0 1-20-16,0 3-3 0,-2 5-1 0,-1-5 0 15,-5 1-12-15,3 3-8 0,8-4 8 0,-6 5-8 31,0-9 0-31,3-1 0 16,6-7 0-16,4-4 0 0,-2-7-15 16,3 6-7-16,-6-8-2 0,0 1 0 15,3-6 24-15,0 2 0 0,0 4 0 0,-5-4 0 16,-6-2-20-16,11 1 1 0,10 1 0 0,-2 3 0 16,-10 4 19-16,2-3 9 0,7 3-1 0,1 2 0 0,-8-2-8 15,3 3 0-15,2 1 0 0,3 3 0 0,-3 0-12 0,-2 0 12 16,-3 0-10-16,2 3 10 0,1 6 8 0,-3-7 8 15,-6 10 2-15,1-2 0 0,0-3 7 0,-1 4 2 16,-2 3 0-16,-2-2 0 0,-1-2-7 0,3 6-2 16,-3-2 0-16,1 0 0 0,-1 0-18 0,1 1 0 15,4-8 0-15,-2 0 0 16,-2 4-96-16,2-4-25 0,0-2-6 0,2 2-1025 0</inkml:trace>
  <inkml:trace contextRef="#ctx0" brushRef="#br0" timeOffset="58087.97">17574 1515 2127 0,'0'0'94'0,"0"0"20"0,2-7-91 0,1 3-23 0,0-3 0 0,2 4 0 16,-2-4 69-16,-1 2 10 0,-2-2 1 0,3 5 1 15,-3-7 38-15,0 6 7 0,-3-4 2 0,1 3 0 16,-1-4-107-16,-5 1-21 0,3 7 0 0,-6-2 0 16,0 2-8-16,-4 0 8 0,1 2 0 0,-2 3 0 15,1 5 0-15,-4-6-9 0,3 6 9 0,0 1 0 16,-2 4-10-16,5 3 10 0,-1-4-8 0,1 8 8 0,5-4 0 16,3 1 16-16,0 2-3 0,2 1 0 0,6-8-13 15,-1 4 0-15,4-3 0 0,4-4 0 16,1 3-48-16,2-6-13 0,3-1-3 0,0 0 0 15,-3-3 22-15,3-4 4 0,0 0 1 0,0 0 0 16,-1-4 8-16,1-3 1 0,-2 0 1 0,-1-1 0 0,-3-6 27 0,1 3 0 16,0-4 0-16,-4-3 0 0,1 4 0 0,-2-8 0 15,-4 1 0-15,1-5 0 0,0 8 0 0,-3-11 0 16,-3 11 0-16,0 1 0 0,-2-6 0 0,0 8 0 16,-3 1 0-16,0 3 0 0,-3 3 8 0,3 6 8 15,-2-3 0-15,2 10 1 0,-3-3-27 0,3 3-6 16,3-2 0-16,-3 8-1 0,5-4 29 0,1 0 7 15,-1 8 1-15,8-4 0 16,-2 1-60-16,5-5-11 0,3 0-2 0,2 0-1 16,3-4-134-16,0 4-28 0,-3-7-4 0,5 0-2 15,3 0 126-15,3 0 26 0,-5-7 5 0,2 7 1 0,-5-3 37 0,2-1 8 0,-2-4 2 0,-3 6 0 16,1-3 109-16,-1 3 21 0,0-7 5 0,0 6 1 16,-5 3 14-16,3 0 3 0,2-4 1 0,0 1 0 15,-5 3-48-15,3-4-9 0,-1 4-3 0,4 0 0 16,-6 0-28-16,0 0-5 0,0 0-2 0,-1 0 0 15,1 0-22-15,0 0-4 0,0 0 0 0,0 0-1 16,-2 0-3-16,-6 0-1 0,5 0 0 0,-5 0 0 16,0 0-11-16,0 0 0 0,0 0 0 0,0 0 0 15,0-8 53-15,0 8 9 0,-3-7 2 0,-2 0 0 16,2 3-64-16,-2 1-20 0,0-1 0 0,-1-3 0 16,-2 4 20-16,3-2-8 0,-5-2 8 0,2 7 0 0,0-7 12 15,0 7 8-15,-3 0 3 0,-2 0 0 16,0 0-70-16,-1 0-13 0,-1 7-4 0,1-2 0 0,-2 2 52 0,6 0 12 15,-1 0 0-15,1 5 0 0,2-3-8 0,-3 10 8 16,3-7-13-16,3 5 5 0,-3 1 8 0,3 3 9 16,2-2-1-16,3 2-8 15,3 1-96-15,2-4-25 0,3-3-6 0,3-4-1 16,-1 1 32-16,3-3 5 0,1-4 2 0,-1-2 0 16,3-3 40-16,0-3 8 0,-1-2 1 0,1-2 1 0,3 5 39 0,-1-10 0 15,1 1 0-15,-3 1 0 0,0-6 44 0,0 2 16 16,-1-3 3-16,4-9 1 0,-1 0 0 0,-2 1 0 15,0-4 0-15,0 1 0 0,0-3-28 0,-3 3-4 16,0-9-2-16,3 8 0 0,-8 4 3 0,3 3 1 16,-6 4 0-16,0 3 0 0,-2 1 24 0,0 12 5 15,-9-7 1-15,6 9 0 0,-5 0-52 0,-3 9-12 0,0-7 0 16,-2 12 0-16,2 1 0 0,0-4 0 16,-3 10 0-16,1 3 0 0,-1-8 0 0,0 10 0 0,1 0 0 0,2 2 0 15,-3-2 0-15,6 3 0 0,2-4 0 0,3 1 0 16,6 0 0-16,-4-5 0 0,1 0 0 0,2 1 0 15,3-4 0-15,3 1-18 0,-3-5 4 0,2 0 1 16,1-6 21-16,2-4 4 0,-2-1 0 0,5-3 1 16,-6 0-61-16,3-7-13 0,3-1-3 0,-3 1 0 15,1-4 52-15,2 1 12 0,-6-1 0 0,3-8 0 16,-2 2 22-16,0-4 7 0,-1 2 2 0,-2-2 0 0,-3-2-11 16,1 6-1-16,-4-2-1 0,4 8 0 0,-4-11 5 0,4 11 1 15,-6 1 0-15,-3-2 0 0,6 5 5 0,-6 5 2 16,-2 2 0-16,-1-5 0 0,6 5-8 0,-5 5-2 15,0-3 0-15,-1 5 0 0,1 0-13 0,0 5-8 16,2-2 10-16,1 1-10 0,-1 8 0 0,0 0 0 16,6-5 0-16,0 3 0 0,-1 1 0 0,3 4 0 15,3-4 0-15,3 1 0 0,-3-5 0 0,5 8 0 16,-2-8 0-16,5 2 0 16,2-9-52-16,1 3-9 0,-1-3-3 0,3-7 0 0,-2 0 52 0,2 0 12 15,-5-7 0-15,2-1 0 16,1-1 0-16,7-36 0 15,17-28 0 1,-6-6 0-16,-13 17 0 0,-6 8 0 16,-2 3 0-16,0 1 0 0,-6 10 0 0,-2 7 0 0,-2 5 0 0,-1 5 0 15,0 1 28-15,-5 11 9 0,0 1 2 0,-2 5 0 16,-4 5-16-16,-2 8-3 0,-5-1-1 0,0 11 0 16,-3-3 1-16,0 8 1 0,0 5 0 0,-2 8 0 15,2 1 23-15,0-2 4 0,5 5 0 0,1 0 1 16,2 0-39-16,5 0-10 0,6 5 0 0,2-10 0 15,3 5 0-15,8-4 0 0,0-3 0 0,10-1 0 16,3-10-100 0,6-4-23-16,39 15-4 0,-5-26-1 0</inkml:trace>
  <inkml:trace contextRef="#ctx0" brushRef="#br0" timeOffset="67380.31">3625 1268 172 0,'5'-14'8'0,"-2"10"1"0,2-3-9 0,0 0 0 0,3 7 0 0,-2-8 0 15,7 1 110-15,-3 5 20 0,4-3 4 0,-6 5 1 16,5-2-108-16,0-3-27 0,0 1 0 0,0 1 0 16,3 3 12-16,3 0-4 0,-3 0 0 0,2 0 0 15,1 0 21-15,-1 0 4 0,1-7 1 0,-1 7 0 16,3 0-6-16,1 0 0 0,1-5-1 0,-1 5 0 15,1 0-8-15,4 0-2 0,2 0 0 0,5-7 0 16,-4 7 1-16,4-2 0 0,0 2 0 0,3-5 0 0,-2 5-18 0,4 0 8 16,1-2-8-16,0-3 0 0,2 5 8 0,3-4-8 15,3 4 0-15,-3-3 0 0,2-1 0 0,1 4 0 16,-3-8 0-16,3 6 0 0,-3-3 0 0,2 3 0 16,1-3 0-16,2 5 0 0,0 0 0 0,-2 0 0 15,-3-2 0-15,5 2 0 0,-2 0 0 0,-1 2 0 16,4-2 0-16,-4 5 0 0,6-10 8 0,0 5-8 15,-3 5 0-15,1-3 0 0,2 3 16 0,-3-5-3 16,-2 2-1-16,2-2 0 0,-3 5-22 0,1-2-5 16,-6 1-1-16,1-1 0 0,-4-3 24 0,1 0 5 15,2 0 1-15,-2 0 0 0,0 0-26 0,-3 0-6 0,0 0-1 0,0 0 0 16,-3 4 19-16,1-4 0 16,-4 0 0-16,1-4 0 0,0 4 0 0,0-3-18 0,-6-1 2 15,6 4 1-15,0 0 15 0,-3-8-12 16,-3 8 12-16,1-2-12 0,-3 2 12 0,-1-5 0 0,1 10 0 0,-3-3 10 15,-2-2-10-15,-3 0 0 0,0 0 0 0,-6 5 0 16,3-2 0-16,-5 1 0 0,0-1 0 0,0-3 0 16,-8 0-9-16,0 0 9 0,6 4-12 0,-6-4 12 15,0 0-19-15,0 0 3 0,0 0 1 0,0 0 0 16,5 0 15-16,-5 0 0 0,0 0 12 0,5-4-12 16,0 1 17-16,-5 3-3 0,6-4-1 0,-4-4 0 15,-2 8-4-15,6 0-1 0,-4-7 0 0,-2 7 0 16,0 0-8-16,0 0 0 0,0-7 0 0,3 7 8 15,-3 0-8-15,0 0 0 0,0-7 9 0,0 7-9 0,0 0 0 0,-3-2 0 16,-2 2 0-16,5 0 0 0,0 0 11 0,-3-5-3 16,1 1 0-16,2 4 0 0,-3-3-8 0,3 3-11 15,0 0 3-15,0 0 0 0,0 0 8 0,0 0 11 16,0 0-3-16,0 0 0 16,0 0-33-16,8 0-7 0,0 0-2 0,-3 0 0 15,0-4 6-15,-5 4 0 0,6-3 1 0,-1 3 0 0,-5 0 27 0,0 0 0 16,0 0 0-16,0 0 0 0,0 0 33 0,0 0 6 15,0 0 1-15,0 0 0 0,0 0-9 0,0 0-2 16,0 0 0-16,0 0 0 0,0 0-10 0,0 0-3 16,0 0 0-16,0 0 0 0,0 0-7 0,5 7-1 0,1-7-8 15,2 12 12-15,-6-10-12 0,4 3 0 16,-1-3 8-16,3 3-8 0,-3 2 0 0,3-5 0 0,-3 6 0 0,3-4 0 16,0 3 0-16,-3 0 0 0,1 0 0 0,2 0 0 15,-3-7 0-15,0 5 0 0,-5-5 0 0,6 7 0 16,-1-7 0-16,0 3 9 0,3 6-9 0,-3-7 8 15,-2 3-8-15,0-3 0 0,-3-2 0 0,2 7 0 16,1 1 0-16,2-4 0 0,1-1 0 0,-1 4-11 16,0-3 11-16,0 3-12 0,3 0 12 0,0 0-12 15,0-7-5-15,0 8-2 0,0-4 0 0,0-1 0 16,-3 6 6-16,-5-9 1 0,0 0 0 0,6 2 0 16,-1 5 12-16,0 0 0 0,-5 1 0 0,-2-1 0 15,2-3 0-15,-3 8 0 0,-2-3-11 0,2 3 11 16,-5-2-12-16,0 1 4 0,0 3 8 0,0 1-13 15,-2 1 13-15,2 1 0 0,0-3-10 0,5 4 10 16,-2 1-10-16,2-5 10 0,1 8-13 0,4-11 5 0,-2 10 8 0,5-6-12 16,-2 3 12-16,5 4-12 0,-3-4 12 0,1 1 0 15,2-2-9-15,-3 1 9 0,3 8-20 0,-3-12 1 16,3 26 0-16,-5-7 0 0</inkml:trace>
  <inkml:trace contextRef="#ctx0" brushRef="#br0" timeOffset="68115.98">3429 1268 968 0,'0'-14'43'0,"0"10"9"0,-3 1-42 0,1-1-10 0,2-3 0 0,0 4 0 16,0 3 39-16,0 0 5 0,0-7 2 0,0 7 0 15,2-5-46-15,-2 5 0 0,0 0-12 0,0 0 2 16,8-7 10-16,-8 7 0 0,0 0 0 0,6 7-8 15,4 0 8-15,-7 5 0 0,-1 2 0 0,1 7-8 16,0 3 8-16,-1 0 0 0,-2 8 8 0,0 1-8 0,0 3 15 0,-2 4-2 16,2 4 0-16,0 3 0 0,0 0-13 0,2 5 0 15,4-2 0-15,-6-3-512 16</inkml:trace>
  <inkml:trace contextRef="#ctx0" brushRef="#br0" timeOffset="69452.93">3474 3898 367 0,'0'0'16'0,"0"0"4"0,0 0-20 0,0 0 0 16,0 0 0-16,0 7 0 0,0 0 9 0,3 0-1 15,-3 0-8-15,2 0 12 0,1 5 41 0,-3 2 8 16,3-2 2-16,2 2 0 0,0 0 9 0,-5 5 3 16,5 0 0-16,-2-3 0 0,-3 3-38 0,3 2-7 15,-6 0-2-15,3 3 0 0,-3-3-16 0,-2 0-3 16,5 5-1-16,-8-5 0 0,3 5-8 0,-3-5 0 0,3-2 9 0,5 2-9 15,-8-2-11-15,5 0-6 0,-2-3-2 0,2-4-420 16</inkml:trace>
  <inkml:trace contextRef="#ctx0" brushRef="#br0" timeOffset="70142.1">3585 3924 403 0,'5'-5'36'0,"3"3"-36"15,3-3 0-15,5 3 0 0,2-3 95 0,3-2 12 16,9 0 2-16,-4 2 1 0,6 3-50 0,2-3-11 15,3-2-1-15,0 0-1 0,0 7-7 0,6-2-2 16,-1-3 0-16,6-2 0 0,2 2-30 0,3 3-8 16,2-5 0-16,1 2 0 0,-1 5 20 0,4-2-1 15,4-3 0-15,3-2 0 0,0 7-7 0,1-5-2 16,1 3 0-16,4-3 0 0,2 3-10 0,0-3 12 16,5 3-12-16,1-3 12 0,-1 3-12 0,1-3 12 15,-1 5-12-15,0-7 12 0,1 7-12 0,-6-7-14 16,0 0 3-16,-3 2 1 0,1 3 10 0,-4-5 0 15,-4 2 0-15,-6-2-8 0,0 5 8 0,1-8 0 0,1 8 0 0,-4-3 0 16,2 3 0-16,-7-3 0 0,-1 3 0 0,0-3-8 16,3 5 8-16,-3-2 8 0,3 2-8 0,-3 0 11 15,1 0-11-15,-6 0 0 0,-3 0 0 0,0 2 0 16,-2-2 0-16,-3 0 0 0,-3 0-9 0,-2 0 9 16,3 5 0-16,-9-5 0 0,3 0 0 0,-5 2 0 15,-3-2 0-15,-2 0 0 0,-1 0 8 0,-5 0-8 16,-2 0 0-16,0 0 0 0,-1 0 8 0,-2 0-8 15,-3 0 0-15,1 0 0 0,-6 0 0 0,0 0-10 16,8 0 21-16,-8 0 4 0,0 0 1 0,5 7 0 16,-5-7 0-16,5 5 0 0,-5-5 0 0,0 0 0 15,6 7-29-15,-4-2-6 0,-2-5-1 0,5 7 0 16,-5 0 7-16,0-7 1 0,0 0 0 0,3 7 0 16,2-5 12-16,-5 5 0 0,0-7 0 0,3 10 0 15,0-3 0-15,-3 0 16 0,0 0-3 0,2 0-1 0,-2 2-4 0,0 3-8 16,-2 2 11-16,2 5-11 0,-3 0 18 0,3 2-3 15,-3 5-1-15,1 2 0 0,-1 0-14 0,0 5-15 16,1-2 3-16,2-3 1 0,-3 5 0 0,3-5 0 16,0-2 0-16,0 2 0 0,0-2-5 0,3 2-2 15,-1-2 0-15,-2 0 0 0,-2 0 18 0,2-5 0 16,-3 0 0-16,3-2 0 0,-2 2 0 0,-1-2 0 16,0-5 0-16,-2 0-356 15,0 5-68-15</inkml:trace>
  <inkml:trace contextRef="#ctx0" brushRef="#br0" timeOffset="70878.17">3577 6363 633 0,'0'0'28'0,"0"0"6"16,0 0-34-16,3 7 0 0,-3 4 0 0,5 1 0 15,-5-2 96-15,5 4 13 0,-2 4 3 0,2 4 0 16,1-4-57-16,-4 8-11 0,1 0-3 0,0-5 0 0,2 8-12 0,-2-4-2 15,-1 4-1-15,1 1 0 0,-3-2-10 0,0-2-3 16,0 7 0-16,0-5 0 0,0 1-4 0,-3-3-1 16,1-1 0-16,2 4 0 0,-3-6-8 0,0 1 8 15,1-5-8-15,-1 2 8 0,3-3-22 0,-3 1-5 16,3-5-1-16,0 1-373 16,0-1-75-16</inkml:trace>
  <inkml:trace contextRef="#ctx0" brushRef="#br0" timeOffset="71252.22">3715 6393 288 0,'10'-7'25'0,"4"0"-25"0,-6 2 0 0,5 1 0 15,3 1 100-15,5-1 16 0,0 1 2 0,3 3 1 16,0 0-54-16,-1 3-10 0,1-3-3 0,0 4 0 16,2-4-22-16,1 3-5 0,2 1-1 0,5-4 0 15,6 5 21-15,0-3 4 0,5 3 1 0,0-3 0 16,2 3-29-16,4-3-5 0,2 3-2 0,2-2 0 16,1 4-14-16,2-7 9 0,0 4-9 0,-2-1 8 15,2 1-8-15,0-4 0 0,0 0 0 0,3 0-11 0,0 0 11 0,3 7 0 16,-6-7 0-16,0 0 0 0,0 0 0 15,3 5 0-15,-3-3 0 0,0-2 0 16,1 0-23-16,-4 0-9 0,1 0-1 0,-3-2-1 16,0-3-24-16,-1 5-5 0,-1 0-1 0,2-7 0 15,-6 7 0-15,-2-7-1 0,-2 3 0 0,2-3 0 16,0-1 27-16,-3 1 6 0,-2-2 0 0,2 0 1 0</inkml:trace>
  <inkml:trace contextRef="#ctx0" brushRef="#br0" timeOffset="71673.09">6699 6316 277 0,'24'0'12'0,"-13"0"3"0,-1 0-15 0,3-3 0 16,3 3 0-16,0-5 0 0,0 5 0 0,0-2 0 0,-3-3 8 0,3 5-8 15,0 0 0-15,-3-2 9 0,3-5-9 0,-3 2 8 16,3 5 34-16,-3 0 6 0,1-4 2 0,-4 1 0 16,-2 3 8-16,0 0 2 0,0 0 0 0,3 0 0 15,-3 0-34-15,2 0-6 0,1 0-2 0,-1 0 0 16,4 3-18-16,-1 1 0 0,0 1 0 0,0-3 0 15,0-2 0-15,1 5 0 0,-1-3 0 0,0 5 0 16,-2-2 0-16,-1-2 0 0,-2-3 0 0,0 0 0 16,3 4 29-16,-6-4 3 0,3 3 0 0,-8-3 0 15,5 0 25-15,-5 0 6 0,0 0 1 0,0 0 0 16,6 4-32-16,-4 8-7 0,1-3-1 0,-1 3 0 16,-2-2-16-16,0 6-8 0,0 1 8 0,-2-3-8 15,-1 4 8-15,1 1-8 0,-4 2 8 0,4-2-8 0,-4 2 0 16,1-2 0-16,2 2 0 0,-5 1 0 0,3 3 0 15,-3-3 0-15,0 1-14 0,0 1 5 0,0 2 9 16,0-1 0-16,1 1 0 0,-1 2 0 0,0-2 0 0,0 0 11 16,2-5-3-16,-2 8 0 0,1-4-8 0,1 1 8 15,1-4-8-15,-3 3 8 0,3-3 0 0,2-1 0 16,0-2 0-16,3 6 0 0,0-3-8 0,0-1-17 16,3 2 4-16,0-2 1 0,-1 1 12 0,4-4 0 15,-1 4 0-15,-2-4 0 0,5-4-19 0,-6 5-1 16,3 10 0-16,-2-8 0 0</inkml:trace>
  <inkml:trace contextRef="#ctx0" brushRef="#br0" timeOffset="102888.66">16862 3249 1036 0,'0'0'46'0,"0"0"10"0,-3-5-45 0,3 5-11 16,0 0 0-16,-2-2 0 0,-4-3 104 0,6 5 20 16,0 0 3-16,0 0 1 0,-5-2-15 0,2 2-2 15,3 0-1-15,0 0 0 16,-5 2-25-16,0 3-5 0,-3 2 0 0,5 4-1 0,6-1-17 0,-6 4-3 16,-5 5-1-16,0 2 0 0,3 5 12 0,-3 0 2 15,-5 9 1-15,-6 5 0 0,-2 0-33 0,-5 0-8 16,-1 7 0-16,-4 0-1 0,-1-2-9 0,5-3-2 15,4 3 0-15,-4-3 0 0,-5 3 10 0,3-5 2 16,3-5 0-16,2 5 0 0,5-2-32 0,1-8 0 16,-1 3 0-16,6-7 0 15,5 0-22-15,0-5-7 0,-8 0-2 0,6-2 0 16,10-5-3-16,-5-2-1 0,-6 2 0 0,6-7 0 16,5-7-203-16,0 0-41 0,5-9-8 0,-2-3-1 0</inkml:trace>
  <inkml:trace contextRef="#ctx0" brushRef="#br0" timeOffset="103359.65">16878 3197 403 0,'0'0'17'0,"0"0"5"16,0 0-22-16,0 0 0 0,0 0 0 0,0 0 0 0,8 0 197 0,-6 5 35 15,-2-5 8-15,0 0 0 0,0 0-141 0,3 7-29 16,-3-7-6-16,-3 4 0 0,3-1 25 0,0-3 6 15,6 7 1-15,-1-7 0 0,0 5-37 0,3-3-7 16,5-2-2-16,1 0 0 0,4 0 0 0,3 0 0 16,6 0 0-16,5 0 0 15,-1-2-2-15,4 2-1 0,-1 0 0 0,6-5 0 0,-1 5-27 0,1-7-6 16,5 4-1-16,8-1 0 16,-3-3 41-16,43-5 8 15,52-2 2-15,1 0 0 16,-59 7-52-16,-15 0-12 0,-19 0 0 0,-3 2 0 15,-10 5 0-15,-9-3 0 0,-4 3 0 0,-9 3 0 16,-2-3-11-16,-3 0-5 0,-2-3 0 0,-6 3-1 16,-5 0-75-16,0 0-16 0,0 0-2 0,0 0-590 15,0 0-119-15</inkml:trace>
  <inkml:trace contextRef="#ctx0" brushRef="#br0" timeOffset="103824.92">18050 3141 1209 0,'0'0'108'0,"0"0"-87"15,0 0-21-15,-3 2 0 0,-2 5 108 0,2-2 18 16,3 2 3-16,3 0 1 0,0 0-46 0,-3 0-10 15,5 0-2-15,3 0 0 0,2 5-34 0,4-1-7 16,-4-3-2-16,3 1 0 0,3 3 7 0,0-1 2 16,0-1 0-16,0 4 0 0,5 2 23 0,-2 1 5 15,2 2 1-15,0 2 0 0,0 0-54 0,-5 3-13 0,-5-3 0 0,2 5 0 16,5-5 54-16,-2 7 8 16,3-2 2-16,2 0 0 0,0 2-52 0,6 10-12 0,-1-5 0 15,-2-3 0-15,-3 1 52 0,0-5 7 16,-2-3 1-16,-1 3 1 0,-2 0-46 0,3 0-15 0,-4 0 8 0,4-3-8 15,-1-4 55-15,1 2 7 0,-3-2 2 0,2 2 0 16,1-2-52-16,-3 0-12 0,2-3 0 0,-4 1 0 16,-1-3 12-16,0-5 0 0,0 3 0 0,0 2 0 15,-2-7-3-15,-3 0-1 0,0 0 0 0,0 0 0 16,-3-2-22-16,0 2-5 0,1 0-1 0,-1-7 0 16,-5 0 36-16,5 7 6 0,-5-7 2 0,6 5 0 15,-4-3-32-15,-2-2-7 0,3 5-1 0,-3-5 0 16,0 0-28-16,0 0-7 0,0 0-1 0,0 0 0 15,0 0-76-15,0 0-16 0,5 0-4 0,-5 0-637 16,0 0-128-16</inkml:trace>
  <inkml:trace contextRef="#ctx0" brushRef="#br0" timeOffset="104165.01">18862 4253 1728 0,'0'0'38'0,"0"0"8"0,0 0 2 0,0 0 0 0,8 7-39 0,-8-7-9 16,0 0 0-16,0 0 0 0,5 0 96 0,1 0 16 16,-6 0 4-16,0 0 1 0,0 0-33 0,-3-2-8 0,0-3 0 0,-5 3-1 15,1-3-30-15,-7 5-5 0,-2-7-2 0,-5 7 0 16,0-5-10-16,-8 5-1 0,-5 0-1 0,-1 0 0 31,-2 0-54-31,-8 0-10 0,-10 0-2 0,-9 5-1 0,1-3 2 0,-9 3 1 0,-7-5 0 16,-14 5 0-16,3-3 2 0,-5 3 0 15,-8-3 0-15,-14 5 0 0,12-7 36 0,-4 5 0 0,-7-3 0 0,-11-2 12 16,26 5-4-16,1-3 0 0,-6-2 0 0,3 5 0 16,18-5 12-16,11 7 3 0,10-7 0 0,1 0 0 15,13 5-123-15,5-5-25 0,5-5-5 16,5 5-1-16</inkml:trace>
  <inkml:trace contextRef="#ctx0" brushRef="#br0" timeOffset="104996.32">17182 3517 230 0,'13'0'10'0,"-13"0"2"0,0 0-12 0,0 0 0 16,0 0 0-16,-2 7 0 0,-1 0 387 0,-2 7 74 16,-1-2 15-16,1 2 4 0,2 0-282 0,-4 10-56 15,1-8-11-15,1 10-3 0,0-5-51 0,-1 5-10 16,-7-5-3-16,5 5 0 0,0-7-51 0,3 2-13 16,-6 0 0-16,3-2 0 0,1-5 0 0,1 0 0 15,4-2 0-15,-4 2 0 0,-2-7 0 0,6 0 0 16,2-2 0-16,0-5 0 0,0 0 0 0,0 0 0 15,0 0 0-15,0 0 0 0,0 0 0 0,2-5 0 16,-2-2 0-16,3-2 0 0,5-3 0 0,-5-2 0 16,-6 2 0-16,0-4 0 0,9-3-14 0,-4 0-6 15,-2-2 0-15,0 2-1 0,6-7 33 0,-4 5 8 16,3 0 0-16,1-5 1 0,-6 7-21 0,5 3 0 16,-2 1 0-16,-1-1 0 0,-2 7 0 0,3-3 0 0,2 5 0 15,3 0 0-15,-3 2-9 0,1 5-7 0,-1-7 0 0,0 12-1 16,1-3 27-16,-1 3 6 0,0 2 0 0,3 0 1 15,3 5-17-15,-3-3 0 0,0 10 0 0,0-5 0 16,2 5 0-16,1 2 0 0,-1-2 0 0,4 2 0 31,-1-7 0-31,19 12 0 16,20 7 0-16,1-7 0 16,-18-12 46-16,-3-7 6 0,-3 0 0 0,-3-2 1 15,-7-5-33-15,-4-5-8 0,1-2 0 0,-5-5-1 16,0 5-11-16,-6-7 0 0,0-5 0 0,3 3 0 15,-3-3 33-15,-2-7 5 0,-3 5 1 0,0 0 0 0,0 2-27 0,-3-2-4 16,-2 2-8-16,0 0 11 16,-3 5-45-16,3 0-9 0,-3 2-1 0,-3-4-1 15,0 4-15-15,1 5-4 0,-3 2 0 0,2 5-751 16,0 0-150-16</inkml:trace>
  <inkml:trace contextRef="#ctx0" brushRef="#br0" timeOffset="105581.76">17926 3430 1666 0,'0'0'74'0,"0"0"15"0,-6 0-71 0,6 0-18 0,0 0 0 15,0 0 0-15,-2 0 120 0,2 0 20 0,0 0 4 0,2 7 0 16,-7 5-20-16,2-3-4 0,1 10 0 0,-1 0-1 16,0-5-37-16,-2 7-7 0,2-2-2 0,-2 7 0 15,2-5-58-15,-2 7-15 0,0-4 0 0,5-1 0 16,0 3 54-16,0-5 8 0,-5-2 2 0,2 2 0 16,0-4-52-16,1-1-12 0,2-4 0 0,-3 2 0 15,0-2 0-15,1-5 0 0,-1 0 0 0,0-5 0 16,3-2 0-16,0 0 0 0,0 0 0 0,0 0 0 15,-2-2 0-15,2-5 0 0,-3-5 0 0,3-2 0 16,-2 0 0-16,2-5 0 0,2 0 0 0,-2-4 0 16,-2-3-48-16,-4 0-13 0,4-2-3 0,-1-3 0 0,3 3 52 0,0 7 12 15,3-5 0-15,-1 7 0 0,1-2 0 0,0 2 0 16,2 10 0-16,-3-3 0 0,1 5 0 0,2 2 0 16,1 3 0-16,2 2 0 0,-8 0 0 0,8 2 0 15,2 10 0-15,3-5 0 0,-2 7 0 0,0 0 0 16,2 5 0-16,3-5 0 0,-3 5 0 0,3 2 0 15,0-2 0-15,-3 7 0 0,5-5 0 0,-2 0 15 16,0-2-3-16,0 2-1 0,0-7-11 0,0 5-16 16,0-5 4-16,-1-2 1 0,-1 2 11 0,4-2 0 15,-2-3 0-15,0-2 0 0,-3 5 49 0,0-7 12 16,3-3 3-16,0 5 0 0,-5-7-52 0,-3 0-12 16,-3-7 0-16,3 5 0 0,0-3 19 0,0-7 1 15,0-2 0-15,2 0 0 0,-2-5-7 0,3-9-1 0,-3 2 0 0,2-9 0 31,-4-5-35-31,-1 0-7 0,-2 0-2 0,-1 0 0 0,-2 4 32 0,-2 4 0 0,-1 1 0 0,-2 3 0 32,-3 0-211-32,5 2-36 0</inkml:trace>
  <inkml:trace contextRef="#ctx0" brushRef="#br0" timeOffset="106580.02">11015 2026 403 0,'0'0'36'0,"0"0"-36"0,0 0 0 0,0 0 0 15,0 0 219-15,0 0 37 0,2 4 7 0,1 3 1 16,-3-7-155-16,3 5-31 0,2-2-6 0,0 4-2 15,3-3-30-15,3-1-5 0,5 1-2 0,-1-1 0 16,4 1 25-16,2-4 5 0,6 0 1 0,-1 3 0 0,3 1-17 0,3-4-3 16,-3 0-1-16,11 0 0 15,2 0-3-15,3 0 0 0,3 0 0 0,5 0 0 0,-3 0-32 0,3-4-8 16,2 1 0-16,6-4 0 0,-11 3 24 0,3-3 2 16,-2 4 1-16,-4-1 0 0,-2-4 17 0,-5 4 4 15,0 1 1-15,-1-1 0 0,1 1-31 0,-6-1-6 16,-13 1-2-16,1-1 0 0,-6 1-10 0,-3 3 0 15,-5-4 0-15,-8 4 0 16,0 0-40-16,0 0-14 0,0 0-2 0</inkml:trace>
  <inkml:trace contextRef="#ctx0" brushRef="#br0" timeOffset="107136.53">13663 2092 1407 0,'34'4'31'0,"-20"-4"6"0,-1 0 2 0,8 0 1 0,6-4-32 0,2 4-8 0,0-7 0 0,5 4 0 16,3-2 57-16,6-2 11 16,-1 0 1-16,6 0 1 0,-4-4-42 0,7 3-8 0,2-3-1 15,2 4-1-15,-2 4 2 0,-5-1 0 16,-1-3 0-16,4 7 0 0,-9-7-20 0,-5 7 0 0,0-3 0 0,-3 3-795 16</inkml:trace>
  <inkml:trace contextRef="#ctx0" brushRef="#br0" timeOffset="107871.56">12449 2661 1378 0,'0'0'61'0,"5"0"13"16,0 0-59-16,1 0-15 0,-6 0 0 0,5 0 0 15,3 0 0-15,-3 4 0 0,3-1 0 0,-3 1-10 16,3-1 18-16,0 2 3 0,3 2 1 0,-1-3 0 16,4-1 32-16,1 4 6 0,7 4 2 0,-1-3 0 0,3-1-4 0,-1 7 0 15,6-3 0-15,1 4 0 0,1 6-16 0,4-2-3 16,-1 2-1-16,8 0 0 0,1 5-16 0,4-7-4 15,6 6-8-15,3-1 12 0,2 7-1 0,0-3-1 16,6-2 0-16,5 7 0 0,-1-1 1 0,6-3 0 16,6-1 0-16,12 5 0 15,1-7 4-15,2 2 1 0,9-2 0 0,17 2 0 0,-12-2-5 0,15-3-1 16,-15-1 0-16,12-1 0 0,-12-2 23 0,-3-3 5 16,-3 3 1-16,11-5 0 0,-19 0-3 0,8 5-1 15,-16 0 0-15,6 0 0 0,-16-5-21 0,-3 0-4 16,-8 0-1-16,0 5 0 15,-10-10-9-15,-4 8 12 0,-4-8-12 0,0 5 12 16,-11-2-12-16,-3 0 0 0,-5-3-12 0,-2 3 12 0,-3-5 8 0,-3 5 8 16,-3-5 3-16,-2 0 0 0,0-5-3 0,-5 3-1 15,-1-5 0-15,-2 0 0 16,0 0-117-16,0-5-23 0,0-4-5 0,-3-3-843 0</inkml:trace>
  <inkml:trace contextRef="#ctx0" brushRef="#br0" timeOffset="108142.84">15825 3343 1728 0,'0'0'153'0,"0"0"-122"0,-6 0-31 0,6 0 0 0,0 0 150 0,0 0 24 16,0 0 5-16,0 0 1 15,0 0-166-15,6 7-33 0,-1-2-6 0,3-3-2 0,-5 5 27 0,5 0 0 16,-3-2 0-16,3 2 0 0,-3 0 13 0,0 5 2 15,-2-3 0-15,2 3 0 0,1-5-7 0,2 5-8 16,-3-3 11-16,3 3-11 0,0-5 16 0,0 7-3 16,0-7-1-16,0 5 0 0,-3-5-25 0,-3 5-6 15,1-3-1-15,0 3 0 0,-3-5-3 0,0 0-1 16,-8 5 0-16,0-3 0 16,-3-2-81-16,-2 5-17 0,-5 2-3 0,2 0-747 0</inkml:trace>
  <inkml:trace contextRef="#ctx0" brushRef="#br0" timeOffset="108735.26">15613 2411 1497 0,'8'0'32'0,"3"3"8"0,-1 1 0 0,-2 4 4 0,-3-1-36 0,6 4-8 15,0-1 0-15,2 2 0 0,0-1 44 0,6-1 8 16,-1 4 0-16,3 5 1 0,3-5 3 0,3 5 0 0,2 2 0 16,13 12 0-16,0-5-5 0,-2 5-1 0,0 0 0 0,-1-3 0 15,-2-1-18-15,-2-1-4 0,-3-2-1 0,2-1 0 16,-5-3-5-16,-3-1-1 0,4-2 0 0,-4-1 0 15,1-1-7-15,-9-5-2 0,1-1 0 0,-1-1 0 16,-2-3-3-16,0 0-1 0,-6-2 0 0,1 2 0 16,0-3-37-16,-3-1-8 0,-3-3-2 0,-5 0 0 15,2-7-177-15,4 0-36 0</inkml:trace>
  <inkml:trace contextRef="#ctx0" brushRef="#br0" timeOffset="108936.27">16327 2752 2228 0,'3'0'49'0,"-3"0"11"0,0 0 1 0,0 0 1 0,0 3-50 0,3 4-12 16,-1-2 0-16,1 2 0 15,-3 7-23-15,3-3-7 0,7-1-2 0,-2 2 0 0,-3 2 56 0,9 5 10 16,2-5 2-16,-1 5 1 0,1-5-27 0,0 4-10 16,-3-1 0-16,3 2 9 0,-2 0-9 0,-4-5 0 15,-5 7 0-15,3-7 0 0,0 5 0 0,-5-5 0 16,-6 5 0-16,1-1 0 15,-1-1-96-15,-5 2-20 0,0 2-5 0,-8-5-1 0</inkml:trace>
  <inkml:trace contextRef="#ctx0" brushRef="#br0" timeOffset="109428.14">17687 1755 2034 0,'0'0'44'0,"-2"3"10"0,2 4 2 0,-6-3 1 0,-1 10-45 0,1 1-12 16,4-1 0-16,-4 5 0 0,-2 2-15 0,0 5-5 15,0 4 0-15,1 1-1 0,-1 13 68 0,0-8 13 16,-3 8 4-16,1 18 0 0,-1-8-52 0,3 4-12 16,0-8 0-16,-3 6 0 0,6-6 41 0,0-3 6 15,-3 0 1-15,3 4 0 0,-1-11-26 0,1 0-5 16,2-4-1-16,1 4 0 0,-1-12 9 0,3 5 2 16,0-7 0-16,0 0 0 0,0-5-15 0,0 0-2 0,0-9-1 0,0 2 0 15,0-2 15-15,-3-5 4 0,3-7 0 0,0 0 0 31,0 0-279-31,0-7-55 0</inkml:trace>
  <inkml:trace contextRef="#ctx0" brushRef="#br0" timeOffset="109612.64">17018 2825 1785 0,'0'0'159'0,"0"0"-127"0,0 0-32 0,5 3 0 0,-2 1 84 0,2-1 12 16,6 4 1-16,2-2 1 0,-5-3-79 0,3 3-19 15,-1 2 0-15,14-3 0 0,0-1 0 0,0 1 0 16,-6-1 0-16,3 1 0 0,0-4 0 0,1 3-15 16,-1-3 4-16,0 0 1 15,0 0-133-15,3-7-26 0,18 0-6 0,-10-7-1 0</inkml:trace>
  <inkml:trace contextRef="#ctx0" brushRef="#br0" timeOffset="109756.26">17605 2722 1652 0,'0'0'73'0,"0"0"15"0,0 0-70 0,0 0-18 15,0 0 0-15,0 0 0 0,0 0 72 0,-2 5 10 16,-4 2 2-16,4 0 1 0,-3 4-17 0,-1-1-3 16,1 9-1-16,0-1 0 0,-3 1 0 0,-3 2 0 15,1 1 0-15,-4 4 0 0,1-5-30 0,0 5-6 16,-3-5-2-16,0 5-758 0,0-1-152 0</inkml:trace>
  <inkml:trace contextRef="#ctx0" brushRef="#br1" timeOffset="192490.95">2561 619 172 0,'0'0'16'15,"0"-7"-16"-15,-2 7 0 0,2-2 0 16,-8-3 395-16,8 1 76 0,-6 1 15 0,4-2 3 16,-6 3-365-16,5-3-72 0,3 3-16 0,-11-3-2 15,4 5 22-15,-1-7 5 0,2 0 1 0,1 0 0 16,-3 7-21-16,0-5-4 0,0 5-1 0,6 0 0 0,-6 0-1 0,-3 0-1 15,-2 5 0-15,2 2 0 0,1 0-22 0,-6 5-4 16,3-3 0-16,-1 3-8 0,1 2 18 0,5 5-3 16,-5 2-1-16,2 5 0 0,3 7-5 0,3-5-1 15,-3 12 0-15,0-7 0 0,6 12-8 0,2-15-17 16,0 8 4-16,5-5 1 0,0 0 21 0,-2-2 5 16,2 1 1-16,0 1 0 31,1 0-15-31,2 28 0 15,0 26 0-15,-3-7 0 0,0-25 8 0,-10-4-8 16,5-4 11-16,-5-4-11 0,-3-3 10 0,0-7-10 16,0-1 8-16,0-3-8 0,-3-3 8 0,3-1-8 15,0-3 8-15,-2-4-8 0,2 4 8 0,0-8-8 16,0 2 8-16,3-6-8 16,5 1-22-16,-6-4-10 0,4-4-1 0,2-3-1 15,0 0 0-15,0 0 0 0,0 0 0 0,0-7 0 16,8 0-3-16,-3-3-1 0,3-2 0 0,0 1 0 0,0-3 17 0,2-1 3 0,1 4 1 0,-3 1 0 15,5-1-1-15,-2 1 0 0,-3 3 0 0,0 2 0 16,2-2 9-16,-2 7 9 0,3 3-13 0,-3 1 5 16,0 1 23-16,2 2 5 0,-2 3 0 0,-3-3 1 15,9 4 7-15,-9 8 2 0,3-5 0 0,-3 0 0 16,3 8 2-16,-3 3 1 0,3-3 0 0,-2 3 0 16,-4 4-7-16,1 4-2 0,-3 0 0 0,-3 7 0 15,1-3 12-15,-4-2 3 0,4 5 0 0,-4 0 0 0,1 3-3 0,-3-3 0 16,3 0 0-16,0 4 0 0,2-4 3 0,-2-4 0 15,5-3 0-15,0 0 0 0,0-5-29 16,0 2-10-16,0-6 0 0,2-1 9 0,4-6-1 0,4 2-8 16,-2-5 12-16,5-3-4 0,6-3-17 0,5-6-4 15,-3-4-1-15,5-3-870 16,9-9-175-16</inkml:trace>
  <inkml:trace contextRef="#ctx0" brushRef="#br1" timeOffset="193406.81">2707 3630 864 0,'0'0'76'0,"5"-5"-60"15,-5-2-16-15,0 0 0 0,0 0 144 0,0-7 25 16,0 7 6-16,-5-5 1 0,5 2-48 0,-3-1-8 0,-2-1-3 0,-1 5 0 16,-1 0-33-16,-4-3-8 0,3 1 0 0,-5 2-1 15,2 5-16-15,-2-5-3 0,-3 2-1 0,6 5 0 16,-9-2 14-16,6-3 3 0,-6 5 1 0,6 0 0 15,-6 5-73-15,4-3-20 0,-1 3-2 0,0 2 0 16,3 0 22-16,-6 4 0 0,3 4 12 0,6 1-4 16,-6 3-8-16,3 7 0 0,5 0 0 0,0 7 8 15,-3-5 18-15,6 7 3 0,2 3 1 0,3 4 0 16,0 3-22-16,0-3-8 0,3 5 0 0,2 0 0 16,0 0 0-16,3 0 0 0,0-2 0 0,-2 2 0 15,4-5 0-15,-7 3-12 0,5-5 1 0,0 7 0 16,-8-7 11-16,2 0 16 0,-2 2-4 0,0-4-1 0,-2-3-11 0,-4-2 12 15,1 5-12-15,-3-8 12 0,-8 3-12 0,6 0 0 16,-1-7 0-16,-5 2 0 0,6-2 0 0,-4-5 10 16,1-2-10-16,0-5 10 0,2-2-10 0,1-5 0 15,-1 0-10-15,3-7 10 16,0 0-44-16,6-7-2 0,-6-5-1 0,2-2 0 16,4-5-27-16,-1-4-6 0,3-3 0 0,5 0-1 15,1 0 19-15,-4 0 4 0,6 5 1 0,0 7 0 0,3-5 41 0,-1 12 8 16,4-2 8-16,-6 2-12 0,5 2 12 0,-3 10 0 15,4-3 0-15,-1 5 0 0,0 0 0 0,6 7-12 16,-9 3 4-16,6-1 0 0,-5 8 25 0,2 4 6 16,0 0 1-16,-2 5 0 0,-1 0 19 0,1 7 4 15,-3-5 1-15,0 10 0 0,-3-3 5 0,0 3 2 16,3-3 0-16,0 5 0 0,3-2-19 0,2-3-4 16,6-2-1-16,-6-2 0 0,3-5-11 0,2-5-1 0,3 0-1 0,0-2-798 15,1-7-159 1</inkml:trace>
  <inkml:trace contextRef="#ctx0" brushRef="#br1" timeOffset="194222.63">2725 6261 1785 0,'-10'-14'79'0,"2"7"17"0,0 3-77 0,2-4-19 15,-1-1 0-15,1-3 0 0,1 1 33 0,0 1 3 0,2-2 1 0,-5-2 0 16,3 3-21-16,-1 1-4 0,-7-2 0 0,5-2-1 15,3 7 64-15,-8 2 13 0,0-2 2 0,-1 5 1 16,-2-3-22-16,1 5-4 0,-4 0-1 0,1 0 0 16,-6 7-32-16,5 0-6 0,1 1-2 0,2 3 0 15,-3 3 7-15,6 5 1 0,-5 2 0 0,10 5 0 16,-11 2-20-16,11 5-3 0,-2 0-1 0,2 7 0 16,2-4-8-16,4 1 8 0,4-1-8 0,4 1 8 15,-1-2-8-15,8 3 0 0,-5-3 0 0,11 5 0 16,-1-4 0-16,1 1 0 0,-3-2-11 0,5 5 11 15,3-7 0-15,-6 7 0 0,1 0 0 0,-9 3 8 16,1 1-8-16,-3-1 0 0,0 1 0 0,-8 6-8 0,-6 2 8 0,1-5 0 16,0 0 8-16,-9 4-8 15,7-1 8-15,-9-3-8 0,5 0 10 0,-5 0-10 16,6-2 9-16,-6-3-9 0,3-2 8 0,5-7-8 0,-6 0 0 0,4-7-16 16,-3-1 3-16,5-3 0 15,-6-8-18-15,4 0-3 0,-3-7-1 0,5-2 0 16,-8-5-46-16,5 0-10 0,1-12-1 0,4 2-1 15,4-8-19-15,-4-4-3 0,6-8-1 0,6 2 0 16,-4-5-6-16,6 0-2 0,3-2 0 0,-1 9 0 16,4 0 80-16,7 23 15 31,16 18 3-31,-3 10 1 0,-7 1 208 0,-3 2 41 16,-6 5 9-16,1 3 2 0,-9 1-115 0,6 6-22 15,-5-3-5-15,-3 14-1 0,5-10-16 0,-3 6-4 0,4-3-1 16,-1 7 0-16,0-7-7 0,0 5-2 0,0-5 0 15,1 4 0-15,-4-3-26 0,4-8-6 0,-4-5-1 0,6 2 0 16,-8-6-14-16,5 0-3 0,-2-10-1 16,2 0 0-1,5-7-75-15,-4-2-16 0,7-5-2 0</inkml:trace>
  <inkml:trace contextRef="#ctx0" brushRef="#br1" timeOffset="201960.89">445 3458 172 0,'0'0'16'0,"0"0"-16"15,-3-7 0-15,3 5 0 0,0-5 245 0,0 7 47 0,-5-5 8 0,5 5 3 16,0-7-124-16,0 7-25 16,0 0-5-16,0 0-1 0,0 0-38 0,0 0-8 0,0 0-2 0,0 0 0 15,0 0-26-15,5 12-6 0,-2-3 0 0,4 5-1 16,-4 5-19-16,5-5-3 0,-5 5-1 0,2 2 0 16,-2 5 1-16,2-5 0 0,-2 5 0 0,4-5 0 15,1-2-36-15,3 0-9 0,-8-5 0 0,2 5 0 16,-2-3 0-16,2 1 12 0,-2-3-12 0,2 0 12 15,-3-2-40 1,-2-3-8-16,8-4-2 0,-5 2 0 0,-3-7-137 0,0 0-27 16,8-5-6-16</inkml:trace>
  <inkml:trace contextRef="#ctx0" brushRef="#br1" timeOffset="202184.8">616 3331 230 0,'0'0'10'0,"0"0"2"15,0 0-12-15,6-2 0 0,-6 2 0 0,2-5 0 0,1 5 279 0,2 0 53 16,-5 0 10-16,3 5 2 0,2-3-170 0,1 3-34 16,-1 6-8-16,3-1 0 0,0 4-35 0,-6-2-6 15,6 7-2-15,0-5 0 0,-5 7-15 0,5 0-3 16,-5-2-1-16,4 2 0 0,-1-2-37 0,-1 2-7 16,0-2-2-16,3 2 0 0,-5-2-12 0,5 0-2 15,-6-5-1-15,4 0 0 0,-4 0-9 0,4-2-17 16,-4-5 4-16,1 4 1 15,2-1-67-15,-5-5-13 0,0-5-2 0</inkml:trace>
  <inkml:trace contextRef="#ctx0" brushRef="#br1" timeOffset="202365.31">426 3679 864 0,'0'0'38'0,"0"0"8"16,0 0-37-16,0 0-9 0,0 0 0 0,3 0 0 15,2-2 212-15,6 2 40 0,-4-5 8 0,4 3 1 16,0-3-144-16,4-2-29 0,7 0-5 0,-1 0-2 16,0 0-38-16,3 2-8 0,-3-2-2 0,8 0 0 15,3 0-71-15,-6 0-14 0,-5 0-4 0</inkml:trace>
  <inkml:trace contextRef="#ctx0" brushRef="#br1" timeOffset="203162.19">929 3491 1908 0,'0'0'169'16,"0"0"-135"-16,-8-2-34 0,8-3 0 0,-6 3 101 0,4-3 14 16,-1 5 2-16,-5-7 1 0,-5 7-42 0,8 0-9 15,-3 4-2-15,0-4 0 0,-3 3-28 0,3 2-5 16,0-3-2-16,6 5 0 0,-6 0-19 0,3 0-11 15,2 5 12-15,3-5-12 0,-3 7 0 0,-2-2 0 16,5 2 0-16,0 0 0 0,5 5 0 0,-2-5 0 16,-3 0-9-16,3 0 9 0,2 5-11 0,-3-5 11 0,4-2-13 0,2 2 5 15,-3 0-4-15,8-2 0 0,-2 2 0 0,-1-7 0 16,1-2-10-16,2-3-2 0,-2-2-1 0,-1 0 0 16,1-7 13-16,2 5 2 0,-2-10 1 0,-3 5 0 15,-3-7 9-15,0 2-10 0,-2-7 10 0,2 5-10 16,-5 0 10-16,-5-5 0 0,2 3 0 0,-5-3 8 15,0 7-8-15,0-2 0 0,-2 0 0 0,-1 2 0 16,3 3 0-16,-2 2-16 0,-1 2 2 0,-2 5 1 16,0 0 22-16,5 0 5 0,-3 0 1 0,-2 7 0 15,8 0-15-15,-3 5-18 0,0-5 4 0,0 7 1 16,5-2-6-16,-2-3-1 0,5 3 0 0,5-5 0 16,-2 5 11-16,0-10 9 0,4 5-13 0,7-2 5 15,-1-5-7-15,3-5-1 0,2 5 0 0,-2-7 0 0,3 0 5 16,-1 0 1-16,1-3 0 0,-1-6 0 0,1 2 18 0,-1 0 4 15,-2 0 1-15,-3 0 0 0,3 2 32 0,-8-2 7 16,3 2 0-16,-3 5 1 0,0-3-18 0,0-1-4 16,-3 6-1-16,0 3 0 0,3-3 2 0,-8 5 0 15,0 0 0-15,3 0 0 0,5 0-16 0,-8 0-4 16,8 0 0-16,-6 7 0 0,6-2-2 0,0 6-1 16,-5-1 0-16,2 4 0 0,3-2-9 0,-3 2 0 15,1-2 0-15,4 2 0 0,-7-3 0 0,2-1-9 16,3 4 9-16,0-7-13 0,-5 2 4 0,5-6 1 15,-6 4 0-15,6-7 0 0,-8 0 0 0,0 0 0 0,8 0 0 0,-8 0 0 16,3-2 8-16,-3-6 0 0,5-1 0 0,-2 2 0 16,2-2 0-16,-2-3 0 0,-1-2 0 0,4 2 0 31,-4-2-22-31,6 0-6 0,-5 0 0 0,5 2-1 0,0 2 21 0,0 1 8 0,-6 2 0 0,6 5-9 16,0-3 9-16,-5 3 0 0,5 2 0 0,-3 2 0 15,6-2 0-15,-3 7 0 0,2 0 0 0,-2 2 0 16,0-1 0-16,3 1 0 0,-1-2 0 0,1 5 8 15,-3 0-8-15,2-5 0 0,4 2 0 0,-4-2-8 16,1-2 8-16,-1-5 0 0,3 7 0 0,-5-7 0 16,3-7 0-16,-3 2 0 0,-3 5 0 0,1-7 8 15,1 0 17-15,-7-2 4 0,3-3 1 0,-3 0 0 16,0-2-14-16,0 0-2 0,0 0-1 0,-3 0 0 16,-2 2-13-16,3-2 11 0,-6 2-11 0,5-2 10 15,-2 7-42-15,2 0-9 0,-2 2-2 0,5 5-753 16,0 0-152-16</inkml:trace>
  <inkml:trace contextRef="#ctx0" brushRef="#br1" timeOffset="204852.34">823 4098 1267 0,'0'0'56'0,"0"0"12"0,0 0-55 0,-8 0-13 0,0 0 0 0,3 2 0 16,-3-2 131-16,0 0 23 0,0 0 5 0,-3 5 1 15,1-3-52-15,-4 3-11 0,4-3-1 0,-6 3-1 16,3 2-55-16,0 5-10 0,-6-3-2 0,6 3-1 16,-3 2-27-16,0 0 0 0,3 5 8 0,-3 0-8 15,8 2 0-15,-3-2 12 0,4-3-12 0,4 8 12 16,3-8-12-16,0 1 0 0,3-1 0 0,4-9 0 16,1 5-44-16,3-5 0 0,-3 0-1 0,8-7 0 15,-6-7-8-15,9 0-2 0,-9 2 0 0,6-9 0 16,-5 0 31-16,5-5 7 0,-6 5 1 0,1-7 0 15,-3 2 24-15,0 3 4 0,0-3 2 0,-6-2 0 16,6 2 20-16,-8 0 4 0,0-2 1 0,-2 2 0 0,2-2-17 0,-6 2-3 16,4-2-1-16,-4 7 0 0,4-5 22 0,2 5 5 15,-5 7 1-15,2 0 0 0,0 0 5 0,-2 0 1 16,5 2 0-16,0 5 0 0,0 0-30 0,0 0-6 16,0 0 0-16,0 7-1 0,0 0-1 0,5 0 0 15,-2 5 0-15,0 2 0 0,2-2-14 0,3-3 8 16,-6 5-8-16,6 5 0 0,0-5 0 0,3-2 0 15,-3 2 0-15,2 5 0 0,6-5 0 0,-5 0 0 16,5 0-13-16,-3-2 4 16,3 2-92-16,0-7-19 0,-3 0-3 0,3-2-1 15,2-3-44-15,-2-2-10 0,-3-2-2 0</inkml:trace>
  <inkml:trace contextRef="#ctx0" brushRef="#br1" timeOffset="205424.87">1064 4119 1152 0,'0'0'102'15,"0"0"-82"-15,0-5-20 0,0 3 0 0,0-3 152 0,0-2 25 0,-6 0 6 0,4 5 1 16,2-3-63-16,0 5-12 0,-6-7-2 0,4 7-1 16,2 0-24-16,-3 0-5 0,-2-5-1 0,-3 10 0 15,5-5-24-15,-2 5-6 0,2-3-1 0,-5 5 0 16,6 0-22-16,-4 0-5 0,4 5-1 0,-1-5 0 16,3 0-17-16,0 5 10 0,0-3-10 0,0 3 8 15,3 0-8-15,-3-3 0 0,2 3-10 0,4-5 10 16,4 0-17-16,-2 5 2 0,-5-5 1 0,5-5 0 15,0 3-18-15,0-5-3 0,2 2-1 0,-2-2 0 16,0-2-8 0,3 2-1-16,-3-5-1 0,0-2 0 0,-6 0 23 0,6 0 5 0,-5-5 1 0,2 5 0 15,-2-2 7-15,-3-3 2 0,0 5 0 0,-3-7 0 16,3 7-16-16,-5-5-2 0,2 5-1 0,-5 0 0 0,6 0 17 16,-6 0 10-16,0 2-12 0,-3-2 12 0,3 7 0 0,0-2 0 15,-2 2 0-15,2 0 0 0,-3 2 10 0,-2 3-1 16,8-3 0-16,-3 5 0 0,0-2 9 0,0 2 2 15,8 0 0-15,-3 0 0 0,3 0-20 0,0 0-17 16,3-2 3-16,2-3 1 0,-5-2 13 0,3 5-11 16,5 0 11-16,0-3-10 0,-3-2 10 0,3 0 0 15,0 0 10-15,0 0-10 0,0-7 14 0,2 2-3 16,-2-2-1-16,0 5 0 0,-5-5 1 0,5 0 0 16,0 0 0-16,0-3 0 0,-6 3-11 0,6 0 0 15,0 0 0-15,-5-2 8 16,5-1 2-16,-6 3 0 15,4-2 0-15,-6-3 0 16,2 10 33-16,-2-3 6 0,6-2 2 0,-6 7 0 16,0 0-43-16,0 0-8 0,0 0 0 0,0 0 0 15,0 0 0-15,0 0 0 0,0 0 0 0,0 0 10 16,0 0-10-16,0 0 0 0,0 0 0 0,0 0 0 16,0 0 0-16,0 0-9 0,0 0 9 0,0 0 0 15,0 0-11-15,0 0 11 0,-8 7-10 0,2 0 10 16,4-2-124-16,2-5-20 0,0 0-3 0</inkml:trace>
  <inkml:trace contextRef="#ctx0" brushRef="#br1" timeOffset="205745.01">1479 3750 1670 0,'0'0'74'0,"0"0"15"16,0 0-71-16,0 0-18 0,0 0 0 0,0 0 0 0,0 0 155 0,0 0 27 0,0 0 6 0,0 0 0 15,0 0-112-15,8-5-22 0,-3 5-5 0,3-2-1 32,5-3-32-32,6-2-8 15,7-5 0-15,-7 5-1137 16</inkml:trace>
  <inkml:trace contextRef="#ctx0" brushRef="#br1" timeOffset="205911.56">1582 3745 1382 0,'0'0'123'0,"0"0"-99"16,0 0-24-16,6 5 0 16,-6-3 116-16,2 5 19 0,-2-2 3 0,5 2 1 15,-2 0-28-15,2 0-6 0,-2 5-1 0,0-3 0 16,2 3-32-16,-2 0-6 0,5-3-2 0,-6 3 0 0,3 2-51 16,-2-2-13-16,2 2 0 0,3 0 0 0,-5-2 0 0,-3-3 0 15,3 3 0-15,2-5-734 16,-5 0-150-16</inkml:trace>
  <inkml:trace contextRef="#ctx0" brushRef="#br1" timeOffset="206062.16">1490 4091 2091 0,'0'0'92'0,"8"0"20"0,-1-5-89 0,1 5-23 15,-2-2 0-15,7-3 0 0,-2-2 55 0,4-5 6 16,-1 10 2-16,2-10 0 0,2 3-39 0,-2-3-7 15,2 0-1-15,4 5-712 16,-7 0-143-16</inkml:trace>
  <inkml:trace contextRef="#ctx0" brushRef="#br1" timeOffset="206559.53">815 5057 1785 0,'0'-14'159'0,"0"12"-127"15,0-3-32-15,-3-2 0 0,3 0 65 0,0 2 7 16,0-4 2-16,0 4 0 0,-5-2 11 0,2 0 3 15,1 2 0-15,-4 3 0 0,4-3-31 0,-4-2-5 16,4 7-2-16,-6-2 0 0,5 2-28 0,-2 2-6 16,2-2 0-16,-5 0-1 0,0 7-3 0,6-2 0 15,-6 7 0-15,0-3 0 0,5-2-20 0,-5 5-5 16,3 0-1-16,2 2 0 0,1 2 14 0,-4 1 0 16,4-3 0-16,2 0 0 0,2 0 0 0,4 0 10 15,-4 0-10-15,6-7 8 16,-5 5-62-16,5-7-13 0,2-3-2 0,-2-2-1 15,0-7 3-15,0 0 1 0,3 0 0 0,-3-5 0 0,0-2 54 0,0 0 12 0,-3-5 0 0,0 5 0 16,-2 0 36-16,2 0 5 0,-2 0 1 0,0-3 0 16,-3 8-6-16,5-3 0 0,-10 5-1 0,5 0 0 15,0 0-2-15,0 2 0 0,0 3 0 0,0 2 0 16,0 0 15-16,0 0 4 0,0 0 0 0,0 0 0 16,5 7-42-16,-5 0-10 0,0 0 0 0,0 5 0 15,2-3 0-15,4-2 0 0,4 5 0 0,-2 0 0 16,-5-3-129-1,7-2-28-15,4-2-6 0,-1 2-544 0,0-2-109 0</inkml:trace>
  <inkml:trace contextRef="#ctx0" brushRef="#br1" timeOffset="206812.86">1101 4968 2052 0,'-8'-7'45'0,"8"7"10"0,0-7 1 0,0 0 1 0,0-3-45 0,-3 3-12 15,3 0 0-15,0 0 0 0,-5 0 41 0,2 0 7 16,3 0 0-16,-5 2 1 0,2 3 17 0,3 2 3 15,0-5 1-15,0 5 0 0,-8-2-29 0,8 2-5 16,-8 0-2-16,6 2 0 0,-4-2-2 0,4 5 0 16,-6 2 0-16,0 0 0 0,0 0-9 0,5 5-3 15,-5-3 0-15,6 3 0 0,-4 2-3 0,4 0-1 16,2-2 0-16,0 2 0 0,0 0-16 0,2-2 0 16,4 2 0-16,-4-2-9 0,6-3 9 0,0 3 0 15,3-5 0-15,5 0 0 0,-6-2-21 0,6-3-3 16,-5-2 0-16,5 0 0 15,-3-7-76-15,3 5-16 0,-6-10-4 0,6 5-621 0,-5-5-125 0</inkml:trace>
  <inkml:trace contextRef="#ctx0" brushRef="#br1" timeOffset="207060.2">1318 4495 2307 0,'0'0'102'0,"0"0"22"15,0 0-100-15,0 0-24 0,0 0 0 0,0 7 0 16,-8-2 64-16,8 2 7 0,0 5 1 0,2-3 1 16,-2 3 44-16,0 2 9 0,6 0 2 0,-4 5 0 15,4 0-128-15,2 2-12 0,-6 0-8 0,1 5-3 16,5 2 23-16,-3 3 8 0,-2-3 0 0,-1 0 0 0,4-2-8 0,-4 0 0 16,4-5 0-16,1 0 0 0,-1-2-16 0,2-5-6 15,0-2-1-15,2 2 0 16,-2-7-21-16,0-2-4 0,0-3 0 0,0-4-1 15,3-3-115-15,-3-4-22 0,-6-8-5 0</inkml:trace>
  <inkml:trace contextRef="#ctx0" brushRef="#br1" timeOffset="207202.81">1228 4747 2127 0,'0'0'47'0,"0"0"9"0,0 0 3 0,0 0 1 0,0 0-48 0,0 0-12 15,0 0 0-15,2 0 0 0,12-5 0 0,-9-2 8 0,8 0-8 0,0-5-628 32,3 3-132-32</inkml:trace>
  <inkml:trace contextRef="#ctx0" brushRef="#br1" timeOffset="207455.65">1543 4448 1807 0,'0'0'80'0,"2"0"16"0,-2-2-76 0,5-3-20 0,-2-2 0 0,2 5 0 16,-2-5 108-16,0-3 17 0,2 3 4 0,3 0 1 16,-8 5-6-16,5-3 0 0,1-2-1 0,1 0 0 15,4 0-73-15,-3 2-14 0,0-2-4 0,2 5 0 16,1 2 0-16,0-5 0 0,-3 5 0 0,2 0 0 0,3 0-32 0,-2 5 0 16,-3-5 0-16,-5 2 0 0,2 3 0 0,0 2 15 15,-5 5-3-15,0-3-1 31,0 5-11-31,-5 17 0 16,0 16 0-16,-3-5-1325 16</inkml:trace>
  <inkml:trace contextRef="#ctx0" brushRef="#br1" timeOffset="207615.22">1781 4782 1094 0,'-3'14'48'0,"3"-2"11"0,0-5-47 0,-3 5-12 15,-2-3 0-15,5-2 0 0,5 5 284 0,-5-5 56 16,0 5 10-16,0-3 2 0,3 3-184 0,5-5-36 16,-5 0-8-16,2 0-2 0,-5-2-41 0,0-5-8 15,0 0-1-15,0 0-1 16,0 0-116-16,0 0-23 0,0 0-5 0</inkml:trace>
  <inkml:trace contextRef="#ctx0" brushRef="#br1" timeOffset="210639.81">357 485 403 0,'0'-7'36'0,"0"5"-36"15,5-3 0-15,-5 5 0 0,0-5 185 0,0-2 31 16,0 7 5-16,0 0 2 0,0-2-49 0,0 2-10 16,3-5-1-16,-3 5-1 0,0 0-28 0,0 0-6 15,0 0 0-15,5 5-1 0,-2 2-55 0,2 0-12 0,-2 7-1 0,0 0-1 16,2 0-24-16,-5 5-5 0,3-5-1 0,2 5 0 15,-2 0-15-15,4-2-3 0,-7-1-1 0,8 0 0 16,-5-4-9-16,5 9 0 0,-5-9 0 0,5-2 0 31,0-1-26-31,-6-2-1 0,6-5 0 0,0-2 0 0,3 0-49 0,-3-7-9 16,2 0-3-16,-2-5 0 0,3 3 18 0,2-3 3 0,-5-2 1 0,-3 0 0 16,0-5 35-16,3 8 7 0,-5-6 2 0,5 5 0 15,-8-2 22-15,3 2 0 0,2 5 0 0,-5 0 0 16,3-2 16-16,2-1 0 0,-5 8 1 0,0 2 0 15,0 0 15-15,0 0 2 0,0 0 1 0,5 2 0 16,0 3-14-16,3 2-2 0,-2 0-1 0,2 0 0 16,-3 0-9-16,5 5-1 0,-2-5-8 0,3 0 12 0,-3 0-12 0,2 5 0 15,1-12 0-15,5 7 0 0,-8-4 0 0,2 1 0 16,1-4 0-16,-3 0 0 0,0 0 0 0,-5-4-10 16,2 4 10-16,-3-3-8 0,4-4 8 0,2 7 0 15,-6-7 0-15,-2 2-8 0,0-4 8 0,0 2 14 16,0-3-3-16,0 3-1 0,0 0 24 0,-2 0 5 15,-4-7 1-15,6 9 0 0,-2-4-5 0,2 2-1 16,-8 2 0-16,8-4 0 0,-5 2-6 0,5 2 0 16,-3 0-1-16,3 5 0 0,0-7-5 0,0 7-1 15,0 0 0-15,0 0 0 0,0 0-10 0,0 0-3 16,0 0 0-16,0 12 0 0,0-5-8 0,8 0 0 16,-6 0 0-16,4-2 0 0,2 2 0 0,-3 0-9 15,3-5 9-15,3-2-10 16,2 5-14-16,0-5-4 0,0-5 0 0,0-2 0 15,3 0-28-15,0 0-7 0,-3-2-1 0,3-3 0 16,0 0 24-16,-5 5 5 0,-3-7 1 0,-3 2 0 0,3-2 34 0,-3 0 0 0,-2 7 0 0,-3-5 0 16,-3 3 31-16,3-3 6 0,-5 5 2 0,-3 0 0 15,3 2 14-15,-3-2 3 0,8 7 1 0,0 0 0 16,-8-2-22-16,5 2-5 0,3 0-1 0,0 0 0 16,0 0 5-16,-5 2 1 0,5-2 0 0,0 7 0 15,5 5-35-15,-2 2 0 0,-3-2 0 0,8 0 0 16,-6-3 0-16,6 10 0 0,0-10 0 0,-5 10 0 15,5-7 0-15,0 2-19 0,-6 0 3 0,4 5 0 0,-4-10 16 16,6 3 17-16,-8-5-3 0,8 5-1 16,-8-3-13-16,3-4-16 0,2 2 3 0,-5-7 1 0,0 0-4 0,0 0-1 15,0 0 0-15,0 0 0 0,0 0 17 0,0 0 0 16,0 0 0-16,0-7 0 31,0-5 0-31,11-2-8 16,5-14 8-16,-3 7 0 0,0 4-11 0,-2 10 11 15,-3 0-10-15,-8 7 10 0,5 0-9 0,3 0 9 16,0 0-8-16,0 5 8 0,0-3 0 0,0 5 0 16,-6 3 0-16,6-1 8 0,0-2 0 0,0 5 0 15,-5-3 0-15,5-4 0 0,2 2-16 0,-2 0-4 16,0 0 0-16,5-7 0 16,3 0-153-16,0 0-31 0,-3-7-7 0,3 7-730 0</inkml:trace>
  <inkml:trace contextRef="#ctx0" brushRef="#br1" timeOffset="211196.92">1352 438 172 0,'-13'-7'8'0,"10"2"1"0,-5 3-9 0,0-3 0 0,0 3 0 0,3-3 0 16,-3-2 416-16,0 7 80 16,-2 0 17-16,2-7 3 0,-3 7-312 0,-2-2-62 0,8-3-13 0,-3 5-2 15,0 0-51-15,0 0-11 0,5 5-1 0,-5-3-1 16,3 5-45-16,2-2-9 0,1 2-1 0,-4-5-8 16,6 10 8-16,-2-5-8 0,2 7 0 0,2-7 0 31,4 5 0-31,-1 2 0 15,19 5-12-15,-6-5 3 16,-7-9-131-16,2-3-25 0,-2-2-6 0,-3 0-1 16,-8 0 141-16,2-2 31 0,1-3 0 0,-3-2 0 0,-3 0 41 15,3 7 5-15,0-12 1 0,0 12 0 0,0-9-19 0,-2 4-3 16,-4-2-1-16,6 2 0 0,-2 5 17 0,2 0 3 16,0 0 1-16,0 0 0 0,0 0-29 0,0 0-7 15,0 0-1-15,0 0 0 0,10-2-8 0,-7 2 0 16,5 2-12-16,0 3 12 0,0-5 17 0,2 7 11 15,1-7 3-15,2 7 0 16,-2-7-76-16,-3 7-15 0,5-7-4 0,0 5 0 0,-8-3 52 0,3 3 12 16,5-5 0-16,-7 0 0 15,-1-5-54-15,-5 5-8 0,8-2-2 0,-5-3 0 0,5-2 52 0,-8 0 12 16,0 0 0-16,2 2 0 0,-2-4 48 0,0-3 13 16,0-2 3-16,0 0 0 0,-2-5-52 0,2 0-12 15,0 5 0-15,-6-7 0 0,4 7 21 0,2-7 2 16,0 2 0-16,2 0 0 0,-2 0 14 0,0 5 3 15,6 0 1-15,-4 0 0 0,4 7-33 0,-6 0-8 16,0 2 0-16,0 5 0 0,0 0 0 0,0 0 0 0,0 0 0 0,7 5 0 16,-4 2 0-16,5 0 0 0,-8 0 0 0,3 7 0 15,2 0 23-15,-5 5 2 0,3 0 1 16,-1-5 0-16,4 7 10 0,-6-9 1 0,2 2 1 0,3 7 0 16,-5-7-82-1,8 3-16-15,-5-3-3 0,5-7-1 0,-5 2 52 0,5-4 12 0,0 2 0 0,-1-7 0 16,-4 0-40-16,5-2-6 0,0-8-1 0,0 1 0 15,-5-3-105-15,5-4-20 0,-8 4-5 0,2-7-747 16</inkml:trace>
  <inkml:trace contextRef="#ctx0" brushRef="#br1" timeOffset="211317.6">1389 236 1875 0,'0'0'83'0,"0"7"17"0,3-5-80 0,-3 5-20 15,5 3 0-15,-2-1 0 0,5-9 54 0,0 12 6 16,2-5 2-16,-2-5 0 0,5 3-30 0,3-5-5 15,3 0-2-15,4 0-983 16</inkml:trace>
  <inkml:trace contextRef="#ctx0" brushRef="#br1" timeOffset="211767.4">1879 304 2649 0,'0'0'58'0,"0"0"12"0,0 0 2 0,0 0 4 0,0 0-61 0,0 0-15 0,0 0 0 0,0 0 0 16,5-7 49-16,-5 7 7 15,0 0 2-15,0 0 0 0,0 0-42 0,2 7-8 0,4 0-8 0,-6 0 12 16,2 5 2-16,1-3 1 0,2 3 0 0,-5 7 0 16,3-10-3-16,2 10 0 0,1-7 0 15,2-3 0-15,-1 8-12 0,-1-8-10 0,7-2 2 0,-2-2 0 31,-3-3-29-31,5-2-6 0,0-2-1 0,3-3 0 0,-6-2 20 0,6-2 3 0,-2-3 1 0,1-2 0 16,1 2-21-16,-2-2-4 16,-7 2-1-16,7-2 0 0,-9-5 31 0,3 10 7 0,-3-10 8 0,-5 5-13 15,0 2-14-15,0-2-2 0,0 5-1 0,-8-1 0 16,0 3 30-16,6 5 0 0,-6-5 0 0,0 7 0 16,-3 0 0-16,3 2 0 0,3 3 0 0,0-3 0 0,-3 5 0 0,0-2 0 15,3 9 0-15,2-7 0 0,3 5 0 0,0-5 0 16,3 7 0-16,2-7 0 0,5-2-17 0,6 2 2 15,-5-5 1-15,5 5 0 16,2-7-80-16,1 5-16 0,-9-5-3 0,6 7-1 0,-3-7 77 0,1 0 15 16,-9 7 3-16,-5-7 1 0,0 0 29 0,0 0 5 15,0 0 2-15,0 0 0 0,-5 7 37 0,-3-2 7 16,-3 2 2-16,-5 0 0 16,-2 0-154-16,2 0-30 0,-3 0-7 0,1-2-717 0</inkml:trace>
  <inkml:trace contextRef="#ctx0" brushRef="#br1" timeOffset="211897.05">1910 90 1954 0,'0'0'43'0,"0"7"9"0,-8 0 1 0,3-2 3 0,0 2-45 0,-1 0-11 0,4 0 0 0</inkml:trace>
  <inkml:trace contextRef="#ctx0" brushRef="#br1" timeOffset="213170.54">632 1236 345 0,'0'0'31'0,"0"-3"-31"16,3-2 0-16,2-2 0 0,-5 0 291 15,0 5 52-15,3-10 10 0,-3 12 3 0,0 0-180 0,-3-7-36 16,-2 2-8-16,2-2 0 0,-2 7-35 0,2-7-6 16,-5 5-2-16,1-3 0 0,-4 10-46 0,0-5-10 15,1 0-1-15,-6 0-1 0,0 2-19 0,5-2-3 16,1 5-1-16,-3-3 0 0,-1 5-8 0,4 5 0 16,-6 0 0-16,8-3 0 0,-3 6 0 0,4 3 0 15,-1 3 0-15,5-6 0 0,-2 3 0 0,5-3-11 0,5-4 11 16,-5 3-8-16,8 1-5 0,-8-15-1 0,0 0 0 0,13 4 0 31,3 3-19-31,2-7-4 0,-2-4-1 0,3-3 0 0,-1-1 18 0,-4 1 4 0,7 0 1 0,-8-4 0 16,3 4 15-16,-6-3 0 0,6 3 0 0,-8 0 0 15,3 2 44-15,-3 1 3 0,-6 1 0 16,6 3 0-16,-8 0-19 0,0 0-3 0,8 12-1 0,0-3 0 16,-5 6 0-16,5-1 0 0,-5 2 0 0,2 1 0 15,3-1-4-15,-6 0 0 0,6-1-1 0,0 1 0 16,-2 1-35-16,-1-3-6 0,3 4-2 0,-6-3 0 15,4 3-4-15,-4-4 0 16,-2 5-1-16,0 0 0 0,0-2-23 0,-2-6-4 0,-4 3 0 0,4 1-1 16,-11-4-28-16,2-4-6 0,0 0-1 0,1 0 0 15,-6 1 71-15,5-4 21 0,-7-1-11 0,-1-3 11 16,1 0 40-16,-3-3 12 0,2-1 4 0,6-4 0 16,-3 1-2-16,5 0 0 0,3 0 0 0,1-4 0 15,4-4-34-15,6 1-6 0,2 0-2 0,-3-5 0 16,14 1-148-16,-2-4-31 0,9-3-5 0</inkml:trace>
  <inkml:trace contextRef="#ctx0" brushRef="#br1" timeOffset="214394.93">976 1113 2062 0,'-8'0'45'0,"6"0"10"0,-6 0 1 0,0 0 3 0,-3 0-47 0,3 0-12 15,-2 0 0-15,-1 0 0 0,-5 0 81 0,0 3 15 16,6-3 2-16,-1 9 1 0,1-9-28 0,-4 2-6 15,7-2-1-15,4 7 0 0,-8 5-40 0,11-5-9 16,-8 3-2-16,8 1 0 0,0 3-13 0,0-2 0 16,-2 2 0-16,2 0 0 0,2 8 0 0,1-6-10 15,2 5 10-15,-2-7-8 0,5 0 8 0,0 1 12 16,2-4-2-16,1 1-1 16,2-2-49-16,-2-6-11 0,-1-1-1 0,6 1-1 15,-3-4-1-15,3-7 0 0,-5 3 0 0,5-6 0 0,-8-2 35 0,2 1 7 0,1-6 2 0,2-2 0 16,-10 5 2-16,5-5 0 0,-8-2 0 0,0 0 0 15,0 2-20 1,-6-2-3-16,4 2-1 0,-6 0 0 0,0 5 20 0,-3 0 3 0,1 2 1 0,-1 5 0 16,-2 0 8-16,2 7 11 0,1-2-3 0,2 2 0 15,-3 0 17-15,3 2 3 0,8-2 1 0,0 7 0 16,-5 0-21-16,10 5-8 0,-2-5 0 0,5 0 9 16,0 0-36-16,2 0-7 0,6 0-2 0,-5-7 0 15,7 5-19-15,-2-2-4 0,3-3-1 0,-1-8 0 16,-2 6 29-16,3-3 6 0,-9 3 1 0,6-3 0 15,-5-2 38-15,-1 5 8 0,-2-3 2 0,3-2 0 0,-6 7 67 0,6-4 13 16,-3-4 4-16,-6 8 0 0,6 0-26 0,-5 0-5 16,5-7-1-16,-3 7 0 0,-5 0-24 0,3-2-4 15,5-3-2-15,-6 5 0 0,-2 0-22 0,0 0-5 16,0 0-1-16,6-2 0 0,-4-3-8 0,4 1-2 16,-6 1 0-16,0 3 0 0,0-4-8 0,0-4 0 15,0 6 0-15,0-3 0 0,-6 3 12 0,4-3 0 16,2 5 0-16,-6-7 0 15,4 7 6-15,-9 0 2 32,-7 7 0-32,2 5 0 15,5-2-61-15,3 6-12 0,0 0-3 0,0-4 0 0,6 7 39 0,-4-3 7 0,4 3 2 16,2 2 0 0,8-6-36-16,-6 3-6 0,6-6-2 0,3 2 0 15,2-2-19-15,-2-3-4 0,2-2-1 0,0-7 0 16,-2 5-16-16,5-2-3 0,-6-6-1 0,6-2 0 0,-5 5 68 0,-1-7 14 0,1-2 2 0,2 0 1 15,-10 2 43-15,-1-3 9 0,4-2 2 0,2 3 0 16,-6-3-9-16,-2 0-2 0,-2-2 0 0,-4 3 0 16,4 1 7-16,-4-2 1 0,1 5 0 0,-3-2 0 15,-5-3-24-15,8 5-5 0,-9 2-1 0,4 5 0 16,-1-9-10-16,3 4 10 0,-2 5-10 0,-1 0 10 16,3 5-1-16,0-3 0 0,0-2 0 0,6 7 0 15,-4-2-9-15,6-5-11 0,0 0 3 0,6 7 0 16,-4-4-15-16,6 1-2 0,0 1-1 0,3-5 0 15,-3 0-22-15,5-5-5 0,0 1-1 0,0 1 0 16,6-1 13-16,-3-4 2 0,0 1 1 0,2 0 0 16,-7 0 19-16,-1 0 4 0,4-5 1 0,-4 5 0 0,-2 0 31 0,3-2 7 15,-3 4 0-15,-6-2 1 0,6 2 31 16,0-2 7-16,-5 0 1 0,5 7 0 0,-8 0 21 0,8-2 5 16,-6-3 1-16,4 5 0 0,1-2-54 0,-4 2-10 15,5-5-3-15,0 5 0 0,-3 0-6 0,1 0-2 16,-6 0 0-16,8 0 0 0,2 0-16 0,-10 0 0 15,3 0 0-15,-3 0 0 0,0 0 9 0,8-4 8 16,-3 1 2-16,-5 3 0 0,0 0-19 0,0 0 0 16,3-4 0-16,-3-4 0 0,-3 6 10 0,3-3-2 15,-8-2 0-15,3 7 0 0,-1-7-8 0,-1 7-11 0,-1-2 3 16,-3 2 0-16,-2 0-9 0,0 0-2 0,-1 2 0 16,1-2 0-16,5 5 19 0,-2-3 0 15,-4 10 0-15,1-2 0 0,5-3 19 0,-2 4-3 0,2 3 0 0,2-2 0 16,1 2-16-16,-3 5 0 0,8-5 0 0,0 0 0 15,0 0 0-15,3-2 0 0,5 0 0 0,2-3 0 16,4-2-68-16,-4 0-10 16,1-2-2-16,5-10-1 0,-6 5 13 15,6-7 4-15,-3 0 0 0,3 0 0 0,0-4 45 0,-5 1 10 0,-1-2 9 0,1-6-13 16,-3 3 37-16,-3 1 8 0,0 5 2 0,1-8 0 31,-4 1 18-31,-4-17 3 16,-6-19 1-16,0 5 0 0,5 26-9 0,-5-5-2 15,8 15 0-15,-3 3 0 0,3 8 8 16,0 5 2-16,-5 2 0 0,5 7 0 0,5 5-37 0,-5 0-7 16,3 2-2-16,-3 0 0 0,3 0-9 0,2-2 0 15,-2 2 9-15,5-2-9 0,0-5 0 0,-1 5-12 16,7-7 2-16,-1-5 0 16,0 0-125-16,3-7-25 0,0 0-4 0,2-5-939 0</inkml:trace>
  <inkml:trace contextRef="#ctx0" brushRef="#br1" timeOffset="214635.28">1606 728 2188 0,'0'0'97'0,"0"0"20"0,0 0-93 0,0 0-24 16,0 0 0-16,0 0 0 0,0 0 107 0,0 0 17 15,0 0 3-15,0 0 1 0,8-8-103 0,-5 6-25 0,7-3 0 16,3-2 0-16,-2 5 25 0,0-3 0 0,-3 3 0 0,2 2 0 15,3 0-15-15,-7 0-10 0,2 2 12 0,-3 3-12 32,5 4-18-32,-7-4-10 0,2 5-3 0,-5-1 0 0,3 7 31 0,-6-4 0 0,-2 7 0 0,-3 2 0 15,3-7 0-15,-3 7 0 0,-3-6 0 0,3 1 0 16,3-2-176-16,2 0-28 0,-7 14-7 16,10-16-1-16</inkml:trace>
  <inkml:trace contextRef="#ctx0" brushRef="#br1" timeOffset="-214712.85">1707 1007 2538 0,'5'7'56'0,"-5"-7"11"0,0 0 2 0,0 5 3 0,0-5-58 16,0 7-14-16,0-4 0 0,0-3 0 0,0 0 79 0,0 0 13 16,5 4 2-16,3 1 1 15,-3-5-127-15,1 0-26 0,10-12-5 16,-1 5-1153-16</inkml:trace>
  <inkml:trace contextRef="#ctx0" brushRef="#br1" timeOffset="-213511.31">2524 297 691 0,'0'0'61'0,"0"0"-49"0,0 0-12 0,0 0 0 16,8-5 165-16,-5 5 31 0,2-2 5 0,-2-3 2 16,-1-2-81-16,4 0-16 0,2 0-3 0,-8 5-1 15,0-8-13-15,0 3-2 0,0 5-1 0,0-5 0 16,-6 2-15-16,4 5-3 0,-9-7-1 0,3 7 0 16,-5 0-26-16,0 7-5 0,2-7 0 0,3 0-1 15,-8 5-23-15,6-3-4 0,-1 3 0 0,3-5-8 16,-5 2 11-16,8 5-11 0,-3 3 10 0,-3-1-10 15,11-2 8-15,-8 0-8 0,8 0 0 0,-5 5 0 16,2-5 0-16,3 0-10 0,3-2 0 0,2 2 0 16,-2-5 10-16,2-2 0 0,0 0 0 0,3 0 0 15,0-2-22-15,-2 2-9 0,4-7-1 0,-2 2-1 0,-3-4 33 0,1-3 0 16,2 7 12-16,-6-4-3 0,4 4 8 0,-1-2 2 16,-5-2 0-16,5-1 0 0,-5 8 13 0,3-3 4 15,-3 5 0-15,0 0 0 0,0 0 0 0,0 0 0 16,0 0 0-16,0 0 0 0,0 0-21 0,5 0-4 15,0 7-1-15,1-2 0 0,-4 2-10 0,4 7 0 16,-1-7 0-16,3 5 0 16,0 0-25-16,2-3-4 0,4 5-1 0,-1-2 0 15,3-5-158-15,2 0-31 0,24-7-6 0,-10 0-2 0</inkml:trace>
  <inkml:trace contextRef="#ctx0" brushRef="#br1" timeOffset="-212261.22">704 1812 748 0,'-5'-3'67'0,"2"3"-54"16,-2 0-13-16,-1-4 0 0,1 1 215 0,2 3 40 15,-2 0 8-15,2-4 1 0,-5 4-122 0,6 0-25 16,-3 0-5-16,2 4 0 0,-2-1-40 0,2 1-7 16,0-4-1-16,-2 0-1 0,2 7-33 0,-2 0-6 15,2 1-2-15,1-1 0 0,-4 0-2 0,4 4-1 16,-3 4 0-16,5-1 0 0,0-3-29 0,5 1-6 16,-5 2 0-16,2 0-1 0,6-4-6 0,0 2-1 15,0 2 0-15,-2-3 0 16,7-4-5-16,-3 1-2 0,6-1 0 0,-5-3 0 0,5-1 16 0,-3-3 3 0,3-3 1 15,2-1 0-15,-2 1 11 0,-3-1-12 0,3-4 12 0,3 8-12 16,-9-7 2-16,6 7 0 0,-8 0 0 0,0 0 0 16,-3 0 0-16,1 0 0 0,-6 0 0 0,0 7 0 15,0 1-5-15,-8-1-1 0,-3 7 0 0,3-7 0 32,-2 4-16-32,2-3-4 0,-8 3-1 0,5-4 0 0,-5 0 21 0,6 0 5 0,-1 1 1 0,-5-1 0 15,6-3 10-15,-1-1 0 0,-2 1 0 0,2-1 8 16,4-3 14-16,-1 4 3 0,5-8 1 0,3 4 0 15,0 0 0-15,0 0 0 0,8-3 0 0,-5-1 0 16,10-3-26-16,-3 0 0 0,1-1 0 0,5 1 0 16,-3 7 0-16,6-11 0 0,2 8 0 0,0-1 0 15,-5-3 0-15,5 4 0 0,3-2 0 0,-3 1 0 16,-3 1 12-16,6-1-2 0,-5-3-1 0,-1 4 0 0,1-4 15 16,-3 0 4-16,2-5 0 0,-5 5 0 0,3-7-28 0,-5 3 0 15,2-4 0-15,-2 1 0 0,-3 3 8 0,-3-8 10 16,0 5 2-16,-5 0 0 0,3-1-2 0,-3-3 0 15,-3 3 0-15,-2-6 0 0,2 2 2 0,-5-6 1 16,0 3 0-16,3-3 0 0,-8 3 7 0,5 1 0 16,3 2 1-16,-3 1 0 0,0 4 8 0,0-1 2 15,5 4 0-15,-2 4 0 0,2-3-8 0,-2 5-2 16,5 5 0-16,0 0 0 0,0 0-15 0,0 0-3 16,0 8-1-16,5-1 0 0,-5 0-10 0,3 4 0 15,-3 4 9-15,5 6-9 0,3 2 0 0,-3-2 9 16,1 1-9-16,2 3 0 0,-6 1 8 0,6-5-8 15,3 5 0-15,-1-5 0 0,4-2 0 0,-4-5 0 16,1 5 0-16,5-9 0 0,-3 1-20 0,0-4-4 16,0-7 0-16,3 5-1 15,-8-10-35-15,3 1-8 0,5 1 0 0,-8-4-692 0,-6-4-137 16</inkml:trace>
  <inkml:trace contextRef="#ctx0" brushRef="#br1" timeOffset="-212136.56">984 1704 1926 0,'0'0'85'0,"8"0"18"16,-5 7-83-16,5-7-20 0,0 0 0 0,2 4 0 16,1-1 0-16,5 1 0 0,0-4 0 0,2 0-8 15,3 0-104-15,3-4-20 0</inkml:trace>
  <inkml:trace contextRef="#ctx0" brushRef="#br1" timeOffset="-211420.45">1371 1696 2224 0,'-8'0'99'0,"0"-2"20"0,5 2-95 16,-10-5-24-16,2 5 0 0,3 0 0 0,-2 0 99 0,-1 5 15 16,1-3 3-16,-6-2 1 0,5 5-57 0,3-2-11 15,-2 4-2-15,2-7-1 0,0 7-11 0,0-3-1 16,5 3-1-16,3 0 0 0,0 1-34 0,3-1-20 16,2 0 2-16,-2 0 1 0,5 0-5 0,0 2-1 15,-3-2 0-15,8 3 0 16,-2-10-17-16,-3 0-4 0,2 4-1 0,-2-4 0 15,0 3 2-15,3-6 1 0,-11 3 0 0,0 0 0 0,2-4 18 0,-2 4 4 16,6 0 1-16,-6-7 0 0,0-1 31 0,0 8 5 0,0-2 2 0,-6-3 0 16,4-2-7-16,-4 7 0 0,6 0-1 0,0-4 0 15,-5 1 16-15,0-1 3 0,5 4 1 0,0 0 0 16,0 0-23-16,0-3-8 0,5-1 0 0,-5 4 9 16,3-7-9-16,5 7 0 0,-6 0 0 0,6-3 0 15,0-2 0-15,-5 5 0 0,5 0 0 0,0 0 0 16,0-2 0-16,2 2 0 0,-2-5 0 0,0 5 0 15,-8 0-10-15,8 0 10 0,3 0-13 0,-3-4 5 16,-1 1-7-16,-1-4-1 0,-1 3 0 0,3-6 0 16,-3-2 16-16,1 1 0 0,2 1 0 0,-6-4 0 15,3-5 0-15,-2 8 0 0,0-18 10 0,2 11-10 16,-5-4 10-16,0 4-10 0,0-11 12 0,0 8-12 16,0-2 40-16,0 9 2 0,0-8 0 0,-5 11 0 15,2 1-21-15,3-2-4 0,0 5-1 0,-3 5 0 0,3-3 13 0,0 5 3 16,0 0 0-16,-5 5 0 31,3-3-13-31,9 31-3 16,4 26 0-16,0-2 0 0,-1-17-16 0,3-8-9 15,-2-3 1-15,2-3 0 16,0-8-20-16,-2 1-3 0,5-9-1 0,-5 1 0 0,-4-4 20 0,4-7 3 16,0 5 1-16,-3-10 0 0,-1 1 8 0,1 1 11 15,3-8-3-15,-8 1 0 0,-3-2 0 0,5 1 0 16,-5-3 0-16,0-3 0 0,0-2-8 0,0 0 8 15,-5 1-8-15,2-4 8 0,3 4-8 0,0 4 8 16,-3-1-8-16,-2 1 8 0,2 3 7 0,3 4 1 16,-5-1 0-16,2 1 0 15,-2 7-40-15,5 0-7 0,0 0-1 0,0 0-1 0,-2 7 33 0,-1 1 0 16,6 3 0-16,-3 3 0 0,0 0-10 0,2 5 2 0,3-5 0 0,3 1 0 16,-5-1-4-16,5 2 0 0,0-6 0 0,0 4 0 15,2-7-25 1,1 2-6-16,0-7-1 0,-3 3-748 31,0-3-149-31</inkml:trace>
  <inkml:trace contextRef="#ctx0" brushRef="#br1" timeOffset="-211308.75">1326 1461 2026 0,'0'0'44'0,"0"0"10"0,13-4 2 15,5-3 1-15,6-1-45 0,3-6-12 0</inkml:trace>
  <inkml:trace contextRef="#ctx0" brushRef="#br1" timeOffset="-207723.59">460 6433 1555 0,'0'0'138'0,"0"0"-110"15,0 0-28-15,0 0 0 0,0 0 122 0,0 0 19 16,0 0 4-16,0 0 1 0,3 7-43 0,-3 3-9 16,0 6-2-16,3-2 0 0,2 3-44 0,-5 1-10 15,3 1-2-15,2 2 0 0,-5-2-13 0,3 2-3 16,2 1-1-16,-3-4 0 0,1 4-19 0,2-8-16 16,3 4 4-16</inkml:trace>
  <inkml:trace contextRef="#ctx0" brushRef="#br1" timeOffset="-207538.6">706 6287 1728 0,'0'0'76'0,"0"0"16"16,0 0-73-16,0 0-19 0,0 0 0 0,0 0 0 16,6 7 120-16,-6 0 21 0,2 5 4 0,1-2 1 15,2 8-77-15,-2 1-15 0,2 0-3 0,-2 2-1 16,5 7-18-16,-6-2-4 0,4 0-1 0,-4-5 0 15,4 8-19-15,-4-6-8 0,-2-2 8 0,8-4-8 16,-8 1 0-16,3-3-20 0,2 1 3 0</inkml:trace>
  <inkml:trace contextRef="#ctx0" brushRef="#br1" timeOffset="-207357.08">437 6591 921 0,'0'0'82'0,"0"0"-66"0,0 0-16 0,0 0 0 0,0 0 263 0,0 0 49 16,0 0 9-16,0 0 3 0,0 0-211 0,10-3-41 15,3 3-9-15,6-4-2 0,-6-3-24 0,11 4-5 0,2-4 0 0,9 2-1 32,-6-2-86-32,5 0-17 0,-5 0-3 0</inkml:trace>
  <inkml:trace contextRef="#ctx0" brushRef="#br1" timeOffset="-206590.98">1050 6417 1555 0,'-2'0'138'0,"2"-3"-110"0,-11 3-28 0,3 0 0 0,0 0 126 0,-2 0 20 0,-6 0 4 0,5 0 1 16,-7 0-23-16,2 3-4 0,5 1 0 0,-5 1-1 15,3-3-53-15,-3 5-10 0,6 1-3 0,2-1 0 16,-3 4-36-16,3-4-7 0,0 7-2 0,6-2 0 15,2 2-12-15,0 0-10 0,2-2 2 0,1 2 0 16,5 0 8-16,0-2-8 0,0 2 8 0,5-2-8 16,0-3-26-16,6-1-5 0,-9-1-1 0,9-3 0 15,-3-1 6-15,2-6 1 0,1 3 0 0,-1-4 0 16,-7-3 5-16,5-1 0 0,-6 1 1 0,1-7 0 0,-3 3 16 16,0 1 11-16,0-2-13 0,-8-2 5 0,2 0 8 15,-2 0 14-15,-2-2-3 0,2 6-1 0,0-2 10 0,-8-2 3 16,0 7 0-16,5-4 0 0,-5 3 0 0,-2 1 0 15,-1 0 0-15,-2 7 0 0,5-4-11 0,-5 8-3 16,5-4 0-16,-8 7 0 0,5 0-9 0,1 1-12 16,-1-1 2-16,-2 4 1 15,10 1-27-15,-2-3-6 0,5-1-1 0,0 3 0 16,5-4-93-16,-2 0-20 0,5 0-3 0,2-7-1 16,6 5 87-16,0-5 17 0,-5-5 3 0,7 3 1 0,-2-5 34 0,-5 2 7 15,5-2 2-15,-6-4 0 0,1 1 56 0,-1-2 11 0,4 1 2 0,-9 1 1 16,3-4 50-16,-3 2 9 0,6 1 3 15,-9-4 0-15,4 6-38 0,-6-3-7 0,2 1-2 0,4-4 0 16,-4 8-18-16,1-4-4 0,2 4-1 0,-5 0 0 16,3-1-38-16,2 6-15 0,-5 2 11 0,3-5-11 15,5 5 0-15,-6 0 0 0,4 5 0 0,2-3 0 16,-3 6 0-16,0-1 0 16,-2 0 0-16,2 4 0 0,-2-4-20 0,2 8-8 0,-2-4 0 15,-3 1-1-15,2-3 37 0,4 6 7 0,-6-4 1 0,2 3 1 16,4-6-31-16,-6-1-6 0,0-7-2 0,0 0 0 15,0 0 6-15,0 0 0 0,0 0 1 0,0 0 0 16,0 0 2-16,2-7 0 0,-2-1 0 0,3-1 0 16,2-7 13-16,-5 1-11 0,3 1 11 0,2 3-10 0,3 1 10 15,-5-2-13-15,5 3 5 0,-6 0 8 0,4 2-8 0,-4 0 8 16,6 4 0-16,0 3 0 16,-5 0-29-16,5 3-2 0,0 1 0 0,2-1 0 0,-2 8 19 0,0-4 3 15,3 5 1-15,-3-2 0 0,2-3 8 0,1 4 0 16,5 1 0-16,-6-2 0 0,6 1 0 0,-5-4 0 15,5 0 0-15,-3 5 0 0,5-5 0 0,-2-7 0 16,0 0 0-16,-3-4 0 0,0-4 0 0,-2 1 11 16,-3-4-3-16,3-3 0 0,-3-1 45 0,-1 1 9 15,-4-5 2-15,-3-2 0 0,0 3-7 0,-3-4-1 16,3 8 0-16,-5-5 0 0,3 5-12 0,-6 3-4 16,0-4 0-16,0 8 0 15,2-2-59-15,-2 4-12 0,1-2-2 0,1 3-820 16,6 4-164-16</inkml:trace>
  <inkml:trace contextRef="#ctx0" brushRef="#br1" timeOffset="-206020.5">704 7411 230 0,'8'-4'10'0,"-8"4"2"0,0 0-12 0,-6-3 0 15,6-4 0-15,0 3 0 16,-2-3 437-16,2 7 85 0,0-7 17 0,-5 7 3 0,5 0-334 0,-3-8-68 15,-5 8-12-15,0-4-4 0,0 4-61 0,3 0-13 16,-8-3-2-16,5 3-1 0,2 0-29 0,-7 0-6 16,2-4 0-16,1 4-1 0,2 0-11 0,-3 0 0 15,3 4 9-15,-2-4-9 0,-3 7 0 0,2-4 0 16,3 6 0-16,3 1 0 0,-3-3-12 0,0 4 4 16,3 4 0-16,2 6 0 46,3-2-27-46,16-1-5 0,10-4 0 0,3 1-1 16,-10-15-219-16,-3-3-44 0,-3-9-9 0,3 1-2 0,-8-3 337 0,0-8 67 0,0 4 14 0,-6-8 2 16,1 5 7-16,-3-5 2 0,5-2 0 0,-5-5 0 15,-5 0-54-15,2-3-12 0,3-1-1 0,0 1-1 16,-2 8-34-16,-4 2-12 0,4 5 9 0,2 2-9 16,0 5 23-16,-5 3-1 0,2 3 0 0,3 1 0 15,0 7 11-15,0 0 3 0,0 0 0 0,-5 7 0 16,5 8-36-16,5 3 0 0,-5 1 0 0,8 5 0 15,-8 2 0-15,8-1-9 0,-3 8 9 0,8-4 0 16,-7-4 0-16,7 4 0 0,-3-3 9 0,1-5-9 16,5-2-129-16,2-1-33 0,1-4-6 0,-3 1-2 15</inkml:trace>
  <inkml:trace contextRef="#ctx0" brushRef="#br1" timeOffset="-205236.86">1037 7216 1728 0,'0'0'153'0,"0"0"-122"15,-8-4-31-15,0-3 0 0,6 2 145 0,-6 2 23 16,0-4 5-16,0 3 1 0,0-3-52 0,5 4-10 16,-5-1-3-16,8 4 0 0,0 0-68 0,-8 0-13 15,-2 0-4-15,7 0 0 0,3 0-24 0,-8 4 0 16,3 6 0-16,2-3 0 0,-5 5 0 0,8 2-12 16,-2 0 4-16,-4 5 8 0,6-5-26 0,0 4 2 15,0-3 1-15,6 3 0 16,-4-8-26-16,6 6-6 0,0-6-1 0,0 1 0 15,3-4-30-15,-1 1-6 0,-2-8-2 0,8 0 0 16,-5-5 10-16,2 2 1 0,0-4 1 0,-2-4 0 0,-1-3 62 0,-2-1 12 16,0 4 8-16,0-3-10 0,-5-1 26 0,2 1 6 0,-5 0 1 0,0-5 0 15,-5 5 9-15,2-4 1 0,-2 6 1 0,-3 2 0 16,5-1-3-16,-7 1-1 0,-1-2 0 0,-2 8 0 16,2-3-13-16,1 4-2 0,2-1-1 0,-3 4 0 15,3 0 2-15,0 0 0 0,-2 0 0 0,10 0 0 16,0 7-16-16,0 0-10 0,0-3 2 0,0 3 0 15,8 5-4-15,2-5 0 0,-2 3 0 0,3 1 0 16,5-3 1-16,-6 3 0 0,9-4 0 0,-1 3 0 16,-2-6 11-16,-3 3 0 0,3-7 0 0,0 5 0 15,-3-10 18-15,3 5 2 0,0-7 1 0,-5 3 0 16,-1-3-9-16,1-3-1 0,2-1-1 0,-5-1 0 16,-3-2 49-16,1 0 9 0,-6-1 3 0,2 4 0 0,-2-3-9 15,0-1-2-15,0 1 0 0,-2 0 0 16,-4-5-30-16,4 8-6 0,-1 4-2 0,-2-3 0 0,2 1-22 15,-5 2 0-15,3 4 0 0,2-1 0 0,1 1 9 0,2 3 7 16,0 0 2-16,-6 7 0 0,4 0-18 0,-4 0 0 16,4 5-8-16,2 2 8 0,2 0-19 0,4 5 3 15,2-2 0-15,-6-1 0 0,9-2-7 0,2 0-1 16,-2 1 0-16,2-8 0 16,8 4-9-16,-2-4-3 0,-6-4 0 0,3 1 0 0,2-4 22 0,-2-4 4 15,3 1 1-15,-6-1 0 0,3-6 9 0,0-1 12 16,-6-4-2-16,6 4-1 0,-11-6 19 0,9 1 3 15,-12-1 1-15,6-2 0 0,-5 1-10 0,-3 4-2 16,0-5 0-16,5 5 0 0,-10-1-12 0,2 1-8 16,0 0 8-16,-4 3-8 15,-1 3 0-15,-8 13 0 16,-11 9 0 0,6 0 0-1,5 0-16-15,8-2-8 0,8-2-2 0,6-3 0 16,7-3-35-16,3 3-7 0,2-7-2 0,6 8 0 15,2-8 14-15,-4 7 4 0,4-7 0 0,1 4 0 16,-1-1 6-16,-5 1 2 0,3 3 0 0,-6 0 0 0,-2 1 44 0,-5 3 0 0,7-1 10 0,-10-3-2 16,3 4 69-16,-8 4 14 0,-3-1 2 0,-3 5 1 15,-8-5-48-15,-2 4-10 0,0-3-1 0,-3 6-1 16,-5-2-34-16,2-5 0 0,-4 0 0 0,-4 2-1150 16</inkml:trace>
  <inkml:trace contextRef="#ctx0" brushRef="#br1" timeOffset="-204366.08">762 7912 345 0,'-5'-4'31'0,"-3"-3"-31"16,0 0 0-16,0 2 0 0,0 3 401 0,5-3 75 16,3 5 14-16,0 0 3 0,0 0-315 0,0 0-63 15,0 0-13-15,0 5-2 0,3 6-29 0,5 3-6 0,-8-4-1 0,3 9 0 16,2 2-33-16,3-2-7 0,-6 6-2 0,6 4 0 16,-5-3-8-16,2 2-2 0,3 5 0 0,-5 0 0 15,5 0 16-15,0 0 4 0,-6-5 0 0,6 0 0 16,0-2-32-16,3-5-20 0,-1-2 4 0,4 0 0 31,-4-10-20-31,1 3-4 0,-3-12-1 0,5 0 0 0,0-7-18 0,-2-5-3 0,-3-2-1 16,2-7 0-16,1 0 36 0,-3-10 7 0,0 3 2 0,0-5 0 15,-6 0 18-15,6-2-8 0,-8-5 8 0,3 4 0 16,-3-1 0-16,0 4 0 0,0 0 0 0,0 0 0 16,-3 9 0-16,1-1 11 0,-4 6-2 0,6 5 0 15,-2 2 26-15,-4-2 5 0,4 7 0 0,2 0 1 16,0 7 2-16,0 0 0 0,0 0 0 0,0 0 0 15,0 0-16-15,2 11-3 0,-2-1-1 0,6 9 0 0,-6-1 1 0,0 4 0 16,0 3 0-16,0 4 0 0,0-3-24 0,0 2 0 16,2 2 0-16,-2-1 0 0,6-1 8 0,-6 2 1 15,2-6 0-15,1 2 0 0,-3-5-9 0,0-2 0 16,5-5-12-16,-5-2 12 0,3-1-12 0,-3-4 12 16,0-7-12-16,0 0 12 0,5-4-24 0,-2 1 4 15,2-8 0-15,-2-1 0 0,5-2-3 0,0 0 0 16,-6-5 0-16,6 5 0 0,-5 0 10 0,5-1 1 15,0 4 1-15,0-3 0 0,0 7 3 0,-3 0 0 16,8 2 0-16,-5 2 0 0,-8 3 8 0,5 0 0 16,3 3 0-16,0 4 0 0,0-2 10 0,0 2 7 15,3 4 2-15,-3-1 0 0,2 2-10 0,-2-3-1 16,3 3-8-16,-1-1 12 0,6-3-12 0,-5 1 0 0,5-2 0 0,-6 2 0 16,6-6 0-16,0 4 0 15,-5-7 9-15,2 0-9 0,-5-3 16 0,0-1-3 0,2-3 0 0,4 0 0 16,-9 0 15-16,3-5 4 0,0-2 0 0,0 2 0 15,0 3-12-15,-6-10-1 0,6 5-1 0,-8-5 0 16,3-2-18-16,2 7 10 0,-5-5-10 0,0 0 8 16,0 2-8-16,0-1 0 0,-8 6 9 0,5-2-9 15,-4 4 0-15,1-1-15 0,4-1 3 0,-6 5 0 16,0-3 1-16,0 6 1 0,5-3 0 0,-5 7 0 16,-2 0 10-16,4 4-13 0,6 3 5 0,-2 0 8 15,-6 3-11-15,5 2 11 0,3 2-8 0,0 5 8 16,0 2-8-16,0-3 8 0,8 4-8 0,-3-1 8 15,3 2 0-15,0-1 0 0,0-1 0 0,0-3 0 0,5-3 0 0,1-1 0 16,-4 0 0-16,6-7 0 0,-5 0 0 0,4-2-13 16,-1-5 5-16,2 0 8 0,-1-7-19 0,-1 0 4 15,2-5 1-15,-9-2 0 16,4-5-22-16,-3-2-4 0,-5 2 0 0,2-2-783 16,-5 0-156-16</inkml:trace>
  <inkml:trace contextRef="#ctx0" brushRef="#br1" timeOffset="-204222.46">775 7981 2361 0,'-18'14'104'0,"10"-10"23"0,0-1-102 0,8 1-25 16,-5-1 0-16,5-3 0 0,0 0 48 0,7 0 5 0,1-3 1 0,8-4 0 16,5-4-54-16,3-1 0 0,5-2-11 0</inkml:trace>
  <inkml:trace contextRef="#ctx0" brushRef="#br1" timeOffset="-203511.32">677 8912 2026 0,'-5'-14'90'0,"5"9"18"0,0-2-86 0,0 0-22 16,0 0 0-16,0 0 0 16,0 0 130-16,0 7 22 31,5 12 4-31,-2-3 0 0,2 5-28 0,-2 3-5 0,5-3-2 0,-5 0 0 15,2 0-92-15,-5 0-18 0,8-2-11 0,-6 7 12 16,-2-5-12-16,0 0-14 0,0 0 3 0,0-2 1 16,3-5-7-16,-3 0-2 0,0 0 0 0,0 0 0 15,0-7-45-15,0 0-8 0,0 0-3 0,5-2 0 16,3-3 18-16,-5-7 3 0,0 5 1 0,2-2 0 16,3-3 9-16,0 5 1 0,-3 0 1 0,3 0 0 15,0-5 29-15,-5 5 13 0,10 5-12 0,-5-3 12 16,-3 0-8-16,3 3 8 0,0 2 0 0,2 2 0 0,4 3 0 0,-4 0 0 15,3-3 0-15,3 5 0 0,0 0 0 0,3 0 0 16,-9 5 0-16,6-5 8 0,3 0-8 0,-1 5 0 16,-2-5 0-16,-3 0 0 0,3 0 0 0,0-2 0 15,-3-3 0-15,3-2 0 0,-8 0 0 0,3 0 0 16,-1-7 0-16,-2 2 0 16,-5-2 11-16,2 0 0 0,-5 0 0 0,3-2 0 0,-3-3 48 0,0 0 9 15,-3 3 3-15,-2-3 0 0,2 0-13 0,1 3-2 16,-6-3-1-16,2-2 0 0,4 2-15 0,-6 3-2 15,0-3-1-15,5-2 0 0,-2 2-37 0,2 3 0 16,-5-3 0-16,6 3 0 0,-4-3 0 0,4 7 0 16,2-2 0-16,-3 5 0 15,3-3-85-15,0 5-15 0,0 0-4 0,0 0-704 16,3 5-140-16</inkml:trace>
  <inkml:trace contextRef="#ctx0" brushRef="#br1" timeOffset="-202715.45">1426 8830 2016 0,'0'0'179'15,"-8"-5"-143"-15,0-2-36 0,6 5 0 16,-9-3 169-16,6 0 27 0,-3 3 6 0,5-3 1 16,-5-2-112-16,6 5-23 0,-6-5-4 0,2 2 0 15,4 3-38-15,-1-3-7 0,-2 2-2 0,2-1 0 16,-5 4-8-16,6 4-1 0,-4-1-8 0,4 4 12 15,-6-2-12-15,-3 4 0 0,6 3 0 0,2 2 0 0,-5 0 0 0,0 5-10 16,8-5 10-16,-2 5-12 16,2 2-4-16,2-2 0 0,6-5-1 0,0 5 0 15,3-5-37-15,-1 0-7 0,4 0-2 0,-1-7 0 16,3 0-3-16,2-2-1 0,-2-5 0 0,-5-5 0 16,4 3 31-16,-4-5 7 0,-3 0 1 0,3-5 0 0,-3 0 54 0,-6 3 11 15,3-3 3-15,-2-2 0 31,-3 0 14-31,-10-12 3 16,-9-7 1-16,0-2 0 0,4 16-41 0,4 5-8 16,-2 2-1-16,2 5-8 0,1 7 0 0,-1 0-12 15,3 5 0-15,0 2 0 0,6 0 2 0,-4 2 1 16,4 3 0-16,2 2 0 16,0 0-19-16,0 3-3 0,8-8-1 0,-3 3 0 15,8-3-5-15,-2 3-2 0,4-5 0 0,-1-2 0 16,4-3 5-16,-2-2 1 0,3-2 0 0,-1-3 0 0,-2-2 18 0,-3-5 4 15,0 3 1-15,1-3 0 0,-1-2 10 0,-8 0 8 0,1 2-8 0,-4-2 11 16,3 2 10-16,-5 3 3 0,3-3 0 0,-6 3 0 16,3-3 2-16,0 5 1 0,-5 2 0 0,5-2 0 31,0 7-7-31,0 0 0 16,5 7-1-16,-2-2 0 15,5 2-19-15,-5-3 0 0,2 4 0 0,3-1 0 16,-3 0 0-16,3 2 0 0,-3-4-10 0,3 9 10 15,-2-7 0-15,-1 5 15 0,3-5-3 0,-5 5 0 16,4-3 13-16,1 3 3 0,0-5 0 0,-2 0 0 0,-1 0-12 0,3 0-3 16,2 0 0-16,1-2 0 0,-3-3-13 15,0-2 0-15,3-2 0 0,4-3 0 0,-4-2 0 0,5 0-15 16,-6-5 3-16,1-2 1 0,0-2 11 16,2-3 0-16,-8-2 0 0,3-5 0 0,0 0 0 0,0 0 0 15,-8-7 0-15,3 5 0 0,-3 0 22 0,-3-5 0 16,3 0 0-16,-5 0 0 0,-1 0 2 0,-2-2 1 15,0 2 0-15,1 0 0 0,-1 14-25 0,0 2 0 16,-3 1 0-16,0 9 0 0,4 0 20 0,4 5 0 16,-5 2-1-16,8 2 0 0,-5 5-19 0,2 7-19 15,0 5 4-15,-2 0 1 0,5 2-3 0,5 5-1 16,-5 2 0-16,6 5 0 0,2-5 18 0,0 5 0 16,2 0 0-16,3 0 0 15,6-5-80-15,-1 3-13 0,1-5-3 0,2-5-1067 0</inkml:trace>
  <inkml:trace contextRef="#ctx0" brushRef="#br1" timeOffset="-202364.35">2117 8564 115 0,'0'0'10'0,"0"-7"-10"0,0 7 0 0,0-7 0 16,0 0 446-16,0 0 87 0,0 2 18 0,0-2 3 16,-8 0-330-16,8 4-65 0,-6-1-14 0,6 4-2 15,-2-3-27-15,2 3-6 0,-5-4-1 0,-1 4 0 16,1 0-51-16,-3 7-10 0,3-7-3 0,-3 7 0 15,-5 5-36-15,7-3-9 0,-7 3 0 0,8 7 0 16,-3-3-20-16,0 8-5 0,-3-3-2 0,11 5 0 16,-5-5-1-16,5 5 0 0,5-5 0 0,-2 0 0 15,5 2-37-15,2-6-8 0,1-3-2 0,2 3 0 16,-2-8-31-16,5-4-6 0,-3-3-2 0,3-4 0 16,0-5 68-16,-6-5 14 0,3-2 2 0,1-5 1 0,-4-2 88 0,-2 2 17 15,0-7 4-15,-3-2 1 0,1 0-7 0,-6-3-2 16,0 3 0-16,-6 0 0 0,4-5-48 0,-1-5-9 15,-10 3-3-15,5-5 0 0,3 0-12 0,-3 0 0 16,2 5 0-16,1-3-10 0,-3 10 10 0,0 9-8 16,6 2 8-16,-4 6-8 0,4 6 8 0,2 5-12 15,-6 5 12-15,6 9-12 0,0 0 12 0,0 12-12 16,0 2 12-16,0 5-12 16,6 5-91-16,-6-3-18 0</inkml:trace>
  <inkml:trace contextRef="#ctx0" brushRef="#br1" timeOffset="-201747.53">841 9693 2253 0,'6'-7'49'0,"-4"-5"11"0,1 5 1 0,2 0 3 16,-2-5-51-16,2 5-13 0,-2 0 0 0,-3 0 0 0,8 7 112 0,-8 0 20 15,0 0 4-15,2 2 1 0,6 8-59 0,0-1-12 16,-5 5-2-16,2 3-1 0,6-1-31 0,-3 5-5 15,-8 3-2-15,2-3 0 0,6 5 4 0,0-5 1 16,-5 0 0-16,5-2 0 16,0-5-48-16,0 0-10 0,0-2-1 0,-6-5-1 0,6 0 13 0,-5 0 2 15,2-2 1-15,-5-5 0 16,0 0-10-16,0 0-1 0,0-7-1 0,0-5 0 0,0 0 10 0,0-2 1 16,-5 0 1-16,5-5 0 0,0 5 5 0,5-5 1 15,-5 5 0-15,0 0 0 0,3 5 8 0,5-3-13 16,0 0 5-16,0 5 8 0,-6 0-12 0,6 5 12 0,3-3-10 15,-1 10 10-15,4-3 0 0,-4 5 0 0,-2 0 0 16,5 5 0-16,3 2 0 0,-5 0 0 0,5 0 0 0,0 5 10 31,-3-5-10-31,11-2 0 16,13 2 0-16,-11-7 0 16,-7-7 16-16,-9-2 5 0,6-5 1 0,-8-5 0 15,-3 0 13-15,1-2 2 0,-6 0 1 0,2 0 0 16,4-5-14-16,-6 5-2 0,0 0-1 0,0 0 0 15,-6-3-1-15,4 8 0 0,2-3 0 0,0-2 0 16,-6 7-20-16,4 0 0 0,-1 0 0 0,3 2 0 16,0-2 10-16,0 7-2 0,0 0-8 0,0 0 12 15,0 0-32-15,0 0-6 0,0 0-2 0,0 0 0 16,0 7-152-16,11-2-32 0,-1-3-5 0</inkml:trace>
  <inkml:trace contextRef="#ctx0" brushRef="#br1" timeOffset="-200966.43">1648 9660 2746 0,'0'0'60'0,"-5"-7"13"0,2 0 3 0,-2-5 1 0,2 0-61 0,-4 3-16 15,4-3 0-15,-5-2 0 0,0 2 68 0,0 3 10 16,5-5 2-16,-4 2 1 0,-1 0-28 0,5 5-5 16,-5 0-2-16,0 0 0 0,5 5-46 0,-5-3 0 15,3 5 0-15,-3 5 0 0,3 2-8 0,0 2-2 16,-3 5 0-16,5 3 0 0,0-1-7 0,-2 3-2 15,5 7 0-15,0-5 0 16,5 5-15-16,-2-5-3 0,5 0-1 0,0 5 0 16,3-5-24-16,4-2-5 0,4-5-1 0,-6 0 0 15,3-9 5-15,0 2 1 0,2 0 0 0,-4-7 0 0,-1-2 50 0,0-3 12 0,-5-7 0 0,3 5 0 16,2-7 54-16,-10 0 14 0,4 0 2 0,-7-5 1 16,3 0-11-16,-3 3-3 0,-8-8 0 0,3 8 0 15,-3-10-30-15,0 7-7 0,0-2 0 0,-3 2-1 16,4 5-19-16,-1 0 0 0,-3 0 0 0,3 2 0 15,0 5 0-15,0 0-11 0,3 0 0 0,-3 7 0 16,3 0-4-16,2 0-1 0,-5 7 0 0,5 0 0 16,3 0-2-16,-5 7-1 0,5-2 0 0,0 2 0 15,5 0-4-15,-2-2-1 0,5 2 0 0,-5 0 0 16,5 0 15-16,2-2 9 0,6 0-12 0,0-3 12 16,-8-2-25-16,5-2 1 0,3-5 1 0,0 0 0 0,-3 0 6 15,3-5 1-15,-5-2 0 0,4-2 0 0,-4-3 36 0,0-2 8 16,-6-5 2-16,3 5 0 0,-6 0-18 0,1 2-3 15,-3-2-1-15,0 2 0 0,0 3 8 0,-3-3 2 16,3 5 0-16,-2 0 0 0,-3 2-2 0,2 3 0 16,3 2 0-16,0 0 0 0,0 0 7 0,0 0 1 15,0 0 0-15,0 0 0 16,0 7-45-16,3 0-9 0,2 0-2 0,5 5 0 0,-2-5 32 0,3 0 0 16,-3 7 0-16,2-7 0 0,1 5 0 0,5-3 0 15,-8 3 0-15,2-5 0 0,1 7 0 0,0-2 0 16,-3-5-8-16,5 5 8 0,-8-3 0 0,3-2 0 15,0-2 0-15,0 2 0 0,0-2 11 0,0-3 1 16,2-2 1-16,-2 0 0 0,-2-7-13 0,1 2 9 16,1-2-9-16,-2-2 8 0,4-5 4 0,-2-3 1 0,-5 1 0 15,5-8 0-15,-6 3-25 0,4 0-4 16,-4-5-2-16,-2-2 0 0,6-5 18 0,-6 7 0 0,0-7 0 0,0 5 9 16,-6 2 5-16,4 0 1 0,2 10 0 0,-6-3 0 15,4 7-3-15,2 3-1 0,-5 2 0 0,2 2 0 16,0-2 7-16,3 7 2 0,0 0 0 0,0 12 0 15,0-5-20-15,0 2 0 0,0 3 8 0,0 2-8 16,0 5 36-16,6-5 3 0,-1 7 1 0,-3-2 0 16,4 2-26-16,2 5-5 0,-3-5-1 0,3 0 0 0,0 5-8 15,2-7 12-15,4 2-12 0,-9 0 12 16,3-2-12-16,-3 0 0 0,6 0 0 0,-3-5 8 16,-3 0-8-16,3-7-9 0,0 5 9 0,0-5-13 15,-8-7-106-15,8-5-21 0,2 5-4 0</inkml:trace>
  <inkml:trace contextRef="#ctx0" brushRef="#br1" timeOffset="-200641.89">2365 9361 2944 0,'0'0'65'0,"0"0"14"0,-5 0 2 0,5 0 1 0,0 0-66 0,0 0-16 16,-5 5 0-16,5-5 0 0,0 0 16 0,-3 2-1 15,-5 8 0-15,6-3 0 0,-1 0-15 0,-2 0 8 0,-3 0-8 0,0 5 0 63,0-3-60-63,-13 10-19 0,-16 7-3 0,10-5-1 16,11-9-130-16,6-5-27 0,2-5-4 0,8-2-2 0,0 0 200 0,10 5 46 0,1-5 0 0,2 2 0 15,0-2 42-15,1 5 8 0,4-3 2 0,-5 5 0 16,3-2 8-16,0 2 1 0,-3 5 1 0,1-3 0 15,-4-2 10-15,3 0 1 0,1 5 1 0,-6-5 0 16,2 0-24-16,-2 0-5 0,3 0-1 0,-3-2 0 16,-3-3-27-16,3-2-5 0,0-2-2 0,2-3-809 15,4-2-161-15</inkml:trace>
  <inkml:trace contextRef="#ctx0" brushRef="#br1" timeOffset="-200418.48">2500 9187 2188 0,'-5'0'195'0,"5"0"-156"16,0 0-31-16,0 0-8 0,0 0 119 0,0 0 22 15,0-2 5-15,5-3 1 0,9-2-98 0,-7 5-19 16,4-3-4-16,2-2-1 0,1 2-4 0,-1 3-1 16,3 2 0-16,0 0 0 0,-9 0-20 0,7 7 0 15,-4-2 0-15,-2 2 0 0,0 2 56 0,-3-2 6 16,-5 5 2-16,6 2 0 0,-6-2-64 0,5-3-12 15,-5 3-2-15,0 2-1 16,3-7-81-16,-3 5-17 0,0 0-3 0,0-3-1126 0</inkml:trace>
  <inkml:trace contextRef="#ctx0" brushRef="#br1" timeOffset="-200261.9">2641 9561 2329 0,'0'0'103'0,"0"0"21"0,0 0-99 0,7 7-25 0,-7-7 0 0,0 7 0 15,0-2 168-15,3 2 29 0,-3 0 6 0,0 0 1 16,-3 0-87-16,3 5-17 0,0-5-3 0,-5 0-1 16,5 5-68-16,-2-3-15 0,2-2-2 0,-6 5-1 15,1-5-113-15,2 0-22 0,1 0-5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15:07.4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10869 6892 1101 0,'5'-3'24'0,"3"-1"4"0,3-3 2 0,-1 0 2 0,4-1-32 0,4 1 0 0,1 0 0 0,5 3 0 15,-1-3 60-15,6 4 6 0,1-1 1 0,1 1 0 16,4-1-15-16,2 1-2 0,2-2-1 0,4 3 0 16,4-3-6-16,6 1-2 0,6 4 0 0,-1 0 0 15,5-3-10-15,1 3-3 0,2 0 0 0,8 0 0 16,3 0 4-16,2 0 0 0,-2 0 0 0,5 0 0 15,5 0-15-15,0 0-2 0,-5 0-1 0,3 0 0 16,5 0-6-16,0 0-8 0,-5 0 11 0,-1-4-11 16,1 4 23-16,-3 0-3 0,-3-3 0 0,-2 3 0 0,-11 0-20 15,0 0 0-15,-5-4 0 0,-2 4 0 16,-7 0 0-16,-1 0 12 0,-4 4 0 0,-4-1-1 0,-4-3-11 0,-7 4 0 16,0-1 0-16,-8 1 0 0,-3-4-10 0,-3 0-4 15,-7 0-1-15,0 5 0 16,-1-3-17-16,-5-2-4 0,-5 0-1 0,0 0-534 15,-2 8-106-15</inkml:trace>
  <inkml:trace contextRef="#ctx0" brushRef="#br0" timeOffset="765.83">9329 8630 1148 0,'8'-5'25'0,"0"5"6"0,0-2 1 0,5-3 0 0,6 5-32 0,-1 0 0 15,3 0 0-15,3-2 0 0,3 2 56 0,-1-5 4 16,6 5 2-16,0-2 0 0,7 2 3 0,4-5 1 0,10 5 0 15,0-7 0-15,5 7-12 0,3-3-2 16,5-1-1-16,5 4 0 0,11 0-35 0,3-5-8 16,5 3 0-16,8 2-8 0,8 2 18 0,2 3-3 0,3-5-1 0,6 0 0 15,7 4-5-15,0-1-1 0,3-3 0 0,3 0 0 16,5 5 0-16,0-3 0 0,8-2 0 0,2 0 0 16,3 0-8-16,1 0 0 0,-1 0 0 0,3 0 0 15,2 0 12-15,0 5 0 0,1-5 0 0,-1 0 0 16,3 2-2-16,-2 3 0 0,-3-3 0 0,0-2 0 15,2 7-10-15,-2-2 0 0,-6-3 0 0,-2 7 0 16,0-6 8-16,-11 4-8 0,-2-2 8 0,-3-3-8 16,-3 3 10-16,-2-5-10 0,-5 2 12 0,-4-2-12 15,-2 5 34-15,-7-5 0 0,-4 0 0 0,-2 2 0 16,-5 3-4-16,-3-1-1 0,-11-8 0 0,3 8 0 0,-3-1-19 16,-10-3-10-16,-8 0 10 0,-8 0-10 0,-5 0 0 0,-9 0 0 15,-7 0 0-15,-8 0 0 0,-3-3-17 16,-8-1 3-16,0-1 1 0,-7 3 0 15,-6 2-27-15,-6-5-4 0,-2-2-2 0,-5 0-898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25:53.7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3810 2748 230 0,'0'0'20'0,"3"4"-20"0,5-1 0 0,0 2 0 16,-3-3 55-16,0-2 6 0,6 5 2 0,2-3 0 15,0 3-29-15,6 2-6 0,-1-3 0 0,9-1-1 0,-1 1 3 0,6-1 1 16,5-3 0-16,3 0 0 0,-1 0-6 0,9 0-1 16,2 4 0-16,6-4 0 0,-3-4 19 0,5 1 3 15,5-1 1-15,4-3 0 0,1 7 1 0,-2 0 0 16,1 0 0-16,4 0 0 0,0 0-8 15,4 0 0-15,1 0-1 0,-2 4 0 0,0-4-15 0,1 3-2 16,4 1-1-16,-2 3 0 0,-9-4 3 0,4-3 0 16,-1 0 0-16,3 5 0 0,-5 2-4 0,-3 0-1 15,-2 0 0-15,-3 0 0 0,-3 0-19 0,0-2 10 16,-5-3-10-16,0 5 8 0,-5 5-8 0,-6-5 10 16,-2-7-10-16,-9 7 10 0,-4-2-10 0,-6-3 8 15,-3-2-8-15,-2 0 8 0,-5 0-8 0,-3-2 12 0,-3-3-12 16,-5-2 12-16,-2 4-1 0,-4-4 0 0,1-2 0 0,-6 2 0 31,1 0-39-31,-3 4-8 0,-1-1-2 0</inkml:trace>
  <inkml:trace contextRef="#ctx0" brushRef="#br0" timeOffset="905.97">9723 2879 460 0,'22'3'41'16,"4"-3"-33"-16,3 0-8 0,6 5 0 15,2-3 86-15,2-2 15 0,6 0 3 0,0 5 1 16,8-5-38-16,5 0-8 0,3 0-2 0,5 2 0 16,3 3-17-16,5-5-4 0,0-5-1 0,6 5 0 0,2 5-12 15,2-1-3-15,4-4 0 0,2 0 0 0,2 3-6 16,4-3-2-16,-4 0 0 0,3 0 0 15,6 7 0-15,2-7-1 0,0 4 0 0,0-1 0 0,3-3-11 0,3 4 10 16,5-4-10-16,-3 0 10 0,0 0-10 0,5-4 12 16,3 4-12-16,0-3 12 0,3-1-3 0,0 4 0 15,2-7 0-15,-2 7 0 0,0-3 14 0,-1-1 2 16,1 4 1-16,0 0 0 0,2 0 2 0,3 0 0 16,-3 0 0-16,1 0 0 0,-1 0-5 0,-2 0-1 15,2 0 0-15,-2 4 0 0,0-1-4 0,-1 4-1 16,4-3 0-16,-4-1 0 0,1 4-17 0,0-7 8 15,-1 7-8-15,4-2 0 0,-3 2 8 0,-3 0-8 0,-3 4 0 16,0-3 0-16,-2-6 8 0,3 3-8 0,-4-3 0 16,-4 3 0-16,-1 2 9 0,1 0-9 0,-3 0 0 0,-1-2 9 15,-1-5-9-15,-4 0 12 0,-2 2-12 0,-3-2 12 16,1 0-4-16,-4 0-8 0,-2 5 12 0,-5-5-4 16,2-5 6-16,-2 3 1 0,-3-3 0 0,-5 5 0 15,-3-3 6-15,-6 3 2 0,1-4 0 0,-3 4 0 16,-2-7-10-16,-9 7-1 0,-2-3-1 0,-8-1 0 15,-2 4-3-15,-9-5-8 0,0 3 12 0,-4-3-4 16,-4 5 0-16,-2-2-8 0,-3-3 12 0,-5 5-4 16,-6-3-8-16,1 6 0 0,-3 2 0 0,-5-3-910 15</inkml:trace>
  <inkml:trace contextRef="#ctx0" brushRef="#br0" timeOffset="8557.83">9043 2745 230 0,'0'0'10'0,"0"0"2"0,-2-4-12 0,2 4 0 16,0 0 0-16,0 0 0 15,0 0 104-15,0 0 17 0,0 0 4 0,0 0 1 0,2-3-114 0,4 3-22 16,-6 0-5-16,5 3-1 0,6-3 6 0,-3 0 1 16,5 0 0-16,0 0 0 0,0 7 20 0,6-7 4 15,2 0 1-15,3 4 0 0,0-4 22 0,-1 0 5 16,4-4 1-16,5 4 0 0,5 0-5 0,0 0-1 15,0-3 0-15,5 3 0 0,6 3-17 0,-3 1-3 16,5-1-1-16,-2-3 0 0,4 5-7 0,-1-3-2 16,2 3 0-16,0 2 0 0,-1-3-8 0,-4-1 8 0,0 4-8 15,-3-7 8-15,-3-3-8 0,0-1 8 0,-5 4-8 16,0-3 8-16,-2-1 7 0,-6 4 1 0,-3 0 0 0,-2 0 0 16,-8-5-1-16,3 3 0 0,-9 2 0 0,3 0 0 15,-5 0-6-15,0 0-1 0,-2 0 0 0,-6 0 0 16,0 0 4-16,0 0 0 0,0 0 0 0,0 0 0 15,0 0-12-15,0 0 8 0,0 0-8 0,-6-5 8 16,6 5-8-16,-5 5 0 0,5-5 0 0,0 0 8 16,0 0-8-16,0 0 12 0,-3-5-12 0,3 5 12 15,0 0-12-15,0 0-11 0,0 0 3 0,0 0 0 32,8 5-27-32,0-3-5 0,0 7 0 0</inkml:trace>
  <inkml:trace contextRef="#ctx0" brushRef="#br0" timeOffset="9374.16">10787 2668 288 0,'0'0'25'0,"0"0"-25"16,0 0 0-16,0 0 0 0,5-3 93 0,1-1 14 0,-1 1 2 0,0-1 1 16,3-3-40-16,5 7-8 0,1 0-2 0,2 0 0 15,-1-3-6-15,7-1-2 0,-4 4 0 0,9-5 0 16,-1 5 13-16,0 0 3 0,-2-2 0 0,5 2 0 16,3 2-39-16,-3 3-7 0,0-5-2 0,-2 0 0 15,-1 4-12-15,-2-1-8 0,-5-3 8 0,-1 0-8 16,-2 7 0-16,-5 0 0 0,2-7 0 0,-5 4 0 15,-3-1-8-15,-5-3-7 0,0 0-1 0,0 0-394 16,5 7-79-16</inkml:trace>
  <inkml:trace contextRef="#ctx0" brushRef="#br0" timeOffset="10093.99">11504 2640 831 0,'0'0'36'0,"0"0"9"0,8 0-36 0,3-7-9 0,2 2 0 0,0 2 0 15,6-1 56-15,-1 4 8 0,6-3 3 0,0-1 0 16,2 4-19-16,1-3-4 0,4 3-1 0,-1-4 0 16,1 1-9-16,1-1-2 0,-3 4 0 0,6-5 0 15,-4 10-22-15,1-5-10 0,0 4 8 0,-6-4-407 16,1 3-81-16</inkml:trace>
  <inkml:trace contextRef="#ctx0" brushRef="#br0" timeOffset="13434.76">9395 2962 576 0,'3'-14'51'0,"0"7"-41"0,-3 0-10 0,2-1 0 15,4 1 40-15,2 0 5 0,-1 0 2 0,4 3 0 0,-6-3-7 0,6 2 0 16,5 5-1-16,2-2 0 0,-2 4-39 0,5-2 0 15,1 5 0-15,4-5 0 0,0 7 0 0,4-3 0 16,4-1 0-16,6 1 8 0,2-4 5 0,6 3 2 16,5 1 0-16,-1-1 0 0,1 1 17 0,6-1 4 15,7-3 1-15,2 7 0 0,7-7 27 0,1 5 6 16,6-5 1-16,6 0 0 0,2 2-39 0,5 3-7 16,3 2-1-16,8-7-1 0,-1 4-5 0,7-1-1 15,-4-3 0-15,6 0 0 0,0 7-9 0,2-2-8 16,-2-3 9-16,2-2-9 0,-5 5 0 0,6 2 0 15,-4-7 0-15,4 7 0 0,-3-3 8 0,-1-1-8 16,4 9 0-16,-3-10 0 0,-3 5 0 0,0-2 0 16,3-3 0-16,-6 3 0 0,3-1 0 0,3-1 0 0,-3 4 0 0,3-7 0 15,2 0 0-15,1 0 0 0,-3 0 0 0,2 4 0 16,0-1 17-16,3-3-2 0,0 0-1 0,1 0 0 16,-1 7-14-16,-3 0 11 0,6 2-11 0,-3-6 10 15,0 4-10-15,-3-3 0 0,3-4 0 0,-2 3 8 16,-1 4-8-16,-2 5 0 0,0-5 0 0,2 0 8 15,1-3-8-15,-9-1 0 0,-2 9 0 0,2-10 0 16,-2-2 0-16,-3 0 0 0,-5 7 0 0,0-2 0 16,-3-5 0-16,3 0 0 0,-2 7 0 0,-7-7 0 15,1 0 0-15,-2-3 0 0,-1 3 8 0,-2 3-8 16,-6-3 16-16,-2 0-3 0,0-7 0 0,-1 7 0 16,1 0 9-16,0 0 2 0,-3 0 0 0,-3 0 0 15,3-7 0-15,3 7 1 0,-5 0 0 0,-1 0 0 16,-5-5-8-16,3 3-1 0,0 2-1 0,-1 0 0 15,-4-5-15-15,-1 5 0 0,-4 5 8 0,-4-10-8 0,1 3 9 16,-6-6-1-16,-2 4 0 0,-3-3 0 0,0 2 58 0,-6 3 11 16,-4-3 3-16,-3-2 0 15,-3 7-96-15,-6 0-18 0,-1 0-4 0,-7-7-1 0,-1 4 39 0,-4-1 20 16,1 4-3-16,-6-7 0 0,0 7-4 0,-2-7-1 16,0 0 0-16,-3 2 0 0,0-2-2 0,0 4-1 15,0-4 0-15,0 7 0 0,0 0-9 0,0 0 0 16,-3-4 0-16,3 4 8 0,0 0-8 0,0 0 0 15,-3-7 0-15,3 7 0 0,0 0-13 0,0 0 1 16,-2-5 1-16,-1 3 0 0,3 2-2 0,0 0-1 16,0 0 0-16,0 0 0 0,-2-5 1 0,2 5 0 0,0 0 0 0,0 0 0 31,0 0-18-31,0 0-3 0,0 0-1 0,0 0 0 16,0 0-46-16,0 0-10 0,0 0-1 0</inkml:trace>
  <inkml:trace contextRef="#ctx0" brushRef="#br0" timeOffset="17502.77">7101 6466 115 0,'6'2'10'0,"-1"-2"-10"16,-5 0 0-16,8-2 0 0,3-3 176 0,-1 5 34 15,1-4 6-15,2 4 2 0,0 0-141 0,0 0-28 16,1 0-5-16,-1 0-2 0,8 4-10 0,0-4-3 15,3 0 0-15,0 0 0 0,-3 5-4 0,5-3-1 0,1-2 0 0,-1 0 0 16,6 7 1-16,0-7 0 0,-3 7 0 0,0-7 0 16,-2 5 0-16,4-5 0 0,-2 0 0 0,0-5 0 15,3 5 2-15,3 0 0 0,2-2 0 0,2 2 0 16,-2-5-7-16,0 5 0 0,-2-7-1 0,-1 7 0 16,3 0-4-16,-5 0-1 0,-3 0 0 0,0-2 0 15,3-3-1-15,-3 5 0 0,-8 0 0 0,3 0 0 16,3 0-13-16,-9-4 11 0,-2 4-11 0,-6 4 10 15,1-4-10-15,0 0 0 0,2 0 0 0,-5 0 8 16,-8 0-8-16,0 0 12 0,10 0-12 0,-2 0 12 16,-8 0 1-16,0 0 1 0,0 0 0 0,0 0 0 15,6-7 6-15,-1 3 0 0,-2 1 1 0,-1-1 0 16,4 1-9-16,-6 3-1 0,0 0-1 0,0 0 0 16,0 0-10-16,2-5 0 0,-2 5 0 0,0 0 8 15,0 0-8-15,3-7 0 0,-1 5 0 0,-2 2 8 0,-5-5-8 0,5 5 0 16,0 0 0-16,0 0 0 15,-5-4-25-15,5 4-1 0,0 0 0 0,-5 0 0 16,-1 0-38-16,-2 4-7 0,0-4-1 0</inkml:trace>
  <inkml:trace contextRef="#ctx0" brushRef="#br0" timeOffset="19345.79">12290 6473 824 0,'0'0'73'0,"3"-5"-58"15,7 5-15-15,-2-2 0 0,3-3 52 0,2 5 7 16,0 0 1-16,3-4 1 0,3 4 2 0,-1-3 0 15,3-1 0-15,0 4 0 0,3 0-17 0,0-3-3 16,2-1-1-16,6 4 0 0,0 0-2 0,5 0-1 16,0-3 0-16,3 6 0 0,-1 1-31 0,4-1-8 15,-1-6 0-15,3 3 0 0,3-4 12 0,-3 4-3 16,5-3 0-16,-2 3 0 0,2 0 3 0,-3 0 1 16,1 0 0-16,-3 0 0 0,3-5 3 0,-3 5 0 0,2-2 0 0,-4-3 0 15,-1 3 8-15,-5-3 1 0,0 5 1 0,-3 0 0 16,-7-7-13-16,-1 7-2 0,-2 0-1 0,0-4 0 15,-6 4 3-15,-2-3 1 0,0-1 0 0,0 4 0 16,-3-3-5-16,-2-2-1 0,0 3 0 0,-4-3 0 16,4 5 0-16,-6 0-8 0,-5 0 12 0,0 0-4 15,0 0 0-15,0 0-8 0,0 0 12 0,0 0-4 16,0 0-8-16,0 0 10 0,0 0-10 0,0 0 10 16,-5 5-20-16,0-3-4 0,-1 3-1 0,-1-2 0 15,-1 1-34-15,0-1-7 0,0 1-2 0,2 3-478 16,-2-2-95-16</inkml:trace>
  <inkml:trace contextRef="#ctx0" brushRef="#br0" timeOffset="23104.14">16335 2651 198 0,'-15'-4'8'0,"7"8"3"0,2-1-11 0,1 4 0 16,0 0 0-16,-3 0 0 0,-3-2 16 0,1 2 0 0,4 0 1 0,1 0 0 15,-6 0 52-15,6 0 11 0,2 5 1 0,1-1 1 16,-3-4-19-16,5 3-4 0,-3-3-1 0,6 5 0 16,2 2-18-16,-3 0-3 0,4 2-1 0,2-2 0 15,5 3-16-15,-2-5-4 0,-4 6-1 0,4-3 0 16,8-1-6-16,-1 0-1 0,3 0 0 0,0-2 0 15,-2-5 13-15,5 0 3 0,5 0 0 0,-3 0 0 16,3-2 6-16,3-3 2 0,5-2 0 0,0 0 0 16,0-2-10-16,6-3-2 0,4 3 0 0,1-3 0 15,0-2-6-15,-1 0-2 0,3-7 0 0,1 7 0 16,4-1-1-16,-4-3-1 0,-7 4 0 0,1 0 0 16,-5 2-10-16,-3 3 0 0,0-10 0 0,-2 9 0 0,-4-1 0 0,-2 4 0 15,-2-3 0-15,2 3 0 0,0 0 0 0,3 0 0 16,-6 0 0-16,-2 3 0 0,-3 1 0 0,1 4 0 15,-1-6 0-15,0 3 0 16,-3-3 0-16,1 3 0 0,-1-1 0 0,-2-1 0 0,3 8 12 0,-1-4-4 16,3 1 0-16,-2-6 0 0,0 5-8 0,2 2 8 15,0-2-8-15,0 0 8 0,0-4 0 0,-2 2 0 16,-1-3 0-16,3 3 0 0,-2-3-8 0,-1 3 8 16,-2-5-8-16,0 0 8 0,0 7 4 0,-3-7 1 15,-2 0 0-15,-1 0 0 0,-2 0 7 0,0 0 0 16,0 0 1-16,0-3 0 0,-5-1 5 0,-3 4 1 15,5 0 0-15,-5 0 0 0,3-7-3 0,-1 2 0 0,1 3 0 0,-3-6 0 16,0 1-8-16,3-4-1 0,-3 4-1 0,2-5 0 16,-2-2 0-16,3 0 0 0,2-5 0 0,1 2 0 15,-4-6-14-15,6 2 0 0,0-5 0 0,0 0 0 16,3 2 0-16,-3-1 0 0,2 6 0 0,-2-2 0 16,0 2 0-16,0-2 0 0,0 9 0 0,0 2 0 15,-3-1 0-15,0 4-13 0,1 0 4 0,2 7 1 31,-8 0-100-31,2 7-19 0</inkml:trace>
  <inkml:trace contextRef="#ctx0" brushRef="#br0" timeOffset="24015.71">16372 2661 698 0,'11'-7'31'0,"-11"7"6"0,0 0-29 0,5 4-8 16,1-4 0-16,-1 3 0 0,0-3 12 0,0 7 0 15,-2 0 1-15,0-2 0 0,2 9 2 0,-2-3 0 16,-6 4 0-16,3-1 0 0,3 7 2 0,-6-2 1 16,0-1 0-16,1-1 0 0,-4 9-18 0,1-7 0 15,0 2 8-15,0-2-8 0,-1-5 0 0,6 0 0 16,0-7 8-16,0 5-8 0,0-1 12 0,0-4-2 15,6-4 0-15,-1 4 0 0,0-2 42 0,6-3 9 16,2-2 2-16,3-2 0 0,5 2-31 0,3 0-7 16,0-5-1-16,5 5 0 0,5 0-16 0,3 0-8 0,-5-3 8 0,8 3-8 15,7 3 0-15,-2-3 0 0,3 0 0 0,-1 0 0 16,4 7 0-16,2-2 0 0,2-5 0 0,-2 7 0 16,5-3 0-16,-2 3 0 0,-3-4 0 0,0 4 0 15,2 0 0-15,1 0 0 0,2 0-11 16,-2-2 11-16,-3 2 0 0,-1 0 0 0,1-3 0 0,-2-1 8 15,-1 4-8-15,-2-7 0 0,-3 0 0 0,-3 0 0 16,-2 0 0-16,-6 0 0 0,-2 0 0 0,-3 0 0 16,-5 0 0-16,-3 0 0 0,-3-7 0 0,-2 4 0 15,-3 6 8-15,-5-6 0 0,0-1 0 0,-2-3 0 16,-1 0 15-16,-5 0 3 0,0-7 1 0,-5 2 0 16,-1 5 0-16,1-7 0 0,-3-1 0 0,0-3 0 15,0-1-11-15,0-2-3 0,0 0 0 0,0-10 0 16,0 3-5-16,1-5-8 0,1 0 11 0,4 5-11 0,-4-1 8 15,4 4-8-15,2 6 0 0,0-2 0 0,0-1 0 16,0 4 0-16,0 6 0 0,2 5-448 16,4 0-96-16</inkml:trace>
  <inkml:trace contextRef="#ctx0" brushRef="#br0" timeOffset="26579.33">6210 8173 586 0,'0'0'52'0,"0"0"-41"0,0 0-11 0,-6 8 0 16,6-6 9-16,-2 5 0 0,4-2 0 0,-4 2 0 16,-3 0-9-16,5 0 0 0,0-7 0 0,0 5 0 15,0 2 42-15,0 0 6 0,2 0 2 0,-2 0 0 16,-2 4 11-16,-1-1 3 0,3-3 0 0,0 5 0 15,0-1-20-15,3-1-4 0,-3 4-1 0,2-2 0 16,1 2-25-16,-3 0-5 0,0 2-1 0,0-1 0 0,2-1-8 16,-2 0 8-16,-2-2-8 0,-1-3 8 0,6 3-8 15,-1-1 8-15,1-8-8 0,-3-3 8 0,0 7-8 0,0-7 8 16,0 0-8-16,0 0 8 0,0 0 12 0,0 0 3 16,0 0 0-16,0 0 0 0,5 0 5 0,1 0 0 15,-1-2 1-15,3-3 0 0,-3 5-20 0,1-3-9 16,-1-1 8-16,3 4-8 0,0-5 0 0,2 5 0 15,-2-2 0-15,3 2 0 0,5 0 0 0,0 0 0 16,-3 2 0-16,5-2 0 0,-4 5-9 0,7-5 9 16,0 0 0-16,0 0 0 0,-2 0 0 0,2 0-8 15,5 0 8-15,3 0 0 0,0 0 0 0,6-5 8 16,-3 5-8-16,2 0 12 0,0 0-3 0,3 0-1 16,-2 0 0-16,4-2 0 0,4 2-8 0,2 0 8 0,5 0-8 15,-2-5 8-15,-1 5-8 0,4 0 0 16,-4 0 0-16,3 0 0 0,3 0 0 0,0 0 0 0,3 0 0 0,-3 5 0 15,-3-5 0-15,0 7 0 0,1 0 0 0,-1-7 0 16,3 7 0-16,2-7 0 0,-4 5 0 0,-4-3 0 16,-2-2 0-16,0 5 0 0,3-3 0 0,-6-2 0 15,-2 0 13-15,5 5-2 0,2-10-1 0,1 5 0 16,-8 0-1-16,5 0 0 0,0 0 0 0,0 0 0 16,0-2-9-16,-3 2 0 0,3-5 0 0,5 3 0 15,1-3 0-15,-4 5 0 0,-5-2 0 0,3-3 8 16,0 2-8-16,-2-1 0 0,2-3 0 0,0 2 8 15,0 5-8-15,0-7 0 0,0 7 0 0,-6 0 0 16,1 0 0-16,0 0 0 0,-3-2 0 0,0 2 0 0,0-5 0 16,-3 5 0-16,3 0 0 0,0-2 8 15,3 2-8-15,0 0 0 0,-3 0 0 0,0 0 0 0,0 2 0 0,0-2 12 16,3 0-12-16,2 0 12 0,-2 0-12 0,2-2 0 16,3 2 0-16,-5 0 0 0,2 0 0 15,-2 0 0-15,-3 0 0 0,-6 0 0 0,1-5-8 0,-3 5 8 16,-2 0 0-16,-3-3 0 0,-1-1 0 0,-2 4 0 15,-2-3 0-15,2-1 0 0,-2 4 0 0,-3-5 16 16,-3 5-2-16,-3-2-1 0,1 2-2 0,2-5-1 16,-2 5 0-16,-3 0 0 0,0-2 6 0,-6-3 0 15,-2 5 1-15,0 0 0 0,3-7 7 0,-3 4 2 16,0-1 0-16,0-3 0 0,-3 0-7 0,-2 2-2 16,0-4 0-16,2 2 0 0,0-1 2 0,1 1 0 0,-4-4 0 0,4 6 0 15,2-2-2-15,-3 0 0 0,3-3 0 0,-2-1 0 16,2 6-8-16,0-4-1 0,-3 1-8 0,0 1 12 15,3-4-12-15,0 4 0 0,3 2 0 0,0-4 0 16,-6 1 8-16,3 1-8 0,3-2 0 0,-1 2 0 16,-4 0 0-16,2 0 8 0,0 0-8 0,2 0 0 15,1 0 0-15,-1 0 9 0,1-5-9 0,0 5 8 16,-3 0-8-16,-3 0 0 0,3 0 9 0,-3 0-9 16,6 2 0-16,-3 5-12 0,0 0 2 0,0 0-905 15</inkml:trace>
  <inkml:trace contextRef="#ctx0" brushRef="#br0" timeOffset="28053.25">6157 8246 172 0,'-5'-11'16'0,"5"6"-16"0,0-2 0 0,-3 0 0 16,3 0 134-16,0 0 24 0,0 7 5 0,0 0 1 15,0 0-120-15,5 0-23 0,6-7-5 0,-3 7 0 16,-8 0 0-16,5-5 0 0,6 3 0 0,-1-3 0 16,3 5 20-16,6-2 4 0,2-3 0 0,3 5 1 15,2-3 19-15,3 3 4 0,3-4 1 0,3 4 0 16,4 0-30-16,4 0-7 0,-4 0 0 0,6 4-1 16,3-1-17-16,0 2-10 0,-3 2 12 0,0-5-12 0,0 3 8 0,-1-3-8 15,-1 3 0-15,2-1 0 0,0-4 0 0,-3 0 0 16,0-4 0-16,-5 4 0 0,-2 0 0 0,-1-5 0 15,-2 3 0-15,-3-3 0 0,-8 3 8 0,0-3-8 16,-2 5 0-16,-3-7 0 0,-3 4 8 0,-8-1-8 16,-5 4 0-16,0 0 0 0,0 0 0 0,0 0 0 15,-10 4 0-15,-3-1 0 0,-6 2 0 0,1-3 0 16,-4 5 0-16,-1 0-12 0,-9-2-2 0,0 2 0 16,-5 0 0-16,3 5 0 0,-3-10-1 0,-3 3 0 15,-2 2 0-15,2-3 0 0,0 6 1 0,-2-6 0 16,0-4 0-16,-1 0 0 0,-2 3 24 0,0-3 5 15,0 0 1-15,3 5 0 0,10-3 8 0,-2-2 3 0,-1-2 0 0,6 2 0 16,0-5-8-16,3 5-2 0,2 0 0 0,3 0 0 16,7 0-7-16,1 0-2 0,3-3 0 0,4-1 0 15,6 4-8-15,0 0 8 0,0 0-8 0,3 0 8 16,5-3-8-16,5-1 0 0,0 4 0 0,3 0 0 16,3 0 0-16,2-3 0 0,8-1-9 0,0-3 9 15,0 7 0-15,3-5-10 0,2 5 10 0,6-2-8 16,2 2 8-16,1-5 0 0,2 5 0 0,0-2 0 15,-3 2 0-15,0-5 0 0,-2 5 0 0,2-3 0 16,-2-1 0-16,0 4 0 0,-6-7 8 0,1 7-8 16,-4 0 0-16,-2-5 0 0,-7 3 0 0,-1 2-8 15,-5 0 16-15,0 0 4 0,-6-5 1 0,-2 5 0 16,-8 0 4-16,0 0 1 0,0 0 0 0,0 0 0 16,-8 0-18-16,-2 0 0 0,-6 5 0 0,-3-5 0 15,-7 7 0-15,2-7 0 0,-5 7 0 0,0 0 0 0,0-7-12 16,-1 5 0-16,-1-3 0 0,-1 3 0 0,-8-3 20 0,3-2 5 15,-2 5 1-15,-4-3 0 0,1 3-14 0,2-1 0 16,-2-4 0-16,2 3 0 0,-2 4 0 0,5-7 0 16,2 0 0-16,4 0 0 0,-1 4 0 0,5-1-16 15,-2-3 3-15,6 0 1 0,4 5 20 0,6-5 4 16,0 2 0-16,2-2 1 0,3-2-13 0,3 2 0 16,5 0 0-16,0 0 0 0,8 0-13 0,2 0 4 15,6 0 1-15,0 0 0 0,5 0 8 0,3 0 14 16,8 0-3-16,-3-5-1 0,3 5-25 0,5 0-5 15,0 0 0-15,5-3-1 0,0-1 10 0,1 4 3 0,-1-7 0 0,0 7 0 16,3-7 8-16,0 2-8 0,-5 3 8 16,0-3-8-16,-1 3-8 0,-4-3 0 0,-6 5-1 15,-3 0 0 1,-2 5-44-16,-5-5-9 0,-3 2-2 0,-6-2-294 0,1 0-59 0</inkml:trace>
  <inkml:trace contextRef="#ctx0" brushRef="#br0" timeOffset="29228.1">8721 8336 1184 0,'31'-14'52'0,"-17"9"12"0,-1 5-52 0,3-2-12 15,5-3 0-15,3 5 0 0,2-7 56 0,9 0 8 16,-1 4 1-16,8-1 1 0,1-1-12 0,4 3-2 16,1-3-1-16,2 3 0 0,3-3-22 0,3 5-4 0,2 0-1 0,0-2 0 15,0-3-12-15,-2 2-2 0,-1 3-1 0,1-4 0 16,0 8-9-16,-4-4 0 0,-4-4 9 0,2 4-9 16,-5 0 17-16,0 0-1 0,-8 0 0 0,-2 0 0 15,-6 0-16-15,0 0 0 0,-3 0 0 0,-2 4 0 31,-5-1-138-31,-6-3-31 0</inkml:trace>
  <inkml:trace contextRef="#ctx0" brushRef="#br0" timeOffset="43013.2">17870 5546 1227 0,'8'-16'54'0,"-5"9"12"0,-3 7-53 0,0 0-13 0,2-5 0 0,1-7 0 32,-3 5-24-32,2 0-7 0,1 5-1 0,-3 2-1 15,5-7-47-15,-2 2-10 0,-3 5-2 0,0 0 0 0,0 0 56 0,0 0 12 0,0 0 1 0,0 0 1 16,5 0 52-16,-5 0 10 0,0 0 3 0,6 0 0 16,-6 0 26-16,0 0 6 0,0 0 1 0,0 0 0 15,2 7-16-15,1 0-2 0,2 5-1 0,-2 0 0 16,-3 4-10-16,0 3-3 0,0 0 0 0,-3 2 0 15,6 7-13-15,-3-2-3 0,-5 2-1 0,5 5 0 16,2 5-11-16,-2-3-3 0,-2 5 0 0,2 7 0 16,0 0 19-16,-3 5 3 0,3-3 1 0,-3 10 0 0,3-5 56 0,-2 8 12 15,-4 3 3-15,-2 4 0 16,-2-6-121-16,-1 1-24 0,3 6-5 0,0-2-1 16,-2 8 44-16,-1-6 0 0,3-2 11 0,0 5-3 0,0 3-8 0,0-4 0 15,3 4 0-15,0-3 0 0,0-1 0 0,-1 1 0 16,4 0 0-16,-4-4 0 0,1 3 0 0,0-6 0 15,2-2 0-15,-2 2 0 0,0-1 0 0,-1-3 0 16,1 6 0-16,-3-9 0 0,5-1 0 0,-2-3 0 16,-3-1 0-16,3 0 0 0,-3 0 0 0,3-2 0 15,-3-5 0-15,2 0 0 0,-4-7 0 0,2 0-11 16,-3-5 3-16,3 5 0 0,0-7 8 0,0 2 11 16,-2-9-3-16,5 4 0 0,-1-6-8 0,4 2 0 15,-1-5 0-15,0-2 0 0,3 0 8 0,-2-5 2 0,2 5 1 0,0-10 0 16,2 3-11-16,1 0 0 0,0-3 0 0,-1-4 8 15,-2 4 27-15,3-4 5 0,-3-5 0 0,0 0 1 32,0 0-198-32,0 0-40 0</inkml:trace>
  <inkml:trace contextRef="#ctx0" brushRef="#br0" timeOffset="47116.63">6070 8348 518 0,'0'0'23'0,"0"0"5"15,5-5-28-15,0 5 0 0,0-7 0 0,3 7 0 16,3-7 93-16,0 7 14 0,-1-5 2 0,3 3 1 15,1 2-86-15,1-5-24 0,1 5 8 0,3 0-8 0,-1 5 0 0,4-5 0 16,1 0 0-16,4 2 0 0,-6 3 30 0,5-5 3 16,-2 4 1-16,3-1 0 0,-1-3 4 0,6 0 1 15,-3 0 0-15,3 0 0 0,2 4-17 0,-2-1-3 16,2-3-1-16,1 0 0 0,-1 0 5 0,0 0 1 16,6 0 0-16,-5 0 0 0,-4 0-24 0,1-7 0 15,2 7 0-15,1-7 0 16,-6 2-28-16,3 3-3 0,2-3-1 0,-5 5 0 15,-2-2 0-15,-6-3-1 0,0 5 0 0,0 0 0 0</inkml:trace>
  <inkml:trace contextRef="#ctx0" brushRef="#br0" timeOffset="47732.98">9067 8355 576 0,'53'0'51'0,"-29"0"-41"0,5 0-10 0,8 0 0 15,0 0 60-15,6 2 11 0,4-2 1 0,1 0 1 16,5 0-45-16,0 5-8 0,-3-5-3 0,0-5 0 16,0 3-17-16,1-3 10 0,-1 5-10 0,-5 0 8 15,3-2 0-15,-6 2-8 0,-2 0 12 0,-1 0-4 16,-4 0-8-16,-4-5 0 0,-1 5 0 0,-4 0-413 15</inkml:trace>
  <inkml:trace contextRef="#ctx0" brushRef="#br0" timeOffset="56628.41">13732 3002 522 0,'3'-7'23'0,"-3"7"5"16,0 0-28-16,0 0 0 0,5-7 0 0,0 0 0 16,-5 7 65-16,5-5 8 0,-2 3 2 0,2-6 0 0,1 4-18 0,2 1-3 15,-3-1-1-15,5-3 0 0,1 7-18 0,0-7-4 16,2 7-1-16,-3-5 0 0,1 5-17 0,0 0-3 15,2 0-1-15,-3 0 0 0,6 5-9 0,-2-5 0 16,1 2 0-16,4 3 8 0,-1-1-8 16,6-1 0-16,0 4 9 0,3-7-9 0,-1 7 19 0,8-2-1 15,3-3 0-15,0 5 0 0,8-2 5 0,3-1 1 16,5-1 0-16,0-3 0 0,2 4 4 0,4-1 2 16,2-3 0-16,2 4 0 0,3-1-5 0,0-3-1 15,0 0 0-15,1 0 0 0,1 7-6 0,4-7-2 16,-3 7 0-16,-1-7 0 0,4 5 0 0,-3-5-1 15,-1-5 0-15,7 5 0 0,-1 5-3 0,0-5-1 0,2 0 0 0,1 0 0 16,5 0 5-16,0-5 2 0,-2 3 0 0,4 2 0 16,6 2 5-16,-3-2 1 0,3 0 0 0,0 5 0 15,0-5-12-15,3 0-1 0,2 0-1 0,-5 2 0 16,-3 3-10-16,1-5 8 0,4 7-8 0,-2-7 8 16,-2 7-8-16,-4-3 0 0,1 6 0 0,-3-5 0 15,-3-3 0-15,1-2 0 0,2 5 0 0,-5-5 0 16,-1 4 8-16,-4-1-8 0,-1 4 8 0,-2-3-8 15,2-4 12-15,-2 0-4 0,0 0 0 0,-3 3 0 16,0 2 0-16,-5-3-8 0,3-2 12 0,-6 0-4 16,0 5-8-16,-2-3 0 0,-6 3 0 0,-5-5 8 15,0 0-8-15,-6 0 0 0,-1 0 0 0,-4 0 8 16,0-5-8-16,-5 5 0 0,-2 0 9 0,-6 0-9 16,-5-2 10-16,0-3-2 0,-3-2-8 0,-5 4 12 0,-8 3 48 15,0 0 10-15,5-4 2 0,-5 4 0 16,0 0-104-16,0-7-20 0,-2 0-4 0,-4 2 0 0,4 5 36 0,-4 5 8 15,1-5 2-15,0 0 0 16,-3 4-94-16,0-1-20 0,-3-3-3 0</inkml:trace>
  <inkml:trace contextRef="#ctx0" brushRef="#br0" timeOffset="58012.41">9319 2854 748 0,'-6'-12'67'0,"4"2"-54"0,-1-1-13 0,0 4 0 16,1 7 36-16,2-5 5 0,0-2 1 0,0 4 0 16,0 3-3-16,0-4-1 0,0-3 0 0,0 0 0 15,0 7-30-15,0 0-8 0,8 0 0 0,2 0 0 16,1 0 0-16,2 4 0 0,0-1 0 0,3-3 0 15,5 4 0-15,1-4 0 0,7 3 0 0,0 4 8 0,2 0-8 0,1-2 11 16,3-1-11-16,4-1 12 0,4 4-12 0,2-7 12 16,0 4-12-16,5-1 12 0,5 4 4 0,1-2 0 15,2-3 1-15,0-2 0 0,3 0 17 0,3-2 3 16,2 2 1-16,3 0 0 0,0-5-2 0,-1 5-1 16,1-3 0-16,3 3 0 0,2 0-11 0,0-4-1 15,-6 1-1-15,1-1 0 0,-3 4-6 0,3 0 0 16,-5 0-1-16,-3 0 0 0,-3 0-15 0,-3 0 9 15,-2 0-9-15,-5 0 8 0,0 0-8 0,-6 4 0 16,-2-1 0-16,-1-3 8 0,-4 4-8 0,-6-1 0 16,-5-3 0-16,-3 0 8 0,-8 0-8 0,0 5 0 15,-5-3 0-15,-3-2 8 0,-5 0 4 0,0 0 0 0,0 0 0 16,-10 0 0-16,-6 0-2 0,-3-2 0 0,-2-3 0 0,-8 5 0 16,-3 0-10-16,-5 5 0 0,3-3 0 0,-3 3-11 15,-3-5 11-15,1 2 0 0,-4 3 0 0,1-5-8 16,0 0 8-16,-3 7 0 0,-6-7 0 0,1 4 0 15,2-1-12-15,1-3 4 0,-4 4 0 0,-1-4 0 16,-4 0 8-16,0 3-13 0,1 2 5 0,-1-3 8 16,1-2-9-16,-1 0 9 0,1 0 0 0,-4 0 0 15,4 0-8-15,-1 0 8 0,3 0 0 0,6 0 0 16,-4 0 0-16,9 0 0 0,0 0 0 0,2 0 0 16,3-2 0-16,5-3 0 0,3 2 0 0,5-1 0 15,1 4 15-15,4 0-3 0,6 0-1 0,0 0 0 16,5 0 1-16,8 0 1 0,0 0 0 0,0 0 0 15,0 0-13-15,10-3 11 0,6-1-11 0,8 4 10 16,0 0-10-16,5 0 0 0,3 0 0 0,5 0 0 16,2 4 0-16,4-4 8 0,2-4-8 0,5 8 8 0,6 3-8 0,4 1 0 15,-1-1 0-15,1-5 0 0,-1 3 0 0,7 2 0 16,-3 0 0-16,3 0 0 0,1 0 0 0,-1-2 0 16,0-3-9-16,0 3 9 0,3 2 0 0,-3-3 0 15,-5-1-8-15,0-3 8 0,0 4 0 0,-3-1 0 16,0-3 0-16,-3 0 0 0,-2 0 0 0,-5 0 0 15,-6 0 0-15,1-3 0 0,-6 6 0 0,-6-3 0 16,-1-3 0-16,-7 3 0 0,-1-4 0 0,-4 4 11 16,-5-3-11-16,-2-1 10 0,-6 8-1 0,-5-4 0 15,0 0 0-15,-8-4 0 0,-2 8-1 0,-6-1 0 16,-3-3 0-16,-5 0 0 0,-5 0-8 0,-5-3 0 0,-6 6 0 0,-2-3-11 16,-8 0-5-16,-1 0-2 0,-2 4 0 0,1-4 0 15,-7-4 2-15,1 4 0 0,-8 0 0 0,3 0 0 16,-4 0-6-16,-1-3-1 0,1-1 0 0,-1 4 0 31,1 0-9-31,-1 4-1 0,4-4-1 0,1 0 0 16,-1 3-30-16,9-3-7 0,2 4-1 0</inkml:trace>
  <inkml:trace contextRef="#ctx0" brushRef="#br0" timeOffset="68798.08">6043 8336 345 0,'0'-14'31'0,"0"9"-31"0,0-4 0 0,0 1 0 16,0 1 119-16,-3 3 17 0,-2-3 4 0,5 7 1 15,0 0-77-15,0 0-15 0,0 0-3 0,0 0-1 16,0 0-28-16,0 0-5 0,0 0-2 0,-2 7 0 15,2 0 23-15,-3 5 5 0,-2-3 1 0,2 3 0 16,0 2 14-16,1 0 3 0,-4 0 1 0,1 5 0 16,0-7-8-16,2 2-1 0,-2 5-1 0,0-3 0 15,-3 3-33-15,2-5-6 0,1 0-8 0,0 5 11 16,-1-5-11-16,-2-2 8 0,6 2-8 0,-1 0 8 16,1-2-8-16,2 2 0 0,0 0 0 0,2 0 0 15,-2-2 12-15,3-5-4 0,2 7 0 0,3-7 0 16,3 0 1-16,2 2 0 0,0-6 0 0,6-3 0 0,-1 5-1 0,9-3-8 15,2-2 12-15,0 5-4 0,0-3-8 0,24-2 0 32,24 0 0-32,-3-2 8 0,-8 2-8 0,18-5 0 31,25-2 9-31,-14 0-9 0,-21 2 8 0,-8 3-8 16,-10 2 8-16,-6-5-8 0,-2 3 0 0,-6 2 0 15,-2 0 0-15,-6 2 0 0,-7 3 0 0,-1-3 0 16,-2 3 0-16,-3 2-8 0,-8 0 8 0,1 0 0 15,2 0 0-15,-6 5-8 0,-2-5 8 0,0 7 8 16,-3-2-8-16,1 2 11 0,-4-2-11 0,-2-3 0 16,-2 5-12-16,-1-2 12 0,-2 0-8 0,-1-3 8 15,1 3 0-15,-3-5 0 0,0 0 0 0,3-2 0 16,-3-3 0-16,3-2 0 0,-6 0 0 0,3-7 12 0,0 0-4 0,0-5 0 16,6-2 1-16,-1-7 0 0,0 0 0 0,1-5 0 15,2 0-9-15,-3-2 0 0,6-3 9 0,-1 3-9 16,4 2 9-16,2 2-9 0,-1-1 12 0,1-1-12 15,0 7 0-15,3-2 0 0,-6-5 0 0,3 5 0 16,5 2 0-16,-2 2 8 0,-6-1-8 0,6-1 10 16,-1 5-10-16,-2 0 10 0,-2 2-10 0,-1 2 10 15,3-1-10-15,-5 6 8 0,2-2-8 0,-5 7-811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3B82F-1816-9A46-A8A2-5786D1E1B0D2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FB495-1E21-9543-89E7-2F60EEFFC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5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04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797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410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42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50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95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20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113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011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500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001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477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5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56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650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88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218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351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8586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074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8791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634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3653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024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8153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100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3145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2190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304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882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790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5660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292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050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433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776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331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514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047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63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145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70866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z="1050" smtClean="0"/>
              <a:pPr>
                <a:defRPr/>
              </a:pPr>
              <a:t>‹#›</a:t>
            </a:fld>
            <a:endParaRPr lang="en-US" sz="105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772B3-0170-E749-B3C1-73C07C7A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091C5-84BF-E544-A703-3EF811E2EAF8}" type="datetimeFigureOut">
              <a:rPr lang="en-US" smtClean="0"/>
              <a:t>11/8/21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E4378-C504-E749-B1AA-FDE7F4CCE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57616-A8F4-964C-B000-C6A5E5EAB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7735-4417-0949-AE8A-E985DE170A6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DAEFCD-1B1C-D140-8390-C0E03F9F3D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5B1DCF-DAE8-8E49-9364-E6EE7CDC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360121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9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7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4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4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3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6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9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5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7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irbhayjm.github.i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1.jp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10" Type="http://schemas.openxmlformats.org/officeDocument/2006/relationships/image" Target="../media/image76.png"/><Relationship Id="rId4" Type="http://schemas.openxmlformats.org/officeDocument/2006/relationships/image" Target="../media/image25.tiff"/><Relationship Id="rId9" Type="http://schemas.openxmlformats.org/officeDocument/2006/relationships/customXml" Target="../ink/ink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customXml" Target="../ink/ink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1.jpg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tiff"/><Relationship Id="rId11" Type="http://schemas.openxmlformats.org/officeDocument/2006/relationships/image" Target="../media/image41.png"/><Relationship Id="rId5" Type="http://schemas.openxmlformats.org/officeDocument/2006/relationships/image" Target="../media/image35.tiff"/><Relationship Id="rId10" Type="http://schemas.openxmlformats.org/officeDocument/2006/relationships/image" Target="../media/image40.tiff"/><Relationship Id="rId4" Type="http://schemas.openxmlformats.org/officeDocument/2006/relationships/image" Target="../media/image34.tiff"/><Relationship Id="rId9" Type="http://schemas.openxmlformats.org/officeDocument/2006/relationships/image" Target="../media/image39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1.jpg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tiff"/><Relationship Id="rId5" Type="http://schemas.openxmlformats.org/officeDocument/2006/relationships/image" Target="../media/image31.tiff"/><Relationship Id="rId4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1.jp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1.jpg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emf"/><Relationship Id="rId5" Type="http://schemas.openxmlformats.org/officeDocument/2006/relationships/image" Target="../media/image76.emf"/><Relationship Id="rId10" Type="http://schemas.openxmlformats.org/officeDocument/2006/relationships/image" Target="../media/image82.emf"/><Relationship Id="rId4" Type="http://schemas.openxmlformats.org/officeDocument/2006/relationships/image" Target="../media/image77.emf"/><Relationship Id="rId9" Type="http://schemas.openxmlformats.org/officeDocument/2006/relationships/image" Target="../media/image8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tif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c.gatech.edu/classes/AY2022/cs7643_fall/nvxGCX9GqdBkRqanv6bVQS/hw5-coding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1.jpg"/><Relationship Id="rId7" Type="http://schemas.openxmlformats.org/officeDocument/2006/relationships/image" Target="../media/image9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2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1.jp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2.emf"/><Relationship Id="rId9" Type="http://schemas.openxmlformats.org/officeDocument/2006/relationships/image" Target="../media/image9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1.jp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10" Type="http://schemas.openxmlformats.org/officeDocument/2006/relationships/image" Target="../media/image98.emf"/><Relationship Id="rId4" Type="http://schemas.openxmlformats.org/officeDocument/2006/relationships/image" Target="../media/image92.emf"/><Relationship Id="rId9" Type="http://schemas.openxmlformats.org/officeDocument/2006/relationships/image" Target="../media/image94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1.jp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11" Type="http://schemas.openxmlformats.org/officeDocument/2006/relationships/image" Target="../media/image98.emf"/><Relationship Id="rId5" Type="http://schemas.openxmlformats.org/officeDocument/2006/relationships/image" Target="../media/image95.emf"/><Relationship Id="rId10" Type="http://schemas.openxmlformats.org/officeDocument/2006/relationships/image" Target="../media/image99.tiff"/><Relationship Id="rId4" Type="http://schemas.openxmlformats.org/officeDocument/2006/relationships/image" Target="../media/image92.emf"/><Relationship Id="rId9" Type="http://schemas.openxmlformats.org/officeDocument/2006/relationships/image" Target="../media/image94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98.emf"/><Relationship Id="rId3" Type="http://schemas.openxmlformats.org/officeDocument/2006/relationships/image" Target="../media/image1.jpg"/><Relationship Id="rId7" Type="http://schemas.openxmlformats.org/officeDocument/2006/relationships/image" Target="../media/image97.emf"/><Relationship Id="rId12" Type="http://schemas.openxmlformats.org/officeDocument/2006/relationships/image" Target="../media/image10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11" Type="http://schemas.openxmlformats.org/officeDocument/2006/relationships/image" Target="../media/image100.emf"/><Relationship Id="rId5" Type="http://schemas.openxmlformats.org/officeDocument/2006/relationships/image" Target="../media/image95.emf"/><Relationship Id="rId10" Type="http://schemas.openxmlformats.org/officeDocument/2006/relationships/image" Target="../media/image99.tiff"/><Relationship Id="rId4" Type="http://schemas.openxmlformats.org/officeDocument/2006/relationships/image" Target="../media/image92.emf"/><Relationship Id="rId9" Type="http://schemas.openxmlformats.org/officeDocument/2006/relationships/image" Target="../media/image9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0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customXml" Target="../ink/ink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DE00C0-2758-8A45-BAC5-F967CCC55E3F}"/>
              </a:ext>
            </a:extLst>
          </p:cNvPr>
          <p:cNvSpPr txBox="1"/>
          <p:nvPr/>
        </p:nvSpPr>
        <p:spPr>
          <a:xfrm>
            <a:off x="1540042" y="827773"/>
            <a:ext cx="606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" pitchFamily="2" charset="0"/>
              </a:rPr>
              <a:t>CS 4803 / 7643</a:t>
            </a:r>
          </a:p>
          <a:p>
            <a:pPr algn="ctr"/>
            <a:r>
              <a:rPr lang="en-US" sz="3600" dirty="0">
                <a:latin typeface="Helvetica" pitchFamily="2" charset="0"/>
              </a:rPr>
              <a:t>Deep Learning, Fall 2021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74A26-B2F0-1D4D-8D2D-485499EB52C2}"/>
              </a:ext>
            </a:extLst>
          </p:cNvPr>
          <p:cNvSpPr txBox="1"/>
          <p:nvPr/>
        </p:nvSpPr>
        <p:spPr>
          <a:xfrm>
            <a:off x="1217595" y="2711505"/>
            <a:ext cx="6708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Reinforcement Learning Module: 3/3</a:t>
            </a:r>
          </a:p>
          <a:p>
            <a:pPr algn="ctr"/>
            <a:endParaRPr lang="en-US" sz="2000" dirty="0">
              <a:latin typeface="Helvetica" pitchFamily="2" charset="0"/>
            </a:endParaRPr>
          </a:p>
          <a:p>
            <a:pPr algn="ctr"/>
            <a:r>
              <a:rPr lang="en-US" sz="2000" dirty="0">
                <a:latin typeface="Helvetica" pitchFamily="2" charset="0"/>
              </a:rPr>
              <a:t>Slides: </a:t>
            </a:r>
            <a:r>
              <a:rPr lang="en-US" sz="2000" dirty="0">
                <a:solidFill>
                  <a:schemeClr val="tx2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Nirbhay Modhe</a:t>
            </a:r>
            <a:endParaRPr lang="en-US" sz="2000" dirty="0">
              <a:solidFill>
                <a:schemeClr val="tx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The V and Q functions corresponding to the optimal policy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Recap: Optimal V &amp; Q functions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32A4A-6EB4-1D4E-8FFD-BCE5D133C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710" y="370701"/>
            <a:ext cx="283028" cy="226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F866CA-F233-0F41-8836-D8BD0B0EC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278" y="1151363"/>
            <a:ext cx="3485827" cy="933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166213-196F-1845-A5A1-D0B81284B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220" y="2608900"/>
            <a:ext cx="4419600" cy="8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32795-C2F9-F940-BCBE-DFF7F3B192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345"/>
          <a:stretch/>
        </p:blipFill>
        <p:spPr>
          <a:xfrm>
            <a:off x="2012784" y="2127516"/>
            <a:ext cx="4790123" cy="4652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Recursive Bellman optimality equation</a:t>
            </a:r>
          </a:p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Recap: 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5073E99-DECC-4ACF-AEE4-FB64D9EA5345}"/>
                  </a:ext>
                </a:extLst>
              </p14:cNvPr>
              <p14:cNvContentPartPr/>
              <p14:nvPr/>
            </p14:nvContentPartPr>
            <p14:xfrm>
              <a:off x="1394640" y="1288080"/>
              <a:ext cx="7536240" cy="1775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5073E99-DECC-4ACF-AEE4-FB64D9EA53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85280" y="1278720"/>
                <a:ext cx="7554960" cy="179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79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Recursive Bellman optimality equation</a:t>
            </a:r>
          </a:p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Recap: 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F55BC50-3A9D-1B44-9BAD-BA0A1A2D4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784" y="3878095"/>
            <a:ext cx="4681072" cy="4868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540973-F139-EC40-82EE-71510D06A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2784" y="2127515"/>
            <a:ext cx="4790123" cy="156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8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Value Iteration Update: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Q-Iteration Update: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Recap: Q-Iteration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E5E92-8D36-C04C-A019-7C34DC67F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66" y="1115057"/>
            <a:ext cx="6571334" cy="708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EA882-5F56-A746-ABDE-AE529013D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166" y="2893404"/>
            <a:ext cx="7391400" cy="7643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C4BC6C-53B2-EA4E-B559-795F99950B9C}"/>
              </a:ext>
            </a:extLst>
          </p:cNvPr>
          <p:cNvSpPr/>
          <p:nvPr/>
        </p:nvSpPr>
        <p:spPr>
          <a:xfrm>
            <a:off x="1883890" y="3657721"/>
            <a:ext cx="528188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algorithm is same as value iteration, but it loops over actions as well as states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E8C9E-2D02-4242-AD9E-AD7B91326832}"/>
              </a:ext>
            </a:extLst>
          </p:cNvPr>
          <p:cNvSpPr/>
          <p:nvPr/>
        </p:nvSpPr>
        <p:spPr bwMode="auto">
          <a:xfrm>
            <a:off x="2120689" y="3710519"/>
            <a:ext cx="5139421" cy="66407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2539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59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Value-based RL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(Deep) Q-Learning, approximating  	        with a deep Q-network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Policy-based RL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Directly approximate optimal policy        with a parametrized policy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Model-based RL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Approximate transition function   		   and reward function 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Solve the MDP with estimated T and R!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Recap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: Algorithm Categories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09FB7-C5A6-5349-A7D7-B12DA323D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459" y="765004"/>
            <a:ext cx="629883" cy="1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8FF03-EE85-6D43-88D3-5C6F270FC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654" y="2629426"/>
            <a:ext cx="1003344" cy="269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5468F-912E-614E-BDBA-EBF5D8298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8800" y="2644868"/>
            <a:ext cx="735765" cy="254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3482B7-C05B-9144-9DA6-E41BCD66D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441" y="1698441"/>
            <a:ext cx="224959" cy="185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D68C1-8F05-1F42-84D6-77A7E453C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0500" y="1698441"/>
            <a:ext cx="219716" cy="232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6CF54C-832E-48C3-8700-80E3EE8C30B3}"/>
                  </a:ext>
                </a:extLst>
              </p14:cNvPr>
              <p14:cNvContentPartPr/>
              <p14:nvPr/>
            </p14:nvContentPartPr>
            <p14:xfrm>
              <a:off x="128520" y="32400"/>
              <a:ext cx="8381520" cy="353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6CF54C-832E-48C3-8700-80E3EE8C30B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9160" y="23040"/>
                <a:ext cx="8400240" cy="355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731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>
            <a:extLst>
              <a:ext uri="{FF2B5EF4-FFF2-40B4-BE49-F238E27FC236}">
                <a16:creationId xmlns:a16="http://schemas.microsoft.com/office/drawing/2014/main" id="{C9DD50A7-3D7B-3B41-9695-24546C44F9CA}"/>
              </a:ext>
            </a:extLst>
          </p:cNvPr>
          <p:cNvSpPr>
            <a:spLocks noChangeAspect="1"/>
          </p:cNvSpPr>
          <p:nvPr/>
        </p:nvSpPr>
        <p:spPr>
          <a:xfrm>
            <a:off x="2365440" y="669560"/>
            <a:ext cx="4437923" cy="3654226"/>
          </a:xfrm>
          <a:prstGeom prst="hexagon">
            <a:avLst/>
          </a:prstGeom>
          <a:solidFill>
            <a:srgbClr val="EFB21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Deep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Q-Learning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9783F6-928F-44A9-9157-7BF48A513C8E}"/>
                  </a:ext>
                </a:extLst>
              </p14:cNvPr>
              <p14:cNvContentPartPr/>
              <p14:nvPr/>
            </p14:nvContentPartPr>
            <p14:xfrm>
              <a:off x="3358440" y="2444760"/>
              <a:ext cx="2583720" cy="681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9783F6-928F-44A9-9157-7BF48A513C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9080" y="2435400"/>
                <a:ext cx="2602440" cy="70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32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Assume we have collected a dataset: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We want a Q-function that satisfies bellman optimality (Q-value)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Loss for a single data point: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5CF5A-ABD5-8843-B075-9F30391E0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709031"/>
            <a:ext cx="2590800" cy="4423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A8ABBE-0711-F142-9096-A76D4B97149B}"/>
              </a:ext>
            </a:extLst>
          </p:cNvPr>
          <p:cNvGrpSpPr/>
          <p:nvPr/>
        </p:nvGrpSpPr>
        <p:grpSpPr>
          <a:xfrm>
            <a:off x="1752600" y="1792380"/>
            <a:ext cx="5943600" cy="646331"/>
            <a:chOff x="1866900" y="2085985"/>
            <a:chExt cx="5943600" cy="6463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2A9AD-E5FC-0149-A188-52BADF099BCC}"/>
                </a:ext>
              </a:extLst>
            </p:cNvPr>
            <p:cNvSpPr/>
            <p:nvPr/>
          </p:nvSpPr>
          <p:spPr bwMode="auto">
            <a:xfrm>
              <a:off x="1866900" y="2085985"/>
              <a:ext cx="5943600" cy="646331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54B1E5-BC21-F040-B094-889F30145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0798" y="2132844"/>
              <a:ext cx="5628209" cy="55521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F172A7-9F08-8D49-B112-5DBFEDC6FB67}"/>
              </a:ext>
            </a:extLst>
          </p:cNvPr>
          <p:cNvGrpSpPr/>
          <p:nvPr/>
        </p:nvGrpSpPr>
        <p:grpSpPr>
          <a:xfrm>
            <a:off x="1427246" y="2940148"/>
            <a:ext cx="6947320" cy="1380677"/>
            <a:chOff x="1143000" y="5181600"/>
            <a:chExt cx="7235280" cy="1447799"/>
          </a:xfrm>
        </p:grpSpPr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EF5D4DA9-C62E-314E-BA9C-A1FEB1208E74}"/>
                </a:ext>
              </a:extLst>
            </p:cNvPr>
            <p:cNvSpPr/>
            <p:nvPr/>
          </p:nvSpPr>
          <p:spPr bwMode="auto">
            <a:xfrm rot="16200000">
              <a:off x="6468006" y="4699238"/>
              <a:ext cx="255496" cy="2596710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AB247168-0A13-B747-9FB6-6087ED3A56C8}"/>
                </a:ext>
              </a:extLst>
            </p:cNvPr>
            <p:cNvSpPr/>
            <p:nvPr/>
          </p:nvSpPr>
          <p:spPr bwMode="auto">
            <a:xfrm rot="16200000">
              <a:off x="3910854" y="5387992"/>
              <a:ext cx="255496" cy="1219202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6E3154-F3CB-C44E-AE0F-916CC263BD0E}"/>
                </a:ext>
              </a:extLst>
            </p:cNvPr>
            <p:cNvSpPr/>
            <p:nvPr/>
          </p:nvSpPr>
          <p:spPr bwMode="auto">
            <a:xfrm>
              <a:off x="5759824" y="6167722"/>
              <a:ext cx="1752600" cy="4571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Target Q-Value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CD5150-CC2F-9A4E-88D0-C32AEF22785F}"/>
                </a:ext>
              </a:extLst>
            </p:cNvPr>
            <p:cNvSpPr/>
            <p:nvPr/>
          </p:nvSpPr>
          <p:spPr bwMode="auto">
            <a:xfrm>
              <a:off x="3007661" y="6172200"/>
              <a:ext cx="2014816" cy="4571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Predicted Q-Value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28141E-2378-4041-9B76-16EADF86B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000" y="5181600"/>
              <a:ext cx="7235280" cy="646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9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Minibatch of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Forward pass: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Compute loss: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Backward pass: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600DB-A94B-DF48-8CB0-E468284D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842" y="370701"/>
            <a:ext cx="2209800" cy="3772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D1ECE5-B073-C548-9C5A-59EDA73CDD2A}"/>
              </a:ext>
            </a:extLst>
          </p:cNvPr>
          <p:cNvGrpSpPr/>
          <p:nvPr/>
        </p:nvGrpSpPr>
        <p:grpSpPr>
          <a:xfrm>
            <a:off x="2877207" y="1151363"/>
            <a:ext cx="4800600" cy="621967"/>
            <a:chOff x="3276600" y="2119246"/>
            <a:chExt cx="4800600" cy="6219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8E6DB4-B5E8-C146-8DFC-576F984929AD}"/>
                </a:ext>
              </a:extLst>
            </p:cNvPr>
            <p:cNvSpPr/>
            <p:nvPr/>
          </p:nvSpPr>
          <p:spPr bwMode="auto">
            <a:xfrm>
              <a:off x="3276600" y="2119247"/>
              <a:ext cx="6096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State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Helvetica" pitchFamily="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E3E1DA-BEC6-7F42-AAF3-1947634DBA51}"/>
                </a:ext>
              </a:extLst>
            </p:cNvPr>
            <p:cNvSpPr/>
            <p:nvPr/>
          </p:nvSpPr>
          <p:spPr bwMode="auto">
            <a:xfrm>
              <a:off x="4267200" y="2119247"/>
              <a:ext cx="13716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Q-Network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7479527-74E5-0F40-9D9A-408043D91482}"/>
                </a:ext>
              </a:extLst>
            </p:cNvPr>
            <p:cNvCxnSpPr>
              <a:cxnSpLocks/>
              <a:stCxn id="6" idx="3"/>
              <a:endCxn id="9" idx="1"/>
            </p:cNvCxnSpPr>
            <p:nvPr/>
          </p:nvCxnSpPr>
          <p:spPr bwMode="auto">
            <a:xfrm>
              <a:off x="3886200" y="2286001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15BCE4-8E11-6247-A2BA-F7D927539C44}"/>
                </a:ext>
              </a:extLst>
            </p:cNvPr>
            <p:cNvSpPr/>
            <p:nvPr/>
          </p:nvSpPr>
          <p:spPr bwMode="auto">
            <a:xfrm>
              <a:off x="6134100" y="2119246"/>
              <a:ext cx="19431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Q-Values per action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CA495C2-ECCC-FE40-BC19-04172B131E8A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 bwMode="auto">
            <a:xfrm flipV="1">
              <a:off x="5638800" y="2286000"/>
              <a:ext cx="495300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52B23-72EF-AB4E-A8DF-67FA7DC52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6600" y="2562844"/>
              <a:ext cx="609600" cy="1508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2FE072-1D4F-BE41-A8B2-14869A56B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14267" y="2545140"/>
              <a:ext cx="1182765" cy="19607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EF05CA-211E-1842-B0FA-0D4EA2FEC9EF}"/>
              </a:ext>
            </a:extLst>
          </p:cNvPr>
          <p:cNvGrpSpPr/>
          <p:nvPr/>
        </p:nvGrpSpPr>
        <p:grpSpPr>
          <a:xfrm>
            <a:off x="3182007" y="1902535"/>
            <a:ext cx="4429153" cy="1077450"/>
            <a:chOff x="3364980" y="3318790"/>
            <a:chExt cx="4429153" cy="10774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0C0318-D7B6-BF40-97ED-67AAF905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752" b="-2171"/>
            <a:stretch/>
          </p:blipFill>
          <p:spPr>
            <a:xfrm>
              <a:off x="3364980" y="3318790"/>
              <a:ext cx="4429153" cy="5111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D8D4651-3DF9-4445-866C-F96130A7B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53433" y="4072973"/>
              <a:ext cx="604124" cy="288537"/>
            </a:xfrm>
            <a:prstGeom prst="rect">
              <a:avLst/>
            </a:prstGeom>
          </p:spPr>
        </p:pic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5B9B658-095B-EA45-8198-2E8FBAC8F453}"/>
                </a:ext>
              </a:extLst>
            </p:cNvPr>
            <p:cNvSpPr/>
            <p:nvPr/>
          </p:nvSpPr>
          <p:spPr bwMode="auto">
            <a:xfrm rot="16200000">
              <a:off x="4121613" y="3401738"/>
              <a:ext cx="174632" cy="1030943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BEB0B8B4-8C43-404B-92AB-B716C504BCD1}"/>
                </a:ext>
              </a:extLst>
            </p:cNvPr>
            <p:cNvSpPr/>
            <p:nvPr/>
          </p:nvSpPr>
          <p:spPr bwMode="auto">
            <a:xfrm rot="16200000">
              <a:off x="6778529" y="3401737"/>
              <a:ext cx="174632" cy="1030943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2342E6-D1A7-3745-AD25-C6604C2A8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27519" y="4038241"/>
              <a:ext cx="604124" cy="35799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781599-D43D-484B-A29E-35CFCD8C87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5012" y="3306784"/>
            <a:ext cx="1030944" cy="85210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5EDA5A6-4638-6C47-8044-2FB9407E4536}"/>
              </a:ext>
            </a:extLst>
          </p:cNvPr>
          <p:cNvGrpSpPr/>
          <p:nvPr/>
        </p:nvGrpSpPr>
        <p:grpSpPr>
          <a:xfrm>
            <a:off x="5019351" y="1902535"/>
            <a:ext cx="3254514" cy="2403005"/>
            <a:chOff x="3808115" y="3109826"/>
            <a:chExt cx="4650085" cy="32864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A8C572-86EF-BD42-A70A-6ECA4CB1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71697" y="3109826"/>
              <a:ext cx="3086503" cy="328649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3149CCD-5FE0-2D4B-9E36-BC42D93E9765}"/>
                </a:ext>
              </a:extLst>
            </p:cNvPr>
            <p:cNvGrpSpPr/>
            <p:nvPr/>
          </p:nvGrpSpPr>
          <p:grpSpPr>
            <a:xfrm>
              <a:off x="4378853" y="5418747"/>
              <a:ext cx="992844" cy="827400"/>
              <a:chOff x="4378853" y="5418747"/>
              <a:chExt cx="992844" cy="8274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2138187-9930-4243-85D2-FA4D857CCF9A}"/>
                  </a:ext>
                </a:extLst>
              </p:cNvPr>
              <p:cNvSpPr/>
              <p:nvPr/>
            </p:nvSpPr>
            <p:spPr bwMode="auto">
              <a:xfrm>
                <a:off x="4378853" y="5665693"/>
                <a:ext cx="609600" cy="33350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Helvetica" pitchFamily="2" charset="0"/>
                    <a:ea typeface="ＭＳ Ｐゴシック" pitchFamily="-112" charset="-128"/>
                    <a:cs typeface="ＭＳ Ｐゴシック" pitchFamily="-112" charset="-128"/>
                  </a:rPr>
                  <a:t>State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9" name="Left Brace 28">
                <a:extLst>
                  <a:ext uri="{FF2B5EF4-FFF2-40B4-BE49-F238E27FC236}">
                    <a16:creationId xmlns:a16="http://schemas.microsoft.com/office/drawing/2014/main" id="{A6DCC54F-32CF-C844-B9EA-4BEFE2885324}"/>
                  </a:ext>
                </a:extLst>
              </p:cNvPr>
              <p:cNvSpPr/>
              <p:nvPr/>
            </p:nvSpPr>
            <p:spPr bwMode="auto">
              <a:xfrm>
                <a:off x="5116201" y="5418747"/>
                <a:ext cx="255496" cy="827400"/>
              </a:xfrm>
              <a:prstGeom prst="leftBrace">
                <a:avLst>
                  <a:gd name="adj1" fmla="val 26733"/>
                  <a:gd name="adj2" fmla="val 5000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AF0A712-2CF8-5E46-9A01-6A7C11D84CB8}"/>
                </a:ext>
              </a:extLst>
            </p:cNvPr>
            <p:cNvGrpSpPr/>
            <p:nvPr/>
          </p:nvGrpSpPr>
          <p:grpSpPr>
            <a:xfrm>
              <a:off x="3808115" y="3223321"/>
              <a:ext cx="1526604" cy="1909472"/>
              <a:chOff x="3845093" y="4336675"/>
              <a:chExt cx="1526604" cy="190947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35E7404-585D-8643-9795-A15542BC4286}"/>
                  </a:ext>
                </a:extLst>
              </p:cNvPr>
              <p:cNvSpPr/>
              <p:nvPr/>
            </p:nvSpPr>
            <p:spPr bwMode="auto">
              <a:xfrm>
                <a:off x="3845093" y="5123246"/>
                <a:ext cx="1141475" cy="33350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Helvetica" pitchFamily="2" charset="0"/>
                    <a:ea typeface="ＭＳ Ｐゴシック" pitchFamily="-112" charset="-128"/>
                    <a:cs typeface="ＭＳ Ｐゴシック" pitchFamily="-112" charset="-128"/>
                  </a:rPr>
                  <a:t>Q-Network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7" name="Left Brace 26">
                <a:extLst>
                  <a:ext uri="{FF2B5EF4-FFF2-40B4-BE49-F238E27FC236}">
                    <a16:creationId xmlns:a16="http://schemas.microsoft.com/office/drawing/2014/main" id="{892878C9-7DC8-6746-B2FA-AD6D9CC42965}"/>
                  </a:ext>
                </a:extLst>
              </p:cNvPr>
              <p:cNvSpPr/>
              <p:nvPr/>
            </p:nvSpPr>
            <p:spPr bwMode="auto">
              <a:xfrm>
                <a:off x="5116201" y="4336675"/>
                <a:ext cx="255496" cy="1909472"/>
              </a:xfrm>
              <a:prstGeom prst="leftBrace">
                <a:avLst>
                  <a:gd name="adj1" fmla="val 26733"/>
                  <a:gd name="adj2" fmla="val 5000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11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In practice, for stability: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Freeze              and update	               parameters  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Set 		                  at regular intervals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1B351-CC38-E74F-8DB7-D1BE4160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759" y="469014"/>
            <a:ext cx="6240522" cy="571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73A14-BE95-9B4C-95F1-8C5DEB534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076" y="2014135"/>
            <a:ext cx="457638" cy="23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6AA2A2-AB15-8E4A-B856-299EF5E41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020" y="2014134"/>
            <a:ext cx="549165" cy="232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6112D8-3038-BD49-B6CA-82E0A0B58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114" y="2651378"/>
            <a:ext cx="1503666" cy="2456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08C25D-F451-4DD3-BCB5-88C484BAED9D}"/>
                  </a:ext>
                </a:extLst>
              </p14:cNvPr>
              <p14:cNvContentPartPr/>
              <p14:nvPr/>
            </p14:nvContentPartPr>
            <p14:xfrm>
              <a:off x="1371600" y="926640"/>
              <a:ext cx="5605920" cy="2271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08C25D-F451-4DD3-BCB5-88C484BAED9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62240" y="917280"/>
                <a:ext cx="5624640" cy="229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4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How to gather experience?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B5D9A-730E-7F49-A643-D1F320BA3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43" y="492317"/>
            <a:ext cx="1219200" cy="32019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E25849-03F2-E04F-AB16-A6E98D80C865}"/>
              </a:ext>
            </a:extLst>
          </p:cNvPr>
          <p:cNvGrpSpPr/>
          <p:nvPr/>
        </p:nvGrpSpPr>
        <p:grpSpPr>
          <a:xfrm>
            <a:off x="1899843" y="492316"/>
            <a:ext cx="2133600" cy="332363"/>
            <a:chOff x="2233111" y="2121420"/>
            <a:chExt cx="2133600" cy="3323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C1B700-51C2-BC49-B840-E402C0C083E3}"/>
                </a:ext>
              </a:extLst>
            </p:cNvPr>
            <p:cNvSpPr/>
            <p:nvPr/>
          </p:nvSpPr>
          <p:spPr bwMode="auto">
            <a:xfrm>
              <a:off x="2842711" y="2121420"/>
              <a:ext cx="1524000" cy="332363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Environment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604FAEF-F781-EB41-8939-7707FD234FCB}"/>
                </a:ext>
              </a:extLst>
            </p:cNvPr>
            <p:cNvCxnSpPr>
              <a:cxnSpLocks/>
              <a:endCxn id="6" idx="1"/>
            </p:cNvCxnSpPr>
            <p:nvPr/>
          </p:nvCxnSpPr>
          <p:spPr bwMode="auto">
            <a:xfrm>
              <a:off x="2233111" y="2281518"/>
              <a:ext cx="609600" cy="608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4FB20-9399-224F-8010-E806F1EF7A41}"/>
              </a:ext>
            </a:extLst>
          </p:cNvPr>
          <p:cNvGrpSpPr/>
          <p:nvPr/>
        </p:nvGrpSpPr>
        <p:grpSpPr>
          <a:xfrm>
            <a:off x="4033443" y="491049"/>
            <a:ext cx="4595310" cy="333641"/>
            <a:chOff x="4366711" y="2120153"/>
            <a:chExt cx="4595310" cy="3336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D74EFD-0273-1841-818D-097C78967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6600" y="2133600"/>
              <a:ext cx="1875421" cy="32019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F895A8A-0608-6944-AD2F-F6CF670E4E01}"/>
                </a:ext>
              </a:extLst>
            </p:cNvPr>
            <p:cNvGrpSpPr/>
            <p:nvPr/>
          </p:nvGrpSpPr>
          <p:grpSpPr>
            <a:xfrm>
              <a:off x="4366711" y="2120153"/>
              <a:ext cx="2590800" cy="320194"/>
              <a:chOff x="4366711" y="2120153"/>
              <a:chExt cx="2590800" cy="320194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226F374-444A-0048-8F91-0813B5F0AB82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 bwMode="auto">
              <a:xfrm flipV="1">
                <a:off x="4366711" y="2281518"/>
                <a:ext cx="1066800" cy="608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74B6BD-C62D-6B45-B3D2-DCB4D5D890DB}"/>
                  </a:ext>
                </a:extLst>
              </p:cNvPr>
              <p:cNvSpPr/>
              <p:nvPr/>
            </p:nvSpPr>
            <p:spPr bwMode="auto">
              <a:xfrm>
                <a:off x="5433511" y="2120153"/>
                <a:ext cx="1524000" cy="32019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Data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A75853-08D5-2F4D-90E4-90F1481B57AE}"/>
              </a:ext>
            </a:extLst>
          </p:cNvPr>
          <p:cNvGrpSpPr/>
          <p:nvPr/>
        </p:nvGrpSpPr>
        <p:grpSpPr>
          <a:xfrm>
            <a:off x="515246" y="2431132"/>
            <a:ext cx="4508797" cy="862163"/>
            <a:chOff x="848514" y="4060236"/>
            <a:chExt cx="4508797" cy="8621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105B663-586F-844F-92D0-7236E64EDCFA}"/>
                </a:ext>
              </a:extLst>
            </p:cNvPr>
            <p:cNvGrpSpPr/>
            <p:nvPr/>
          </p:nvGrpSpPr>
          <p:grpSpPr>
            <a:xfrm>
              <a:off x="848514" y="4060236"/>
              <a:ext cx="1524000" cy="862163"/>
              <a:chOff x="2256963" y="2927115"/>
              <a:chExt cx="1524000" cy="86216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56308F3-370F-6249-8CD1-8DDFB0750CBE}"/>
                  </a:ext>
                </a:extLst>
              </p:cNvPr>
              <p:cNvSpPr/>
              <p:nvPr/>
            </p:nvSpPr>
            <p:spPr bwMode="auto">
              <a:xfrm flipH="1">
                <a:off x="2256963" y="2927115"/>
                <a:ext cx="1524000" cy="68214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Update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B621D6B-7762-AD4C-AC65-156C3E4A4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1458" y="3533215"/>
                <a:ext cx="975010" cy="256063"/>
              </a:xfrm>
              <a:prstGeom prst="rect">
                <a:avLst/>
              </a:prstGeom>
            </p:spPr>
          </p:pic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6CCA8ED-DE00-E44A-87E7-CB9778B7BE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72514" y="4651415"/>
              <a:ext cx="2984797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CD59C5-219E-D041-A4C0-4CC0D93F2844}"/>
              </a:ext>
            </a:extLst>
          </p:cNvPr>
          <p:cNvGrpSpPr/>
          <p:nvPr/>
        </p:nvGrpSpPr>
        <p:grpSpPr>
          <a:xfrm>
            <a:off x="5100243" y="811243"/>
            <a:ext cx="1524000" cy="2325982"/>
            <a:chOff x="5433511" y="2440347"/>
            <a:chExt cx="1524000" cy="23259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2DC7F3-FAAB-DB4C-81CC-AA9BAA4C6808}"/>
                </a:ext>
              </a:extLst>
            </p:cNvPr>
            <p:cNvGrpSpPr/>
            <p:nvPr/>
          </p:nvGrpSpPr>
          <p:grpSpPr>
            <a:xfrm>
              <a:off x="5433511" y="2440347"/>
              <a:ext cx="1524000" cy="1890874"/>
              <a:chOff x="5433511" y="2440347"/>
              <a:chExt cx="1524000" cy="1890874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BFA945F-9D92-894A-837F-2186CAACA9A1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 bwMode="auto">
              <a:xfrm>
                <a:off x="6195511" y="2440347"/>
                <a:ext cx="0" cy="82407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EB95587-137D-5641-94A3-346C9FDB9459}"/>
                  </a:ext>
                </a:extLst>
              </p:cNvPr>
              <p:cNvSpPr/>
              <p:nvPr/>
            </p:nvSpPr>
            <p:spPr bwMode="auto">
              <a:xfrm>
                <a:off x="5433511" y="3287127"/>
                <a:ext cx="1524000" cy="32019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Train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8F3BD95-CAE8-9540-A35D-2657C27309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08957" y="3607321"/>
                <a:ext cx="0" cy="7239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70A3284-0DD5-D041-8A42-4E938B39E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173" y="4492424"/>
              <a:ext cx="1456675" cy="273905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DB9607C-C484-9042-B70E-FAC1FC8D2472}"/>
              </a:ext>
            </a:extLst>
          </p:cNvPr>
          <p:cNvSpPr/>
          <p:nvPr/>
        </p:nvSpPr>
        <p:spPr bwMode="auto">
          <a:xfrm>
            <a:off x="2218995" y="3258551"/>
            <a:ext cx="4706010" cy="49904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Challenge 1: Exploration vs Exploitation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5B855E-5178-2842-BD45-7631F1AF9A53}"/>
              </a:ext>
            </a:extLst>
          </p:cNvPr>
          <p:cNvSpPr/>
          <p:nvPr/>
        </p:nvSpPr>
        <p:spPr bwMode="auto">
          <a:xfrm>
            <a:off x="2080848" y="3918646"/>
            <a:ext cx="4978995" cy="49904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Challenge 2: Non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iid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, highly correlated data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ECEF291-96B6-1A44-8424-12953697C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7405" y="1106365"/>
            <a:ext cx="1961813" cy="14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531394"/>
          </a:xfrm>
        </p:spPr>
        <p:txBody>
          <a:bodyPr>
            <a:normAutofit/>
          </a:bodyPr>
          <a:lstStyle/>
          <a:p>
            <a:r>
              <a:rPr lang="en-US" dirty="0"/>
              <a:t>HW3 Grades Released</a:t>
            </a:r>
          </a:p>
          <a:p>
            <a:pPr lvl="1"/>
            <a:r>
              <a:rPr lang="en-US" dirty="0"/>
              <a:t>Regrade requests close: 11/11, 11:59pm</a:t>
            </a:r>
          </a:p>
          <a:p>
            <a:pPr lvl="1"/>
            <a:endParaRPr lang="en-US" dirty="0"/>
          </a:p>
          <a:p>
            <a:r>
              <a:rPr lang="en-US" dirty="0"/>
              <a:t>Grade histogram: 7643</a:t>
            </a:r>
          </a:p>
          <a:p>
            <a:pPr lvl="1"/>
            <a:r>
              <a:rPr lang="en-US" dirty="0"/>
              <a:t>Max possible: 40 (20+20) (regular credit) + 9 (extra credit)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1" name="Picture 1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950C050-06C5-924F-8E8F-DCA6C3CD6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" y="3084187"/>
            <a:ext cx="7145867" cy="20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6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What should 	          be?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Greedy? -&gt; Local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minimas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, no exploration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An exploration strategy: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Exploration Problem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E756C-25B3-7B47-BFF6-40750DA46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994" y="1409686"/>
            <a:ext cx="2028210" cy="381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99046C-7EB7-654D-A5AE-49C2AD4D2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108" y="3163708"/>
            <a:ext cx="5479783" cy="828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48948-7DD2-E14B-863D-DCC2DAD72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2619828"/>
            <a:ext cx="1097550" cy="29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F2E20-2348-D244-8703-269752E16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366" y="464657"/>
            <a:ext cx="790904" cy="20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0E45-F314-B948-AC9E-0BD0F3C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5A0FC-B59E-3145-BA48-86EE5F643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6125" lvl="0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b="1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Value-based RL</a:t>
            </a:r>
          </a:p>
          <a:p>
            <a:pPr marL="1203325" lvl="1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(Deep) Q-Learning, approximating  	        with a deep Q-network</a:t>
            </a:r>
          </a:p>
          <a:p>
            <a:pPr marL="746125" lvl="0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746125" lvl="0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b="1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Policy-based RL</a:t>
            </a:r>
          </a:p>
          <a:p>
            <a:pPr marL="1203325" lvl="1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Directly approximate optimal policy        with a parametrized policy </a:t>
            </a:r>
          </a:p>
          <a:p>
            <a:pPr marL="746125" lvl="0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746125" lvl="0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b="1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Model-based RL</a:t>
            </a:r>
          </a:p>
          <a:p>
            <a:pPr marL="1203325" lvl="1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Approximate transition function   		   and reward function  </a:t>
            </a:r>
          </a:p>
          <a:p>
            <a:pPr marL="1203325" lvl="1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Solve the MDP with estimated T and R!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700D6-20F6-6A4F-A529-A069166C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59" y="1606252"/>
            <a:ext cx="629883" cy="1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E9DE9B-BF4F-8947-90A5-B4ADA93B5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654" y="3470674"/>
            <a:ext cx="1003344" cy="269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D764BE-F983-B043-A281-9E8F93C00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800" y="3486116"/>
            <a:ext cx="735765" cy="254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61806-E6AA-4246-B0C1-DE5CB3DB1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441" y="2539689"/>
            <a:ext cx="224959" cy="185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96D2D3-E631-C444-8772-E40250450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00" y="2539689"/>
            <a:ext cx="219716" cy="232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7DB9E4-358E-154F-8649-25EC9FCA45FE}"/>
              </a:ext>
            </a:extLst>
          </p:cNvPr>
          <p:cNvSpPr/>
          <p:nvPr/>
        </p:nvSpPr>
        <p:spPr>
          <a:xfrm>
            <a:off x="457200" y="1063229"/>
            <a:ext cx="8229600" cy="98502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DE5B2A-B5F4-2040-9515-198F784F8D08}"/>
              </a:ext>
            </a:extLst>
          </p:cNvPr>
          <p:cNvSpPr/>
          <p:nvPr/>
        </p:nvSpPr>
        <p:spPr>
          <a:xfrm>
            <a:off x="511854" y="3157945"/>
            <a:ext cx="8229600" cy="98502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>
            <a:extLst>
              <a:ext uri="{FF2B5EF4-FFF2-40B4-BE49-F238E27FC236}">
                <a16:creationId xmlns:a16="http://schemas.microsoft.com/office/drawing/2014/main" id="{C9DD50A7-3D7B-3B41-9695-24546C44F9CA}"/>
              </a:ext>
            </a:extLst>
          </p:cNvPr>
          <p:cNvSpPr>
            <a:spLocks noChangeAspect="1"/>
          </p:cNvSpPr>
          <p:nvPr/>
        </p:nvSpPr>
        <p:spPr>
          <a:xfrm>
            <a:off x="2365440" y="669560"/>
            <a:ext cx="4437923" cy="3654226"/>
          </a:xfrm>
          <a:prstGeom prst="hexagon">
            <a:avLst/>
          </a:prstGeom>
          <a:solidFill>
            <a:srgbClr val="EFB21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Policy Gradients, Actor-Critic</a:t>
            </a:r>
          </a:p>
        </p:txBody>
      </p:sp>
    </p:spTree>
    <p:extLst>
      <p:ext uri="{BB962C8B-B14F-4D97-AF65-F5344CB8AC3E}">
        <p14:creationId xmlns:p14="http://schemas.microsoft.com/office/powerpoint/2010/main" val="412913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C7813F4-641B-2C4A-9CA0-AE21AEDC3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25" y="370701"/>
            <a:ext cx="6913750" cy="3994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Overview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683CC11B-0A65-F646-838D-73EE6F2AD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25" y="370701"/>
            <a:ext cx="6913750" cy="399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Class of policies defined by parameters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Eg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:     can be parameters of linear transformation, deep network, etc. 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Want to maximize: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 other words, 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Parametrized Policy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48CCB-FAA5-D74A-A157-1F901A919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473" y="370701"/>
            <a:ext cx="158167" cy="266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95E33D9-D371-CC4D-9B49-ABB79AEBCD7B}"/>
              </a:ext>
            </a:extLst>
          </p:cNvPr>
          <p:cNvGrpSpPr/>
          <p:nvPr/>
        </p:nvGrpSpPr>
        <p:grpSpPr>
          <a:xfrm>
            <a:off x="3338623" y="818708"/>
            <a:ext cx="2178353" cy="408730"/>
            <a:chOff x="3338623" y="723015"/>
            <a:chExt cx="2507066" cy="5044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11EA8A-3DD9-5143-A078-4312A25F1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3616" y="810076"/>
              <a:ext cx="2296767" cy="34128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809B531-62ED-AB43-9205-6BC765709217}"/>
                </a:ext>
              </a:extLst>
            </p:cNvPr>
            <p:cNvSpPr/>
            <p:nvPr/>
          </p:nvSpPr>
          <p:spPr>
            <a:xfrm>
              <a:off x="3338623" y="723015"/>
              <a:ext cx="2507066" cy="5044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4C764F1-6BFF-0D44-B075-678CED73E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008" y="1372900"/>
            <a:ext cx="128625" cy="217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C6F95A-2F1F-0843-A4FC-C575DE51A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682" y="2005506"/>
            <a:ext cx="3358261" cy="97874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5B6FC0-DC86-BE41-98A5-6AA838EF5585}"/>
              </a:ext>
            </a:extLst>
          </p:cNvPr>
          <p:cNvGrpSpPr/>
          <p:nvPr/>
        </p:nvGrpSpPr>
        <p:grpSpPr>
          <a:xfrm>
            <a:off x="1145589" y="3414594"/>
            <a:ext cx="7516937" cy="769453"/>
            <a:chOff x="769434" y="3502736"/>
            <a:chExt cx="7516937" cy="7694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BD3F75-6872-F44A-8875-838C66DDB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2916" y="3504863"/>
              <a:ext cx="3273455" cy="767326"/>
            </a:xfrm>
            <a:prstGeom prst="rect">
              <a:avLst/>
            </a:prstGeom>
          </p:spPr>
        </p:pic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069FE18A-886E-0C47-A326-022321DC4C3E}"/>
                </a:ext>
              </a:extLst>
            </p:cNvPr>
            <p:cNvSpPr/>
            <p:nvPr/>
          </p:nvSpPr>
          <p:spPr>
            <a:xfrm>
              <a:off x="4243740" y="3747267"/>
              <a:ext cx="568326" cy="22455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089D65-F8C4-EF44-857F-F086CB55A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434" y="3502736"/>
              <a:ext cx="3273456" cy="713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00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Slightly re-writing the notation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		Let 						        denote a trajectory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Gathering Data/Experience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411AB9-2AE9-5B42-B5FC-92696006F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737" y="1007863"/>
            <a:ext cx="2606263" cy="28699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B0E81D4-F554-DA4F-9BE5-C22F7739E83E}"/>
              </a:ext>
            </a:extLst>
          </p:cNvPr>
          <p:cNvGrpSpPr/>
          <p:nvPr/>
        </p:nvGrpSpPr>
        <p:grpSpPr>
          <a:xfrm>
            <a:off x="2510089" y="3441456"/>
            <a:ext cx="3380348" cy="728566"/>
            <a:chOff x="2510090" y="3094074"/>
            <a:chExt cx="3380348" cy="72856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9FCEDA-C5D5-7449-AACF-1EDCCEE1A2C7}"/>
                </a:ext>
              </a:extLst>
            </p:cNvPr>
            <p:cNvSpPr/>
            <p:nvPr/>
          </p:nvSpPr>
          <p:spPr>
            <a:xfrm>
              <a:off x="2510090" y="3094074"/>
              <a:ext cx="3380348" cy="7285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5993D2A-A86D-2646-B639-1BE837691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9982" y="3267887"/>
              <a:ext cx="3069954" cy="43491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1456B52-B97F-B941-B936-1E033B6290BF}"/>
              </a:ext>
            </a:extLst>
          </p:cNvPr>
          <p:cNvGrpSpPr/>
          <p:nvPr/>
        </p:nvGrpSpPr>
        <p:grpSpPr>
          <a:xfrm>
            <a:off x="1281852" y="1753507"/>
            <a:ext cx="7004649" cy="1229304"/>
            <a:chOff x="1281852" y="1753507"/>
            <a:chExt cx="7004649" cy="12293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68AAF7-5221-9642-89D6-53EB5496E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1852" y="1753507"/>
              <a:ext cx="4937765" cy="31996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E4970DD-1D4C-8E44-AA4E-8BE7EA458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0468" y="2087408"/>
              <a:ext cx="4946033" cy="895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63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How to gather data?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We already have a policy: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dirty="0">
                <a:solidFill>
                  <a:srgbClr val="000000"/>
                </a:solidFill>
              </a:rPr>
              <a:t>Sample N trajectories                 by acting according to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Gathering Data/Experience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FF1A4-EF81-B84E-A26F-3F6061784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260" y="1134352"/>
            <a:ext cx="5461350" cy="94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6B11B8-4E2D-3F4D-9F3C-69DCC3A2D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211" y="782778"/>
            <a:ext cx="3071820" cy="362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ABF99B-A4A1-1540-B506-AC73A9031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745" y="3292766"/>
            <a:ext cx="2880798" cy="9512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043186-98C3-8647-AE47-F6809A81B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08" y="2704415"/>
            <a:ext cx="290857" cy="188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89F2FC-9388-5449-BEE3-3832A6890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746" y="2609145"/>
            <a:ext cx="667285" cy="264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E58FEF-A0B9-B440-961A-D34977202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163" y="2383244"/>
            <a:ext cx="290857" cy="18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Pong from Pixels</a:t>
            </a:r>
          </a:p>
        </p:txBody>
      </p:sp>
      <p:pic>
        <p:nvPicPr>
          <p:cNvPr id="4" name="Picture 2" descr="http://karpathy.github.io/assets/rl/pong.gif">
            <a:extLst>
              <a:ext uri="{FF2B5EF4-FFF2-40B4-BE49-F238E27FC236}">
                <a16:creationId xmlns:a16="http://schemas.microsoft.com/office/drawing/2014/main" id="{12146054-EFAA-D34E-94D1-C2452FD27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73" y="337338"/>
            <a:ext cx="3588453" cy="19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karpathy.github.io/assets/rl/policy.png">
            <a:extLst>
              <a:ext uri="{FF2B5EF4-FFF2-40B4-BE49-F238E27FC236}">
                <a16:creationId xmlns:a16="http://schemas.microsoft.com/office/drawing/2014/main" id="{2EE1C639-7D90-6C46-B488-4A467AAC2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75" y="2617817"/>
            <a:ext cx="3843449" cy="17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8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Gradient: </a:t>
            </a:r>
            <a:r>
              <a:rPr kumimoji="0" lang="en-US" sz="21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Loss Function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pic>
        <p:nvPicPr>
          <p:cNvPr id="6" name="Picture 2" descr="http://karpathy.github.io/assets/rl/sl.png">
            <a:extLst>
              <a:ext uri="{FF2B5EF4-FFF2-40B4-BE49-F238E27FC236}">
                <a16:creationId xmlns:a16="http://schemas.microsoft.com/office/drawing/2014/main" id="{EF0E6AD6-4015-3549-908F-3E74556B2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43" y="218429"/>
            <a:ext cx="7196314" cy="17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karpathy.github.io/assets/rl/rl.png">
            <a:extLst>
              <a:ext uri="{FF2B5EF4-FFF2-40B4-BE49-F238E27FC236}">
                <a16:creationId xmlns:a16="http://schemas.microsoft.com/office/drawing/2014/main" id="{68BF19CF-E511-CE43-AC2B-8E47CFEFF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43" y="2330488"/>
            <a:ext cx="7196314" cy="16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ADACD67-B2E3-2A46-915F-1E87D36A6CDF}"/>
              </a:ext>
            </a:extLst>
          </p:cNvPr>
          <p:cNvSpPr txBox="1">
            <a:spLocks/>
          </p:cNvSpPr>
          <p:nvPr/>
        </p:nvSpPr>
        <p:spPr bwMode="auto">
          <a:xfrm>
            <a:off x="2868575" y="4144409"/>
            <a:ext cx="3406849" cy="37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Image Source: http://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karpathy.github.io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/2016/05/31/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rl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568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Sample trajectories                                            by acting according to 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Compute policy gradient as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Update policy parameters: 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The REINFORCE Algorithm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75BAB-51C2-FB48-93AB-54F72F3E0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147" y="473611"/>
            <a:ext cx="294706" cy="171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0B879-3723-AF41-B8B3-21D75B75F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322" y="447747"/>
            <a:ext cx="2332712" cy="236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C822F-D10F-B14B-B048-314430334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959" y="2648524"/>
            <a:ext cx="2279650" cy="31355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F4FB3D7-1FC7-EA4C-9B3D-401B018849C8}"/>
              </a:ext>
            </a:extLst>
          </p:cNvPr>
          <p:cNvSpPr/>
          <p:nvPr/>
        </p:nvSpPr>
        <p:spPr>
          <a:xfrm>
            <a:off x="540817" y="3282928"/>
            <a:ext cx="1872212" cy="7528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Run the policy and sample trajectories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D93B148-F833-4D4D-8785-5A17EAA758ED}"/>
              </a:ext>
            </a:extLst>
          </p:cNvPr>
          <p:cNvSpPr/>
          <p:nvPr/>
        </p:nvSpPr>
        <p:spPr>
          <a:xfrm>
            <a:off x="3349135" y="3282929"/>
            <a:ext cx="1872212" cy="7528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Compute policy gradient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C9A2EB-6B1D-064A-8ABF-348C7249ED75}"/>
              </a:ext>
            </a:extLst>
          </p:cNvPr>
          <p:cNvSpPr/>
          <p:nvPr/>
        </p:nvSpPr>
        <p:spPr>
          <a:xfrm>
            <a:off x="6157453" y="3282929"/>
            <a:ext cx="1872212" cy="75284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2353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Update policy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B4390F84-8939-664E-9193-605C7DB8BDCA}"/>
              </a:ext>
            </a:extLst>
          </p:cNvPr>
          <p:cNvCxnSpPr>
            <a:cxnSpLocks/>
            <a:stCxn id="14" idx="2"/>
            <a:endCxn id="12" idx="2"/>
          </p:cNvCxnSpPr>
          <p:nvPr/>
        </p:nvCxnSpPr>
        <p:spPr>
          <a:xfrm rot="5400000" flipH="1">
            <a:off x="4285240" y="1227458"/>
            <a:ext cx="1" cy="5616636"/>
          </a:xfrm>
          <a:prstGeom prst="bentConnector3">
            <a:avLst>
              <a:gd name="adj1" fmla="val -2286000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4015A4-EFF7-6043-9D90-402A2AFFAA27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2413029" y="3659352"/>
            <a:ext cx="936106" cy="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E08072D-EFBF-DA48-AE5D-5728C820212C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5221347" y="3659353"/>
            <a:ext cx="936106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31EEC97-6C44-8343-8147-713FAC420392}"/>
              </a:ext>
            </a:extLst>
          </p:cNvPr>
          <p:cNvSpPr txBox="1"/>
          <p:nvPr/>
        </p:nvSpPr>
        <p:spPr>
          <a:xfrm>
            <a:off x="7518646" y="4245612"/>
            <a:ext cx="1711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Slide credit: Sergey Levine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7C4B8B-A033-A547-AC4B-1DE13AED4B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6516"/>
          <a:stretch/>
        </p:blipFill>
        <p:spPr>
          <a:xfrm>
            <a:off x="2033260" y="1381485"/>
            <a:ext cx="840569" cy="77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531394"/>
          </a:xfrm>
        </p:spPr>
        <p:txBody>
          <a:bodyPr>
            <a:normAutofit/>
          </a:bodyPr>
          <a:lstStyle/>
          <a:p>
            <a:r>
              <a:rPr lang="en-US" dirty="0"/>
              <a:t>HW3 Grades Released</a:t>
            </a:r>
          </a:p>
          <a:p>
            <a:pPr lvl="1"/>
            <a:r>
              <a:rPr lang="en-US" dirty="0"/>
              <a:t>Regrade requests close: 11/11, 11:59pm</a:t>
            </a:r>
          </a:p>
          <a:p>
            <a:pPr lvl="1"/>
            <a:endParaRPr lang="en-US" dirty="0"/>
          </a:p>
          <a:p>
            <a:r>
              <a:rPr lang="en-US" dirty="0"/>
              <a:t>Grade histogram: 4803</a:t>
            </a:r>
          </a:p>
          <a:p>
            <a:pPr lvl="1"/>
            <a:r>
              <a:rPr lang="en-US" dirty="0"/>
              <a:t>Max possible: 36 (16+20) (regular credit) + 13 (extra credit)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80D1B9-78AF-9A4D-8216-3EE128CF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33" y="3129935"/>
            <a:ext cx="6951133" cy="201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Deriving The Policy Gradient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746DC-1AD1-2546-B01D-5BD29769C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34" y="475399"/>
            <a:ext cx="2736051" cy="2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Deriving The Policy Gradient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59DCD84-1608-4E4D-9C78-89D6CAF15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314" y="904695"/>
            <a:ext cx="2080407" cy="504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746DC-1AD1-2546-B01D-5BD29769C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34" y="475399"/>
            <a:ext cx="2736051" cy="258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B9E19-663F-B046-A607-F317FA187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314" y="1553922"/>
            <a:ext cx="2048886" cy="504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8E319-3A12-F340-881A-8A8A64426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727" y="2203149"/>
            <a:ext cx="2956700" cy="542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D44232-331A-8C47-B47B-F7CC40C45B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8667" y="2888520"/>
            <a:ext cx="2944091" cy="504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DF6AF6-AB38-7E4A-9306-103E40B379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8667" y="3628964"/>
            <a:ext cx="2849527" cy="258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697729-A4BB-474D-AC02-D4387CEE9652}"/>
              </a:ext>
            </a:extLst>
          </p:cNvPr>
          <p:cNvSpPr txBox="1"/>
          <p:nvPr/>
        </p:nvSpPr>
        <p:spPr>
          <a:xfrm>
            <a:off x="5120281" y="1016564"/>
            <a:ext cx="243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Expectation as integral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3CD187-C008-3847-A0A8-5833252DE54E}"/>
              </a:ext>
            </a:extLst>
          </p:cNvPr>
          <p:cNvSpPr txBox="1"/>
          <p:nvPr/>
        </p:nvSpPr>
        <p:spPr>
          <a:xfrm>
            <a:off x="5151802" y="1621426"/>
            <a:ext cx="3774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Exchange integral and gradient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BF7D27-79EA-F042-9818-D3E1A04641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6836" y="2861793"/>
            <a:ext cx="2205226" cy="5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0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Deriving The Policy Gradient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11D12-F488-014C-A735-8221F69BF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51" y="499731"/>
            <a:ext cx="5216357" cy="370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4BCE2-CC92-934A-985F-DCED4DDB0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632" y="1176250"/>
            <a:ext cx="4381628" cy="545202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90C502C7-B651-4D4B-8732-461945BCF44E}"/>
              </a:ext>
            </a:extLst>
          </p:cNvPr>
          <p:cNvSpPr/>
          <p:nvPr/>
        </p:nvSpPr>
        <p:spPr>
          <a:xfrm rot="5400000">
            <a:off x="4041619" y="253759"/>
            <a:ext cx="274790" cy="150028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334B27-19F0-9A44-B8CB-A247150911A5}"/>
              </a:ext>
            </a:extLst>
          </p:cNvPr>
          <p:cNvCxnSpPr>
            <a:cxnSpLocks/>
          </p:cNvCxnSpPr>
          <p:nvPr/>
        </p:nvCxnSpPr>
        <p:spPr>
          <a:xfrm>
            <a:off x="2305858" y="1448853"/>
            <a:ext cx="5565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D79848-2CF2-1948-8963-A875BCF4DB36}"/>
              </a:ext>
            </a:extLst>
          </p:cNvPr>
          <p:cNvCxnSpPr>
            <a:cxnSpLocks/>
          </p:cNvCxnSpPr>
          <p:nvPr/>
        </p:nvCxnSpPr>
        <p:spPr>
          <a:xfrm flipV="1">
            <a:off x="4850117" y="1448853"/>
            <a:ext cx="130991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B8BA68CD-E154-D440-A68E-F85C0CA70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632" y="3086740"/>
            <a:ext cx="6067937" cy="1216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2754BF-6B2F-1347-AA9E-AB9BDAB49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524" y="1937318"/>
            <a:ext cx="6304263" cy="94912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71751D-1AB2-564B-8E17-E016F5FB8BD0}"/>
              </a:ext>
            </a:extLst>
          </p:cNvPr>
          <p:cNvCxnSpPr/>
          <p:nvPr/>
        </p:nvCxnSpPr>
        <p:spPr>
          <a:xfrm>
            <a:off x="4844655" y="2675929"/>
            <a:ext cx="5462" cy="5554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175DFFA-6DC4-5349-B56F-F67B68485DDA}"/>
              </a:ext>
            </a:extLst>
          </p:cNvPr>
          <p:cNvSpPr txBox="1"/>
          <p:nvPr/>
        </p:nvSpPr>
        <p:spPr>
          <a:xfrm>
            <a:off x="6429375" y="1125685"/>
            <a:ext cx="271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Doesn’t depend on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Transition probabilities!</a:t>
            </a:r>
          </a:p>
        </p:txBody>
      </p:sp>
    </p:spTree>
    <p:extLst>
      <p:ext uri="{BB962C8B-B14F-4D97-AF65-F5344CB8AC3E}">
        <p14:creationId xmlns:p14="http://schemas.microsoft.com/office/powerpoint/2010/main" val="34671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Sample trajectories                                            by acting according to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Compute policy gradient as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Update policy parameters: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75BAB-51C2-FB48-93AB-54F72F3E0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147" y="473611"/>
            <a:ext cx="294706" cy="171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0B879-3723-AF41-B8B3-21D75B75F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322" y="447747"/>
            <a:ext cx="2332712" cy="236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C822F-D10F-B14B-B048-314430334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959" y="2648524"/>
            <a:ext cx="2279650" cy="31355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F4FB3D7-1FC7-EA4C-9B3D-401B018849C8}"/>
              </a:ext>
            </a:extLst>
          </p:cNvPr>
          <p:cNvSpPr/>
          <p:nvPr/>
        </p:nvSpPr>
        <p:spPr>
          <a:xfrm>
            <a:off x="540817" y="3282928"/>
            <a:ext cx="1872212" cy="7528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the policy and sample trajectories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D93B148-F833-4D4D-8785-5A17EAA758ED}"/>
              </a:ext>
            </a:extLst>
          </p:cNvPr>
          <p:cNvSpPr/>
          <p:nvPr/>
        </p:nvSpPr>
        <p:spPr>
          <a:xfrm>
            <a:off x="3349135" y="3282929"/>
            <a:ext cx="1872212" cy="7528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Compute policy gradient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C9A2EB-6B1D-064A-8ABF-348C7249ED75}"/>
              </a:ext>
            </a:extLst>
          </p:cNvPr>
          <p:cNvSpPr/>
          <p:nvPr/>
        </p:nvSpPr>
        <p:spPr>
          <a:xfrm>
            <a:off x="6157453" y="3282929"/>
            <a:ext cx="1872212" cy="75284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2353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 policy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B4390F84-8939-664E-9193-605C7DB8BDCA}"/>
              </a:ext>
            </a:extLst>
          </p:cNvPr>
          <p:cNvCxnSpPr>
            <a:cxnSpLocks/>
            <a:stCxn id="14" idx="2"/>
            <a:endCxn id="12" idx="2"/>
          </p:cNvCxnSpPr>
          <p:nvPr/>
        </p:nvCxnSpPr>
        <p:spPr>
          <a:xfrm rot="5400000" flipH="1">
            <a:off x="4285240" y="1227458"/>
            <a:ext cx="1" cy="5616636"/>
          </a:xfrm>
          <a:prstGeom prst="bentConnector3">
            <a:avLst>
              <a:gd name="adj1" fmla="val -2286000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4015A4-EFF7-6043-9D90-402A2AFFAA27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2413029" y="3659352"/>
            <a:ext cx="936106" cy="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E08072D-EFBF-DA48-AE5D-5728C820212C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5221347" y="3659353"/>
            <a:ext cx="936106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3CACA-3E7C-BB4A-B576-EC6DBEFC7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260" y="1381485"/>
            <a:ext cx="6233702" cy="77921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The REINFORCE Algorithm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946E24-FB5E-2447-8CEE-050A04FF443E}"/>
              </a:ext>
            </a:extLst>
          </p:cNvPr>
          <p:cNvSpPr txBox="1"/>
          <p:nvPr/>
        </p:nvSpPr>
        <p:spPr>
          <a:xfrm>
            <a:off x="7518646" y="4245612"/>
            <a:ext cx="1711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Slide credit: Sergey Levine</a:t>
            </a:r>
          </a:p>
        </p:txBody>
      </p:sp>
    </p:spTree>
    <p:extLst>
      <p:ext uri="{BB962C8B-B14F-4D97-AF65-F5344CB8AC3E}">
        <p14:creationId xmlns:p14="http://schemas.microsoft.com/office/powerpoint/2010/main" val="15200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Drawbacks of Policy Gradients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ADACD67-B2E3-2A46-915F-1E87D36A6CDF}"/>
              </a:ext>
            </a:extLst>
          </p:cNvPr>
          <p:cNvSpPr txBox="1">
            <a:spLocks/>
          </p:cNvSpPr>
          <p:nvPr/>
        </p:nvSpPr>
        <p:spPr bwMode="auto">
          <a:xfrm>
            <a:off x="2868575" y="4144409"/>
            <a:ext cx="3406849" cy="37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050" dirty="0"/>
              <a:t>Slide credit: Dhruv Batra</a:t>
            </a:r>
          </a:p>
        </p:txBody>
      </p:sp>
      <p:pic>
        <p:nvPicPr>
          <p:cNvPr id="11" name="Picture 2" descr="http://karpathy.github.io/assets/rl/episodes.png">
            <a:extLst>
              <a:ext uri="{FF2B5EF4-FFF2-40B4-BE49-F238E27FC236}">
                <a16:creationId xmlns:a16="http://schemas.microsoft.com/office/drawing/2014/main" id="{87CF2B15-14AB-C849-A8A6-2DD2760A5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86" y="553420"/>
            <a:ext cx="7618625" cy="29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4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Credit assignment is hard!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Which specific action led to increase in reward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Suffers from </a:t>
            </a: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high variance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, leading to unstable training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How to reduce the variance?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Subtract an action independent baseline from the reward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Why does it work?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What is the best choice of b?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Drawbacks of Policy Gradients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385648-31D4-AF47-82D9-D93F5EBC50F9}"/>
              </a:ext>
            </a:extLst>
          </p:cNvPr>
          <p:cNvGrpSpPr/>
          <p:nvPr/>
        </p:nvGrpSpPr>
        <p:grpSpPr>
          <a:xfrm>
            <a:off x="4572000" y="3625638"/>
            <a:ext cx="1589286" cy="570068"/>
            <a:chOff x="4572000" y="2977116"/>
            <a:chExt cx="1589286" cy="570068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CBA82570-C768-C946-9033-61CF016397AA}"/>
                </a:ext>
              </a:extLst>
            </p:cNvPr>
            <p:cNvSpPr/>
            <p:nvPr/>
          </p:nvSpPr>
          <p:spPr>
            <a:xfrm>
              <a:off x="4572000" y="2977116"/>
              <a:ext cx="264181" cy="570068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6296FD-F1F5-7744-AD9D-00AD105CA580}"/>
                </a:ext>
              </a:extLst>
            </p:cNvPr>
            <p:cNvSpPr/>
            <p:nvPr/>
          </p:nvSpPr>
          <p:spPr>
            <a:xfrm>
              <a:off x="4942086" y="3107483"/>
              <a:ext cx="1219200" cy="3093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Homework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783D32-47A2-034A-B9D6-A55A86B1B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624" y="2421148"/>
            <a:ext cx="6683113" cy="71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Policy Gradient Variant: Actor Critic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9D30EF-522D-F04C-8B9C-25B709EE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2519"/>
            <a:ext cx="8229600" cy="3882104"/>
          </a:xfrm>
        </p:spPr>
        <p:txBody>
          <a:bodyPr/>
          <a:lstStyle/>
          <a:p>
            <a:r>
              <a:rPr lang="en-US" dirty="0"/>
              <a:t>Learn both policy and Q function</a:t>
            </a:r>
          </a:p>
          <a:p>
            <a:pPr lvl="1"/>
            <a:r>
              <a:rPr lang="en-US" dirty="0"/>
              <a:t>Use the “actor” to sample trajectories</a:t>
            </a:r>
          </a:p>
          <a:p>
            <a:pPr lvl="1"/>
            <a:r>
              <a:rPr lang="en-US" dirty="0"/>
              <a:t>Use the Q function to “evaluate” or “critic” the policy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3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9D30EF-522D-F04C-8B9C-25B709EE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2519"/>
            <a:ext cx="8229600" cy="3882104"/>
          </a:xfrm>
        </p:spPr>
        <p:txBody>
          <a:bodyPr/>
          <a:lstStyle/>
          <a:p>
            <a:r>
              <a:rPr lang="en-US" dirty="0"/>
              <a:t>Learn both policy and Q function</a:t>
            </a:r>
          </a:p>
          <a:p>
            <a:pPr lvl="1"/>
            <a:r>
              <a:rPr lang="en-US" dirty="0"/>
              <a:t>Use the “actor” to sample trajectories</a:t>
            </a:r>
          </a:p>
          <a:p>
            <a:pPr lvl="1"/>
            <a:r>
              <a:rPr lang="en-US" dirty="0"/>
              <a:t>Use the Q function to “evaluate” or “critic” the policy</a:t>
            </a:r>
          </a:p>
          <a:p>
            <a:pPr lvl="1"/>
            <a:endParaRPr lang="en-US" dirty="0"/>
          </a:p>
          <a:p>
            <a:r>
              <a:rPr lang="en-US" dirty="0"/>
              <a:t>REINFORCE: </a:t>
            </a:r>
          </a:p>
          <a:p>
            <a:endParaRPr lang="en-US" dirty="0"/>
          </a:p>
          <a:p>
            <a:r>
              <a:rPr lang="en-US" dirty="0"/>
              <a:t>Actor-critic: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D7CA9-7772-014D-BDDA-C2B656482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487" y="2411040"/>
            <a:ext cx="5924550" cy="352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075D9-6990-5A4C-89CC-D7FA58B71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487" y="3233869"/>
            <a:ext cx="62198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9D30EF-522D-F04C-8B9C-25B709EE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2519"/>
            <a:ext cx="8229600" cy="3882104"/>
          </a:xfrm>
        </p:spPr>
        <p:txBody>
          <a:bodyPr/>
          <a:lstStyle/>
          <a:p>
            <a:r>
              <a:rPr lang="en-US" dirty="0"/>
              <a:t>Learn both policy and Q function</a:t>
            </a:r>
          </a:p>
          <a:p>
            <a:pPr lvl="1"/>
            <a:r>
              <a:rPr lang="en-US" dirty="0"/>
              <a:t>Use the “actor” to sample trajectories</a:t>
            </a:r>
          </a:p>
          <a:p>
            <a:pPr lvl="1"/>
            <a:r>
              <a:rPr lang="en-US" dirty="0"/>
              <a:t>Use the Q function to “evaluate” or “critic” the policy</a:t>
            </a:r>
          </a:p>
          <a:p>
            <a:pPr lvl="1"/>
            <a:endParaRPr lang="en-US" dirty="0"/>
          </a:p>
          <a:p>
            <a:r>
              <a:rPr lang="en-US" dirty="0"/>
              <a:t>REINFORCE: </a:t>
            </a:r>
          </a:p>
          <a:p>
            <a:endParaRPr lang="en-US" dirty="0"/>
          </a:p>
          <a:p>
            <a:r>
              <a:rPr lang="en-US" dirty="0"/>
              <a:t>Actor-critic:</a:t>
            </a:r>
          </a:p>
          <a:p>
            <a:endParaRPr lang="en-US" dirty="0"/>
          </a:p>
          <a:p>
            <a:r>
              <a:rPr lang="en-US" dirty="0"/>
              <a:t>Q function is unknown too! Update using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D7CA9-7772-014D-BDDA-C2B656482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487" y="2411040"/>
            <a:ext cx="5924550" cy="352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075D9-6990-5A4C-89CC-D7FA58B71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487" y="3233869"/>
            <a:ext cx="6219825" cy="352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BD61B7-50DA-B84B-9509-E644B9CA3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112" y="4136353"/>
            <a:ext cx="10191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1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85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Initialize s,   (policy network) and    (Q network)</a:t>
            </a:r>
          </a:p>
          <a:p>
            <a:r>
              <a:rPr lang="en-US" dirty="0">
                <a:solidFill>
                  <a:schemeClr val="bg1"/>
                </a:solidFill>
              </a:rPr>
              <a:t>sample action                        </a:t>
            </a:r>
          </a:p>
          <a:p>
            <a:r>
              <a:rPr lang="en-US" dirty="0">
                <a:solidFill>
                  <a:schemeClr val="bg1"/>
                </a:solidFill>
              </a:rPr>
              <a:t>For each step: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Sample reward                  and next state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evaluate “actor” using “critic”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bg1"/>
                </a:solidFill>
              </a:rPr>
              <a:t>Update “critic”: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Recall Q-learning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E89BE-2C24-884B-85F9-CA97732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016" y="50143"/>
            <a:ext cx="151826" cy="2562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5CA8B-5710-B341-ABBD-EC3EF0D4E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702" y="50143"/>
            <a:ext cx="210365" cy="33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4151B-E262-C94B-93E9-9F44B1B8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2A7D3-C604-0A44-B506-84668DBB4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HW5 released</a:t>
            </a:r>
          </a:p>
          <a:p>
            <a:pPr lvl="1"/>
            <a:r>
              <a:rPr lang="en-US" dirty="0"/>
              <a:t>Due: 11/17, 11:59pm</a:t>
            </a:r>
          </a:p>
          <a:p>
            <a:pPr lvl="1"/>
            <a:r>
              <a:rPr lang="en-US" dirty="0"/>
              <a:t>MDPs, (Deep) Reinforcement Learning.</a:t>
            </a:r>
          </a:p>
          <a:p>
            <a:pPr lvl="2"/>
            <a:r>
              <a:rPr lang="en-US" dirty="0">
                <a:hlinkClick r:id="rId2"/>
              </a:rPr>
              <a:t>https://www.cc.gatech.edu/classes/AY2022/cs7643_fall/nvxGCX9GqdBkRqanv6bVQS/hw5-coding/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Last homework of the semester. </a:t>
            </a:r>
          </a:p>
          <a:p>
            <a:pPr lvl="1"/>
            <a:r>
              <a:rPr lang="en-US" dirty="0"/>
              <a:t>Focus on project after this. </a:t>
            </a:r>
          </a:p>
        </p:txBody>
      </p:sp>
    </p:spTree>
    <p:extLst>
      <p:ext uri="{BB962C8B-B14F-4D97-AF65-F5344CB8AC3E}">
        <p14:creationId xmlns:p14="http://schemas.microsoft.com/office/powerpoint/2010/main" val="40132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85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Initialize s,   (policy network) and    (Q network)</a:t>
            </a:r>
          </a:p>
          <a:p>
            <a:r>
              <a:rPr lang="en-US" dirty="0"/>
              <a:t>sample action                        </a:t>
            </a:r>
          </a:p>
          <a:p>
            <a:r>
              <a:rPr lang="en-US" dirty="0">
                <a:solidFill>
                  <a:schemeClr val="bg1"/>
                </a:solidFill>
              </a:rPr>
              <a:t>For each step: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Sample reward                  and next state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evaluate “actor” using “critic”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bg1"/>
                </a:solidFill>
              </a:rPr>
              <a:t>Update “critic”: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Recall Q-learning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E89BE-2C24-884B-85F9-CA97732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016" y="50143"/>
            <a:ext cx="151826" cy="2562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5CA8B-5710-B341-ABBD-EC3EF0D4E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702" y="50143"/>
            <a:ext cx="210365" cy="33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5AAEB-7E84-4945-8F39-36A7AF94C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006" y="389189"/>
            <a:ext cx="1800797" cy="4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85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Initialize s,   (policy network) and    (Q network)</a:t>
            </a:r>
          </a:p>
          <a:p>
            <a:r>
              <a:rPr lang="en-US" dirty="0"/>
              <a:t>sample action                        </a:t>
            </a:r>
          </a:p>
          <a:p>
            <a:r>
              <a:rPr lang="en-US" dirty="0"/>
              <a:t>For each step:</a:t>
            </a:r>
          </a:p>
          <a:p>
            <a:pPr lvl="1"/>
            <a:r>
              <a:rPr lang="en-US" dirty="0"/>
              <a:t>Sample reward                  and next state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evaluate “actor” using “critic”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bg1"/>
                </a:solidFill>
              </a:rPr>
              <a:t>Update “critic”: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Recall Q-learning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E89BE-2C24-884B-85F9-CA97732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016" y="50143"/>
            <a:ext cx="151826" cy="25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4C8FB-05AD-0C42-AABC-3987441B9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72" y="1152499"/>
            <a:ext cx="1155833" cy="399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77263-8679-8F4D-A760-EA8C91C25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869" y="1126646"/>
            <a:ext cx="2083555" cy="39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5CA8B-5710-B341-ABBD-EC3EF0D4E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702" y="50143"/>
            <a:ext cx="210365" cy="33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5AAEB-7E84-4945-8F39-36A7AF94C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006" y="389189"/>
            <a:ext cx="1800797" cy="4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85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Initialize s,   (policy network) and    (Q network)</a:t>
            </a:r>
          </a:p>
          <a:p>
            <a:r>
              <a:rPr lang="en-US" dirty="0"/>
              <a:t>sample action                        </a:t>
            </a:r>
          </a:p>
          <a:p>
            <a:r>
              <a:rPr lang="en-US" dirty="0"/>
              <a:t>For each step:</a:t>
            </a:r>
          </a:p>
          <a:p>
            <a:pPr lvl="1"/>
            <a:r>
              <a:rPr lang="en-US" dirty="0"/>
              <a:t>Sample reward                  and next state </a:t>
            </a:r>
          </a:p>
          <a:p>
            <a:pPr lvl="1"/>
            <a:r>
              <a:rPr lang="en-US" dirty="0"/>
              <a:t> evaluate “actor” using “</a:t>
            </a:r>
            <a:r>
              <a:rPr lang="en-US"/>
              <a:t>critic”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bg1"/>
                </a:solidFill>
              </a:rPr>
              <a:t>Update “critic”: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Recall Q-learning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E89BE-2C24-884B-85F9-CA97732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016" y="50143"/>
            <a:ext cx="151826" cy="25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4C8FB-05AD-0C42-AABC-3987441B9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72" y="1152499"/>
            <a:ext cx="1155833" cy="399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77263-8679-8F4D-A760-EA8C91C25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869" y="1126646"/>
            <a:ext cx="2083555" cy="398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D24083-DB78-A942-926A-F8F367BA8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614" y="1552179"/>
            <a:ext cx="1248176" cy="385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5CA8B-5710-B341-ABBD-EC3EF0D4E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3702" y="50143"/>
            <a:ext cx="210365" cy="33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5AAEB-7E84-4945-8F39-36A7AF94C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006" y="389189"/>
            <a:ext cx="1800797" cy="4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1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85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Initialize s,   (policy network) and    (Q network)</a:t>
            </a:r>
          </a:p>
          <a:p>
            <a:r>
              <a:rPr lang="en-US" dirty="0"/>
              <a:t>sample action                        </a:t>
            </a:r>
          </a:p>
          <a:p>
            <a:r>
              <a:rPr lang="en-US" dirty="0"/>
              <a:t>For each step:</a:t>
            </a:r>
          </a:p>
          <a:p>
            <a:pPr lvl="1"/>
            <a:r>
              <a:rPr lang="en-US" dirty="0"/>
              <a:t>Sample reward                  and next state </a:t>
            </a:r>
          </a:p>
          <a:p>
            <a:pPr lvl="1"/>
            <a:r>
              <a:rPr lang="en-US" dirty="0"/>
              <a:t> evaluate “actor” using “critic”                    </a:t>
            </a:r>
            <a:r>
              <a:rPr lang="en-US" dirty="0">
                <a:solidFill>
                  <a:srgbClr val="FF0000"/>
                </a:solidFill>
              </a:rPr>
              <a:t>and update policy: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bg1"/>
                </a:solidFill>
              </a:rPr>
              <a:t>Update “critic”: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Recall Q-learning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E89BE-2C24-884B-85F9-CA97732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016" y="50143"/>
            <a:ext cx="151826" cy="25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4C8FB-05AD-0C42-AABC-3987441B9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72" y="1152499"/>
            <a:ext cx="1155833" cy="399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77263-8679-8F4D-A760-EA8C91C25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869" y="1126646"/>
            <a:ext cx="2083555" cy="398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D24083-DB78-A942-926A-F8F367BA8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614" y="1552179"/>
            <a:ext cx="1248176" cy="385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5CA8B-5710-B341-ABBD-EC3EF0D4E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3702" y="50143"/>
            <a:ext cx="210365" cy="33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5AAEB-7E84-4945-8F39-36A7AF94C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006" y="389189"/>
            <a:ext cx="1800797" cy="4062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F50FBE-7575-7749-BCEB-C2E914D2E3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6825" y="2065080"/>
            <a:ext cx="5484784" cy="40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85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Initialize s,   (policy network) and    (Q network)</a:t>
            </a:r>
          </a:p>
          <a:p>
            <a:r>
              <a:rPr lang="en-US" dirty="0"/>
              <a:t>sample action                        </a:t>
            </a:r>
          </a:p>
          <a:p>
            <a:r>
              <a:rPr lang="en-US" dirty="0"/>
              <a:t>For each step:</a:t>
            </a:r>
          </a:p>
          <a:p>
            <a:pPr lvl="1"/>
            <a:r>
              <a:rPr lang="en-US" dirty="0"/>
              <a:t>Sample reward                  and next state </a:t>
            </a:r>
          </a:p>
          <a:p>
            <a:pPr lvl="1"/>
            <a:r>
              <a:rPr lang="en-US" dirty="0"/>
              <a:t> evaluate “actor” using “critic”                    and update policy: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Update “critic”:</a:t>
            </a:r>
          </a:p>
          <a:p>
            <a:pPr lvl="2"/>
            <a:r>
              <a:rPr lang="en-US" dirty="0"/>
              <a:t>Recall Q-learning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E89BE-2C24-884B-85F9-CA97732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016" y="50143"/>
            <a:ext cx="151826" cy="25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4C8FB-05AD-0C42-AABC-3987441B9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72" y="1152499"/>
            <a:ext cx="1155833" cy="399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77263-8679-8F4D-A760-EA8C91C25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869" y="1126646"/>
            <a:ext cx="2083555" cy="398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D24083-DB78-A942-926A-F8F367BA8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614" y="1552179"/>
            <a:ext cx="1248176" cy="385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5CA8B-5710-B341-ABBD-EC3EF0D4E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3702" y="50143"/>
            <a:ext cx="210365" cy="33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5AAEB-7E84-4945-8F39-36A7AF94C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006" y="389189"/>
            <a:ext cx="1800797" cy="4062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ED14D0-2636-2549-9B28-B8873DC398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4065" y="3232603"/>
            <a:ext cx="6974402" cy="638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F50FBE-7575-7749-BCEB-C2E914D2E3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6825" y="2065080"/>
            <a:ext cx="5484784" cy="40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85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Initialize s,   (policy network) and    (Q network)</a:t>
            </a:r>
          </a:p>
          <a:p>
            <a:r>
              <a:rPr lang="en-US" dirty="0"/>
              <a:t>sample action                        </a:t>
            </a:r>
          </a:p>
          <a:p>
            <a:r>
              <a:rPr lang="en-US" dirty="0"/>
              <a:t>For each step:</a:t>
            </a:r>
          </a:p>
          <a:p>
            <a:pPr lvl="1"/>
            <a:r>
              <a:rPr lang="en-US" dirty="0"/>
              <a:t>Sample reward                  and next state </a:t>
            </a:r>
          </a:p>
          <a:p>
            <a:pPr lvl="1"/>
            <a:r>
              <a:rPr lang="en-US" dirty="0"/>
              <a:t> evaluate “actor” using “critic”                    and update policy: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Update “critic”:</a:t>
            </a:r>
          </a:p>
          <a:p>
            <a:pPr lvl="2"/>
            <a:r>
              <a:rPr lang="en-US" dirty="0"/>
              <a:t>Recall Q-learning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Update     Accordingly</a:t>
            </a:r>
          </a:p>
          <a:p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E89BE-2C24-884B-85F9-CA97732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016" y="50143"/>
            <a:ext cx="151826" cy="25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4C8FB-05AD-0C42-AABC-3987441B9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72" y="1152499"/>
            <a:ext cx="1155833" cy="399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77263-8679-8F4D-A760-EA8C91C25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869" y="1126646"/>
            <a:ext cx="2083555" cy="398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D24083-DB78-A942-926A-F8F367BA8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614" y="1552179"/>
            <a:ext cx="1248176" cy="385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5CA8B-5710-B341-ABBD-EC3EF0D4E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3702" y="50143"/>
            <a:ext cx="210365" cy="33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5AAEB-7E84-4945-8F39-36A7AF94C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006" y="389189"/>
            <a:ext cx="1800797" cy="4062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ED14D0-2636-2549-9B28-B8873DC398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4065" y="3232603"/>
            <a:ext cx="6974402" cy="638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2FF722-14F7-BE49-91FE-8F7568845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6825" y="3871413"/>
            <a:ext cx="169141" cy="2657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740AD5-CCB6-1F47-9809-730045ED06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835" y="4137207"/>
            <a:ext cx="2270495" cy="3889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F50FBE-7575-7749-BCEB-C2E914D2E3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6825" y="2065080"/>
            <a:ext cx="5484784" cy="40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6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REINFORCE, use raw reward values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Actor-critic, use Q-values (learnt from data)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Advantage actor-critic, use Q minus V values (i.e. Advantage)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DF2FF1-B129-2F4F-B652-EADB57F7D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842" y="914941"/>
            <a:ext cx="5200139" cy="309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A4765E-F26C-974D-A661-1DD261B8A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842" y="2263857"/>
            <a:ext cx="5433892" cy="307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51989A-75D6-8446-B6F0-0E3F254B2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842" y="3354977"/>
            <a:ext cx="6735762" cy="381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52C22F-3C53-FC41-AB24-875207B539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296" y="3878699"/>
            <a:ext cx="2532857" cy="2883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B58960-9512-8445-9B9D-6B325FF0B083}"/>
              </a:ext>
            </a:extLst>
          </p:cNvPr>
          <p:cNvSpPr txBox="1"/>
          <p:nvPr/>
        </p:nvSpPr>
        <p:spPr>
          <a:xfrm>
            <a:off x="4426744" y="4215823"/>
            <a:ext cx="452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“how much better is an action than expected?</a:t>
            </a:r>
          </a:p>
        </p:txBody>
      </p:sp>
    </p:spTree>
    <p:extLst>
      <p:ext uri="{BB962C8B-B14F-4D97-AF65-F5344CB8AC3E}">
        <p14:creationId xmlns:p14="http://schemas.microsoft.com/office/powerpoint/2010/main" val="18962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910834-1A17-234E-8EA8-485BCD77BDB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Policy Learning:</a:t>
            </a:r>
          </a:p>
          <a:p>
            <a:pPr lvl="1"/>
            <a:r>
              <a:rPr lang="en-US" dirty="0"/>
              <a:t>Policy gradients</a:t>
            </a:r>
          </a:p>
          <a:p>
            <a:pPr lvl="1"/>
            <a:r>
              <a:rPr lang="en-US" dirty="0"/>
              <a:t>REINFORCE</a:t>
            </a:r>
          </a:p>
          <a:p>
            <a:pPr lvl="1"/>
            <a:r>
              <a:rPr lang="en-US" dirty="0"/>
              <a:t>Reducing Variance (Homework!)</a:t>
            </a:r>
          </a:p>
          <a:p>
            <a:r>
              <a:rPr lang="en-US" dirty="0"/>
              <a:t>Actor-Critic:</a:t>
            </a:r>
          </a:p>
          <a:p>
            <a:pPr lvl="1"/>
            <a:r>
              <a:rPr lang="en-US" dirty="0"/>
              <a:t>Other ways of performing “policy evaluation”</a:t>
            </a:r>
          </a:p>
          <a:p>
            <a:pPr lvl="1"/>
            <a:r>
              <a:rPr lang="en-US" dirty="0"/>
              <a:t>Variants of Actor-critic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63DD08-F6F7-1246-A990-8F0ED778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7992426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3000" dirty="0"/>
              <a:t>Recap from last time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0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RL API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RL: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Environment Interaction API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0EE4E-121E-154D-83FD-8DEDE4F9C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3"/>
          <a:stretch/>
        </p:blipFill>
        <p:spPr>
          <a:xfrm>
            <a:off x="421460" y="777905"/>
            <a:ext cx="3600282" cy="35876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682C05-6D0A-0D48-B8A3-BA9774ABBE15}"/>
              </a:ext>
            </a:extLst>
          </p:cNvPr>
          <p:cNvSpPr/>
          <p:nvPr/>
        </p:nvSpPr>
        <p:spPr>
          <a:xfrm>
            <a:off x="3806788" y="1210426"/>
            <a:ext cx="4915752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 each time step t, the agent: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Receives observation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Executes action a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 each time step t, the environment: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Receives action a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Emits observation o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t+1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Emits scalar reward r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t+1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D732B7D-F4EC-1644-9303-75873663EDA9}"/>
              </a:ext>
            </a:extLst>
          </p:cNvPr>
          <p:cNvSpPr txBox="1">
            <a:spLocks/>
          </p:cNvSpPr>
          <p:nvPr/>
        </p:nvSpPr>
        <p:spPr bwMode="auto">
          <a:xfrm>
            <a:off x="3095462" y="4163551"/>
            <a:ext cx="2953075" cy="29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Slide credit: David Silver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7B1C0F-8F5D-8840-ABFB-10591685016F}"/>
                  </a:ext>
                </a:extLst>
              </p14:cNvPr>
              <p14:cNvContentPartPr/>
              <p14:nvPr/>
            </p14:nvContentPartPr>
            <p14:xfrm>
              <a:off x="636120" y="629280"/>
              <a:ext cx="2837880" cy="3897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7B1C0F-8F5D-8840-ABFB-1059168501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6760" y="619920"/>
                <a:ext cx="2856600" cy="391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47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3" y="370701"/>
            <a:ext cx="6172200" cy="3885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Markov Decision Processes (MDPs)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States, Actions, Reward dist., Transition dist., Discount factor (gamma)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Policy: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Mapping from states to actions (deterministic)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Distribution of actions given states (stochastic)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is a good policy?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Maximize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discounted sum of future rewards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660525" marR="0" lvl="2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Discount factor: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Recap: MDPs, Policy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0ED8C3-1419-FE44-8117-AB5224235E0D}"/>
              </a:ext>
            </a:extLst>
          </p:cNvPr>
          <p:cNvGrpSpPr/>
          <p:nvPr/>
        </p:nvGrpSpPr>
        <p:grpSpPr>
          <a:xfrm>
            <a:off x="6871791" y="422308"/>
            <a:ext cx="1635071" cy="695900"/>
            <a:chOff x="6610027" y="717170"/>
            <a:chExt cx="1635071" cy="695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97E94E-4A98-0846-BFC2-DD1D36943203}"/>
                </a:ext>
              </a:extLst>
            </p:cNvPr>
            <p:cNvSpPr/>
            <p:nvPr/>
          </p:nvSpPr>
          <p:spPr>
            <a:xfrm>
              <a:off x="6610027" y="717170"/>
              <a:ext cx="1635071" cy="6959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0259FE-AC43-5B41-B30D-2DCDD0EB5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291" y="1068995"/>
              <a:ext cx="1425380" cy="24760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5CD3C1-CFB9-F34F-80E3-DA6022760885}"/>
                </a:ext>
              </a:extLst>
            </p:cNvPr>
            <p:cNvSpPr txBox="1"/>
            <p:nvPr/>
          </p:nvSpPr>
          <p:spPr>
            <a:xfrm>
              <a:off x="7056395" y="717170"/>
              <a:ext cx="705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MDP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33E60A1-B379-2445-974F-E94EA7D7A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30" t="31107" b="4777"/>
          <a:stretch/>
        </p:blipFill>
        <p:spPr>
          <a:xfrm>
            <a:off x="7018825" y="1556084"/>
            <a:ext cx="1303840" cy="973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AE3F76-6321-0944-AC94-6F5FFFE9F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065" y="3517505"/>
            <a:ext cx="134612" cy="1656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FA1B50-35E2-0B4C-983F-A8442B6B1A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5877620" y="3376094"/>
            <a:ext cx="2988318" cy="87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Recap: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Formally,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optimal policy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is defined as: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B9D9A-39C7-BC48-9F67-3B9178E3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819" y="1416379"/>
            <a:ext cx="3987408" cy="1195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F04D0B-B509-A346-B521-B3F39ED9F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0" y="2928626"/>
            <a:ext cx="4953000" cy="2728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18856D6-6CE8-EE44-BD40-744AEC75721E}"/>
              </a:ext>
            </a:extLst>
          </p:cNvPr>
          <p:cNvGrpSpPr/>
          <p:nvPr/>
        </p:nvGrpSpPr>
        <p:grpSpPr>
          <a:xfrm>
            <a:off x="3866826" y="901960"/>
            <a:ext cx="3099662" cy="1004336"/>
            <a:chOff x="3866826" y="901960"/>
            <a:chExt cx="3099662" cy="100433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3D92E66-8654-044D-A7DB-E9E3C74D164A}"/>
                </a:ext>
              </a:extLst>
            </p:cNvPr>
            <p:cNvSpPr txBox="1"/>
            <p:nvPr/>
          </p:nvSpPr>
          <p:spPr>
            <a:xfrm>
              <a:off x="3866826" y="901960"/>
              <a:ext cx="30996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discounted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400" b="0" i="0" u="sng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of </a:t>
              </a:r>
              <a:r>
                <a:rPr kumimoji="0" lang="en-US" sz="1400" b="0" i="0" u="sng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future rewards</a:t>
              </a:r>
              <a:endPara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E1AE2040-9514-CC4B-899C-1ABE7BC25D5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94600" y="1176483"/>
              <a:ext cx="666618" cy="607018"/>
            </a:xfrm>
            <a:prstGeom prst="curvedConnector3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BCABA182-5EE9-2F49-998A-C69F40C86B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35920" y="1315977"/>
              <a:ext cx="594314" cy="255725"/>
            </a:xfrm>
            <a:prstGeom prst="curvedConnector3">
              <a:avLst>
                <a:gd name="adj1" fmla="val 39568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3ECE2CE9-9278-5C48-9CB7-0D68BF588F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62652" y="1333491"/>
              <a:ext cx="759612" cy="385997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2A736EA-59CC-A54F-8725-7FA4524575D1}"/>
              </a:ext>
            </a:extLst>
          </p:cNvPr>
          <p:cNvSpPr/>
          <p:nvPr/>
        </p:nvSpPr>
        <p:spPr>
          <a:xfrm>
            <a:off x="1154178" y="2717186"/>
            <a:ext cx="6835644" cy="968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4D4C558-1EF2-49F2-803E-E27ACBBD772B}"/>
                  </a:ext>
                </a:extLst>
              </p14:cNvPr>
              <p14:cNvContentPartPr/>
              <p14:nvPr/>
            </p14:nvContentPartPr>
            <p14:xfrm>
              <a:off x="1321200" y="959400"/>
              <a:ext cx="4734360" cy="1685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4D4C558-1EF2-49F2-803E-E27ACBBD772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11840" y="950040"/>
                <a:ext cx="4753080" cy="170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00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value function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prediction of discounted sum of future reward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Am I likely to win/lose the game from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State-Action 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Q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state-action pair?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In this state, what is the impact of this action on my future?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Recap: Value Function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1C438-5278-5B48-B2CD-DCB6A61A8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520" y="1092631"/>
            <a:ext cx="996671" cy="164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B7516-BA00-AC47-AABE-FADFC8D0D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924" y="2668479"/>
            <a:ext cx="1180885" cy="170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B52030-472B-C04E-B898-351B25989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794" y="1605000"/>
            <a:ext cx="3613978" cy="995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9413F-60C2-CB4E-8F84-E9E4777FE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1026" y="3577142"/>
            <a:ext cx="4158916" cy="8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L OMSCS Templat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7643-4803 RL L1" id="{4E99423D-4828-FC43-AFE3-27DAADC69112}" vid="{753662F3-975A-574F-91C0-E82B8B901B6D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L OMSCS Template" id="{04AF0C12-36F6-0D4F-B366-8FFC41ECAEFB}" vid="{E40DAE5D-FDCD-F24B-B9F8-CEB74FA9DF0D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yber_temp" id="{ECC33DB4-E445-2E4B-9521-5B5AC45F4942}" vid="{E74056C0-E9B8-C249-A608-F2479099514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0ae270d-2509-4c26-98ed-b34d6592f197">
      <UserInfo>
        <DisplayName>Sanders, Brenda</DisplayName>
        <AccountId>669</AccountId>
        <AccountType/>
      </UserInfo>
      <UserInfo>
        <DisplayName>Powell, Rolanda</DisplayName>
        <AccountId>983</AccountId>
        <AccountType/>
      </UserInfo>
      <UserInfo>
        <DisplayName>Aiello, Brittany A</DisplayName>
        <AccountId>1065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3EFE357999404EA8C5B1B83429B5D8" ma:contentTypeVersion="7" ma:contentTypeDescription="Create a new document." ma:contentTypeScope="" ma:versionID="65905882660059d212da7c8b685a0f49">
  <xsd:schema xmlns:xsd="http://www.w3.org/2001/XMLSchema" xmlns:xs="http://www.w3.org/2001/XMLSchema" xmlns:p="http://schemas.microsoft.com/office/2006/metadata/properties" xmlns:ns2="7863af72-ffb0-450a-b2c6-a5c10336dc80" xmlns:ns3="30ae270d-2509-4c26-98ed-b34d6592f197" targetNamespace="http://schemas.microsoft.com/office/2006/metadata/properties" ma:root="true" ma:fieldsID="e9cd48ac7e2c256817f7fc5f4d755ef5" ns2:_="" ns3:_="">
    <xsd:import namespace="7863af72-ffb0-450a-b2c6-a5c10336dc80"/>
    <xsd:import namespace="30ae270d-2509-4c26-98ed-b34d6592f1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3af72-ffb0-450a-b2c6-a5c10336dc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ae270d-2509-4c26-98ed-b34d6592f19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3EEB8B-41D2-4428-830B-E8F18B392667}">
  <ds:schemaRefs>
    <ds:schemaRef ds:uri="http://schemas.microsoft.com/office/2006/metadata/properties"/>
    <ds:schemaRef ds:uri="http://schemas.microsoft.com/office/infopath/2007/PartnerControls"/>
    <ds:schemaRef ds:uri="dea2732e-0059-4872-a2bb-ce14bca0337f"/>
    <ds:schemaRef ds:uri="30ae270d-2509-4c26-98ed-b34d6592f197"/>
  </ds:schemaRefs>
</ds:datastoreItem>
</file>

<file path=customXml/itemProps2.xml><?xml version="1.0" encoding="utf-8"?>
<ds:datastoreItem xmlns:ds="http://schemas.openxmlformats.org/officeDocument/2006/customXml" ds:itemID="{799ABF09-AD31-4DA8-BFC6-400A9D7F43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63af72-ffb0-450a-b2c6-a5c10336dc80"/>
    <ds:schemaRef ds:uri="30ae270d-2509-4c26-98ed-b34d6592f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8CA05C-CBF7-4785-809C-3A6C90C15C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DL OMSCS Template</Template>
  <TotalTime>17363</TotalTime>
  <Words>1438</Words>
  <Application>Microsoft Macintosh PowerPoint</Application>
  <PresentationFormat>On-screen Show (16:9)</PresentationFormat>
  <Paragraphs>480</Paragraphs>
  <Slides>47</Slides>
  <Notes>41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Helvetica</vt:lpstr>
      <vt:lpstr>Helvetica Neue</vt:lpstr>
      <vt:lpstr>Segoe UI Symbol</vt:lpstr>
      <vt:lpstr>DL OMSCS Template</vt:lpstr>
      <vt:lpstr>Office Theme</vt:lpstr>
      <vt:lpstr>1_Office Theme</vt:lpstr>
      <vt:lpstr>PowerPoint Presentation</vt:lpstr>
      <vt:lpstr>Administrativia</vt:lpstr>
      <vt:lpstr>Administrativia</vt:lpstr>
      <vt:lpstr>Administrativia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Actor Critic</vt:lpstr>
      <vt:lpstr>Actor Critic</vt:lpstr>
      <vt:lpstr>Actor Critic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Dhruv Batra</cp:lastModifiedBy>
  <cp:revision>1640</cp:revision>
  <dcterms:created xsi:type="dcterms:W3CDTF">2019-05-03T20:10:18Z</dcterms:created>
  <dcterms:modified xsi:type="dcterms:W3CDTF">2021-11-09T17:24:53Z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0x0101000D3EFE357999404EA8C5B1B83429B5D8</vt:lpwstr>
  </property>
</Properties>
</file>