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notesSlides/notesSlide10.xml" ContentType="application/vnd.openxmlformats-officedocument.presentationml.notesSlide+xml"/>
  <Override PartName="/ppt/ink/ink11.xml" ContentType="application/inkml+xml"/>
  <Override PartName="/ppt/notesSlides/notesSlide11.xml" ContentType="application/vnd.openxmlformats-officedocument.presentationml.notesSlide+xml"/>
  <Override PartName="/ppt/ink/ink12.xml" ContentType="application/inkml+xml"/>
  <Override PartName="/ppt/notesSlides/notesSlide12.xml" ContentType="application/vnd.openxmlformats-officedocument.presentationml.notesSlide+xml"/>
  <Override PartName="/ppt/ink/ink13.xml" ContentType="application/inkml+xml"/>
  <Override PartName="/ppt/notesSlides/notesSlide13.xml" ContentType="application/vnd.openxmlformats-officedocument.presentationml.notesSlide+xml"/>
  <Override PartName="/ppt/ink/ink14.xml" ContentType="application/inkml+xml"/>
  <Override PartName="/ppt/notesSlides/notesSlide14.xml" ContentType="application/vnd.openxmlformats-officedocument.presentationml.notesSlide+xml"/>
  <Override PartName="/ppt/ink/ink15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6.xml" ContentType="application/inkml+xml"/>
  <Override PartName="/ppt/notesSlides/notesSlide18.xml" ContentType="application/vnd.openxmlformats-officedocument.presentationml.notesSlide+xml"/>
  <Override PartName="/ppt/ink/ink17.xml" ContentType="application/inkml+xml"/>
  <Override PartName="/ppt/notesSlides/notesSlide19.xml" ContentType="application/vnd.openxmlformats-officedocument.presentationml.notesSlide+xml"/>
  <Override PartName="/ppt/ink/ink18.xml" ContentType="application/inkml+xml"/>
  <Override PartName="/ppt/notesSlides/notesSlide20.xml" ContentType="application/vnd.openxmlformats-officedocument.presentationml.notesSlide+xml"/>
  <Override PartName="/ppt/ink/ink19.xml" ContentType="application/inkml+xml"/>
  <Override PartName="/ppt/notesSlides/notesSlide21.xml" ContentType="application/vnd.openxmlformats-officedocument.presentationml.notesSlide+xml"/>
  <Override PartName="/ppt/ink/ink20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21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22.xml" ContentType="application/inkml+xml"/>
  <Override PartName="/ppt/notesSlides/notesSlide27.xml" ContentType="application/vnd.openxmlformats-officedocument.presentationml.notesSlide+xml"/>
  <Override PartName="/ppt/ink/ink23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24.xml" ContentType="application/inkml+xml"/>
  <Override PartName="/ppt/notesSlides/notesSlide30.xml" ContentType="application/vnd.openxmlformats-officedocument.presentationml.notesSlide+xml"/>
  <Override PartName="/ppt/ink/ink25.xml" ContentType="application/inkml+xml"/>
  <Override PartName="/ppt/notesSlides/notesSlide31.xml" ContentType="application/vnd.openxmlformats-officedocument.presentationml.notesSlide+xml"/>
  <Override PartName="/ppt/ink/ink26.xml" ContentType="application/inkml+xml"/>
  <Override PartName="/ppt/notesSlides/notesSlide32.xml" ContentType="application/vnd.openxmlformats-officedocument.presentationml.notesSlide+xml"/>
  <Override PartName="/ppt/ink/ink27.xml" ContentType="application/inkml+xml"/>
  <Override PartName="/ppt/notesSlides/notesSlide33.xml" ContentType="application/vnd.openxmlformats-officedocument.presentationml.notesSlide+xml"/>
  <Override PartName="/ppt/ink/ink28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29.xml" ContentType="application/inkml+xml"/>
  <Override PartName="/ppt/notesSlides/notesSlide36.xml" ContentType="application/vnd.openxmlformats-officedocument.presentationml.notesSlide+xml"/>
  <Override PartName="/ppt/ink/ink30.xml" ContentType="application/inkml+xml"/>
  <Override PartName="/ppt/notesSlides/notesSlide37.xml" ContentType="application/vnd.openxmlformats-officedocument.presentationml.notesSlide+xml"/>
  <Override PartName="/ppt/ink/ink31.xml" ContentType="application/inkml+xml"/>
  <Override PartName="/ppt/notesSlides/notesSlide38.xml" ContentType="application/vnd.openxmlformats-officedocument.presentationml.notesSlide+xml"/>
  <Override PartName="/ppt/ink/ink32.xml" ContentType="application/inkml+xml"/>
  <Override PartName="/ppt/notesSlides/notesSlide39.xml" ContentType="application/vnd.openxmlformats-officedocument.presentationml.notesSlide+xml"/>
  <Override PartName="/ppt/ink/ink33.xml" ContentType="application/inkml+xml"/>
  <Override PartName="/ppt/notesSlides/notesSlide40.xml" ContentType="application/vnd.openxmlformats-officedocument.presentationml.notesSlide+xml"/>
  <Override PartName="/ppt/ink/ink34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35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</p:sldMasterIdLst>
  <p:notesMasterIdLst>
    <p:notesMasterId r:id="rId52"/>
  </p:notesMasterIdLst>
  <p:sldIdLst>
    <p:sldId id="458" r:id="rId7"/>
    <p:sldId id="495" r:id="rId8"/>
    <p:sldId id="461" r:id="rId9"/>
    <p:sldId id="362" r:id="rId10"/>
    <p:sldId id="386" r:id="rId11"/>
    <p:sldId id="414" r:id="rId12"/>
    <p:sldId id="462" r:id="rId13"/>
    <p:sldId id="430" r:id="rId14"/>
    <p:sldId id="449" r:id="rId15"/>
    <p:sldId id="444" r:id="rId16"/>
    <p:sldId id="446" r:id="rId17"/>
    <p:sldId id="488" r:id="rId18"/>
    <p:sldId id="447" r:id="rId19"/>
    <p:sldId id="489" r:id="rId20"/>
    <p:sldId id="487" r:id="rId21"/>
    <p:sldId id="492" r:id="rId22"/>
    <p:sldId id="490" r:id="rId23"/>
    <p:sldId id="454" r:id="rId24"/>
    <p:sldId id="491" r:id="rId25"/>
    <p:sldId id="493" r:id="rId26"/>
    <p:sldId id="463" r:id="rId27"/>
    <p:sldId id="465" r:id="rId28"/>
    <p:sldId id="494" r:id="rId29"/>
    <p:sldId id="466" r:id="rId30"/>
    <p:sldId id="464" r:id="rId31"/>
    <p:sldId id="467" r:id="rId32"/>
    <p:sldId id="470" r:id="rId33"/>
    <p:sldId id="468" r:id="rId34"/>
    <p:sldId id="469" r:id="rId35"/>
    <p:sldId id="472" r:id="rId36"/>
    <p:sldId id="471" r:id="rId37"/>
    <p:sldId id="474" r:id="rId38"/>
    <p:sldId id="473" r:id="rId39"/>
    <p:sldId id="389" r:id="rId40"/>
    <p:sldId id="486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484" r:id="rId50"/>
    <p:sldId id="485" r:id="rId5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" userDrawn="1">
          <p15:clr>
            <a:srgbClr val="A4A3A4"/>
          </p15:clr>
        </p15:guide>
        <p15:guide id="2" pos="5616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A8F"/>
    <a:srgbClr val="92D5FB"/>
    <a:srgbClr val="D5EDBB"/>
    <a:srgbClr val="C6D9F1"/>
    <a:srgbClr val="08345A"/>
    <a:srgbClr val="5C9BA4"/>
    <a:srgbClr val="F06F34"/>
    <a:srgbClr val="000000"/>
    <a:srgbClr val="F8C335"/>
    <a:srgbClr val="8C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52" autoAdjust="0"/>
    <p:restoredTop sz="78707"/>
  </p:normalViewPr>
  <p:slideViewPr>
    <p:cSldViewPr snapToGrid="0" snapToObjects="1">
      <p:cViewPr varScale="1">
        <p:scale>
          <a:sx n="98" d="100"/>
          <a:sy n="98" d="100"/>
        </p:scale>
        <p:origin x="51" y="237"/>
      </p:cViewPr>
      <p:guideLst>
        <p:guide orient="horz" pos="132"/>
        <p:guide pos="5616"/>
        <p:guide orient="horz"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29:53.6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24707 236 633 0,'0'0'56'0,"-5"2"-44"16,-3 3-12-16,-3-3 0 0,11-2 106 0,-8 7 19 16,8-2 4-16,0-5 1 0,0 0-47 0,0 0-10 15,-3 5-1-15,3-5-1 0,0 0-30 0,0 0-5 16,0 0-2-16,0 0 0 0,0 0-22 0,0 0-12 15,-5 2 12-15,5-2-12 0,0 0 8 0,-3 7-8 16,1 0 0-16,-3-2 0 0,2-3 0 0,-2 3 0 16,-3-3 0-16,5 3-9 0,0 2 9 0,3-7-10 15,-5 5 10-15,5-5-10 0,0 0 10 0,0 0 0 16,0 0 0-16,8-5-8 0,0 3 8 0,3-3 0 16,4 0 8-16,-4-2-8 0,5 0 12 0,-6 0-3 15,-2-2 0-15,3-1 0 0,0 8 5 0,-4-5 1 16,1 2 0-16,3-2 0 0,-3 0-3 0,3 0-1 0,-4 0 0 0,1 7 0 15,-5-5-3-15,-3 5 0 0,0 0 0 0,0 0 0 16,0 0 2-16,0 0 0 0,-3 5 0 0,-5 2 0 16,1 0-2-16,4 0 0 0,-2-2 0 0,2 2 0 15,-13 2 13-15,5 1 3 0,4-1 0 0,-4 3 0 16,0-5-24-16,-4 5 9 0,7-3-9 0,0 5 0 16,2-7 9-16,1 0-9 0,5-2 0 0,0-5 9 15,0 7-9-15,0-7 8 0,0 0-8 0,8 7 8 16,3-7-8-16,-3 0-9 0,-1 0 9 0,4 0-13 15,-3 0 13-15,3 0 0 0,-6-7 0 0,-3 5-9 0,6-3 9 16,3 0-12-16,0 5 12 0,2-2-12 16,-3-3 12-16,6 3 11 0,-2-5-3 0,-1 2 0 0,0 5-8 15,-5-7-11-15,2 5 3 0,-2-3 0 0,0 5 8 16,-5-2 0-16,-3 2 0 0,0 0 0 16,0 0 0-16,0 0 0 0,0 0 0 0,0 0 0 15,-5 2 0-15,-1 5 0 0,-4 0 0 0,2-7 0 16,0 5-31-16,-3 2-4 0,3-5-1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9:25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6792 6845 1234 0,'0'0'27'0,"0"0"5"0,0 0 2 0,5-3 2 0,-2-1-36 0,-3 4 0 15,5-3 0-15,3 3 0 0,3-4 29 0,2 1-1 0,-3 3 0 0,4 0 0 16,4-4-28-16,3 4 0 0,1 0-13 0,7 0 4 16,0 0 34-16,5 0 7 0,1 0 2 0,2 4 0 15,5-4 11-15,3 0 3 0,5 0 0 0,3-4 0 16,3 4-16-16,4-3-4 0,-1 3 0 0,4-5 0 16,6-2-10-16,0 0-2 0,0 3-1 0,-6-3 0 15,-5 4-7-15,3-1 0 0,-3-4-8 0,-5 1 12 16,-8 0 10-16,8 3 2 0,0 1 0 0,0-1 0 15,-5 1 4-15,-3-1 0 0,-3 1 1 0,0-2 0 16,1 5-1-16,-6-2-1 0,0-3 0 0,0 5 0 16,2-2-19-16,-7-3-8 0,-5 5 0 0,-4-4 8 15,-1 1-8-15,-7 3 0 0,-1 0 0 0,-4 0 8 16,-2 0-8-16,-3 0 0 0,-5 0 0 0,0 0 0 16,-2-4 0-16,-6 1 0 0,3-4-8 0,-6 3 8 15,-2-4-91-15,2 1-13 0</inkml:trace>
  <inkml:trace contextRef="#ctx0" brushRef="#br0" timeOffset="1132.24">9919 6640 1036 0,'0'0'92'0,"3"-5"-73"0,0-2-19 0,2 3 0 15,-3 1 86-15,6-1 14 0,0-4 2 0,3 6 1 16,0-3-39-16,-1-2-8 0,3 0-2 0,1 3 0 16,-1-3 14-16,3 0 2 0,2-1 1 0,1 1 0 15,-1 0-14-15,6 3-2 0,-3-3-1 0,3 0 0 16,0-1-20-16,0 1-4 0,-1 0-1 0,1 3 0 16,0 1-21-16,-3 3-8 0,0-4 0 0,-5 4 9 15,3 4-120-15,-9-4-24 0,4 7-5 0,-9-2 0 16</inkml:trace>
  <inkml:trace contextRef="#ctx0" brushRef="#br0" timeOffset="13253.86">13830 6501 460 0,'0'0'41'0,"0"0"-33"0,0 0-8 0,0 0 0 15,0 0 88-15,0 0 15 0,0 0 3 0,0 0 1 16,0 0-31-16,-3 7-7 0,3-2-1 0,0 2 0 0,0 0-8 15,3 0-3-15,-3 0 0 0,2 0 0 0,1 7-15 0,2-6-3 16,-2 3-1-16,2-1 0 0,3 1-26 0,3 1-12 16,-1-2 10-16,4-6-10 0,2 3 14 0,2 0-3 15,6 0-1-15,-3-7 0 0,5 5 8 0,1-5 2 16,-1-5 0-16,6 3 0 0,0-3-20 0,0-2-11 16,2 3 2-16,0-3 0 0,1 0 9 0,-1-1 0 15,1 6 0-15,-4-3 0 0,1-2 10 0,0 3-2 16,-6 1-8-16,3 3 12 0,-2-4-12 0,2 4 9 15,0 0-9-15,0 0 8 0,-2 0 0 0,-1 0 0 16,6 0 0-16,-3 0 0 0,0 0 8 0,-2 4 2 16,2-4 0-16,-3 7 0 0,-2-7-10 0,0 0-8 0,0 5 9 0,-1-3-9 15,1-2 12-15,0 5-4 0,-3-3-8 0,0 3 12 16,0-2 3-16,1 1 0 0,-6-1 0 0,-1 1 0 16,1 3-1-16,-3 0 0 0,-2 0 0 0,2 5 0 15,-2-2-6-15,-1-6 0 0,-2 3-8 0,0 5 12 16,0-2-12-16,-2-3 0 0,-4 4 0 0,1-4 0 15,0 0 0-15,-3 5 0 0,2-5 0 0,-2-4 0 16,0-3 0-16,0 7 0 0,0-7 0 0,0 0 0 16,0 0 0-16,0 0 0 0,0 0 0 0,0 0 0 15,0 0 9-15,0 0-1 0,0 0 0 0,8-3 0 16,-3-4 7-16,3 0 1 0,-2-5 0 0,2 5 0 16,-1-4-7-16,1-3-1 0,3-1 0 0,0-3 0 15,-3 4-8-15,5-1-11 0,-5 1 3 0,5 0 0 16,-2 2-7-16,2-2-1 0,-3 3 0 0,6 1 0 15,-3-2 7-15,3 5 1 0,0 0 0 0,5 3 0 0,-2-3 8 16,-1 4-8-16,4-2 8 0,-1 5-8 0,0 0 8 0,5 0 0 16,-2 0 0-16,3 5-8 0,-1-2 8 0,1 1 8 15,-1-1-8-15,0 1 11 0,4-1-11 0,-1 1 0 16,5-4 0-16,-2 7-11 0,0-7 11 0,-1 7 0 16,-2-2 0-16,1 2 0 0,-1-4 0 0,-6 1 0 15,1 3 8-15,-3-4-8 0,-2 1 0 0,2-4 0 16,3 0 0-16,-6 5 0 0,-2-5 8 0,3 0-8 15,2 0 10-15,-2 0-10 0,-1 0 17 0,1-5-2 16,-4 5-1-16,1-7 0 0,0 3-14 0,-3 1 0 16,-5-4 0-16,0 0 0 0,3-5 28 0,-6 1 4 0,-2-3 0 15,-3-1 0-15,-3 1-32 0,1 0 0 16,-1-5 0-16,-5 5 0 0,-3 0 0 0,1 0 8 16,2-2-8-16,-8 1 0 0,0 6 8 0,0-3 0 0,3 5-8 15,-6 3-600 1,4 1-126-16</inkml:trace>
  <inkml:trace contextRef="#ctx0" brushRef="#br0" timeOffset="15906.47">13981 5718 57 0,'0'0'0'0,"0"0"0"16,0 0 0-16,0 0 0 0,0 0 149 0,0 0 25 16,0 0 5-16,8 0 1 0,-3 0-115 0,0 0-22 15,3 0-5-15,0 0-1 0,0 0-12 0,0 0-2 16,2 0-1-16,-2 0 0 0,3 0-11 0,2 0-3 16,0 0 0-16,1 0 0 0,-1 0 12 0,3 2 3 15,-3-4 0-15,3 2 0 0,5 0 9 0,-2 0 3 16,2-5 0-16,0 3 0 0,0-3 5 0,3 5 2 0,0-2 0 0,2-3 0 15,-2 5-11-15,2-7-3 0,-2 5 0 0,3-3 0 16,-4 1-19-16,4 1-9 0,2-2 8 0,0 3-8 16,3-3 0-16,0 5 8 0,-3-2-8 0,-3-3 0 15,3 5 0-15,0 0 0 0,-2 0 0 0,-3 0 0 16,0 5 0-16,-1-5 0 0,-2 0 8 0,-2 0-8 16,0 0 0-16,-1 0 0 0,1 0 0 0,-1 0 0 15,-2 0 0-15,2-5 0 0,1 5 0 0,2-2 0 16,-2-3 0-16,-1 5 0 0,-2 0 0 0,3-2 0 15,-4-3 0-15,4 5 0 0,2 0 0 0,-2-2 0 16,2 2 0-16,-3-5 0 0,4 5 0 0,-1 0 0 16,-3 0 0-16,1 0 0 0,-1-5 0 0,3 3 0 15,-2 2 0-15,2 0 8 0,0-5-8 0,0 5 0 16,1-2 10-16,-4 2-10 0,1 0 12 0,-3-5-12 16,-1 5 13-16,7-2-4 0,-7 2-1 0,1 0 0 15,0 2-8-15,-3-2 0 0,3 0 0 0,-2 0 0 0,-1 0 18 0,0 0 2 16,-2 5 0-16,-1-5 0 0,1 0-20 0,-3 2 0 15,0-2 0-15,0 0 0 0,-3 0 0 0,3 0 0 16,-8 0 0-16,5 0 0 0,3 0-13 0,-8 0 0 16,0 0 0-16,5 0 0 0,3-2 22 0,-8 2 5 15,6 0 1-15,-1 0 0 0,0-5-15 0,0 5-8 16,3-2 8-16,-2 2-13 0,2-5 13 0,-3 5 8 16,3 0 0-16,0-2-8 0,-3-3 0 0,0 5 0 15,1-2 0-15,2-3 0 0,-3 5 0 0,-5 0 13 0,0 0-4 16,0 0-1-16,0 0-8 0,0 0 0 15,0 0-12-15,-8 7 12 0</inkml:trace>
  <inkml:trace contextRef="#ctx0" brushRef="#br0" timeOffset="18641.59">8297 6574 288 0,'0'0'12'0,"0"0"4"0,6-7-16 0,-6 2 0 0,0 3 0 0,2-3 0 16,4-2 186-16,-4 3 34 0,-2-3 8 0,6 4 0 16,1-4-133-16,-1 2-27 0,4-2-6 0,-2 5-1 15,3-3-29-15,2-2-7 0,0 0-1 0,3 3 0 16,-3-4-8-16,6 6-3 0,-1-3 0 0,4-2 0 16,-4 5-4-16,3-3-1 0,0 1 0 0,1 1 0 15,-4-1-8-15,-2 4 0 0,-5 0 0 0,2 0 0 16,0 4 0-16,-5-4 0 0,-8 0 0 0,0 0 0 15,5 7-36-15,-5-7-8 0,-10 7-3 0,-1 0 0 16,1-2 13-16,-1 2 2 0,-5 0 1 0,0 0 0 16,-5 0 31-16,3-2 0 0,-1 2 0 0,0-5 0 0,1 6 12 15,-1-4 1-15,4-1 1 0,-1 1 0 0,2-1 19 0,1 1 4 16,-3 1 1-16,8-3 0 0,0-2-24 0,1 5-5 16,1-5-1-16,1 0 0 0,5 0 7 0,0 0 1 15,0 0 0-15,0 0 0 0,5-5-3 0,3-2 0 16,0 7 0-16,-3-7 0 0,6 3-13 0,0 1 0 15,-1-1 0-15,3-4-10 0,-2 6 10 0,0-3 0 16,4-2 0-16,-1 7 0 0,-4-7 0 0,1 7 0 16,-1-4 10-16,1 4-10 0,0-3 10 0,-3-1-10 15,-8 4 10-15,5 0-10 0,5 0-12 0,-10 0-9 0,0 0-2 0,0 0 0 16,0 0 11-16,-8 4 1 0,1-1 1 0,-4 1 0 16,0-4 10-16,1 3 0 0,-1 1 0 0,1 1 0 15,-1-3 0-15,0 3 0 0,6-3 0 0,0 3-641 16</inkml:trace>
  <inkml:trace contextRef="#ctx0" brushRef="#br0" timeOffset="20291.73">14031 6548 57 0,'0'0'0'0,"0"0"0"0,0 0 0 0,0 0 0 16,0 0 148-16,0 0 24 0,0 0 4 0,0 0 2 16,8 0-96-16,-8 0-19 0,5-4-4 0,-5 4-1 15,8 0-28-15,-3 0-6 0,3 0 0 0,0 0-1 16,-3 0-3-16,6 0-1 0,-3 0 0 0,3-3 0 15,-1 3-6-15,3 0-1 0,-2 0 0 0,2 0 0 16,-2-4 12-16,5 4 3 0,-3-3 0 0,0 3 0 16,0-4 5-16,1 4 0 0,-4-3 1 0,1-2 0 15,-1 5-10-15,1-2-3 0,2-3 0 0,-2 5 0 0,-1-2-12 0,-2 2-8 16,3-5 10-16,-3 1-10 0,-3 4 0 0,-5 0 0 16,0 0 0-16,0 0 0 0,0 0 0 0,0 0 0 15,-5 0 0-15,-3 4-10 0,0 1-11 0,-5-3-3 16,2-2 0-16,-5 7 0 0,0-7 24 0,0 5 0 15,3-2 0-15,-3-3 0 0,0 4 0 0,1-1 0 16,1 1 10-16,1-4-10 0,0 0 20 0,0 0-4 16,2 0 0-16,1 0 0 0,-1 0 0 0,0 0-1 15,3 0 0-15,0 0 0 0,3 0-15 0,0 0 0 16,2 3 0-16,3-3 0 0,0 0 0 0,0 0 0 16,0 0 0-16,0 0 0 0,6 0-15 0,1 4 1 15,1-4 0-15,3 5 0 0,0-3 2 0,2-4 0 16,0-3 0-16,0 5 0 0,6 0-4 0,-3-4 0 0,5 1 0 0,-5-1 0 15,2 4 16-15,-2-3-9 0,5-1 9 0,-2-4-8 16,-1 8 8-16,1-2 0 0,-6-3 0 0,0 5 0 16,1 0 8-16,-4-2-8 0,-2 2 8 0,-8 0-8 15,0 0 0-15,0 0 8 0,0 0-8 0,0 0 0 16,-5 2 0-16,-3-2 0 0,-3-2 0 0,1 4 0 16,-4-2 8-16,1 0-8 0,-3 0 8 0,0 5-8 15,1-5 16-15,1 2 0 0,-2-2-1 0,1 0 0 16,-1 0-6-16,2 0-1 0,4 0 0 0,-1 5 0 15,1-5-8-15,-1 3-17 0,6-3 4 0,-3 4-593 16</inkml:trace>
  <inkml:trace contextRef="#ctx0" brushRef="#br0" timeOffset="20982.84">15655 6410 1134 0,'0'0'24'0,"0"0"6"0,0 0 1 0,0 0 1 0,0 0-32 0,0 0 0 15,0 0 0-15,0 0 0 0,0 0 0 0,0 0 0 16,0 0 0-16,0 0 0 0,0 0 20 0,0 0-4 16,0 0 0-16,0 0 0 0,0 0 36 0,0 0 6 15,0 0 2-15,0 0 0 0,6-3-7 0,-1-1-1 16,0 1 0-16,6-2 0 0,-3-2-22 0,5 5-5 15,-2-3-1-15,2 3 0 0,3-3 6 0,0-2 1 16,-1 3 0-16,4 1 0 0,0-2-31 0,-1 3 8 16,1-3-8-16,-4 5 0 0,-1 0 9 0,-4 0-1 0,1-2 0 0,-3 2 0 15,-3 2-8-15,-5-2 0 0,0 0 0 0,0 0 0 32,-5 5-20-32,-1-3-7 0,-4 6-1 0,-3-1-496 0,-3 2-99 0</inkml:trace>
  <inkml:trace contextRef="#ctx0" brushRef="#br0" timeOffset="22445.65">12311 6541 230 0,'0'0'20'0,"0"0"-20"16,0 0 0-16,0 0 0 0,0 0 164 0,0 0 28 15,5-4 5-15,-5 4 2 0,0 0-102 0,0 0-20 16,0 0-4-16,0 0-1 0,3 4-28 0,2 3-7 0,-2 0-1 0,0 0 0 16,-1 5-14-16,-2-2-3 0,0 1-1 0,-2 3 0 15,2 1 5-15,0-4 1 0,-3 3 0 0,-2 1 0 16,5-8-5-16,-3 4-1 0,0 1 0 0,1-5 0 16,-1 3-2-16,0-3-1 0,3-3 0 0,-2 3 0 15,2-7 1-15,0 0 1 0,0 0 0 0,0 0 0 16,0 0-1-16,5 7-1 0,0-7 0 0,3 5 0 15,0-10-15-15,0 5 8 0,3 0-8 0,2-7 0 16,-2 7 0-16,4-2 0 0,-1-3 0 0,2 5 0 16,-3 0 0-16,3 0-15 0,0 0 5 0,2 0 1 15,3 0 9-15,0 0-8 0,6 0 8 0,2 5-8 16,0-5 8-16,5 2 12 0,1 3-2 0,-1-3-1 0,1 3 12 16,2 2 3-16,-3-4 0 0,6 4 0 0,-1-7-24 15,4 4-8-15,-1-4 0 0,-2 0 0 0,-1 0 8 0,-1 3 11 16,-1 1-3-16,-6-4 0 0,1 0-8 0,-3-4 0 15,-5 1-12-15,0 3 12 0,-3 0 0 0,-3-4 0 16,-2 4 0-16,0-3 0 0,-3 3 0 0,-2 0 12 16,-3-4 0-16,0 4 0 0,-3-3 4 0,-2 3 2 15,2-4 0-15,-5 4 0 0,0 0 15 0,0 0 3 16,0 0 1-16,0 0 0 0,-2-8-21 0,2 8-5 16,0 0-1-16,-6-2 0 0,4-3-10 0,-4-2-11 15,4 3 3-15,-1 1 0 0,0-1 8 0,1-3 0 16,2 0 10-16,-3-1-10 0,3-3 0 0,-3 4 0 15,3-3 0-15,0-2 0 0,0 3 0 0,-2-3 0 16,2 5 0-16,0-5 0 0,-3 5 9 0,0 0-9 16,3 0 8-16,-2 3-8 15,-1-3-66-15,3 7-18 0,0 0-4 0</inkml:trace>
  <inkml:trace contextRef="#ctx0" brushRef="#br0" timeOffset="23460.06">16304 6530 403 0,'0'0'36'0,"0"0"-36"0,0 0 0 0,0 0 0 0,0 0 95 0,0 0 12 16,-6-3 2-16,6 3 1 0,0 0-21 0,0 0-4 15,0 0-1-15,0 0 0 0,-2 0-24 0,2 0-6 16,0 0-1-16,-6 0 0 0,-2 0-10 0,8 0-3 16,0 0 0-16,0 0 0 0,0 0 0 0,0 0 0 15,0 0 0-15,8 3 0 0,0 1-7 0,-2-1-1 16,-6-3-1-16,10 4 0 0,3-4-3 0,1 3 0 16,-1 1 0-16,3-4 0 0,0 5-15 0,2-3-3 15,-5-2-1-15,3 0 0 0,3 0-9 0,-3 0 8 16,0 0-8-16,-1 0 8 0,1 0-8 0,0 0 0 15,3-2 0-15,-1-3-11 0,-5 5 11 0,3-4 9 16,3 1-1-16,-3-1-8 0,-6 4 19 0,4-3-3 16,-4-1-1-16,1 4 0 0,2-3 15 0,-5 3 3 0,-8 0 1 0,5-5 0 15,3 5-21-15,-8 0-4 0,0 0-1 0,0 0 0 16,0 0-8-16,0 0 0 0,0 0 0 0,0 0 0 16,0 0 0-16,0 0 0 0,0 0 0 0,0 0 0 15,-10 0 0-15,2 5 8 0,8-5-8 0,0 0 8 16,-8 3-8-16,8-3 0 0,0 0 0 0,0 0 0 15,0 0 0-15,0 0 0 0,0 0 0 0,0 0 0 16,0 0 0-16,0 0 0 0,0 0 0 0,0 0 0 16,10 0 0-16,-4 0 0 0,-6 0 0 0,0 0 0 15,0 0 0-15,0 0 0 0,0 0 0 0,0 0 0 16,0 0 0-16,0 0 0 0,0 0 0 0,0 0 0 16,0 0 0-16,0 0 0 0,0 0 0 0,0 0 0 15,0 0 0-15,0 0 0 0,0 0 0 0,0 0 0 16,0 0 0-16,0 0 0 0,0 0 0 0,0 0 0 15,7 4 0-15,-1-1 0 0,-6-3 0 0,0 0 0 16,0 0 0-16,0 0 0 0,0 0 0 0,0 0-11 0,0 0 11 0,0 0 0 16,0 0 0-16,0 0 0 15,-6 4-109-15,6-4-20 0,0 0-4 0,0 0-1 0</inkml:trace>
  <inkml:trace contextRef="#ctx0" brushRef="#br0" timeOffset="25013.13">12420 6548 345 0,'-8'0'15'0,"8"0"4"0,-3 0-19 0,3 0 0 16,0 0 0-16,3-4 0 0,-1 4 115 0,1 0 19 0,-3 0 4 0,0 0 1 16,8 0-79-16,-3 0-16 0,-5 0-4 0,8-3 0 15,0 3 2-15,3 0 0 0,-3-4 0 0,-1 4 0 16,1 4-11-16,3-4-3 0,2-4 0 0,0 4 0 15,3 0-1-15,0 0-1 0,3 0 0 0,-1 0 0 16,3 0-26-16,-2-3 0 0,-3 3 0 0,0-4-11 16,2 4 11-16,-5-3 0 0,1 3 0 0,-4 0 0 15,-2 3-12-15,-8-3-3 0,0 0-1 0,0 0 0 16,-2 4-6-16,-4-1-2 0,-2-3 0 0,-2 4 0 16,-1-1 12-16,-5 1 1 0,0 3 1 0,-2-7 0 15,-1 7 10-15,3-7 0 0,1 0 0 0,-1 5 0 16,0-2 12-16,5-3 5 0,-2 0 1 0,5 4 0 15,-2-8 14-15,2 8 4 0,2-4 0 0,6 0 0 16,0 0-23-16,0 0-4 0,-5-4-1 0,5 4 0 0,0 0 4 0,0 0 0 16,5-3 0-16,1-2 0 0,2 3-12 0,-1-3 0 15,4-2 0-15,0 3-11 0,2 1 11 0,0-1 0 16,3-3 0-16,0 4 0 0,0-2 0 0,0-2 0 16,2 5 0-16,1-3 0 0,-6 1 0 0,3 1 0 15,-3 3-9-15,0 0 9 16,-2 0-90-16,-3 0-14 0</inkml:trace>
  <inkml:trace contextRef="#ctx0" brushRef="#br0" timeOffset="25456.45">13129 6588 1015 0,'0'0'44'0,"0"0"11"0,0 0-44 0,0 0-11 16,0 0 0-16,0 0 0 0,0 0 72 0,0 0 13 16,10-4 3-16,1 4 0 0,2-7-51 0,3 4-9 15,2-1-3-15,4 1 0 0,-1-2 11 0,0 3 1 16,5-3 1-16,1-2 0 0,2 3-20 0,3 1-4 15,-3-1-1-15,3 1 0 0,2-1-3 0,-5 1-1 16,0 3 0-16,-2 0 0 0,-1 0-1 0,-7-5 0 16,-1 5 0-16,-2 0 0 0,-5 0-16 0,-3 5-4 15,-8-5-1-15,0 0-473 16,0 3-94-16</inkml:trace>
  <inkml:trace contextRef="#ctx0" brushRef="#br0" timeOffset="29599.13">6834 6816 961 0,'3'-11'42'0,"2"8"10"0,-2-1-42 0,5 1-10 16,-6-4 0-16,1 3 0 0,2-4 48 0,1 6 8 16,-1-3 2-16,0 1 0 0,3 1-37 0,0 3-7 0,0-4-2 0,-3 4 0 15,3 0-12-15,0 0 0 0,3 0 0 0,-1 0 0 16,1 4 0-16,2-4 9 0,0 3-9 0,6-3 8 15,2 0-8-15,0 4 0 0,6-4 0 0,-1 0 8 16,3 0 5-16,3-4 1 0,0 1 0 0,7-4 0 16,6 0 14-16,3 0 2 0,0-5 1 0,-1 5 0 15,-2 0-13-15,3 3-2 0,0 1-1 0,2-4 0 16,0 3-3-16,0 1-1 0,-2-2 0 0,-3 5 0 16,5 0-11-16,-5-2 12 0,-5-3-12 0,2 10 12 15,3-5-12-15,-2 0 0 0,-6 0 0 0,-3 0-11 16,-2 0 11-16,-3 2 0 0,3-2 0 0,-6-2 0 0,-2-3-15 0,0-2 3 15,-6 7 0-15,1-4 0 0,-6 1 35 0,0-1 7 16,-2-3 2-16,2 4 0 0,-8-2-32 0,1-2 0 16,-4 5 0-16,1-3 0 0,-1-2 0 0,-2 3 0 15,0 1 0-15,0 3 0 16,0 0-87-16,0 0-23 0,0-12-5 0,0 12-1 0</inkml:trace>
  <inkml:trace contextRef="#ctx0" brushRef="#br0" timeOffset="33323.12">16375 6513 2016 0,'0'-9'179'0,"3"2"-143"0,-1 0-36 0,4 4 0 16,-4-4 21-16,6 2-2 0,3 3-1 0,2-3 0 15,0-2-18-15,3 7 0 0,5-4-8 0,-2 1 8 16,2 3 0-16,0 0 0 0,3 0 0 0,2 0 0 16,4 3 0-16,-4-3 0 0,-2 4-9 0,8 3 9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40:04.2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6789 6553 946 0,'0'0'42'0,"0"0"9"0,0 0-41 0,0 0-10 16,6-5 0-16,-6 5 0 0,0 0 56 0,5-4 10 15,0 1 2-15,0-1 0 0,1 4-31 0,2-3-5 16,2 3-2-16,-2-4 0 0,5 4-13 0,3-3-2 16,0 3-1-16,5 0 0 0,0 0 2 0,1-5 0 15,1 5 0-15,4 0 0 0,2 0 12 0,0 0 4 16,3 0 0-16,-3-2 0 0,0-3-4 0,3 5-1 15,0-7 0-15,-1 7 0 0,4-7-9 0,-4 3-2 0,4 1 0 0,-3-1 0 16,-3-4-16-16,0 6 10 0,-5-3-10 0,-3 3 8 16,-3-3-8-16,-2 5 0 0,-3-2 9 0,-2 2-9 15,0 2 0-15,-11-2 0 0,0 0 0 0,0 0 0 16,2 7-18-16,-4-2-5 0,-4 2-1 0,-2 3-707 16</inkml:trace>
  <inkml:trace contextRef="#ctx0" brushRef="#br0" timeOffset="830.51">8057 6494 1047 0,'8'0'23'0,"-8"0"5"0,5-4 0 0,3 1 2 0,8-2-30 0,-3 5 0 15,3 0 0-15,0-2 0 0,5-3 40 0,3 3 1 16,5-3 1-16,-3 3 0 0,1 2 6 0,-1-5 0 15,8 5 1-15,-2 0 0 0,-3-4-5 0,6 4-2 16,2-3 0-16,2-1 0 0,1 1-14 0,2-1-4 16,-2-4 0-16,-3 8 0 0,3-7-8 0,-3 0-3 0,-3 3 0 0,-2-3 0 15,0 0-5-15,0-1 0 0,-3 1-8 0,-6 0 12 16,1 0-4-16,-5 3 0 0,-1 1-8 0,-4-1 12 16,-1 1 16-16,-5-2 2 0,0 3 1 0,0-3 0 15,0 5-15-15,-8 0-2 0,0 0-1 0,0 0 0 16,0 0-2-16,0 0-1 0,0 0 0 0,-8 0 0 15,-3 5-10-15,0-3-14 0,3 3 3 0,-5-2 1 32,3 1-32-32,-4-1-6 0,4 1-2 0,2 3-474 0,-3-2-94 0</inkml:trace>
  <inkml:trace contextRef="#ctx0" brushRef="#br0" timeOffset="2823.85">13573 6316 288 0,'0'0'12'0,"-8"0"4"0,8 0-16 0,-5-3 0 16,0 3 0-16,5 0 0 0,-6-5 124 0,6 5 21 15,0 0 5-15,0 0 1 0,0 0-57 0,0 0-11 16,0 0-3-16,0 0 0 0,0 0-35 0,6 5-7 0,-4-2-2 0,4 4 0 16,-1 0 0-16,0 2 0 0,3-2 0 0,-3 0 0 15,3 3-11-15,3-6-2 0,-3 3-1 0,0 0 0 16,0 0 12-16,2 0 2 0,1 1 1 0,-3-4 0 15,2 3-19-15,1-4-4 0,0 1-1 0,2 1 0 16,0-3-13-16,0 3 9 0,0-3-9 0,6 3 8 16,-3-5-8-16,0 3 0 0,0-3 0 0,-1 0 0 15,4 0 0-15,-3 0-11 0,-3 0 3 0,3 0 0 16,0-3-1-16,0 3 0 0,-3-5 0 0,3 5 0 16,0-2 9-16,0-3 0 0,-1 3 0 0,4-3 8 15,-3 1-8-15,0 1 0 0,5-1-8 0,-3-3 8 16,6 4 0-16,-3-2 0 0,6-2 0 0,2 0 0 15,0 0 0-15,3 3 0 0,0-3 0 0,2 7 0 0,-2-3 13 0,2-2-1 16,-5 5-1-16,0 0 0 0,-2 0 5 0,-1 0 0 16,3-2 1-16,-5 4 0 0,0-2 6 0,-3 8 1 15,0-4 0-15,-2-1 0 0,-3 6-24 0,-3 0 0 16,-2-2 0-16,-1 1 0 0,1-1 8 0,-1 4 1 16,-2-4 0-16,3 5 0 0,-3-2-9 0,2-3 8 15,-2 4-8-15,-2 1 8 0,1-2-8 0,-1-3 0 16,-1 0 9-16,0 2-9 0,-2-2 0 0,0 0 0 15,-3-7 0-15,0 0 0 0,0 3 0 0,0-3 0 16,0 0 0-16,-3 7 0 0,0-7 0 0,1 4 0 16,-4-4 0-16,1-4 0 0,0 4 0 0,0-3 9 15,2-1-9-15,0-4 0 0,1 1 9 0,2 0-9 16,2 0 0-16,1-4 9 0,2 3-9 0,3-6 0 16,0 7 0-16,0-4 8 0,3 1-23 0,-3 3-5 0,2-5 0 0,1 5-1 15,-1 3 11-15,3-3 10 0,-2 4-13 0,0-2 5 16,2 3 8-16,-3-3-10 0,4 5 10 0,-1-2-10 15,0-3 10-15,3 5 0 0,3 0 0 0,2 0-8 16,3 0 8-16,2 0 0 0,-2 5 8 0,5-3-8 16,-3 3 13-16,1-3-1 0,2 6-1 0,-3-1 0 15,-2-3-3-15,3 3 0 0,-4 0 0 0,1 0 0 16,-3 1-8-16,-2-1 0 0,2-3 0 0,-2-1 0 16,-3 1 0-16,-1 1 0 0,1-3 0 0,-5-2 0 15,-1 0 0-15,-2 0 0 0,0 0 0 0,-2 0 0 16,-6 0 0-16,0-7 0 0,2 3 0 0,-2-3 0 15,0 0 9-15,-2-1 0 0,-4-1 0 0,1-3 0 0,0 1-9 0,-1 3-12 16,1-1 2-16,3-3-535 16,-1 1-107-16</inkml:trace>
  <inkml:trace contextRef="#ctx0" brushRef="#br0" timeOffset="4198.47">15677 6353 864 0,'0'0'38'0,"0"-5"8"0,0 5-37 0,-3-7-9 15,3 5 0-15,0 2 0 0,0 0 116 0,0 0 22 16,0 0 4-16,0 0 1 0,0 0-105 0,5 2-21 15,1 5-4-15,-1 5-1 0,0-9 23 0,0 8 4 16,1-4 1-16,2 5 0 0,0-2-40 0,-3 1 0 16,5-4 0-16,1 7 0 0,2-6 0 0,-2-1 11 15,5 4-1-15,0-4 0 0,2 0 2 0,3-2 0 16,0-3 0-16,1-2 0 0,4 5-2 0,1-5 0 0,-1-5 0 16,3 5 0-16,0-2-10 0,3-3 0 0,0-2 0 15,5 5-11-15,2-7 11 0,-2 6 0 0,-2-1 10 0,-1-3-10 16,-2 4 0-16,0 3 0 0,-3-5 0 0,-5 10 0 15,-3-5 11-15,0 3-11 0,-2-3 12 0,-4 7-12 16,-1-7 0-16,-1 7 0 0,5-3-10 0,-2 3 10 16,-3-2 0-16,3 2 0 0,3-5 0 0,-3 6 0 15,5-1 0-15,-3-3 0 0,1 3 0 0,-1-2 0 16,4 2 0-16,-4-5 0 0,-2 6 0 0,-3-4 0 16,3-1 0-16,-3 1 0 0,-5-1 0 0,0 1 0 15,0-4 0-15,-3 7 0 0,1-2 9 0,-6-5-1 16,0 0-8-16,0 0 0 0,0 2 0 0,0-2 0 15,-3 8 8-15,-2-4 0 0,5-4 0 0,0 0 0 16,0 0-8-16,0 0 0 0,0 0 0 0,0 0-8 16,0 0 8-16,0 0 0 0,0-4 8 0,5-4-8 0,0 1-8 0,3-4-7 15,-2 4-1-15,2 0 0 0,0-3 5 0,2-2 1 16,-2 5 0-16,3-4 0 0,-3 3 10 0,2-1 0 16,3-3 0-16,1 5 0 0,-4 3 0 0,3-6-13 15,3 5 5-15,3-2 8 0,-3-4 0 0,2 4 0 16,3 0 0-16,1 4 0 0,4-2 0 0,-5 5 0 15,0-2 0-15,0 4 0 0,6-2 12 0,-6 0-2 16,-2 5-1-16,2-2 0 0,-3 4-9 0,3-7 8 16,-5 4-8-16,3 3 8 0,-1-2-8 0,-2-3 0 15,0 5 0-15,3-7-11 0,-1 5 11 0,-2-2 0 16,0-3 0-16,2 4 0 0,-2-1 0 0,0-3 0 16,0 0 8-16,0 0-8 0,-3 0 10 0,-2-3-2 15,2 3-8-15,-5-4 12 0,0 1-2 0,-3-2-1 0,0-2 0 0,-2 0 0 16,2 0 15-16,-5 0 4 0,3 0 0 0,0-5 0 15,-1 5-7-15,-2-4-1 0,-2 1 0 0,2 3 0 16,0-5-20-16,0 5-13 0,0 0 1 0</inkml:trace>
  <inkml:trace contextRef="#ctx0" brushRef="#br0" timeOffset="7446.73">17830 6421 1278 0,'0'0'56'0,"0"0"12"0,0 0-54 0,0 0-14 0,0 0 0 0,0-7 0 16,0 7 20-16,0-4 0 0,0-3 1 0,3 4 0 16,-3 3 8-16,5-5 2 0,-2 3 0 0,-3 2 0 15,3-5-1-15,2 5 0 0,0-7 0 0,0 7 0 16,3 0-17-16,-2 0-3 0,2 0-1 0,-1 0 0 16,7 0 11-16,-4 0 1 0,4 0 1 0,-1 0 0 15,5 0 7-15,1 0 2 0,-1-2 0 0,3-3 0 16,1 5-15-16,-1 0-4 0,3-4 0 0,-3 1 0 0,-3 3-3 0,3-4-1 15,-2 1 0-15,2-2 0 0,0 3-8 16,-2-3 10-16,-3 3-10 0,0-3 10 16,-3 5-10-16,0-2 0 0,-5-3 0 0,-3 5 8 0,1 0-8 0,-6 0 8 15,0 0-8-15,0 0 8 0,0 0-8 0,-3 5 0 16,-5-3 0-16,0 3 0 16,-5-3-27-16,0 3-1 0,-1-3 0 0,-1 3 0 0,1-2 8 0,-2-3 2 15,1 4 0-15,-1-4 0 0,0 0 18 0,0 0 0 16,-3 0 0-16,4 0 0 0,-1 0 0 0,0 0 0 15,0-4 0-15,3 4 0 0,-3 0 0 0,3 0 0 16,-1 0 10-16,4-3-2 0,-1 3 2 0,3 0 1 16,0 0 0-16,0 0 0 0,3 0-11 0,5 0 0 0,0 0 0 0,0 0 0 15,0 0 0-15,0 0 0 0,0 0 0 0,5 3 0 32,3-3-26-32,3 0-7 0,-1 0-2 0,4 0 0 0,-1 0 35 0,3 0 0 0,0 0 8 0,2 0-8 15,-2 0 12-15,3 0-3 0,-4 0-1 0,4 0 0 16,-3-3-8-16,2 3 0 0,-2 0 0 0,0-5 0 15,0 5 15-15,-3 0-3 0,0-2 0 0,1 2 0 16,-6-5-2-16,2 5-1 0,-5 5 0 0,-5-5 0 16,0 0-1-16,0 0-8 0,0 0 12 0,-5 2-4 15,-3 3-8-15,-2-2 8 0,-1 1-8 0,-5-1 8 16,0 1-8-16,0 3 0 0,1-2 0 0,-4-3 0 16,1 3 0-16,-4-5 0 0,4 2 0 0,-3-2 0 15,2 5 12-15,1-5-2 0,-1 0-1 0,1 0 0 0,2 0-1 16,0-5-8-16,3 5 12 0,-1 0-4 0,4 0 21 15,2 0 4-15,3-2 1 0,5 2 0 16,0 0-98-16,8 2-20 0,15 6-4 0,12-8-1 0</inkml:trace>
  <inkml:trace contextRef="#ctx0" brushRef="#br0" timeOffset="9671.04">11232 7306 691 0,'0'0'61'0,"0"0"-49"16,5-3-12-16,-2-1 0 0,2 1 31 0,-3-1 3 16,6-4 1-16,-2 4 0 0,-1-3-1 0,3 4 0 15,0-1 0-15,2-3 0 0,-2 0 4 0,3 4 1 16,0-2 0-16,-1-2 0 0,3 7-15 0,-2-4-2 15,2 1-1-15,0 3 0 0,1-4 7 0,-1 4 2 16,-3-7 0-16,4 7 0 0,2-3 14 0,2-1 4 16,3 4 0-16,0-3 0 0,3-1-2 0,0 4 0 15,2-5 0-15,4 2 0 0,1-1-7 0,4-3-2 16,4 4 0-16,4-4 0 0,2 3 0 0,2-3 0 16,4 4 0-16,2-2 0 0,-3-2-2 0,5 3-1 15,4-6 0-15,-1 6 0 0,3-3-14 0,-1-1-2 16,-1 1-1-16,-1 3 0 0,5-3-9 0,-2 4-8 15,0-4 9-15,-3 3-9 0,1-3 0 0,-4-1 0 0,-2 1 0 0,0 3-10 16,-5 1 10-16,-1-1 0 0,-4 1-9 0,-4-1 9 16,-4 1 0-16,-4-1 0 0,-2 4-9 0,-5 0 9 15,-3 0 0-15,-2-3 0 0,-6 6-8 0,0-3 8 16,-5 0-8-16,0 0 8 0,-2 0-12 0,-6 0 12 16,0 0-26-16,0 0 2 0,0 0 0 0,0 0 0 15,-6 7-20-15,1 0-4 16,0-3-1-16,-3-1 0 0,2 1-26 0,1-4-5 0,5 0 0 0,0 0-614 15</inkml:trace>
  <inkml:trace contextRef="#ctx0" brushRef="#br0" timeOffset="16425.08">13888 6504 172 0,'0'0'16'0,"0"0"-16"0,0 0 0 0,0-3 0 16,3-1 144-16,-1 1 27 0,1-1 5 0,5 1 0 0,-5-2-100 0,4 3-21 15,4-3-4-15,2 3-1 0,3-3 11 0,0 3 3 16,5-3 0-16,3 1 0 0,0 1-9 0,5-4-2 15,5 0 0-15,3 2 0 0,3-2-15 0,5 0-3 16,3 3-1-16,-1 1 0 0,4-1-11 0,-4-3-3 16,6-1 0-16,0 6 0 0,5-3-8 0,0-2-3 15,-2 7 0-15,0 0 0 0,-1-2-9 0,-2-3 8 16,0 5-8-16,-5 0 8 0,-1 0-8 0,-7 5 8 16,-3-3-8-16,-3 5 8 0,-7-2-8 0,-6-3-11 15,-3 6 3-15,-7-1 0 16,-3-3-49-16,-3 3-10 0,-5 0-1 0,-5 0-1 15,0-2-15-15,-3 2-4 0,-19 0 0 0,9-4 0 0</inkml:trace>
  <inkml:trace contextRef="#ctx0" brushRef="#br0" timeOffset="17192.03">16195 6480 633 0,'8'-5'56'0,"0"5"-44"15,0-2-12-15,0-3 0 0,5-2 107 0,0 7 19 16,1-7 4-16,1 3 1 0,1 1-58 0,6-4-11 16,1 2-2-16,4 5-1 0,-3-2-15 0,5-3-2 15,2 5-1-15,6-2 0 0,1-3-1 0,4 1 0 16,11 1 0-16,0 3 0 0,0 0-7 0,-3 0-1 16,0 0-1-16,0 0 0 0,6 0-9 0,-3-4-2 15,-5 4 0-15,2 0 0 0,0 4-20 0,-5-4 0 16,-3 0 0-16,-2 0 0 0,-8 0 0 0,0 0-12 15,-3 0 2-15,-3-4 0 0,-2 4-11 0,-3 0-3 0,-5 4 0 0,-3-4-732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40:35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21405 1497 230 0,'0'0'10'0,"0"0"2"0,0 0-12 0,0 0 0 0,0 0 0 0,0 0 0 16,0 0 176-16,0 0 32 0,0 0 6 0,0 0 2 15,2 7-126-15,-2-7-25 0,8 4-5 16,-2-1 0-16,-1 1-8 0,3 3 0 0,-3-7-1 0,3 7 0 16,0 1 0-16,3-1 0 0,-1 0 0 0,1 4 0 15,-1 4-15-15,-2 3-4 0,3 11 0 0,-3-6 0 16,2 1 0-16,1 9-1 0,-6 4 0 0,1-2 0 16,-1 10 0-16,0 2 0 0,-2 3 0 0,-3 4 0 15,0 4-11-15,5 1-1 0,-10 2-1 0,5 1 0 16,0 6-6-16,-3-2-2 0,3-1 0 0,-2 1 0 15,-1-2-10-15,3 2 10 0,-3-1-10 0,3 4 10 0,-2-3 4 0,-1 2 1 16,-2 5 0-16,-1 2 0 0,1 3 9 0,0-3 3 16,-3 5 0-16,3-7 0 0,-3 2-12 0,0-2-3 15,2 0 0-15,-2-5 0 0,3 2-1 0,0-6-1 16,-3 2 0-16,0 2 0 0,5-2-2 0,-2 0-8 16,0-5 12-16,-1 5-4 0,1-5-8 0,0 7 12 15,2-2-12-15,-2 2 12 0,0-4-3 0,-1-1 0 16,-2 3 0-16,3 0 0 0,0 0 9 0,-3-3 2 15,0 3 0-15,0-5 0 0,0 5 0 0,0 0 0 16,-5 0 0-16,5-3 0 0,0 3-4 0,-3-5 0 16,-2 5 0-16,0-5 0 0,2 0 1 0,-2 3 0 15,0-8 0-15,0 3 0 0,0-5-17 0,-1 5 0 16,1-3 0-16,-3 3 0 0,6-5 9 0,-4 0-9 0,6-2 0 0,1 2 9 16,-4 0-9-16,3 0 0 0,3-6 0 0,2 3 0 15,0-4 0-15,-2 0 0 0,2 0 0 0,1 0 0 16,-3-7 0-16,2 5 0 0,-2-3 0 0,2-2 0 15,-2 0 0-15,-3 3 0 0,0-3 8 0,0 0-8 16,3 4 18-16,-6-8 2 0,3 8 0 0,-3-8 0 16,1 4-20-16,2-7 0 0,-3 2 0 0,3-2 0 15,-2 0 8-15,2 0 0 0,0-8 1 0,0 1 0 16,0-5-9-16,0 5 8 0,3-9-8 0,-3 6 8 16,3-9-8-16,-1 5 0 0,1-2 0 0,0-3 0 15,2 2 0-15,-2-2 0 0,2-7-10 0,1 3 10 16,-1 2-26-16,0-5 1 0,3-7 0 0,0 0 0 15,0 0-149 1,0 0-30-16,8-7-5 0</inkml:trace>
  <inkml:trace contextRef="#ctx0" brushRef="#br0" timeOffset="3113.41">14129 9733 1465 0,'0'0'64'0,"8"-5"15"0,0 5-63 0,2 0-16 0,3 0 0 0,6-2 0 16,-1 2 52-16,4 0 7 0,4-5 1 0,3 5 1 16,3 0 13-16,5 0 2 0,0-5 1 0,5 3 0 15,1-3-10-15,10 3-3 0,2-3 0 0,6 3 0 16,3-3-30-16,4 5-6 0,4-7-2 0,2 7 0 15,5-2-11-15,3-3-3 0,-5 5 0 0,5 0 0 16,5 0-12-16,1 0 9 0,-6 5-9 0,2-5 8 16,4 0-8-16,2 0 0 0,0-5 0 0,2 5 8 15,3-7-8-15,1 0 8 0,-6 2-8 0,2-4 8 16,1-3-8-16,-6 5 12 0,-2-5-12 0,-3 5 12 16,0 0-12-16,-5 0 0 0,-11 0-10 0,-3 0 10 0,3 0-21 15,-7 2 1-15,-4 3 1 0,-7-3 0 16,-3 5-29-16,-8 0-7 0,-3 0-1 0,-5 5-910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41:02.6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4752 1918 1209 0,'0'0'108'0,"-3"0"-87"16,1-3-21-16,2 3 0 0,-6 0 56 0,6 0 8 16,-2 0 0-16,2 0 1 0,0 0-55 0,0 0-10 15,0 0 0-15,0 0 0 0,0 0-12 0,0 0 12 16,8 3-10-16,0 1 10 0,-3-1 0 0,5-3 0 0,-2 0 0 16,3 4 0-16,-3-4 15 0,2 0-1 15,1 0 0-15,2 3 0 0,3-3 14 0,-3 4 4 16,3-1 0-16,0-3 0 0,0 4-10 0,3-4-2 0,-1 3 0 0,3-3 0 15,0-3-12-15,3-1-8 0,3 4 10 0,-4-7-10 16,1 7 12-16,0-7-4 0,0 4-8 0,0-1 12 16,-3 1-3-16,3-2-1 0,-3-2 0 0,3 0 0 15,-3 7-8-15,-3-4 10 0,1 1-10 0,2-1 10 16,0 4-23-16,-2-7-5 0,-1 7-1 0,-2-3-740 16</inkml:trace>
  <inkml:trace contextRef="#ctx0" brushRef="#br0" timeOffset="647.27">6265 2042 576 0,'0'0'25'0,"3"-5"6"0,5-2-31 0,-3 3 0 15,6 1 0-15,-3-1 0 0,2 1 180 0,4 3 31 16,-4-4 5-16,3 1 2 0,-2 3-181 0,2 0-37 15,-2-4 0-15,5 4-12 0,-3 0 12 0,3 0 11 16,-3 0-3-16,0 0 0 0,0 0 35 0,3 4 6 16,3-1 2-16,-1-3 0 0,-2 0 25 0,3 4 4 15,2-4 2-15,-3 0 0 0,6 3-16 0,-3-3-3 16,3 0-1-16,0 4 0 0,-3-4-37 0,3 3-7 16,0-6-2-16,0 3 0 0,-1-4-16 0,7 1-17 15,-1-1 3-15,0 1 1 0</inkml:trace>
  <inkml:trace contextRef="#ctx0" brushRef="#br0" timeOffset="2960.56">18246 2026 1332 0,'0'0'59'0,"0"0"12"0,0 0-57 0,0-7-14 0,0 7 0 0,2 0 0 16,4-3 12-16,-1-1-1 0,-2-3 0 0,-1 7 0 15,6-7-11-15,0 7 0 0,-3-3 0 0,1-2 8 16,2 5 13-16,2-4 3 0,-2 1 0 0,3 3 0 16,-1 0-3-16,4 0 0 0,-1-4 0 0,0 1 0 0,0 3 5 0,3-4 1 15,0 4 0-15,0 0 0 0,0-7-3 0,2 7 0 16,1-3 0-16,2 3 0 0,0-4-4 0,3 4-2 15,0-3 0-15,5-2 0 0,0 5-9 0,0 0-1 16,3-7-8-16,-3 7 12 0,3 0-12 0,2 0 11 16,-2-4-11-16,0 4 10 0,-1 0-10 0,1 4 0 15,2-4 9-15,-2 0-9 0,0 3 8 0,0 1-8 16,2-4 8-16,0 0-8 0,-2 8 8 0,0-8-8 16,-6 0 10-16,4 4-10 0,-7-1 17 0,4-3-2 15,-6 4-1-15,0-1 0 0,-2-3 5 0,-1 0 1 16,-2 4 0-16,-3-1 0 0,0-3-4 0,-2-3-1 15,0 3 0-15,-3 0 0 0,-3 0 3 0,0 0 1 0,3 0 0 0,-8 0 0 16,0 0 15-16,3-4 3 0,2 1 1 0,0-1 0 16,-5 4-23-16,3-3-5 0,0-1-1 0,2-4 0 15,0 1-1-15,1-4 0 0,-1 4 0 0,0-3 0 16,0-2-8-16,1 5 0 0,2-11 0 0,-3 8 0 16,3-6 0-16,0 2 8 0,-3-8-8 0,3 8 0 15,3-7 0-15,-3-2 0 0,-1-6 8 0,1 11-8 16,0-11 0-16,0 3 0 0,0 1 9 0,-2-4-9 15,-1 4 0-15,0 3 9 0,0-4-9 0,1 1 0 16,-1 3 11-16,-2 1-11 0,-1-5 10 0,1 5-10 16,0-5 9-16,-1 5-9 0,1-5 8 0,-1 5-8 15,4-5 9-15,-4 0-9 0,1 1 10 0,2-4-10 16,-2 3 9-16,0 1-9 0,-1 3 8 0,1-3-8 16,0 3 8-16,-1 4-8 0,-2 1 8 0,0-2-8 15,0 5 13-15,0-5-2 0,-2 5-1 0,2 0 0 0,-3 2 2 16,0-2 0-16,1 0 0 0,-4 2 0 0,4-2-4 0,-4 3 0 15,4 1 0-15,-4-4 0 0,-1 2-8 0,1 1 0 16,1 8 9-16,-3-9-9 0,3 3 0 0,-3-3 9 16,3 5-9-16,-3 0 0 0,-3-5 0 0,3 5 0 15,0 0 0-15,-2 0 0 0,-4 0 8 0,4 0-8 16,-1 2 0-16,1-9 0 0,-6 7 0 0,0 3 0 16,0-4 0-16,0 1 0 0,-2 0 0 0,-1 0 0 15,0 0 0-15,-2 0 0 0,3 0 0 0,-3 0 0 16,-3 2 0-16,0-2 0 0,-2 0 8 0,-1 0-8 0,-5 2 0 15,3 3 0-15,-3-3 8 0,3 3-8 16,-2-3 0-16,2-2 0 0,-3 0 0 0,5 5 0 0,-2-3 0 16,0 1 0-16,0-6 0 0,3 5 0 0,-4-2 8 0,-1 7-8 15,-1-7 0-15,3 0 0 0,-3 5 0 16,3-3 0-16,0 0 0 0,2 3 0 0,1-3 0 0,0 5 0 16,2 0 0-16,3-2 0 0,-3 4 0 0,5-2 0 15,-2 0 0-15,3 0 0 0,-4 0 0 0,4 5 0 16,-1-3 0-16,3 3 0 0,3-5 0 0,-3 5 0 15,6-3 0-15,-3 3 0 0,2-5 0 0,0 2 0 16,1 5 0-16,2-2-9 0,0-3 9 0,3 3 0 16,-1-3-8-16,1 6 8 0,0 1-8 0,2-2 8 15,3 7 0-15,-3-7 0 0,1 5 0 0,-1-3-8 16,3 5 8-16,0 1 0 0,-5-4 0 0,2 10 0 16,1-4 0-16,-1-1 0 0,0 6 0 0,1-4 0 0,-4 8 0 15,4-5 0-15,2 5 0 0,-3 0 0 0,-2 0 0 0,2-2-8 16,0 1 8-16,1 6 0 0,2-3 0 0,0 5 0 15,0-5 0-15,-3 10-8 0,3-7 8 0,0 1 0 16,0 8 0-16,3-7 0 0,-3 7 0 0,-3-4 0 16,1 4 0-16,-1 0 0 0,0 4 0 0,1-8 0 15,-4 4 0-15,4 4 0 0,-4-1 0 0,4-6 0 16,-4-2 0-16,4 3 8 0,-1-7-8 0,0 2 0 16,1 0 0-16,-1-8 0 0,3 8 0 0,-2-4 0 15,2-8 0-15,0 9 0 0,0-4 8 0,0-2-8 16,0-6 8-16,0 4-8 0,-3-4 8 0,3 1-8 15,0-5 8-15,3-4-8 0,-3 2 0 0,2-1 9 16,-2-1-9-16,3-6 0 0,-3-4 0 0,0 0-12 0,0 0 0 0,8-4-749 16,0 1-150-16</inkml:trace>
  <inkml:trace contextRef="#ctx0" brushRef="#br0" timeOffset="7819.32">4815 2073 288 0,'0'0'25'0,"8"4"-25"0,-2-4 0 0,-1 0 0 15,3 0 144-15,0 0 24 0,0 0 5 0,0-4 1 16,-3 4-76-16,3 0-15 0,3 0-3 0,-4 0-1 16,1-3-4-16,3 3-1 0,-3 0 0 0,2 0 0 15,-2 0-7-15,3 0-2 0,-3 0 0 0,3 0 0 16,-4 0-13-16,4 3-4 0,-3 1 0 0,3-4 0 16,-1 5 6-16,1-5 1 0,2 3 0 0,0-3 0 15,0 0-15-15,1 0-2 0,-1 0-1 0,3 0 0 0,-3 0-10 0,0 0-3 16,3 0 0-16,-3 0 0 0,3 4-10 0,-3-4-2 15,1 0-1-15,-1 3 0 0,0-3-20 16,-2 0-4-16,-1 0-1 0</inkml:trace>
  <inkml:trace contextRef="#ctx0" brushRef="#br0" timeOffset="8326.59">6406 2110 576 0,'0'0'25'0,"0"0"6"0,0 0-31 0,0 0 0 15,5-4 0-15,0 4 0 0,0-3 295 0,6-1 53 16,-3-3 10-16,8 4 2 0,0-1-230 0,5-4-46 15,0 4-10-15,0 1-2 0,6-1-21 0,-1 1-5 16,1-1-1-16,2 1 0 0,0-1-45 0,0 4-16 16,0-3 0-16</inkml:trace>
  <inkml:trace contextRef="#ctx0" brushRef="#br0" timeOffset="9528.31">7260 847 1152 0,'0'0'51'0,"0"0"10"0,0 0-49 0,0 0-12 16,0 0 0-16,0 0 0 0,0 0 156 0,0 0 28 15,0 0 5-15,0 0 2 0,5 5-79 0,-5 7-15 16,0-5-3-16,0 2-1 0,0-4-33 0,0 4-6 16,-2 3-2-16,-1-5 0 0,1 7-27 0,-1-2-5 0,-2-5-2 0,2 0 0 31,-2 0-70-31,2 5-13 0,3-12-3 0</inkml:trace>
  <inkml:trace contextRef="#ctx0" brushRef="#br0" timeOffset="9837.49">7808 492 1800 0,'-3'0'40'0,"-2"0"8"0,5 0 1 0,-5 0 1 0,-1 0-40 16,6 0-10-16,0 0 0 0,0 0 0 0,0 0 52 0,0 0 9 15,0 0 2-15,0 0 0 0,8 0-20 0,0 0-4 16,0 0-1-16,0 0 0 0,5 0-12 0,1 0-2 15,-1 0-1-15,0-7 0 0,0 7-11 0,3-7-1 16,0 0-1-16,0 2 0 16,0-2-96-16,-3 5-19 0,0-10-4 0,0 5-795 0</inkml:trace>
  <inkml:trace contextRef="#ctx0" brushRef="#br0" timeOffset="10060.87">7750 525 1382 0,'0'0'123'0,"0"0"-99"0,0 0-24 0,-3 7 0 16,-2-7 95-16,2 7 13 0,0-2 4 0,3-3 0 15,0 5-40-15,0 3-8 0,0-3-2 0,0 2 0 16,3-2 13-16,0 5 2 0,-3 2 1 0,0 0 0 16,-3-7-19-16,0 5-4 0,1 2-1 0,-6 5 0 15,0-9-33-15,0 6-6 0,3-2-2 0,-6 0 0 16,1 0-2-16,-4 0-1 0,4 1 0 0,2-6 0 15,0 0-74-15,0-2-16 0,5 0-2 0,-2-2-976 16</inkml:trace>
  <inkml:trace contextRef="#ctx0" brushRef="#br0" timeOffset="10279.29">8043 452 2188 0,'0'0'195'0,"0"7"-156"16,-2 0-31-16,2-2-8 0,-3 9 84 0,3-7 16 16,-5 5 4-16,5 2 0 0,-3 0-8 0,3-2 0 15,0 2-1-15,3 7 0 0,-1-9-44 0,1 7-9 16,5-3-2-16,0-2 0 0,0 5-26 0,0 0-6 16,2-9 0-16,4 8-8 0,1-6 0 0,4-2 0 15,-3-6 0-15,5 1 0 16,6-5-154-16,4-5-34 0</inkml:trace>
  <inkml:trace contextRef="#ctx0" brushRef="#br0" timeOffset="14302.32">20381 485 288 0,'0'0'12'0,"0"0"4"0,-3-2-16 0,-5-3 0 0,3 5 0 0,0-2 0 16,-1-3 342-16,1 5 66 0,-3 0 12 0,0 0 4 15,0 0-260-15,-2 7-52 0,-1-7-11 0,1 7-1 16,-4 5-32-16,4-5-7 0,-3 7-1 0,-1 0 0 15,4 0-22-15,-4 5-5 0,1 2-1 0,3-2 0 16,-1 7-16-16,0-5-3 0,6 5-1 0,0 0 0 16,5-2-12-16,3 1 0 0,-1-3 0 0,6 3-10 15,3-10-27-15,2 3-6 0,3-6-1 16,2-2 0-16,1-1 20 0,5-7 3 0,-1-2 1 0,4 0 0 16,-3 0 42-16,0-7 9 0,-1 0 1 0,4 0 1 0,-9 2-33 15,1-9 0-15,-3 3 0 0,0 1 0 16,-6-9 22-16,1 5-2 0,-6-5-1 0,0 3 0 0,-2-3-19 0,-6-2 0 15,1 2 0-15,-4-7 0 16,1 7-41-16,-5-2-12 0,-1 0-3 0,-5 9 0 16,0-9 13-16,-2 9 3 0,-3-2 0 0,-3 5 0 0,-3-1 22 0,1 10 5 15,-1-2 1-15,4 2 0 0,-1 2 22 0,3 3 5 16,2 2 1-16,3 7 0 0,0-2 4 0,0 2 2 16,6 5 0-16,2-5 0 0,5 0-22 0,1 5-16 15,4-5 2-15,4 7 1 0,7-9 13 0,0-2 0 16,3 1 0-16,5 3 0 0,6-9-16 0,-1-3 4 15,0-2 0-15,1 0 0 0,-1 0 20 0,3-2 4 16,1 2 0-16,-1-5 1 0,-8-2 15 0,3 0 2 16,-3 0 1-16,3 0 0 0,-6 0-9 0,-2 0-2 15,0-5 0-15,2 5 0 0,-4 0 10 0,-1 2 2 0,-3-2 0 0,1 5 0 16,-3-3-7-16,0-2-1 0,-3 5 0 0,-2-3 0 16,-1 5 13-16,4-2 3 0,-1 4 0 15,-5-2 0-15,0 0-23 0,0 0-4 0,0 7-1 0,-3 5 0 16,1-3-3-16,-1 8-1 0,3 4 0 0,0-7 0 15,-3 12-8-15,6-7 0 0,0 4 0 0,-3 3 0 16,0 0 0-16,0 2 0 0,0-2 0 0,0 0 0 16,2 0 0-16,1-5 0 0,0 0 0 0,-3 1 0 15,2 1 0-15,-2-2 0 0,-2-7 0 0,2-2-11 16,0-3 11-16,0-1 11 0,-3-1-3 0,0-3 0 16,3-4 0-16,0 0 0 0,0 0 0 0,0 0 0 0,-2 0 20 15,-1-7 3-15,3-5 1 0,0 3 0 0,0-3-32 0,-3-2 0 16,1-12-13-16,4 0 4 0,4 3-9 0,2-10-2 15,0-5 0-15,0-2 0 16,0 5-8-16,-3-3-1 0,0 8-1 0,-2-1 0 0,2 5 4 0,0 5 1 16,-5 0 0-16,0 2 0 0,0 5 37 15,3 0 7-15,0 9 1 0,2-2 1 0,-2 0-33 0,2 0-8 16,-5 7 0-16,0 0-1 16,5 0 37-16,6 5 7 0,2-3 1 0,0 5 1 0,3-7-25 0,-5 7 0 15,5-2 0-15,-3 5 0 0,3-1-20 0,-3 0-2 16,-5 3-1-16,0-5 0 0,-6 0 23 0,-4 7 0 15,-1-2 0-15,-5-5 0 16,-13 14-107-16,5-7 49 0,0-7 0 0,-2 1 29 0,7-4 5 16,-5 8 2-16,3-3 0 0,-5-4 22 0,-1 2 0 0,3-7-9 15,0 2 9-15,0 6 0 0,0-8 0 16,6 0 0-16,5 4 0 0,-1 1 0 0,6-5 0 0,8-5 9 0,3 1-9 16,5 4 0-16,5-3 0 0,0-4 0 0,-2 7 0 15,-1-12 16-15,6 5-3 0,0 0 0 0,0 0 0 16,2-5-13-16,0 5 0 0,-2 0 0 0,11-7 0 15,-9 0 0-15,3 2 0 0,-2-2 0 0,-1-5 0 16,-2 3 0-16,0-3 0 0,0 0 0 0,-3-7 0 16,0 12 33-16,-3-12 4 0,-2 10 1 0,0-5 0 15,-5 2-9-15,-1 7-1 0,-2-7-1 0,-2 10 0 16,-1-3 8-16,-2-2 1 0,2 7 1 0,-3 0 0 16,-2 0-9-16,-2 2-3 0,2-2 0 0,0 7 0 15,0 0-9-15,0 0-3 0,-8 12 0 0,3-3 0 16,-6 3-13-16,8 7 0 0,-2-3 0 0,0 3 0 0,-1 2 0 0,-1 5 8 15,1-5-8-15,1 5 0 0,2-7 0 0,-2 2 0 16,5 1 0-16,0 3 0 0,0-6 0 0,0 2 0 16,8 1 0-16,-5-4 0 0,2-6-16 0,3 2 4 15,0 0 1-15,2 0 0 0,-2-9 11 0,3 5 0 16,-1-1 0-16,4-7 0 0,-4-2 0 0,1 0-8 16,-1-2 8-16,1-3 0 0,-3-2 0 0,5 0 0 15,-5-5 0-15,0-2 0 0,3 3 0 0,-6-4 0 16,3-1 0-16,0-3 0 0,-3 7 0 0,0-9 0 15,1 7 0-15,-1 0 0 0,-2-2 0 0,-1 6 0 16,1 3 0-16,-3 2-12 0,-3-2 12 0,3 7 0 16,3 0 10-16,-3 0-10 0,0 0 0 0,0 0 0 15,0 0 0-15,-3 7 0 0,3 5 0 0,0-2 0 16,0 1 0-16,0 3 0 16,3 0 0-16,5 12 0 15,13 7 0-15,-5-4 0 31,2-11-48-31,-2 1-12 0,-5-12-2 0,5 0-1 0,-3-7 51 0,3 0 12 0,-3-4 0 0,0 1 0 16,1-4 0-16,-1 0 0 0,-3-5 0 0,6 5 0 16,-5-7 0-16,2 2 0 0,-8-4 0 0,9-1 0 15,-7 8 48-15,-1-3 13 0,7 3 3 0,-2-1 0 16,-1 3-64-16,-2 0 0 0,3 0-9 0,-3 5 0 16,-6-3 9-16,6 5 0 0,-2 0 0 0,-6 0 0 15,0 0 0-15,5 7 12 0,-3 5-2 0,1-5-1 16,-6 0-9-16,3 5 0 0,-2 2 0 0,2-5 0 0,0 3 12 0,-3 2 1 15,-2-2 0-15,2 2 0 0,-5 0-13 0,8-7-18 16,-2 5 4-16,2-5 1 0,-3 0 13 0,0 0 0 16,3-2 0-16,0-5 0 0,0 0 0 0,0 0 0 15,0 0 0-15,8-5 0 0,-2-2 0 16,-1 3 0-16,5-6 0 0,-4-2 0 0,2 3 0 0,2-7 0 16,3 6 0-16,1-9 0 0,4 8 0 0,3-4 0 15,-5 1 0-15,3 0 0 0,2 2 0 0,-8 5 0 16,0-2 0-16,-2 2 0 0,2 2-10 0,-5 5 10 15,3-4-10-15,-6 4 10 0,-5 0 0 0,0 0 0 16,5 4 8-16,-5 8-8 0,-5-3 8 0,5 3-8 16,5 0 0-16,-2-3 0 0,-11 5 15 0,3 1-1 15,-1-4 0-15,1 3 0 0,3-7-23 0,-1 5-5 16,0 0-1-16,1-3 0 0,2-4 15 0,0 2 0 16,-3-5 0-16,3-2 0 0,0 0 0 0,0 0 0 15,0 0 0-15,5-2 0 0,1-5 0 0,1 2 0 0,-1-9 0 16,2 7 0-16,0-7 0 0,8 2 0 0,-3-2 0 0,0 0 0 15,0 2-25-15,0-4 1 0,1-1 0 0,2 3 0 16,-6 0 8-16,6 7 1 0,-5 0 1 0,7-5 0 16,-5 5 5-16,-2 5 1 0,-1-3 0 0,-2 5 0 15,0 0 8-15,-8 0 0 0,0 0 0 0,3 7 0 16,5 5 38-16,-5-5 6 0,-3 3 2 0,0 1 0 16,0 8-46-16,5-10 0 0,-5 8-12 0,0-3 2 15,0 3 10-15,3-6 12 0,-3 3-2 0,7-2-1 16,-1 2-58-16,4 0-12 0,4-9-3 0,1 2 0 15,7 0-153-15,-7-4-31 0</inkml:trace>
  <inkml:trace contextRef="#ctx0" brushRef="#br0" timeOffset="14889.75">22611 631 1940 0,'0'0'86'0,"0"0"18"0,-8-5-84 16,6-4-20-16,-4 2 0 0,1-2 0 0,0 1 98 0,-3 6 15 15,0-3 3-15,3-2 1 0,-3 0-19 0,-3 0-4 16,3 7-1-16,-5-7 0 0,8 7-33 0,-9 0-8 15,7 0 0-15,-7 7-1 0,4-7-42 0,-4 7-9 16,4 0 0-16,-3 0 0 0,-1 0 0 0,4 5 0 16,-6 0 0-16,5 2 0 0,-4-5 0 0,9 3-12 15,1 2 12-15,-3-2-10 16,8-2-38-16,0 1-7 0,5 3-1 0,3-7-1 0,-2 1 45 0,1-4 12 16,4-4 0-16,2 0 0 15,1 0-56-15,4 0-8 0,-5-4-3 0,0 1 0 0,3-4 47 0,-5-5 10 16,2 5 2-16,0-4 0 0,-2 1 8 0,5-2 0 0,-6 3 0 0,-2-3-8 15,3 0 8-15,-3-2 0 0,-3 7 8 0,0 0-8 16,-2-5 12-16,0 5-3 0,-1 0 0 0,-2 7 0 16,0-7 23-16,0 7 4 0,0 0 0 0,0 0 1 15,0 0-8-15,0 0-1 0,-5 7-1 0,0 0 0 16,5 0-6-16,-3 5-1 0,-2-5 0 0,5 7 0 16,0-2-20-16,0 2 9 0,0-7-9 0,0 12 0 15,8-5 0-15,-3 0 0 0,0 0-12 0,9 3 3 16,-9-8-23-16,11 3-5 0,-6-5-1 0,9-5 0 15,-1 6-2-15,4-8-1 0,4-3 0 0,-2-4 0 16,-6 0 52-16,-2 2 10 0,3-9 3 0,-1 3 0 0,-2-4-8 16,3 1 0-16,-3-5-1 0,-3 5 0 0,5-7 8 0,-2 2 1 15,-5-6 1-15,5 3 0 0,-6-11-25 16,1 5 0-16,-3-5 0 0,0-7 0 0,2 0 40 0,4 0 4 16,-7 5 0-16,-1-3 0 0,-6 10-20 0,0 7-3 15,0 2-1-15,-3 0 0 0,-2 12 8 0,-6 0 2 16,1 7 0-16,-6 0 0 0,5 5-22 0,-7 4-8 15,-6 8 0-15,3 4 9 0,2-2-9 0,-2 9 0 16,-3 0 0-16,3 5 0 16,0 0-27-16,8 2-4 0,-1 3-1 0,4-3 0 0,2-4 44 0,3-1 8 15,2 3 1-15,0-7 1 0,3 2-35 0,6-2-7 16,-1-7-2-16,8 2 0 16,-5-7-34-16,5-2-6 15,-2-5-2-15,10 0 0 0,-5 0-150 0,0-14-30 0</inkml:trace>
  <inkml:trace contextRef="#ctx0" brushRef="#br0" timeOffset="15124.13">21492 309 1958 0,'0'0'87'0,"0"0"17"16,8 0-83-16,-3 0-21 0,1 0 0 0,-4-5 0 16,4 5-47-16,-1 0-13 0,0 0-4 0,6-2 0 0,-3-3 103 0,0 5 20 15,-8 0 4-15,5 0 1 16,3 0-136-16,-8 0-26 0,-5 0-6 0,-1 0 0 0</inkml:trace>
  <inkml:trace contextRef="#ctx0" brushRef="#br0" timeOffset="15263.75">21011 325 2649 0,'0'0'58'0,"0"0"12"0,0 0 2 0,8 0 4 0,-1 5-61 0,7-5-15 16,7 0 0-16,3 0 0 15,5 0-168-15,8-7-36 0</inkml:trace>
  <inkml:trace contextRef="#ctx0" brushRef="#br0" timeOffset="17907.47">16973 4434 1620 0,'0'0'72'0,"0"0"14"0,0 0-69 0,0 0-17 16,0 0 0-16,0 0 0 0,0 0 66 0,0 0 10 15,0 0 1-15,0 0 1 0,8 0 26 0,-3 5 4 16,6-5 2-16,2 0 0 0,6-5-37 0,-1 5-7 16,-2-7-2-16,5 5 0 0,6-3-34 0,-1-2-7 15,-5 2-2-15,6 3 0 0,-3-3 9 0,-1 3 2 16,-2-3 0-16,3-2 0 0,-3 7-20 0,1 0-3 16,-4 0-1-16,1 0 0 15,-3 0-43-15,-3 5-9 0,0-3-1 0,-2-2-1 16,-3 0-189-16,-1 5-37 0</inkml:trace>
  <inkml:trace contextRef="#ctx0" brushRef="#br0" timeOffset="18094.97">16992 4695 864 0,'10'0'76'0,"1"0"-60"0,-1-2-16 0,9-3 0 16,7 3 326-16,1-3 62 0,-3-2 13 0,2 2 3 15,0 3-184-15,1-3-36 0,2-2-7 0,-3 0-1 16,1 0-91-16,-3 0-17 0,0 2-4 0,2 3-1 16,-2-5-50-16,5 2-13 0,3-2 0 0,-3 0-937 15,-8 0-192-15</inkml:trace>
  <inkml:trace contextRef="#ctx0" brushRef="#br0" timeOffset="19070.37">6175 4415 864 0,'0'0'38'0,"0"0"8"0,0 0-37 0,0 0-9 16,0 0 0-16,0 0 0 0,0 0 331 0,0 0 64 15,0 0 13-15,-5-2 2 0,0 2-229 0,-3 0-45 16,0 0-10-16,-3 0-2 0,-5 2-64 0,3-2-14 16,-5 5-2-16,-3 2-1 0,-6 0-34 0,6 0-9 15,-3 0 0-15,0 0 0 0,3 0 0 0,3 3 0 16,-1-3 0-16,3 0 0 0,3 2 0 0,0-4 0 15,2-3 0-15,3 3 0 16,6 2-120-16,2-7-29 0,0 0-6 0,5 0-1 0</inkml:trace>
  <inkml:trace contextRef="#ctx0" brushRef="#br0" timeOffset="19250.89">6281 4646 2649 0,'0'0'58'0,"-5"2"12"0,-3 5 2 0,-3 0 4 0,-2-2-61 0,0 2-15 0,-3-5 0 0,-5 8 0 16,0-3 87-16,-3 2 14 0,0-2 3 0,0 0 1 15,0 5-53-15,-2-5-10 0,-3 5-2 0,0-3-1 16,-3-2-55-16,3 5-12 0,-5-5-1 0,4 0-891 16,9-2-179-16</inkml:trace>
  <inkml:trace contextRef="#ctx0" brushRef="#br0" timeOffset="20052.22">1894 4408 748 0,'0'0'67'0,"0"0"-54"15,3-2-13-15,2-3 0 0,-2 5 242 0,2 0 46 16,-2 0 8-16,5 0 3 0,0 7-147 0,0-2-30 16,-3 2-6-16,3 0 0 0,8 12-27 0,0-5-5 15,-6 5 0-15,9 2-1 0,-3 5-22 0,2-3-4 16,1 8-1-16,-1-3 0 0,-4 0-35 0,7 5-7 16,-3-2-2-16,1 2 0 0,-1-3-12 0,-5 3 8 0,6 0-8 0,-3-2 0 15,0-3 0-15,-3 0 8 0,0-7-8 0,0 5 0 16,1 0 0-16,-6-5 9 0,2-2-9 15,1-5 8-15,-1 0-8 0,-2-2 0 16,-2-5 0-16,4-7 8 0,-2 0 2 0,3 0 0 0,-3-12 0 0,-3 3 0 16,8-5 11-16,-5-5 3 0,3 0 0 0,-3-7 0 15,0-2-24-15,2 0 0 0,-2-10 0 0,3 5 0 16,-3-2 0-16,0 2 0 0,2-2 0 0,-2-3 11 16,-3 5-11-16,1 3 0 0,-4-3 0 0,4 2 8 15,-4 3-8-15,3 2 0 0,-5 0 0 0,3 3 0 16,0-1-16-16,2 3-4 0,-5 7-2 0,0 0 0 15,0 2-115-15,3 5-23 0,2-5-5 0</inkml:trace>
  <inkml:trace contextRef="#ctx0" brushRef="#br0" timeOffset="20453.15">2741 4147 1918 0,'0'0'85'0,"0"0"18"15,0 0-83-15,0 0-20 0,0 0 0 0,0 0 0 16,0 0 72-16,0 0 11 0,0 0 1 0,0 0 1 16,0 0 10-16,8 0 1 0,0 0 1 0,-3 0 0 15,3 0-45-15,0 0-8 0,8 0-3 0,-5-2 0 16,4-3-25-16,-4 3-4 0,5-3-2 0,2-2 0 15,-4 0-53-15,2 2-10 0,-6-2-3 0,3 0 0 16,1 0-150-16,-6 0-30 0,7-7-7 16,-15 14-1-16</inkml:trace>
  <inkml:trace contextRef="#ctx0" brushRef="#br0" timeOffset="20662.59">2696 4164 1857 0,'0'0'82'0,"0"0"18"0,0 0-80 0,3 2-20 16,-1 5 0-16,4 0 0 0,-1 0 83 0,0 0 13 16,1-2 2-16,2 7 1 0,-1-3-2 0,-1-2 0 15,2 5 0-15,0 0 0 0,-3-3-38 0,5 3-8 16,-7-3-2-16,2 3 0 0,-5 2-20 0,3 0-4 16,-3-2-1-16,0 2 0 0,-3-2-9 0,-2 2-3 15,2 0 0-15,-7 0 0 16,2-7-76-16,0 5-16 0,-3 2-4 0,4-7-716 0,-1 0-143 0</inkml:trace>
  <inkml:trace contextRef="#ctx0" brushRef="#br0" timeOffset="20887.99">2987 4053 1612 0,'0'0'72'0,"0"0"14"16,3 7-69-16,-3-2-17 0,2 2 0 0,1 5 0 15,2-3 198-15,-5-2 36 0,3 5 7 0,0 2 2 0,-1-2-124 0,1 2-25 16,5-2-5-16,0 4-1 16,-6-2-32-16,4-2-6 0,4 2-2 0,-4 0 0 0,7-2-29 0,-5 2-7 15,-3 0 0-15,3-2-1 0,3-5-11 0,2 0 0 16,-5 0 9-16,2-2-9 16,1-5-43-16,0 0-13 0,2-5-2 0,-5-2-803 15,5-5-161-15</inkml:trace>
  <inkml:trace contextRef="#ctx0" brushRef="#br0" timeOffset="21114.39">3141 3893 2300 0,'0'0'102'0,"0"5"21"0,2 2-99 0,4-2-24 0,-1-3 0 0,-3 3 0 15,4-3 56-15,-1 3 5 0,8 2 2 0,-7-5 0 16,7-2-18-16,-5 5-3 0,2-5-1 0,1 7 0 16,5-7-23-16,-8 0-5 0,5 0-1 0,0 5 0 31,0-3-98-31,-2-2-20 0,-3-2-4 0,3 2-987 0</inkml:trace>
  <inkml:trace contextRef="#ctx0" brushRef="#br0" timeOffset="21294.9">3328 3806 2372 0,'0'0'52'0,"0"0"12"0,-5 5 1 0,0 2 1 0,2 0-53 0,-7 0-13 15,2 0 0-15,2 0 0 0,-2 5 84 0,-2 0 15 16,2-3 2-16,0 3 1 0,3-3-61 0,-8 3-12 16,5 2-2-16,2-2-1 0,-7 2-26 0,2-2-14 15,-2-3 2-15,5 3 0 16,0 0-130-16,3-3-26 0,-6 3-4 0,4-5-894 15</inkml:trace>
  <inkml:trace contextRef="#ctx0" brushRef="#br0" timeOffset="21622.78">3164 4006 1184 0,'0'0'52'0,"0"0"12"0,6-2-52 0,-1-3-12 16,0-2 0-16,-2 0 0 0,2 2 94 0,1-2 16 0,1 0 3 0,1-2 1 15,0-3-25-15,0 0-5 16,-2 3 0-16,2-3-1 0,-1-2-33 0,-1 2-6 0,2 5-2 0,-3 0 0 16,0 0-22-16,-2 0-4 0,5 0 0 0,0 2-1 15,-6 3-15-15,-2-5 0 0,6 2 0 0,-6 3 0 16,5-3 0-16,-2-2 9 0,-1 7-9 0,1-7 8 16,2 2-19-16,-5 3-4 0,0-3-1 0,0-2 0 15,0 0-40-15,3 0-8 0,-3 5-1 0,0-3-1 16,-3-2 18-16,3 2 3 0,0 5 1 0,0 0 0 15,0 0 44-15,0 0 0 0,0 0 0 0,0 0 0 16,-8 5 84-16,3-3 11 0,0 3 1 0,-1 2 1 16,4 5 6-16,2-3 1 0,0 3 0 0,0 0 0 15,0 2-39-15,0-5-7 0,0 10-2 0,0-5 0 0,2 0-20 0,4-2-4 16,-6 2 0-16,5-2-822 16,3-5-164-16</inkml:trace>
  <inkml:trace contextRef="#ctx0" brushRef="#br0" timeOffset="22117.97">3784 4199 921 0,'0'0'82'0,"0"0"-66"15,0 0-16-15,0 0 0 16,0 0 276-16,0 0 52 0,0 0 11 0,-6 0 1 0,1 7-155 0,0 0-31 16,-3 5-6-16,2-3-2 0,-1 10-56 0,1 0-11 15,-7 2-3-15,0 7 0 0,-3 5-36 0,3 0-7 16,2 0-1-16,-5 7-1 0,6 0-3 0,-4-5 0 15,4 5 0-15,2 0 0 0,-3 5-12 0,9-5-2 16,-4-5-1-16,6 3 0 0,0-8-13 0,6 1 0 16,-4-3 0-16,4-7 0 15,4 3-35-15,3-8-6 0,3 3-2 0,3-5 0 16,-1-7-136-16,6 0-27 0,3-7-6 0,-1 0 0 0</inkml:trace>
  <inkml:trace contextRef="#ctx0" brushRef="#br0" timeOffset="22440.11">4072 4681 2620 0,'0'0'58'0,"-5"0"12"0,-3-5 2 0,2 3 1 0,-4-3-58 0,2 5-15 0,3-2 0 0,-3-3 0 16,0 5 76-16,2-2 12 0,-4 2 2 0,5 0 1 15,-1 2-59-15,-2 3-11 0,3-3-2 0,0 5-1 16,-1 3-18-16,1-1 0 0,0-2 8 0,2 5-8 15,1-5 0-15,-1 0 0 0,3 0 0 0,5 5 0 16,-2-3-20-16,2-4-2 16,0 2 0-16,3 0 0 0,6 0-21 0,-4 0-4 0,3 0-1 0,-2 0 0 15,2-2 2-15,8 7 0 0,-5-5 0 0,5 2 0 0,1-2 37 16,-4 0 9-16,1 5 0 0,2 0 0 16,-3-3 0-16,1-2 0 0,-3 5 0 0,-6-5 0 0,1 5 32 0,-6-3 12 15,1-2 3-15,-4 3 0 16,1-1 4-16,-6-2 1 0,1 0 0 0,-6 0 0 0,-6 5-36 0,1-5-6 15,-5 5-2-15,-9-3 0 16,1-2-75-16,-1 5-15 0,3-5-3 0</inkml:trace>
  <inkml:trace contextRef="#ctx0" brushRef="#br0" timeOffset="22718.22">4268 4321 2664 0,'0'0'118'0,"0"0"24"0,8 7-114 0,0 3-28 15,2-3 0-15,3 2 0 0,3-2 20 0,0 5-1 0,3 0-1 0,5 2 0 16,-3 0-18-16,8 0 8 0,3 5-8 0,-3-3 0 16,0 8 23-16,2-3-3 0,-1 5 0 0,1-5 0 15,-4 7-20-15,-1-2 0 0,-2 2 0 0,-3 5 0 16,-2 0 0-16,-3-2 8 0,-3-3-8 0,-3 5 0 15,-4-5 12-15,-4 0-1 0,-2 3-1 0,-2-5 0 16,-4-3 10-16,-1 3 3 0,-7 0 0 0,-4 2 0 16,-3-4-23-16,-9-1-12 0,-4 3 2 0,0 0-1286 15</inkml:trace>
  <inkml:trace contextRef="#ctx0" brushRef="#br0" timeOffset="24698.62">6474 5196 752 0,'0'0'33'0,"0"0"7"15,3-5-32-15,5 3-8 0,0-3 0 0,0 3 0 0,-3-3 83 0,3 3 14 16,5-3 3-16,-2-2 1 0,2 7-23 0,0-7-5 15,3 7-1-15,3-5 0 0,-1 3-8 0,3-3-3 16,3 3 0-16,3-3 0 0,-1 5-27 0,1-2-6 16,2-3 0-16,5 5-1 0,6 0-5 0,2-2-1 15,-2-3 0-15,2 5 0 0,6 0-1 0,-1 0 0 16,-2 0 0-16,3 0 0 0,0-2 4 0,5-3 0 16,2 5 0-16,3 0 0 0,-7-5-12 0,1 5-1 15,7-2-1-15,-1 2 0 0,3-5-2 0,-6 5-8 16,-7 0 12-16,-3-2-4 0,-5-3-8 0,-3 5 10 15,0 0-10-15,-6 0 10 0,-1-2 3 0,-4-3 1 16,0 5 0-16,-2 0 0 0,-5-2 6 0,2-3 2 0,-3 5 0 0,-2-2 0 16,0-3-4-16,-3 5-1 0,-5 0 0 0,3 0 0 15,0-5-4-15,-3 3-1 0,-8 2 0 0,0 0 0 16,0 0 4-16,0 0 1 0,0 0 0 0,0 0 0 16,0 0-2-16,2-5-1 0,1 5 0 0,-3 0 0 15,0 0-14-15,0 0 8 0,0 0-8 0,0 0 0 16,2-7 0-16,1 5 0 0,5-3 0 0,-3 3 0 15,1 2 0-15,-6 0 0 0,0 0 0 0,8-5 0 16,-1 5 0-16,1 0 0 0,-8 0 0 0,0 0 0 16,11 5 0-16,-6-5 0 0,-5 0 0 0,0 0 0 15,0 0 0-15,0 0 0 0,0 0 0 0,0 0 0 16,0 0 0-16,0 0 0 0,0 0 0 0,0 0 0 16,0 0 0-16,0 0 0 0,0 0 0 0,0 0 0 15,0 0 0-15,0 0 0 0,0 0 0 0,0 0 0 16,0 0-16-16,0 0 1 0,0 0 0 0,0 0 0 15,0 0-17-15,0 0-3 0,-10 0-1 0,2 0 0 16,8 0-115-16,-8 2-23 0,-21 5-5 0,5 0-1 0</inkml:trace>
  <inkml:trace contextRef="#ctx0" brushRef="#br0" timeOffset="26690.83">2506 3797 1036 0,'0'0'92'31,"0"9"-73"-15,8 15-19-16,-3-1 0 0,8 1 130 0,-5-3 22 16,-5 0 5-16,5 5 1 0,0-5-106 15,-3 0-20-15,0 5-5 0,3 5-1 0,-3-8 6 0,3 3 2 16,-2 5 0-16,-4-3 0 16,4 0-10-16,-6-2-1 0,2 7-1 0,-2-5 0 0,3-2 10 0,-3 2 1 15,-3-2 1-15,1 2 0 0,2 3-34 0,-6-5 0 16,4-3-10-16,-4 3 10 0,4 0-16 0,-1-5 5 15,-2-2 1-15,2 2 0 16,3-7-106-16,0-2-20 0,-5 0-5 0</inkml:trace>
  <inkml:trace contextRef="#ctx0" brushRef="#br0" timeOffset="27589.56">2498 3677 1519 0,'2'-5'67'0,"4"3"14"16,2-3-65-16,-3 3-16 0,3-3 0 0,5 5 0 15,-2-2 16-15,2-3-1 0,3 5 0 0,2-7 0 16,-2 7 17-16,5-7 3 0,0 2 1 0,3-2 0 15,0 0-4-15,3 0 0 0,2-7 0 0,5 2 0 16,0-9-12-16,3 7-4 0,3 0 0 0,2-5 0 16,1 0-16-16,-1 3 8 0,0-3-8 0,1 7 0 0,-4-2 0 0,4 4 0 15,-6-1 0-15,0 6 0 0,0-2 0 0,-5 5 0 16,-3-3 0-16,-3 5 0 0,-5 0 0 0,-2 5 0 16,-1-3 0-16,-2 3 0 0,-2-3 0 0,1-2 8 15,-1 5-8-15,-4-5 0 0,6 2 14 0,-8 3-4 16,3-5-1-16,-1 0 0 0,1 0 3 0,-3 0 1 15,2 0 0-15,-2 0 0 0,-2-5 10 0,4 3 1 16,-2 2 1-16,-3-5 0 0,3 5 6 0,-2 0 1 16,-4 0 0-16,-2 0 0 0,0 0-9 0,0 0-2 15,0 0 0-15,6 5 0 0,-6-5 0 0,0 7 0 16,2 0 0-16,-2 5 0 0,0-3 3 0,-2 3 0 16,2 2 0-16,0 0 0 0,2-2-5 0,1 2-1 0,-1 0 0 15,-2 0 0-15,3 5-7 0,0 2-2 0,-3-2 0 0,5 0 0 16,-5 2-9-16,3 0 0 0,-3-2 0 0,2 9 0 15,-2-2 12-15,3 0-2 0,-3 0-1 0,0-3 0 16,-3 8 3-16,-2-3 1 0,5-2 0 0,0 2 0 16,-5-2-2-16,5 0-1 0,-3 2 0 0,0-2 0 15,1 0 9-15,2-5 1 0,-3 0 1 0,3-2 0 16,3 2-21-16,-3-7-15 0,0 3 3 0,2-3 0 16,1 0 21-16,0-2 5 0,-3-3 1 0,0-2 0 15,0 0-15-15,0 0 0 0,0-2 0 0,-3 2 0 16,3-2 19-16,0-3-3 0,0-2 0 0,-3 7 0 15,1-2-16-15,-3-3 8 0,2 5-8 0,0-2 0 16,1-5 8-16,-4 7-8 0,4 0 0 0,-4 0 0 0,4-2 0 16,-1 4 0-16,-2 3 0 0,0-5 0 0,2 5 0 0,-2-3 0 15,2 3 0-15,-2-5 0 0,-1 7 0 0,1-2 0 16,2-5 0-16,-2 5 0 16,5-3 0-16,-5-2 0 0,0 0 0 0,2 0 0 0,0-2 9 15,-2 2-9-15,2-7 0 0,-5 5 9 0,6-3-9 0,-4-2 12 16,1 0-12-16,0 5 12 0,-3-5-12 0,0 0 10 15,3 0-10-15,-9 0 10 0,4 0-10 0,-3 2 0 16,-6-2 0-16,3 0 0 0,-2 5 0 0,-1-3 0 16,-7 5-12-16,-3-2 12 0,0 2-16 0,-3 0 5 15,0 0 1-15,0 0 0 0,-5 5 2 0,-2-5 0 16,2 0 0-16,-3 0 0 0,-3 0 8 0,6 0 0 16,3 0 0-16,5-2-8 0,-3-3 8 0,8 3 0 15,1-5 10-15,1 5-10 0,4-3 0 0,2-2 0 16,-3 5 0-16,1-5 0 0,2 2 0 0,6-2 0 15,-9 5 0-15,6-3 0 0,0 3-14 0,2-3 1 16,-2-2 0-16,2 5 0 16,3-3-25-16,0-2-5 0,3 0-1 0,5 0 0 15,0 0-112-15,0 0-22 0</inkml:trace>
  <inkml:trace contextRef="#ctx0" brushRef="#br0" timeOffset="29074.87">7265 3973 345 0,'0'0'31'16,"0"0"-31"-16,0 0 0 0,0 0 0 16,0 0 158-16,0 0 26 0,0 0 4 0,0 0 2 0,0 0-124 0,0 0-25 15,0 0-5-15,0 0 0 0,0 0 16 0,0 0 3 16,0 0 1-16,0 0 0 0,8-2-9 0,-8 2-2 15,0 0 0-15,0 0 0 0,0 0-18 0,3 2-4 16,2 3-1-16,-5-5 0 0,0 7-4 0,3 0-1 16,0 0 0-16,-3 5 0 0,-3-3 7 0,3 3 0 15,0 0 1-15,-3 2 0 0,3 0-4 0,-2 0-1 16,2 0 0-16,0 5 0 0,-3-5-8 0,0 5-1 16,-2 0-1-16,2-3 0 0,3 3-10 0,-2 0 0 15,-1 2 9-15,1-2-9 0,-1-5 0 0,3 0 8 16,-3 0-8-16,3-2 0 0,-2-3 0 0,2 3 8 0,0 2-8 15,0-7 0-15,0 0 0 0,0-2 0 0,5-3 0 0,-5-2 8 32,0 0-132-32,5 5-25 0</inkml:trace>
  <inkml:trace contextRef="#ctx0" brushRef="#br0" timeOffset="29721.15">7194 3999 172 0,'-8'-7'8'0,"8"7"1"16,0 0-9-16,0 0 0 0,-3-7 0 0,3 7 0 0,0 0 103 0,0-5 18 16,0 5 4-16,0 0 1 0,3-7-37 0,2 5-7 15,1-3-2-15,2 3 0 0,2-3 29 0,1 3 6 16,2-3 1-16,3 3 0 0,2-3-46 0,4 0-9 15,-1 3-1-15,3 2-1 0,-1 0-29 0,1-5-6 16,0 3 0-16,2-3-1 0,-2 5-13 0,0 0-2 16,3-2-8-16,-6-3 12 0,0 5-2 0,-3 0-1 15,1-2 0-15,-6-3 0 0,3 5-9 0,-5-2 0 16,-3 2 0-16,-1 0 8 0,1 2 0 0,-8-2-8 16,0 0 12-16,0 0-4 0,-5 0 16 0,0 7 4 15,0 0 0-15,-3-2 0 0,2-3-14 0,1 3-2 16,0 2-1-16,-1 0 0 0,4 0-11 0,-1 0 0 15,-2 0 0-15,5 0 0 0,-5 12 0 0,5-12 0 0,0 0 0 16,-3 0 0-16,3 0 0 0,0 5 0 0,3-5 0 16,-6 0 0-16,3 5 0 0,3-5 0 0,-3 0 8 15,2 5 4-15,-2-3 0 0,3 3 0 0,-3-5 0 16,2 7-4-16,1-2 0 0,0-3 0 0,2 3 0 16,-2 2-8-16,2-2 0 0,0-3 0 0,3 8 8 15,-2-8-8-15,-1 5 0 0,-3-2 0 0,4 2 0 16,-1 0 0-16,0-7 0 0,-2 5 0 0,-3 0 8 15,3-3-8-15,-1 3 0 0,-2-5 0 0,0 0 0 16,0 5 8-16,-2-5 0 0,-1 0 0 0,0-5 0 16,3-2 2-16,0 10 0 0,0-10 0 0,-2 7 0 15,2-7-2-15,0 0-8 0,0 0 12 0,0 0-4 16,0 0-8-16,0 0 0 0,0 0 9 0,0 2-9 16,0-2 0-16,-6 7 0 0,6-7 0 0,-5 5 8 0,-3-3-8 15,0 5 8-15,0-2-8 0,-5 2 8 16,2-2-32-16,-2-3-5 0,-3 3-2 0,3 2 0 0,-3-5 52 0,0 5 11 15,1-7 1-15,-4 5 1 0,3 2-23 0,0 0-11 16,0-7 10-16,1 7-10 0,-1-7 0 0,0 0 0 16,0 0-13-16,0 0 4 15,0 0-81-15,3 0-16 0,-3 0-3 0</inkml:trace>
  <inkml:trace contextRef="#ctx0" brushRef="#br0" timeOffset="32386.71">15253 5116 990 0,'3'-7'44'0,"0"7"8"0,-1-5-41 15,1 3-11-15,-1-3 0 0,4 5 0 0,-4-2 28 0,4-3 3 16,-1 5 1-16,-5 0 0 0,5 0-10 0,3 0-2 16,-2 0 0-16,1 0 0 0,1 0 20 0,0 0 3 15,3 0 1-15,-1 5 0 0,4-5-23 0,-1 0-4 16,5-5-1-16,4 5 0 0,-4 0 0 0,1 0 0 16,4 0 0-16,1 0 0 0,0-2 12 0,3-3 1 15,-1 3 1-15,0-3 0 0,-2 5-3 0,3-7-1 16,-3 7 0-16,2-5 0 0,-2-2-3 0,-3 7-1 15,0-2 0-15,-2-3 0 0,2 3-8 0,-5-3-2 16,0 5 0-16,-6 0 0 0,1 0 0 0,-1-2-1 16,-2 2 0-16,-2-5 0 0,-6 5-3 0,2 0-8 15,1 0 12-15,-3 0-4 0,0 0 0 0,0 0-8 16,-8 0 12-16,0 0-4 0,-5 0-8 0,2 0 0 0,-2 0-12 0,-3 0 12 16,0 0-13-16,-2 5 5 0,2-3 8 0,-3-2-13 15,-2 7 2-15,0-2 1 0,0-3 0 0,-3 5 0 16,0-2 10-16,0 2 0 0,-2-7 0 0,2 7 8 15,0-2-20-15,0-3-4 0,3 3-1 0,0-3 0 16,3-2 17-16,2 5 0 0,0-3-8 0,3-2 8 16,-1 5 0-16,6-3 0 0,-2 3 0 0,5-5 0 15,-1 0 0-15,6 0 0 0,0 0 0 0,0 0 0 16,0 0 8-16,0 0 0 0,0 0-8 0,0 0 12 16,8 0-12-16,0-7 0 0,5 2 8 0,1 5-8 15,-1-7 0-15,3 5 0 0,2-3 0 0,3 5 0 16,1-7 8-16,1 5 0 0,1-3-8 0,-3 0 12 15,3 3 12-15,0 2 1 0,-3-5 1 0,0 5 0 16,1-2-1-16,-1 2 0 0,-5 0 0 0,2 0 0 16,1 0-16-16,-6 0-9 0,0 2 10 0,0-2-10 0,1 0 8 15,-7 5-8-15,1-5 0 0,-2 0 0 0,-6 0 0 0,0 0-18 16,0 0 2-16,-6 7 1 16,-4 0-14-16,-1-2-3 0,-2-3-1 0,-3 3-523 15,0 2-105-15</inkml:trace>
  <inkml:trace contextRef="#ctx0" brushRef="#br0" timeOffset="39484.85">6482 5257 172 0,'0'0'16'0,"0"0"-16"16,0 0 0-16,0 0 0 0,0 0 31 0,8 5 3 15,-2-10 1-15,1 5 0 0,1 0 57 0,0 0 11 16,3 0 2-16,2 0 1 0,-2-2-21 0,2 2-4 0,0-5-1 0,6 5 0 15,-1 0-4-15,1 0-2 0,5-5 0 0,-3 5 0 16,5 5-21-16,-2-5-4 0,2 0-1 0,4 0 0 16,1 0-30-16,4 0-6 0,4 0-2 0,1 0 0 15,2 0-10-15,1 0 8 0,-1 0-8 0,0 5 8 16,-2-3-8-16,5-2 0 0,0 0 0 0,3 0 8 16,-3 0-8-16,0 0 0 0,-3 0 0 0,0 0 0 15,-2 5 0-15,-3-5 0 0,3 0 0 0,-6 0 0 16,1 0 0-16,-1-5 0 0,3 5 0 0,-5-7 0 15,-6 7 0-15,1 0 12 0,-6-7-12 0,5 7 12 16,-5 0-12-16,3-5 0 0,-5 5 0 0,-1-2 0 16,1-3 0-16,-3 5 0 0,-3-2 0 0,0-3 0 15,-2 3 0-15,-1-3 8 0,1 5-8 0,-3-2 0 16,0-3 20-16,0 3 0 0,0-3-1 0,-3 0 0 0,-2 3-19 16,2-3 0-16,3 3 0 0,-3-3 0 0,-5 5 0 15,0 0 13-15,5 0-1 0,1-2 0 0,-6 2 8 0,0 0 2 16,0 0 0-16,0 0 0 0,0 0-10 0,0 0-3 15,0 0 0-15,0 0 0 0,0 0-9 0,0 0 0 16,0 0 0-16,0 0 8 0,2-5-8 0,4 3 0 16,-4-3 0-16,-2 5 8 0,0 0-8 0,3 0 0 15,2-2 9-15,-2-3-9 0,-3 5 12 0,2 0-3 16,4-7 0-16,-1 7 0 0,-5 0-9 0,0 0 12 16,3 0-12-16,2 0 12 0,3-5-12 0,-8 5 0 0,0 0 0 0,0 0 0 15,5 0 0-15,-5 0 0 0,0 0 0 16,0 0 0-16,0 0 8 0,0 0 0 0,0 0 0 0,0 0 0 15,0 0-8-15,0 0-11 0,0 0 3 0,0 0 0 16,0 0 8-16,0 0 0 0,6 0 0 0,-6 0 0 16,0 0 0-16,0 0 0 0,0 0 0 0,0 0 0 15,0 0-21-15,0 0-3 0,0 0 0 0,2 5-747 16</inkml:trace>
  <inkml:trace contextRef="#ctx0" brushRef="#br0" timeOffset="41197.33">15325 5156 961 0,'0'0'20'0,"0"0"5"0,0 0 1 0,2-5 2 0,1-2-28 0,2 7 0 15,-5 0 0-15,3-7 0 0,2 5 65 0,-2-3 7 16,5 3 2-16,-3-3 0 0,0 3-32 0,3-3-6 16,3 5-2-16,2 0 0 0,0-5-17 0,6 3-3 15,-3 2-1-15,2 0 0 0,3 0-13 0,1 0 0 16,-1-5 8-16,3 5-8 0,-1 0 0 0,1 0 11 0,0 0-11 0,0 0 10 15,0-2 5-15,-3-3 1 0,3 5 0 0,-3-2 0 16,3-3 8-16,-3 3 1 0,5-3 1 0,-2-2 0 16,-3 2-3-16,3 3-1 0,-5-3 0 0,2 5 0 15,-5 0-12-15,-1-2-2 0,-1-3-8 0,-1 5 12 16,-3 0-12-16,-2 0 9 0,-2 0-9 0,-6 0 8 16,0 0-8-16,0 0 0 0,0 0 0 0,0 0 0 15,0 0 0-15,-6 0-9 0,-2 5 9 0,-2-5-13 16,-3 2 4-16,-1-2 1 0,-1 0 0 0,-7 0 0 15,-1 0 8-15,-1 0 0 0,3 0-9 0,-6 0 9 16,3 0-10-16,1 5 10 0,-4-5-13 0,-2 0 5 16,0 2-9-16,-3-2-2 0,-2 0 0 0,2 5 0 15,0-5 9-15,0 0 2 0,-2 0 0 0,2 0 0 16,3 0 8-16,3 0 0 0,2 0 0 0,5 0-8 16,1 0 8-16,5 5 0 0,-3-3 0 0,8 3 0 15,0-10 0-15,5 5 0 0,3 0 0 0,0 0 0 0,0 0 0 0,8 0 0 16,3 0 0-16,2 0-8 0,6 0 8 0,2-2 14 15,5-3-3-15,1 5-1 0,2-5 4 0,5 3 1 16,-2 2 0-16,2-5 0 0,1 5-4 0,-4 0-1 16,1 0 0-16,-3-2 0 0,3 2-10 0,-3 0 0 15,-2 0 9-15,2 0-9 0,-5 2 0 0,-1-2 9 16,-2 0-9-16,-2 0 0 0,-3 0 0 0,-3 0 0 16,0 0 0-16,-2 0 0 0,-6 0 13 0,-5 0-4 15,0 0-1-15,0 0 0 0,0 0 8 0,-5 0 2 16,0-2 0-16,-3 2 0 0,0-5-1 0,-3 5 0 15,-5 0 0-15,-2 5 0 0,2-5-33 0,0 2-8 0,-5-2 0 16,2 0-1 0,-2 5-7-16,0-3-2 0,0 3 0 0,2-5 0 0,-2 5 9 0,-3-5 1 0,3 0 1 0,-3 0 0 15,1 2 23-15,1-2 0 0,4-2 0 0,-1 2 0 16,3-5 0-16,1 5 0 0,-1-5 0 0,5 5 0 16,1 0 8-16,2-2 5 0,0 2 2 0,2 0 0 15,6 0-15-15,0 0 9 0,0 0-9 0,0 0 8 16,6 0-8-16,2 0 0 0,2-5 0 0,1 5 8 15,-1 0-8-15,6-2 0 0,0-3-12 0,3 5 12 16,-1-2-9-16,3 2 9 0,0 0 0 0,3-5 0 16,-3 5 0-16,3-2 17 0,3-3-1 0,-1 5-1 15,3-2 9-15,3 2 1 0,-3-5 1 0,0 5 0 16,6 0-12-16,-4 0-2 0,-1 0-1 0,-1 0 0 16,0 5-11-16,-5-3 0 0,-3-2 0 0,0 5 0 15,-3-3 0-15,-7 3 0 0,0-3 0 0,-4-2 0 0,-7 0 0 0,3 7 8 16,-6-2-8-16,-4-3 0 0,-7 3 0 0,-4 2-17 15,-3-7 2-15,-6 7 1 16,-5-2-46-16,-2-3-8 0,0 5-3 0,-3-2 0 0</inkml:trace>
  <inkml:trace contextRef="#ctx0" brushRef="#br0" timeOffset="48299.6">7840 4977 691 0,'0'0'61'0,"0"0"-49"16,-6-7-12-16,6 7 0 0,8 0 44 0,-8 0 5 15,0 0 2-15,0 0 0 0,3-7-15 0,2 5-4 16,-2-3 0-16,-3-2 0 0,2 5 52 0,4-3 9 16,4-2 3-16,-2 2 0 0,0 3-28 0,3-3-4 15,5 3-2-15,0-3 0 0,-3 5-38 0,3-7-8 16,0 7-2-16,2-7 0 0,1 7-5 0,-1 0-1 15,-5-7 0-15,6 7 0 0,-3 0-8 0,-3-5 0 16,-2 5 0-16,-1 0 8 0,1 0-8 0,-6 0 8 16,-5 0-8-16,0 0 8 0,0 0-8 0,-5 5-12 15,2 2 2-15,-5-7 1 0,-2 7 0 0,2-2 0 0,-3-3 0 0,3 3 0 16,-5-3 1-16,0 3 0 16,2-3 0-16,0 3 0 0,1-3 8 0,-3 3 0 0,-1-5 0 0,4 5 0 15,2-3 0-15,-3-2 0 0,1 0 0 0,2 0 0 16,8 0-14-16,-5 5 2 0,-3-5 1 0,5-5-445 15,3 5-90-15</inkml:trace>
  <inkml:trace contextRef="#ctx0" brushRef="#br0" timeOffset="58953.48">6160 9065 57 0,'0'0'0'0,"0"0"0"0,0 0 0 0,0 0 0 16,0 0 182-16,0 0 31 0,0 0 7 0,0 0 0 16,0 0-155-16,0 0-31 0,5-5-6 0,-5 5-2 15,0 0 40-15,0 0 8 0,2-2 2 0,6-3 0 0,0 5 12 0,0-2 4 16,0-3 0-16,3 3 0 0,2-3-16 0,3 3-4 15,0-3 0-15,2 3 0 16,3-3-29-16,-2-2-7 0,5 2 0 0,-3-2-1 0,5 0-11 0,4 0-3 16,4 5 0-16,0-3 0 0,-2-2-7 0,5 2-2 15,0-2 0-15,-2 7 0 0,2-7-12 0,-3 7 9 16,-2 0-9-16,-1-2 8 0,1 2-8 0,-3-5 0 16,-2 10 0-16,-3-5 0 0,-1 0 9 0,-1 0-9 15,-4 0 10-15,-5 0-10 0,-2 0 8 0,-3 0-8 16,-8 0 0-16,5 2 0 0,0-2-10 0,-5 0-8 15,0 0-2-15,0 0 0 0,0 0 4 0,0 0 0 16,0 0 0-16,-8 0 0 16,-2 0-20-16,2 0-4 0</inkml:trace>
  <inkml:trace contextRef="#ctx0" brushRef="#br0" timeOffset="60783.9">1937 8489 1105 0,'0'0'48'0,"0"0"12"0,0 0-48 0,2-5-12 0,6-2 0 0,-5 5 0 16,5-3 18-16,0-2 2 0,-8 7 0 0,0-5 0 16,8 3 28-16,-8 2 7 0,0-5 1 0,0 5 0 15,2-7 25-15,4 5 6 0,-6-3 1 0,-6-2 0 16,6 4-6-16,-2-1-1 0,-3-3 0 0,2 2 0 15,-2 3-32-15,2-3-6 0,-5-2-2 0,0 5 0 16,3-3-29-16,-3 2-12 0,0-1 8 0,-3 1-8 0,3-1-8 0,-2-1-8 16,-3 3 0-16,2 2-1 0,0 0 0 0,-4 0 0 15,-1 0 0-15,2 7 0 0,-4-7 17 0,2 7 9 16,0 0-1-16,-2 5 0 0,-4-5 4 0,4 7 0 16,2 0 0-16,-2 0 0 0,-1 5-12 0,0 2 10 15,4-2-10-15,4 7 10 0,-5 0-10 0,6 2 0 16,2 0 9-16,0 10-9 0,5-5 0 0,0 2 0 15,3-2 0-15,3 0 0 0,-3-5 0 0,8 0 0 16,0 3 0-16,3-3 0 0,-4-7 0 0,7 5 0 16,4-7 8-16,3-5-8 0,-2 5 8 0,2-5-8 15,3 0 8-15,5-7-8 0,0 0 8 0,3 0-8 16,5-7 10-16,-5 0-10 0,2 0 10 0,0 0-10 0,9-7 10 16,-6 0-10-16,0 0 22 0,-3-7-2 0,3 2 0 0,-2-2 0 15,2-5-20-15,-8 5-10 0,-3-7 1 16,1 2 0-16,-6-2 9 0,-3-5 12 0,-2 0-2 0,-5-2-1 15,-3 0-9-15,-3-3 10 0,-2 3-10 0,-6-5 10 32,-2 0-36-32,-3-2-7 0,-5 2-2 0,-6 0 0 0,1 0 13 0,-6-2 2 0,0 6 1 0,0-1 0 15,-2 4 55-15,-6 5 10 0,5 2 2 0,4 5 1 16,-4 0-28-16,-5 7-5 0,3-5-2 0,3 10 0 16,-3 2-14-16,2 2 9 0,-4 3-9 0,1 6 8 15,4-1-8-15,0 4 0 0,-1 5 0 0,6 0-11 16,2 2 11-16,1-2 0 0,10 2 0 0,-3-2-8 15,3 2 8-15,3-2 0 0,10-3 0 0,-5 3 0 16,8 0 0-16,3-5 14 0,5 5-3 0,5-3-1 16,3 0 10-16,0-1 3 0,7-1 0 0,-2 0 0 0,1 0-11 0,4 0-3 15,-2-2 0-15,-1 2 0 0,1-2 0 0,0 2 0 16,2 0 0-16,1 0 0 0,-6-2-9 0,0 2 0 16,-3 0 0-16,1 0 0 0,-1 5 0 0,-2-5 0 15,-5-2 8-15,-3 2-8 16,2 0-79-16,1-2-17 0,-9 2-4 0</inkml:trace>
  <inkml:trace contextRef="#ctx0" brushRef="#br0" timeOffset="61602.9">2228 8035 1728 0,'0'0'153'0,"0"0"-122"0,0 0-31 0,0 0 0 15,0 0 0-15,0 0-15 0,8 0 2 0,0-3 0 0,2-1 42 0,1 4 9 16,5-5 2-16,-6 3 0 0,6-3-13 0,-3 3-3 15,6-3 0-15,2-2 0 0,-2 0-14 0,-1 0-10 16,1 0 12-16,-1 0-12 0,-2 0 0 0,3-1-12 16,-6 1 0-16,0 3 0 15,-10-3-36-15,5 0-6 0,-8 7-2 0,0 0-470 16,0 0-94-16</inkml:trace>
  <inkml:trace contextRef="#ctx0" brushRef="#br0" timeOffset="61826.3">2159 8089 345 0,'0'0'31'0,"-3"-7"-31"0,1 0 0 0,2 0 0 16,0 2 344-16,2-2 64 0,-2 5 12 0,3-3 2 15,5-2-296-15,-3 4-59 0,3-1-12 0,-5 4-3 16,5 0-38-16,-8 0-14 0,8 0 9 0,-6 7-9 16,4 0 8-16,-1 5-8 0,-5-1 8 0,5-1-8 15,-10 4 0-15,0 5 0 0,-1-1 8 0,-2-1-8 16,0 6 0-16,-2-6-12 0,-3 2 2 0,5 2 1 15,-8-9-1-15,5 2 0 0,1 0 0 0,2-7 0 16,0 5-29-16,3-5-5 0,-1-7-2 0,6 0-806 16</inkml:trace>
  <inkml:trace contextRef="#ctx0" brushRef="#br0" timeOffset="62040.73">2474 8016 1382 0,'-11'-10'123'0,"9"10"-99"16,2 0-24-16,-8 0 0 0,5 3 200 0,-2 4 34 16,5-2 7-16,0 6 2 15,5-1-222-15,-5-3-44 0,5 5-9 0,1-5-1 0,4 7 15 0,-2-2 3 16,3-3 1-16,-3 3 0 0,2-1 14 0,-2-1 0 16,3 2 0-16,2-1 0 0,-2-1 0 0,2-3 0 15,0 0 0-15,-5 0 0 0,5-2 0 0,-2-3 0 16,2 3-10-16,6-5-607 15,-12-5-122-15</inkml:trace>
  <inkml:trace contextRef="#ctx0" brushRef="#br0" timeOffset="62338.94">2625 7800 1605 0,'0'0'71'0,"0"0"15"15,0 0-69-15,0 0-17 0,0 0 0 0,0 0 0 0,0 0 52 0,0 0 8 16,0 0 0-16,8 2 1 0,0 3 3 0,-1-1 0 15,-1-1 0-15,7 4 0 0,-8 0-48 0,3 0-16 16,0-2 9-16,3-3-9 0,-3 5 0 0,0-2-14 16,2 2 2-16,-2 0-896 0</inkml:trace>
  <inkml:trace contextRef="#ctx0" brushRef="#br0" timeOffset="62547.38">2701 7788 1440 0,'-8'-7'128'0,"8"7"-103"0,0 0-25 0,0 0 0 16,-7 0 58-16,7 0 6 0,0 0 2 0,0 0 0 16,0 0-50-16,0 0-16 0,-6 4 10 0,4 3-10 15,-1-4 0-15,0 4 8 0,-2-2-8 0,0 2 0 16,-1 4-8-16,-2-4-8 16,3 1 0-16,-3-1-1 15,0 0-56-15,-2 0-11 0,-3 4-3 0,-1-8 0 16,4 4-43-16,-4-7-9 0,7 5-1 0,-7-5-1 0,1 2 0 0,2 3 0 15,6-5 0-15,-3 0-82 0</inkml:trace>
  <inkml:trace contextRef="#ctx0" brushRef="#br0" timeOffset="62624.17">2519 7889 115 0,'0'0'10'16,"0"0"-10"-16,13-2 0 0,-5-3 0 15,3 2 168-15,-3-1 32 0,5-3 7 0,0 0 1 16,0 0-155-16,3 0-30 0,-3 2-7 0,3-2-415 16</inkml:trace>
  <inkml:trace contextRef="#ctx0" brushRef="#br0" timeOffset="62773.29">2715 7741 230 0,'0'0'20'0,"0"0"-20"16,-3 0 0-16,-5-3 0 0,3 3 272 0,2 0 51 16,0 0 9-16,-2 0 3 0,3 0-186 0,2 0-37 15,-6 3-7-15,4-3-1 0,2 0-39 0,0 7-7 16,0 0-2-16,-3 5 0 0,3-5-26 0,3 7-6 16,-1 0 0-16,4 5-1 0,-4-5-23 0,3 5 0 15,-5 2 0-15,3-2-924 0</inkml:trace>
  <inkml:trace contextRef="#ctx0" brushRef="#br0" timeOffset="63732.78">3321 8308 1324 0,'-3'-5'118'0,"0"-2"-94"16,-7 0-24-16,4-5 0 0,4 5 41 0,-4 0 4 0,4 0 1 0,-4-3 0 15,4 1-4-15,-1 2-1 0,1 0 0 0,-1 5 0 16,0-3 9-16,3 2 2 0,-8-1 0 0,3 8 0 16,0-1-13-16,-3 4-3 0,-3 0 0 0,3 0 0 15,-8 5-12-15,6 7-4 0,-6-5 0 0,3 7 0 16,-3 0-10-16,0 3-2 0,0-1-8 0,3 8 12 15,-6-6 0-15,6 4-1 0,0-1 0 0,0-2 0 16,2 2 4-16,3 3 1 0,3-6 0 0,0-1 0 16,5 2-16-16,5-5 0 0,0-2 8 0,8 2-8 15,-2-2-16-15,5-5-7 0,8 0-1 0,-1-2-910 16</inkml:trace>
  <inkml:trace contextRef="#ctx0" brushRef="#br0" timeOffset="64101.77">3577 8543 2116 0,'-18'-19'47'0,"10"12"9"0,0 0 3 0,0 0 0 0,-3 0-47 0,3 2-12 16,0-2 0-16,3 5 0 0,-3-3-14 0,3 3-5 16,-3-3-1-16,0-2 0 0,3 7 6 0,-3-5 1 15,2 3 0-15,1 2 0 0,-5 0 13 0,4 0 0 16,1 2 0-16,0 3 10 0,-1 2-10 0,-2 0 0 15,3 0 0-15,-3 0 0 0,3 0 0 0,0 5 0 0,5-5 10 0,-8 5-10 16,8-3 10-16,0 3-10 16,-6-5 8-16,12 5-8 0,-4-3 0 0,4-2 0 0,2 5 0 0,5-5 0 15,5 0 0-15,1 0 0 0,5 0-14 0,-3 0 5 32,3 2-18-32,-3-6-3 0,3 4-1 0,2 0 0 15,-7 0 2-15,2 0 0 0,-3 5 0 0,1-5 0 0,-3 0 13 0,0 0 2 0,-8 5 1 0,2-5 0 16,-2 5 33-16,-8-3 6 0,0-2 2 0,-5 5 0 15,-1 2 41-15,-1-7 9 0,-1 7 2 0,-8-2 0 16,0 0-28-16,3-3-6 0,-6 3-1 0,6-5 0 16,0 0-37-16,-6 0-8 0,6 0 0 0,0-2 0 15,-1-3-157-15,1-2-31 0</inkml:trace>
  <inkml:trace contextRef="#ctx0" brushRef="#br0" timeOffset="64306.57">3887 8729 2026 0,'0'0'90'0,"0"0"18"0,8 2-86 0,-3 5-22 16,3 0 0-16,-3 0 0 0,0 0 0 0,-5 5 0 16,0-5 0-16,0 5 0 0,0-3 24 0,-7 3 0 15,-4 0 0-15,-2-3 0 0,0 3 22 0,-6 2 5 16,6 0 1-16,-6-2 0 0,1-3-52 0,2 3 0 15,5 2 0-15,-2-7-678 16,0 5-136-16</inkml:trace>
  <inkml:trace contextRef="#ctx0" brushRef="#br0" timeOffset="64762.9">4307 8677 2257 0,'-5'-12'100'0,"5"12"20"0,0 0-96 0,-3-7-24 0,3 7 0 0,3-7 0 16,-3 0 0-16,3 0-19 0,-3-5 3 0,0 5 1 15,0-2 2-15,-3-3 0 0,0 5 0 0,-2 0 0 16,0 0 30-16,-3 0 7 0,3 0 0 0,-6-1 1 16,1-1 3-16,-1 2 1 0,0 5 0 0,-5-3 0 15,1 3 7-15,1 2 2 0,-4-5 0 0,2 10 0 16,0-3-30-16,0-2-8 0,0 7 0 0,0-2 0 15,6 9 0-15,-1-7 0 0,3 7 0 0,3-2-8 0,-3 9-10 0,3-7-2 16,2 5 0-16,1 0 0 0,2-1 20 0,2-1-8 16,1 2 8-16,2-5 0 0,3 0-9 0,3-2 9 15,2 2 0-15,0-7-9 0,3-2 9 0,0-3-13 16,2-2 5-16,-4-2 8 16,7-3-30-16,-3-2 2 0,-2-5 0 0,0 3 0 15,-3-3-9-15,-2-2-2 0,-1 0 0 0,-2-5 0 0,-2 5 23 0,-1-5 5 16,-2 2 1-16,-1 1 0 0,-2 0 10 0,0 4 0 15,-2 0 0-15,-4 5 0 0,4 0 0 0,-1 0 0 16,-2 7 0-16,5 0 8 0,-3 0-8 0,-2 5 12 16,2 2-4-16,1 0 0 0,-4 0 6 0,6 7 2 15,-2-2 0-15,4 2 0 0,1 0-2 0,2-2 0 0,3 2 0 16,3-7 0-16,-1 5-14 0,3-3 8 16,3-2-8-16,0 0 0 15,5-2-74-15,1-5-21 0,-4-5-4 0</inkml:trace>
  <inkml:trace contextRef="#ctx0" brushRef="#br0" timeOffset="65011.24">4313 8173 1958 0,'-6'-4'174'16,"6"4"-139"-16,0 0-35 0,0 0 0 15,3 12 64-15,2-3 7 0,3 10 1 0,6-5 0 16,4 5-64-16,3 2-8 0,8 0-12 0,3 5 4 0,2 0-3 15,1 0 0-15,2 2 0 0,3-2 0 16,2 7 11-16,-2-5 0 0,-6 5 0 0,3-5 0 0,-5 5 0 0,-3 0 0 16,-3 0 0-16,-7 0 0 0,-1 2 0 0,-10 3 0 15,-2-5 0-15,-9-3 0 0,-2 3 0 0,-6 5 0 16,-5-10 9-16,-2 10-9 0,-6-8 12 0,-8 3-12 16,0 0 12-16,-5 0-657 15,6 0-131-15</inkml:trace>
  <inkml:trace contextRef="#ctx0" brushRef="#br0" timeOffset="65595.67">5360 8644 1612 0,'0'0'72'0,"0"0"14"0,0 0-69 0,0 0-17 0,0 0 0 0,0 0 0 16,6-3 8-16,-1-1-8 0,0-1 12 0,6 3-12 15,0 2 21-15,2 0-2 0,0-5-1 0,3 5 0 16,2 5 6-16,1-5 2 0,-1 0 0 0,4 0 0 16,-1 0-26-16,-3 0 0 0,6 0 0 0,0-5-796 15</inkml:trace>
  <inkml:trace contextRef="#ctx0" brushRef="#br0" timeOffset="65775.96">5390 8870 1497 0,'-14'-5'133'0,"9"10"-106"0,0-5-27 0,5 0 0 15,0 0 88-15,0 0 12 0,0 0 2 0,0 0 1 16,8 2-58-16,5-2-11 0,3 0-2 0,5-2-1 0,5-3-5 0,4-2-1 16,1 5 0-16,9-8 0 0,2 3-17 0,3 0-8 15,8 0 0-15,0 0-918 0</inkml:trace>
  <inkml:trace contextRef="#ctx0" brushRef="#br0" timeOffset="66584.59">6580 8023 1263 0,'0'0'56'0,"0"0"12"16,0 0-55-16,-2 9-13 0,2-2 0 0,-3 0 0 0,6 3 8 15,-3 2-8-15,0-1 11 0,0-1-11 16,0 4 24-16,0-2-1 0,-3 6-1 0,3-3 0 0,0-1 26 0,3 5 4 16,-3-5 2-16,2 7 0 0,1-7-15 0,-1 5-3 15,1 0-1-15,0-3 0 0,-1 3-3 0,4 0-1 16,-4-5 0-16,1 7 0 0,2-7-19 0,1 5-3 15,-4-5-1-15,1-2 0 0,0 2 0 0,-3-2-8 16,0-3 12-16,0-4-4 0,2 2-8 0,-2-7-14 16,0 0 3-16,0 0 1 0</inkml:trace>
  <inkml:trace contextRef="#ctx0" brushRef="#br0" timeOffset="67200.94">6575 8009 1094 0,'0'0'97'0,"5"-3"-77"0,3-1-20 0,3 1 0 16,2-1 12-16,0 1 0 0,6-1-1 0,-1-3 0 15,1 2 1-15,2 3 0 0,0-3 0 0,0 3 0 16,-2-6 76-16,2 4 15 0,0 1 3 0,0-1 1 15,6 1-55-15,-3-1-10 0,-3-1-2 0,0 3-1 16,0 2-11-16,-2-5-1 0,-6 5-1 0,3 0 0 16,-3-2-15-16,0 2-3 0,-5 2-8 0,-8-2 12 0,0 0 1 15,3 0 0-15,-3 0 0 0,5 7 0 0,-2 2 7 0,-3-2 2 16,0 0 0-16,0 3 0 0,-3-3 0 0,0 5 0 16,1-5 0-16,-1 4 0 0,-2-1-8 0,2 2-2 15,-2-1 0-15,0-1 0 0,5 2 8 0,0 2 2 16,-3-3 0-16,0-1 0 0,6 2 6 0,-3-1 2 15,0-1 0-15,0 4 0 0,-3-2-30 0,3 2 0 16,3-2 0-16,-3 2 0 0,0 0 12 0,3 0-3 16,-3-2-1-16,2 2 0 0,1 5-8 0,-3-5 8 15,2 0-8-15,-2 0 8 0,3 5-8 0,2-5 0 16,1 7 0-16,-1-5 0 0,-2 1 0 0,5-3 0 16,-6 5 0-16,6-5 0 0,-3-2 0 0,1 2 0 15,2-2 0-15,-3-3 0 0,0-2 8 0,1 5 0 0,-4-5 0 0,3 0 0 16,-2 0-8-16,-3 0 0 0,0-7 0 0,3 5 0 15,-3 2 8-15,0-7 0 0,0 0 0 0,0 7 0 16,0-7-8-16,0 5 8 0,0-5-8 0,0 0 8 16,0 0 20-16,0 2 3 0,0-2 1 0,0 0 0 15,-6 5-32-15,6-5 0 0,-5 0 0 0,0 0 0 16,-3 0 12-16,0 0-3 0,0-5-1 0,-2 5 0 16,-4 0-8-16,1-2 0 0,-3-3 0 0,-2 5 0 15,-6 0 0-15,0 0 0 0,-2 0 0 0,-1 0 0 16,-5 5 0-16,1-5-11 0,-1 2 3 0,0-2 0 15,-2 0-20-15,2 5-3 16,0-3-1-16,6 3 0 0,-3-5 7 0,5 0 1 0,0 0 0 0,6 0-1007 16</inkml:trace>
  <inkml:trace contextRef="#ctx0" brushRef="#br0" timeOffset="68141.45">2252 8430 230 0,'13'0'20'0,"-5"0"-20"15,2-3 0-15,1 3 0 0,5 0 198 0,2-4 35 16,6 1 7-16,5-6 2 0,0 2-111 0,11 0-23 16,-3 0-4-16,11-3 0 0,2-1-40 0,0 6-8 15,1-4-2-15</inkml:trace>
  <inkml:trace contextRef="#ctx0" brushRef="#br0" timeOffset="69182.44">2013 7800 698 0,'0'0'31'0,"0"0"6"0,0 0-29 0,0-5-8 0,0 2 0 0,0 3 0 16,0 0 10-16,0 0 1 0,0 0 0 0,0 0 0 15,0 0 27-15,0 0 6 0,0 0 0 0,0 0 1 16,0 0 29-16,0 0 6 0,0 0 0 0,6 3 1 16,-6 9-12-16,2-5-2 0,4 7-1 0,-1 0 0 15,0-2-31-15,3 9-7 0,-5-2 0 0,5 9-1 16,-6-2-7-16,4 7 0 0,-6 0-1 0,8 2 0 16,-8-2-19-16,0 4-14 0,0-1 2 0,2-1 1 15,1 3-21-15,-3-6-4 0,0-3 0 0,-3-1-1 0,3-2 10 16,0-5 3-16,3 2 0 0,-3-6 0 15,0-1-12-15,0-6-1 0,0 2-1 0,0-10 0 0</inkml:trace>
  <inkml:trace contextRef="#ctx0" brushRef="#br0" timeOffset="69737.96">1969 7755 748 0,'0'0'67'0,"5"-7"-54"0,3 0-13 0,-3 0 0 15,8 0 64-15,-2 0 11 0,5-5 1 0,-3 5 1 16,11-7-53-16,2 2-12 0,1 2-1 0,2-1-1 16,5-3 61-16,3 2 12 0,3 2 2 0,0-4 1 15,5-2-35-15,0 2-7 0,2 4-2 0,6-1 0 16,0-1-25-16,-3 5-5 0,1 4 0 0,1-4-1 15,4-4-11-15,-8 4 0 0,-3 2 0 0,0 2-11 32,0 3-13-32,-3 0-2 0,-5 0-1 0,-3 0 0 0,-7 8 3 0,-6-4 0 0,-2-1 0 0,-6 1 0 15,-3 3-13-15,-2 0-3 16,-2-4 0-16,-1 4 0 0,-5 5 40 0,-5-5 12 0,-1 4 0 0,1-1 0 16,-3-3 12-16,0 5 4 0,-2 2 0 0,-1 0 0 15,0-2-28-15,1 2 0 0,2 0 0 0,-5-2 0 0,2 2 0 16,0 0 0-16,3 2 0 0,1 1 0 0,4-3 21 0,-5 5-1 15,3-5 0-15,2 5 0 0,0-1 13 0,3 4 3 16,0-4 0-16,3 4 0 0,0-1-20 0,-1 0-4 16,9 5-1-16,-8-5 0 0,4 5-2 0,1-5 0 15,0 5 0-15,0-3 0 0,3 1-9 0,-3-1 0 16,-3 1 0-16,0-5 0 0,3 7 0 0,-5-5 0 16,-3-2 0-16,0-5 0 0,0 4 0 0,0-1 0 15,-3 2 0-15,-5-5 0 0,-2-2 0 0,2 2 8 16,-3-2-8-16,3-3 8 0,-10-2 25 0,-1 0 5 15,3 2 1-15,1-2 0 0,-7 1-24 0,-1-6-5 16,-4 3-1-16,-2-3 0 16,0-2-29-16,-8 0-7 0,-3 0-1 0,1-2 0 15,-6-3-13-15,0 3-3 0,-11 2-1 0,3-5 0 16,0 5 14-16,3 0 3 0,0 0 1 0,5 0 0 0</inkml:trace>
  <inkml:trace contextRef="#ctx0" brushRef="#br0" timeOffset="73116.69">11652 9173 864 0,'0'0'76'0,"0"0"-60"0,0-2-16 0,0 2 0 15,0 0 92-15,3-5 15 0,-3 5 3 0,5-7 1 0,3 7-52 0,0-7-11 16,5 2-1-16,3 3-1 0,0-3-2 0,5-2 0 16,3 5 0-16,5-3 0 0,3-2-6 0,0 7-2 15,2-2 0-15,3-3 0 0,-3 0-12 0,4 3-2 16,1-3-1-16,1-2 0 0,2 7-2 0,1-2-1 15,2-3 0-15,-3 5 0 0,0-2-5 0,-5-3-1 16,0 3 0-16,-2 2 0 0,-4-5-12 0,1 5 8 16,0 0-8-16,-3 0 0 0,0 5 8 0,-2-5-8 15,-4 2 0-15,1-2 0 0,-3 0 0 0,-2 7 0 16,-3-7 0-16,-3 5 0 0,-2-3 0 0,-1-2 0 16,-5 5 0-16,3-3 0 0,-8-2 0 0,0 0-12 0,0 0 12 15,0 0-13-15,0 0 2 0,0 0 1 0,0 0 0 16,0 0 0-16,-8 0 10 0,1 0-10 15,-4-2 10-15,0 2-10 0,-2-5 1 0,-3 5 0 0,3 0 0 0,-5 0 0 16,-1 0-11-16,-5 0-3 0,0 5 0 0,1-3 0 31,-1 3-13-31,0 2-4 0,-3-2 0 0,1-3 0 16,-3 3 10-16,2-3 2 0,-2 3 0 0,3-3 0 0,-1 5 28 0,1-2 0 0,2-3 0 0,-2 3 0 16,-3 2 0-16,2-2 12 0,3-3-4 0,-2 5-8 15,-1 0 10-15,4 0-10 0,-4-2 8 0,3-5-8 16,1 7 14-16,-4-7-2 0,3 7-1 0,0-7 0 15,3 0-11-15,3 5 0 0,-1-5 0 0,1 0 0 16,4 0 0-16,1 0 0 0,0-5 0 0,5 5 8 16,0 0 16-16,8 0 4 0,0 0 0 0,0 0 0 15,3-7 0-15,2 0 0 0,3 2 0 0,3 3 0 0,-1-3-28 16,6 3 0-16,0-3 0 0,5-2 0 0,0 7 0 0,3-7 0 16,0 7 0-16,0 0 0 0,2-5 0 0,1 3 0 15,2 2 0-15,0-5 0 16,3 3 0-16,-3-3 0 0,0 5 9 0,0 0-9 0,3-2 0 0,2 2 8 15,0-5-8-15,-2 5 0 0,-3 0 0 0,0-2 8 16,-2 2-8-16,-1-5 0 0,-2 5 0 0,0-2 0 16,-3-3 0-16,3 3 8 0,-3-3-8 0,0 5 0 15,-2 0 0-15,-6 0 0 0,0 0 0 0,-5 0 0 16,0-5 0-16,-8 5 8 0,0 0-8 0,0 0 9 16,0 0-9-16,-5 5 10 0,-6 0-10 0,-5-3 0 15,0-2 0-15,1 7 8 0,-4-2-8 0,1-3-12 16,-1-2 2-16,-2 0 1 0,2 5 9 0,-2-3 0 0,0-2 0 0,-5 5 0 15,-4-5 0-15,4 2 0 0,0 3 0 0,-4-3 0 16,-1 3-23-16,-4 2 1 0,1-2 0 0,-1-3 0 16,4 3 2-16,-1-3 0 0,-2 3 0 0,4-5 0 15,-1 2 20-15,2-2 0 0,0 0 10 0,2 0-10 16,3 0 21-16,3 0-2 0,0-2-1 0,5-3 0 16,3 5-2-16,2 0 0 0,3 0 0 0,3 0 0 15,5 0-16-15,0 0 0 0,0 0 0 0,5 0 0 16,3 0 0-16,0 0-17 0,3 0 3 0,2 0 1 15,0-2 13-15,6 2 0 0,-1 0-10 0,6 0 10 16,0 0 0-16,0 0 0 0,2-5 0 0,1 3 0 16,2-3 16-16,2 3 0 0,1-3 1 0,3-2 0 15,-1 7 7-15,0-5 0 0,3 3 1 0,-5-3 0 0,3 5-14 0,-6 0-3 16,-3-2-8-16,-2 2 12 0,-3 0-12 0,0 0 0 16,-2-5 0-16,-1 5 0 0,-4 0 0 0,-4 0-12 15,1-2 3-15,-1 2 0 0,-4-5 9 0,-1 5 0 16,-5 0 0-16,0 0-8 0,0 0 8 0,0 0 9 15,0 0-1-15,-8 0-8 0,-3 0 15 0,-2 0-4 16,-3 5-1-16,-2-3 0 0,-3 5-10 0,-6-7 0 16,-2 7-10-16,-5-2 10 15,-1 2-27-15,1 0 1 0,-1 0 0 0,-2 0 0 16,3 0-16-16,-3 5-3 0,3-5-1 0,-1 0-716 0</inkml:trace>
  <inkml:trace contextRef="#ctx0" brushRef="#br0" timeOffset="74499.16">13031 8933 748 0,'0'0'67'0,"0"0"-54"0,0 0-13 0,0 0 0 16,0 0 117-16,8 0 21 0,0-2 4 0,-3 4 1 15,-5-2-92-15,5 5-19 0,3 2-3 0,0 0-1 16,-3 0-6-16,1 0-2 0,2 5 0 0,0-5 0 16,-1 7 12-16,1-7 1 0,0 5 1 0,3 2 0 15,2-2-21-15,-2-3-4 0,5-2-1 0,-3 5 0 16,3-5 7-16,2 0 1 0,1-2 0 0,-1-3 0 15,3 3-6-15,1-3-1 0,1-2 0 0,4-2 0 16,-1-3 0-16,1-2 0 0,2 5 0 0,0-5 0 16,3-3-9-16,0 1 8 0,-3 2-8 0,0-5 8 15,2 5-8-15,-1 0 0 0,-4 0-12 0,0 0 12 16,1 2-8-16,-1-2 8 0,-2 7 0 0,0-7 0 0,2 7 0 0,-2 0 0 16,-3 0-9-16,6 5 9 15,-3-3 0-15,2 3 9 0,-2 2-1 0,0-5 0 16,-3 5-8-16,3 5 0 0,2-5 0 0,-5 0 0 0,1 0 0 0,-1 0 0 15,3 5 0-15,-3-5 0 0,0 0 0 0,-5 0 8 16,0 0-8-16,-6 5 0 0,1-5 8 0,-6 0-8 16,0 0 0-16,1 0 8 0,-6 0-8 0,0-2 12 15,-6 2-12-15,4 0 12 0,-1 0-12 0,-2 0 10 16,0-2-10-16,-1-3 10 0,4 3-10 0,2-5 0 16,0 0 0-16,0 0 8 0,0 0-8 0,0 0 0 15,0 0 9-15,0 0-9 0,0 0 0 0,0-5 0 16,0-2 0-16,5-2 0 0,-2-3 0 0,2 0-12 15,3 3 2-15,0-3 0 0,-3 3 2 0,3-3 0 16,0 0 0-16,5 3 0 0,0-3 8 0,1-2 0 0,1 7-9 0,1-5 9 16,0 5 0-16,0 0 0 0,3 0 0 0,-1 0 0 15,3 2 0-15,-2-2 0 0,5 7 0 0,-1 0 0 16,4 0 0-16,-1 0 0 0,3 5 0 0,1-3 0 16,-4 3 0-16,3-3 0 0,0 5 0 0,-2-2 0 15,-1 2 0-15,-2 0 0 0,-3-2-9 0,-2-3 9 16,-1 5 0-16,-2-7 0 0,0 5 0 0,-3-3 0 15,-2-2 0-15,-3 0 8 0,0 0-8 0,0 0 0 16,-3-2 12-16,0-3-3 0,0 3-1 0,-2-5 0 16,0 0 2-16,-1-5 0 0,-2 0 0 0,0 3 0 15,0-5-2-15,-2 2-8 0,-1-2 12 0,0 0-4 16,-2-3-8-16,2 10 0 0,-2-2 0 0,0-3-809 16</inkml:trace>
  <inkml:trace contextRef="#ctx0" brushRef="#br0" timeOffset="75649.61">15166 8846 1209 0,'-8'-16'108'0,"5"4"-87"0,-5 5-21 0,6-5 0 16,-1 5 104-16,3 5 17 0,0 2 3 0,0 0 1 16,5 0-64-16,1 2-13 0,4-2-2 0,1 7-1 15,-1 5-32-15,4 0-13 0,-1-3 11 0,3 5-11 16,0 5 12-16,0-5-3 0,2 5-1 0,1 0 0 15,2-5-8-15,0 7 0 0,0-2 0 0,0 0 8 16,3-3-8-16,0-4 0 0,0 2 0 0,2-2 8 16,1-3-8-16,4-4 0 0,1-3 0 0,0-2 8 15,2 5-8-15,3-10 10 0,3-2-10 0,2 0 10 16,1-7-10-16,2 0 0 0,-3 2 0 0,0-2 0 16,1 2 8-16,-1-2-8 0,-2 0 8 0,-3 0-8 15,-3 2 0-15,0 3 0 0,1-3 8 0,-9 0-8 0,-7 5 0 16,-1 0 0-16,6 5 0 0,-5-3 0 0,-9 3 0 0,1-3 0 15,-1 5 0-15,1 0 0 0,0 5 0 0,-3-3 12 16,-1 3-4-16,1-3 0 0,3 3 8 0,-3 2 0 16,-3 0 1-16,3 5 0 0,0-3-5 0,-3-2 0 15,1 0-1-15,-4 5 0 0,1 0-11 16,2-3 0-16,-2 3 0 0,-3 2 0 0,-5-7 0 0,2 5 0 16,3-5 0-16,-3 5 8 0,-5-3-8 0,3-2 0 15,2 0 0-15,-2-2 0 0,0-3 0 0,0 3 0 16,2-3 0-16,3-2 0 0,0 0-10 0,0 0 10 15,0 0 0-15,8-2-9 0,2-3-12 0,6-2-3 0,-2 0 0 16,1 0 0 0,4 0-17-16,2 0-4 0,0 0-1 0,-2 2 0 15,2-2 10-15,0 0 3 0,6 0 0 0,-6 0 0 0,-5 0 21 0,2 2 4 0,9 3 8 0,-4-3-13 16,-4 3 13-16,-1-3 15 0,4 3-3 0,-4 2-1 16,3 0 16-16,1 0 3 0,-7 2 1 0,7-2 0 15,-1 5-19-15,0-3-3 0,0 3-1 0,3-3 0 16,2 3-8-16,1 2 0 0,-3-2 0 0,-1 2 8 15,1-5-8-15,-3 5 0 0,-2-2 0 0,-6-3 8 16,0 3-8-16,-2 2-12 0,0-7 2 0,-4 5 1 16,-7-5 9-16,0 0 0 0,0 0 0 0,0 0 0 15,-2-5 0-15,-1-2 12 0,1 0-2 0,-1-5-1 16,0 3 8-16,1-3 2 0,-1 0 0 0,0-2 0 16,6 0 46-16,0 0 10 0,-9 0 1 0,6-3 1 15,6 3-136-15,2 0-27 16</inkml:trace>
  <inkml:trace contextRef="#ctx0" brushRef="#br0" timeOffset="77274.39">17351 8952 345 0,'0'0'15'0,"0"0"4"0,0 0-19 0,0 0 0 0,0 0 0 0,0 0 0 15,0 0 198-15,0 0 36 0,0 0 7 0,0 0 2 16,0 0-162-16,6-2-32 0,2 2-6 0,2-5-2 16,1 5-5-16,2 0-2 0,3 0 0 0,2 0 0 15,4 0 3-15,1 0 1 0,4 0 0 0,-1-2 0 16,3 2 3-16,1 0 1 0,1-5 0 0,-2 5 0 16,0-5-20-16,3 3-4 0,0 2-1 0,0-5 0 15,-3 3-7-15,0-3-2 0,3 5 0 0,-3-2 0 16,-3-3-8-16,-2 5 0 0,0-2 0 0,-6-3 8 15,1 5-8-15,-6 0 0 0,-2 0 9 0,-1 0-9 0,-2-2 8 0,0 2-8 16,-8 0 8-16,5-5-8 0,-5 5 10 0,0 0-2 16,0 0-8-16,0 0 12 0,0 0-12 0,6 0 9 15,-6 0-9-15,5 0 8 0,-5 0-8 0,0 0 0 16,5-5 0-16,-5 5 0 0,0 0 0 0,6-2 8 16,-6 2-8-16,5-5 0 0,-2 3 0 0,-3 2 0 15,5-5 0-15,-2 3 0 0,-1-3 0 0,1 3 0 16,-1-3 8-16,1 3-8 0,0-3 0 0,-1-2 0 15,1 0 0-15,0 2 8 0,-3-2-8 0,2 5 10 16,-2-5-10-16,3 0 10 0,0-3-10 0,-1 3 0 16,1 0 9-16,0 0-9 0,-1 0 0 0,3 0 8 15,1-7-8-15,-1 7 0 0,-2-5 0 0,2-2 8 16,0 2-8-16,1-2 0 0,-4 0 0 0,1-5 9 16,0 5-9-16,-1-5 0 0,-2 5 8 0,3-2-8 0,-3-3 0 0,0 0 0 15,-3-2 12-15,6 0-12 0,-3-5 12 0,0 0-12 16,2 0 15-16,-2-2-4 0,3 2-1 0,-3-2 0 15,3 2 0-15,-1 5 0 0,1-5 0 0,-3 7 0 16,0-2 5-16,0 2 1 0,0 2 0 0,0-1 0 16,0 4 0-16,0-1 1 0,0-1 0 0,0 2 0 15,-3 0-2-15,1 0-1 0,-1 2 0 0,0-2 0 16,1 0-14-16,-1 2 9 0,1-2-9 0,-1 7 8 16,-2-7-8-16,2 9 0 0,0-9 0 0,3 7 8 15,-2 0-8-15,-1 0 0 0,3 0 0 0,-3 0 0 16,3 2 0-16,0-2 0 0,0 0 0 0,0 4 0 15,0-1 0-15,0-3 0 0,0 2 0 0,0 3 0 16,0-3 0-16,-2 2 0 0,2-1 0 0,0 4 0 0,-3 0 0 0,-2-3 0 16,2-1 0-16,-2 1 0 15,0-1 0-15,-3 4 0 0,2-3 0 0,-2-1 0 0,3 4 0 16,-3 0 0-16,0 0 0 0,0 0 0 0,0 0 0 0,-2 0 0 16,2 0 0-16,-3 0 0 0,1 0 0 0,-1 0 0 15,-2 0 0-15,0 0 0 0,-3 0 0 0,0 0 0 16,3 0 0-16,-3 0 0 0,-3 0 0 0,-2 0-11 15,0 0 11-15,2 0-8 0,-4 0 8 0,1-5 0 16,-1 5 0-16,1 0 0 0,1 0 0 0,0 0 0 16,0 0 0-16,0-2 0 0,0 2 0 0,-1 0 0 15,1 2 0-15,0-2 0 0,0 0 0 0,2 0 0 16,-2 5 0-16,0-5 0 0,3 7 0 0,-4-7 0 0,4 7 0 16,2-3 0-16,-3-1 0 0,6 4 0 0,0-2 0 0,2-3 0 15,1 3 0-15,2 2 0 0,3 0 0 0,-1 0 0 16,4-3-8-16,-1 4 0 0,3-1 0 0,0 0 0 15,3 0 8-15,2 4 0 0,-2-1 0 0,2 2 0 16,3-1 0-16,-3-1 0 0,3 4 0 0,-3-2 0 16,-2 2 0-16,0 0 0 0,2 5 0 0,-2-5 0 15,-3 5 0-15,2-1 0 0,1 4 0 0,0-1 0 16,-6 0 0-16,3 2 0 0,0 1 0 0,3 2 0 16,-1 0 0-16,1 2 11 0,-1-2-3 0,1 0 0 15,2 2-8-15,1-2 0 0,2 0 0 0,-3-5 0 16,-2 7 0-16,2-2 0 0,0-5 0 0,3 5 8 15,-3 0 2-15,-2-5 0 0,2 2 0 0,-2-1 0 16,0-1 2-16,-3 0 0 0,0-2 0 0,0-5 0 0,-3 5 16 0,0-5 3 16,1 0 1-16,-1-2 0 0,0-3-22 0,-2 3-10 15,2-5 10-15,1 0-10 0,-1 0 12 0,1-2-4 16,-1 2-8-16,3-7 12 0,0 0-4 0,0 2-8 16,0 8 11-16,0-10-11 15,3 2-59-15,2 5-18 0,0-7-4 0,0 5-1 0</inkml:trace>
  <inkml:trace contextRef="#ctx0" brushRef="#br0" timeOffset="81276.22">4807 601 1497 0,'-2'0'133'0,"-1"-8"-106"16,1 6-27-16,-4-5 0 16,-2 2 34-16,3-2 2 0,-3 0 0 0,0 7 0 0,3-2-12 0,-3 2-3 15,3-5 0-15,-3 10 0 0,0-3-13 0,0 3-8 16,0-3 8-16,3 5-8 0,-1-2 0 0,4 2 0 16,-4 0 0-16,6 0 0 0,-5 0 0 0,5 7 0 15,-3-7 0-15,3 10 0 0,0 4 0 0,0 0 0 16,0 7 0-16,3 5-8 0,0 5 8 0,-1 4 11 15,1-2-3-15,0 14 0 0,-3-7 13 0,0 17 3 16,-3-1 0-16,3-1 0 0,-5 8-3 0,-1-2 0 16,1 5 0-16,-3 3 0 0,0 1-9 0,-2-2-1 0,-1-6-1 0,3 4 0 15,-2-8-1-15,-1-3 0 0,0-1 0 0,1-7 0 16,2-3 7-16,3-3 0 0,-1-8 1 0,1-5 0 16,0-2 3-16,-1 0 1 0,6-7 0 0,0-5 0 31,-2-3-79-31,2 1-16 0,0-9-3 0</inkml:trace>
  <inkml:trace contextRef="#ctx0" brushRef="#br0" timeOffset="82327.02">4678 855 1440 0,'0'0'128'0,"0"-3"-103"16,0-9-25-16,2 5 0 0,4-2 8 0,-1 0-8 16,0-1 0-16,3-2 8 15,3 3-70-15,-1 0-14 0,1-1-4 0,0-2 0 0,2-2 48 0,-3 7 8 16,4-5 3-16,-1 5 0 0,5-7 73 0,-2 7 16 15,3-5 2-15,-1 5 1 0,6 0-6 0,5-2-1 16,3-3 0-16,2 5 0 0,6-5-24 0,0 3-6 16,5-7-1-16,2 6 0 0,4-2-13 0,7-9-4 15,3 9 0-15,2-2 0 0,3-5-16 0,1 3 0 0,-1-3 0 0,2 0 0 16,7 5 0-16,-4-7 0 0,0 2 8 0,1-2-8 16,2 2 12-16,3-7 0 0,-3 10-1 0,0-3 0 15,0-2-11-15,3 2 0 0,-1 5 0 0,-4-5 0 16,-1 5 11-16,-2 0-3 0,2-5-8 0,-2 5 12 15,-3 2 10-15,1-2 2 0,-7 5 0 0,1-3 0 16,-3 5 9-16,6-5 3 0,-3 5 0 0,0-7 0 16,0 9-16-16,-3-2-4 0,0 5 0 0,-2-3 0 15,-4-2-6-15,4-2-2 0,5-3 0 0,-3 7 0 16,-5 3-8-16,0-10 0 0,0-2 0 0,2 2 0 16,1 3-9-16,-6-3 9 0,-10-2-12 0,0 0 12 15,2 2-8-15,-8 5 8 0,-10-7 0 0,0 9 0 16,-3-2 0-16,-5 5 0 0,-3-5 0 0,-5 7 0 15,-5-5 25-15,-3 5 6 0,0 0 1 0,0 0 0 16,0 0-10-16,0 0-2 0,8 5 0 0,-3 2 0 16,-5-7-20-16,3 2 0 0,5 5 0 0,0-2 0 0,2 2 0 0,-2 0 0 15,0 5 0-15,3-3 0 0,-1 1 0 0,-2-1 0 16,-3 3 0-16,1 2 0 0,4 0 0 0,-2 7-8 16,-8-2 8-16,0 7 0 0,0-5 0 0,3 5 0 15,-3-5 0-15,-3 5 0 0,-2 2 0 0,2-4 0 16,3 6 0-16,-2 3 0 0,-1-7 0 0,0 9 0 15,6 3 0-15,0 2 0 0,-3-5 0 0,2-2 9 16,1 7-9-16,0 0 0 0,2-4 14 0,-3 3-4 16,-2 9-1-16,3-8 0 0,2 7-1 0,1-3 0 15,-9 1 0-15,3-7 0 0,5 2 2 0,-2 0 0 0,-3-1 0 0,0-6 0 16,0 7-2-16,3-7 0 0,2 3 0 0,-5-6 0 16,-3-2 3-16,6-2 0 0,2-5 0 0,-2 5 0 15,-6-7 2-15,3 2 1 0,3-7 0 0,0 1 0 16,-1-1-6-16,1-3-8 0,-3 3 11 0,2-2-11 15,1-2 22-15,0 1-2 0,-6 4-1 0,0-4 0 16,6 1 12-16,-3 2 2 0,-5-4 1 0,2 4 0 16,3-3-34-16,0 4 0 0,-2-4-12 0,-1 3 3 15,0-2 9-15,1 2 0 0,2 0 0 0,-6 1 0 16,1-4 0-16,-3-1 0 0,5 1 0 0,-2 4-8 16,-5-8 8-16,-1 4 0 0,0 1 0 0,-2-2 0 15,-3 1 0-15,-5-1 0 0,-5 1 0 0,-1 1-8 16,3-2 8-16,-5 1 0 0,-10 1-9 0,-4-2 9 0,-2 8-10 15,0-11 10-15,-2 8-13 0,-6-4 5 0,-11 3-9 16,-2 1-2-16,-3-1 0 0,-5-3 0 0,-2 1 11 0,-9-2 8 16,0 4-12-16,-2-3 12 0,-3 4 0 0,-3-1 0 15,-5-3 0-15,-5 4 0 0,-3-1 0 0,-2 0 0 16,-6-3 0-16,-2 4 0 0,-6 3-8 0,0-3 8 16,6-1 0-16,-6 4 0 0,-5 4 0 0,0-4 0 15,0 4 0-15,8-1 0 0,0 2 24 0,0-6 1 16,3 6 1-16,10-2 0 0,8 1 5 0,5-1 1 15,6-9 0-15,10 6 0 0,6-4-20 0,5-4-3 16,7 2-1-16,12-5 0 16,10 0-129-16,10-3-27 0,9-4-4 0</inkml:trace>
  <inkml:trace contextRef="#ctx0" brushRef="#br0" timeOffset="84691.91">18838 2433 1555 0,'0'0'138'0,"0"0"-110"16,3-7-28-16,-3 7 0 0,0 0 97 16,5 0 15-16,1-5 2 0,2 10 1 0,-1-5-95 15,1 7-20-15,3 0 0 0,2 0 0 0,-2 0 0 0,2 5 0 16,3 2-8-16,0 0 8 0,0 5 0 0,0 2 0 15,-1-2 12-15,1 6-12 0,0-3 40 0,0 3 0 16,0 1 1-16,0-2 0 0,-3 2-5 0,0-5 0 16,0 2-1-16,3-1 0 0,0-1-35 0,0-2 0 15,0-1-15-15,-3-8 5 0,0 2 10 0,1-5 16 16,-1-5-4-16,-3 3-1 0,-2-5 21 0,6-7 4 16,-6 2 0-16,2-2 1 0,-2-7-17 0,0 0-4 15,0-8-1-15,0 4 0 0,-3-1-15 0,0-2 9 16,1-1-9-16,-4 1 8 0,-2-2-8 0,3 2 8 0,-3 2-8 15,0 2 8 1,0-1-74-16,-3 3-15 0,1-3-3 0,-1 3-929 0</inkml:trace>
  <inkml:trace contextRef="#ctx0" brushRef="#br0" timeOffset="84918.3">19714 2350 2718 0,'0'0'60'0,"-3"0"12"0,1-4 2 0,2 4 2 16,-3 7-60-16,3 0-16 0,0 0 0 0,3 0 0 16,-1 0-49-16,4 5-13 0,-1-5-2 0,3 0-1 15,3 4-72-15,-1-3-15 0,3-1-2 0,1 0-1 16,-1 0 46-16,3-3 9 0,5-4 1 0,-5 0 1 0</inkml:trace>
  <inkml:trace contextRef="#ctx0" brushRef="#br0" timeOffset="85081.87">19756 2334 2541 0,'0'0'56'0,"-5"0"11"0,-3 5 2 0,3-5 3 0,-3 7-57 0,-3-3-15 16,3 3 0-16,-2 0 0 16,-3 0-147-16,-3 3-32 0,0 2-6 0,0-1-758 0</inkml:trace>
  <inkml:trace contextRef="#ctx0" brushRef="#br0" timeOffset="85158.67">19391 2574 460 0,'0'0'41'0,"0"0"-33"0,0 0-8 0,0 0 0 15,8 0 95-15,3-7 17 0,-3 4 3 0,5-8-322 16,3-1-64-16</inkml:trace>
  <inkml:trace contextRef="#ctx0" brushRef="#br0" timeOffset="85273.36">19640 2367 172 0,'11'-14'8'0,"-6"7"1"16,0 0-9-16,-2-1 0 0,2 4 0 0,-2-3 0 15,2 4 167-15,-5-4 31 0,3 3 6 0,-3 4 2 16,0 0-134-16,0 0-28 0,0-7-4 0,0 7-2 16,0 0-27-16,2-8-11 0,1 4 8 0,-3-3-8 15,3 4-36-15,2-1-13 0,0-3-3 0</inkml:trace>
  <inkml:trace contextRef="#ctx0" brushRef="#br0" timeOffset="85398.02">19640 2310 1378 0,'-5'10'30'0,"2"-3"6"0,-2 5 2 0,2 6 2 0,1-4-32 0,2 5-8 16,2-2 0-16,1 2 0 0,5-5 52 0,0 0 10 15,2-2 2-15,3-1-512 16,3-1-101-16</inkml:trace>
  <inkml:trace contextRef="#ctx0" brushRef="#br0" timeOffset="86523.61">19587 3404 1742 0,'-3'-7'38'0,"-2"5"8"0,0-6 2 0,-3-1 1 0,3 2-39 0,-3 0-10 16,2 5 0-16,-4-5 0 0,-1-1 16 0,1 1 2 15,-1 3 0-15,-5-1 0 0,0 3 3 0,0 2 1 16,1 2 0-16,-4 3 0 0,1 2 19 0,-1 0 4 15,-2 5 1-15,-3-3 0 0,0 3 0 0,3 9 0 16,-3-2 0-16,0 2 0 0,6 0-24 0,-3 5-5 0,5 0-1 0,0 2 0 16,3 3-16-16,5-3 0 0,0 5 0 0,5-7 0 15,1-1 0-15,4-1 0 0,1 0-8 0,5-3 8 16,2-2-20-16,4-3 3 0,2-2 0 0,2-2 0 16,3 0 2-16,3-5 1 0,2 0 0 15,1-7 0-15,-3 0 14 0,5-7 0 0,3 0 0 0,-3-5 0 16,0 0 0-16,-3-2 0 0,3 0 0 0,-5 0 0 15,0-5 0-15,-5 0 0 0,-4-2 10 0,1 0-10 16,-5 0 8-16,-3-5-8 0,0 0 0 0,-6-2 8 16,1-5-8-16,-6 7 0 0,1-7-10 0,-4 5 10 15,-1-1-11-15,-1-1 11 0,-3 2-12 0,0 2 12 16,-2 0 0-16,0 5 0 0,0 2 0 0,-6 5 0 16,-2 4 0-16,0 3 0 0,0 3 0 0,2 4 0 15,-5 0 12-15,3 11-3 0,-3-1-1 0,3 4 0 0,-3-2 2 0,6 7 0 16,-1 2 0-16,6-2 0 0,0 2-10 0,2 0 0 15,6-2 0-15,2 2 0 0,3 5 0 0,3-5 0 16,5 0 0-16,3 3 0 0,2-3 0 0,5-2 0 16,3-3 8-16,3 0-8 0,3-1 8 0,2-6-8 15,3 3 0-15,2-5 8 0,-2 7-8 0,2-9 0 16,1 2 0-16,-1-5 0 0,-2 3-22 0,-3-3 0 16,3-2 0-16,-3 0 0 15,0-2-154-15,-3 2-32 0,22-12-5 0,-11 5-2 0</inkml:trace>
  <inkml:trace contextRef="#ctx0" brushRef="#br0" timeOffset="86774.94">19820 3263 1267 0,'-8'-3'112'0,"0"-1"-89"0,0 4-23 0,0-3 0 16,0 3 280-16,3-4 52 0,0 4 11 0,5 0 1 31,0 0-344-31,0 0-57 0,0 0-18 0,8 7-3 0,0-3 33 0,2-1 6 0,6 4 2 0,-3 0 0 16,3-7 37-16,0 7 0 0,3-2 0 0,-1 2 0 16,1 0 0-16,-4-3-14 0,4 4 5 0,-3-6 1 15,2 5-76-15,-2-2-14 0,-3-3-3 0</inkml:trace>
  <inkml:trace contextRef="#ctx0" brushRef="#br0" timeOffset="86976.4">19947 3197 2718 0,'0'0'60'0,"-8"0"12"0,-8 0 2 0,3 5 2 0,-3 2-60 0,0 7-16 15,0-7 0-15,0 7 0 16,-2-2-48-16,2 7-13 0,0-5-3 0,-2 0 0 16,2 0-96-16,-3 0-20 0,6 2-4 0,0-1-1 15,0-6 57-15,2 3 11 0,3 2 2 0,3-7-357 16,-1-2-71-16</inkml:trace>
  <inkml:trace contextRef="#ctx0" brushRef="#br0" timeOffset="87184.84">19860 3223 2026 0,'0'0'44'0,"-3"0"10"0,-5 5 2 0,0-5 1 0,3 0-45 0,0 2-12 0,5-2 0 0,-6 0 0 16,6 0 8-16,0 0 0 0,0 0 0 0,0 0 0 15,0 0-8-15,0 0-17 0,6 5 4 0,-4-3 1 16,3 5 12-16,-2 5-12 0,2-5 12 0,3 0-12 15,-2 7-52-15,-1-2-9 0,3-1-3 0,-5-1 0 0</inkml:trace>
  <inkml:trace contextRef="#ctx0" brushRef="#br0" timeOffset="125558.25">6432 9145 450 0,'13'-5'20'0,"-5"5"4"0,-3 0-24 0,6 0 0 0,5 0 0 16,0-2 0-16,2 2 74 0,1 0 10 0,-1-5 3 0,6 5 0 15,3 0-11-15,-1 0-1 0,3 0-1 0,0 5 0 16,3-5-6-16,0 2 0 0,2-2-1 0,6-2 0 15,2-3-14-15,3 3-2 0,-2-3-1 0,2 5 0 16,2-7-11-16,-2 7-3 0,0-7 0 0,3 0 0 16,-3 2-12-16,2-2-4 0,1 5 0 0,-3-5 0 15,3 2 3-15,-6-2 0 0,0 0 0 0,-2 7 0 16,0-7 5-16,-1 2 2 0,1 3 0 0,-3-3 0 16,-8 5-11-16,0-2-3 0,3-3 0 0,-8 5 0 15,-8 0-8-15,-3 0-8 0,3 0 9 0,-6 0-9 16,-2 5 0-16,-8-5 0 0,0 0-11 0,6 7 11 15,-6-5-168-15,-3 5-27 0,-21 10-5 0,6-8 0 16</inkml:trace>
  <inkml:trace contextRef="#ctx0" brushRef="#br0" timeOffset="128204.8">15343 8905 345 0,'0'0'15'0,"0"0"4"0,0 0-19 0,0-7 0 0,3 2 0 0,-1 3 0 15,-2 2 124-15,8-7 20 0,-2 2 5 0,-1 5 1 16,0-2-105-16,-5 2-21 0,3 0-4 0,-3 0 0 16,8 2-12-16,-3 3-8 0,-2-3 12 0,-1 3-12 15,1 2 8-15,-3 0-8 0,0 0 0 0,-3 5 0 16,3-5 10-16,0 7-10 0,0-7 8 0,0 5-8 15,3-3 9-15,0 3-9 0,-1-5 10 0,6 0-10 16,-2 5 0-16,2-10 0 0,5 5 0 0,3-2 0 16,-3 2 12-16,3-7-3 0,5-2-1 0,3-3 0 15,2 5-8-15,1-7 12 0,-1 2-12 0,1 3 12 16,-1-5-12-16,-2 2 0 0,2-2 0 0,1 5 8 0,2-8-8 0,3 8 10 16,-3-3-10-16,0 3 10 0,0 2-10 0,0 0 0 15,0-5 0-15,0 5 0 0,0 5 0 0,0-5 15 16,-2 0-1-16,2 2 0 0,-3 3 2 0,4-3 1 15,1 3 0-15,-2-5 0 0,3 7-1 0,-3-2 0 16,-5-5 0-16,3 2 0 0,-6-2 3 0,3 5 0 16,-1-5 0-16,-1 2 0 0,-4-2 7 0,1 0 2 15,-4 0 0-15,1 0 0 0,0 0-5 0,-3 0-1 16,-2 0 0-16,5 5 0 0,-6-5-11 0,4 2-3 16,-4-2 0-16,4 0 0 0,-1 5-8 0,0-5 12 0,-2 7-12 0,2-2 12 15,0-3-12-15,0 3 0 0,0-3 0 16,-2 3-11-16,0-3 11 0,-1 3 0 0,1-3 0 0,-6-2 0 15,-5 0 0-15,8 0 0 0,3 5 0 0,-3-5 0 16,-8 0 0-16,2 0 0 0,3 2 0 16,1-2 0-16,-1 0 8 0,0 5-8 0,1-5 10 0,2 0-10 15,2 0 0-15,1 0 0 0,-3 0 0 0,5-5 0 16,3 5-14-16,0-2 4 0,0 2 1 0,-3-5 0 16,5-2-3-16,1 0-1 0,-1 5 0 0,1-5 0 15,-3-3 1-15,5 3 1 0,3 0 0 0,-8 0 0 16,-6 0 1-16,1 5 0 0,5-3 0 0,-8-2 0 15,-3 2 10-15,0 3 0 0,0-3 8 0,1 3-8 16,-6 2 15-16,0 0-2 0,-6 0 0 0,1 0-437 16,0 0-87-16</inkml:trace>
  <inkml:trace contextRef="#ctx0" brushRef="#br0" timeOffset="129988.4">17455 9004 288 0,'0'0'25'0,"0"0"-25"16,0 0 0-16,0 0 0 0,0 0 104 0,8-5 15 0,-1 5 3 0,4 0 1 15,2-2-95-15,0-3-20 0,3 5-8 0,-2 0 8 16,4 0 8-16,3 0 2 0,0 0 0 0,1-2 0 16,-1 2 18-16,0-5 3 0,0 5 1 0,0 0 0 15,0-5 2-15,1 5 1 0,-1 0 0 0,-3-2 0 16,3 2 3-16,-2-5 1 0,2 3 0 0,-2-3 0 15,-3 5-4-15,-3 0-1 0,3-2 0 0,-6-3 0 16,1 5-21-16,-1 0-4 0,-4 0-1 0,-1 0 0 16,0 0-16-16,-5 0 0 0,0 0 8 0,0 0-8 15,-5 5 0-15,-6-3-9 0,-2-2 1 0,-5 5 0 16,-4-3-25 0,1 3-5-16,-5-3-1 0,2 3 0 0,0 0 8 0,-2-3 2 0,2 3 0 0,0-3 0 15,-2-2 13-15,-1 0 4 0,3 0 0 0,3 0 0 0,3 0 12 0,-1 0 0 16,6 0 0-16,2 0 0 0,3 0 0 0,8 0 0 15,0 0 12-15,0 0-12 0,0 0 12 16,8-7-12-16,3 7 12 0,5-2-12 0,2-3 0 0,1 5 0 16,2-5 0-16,0 3 0 0,0 2 36 0,1 0 0 15,-1-5 0-15,3 5 0 0,-3 0-15 0,0 0-2 16,-3 0-1-16,4-2 0 0,-7 2 7 0,4 0 2 16,-3 0 0-16,-6 0 0 0,1 0-1 0,-3 0 0 15,0 2 0-15,-8-2 0 0,0 0-14 0,0 0-2 16,0 0-1-16,-5 5 0 0,-3-5-9 0,-6 2 8 0,1 3-8 15,-3-5 8-15,-2 0-8 0,-1 5-9 16,-2-5 9-16,3 2-13 16,-4-2-12-16,4 5-3 0,-1-5 0 0,-2 0 0 15,3-5-11-15,2 5-2 0,3 5-1 0,2-3 0 16,0-2-1-16,6 5 0 0,5-5 0 0,0 0 0 0</inkml:trace>
  <inkml:trace contextRef="#ctx0" brushRef="#br0" timeOffset="132841.48">20344 8357 874 0,'0'0'39'0,"5"0"8"0,3-2-38 0,-3-3-9 15,-5 5 0-15,3-2 0 0,2-3 90 0,-5-2 16 16,3 4 3-16,-3-1 1 0,-3-3 28 0,1 2 6 16,-1 3 0-16,0-3 1 0,-2 3-64 0,0-3-13 15,-1 2-2-15,-4-1-1 0,-1 4-23 0,1 0-5 16,-4 0-1-16,1 0 0 0,-3 0-18 0,1 0-4 16,-4 4-1-16,3-1 0 0,0 4 1 0,0 0 0 0,-2-2 0 15,5 2 0-15,-1 4-14 0,4-1 0 0,-1-3-9 0,3 5 9 16,0 2-8-16,3-2 8 0,5-3 0 0,0 3-9 15,3 2 9-15,2-2-12 0,6-3 12 0,-3 3-12 16,7 2 1-16,1-2 0 0,3-3 0 0,2 7 0 16,5-1 1-16,1-1 0 0,2 0 0 0,3 5 0 15,5-1 10-15,0-1-13 0,-3 2 5 0,1 2 8 16,-1-2-8-16,-2 2 8 0,-1 0 0 0,-1 3 0 16,-7-8 0-16,1 3 0 0,-8 2 0 0,0-9 0 15,-5 2 0-15,-6 0 0 0,0-2 10 0,-10-5-10 16,-3 5 25-16,-5-5-1 0,-3-5-1 0,-5 3 0 15,-3-3 10-15,-3-2 3 0,-4 0 0 0,-4 0 0 16,1-7 0-16,-3 0 1 0,0 0 0 0,0 0 0 16,2-5-19-16,4-2-4 0,4-5-1 0,6 5-751 15,5 0-150-15</inkml:trace>
  <inkml:trace contextRef="#ctx0" brushRef="#br0" timeOffset="134935.64">20749 8778 403 0,'-6'0'36'0,"4"0"-36"0,2 0 0 0,0 0 0 16,0 0 144-16,0 0 21 0,-6 0 5 0,6 0 1 16,0 0-53-16,0 0-10 0,0 0-3 0,0 0 0 15,0-2-14-15,0 2-3 0,0 0-1 0,0 0 0 16,0 0-31-16,0 0-7 0,0 0-1 0,0 0 0 16,-2 7-28-16,2 2-7 0,2-2-1 0,-2 10 0 0,-2-3-12 0,-1 0 11 15,3 5-11-15,0-3 10 16,-3 3 0-16,1 2 0 0,2-2 0 0,5 0 0 0,-2-3 2 0,2 3 1 15,0 0 0-15,3-5 0 0,3 0-13 0,-1-2 0 16,1-3 0-16,0-2 0 0,2-2 0 0,3 2 0 16,0-7 0-16,2-7 0 0,1 2 12 0,-3-2 0 15,2 0 0-15,-2-7 0 0,-3 5-12 0,0-8 0 16,-2 1 0-16,-3-3 0 0,-3-2 0 0,0 2-8 16,-5-2-1-16,-5 2 0 0,0-2 9 0,-3 2-8 15,-5 0 8-15,-1 3-8 0,-4-1 8 0,-1 3 11 16,-2 7-3-16,0 0 0 0,-5 0 4 0,2 0 0 15,0 7 0-15,3 0 0 16,5 4-87-16,3-1-17 0</inkml:trace>
  <inkml:trace contextRef="#ctx0" brushRef="#br0" timeOffset="135632.78">21114 8463 1785 0,'2'-19'159'0,"4"12"-127"0,-1-7-32 0,3 2 0 16,5-2 76-16,3-7 8 0,5 2 3 0,3-5 0 16,2-1-74-16,4-6-13 0,1 0 0 0,1-2-9 15,5-7 9-15,5 0 0 0,6-4 0 0,-3-3 8 16,8 0-8-16,-3 0 0 0,1 0 0 0,-1 0 8 0,-5 0 0 0,5 7 0 15,0-3 0-15,-7 6 0 0,-6 4 28 0,2 4 5 16,-7 8 2-16,-3 3 0 0,-8-1-31 0,-2 2-12 16,-6 1 8-16,-2 6-8 0,-3-1 0 0,0 4 0 15,-8-5 0-15,0 5-11 16,0 4-12-16,-3-1-2 0,-2-3-1 0,-1 4 0 16,-2-1-34-16,0 4-6 0,1-7-2 0,-1 7 0 0</inkml:trace>
  <inkml:trace contextRef="#ctx0" brushRef="#br0" timeOffset="135843.38">21839 7426 1893 0,'0'0'84'0,"0"0"17"0,0 0-81 0,5-7-20 0,0 2 0 0,3 2 0 16,0 3 44-16,5-4 4 0,1 1 0 16,-4-1 1-16,9 1 12 0,-1-1 3 0,6 4 0 0,0 0 0 15,0 4-4-15,0-1 0 0,-3 1 0 0,5 3 0 16,-7 1-28-16,2 6-7 0,-5 0-1 0,0-2 0 15,-6 2-24-15,-2-3 0 0,-3 3 8 0,-2 5-8 16,-6-2-40 0,-2 2-11-16,-5-1-1 0,-6-1-1 0,-3 2-131 0,1-1-27 0,-9 1-5 0,9-5-369 15,-9 1-75-15</inkml:trace>
  <inkml:trace contextRef="#ctx0" brushRef="#br0" timeOffset="136356">22910 7139 1594 0,'-8'-10'35'0,"6"3"7"0,-6-2 2 0,5 6 1 0,-2-1-36 0,-3 1-9 15,3-1 0-15,-1 1 0 0,-4-1 63 0,-1 1 10 16,1-1 3-16,-4 1 0 0,4-1-5 0,-6 4-1 0,5 0 0 0,1 0 0 16,-6 0-37-16,3 0-7 0,-3 0-2 0,0 4 0 15,0-1-5-15,0-3-2 0,0 4 0 0,0-1 0 16,0 4 11-16,-2 0 1 0,-1-3 1 0,6 11 0 16,-3-8-4-16,0 7-1 0,6-3 0 0,2 4 0 15,0 3-17-15,5-3-8 0,1-1 0 0,4 0 8 16,1-3-8-16,5 4 0 0,5-1 0 0,0-7-11 15,6 0-10-15,5-2-3 0,-3 2 0 0,5-7 0 32,6-3-7-32,-8-1-1 0,2-4-1 0,1-3 0 0,-3 4-1 0,-3 0 0 0,-3-8 0 0,1 4 0 15,-6-3 34-15,-2 0 0 0,-1-5 0 0,1 2 0 16,-6-2 16-16,-2 1 11 0,5 3 1 0,-6 4 1 16,-2-3 20-16,0 7 4 0,0-3 1 0,0 5 0 15,0-2-20-15,0 7-4 0,0 0-1 0,0 0 0 16,0 0-17-16,0 7-4 0,6 1-8 0,-4-1 12 0,-2 0-4 0,6 0 0 15,-4 4-8-15,1 4 12 0,-3-1-12 0,3-3 0 16,-1 4 0-16,1-1 0 0,-3 0 0 0,0 5 0 16,5-8 0-16,-2 3 0 15,-3 1-30-15,5-4-12 0,-2-1-2 0,-1 1-697 16,6 1-139-16</inkml:trace>
  <inkml:trace contextRef="#ctx0" brushRef="#br0" timeOffset="136714.69">23146 7320 345 0,'-11'-3'31'0,"11"-1"-31"0,-8 4 0 0,6 0 0 16,-6-3 202-16,0 3 34 0,2-4 8 0,1 4 0 15,-3 0-192-15,0 0-38 0,6 0-14 0,2 0 9 16,0 0 33-16,0 0 6 0,-8 0 2 0,5 7 0 16,-2-3-18-16,5-4-3 0,0 3-1 0,-6 1 0 15,4 4 4-15,-1-1 0 0,-5-3 0 0,8 3 0 16,-8 3 3-16,6-3 1 0,-6 5 0 0,5 2 0 16,-2-3 24-16,-1 4 6 0,4-4 1 0,-1 3 0 15,3 1-8-15,0-1-2 0,3-3 0 0,2-1 0 16,6 2-33-16,-1-1-8 0,6-1 0 0,3-3-1 15,7-3-5-15,1-4-1 0,-4-4 0 0,7 4 0 0,-1-7-26 0,0 0-6 16,-3-3-1-16,-5-2 0 16,3 1-23-16,-8-6-5 0,0-2 0 0,-8 1-572 15,-3-4-115-15</inkml:trace>
  <inkml:trace contextRef="#ctx0" brushRef="#br0" timeOffset="137324.17">21056 8641 230 0,'7'-4'20'0,"1"4"-20"15,8-7 0-15,3 7 0 0,5-7 279 0,5 0 51 16,5 0 10-16,3-5 3 0,3 5-254 0,5-5-50 16,5-2-11-16,6 0-1 0,-1 0 15 0,3 0 3 15,3-1 1-15,3-1 0 0,-1 2 14 0,3 0 2 16,1-5 1-16,-4 5 0 0,1 0-18 0,-1 2-3 16,-7-2-1-16,5 0 0 0,-6 0-24 0,-2 0-5 0,-5 2 0 0,-6-2-1 15,-5 2-3-15,-5-2-8 0,-8 7 12 0,-3-5-4 16,-8 5-8-16,-2-3 0 0,-4-1-10 0,-7 4 10 31,0-5-45-31,-2 5-3 0,-3-3-1 0,-6-1 0 16,3 4-149-16,-3-5-30 0</inkml:trace>
  <inkml:trace contextRef="#ctx0" brushRef="#br0" timeOffset="137515.16">22217 8086 288 0,'-11'0'25'16,"4"3"-25"-16,-1 2 0 0,0 2 0 15,2 0 332-15,1 0 60 0,5-3 13 0,0 6 3 16,0-3-257-16,13 5-51 0,1-5-11 0,4 4-1 15,1-1-35-15,7 2-6 0,6-3-2 0,0 3 0 0,5 2-28 16,-6 0-5-16,-2-2-2 0,1 2 0 0,-4 0 6 0,-5-2 0 16,-2 2 1-16,-6 0 0 0,-5-2-1 0,-3 2-1 15,-7 0 0-15,-1 0 0 0,-8 5-15 0,-5-5 0 16,1 2 0-16,-7-1 0 16,-1-1-43-16,-7 0-14 0,12 0-3 0,-1 0-611 15,1-2-121-15</inkml:trace>
  <inkml:trace contextRef="#ctx0" brushRef="#br0" timeOffset="137930.04">23027 8348 1497 0,'-8'-12'133'0,"8"5"-106"0,-3 0-27 0,-2 2 0 16,0-4 183-16,-1 1 31 0,-2 1 6 0,6-4 2 15,-6 6-129-15,0-4-25 0,2-3-6 0,-1 5-1 16,-7 0-32-16,4 2-6 0,2 3-2 0,-11-3 0 15,6 3-21-15,-3-3 0 0,-5 5 0 0,0 0-8 16,0 5-8-16,-3-3-2 0,5 3 0 0,1 2 0 16,2 0 18-16,-5 0 0 0,5 5 0 0,-3-3 0 15,1 3-13-15,7-1 1 0,1-1 0 0,2 4 0 16,0 2 12-16,5-1 0 0,-2-1 0 0,13 0 0 16,-3 0 0-16,0-2 0 0,14 2 0 0,-1-7 0 15,6 0-17-15,0 0 2 0,5-7 1 0,0 5 0 16,0-10-22-16,-2 5-4 15,-1-7 0-15,1 0-1 0,-9 0 12 0,1-5 2 0,-1 3 1 0,1-6 0 16,-6-3 26-16,-2 4 0 0,-9-5 9 0,6 0-9 0,0 2 35 0,-5-6 0 16,-3-1 0-16,0 1 0 0,0 2 10 0,-3 2 3 15,-5 10 0-15,8-3 0 0,-8 5 8 0,8 0 1 16,0 7 1-16,0 0 0 0,-2 7-38 0,-6 4-7 16,5 4-1-16,-2 3-1 0,2 4-11 0,0-1 0 15,3 0 9-15,3 5-9 0,0 0-8 0,2 0-7 16,-2-5-1-16,7 5 0 15,4-5-148-15,-1-2-31 0,5-3-5 0,1-4-2 0</inkml:trace>
  <inkml:trace contextRef="#ctx0" brushRef="#br0" timeOffset="138080.65">23286 8402 2253 0,'0'0'49'0,"0"0"11"0,0 0 1 0,0 0 3 0,-3 7-51 0,1 0-13 0,2 0 0 0,0 5 0 15,2-3 25-15,1 3 3 0,0 2 0 0,-3-2 0 32,8 2-47-32,-3 0-9 0,0-2-1 0,0 4-987 0</inkml:trace>
  <inkml:trace contextRef="#ctx0" brushRef="#br0" timeOffset="138516.49">21341 9112 1440 0,'3'-12'64'0,"2"12"12"0,6 0-60 0,7 0-16 0,4 5 0 0,9 2 0 15,6 0 82-15,6 5 14 0,4-3 2 0,1-2 1 16,2 5-25-16,-2 2-5 0,7-7-1 0,-2 0 0 16,8 5-7-16,-5-5-1 0,2 5-1 0,0-3 0 15,-5-2-47-15,3 3-12 0,2-3 0 0,3 0 0 16,-8-5 0-16,-1 3 0 0,1-3 0 0,-8-2 0 31,-2 0-62-31,-6 0-18 0,-6 0-3 0,-7-2-836 0</inkml:trace>
  <inkml:trace contextRef="#ctx0" brushRef="#br0" timeOffset="138745.24">22281 9107 2239 0,'0'0'99'0,"0"0"21"0,0 0-96 0,0 0-24 15,8 5 0-15,2 0 0 0,3 2 16 0,1 0-2 16,7 0 0-16,0 0 0 0,3 7 21 0,-3-2 4 15,0 2 1-15,0 0 0 0,-8 5-14 0,6-5-2 16,-3 0-1-16,-6 5 0 0,1-5-13 0,-3 5-2 16,0-3-8-16,-3 1 12 0,-5-1-12 0,-2-2 0 15,-9 5 0-15,3 2 0 16,-11-2-155-16,1 0-33 0,-9-5-8 0,4 5-736 0</inkml:trace>
  <inkml:trace contextRef="#ctx0" brushRef="#br0" timeOffset="139181.1">23077 9354 2131 0,'-5'-2'189'0,"5"-5"-151"0,-3 0-30 0,3 0-8 16,0-5 89-16,0 0 17 0,3 3 3 0,-3-10 1 15,5 0-80-15,-2 3-16 0,-1-3-3 0,-2-2-1 16,0 2-10-16,-2 0 0 0,-6 5 0 0,0 2 0 16,0 5-12-16,-11 0-5 0,9 5-1 0,-11-3 0 15,-3 5 0-15,-3 7 0 0,1-2 0 0,-3 2 0 16,-6 2 18-16,9 8 12 0,-1-1-1 0,1 3-1 0,5 2 19 0,0-2 4 16,5 7 1-16,0-5 0 0,8-2-1 0,5 2 0 15,3 0 0-15,3-7 0 0,5 5-33 0,2-5 0 16,6-2 0-16,3 2 0 15,-1-7-24-15,1 0-12 0,5-7-3 0,-3 0 0 16,3-7-5-16,-3 5-2 0,-3-10 0 0,4 5 0 16,-9 0 16-16,5-5 3 0,1-2 1 0,-6 0 0 0,-2 2 26 0,-1-4-10 15,-2-1 10-15,3 8 0 0,-3-3 0 0,-6 0 0 16,-2 5 0-16,8 0 0 0,-8 7 0 0,0 0 12 16,0 0-3-16,0 0-1 0,0 0 0 0,-2 12 0 0,2 0 0 0,0-3 0 15,-6 5 11-15,6 3 1 0,0-3 1 16,0 2 0-16,6 1-9 0,-4-1-1 0,6-2-1 0,0 5-739 15,0-5-148 1</inkml:trace>
  <inkml:trace contextRef="#ctx0" brushRef="#br0" timeOffset="139431.18">23188 9446 2282 0,'0'0'101'0,"0"0"21"0,0-5-98 0,3 3-24 0,5-3 0 0,0 3 0 15,2-3 11-15,-2 5-3 0,8 0-8 0,-5 0 12 16,7 7 3-16,-7-7 0 0,2 7 0 0,0 0 0 16,-5 5-7-16,3 0-8 0,-3-3 11 0,0 5-11 15,-1-2 10-15,-4 2-10 0,-3 0 8 0,0-2-8 0,0 2 8 0,-3-2-8 16,-4-3 0-16,-1 3 8 0,0 0-19 0,2-3-4 16,-7-2-1-16,8 0 0 0,0 3 7 0,-3-3 1 15,8 0 0-15,0-5 0 0,5 5 8 0,3-2-12 16,-3 2 12-16,11-7-12 15,3 5-22-15,-1-5-5 0,1-5-1 0,7 5 0 0</inkml:trace>
  <inkml:trace contextRef="#ctx0" brushRef="#br0" timeOffset="141094.2">23051 10142 979 0,'10'-7'43'0,"-10"7"9"0,3-5-41 0,-3 5-11 15,0 0 0-15,0 0 0 0,0 0 244 0,0 0 48 16,0 0 8-16,0 7 3 0,0 0-211 0,0-2-41 0,-6 7-9 0,1-3-2 31,-3 5-116-31,6 3-24 0,-4-1-5 0</inkml:trace>
  <inkml:trace contextRef="#ctx0" brushRef="#br0" timeOffset="141279.71">22971 10598 1724 0,'0'0'38'0,"0"0"8"0,0 0 2 0,0 0 0 0,0 0-39 0,3 7-9 0,2-2 0 0,-2 2 0 16,7 2 18-16,-4 3 2 0,-4 0 0 0,6-3 0 16,-3 3-20-16,1 2 0 0,-6 0 0 0,5-2 0 15,-2 7-12-15,-3-3-7 0,0-1-1 0,0 3-758 16</inkml:trace>
  <inkml:trace contextRef="#ctx0" brushRef="#br0" timeOffset="141383.43">22966 11106 345 0,'0'7'31'0,"-3"0"-31"15,3 5 0-15,3-2 0 0,-1 1 227 0,1 1 39 16,0-3 8-16,5 3 2 0,-3-5-224 0,0 7-44 16,3 0-8-16,3-2 0 0</inkml:trace>
  <inkml:trace contextRef="#ctx0" brushRef="#br0" timeOffset="144192.07">22349 6774 172 0,'3'2'16'0,"-3"-2"-16"0,0 0 0 0,0 0 0 16,5 0 152-16,-5 0 28 0,0 0 6 0,0 0 1 15,0 0-41-15,0 0-8 0,3 8-2 0,0-4 0 16,-3 6-49-16,0-3-11 0,2 4-1 0,1 4-1 15,-3 3-34-15,0 4-6 0,3-4-2 0,-3 11 0 16,5-4-10-16,-3 8-2 0,-2 10-1 0,11-3 0 16,-6 11-19-16,-2 8 8 0,8-2-8 0,-6 4 0 0,3 5 0 0,-6 4 0 15,6 1-12-15,-8 6 3 0,3-1 9 0,-3 4 0 16,-3 0 8-16,-5-5-8 0,1 5 0 0,-1 0 8 16,2-7-8-16,-2 7 0 0,0-5 12 0,0 3-3 15,1-6 0-15,4-1 0 0,-2 2-9 0,2-5-11 16,0 5 3-16,-2-7 0 0,5 2 8 0,0 5 0 15,-3-7 8-15,1 2-8 0,-1-2 17 0,3 2-1 16,-3-2 0-16,-5 0 0 0,8-5 7 0,-2 7 1 16,-3-4 0-16,5-3 0 0,-3 0-4 0,-2 0 0 15,-6 0 0-15,8-2 0 0,-5 2-4 0,-2-2-2 16,-1 0 0-16,-2-3 0 0,5-2 4 0,-2 5 1 0,2-5 0 16,2-2 0-16,1-3-7 0,-3-2-2 0,8 0 0 0,-3-2 0 15,3 2-10-15,0-5 10 0,3 3-10 0,-3-3 10 16,5 3-10-16,1-5 0 0,2 0 9 15,-8-5-9-15,8-2 8 0,-3 0-8 0,-3 0 8 0,1-5-8 16,0-2 8-16,-3 2-8 0,0-2 8 0,-3 0-8 16,0 0 16-16,-4-5 0 0,4 5-1 0,-2-5 0 15,-3 0 19-15,2-2 4 0,1 0 1 0,0-5 0 16,2 0-12-16,0 0-3 0,1 1 0 0,-3-4 0 16,5 1-16-16,0-3-8 0,0 3 8 0,0 0-8 15,0-3 0-15,0-2 0 0,0 5 0 0,0-2 0 16,0 1 0-16,-3 1 0 0,-2-2 0 0,5 1 0 15,-3 1 8-15,0-3-8 0,1 6 0 0,-4-4 8 0,1-4-8 16,5 5 0-16,0-5 0 0,0-4 8 16,5 4-8-16,-5-7 0 0,6 4 0 0,2-4 0 0,7 0-20 0,-4 0 3 15,5-4 1-15,2 1 0 0,4-4-7 0,-1 0-1 16,-3 0 0-16,3-5 0 0,9 5 0 0,-4 0 0 16,1-5 0-16,-1 5 0 0,0 0 11 0,6 0 1 15,-3 3 1-15,0-3 0 0,3 7 11 0,0-8 0 16,5 6-9-16,3-3 9 0,-3 3 0 0,2-3 10 15,1 3-1-15,0-3 0 0,-3 1-1 0,0 1 0 16,5 3 0-16,0-4 0 0,-2 1-8 0,2-2 8 16,-2 5-8-16,-3 0 8 0,6-2-8 0,-6 2 0 15,-3 0 0-15,-5 0 8 0,3 0-8 0,0 0 0 16,-6-5 0-16,-2 5 0 0,-3 5 8 0,-2-5-8 0,-1 0 0 0,-2 0 8 16,-5 0-8-16,2 0 10 0,-8-5-10 0,3 5 10 15,-8 0 14-15,0 0 2 0,0-2 1 0,5-3 0 16,-2-2 6-16,0 0 2 0,-3 0 0 0,0 0 0 15,8-5-27-15,-1-6-8 0,-1-4 0 0,-1 1 0 16,11-7 0-16,-6-5-12 0,9-5 1 0,0-2 1 31,-4-7-41-31,4 0-8 0,-1-2-1 0,-4-5-1 16,-1-3-5-16,-3 3-1 0,-2 0 0 0,0 5 0 0,-5-3 49 0,2 0 10 0,-2 3 8 0,-3-5-12 16,0 0 34-16,0-5 6 0,0 7 2 0,0-4 0 15,0-3-5-15,5-2-1 0,-2-7 0 0,2-5 0 16,6-5-24-16,-1-2 0 0,9-7 0 0,-1-7 0 15,9-7-36-15,-1-5-7 0,3 3-1 0,-2-3 0 16,-9 7-4-16,6 5-2 0,-13 7 0 0,-3 12 0 16,-6 2 86-16,-4 12 16 0,-1 0 4 0,-5 2 1 0,-5 5-4 0,2 0-1 15,-2 2 0-15,-8-2 0 0,2 2-36 0,1 5-8 16,-1-2-8-16,-2 2 11 0,3-5-11 0,-1-2 0 16,-2 2 0-16,10 3 8 0,-7-6-8 0,7 4 0 15,-5-6 0-15,8 1 0 0,-2 2 0 0,-1 0 0 16,-5 0 0-16,6 2 0 0,-6 5 0 0,5 4 8 15,-4 3 0-15,4 0 0 0,-8 1 26 0,4-1 5 16,4 7 1-16,-2-3 0 0,0-1-29 0,-6 1-11 16,8 3 8-16,-4-2-8 0,7 2 13 0,-6-4-2 15,4 4-1-15,-3 2 0 0,5-6-10 0,-3 4 0 16,0-7 9-16,4 0-9 0,-1 4 0 0,0-4 0 16,-3 5 0-16,-2-3 0 0,-3 6 0 0,-3-1 0 15,-4 2 0-15,-6 0 0 0,-9 3 0 0,-4 2 0 0,-3 5 0 0,0 2 0 16,-2 1 0-16,-4 11 0 0,1-3 0 15,-3 5 0-15,3 5-18 0,5 7-2 0,0 5 0 0,8 2-729 16,8 5-147-16</inkml:trace>
  <inkml:trace contextRef="#ctx0" brushRef="#br0" timeOffset="144732.89">23252 7038 1400 0,'0'0'62'0,"0"0"13"0,0 0-60 0,10 0-15 0,-5 0 0 0,6 0 0 16,0-3 40-16,5-2 4 0,-1 5 2 0,4-7 0 15,2 3 1-15,6-3 0 0,2 0 0 0,5 0 0 16,3-8 4-16,5 1 1 0,6-4 0 0,2-1 0 16,-2-2-23-16,13-8-4 0,-3-8-1 0,8 1 0 15,-2 3-11-15,-6-2-2 0,0-5-1 0,-8 7 0 16,3 0-10-16,-8 7 0 0,-2 1 9 0,-6 3-9 15,-8 1 8-15,2 2-8 0,-9-2 8 0,1 7-8 16,-4 0 11-16,-6-2-3 0,0 6 0 0,-7-2 0 16,2-2-8-16,-3 7 0 0,-5-4 0 0,-5 3 0 15,5 1-33-15,-8 5 1 0,5-3 0 0</inkml:trace>
  <inkml:trace contextRef="#ctx0" brushRef="#br0" timeOffset="145474.9">23789 6299 1036 0,'2'-19'92'0,"1"12"-73"0,5 0-19 0,0-5 0 0,2 5 104 0,4-4 16 0,-1 1 4 0,5-2 1 16,1 5-19-16,5-7-4 0,-3 7-1 0,5-5 0 15,6 5-25-15,-3-7-6 0,0 7-1 0,-2 0 0 16,-1-5-38-16,-2 5-8 0,-3 0-2 0,-2 0 0 16,-1 2-13-16,-2-4-8 0,-5 4 8 0,-3-2-8 15,2 0-124-15,-10 0-28 0</inkml:trace>
  <inkml:trace contextRef="#ctx0" brushRef="#br0" timeOffset="145679.35">23770 6189 1710 0,'0'0'76'0,"-5"-3"15"0,5 3-73 0,0 0-18 15,0-7 0-15,0 7 0 0,0 0 67 0,0 0 9 16,0 0 3-16,0 0 0 0,0 0-29 0,0 0-6 16,10 2 0-16,-4 3-1 0,-4 2-28 0,6 0-6 15,-8 7-1-15,8 0 0 0,-5 1-8 0,-3 3-17 16,0 1 4-16,0 2 1 15,0 1-114-15,-8-4-22 0,5 4-5 0,3-4-387 0,-8 1-78 16</inkml:trace>
  <inkml:trace contextRef="#ctx0" brushRef="#br0" timeOffset="145873.84">24170 6172 1267 0,'-3'-5'112'0,"-2"-2"-89"0,5 3-23 0,0 4 0 15,0 0 196-15,0 0 34 0,0 0 7 0,0 0 2 16,0 0-163-16,0 0-32 0,0 11-6 0,8-4-2 16,-6 5-36-16,6-5 0 0,6 7 0 0,-9 0 0 15,11 1 0-15,-6 1 0 0,-2-7 0 0,8 6 0 16,-5-4-34 0,5-4-11-16,-9 0-3 0,4 0-591 0,-3 1-118 0</inkml:trace>
  <inkml:trace contextRef="#ctx0" brushRef="#br0" timeOffset="146052.35">24278 5833 1843 0,'0'-7'164'0,"0"7"-132"16,0 0-32-16,0 0 0 0,5-2 45 0,6 2 3 15,2 0 0-15,3 2 0 0,3 5-36 0,-1 0-12 16,1 0 0-16,7 5 9 15,-7-5-115-15,7 7-23 0,19 5-5 0,-10 2-1 0</inkml:trace>
  <inkml:trace contextRef="#ctx0" brushRef="#br0" timeOffset="146249.16">24545 5739 1897 0,'-23'-14'84'0,"12"7"17"0,-5 2-81 0,6-2-20 0,-6 0 0 0,5 7 0 15,-5-2 49-15,6-3 6 0,2 5 1 0,-3 5 0 16,3-3-45-16,-2 3-11 0,2-3 0 0,-6 5 0 16,6 5-31-16,3-5-8 0,-3 5-1 0,6-3-1 15,2 3-45-15,0 0-9 0,0-3-1 0,2 3-1 16,6-5-37-16,0 5-7 0,0-3-2 0,3-4 0 16</inkml:trace>
  <inkml:trace contextRef="#ctx0" brushRef="#br0" timeOffset="146405.74">24527 5706 1533 0,'-24'-7'68'0,"16"7"14"0,-2 0-66 0,2 0-16 16,-6 0 0-16,1 5 0 0,3-3 67 0,2 3 9 16,-3-3 3-16,3 5 0 0,5 5-39 0,-2-5-8 15,3 7-2-15,2-2 0 0,0 2-30 0,0 5-12 16,2-5 1-16</inkml:trace>
  <inkml:trace contextRef="#ctx0" brushRef="#br0" timeOffset="147187.65">23559 8383 1335 0,'7'-19'59'0,"1"12"13"0,3-2-58 0,0-3-14 16,4-2 0-16,4 0 0 0,5-5 121 0,-3-2 22 16,5-5 4-16,3 0 1 0,-2 0-44 0,7-5-8 15,9-6-1-15,-4 1-1 0,6-4-47 0,6-4-10 16,-4 4-1-16,-2 0-1 0,0 5-23 0,-8 6-12 16,0-1 12-16,0 4-12 0,-2 5 11 0,-4 0-11 15,-7 6 10-15,0-3-10 0,-3 4 8 0,0 2-8 16,-2-2 0-16,-6 7 9 0,0-5-26 0,-7-2-6 15,2 7-1-15,-3-3 0 16,-2-2-128-16,-3 8-25 0,-8-3-6 0</inkml:trace>
  <inkml:trace contextRef="#ctx0" brushRef="#br0" timeOffset="147418.49">24180 7621 1324 0,'-2'-10'118'0,"2"10"-94"0,0 0-24 0,0 0 0 16,0 0 92-16,0 0 13 0,2-4 3 0,6 4 1 16,3 0-60-16,-3 0-12 0,0 0-2 0,2 4-1 15,6-1-11-15,-5 4-3 0,-1-3 0 0,4 8 0 16,-4-2-10-16,1 1-2 0,-3-1-8 0,0 2 12 16,-6 2-12-16,6 0 9 0,-8-2-9 0,0 2 8 15,5 0-8-15,-5-2 0 0,0 2 0 0,0-3 0 16,0-1 0-16,0-3-20 0,0 5 3 0,0-5-836 15</inkml:trace>
  <inkml:trace contextRef="#ctx0" brushRef="#br0" timeOffset="147661.56">24117 7484 921 0,'5'-11'82'0,"-2"4"-66"0,-3 0-16 15,8-1 0-15,0 1 196 0,2-4 36 0,1 1 8 16,7-2 0-16,6 1-148 0,-3-3-29 0,11 2-7 0,-3-2 0 16,8 4-30-16,-2-1-6 0,-1-4 0 0,-5 11-1 15,0-3-19-15,-2 0 0 0,-9 0 0 0</inkml:trace>
  <inkml:trace contextRef="#ctx0" brushRef="#br0" timeOffset="147839.07">24059 7371 518 0,'-14'-4'46'0,"12"4"-37"0,-1 0-9 0,3 0 0 15,-5 0 285-15,5 0 55 0,0 7 12 0,0 2 1 16,0-2-247-16,5 3-50 0,-2-3-9 0,-1 5-3 0,6-1-1 0,0-1-1 15,-5 4 0-15,5 5 0 0,0-5-22 0,0 5-4 16,-6-1 0-16,6-1-1 16,-8 6-131-16,0-6-27 0,-2 20-5 0,-4-11 0 0</inkml:trace>
  <inkml:trace contextRef="#ctx0" brushRef="#br0" timeOffset="147999.65">24376 7473 1555 0,'0'0'138'0,"0"0"-110"16,0 0-28-16,0 0 0 0,0 0 94 0,0 0 14 15,0 0 2-15,11 7 1 0,-3-3-78 0,-6 3-15 0,14 0-3 0,-8 1-1 16,11-1-14-16,-4 4-16 0,-1-1 3 0</inkml:trace>
  <inkml:trace contextRef="#ctx0" brushRef="#br0" timeOffset="148180.18">24717 7125 1612 0,'-15'-19'144'0,"12"12"-116"0,-2 0-28 0,-6 0 0 16,8 4 84-16,-2-1 10 0,5-4 2 0,0 8 1 15,0 0-60-15,0 0-12 0,0 0-2 0,8 5-1 16,3-2-45-16,-3 1-9 0,-1-1-1 0</inkml:trace>
  <inkml:trace contextRef="#ctx0" brushRef="#br0" timeOffset="148321.79">24789 7063 1504 0,'0'0'67'0,"0"0"13"0,0 0-64 15,0 0-16-15,-5 0 0 0,-3 0 0 0,5 3 76 0,-5 6 12 16,-3-2 3-16,3 3 0 0,-7 4-51 0,4 5-11 15,0 2-1-15,-4-2-1 16,4 6-94-16,0 1-18 0,-12 17-4 0,4-10-1 0</inkml:trace>
  <inkml:trace contextRef="#ctx0" brushRef="#br0" timeOffset="149100.23">22693 7186 230 0,'0'0'20'0,"0"-3"-20"15,-2-15 0-15,-4 3 0 0</inkml:trace>
  <inkml:trace contextRef="#ctx0" brushRef="#br0" timeOffset="150287.04">22378 7106 1220 0,'-2'-3'54'0,"2"3"11"16,0 0-52-16,0 0-13 0,0 0 0 0,2 7 0 0,-2 0 25 16,8 5 3-16,-5-2 0 0,2 1 0 15,-2 11 4-15,5-1 2 0,-3 5 0 0,1-1 0 0,-6 8 0 0,5 3 0 16,-3 4 0-16,-2 7 0 0,0 4-26 16,0 4-8-16,0 6 0 0,0 5 0 0,0-1 12 0,6 4-12 15,-6 4 12-15,0-1-12 0,2-3 0 0,-4 11 0 16,-4-5 0-16,-1 5 0 0,-1 0 10 0,-6 0-10 15,-2 2 8-15,1 3-8 0,-7-3 20 0,4-2-2 16,-3 0 0-16,5 0 0 0,-3 0 18 0,6 0 4 16,0-5 1-16,5-2 0 0,-3 7-16 0,3-7-3 15,3 2-1-15,2 3 0 0,-4-10-12 0,4 5-9 16,-2-5 12-16,2 0-12 0,-2 3 8 0,-6-8-8 16,6 1 0-16,-3-3 0 0,-5 0 28 0,5-2-2 0,-6-3 0 0,-1 1 0 15,4-3-3-15,-5 0-1 0,8-5 0 0,-5-2 0 16,2 5 0-16,-2-7 0 0,11-3 0 0,-4-2 0 15,4 0-22-15,-1 0 9 0,6-5-9 0,-1-2 0 16,4-2 11-16,-4-8-11 0,6 3 10 0,0-5-10 16,0-4 9-16,3-1-9 0,-4-4 8 0,1-5-8 15,0 5 9-15,-2-5-9 0,-1-5 10 0,-2 5-10 16,-3-7 9-16,0 0-9 0,0 0 8 0,0 0-8 16,0 5 12-16,-3-3-2 0,-2 3-1 0,5-5 0 15,-3 7 9-15,-2 0 2 0,-1-2 0 0,1 2 0 16,2 0-10-16,1-5-2 0,2 10 0 0,0-5 0 15,5 0-8-15,0 0 0 0,1-2 0 0,2-3-11 16,5-2 11-16,0 5-12 0,6-5 12 0,-1-5-12 16,6 5-8-16,0-7-1 0,5 0-1 0,0 0 0 15,0 0-13-15,5 3-2 0,-2-4-1 0,0 6 0 0,0-3 18 0,-1 3 4 16,4 2 1-16,-6-5 0 0,5 5 15 0,3 0 0 16,0 0 0-16,-2 0-9 0,7 5 9 0,-2-5 9 15,2 0-1-15,-2 0-8 0,2 0 11 0,3 0-11 16,0-5 10-16,0 5-10 0,0 0 12 0,0-2-4 15,0-3-8-15,-3 5 12 0,-2-7-12 0,-5 7 0 16,-1-4 0-16,-5 1 0 0,-3 3 0 0,-4 0 0 16,-1-5 0-16,0 5 0 0,-10 0 15 0,2-2-3 15,-3-3-1-15,-7 5 0 0,5-2 29 0,-8 2 5 16,3-5 2-16,-3 3 0 0,0-3-3 0,-3-2 0 16,0 5 0-16,-2-3 0 0,5-2-34 0,0 0-10 15,-3 0 0-15,3-5 0 0,3 1 0 0,-3-4 0 0,0 1 0 0,5-7 0 16,1-5 0-16,-6 0-8 0,8-7 8 0,-1 3-12 15,4-3 12-15,2-5 0 0,-7-2-9 0,7 0 9 16,-5-7-16-16,-3 0 2 0,3 0 0 0,3-7 0 31,4 0-22-31,-4-5-5 0,2-2-1 0,0-5 0 16,6-2-4-16,-3-5-1 0,-6-7 0 0,9-2 0 16,-3-5 3-16,-6-5 1 0,4 3 0 0,-9-3 0 0,3-2 19 0,-3 0 3 0,-2 0 1 0,-3 2 0 15,-8 3 20-15,5-3-11 0,-2 3 11 0,-6 4-8 16,1 3 17-16,2-3 4 0,-3 3 1 0,3 6 0 15,0-1 13-15,8 2 2 0,0 2 1 0,0 0 0 16,0 5-30-16,6 2-15 0,-4 0 2 0,1 5 0 16,-3 0 21-16,0-1 4 0,0-3 0 0,-3 6 1 15,-5-2-13-15,6 2-18 0,-11 2 4 0,2-1 1 16,3-1 21-16,-3 5 4 0,-4 0 0 0,4 4 1 16,-8 5 6-16,4-2 1 0,1 7 0 0,-2 8 0 0,-2-4 18 0,2 6 4 15,-2 1 1-15,4 8 0 0,-2 0 0 0,1-2 0 16,-4 9 0-16,6-1 0 0,0 1-23 0,-6 3-4 15,8 1 0-15,-4 1-1 0,4 2 3 0,-5 0 1 16,6 0 0-16,-4 4 0 0,1 3-19 0,0 0 0 16,0 0 0-16,-6 0 0 0,9 0 0 0,-6 0 0 15,-3-5 0-15,9 5 0 16,-12 0-19-16,1-7-7 0,3 7-2 0,-1-7 0 16,1 0-9-16,-9-4-3 0,6 4 0 0,-3-3 0 15,-8-2-34-15,1 5-7 0,-4 0-2 0,-2 3 0 16,6 1 23-16,-9-2 5 0,8 5 1 0,0 5-502 0,3-2-101 0</inkml:trace>
  <inkml:trace contextRef="#ctx0" brushRef="#br0" timeOffset="152343.15">9239 8891 1587 0,'0'0'70'0,"0"0"15"0,0 0-68 0,8 0-17 16,-3 0 0-16,3 0 0 0,-2 7 28 0,2-7 1 0,-6 7 1 0,4 7 0 16,-4 5 16-16,-4 2 3 0,-1 5 1 0,-2 7 0 15,-3 7 27-15,-3 2 6 0,1 5 1 0,-6 5 0 16,0 2-26-16,-3 0-5 0,-2 7-1 0,-3 5 0 16,-2 0-27-16,2 7-5 0,-2-5-2 0,-1 5 0 15,-2 0-18-15,3-7 10 0,-1-3-10 0,1-4 8 16,2 0-8-16,0-5 0 0,3-7 0 0,0-5 8 15,0-2-8-15,2-7 0 0,0 0 0 0,6-5 0 16,-5-4 0-16,4-8 0 0,7-2 0 0,-4-2 0 16,3-5-11-16,3-2-4 0,5-5-1 0,2-5-1057 15</inkml:trace>
  <inkml:trace contextRef="#ctx0" brushRef="#br0" timeOffset="152643.35">8938 9100 2142 0,'-6'-21'95'0,"6"14"19"0,-2-7-91 0,4 7-23 15,1-5 0-15,5 5 0 0,0 0 13 0,2 0-1 16,1 0-1-16,0-5 0 0,-1 5-19 0,1 5-4 16,2-3-1-16,-2 0 0 0,-1 5 13 0,3-2 0 15,-2 2 12-15,0 2-12 0,-1 3 0 0,1-5 0 16,-1 0-12-16,1 5 3 0,-1-3 9 0,-2-2 0 15,6 5 0-15,-4-3-8 0,1-2 8 0,2 0 0 16,0 0 0-16,1 0 0 0,-1-2 0 0,0-3 0 16,3 5 0-16,0 0 0 0,-3-7 0 0,0 7 0 15,0-5 0-15,-2 3 0 0,-6 2 0 0,3 2 0 0,-5 3 8 16,0 2-8-16,-6 0 8 0,0 5-8 0,-2 2 8 0,-3 0-8 16,3 5 0-16,-3 7 0 0,-3 2 0 0,3 5-956 15</inkml:trace>
  <inkml:trace contextRef="#ctx0" brushRef="#br0" timeOffset="153409.32">7485 11040 921 0,'0'-14'82'0,"0"7"-66"0,0 0-16 0,5 2 0 16,1-4 192-16,2 4 34 0,0-2 7 0,2 0 2 16,-2 0-124-16,3 7-25 0,-1-5-5 0,1 5-1 15,-6 5-32-15,3 2-8 0,0 5 0 0,0 2-1 16,-3 5-12-16,-2 2-3 0,-1 0 0 0,4 7 0 15,-6 5 0-15,0-7-1 0,0 2 0 0,0 3 0 16,0-3-7-16,0-2-2 0,-3-5 0 0,0 5 0 16,3-5-14-16,0-2 8 0,-2 0-8 0,-1-5 0 15,1-4 10-15,-1 1-10 0,3-4 10 0,0-7-10 16,0 0 14-16,0 0-3 0,0 0-1 0,0-7 0 16,0-4-49-16,3 1-9 0,2-9-3 0,3-2 0 15,0-5-11-15,0 0-2 0,2-2-1 0,3-5 0 16,3 0 17-16,0 5 4 0,-3-2 1 0,3 8 0 0,3-4 31 0,-3 10 12 15,-6-3-8-15,1 12 8 0,-3 0 31 0,2 2 11 16,-2 5 2-16,-2 5 1 0,-6 2 28 0,2 0 6 16,4 7 1-16,-4 0 0 0,-4 1-26 0,4 3-5 15,4 4-1-15,-1-4 0 0,-3 3-36 0,1-2-12 16,0 2 8-16,5-2-8 0,0-5 0 0,-6 5 8 16,-4-5-8-16,-1-2 0 0,6-3 0 0,-3-1 0 15,0-8 0-15,0 0 0 0,0 0-11 0,0 0-2 16,0-8-1-16,0 1 0 15,-3-7-48-15,3-4-10 0,5-4-1 0,3-4-1 16,-5-2-114-16,7 2-22 0,4-7-5 0,-4 5-1 16,1 2 117-16,-1 5 23 0,4 7 5 0,-4 0 1 0,3 2 70 0,-2 5 21 15,0 2 1-15,-3 5 0 0,2 0 80 0,1 5 16 0,-6 2 3 16,0 0 1-16,3 7-10 0,0-2-1 0,-3 2-1 0,1 5 0 16,-4-5-55-16,4 5-11 0,2-3-3 0,0-1 0 31,-6 3-54-31,9-4-11 0,5-2-3 0,2 2-945 0</inkml:trace>
  <inkml:trace contextRef="#ctx0" brushRef="#br0" timeOffset="153964.84">8268 11118 1670 0,'-2'-12'74'0,"4"5"15"0,1 2-71 0,0-4-18 0,-1-3 0 0,3 1 0 15,6-4 38-15,-3 1 4 0,-3-4 1 0,-2 1 0 16,-3-2-43-16,3 0-14 0,-1 5 0 0,-2 0 0 16,0 2-5-16,-2 3-1 0,-6 2 0 0,0 2 0 0,-8 3 32 0,3 2 7 15,-1 2 1-15,1-2 0 0,-5 7 17 0,2 0 4 16,5 0 1-16,1 5 0 0,-1 2-5 0,3 0-1 16,-3 1 0-16,9 3 0 0,2 1-19 0,0 0-4 15,-3-3-1-15,6 3 0 0,10 2-12 0,-2-2 0 16,-11 2 0-16,8-6 0 0,5 3 0 0,3-6 0 15,-3-3-8-15,0-1 8 16,0-4-32-16,3-4 1 0,3 0 0 0,-3 0 0 16,-6-7-13-16,3 0-2 0,1-5-1 0,-1 3 0 15,-3-3 16-15,-4 0 3 0,-4-2 1 0,-2 0 0 0,0 2 14 0,-2-2 2 0,-4 5 1 16,1-3 0-16,3 0 10 0,-6 5 0 0,0 0 0 0,0 5-8 16,5-3 8-16,-5-2 9 0,-2 7-1 0,-1-4-8 15,3 1 23-15,3 3-3 0,-3-5 0 0,0 5 0 16,0-2 3-16,3 2 0 0,5 0 0 0,0-5 0 15,-6 3-15-15,4-3-8 0,7-2 10 0,0 0-10 16,1-5 0-16,-1 5 0 0,5 0 0 0,1 0 0 16,0 0 0-16,-1 5-8 0,-2-3 8 0,3 0-10 15,-1 5 10-15,1 0 12 0,-6-2-2 0,-5 2-1 16,5 2 32-16,3 3 7 0,3 2 0 0,0 0 1 16,-3 0 15-16,-1 0 2 0,1 5 1 0,0-5 0 15,0 7-20-15,3-2-4 0,2 2-1 0,0-2 0 16,-2-3-16-16,2 3-3 0,3-5-1 0,3 5 0 15,2-3-22-15,-3-2 0 0,-2 0 0 0,5-2 8 0,0 2-8 16,1-2-16-16,-9-3 4 0,0-2 0 16,0 0-90-16,-2 5-18 0,-3-10-4 0,-8 5-852 15</inkml:trace>
  <inkml:trace contextRef="#ctx0" brushRef="#br0" timeOffset="154108.46">8652 10859 2149 0,'-24'5'95'0,"19"-3"20"0,2 3-92 0,0 2-23 16,-4 0 0-16,1 7 0 0,1 5 79 0,2 0 11 16,3 2 2-16,-8 0 1 0,-2 5-56 0,5-5-11 15,5 7-2-15,-3-2-1 16,-5 0-80-16,3 2-16 0,-1 5-3 0</inkml:trace>
  <inkml:trace contextRef="#ctx0" brushRef="#br0" timeOffset="154598.66">8242 11675 1555 0,'-6'-7'138'0,"1"3"-110"16,3 1-28-16,-4-4 0 0,-2 0 94 0,3 2 14 15,5-4 2-15,0 0 1 0,-5 2-99 0,2 0-12 16,-2 4-16-16,2-2 3 0,3 5 4 0,-5 5 1 15,-3-2 0-15,0 4 0 0,0 4 8 0,-5 3-12 16,-3 1 12-16,0-1-12 0,5 4 48 0,1 1 10 16,-3-5 2-16,5 8 0 0,0-8-3 0,5 5 0 15,6-5 0-15,-1-3 0 0,4 1-45 0,4-5 0 16,9-4 0-16,-3-6 0 16,-6-2-52-16,9-9-9 0,5 3-3 0,2-6 0 15,-2-6-44-15,0 1-8 0,-3-3-3 0,0 3 0 16,0-3 34-16,-5-4 6 0,-5 3 2 0,-3 1 0 0,5 3 77 0,-8 1 20 0,-5 10 1 0,0 1 1 15,0-2 79-15,0 12 16 0,0 0 3 0,0 0 1 16,-5 7-22-16,2 5-5 0,1 2-1 0,2 5 0 16,-6 2-36-16,6 0-7 0,6 1-2 0,1 3-698 15,7-3-140-15</inkml:trace>
  <inkml:trace contextRef="#ctx0" brushRef="#br0" timeOffset="156449.37">6313 5175 403 0,'-8'-17'17'0,"5"15"5"0,1-5-22 0,-4 2 0 16,-1 5 0-16,1-2 0 0,-2 2 64 0,0 2 9 16,-2-2 2-16,2 7 0 0,-3 0-28 0,3 5-6 15,0 2-1-15,3-2 0 0,0 7 42 0,-1-3 8 16,6 3 2-16,6 2 0 0,-1-2-22 0,8 7-4 0,1-5-1 0,4 7 0 15,1-2-27-15,2 0-6 16,3 2 0-16,2-2-1 0,3 2-18 0,3-2-3 0,5-7-1 0,3 0 0 16,2-5 0-16,3-7 0 0,0 0 0 0,5-7 0 15,-2-5-9-15,5-2 12 0,5-7-12 0,0-7 12 16,0 7-12-16,1-10 10 0,-1 3-10 0,0-5 10 16,0 5 0-16,0 0 0 0,-2 2 0 0,-1 5 0 15,1-5 26-15,-6 10 6 0,-2-3 1 0,0 10 0 16,-6-3-13-16,3 10-2 0,0-3-1 0,-3 10 0 15,-5-3-11-15,-2 3-1 0,-12 7-1 0,4-3 0 16,-1 10-4-16,-4 0-1 0,-7 2 0 0,1-2 0 16,-2 7-9-16,-1-5 0 0,0-2 9 0,-2 0-9 15,-1 2 0-15,-2-6 0 0,0 1 0 0,-3-9 0 0,1 5 0 0,-1-10 0 16,-2 3 0-16,-1-5 0 0,-4 0 0 16,2-7-8-16,0 0 8 0,0 0 0 0,-6-4 0 0,1 1 8 15,0-4 0-15,2 0 0 0,3-5-8 0,3-7 8 16,-1 5-8-16,4-7 8 15,4 0-8-15,3-5 0 0,1 0-11 0,7 0 11 0,5 5-9 0,-2 0 9 16,-3 0-8-16,3-3 8 0,5 10 0 0,0-2 0 16,3-1 0-16,0 8 0 0,-3 2 21 0,3 0 3 15,2-3 1-15,0 8 0 0,-4-3 3 0,4 5 0 16,8 0 0-16,-2 0 0 0,2-2-4 0,-2 2 0 16,0 0 0-16,-6-5 0 0,0 5-24 0,-2-2-14 15,0-5 2-15,-3 2 0 0,-3-4 12 0,-2-3 13 0,-5 0-2 16,-1-2-1-16,-4-5-2 0,-6 3 0 0,-3-3 0 0,-5-2 0 15,0-5-8-15,-3 5 0 0,-2-5 0 0,2 7-11 32,-2-2-124-32,2 7-25 0</inkml:trace>
  <inkml:trace contextRef="#ctx0" brushRef="#br0" timeOffset="159813.32">22029 11233 460 0,'6'0'41'15,"-4"-4"-33"-15,6 4-8 0,0 0 0 16,3 0 194-16,4 4 37 0,1-4 7 0,6 7 2 0,-1-2-132 0,5-3-27 16,9 5-5-16,2-2 0 0,5 2 7 0,6-4 1 15,12 1 1-15,1-1 0 0,3-3-41 0,7 0-9 16,6 0-2-16,2-3 0 0,-2-1-33 0,5 4 0 16,0-3 0-16,-3-2-12 0,-2 5 12 0,-8-2 0 15,-11 2 0-15,-5-5 0 0,0 5 0 0,-16 0 0 16,0 0 0-16,-13 0 0 0,-3 0 0 0,-8 0-19 15,-7 0 3-15,2 5 0 16,-8-5-12-16,0 0-3 0,-8 2 0 0</inkml:trace>
  <inkml:trace contextRef="#ctx0" brushRef="#br0" timeOffset="163993.14">17730 5396 864 0,'5'-5'76'0,"0"-2"-60"0,3 0-16 0,0 2 0 16,0 3 96-16,3-3 17 0,2 3 3 0,0-3 1 15,8 5-16-15,-2 0-3 0,2 0-1 0,3 7 0 16,0-2-37-16,5 2-7 0,-3 7-1 0,6 0-1 15,-3 5-23-15,3 2-4 0,0 5 0 0,2 0-1 16,-2 7-7-16,2 0-2 0,1 2 0 0,-4 0 0 16,1 5 5-16,-6 5 1 0,1-3 0 0,-6 3 0 15,-2 2-20-15,-9 0 0 0,-2 5-8 0,-5-3 8 16,-3-2 0-16,-3 5 16 0,-10-2-1 0,-3 1-1 16,-2 3-4-16,-6 0-1 0,-8 1 0 0,0 3 0 15,-2-4 2-15,-3 5 0 0,2-5 0 0,-4 7 0 16,2-6-11-16,0 3 10 0,-3-4-10 0,3 1 10 0,-3-4-10 0,0-1 0 15,3 1 0-15,3-4-11 0,0 0 11 0,2-2 0 16,-2-10 10-16,4 5-10 0,-1-7 28 0,2 0-1 16,-1-4 0-16,9-4 0 0,0-3-7 15,8-1 0-15,2-2-1 0,3-5 0 0,6-3-31 0,4-8-5 16,4 1-2-16,4-4-991 16</inkml:trace>
  <inkml:trace contextRef="#ctx0" brushRef="#br0" timeOffset="164237.54">17595 7019 1555 0,'-5'-7'34'0,"-3"7"7"0,8 0 2 0,-6 0 1 0,6 0-36 0,-5 4-8 0,-3-1 0 0,0 4 0 16,3 2 0-16,0 1 0 0,-3 1 9 0,0-1-9 15,0 9-11-15,0-1-6 0,0 4-2 0,-3-1 0 16,3 5 19-16,0-5 16 0,3 5-4 0,0-8 0 15,0 4 17-15,5-4 3 0,-3-3 1 0,3 3 0 16,3-8 8-16,-1 2 2 0,3-5 0 0,3 0 0 16,3 0 13-16,5-7 2 0,2 0 1 0,4-3 0 15,4-1-44-15,3-3-15 0,3-5 9 0,5 2-611 16,0-8-122-16</inkml:trace>
  <inkml:trace contextRef="#ctx0" brushRef="#br0" timeOffset="164722.19">18272 5304 864 0,'-8'-19'76'0,"3"12"-60"0,-3 0-16 0,0 0 0 16,0-2 130-16,-2-3 23 0,2 7 5 0,-6-2 1 16,4 0-63-16,-1 0-13 0,-2 5-3 0,-3-3 0 15,-2 3-44-15,-1-3-8 0,-2 5-3 0,-3 0 0 16,-2 0-17-16,-1 5-8 0,1-3 0 0,-1-2 8 16,-5 7-8-16,3-7 0 0,0 5 0 0,0-3 0 15,0 3 11-15,5-3 0 0,-2-2 0 0,5 7 0 16,-1-7 37-16,4 5 8 0,2-5 2 0,3 7 0 15,2 0-12-15,3 0-2 0,3 5-1 0,2-5 0 16,3 7-23-16,6 5-4 0,4-5 0 0,3 5-1 0,3-3-15 16,3 3 0-16,7 7 0 0,3-5 0 15,1 0-25-15,4 5-5 0,0 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43:51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2006 3651 1094 0,'-3'-12'97'0,"3"12"-77"0,3-2-20 0,4-3 0 31,1-2 168-31,35-14 29 16,33-12 7-16,-4 0 0 0,-19 12-138 0,-3 0-28 16,-5 2-6-16,-5 0 0 0,2 5-9 0,-2 0-2 15,-3-5 0-15,-3 5 0 0,1 0-21 0,-1 2-13 16,-8 3 1-16,1-3 1 0,-1-2 19 0,-2 2 4 16,0 5 1-16,-8-3 0 15,2-1-62-15,1-1-13 0,-8 3-2 0</inkml:trace>
  <inkml:trace contextRef="#ctx0" brushRef="#br0" timeOffset="202.97">2622 3169 1497 0,'0'0'66'0,"0"0"14"0,0 0-64 0,0 0-16 0,8-3 0 0,3-1 0 16,2-3 48-16,0 0 7 15,0 2 1-15,3-2 0 0,3 4 0 0,-1-1 0 16,6 4 0-16,-6 0 0 0,9 0-11 0,-6 0-1 15,6 7-1-15,-4 0 0 0,-1-2-31 0,1 2-12 0,-4 4 8 0,-1-1-8 16,-4 2 12-16,-1-3-2 0,-5 7-1 0,-3-1 0 16,0 1 3-16,-13 3 0 0,-2-5 0 0,-6 12-959 15</inkml:trace>
  <inkml:trace contextRef="#ctx0" brushRef="#br0" timeOffset="17341.68">20000 1280 1267 0,'0'0'28'0,"-8"0"5"0,-3 0 2 0,3 0 1 15,8 0-36-15,0 0 0 0,0 0 0 0,0 0 0 16,-5 0 56-16,5 0 4 0,0 0 0 0,0 0 1 15,0 0 5-15,-5 3 1 0,0 1 0 0,2-1 0 0,-2 6-11 0,-3-7-3 16,2 10 0-16,-2-2 0 0,-2 1 3 0,-3 3 1 16,-1 5 0-16,-1 0 0 0,-4 2-15 0,0 0-3 15,-2 8-1-15,0-4 0 16,-3 8-12-16,1 0-2 0,-1-4-1 0,3 3 0 0,-6-3-12 0,-2 4-3 16,5-3 0-16,0-2 0 0,3 1 19 0,3 4 3 15,-6-8 1-15,0 4 0 0,6-3-31 0,-1-1-8 16,3 4-1-16,0-4 0 0,0-3 9 0,3-4 9 15,3 4-1-15,-1-4-8 0,0 1 12 0,3-5-4 16,3 0 0-16,-3-2-8 0,0-2 0 0,0-3 0 16,3 0 0-16,0-3 0 15,2 4-50-15,-2-8-4 0,0 0-1 0,-1 0 0 16,4 0-122-16,-1-5-25 0</inkml:trace>
  <inkml:trace contextRef="#ctx0" brushRef="#br0" timeOffset="17558.43">19053 1939 1684 0,'0'0'75'0,"0"0"15"0,0 0-72 0,0 4-18 0,-3 3 0 0,6 1 0 15,-1-1 0-15,1 0 0 0,0 4-8 0,2-4 8 16,-2 1 27-16,2 3 11 0,3-1 2 0,0 1 1 16,-3 1 15-16,3-2 2 0,-3 1 1 0,1-1 0 15,1 2-37-15,1 2-7 0,3-3-2 0,-3-4 0 16,2 8 3-16,4-8 1 0,-1 4 0 0,0-4 0 15,3-4-17-15,0 1 8 0,0 1-8 0,2-5 0 16,1 0-84-16,-1-5-24 0,1 1-5 0,-1-3-727 16</inkml:trace>
  <inkml:trace contextRef="#ctx0" brushRef="#br0" timeOffset="17751.62">19600 1943 1440 0,'0'0'128'0,"0"0"-103"16,3 7-25-16,-3-7 0 0,0 0 68 0,0 5 9 16,0-2 2-16,3 4 0 0,-6 0 13 0,3 4 4 15,0-8 0-15,-5 9 0 0,2-5-10 0,-2 4-2 16,-3-1 0-16,3 6 0 0,-3-2-32 0,-3 0-8 16,-2 1 0-16,0 3-1 0,-3-4-27 0,0 5-4 0,0-5-2 0,-3 0-1143 15</inkml:trace>
  <inkml:trace contextRef="#ctx0" brushRef="#br0" timeOffset="23104.99">22281 1290 795 0,'0'0'35'0,"0"0"8"15,0 0-35-15,0 0-8 0,0 0 0 0,0-3 0 0,-3 3 54 16,0-4 9-16,-2 1 1 0,-3-2 1 0,8 5-9 0,-8 0-3 15,3-7 0-15,0 7 0 0,-6-7-17 0,3 7-4 16,-3-2-1-16,1 2 0 0,-3 0 3 0,2 0 1 16,-5 0 0-16,-2 2 0 0,-1-2 9 0,1 7 3 15,-9 0 0-15,9 5 0 0,-9 0-7 0,3 2-2 16,1 0 0-16,-4 0 0 0,1 8-3 0,-1 1-1 16,-2-2 0-16,5 7 0 0,0-2-13 0,3 7-2 15,0 2-1-15,-3-2 0 0,11 7-18 0,0-7 0 16,0 3 0-16,2-3 0 0,3-1 0 0,3-3 0 15,5 4 0-15,0-8 0 0,0 4 0 0,10-3 0 16,-2-5-11-16,3 5 11 0,2-8-9 0,3 1 9 16,3-5 0-16,2-4-9 0,0 2 9 0,3-5 0 0,2 0 0 15,1-7 0-15,2 0 0 0,0-3 9 0,3-1-1 0,-6-6-8 16,3-2 16-16,0 1-3 0,-2-3-1 0,-1-1 0 16,1 1 4-16,-1-5 0 0,-2 5 0 0,0-11 0 15,-1 6-5-15,-1 2-1 0,1-2 0 0,-4 1 0 16,-3-4 2-16,0 4 1 0,0 1 0 0,-8-2 0 15,5 1-5-15,-5-4-8 0,-3 4 11 0,-5 1-11 16,5-2 12-16,-10 0-4 0,5 1 0 0,-5 1-8 16,2-2 9-16,-8 1-9 0,4-8 0 0,-1 9 9 15,-3-4-1-15,-2-2 0 0,0 1 0 0,-1 4 0 16,1-4 0-16,0 4 0 0,0-4 0 0,-1 8 0 16,-1-5 8-16,4 5 2 0,-5 0 0 0,8 2 0 15,-10-2-2-15,7 3 0 0,-2 4 0 0,0 0 0 16,-3 4-8-16,-3 3-8 0,1 0 9 0,-6 3-9 15,3 4 0-15,-6 0 0 0,1 4 0 0,-3 3 0 16,2-2 0-16,3 2 0 0,1 0 0 0,1 1 0 16,1 3 0-16,3-3 0 0,4-4 0 0,1 3 0 0,5 0 0 0,-2 1-12 15,4-4 12-15,4 3-10 0,2-2 10 0,0-2-12 16,2 6 12-16,4-2-12 0,4-4 12 0,-2 8-12 16,11-3 12-16,-3-1-12 0,5 4 12 0,-5-3 0 15,8 3-9-15,-3 4 9 0,-3 1 0 0,9-2 0 16,-1 0 8-16,-7 5-8 0,4-7 10 0,-4 2-10 15,-1 0 12-15,1 1-12 0,-3 1 15 0,-3 1-4 16,6-1-1-16,-6-2 0 0,0-2-1 0,0-2 0 16,1 1 0-16,-1 4 0 0,0-4-9 0,-2-3 10 0,4-1-10 15,-4 0 10-15,8-3-10 0,-6-3 0 0,0-4 0 0,6-1 0 32,-4-10-88-32,4-1-24 0,-3-3-4 0</inkml:trace>
  <inkml:trace contextRef="#ctx0" brushRef="#br0" timeOffset="23501.72">22453 982 1742 0,'-6'-8'77'0,"6"8"16"0,0 0-74 0,3-7-19 16,-3 7 0-16,5-2 0 0,0-3 0 0,3-2 10 16,3 7-10-16,2-2 8 0,-2 2-22 0,-1-9-5 15,1 6-1-15,5 3 0 0,-6 0 8 0,6-5 0 0,-5-2 1 0,2 7 0 16,-2-7 11-16,-1 7-10 0,-2-2 10 0,0-3-10 31,0-2-15-31,-3 7-3 0,3-4-1 0,-8-4 0 0</inkml:trace>
  <inkml:trace contextRef="#ctx0" brushRef="#br0" timeOffset="23729.11">22386 920 1152 0,'-10'-2'102'15,"5"-3"-82"-15,-3 5-20 0,2 0 0 16,1 5 192-16,-3-3 35 0,-3 5 6 0,9 5 2 15,-3-5-198-15,-3 0-37 0,-3 5-12 0,8-3 0 16,-2 3-13-16,-5 0-3 0,2-3-1 0,2 3 0 0,1-5 8 0,-3 7 1 16,0 0 1-16,-2-2 0 0,2-2 1 0,-3 1 0 15,0 3 0-15,3-2 0 16,1-5-96-16,-1 0-19 0,5 0-4 0,0 0-488 16</inkml:trace>
  <inkml:trace contextRef="#ctx0" brushRef="#br0" timeOffset="23937.56">22593 906 1324 0,'0'0'59'0,"0"0"12"0,-6-4-57 0,6 4-14 16,0 0 0-16,0 0 0 0,-2 4 103 0,2 3 17 0,-3 0 4 16,-2 0 1-16,5 5-91 0,0 0-18 15,0-3-4-15,0 3-1 0,5-2-11 0,-2-3 0 16,-1 4 9-16,4 3-9 0,-4-2 0 0,4 0 8 0,-4-3-8 15,6 3 0-15,0-5 0 0,0 3 8 0,0-1-8 0,3-2 0 32,-1 2-109-32,1-9-27 0,26-7-4 0,-11 5-2 0</inkml:trace>
  <inkml:trace contextRef="#ctx0" brushRef="#br0" timeOffset="24171.44">22857 746 1785 0,'-13'-14'79'0,"8"10"17"0,5-4-77 0,0 8-19 15,0 0 0-15,0 0 0 0,0 0 68 0,0 8 9 16,0 1 3-16,0 0 0 16,5-2-80-16,-2 5-26 0,5 2 0 0,-3 0 0 0,0 0 3 0,3 5 1 15,-2-5 0-15,-1-2 0 0,3 0 10 0,2 2 3 16,-2 0 0-16,0-7 0 0,-2 0 9 0,-1 5 0 15,8-10 0-15,0 5 0 16,-2 0-140-16,5-2-24 0</inkml:trace>
  <inkml:trace contextRef="#ctx0" brushRef="#br0" timeOffset="24359.94">22945 739 1886 0,'-16'-2'84'0,"16"2"16"0,-5 0-80 0,-1 2-20 0,-2-2 0 0,8 7 0 16,-8 0 0-16,-2-2 0 0,7 2 0 0,-7 0 0 16,2 0 0-16,-3 0-12 0,-2 0 2 0,-3 5 0 31,0-2-16-31,0 1-3 0,0 3-1 0,-2-2 0 16,-6 0-48-16,3 2-10 0,2 0-1 0,-2-4-373 0,0 1-74 0</inkml:trace>
  <inkml:trace contextRef="#ctx0" brushRef="#br0" timeOffset="24673.36">22818 786 1630 0,'0'0'72'0,"0"0"16"0,-6 0-71 0,6 0-17 16,0 0 0-16,0 0 0 0,0 0 8 0,6 5-8 15,2-3 12-15,5-2-12 16,-5-2-56-16,10-3-17 0,1 3-4 0,-1-7-1 16,1 1-13-16,-3 1-2 0,2 0-1 0,-2-2 0 0,-5-3 70 0,5 0 15 15,-6 5 9-15,-2-2-12 0,0 2 28 0,0-2 4 16,-3 6 2-16,1-4 0 0,-4 7 0 0,-2-7 0 16,0 2 0-16,0 5 0 0,0 0 42 0,-8 5 8 15,6-3 1-15,-6 3 1 0,-3-3 5 0,1 10 1 16,-4 2 0-16,4 0 0 0,-4 5-23 0,1 0-4 0,3 2-1 15,-6 5 0 1,8-7-104-16,-3 2-22 0,-10 26-4 0,11-19-1 0</inkml:trace>
  <inkml:trace contextRef="#ctx0" brushRef="#br0" timeOffset="26355.65">23278 1330 518 0,'0'0'46'0,"0"0"-37"0,0 0-9 0,3-7 0 16,-3 7 32-16,5 0 4 0,-2-8 0 0,-3 8 1 15,5-2-21-15,-5 2-4 0,0 0 0 0,3-5-1 16,-3 5 34-16,0 0 7 0,0 0 2 0,0 0 0 16,0 0 20-16,-8 0 4 0,2 0 1 0,-2 7 0 15,-5 1 19-15,0-1 4 0,0 9 1 0,-6 1 0 16,1-3-43-16,-1 9-9 0,-7-2-2 0,-1 8 0 15,6-4-17-15,-3 4-4 0,3 4-1 0,-3-3 0 16,6-2-18-16,5 1-9 0,-1 1 10 0,4-6-10 16,2 2 8-16,0-5-8 0,5 2 0 0,6-6 0 15,-1 1 0-15,4 1 0 0,2-5-8 0,2 1 8 16,4-4-26-16,-1-1 2 0,5-6 0 0,9 3-500 16,-1-7-100-16</inkml:trace>
  <inkml:trace contextRef="#ctx0" brushRef="#br0" timeOffset="26743.61">23566 1497 979 0,'-7'-3'43'0,"7"3"9"0,0-7-41 0,0 2-11 16,-8 5 0-16,8 0 0 0,-3 0 159 0,0 0 29 0,-2 0 7 0,-3 0 1 15,5 0-175-15,-5 0-34 16,6 0-7-16,-6 0-2 0,0 5 7 0,0-2 2 0,0 1 0 0,-3-1 0 16,1 4 13-16,-6 4-11 0,8-4 11 0,-5 8-10 15,0-8 18-15,2 4 4 0,3-4 1 0,-2 8 0 16,7-4-5-16,-2-1 0 0,5 1-8 0,-3 4 12 16,6-4-12-16,2 1 0 0,-2-5 8 0,4 3-8 15,4-3 0-15,0 4 0 0,2-4 0 0,0 5 0 16,0-2 0-16,1 1 0 0,-7-4 0 0,4 0-10 15,2 5 10-15,-7-2 0 0,2-3 0 0,-1 0-8 16,1 4 8-16,-5-3 0 0,5-1 0 0,-8-3 0 16,0 3 25-16,0 0 1 0,0-2 0 0,0-3 0 15,0 6 3-15,0-8 1 0,-8 4 0 0,5-1 0 16,-5 1-17-16,1-1-3 0,-1-3-1 0,-3 0 0 16,3 0-125-16,-3 4-24 0</inkml:trace>
  <inkml:trace contextRef="#ctx0" brushRef="#br0" timeOffset="26941.08">23712 1821 1382 0,'0'0'123'0,"0"0"-99"15,0 0-24-15,0 0 0 0,0 0 40 0,0 0 4 16,0 0 0-16,0 0 0 0,0 7-21 0,0 3-4 15,-11-3-1-15,3 0 0 0,-2 4-6 0,-6-3 0 0,-5 6-1 0,2-7 0 16,3 4-11-16,1 1-16 0,-4-5 4 0,1 3-708 16</inkml:trace>
  <inkml:trace contextRef="#ctx0" brushRef="#br0" timeOffset="27407.24">24090 1617 1724 0,'-5'-10'76'0,"0"5"16"16,5-2-73-16,0 3-19 0,-3-3 0 0,3 7 0 16,0 0 19-16,-5-3 0 0,5-4 0 0,0 2 0 15,-3-2-19-15,-2 5 0 0,2-3 0 0,3 1 0 16,-8 1 20-16,8 3-4 0,-8-4 0 0,3 1 0 0,-3-1 5 0,-5 4 1 15,10 0 0-15,-7 0 0 0,-6 4 3 0,5 3 1 16,-5-7 0-16,3 7 0 0,-3-2-15 0,0 4-3 16,-2-1-8-16,7 3 12 0,-5-1-12 0,8 1 0 15,-2 4 0-15,2-4 0 0,0 1 0 0,5-5 0 16,3 3 0-16,0-3 0 0,3 0 0 0,2-3-10 16,-2 3 0-16,5-7 0 15,2 0-16-15,4 0-3 0,-1 0-1 0,3-7 0 0,-6 3 19 16,9-3 11-16,-1 0-12 0,-2-1 12 0,3 1-12 0,-9-4 12 15,6 4-12-15,0 0 12 0,-3-3 0 0,-5-2 0 16,3 5 12-16,-3 3-3 0,0-3-9 0,-3 7 8 16,-5 0-8-16,0 0 8 0,0 0 20 0,0 0 3 0,0 0 1 0,0 0 0 15,0 7-16-15,0 0-4 0,-5 2 0 0,5 1 0 16,-8 1 0-16,8-1 0 0,-8 1 0 16,8 1 0-16,-3-2-12 0,3 1 0 0,3-4 0 0,2 0 0 15,-2 1-16-15,5-1-7 0,2-3-1 0,6-1 0 31,0-6-99-31,3-1-20 0,2-3-4 0,3-1-605 0</inkml:trace>
  <inkml:trace contextRef="#ctx0" brushRef="#br0" timeOffset="27677.14">24241 1007 2257 0,'0'0'49'0,"0"0"11"0,8 12 1 0,3-2 3 0,-1 1-51 0,6 8-13 16,3-2 0-16,-1 8 0 15,1-1-20-15,-1-1-6 0,1 10-2 0,5 0 0 0,-6 3 16 0,3 1 4 16,3 3 0-16,-5 3 0 16,4-3 8-16,-1 11 11 0,-4-8-3 0,1 4 0 0,-1 0 0 0,1 2 0 15,-4-11 0-15,4 2 0 0,-3-3-8 0,-6-1 0 16,1-11 0-16,-3 4 0 0,0-3 17 0,-5-1 2 15,-11-3 0-15,5-4 0 0,-8 1-31 0,-4 2-5 16,-4-2-2-16</inkml:trace>
  <inkml:trace contextRef="#ctx0" brushRef="#br0" timeOffset="31169.31">23334 2110 1209 0,'0'0'108'0,"0"0"-87"0,0 0-21 0,0 0 0 16,0 0 52-16,0 0 5 0,0 0 2 0,0 0 0 31,0 0-79-31,8 0-16 0,2-4-4 0</inkml:trace>
  <inkml:trace contextRef="#ctx0" brushRef="#br0" timeOffset="31422.63">23945 2045 1407 0,'0'0'62'0,"0"0"14"0,0-3-61 15,0 3-15-15,0 0 0 0,0 0 0 0,0 0 28 0,5-5 4 16,0 5 0-16,3-4 0 0,0 1-21 0,8-1-11 15,-3 1 12-15,6-1-12 16,7 1-76-16,1-1-23 0</inkml:trace>
  <inkml:trace contextRef="#ctx0" brushRef="#br0" timeOffset="32721.54">24008 3590 1191 0,'0'0'26'0,"0"0"6"0,0 0 0 0,0 0 2 0,0 0-34 0,0 0 0 15,0 0 0-15,6 0 0 0,-1 0 44 0,8 0 1 16,-2 0 1-16,-1 0 0 0,6 0-35 0,0-5-11 16,-3 3 0-16,6-5 0 0,-1 0-8 0,-2-1-9 0,3-1-2 0,5 2 0 31,-6 0-57-31,1 0-12 0,-1 0-3 0,-5 5-394 0</inkml:trace>
  <inkml:trace contextRef="#ctx0" brushRef="#br0" timeOffset="32879.12">23982 3597 691 0,'-11'4'30'0,"3"-1"7"15,6 2-29-15,-4-3-8 0</inkml:trace>
  <inkml:trace contextRef="#ctx0" brushRef="#br0" timeOffset="41729.69">14190 1591 1821 0,'0'-14'80'0,"0"14"18"0,-6-3-78 0,6 3-20 0,0 0 0 0,0 0 0 15,-2 0-17-15,2 0-7 0,-8 0-2 0,2 3 0 16,4 4 52-16,-3 4 10 0,-1 8 3 0,-2 2 0 15,3 0 13-15,-3 1 2 0,0 4 1 0,0 6 0 16,-2 1-37-16,-4 0-7 0,4 3-2 0,-1 1 0 16,-2-2-9-16,2-2 0 0,1 3 0 0,-1-3 0 15,3-3 0-15,0-2 0 0,3-6 0 0,0-4 0 16,2 1-30-16,0-2 2 0,3-10 0 0,0 0-574 16,0-7-114-16</inkml:trace>
  <inkml:trace contextRef="#ctx0" brushRef="#br0" timeOffset="42024.9">13798 2049 1612 0,'0'0'144'0,"0"0"-116"16,0 0-28-16,5 7 0 0,-2 0 72 0,2 0 8 16,-2 0 1-16,5 1 1 0,-3-4-71 0,3 3-11 15,0-4-9-15,3 4 9 0,2-3 0 0,3-1 0 16,0 1 0-16,-1 4 0 15,-1-4-28-15,-1-1 0 0,0-3-1 0,3 4 0 16,-3-4-58-16,0-4-11 0,-2 4-2 0,0-3-1 16,-1-6 9-16,-2 6 1 0,-3-4 1 0,3 0 0 15,-2-4 24-15,-4 1 5 0,-2-2 1 0,0 1 0 0,0 1 72 0,0-2 16 0,-2 5 2 0,-1 0 1 16,0 3 79-16,1 4 16 0,-4 0 3 0,4 0 1 16,-1 7-65-16,-2-3-13 0,0 8-2 0,-1-2-1 15,-2 4-28-15,3-3-5 0,-6 4-2 0,4-1 0 16,-1 0-30-16,0 5-5 0</inkml:trace>
  <inkml:trace contextRef="#ctx0" brushRef="#br0" timeOffset="44330.56">14549 1203 1497 0,'0'0'32'0,"-5"-3"8"0,-3 3 0 0,-2 0 4 0,2 0-36 0,-3 0-8 0,1 0 0 0,2 0 0 16,-3 0 0-16,0 0 0 15,3 0 0-15,3-4 0 0,-3 4 53 0,3 4 9 0,0-4 2 0,2 3 0 16,0 6-52-16,1-2-12 0,-1 2 0 0,-2 6 0 16,5-4 0-16,0 10 0 0,-3-9 0 0,3 7 0 15,0-2 0-15,-2 1 0 0,2 4 0 0,2-11 0 16,-2 3 0-16,3 0 0 0,-1 1 0 0,1-4 0 15,2-4 0-15,1 8 0 0,2-15 0 0,0 7 0 16,2-7 0-16,3-3 0 0,1-1 0 0,1-4 0 16,1-1-48-16,0-3-13 0,0 1-3 15,0 1 0-15,-3-4 0 0,0 2 0 0,-2-7 0 0,-3 5 0 16,-3-4 0-16,-5 3 0 0,3 6 0 0,-6-7 0 16,-2 1 52-16,0 1 12 0,-6 3 0 0,-5-4 0 0,3 8 0 0,-6 0 0 15,4 0 0-15,-4 0 0 16,1 7 48-16,2-7 13 0,-3 2 3 0,6-2 0 0,0 7 51 0,5 0 10 15,0 0 3-15,8 0 0 0,0 0-103 0,5 0-25 16,6 7 0-16,2-7 0 0,3 0 0 0,5 5 0 16,0-5 0-16,6 3 0 0,-1-3 0 0,6 0 0 15,2-3 0-15,-5 3 0 0,-2 0 0 0,-3-5 0 16,-3 5-12-16,3-7 12 0,-6 7 0 0,1 0 0 16,-4-2 9-16,-1-3-1 0,-4 3-8 0,-2-3 0 15,0 1 0-15,0-3-8 0,-3-1 20 0,1 1 5 16,-4 0 1-16,1 0 0 0,0-4 12 0,-3 4 2 15,-3-1 1-15,3 1 0 0,-3 5-13 0,3-3-4 16,0 5 0-16,0 0 0 0,0 0 2 0,0 0 0 16,-5 5 0-16,5 4 0 0,-3-1-18 0,1 8 0 0,-1-7 0 0,0 13 0 15,3-4-16-15,-2 8 0 0,-1 0 0 16,3-2 0-16,0 1 24 0,0 1 5 0,-3 0 1 0,3 2 0 16,0-6-22-16,-2 3-5 0,2-6-1 0,0 2 0 15,0-2 24-15,0 0 5 0,0-5 1 0,0-4 0 16,2 1-16-16,-2-4 8 0,0-7-8 0,0 0 0 15,0 0 16-15,0 0-2 0,3 0-1 0,2-7 0 16,-2-4 0-16,-3 4 0 16,3-3 0-16,-1-4 0 0,1-5-5 0,0 0 0 0,-3-2-8 0,0-5 12 15,2 1-12-15,-2-15 0 0,0 0 0 0,3-3 0 16,-3 3 14-16,3 3-3 0,-3 8-1 0,5-4 0 16,-2 8 30-16,-1 3 5 0,1 6 2 0,2-3 0 15,0 7-29-15,1-2-6 0,2 10 0 0,0-3-1 0,-3-1-3 0,5 8-8 16,-2 0 12-16,3 0-4 0,2 8-18 0,0-4-4 15,-2 3-1-15,2 0 0 0,-2 7 24 0,-1-2 5 16,-2-5 1-16,0 5 0 16,-5-3-53-16,0 6-10 0,-1-4-3 0,-4 1 0 15,-4 2-2-15,1-4-1 0,-6 1 0 0,3 3 0 16,-5-7 9-16,0 5 1 0,-3-5 1 0,3 7 0 0,-6-7 25 0,4 1 5 16,-1-4 1-16,-6 3 0 0,4-2 35 0,2-3 7 15,5-2 2-15,4 0 0 0,1 0-32 0,6 0 0 16,0 0 0-16,6-7 0 0,1 0 19 0,4 7-3 15,0-12 0-15,5 5 0 0,2 0-16 0,3-4 0 16,0 4 0-16,6-3 0 0,-3-2-14 0,2 3 0 16,1-3 0-16,-1 0 0 0,-2-2 14 0,2 3 0 15,-2-4 0-15,-3 1 0 0,-2 5 0 0,-1-8 0 16,-2 1 0-16,-3 0 0 0,-2 1 8 0,0 1 5 16,-3 0 1-16,-3 0 0 0,0 0 5 0,0-2 1 0,-5 6 0 0,3-2 0 15,0-2 8-15,-3 3 1 0,0 8 1 0,0-9 0 16,0-2 0-16,0 7 0 0,0 0 0 0,2 0 0 15,-2 2-14-15,0-2-2 0,0 7-1 0,0 0 0 16,0 0-13-16,0 0 0 0,3-7 0 0,-3 7 0 16,0 0 0-16,0 7 0 0,0 0 0 0,-3 5 0 15,1 2 0-15,-4 0 0 0,1 5 0 0,0 2 0 16,0-7 12-16,-1 10 10 0,-2-3 2 0,3 0 0 16,5 1-40-16,-3-4-7 0,3 3-1 0,3-2-1 46,2-5-11-46,9-2-3 0,15-2 0 0,-3-6 0 0,-7 1 39 0,-4-10 13 16,-1 1 0-16,-1-3 0 16,0-1-13-16,-2 1-18 0,-3-2 4 0,2 2 1 0,-2-5 21 0,0 0 5 15,-3-2 1-15,1 3 0 0,-4 4-14 0,4-1 9 16,-4 1-9-16,1 5 8 0,-3 2 1 0,0 0 0 16,5-5 0-16,-5 5 0 15,0 7-29-15,3 0-5 0,-3 1-2 0,5-1 0 0,-5 4 46 0,3 3 9 16,-1-2 1-16,1 0 1 0,0-3-30 0,-3 5 0 15,0-6 0-15,2 3 0 0,4 1 0 0,2-3 0 16,0 3 0-16,0-9 0 0,2 1 0 0,1 1 8 16,-1-5-8-16,4 0 0 0,-1-9 0 0,3 6 11 0,-3-1-11 0,3-4 10 15,-3-6-10-15,3 3 8 0,-3 1-8 16,3-4 8-16,-3 0-8 0,0 2 12 16,1-9-12-16,4 2 12 0,1 0 0 0,-9-2 0 0,1 2 0 0,-1 3 0 15,-2-1-12-15,0 3 12 0,0 7-12 0,0 0 12 16,0 5 8-16,-3-3 3 0,-5 5 0 0,3 5 0 15,2-3-23-15,-2 10 0 0,0 2 0 0,-3-4 8 16,0 6-8-16,0 0 0 0,-3 3 0 0,0 0 8 16,1-2 24-16,2-1 4 0,8 5 2 0,-8-7 0 15,-11 0-60-15,6 1-12 16,-1 1-2-16,1-7-1 0,3 6 37 0,-1-8 0 0,0 2 0 0,3-9 0 16,0 0 0-16,0 0 0 0,0 0 0 0,0 0 0 15,0 0 8-15,3-12 0 0,-3 5 0 0,3 2 0 16,2-9-8-16,3 3 0 0,2-4 9 0,1 1-9 0,-3 5 0 0,0-8 0 15,5 3 0-15,0 0 0 0,0 3 0 16,-2-4 0-16,0 6 0 0,-1 2 0 0,1-2 0 16,-3 6-8-16,0-2 8 0,0 3 0 0,-8 2 0 0,0 0-10 15,0 0 10-15,8 7 0 0,-3-7 18 0,-3 7 10 16,1 0 3-16,-3 0 0 16,-3 5-76-16,3-2-15 0,-5 1-4 0,3 3 0 0,-1-2 73 0,-2-2 15 15,-1 1 2-15,4 1 1 16,-1-3-43-16,0-1-9 0,1-1-2 0,2-3 0 0,0 3 39 0,0-7 8 15,0 0 2-15,0 0 0 0,0 0-35 0,5-7-7 16,3 3-2-16,0-6 0 0,2-2 22 0,1 3 0 16,2-3 0-16,1-2 0 0,1 0-9 0,-1-2 9 15,2 1-12-15,-1 1 12 16,1 7-29-16,-3-4 1 0,3 3 0 0,-2 1 0 16,-4 7-2-16,1-7 0 0,-3 7 0 0,0 0 0 0,0 7 30 0,0 0 20 0,-6 1-4 0,1 3 0 15,-1 3-8-15,1-2-8 0,-3-2 9 0,0 6-9 16,3-2-11-16,-1 5-8 0,4-10-1 0,-4 3-1 15,1-2 21-15,5 1 0 0,2 3 0 0,4-7 0 32,-4 5-107-32,4-9-17 0,1 6-3 0,4-9-1 0,-3 0-42 0,-3 0-9 15,0-5-1-15,3-2-408 0</inkml:trace>
  <inkml:trace contextRef="#ctx0" brushRef="#br0" timeOffset="44868.12">16484 1047 1054 0,'-6'-21'47'0,"6"16"9"16,0-2-44-16,0-2-12 0,-2-3 0 0,-1 1 0 15,-2-4 136-15,-1 1 26 0,6 3 5 0,-5 1 1 16,-5-2-48-16,4 3-8 0,1 0-3 0,-3 1 0 15,0-1-57-15,3 4-11 0,-3-2-2 0,3 7-1 16,-1 0 10-16,-4 0 3 0,-1 0 0 0,0 7 0 16,9 5-41-16,-6-2-10 0,-3 1 0 0,3 3 0 0,0-2 0 0,1 0 0 15,-4 2 0-15,3 0 0 0,0 0 0 0,5 0 18 16,1 5-2-16,-1-7 0 16,0-3-51-16,9 3-10 0,4-2-3 0,-2-6 0 0,-8-4 25 0,0 0 5 15,8 3 1-15,3 1 0 0,-1-8 17 0,-2 1-12 16,3-4 12-16,2 0-10 0,0 0 10 0,1 0 0 15,-6-5 0-15,2 5 0 0,3-5 8 0,-5-2-8 16,0 3 8-16,-5 1-8 16,0 3 0-16,-3-5 0 0,0 5 0 0,0 5 0 0,-3-7 27 0,0 6 1 0,3 3 0 15,-2-5 0-15,-1 3-13 0,3 2-3 16,0 0 0-16,-3 7 0 0,1-4-12 0,-1 8 0 0,0 1 8 0,3-3-8 16,0 6 20-16,0-4 2 15,0 3 0-15,6 1 0 0,2-4-35 0,0 3-7 0,-1 1-2 16,1-4 0-16,6 1 22 0,-1-3 0 0,0-9 0 0,0 8 8 15,-2-4-8-15,5-4-9 0,0 0 9 0,0 0-13 16,-1-12 13-16,4 5 0 0,2-2 0 0,-2-3 0 16,-1-2 17-16,1-5 7 0,-3 5 0 0,-1-5 1 15,-1 1-37-15,-4 1-7 0,1-4-1 0,-1-3-1 16,4-9 21-16,-6 5 0 0,-3-5 0 0,3 0 0 16,2-2 0-16,1-10 0 0,-6 13 0 0,-2-4 0 15,2 15 8-15,-2-5-8 0,-3 12 0 0,-3 2 8 16,1 5 6-16,-4 5 1 0,6 2 0 0,-8 2 0 15,-2 10-15-15,-1 5 0 0,3-1 0 0,-2 5 0 0,-6 0-12 0,5 8-6 16,1 1-1-16,2 5 0 0,0-2 19 16,2 0 0-16,-2 0 0 0,6 2 0 0,7-2 0 15,0-2-12-15,-2-8 12 0,5 3-10 0,3 0 10 0,-1-5-12 16,3-7 12-16,1 5-12 16,-1 2-87-16,3-9-17 0,2 0-4 0,1-10-787 15</inkml:trace>
  <inkml:trace contextRef="#ctx0" brushRef="#br0" timeOffset="45112.46">15452 697 1497 0,'0'0'66'0,"0"0"14"0,5-5-64 0,3 5-16 0,-3 0 0 0,3 0 0 15,3 0 47-15,-11 0 5 0,0 0 2 0,0 0 0 16,-6 0-5-16,6 0-1 0,0 5 0 0,0-3-578 16,0 5-116-16</inkml:trace>
  <inkml:trace contextRef="#ctx0" brushRef="#br0" timeOffset="45271.04">15200 765 1479 0,'11'-12'65'0,"-1"12"15"0,9 0-64 0</inkml:trace>
  <inkml:trace contextRef="#ctx0" brushRef="#br0" timeOffset="46058.68">14412 1748 1209 0,'0'0'108'0,"0"0"-87"0,0 0-21 0,0 0 0 16,8 0 68-16,2 0 10 0,4 0 2 0,7-4 0 16,3 4-64-16,5-8-16 0,8 1 0 0,10 0 0 15,1-4 16-15,8-4 1 0,4-3 0 0,14 4 0 0,3-3 16 16,3 5 3-16,2-6 1 0,10-1 0 0,-4 5-7 0,-1-1-2 16,0 6 0-16,11-3 0 0,-3 1-36 0,-10 1-8 15,-8-2-2-15,5 5 0 0,-11 0 66 0,1 0 12 16,2 0 4-16,0 2 0 0,-16-2-52 0,-2 5-12 15,-1-3 0-15,-2-2 0 0,-11 7 10 0,-2-4-1 16,2-3 0-16,-5 7-594 16,-7 0-119-16</inkml:trace>
  <inkml:trace contextRef="#ctx0" brushRef="#br0" timeOffset="61254.57">13348 3632 1242 0,'0'0'55'0,"0"0"11"0,0 0-53 0,0 0-13 16,0 0 0-16,0 0 0 0,0 0 52 0,0 0 8 15,0 0 2-15,6 0 0 0,-1 0 24 0,3-2 5 16,2-3 1-16,1 3 0 0,5-3-23 0,0-2-4 16,2 5-1-16,6-3 0 0,0-2-26 0,2 7-6 0,1-7 0 0,4 2-1 15,4 5 1-15,-3 0 1 0,2-2 0 0,8-3 0 16,-2 5-12-16,2 0-2 0,3 5-1 0,3-5 0 16,0 2-18-16,-1-2 8 0,-2-2-8 15,5 2 0-15,-5 0 8 0,3 0-8 0,0 0 0 0,-1 0 0 16,-7 0 11-16,0 0-11 0,-3-5 10 0,0 3-10 15,-3 2 9-15,1-5-9 0,-4 5 8 0,1 0-8 16,0-7 31-16,-3 7 1 0,-5-3 0 0,0-1 0 16,-1 4-41-16,-1-5-8 0,-7 3-2 0,-1 2 0 15,-1-5 49-15,-3 5 10 0,-2 0 1 0,-2 5 1 16,2-10-17-16,-8 5-3 0,0 0-1 0,0 0 0 16,0 0-5-16,0 0-2 0,0 0 0 0,0 0 0 15,0 0-95-15,0 0-19 0,-3 0-4 0</inkml:trace>
  <inkml:trace contextRef="#ctx0" brushRef="#br0" timeOffset="81501.98">13576 3870 1465 0,'0'0'64'0,"2"-5"15"0,1-2-63 0,2 2-16 15,1-2 0-15,-1 5 0 0,-2-3 87 0,-1 3 14 16,4-3 3-16,-6 5 1 0,0 0 4 0,0 0 1 16,2 0 0-16,3 7 0 0,1-2-48 0,-4 2-10 15,1 7-1-15,-3 0-1 0,0 5-17 0,0 2-3 16,0 5-1-16,-3 2 0 0,1 3-1 0,-4-3-1 15,1 5 0-15,0 2 0 0,-3 3 1 0,0-3 0 16,0 5 0-16,-3 0 0 0,1 0-7 0,2 0-1 0,-3-5 0 16,1 5 0-16,2-7-11 0,0 0-9 15,-3-5 12-15,6-2-12 0,0 0 0 0,2-7 0 0,0-5-10 0,1 0 10 32,-1-2-57-32,3-10-4 0,0-2-1 0,0 0 0 15,5-7-165-15,1-7-33 0,2-26-6 0,0 5-2 0</inkml:trace>
  <inkml:trace contextRef="#ctx0" brushRef="#br0" timeOffset="81757.94">13422 4018 1814 0,'0'0'80'0,"0"0"17"16,0-5-77-16,3-2-20 0,-3 7 0 0,5-7 0 16,1 0 28-16,-1-5 3 0,3 5 0 0,0-2 0 0,0-3 62 0,2 5 13 15,1-5 2-15,5-2 1 0,0 0-46 0,-1 0-10 16,1 0-1-16,0 0-1 0,3-3-30 0,-6 3-5 15,3 0-2-15,0 0 0 0,-3 0 3 0,0 2 1 16,-2 5 0-16,-3-5 0 0,0 10 0 0,0-3 0 16,-3-2 0-16,-5 7 0 0,0 0 2 0,2 7 0 15,1 0 0-15,-3 5 0 0,0 0 10 0,0 2 2 16,0 0 1-16,0 0 0 0,0 5-17 0,3-5-3 16,-1 5-1-16,4-3 0 0,-1 1-12 0,3-3-13 15,3-5 2-15,2 3-847 16,0 0-170-16</inkml:trace>
  <inkml:trace contextRef="#ctx0" brushRef="#br0" timeOffset="82560.28">12652 5017 1918 0,'0'0'171'0,"-8"0"-137"16,1 0-34-16,-4 0 0 0,-2 5 31 0,-1-5-1 15,-1 2 0-15,-4 3 0 0,1 2 50 0,-1 5 11 16,3-3 1-16,-5 3 1 0,2 7-22 0,-2-3-5 0,0 10-1 0,-3 0 0 16,1 9-22-16,-4 3-5 0,1-3-1 0,4 5 0 15,-1 0-12-15,4 0-2 0,6 0-1 0,2 0 0 16,6 0-22-16,2-5 0 0,3 3 0 15,6-5 0 1,4-5-41-16,6 0-3 0,3-2-1 0,4-7 0 16,1 0-22-16,0-5-4 0,3-5-1 0,-1-2 0 0,3 1 44 0,0-4 8 0,3-4 1 0,-3 0 1 15,5-7 18-15,-2 2 14 0,-3-2-2 0,0-2-1 16,-2-3 25-16,-6 0 6 0,-5 3 1 0,0-3 0 16,-3-2-9-16,0 2-2 0,-5 3 0 0,-3-3 0 15,-2 5-16-15,-3-5-3 0,-3 5-1 0,-2 0 0 16,-5 0-12-16,-1 0 9 0,-2 7-9 0,-3-2 8 0,0-3 0 0,-3 10 0 15,1-3 0-15,-1-2 0 0,6 7-8 0,-3-2 0 16,3 2 0-16,3 0 0 16,2 5-27-16,0-5-10 0,2 0-3 0,4 0 0 15,4-5-29-15,1 5-7 0,5-2 0 0,0-5-1 16,2 3-7-16,1-3-2 0,2 4 0 0,1-4 0 0,1 0 77 0,-4 0 9 16,0 0 14-16,-1 0-3 0,-10 0 52 0,11 7 10 15,-6 0 3-15,3-2 0 0,-3-3 10 0,1 5 2 16,-1 0 1-16,-3 3 0 0,1-3-30 0,0 0-7 15,2 2 0-15,0-4-1 0,1 2-51 0,4-7 0 16,1 3 0-16,-1-3-9 16,6-3-202-16,3-4-40 0</inkml:trace>
  <inkml:trace contextRef="#ctx0" brushRef="#br0" timeOffset="83601.55">13110 5471 2487 0,'-13'0'110'0,"8"-2"23"0,-1-3-106 0,1 0-27 0,2 3 0 0,-2 2 0 16,-3-5 55-16,3 5 5 0,0 0 2 0,-1 5 0 16,-2-5-6-16,3 0-2 0,0 0 0 0,-1 7 0 15,1 0-34-15,0 5-8 0,0-3 0 0,-1 3-1 16,1 2-11-16,0 5-11 0,-1 0 3 0,4-3 0 16,-1 5-13-16,0 3-3 0,1-8 0 0,4 8 0 15,4-8-33-15,-1 3-7 16,0-5-2-16,3-2 0 0,3 0 7 0,-3-3 2 0,2-4 0 0,4-3 0 15,-6-2 33-15,2 0 6 0,3-2 2 0,3-3 0 16,-5-2 16-16,2-7 0 0,-5 2 0 0,3 5 9 0,-3-7 0 0,-3-5 0 16,-3 5 0-16,1-7 0 0,0 2-9 0,-6 0 0 15,0-2 0-15,-2 5 0 0,-3-3-12 0,0 0-5 16,-5-2-1-16,-3 7 0 0,3 2 10 0,0-2 8 16,-3 7-12-16,3 0 12 0,-6 2 12 0,3 5 8 15,0 0 3-15,3 0 0 0,-3 5 13 0,6 2 4 16,2 0 0-16,2 0 0 0,4 5-40 0,2-3-10 15,8-2-1-15,2 0 0 16,9 5-40-16,-1-7-8 0,6-3-1 0,3-2-1 16,2-7-24-16,2 0-5 0,1 0-1 0,-3 0 0 0,-2-5 55 0,-1 5 12 15,-2 0 1-15,-3 0 1 0,0 0 71 0,1 0 15 16,-7 0 2-16,1 2 1 0,-2-2 33 0,-4 0 6 16,1 2 2-16,-3 3 0 0,0-3-32 0,-3 3-7 15,3-3-1-15,0 3 0 0,-3-3-22 0,3 5-5 16,-3-2-1-16,1-3 0 0,4 5-14 0,-2 0-3 0,0-7-1 15,3 7 0 1,-3-5-38-16,2 3-8 0,-2-3-2 0,0-2 0 16,3 0-7-16,-3 0-2 0,-3 0 0 0,-3-5 0 0,1 5 7 15,-6 0 0-15,-2 5 1 0,-3-3 0 0,-2-2 19 0,-4 7 8 0,-1 0-8 0,-4 7 8 16,0-2 15-16,1 4 8 0,-6-2 1 0,0 5 1 16,3 0 3-16,3 2 0 0,-1-5 0 0,1 10 0 15,2-5 4-15,5 5 0 0,-2-5 1 0,5 5 0 16,3-5-25-16,5 0-8 0,0 0 0 0,2-2 0 15,4 2-22-15,2-2-8 0,2-5-2 0,3-5 0 16,1 3-8-16,1-5-3 0,1 0 0 0,0-7 0 0,0 2 15 0,0 3 2 16,-3-5 1-16,0-5 0 0,-2 5 25 0,2-5 0 15,-5 3 0-15,3-3-8 0,-3 3 8 0,-6-3 14 16,1 5-3-16,-3-5-1 0,0 5 20 0,0 0 4 16,-5 0 1-16,-1 0 0 0,-2 0-5 0,3 0-1 15,3 0 0-15,-4 2 0 0,1-2-5 0,0 7 0 16,5 0-1-16,0 0 0 0,0 0-15 0,0 0-8 15,0 0 8-15,0 0-8 0,0 0 0 0,0 7 0 16,0 0 0-16,2 5-8 0,4-3 8 0,-1 3 0 16,0 2-9-16,0 0 9 0,3 5-11 0,3-5 3 15,0 5 0-15,-1 2 0 0,3-2-3 0,-2 2 0 16,2 0 0-16,0 3 0 0,3-8 11 0,0 3-12 16,0 0 12-16,0-5-12 0,0-7 12 0,0 0 0 15,0 0 0-15,-1-7 0 0,-1 0 0 0,2-7 0 0,-3-7 0 16,3 2 0-16,-3-2 8 0,0-7 0 0,3 0 0 0,0-5 0 15,0 0-8-15,-3-7 8 0,0 0-8 0,0-2 8 16,3-5-8-16,-5 0-12 0,-1-12 4 0,4 3 0 16,-1-3 0-16,-2 3 0 0,-1-3 0 0,1 10 0 15,-3-3 8-15,-3 17-8 0,-2-3 8 0,-1 10-8 16,-2 2 8-16,-2 10 0 0,-1-3 0 0,0 10 0 16,-2-3 10-16,0 12 1 0,-1-2 0 0,1 4 0 15,-3 8 17-15,0-1 3 0,-2 5 1 0,-1 10 0 16,0-3-32-16,4 5 0 0,-4 2 0 0,0 5 0 15,3 0 0-15,6-7 11 0,-1 5-2 0,6-5 0 16,2-3-9-16,3 1 0 0,0-3 0 0,5-2 8 16,0 0-41-16,6-10-9 0,2 1-2 0,3-8 0 15,0-4-174-15,0-5-35 0</inkml:trace>
  <inkml:trace contextRef="#ctx0" brushRef="#br0" timeOffset="83725.22">14280 5285 2527 0,'0'0'56'0,"0"0"11"0,-6 5 2 0,6-5 2 0,0 5-57 0,0-5-14 15,-2 2 0-15,2-2 0 0,0 0 60 0,0 0 10 16,0 0 2-16,8 5-864 16,2-5-173-16</inkml:trace>
  <inkml:trace contextRef="#ctx0" brushRef="#br0" timeOffset="83873.82">14237 5511 2131 0,'0'0'189'0,"0"0"-151"0,0 0-30 0,0 0-8 16,0 0 48-16,3 7 8 0,0 0 1 0,-3-7 1 16,0 0-36-16,7-2-7 0,7-3-2 0,2-2-1066 15</inkml:trace>
  <inkml:trace contextRef="#ctx0" brushRef="#br0" timeOffset="85016.24">14669 5492 806 0,'15'-23'36'0,"-4"11"7"0,2-2-35 0,6-5-8 15,-1 0 0-15,1-4 0 0,-3-3 196 0,0-5 38 16,2 3 7-16,1-5 2 0,-4-2-142 0,-1-3-28 0,2 3-5 0,-1-5-2 15,-7 7-13-15,3 5-2 0,-6 2-1 0,1 5 0 16,-1 2 0-16,-3 5 0 0,1 2 0 0,0 5 0 16,-3 0-24-16,0 7-5 0,0 0-1 0,-6 12 0 15,1-3-4-15,0 5 0 0,-6 5-1 0,3 7 0 16,-2 2 5-16,-1 10 2 0,1-3 0 0,-4 5 0 16,4 0-10-16,-3 0-3 0,-3 5 0 0,0 2 0 15,0-5-9-15,3 5 0 0,2-2 0 0,1 2 0 16,-1-5 0-16,3-2 0 0,0 0 0 0,5-4 0 15,-2-4 0-15,2 1-11 0,3 0 3 0,0-7 0 16,0 0 8-16,3-5 0 0,2 0 0 0,1-2 0 16,2-5 0-16,0-2 0 0,2-5 0 0,1 0 0 0,2-4-10 15,-2-3 10-15,4-3-12 0,-1-2 12 0,2-4 0 0,-3-3 0 16,0-2 0-16,0 0 0 0,0-5-11 0,-2-2 11 16,0 0-10-16,-1-3 10 0,-2-1-19 0,-3 1 3 15,1-7 0-15,-4 3 0 16,-2-5-17-16,0 7-3 0,-5-2-1 0,0 0 0 15,-3 2-9-15,-5 5-2 0,-1 2 0 0,-1 5 0 0,-1 2 36 0,2 5 12 16,-1 0 0-16,-1 7-9 0,0 0 51 0,3 0 10 16,5 7 3-16,0-7 0 0,2 7-37 0,4 0-7 15,2 0-2-15,5 0 0 0,3 0-9 0,5 3 0 16,0-8 0-16,6 3 0 0,2-3-11 0,0-2 11 16,3 0-8-16,3-7 8 0,-1 5-9 0,3-10 9 15,-2 5-10-15,-1-5 10 0,1-2 0 0,-4 2 0 16,-2 5-8-16,-2-7 8 0,-3 5 0 0,-3-3 16 15,-2 0-3-15,-3 5-1 0,-3-2 36 0,0-3 6 0,-2 5 2 16,-3 0 0-16,0-5 4 0,-3 5 2 0,1 0 0 16,-1 0 0-16,0 2-18 0,1 3-4 0,-4-3-1 0,4 3 0 15,2 2-13-15,-3 0-2 0,-2 0-1 0,5 0 0 16,0 2-31-16,-3 5-7 0,0 0-1 0,1 5 0 16,-1 0 2-16,3 2 0 0,0 0 0 0,3 0 0 15,2 0-11-15,0 3-3 0,3-1 0 16,3-4 0-16,0 2-8 0,-1 0-3 0,3-7 0 0,3 5 0 15,-3-5 11-15,3-7 1 0,0 7 1 0,3-7 0 16,-3-7 12-16,-1 2 2 0,-1 3 1 0,2-10 0 16,-3 5 11-16,3-2 0 0,-3-8 8 0,-3 8-8 0,4-3 34 15,-6-2 2-15,2-5 1 0,1 5 0 0,-6 0 9 16,3 0 2-16,0-5 0 0,0 5 0 0,2 2-19 0,-2-2-3 16,3 7-1-16,0 0 0 0,-3 0-13 0,2 2-4 15,-2 3 0-15,0 2 0 0,0 2-8 0,0 3 0 16,0 2 0-16,-3 0 8 0,0 5-8 0,1 2 0 15,-4 0 9-15,1 0-9 0,0 0 10 0,-3 5-2 16,0-5-8-16,0 0 12 0,0 3-24 0,0-3-6 16,0 0-1-16,0-2 0 15,0-3-7-15,0-4-2 0,0 2 0 0,0-7 0 0,0 0 11 0,0 0 1 16,5-7 1-16,0 0 0 0,3-5 5 0,-3 0 1 16,3-2 0-16,3 0 0 0,0-5 9 0,-1-2-12 15,3 2 12-15,1-2-12 0,-1 0-6 0,0 2-2 16,-2-2 0-16,2 2 0 0,3 5 4 0,0 2 0 15,-3 3 0-15,0 4 0 0,-2 3 16 0,-3 2 0 16,0 2-8-16,-3 5 8 0,3 0 20 0,-3 5 8 0,-2 2 2 0,2 0 0 16,0 3-5-16,-2-1-1 0,2-2 0 15,0 5 0-15,1 2-8 0,-1-2-1 0,3 0-1 16,-3-5 0-16,1 5-14 0,-1-5 9 0,5 0-9 16,1 0 8-16,-3-7-8 0,0 0-17 0,3-2 4 0,-1-5 1 15,-2 0-39 1,0-7-7-16,-3 0-2 0,1-5-1100 0</inkml:trace>
  <inkml:trace contextRef="#ctx0" brushRef="#br0" timeOffset="85139.91">15348 5022 1324 0,'0'0'118'0,"0"0"-94"16,6 7-24-16,2 0 0 0,8 0 93 0,5 5 15 15,5-10 2-15,3 5 1 0</inkml:trace>
  <inkml:trace contextRef="#ctx0" brushRef="#br0" timeOffset="85572.92">16465 5271 2718 0,'0'0'120'0,"-5"-2"25"0,-3-3-116 0,0-2-29 16,5 0 0-16,-10-5 0 0,-6 3 66 0,9-3 7 15,2-7 2-15,3 10 0 0,-9-10-38 0,6 5-7 16,1 0-2-16,-1-5 0 0,2 5-28 0,-2 2 0 0,-2 3 0 0,5-3 0 16,2 5-23-16,-5 2-1 0,-3 5 0 15,-2 5 0-15,5-3 4 0,-5 8 0 0,-3-1 0 0,-2 10 0 16,-4 0 9-16,4 4 3 0,2 1 0 0,-3 4 0 16,1-2 8-16,5 2 0 0,-1-2 0 0,7 2 0 15,-1-2-10-15,5 2-6 0,6-2-2 0,2-5 0 16,0 5-74-16,6-7-16 0,2-5-2 0,6 0-1 15,4-7 55-15,-1-2 10 0,-4-5 2 0,8 0 1 16,4-7 35-16,-7-5 8 0,-4-2 0 0,-3 0 0 16,2-5 51-16,1 0 12 0,-6-4 2 0,-2-3 1 0,-6-5 2 15,3 1 0-15,2-8 0 0,-2-2 0 0,-5-2-45 16,5-5-9-16,0 0-2 0,3-5 0 0,-6 0-12 0,5 5 0 16,4 5 0-16,-4 2 0 0,1 7 9 15,-6 7-1-15,-2 5 0 0,-1 7 0 0,4 7 19 16,-4 2 3-16,-2 5 1 0,3 7 0 31,-3 5-31-31,5 47 8 16,1 37-8-16,1 5-1308 0</inkml:trace>
  <inkml:trace contextRef="#ctx0" brushRef="#br0" timeOffset="85843.2">17314 5055 2253 0,'11'-5'49'0,"7"-2"11"0,14-2 1 0,3-3 3 16,-12 0-51-16,-1 5-13 0,-9 0 0 0,0 0 0 15,3 0-12-15,-6-5-4 0,4 5-2 0,2-2-639 16,-3 2-128-16</inkml:trace>
  <inkml:trace contextRef="#ctx0" brushRef="#br0" timeOffset="86042.67">17330 5055 2134 0,'-2'2'47'0,"-1"5"9"0,-5 5 3 0,3-5 1 0,-1 7-48 0,1-2-12 15,-3 0 0-15,3 2 0 0,0-5 100 0,-1 5 18 16,4 3 3-16,-1-3 1 0,-2-5-46 0,2 10-10 16,-2-7-2-16,-1 2 0 0,1-2-44 0,0 2-10 15,-3-5-2-15,0 3 0 0,0 0-8 0,-2-5 0 16,-6 2 0-16,2-2 0 15,4-2-39-15,-1 2-9 0,1 0-3 0,2-2 0 16,-3-3-169-16,3-2-35 0</inkml:trace>
  <inkml:trace contextRef="#ctx0" brushRef="#br0" timeOffset="86230.87">17433 5041 1094 0,'0'0'48'0,"0"0"11"0,0 0-47 0,0 0-12 0,-2 2 0 0,-1 5 0 16,0 0 282-16,1 0 54 0,4 0 12 0,-2 5 1 15,0 0-162-15,0 2-33 0,0 0-6 0,6 5-2 16,-1-5-66-16,-2 7-12 0,-1-2-4 0,6 0 0 16,3-3-64-16,2-4-25 0,3 7 1 0,0-5 0 15,2-7-64-15,1 5-13 0,2-10-3 0,3 5 0 16,0-7-134-16,-1-2-27 0,28-17-6 0,-17 5-1 16</inkml:trace>
  <inkml:trace contextRef="#ctx0" brushRef="#br0" timeOffset="86427.35">17804 4716 2188 0,'0'0'48'0,"0"0"11"0,0 0 1 0,2 7 1 0,1 5-49 0,2-5-12 16,-2 0 0-16,2 5 0 0,3 0 105 0,0-3 19 15,0 5 3-15,3-2 1 0,2 2-103 0,0 0-25 16,-2-2 0-16,-1 2 0 0,4-2 0 0,-1-3 0 15,3-2 0-15,2 0 0 16,1 5-148-16,-3-7-36 0,-1-3-6 0,1 3-795 0</inkml:trace>
  <inkml:trace contextRef="#ctx0" brushRef="#br0" timeOffset="86593.9">18074 4709 1958 0,'-8'7'87'0,"5"-2"17"0,-5-3-83 0,-2 8-21 0,-4-3 0 0,4 0 0 15,-6 0 104-15,3 0 17 0,2 5 3 0,-2-3 1 16,2-2-37-16,1 7-8 0,-1-2-2 0,1 0 0 16,2-3-64-16,0 3-14 0,-3-5 0 0,0 7 0 15,-2-7-156-15,3 0-30 0,-4 5-6 0,4-5-807 16</inkml:trace>
  <inkml:trace contextRef="#ctx0" brushRef="#br0" timeOffset="86877.14">17804 4902 1267 0,'8'-7'56'0,"-3"2"12"0,0 5-55 0,3-7-13 0,3 5 0 0,-3-5 0 0,0 2 88 0,2-4 16 15,6-8 2-15,0 8 1 0,3-5-70 0,2-3-13 16,-3-4-4-16,3 0 0 16,3-5-66-16,-3 5-14 0,1-5-2 0,-7 5-1 15,1 0-1-15,-5 2 0 0,-6 5 0 0,-2 2 0 0,2-2 64 0,-5 9 24 16,-2-2 0-16,-4 7-1 0,-2 0 65 0,3 5 14 15,-3-3 2-15,0 10 1 0,-5 2 29 0,0 0 6 16,-3 5 0-16,3 7 1 0,2-5-72 0,0 0-14 16,3 3-3-16,3-1-1 0,3 3 8 0,-1-5 1 15,0 5 1-15,3-7 0 0,0 2-41 0,3-2-8 0,-3-5-1 16,3 5-1-16,-1-10-10 0,-2 3-9 0,-8 0 9 0,8-3-13 16,8-2 13-16,-3 0 8 0,3-7 0 0,-2 5-1193 15</inkml:trace>
  <inkml:trace contextRef="#ctx0" brushRef="#br0" timeOffset="90327.32">18807 3759 2137 0,'18'0'0'0,"-2"-2"0"0,0 2 0 0,2-5 0 0,1 5 0 0,2 0 0 0,3 5 0 0,0-5 0 0,5 0 0 0,5 2 0 0,3-2 8 0,3 5-8 0,2-3 12 0,6 3-4 0,-3 0 10 0,5-3 2 0,0 3 0 0,6-3 0 0,0-2-20 0,-1 5 0 0,-2-3 0 0,3-2 0 0,-6 0 0 0,3 0 0 0,-3 0 0 0,3 5 0 0,-5-5 11 0,2 2-2 0,-3 3 0 0,1-5 0 0,-6 2-9 0,3 3 0 0,-5-5 0 0,0 2 0 16,-3 3 0-16,0 2 0 0,-3-2 0 0,1-3 0 15,-4 3 0-15,-1-3 0 0,-1 3 0 0,-6-3 0 16,-1-2 0-16,-1 5 0 0,-3-5 11 0,-2 0-11 0,0 0 16 0,-3 0-4 16,0 0 0-16,1-5 0 0,-1 5-3 0,0 0-1 15,0 0 0-15,1-2 0 0,-4-3 2 0,1 3 0 16,-1-3 0-16,4 3 0 0,-6-3-2 0,-1 5-8 16,4-7 12-16,-3 2-4 0,3 3-8 0,-3 2 8 15,-1-5-8-15,1 3 8 0,0 2-8 0,-2-5 0 16,2 5 9-16,-3-2-9 0,0-3 0 0,0 5 8 15,1-7-8-15,-1 5 0 0,-2-3 14 0,5-2-2 16,-3 0 0-16,-2 0 0 0,-1-5-12 0,3 5 0 16,1-7 8-16,-4 2-8 0,-2 3 0 0,3-6 0 15,0-1-12-15,-3 2 12 0,0 0 0 0,-3 2 0 16,0-2 0-16,1 5 0 0,-1 1 0 0,0-3 0 16,-2 6 0-16,3-2 0 0,-4 0 0 0,-4 7-10 0,7-2 10 0,-5-3-8 15,3 5 8-15,-3 0 0 0,3-7 0 0,2 7 0 16,3 0-17-16,0 0 1 0,-3-7 1 0,3 7 0 15,-2-5 15-15,2 5 0 0,2 0 0 0,-2 0-9 16,0-7 9-16,6 0 0 0,-4 0 0 0,-2 5 0 16,0 2 0-16,0 0 0 0,3-5 0 0,-3 5-651 15,0 0-127-15</inkml:trace>
  <inkml:trace contextRef="#ctx0" brushRef="#br0" timeOffset="91933.78">3728 3618 482 0,'0'0'21'0,"5"-2"5"0,1-3-26 0,-4-2 0 16,1 0 0-16,0 0 0 0,-3 2 57 0,2-2 7 15,-2 0 0-15,0 0 1 0,0 0 7 0,-2 0 2 16,2 2 0-16,0-2 0 0,-3 0-5 0,3 7-1 15,0 0 0-15,0 0 0 0,0 0-35 0,0 0-7 16,0 0-2-16,0 7 0 0,0-2-24 0,-3 2 0 16,1 7 0-16,2-2 0 0,-6-3 0 0,1 3 0 15,2 2 0-15,1 0 0 0,-1 0 0 0,3 3 0 16,0-8 0-16,0 3 0 0,0-1 8 0,0-1-8 16,5-3 12-16,3 0-4 0,0 0-8 0,3-2-11 15,2 2 3-15,6-2 0 0,2-3 8 0,3 5 11 16,7-7-3-16,1 5 0 0,2-3-8 0,3-2-12 0,8-2 2 0,0-3 1 15,6 5 9-15,2-2 12 0,0-3-2 0,5-2-1 16,-3 0-21-16,6 2-5 0,5-4-1 0,0 2 0 16,-2 0 29-16,2-5 5 0,0 0 2 0,0 5 0 15,1-7-8-15,1 7-2 0,4-5 0 0,-3 5 0 16,-3-7-8-16,0 4 0 0,3-1 0 0,-3 4 0 16,-3-5 0-16,-5 5-11 0,-2-5 11 0,-8 5-12 15,-3 0 12-15,-6 0 8 0,-4 0-8 0,-6 0 11 16,-5 0-11-16,-8 0 0 0,-3 2 0 0,-5 3 0 15,-3-3 13-15,-5 5 1 0,-8 0 0 0,0 0 0 16,-8 5-30-16,3-3-5 0,-21 5-2 16,7 5 0-16</inkml:trace>
  <inkml:trace contextRef="#ctx0" brushRef="#br0" timeOffset="93751.64">13316 3597 1105 0,'6'-7'24'0,"4"-5"4"0,1 5 2 0,7-3 2 0,4-1-32 0,1-1 0 16,7 10 0-16,1-5 0 0,9 0 32 0,5-1 0 15,3-1 0-15,2 2 0 0,5 0 5 0,1 5 1 0,7-10 0 0,1 5 0 16,-1 2-16-16,1 3-3 0,-1-3-1 0,1 5 0 16,-3 0-5-16,0 0-1 0,-6 5 0 0,-2-5-440 15,-8 7-89-15</inkml:trace>
  <inkml:trace contextRef="#ctx0" brushRef="#br0" timeOffset="136901.01">13208 3677 1134 0,'3'-12'50'0,"-3"12"10"0,0 0-48 0,2 0-12 0,4-2 0 0,-1-3 0 16,0 5 0-16,3 0-10 0,0 0 2 0,0 0 0 16,3 0 8-16,-1 0 0 0,6 0 0 0,0-2 0 15,5-3-12-15,6 5 0 0,-1-7 0 0,6 2 0 16,5 3 29-16,2-3 6 0,4 5 1 0,2 0 0 16,2-7-4-16,4 0 0 0,2 5 0 0,2-5 0 15,3 2 23-15,1 2 4 0,-1-1 1 0,0-1 0 16,0-2-17-16,0 7-3 0,-2-2-1 0,2-3 0 15,-5 5-8-15,-5 0-2 0,-1-2 0 0,-2 2 0 16,0 0-3-16,-2 0-1 0,-1-5 0 0,-2 5 0 16,-1 5-13-16,1-3 8 0,-3 3-8 0,-3-3 0 15,-4-2 0-15,-1 0 0 0,-6 5-8 0,1-5 8 16,-5 2-12-16,-1-2 12 0,-4 5-12 0,-4-5 12 16,-2-5-40-16,-3 5 0 15,-5 0-1-15,0 0 0 0,0 0 24 0,-8 0 5 0,-2 0 0 0,-6 0 1 0,0 5 11 16,-5-5 0-16,-3 0 0 0,-2 0 0 0,-6 0 0 0,0 4 0 15,-2-4 0-15,-1 3-8 0,1 2 8 0,2-3 0 16,-2 3 0-16,-1-3 0 0,1 3 11 0,-6-3-3 16,1 5 0-16,-4-2 0 0,1-3-8 0,0 8 0 15,-3-3 0-15,-3 0 0 0,0 0 0 0,1 0 0 16,-1 0 0-16,-2 0 0 0,-3-2 0 0,5-3-12 16,-2 5 4-16,2 0 8 0,9 0 0 0,-4-2 0 15,6-3 0-15,0 3 0 0,6-5 0 0,2 0 0 16,2 0 0-16,6 0 8 0,5 0 30 0,5 0 6 0,1 0 0 0,10 0 1 15,0 0-25-15,0 0-4 0,13 0-2 0,3 0 0 16,5 0-6-16,3-5 0 0,5 5-8 0,3 0 12 16,5-2-12-16,0 2 11 0,5 0-11 0,3 0 10 15,5 2-10-15,1-2 8 0,-1 0-8 0,0 0 8 16,3 0-8-16,0-2 0 0,0 2 0 0,3 0 0 16,-6 0 0-16,3 0-11 0,-6 0 3 0,1 0 0 31,-6-5-17-31,1 5-3 0,-1 0-1 0,-2 0 0 0,-3-2 29 0,-5-3 0 0,-3 5 11 0,-6 0-3 15,-4 0-8-15,-6 0 0 0,-2 0 0 0,-11 0 8 16,0 0 0-16,0 0 0 0,-13-2 0 0,-3-3 0 16,-6 5-8-16,-7 0 0 0,-5-2 0 0,-3 2 8 15,-5 0-8-15,-3 0 0 0,-6 0 0 0,-4 0 0 16,-3-5 0-16,-3 5 0 0,3 0 0 0,-3-2 0 0,0-3 0 16,0 5 0-16,0-7 0 0,6 7 0 0,-1-5 0 15,6 3 0-15,5-3 0 0,2 5 0 0,6 0 0 0,6-2 0 16,2-3 0-16,2 5-474 15,6 0-95-15</inkml:trace>
  <inkml:trace contextRef="#ctx0" brushRef="#br0" timeOffset="138716.51">3874 3759 763 0,'23'0'33'0,"-9"5"8"0,-1-5-33 0,5 2-8 16,3 3 0-16,1 0 0 0,1-3 46 0,9 5 7 0,0-2 2 0,2-3 0 15,3 3-12-15,3-3-3 0,0-2 0 0,5 5 0 16,-3-5 2-16,3 0 0 0,3 0 0 0,2-5 0 16,-2-2 19-16,2 0 4 0,0 0 1 0,0 0 0 15,1-5-21-15,-4 5-4 0,1 0-1 0,0-7 0 16,-3 2-12-16,-1 5-4 0,-4 0 0 0,0 0 0 15,-3 0-24-15,-5 4-14 0,-3-1 2 0,-5-1 0 16,-3 3 12-16,-3 2 13 0,-5-5-2 0,1 5-1 16,-6 0-10-16,-3 0-12 0,-5 0 2 0,0 0 1 31,0 0-48-31,0 7-10 0,0 2-1 0,-3-1-1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45:38.2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18783 419 806 0,'0'0'36'0,"-6"-2"7"0,4-10-35 0,-1 5-8 0,-2-7 0 0,5 7 0 16,-3 0 104-16,1-5 18 0,2 5 4 0,0-5 1 16,0 5-3-16,0-2 0 0,2-3 0 0,1 5 0 15,-3 5-32-15,3-3-6 0,-1 0-2 0,1 3 0 16,-3 2-28-16,5 0-5 0,3 0-2 0,-3 2 0 16,-5-2 5-16,3 12 1 0,-3 2 0 0,0 0 0 15,0 5 5-15,0 0 0 0,-5 7 1 0,2-3 0 16,0 3-26-16,1-5-6 0,-4 5-1 0,1 0 0 15,0-5-14-15,2-2-3 0,-2 2-1 0,2-7 0 16,1-2-10-16,-1 2 0 0,3-2 0 0,0-12 0 16,0 0 0-16,0 0 0 0,0 0 0 0,3-5 0 15,-1-9-19-15,1 3-2 0,0-4-1 0,2-8 0 16,-2-1-7-16,2-4-2 0,-3-5 0 0,1 0 0 0,0-2 18 0,-1 2 3 16,1 0 1-16,2 7 0 15,-2 0-15-15,-3 5-2 0,3 2-1 0,-1 3 0 0,4 2 27 0,-1 2 0 16,-2 5 0-16,2-5 0 0,0 5 0 0,3 0 14 15,-3 7-2-15,3-2 0 0,0-3-12 0,0 5-16 16,0 0 3-16,0 5 1 0,5-3 30 0,-2 5 6 16,2-7 2-16,0 7 0 0,3-2-26 0,0 2 0 15,0 0 8-15,2 0-8 0,-2 7 0 0,0-7 8 16,-3 0-8-16,-2 5 8 0,-6 2 3 0,-2 0 0 16,0-2 0-16,-6 2 0 0,-5-2 5 0,-3 2 0 15,-2 0 1-15,-3 5 0 0,-2 0 6 0,-1-3 1 0,-5-2 0 16,3 3 0-1,-3-1-45-15,3-4-9 0,0-5-2 0,0 5 0 0,2-10 32 0,6 5 13 0,3-7-1 0,4 5 0 16,6-5-20-16,0 0-5 16,0 0-1-16,8-5 0 15,6-9-22-15,4 7-5 0,1-5-1 0,4 5 0 0,-1 0 14 0,1-2 2 0,-1 4 1 0,1-2 0 16,-1 0 34-16,-1 7 7 0,2-7 2 0,-1 7 0 16,-4 7-18-16,1-7 0 0,-6 9-13 0,3-4 5 15,0 9 27-15,0-2 5 0,-3-3 2 0,3 3 0 16,-6 2 15-16,3 0 3 0,1-2 1 0,2 2 0 15,-3 0-45-15,3-2 0 0,-3 0 0 0,3-3 0 16,-3 3 0-16,-2-2 0 0,-1-6 0 0,-2 3 9 0,5 0-9 0,1 0 8 16,-4-2-8-16,1-3 8 0,-1-2-8 15,4 0 10-15,-4 0-10 0,-2-2 10 0,3-3-10 0,-3 5 12 16,2-7-12-16,-2 0 12 0,0 0-12 0,-3 0 0 16,3 0 9-16,3-5-9 0,-3-2 0 0,0 2 0 15,-3 3 0-15,-2-10 0 0,2 7-14 0,-2-2 2 16,-3 0 1-16,-3 5 0 0,-5-1 11 0,3 3 0 15,-3 0-9-15,-3 0 9 0,-5 7 0 0,3 0 0 16,0 0-9-16,-6 0 9 0,3 12 0 0,-2-5 12 16,2 0-1-16,0 7-1 0,-2 0 2 0,4 0 0 15,4 5 0-15,-1-5 0 0,3 5-27 0,6 0-5 16,-1-2 0-16,6 8-1 0,5-11 21 0,5 5 0 16,0 0 0-16,6-9 0 0,2 6 47 0,3-2 13 15,2-4 4-15,3-6 0 0,-2 3-52 0,2-7-12 16,-3-2 0-16,3-3 0 0,0 1 0 0,1-4 0 0,-1-6 0 0,-3 5 0 15,-5-8 0-15,-2 3 0 0,-3-2 0 0,0-3 0 16,-3-7 13-16,0 0 0 0,-2 0 0 0,2-14 0 16,0 3-5-16,-2-8-8 0,-1 5 11 0,1-7-11 15,-3 7 0-15,0 7 0 0,0-2 0 0,-3 4 0 16,-5 3 0-16,-5 9 0 0,-3 5 0 0,2-2 0 16,4 6 0-16,2 8 10 0,-6-3-2 0,1 10 0 15,-5-3-25-15,-1 10-6 0,0 2-1 0,1 0 0 16,-3 5 48-16,2 9 10 0,3-2 2 0,0 7 0 15,3 0-24-15,2 2-12 0,3 10 12 0,0-5-12 16,0-5 10-16,5-2-10 0,1 0 8 0,4-5-8 16,4 5 20-16,-4-7-2 0,1 0 0 0,2-5 0 15,3 0-37-15,5-6-7 0,3-4-2 0,2 3-876 16,1-9-176-16</inkml:trace>
  <inkml:trace contextRef="#ctx0" brushRef="#br0" timeOffset="1125.13">20201 610 230 0,'-11'-9'20'0,"11"9"-20"0,3 0 0 0,-3 0 0 15,0-8 348-15,3 6 64 0,-1-5 14 0,-2 2 2 0,0 5-260 0,0-7-53 16,0 0-11-16,-2-5-1 0,2 5-13 0,-3 5-2 16,3-10-1-16,0 3 0 0,-3-1-42 0,1 1-8 15,-1 2-1-15,0-5-1 0,1 5-4 0,-4 0-1 16,1 2 0-16,-3 3 0 0,-2 2-3 0,-4 2-1 15,1 8 0-15,-5-1 0 0,-1 3 1 0,-2-3 0 16,2 10 0-16,-2 0 0 0,3-5-27 0,2 7 0 16,3-7 0-16,2 5 0 0,1 0 0 0,2 0 0 15,5-3 0-15,3-2 0 16,-3-2-46-16,9 0-14 0,4-3-4 0,3-4 0 16,6-3 0-16,-3-2 0 0,2-2 0 0,-2-3 0 15,0-9 30-15,0 3 6 0,0 1 0 0,-3-2 1 0,-2-2 27 0,-1 2 17 16,1-2-2-16,-1-7-1 0,-2 7 15 0,0-5 3 15,0 0 1-15,-3 10 0 0,-5-10-6 0,3 7-2 0,2 3 0 16,-2-3 0-16,0 12 1 0,-3-7 0 0,0 7 0 0,0 0 0 16,0 0-6-16,0 0-2 0,0 0 0 0,-3 7 0 15,0 5-10-15,3-5-8 0,-2 5 9 0,2-3-9 16,0 5 0-16,0 3 8 0,2-8-8 0,-2 10 0 16,0-9 0-16,6 6 0 0,7-2 0 0,-2-5 0 15,-6 3 0-15,3 2 0 0,5-9 0 0,3 2 0 16,0-5-22-1,2 3-7-15,-2-10-2 0,5 3 0 0,-2 2 31 0,2-12 0 0,-2 5 0 0,-4-2 0 16,4-8 14-16,-1 3 9 0,-2 0 1 0,0 0 1 16,-3-12-17-16,3 5-8 0,0-10 8 0,-3 1-8 15,-2-8 10-15,2 3-10 0,-2 2 12 0,-3-5-12 16,0 10 19-16,0 2-3 0,-3-2-1 0,0 9 0 0,0 3 9 0,-2-1 3 16,0 8 0-16,-3-3 0 0,2 5-2 0,-2 5 0 15,0-3 0-15,0 5 0 0,0 0-6 0,-2 14-2 16,-1-7 0-16,-2 7 0 0,0 3-6 0,-1 4-2 15,1-2 0-15,0 9 0 0,-3-7-9 0,2 12 10 16,1 0-10-16,0 0 10 0,5-5-10 0,-3 5 0 16,6-5-10-16,-1-2 10 0,1 2 0 0,2-2 0 15,1-7 11-15,4 0-3 0,-2-3-8 0,3 1 0 16,-1-8 0-16,6 5 0 0,-5-2 0 0,5-5 0 16,0-7 0-16,2 0 0 0,3 0 0 0,-2-4 0 15,2-6 0-15,0-2 8 0,-2-2-8 0,2 2 0 16,-3 3 0-16,4-12 8 0,-7 2-8 0,1-7-8 15,-2 5 8-15,-1-5-12 0,-3 5-4 0,1-5-2 16,-6 7 0-16,3-2 0 0,-5 2 1 0,-3 3 0 0,-3-1 0 16,0 8 0-1,-2 4-14-15,0-2-2 0,-3 0-1 0,-5 14 0 0,2-7 34 0,-2 12 0 0,2-3 0 0,-2 3 0 16,3 9 0-16,-1-2 0 0,3 2-12 0,0 3 12 16,3-3-11-16,2 0 11 0,6 5-10 0,-3-5 10 15,0 0 0-15,0-2 0 0,5 2 0 0,0-7 0 16,1 5 0-16,2 0 10 0,0-9-10 0,2 1 12 15,1 3 12-15,-1-9 2 0,1 2 1 0,2-4 0 16,0 1-5-16,1-8-1 0,1-4 0 0,1 6 0 16,0-10-13-16,0 5-8 0,0-4 8 0,0-6-8 15,0-2-83-15,0-2-21 0,-3-5-4 0,-3 0-1146 16</inkml:trace>
  <inkml:trace contextRef="#ctx0" brushRef="#br0" timeOffset="1268.08">20339 283 1324 0,'0'0'118'0,"0"0"-94"16,0 0-24-16,7 2 0 0,1 3 248 0,3-3 44 15,2-2 10-15,6 5 2 0,-1-5-192 0,9 0-39 16,4-5-7-16,1 5-2 16,3-2-102-16,4-5-21 0,4 2-4 0</inkml:trace>
  <inkml:trace contextRef="#ctx0" brushRef="#br0" timeOffset="2814.91">19296 1487 1148 0,'0'0'51'0,"8"-5"10"0,-3 3-49 0,1-5-12 16,-1 2 0-16,0-2 0 0,3-4 131 0,-5 3 23 16,2-1 5-16,-2-3 1 0,-1 1-10 0,4-4-2 15,-6 6 0-15,2-3 0 0,-2 1-60 0,0-6-13 16,0 1-3-16,-2 6 0 0,2-2-12 0,-6 3-4 15,4-3 0-15,-4 0 0 0,1 3-28 0,-3-3-7 16,0 8-1-16,-2-3 0 0,-4 0-6 0,1 7-2 16,-5 0 0-16,-3 0 0 0,-1 7-4 0,-1 0 0 15,-4 2-8-15,-2 7 12 0,0-4-12 0,0 9-8 0,2 1 8 0,-2 11-13 16,5-8 13-16,3 4 0 0,0 8 0 0,5-1 0 16,3 3 0-16,5-6 0 0,5 0 0 0,6 3 0 31,5-6-26-31,10-6-2 0,4 2-1 0,7-12 0 15,0 2-15-15,8-6-4 0,0-6 0 0,3-1 0 0,-1-3 40 0,1-3 8 0,-3-1 0 0,0-6 0 16,-3-2 10-16,1 5 2 0,-9-4 0 0,3-6 0 16,-5 1 22-16,0 2 5 0,-8-1 1 0,-3 1 0 15,-2-7-3-15,-3 2 0 0,0 1 0 0,-6 1 0 16,4-6-37-16,-4 1-21 0,1 1 2 0,-6 0 1 16,1-2 18-16,-4 1-10 0,4-4 10 0,-4 10-8 15,-4-7 8-15,2 1-12 0,-3 4 12 0,-2 3-12 16,0 6-9-16,-3-3-3 0,0 8 0 0,-5 4 0 15,2 4 10-15,-4-1 2 0,-1 6 0 0,0 0 0 0,3 3 12 0,2 2 8 16,1 0 0-16,2 5-8 0,5 0 0 0,3-3 0 16,8 3 0-16,3 2 0 0,2-2 16 0,6 2-3 15,2 1-1-15,6-4 0 0,2 1-12 0,0-5 0 16,3 0 0-16,5 1 0 0,0-4 18 0,-3-4 1 16,3 5 0-16,1-2 0 0,-4-3 5 0,-2-3 2 15,0 8 0-15,-3-10 0 0,0 5-5 0,-5-2-1 16,0-2 0-16,0 1 0 15,-6-4-80-15,3 3-17 0,1-6-3 0</inkml:trace>
  <inkml:trace contextRef="#ctx0" brushRef="#br0" timeOffset="3093.82">19505 1106 2149 0,'0'0'47'0,"0"0"9"0,0 0 3 0,0 0 2 16,3 7-49-16,5-7-12 0,-3 3 0 0,3 1 0 15,2 3 114-15,1-2 20 0,0-3 4 0,5 3 1 16,-3 2-60-16,3 3-12 0,0-3-3 0,-3-3 0 0,5 3-51 15,-2 0-13-15,0 0 0 0,3 1 0 16,-4-4-48-16,1-4-13 0,0 0-3 0,0 0-751 16,3-4-150-16</inkml:trace>
  <inkml:trace contextRef="#ctx0" brushRef="#br0" timeOffset="3303.44">19817 1080 2649 0,'0'0'58'0,"0"0"12"0,-5 0 2 0,0 0 4 0,-1 0-61 0,1 0-15 16,-3 0 0-16,3 5 0 0,-3-3 54 0,0 5 8 16,0 0 2-16,-2-2 0 0,-1 2-52 0,-2 5-12 15,2-3 0-15,1 3 0 0,-4 5 0 0,1-6 0 16,-3 3 0-16,0 5 0 0,0-5 0 0,3 1 0 0,-3 3-9 0,3-4-843 47,0-2-168-47</inkml:trace>
  <inkml:trace contextRef="#ctx0" brushRef="#br0" timeOffset="3588.68">19627 1069 1684 0,'0'0'75'0,"0"0"15"16,0 0-72-16,0 0-18 0,0 0 0 0,0 0 0 16,0 0 116-16,0 0 19 0,0 0 4 0,0 0 1 15,0 0-10-15,0 0-2 0,0 0 0 0,0 0 0 16,0 0-102-16,2 7-26 0,-2-7 0 0,6 4 0 15,-1-4 9-15,3 0-9 0,0-4 10 0,2 4-10 0,1-7 0 0,-3-1 0 16,0 1 0-16,0 0-10 0,-3 0 10 0,3 0 0 16,-3 0 0-16,-2-5-8 0,2 5-5 0,-2 0-1 15,0 5 0-15,-1-7 0 0,-2 9 14 0,0 0 0 16,0-7 0-16,0 7 0 0,0 0 0 0,0 0 0 16,0 0 0-16,0 0 0 0,6 11 0 0,-4-4 16 15,1 7-1-15,-3-2-1 0,3 2-14 0,-3 0 8 16,0 1-8-16,0 3 0 0,0 1 57 0,0 0 6 15,0 2 1-15,0 0 0 0,0 0-64 0,-3 3-18 16,3-3-1-16,-3-4-823 16,3 1-165-16</inkml:trace>
  <inkml:trace contextRef="#ctx0" brushRef="#br0" timeOffset="4129.22">21003 1203 2188 0,'0'0'48'0,"0"0"11"0,8-3 1 0,-6 3 1 0,-2 0-49 0,0 0-12 16,0 0 0-16,0 0 0 0,0 0 105 0,6 3 19 16,-6 6 3-16,2-2 1 0,-2 7-39 0,0 3-7 15,-2 1-2-15,-1 8 0 0,-2-5-35 0,-1 5-7 0,1 7-2 0,-3-5 0 16,-3 5-6-16,4 0-2 0,-4 0 0 0,3 3 0 15,3-4-20-15,-1 1-8 0,4 0 0 0,-1-7 0 16,3-5-19 0,3 8-9-16,-1-15-3 0,4 5 0 0,-1-1 10 0,3-8 1 0,-3 1 1 0,3-3 0 31,0-1-72-31,3-7-14 0,-1-7-3 0,1-1-1115 0</inkml:trace>
  <inkml:trace contextRef="#ctx0" brushRef="#br0" timeOffset="4269.85">20831 1508 1728 0,'0'0'153'0,"0"0"-122"16,0 0-31-16,0 0 0 0,10 0 120 0,1 3 17 15,-3-3 4-15,5 0 1 0,0 4-110 0,3-4-23 16,0 0-9-16,5 0 8 16,0 0-57-16,6 0-12 0,-1-4-3 0</inkml:trace>
  <inkml:trace contextRef="#ctx0" brushRef="#br0" timeOffset="4533.14">21280 1487 2253 0,'-10'3'49'0,"5"4"11"0,-1-3 1 0,-2 3 3 0,0 0-51 0,0 5-13 16,-5-2 0-16,0 1 0 0,2 3 71 0,3 1 11 16,1 3 2-16,-1 1 1 0,5 2 3 0,3-7 1 15,3 5 0-15,2-5 0 16,3 8-122-16,2-8-25 0,1-3-5 0,8-4-1 0,-4 5 41 0,4-9 8 15,-1 1 2-15,1-4 0 0,-3-4 13 0,-3-3 0 0,0-1 0 0,-2 1 0 16,-1-4 0-16,-7-6 0 0,2-2 0 0,-2 5 0 16,-6-5 8-16,-2-2 4 0,2 2 0 0,-4-2 1 15,-4 2-13-15,6 1 0 0,-3 4 0 0,-3 4 0 16,3-2 0-16,0 5 0 0,0 3 0 0,3 1 0 16,0 6-96-16,5-3-21 0,0 4-5 0,5 8-933 15</inkml:trace>
  <inkml:trace contextRef="#ctx0" brushRef="#br0" timeOffset="5134.1">22117 1508 2649 0,'0'-4'58'0,"0"-3"12"0,0 0 2 0,-3 4 4 0,-2-4-61 0,5 2-15 15,-3 3 0-15,-2-7 0 0,-3 9 54 0,2 0 8 16,6 0 2-16,0 0 0 0,0 0-20 0,0 0-4 15,-5 9-1-15,5-7 0 0,0 5-11 0,0 1-3 16,-3 3 0-16,1-1 0 0,-1 1-25 0,1 4 0 16,-1-1 0-16,-2 4 0 0,5-3 0 0,-3-4 0 15,3 8 0-15,3 2 0 0,5-7 0 0,-3 1 0 16,0-1 0-16,-5 2 0 0,11-6 0 0,-3 4 0 16,0-7 0-16,5 4 0 15,-3-3-46-15,4-4-14 0,-6-1-4 0,5-6 0 0,0 3 52 0,-2-4 12 16,4-4 0-16,1 1 0 0,-2 0 0 0,4-4 0 0,-2-4 0 15,3 1 0-15,-4 0 0 0,4 0 0 0,-3-2 0 0,-3 2 0 16,6-1 0-16,-6-3 0 0,0 4 0 0,-2-1 0 16,-3 1 0-16,-1 3 0 0,1-6 0 0,-2 1 0 15,-4 2 48-15,1-3 13 0,-3 1 3 0,-3 1 0 16,3-3-52-16,-2 4-12 0,-1-3 0 0,-2-2 0 16,-8 0 0-16,10-2 0 0,3 0 0 0,0-5 0 15,0 0-11-15,0 1-5 0,3 1 0 0,-3-7-1 16,0 3 27-16,0 2 6 0,7 8 0 0,-7-4 1 15,0 8-17-15,0 2 0 0,0-2 0 0,0 7 0 0,0 5 0 16,0-7 0-16,0 6 0 0,0 3 0 0,0 0 55 0,0 0 7 16,0 7 2-16,0 0 0 0,0 7-52 0,0 1-12 15,-2-4 0-15,2 10 0 0,0-6 0 0,2 8 0 16,-2-2 0-16,6 7 0 16,-4-4-48-16,1 0-13 0,0 1-3 0,2 4 0 0,-5 1 52 0,0-4 12 15,0 2 0-15,5 0 0 0,-2-2 48 0,-3-4 13 16,0 1 3-16,-3-2 0 0,-2 0-52 0,5 1-12 15,0 1 0-15,5-6 0 0,1-3 0 0,-1 9 0 16,-3-6 0-16,6-6 0 16,3-4-48-16,-3 0-13 0,3 1-3 0,-4-8 0 15,7-8 0-15,-4 6 0 0,1-5 0 0,-1-5 0 16,-2 1-102-16,-2-11-21 0,-4 1-4 0,1 2-1 0</inkml:trace>
  <inkml:trace contextRef="#ctx0" brushRef="#br0" timeOffset="5254.78">22498 1275 1958 0,'0'0'87'0,"0"0"17"0,0 0-83 0,0 0-21 0,0 0 0 0,0 0 0 16,0 0 92-16,0 0 13 0,0 0 3 0,0 0 1 15,0 0-25-15,0 0-4 0,0 0-2 0,0 0-822 16,5 0-164-16</inkml:trace>
  <inkml:trace contextRef="#ctx0" brushRef="#br0" timeOffset="5421.33">21979 1200 2188 0,'0'0'48'0,"5"0"11"0,3 0 1 0,5 0 1 0,1 3-49 0,4-3-12 15,1 4 0-15,7-4-646 16,6 0-132-16</inkml:trace>
  <inkml:trace contextRef="#ctx0" brushRef="#br0" timeOffset="6573.91">22884 1386 2649 0,'0'0'58'0,"0"0"12"0,0 0 2 0,8-9 4 0,-8 6-61 0,5-4-15 16,-2 3 0-16,-1-4 0 0,-2 1 54 0,6 0 8 15,-4 0 2-15,-2 3 0 0,0-3-1 0,0 4 0 0,-2-2 0 0,-4-2 0 16,1 7-50-16,-3-2-13 0,0 2 0 0,-8 0 0 16,6 2 0-16,-6 3 0 0,8 2 0 0,-5 0 0 15,-3 0 0-15,8 7 0 0,0-7 0 0,3 8 0 16,-1 1 0-16,6-7-11 0,6 3 3 0,2 2 0 31,-3 0-38-31,8 1-7 0,0-1-2 0,1 2 0 0,-4-6 44 0,1 4 11 0,-1-3 0 0,-2 3 0 16,3-2 0-16,-3-2 0 0,2 1 0 0,-2 4 0 15,-8-8 0-15,8 4 0 0,-5-4 0 0,0 5 0 16,-6-2 0-16,3-6 0 0,-3 3 0 0,-5-4-8 0,0 6 8 0,-2-7-12 16,-6 3 12-16,3-3-12 15,-3-2-35-15,0 5-7 0,-3-2-2 0,-2-3 0 16,0 0 19-16,5 4 3 0,0-4 1 0,3 0 0 16,5 3 1-16,3-3 1 0,5 0 0 0,0 0 0 0,0 0 55 0,8-3 10 15,2 3 2-15,6-4 1 0,0 1-8 0,5-2-1 16,6 5-1-16,2-7 0 0,-3 7-27 0,1-2 0 15,5-7 0-15,-9 6 0 0,4-4 0 0,-1-4 0 16,1 3 0-16,2-3 0 0,-3 4 41 0,1-3 3 16,-9-2 1-16,3 3 0 0,-2-3-25 0,-6-7-4 15,6 5-2-15,-6-4 0 0,0 3-14 0,-2-3 11 16,2 4-11-16,-2-3 10 0,-9 1-10 0,6 1 0 16,-8 1 0-16,5 3 0 0,-10 1 0 0,2-2 0 15,-2 5 0-15,-5 0 0 0,-1 0 0 0,-5 3 0 16,-2 4 0-16,2 0 0 0,-3 0 0 0,1 4 0 15,-1 3 0-15,1 0 0 0,4 8-14 0,1-4-2 0,-5 1 0 16,10-3 0-16,0 6 27 0,3-1 5 0,-1 2 0 16,6 1 1-1,6-1-65-15,-1-2-12 0,3 3-4 0,10-1 0 0,-2-7 52 0,3 6 12 0,-1-8 0 0,1 4 0 32,-1-4 0-32,25-14 0 15,17-14 0-15,-1-5 0 16,-14 5 48-16,-8 0 13 0,-3-2 3 0,-8-3 0 15,-7 4-43-15,7-6-8 0,-7 0-1 0,7-5-1 16,-2-5-11-16,-3-1-16 0,-2 3 4 0,7-8 1 16,-7 4 37-16,-1 4 7 0,-10 10 2 0,0 5 0 15,-5 2-11-15,-3-2-3 0,8 10 0 0,-8 1 0 0,0-2 1 16,-3 5 0-16,3 7 0 0,0 0 0 16,-5 5-22-16,-6-3-18 0,3 5 3 0,-2 5 1 0,2 2 14 0,-3 0 0 15,1 5 0-15,-3 2 0 0,7 1 0 0,-7 3 0 16,8 6 0-16,-9-3 0 0,7 7 0 0,-4-4 0 15,3 0 0-15,-3 6 0 32,1-1 0-32,-9 27 0 15,-7 31 0-15,2 0 0 0,6-33 0 0,4-2 8 16,1-17 0-16,3 3-8 0,-1-10 0 0,3 1 0 16,0-3-10-16,5-8 10 0,-2 4 0 0,0-10 0 15,0 6 0-15,5-10 0 0,-3 3 0 0,3-4 0 16,-5-2 9-16,10-2-1 0,-2 1-8 0,-3-4 0 15,5-7 0-15,0 3 0 0,3 1 0 0,0-4 0 16,0-7 0-16,3 7 0 0,-1-11 0 0,3 4 0 0,1-8 0 16,1-3-8-16,4 4 8 0,-1-1-8 0,1-3 8 15,5-4-8-15,-3-3-8 0,-3 3 0 0,1-3-1 16,5 3 0-16,-8-3 3 0,-3 3 1 0,-2-4 0 0,-4 8 0 16,-7-3 1-16,0 2 0 0,-7 5 0 0,-4-8 0 15,-2 4-8-15,-8 1-2 0,-1-2 0 16,-4 8 0-16,-1-4-34 0,6 1-6 0,-3 7-2 0,3 0 0 15,3 3 52-15,2 1 12 0,0 3 0 0,3 0 0 16,0 0 0-16,5 3 0 0,8-3 0 0,0 0 0 16,0 4 0-16,5 3 0 0,3-4 0 0,2 4 0 0,1-3 48 15,8 3 13-15,-1-7 3 0,1 0 0 16,7 0 0-16,1 0 0 0,4-2 0 0,-2-3 0 0,-2-2-52 0,2 3-12 16,-3-3 0-16,-2 0 0 0,-3-8 0 0,-2 4 0 15,-3 4 0-15,-3-8 0 0,3 8 0 0,-8-7 0 16,0 10-12-16,-6-6 12 15,6-2-53-15,-8 5-4 0,0-4-1 0,-2 8 0 0</inkml:trace>
  <inkml:trace contextRef="#ctx0" brushRef="#br0" timeOffset="7478.35">23180 1511 1728 0,'24'0'38'0,"-16"4"8"0,-5-4 2 0,-1 0 0 15,6 0-39-15,0 0-9 0,0 0 0 0,3-7 0 16,-1 3 53-16,3-3 9 0,1 4 2 0,-1-9 0 0,0 3 0 0,-2-3 0 16,5 1 0-16,-6-4 0 0,3 1-15 0,1 0-2 15,-6-5-1-15,-1 5 0 0,4-12-14 0,-3 1-4 16,-5-4 0-16,5-4 0 0,0-7 21 0,-1 7 4 15,-4-9 1-15,5 5 0 0,0 1-43 0,-5 1-11 16,5 2 0-16,-1 2 0 0,-7 8-12 0,6-1-4 16,-4 10 0-16,1 0-1 0,-3 2 17 0,0 5 0 15,0 7 0-15,0 0 9 0,0 0 3 0,-5 0 1 16,-1 7 0-16,-1 0 0 0,-1 1 14 0,2 3 2 16,1 3 1-16,-3-2 0 0,-2 9 3 0,2-7 1 15,0 5 0-15,-3 7 0 0,0-5-25 0,1 8-9 16,2 3 0-16,0-6 9 0,-3 10 3 0,6-3 1 15,-5-1 0-15,10 1 0 0,-3 5-1 0,3-10-1 16,3 0 0-16,2 5 0 0,0-4-11 0,8 4 8 16,1-10-8-16,-1 1-880 15,5 1-182-15</inkml:trace>
  <inkml:trace contextRef="#ctx0" brushRef="#br0" timeOffset="18178.34">18873 2146 1152 0,'0'0'102'0,"0"0"-82"15,0 0-20-15,0-7 0 0,0 7 96 0,2 0 16 16,1-7 2-16,5 7 1 0,3-3-93 0,2-1-22 16,0-4 0-16,6 4 0 0,4 1 0 0,1-1-16 15,5 1 4-15,3-1 1 16,0 4-23-16,2-3-5 0,3 3-1 0,3 0 0 0</inkml:trace>
  <inkml:trace contextRef="#ctx0" brushRef="#br0" timeOffset="18747.86">21918 2219 115 0,'0'0'0'0,"0"0"10"0,5-3-10 0,1-1 0 0,-6 4 0 0,8-5 0 15,2 2 196-15,11-1 38 0,-2 1 7 0,2-1 2 16,3-3-160-16,8 4-32 0,-1-1-7 0,6-3 0 15,3-1-4-15,5 4-1 0,13-3 0 0,0 4 0 16,1-4 19-16,4 3 4 0,3 1 1 0,6-1 0 16,2 1-19-16,0-1-4 0,0-1-1 0,8 2 0 15,3-1-39-15,-3 1 0 0,2 3 0 0,1 0-729 16</inkml:trace>
  <inkml:trace contextRef="#ctx0" brushRef="#br0" timeOffset="38214.32">2955 2560 1209 0,'0'0'108'0,"0"0"-87"15,-5 0-21-15,5 0 0 0,0 0 113 0,0 0 19 16,0 0 3-16,0 0 1 16,0 0-51-16,13 0-9 0,-7 0-3 0,7 0 0 0,0 0-5 0,0-3 0 15,8-1-1-15,1-1 0 0,-1 2-21 0,5-1-4 16,6 1-1-16,0-4 0 0,13 0-2 0,0 0-1 15,0-2 0-15,13 2 0 0,-5 4-18 0,2-1-4 16,6-3-1-16,5 4 0 0,-2-1 1 0,2 4 1 16,-2-3 0-16,4-1 0 0,-2 4-1 0,6-7 0 15,-3 2 0-15,0 2 0 0,-6 3 2 0,-2-4 0 16,-3 1 0-16,0-1 0 0,-7 1 2 0,-4-1 1 16,-2 4 0-16,0-3 0 0,-8-1 16 0,-5 4 3 15,0-3 1-15,-6-1 0 0,-5 4-41 0,0 0 0 16,-5 0 0-16,0 0 0 0,-5-5 0 0,-1 2 12 0,-4 3-2 0,-6 0 0 15,0 0-10-15,0 0 0 0,0 0 0 0,-8 0 0 32,-3 0-178-32,3 0-41 0</inkml:trace>
  <inkml:trace contextRef="#ctx0" brushRef="#br0" timeOffset="40340.64">17227 158 1774 0,'0'0'39'0,"0"-2"8"0,3-5 1 0,-3 2 3 0,0 5-41 0,0-7-10 16,0 7 0-16,0-7 0 0,0 7 80 0,-3-7 13 16,-5 7 3-16,3-5 1 0,0 5-1 0,-3 0-1 15,-6 0 0-15,4 5 0 0,2-5-43 0,-3 7-8 16,1 0-1-16,-6 0-1 0,0 5-26 0,0-3-4 16,0 3-2-16,-2 7 0 0,-1 0-10 0,1 2 0 15,4 0 0-15,1 7 0 0,0-2 0 0,0 2 10 16,5 3-2-16,-3-3-8 0,3 5 0 0,0-5 0 15,0-2-10-15,6 2 10 0,-1-2-10 0,3-7 10 16,0 2 0-16,3-9-9 16,5 2-17-16,-3 0-3 0,0-2-1 0,6-10 0 15,2 5-1-15,0-7 0 0,6-2 0 0,2-3 0 0,0-2 7 0,0-2 0 0,3-3 1 0,-5-2 0 16,-4-5 11-16,-1 5 1 0,4 0 1 0,-5-5 0 31,-2 5-17-31,-3 0-3 0,-5 2-1 0,-1 3 0 16,1-1 49-16,-16 3 10 15,-11 7 1-15,0 0 1 16,8 7-12-16,3-7-2 0,5 10-1 0,3-8 0 16,-3 5-15-16,8 0-10 0,5-2 2 0,3 2 0 15,-8-7 8-15,11 0-12 0,2 2 12 0,0 5-12 16,0-7 12-16,1 5-8 0,-4-5 8 0,1 7-8 0,-3 0 20 0,0-7 5 16,-3 7 1-16,0-2 0 0,0 2 32 15,-2 0 6-15,-3 0 2 0,0 0 0 16,0 0-6-16,0 0 0 0,0-2-1 0,0 5 0 0,-3-6-31 0,3 3-5 15,3 7-2-15,-3-9 0 16,0-5-113-16,5 2-22 0,1 5-5 0,2-2-985 16</inkml:trace>
  <inkml:trace contextRef="#ctx0" brushRef="#br0" timeOffset="41340.4">17460 466 2134 0,'0'-2'47'0,"0"2"9"0,-5-5 3 0,-1 3 1 0,1-3-48 0,-3-2-12 16,0 0 0-16,0 0 0 0,3 7 69 0,-3-5 11 0,3-2 3 16,-1 7 0-16,-2 5-19 0,8-5-3 15,0 0-1-15,-5 2 0 0,2-2-48 0,-2 5-12 0,0 2 0 0,0 0 0 16,2 5 0-16,3-5 0 0,-3 5 0 0,1 4 0 16,-1-4-14-16,0-3 4 0,-2 10 1 0,2-5 0 15,3-2 17-15,-2 0 3 0,2-3 1 0,0 3 0 31,0-10-32-31,0-2-7 0,2 12-1 0,-2-12 0 0,8 0 8 0,-2 0 2 0,7 0 0 0,-3 0 0 16,-7-4-10-16,2-4-3 0,1 6 0 0,-1-5 0 16,-2-5 18-16,-1 5 3 0,1-5 1 0,0 5 0 15,-6-7 9-15,0 5 8 0,1-1-8 0,-1 1 11 0,-2-3-11 16,-3 5 0-16,0 0 0 0,0 0 0 0,0 2 20 16,3 3 0-16,-1-3-1 0,6 5 0 0,0 0-7 0,0 0-2 15,0 0 0-15,0 0 0 0,0 0-20 0,0 0-4 16,6 0-1-16,4 7 0 15,1-7-38-15,2 0-8 0,6 0-2 0,-1-2 0 16,-2-3 28-16,3 3 6 0,-1-3 1 0,1-2 0 16,-1 0 15-16,-2 5 3 0,-3-8 1 0,0 8 0 0,1-5 45 0,-4 2 10 15,1-2 2-15,-3 7 0 0,-3-7 22 0,3 0 5 16,-3 7 1-16,-5 0 0 0,6-2-28 0,-6 2-6 16,0 0-1-16,7 2 0 0,-7-2 19 0,0 0 3 15,0 0 1-15,6 7 0 0,-6-7-52 0,2 7-12 16,1-7 0-16,-3 0 0 0,0 0 0 0,0 0 0 15,0 7 0-15,0-7 0 0,0 0 0 0,0 0 0 16,0 0 0-16,0 0 0 0,0 0 0 0,0 0 0 16,0 0-9-16,0 0 9 0,-3 0 0 0,-2-2 0 0,0-3 0 15,-3 5 10-15,3 0-10 0,-1 0 0 0,1 0 0 16,0 0 0-16,-8 0 0 0,-1 7 0 0,1-2 0 0,2 2 0 16,-2 0 0-16,3 7 0 0,-1-2 0 0,3-3 0 15,-2 3-12-15,2 2-5 0,2-2-1 0,4 2 0 16,-1-7 29-16,6 7 5 0,-1-7 2 0,4 0 0 15,-1-2-63 1,3 2-13-16,0-7-2 0,-3 5-1 0,-5-5 46 0,8 0 15 0,-3-5 0 0,3 3-10 16,-2-3 10-16,-1-2 0 0,0 0 0 0,0 2 0 15,-2-9-12-15,-3 7-1 0,5-5 0 0,-2 3 0 16,0-3 31-16,-1 3 6 0,1-1 2 0,-3 3 0 16,0 5-2-16,3-10 0 0,2 12 0 0,-5 0 0 15,0 0 3-15,0 0 0 0,0 0 0 0,0 0 0 16,0 0-27-16,0 0 0 0,-3 7 0 0,1 0 0 0,2 0 8 0,2 5-8 15,-2 2 8-15,3-2-8 0,0-3 0 0,2 3 0 16,0 7 0-16,3-10 0 0,0 3-9 0,3-5 9 16,-1 0 0-16,1 5 0 0,-3-10-22 0,0 6 2 15,0-4 1-15,-1 1 0 0,1-5 19 0,3-5-10 16,-3 5 10-16,0-4-8 0,0-4 8 0,0 1 0 16,-3-7 0-16,6 5 0 0,-6-8 0 0,3 3 8 15,0-7-8-15,-3 2 0 0,0-7 8 0,3 5-8 16,0-7 8-16,-2-5-8 0,-6 7 18 0,0-2-1 15,2 0 0-15,3-3 0 16,-2 5-65-16,-3 5-12 0,3 0-4 0,-6 2 0 0,0 5 80 0,3 2 15 16,-2 5 3-16,-1 5 1 0,3 2-5 0,-5 0-1 0,-3 7 0 15,0 2 0-15,3 3-20 0,-3 2-9 0,-3 0 8 0,6 5-8 16,2 7 0-16,-2 2 0 16,-8-2 0-16,2 2 0 0,3 5 31 0,3 0 13 15,0-5 4-15,2 3 0 0,6-5-34 0,-1-5-6 0,1 7-8 0,2-14 11 16,3 5-11-16,0-5 0 0,5-2 0 0,1-2 0 15,1-6-49-15,9 1-15 16,0-10-4-16,5 1 0 0,0-6-160 0,-2-2-32 0</inkml:trace>
  <inkml:trace contextRef="#ctx0" brushRef="#br0" timeOffset="41510.94">18005 344 1785 0,'0'0'159'0,"-3"5"-127"16,-2-5-32-16,0 0 0 0,-1 2 197 0,6-2 34 16,0 0 6-16,0 0 2 0,0 0-191 0,0 0-37 15,0 0-11-15,0 0 0 16,0 0-48-16,0 0-12 0,8 7-4 0,0-7 0 0</inkml:trace>
  <inkml:trace contextRef="#ctx0" brushRef="#br0" timeOffset="41676.5">17992 532 2775 0,'-6'12'123'0,"1"-12"25"0,0 2-118 0,0-2-30 0,-1 7 0 16,1-7 0-16,5 0 29 0,0 0 0 0,0 0 0 0,0 0-869 47,3 10-173-47</inkml:trace>
  <inkml:trace contextRef="#ctx0" brushRef="#br0" timeOffset="42531.77">17248 982 403 0,'-5'-8'36'0,"0"8"-36"15,2-2 0-15,-2-3 0 0,-3 3 352 0,0-3 64 0,-3 3 13 0,6-3 3 16,0 10-295-16,-3-3-58 16,0-2-12-16,-3 5-3 0,1 2 28 0,-1 0 4 0,-8 3 2 0,4-1 0 15,4 0-54-15,-2 10-12 0,2-7-1 0,-2 4-1 16,2 3-30-16,3-5 0 0,6 5 0 0,-1 0 0 15,3-5 0-15,3 3 0 0,7-6 0 0,1 3 0 16,-3-7 0-16,8 5 0 0,5-9 0 0,-3 6 0 16,-4-9 0-16,-1 0 0 0,-2-5 0 0,4-2 0 15,1 0 0-15,-2-5 0 0,-1-2 0 0,-3 3 0 16,1-4-45-16,-1 1-15 0,-4 0-4 0,-1-5 0 16,0 1 52-16,1 3 12 0,-6-6 0 0,0 7 0 15,-3 2 0-15,3-2 0 0,-5 3 0 0,-1 4 0 16,-2-1 0-16,1 1 0 0,-1 7 0 0,-3 0 10 0,0 5-10 0,-2-3 0 15,0 6 0-15,2 3-11 0,1 1 27 0,-1-3 4 16,1 3 2-16,2 0 0 0,8-3-22 0,-3 5-13 16,0-2 1-16,6-5 1 15,2 5-21-15,3-3-5 0,3-9-1 0,2 0 0 0,0 0 12 0,1 0 2 16,-1-7 1-16,3 0 0 0,-3 0 7 0,0 3 2 16,0-3 0-16,-2-1 0 0,0 1 76 0,-1 0 15 15,1 5 3-15,-3-3 1 0,2 3-30 0,-2-7-7 16,-3 6 0-16,6 3-1 0,-6-5-31 0,3 3-12 15,0 2 8-15,0 0-8 0,-3 2 30 0,1 3 1 16,-1-5 0-16,0 3 0 16,-2 6-50-16,0-2-9 0,-3 0-3 0,2 0 0 0,-4 0 31 0,2 3 0 15,-3-6 0-15,-2 3 0 0,2 0 21 0,0 0 11 16,-2 1 1-16,2-4 1 16,-2-1-54-16,2 6-12 0,-2-9-1 0,5 0-1 0,0 0 34 0,0 0 0 15,3-5 0-15,2-2 0 0,3 7-23 0,0-12 3 0,0-2 0 0,5 3 0 31,0 4-20-31,1-8-3 0,-1 6-1 0,0 2 0 0,-2-5 28 0,2 5 4 0,-3 2 2 0,-2-2 0 16,0 5 10-16,-8 2 14 0,0 0-3 0,0 0-1 16,0 0 18-16,8 9 4 0,-5-4 1 0,0 2 0 15,-3 5-1-15,0-3-1 0,0 3 0 0,-3-2 0 16,3 6 26-16,0-7 6 0,0 3 1 0,3-5 0 16,2 5-180-16,0-10-36 0,3 5-8 15,0-2-959-15</inkml:trace>
  <inkml:trace contextRef="#ctx0" brushRef="#br0" timeOffset="43493.11">17769 880 1497 0,'0'-14'66'0,"3"12"14"0,-3-7-64 0,0 6-16 16,0 3 0-16,0 0 0 0,0 0 106 0,0 0 18 15,-3 0 3-15,3 12 1 0,-2-10 0 0,-4 5 0 16,4 12 0-16,-1-5 0 0,-2 0-41 0,-3 5-8 15,0-5-2-15,3 7 0 0,5-2-35 0,-3 2-7 16,0-6-2-16,3 3 0 0,0 4-12 0,0-6-2 16,6 0-1-16,-4-4 0 15,1 2-66-15,2-7-12 0,3 5-4 0,-2-5 0 0,1-4 52 0,1 1 12 16,3-4 0-16,0-4 0 16,-1-6-54-16,1-2-8 0,2 5-2 0,-2-7 0 15,-3 2 0-15,-1-9-1 0,1 2 0 0,0 5 0 0,-5-7 48 0,2 2 17 0,3-6-12 16,-5 8 12-16,2-2 0 0,-2 0 12 0,-1 5-1 0,-2 3 0 15,6 1 31-15,-4 3 6 0,-2 2 2 0,0 5 0 16,0 0 18-16,0 0 4 0,-2 5 1 0,10 4 0 16,5-1-58-16,-8 3-15 0,-13 3 0 0,-2-2 0 15,4 2 0-15,1 0 0 0,2 1 0 0,1 3 0 16,-1 1 0-16,0 0 0 0,3-5 0 0,0 0 0 16,0 0 0-16,0-2 0 0,3-3 0 0,0 3 0 15,-3 0 0-15,0-10 0 0,0-2 0 0,0 0 0 16,0 0 0-16,0 0 0 0,8 0 0 0,-3 0 0 15,0-7 0-15,1 0 0 0,-1 0 0 0,0-5 0 16,3 3 0-16,0-3 0 0,3 0 0 0,-1-2 0 0,-2 5 0 0,0-3 0 16,0 5 0-16,0-5 0 15,0 10-38-15,0-3-10 0,-3-2-3 0,-5 7 0 0,0 0 51 16,0 0 0-16,0 0 0 0,0 0 12 0,3 7 26 0,-1 0 5 16,1 0 1-16,0 5 0 0,-3 0-24 0,0-5-4 15,2 2 0-15,-2 6-1 0,0-8-24 0,3 4-5 16,0 3-1-16,-1-2 0 0,4-9 15 0,-4 6 0 15,4-2 0-15,-1 0 0 0,0-5 0 0,0-2 0 16,3 0 0-16,-2 5 0 0,-6-5 0 0,5-5 0 16,0-2 0-16,1 5 0 0,-1-5 0 0,0 2 0 15,0-2 0-15,-2 0 0 0,2 2 0 0,-2-2 0 16,0-2 0-16,-3 0 0 0,2 6 0 0,1-1 0 16,-3-4 0-16,0 8 0 0,3-7 0 0,-3 7 0 15,0 0 0-15,0 0 0 0,0 0 34 0,0 0 10 0,0 0 1 0,0 0 1 16,0 0-22-16,0 7-5 0,2 1-1 0,-2 3 0 31,3 1-18-31,2 5 0 16,6 6 0-1,2-7 0-15,0-1 0 0,-5-4 0 0,3-4 0 0,-3-7 0 16,0 0 0-16,0 0 0 0,2-2 0 0,1-3 0 16,-3-2 0-16,0-4 0 0,-1 3 0 0,-1-6 0 15,-1 5 0-15,0-3 0 0,1-7 0 0,-4 5 0 16,-7 3 0-16,2-4 0 0,3 1 0 0,0 3 0 15,-5 1 0-15,2 5 0 0,-5-2-11 0,3 5 11 0,0-3 0 16,0 5 0-16,-6 5 8 0,3-3-8 0,3 5 0 16,0-2 0-16,-1 2-11 0,4 0 11 0,-1 0 0 0,3 5 0 15,3-3 9-15,-1-1-1 16,-4 3-58-16,4 1-11 0,9-3-3 0,-3 3 0 0,0-5 52 16,0 0 12-16,0 0 0 0,2 0 0 0,-2 0 0 0,3 1 0 15,-3-1 0-15,0 2 0 0,-6-2 0 0,1 2 0 16,-3-4 0-16,0 2 0 0,0 5 0 0,-3-10 0 15,-5 5 0-15,0 5 0 0,-2-5 48 0,2 0 13 16,2 0 3-16,-4 0 0 0,-9-2-52 0,1-3-12 16,2 5 0-16,3-7 0 15,0 0-100-15,2-7-22 0,0 5-5 0,6-5-1025 0</inkml:trace>
  <inkml:trace contextRef="#ctx0" brushRef="#br0" timeOffset="43614.78">18201 906 1958 0,'0'0'87'0,"-8"5"17"0,2-3-83 0,-1 3-21 0,-4-3 0 0,0-2 0 16,1 7 0-16,2-7 0 0,0 5 0 0,3-3-576 15,-3 3-119-15</inkml:trace>
  <inkml:trace contextRef="#ctx0" brushRef="#br0" timeOffset="43762.39">17492 918 2386 0,'0'0'52'0,"0"0"12"0,0 0 1 0,8 2 3 0,2 5-55 16,3 0-13-16,-2-2 0 0,5 2-1058 16</inkml:trace>
  <inkml:trace contextRef="#ctx0" brushRef="#br0" timeOffset="44623.14">17275 1694 2300 0,'0'0'51'0,"0"0"10"0,2-5 3 0,1-2 0 0,0 3-52 0,-1-3-12 0,-2 4 0 0,0-4 0 16,0 2 70-16,0 5 11 0,-2-7 3 0,2 7 0 16,-3-2-32-16,-2 2-7 0,-6 0-1 0,3 0 0 15,0 0-19-15,3 2-4 0,-6-2-1 0,1 7 0 16,-3 1-20-16,-1-1 0 0,6 0 0 0,0-3 0 16,0 8 0-16,3-2 0 0,3-3 0 0,2 4 0 15,2-4 0-15,1 8 0 0,2-8 0 0,6 4 0 16,2-4-21-16,0 5-9 0,-2-2-2 0,2-3 0 15,3 4-25-15,0-4-6 0,-3 0-1 0,-2 5 0 16,-1-5 6-16,-2 3 1 0,-5-3 0 0,2 5 0 16,-5 2 13-16,-3-7 2 0,-2-3 1 0,-3 10 0 0,-2-2 41 0,-1-5 0 15,-2 3 0-15,-1-6 0 0,-1 8 0 0,-4-5 0 16,1 0 0-16,4-4 0 0,4 1 0 0,-1-4 0 16,-2 3 0-16,5 1-8 0,8-4 8 0,0 0 8 15,-5-4-8-15,5 4 11 0,8-7-11 0,0 4-11 16,0-1 3-16,-1 4 0 15,7-7-20-15,2-1-4 0,-3 1-1 0,3 3 0 16,0-3-5-16,2 0-1 0,3 0 0 0,0-1 0 16,-2-3 0-16,-3 4 0 0,-3-7 0 0,-2 4 0 0,4-6 75 0,1 2 16 15,-2-3 2-15,1-2 1 0,1-2-15 0,-2-2-4 16,-4-6 0-16,6-4 0 16,-3 1-50-16,0-8-10 0,1 4-3 0,-4 3 0 0,1 0 59 0,-6 8 11 15,0 3 2-15,-5 8 1 16,0 3-22-16,-2 1-5 0,-3-2-1 0,-3 8 0 0,2 1 64 0,-2 3 13 0,0 0 2 0,-2 7 1 15,2-2-39-15,-3 4-8 0,3-1-2 0,0 3 0 16,-2 3-29-16,2 5-7 0,0-2-1 0,3 9 0 16,-3-3 0-16,2 1 0 0,4 1 0 0,-1 1 0 15,1 0-12-15,2-9 0 0,0 6 0 0,2-2 0 16,-2-2 0-16,5-2 0 0,-2 1 0 0,2 4 0 16,3-11 0-16,3 3 0 0,0-2 0 0,-1-2 0 15,3-6 0-15,-5-1 0 0,-2-3 0 0,4-3 0 16,1-1 0-16,-1-3 0 0,1 0 0 0,-1-1 9 15,-2 1-9-15,0-4 0 0,0 4 0 0,0-8 0 16,0 1 12-16,-3 3 8 0,3 1 0 0,-5-2 1 16,2 1-21-16,-2 4 0 0,2 0 0 0,-2-3 0 15,0 5 0-15,-3 5 0 0,2-7 0 0,-2 7 0 16,0 0 0-16,0 0 0 0,0 0 0 0,3 7 0 0,-1 8 56 0,1-8 6 16,-3 4 2-16,3 4 0 0,-3-4-52 0,0 3-12 15,2 0 0-15,1 1 0 0,-3-1 0 0,3 2-18 16,-1-2 4-16,4 0 1 0,-4 1 13 0,4-8 0 15,-1 7 0-15,0-10 0 0,0 3 0 0,3 0 0 16,-8-7-8-16,8 0 8 0,3 0-21 0,0-7-2 16,-6 0 0-16,0 0 0 15,0-4-192-15,3-8-38 0,0-17-8 0,-8 11-2 0</inkml:trace>
  <inkml:trace contextRef="#ctx0" brushRef="#br0" timeOffset="44738.83">17605 1584 979 0,'0'0'87'0,"-2"4"-70"0,4-1-17 0,-2 4 0 32,6 2 272-32</inkml:trace>
  <inkml:trace contextRef="#ctx0" brushRef="#br0" timeOffset="45337.05">18042 1696 2343 0,'0'0'104'0,"-5"0"21"16,-1-2-100-16,-4-3-25 0,-1 5 0 0,1-7 0 0,-6 7 73 0,0-4 10 16,3 4 1-16,-3-3 1 0,5 6-1 0,1-3-1 15,-1 0 0-15,3 4 0 0,3 3-63 0,-3 0-20 16,0 1 10-16,3-1-10 0,2 4 0 0,-2-4-9 16,-3 8 0-16,2-4 0 15,-1 3-15-15,4 0-2 0,-2 5-1 0,-1 0 0 0,4-5 12 0,2 3 3 16,0 2 0-16,2-5 0 15,1-3-42-15,5 3-8 0,0-6-2 0,2-1 0 16,1 0-8-16,2-7-3 0,-2-3 0 0,7-1 0 16,-2-3 38-16,3-8 7 0,-3 4 2 0,-3-3 0 0,-3-1 28 0,4-3 0 15,-1-4 0-15,-3 1 0 0,1-5 32 0,-3 1 13 16,0-4 3-16,0-11 0 0,-3 7-26 0,0 1-5 16,1-8-1-16,-1 11 0 0,-2-8 12 0,-1 13 3 15,1-2 0-15,0 7 0 0,-6 5 11 0,0 3 2 0,1 4 1 0,-1-1 0 16,3 8-9-16,0 0-1 0,0 0-1 0,-3 8 0 15,-2-1-15-15,2 0-3 0,1 4-1 0,-4 4 0 16,4-4-15-16,-1 3 8 0,-2 5-8 0,2 2 0 16,1 1 8-16,-1 1-8 0,-2 1 0 0,2 6 9 15,0-2-9-15,1 1 0 0,2-4 0 0,2 8 0 16,-2-4 0-16,0-4 0 0,3 1 12 0,2 3-4 16,1-11-8-16,-1 4 12 0,3-4-12 0,0-4 12 15,2 1-21-15,-2-8-4 0,3 0-1 0,2-3 0 16,0-4 14-16,1-4 0 0,-1-3 0 0,3 0 0 15,-3-8 0-15,0 1 0 0,3 3 0 0,-5-11 0 16,-1 4-17-16,-2-4-1 0,0 1 0 0,-3-5 0 16,1 5-22-16,-6 0-5 15,2 2-1-15,-2 0 0 0,-5 5 37 0,0 7 9 0,-1-4 0 0,1 8 0 16,-3 3 0-16,0 3 0 0,-2 1 0 0,2 6 0 16,0-3 0-16,0 9 0 0,0-2 0 0,3 5 0 0,-3 2 49 0,5 0 12 15,0 5 3-15,1-5 0 0,4 8-27 0,1-3-5 16,2-1 0-16,6 1-1 0,-1-5 1 0,6 1 1 15,3-8 0-15,5 5 0 16,-1-12-129-16,4 0-25 0,5-7-6 0,-8 0-1 0</inkml:trace>
  <inkml:trace contextRef="#ctx0" brushRef="#br0" timeOffset="51853.04">10165 2477 1177 0,'0'0'52'0,"0"0"11"16,0 0-51-16,0 0-12 0,6-4 0 0,-1 4 0 16,3-7 105-16,2 7 19 0,-4-5 3 0,2 5 1 15,-3-3-16-15,3-1-4 0,0 4 0 0,2 0 0 0,1 0-46 0,2-3-10 16,0 3-1-16,1 0-1 0,-1-4-2 0,0 4 0 15,0 0 0-15,3 0 0 0,-3 0-20 0,3-3-5 16,-2 3-1-16,-1-4 0 16,-3 4-62-16,-2 0-13 0,-2 0-3 0,-6 0 0 0</inkml:trace>
  <inkml:trace contextRef="#ctx0" brushRef="#br0" timeOffset="52452.44">10716 2451 115 0,'0'0'10'0,"0"0"-10"0,0 0 0 0,0 0 0 16,0 0 290-16,0 0 56 0,0 0 11 0,0 0 3 16,0 0-199-16,8 3-39 0,0-3-8 0,-1 0-2 15,4 4-57-15,2-4-12 0,0 0-3 0,1 0 0 16,4 0 31-16,-2 0 5 0,5 0 2 0,0-4 0 15,3 4-125 1,0-3-25-16</inkml:trace>
  <inkml:trace contextRef="#ctx0" brushRef="#br0" timeOffset="57801.78">5908 2774 1036 0,'0'0'23'0,"0"0"5"0,0 0 0 0,0 0 1 15,0 0-29-15,0 0 0 0,0 0 0 0,0 0 0 0,8 0 95 0,-8 0 13 16,5 0 2-16,-5 0 1 16,0 0-24-16,6 0-5 0,-6 0-1 0,8 0 0 0,-3 0-13 0,0 4-4 15,-5-4 0-15,8 0 0 0,0 3 0 0,0-3 0 16,-3 0 0-16,3 4 0 0,3-1-20 0,-1-3-4 16,1 0 0-16,0 0-1 0,4 0-19 0,-1 0-3 15,4-3-1-15,-2-1 0 0,3 4-5 0,-1 0-2 16,3 0 0-16,0-3 0 15,-2 3-9-15,13-4 0 32,13 4 0-32,-6-7 0 0,-12 2 53 0,-9 5 9 15,-2-2 2-15,-3-3 0 0,-5 2-52 0,0 3-12 0,-5-4 0 0,-3 4 0 16,0 0 0-16,0 0 0 0,-3-3 0 0,1 3 0 31,-1-4-40-31,0 4 0 0,-2 0-1 0,2 0 0 16,3 0-137-16,-5 0-27 0,-5-7-6 0,7 0-684 0</inkml:trace>
  <inkml:trace contextRef="#ctx0" brushRef="#br0" timeOffset="58539.81">6771 2715 460 0,'0'0'41'0,"0"0"-33"16,0 0-8-16,0 0 0 0,8-3 130 0,0 3 24 16,-3-4 5-16,3 4 1 0,-8 0-26 0,5 0-5 15,3 0-1-15,0 0 0 0,0-3-29 0,0 3-7 16,0 0 0-16,5 3-1 0,0-6-22 0,0 3-4 15,1 0-1-15,4 0 0 0,1 0-21 0,-3 0-5 16,-1-4-1-16,-1 4 0 0,2 0-9 0,2 0-1 16,-5 0-1-16,3 0 0 0,0 0 10 0,0-3 1 0,0-1 1 0,-3 4 0 15,0 0-30-15,-2 0-8 0,-1 0 0 0,1 0 0 16,-3 0 0-16,-3-3 0 0,1 6 0 0,-1-6 0 31,-5 3-86-31,0 0-18 0,0 0-4 0,0 0-1 0</inkml:trace>
  <inkml:trace contextRef="#ctx0" brushRef="#br0" timeOffset="61612.8">5686 3322 288 0,'0'0'25'0,"0"0"-25"16,0 0 0-16,0 0 0 0,0 0 152 0,0 0 24 15,0-5 6-15,0 5 1 0,0 0-55 0,0 0-10 16,5-2-2-16,-5 2-1 31,5-5-5-31,9 2-1 16,10-4 0-16,-1-2 0 0,-1 7 35 0,1-3 6 15,1-2 2-15,3 7 0 0,-1-2-112 0,1-3-23 16,-1 3-4-16,3-3-1 0,-2 5-12 0,2-3 0 16,0-1 0-16,0 4 0 0,3-3 0 0,-6-1 0 0,1 4 8 15,-4-5-8-15,1 5 18 0,-3 0 1 16,-2-2 0-16,-3 2 0 0,-3 0-33 0,-2 0-6 0,-4-5-2 15,-7 5 0-15,0 0 14 0,0 0 8 16,0 0-10-16,0 0 10 16,-7 0-39-16,1 0-1 0,-2 0-1 0,-2 0 0 15,-4 0-135-15,1 0-28 0,-13 0-4 0,10 0-2 0</inkml:trace>
  <inkml:trace contextRef="#ctx0" brushRef="#br0" timeOffset="62244.07">6850 3310 1267 0,'0'0'28'0,"0"0"5"0,0 0 2 0,0 0 1 0,0 0-36 0,0 0 0 15,0 0 0-15,0 0 0 0,0 0 109 0,0 0 15 16,0 0 4-16,0 0 0 0,5 0-36 0,3 0-8 15,0 0 0-15,3 0-1 0,2 0-9 0,0 0-2 16,1 0 0-16,1 0 0 0,4 0-14 0,-3 0-3 16,0 0-1-16,2 0 0 0,1-7-33 0,5 7-6 15,-6-3-2-15,6-1-1129 0</inkml:trace>
  <inkml:trace contextRef="#ctx0" brushRef="#br0" timeOffset="68266.92">8887 3712 2026 0,'0'0'180'15,"0"0"-144"-15,0 0-28 0,0 0-8 16,0 0 66-16,-2-2 12 0,-4-5 2 0,1 2 1 16,0 3-21-16,-3-3-4 0,3 5 0 0,-3 0-1 15,0 0-30-15,0 0-5 0,-3 0-2 0,3 0 0 16,-2 0-8-16,-1 0-2 16,1 0 0-16,-4 0 0 0,-2 5-8 0,3-3 0 0,-3-2-10 0,0 5 10 15,1-3 0-15,1 5 0 0,-2 0 0 0,1-2 0 0,-1 2 0 0,2 0 0 16,7 0 0-16,-1 0 0 15,2 0 0-15,-2-2 0 0,0 7 0 0,3-3 0 0,0-2 0 0,5 0 0 32,-3 0 0-32,3 5 0 0,0-5 0 0,-2 5 10 0,2-3-10 0,0 3 8 0,2 0-8 0,1-3 10 15,0 5-10-15,-1 3 10 0,-2-1 8 0,0-2 2 16,5 10 0-16,-2-3 0 0,-6 0-9 0,3 5-2 16,3 0 0-16,-3 0 0 0,-3-3-9 0,1 8 12 15,2-3-12-15,-3 0 12 0,3 3 0 0,0-3 1 16,-2 5 0-16,-1 0 0 0,3-5-13 0,0 5 0 15,-3 0 0-15,1 2 0 0,2-2 0 0,-3 0 0 0,-2 0 0 0,-1 2 0 16,1-2 9-16,-3 5 3 0,0-3 0 16,0 5 0-16,-5-5-3 0,2 3 0 0,3-3 0 0,-2 3 0 15,-1-5-1-15,3-5 0 0,0 0 0 0,3 3 0 16,-3-8 0-16,3 3 0 0,0 0 0 0,2 0 0 16,0-10-8-16,3 3 12 0,0-5-12 0,0-2 12 15,6 0-12-15,-4-3 8 0,-2-2-8 0,3 0 8 16,2-2-8-16,1-5 0 0,-6 0 9 0,7 0-9 15,1 0 0-15,0-5 8 0,6 5-8 0,1-2 0 16,-1-5 9-16,4 0-9 0,3 0 12 0,3-3-12 16,0 3 0-16,0 0 0 0,2-2 0 0,1-3-9 15,-1 5 9-15,-2 0 0 0,-3 0 0 0,0 0 0 16,-2 2-57-16,-3 3-13 16,0-3-2-16</inkml:trace>
  <inkml:trace contextRef="#ctx0" brushRef="#br0" timeOffset="70925.88">12541 2835 1497 0,'0'0'32'0,"0"0"8"0,0 0 0 0,0 0 4 0,0 0-36 0,0 0-8 16,0 0 0-16,0 0 0 0,0 0 104 0,0 0 20 15,0 0 3-15,0 0 1 0,0 0-27 0,0 0-5 16,0 0 0-16,0 0-1 0,3 4-50 0,0-1-9 0,2 4-3 16,-3 0 0-16,1 5 23 0,0-1 4 15,-3-1 0-15,2 6 1 0,1-6-34 0,-3 4-7 0,3 5-2 0,-3-1 0 16,0-1-26-16,0 6-6 0,0-1-1 0,0-1 0 15,0 0 63-15,-3 2 13 0,3-1 3 0,0-1 0 16,3-2-64-16,-3-1 0 0,2-1-14 0,1 2 2 16,0 0 12-16,-1-5 0 0,1-3 0 0,2-1-8 15,1 2 8-15,1-3 0 0,-4-4 0 0,0-3 0 16,-3-2 0-16,0 0-10 0,0 0 1 0,0 0 0 16,0 0-87-16,0 0-18 0,0 0-3 0,-3-2-1 15,0-3-51-15,-4-2-11 0,-7 0-1 0,1 0-696 16</inkml:trace>
  <inkml:trace contextRef="#ctx0" brushRef="#br0" timeOffset="71086.75">12338 3169 1407 0,'-11'0'62'0,"11"0"14"15,-3 0-61-15,6 0-15 0,8 0 0 0,-11 0 0 0,0 0 100 0,0 0 16 16,0 0 4-16,7 7 1 0,1-7-20 0,3 7-4 16,0 0-1-16,-1-2 0 0,-2-3-25 0,5 3-6 15,-2 2-1-15,-3 0 0 0,2 0-4 0,1 0 0 16,0 0-1-16,2 0 0 0,-3-2-43 0,1-5-16 15,2 4 11-15,0-4-11 16,-2 0-74-16,5 0-21 0,-3-4-4 0,0 4-978 0</inkml:trace>
  <inkml:trace contextRef="#ctx0" brushRef="#br0" timeOffset="71245.33">12726 3117 2188 0,'0'0'48'0,"0"0"11"0,0 0 1 0,0 9 1 0,0-9-49 0,-2 7-12 0,-3 1 0 0,-1 1 0 16,1 3 105-16,2 2 19 0,-5 0 3 0,3 5 1 16,2 0-49-16,-5-5-10 0,-2 4-1 0,-1-1-1 31,1 2-102-31,2-5-20 0</inkml:trace>
  <inkml:trace contextRef="#ctx0" brushRef="#br0" timeOffset="73638.08">9303 3042 172 0,'0'0'16'0,"0"0"-16"0,0 0 0 0,0 0 0 15,0 0 226-15,0 0 42 0,0 0 9 0,0 0 2 16,0 0-123-16,0 0-24 0,0 0-4 0,5 0-2 16,0 4-13-16,3-1-2 0,3-3-1 0,-1 0 0 15,1 0-64-15,2-3-13 0,6 3-2 0,-3 0-1 16,5 0 32-16,0 0 6 0,-2 0 2 0,2 0 0 15,0 3-30-15,0-3-7 0,-2 4-1 0,2-4 0 16,0 3 8-16,0-3 0 0,0 5 1 0,0-3 0 16,1-2-49-16,-1 0-11 0,0 5-1 0,3-5-1 15,-6-5 9-15,3 5 3 0,-2 0 0 0,-1 0 0 16,1-2-91-16,-6 2-19 0,3 0-3 0,0-5-1 0</inkml:trace>
  <inkml:trace contextRef="#ctx0" brushRef="#br0" timeOffset="76537.49">9247 4373 1170 0,'0'0'52'0,"0"0"10"0,0 0-50 0,0 0-12 0,3-5 0 0,2-2 0 15,0 0 114-15,1 5 20 0,-4-3 4 0,4 3 1 16,-4-3-23-16,6 5-4 0,-2-2 0 0,-1 2-1 16,3 0-35-16,0 0-8 0,0 2 0 0,0 5-1 15,0-2-11-15,2 4-1 0,3 3-1 0,1 2 0 16,-7 0-30-16,4 0-7 0,-3 5-1 0,0 2 0 0,3-2 6 0,-4 2 1 15,4-2 0-15,-3 2 0 16,-3-2-15-16,3 2-8 0,-2-2 8 0,-1 2-8 0,0-2 8 16,0 0-8-16,-2-3 8 0,2 1-8 0,-2-3 0 0,0-5 8 15,2 3-8-15,0-5 0 0,-2 0 11 0,-3-7-3 16,0 0 0-16,0 0 0 0,0 0 0 0,0 0-8 16,0 0 12-16,8 0-4 0,-6-7 10 0,4 0 2 15,-4-5 0-15,1 5 0 0,0-7-7 0,-1 0-1 16,-2 2 0-16,3-4 0 0,0-1-12 0,-1-4 8 15,4 2-8-15,-4-2 0 0,1 2 0 0,2-2 0 16,-2 0 0-16,-1 2 0 0,1-2 0 0,0 2 0 16,2 5 0-16,-2-5 0 0,-1 5 0 0,1 0 0 15,0 0 0-15,2 2 0 0,-2 5-16 0,-1-7 3 16,3 7 1-16,-2-5 0 16,2 5-36-16,1 0-6 0,-1-2-2 0,3-3 0 15,0 5-128-15,2-5-27 0,-2 5-5 0</inkml:trace>
  <inkml:trace contextRef="#ctx0" brushRef="#br0" timeOffset="77137.94">9811 4074 1494 0,'0'0'66'0,"0"0"14"0,0 0-64 0,0 0-16 0,0 0 0 0,0 0 0 16,0 0 74-16,-3 10 12 0,0-3 2 0,1 2 1 16,-1-2-17-16,1 5-4 0,2-5-1 0,0 7 0 15,-3 5-35-15,0-5-6 0,1 0-2 0,-1 5 0 16,3-5-9-16,0 0-3 0,5-2 0 0,-2 2 0 16,2-2-12-16,0-3 0 0,1-4 0 0,4 2 0 15,-2-2 0-15,6-5 0 0,-1-5 0 0,3 0 0 16,-3 3 0-16,3-5 0 0,0-5 0 0,-1 3 0 15,-1-3 18-15,-4 0-2 0,1-2-1 0,-3 0 0 16,0 2-24-16,-6-2-5 0,1 0-1 0,-3 0 0 16,-5 0 37-16,-1 0 7 0,-1 2 2 0,-7 0 0 15,-2 5-80-15,-2 5-16 0,-3-3-3 0,0 5-1 16,-1 0-91-16,-1 7-17 0,1 0-4 0,-1 5-1 0</inkml:trace>
  <inkml:trace contextRef="#ctx0" brushRef="#br0" timeOffset="77734.34">10094 4763 1882 0,'5'-2'41'0,"-2"2"9"0,-3-5 2 0,2 3 1 15,1-5-42-15,2-5-11 0,1 5 0 0,-1 0 0 16,3 0 104-16,0-5 18 0,0 5 4 0,0-7 1 0,2 2-45 0,1-2-9 16,-1 0-1-16,1-5-1 0,-3 5-39 0,0-5-7 15,0 3-1-15,-3-3-1 0,3 0-23 0,0 3-8 16,-3-3 0-16,-2 0 0 0,0 5 8 0,-3 0 0 16,-3 0 0-16,0 2 0 0,-2-2 0 0,0 7 0 15,-3 2 0-15,3-2 0 0,-1 5-11 0,1 2 0 16,0 2 0-16,-1 3 0 0,-2-3-5 0,3 5 0 15,-3-2-1-15,3 7 0 32,0-3 0-32,10 10 0 15,8 2 0-15,3 0 0 16,-3-4-104-16,0-8-21 0,1-2-4 0,-4 0-1 0,1 0 178 0,-1-2 35 16,1 2 7-16,-3 0 2 0,3-2-18 0,-4-3-3 15,1 3-1-15,0 2 0 0,0-5 9 0,-2 5 2 16,2 3 0-16,-1-1 0 0,-4-2-12 0,2 0-3 15,3 0 0-15,-2 5 0 0,2-5-27 0,-3 5-6 0,0-5 0 0,0 0-1 16,1 5-15-16,-1-3 0 0,0-2 0 0,3-2 0 31,3-3-100-31,-1-2-22 0,4 0-5 0</inkml:trace>
  <inkml:trace contextRef="#ctx0" brushRef="#br0" timeOffset="78041.34">10853 4084 2419 0,'0'0'53'0,"0"0"11"0,0 0 3 0,0 0 1 16,0 0-55-16,0 0-13 0,0 0 0 0,0 0 0 15,0 0 105-15,0 0 19 0,-2 2 3 0,-4 5 1 0,1 0-103 0,0 0-25 16,-3-2 0-16,2 7 0 0,-1-3 56 0,-1 5 7 15,0-2 1-15,0 7 0 0,-3-3-64 0,3 8-18 16,-2-1-1-16,2 3 0 0,0 0 19 0,0 2 0 16,5 5 0-16,1 0 0 0,2-5 0 0,0 5 0 15,0-7-12-15,2 2 12 0,1-2-13 0,5-5 4 16,-3 3 1-16,3-3 0 0,-3-2-11 0,6-3-1 16,-1-4-1-16,4 2 0 15,-4-2-7-15,3-10 0 0,3 3-1 0,0-5-820 16,3-5-164-16</inkml:trace>
  <inkml:trace contextRef="#ctx0" brushRef="#br0" timeOffset="78684.13">11155 4321 345 0,'0'0'31'0,"0"0"-31"15,0-2 0-15,0 2 0 0,0 0 262 0,0-5 46 0,0-2 10 0,-3 5 2 16,3 2-111-16,0 0-21 0,-2-5-5 0,-4 5-1 16,1 0-86-16,-3 0-18 0,0 0-3 0,0 5-1 15,-5-3-2-15,2 5-1 0,-2 0 0 0,3 5 0 16,-1-5-33-16,3 7-6 0,0-2-2 0,-3-3 0 16,1 3-18-16,5 2-3 0,5-2-1 0,0 0 0 15,2-3-42 1,4 5-9-16,1-7-1 0,4 5-1 0,5-5 36 0,-3 0 9 0,3 0 0 0,0 0 0 15,0 0-53-15,0-2-9 16,-3 2-2-16,0 5 0 0,-2-5 52 0,-1 2 12 0,1-2 0 0,-6 5 0 16,0 0 0-16,3-3 0 0,-5-2 0 0,-3 5 0 15,0-5 25-15,-3 5 8 0,-2-3 2 0,2-4 0 16,-4 7 13-16,-1-5 2 0,0 2 1 0,-3-2 0 0,-2-2-7 16,0-3-2-16,-3 3 0 0,0 2 0 15,-3-7-85-15,3 5-17 0,3-5-3 0,-3-5-1 16,3 3-102-16,3-3-21 0,-1-7-4 0,6-4-1 0</inkml:trace>
  <inkml:trace contextRef="#ctx0" brushRef="#br0" timeOffset="79269.57">11787 4674 2419 0,'0'0'107'0,"0"0"22"0,0 0-103 0,0 0-26 16,0 0 0-16,0 0 0 0,0 0 0 0,0 0 0 15,3 7 0-15,-3 0 0 0,2 0 56 0,-2-2 7 0,0 2 1 16,3 0 0-16,-3 0-52 0,0 0-12 16,-3 0 0-16,1 0 0 0,2 5 54 0,-3-5 8 0,-2 0 2 0,0 5 0 31,-1-3-103-31,-2-2-20 0,0 0-4 0,1 5-1 16,1-5-153-16,-2 0-31 0,-10 7-7 0,7-2-1 0</inkml:trace>
  <inkml:trace contextRef="#ctx0" brushRef="#br0" timeOffset="79947.38">12258 4394 1728 0,'0'0'76'0,"0"0"16"0,0 0-73 0,-2-2-19 0,-1-3 0 16,3 5 0-16,0 0 106 0,0 0 18 16,-5-7 3-16,2 2 1 0,-2 3-22 0,-1-3-4 0,4 5-1 0,-1-7 0 15,3 7-59-15,-8 0-12 0,-2 0-2 0,-1 0-1 16,-2 7-27-16,-1-2 0 0,4 2 0 0,-3 0 0 15,2 5 56-15,-2-3 7 0,0 10 1 0,2-5 0 16,0 5-52-16,-2-5-12 0,3 5 0 0,-1-5 0 16,3 7 0-16,3-7-16 0,0 5 3 0,5-5 1 15,0-2-32-15,2 0-7 0,1-3-1 0,2-2 0 16,0 0-9-16,6-2-3 0,0-5 0 0,-1 0 0 16,1-5 28-16,2 3 6 0,0-5 1 0,0 0 0 15,1 0-5-15,2-5-1 0,-6 0 0 0,3 3 0 16,1-3 60-16,-4-2 12 0,-5-5 3 0,3 5 0 15,-2-5-13-15,2 3-3 0,0-1 0 0,0 1 0 0,-1 4-24 0,-1-2 0 16,-4 7 0-16,4-5 0 0,-4 5 56 0,1 5 7 16,-3 2 1-16,0 0 0 0,0 0 0 0,0 0 0 15,0 0 0-15,-3 7 0 0,1 0-52 0,-1 2-12 16,-2 3 0-16,2 0 0 0,-2 2 54 0,2 0 8 16,1 7 2-16,2-2 0 0,-3-5-64 0,3 7 0 15,0-7-14-15,3 5 2 0,-6-5-1 0,3 5-1 16,3-5 0-16,2 0 0 15,5-2-122-15,1 0-25 0,0-3-5 0,2-4-1010 0</inkml:trace>
  <inkml:trace contextRef="#ctx0" brushRef="#br0" timeOffset="80522.33">12618 4013 2620 0,'-8'0'58'0,"5"5"12"0,3-5 2 0,-2 2 1 0,4 3-58 0,1 2-15 16,0-2 0-16,5 2 0 0,0 2 9 0,5-2-1 0,0 5 0 0,6 2 0 15,2 0 6-15,0-2 1 0,-3 7 0 0,4-3 0 16,-4 3-24-16,3 2-5 0,0-2-1 0,-2 9 0 15,2-4 15-15,0 4 0 0,-2 0 0 0,5 5 0 16,-3 0-40-16,-5 0-6 0,0 2-1 0,-1 3 0 16,-4-3-27-1,-3-2-6-15,-5 0 0 0,-3 2-1 0,-3-2 62 0,-5 0 19 0,-5-5-8 0,0-2 8 16,-3 0 0-16,-3 0 0 0,-5-5 0 0,1-2-645 16,-7-5-132-16</inkml:trace>
  <inkml:trace contextRef="#ctx0" brushRef="#br0" timeOffset="81284.14">13713 4187 1958 0,'0'0'43'0,"0"0"9"0,0 0 1 0,0 0 3 0,0 0-45 0,8 7-11 0,-2-2 0 0,2-3 0 15,-1 10 104-15,-1-5 20 0,-4 7 3 0,4-2 1 16,-4 2-22-16,1 7-4 0,-3-2-1 0,0 2 0 16,-3-2-50-16,3 2-11 0,0 5-1 0,0-5-1 15,-2-2-38-15,-1 2-10 0,0-2-1 0,3-5 0 16,-2 0 11-16,2-2 0 0,2 2 0 0,1-7 0 16,-3 0-104-16,0-7-20 0,0 0-3 0,0 0-1025 15</inkml:trace>
  <inkml:trace contextRef="#ctx0" brushRef="#br0" timeOffset="81450.97">13475 4455 1785 0,'0'0'159'0,"6"0"-127"16,1 5-32-16,1-5 0 0,3 0 93 0,2 2 13 16,0-2 2-16,-2 0 1 0,0 0 3 0,-1 0 0 15,6 0 0-15,0 5 0 0,-3-5-24 0,6 0-4 16,-3 0 0-16,5 0-1 0,-3 0-67 0,6-7-16 15,3 2 0-15,2-2-850 16,2-2-174-16</inkml:trace>
  <inkml:trace contextRef="#ctx0" brushRef="#br0" timeOffset="82206.46">14952 3837 1036 0,'13'-7'92'0,"-8"2"-73"15,8 5-19-15,-2-7 0 0,0 2 161 0,2 3 29 16,0-5 6-16,3 2 0 0,-6 3-58 0,1-3-12 15,2 3-2-15,-2-3-1 0,-11 5 4 0,0 0 1 16,10 0 0-16,-10 0 0 0,0 0-103 0,0 0-25 16,8 5 0-16,-8-5 0 0,0 0 56 0,6 7 7 15,-9-5 1-15,0 5 0 0,-2 0-52 0,-6 5-12 16,-7 2 0-16,-1-2 0 0,-4 2 15 0,-1 0 0 16,-5-2 0-16,0 7 0 0,-3-3-24 0,-3-2-5 15,1 5-1-15,-3-5 0 0,3 5 15 0,2 2 0 0,0-2 0 0,6 0 0 16,-1-3 12-16,6 3 4 0,3-5 2 0,4-2 0 15,4 2-26-15,4-2-6 0,4-3-1 0,4-2 0 16,4-2 15-16,4 2 0 0,4 0-10 0,4-7 10 16,3 5 0-16,3-5 0 0,0 0 0 0,5 0 0 15,-3 0 0-15,1 0 0 0,-1 0 0 0,-2 0 0 16,3 2 0-16,-6 3 0 16,0-3 0-16,-3 3 0 0,1-3-12 0,-6 3 3 0,0 2 0 0,-5 0 0 15,0-2 9-15,-8 2 12 0,-5 0-2 0,0 2-1 16,-9 3-9-16,-1 2 0 0,-4 5 0 0,-5 0 0 15,0-3 0-15,-2 8 0 0,-3-8 0 0,-5 8 0 16,2-3-20-16,0 0-5 0,0 5-2 0,1-5 0 16,4 0 17-16,6-4 10 0,5-1-12 0,0 3 12 15,6-5 0-15,4-2 0 0,4-3 10 0,4 3-2 0,1 2-8 16,2-7 0-16,8 0 0 0,3 0 0 0,0-2 0 0,3 2 0 16,5-7 0-16,2 5 8 0,0-10 12 0,4 5 4 15,-1 0 0-15,0-5 0 0,5 3-8 0,-2-3-2 16,-3 3 0-16,3-3 0 0,2 5-22 0,1-2-5 15,-1-3-1-15,3 3 0 16,-3-3-40-16,-2-2-8 0,0 7-2 0</inkml:trace>
  <inkml:trace contextRef="#ctx0" brushRef="#br0" timeOffset="82922.53">14380 4782 1659 0,'0'0'73'0,"0"0"16"0,3-7-71 16,2 7-18-16,-2-2 0 0,-3 2 0 0,8 2 108 0,-6-2 17 0,-2 0 4 0,0 0 1 16,6 5 12-16,-4 4 2 0,1-2 1 0,0 7 0 15,-3-2-65-15,0 7-12 0,-3-5-4 0,3 7 0 16,-5-2-51-16,-1 2-13 0,4-2 0 0,-4 2 0 15,1 0 54-15,0 5 8 0,-1-5 2 0,1 5 0 16,3-7-52-16,-4 7-12 0,4-10 0 0,-1 8 0 16,0-8 0-16,3 8 0 0,0-8 0 0,3 1 0 15,0-3 0-15,2-5 0 0,0 3 0 0,3-5 0 16,0 0-48-16,0-2-13 0,3-3-3 0,-3-2 0 16,-1-7 52-16,4 5 12 0,0-10 0 0,-1 5 0 15,1-5-156-15,-3 3-29 0,2-3-6 0,-4-2-547 16,-1 2-110-16</inkml:trace>
  <inkml:trace contextRef="#ctx0" brushRef="#br0" timeOffset="83062.17">14131 5069 2012 0,'0'0'44'0,"0"0"10"0,6 2 2 0,2 3 0 0,-8-5-45 0,8 0-11 16,2 0 0-16,6 0 0 0,0 0 92 0,2 0 17 15,4 0 3-15,1 0 1 0,4 0-90 0,-1 0-23 16,1-5 0-16,2 3 0 15,0-3-40-15,0 3-13 0,-2-5-3 0</inkml:trace>
  <inkml:trace contextRef="#ctx0" brushRef="#br0" timeOffset="83419.21">14655 4909 2397 0,'0'0'52'0,"0"0"12"0,0 0 1 0,0 0 3 16,0 0-54-16,0 0-14 0,6 0 0 0,-4 7 0 16,-2-7 56-16,6 0 9 15,-1 0 2-15,0 7 0 0,0-7 0 0,6 5 0 0,0-3 0 0,2-2 0 16,3 5-75-16,5-5-16 0,3 0-2 0,-1 2-1 16,-1-2 27-16,-1 5 0 0,-3-5 0 0,1 0 0 15,-6 0-30-15,0 0-7 0,-2 0-2 0,-3 5 0 0,0-5 39 0,-8 0 0 16,0 0 0-16,0 0 0 0,0 0 0 0,0 2 0 15,0 5 0-15,-3 0 0 0,0 0 36 0,-2 0 16 16,0 0 2-16,-3 5 1 0,0-5-37 0,0 5-7 16,0-5-2-16,0 7 0 0,-2 0 24 0,2 0 5 15,-3-2 1-15,0 2 0 0,1 0-11 0,-3-2-3 16,2 2 0-16,-2 0 0 0,0-2-25 0,-1 0 0 16,-1-3 0-16,-1 5 0 15,0-7-56-15,0 5-17 0,0 0-3 0,0-3-800 16,3-2-159-16</inkml:trace>
  <inkml:trace contextRef="#ctx0" brushRef="#br0" timeOffset="83673.6">14965 5170 2098 0,'-11'7'46'0,"6"-7"10"0,2 0 1 0,-2 5 3 0,-3-5-48 0,5 2-12 0,-2 3 0 0,3-3 0 16,-1-2 73-16,-2 5 13 0,5 2 2 0,0 0 1 15,0-2-20-15,-3 2-4 0,3 2-1 0,-5-2 0 16,5 5 0-16,-3-5 0 0,-2 5 0 0,2-5 0 0,-5 0-19 0,3 5-4 16,0-5-1-16,-3 0 0 0,0 0-28 0,2 0-12 15,1-5 8-15,-3 3-905 16,5-3-182-16</inkml:trace>
  <inkml:trace contextRef="#ctx0" brushRef="#br0" timeOffset="83925.78">15195 4923 2602 0,'0'0'57'0,"0"0"12"0,0 0 3 0,-5 0 1 0,-3 5-58 0,3-3-15 16,5-2 0-16,0 0 0 0,0 5 60 0,0 2 10 15,0 0 2-15,0 5 0 0,2-5-16 0,1 2-4 0,-3 3 0 0,2 2 0 16,-2 0-28-16,0-2-5 0,0 2-2 0,0 7 0 16,0-2-17-16,0-5 0 0,0 5 0 0,0 0 0 31,0-3-61-31,0-4-16 0,0 7-3 0,0-10-1 0</inkml:trace>
  <inkml:trace contextRef="#ctx0" brushRef="#br0" timeOffset="85487.08">15468 4065 921 0,'0'0'40'0,"0"0"10"0,2-5-40 0,1 3-10 15,-3-3 0-15,2-2 0 0,4 5 232 0,-4-3 44 16,4 5 8-16,-6 0 3 0,0 0-127 0,5-7-24 16,-2 2-6-16,2 3-1 0,0 2-40 0,6 0-8 15,-1 0-1-15,1 0-1 0,0 2-39 0,2 3-8 16,-3 2-2-16,6 0 0 0,-5 5-15 0,5-3-3 16,-3 8-1-16,0-3 0 0,0 0-11 0,-2 7 12 15,0-7-12-15,-3 5 12 0,2-5-12 0,-2 5 0 16,-3-5 0-16,3 7 8 0,-2-2-8 0,-1 0 0 15,0-3 0-15,0 10 0 0,1-7 8 0,-4 2-8 16,1-9 12-16,0 2-4 0,-1-2-8 0,-2-3-9 16,3-2 9-16,0-2-13 0,-6 2 13 0,3-7 0 15,0 0 0-15,0 0 0 0,0 0 16 0,0 0 7 0,-3-7 1 0,1 2 0 16,2-4-12-16,-3-3-1 0,3-2-1 0,0 0 0 16,0-5 16-16,0 0 3 0,3-2 1 0,-3 2 0 31,2-2-48-31,4-5-10 0,-4 5-1 0,-2-5-1 0,6 3 20 0,-1-1 10 0,3-4-10 0,-3 7 10 15,-2-5-29 1,-1 7 0-16,1-7 0 0,2 12 0 0,-2 0 29 0,2 2 0 0,-2 5 0 0,2-2 0 16,0 4-160-16,1-2-25 0,-1 5-6 0,0-3-897 15</inkml:trace>
  <inkml:trace contextRef="#ctx0" brushRef="#br0" timeOffset="86255.48">16073 3658 1148 0,'0'0'102'0,"0"0"-82"16,0 0-20-16,0 0 0 0,0 0 144 0,0 0 24 16,0 0 4-16,0 0 2 0,0 0-47 0,0 0-10 0,0 7-1 0,0 0-1 15,-2-2 10-15,2 2 3 0,2 5 0 0,-2-3 0 16,3 3-103-16,-3-3-25 0,-3 8 0 0,1-3 0 16,-3 0 56-16,2 0 7 0,-2 5 1 0,-1 0 0 15,1-3-45-15,0-4-9 0,2 7-2 16,0-3 0-16,-2-4-8 0,5 2-11 0,0 0 3 0,0-2 0 15,0-5 8-15,5 5 0 0,-2-5 0 0,5-5 0 16,0 5 0-16,0-7 0 0,0 0 0 0,2-2-856 47,4-3-168-47</inkml:trace>
  <inkml:trace contextRef="#ctx0" brushRef="#br0" timeOffset="86416.05">15901 3776 1728 0,'0'0'76'0,"0"0"16"0,0 0-73 0,0 0-19 15,3 7 0-15,0-5 0 0,5 3 106 0,2-3 18 16,1 5 3-16,2-7 1 0,3 5-49 0,0-5-10 16,2 0-1-16,1 2-1 0,-1-2-56 0,1-2-11 15,2 2 0-15,-2 0-720 16,-1 0-142-16</inkml:trace>
  <inkml:trace contextRef="#ctx0" brushRef="#br0" timeOffset="88128.47">16256 4361 864 0,'-8'7'38'0,"8"-7"8"15,0 0-37-15,0 0-9 0,0 0 0 0,0 0 0 16,3 5 194-16,2 2 37 0,0-7 7 0,-5 0 2 15,0 0-61-15,0 0-12 0,11 0-3 0,-3 0 0 16,-8 0-58-16,8 0-12 0,2-7-2 0,4 2-1 16,-6-2-72-16,2-2-19 0,3-3 0 0,-2-2 0 0,5 0 57 0,-6-5 6 15,-4 7 1-15,2-9 0 16,5 2-75-16,-5 3-14 0,-8-3-3 0,2 0-1 16,1 3-5-16,0-3-1 0,-3 7 0 0,-3-2 0 0,-5 0 11 0,3 7 1 15,2 0 1-15,-5 0 0 0,-5 2-1 0,5 3 0 16,3 2 0-16,-3 2 0 0,-3 3 9 0,3-3 2 15,0 5 0-15,3 5 0 0,2-5 0 0,-2 0 1 16,-3 7 0-16,6-7 0 16,10 0-20-16,-6 5-4 0,-2-5-1 0,3 0 0 0,7-2 10 0,1-3 2 15,-3-2 0-15,0 5 0 0,0-10 7 0,2 5 1 16,4 0 1-16,-4-2 0 0,-5 2 61 0,3-5 12 16,0 5 2-16,0 0 1 0,-8 0 8 0,0 0 2 15,6 0 0-15,-1 0 0 0,3 5-32 0,0-3-7 16,-6 3 0-16,4-3-1 0,-1 5-9 0,0 3-2 15,-2-3 0-15,0 0 0 0,2 2 4 0,0 3 0 0,-2-5 0 16,-1 5 0-16,4-3-33 0,-4 3-7 0,6 0 0 0,-5-3-1 16,2 5 27-16,-2-7 6 0,7 3 0 0,-2-3 1 15,-2 0-130 1,2-5-27-16,8-2-4 0,-3 0-622 0,0-2-124 0</inkml:trace>
  <inkml:trace contextRef="#ctx0" brushRef="#br0" timeOffset="88390.77">16777 3898 1785 0,'6'0'159'0,"-6"0"-127"16,-6 7-32-16,1-7 0 0,5 0 96 0,-3 12 12 15,1-5 4-15,-6 2 0 0,-3 3 18 0,3 0 4 16,3 2 1-16,0 2 0 0,-9 3-63 0,9 0-12 15,8 2-2-15,2-2-1 0,6 2-45 0,-9-2-12 16,-10 2 0-16,3-2 0 0,5 2 8 0,0-2-8 16,-3-3 12-16,9 8-4 0,2-10-8 0,-3 5-9 15,-5-3 9-15,5-4-13 0,3 2 3 0,0-2 1 16,-5-3 0-16,-3-2 0 16,5-2-191-16,0 2-37 0</inkml:trace>
  <inkml:trace contextRef="#ctx0" brushRef="#br0" timeOffset="88758.81">17044 4053 1954 0,'0'0'87'0,"0"0"17"0,-5-2-83 0,5 2-21 0,0 0 0 0,0 0 0 16,-8 0 107-16,0 0 17 0,3 2 3 0,0-2 1 15,-3 5-51-15,-3-3-9 0,1-2-3 0,2 5 0 16,2 2-6-16,-2 0-2 0,-5 0 0 0,3 0 0 15,4 0-40-15,-2 0-8 0,-2 5-1 0,2-5-8 16,0 5 0-16,3-3 0 0,-1 3 0 0,4 2 0 31,-6-7 0-31,16 7 0 16,10 5-15-16,1 0 5 0,-1-12 2 0,-4 5 0 16,-4-3 0-16,3-2 0 0,3 0 8 0,-3 0 0 15,-5-2 0-15,0 2 0 0,3 0 0 0,-3 0 11 16,-3 0-3-16,-5-2 0 0,0 2 1 0,3-5 0 15,-1 3 0-15,-4 2 0 0,-6-2 23 0,3 2 4 16,5 0 0-16,-6-5 1 0,-4 5-17 0,-1-2-3 16,-2-3-1-16,2 3 0 15,1-5-34-15,-1 5-7 0,-5-3-2 0,6-2 0 16,2 0-168-16,0 0-33 0,-11-2-8 0,19 2 0 0</inkml:trace>
  <inkml:trace contextRef="#ctx0" brushRef="#br0" timeOffset="89029.09">17185 4286 2188 0,'0'0'97'0,"0"0"20"0,0 0-93 0,0 0-24 0,0 0 0 0,0 0 0 16,-3 7 90-16,3-7 14 0,0 0 2 0,0 7 1 15,0-2-28-15,0 2-6 0,3 0-1 0,2 0 0 16,-2 0-47-16,5 0-9 0,-3 0-3 0,0 0 0 15,-5 0 13-15,-2 5 2 0,-1-5 1 0,0 7 0 16,3-7-9-16,0 5-1 0,-2 0-1 0,-1-3 0 16,3-2-1-16,0 0 0 0,0 0 0 0,0-2 0 15,0-5-17-15,3 7 0 0,5-2 0 0,-3-3 0 16,-5-2-48-16,8 0-12 0,0 0-4 0,5-2 0 16,-8-3-157-16,3-2-32 0,0 0-7 0,0 0-759 15</inkml:trace>
  <inkml:trace contextRef="#ctx0" brushRef="#br0" timeOffset="89163.73">17031 4380 1958 0,'0'0'87'0,"8"5"17"0,0-3-83 0,0-2-21 16,-3 5 0-16,6-3 0 0,5 3 85 0,-3-5 13 16,-5 0 2-16,5 2 1 0,6-2-59 0,-1 0-12 15,-5-2-2-15,6-3-1088 0</inkml:trace>
  <inkml:trace contextRef="#ctx0" brushRef="#br0" timeOffset="89344.25">17402 4425 864 0,'0'0'76'0,"0"0"-60"0,0 0-16 0,0 0 0 15,0 0 297-15,5 2 57 0,-5-2 11 0,0 0 3 16,3 5-192-16,-6-3-39 0,-2 5-7 0,5-2-2 15,2 2-51-15,1-5-10 0,-3 5-3 0,0-2 0 16,-5 2-64-16,2 0 0 0,-2-2-8 0,-3 2-1264 16</inkml:trace>
  <inkml:trace contextRef="#ctx0" brushRef="#br0" timeOffset="89846.9">17727 4286 2188 0,'0'0'48'0,"0"0"11"0,0 0 1 0,-3-5 1 0,1 5-49 0,-1-7-12 15,3 7 0-15,0 0 0 0,5 0 105 0,-5 0 19 16,-7-2 3-16,1-3 1 0,4 3-52 0,-4-3-9 15,1 3-3-15,2-3 0 0,3 5-51 0,-5 0-13 0,0 0 0 16,-1 0 0-16,4 0 0 0,-6 0 0 0,3 5 0 0,-3-3 0 16,-3 3 18-16,3 2 1 0,-2-5 0 0,-1 10 0 15,0-5-31-15,1 0-5 0,-1 5-2 0,3-3 0 16,-2 3 19-16,2 2 0 0,2-2 0 0,4-3 0 16,-1 3-55-1,1-5-7-15,4 5-2 0,1-3 0 0,5-2 0 0,-3 3 0 0,3-8 0 16,0 5 0-16,0-7 6 0,0 5 1 0,2-10 0 0,-2 5 0 15,3-7 40-15,-3 0 8 0,0 2 9 0,0 3-13 16,-3-5 13-16,3-5 0 0,0 5 0 0,-3 0 0 16,0-5 48-16,-2 3 13 0,2-3 3 0,-2 3 0 15,0-3-52-15,-1 0-12 0,1 3 0 0,0 2 0 16,-1 2 54-16,1-2 8 0,-3 7 2 0,0 0 0 0,0 0-52 16,0 0-12-16,0 0 0 0,-3 7 0 15,3 5 54-15,-2-3 8 0,-1 3 2 0,0 2 0 0,1 0-52 0,-1 0-12 16,0-2 0-16,3 7 0 0,-2-5 0 0,4 0 0 15,1 0 0-15,2 0 0 0,3-2 24 0,0-5 1 16,3 0 1-16,2 0 0 16,3-7-166-16,0 0-32 0,8-2-8 0</inkml:trace>
  <inkml:trace contextRef="#ctx0" brushRef="#br0" timeOffset="90459.38">17822 4521 1036 0,'0'0'46'0,"0"0"10"0,0-2-45 0,0 2-11 15,3-5 0-15,2-2 0 0,-5 7 238 0,0-7 46 16,3 2 8-16,-3 5 3 0,0 0-130 0,0 0-25 15,0 0-6-15,0 0-1 0,0 0-39 0,0 0-8 16,0 0-2-16,0 0 0 0,0 0-60 0,0 0-13 16,0 0-3-16,3 7 0 0,-1-2 39 0,-2 2 7 15,0 0 2-15,-2 5 0 0,-1-3-56 0,3-2-18 0,0 5 0 0,-3 0 0 16,3-3 18-16,3 3 11 0,-3-5-2 0,5 5 0 16,-5-3-9-16,6-2-11 0,-1 0 3 0,3 3 0 15,-6-8-13-15,4 5-3 0,4-7 0 0,1 0 0 16,-3 0-27-1,2 0-5-15,-2-7-2 0,3 5 0 0,-3-3-130 0,2-2-27 0,-2 0-5 16,-2 0-463-16,-6 0-93 0</inkml:trace>
  <inkml:trace contextRef="#ctx0" brushRef="#br0" timeOffset="90597.01">17748 4533 2080 0,'0'0'46'0,"0"0"10"0,0 0 1 0,0 0 1 0,0 0-46 0,6 0-12 16,-1 2 0-16,3-2 0 0,0 0 128 0,2 0 24 15,4 0 5-15,-1-2 1 16,0-3-148-16,6 3-30 0,-1-5-5 0,3 0-743 16,-2-3-149-16</inkml:trace>
  <inkml:trace contextRef="#ctx0" brushRef="#br0" timeOffset="90965.02">17888 3865 579 0,'-2'12'25'0,"10"-5"7"0,8-5-32 0,-6 5 0 0,-7 0 0 0,2 5 0 16,6-5 159-16,-1 5 25 0,1-3 6 0,0 10 1 15,-1-5-51-15,1 5-9 0,2 2-3 0,0 3 0 16,-2-1 0-16,-1 1 0 0,4-1 0 0,-1 3 0 0,-3 0-51 0,1 2-10 16,-3 3-3-16,5-3 0 15,-8 5 0-15,3-5 0 0,0 5 0 0,-2-5 0 0,-4 3-64 0,-2-3-19 16,0-2-1-16,-2 0 0 0,-4-5 20 0,-2 5 17 15,-2-5-3-15,-6-2-1 16,3-3-158-16,-6 1-32 0,-23 6-7 0,-3-4 0 0</inkml:trace>
  <inkml:trace contextRef="#ctx0" brushRef="#br0" timeOffset="93721.14">18883 3745 2188 0,'0'7'195'0,"3"7"-156"0,0 5-31 0,-1 7-8 31,-2 2 52-31,3 31 10 16,-3 35 2-16,0 0 0 0,-3 5 0 0,-2-19 0 16,2-12 0-16,-2-7 0 0,2-9-16 0,-2-5-2 15,2-7-1-15,1-5 0 0,2-2-28 0,0-5-5 16,0-2-2-16,0 0 0 0,0-7-1 0,2-3 0 15,4-4 0-15,-4 2 0 0,1-7-9 0,2 0 0 16,-2-7 0-16,-3 0 0 16,0 0-103-16,0 0-19 0,5 0-4 0</inkml:trace>
  <inkml:trace contextRef="#ctx0" brushRef="#br0" timeOffset="113412.35">18447 3632 1958 0,'0'0'43'0,"2"0"9"0,-2 0 1 0,6 0 3 0,-1 0-45 0,-2 0-11 16,-3 0 0-16,5 0 0 0,3 0 25 0,-3-2 3 15,3 4 1-15,3-2 0 0,-1-7 28 0,3 5 6 16,1-3 1-16,2 3 0 0,2-3-24 0,1-2-4 16,4 4 0-16,-1-6-1 0,-4 2-15 0,3 5-2 15,-2-3-1-15,-1 3 0 0,-4-3 24 0,-1 3 5 16,-3-3 1-16,-2 5 0 0,-2 0-38 0,2 0-9 16,-8 0 0-16,0 0 0 0,5 0 0 0,-5 0 0 15,0 0 0-15,0 0 0 0,0 0 0 0,2 0 0 16,6 7 0-16,-2-7 0 0,2 5 0 0,-3-3 0 0,0 5 0 15,1-2 0-15,-1 2 0 0,-3 0 0 16,4-2 0-16,-1 2 0 0,0 2 12 0,-2-2 1 16,0-2 0-16,-1 2 0 0,1 5-13 0,0-5-18 0,-6 2 4 0,3-2 1 15,-3 5 61-15,1-5 13 0,-1 5 3 0,3-3 0 16,3 8-52-16,-3-3-12 0,-3-5 0 0,3 10 0 16,0-7 0-16,3 4 0 0,-3 3 0 0,2 2 0 15,-4-2 0-15,2 0 0 0,2 2 0 0,-4 5 0 16,2-5 0-16,-3 5 0 0,3 2 0 0,0-2 0 15,0 2 15-15,0-2 0 0,0 0 0 0,-3 0 0 16,1 2 1-16,-1-2 1 0,-2 0 0 0,2 2 0 16,3 0 12-16,-3-2 3 0,1 2 0 0,-1 5 0 15,1-7-32-15,-1 7 0 0,0-7 0 0,1 7 0 16,-1-5 0-16,-2 0 0 0,2 3 0 0,0-3 0 16,3 0 0-16,0 5 0 0,-8-7 0 0,0 9 0 0,3-4 0 0,0 2 0 15,2-5 0-15,-2 7 0 0,2-4 0 0,-2-3 0 16,0 0 0-16,2 3 0 0,0-3 31 0,1-2 0 15,-3 0 0-15,5-3 0 0,0 1-20 0,-3-3-11 16,0-2 12-16,1 2-12 0,-4-7 28 0,1 0 0 16,2 0-1-16,-2 3 0 0,2-8-27 0,1 5 0 15,-1-2 0-15,3-5 0 0,0 5 0 0,0-3-9 16,0 3 0-16,0-5 0 0,3 0 9 0,-1 5 0 16,1-5 0-16,2-5 0 0,-2 5 0 0,0-2 0 15,2-3 0-15,-2 3 8 0,2 0-8 0,-5-5 0 16,0 2 8-16,0-2-8 0,0 0 0 0,0 0 9 15,0 0-9-15,0 0 0 0,-3 0 14 0,-2 0-4 16,-3 0-1-16,-3-2 0 0,-7 2 0 0,-1 0 0 16,-4-5 0-16,-4 5 0 15,-10 0-40-15,-11 0-8 0,-4 0-1 0,-7 0-1 0,1 0 20 0,-5 0 4 0,-11 5 1 16,2-3 0-16,1 5 16 0,-1-7 0 0,9 7 0 0,-1 0 0 16,17-7 0-16,10 5 0 0,7-5 0 0,12 2-949 15,7 3-191-15</inkml:trace>
  <inkml:trace contextRef="#ctx0" brushRef="#br0" timeOffset="116926.45">9483 3150 954 0,'16'-14'42'0,"-6"11"9"0,1-8-41 0,2 4-10 0,3 2 0 0,0-4 0 15,0 1 52-15,-1 1 8 0,-1 3 1 0,-1 4 1 16,-3-3-40-16,1 3-8 0,0 3-2 0,-3-3 0 31,2 7-35-31,-2-3-7 0,3 4-2 0,2-6 0 0,-5 5-52 0,5 0-10 0,8 5-2 16,0 2-1-16</inkml:trace>
  <inkml:trace contextRef="#ctx0" brushRef="#br0" timeOffset="118261.25">9282 5041 756 0,'5'0'16'0,"0"0"4"0,0-5 1 0,3 5 0 0,0 0-21 0,6 0 0 0,-4 0 0 0,1 0 0 15,5-2 64-15,-3 2 8 16,8 2 1-16,0-2 1 0,0 5-18 0,3-3-4 0,3 3-1 0,2-3 0 16,2 3-3-16,7-3 0 0,4-2 0 0,5 5 0 15,6-5-8-15,3 0-1 0,5 0-1 0,0-5 0 16,2 5-10-16,3-2-3 0,0-3 0 0,-2 5 0 16,2 0-13-16,-5 5-2 0,0-3-1 0,0-2 0 15,-3 7-9-15,3-2 12 0,0-3-12 0,-3 3 12 16,3 2-12-16,-3 0 0 0,0-2-12 0,3 2 12 15,2-5-9-15,4 5 9 0,-4-2 0 0,1 2 0 16,4-7-13-16,-2 5 4 0,3-5 1 0,-3 0 0 16,3 2 8-16,-3-2 0 0,1-2 0 0,-1-3 0 15,0-2 0-15,-3 7 0 0,-2-5 0 0,-3 3 0 0,-5-3 0 0,0 3 12 16,-3-5 0-16,1 2-1 0,-6-2-11 16,-3 0 0-16,3 0 0 0,-3 7 0 0,-5-5 0 0,-5 5 0 15,0-2 0-15,-3-3 0 0,3 5 0 0,-3 0 0 16,0-2 0-16,0 2 0 0,0 2 0 0,0-2 0 15,-8 0 0-15,3 0 0 0,-5 7 0 0,-1-7 0 16,-4 0 0-16,-4 0 0 0,-2 0 8 0,-8 0 0 16,0 0 0-16,0 0 0 0,0 0 0 0,-3 0-8 15,-7 0 12-15,-1-2-4 16,-2-3-28-16,-6 5-5 0,4 0-2 0,-1 0-458 16,-3 0-92-16</inkml:trace>
  <inkml:trace contextRef="#ctx0" brushRef="#br0" timeOffset="125104.48">9451 4907 1018 0,'11'-12'45'0,"-6"12"10"0,3-5-44 0,2 3-11 16,1-3 0-16,2 3 0 0,3-3 21 0,0 5 3 16,2 0 0-16,1 0-501 15</inkml:trace>
  <inkml:trace contextRef="#ctx0" brushRef="#br0" timeOffset="140142.21">5067 6200 1324 0,'0'0'59'0,"0"0"12"0,0-4-57 0,0 1-14 15,2-1 0-15,4 1 0 0,-4-2 72 16,1 3 12-16,2-3 3 0,3 3 0 0,0-3-28 0,0 5-6 15,3-7-1-15,-3 7 0 0,2-7 13 0,3 7 3 16,-2-4 0-16,2 4 0 0,6-3-29 0,-1-2-6 16,-2 3-1-16,5-3 0 0,3 5-21 0,0-2-11 15,0-3 10-15,2 3-10 0,3-3-11 0,3 5-8 16,0-2-1-16,0-3-1 16,-3 1-175-16,0 1-36 0</inkml:trace>
  <inkml:trace contextRef="#ctx0" brushRef="#br0" timeOffset="140307.78">5101 6457 1148 0,'-16'0'51'0,"11"-3"10"0,0 3-49 16,-3-4-12-16,2 4 0 0,4 0 0 0,-1-7 112 0,3 7 19 0,0-3 4 0,3-2 1 16,-1-2-23-16,4 0-4 0,2 0-1 0,5 3 0 15,3-3-49-15,2-1-11 0,6 1-1 0,3 5-1 16,2-5-34-16,2 2-12 0,4 5 0 0</inkml:trace>
  <inkml:trace contextRef="#ctx0" brushRef="#br0" timeOffset="141883.42">4855 6475 403 0,'0'0'36'0,"0"0"-36"15,0 0 0-15,0 0 0 0,0 0 160 0,8 0 24 16,0 7 6-16,-3-2 1 0,-5-5-75 0,11 0-14 16,-1 0-3-16,1 3-1 0,-3-3-12 0,0 0-2 15,2 0-1-15,4 0 0 0,-1 0-26 0,3 0-5 16,-3-3 0-16,3 3-1 0,0 0-4 0,2 0-1 16,-2 0 0-16,3 0 0 0,-3 0 4 0,-1 3 1 0,1-3 0 15,3 0 0-15,-3 0-19 0,2 0-3 0,1 0-1 0,-3 0 0 16,0 0 1-16,-1 0 0 0,1-3 0 0,3 3 0 15,-3-5-5-15,2 5-2 0,-5-2 0 0,1-3 0 16,-4 3-5-16,3-3-1 0,-5 5 0 0,6-2 0 16,-6-3-16-16,0 5 0 0,-8 0 0 0,0 0 0 15,5-4-10-15,-5 4-6 0,0 0 0 0,0 0-1 16,0 0-126-16,0 0-25 0</inkml:trace>
  <inkml:trace contextRef="#ctx0" brushRef="#br0" timeOffset="143049.29">6575 6548 1544 0,'0'0'34'0,"-5"5"7"0,2-3 2 0,3-2 0 0,0 0-35 0,0 0-8 15,0 0 0-15,0 0 0 0,0 0 108 0,5-7 20 16,-2 3 4-16,7-3 1 0,1 0-53 0,2-3-10 16,3-2-2-16,0-2-1 0,3 0-22 0,-1-5-4 15,1 5-1-15,2-7 0 0,0 2-14 0,0-2-3 16,-2-2-1-16,2 1 0 0,-3 1-12 0,-2 0-2 15,-5-2-8-15,2 1 12 0,-2 4-12 0,-3 3 8 16,-6 1-8-16,1-4 0 0,-1 8 0 0,-4-2-15 16,-1 5 2-16,-2 0 0 0,-8 0 13 15,2 2 0-15,3 10 0 0,0-5-16 0,-2 3-6 16,-1 4-2-16,3 2 0 0,-5 0 24 0,5 3-11 16,0-5 11-16,3 7-8 0,-1 0 8 0,4 1-12 15,-1-4 12-15,6 3-12 0,-1-2 4 0,1-5 0 0,2 0 0 0,6 0 0 16,0 0 8-16,-1-2 0 0,3-3-9 0,1 3 9 15,-1-5 16-15,0 0 8 0,0 0 2 0,3 0 0 16,0 3 10-16,-3 1 1 0,3-1 1 0,-3 4 0 16,-2-3 2-16,-1 3 0 0,1 0 0 0,-3 5 0 15,0-2-2-15,0 1 0 0,-3 3 0 0,3 1 0 16,0 1-5-16,-3 1-1 0,1-3 0 0,2 4 0 16,0-3-32-16,-3-4 0 0,-3 8 0 0,4-5 0 15,2-4-48-15,0 1-14 0,0-4-2 0,2 1-770 16,1-1-154-16</inkml:trace>
  <inkml:trace contextRef="#ctx0" brushRef="#br0" timeOffset="143379.04">7477 5982 2188 0,'0'0'48'0,"0"0"11"0,0 0 1 0,0 0 1 0,0 0-49 0,-3-3-12 16,3 3 0-16,-5-5 0 0,3 5 105 0,-4 0 19 15,1 0 3-15,0 0 1 0,-3 5-52 0,2-2-9 16,1 6-3-16,3 0 0 0,-4-2-21 0,1 8-5 16,-3-4-1-16,3 8 0 0,-1 2-19 0,1 0-4 15,-3 5-1-15,-2 0 0 0,2 2-5 0,0 5 0 0,2 0-8 0,1 0 12 16,0-5-12-16,5 1 0 0,0 4 8 0,5-3-8 15,-2-2 0-15,7-2 0 0,1-5-12 0,2 1 12 32,-2-4-31-32,2-4 1 0,3 1 0 0,2-4 0 0,1-4-14 15,-3 0-4-15,2-2 0 0,3-2 0 16,1-3-182-16,-1-3-37 0,18-9-7 0,-7-2-2 0</inkml:trace>
  <inkml:trace contextRef="#ctx0" brushRef="#br0" timeOffset="143762.01">7998 6179 921 0,'0'0'82'16,"0"0"-66"-16,-2-5-16 0,-1-2 0 0,-2 5 309 0,2-3 59 16,0 1 11-16,-4 1 2 0,-4-1-226 0,3 1-46 15,3-2-9-15,-1 3-1 0,-7 2-44 0,5 0-9 16,6 0-2-16,-6 2 0 0,-3-2-34 0,-2 8-10 15,0-4 0-15,2 8 0 0,3-3 0 0,-2-2 8 16,-4 8-8-16,4 1 0 0,7-2 0 0,-2 0 0 16,-3 0 0-16,3 5-8 0,2-5 0 0,6 0 0 15,-1-2 0-15,4-2 0 16,-6 1-22-16,5 1-4 0,8-3-1 0,-2-1 0 16,-3-1-23-16,5 4-5 0,8-4-1 0,0 0 0 0,-8 1 52 0,3-4 12 15,3-1 0-15,-1 4 0 16,1 4-27-16,-3-4-2 0,-3-2-1 0,3 2 0 0,0 0 30 0,-6 0 0 0,-7 0 0 0,0 0 0 15,-1-2 18-15,1 5 10 16,-3-3 1-16,-3 0 1 0,-2 2 20 0,0 0 4 0,-1-1 1 0,-4-1 0 16,-6 4-37-16,3-4-7 0,-1 0-2 0,-2 5 0 15,-7-5 16-15,4 0 3 0,6 0 1 0,2 5 0 32,-2-10-169-32,5 3-33 0</inkml:trace>
  <inkml:trace contextRef="#ctx0" brushRef="#br0" timeOffset="144015.34">8337 6501 2131 0,'0'0'189'0,"0"0"-151"16,5 3-30-16,-5-3-8 0,0 0 14 0,0 0 2 15,3 4 0-15,-3-4 0 0,0 0 89 0,3 5 19 16,-1-3 3-16,1 5 1 0,2 1-67 0,-7-1-13 16,-4 0-2-16,1 2-1 0,5-2-5 0,-11 0 0 15,-4 3-1-15,-1 1 0 0,5-4-47 0,-7 7-10 16,-6-2-2-16,8-2 0 16,3-1-188-16,5-2-39 0</inkml:trace>
  <inkml:trace contextRef="#ctx0" brushRef="#br0" timeOffset="144489.1">8811 6440 2847 0,'0'0'63'0,"0"0"13"0,-3-5 2 0,-2 5 2 0,2-7-64 0,0 5-16 0,1-3 0 0,-1-2 0 15,0 3 37-15,1-3 5 0,-3-1 1 0,2 1 0 16,3 0-11-16,-3 0-1 0,-2 0-1 0,2 3 0 16,-2-4-16-16,-3 6-3 0,3-3-1 0,-6-2 0 15,-2 5-10-15,0-3 0 0,0 5 9 0,-1 0-9 0,-2 0 0 0,3 5-16 16,0-3 2-16,2 5 1 0,1 5 13 0,-1-2 0 16,-2 1 0-16,2 3 0 0,1 1-8 0,5 3 8 15,2-3-13-15,0 3 5 0,1-4-14 0,4 1-2 16,1-4-1-16,2 3 0 15,3-2-57-15,0-5-11 0,3 0-3 0,2 0 0 47,0-7 26-47,11-4 5 0,5-6 1 0,-3-2 0 0,-7 3 84 0,-6-3 18 16,-2 1 3-16,-3 3 1 0,-6 1-16 0,4 0-3 16,-4 0-1-16,1 3 0 0,-3 4 34 0,0 0 6 15,0 0 2-15,0 0 0 0,0 0-52 0,3 4-12 16,-1 8 0-16,1-3 0 0,0 3 29 0,-1-2 3 15,1 1 1-15,2 4 0 0,3-4-1 0,0 1-1 16,3-3 0-16,2-4 0 16,3 2-123-16,5-4-25 0,3-6-5 0,2-1-1 15,3 1-76-15,0-9-15 0,0 1-3 0,3 1-1 0</inkml:trace>
  <inkml:trace contextRef="#ctx0" brushRef="#br0" timeOffset="144746.42">8901 5833 1785 0,'-6'14'79'0,"4"-2"17"15,-1 0-77-15,3 2-19 0,3 0 0 0,5 7 0 0,2-2 136 0,6 2 24 16,3-2 5-16,4 7 1 0,1-5-117 16,3 5-23-16,4-5-5 0,4 7-1 0,-6-4-20 0,3 0-12 15,-3 1 2-15,-3-3 0 0,1 3 10 0,-4-3 0 16,-7 1 0-16,8 3 0 0,3-2 0 0,-6 1 0 15,-5 1 0-15,-6 0 0 0,-2-5 36 0,-5 0 10 16,-6 5 2-16,-2-5 0 0,-3-2-26 0,-5 2-5 16,-3-2-1-16,-5 2 0 0,-3-6-16 0,-5 8 0 15,-6-6 0-15,-4 6-783 16,-1-6-157-16</inkml:trace>
  <inkml:trace contextRef="#ctx0" brushRef="#br0" timeOffset="145240.1">10364 6132 230 0,'0'0'10'0,"0"0"2"0,0 0-12 0,0 0 0 16,0 0 0-16,2 2 0 0,-2 5 438 0,3 5 85 15,-3 0 17-15,0 2 3 0,-3 0-332 0,3 0-67 16,-5 7-12-16,2-2-4 0,-2 2-51 0,0 5-10 15,0-4-3-15,-1 3 0 0,1 1-53 0,0-5-11 16,-3 5 0-16,2-5 0 0,4-6 0 0,2 3-10 16,0-6 10-16,0-2 0 15,2 1-134-15,-2-4-20 0,0-7-4 0,0 0-954 0</inkml:trace>
  <inkml:trace contextRef="#ctx0" brushRef="#br0" timeOffset="145406.66">10049 6381 1958 0,'0'0'87'0,"8"0"17"16,0 7-83-16,5 0-21 0,3-7 0 0,2 5 0 15,-2-2 110-15,3-3 18 0,2 0 3 0,5-3 1 16,1-2-58-16,5 3-11 0,2-3-3 0,0-2 0 16,3 0 4-16,0 0 0 0,1 3 0 0,1-6-888 15,-2-2-176-15</inkml:trace>
  <inkml:trace contextRef="#ctx0" brushRef="#br0" timeOffset="148229.01">13608 5725 979 0,'0'-5'87'0,"-3"3"-70"0,0 2-17 0,-2-5 0 15,0 3 208-15,-1-3 39 16,-2 3 7-16,3-3 2 0,-3 3-110 0,3-3-22 0,-3 3-4 15,0-3 0-15,-3 5-35 0,4 0-6 0,-7-4-2 0,1 4 0 16,2 4-32-16,1-4-6 0,-1 7-2 0,1 0 0 16,-4-2-15-16,1 4-3 0,3-4-1 0,-1 7 0 15,3-3-18-15,0 3 0 0,3-3 0 0,0 8 0 16,2-3 0-16,0 3 0 0,3 1 0 0,0 3 0 16,0-2 0-16,3 2 0 0,0 3 0 0,2 0 0 15,-2 1 0-15,-1 1 0 0,4 0 0 0,-1 0 0 16,-3-2 0-16,4 6 0 0,-4-2 0 0,1 1 0 15,-6 3 23-15,6 1 1 0,-3 0 0 0,-5 3 0 16,-1 4 4-16,-1 0 0 0,1 0 1 0,-4 7 0 0,-1-7-4 0,0 4-1 16,4-1 0-16,-4 1 0 0,3-1-12 0,0-3-4 15,0 0 0-15,3 4 0 0,0-8-8 0,2 1 0 16,-2-6 0-16,2 2 8 0,3 0-8 0,-3-3 0 16,3-6 0-16,3 2 0 0,-3-5 8 0,3 2-8 15,-1-6 8-15,4 1-8 0,-4-3 16 0,1-4-1 16,2-4-1-16,0-4 0 0,1 1-2 0,4-4 0 15,4 0 0-15,-1-7 0 0,3 3-4 0,0-3 0 16,2 0-8-16,3-3 12 16,0-2-80-16,3 1-17 0,5 1-3 0,0-1-1270 0</inkml:trace>
  <inkml:trace contextRef="#ctx0" brushRef="#br0" timeOffset="149761.94">15097 6019 864 0,'0'0'38'0,"0"0"8"0,0 0-37 0,8 0-9 16,-8 0 0-16,0 0 0 0,5-5 250 0,-5 5 48 15,0 0 10-15,0 0 1 0,-2-7-149 0,-4 7-31 16,4-2-5-16,-6 2-2 0,-3 2-39 0,-2-2-8 16,0 5-2-16,-6-3 0 0,-2 3-53 0,-3 2-10 15,0 5-2-15,-2-3-8 0,0-2 8 0,-4 5-8 16,-1 0 0-16,-1-3 0 0,0 5-10 0,0-2-6 15,-2 7 0-15,2-5-1 0,3 0 45 0,3 0 8 16,5-2 3-16,5 2 0 0,2 0-28 0,4 0-11 0,5-2 8 0,2 2-8 16,3-2 0-16,5-2 0 0,6-6 0 0,5 3 0 15,5 0 0-15,5 0-17 0,6-2 2 0,5-3 1 32,-2 3-12-32,2-5-2 0,-3 0-1 0,3 0 0 0,-3 0 29 0,3 0 0 0,0 0 0 0,1 3 0 15,-7-3 0-15,-2 7 0 0,-2-3 0 0,-6 3 0 16,-2-2 0-16,-4 2 0 0,-4 0 11 0,-6 0-3 15,-5 0 8-15,-5 7 1 0,-3-2 1 0,-3-2 0 16,-7 4-3-16,-1 2-1 0,-7 1 0 0,0-1 0 16,-4 0-14-16,1-1 0 0,0 3 0 0,0 1 0 15,-3-5 0-15,3 5-13 0,-3-2 2 0,1-1 1 0,-1 1 10 16,3-3-13-16,-3-3 5 0,6 8 8 0,-1-9 0 0,6 6 0 16,3-2 0-16,2-4 0 15,0 1 0-15,8 1 0 0,3-5 0 0,5 3 0 0,0-3 0 0,7 0 0 16,7-3-12-16,4 3 12 0,1-7-9 0,5 0 9 15,2 0 0-15,8-2 0 0,-4-3 0 0,4 5 8 16,-2-7 0-16,2 7 1 0,0-4 23 0,1-3 5 16,5 0 1-16,-1-1 0 0,1 8-30 0,-3-7-8 15,-8 7 0-15,0-7 0 0,-2 7 0 0,-6-4 0 16,0 4 0-16,-5 0-854 16,-3 0-170-16</inkml:trace>
  <inkml:trace contextRef="#ctx0" brushRef="#br0" timeOffset="150269.54">14444 6922 1566 0,'2'-11'69'0,"-2"11"15"0,-2-3-68 0,2 3-16 16,0 0 0-16,0 0 0 0,0 0 122 0,-6-5 21 16,4 5 4-16,-4 0 1 0,6 0-13 0,0 0-3 15,-8 8 0-15,1 3 0 0,1-1-57 0,-2-3-12 16,0 5-3-16,3 2 0 0,0 0-12 0,-3 5-4 16,3-5 0-16,-1 4 0 0,1-3-29 0,2-1-7 15,1 5 0-15,2-5-8 0,-3 4 11 0,3-3-11 16,0 3 10-16,3-4-10 0,-1 5 8 0,4-5-8 15,-4 1 0-15,6-1 9 0,-3-3-9 0,1-4 0 16,2 5 0-16,2-5 0 0,-2 0 0 0,3 0 0 16,-3-4 0-16,2-3 0 0,1 0-17 0,-1 0 4 0,4 0 1 0,-4 0 0 31,1-7-93-31,2 0-19 0,-2 0-3 0,-3-5-1 16,2 5-87-16,-4-3-17 0,-1-20-4 0,-8 13-1 0</inkml:trace>
  <inkml:trace contextRef="#ctx0" brushRef="#br0" timeOffset="150435.81">14168 7179 230 0,'0'0'20'0,"0"0"-20"0,0 0 0 0,0 0 0 15,0 0 359-15,0 0 67 0,0 0 14 0,11 0 2 16,0 0-234-16,-1 0-46 0,6 0-10 0,3 0-1 0,2-3-58 0,0 3-11 16,0-4-2-16,3 1-1 15,-3-1-12-15,6-4-3 0,-4 8 0 0,4-7 0 0,-1 0-64 0,1-4 0 16,-3 8-18-16,2-4-829 15,-5-5-165-15</inkml:trace>
  <inkml:trace contextRef="#ctx0" brushRef="#br0" timeOffset="150840.57">14653 6965 2167 0,'0'0'96'0,"-6"-7"20"0,4 4-93 0,2 3-23 0,0-4 0 0,0 4 0 16,0 0 88-16,0 0 12 0,2-8 4 0,4 8 0 16,-1-4-46-16,3 8-9 0,2-4-1 0,1 0-1 15,2 8-47-15,0-4-18 0,3-1 1 0,3 4 0 16,-1-3 35-16,1-1 7 0,-3 1 2 0,0 3 0 15,2-2-43-15,1-3-9 0,-3 3-2 0,-1-2 0 16,1 1 73-16,-2-1 14 0,-4 4 4 0,1-7 0 16,2 4-52-16,-2-1-12 0,-6-3 0 0,0 4 0 15,-5-4 0-15,0 0 0 0,0 0 0 0,0 7 0 16,-3 1 54-16,1-4 8 0,-3 3 2 0,-3 0 0 16,0-4-52-16,0 4-12 0,-3 5 0 0,3-5 0 0,-2 0 0 0,-1 0 0 15,3 4 0-15,-2-4 0 0,-1 5 0 0,0-2 0 16,-2-3 0-16,3 4 0 0,-4-3 0 0,4 6 0 15,-3-7 0-15,2 4 0 16,-2 4-48-16,2-8-13 0,1 0-3 0,2 0-1254 0</inkml:trace>
  <inkml:trace contextRef="#ctx0" brushRef="#br0" timeOffset="151053.01">15015 7197 2433 0,'0'0'108'0,"0"0"22"0,0 0-104 0,0 0-26 16,0 0 0-16,0 0 0 0,0 0 104 0,0 0 16 0,0 0 4 0,0 0 0 15,0 8-70-15,-3 6-14 0,-2-7-2 16,0 4-1-16,0-4-18 0,-3 8-4 0,0-4-1 0,-3-1 0 16,1 6-14-16,-1-2 8 0,0-4-8 0,1 2 0 15,-1 2-11-15,1-3-8 0,4-4-1 0,1 0-879 16,0 1-175-16</inkml:trace>
  <inkml:trace contextRef="#ctx0" brushRef="#br0" timeOffset="151306.32">15256 6969 2649 0,'0'0'58'0,"0"0"12"0,0 0 2 0,0 0 4 0,0 0-61 0,0 0-15 16,3 3 0-16,2-3 0 0,-5 0 54 0,8 4 8 15,-3 3 2-15,0 0 0 0,1 1-1 0,-1-1 0 16,0 0 0-16,-2 4 0 0,0 4-27 0,2-1-4 16,-5 0-2-16,0 2 0 0,0-2-10 0,0-4-3 15,-3 6 0-15,1-2 0 16,2 0-52-16,-3 5-10 0,0-5-3 0,1-4-893 15,-1 2-179-15</inkml:trace>
  <inkml:trace contextRef="#ctx0" brushRef="#br0" timeOffset="152079.26">15804 6221 1209 0,'0'0'53'0,"0"0"12"0,2-2-52 0,-2 2-13 0,3-7 0 0,-3 7 0 16,3-5 220-16,-1-2 42 0,3 3 8 0,1 1 2 15,2 3-116-15,0 0-22 0,2 0-5 0,3 3-1 16,-2 1-51-16,0 3-10 0,4 0-3 0,-4 5 0 16,0 2-51-16,-1 0-13 0,-2 5 0 0,3 0 0 15,-3-3 0-15,0 6 0 0,0 3 0 0,-1 1 0 16,1-4 17-16,-2 1 1 0,-1 1 0 0,0-1 0 16,1 1-29-16,-1-6-5 0,-2 4-2 0,-1-4 0 15,-2 1 35-15,3-5 7 0,2 0 2 0,-2 1 0 16,-6-4-42-16,3 3-8 0,-3-2-1 0,3-5-1 15,0 0 72-15,0-4 14 0,0-3 4 0,0 0 0 0,0 0-52 0,0 0-12 16,0 0 0-16,3-3 0 0,0-4 0 0,2-5 0 16,-2 5 0-16,2-7 0 0,0 0 20 0,3-5 2 15,0-2 0-15,0 0 0 0,-3-5-22 0,1 0 0 16,-1-2 0-16,0-2 0 0,1-3-13 0,-4 4-7 16,3 3-2-16,-5 1 0 0,3 3 22 0,-3 1 0 15,0 2 0-15,0 3 0 0,0 4 0 0,0 0 0 16,0 3 0-16,-3 2 0 0,3 0-12 0,0 2-5 15,0-2-1-15,3 3 0 16,-3 4-134-16,8 0-26 0,0-3-6 0</inkml:trace>
  <inkml:trace contextRef="#ctx0" brushRef="#br0" timeOffset="153310.17">16510 5805 1036 0,'0'0'92'0,"0"0"-73"15,0 0-19-15,0 0 0 31,0 0 157-31,-5 14 28 16,-3 12 6-16,0 7 1 0,3-7 44 0,-1-3 8 16,-4 3 3-16,2 0 0 0,0 0-191 0,0-5-37 15,5 0-8-15,-2 1-2 0,-6-4-9 0,6 1 0 16,10-5 0-16,-2 5 0 0,-3-9 0 0,5 1 0 16,1 3 0-16,4-7 0 0,1 1 0 0,-1-1 0 0,1-3 0 0,5-4 0 31,2-4-22-31,1 1-6 0,-3-1-2 0,5-4 0 15,3 1-106-15,-6-7-20 0,-7 7-5 0</inkml:trace>
  <inkml:trace contextRef="#ctx0" brushRef="#br0" timeOffset="153469.37">16261 6019 1900 0,'0'0'42'0,"6"0"9"0,9 0 1 0,-4 0 1 15,-3 0-42-15,3 0-11 0,10 0 0 0,0 0 0 0,-3 0 56 0,4 0 10 16,1-5 2-16,4 5-672 16,-6-2-135-16</inkml:trace>
  <inkml:trace contextRef="#ctx0" brushRef="#br0" timeOffset="154173.29">17058 6784 1728 0,'-8'-15'76'0,"8"8"16"15,0 7-73-15,5-4-19 0,0-3 0 0,1 0 0 0,2-1 157 0,0 1 28 16,-1-4 6-16,4 4 1 0,8-7-52 0,-6-1-9 16,3 4-3-16,-3-3 0 0,3-3-102 0,0 1-26 15,2-1 0-15,-2-2 0 0,0 1 40 0,0-4 2 16,-3 4 1-16,3-4 0 0,-3 4-31 0,-2-4-12 15,-1 1 8-15,-4-5-8 0,-4 8 19 0,1 3-2 16,2-3 0-16,-5 3 0 16,0-1-65-16,-2 0-12 0,-1 6-4 0,-5-2 0 15,3 5 0-15,-3 7 0 0,-3-2 0 0,1 4 0 16,-1-2 19-16,0 7 3 0,3 0 1 0,-2 1 0 16,2 3-67-16,0 3-14 0,3 5-2 0,2-5-1 15,3 0 34-15,3-2 7 0,5-2 2 0,5 1 0 0,0-4 59 0,3 0 12 16,-3-2 3-16,6 2 0 0,-3-4 57 0,2-3 12 0,-2 4 3 0,0-4 0 15,0 3 80-15,-3 1 16 0,-2 1 3 0,-1-3 1 16,1 5-60-16,-6-2-12 0,3 2-3 0,-5-4 0 16,2 4-26-16,0 0-6 0,6 4-1 15,-6-4 0-15,-2 1-36 0,-1-1-7 0,1 4-1 0,2-4-1 16,1 5 24-16,-1-2 5 0,0-3 0 0,3 4 1 16,0 1-41-16,5-5 0 0,-2 3 0 0,5-6 0 15,0-1-104-15,5 1-20 0,0-4-4 0,3-4-757 16,0 1-151-16</inkml:trace>
  <inkml:trace contextRef="#ctx0" brushRef="#br0" timeOffset="154460.53">18063 6052 1440 0,'0'0'64'0,"0"0"12"0,0 0-60 0,0 0-16 15,0 0 0-15,0 0 0 0,0 0 238 0,0 0 45 16,-3 7 9-16,1 0 1 0,-3 0-157 0,2 0-31 16,-2 5-6-16,-1-3-2 0,1 3-70 0,-3 2-15 15,0 5-2-15,-2-5-1 0,-4 7 30 0,1-2 5 16,0 7 2-16,0 0 0 0,-1-2-29 0,1 6-5 16,0-2-2-16,2 1 0 0,1-4-10 0,2 1 0 15,-3 3 0-15,6-4 8 0,2-3-8 0,3-4 0 0,0 4 0 16,3-8 0-1,8 4-31-15,-1-3 2 0,1-4 0 0,5-4 0 16,-1 0-155-16,7-2-32 0,-1-5-5 0,5-5-2 0</inkml:trace>
  <inkml:trace contextRef="#ctx0" brushRef="#br0" timeOffset="154789.92">18336 6266 2649 0,'-6'0'58'0,"1"0"12"0,2-5 2 0,-2 5 4 16,0 0-61-16,-3-2-15 0,3-3 0 0,-1 5 0 0,1 0 44 16,-3 5 5-16,3-3 2 0,-3 3 0 0,0-3-31 0,0 6-5 15,0-4-2-15,0 3 0 32,0 5-13-32,11 5 0 15,7 13 0-15,4-6 0 16,-1-6-96-16,0-3-20 0,0-4-3 0,3 3-1 0,-3-2 80 0,1-2 16 15,-4-3 4-15,3 4 0 0,1-4 20 0,-1 0 16 16,-5 1-2-16,0 3-1 0,0-4-13 0,0 0-8 16,-6 0 8-16,-2 1-13 0,0-1 67 0,-2 0 14 15,-1 2 2-15,-2-7 1 0,-6 5-57 0,3 1-14 16,-2-4 0-16,-6-1 0 0,0 4 30 0,0-3 3 16,-3-1 1-16,1 1 0 15,-3-4-54-15,2 5-12 0,-2-5-1 0,3 0-768 16,7-5-154-16</inkml:trace>
  <inkml:trace contextRef="#ctx0" brushRef="#br0" timeOffset="155075.7">18690 6504 2649 0,'0'0'58'0,"0"0"12"0,0 0 2 0,0 0 4 15,0 0-61-15,0 0-15 0,0 0 0 0,0 0 0 16,0 0 54-16,0 0 8 0,0 0 2 0,0 9 0 16,5-7-52-16,-2 5-12 0,0 5 0 0,2-5 0 15,-5 0 34-15,0 0 4 0,0 5 1 0,0-2 0 0,0 1-11 0,-5 1-3 16,-1 2 0-16,1-4 0 0,5 1-25 0,0 1 0 16,0-2 0-16,-2 1 0 0,2-4 0 0,0 0-9 15,2 0 0-15,3 1 0 0,1-1 9 0,2-3 12 16,0-4-2-1,0 3-1-15,2-3-117 0,3 0-23 0,1-7-5 0,1 4-703 16,-1-1-141-16</inkml:trace>
  <inkml:trace contextRef="#ctx0" brushRef="#br0" timeOffset="155239.85">18500 6588 2419 0,'0'0'53'0,"5"0"11"0,3 0 3 0,2 3 1 0,-2-6-55 0,6 3-13 0,-1 3 0 16,0 1 0-16,6-8 54 0,-1 4 8 0,3-3 2 0,3 3 0 31,-3 0-103-31,0-4-20 0,3 4-4 0,0-3-1050 0</inkml:trace>
  <inkml:trace contextRef="#ctx0" brushRef="#br0" timeOffset="155464.79">19145 6548 1497 0,'0'0'133'16,"0"0"-106"-16,0 0-27 0,6 0 0 0,1-4 261 0,-1 1 47 16,-6 3 10-16,0 0 2 0,0 0-205 0,0 0-41 15,0 0-8-15,0 0-2 0,-3 7-22 0,0 0-5 16,-2 0-1-16,-5 1 0 0,-4 3-36 0,-1-4 0 15,1 7 0-15,1-2 0 16,-3-2-155-16,3 1-25 0,2 3-6 0,3-6-1 0</inkml:trace>
  <inkml:trace contextRef="#ctx0" brushRef="#br0" timeOffset="155921.56">19751 6243 2901 0,'-2'-3'64'0,"-4"-4"12"0,1 0 4 0,0-5 2 0,-6 5-66 0,3 0-16 0,0 0 0 0,-2 0 0 16,2 0 49-16,-3 0 7 0,3 2 0 0,0-2 1 16,0 0-43-16,-2 7-14 0,2 0 8 0,0 0-8 15,-5 3 0-15,-1 1-9 0,1 8 1 0,0-3 0 16,0 3 8-16,-3 2 8 0,-3 0-8 0,3 1 11 15,1 3-60-15,-1 4-12 0,2-4-3 0,4 4 0 16,-1-4 42-16,6 3 8 0,0-2 2 0,5 0 0 16,2-2-51-16,4-6-9 0,4 3-3 0,3-6 0 15,1-1-24-15,2-3-5 0,2-4 0 0,1 0-1 16,-1-4 88-16,3 1 17 0,-2-4 0 0,-1 0 8 0,1-5-8 16,-3 1 0-16,0 1-10 0,2-4 10 0,-2-5 12 0,0 0 8 15,-3-2 1-15,3 0 1 0,-3-5 16 0,-2 5 3 16,-1-2 1-16,1 1 0 0,-6 1-3 0,0 7-1 15,-2 0 0-15,0 2 0 0,-3 5 8 0,0 2 2 16,0 5 0-16,0 0 0 0,0 0-17 0,-6 5-3 16,4-2-1-16,-3 8 0 0,-1-4-10 0,1 5-1 15,0 2-1-15,-1 0 0 0,1 5 9 0,2-2 3 16,-2 6 0-16,0-6 0 0,2 6-19 0,3-6-8 16,0 6 0-16,3-2 8 0,2-2-8 0,0-2-11 15,1-3 3-15,7 2 0 16,-2-2-145-16,2-7-29 0,3 0-6 0</inkml:trace>
  <inkml:trace contextRef="#ctx0" brushRef="#br0" timeOffset="156155.94">20130 6280 2304 0,'0'0'204'0,"0"0"-163"0,0 0-33 0,-3 7-8 16,0 0 85-16,1 0 15 0,-1 5 4 0,3-2 0 15,-3-3-24-15,1 4-5 0,-1 3-1 0,0-2 0 16,3 2-48-16,-5 0-10 0,2 1-1 0,1 1-1 16,-1 1-14-16,0-3 0 0,1 2 8 0,-1 1-8 15,1 1 0-15,2-4 0 0,0 1 8 0,2-4-8 16,1-4-26-16,-1 0-8 0,-2-7-2 0,6 8 0 16,2-4-64-16,2-1-12 0,1-3-4 0,-1-3-668 15,1-1-133-15</inkml:trace>
  <inkml:trace contextRef="#ctx0" brushRef="#br0" timeOffset="156305.54">19955 6450 2552 0,'-11'-3'56'0,"11"3"12"0,0 0 3 0,0 0 0 0,0 0-57 0,6 0-14 16,2 0 0-16,-1-4 0 0,7 4 24 0,2 0 3 15,2-3 0-15,3-2 0 16,3-2-73-16,3 0-14 0,2 0-4 0,0-4 0 0</inkml:trace>
  <inkml:trace contextRef="#ctx0" brushRef="#br0" timeOffset="156547.89">20291 5880 2660 0,'87'52'118'0,"-52"-31"24"16,-1 5-114-16,-8-5-28 0,-2 5 0 0,0 0 0 16,0 2 22-16,-3-2-2 0,-2 7 0 0,2-5 0 15,-3 5-34-15,-2 0-7 0,-3-5-2 0,1 5 0 16,-4 0 42-16,-2-5 8 0,-3 3 1 0,-2-3 1 16,-3-7-46-16,-3 1-10 0,-7-4-1 0,-3 1-1 0,-6-5 29 0,3-2 15 15,-5-2-2-15,0-3-805 16,-6-3-162-16</inkml:trace>
  <inkml:trace contextRef="#ctx0" brushRef="#br0" timeOffset="157403.01">21183 5318 1598 0,'0'0'71'0,"5"-2"14"0,0-3-68 0,0-2-17 16,3 0 0-16,3 0 0 0,-3 0 77 0,5 2 12 16,-2-2 3-16,5 0 0 0,-1 0 5 0,4 0 2 15,-1-5 0-15,4 5 0 0,1 0-50 0,-1 0-9 0,-1 0-3 16,0 0 0-16,0 2-13 16,0 3-4-16,0 2 0 0,1 0 0 0,-9 0 3 0,3 2 0 0,-6 3 0 0,-2 7 0 15,-2-3-4-15,-4 3-1 0,1 2 0 0,2 5 0 16,-5-5-18-16,0 12 8 0,-5-5-8 0,2 7 0 15,-5 3 58-15,-2-1 5 0,-4 8 1 0,4 2 0 16,-1 2-56-16,3 3-8 0,-2 2-8 0,-1 7 8 16,1 0 0-16,-1 0 8 0,3 5 0 0,-3 2 1 15,1-7-9-15,2 5 0 0,0-5 0 0,3 7 8 16,-1-6-8-16,1 3 0 0,0-4 9 0,5 1-9 0,-3-11 9 16,6-1-9-16,-3 1 12 0,3-1-12 15,-1-3 0-15,1 4-16 0,-1-8 2 0,-2 4 0 0,3-8 34 0,-3-3 8 16,-3 1 0-16,3-2 1 0,-2-6 5 0,-1 3 1 15,-2-3 0-15,2-4 0 16,-2-3-5-16,2-1-1 0,-2-3 0 0,0 1 0 0,-1-2-3 0,1-6-1 16,0-1 0-16,-3 1 0 0,0 3-12 0,3-7-2 15,-3 0-1-15,-3 0 0 0,-2 0-10 0,-3-7 0 16,-5 7 9-16,-3-4-9 16,-5-3-60-16,-3 0-16 0,-7 0-3 0,-9-5-1 0</inkml:trace>
  <inkml:trace contextRef="#ctx0" brushRef="#br0" timeOffset="159727.23">5593 3590 723 0,'14'-12'32'0,"-9"10"7"0,5-3-31 0,1-2-8 15,2 4 0-15,6-1 0 0,2-3 39 0,5 0 6 16,3 0 2-16,3-5 0 0,8 5-29 0,2 0-6 16,3 0 0-16,3-5-1 0,7 3 9 0,9-3 3 15,2 0 0-15,3 5 0 0,0-7 9 0,2 7 3 16,3 0 0-16,3-5 0 0,-3 5-7 0,0 5-2 15,-5-3 0-15,-3-2 0 0,0 4-16 0,0-1-10 16,-2 4 12-16,-3 0-12 0,-3 0 0 0,-3 0-22 16,1 4 3-16,-3-1-342 15,0-3-69-15</inkml:trace>
  <inkml:trace contextRef="#ctx0" brushRef="#br0" timeOffset="160854.48">6998 6983 518 0,'24'-11'46'0,"-8"8"-37"16,5-1-9-16,8-3 0 16,6 0 70-16,4-1 12 0,6 1 2 0,6 3 1 0,4-3-25 0,6 0-4 15,0 4-2-15,0-1 0 0,0-4-10 0,2 1-1 16,6 0-1-16,-8 3 0 0,-3 4-13 0,-5-3-2 15,-3-1-1-15,-2 1 0 0,-3-1-18 0,-3 4-8 16,-5-3 8-16,-3-2-8 0,1 5 8 0,-6 0-8 16,-11-2 8-16,1-3-579 0</inkml:trace>
  <inkml:trace contextRef="#ctx0" brushRef="#br1" timeOffset="171085.18">21791 4662 172 0,'0'0'16'0,"3"-16"-16"32,10-17 0-32,0 2 0 0,0 10 362 0,3-5 70 15,0 5 13-15,3 2 3 0,-1-2-321 0,6 2-65 16,-3 3-13-16,11-8-2 0,-3 10-15 0,0-7-4 0,-2 2 0 15,7 5 0-15,-5 0-4 0,-2 2 0 0,7-2-1 0,-5 7 0 16,-2 0-2-16,-1 2 0 0,-7 3 0 0,-1 4 0 16,1-2-3-16,-4 5-1 0,-9 2 0 0,-1 7 0 15,-5-2 18-15,5 7 3 0,-10 4 1 0,0 3 0 16,-3 0 0-16,-5 9 0 0,5-2 0 0,-3 0 0 16,-2 5-11-16,5-3-3 0,0 5 0 0,0 0 0 15,0 0-4-15,0 0-1 0,3 0 0 0,-3-5 0 16,3 3 5-16,2-8 1 0,-2 3 0 0,-1 0 0 15,1 0 7-15,2-5 2 0,1 5 0 0,-1 0 0 16,0-2-19-16,3-3-4 0,0 0-1 0,0-9 0 16,0 2-11-16,3 0 0 0,0-2 9 0,2 2-9 0,-5-2 0 0,11-5 8 15,-6 5-8-15,6-5 0 0,-1 0 0 0,3-2 0 16,1-5 0-16,1 0-12 0,-4-7-3 0,8 0-1 16,-6-7 0-16,0 2 0 15,3-2-8-15,-6-2-1 0,6-3-1 0,-5-2 0 0,0 0 10 0,-4 0 3 16,1-3 0-16,-5 8 0 0,0-5 2 0,-1 2 1 15,-4 0 0-15,-1 5 0 0,-2-2 10 0,-1 4 0 16,-1 5 10-16,-1 0-10 0,-3 5 0 0,3 2 0 16,-3 2 0-16,4 3 0 0,-1 2 0 0,-3 0 0 15,6 10 0-15,2-3 0 0,-2 0 0 0,5-2-8 16,0 2-1-16,2 0 0 0,-2 5 9 0,3 0 0 16,0 2 0-16,-1-2 8 0,1 7-8 0,-3 7 0 15,5 0 0-15,-2 0 0 0,-3-5 0 0,0 10 0 0,-3-3 0 16,3 3 0-16,-5-3 12 0,2 5 2 15,-2 0 0-15,2 8 0 0,-5-8-14 0,1 4 8 16,4 3-8-16,-5 0 0 0,0-2 16 0,3 2-2 0,-1-2-1 0,-1-3 0 16,-1-2-1-16,2-2 0 0,-2-2 0 0,3 1 0 15,0-4 8-15,-1-5 0 0,-1 3 1 0,-1-3 0 16,5-6-21-16,-5 1 9 0,0-6-9 0,0 6 0 16,-2-9 19-16,2 5-3 0,-3-5-1 0,-2 1 0 15,0-4-1-15,5 4 0 0,-6-8 0 0,1 5 0 16,0-5-14-16,0-3-8 0,-6 4 8 0,1-1-13 15,-1-7 13-15,1 0 13 0,2-3-2 0,-3-1-1 16,-2-3-134-16,0-3-26 0,-3-8-6 0</inkml:trace>
  <inkml:trace contextRef="#ctx0" brushRef="#br1" timeOffset="171865.19">23077 3637 1378 0,'0'0'61'0,"0"0"13"0,0 0-59 0,0 0-15 0,0 0 0 0,0 0 0 16,-5-5 75-16,5 5 12 0,0 0 2 0,0 0 1 16,0 0-1-16,-3 5 0 0,-5 2 0 0,5 0 0 15,9 0-48-15,2 7-9 0,0 5-3 0,0 0 0 16,-6-3-9-16,9 8-3 0,-3 2 0 0,-8-3 0 15,5 3 27-15,-2 0 6 0,-3 0 1 0,0-3 0 16,-3 3-31-16,-2 0-5 0,5 0-2 0,-6 0 0 16,-2-5 3-16,3-2 0 0,-3-3 0 0,3-4 0 15,0 0-77-15,2-3-15 0,-2-4-4 0</inkml:trace>
  <inkml:trace contextRef="#ctx0" brushRef="#br1" timeOffset="172720.63">23334 3825 2156 0,'0'0'48'0,"0"0"9"0,0 0 3 0,0 0 0 0,5 0-48 16,-5 0-12-16,3 0 0 0,4 5 0 0,-7-5 66 0,0 0 11 16,0 0 3-16,3 7 0 0,-3-7-19 0,-5 7-3 15,0-5-1-15,-3 10 0 0,0-5-45 0,-6 5-12 16,-1-3 0-16,-1-2 0 0,-3 5 0 0,1-5 0 15,-4 5 0-15,4-5 0 16,-6 0-31-16,6 0-8 0,4 0-1 0,-1 0-1 16,-1 0-1-16,8 0 0 0,0 0 0 0,-3-2 0 15,11 2-13-15,0 0-2 0,0 0-1 0,8 0 0 16,-3 0-21-16,9 0-4 0,-4 3-1 0,9-3 0 16,-6-5 35-16,0 5 6 0,8-2 2 0,1-3 0 0,-1 3 41 0,-5-3 8 0,7-2 1 15,-4 5 1-15,-1-5-10 0,-4-5 0 0,7 5 0 0,-8-2 0 16,6-3 22-16,-6 3 2 0,0-5 1 0,-2-5 0 15,5 5 11-15,-6 0 3 0,-2-5 0 0,8 3 0 16,-6-8 30-16,1 8 7 0,-3-3 0 0,3-2 1 16,-3 0-30-16,-1 2-7 0,-1 5 0 0,-1-2-1 15,-5-3-22-15,0 7-4 0,-3-2-1 0,-5 5 0 0,8-5 42 0,-2 2 8 16,-3 5 2-16,-3 0 0 0,5 0-52 0,-5 0-12 16,5 0 0-16,3 0 0 0,-5 0 28 0,0 7 2 15,-1 0 1-15,6-2 0 16,0 4-50-16,0 3-9 0,0-5-3 0,0 0 0 0,0 5 47 0,0 2 8 15,6 0 3-15,-1-2 0 16,3-3-43-16,-3 8-9 0,1-8-2 0,-1 3 0 0,3 0 27 0,2-3 0 16,-2-4 0-16,0-3 0 0,-2 3 9 0,2-3 7 15,5-2 2-15,0 0 0 0,-2 0-29 0,-4-2-5 16,1-3-2-16,11-2 0 0,-8 0 32 0,2-7 6 16,-3 2 2-16,1 3 0 0,0-8-7 0,-4 3-2 15,7 5 0-15,-1-10 0 0,-3 7 13 0,-2-2 2 16,8 0 1-16,-5 7 0 15,-1-5-29-15,6 12 0 16,3 12 0-16,-3-5 0 16,-6 7 0-16,-7-7-15 0,2 0 2 15,-2 5 0-15,-3 2 21 0,0-2 4 0,-3-5 0 0,-2 7 1 16,5-7-13-16,-3 5-10 0,3-3 2 0,0-4 0 16,-8 2 8-16,8 0 0 0,0-7 0 0,0 0 0 15,0 0 0-15,0 0 9 0,0 0-9 0,0 0 0 16,0 0 0-16,8-7 0 0,-8-5 0 0,11 5-9 15,-3-7-5-15,2 0-1 0,6 2 0 0,3-4 0 16,-1-3-21-16,1 0-4 0,5 5 0 0,-3 0-1 16,-3 0 33-16,-2 2 8 0,3 5 0 0,-9 2 0 0,-2-2 0 15,0 7 0-15,8-2 0 0,-8 4 0 16,-3-2 0-16,3 5 0 0,-2 2 0 0,-4 5 0 0,1-3 49 0,5 3 12 16,-8 2 3-16,0 5 0 0,5-5-54 0,-2 7-10 15,-3-2 0-15,5 2 0 16,0-2 0-16,1 0 0 0,2-3 0 0,-3 3 0 0,3-5 0 0,0 0 0 15,2-2 0-15,-2 0 0 0,8-10-12 0,-5 5-6 16,-3-7-2-16,2 0-821 16,-2-7-165-16</inkml:trace>
  <inkml:trace contextRef="#ctx0" brushRef="#br1" timeOffset="172870.92">23701 3592 1958 0,'-8'-2'174'0,"1"2"-139"16,-4 0-35-16,3 2 0 0,5 3 100 0,-5-5 12 16,8 4 4-16,0 4 0 0,0-1-98 0,11 0-18 0,-3-5 0 0,10 5-705 15,9 5-135-15</inkml:trace>
  <inkml:trace contextRef="#ctx0" brushRef="#br1" timeOffset="173336.68">24508 3893 1785 0,'0'0'79'0,"-5"-2"17"15,2-3-77-15,-2-2-19 0,5 5 0 0,-3-3 0 0,3-2 93 0,0 0 15 16,0 0 4-16,3 2 0 0,-3-2-65 0,0 0-13 16,5 0-2-16,-2 0-1 0,-3 0-11 0,0-5-1 15,0 5-1-15,-3 0 0 0,-2 5-2 0,5-3-1 16,-10-2 0-16,2 0 0 0,5 2-15 0,-8-2 9 15,3 5-9-15,-5-3 8 0,3-2-8 0,-1 5 0 16,0-3 0-16,-2 0 8 0,3 3-8 0,-4 2 0 16,1 0-12-16,0 2 12 0,0 3-11 0,2 2 11 15,3 0-8-15,-2 5 8 0,2-3 0 0,0 8 0 16,5-3 0-16,0 0 8 16,3 0-81-16,0 5-16 0,3-5-3 0,0 7-1 15,5-7 33-15,0-2 8 0,2 2 0 0,6-7 1 16,3 0 20-16,-4-2 4 0,-1-5 1 0,4 0 0 0,-2-5 39 0,3 3 8 15,-1-10 2-15,-2 3 0 0,3-8 41 0,-4 3 8 16,-1 0 1-16,2-5 1 0,-6-2-9 0,6 0-1 0,-5 0-1 0,-1-10 0 16,6 3-23-16,-5-5-5 0,-3-7-1 0,2 0 0 15,3 0 5-15,-7 5 1 0,2 2 0 0,-3 4 0 16,-5 6 19-16,0 2 4 0,0 7 1 0,-5 2 0 16,5 5-52-16,0 5-12 0,0 2 0 0,-8 2 0 15,5 5 0-15,-5 5-15 0,-3 6 3 0,9-1 1 16,-6 6 11-16,0 1 0 0,0 2 0 0,0 7-8 15,0 0 8-15,3 2-12 0,0-2 12 0,2 7-12 16,-2-7-176-16,5 0-36 0</inkml:trace>
  <inkml:trace contextRef="#ctx0" brushRef="#br1" timeOffset="173631.89">25085 3931 2419 0,'-13'-19'53'0,"5"12"11"0,3 0 3 0,-9 2 1 0,1-2-55 0,-3 0-13 16,-2 0 0-16,2 0 0 0,3 0 53 0,-3 2 8 16,-3 3 2-16,9 2 0 0,-6 2-50 0,8 3-13 15,-5 0 0-15,-1 2 0 0,7 2 0 0,-4-2 0 16,3 5 0-16,3 2 0 0,-3 0 0 0,3 5 0 16,-6-5 0-16,11 5 0 0,-3-10 12 0,-2 8-4 15,10-8 0-15,-2 3 0 0,0-5-8 0,5 0-12 16,5-2 2-16,0-3 1 0,3-2-8 0,0 0-2 0,2-7 0 15,1 5 0 1,-6-8-20-16,6 1-4 0,-4-3-1 0,4-7 0 0,-3 5 36 0,-6-2 8 0,-2-1 0 0,0 8 0 16,0-3 49-16,-5 5 12 0,-3 0 3 0,0 7 0 31,0 0-103-31,0 0-20 0,-3 5-4 0</inkml:trace>
  <inkml:trace contextRef="#ctx0" brushRef="#br1" timeOffset="174148.21">22839 4970 2098 0,'5'-7'187'16,"-2"0"-150"-16,7-2-29 0,-2-8-8 0,6 3 21 0,-1 0 3 15,5-7 1-15,-2 0 0 0,0-5-25 0,-3 0 0 16,3-7 0-16,0 0 0 0,-3 0 27 0,-2 5 0 0,2-5 0 0,-2 5 0 16,-3 2 8-16,-6 5 1 0,9-5 1 0,-9 12 0 15,4-5 4-15,-6 7 1 0,0 3 0 0,0 2 0 16,8 0 3-16,-3 2 1 0,-5 5 0 0,0 0 0 15,0 0-5-15,-5 7-1 0,-3 0 0 0,2 5 0 16,4 2-40-16,-1 5-14 0,1-5 0 0,2 7 0 16,0 0 22-16,0 5 5 0,0 0 1 0,2 2 0 15,-2 5-14-15,3-7 0 0,-1 7 0 0,4-5 0 16,-6-2-48 0,8 2-13-16,0-4-3 0,2-3 0 0,3-7-183 0,1 0-37 0</inkml:trace>
  <inkml:trace contextRef="#ctx0" brushRef="#br1" timeOffset="175064.15">23519 4676 2329 0,'-5'-7'51'0,"-3"0"10"0,5 5 3 0,-5-3 2 0,-5 5-53 0,0-7-13 16,-1 7 0-16,-2 0 0 0,1 0 58 0,-4 7 9 16,1-2 1-16,2 2 1 0,-3 0-39 0,1 0-8 15,7 7-2-15,-5-2 0 0,6-3-20 0,2 8 0 16,2-3 0-16,1 2 0 15,-3 3-18-15,8-5-8 0,0 0-2 0,8 5 0 16,-3-5-6-16,1-2-2 0,2 0 0 0,2-3 0 0,3-4 14 0,1-3 2 16,-6 3 1-16,10-10 0 0,-7 5 31 0,2-2 5 15,0-5 2-15,0 0 0 16,-2-5-67-16,0 5-12 0,-1-5-4 0,-2-2 0 0,3-5 52 0,-6 5 12 16,-2-2 0-16,-3-3 0 15,5 0-54-15,-5-2-8 0,-5 2-2 0,5-2 0 0,-3 2 52 0,-2 0 12 0,-6 5 0 16,3 7 0-16,3 0 0 0,-3 0 0 0,-5 0 0 0,2 7 0 15,3 0 48-15,-2 5 13 0,2-3 3 0,5 5 0 16,-2-2-52-16,5 4-12 0,-3-2 0 0,6 5 0 16,5-5 0-16,0 5 0 0,-1-3 0 0,4-4 0 15,8 2-11-15,-1 0-5 0,1-2 0 0,7-3-1 16,1-2 17-16,-9 0 0 0,1 0 11 0,-4 0-11 16,4-2 16-16,5-3-4 0,-3 3-1 0,-3-3 0 15,1 5 42-15,0-5 9 0,-4 3 2 0,4 2 0 0,-9 0 0 0,4 0 0 16,-9-5 0-16,3 5 0 0,-8 0 0 0,0 0 0 15,0 0 0-15,5 0 0 0,-5 0-52 0,0 0-12 16,0 0 0-16,0 0 0 0,0 0 0 0,0 0 0 16,0 0 0-16,0 0 0 0,0 0 0 0,0 0 0 15,-5-2 0-15,2-3 0 32,-2 5 0-32,-8-2 0 15,-14 2 0-15,1 2 0 0,7 3 0 0,3-3 0 16,-2 10 0-16,7-5 0 15,1 5-48-15,2-3-13 0,0 5-3 0,0 5 0 0,8-5 38 0,0 5 7 16,0-5 2-16,0 5 0 16,8-5-24-16,-5 5-5 0,4-5-1 0,7 0 0 15,-1-2-13-15,-2-3-4 0,4-2 0 0,-4 3 0 0,2-8 52 0,0-2 12 16,3 0 0-16,-5 0 0 0,7-2 46 0,-7-8 12 0,2 8 2 16,-2-10 1-16,-1 3-46 0,-4-3-15 0,-4-2 8 0,6 0-8 15,-5-5 34-15,-3 0 3 0,0 5 1 0,0-7 0 31,-3 2-61-31,-5-2-12 0,0 7-2 0,0-5-1 0,-2 7 38 0,-6 3 0 0,5-3 0 0,1 5 0 16,-6 5 0-16,5-3 0 0,1 5 0 0,2 7 0 16,0-2 24-16,0 2 13 0,5 0 3 0,3 2 0 15,3 3-64 1,5 0-13-16,3-3-3 0,4 3 0 0,4-5 40 0,5 5 0 0,-3-10 0 0,5 5 0 16,1-7-10-16,-1 0 10 0,3-2 0 0,-2-3-9 15,2-2 9-15,3 0 0 0,-6 0 0 0,3-5 8 16,-5-2-8-16,-3 0-15 0,-2 0 4 0,5-5 1 0,-11-2 46 15,5-5 8-15,-2 5 3 0,3-10 0 0,-3 8-16 0,-6-3-3 16,1 0-1-16,-6 7 0 0,-2-2 29 0,-1 7 7 16,6 0 1-16,-8 2 0 0,0 5-16 0,0 7-2 15,0 0-1-15,0 0 0 0,0 7-34 0,0 0-11 16,-2 5 0-16,-6 7 0 0,5-3 0 0,-5 8 0 16,0-1 0-16,0 3 0 0,0-5 0 0,-2 5 0 15,2 0 0-15,0 2 0 16,5-2-84-16,1-5-21 0,-4 5-4 0,12-5-727 15,-4-2-146-15</inkml:trace>
  <inkml:trace contextRef="#ctx0" brushRef="#br1" timeOffset="175573.78">24397 4667 1670 0,'0'0'74'0,"-2"-5"15"0,-6 5-71 0,0-2-18 15,5 2 0-15,-5 0 0 0,0 0 221 0,-2 0 41 0,-6 0 8 0,5 0 2 16,-5 0-167-16,6 0-33 0,-4 2-6 0,1 3-2 15,0-5-51-15,-3 2-13 0,0-2 0 0,-2 5 0 16,5 2-11-16,-1-7-5 0,1 7 0 0,-3 0-1 16,6-2-34-1,-1 2-6-15,3-5-2 0,0 5 0 0,3 0-19 0,2 3-4 16,6-8-1-16,5 5 0 0,-3 0-5 0,3-2 0 0,5-3-1 0,3 3 0 16,5-3 41-16,-5 3 8 0,5-5 1 0,3 0 1 15,3 0 3-15,-6-5 1 16,5 3 0-16,-2 2 0 0,-3-5 82 0,3 5 16 0,-3 0 3 0,-2 0 1 15,-3 0-7-15,2 0-1 0,-2 0 0 0,-5 0 0 0,4 0 0 0,-4 0 0 16,0 0 0-16,-3 0 0 0,-1 5 7 16,4-5 1-16,-3 0 0 0,3-5 0 0,-1 5-68 15,6 0-22-15,-5 0 0 0,4-2 0 0,4-5 22 0,-8 2 13 16,4 3-1-16,4-3-1 0,-3-7-1 0,-3 3 0 16,3-5 0-16,2 0 0 0,-7-3-2 0,5 1 0 15,-5-3 0-15,-4 0 0 0,1 5-8 0,-5 0 0 16,-3 2 0-16,-3-2 0 0,-5 7-8 0,1-5 8 15,-7 5-10-15,-4 5 10 0,-3-3 0 0,-1 10 15 16,-1-3-2-16,1 5 0 0,-4 0 31 0,5 5 5 16,-3 2 2-16,6 0 0 0,7 5-41 0,3-5-10 15,0 10 0-15,8-8 0 16,8-2-49-16,0 5-12 0,3-5-3 0,7 0 0 16,-2-2 22-16,5 2 4 0,-2-2 1 0,-1 0 0 0,1-3 10 0,-3 3 3 0,-1-3 0 0,-4 3 0 15,-8 2 24-15,2-2 0 0,-10-3 0 0,2 8 0 16,-13-3 30-16,3 0 2 0,-11 0 0 0,-2-2 0 15,-4 2-18-15,4-2-3 0,0-3-1 0</inkml:trace>
  <inkml:trace contextRef="#ctx0" brushRef="#br1" timeOffset="176333.52">23006 5718 2188 0,'0'0'48'0,"0"0"11"0,0 0 1 0,0 0 1 0,0 0-49 0,0 0-12 15,0 0 0-15,7 0 0 16,4 2 54-16,18-16 8 15,27-26 2-15,-3 0 0 16,-19 5 0-16,-5 0 0 0,-2-3 0 0,-9-2 0 31,1 7-103-31,-6 0-20 0,-3 5-4 0,-7 2-1 0,2 0 52 0,-5 10 12 0,-5-3 0 0,2 5 0 16,-2 2 17-16,-5 5 7 0,2 0 0 0,2 7 1 16,-7 0 11-16,5 0 1 0,-2 7 1 0,2 0 0 15,0 0-14-15,-3 5-4 0,3 2 0 0,3 7 0 16,0-2-31-16,2 2-6 0,-2-2-2 0,5 9 0 15,0 3 19-15,5-3 0 0,-2 0 0 0,7 5 0 16,-2-2 0-16,3-3 0 0,-3-2 0 0,8-5 0 16,-6 0-34-16,9-2-3 0,-6-5-1 0,0 0 0 0,6-2 38 0,-6-5 8 15,0-2 2-15,-2-5 0 0,5-5 15 0,-6-2 3 16,6 2 1-16,-5-4 0 0,7-5-6 0,-5 2-2 16,1-7 0-16,1 3 0 0,1-3-7 0,-2-7-2 15,-1 5 0-15,0-5 0 0,6 5 15 16,-1 2 2-16,-10 0 1 0,3 3 0 0,-4-1-39 0,7 10-8 15,-9-7-2-15,3 7 0 0,-3 5 30 0,1-3 5 16,-1-2 2-16,-5 7 0 0,0 0-18 0,2 7 0 16,-2 0 0-16,8 0 0 0,-8 0 0 0,0 5 0 15,0 7 0-15,0-5 0 0,0 0 0 0,-2 7 0 16,-4-7 0-16,6 10 0 0,0-8 51 0,0 3 3 16,0-5 1-16,6 5 0 0,-4 0-37 0,4-5-7 15,-1-5-2-15,3 3 0 0,3-5-9 0,2 5 0 0,0-10 0 0,0-2 0 16,6 0 0-16,-6-2 0 0,5-3 0 0,-2-2 0 31,3-4-165-31,-3-4-35 0,-6 1-8 0,1-5 0 0</inkml:trace>
  <inkml:trace contextRef="#ctx0" brushRef="#br1" timeOffset="176465.17">23641 5243 1900 0,'-3'0'169'0,"-5"2"-135"0,0 3-34 0,5-5 0 16,-5 5 151-16,8-3 23 0,-2 5 5 0,2-2 1 15,2 2-129-15,4 0-26 0,4 0-5 0,4 0 0 16,1 0-99-16,9 0-19 0,-3 0-4 0</inkml:trace>
  <inkml:trace contextRef="#ctx0" brushRef="#br1" timeOffset="176776.34">24098 5156 2725 0,'0'0'60'0,"0"0"12"0,0 0 2 0,6-5 3 0,-4-2-61 0,-2 7-16 0,0 0 0 15,0 0 0-15,0 0 88 0,0 0 16 0,8 0 2 0,-5 7 1 16,2 5-90-16,-2 2-17 0,-3 0 0 0,5 3-8 16,-5 4 8-16,0 0 0 0,0 0 10 0,-5 5-10 31,2-5 20-31</inkml:trace>
  <inkml:trace contextRef="#ctx0" brushRef="#br1" timeOffset="177189.54">24294 5398 2307 0,'0'0'102'0,"0"0"22"0,-8 0-100 0,8 0-24 15,-3 0 0-15,-2 5 0 0,-3-3 81 0,0-2 11 16,6 0 3-16,-6 5 0 16,-3-3-76-16,3-2-19 0,0 5 0 0,-5-3 0 0,0 3 0 0,2-5 0 15,3 5 0-15,-5-3 0 16,-3-2-48-16,6 0-12 0,2 0-4 0,0 5 0 15,5-3 0-15,-2-2 0 0,5 0 0 0,0 5 0 0,0-5 64 0,0 7 8 16,0-5 4-16,8 5 1 0,-3-2 31 0,8 2 5 16,-5-2 2-16,11 2 0 0,-3 0-41 0,2-5-10 15,-5 5 0-15,11-2 0 0,-3 2 0 0,3 0 0 16,3-2 0-16,-6-3 0 0,3 5 0 0,-3-7 0 16,5 0-12-16,-7 0 12 0,-1 0 0 0,6 0 0 0,-5 0 14 15,-4-2-4-15,-1-3 18 0,-1-2 4 0,0 0 1 0,-5 0 0 16,8 0-4-16,-5-5-1 0,-1-2 0 15,-2 0 0-15,3 2-28 0,2-2 0 0,-8-5 0 0,3 3 0 16,-3-3 36-16,-2 5 0 0,-3-5 1 0,3 5 0 16,-6 2-37-16,3-2 0 0,-3 5 0 0,-2-1 0 31,-3 8-27-31,3-3-6 0,-8 5-2 0,5 5 0 0,-3 2 35 0,1 5 0 0,-6-3 10 0,5 5-2 16,-5 5-8-16,6 2-10 0,7-2 10 0,-2 7-13 15,2-5 13-15,3 5 0 0,3 0 0 0,5-5 0 16,0 5 0-16,7-5 0 0,4 0 0 0</inkml:trace>
  <inkml:trace contextRef="#ctx0" brushRef="#br1" timeOffset="177744.57">23482 6066 1785 0,'0'0'159'0,"0"0"-127"0,0 0-32 0,2 0 0 16,1-4 88-16,5 1 12 0,-8-2 3 0,8 5 0 15,-5 5 26-15,5-2 6 0,-1 1 1 0,4 3 0 16,-3 7-71-16,0-2-13 0,3 2-4 0,2 0 0 16,0 8-24-16,-2-4-6 0,-4 4-1 0,9 3 0 0,-5-3-17 0,0 10 0 15,4 1 0-15,-4 0 0 16,-3-7 0-16,3 0 0 0,-4-5 0 0,7 0 0 0,-9-6 0 16,3-1 0-16,2-3 0 0,-2-4 0 0,0 0 55 0,3-2 7 15,5-2 2-15,-6-6 0 0,1-2-52 0,5-2-12 16,-6 0 0-16,6-7 0 0,-5 0 0 0,5-9 0 15,-6 1 0-15,6-3 0 0,-5-4 0 0,-1 4 0 16,6 1 0-16,-5-2 0 0,-6 0 0 0,-2 0 0 16,2 8 0-16,-5 1 0 15,0-2-48-15,0 8-13 0,0-4-3 0,0 8-1254 0</inkml:trace>
  <inkml:trace contextRef="#ctx0" brushRef="#br0" timeOffset="194914.35">14256 7350 403 0,'0'0'36'0,"0"0"-36"0,2-4 0 0,-2 4 0 15,0 0 95-15,0 0 12 0,0 0 2 0,0 0 1 16,0 0-79-16,0 0-16 0,-2 4-3 0,-1 3-1 15,-2-4 1-15,2 4 1 0,1 0 0 0,2 2 0 16,-3 1 23-16,0-3 4 0,1 0 0 0,2 0 1 16,-6 2 1-16,6 1 0 0,-2-6 0 0,2 6 0 15,-3-3-10-15,0 5-1 0,3-5-1 0,-2 0 0 0,2 0-10 0,0-3-3 16,-3-1 0-16,3 1 0 0,3 4-4 0,-3-8-1 16,0 0 0-16,2 4 0 0,1-1-4 0,-3-3 0 15,0 0-8-15,5 4 12 0,3-1-3 0,-2-3-1 16,1 0 0-16,-1 0 0 0,2 0-8 0,0 0 0 15,-8 0 0-15,5 0 8 0,0 0-8 0,3 0 0 16,0 0 0-16,0 0 8 0,0 0-8 0,3 0 0 16,-1 0 0-16,1 4 0 0,-1-4 0 0,6 3 0 15,-3 1 0-15,3-1 0 0,0-3 8 0,3 4 0 16,-3-1 0-16,5 2 0 0,-3-5-8 0,6 0 0 16,3 0 0-16,-1 0-11 0,0 4 11 0,4-4 0 0,-4 0 0 0,0 3 0 15,1 1 0-15,-3-1 0 16,0 4 0-16,-3-3-8 0,3-1 8 0,-6-3 0 0,1 7 0 0,-1-2-8 15,-2-5 8-15,0 2-12 0,0 3 12 16,0-5-12-16,-1 0 12 0,-1 0 0 0,-1 0 8 0,0 0-8 16,3-5 0-16,-3 3 0 0,0 2 0 0,3-5-8 15,-2 2 8-15,-1-1 0 0,-3 1 8 0,4-1-8 16,-4 4 12-16,1-3-1 0,-1-1-1 0,-2 4 0 16,-2-3-10-16,-1-1 0 0,-5 4 0 0,0 0 0 15,0 0 0-15,0 0 0 0,0 0 0 0,0 0 0 16,0 0 0-16,0 0 0 0,0 0 0 0,0 0 0 15,0 0 0-15,0 0 0 0,0 0 0 0,5 0 0 16,3 0 0-16,-3-3 0 0,1-1 0 0,-1 4 0 16,-5 0 10-16,8-8-10 0,-3 4 12 0,1-3-12 15,-4 4 17-15,3-1-3 0,-2-3-1 0,0 4 0 0,-1-1-1 16,-2 4-1-16,0 0 0 0,0 0 0 0,-2-8-11 0,2 8 0 16,0 0 0-16,-3 0 0 15,3 0-146-15,-5-4-25 0</inkml:trace>
  <inkml:trace contextRef="#ctx0" brushRef="#br0" timeOffset="196373.98">15851 6955 918 0,'0'0'40'0,"8"0"9"0,0 0-39 0,3 0-10 0,-1-4 0 0,3 4 0 16,3 0 79-16,6-3 13 0,-1-2 4 0,2 1 0 16,4 1-36-16,2 3-6 0,3 0-2 0,7-4 0 15,9 4-52-15,-3 0 0 0,42-3-8 16,-18-1 0-16</inkml:trace>
  <inkml:trace contextRef="#ctx0" brushRef="#br0" timeOffset="-213332.66">10718 5991 1692 0,'0'0'37'0,"0"0"8"0,0 0 2 0,0 0 0 16,0 0-38-16,0 0-9 0,0 0 0 0,0 0 0 0,-2 7 52 0,-1 0 9 16,3 2 2-16,0 3 0 0,0 2-42 0,0 0-8 15,-3 5-1-15,1 7-1 0,-4-5 37 0,1 8 8 16,0-4 2-16,0 8 0 0,-3-4-42 0,2 3-8 15,-2 1-8-15,0 7 12 0,3-7 12 0,2 3 2 16,3 1 1-16,-5-2 0 0,-3-2-17 0,0-4-10 16,-5 4 12-16,5-3-12 0,-2-6 12 0,2 6-12 15,-3-2 12-15,3-6-12 0,-2 1 10 0,2-6-10 16,0 6 8-16,0-6-8 0,0-3 22 0,0-3-1 16,3 1 0-16,-1-2 0 15,1-3-119-15,5-7-24 0,0 0-5 0,0 0-820 0</inkml:trace>
  <inkml:trace contextRef="#ctx0" brushRef="#br0" timeOffset="-212985.75">10729 5974 1094 0,'0'0'48'0,"0"0"11"0,5-2-47 0,-5 2-12 16,0 0 0-16,3-5 0 0,5 5 164 0,-3-2 32 16,0-3 5-16,1 5 2 0,2-2-75 0,-1 2-16 15,1-5-2-15,3 5-1 0,2-2-43 0,0-3-9 16,3-2-1-16,3 0-1 0,2 2-32 0,0 3-7 15,0-5 0-15,3-5-1 0,0 5-23 0,-3 3-5 16,3-4-1-16,2 6 0 0,1-3 14 0,-6 3 0 16,-8-3 0-16,1 5 0 0,-4 0 0 0,1 0 0 15,-6 5 0-15,-5-5 0 16,0 0-208-16,0 7-38 0,-5 7-8 0,-6 0-2 0</inkml:trace>
  <inkml:trace contextRef="#ctx0" brushRef="#br0" timeOffset="-212761.35">10705 6330 2188 0,'3'0'48'0,"7"0"11"0,4-3 1 0,-1 3 1 0,3 0-49 0,2-4-12 0,-2 1 0 0,3-1 0 16,-4 1 84-16,1-2 15 0,0 5 2 0,5-2 1 15,0-3-61-15,-2 5-12 0,-3 0-2 0,-3 0-1 16,3 0-26-16,-3 0 0 0,-2 7 0 0,2-7 0 16,-5 0-47-16,-3 5-14 0,3-2-3 0,-3 4-682 15,-5-3-136-15</inkml:trace>
  <inkml:trace contextRef="#ctx0" brushRef="#br0" timeOffset="-212507.03">10499 6908 1958 0,'0'0'43'0,"0"0"9"0,2 7 1 0,6-4 3 0,0 4-45 0,3-7-11 15,2 4 0-15,6-4 0 0,-1 0 104 0,6-4 20 16,2 4 3-16,9-3 1 0,-1-4 0 0,3 3 0 15,0-4 0-15,6 1 0 0,-1 0-103 0,-2 0-25 0,2-4 0 16,3 3 0-16,-3 1 56 0,-2 0 7 16,0 3 1-16,-3 1 0 15,-3-1-103-15,-2 1-20 0,-3-1-4 0,0 4-1 0</inkml:trace>
  <inkml:trace contextRef="#ctx0" brushRef="#br0" timeOffset="-205806.08">11459 6762 1036 0,'0'0'46'0,"0"0"10"0,0 0-45 0,0 0-11 15,0 0 0-15,0 0 0 32,0 0 96-32,0 0 16 15,-3-7 4-15,-2 0 1 0,8 3 17 0,-3 4 3 16,-5 0 1-16,-1-3 0 0,1 3-110 0,0 0-28 15,-3 0 8-15,0 0-8 0,2 3 25 0,1-3 3 16,-3 0 1-16,0 4 0 0,0-1-17 0,0 1-3 16,1-1-1-16,1 1 0 15,1 3-36-15,0 5-7 0,-1-2-1 0,1-3-1 0,2 0 59 0,1 2 12 16,2-2 2-16,0-7 1 16,0 3-59-16,0-3-12 0,2 7-2 0,6 0-1 0,-2-3 57 0,2-1 11 0,0 1 2 0,-3-4 1 15,3 7-23-15,0-7-11 0,0 7 10 0,-3 1-10 16,3-4 0-16,-3 3 0 0,0-4 0 0,1 8 0 31,-4-6 11-31,1 9-11 16,-3 7 12-16,0 1-12 15,0-8 22-15,0-3-2 0,-5-4-1 0,-1 1 0 16,4-4 36-16,-6 3 7 0,0-4 2 0,0 1 0 16,-5-1-52-16,2-3-12 0,1 4 0 0,-4-4 0 15,-4 0 0-15,7-4 0 0,3 4 0 0,3-3 0 16,-3-1-48-16,0 1-13 0,0-4-3 15,3 3-614-15,2-4-123 0</inkml:trace>
  <inkml:trace contextRef="#ctx0" brushRef="#br0" timeOffset="-205158.97">11509 7012 172 0,'0'0'16'0,"0"0"-16"15,0 0 0-15,0 0 0 0,0 0 161 0,0 0 30 16,0 0 5-16,0 0 2 0,0 0-126 0,0 0-24 15,0 0-6-15,0 0-1 0,0 0 9 0,0 0 2 16,0 0 0-16,0 0 0 0,6-3 20 0,-6 3 4 16,0 0 0-16,0 0 1 0,0 0-10 0,0 0-3 15,0 0 0-15,0 0 0 0,0 0 0 0,0 0 0 16,0 0 0-16,0 0 0 0,5 3 0 0,-5 4 0 0,0-3 0 0,-3 3 0 16,6 1 0-16,-6-1 0 0,3 0 0 0,-2 4 0 15,2 1-51-15,0-2-13 0,-3-3 0 0,3 0 0 16,0 0 54-16,3 0 8 0,-3 2 2 0,-3-2 0 31,3-4-76-31,3 4-14 0,-3-7-3 0,0 0-1 0,0 0-106 16,2 4-20-16</inkml:trace>
  <inkml:trace contextRef="#ctx0" brushRef="#br0" timeOffset="-203043.25">11671 7070 1234 0,'0'0'55'0,"0"0"11"0,0 0-53 0,0 0-13 16,0 0 0-16,0 0 0 16,-3 0 61-16,3 8 10 0,-5-8 1 0,2 7 1 0,3-7 44 0,0 0 9 15,-2 0 2-15,-1 7 0 0,0-3-52 0,1-1-9 16,-1 4-3-16,-2-3 0 0,2-4-64 0,-2 7-20 15,-1-2-1-15,4-2-615 16,2-3-124-16</inkml:trace>
  <inkml:trace contextRef="#ctx0" brushRef="#br0" timeOffset="-202567.8">11914 6863 1789 0,'0'0'39'0,"0"0"8"0,0 0 1 0,-2 0 4 0,-4-2-42 0,1-3-10 0,2-2 0 0,3 7 0 16,-2-4 73-16,-4-3 13 0,1 7 2 0,0-7 1 16,5 4-37-16,-5-1-7 0,-3 4-1 0,2-8-1 15,6 8-51-15,0 0-11 0,0 0-1 0,-8 0-1 16,0 5 41-16,3-2 9 0,0-3 2 0,0 7 0 15,-1-3-31-15,-2-1 0 0,3 4 0 0,0 4 0 16,-1-4-11-16,4 5 11 0,-4-2-10 0,4-3 10 16,-1 4-29-16,1-3 0 0,4 3 0 0,1-4 0 15,-3 0-74-15,5 0-14 0,-2 1-3 0,2-4-1 16,3-1 45-16,0-3 10 0,-8 0 2 0,8-3 0 16,0-1-3-16,0-4 0 0,2 4 0 0,1-3 0 0,-3 0 54 0,0 4 13 15,-3-8 0-15,3 3 0 0,0 1 61 0,-5 0 15 16,-1 0 4-16,4-4 0 0,-4 3 8 0,1 1 1 15,-3-4 1-15,-3 4 0 0,3 4-1 0,0 3 0 16,-2-4 0-16,2 4 0 0,0 0-71 0,0 0-18 16,0 0 0-16,0 0 0 0,-3 7 55 0,0 0 7 15,1 0 2-15,-4 4 0 0,4-3-52 0,2 3-12 16,-3-1 0-16,3 1 0 0,-5-3 0 0,7 3 0 16,1-1 0-16,2-6 0 0,1 3-14 0,2 1-6 15,-3-1 0-15,3 0-1 16,0-3-171-16,0-4-35 0,10 0-6 0,1-4-2 0</inkml:trace>
  <inkml:trace contextRef="#ctx0" brushRef="#br0" timeOffset="-202342.4">12078 6943 1753 0,'0'0'77'0,"0"0"17"0,0 0-75 0,0 0-19 0,0 0 0 0,0 0 0 16,-2 0 100-16,2 0 17 0,0 0 3 0,0 0 1 16,0 8 6-16,-3-4 1 0,0-1 0 0,1 1 0 15,-1 3-52-15,0 0-9 0,1 0-3 0,-1 0 0 16,3-2-51-16,-5 2-13 0,2 0 0 0,3-4 0 16,-3 4-84-16,1-3-19 0,-1 3-4 0,1-2-1065 15</inkml:trace>
  <inkml:trace contextRef="#ctx0" brushRef="#br0" timeOffset="-201290.21">12245 7052 1429 0,'0'0'31'0,"0"0"6"0,0 0 2 0,0 0 2 0,0 0-33 0,0 0-8 0,-8 4 0 16,8-4 0-16,0 0 98 0,0 0 18 0,0 0 3 0,0 0 1 15,0 0-75-15,3 3-14 0,-3 1-3 0,0 3-1 16,0-7 29-16,-3 12 7 0,0-9 1 0,3-3 0 15,-2 7-55-15,-4-3-9 0,4-1 0 0,2-3-650 16,-6 4-126-16</inkml:trace>
  <inkml:trace contextRef="#ctx0" brushRef="#br0" timeOffset="-200856.83">12443 6835 230 0,'0'0'20'0,"0"0"-20"16,0 0 0-16,0 0 0 0,0 0 312 0,0 0 57 15,0 0 12-15,0 0 3 0,0 0-259 0,0 0-51 16,0 0-10-16,0 0-3 0,0 0-14 0,0 0-3 15,0 0-1-15,-2-4 0 0,-1 1-24 0,-2 3-5 16,-1 0-1-16,-1 3 0 0,-1 1-13 0,0-1 11 0,0 1-11 0,0 3 10 16,0 0-10-16,0 0 0 0,0 1 0 0,5-1 0 15,-2 0-24-15,2 0 0 0,1-3 0 0,-1 3 0 16,8 1 24-16,-2-4 0 0,-3-4 0 0,5 3 0 16,3 4-12-16,3-7 3 0,-6 7 0 0,6-7 0 15,-3 4 9-15,0-4-13 0,0 3 5 0,-1 1 8 16,1 1-9-16,0-2 9 0,-2 4 0 0,-1-3 0 15,0-1-8-15,1 4 8 0,-6 0 0 0,2 2 0 16,-2-7 0-16,0 6 0 0,-2-1 10 0,2 0-2 16,-3 0 4-16,-2 0 0 0,-1 5 1 0,1-5 0 15,0 0-13-15,-1-3 0 0,-2-1 0 0,1 1 0 16,1 3 0-16,1-2 0 0,-3-2 0 0,3-3-868 16</inkml:trace>
  <inkml:trace contextRef="#ctx0" brushRef="#br0" timeOffset="-200525.71">12525 6976 1659 0,'0'0'73'0,"3"7"16"0,5-7-71 0,-8 0-18 16,5 7 0-16,-5-7 0 0,6 0 92 0,1 5 16 15,1-2 2-15,0 1 1 0,-8-4-60 0,3 3-12 16,2 4-3-16,-2-3 0 0,-3-4 23 0,3 3 4 16,2 1 1-16,-5-4 0 0,0 7-52 0,0 1-12 15,-3-1 0-15,-2-3 0 16,-3-1-20-16,3 4-8 0,-3-3 0 0,0 3-1 16,0 1-14-16,0-1-2 0,0-3-1 0,3 3 0 15,2 0 8-15,0-4 2 0,-2 1 0 0,3 3 0 0,-1 1 24 0,3-8 12 0,0 4-12 0,0-1 12 16,3 4 0-16,-3-7 12 0,0 0 0 0,7 0 0 15,1 0 0-15,0 0 1 0,0 4 0 0,5-8 0 16,-2 1-90-16,2-1-19 0,-5 1-3 0,5-1-1 16</inkml:trace>
  <inkml:trace contextRef="#ctx0" brushRef="#br0" timeOffset="-200338.21">12689 7136 1728 0,'0'0'38'0,"0"0"8"0,0 0 2 0,0 0 0 16,6 0-39-16,-6 0-9 0,5-4 0 0,-5 4 0 0,5 4 91 0,-5-4 16 15,0 0 3-15,0 0 1 0,0 0-75 0,0 0-16 16,0 0-2-16,3 3-1 0,-3-3 9 0,0 7 2 16,-3 0 0-16,-2 2 0 15,0 1-148-15,-1-3-28 0,-2-3-7 0</inkml:trace>
  <inkml:trace contextRef="#ctx0" brushRef="#br0" timeOffset="-199866.06">12885 6962 1728 0,'3'-4'153'0,"2"-3"-122"0,-5 4-31 0,3-2 0 16,-1-2 57-16,1 0 6 0,-3 0 1 0,0 0 0 15,0-5 0-15,0 10 0 0,-3-3 0 0,3-2 0 16,-5 3 0-16,0 1 0 0,0-4 0 0,-1 3 0 16,-2 4-48-16,0 0-16 0,-2 4 9 0,-1-1-9 0,3 1 12 0,0 3-4 15,-2 0 0-15,2 0 0 16,0 1-8-16,0 3 0 0,0-1 0 0,0 6 8 0,0-6-8 0,3 4 0 15,0-3 0-15,2-4 0 0,0 5-12 0,3-2-7 16,0-3-1-16,6-3-1 16,2 3-42-16,-3-2-8 0,3-2-1 0,0-3-1 15,2 0-1-15,1-3 0 0,-3-2 0 0,0 5 0 16,0-7 28-16,0 3 6 0,-3-3 0 0,3 0 1 0,0 0 39 0,0 4 0 16,-3-4 0-16,0-5 0 0,-2 8 44 0,0-6 16 15,-1 6 3-15,1-3 1 0,-3-1-52 0,3 1-12 16,-1 3 0-16,-2 4 0 0,0 0 48 0,0 0 8 15,0 0 0-15,0 0 1 0,0 0-40 0,0 0-8 16,0 0-1-16,-2 11-8 0,-1-3 46 0,-2-1 2 16,2 0 1-16,0 4 0 0,1 1-34 0,-1-2-7 15,3-3-8-15,0 4 11 16,0-4-155-16,3 0-32 0,2 8-5 0,3-8-2 0</inkml:trace>
  <inkml:trace contextRef="#ctx0" brushRef="#br0" timeOffset="-199534.94">12965 7059 1958 0,'0'0'87'0,"0"0"17"16,0 0-83-16,0 0-21 0,0 0 0 0,0 0 0 15,5 0 66-15,3-3 9 0,-3 3 1 0,0-4 1 16,1 4-37-16,2 0-8 0,0 0-2 0,-3 4 0 0,-5-4-22 0,0 0-8 15,0 0 0-15,5 7 9 0,-2 0-1 16,-3 1-8-16,-3-1 12 0,3 0-4 0,-5 0 3 0,2 0 0 16,-2-3 0-16,0 3 0 15,-3 1-31-15,0-1-5 0,0 0-2 0,0 0 0 0,5-3 15 0,-2 3 2 16,0 1 1-16,2-1 0 0,0 0 9 0,3-3 0 16,3-1-9-16,0 4 9 0,-3-7-24 0,2 4-1 15,6-4 0-15,0 0 0 0,3 3 66 0,-1-3 14 16,1-3 2-16,2 3 1 0,0-4-31 0,-2 1-7 15,-3 3 0-15,0-4-1 0,0 4-33 0,0-3-6 16,0 3-2-16,-3 0-1052 0</inkml:trace>
  <inkml:trace contextRef="#ctx0" brushRef="#br0" timeOffset="-199069.19">11745 7661 1612 0,'0'0'144'0,"0"0"-116"15,0 0-28-15,0 0 0 0,0 0 154 0,0 0 25 16,0 0 5-16,0 0 0 0,0 0-70 0,0 0-14 0,0 0-4 16,0 0 0-16,8 0-57 0,-8 0-12 0,0 0-3 0,8 7 0 31,2-7-231-31,-2 0-46 0,3 0-10 0,2-3-1 0</inkml:trace>
  <inkml:trace contextRef="#ctx0" brushRef="#br0" timeOffset="-198889.67">12060 7687 1785 0,'0'0'159'0,"0"0"-127"0,0 0-32 0,0 0 0 16,0 0 139-16,0 0 21 0,0 0 5 0,0 0 1 15,0 0-38-15,8 0-8 0,-8 0-2 0,0 0 0 16,5 0-74-16,3 0-16 0,-3-3-2 0,3-1-1 16,0-1-245-16,-3 3-48 0,6-3-11 0,-11 5-1 0</inkml:trace>
  <inkml:trace contextRef="#ctx0" brushRef="#br0" timeOffset="-198738.07">12290 7694 2581 0,'0'0'229'0,"0"0"-183"15,0 0-37-15,0 0-9 0,5-3 42 0,3-1 6 16,0 1 2-16,0-1-845 16,3-1-169-16</inkml:trace>
  <inkml:trace contextRef="#ctx0" brushRef="#br0" timeOffset="-198558.55">12597 7684 2354 0,'-13'0'104'0,"13"0"22"0,0 0-101 0,0 0-25 0,0 0 0 0,0 0 0 16,0 0 95-16,0 0 13 0,0 0 4 0,0 0 0 15,5 0-58-15,0 0-11 0,0 0-3 0,6-4 0 16,0-1-220-16,-1 3-44 0,-2-3-8 0,3-2-3 15</inkml:trace>
  <inkml:trace contextRef="#ctx0" brushRef="#br0" timeOffset="-198415.93">12859 7673 806 0,'0'0'72'0,"0"0"-58"15,0 0-14-15,5 7 0 0,0-7 367 0,1 4 70 16,-6-4 15-16,8 3 2 0,-3-3-266 0,3 0-52 15,0 0-12-15,0 0-1 16,2-3-151-16,3-1-29 0,3-1-7 0</inkml:trace>
  <inkml:trace contextRef="#ctx0" brushRef="#br0" timeOffset="-193855.77">627 8792 691 0,'-3'-2'61'0,"3"-3"-49"0,-8 5-12 0,8 0 0 16,0 0 240-16,0 0 44 0,0 0 10 0,0 0 2 0,8-7-190 0,0 7-38 15,3-7-7-15,-3 7-1 0,2-7 2 0,6 7 1 16,-2-7 0-16,7 7 0 0,-3-5-19 0,1 3-3 16,2-3-1-16,5-2 0 0,1 7-22 0,-1-7-5 15,1 7-1-15,-1-2 0 0,1 2-12 0,-1 0 0 16,-5 0-9-16,-2 2-695 16,-1-2-140-16</inkml:trace>
  <inkml:trace contextRef="#ctx0" brushRef="#br0" timeOffset="-193665.77">704 9039 2304 0,'0'-2'204'0,"-8"-3"-163"16,8 5-33-16,0 0-8 0,0 0 42 0,0 0 6 0,0-7 2 0,0 2 0 15,8 3-39-15,0-3-11 0,2 5 0 0,1-7 0 16,5 5 22-16,2-5 0 0,1 0 0 0,7-3 0 15,3 3-22-15,6 0 0 0,-9-2 0 0,6-3-756 16,8 5-156-16</inkml:trace>
  <inkml:trace contextRef="#ctx0" brushRef="#br0" timeOffset="-193135.19">1500 8985 1951 0,'0'0'86'0,"0"0"18"0,0-5-83 0,5 3-21 15,-2-3 0-15,5-2 0 0,-5 0 48 0,5 0 6 16,2-2 1-16,-2-3 0 0,5 0 17 0,1-2 4 16,2-5 1-16,-6 3 0 0,9-3-33 0,-4 0-8 15,4-2 0-15,-3-5-1 0,-6 5-24 0,9-5-11 0,-8 5 10 0,4 2-10 16,-7-2 11-16,-2 2-11 0,-1-2 12 0,-2 9-12 16,-3-2 8-16,0 5-8 0,-3-3 0 0,-5 7 0 15,5-2-8-15,-5 7-6 0,-2 0-1 0,2 0 0 16,-8 5 4-16,5 2 1 0,-4 0 0 0,4 0 0 15,0 0 0-15,-2 7 0 0,8-2 0 0,-3 0 0 16,3-3 10-16,5 3-13 0,0 2 5 0,8-7 8 16,0 0-16-16,2-2 5 0,3 2 1 0,1-5 0 15,1-2 10-15,4 0 0 0,-3 0-9 0,2-2 9 16,4-3 0-16,-4 3 0 0,6 2 0 0,-6-5 0 16,1 5 8-16,-3 0-8 0,-3 0 0 0,3 5 8 15,0-3 4-15,-6 5 1 0,1 0 0 0,0 5 0 16,2 2 3-16,-8-2 0 0,3 2 0 0,-3 0 0 15,1 5 0-15,2-5 0 0,-3 5 0 0,3-5 0 0,-3 5-7 16,3-5-1-16,0 0 0 0,2 0 0 0,4 0-8 16,-4-2 0-16,1 2 0 0,5-2-768 15,-3-5-161-15</inkml:trace>
  <inkml:trace contextRef="#ctx0" brushRef="#br0" timeOffset="-192688.38">2551 8188 1170 0,'2'-12'52'0,"-2"9"10"0,0-1-50 0,6-3-12 0,-6 7 0 0,0 0 0 15,0 0 116-15,0 0 21 0,0-7 4 0,0 7 1 16,-8-5 12-16,8 5 2 0,-6-2 1 0,6 2 0 15,-10-5-65-15,-1 5-14 0,3 0-2 0,8 0-1 0,-8 5-49 0,0-3-10 16,-2 3-1-16,2 2-1 0,0 7-14 0,-3 0 8 16,3 5-8-16,-2 7 0 0,-1 2 0 0,1 2 0 15,2 6 0-15,-8-1 0 0,3 5 0 0,-1 0 0 16,1 0 0-16,0 0 0 0,2 5-8 0,3-3 8 16,6-2 0-16,-4 0 0 0,1 0-11 0,8-7 11 15,-1 2-10-15,6-4 10 16,3-3-59-16,2-2-5 0,6 0-2 0,-3-5-646 15,5-2-130-15</inkml:trace>
  <inkml:trace contextRef="#ctx0" brushRef="#br0" timeOffset="-192317.87">2823 8538 1670 0,'-10'-7'148'0,"4"0"-118"0,1 5-30 0,0-3 0 15,-3 2 97-15,2-1 14 0,-2 1 2 0,1-1 1 16,-1-1-76-16,0 3-15 0,5-3-3 0,-2 5-1 16,-1-2-19-16,-1 2 10 0,1 0-10 0,-2 2 8 15,3-2-8-15,-3 5 0 0,0 2-10 0,0 0 10 16,6 0-8-16,-9 5 8 0,3-3 0 0,0 3-9 16,0 2 9-16,5 0 0 0,-2-2 0 0,3 7-8 15,-4-10 8-15,6 5 0 0,6 3 0 0,1-3 0 16,-4-7 0-16,8 7 0 0,2-2 0 0,5-3 0 15,-4 3-12-15,4-5-6 0,1 7-2 0,-1-2 0 16,3-5-29-16,-2 4-7 0,-1-1 0 0,-4-3-1 0,2 0 29 0,-1 5 5 16,-7-5 2-16,3 0 0 0,0 0 32 0,-6 5 6 15,0-10 2-15,0 5 0 0,-10 5 36 0,5-5 7 16,-5-2 2-16,-3 2 0 0,0 0-16 0,-3 0-4 16,-4 0 0-16,-1 0 0 0,2 0-27 0,-4-2-5 15,2-3-2-15,0 5 0 16,0-2-128-16,3-3-26 0</inkml:trace>
  <inkml:trace contextRef="#ctx0" brushRef="#br0" timeOffset="-192096.46">3117 8856 2440 0,'0'0'108'0,"2"-5"23"0,1 5-105 0,0 0-26 0,2 0 0 0,0 0 0 16,-5 0 0-16,0 0 0 0,3 0 0 0,-3 0 0 16,0 0 0-16,-3 12 13 0,3-5-3 0,-10 2-1 15,2-2 9-15,0 5 2 0,-8 2 0 0,3-2 0 16,-3 2-35-16,0 0-6 0,0 0-2 0,3-2 0 16,-3 2-164-1,5 0-33-15</inkml:trace>
  <inkml:trace contextRef="#ctx0" brushRef="#br0" timeOffset="-191661.62">3519 8712 2534 0,'-5'-23'112'0,"-1"11"24"0,4 0-109 0,-1 3-27 15,3-3 0-15,0 5 0 0,-3-5 77 0,3-2 11 16,-2 5 1-16,2-3 1 15,-3 0-90-15,3 3-33 0,-8-3 1 0,3 5 0 0,0 0 32 0,-3 7 0 16,0-5 0-16,-3 5 9 0,3 0-9 0,-2 0 0 16,-4 5 0-16,1 2-11 0,3 0 11 0,2 5 0 15,-8-3 0-15,5-2 0 0,1 5-12 0,4 2 2 0,4 0 1 0,-6 5 0 16,2-5-3-16,4-2-1 0,2 7 0 16,2-3 0-16,-2-2 4 0,6 3 1 0,-6-8 0 0,8 3 0 31,-6-1-15-31,4-3-2 0,4-1-1 0,-2-5 0 0,3-2 1 0,-1 0 0 0,6-2 0 15,-8-3 0-15,3-2 1 0,-3 0 0 0,0 0 0 0,2 0 0 32,-5-5-4-32,3-2 0 0,-2 7 0 0,-4-5 0 0,1 3 28 0,0-6-10 0,-3-1 10 0,0 2 0 15,0 0 0-15,0 2 0 0,-3 3 0 0,3 2 0 16,-3 2 12-16,3 5 0 0,0 0 0 0,0 0 0 16,-2 5 1-16,2 2 0 0,0 2 0 0,0 3 0 15,-6 2 19-15,6-2 4 0,6 2 1 0,-6 5 0 16,2-3-37-16,4 3 0 0,-1 0 0 0,3-5-8 15,0 0 8-15,2 0 0 0,4-2 0 0,4 0 0 16,-5-5-48-16,6 0-7 0,2-5-1 0</inkml:trace>
  <inkml:trace contextRef="#ctx0" brushRef="#br0" timeOffset="-191383.37">3522 8183 2588 0,'0'0'57'0,"-6"0"12"0,4 5 3 0,-4-3 0 0,6 10-58 15,6 2-14-15,-1-2 0 0,3 2 0 0,5 4-11 0,0-1-5 16,6 6 0-16,2-1-1 0,3-1 17 0,2 5-8 16,1-5 8-16,-1 5 0 0,3 0 0 0,-2-5 0 15,-1 5 0-15,1-1 0 0,-3 4 0 0,-1-3 0 0,1 2 0 0,-5-2 0 16,-1 2 0-16,-7-2 0 0,-1 2 0 0,-2-2 0 15,-2 0 0-15,-4 0-8 0,-4-3 8 0,-1 8 0 16,-5-10 0-16,-5 5 0 0,-3 2 0 0,-5-2 0 16,-3 0 0-16,0 0 0 0,-2-3 0 0,-1 3-742 15,-5-5-154-15</inkml:trace>
  <inkml:trace contextRef="#ctx0" brushRef="#br0" timeOffset="-190937.51">4471 8529 2332 0,'0'0'104'0,"0"0"20"0,0 0-99 0,-5 2-25 0,3 3 0 0,-1 2 0 15,0 0 10-15,1 0-10 0,2 5 12 0,0-3-12 16,0 7 9-16,2-1-9 0,-2 1 0 0,3 3 9 16,-6 0-9-16,3-1 12 0,3-1-12 0,-3 2 12 15,0 2-12-15,0-7 0 0,3 5 0 0,-3-5-11 16,0-2-109-16,2-3-23 15,1 3-4-15</inkml:trace>
  <inkml:trace contextRef="#ctx0" brushRef="#br0" timeOffset="-190782.92">4188 8799 1958 0,'-10'-9'87'0,"10"4"17"0,2-2-83 0,1 5-21 16,2-3 0-16,9-2 0 0,4 0 134 0,6-5 22 15,0 3 5-15,5-3 1 0,5 0-128 0,3-2-26 16,6 0-8-16,-1 0-751 16,-2 2-153-16</inkml:trace>
  <inkml:trace contextRef="#ctx0" brushRef="#br0" timeOffset="-189418.07">11155 7444 633 0,'0'0'56'0,"0"0"-44"16,0-7-12-16,0 7 0 0,0 0 64 0,0 0 12 15,0-4 1-15,0-3 1 0,0 7-49 0,0 0-9 16,0-3-3-16,0 3 0 0,0 0 52 0,0 0 11 16,8-4 1-16,-3 4 1 0,6 0-2 0,-3 0 0 15,5 0 0-15,0 0 0 0,3 0-12 0,5 0-2 16,0 0-1-16,8 0 0 0,6 0-28 0,7 0-5 0,3 0-2 0,5 0 0 15,3 0-4-15,5 0-1 16,3 0 0-16,5 0 0 0,6 4-10 0,-1-1-3 0,1-3 0 0,-3 7 0 16,2-3-12-16,0-1 11 0,1 1-11 0,-6-1 10 15,-2 1-10-15,-9 4 0 0,3-6 9 0,-2 3-9 16,-6-5 9-16,0 0-9 0,-5 0 12 0,-5 4-12 16,-3-1 0-16,-5 1 0 0,-3-1 0 0,-5-3 0 15,-3 4 0-15,-5-1 0 0,0-3 0 0,-6 0 0 16,-2 7 0-16,0-7 0 0,-8 0-8 0,0 0 8 15,0 0-40-15,-2 4-3 0,-4-1 0 16,-4 2 0-16</inkml:trace>
  <inkml:trace contextRef="#ctx0" brushRef="#br0" timeOffset="-188291.09">5247 8420 288 0,'0'0'25'0,"0"0"-25"16,-3-4 0-16,3-3 0 0,-3 2 294 0,3 5 54 15,0 0 10-15,0 0 2 0,0 0-226 0,0 0-46 16,0 0-8-16,0 0-3 0,0 0-38 0,-2 5-8 16,2 2-2-16,0 0 0 0,-3 7 6 0,3 0 1 0,0 5 0 0,0 2 0 15,3 5-9-15,-3 0-2 0,-3 7 0 0,0 0 0 16,3 2-5-16,-2 2 0 0,-3-1-1 0,-1 4 0 16,-2 2-8-16,3-4-2 0,-3-3 0 0,-3 3 0 15,4-3-9-15,-1-2 12 0,0 0-12 0,0-5 12 16,0 0-12-16,3-2 10 0,2 0-10 0,0-5 10 15,3-2-26-15,0 0-6 0,3-5-1 0,0-2-653 16,2-3-132-16</inkml:trace>
  <inkml:trace contextRef="#ctx0" brushRef="#br0" timeOffset="-187915.43">5149 8449 1440 0,'0'-12'64'0,"2"10"12"0,4-3-60 0,2-2-16 15,0 4 0-15,2-6 0 0,3 2 109 0,3 0 19 16,0-3 4-16,5-1 1 0,-2-1-43 0,5 3-9 16,-3-3-1-16,3-2-1 0,2 7-14 0,3 0-2 15,0 0-1-15,3-5 0 0,0 5-33 0,0-5-6 0,-3 5-2 0,0 0 0 16,0 0-21-16,-3 0 9 0,1 7-9 0,-3-7 0 16,-3 7 0-16,0-5 0 0,-8 3-10 0,0 2 10 31,-2 0-60-31,-3 2-4 0,0-2 0 0,-3 5-1 15,-5-5 22-15,0 0 5 0,0 7 1 0,-2 0 0 16,-1 0-12-16,-2 0-3 0,-3 5 0 0,-6 2 0 0</inkml:trace>
  <inkml:trace contextRef="#ctx0" brushRef="#br0" timeOffset="-187675.56">5255 8644 1818 0,'0'0'80'0,"0"0"17"0,0 0-77 16,0 0-20-16,0 0 0 0,0 0 0 16,0 0 45-16,0-7 6 0,2 0 1 0,1 2 0 0,5 5 3 0,0-7 1 15,2 5 0-15,1-3 0 0,2 3-6 0,3-3-1 16,3 5 0-16,2-2 0 0,3-3-16 0,2 5-3 16,0-7-1-16,-2 7 0 0,3 0-29 0,-1 0 0 15,1 0 0-15,-4 0 0 0,1-5 0 0,3 5 0 16,-3 5 0-16,-3-5 0 15,3 4-136-15,-3-1-23 0,0 4-5 0,0 0-772 0</inkml:trace>
  <inkml:trace contextRef="#ctx0" brushRef="#br0" timeOffset="-187406.28">5130 9239 1324 0,'0'0'59'0,"0"0"12"0,0 0-57 0,0 0-14 0,0 0 0 0,0 0 0 15,8 7 94-15,3-7 16 0,-1 0 3 0,1 0 1 16,5-2-20-16,2-3-4 0,1 0-1 0,-1-2 0 16,6 5-15-16,-3-10-3 0,6 5-1 0,-1 0 0 15,3-5-14-15,3 5-2 0,0 0-1 0,2-2 0 16,1-3-27-16,2 5-6 0,0-5 0 0,2 3-1 15,1 2-19-15,0-5 10 0,0 7-10 0,-1-2 8 16,1 7-157-16,-6 0-32 0,25-2-7 0,-22 2 0 0</inkml:trace>
  <inkml:trace contextRef="#ctx0" brushRef="#br0" timeOffset="-185848.67">6228 9072 1400 0,'0'-19'62'0,"0"12"13"0,0 0-60 0,0 0-15 16,3-5 0-16,-3 5 0 0,0 0 59 0,3 5 9 15,-1-3 1-15,-2 5 1 0,0 0-27 0,0-7-6 16,-2 0-1-16,2 7 0 0,-3-5 7 0,-2 3 1 16,2-3 0-16,-2 3 0 0,-1-3-10 0,1 5-2 15,0 0 0-15,-3 0 0 0,5 0-16 0,-5 0-3 0,3 0-1 0,-3 0 0 16,-2 0-12-16,-1 5 0 16,0-5 0-16,-2 2 0 0,0 3 0 0,2 2 0 0,-2 0 0 0,0 0 0 15,-3 0 0-15,0 0 0 0,6 5-10 0,-4-5 10 16,6 5 0-16,-2-3 0 0,2-2 0 15,0 5 0-15,3 2 0 0,-1-7-10 0,4 5 10 0,-1 2 0 16,3-2-8-16,3-3 8 0,-1-2 0 0,4 5 0 16,2-5 0-16,2 5 0 0,3-3 0 0,3-4 0 15,0-3 0-15,3 3 0 0,4 2 0 0,-1-7 9 16,1 7-9-16,1-7 0 0,3 5 0 0,-1-3 0 16,-2 5 0-16,-3-2 0 0,0 2 0 0,-2 0 0 15,-6 0 0-15,3 0 0 0,-6 0 0 0,1 0 0 16,-6 5 0-16,1-5 0 0,-4 5 0 0,-2-3 0 15,-2-2 17-15,-1 5 2 0,-5 0 0 0,0-3 0 16,-5-2 5-16,0 5 2 0,-3-5 0 0,-5 0 0 0,-1 5-2 16,-1-10 0-16,1 5 0 0,-4-2 0 0,0 0-8 0,-1-3-3 15,3-2 0-15,-2 0 0 0,2-2-13 0,3-3 0 16,0-2 0-16,2 2 0 16,3-4-56-16,3 2-15 0,2 0-2 0</inkml:trace>
  <inkml:trace contextRef="#ctx0" brushRef="#br0" timeOffset="-185393.89">6477 9413 921 0,'-11'-7'40'0,"9"2"10"0,-1 3-40 0,3 2-10 15,0-5 0-15,0 5 0 0,0 0 176 0,0 0 32 16,3-2 8-16,2-3 0 0,0 3-141 0,-5 2-29 16,6-5-6-16,-1 5 0 0,3 5 28 0,0-3 7 15,0 5 1-15,0 0 0 0,0 5-6 0,-3 0-1 16,-2 2 0-16,-1-5 0 0,4 8-25 0,-4-3-4 15,-2 0-2-15,0 0 0 0,0 5-22 0,0-3-5 16,0 3-1-16,0 0 0 16,-2-5-90-16,4 0-17 0,-2 0-4 0,3-2-925 0</inkml:trace>
  <inkml:trace contextRef="#ctx0" brushRef="#br0" timeOffset="-184395.21">7284 8317 1472 0,'-5'-7'65'0,"5"7"14"0,0 0-63 0,2-7-16 16,-2 7 0-16,0 0 0 0,0 0 63 0,0 0 9 0,8-7 3 0,-8 7 0 16,0 0-55-16,6 7-10 0,2 0-2 0,-1 5-8 15,-4 6 18-15,-3 4-3 0,3 6-1 0,-3-2 0 16,0 7 11-16,-3 2 3 0,0 3 0 0,-2-3 0 16,3 5-3-16,-4-5 0 0,1 3 0 0,0-3 0 15,-1 5-8-15,4-7-1 0,-4 0-1 0,4-5 0 16,-1-2-4-16,0-5-1 0,1 5 0 0,-1-7 0 15,1 0-10-15,-1-3 12 0,3-4-12 0,0 2 12 16,-5 0-12-16,2-2 10 0,3-5-10 0,0 0 10 16,0-7-103-16,0 0-21 0,0 0-4 0</inkml:trace>
  <inkml:trace contextRef="#ctx0" brushRef="#br0" timeOffset="-184064.09">7228 8411 1036 0,'0'0'46'0,"-2"-2"10"15,-1-3-45-15,3 5-11 0,0-2 0 0,3-5 0 0,-1 2 136 0,4-2 24 0,-1 4 6 0,3-1 1 16,0-3-96-16,5 0-19 0,0 0-4 0,1 0-1 16,1-1 6-16,7 1 2 0,-4-2 0 0,6 7 0 15,0-5-23-15,2 2-5 0,3-2-1 0,-2 4 0 16,-3-1-13-16,-1 4-2 0,1-7-1 0,-3 2 0 16,-2 3-10-16,2 2 0 0,-5 0 9 0,-3 0-9 31,-2 0-18-31,-1 0-8 0,-2 0-2 0,0 0 0 15,-8 0-112-15,0 0-24 0</inkml:trace>
  <inkml:trace contextRef="#ctx0" brushRef="#br0" timeOffset="-183831.44">7347 8597 2098 0,'-5'0'46'0,"0"-7"10"0,5 7 1 0,0 0 3 0,0 0-48 0,0 0-12 16,0 0 0-16,5-5 0 0,0 3 0 0,3 2 0 16,3 0 0-16,-3-5 0 0,3 5 45 0,2-2 7 15,0 2 2-15,0-5 0 0,3 5-22 0,3 0-5 16,-1 0-1-16,1 0 0 0,-1 5-26 0,3-3 0 16,1-2 0-16,-4 0-11 0,3 0 11 0,0 5 0 15,-2-5-9-15,-1 2-692 16,6 3-139-16</inkml:trace>
  <inkml:trace contextRef="#ctx0" brushRef="#br0" timeOffset="-183607.99">7239 9232 2322 0,'-11'-5'103'0,"11"5"21"0,0 0-100 0,0 0-24 0,0 0 0 0,8-7 0 15,8 0 0-15,5 0 0 0,1-5-9 0,7 5 9 16,0-7-10-16,3 7 10 0,-1 0-8 0,6-5 8 16,-2 10 19-16,2-3 9 0,0-2 1 0,8 0 1 15,5 5-8-15,-2-3-2 0,-9-2 0 0,-2 7 0 16,6 0-20-16,-6 0 0 0,-3 0 0 0,-5 0-1093 16</inkml:trace>
  <inkml:trace contextRef="#ctx0" brushRef="#br0" timeOffset="-179906.35">8329 9246 1800 0,'8'-19'80'0,"-8"12"16"0,0-7-77 0,0 0-19 0,5 2 0 0,1-4 0 15,-6-3-13-15,2 0-7 0,1 0 0 0,0 5-1 16,-1 0 38-16,1 0 8 0,-6 7 2 0,3 0 0 16,0 0 53-16,-2 0 10 0,-6 0 2 0,5 2 1 15,3 5-42-15,-3-7-9 0,-2 2-2 0,-3 3 0 16,5-3-11-16,-2 3-2 0,-3-3-1 0,3 5 0 15,-3-2-16-15,0 2-10 0,8 0 12 0,-8 7-12 16,-8-5 0-16,6 10-20 0,4 0 2 0,-4 2 1 0,-1 0-2 16,-2 7 0-16,-3 0 0 0,3-2 0 15,2 2 19-15,1 5 0 0,-6-5 0 0,5-2 0 16,6 2 0-16,2-2 0 0,-2-5 0 0,2 0 0 0,3 3 0 16,3-8 0-16,-3 3 0 0,3-5 0 0,-3 0-10 0,8-7 2 15,2 5 0-15,-2-5 0 16,-3-5-24-16,3-2-5 0,6 0-1 0,-4-5 0 15,1-2-13-15,2 0-2 0,0-5-1 0,3-2 0 16,-3 0 21-16,-2-3 4 0,-3 1 1 0,0-3 0 0,5-5 28 0,-8 10 0 16,-5-5 0-16,3 10 0 0,2 2 37 0,-2 2 14 15,-6 0 2-15,1 5 1 0,-1 5-14 0,3 2-4 16,0 0 0-16,0 0 0 0,-8 2 4 0,3 3 0 16,5-3 0-16,0 5 0 0,-8 5 11 0,5 2 2 0,6-2 1 15,-1 2 0-15,-4 0-24 0,4 0-5 0,1 0-1 0,0 5 0 16,5 0-3-16,-3-5-1 0,-2 5 0 0,5-5 0 15,2 0 0-15,1 0 0 0,-1 0 0 0,1-2 0 32,5-5-111-32,0 0-22 0,-1 0-5 0</inkml:trace>
  <inkml:trace contextRef="#ctx0" brushRef="#br0" timeOffset="-179358.81">8615 9220 1324 0,'0'0'118'15,"0"0"-94"-15,0 7-24 0,-3-2 0 16,3 2 180-16,3 0 31 0,-1 5 6 0,-4-5 2 16,-3 2-169-16,2-2-34 0,3 5-6 0,0-5-2 15,-5 0 10-15,5 0 2 0,2 0 0 0,1 5 0 16,-6-5-37-16,3 0-7 0,3-2-2 0,0-3-932 16</inkml:trace>
  <inkml:trace contextRef="#ctx0" brushRef="#br0" timeOffset="-179140.39">8848 9307 1555 0,'0'0'138'0,"0"0"-110"15,0 0-28-15,0 0 0 0,0 0 152 0,5-2 26 0,3 2 5 0,-3 0 1 16,-5 0-139-16,3 2-27 0,-3-2-6 0,0 0 0 15,2 7 29-15,-2 0 7 0,-2 3 0 0,-1-1 1 16,-2 3-26-16,2-3-6 0,-5 3-1 0,0 0 0 31,0-3-155-31,1 3-31 0</inkml:trace>
  <inkml:trace contextRef="#ctx0" brushRef="#br0" timeOffset="-178734.16">9263 9112 2174 0,'-3'-12'48'0,"3"10"9"0,0-5 3 0,0 0 1 0,3 0-49 0,-3-3-12 16,3 8 0-16,-3-5 0 15,0 0-40-15,0 0-12 0,0 2-1 0,-3-2-1 0,0 0 67 0,-2 7 14 16,0-5 2-16,-3 5 1 0,0-2-6 0,0 2-2 15,-3 0 0-15,1 2 0 0,-1 3 2 0,-2 0 0 16,2-3 0-16,1 5 0 0,-1-2-12 0,1-3-3 16,-1 5 0-16,3 5 0 0,0-5-9 0,6 0 0 15,-4 0 0-15,1 5 0 0,5-5 0 0,0 0 0 16,3 5 0-16,2-3 8 0,0-2-8 0,6 5 0 16,-1-5 0-16,1 7 8 0,0-7-8 0,2 5-9 15,3-5 9-15,0 0-13 0,-1 0 13 0,1 5 0 16,3-5 0-16,-3 0-9 0,0 0 9 0,-3 5 0 0,0-5 0 0,0 0 8 15,-2 0-8-15,-1 5 0 0,-7-5 0 0,0 0 8 16,2 2-8-16,-5-4 0 0,-5 2 0 0,2 5 0 16,-5-3 10-16,0-2 1 0,-2 0 0 0,-1-2 0 15,-2 2-11-15,0 0-14 0,-1-7 3 0,1 7 1 32,0-7-91-32,0 5-19 0,-1-5-3 0</inkml:trace>
  <inkml:trace contextRef="#ctx0" brushRef="#br0" timeOffset="-178344.2">9530 9291 1670 0,'0'0'74'0,"0"0"15"0,0 0-71 0,0 0-18 16,0 0 0-16,0 0 0 0,0 0 116 0,0 0 20 15,0 0 4-15,0 0 1 0,0 0-95 0,0 0-19 16,0 0-4-16,0 0-1 0,0 0 1 0,0 0 0 16,3 7 0-16,0 0 0 0,-1 0-23 0,4-5 0 15,-6 5 0-15,2 5 8 0,1-5-8 0,-3 0-10 16,-3 5 10-16,3-5-13 0,-2 5-4 0,-1-3-1 16,-2 3 0-16,2-5 0 15,-5 5-10-15,3-3-1 0,-3 3-1 0,0-5 0 0,-3 0 14 0,3 0 2 16,3 0 1-16,-3 0 0 0,3-2 13 0,5-5 0 15,0 0 0-15,0 0-9 0,0 0 9 0,0 0 0 0,0 0 0 16,5 0 0-16,3-5 0 0,3 5-8 0,-3-2 0 16,5-3 0-16,0 5 8 0,0-7 0 15,0 7 0-15,1-7 0 0,-1 2 0 0,0 5 11 0,0-7-3 0,1 7 0 16,1-2 2-16,-4-3 0 0,2 5 0 0,-2-7 0 16,-1 7-18-16,-2 0-4 0,-2 0-1 0</inkml:trace>
  <inkml:trace contextRef="#ctx0" brushRef="#br0" timeOffset="-177486.5">9977 9401 1724 0,'0'0'76'0,"0"0"16"0,0 0-73 0,0 0-19 0,0 0 0 0,0 0 0 15,8 0 19-15,-8 0 0 0,8 0 0 0,-8 0 0 16,0 0 37-16,0 0 7 0,0 0 1 0,0 0 1 16,0 5 15-16,0 2 4 0,-5 0 0 0,-3 5 0 15,-2-5-50-15,-1 2-10 0,0 3-1 0,-2-5-1 16,0 7-102-16,0-2-21 0,-1 0-4 0</inkml:trace>
  <inkml:trace contextRef="#ctx0" brushRef="#br0" timeOffset="-176415.22">10284 9159 1324 0,'0'0'118'0,"0"0"-94"0,0 0-24 0,-2-7 0 16,4 2 128-16,4-2 22 0,-4 5 4 0,6-5 1 15,0 0-104-15,3 0-21 0,-3-3-4 0,2 3-1 16,-2 0 23-16,3 0 5 0,-6-7 1 0,0 7 0 16,1 0-16-16,-4 2-3 0,1-2-1 0,0 0 0 15,-3 0-4-15,-3 7-1 0,0-7 0 0,-2 7 0 16,0 0-5-16,-1-5 0 0,-1 5-1 0,-4 5 0 0,3-5-11 0,-3 0-1 15,-2 7-1-15,0 0 0 0,0 0-10 16,2 0 0-16,-2 5 0 0,2-5 0 0,1 7-10 16,-3-7 10-16,-1 5-13 0,4 2 5 15,-1 0 8-15,1 0 0 0,4 3 0 0,-2-3 0 0,3 0 0 0,0 0 0 16,5-7 0-16,0 7 0 0,2-7 0 0,1 5 0 16,5-5 0-16,0-2 0 0,2-3-12 0,1 3 2 15,0-5 1-15,2 0 0 16,0-5-28-16,0 5-6 0,-2-7-1 0,2 5 0 15,-2-3 5-15,-1-2 1 0,1 0 0 0,-3 2 0 0,-3-2 27 0,-2 0 11 16,2 0-8-16,-2-5 8 0,-3 5 0 0,0-2 0 16,-3-3 0-16,3 0 0 0,-3 3 0 0,1-3 0 0,-4-2 0 15,6 2 8-15,-2 5-8 0,2-2 0 0,0-3 0 0,-3 5 8 16,3 2 0-16,0 5 0 0,0 0 0 0,0 0 0 16,0 0 14-16,0 10 3 0,0-3 1 0,0 2 0 15,0 3 8-15,0 7 2 0,-2-3 0 0,4 8 0 16,1-8-12-16,-1 8-1 0,4-3-1 0,-1-2 0 15,3-3-22-15,0 3 0 0,5 0 0 0,0-5-740 16,1 0-141-16</inkml:trace>
  <inkml:trace contextRef="#ctx0" brushRef="#br0" timeOffset="-176074.13">10512 9293 2149 0,'0'0'95'0,"0"0"20"0,0 0-92 0,0 0-23 16,0 0 0-16,0 0 0 15,0 0-53-15,0 0-15 0,0 0-4 0,0 0 0 0,0 0 88 0,0 0 18 16,0 0 3-16,0 0 1 0,3 5 19 0,2-3 4 16,-3 5 1-16,4 0 0 0,-4-2-25 0,1 2-5 15,2 0 0-15,-5 0-1 0,3 0-2 0,-3 0 0 16,0 0 0-16,-3 0 0 0,1 3-17 0,-1-1-4 15,0-2-8-15,-2 0 12 0,2 0-12 0,-2 3-18 16,3-1 4-16,-4-2 1 0,-2 0-3 0,3 0 0 16,2 0 0-16,1 3 0 0,-1-3 16 0,3 0 0 15,0-7-10-15,0 0 10 0,0 0 0 0,3 2-9 16,-3-2 9-16,8 5 0 0,0-5 0 0,2 0 0 0,3-5 0 0,1 3 0 16,2-3 0-16,-3 3-10 0,3-3 10 0,0-2-12 31,2 0-84-31,1 0-18 0,-1 0-3 0</inkml:trace>
  <inkml:trace contextRef="#ctx0" brushRef="#br0" timeOffset="-175872.67">10991 9361 2246 0,'-3'0'200'16,"1"-2"-160"-16,2 2-32 0,0 0-8 16,0 0 88-16,0 0 17 0,0 0 3 0,5-5 1 15,3 5-157-15,-3-2-32 0,3-3-7 0,-3 5-641 16,-5 0-129-16</inkml:trace>
  <inkml:trace contextRef="#ctx0" brushRef="#br0" timeOffset="-175738.76">11187 9385 2052 0,'0'0'45'0,"0"0"10"0,0 0 1 0,0 0 1 0,0 0-45 0,8-5-12 16,-1 3 0-16,1-3-606 0,3-2-123 0</inkml:trace>
  <inkml:trace contextRef="#ctx0" brushRef="#br0" timeOffset="-175590.17">11353 9373 1958 0,'0'0'87'0,"0"0"17"0,0 0-83 0,0 0-21 0,6 0 0 0,2-7 0 16,-1 2 128-16,4 5 22 0,5-7 4 0,0 5 1 16,-3-3-315-16,3 3-62 0,10-12-13 15,-2 2-2-15</inkml:trace>
  <inkml:trace contextRef="#ctx0" brushRef="#br0" timeOffset="-174890.04">12023 8061 2016 0,'0'0'179'0,"5"-5"-143"0,0 5-36 0,1-2 0 16,1-3 49-16,-1 2 3 0,-1-1 1 0,-2 4 0 16,-3 0-53-16,0 0 0 0,0-7-16 0,-3 4 4 15,-2-1 12-15,-1 4 0 0,-1-5 0 0,-1 5 8 16,-6 5-8-16,-1-5 0 0,-4 4-8 0,-2-1 8 15,0-3 0-15,-3 7-8 0,0-7 8 0,0 7 0 16,0-2 0-16,1-3 9 0,1 5 0 0,4-2 0 16,-1 2 17-16,6 0 3 0,0 0 1 0,2 0 0 15,3 0 0-15,3 0 0 0,2 5 0 0,3-5 0 0,3 7-18 0,0-2-3 16,5 6-1-16,0-1 0 0,5 2-8 0,0 2 0 16,0-2 0-16,3 7 0 0,3 2 14 0,-3-2 1 15,-8 9 0-15,2-2 0 0,-2 0-15 0,-3 0 0 16,1 7 0-16,-6 0 0 0,-3 0 0 0,0 2 11 15,1 3-3-15,-1 2-8 0,-5 0 24 0,3 0-1 16,0 5-1-16,-1-3 0 0,-2-4-11 0,3 4-3 16,0-4 0-16,-3-3 0 0,2 5 0 0,-1-2 0 15,1-3 0-15,-2-2 0 0,3 0-8 0,-3 0 8 16,3-2-8-16,-3-3 8 0,3-2-8 0,-3 2 0 16,2-9 0-16,4 0 8 0,-4 0-8 0,6-10 0 0,0 3 9 15,0-7-9-15,3-3 10 0,2-4-2 0,1 2-8 16,2-7 12-16,2 0-2 0,1-7-1 0,5 2 0 15,2-2 0-15,1-2-1 0,2-3-8 0,3 0 12 0,5 3-4 16,-3-3-8-16,3 3 0 0,3-3 0 0,0 0 0 31,2-2-119-31,3 5-25 0</inkml:trace>
  <inkml:trace contextRef="#ctx0" brushRef="#br0" timeOffset="-173615.68">13692 8268 1785 0,'5'-5'159'0,"-5"5"-127"0,3 0-32 0,5-3 0 16,0 3 93-16,0-4 13 0,0 4 2 0,0 0 1 15,-3-3-31-15,3-1-6 0,0 4-2 0,-3-3 0 16,-5 3-11-16,0 0-3 0,0 0 0 0,0 0 0 16,0 0-36-16,-8 7-8 0,-2 0-2 0,-6 3 0 15,-5 2-10-15,-3 6 12 0,-8-1-12 0,-5 2 12 16,-3 2-12-16,1-2 12 0,-4 2-12 0,1 2 12 0,-3 1-12 0,0-5-12 16,3 2 2-16,-1-2 1 0,-2 2 22 0,6-2 5 15,2-5 1-15,2 5 0 0,-2-5-3 0,8 0-1 16,0 0 0-16,5-2 0 0,6 2-5 0,2-2-1 15,3-3 0-15,5-2 0 0,5 5-9 0,6 0 0 16,2-3-10-16,6-2 10 0,7 0-17 0,1-2 2 16,2 2 1-16,8-2 0 15,3-5-14-15,5 0-4 0,2-5 0 0,4 5 0 16,-1-2 5-16,6-3 1 0,2 0 0 0,0 3 0 0,0 2 18 0,3 2 8 16,-5 3-8-16,0 2 8 0,-3 0 0 0,-6 0 0 15,-2 0 0-15,-8-2 0 0,1 6 0 0,-9-1 9 0,-5-3-9 0,-6 5 10 16,-2-3-2-16,-8 8-8 0,-8-3 12 0,-5 0-4 31,-6 0-98-31,-4 5-20 0,-9 2-4 0,-3 0-1 16,-4 5-45-16,-4 0-10 0,-4 0-2 0,-3 0 0 15,2-3 104-15,-2 3 20 0,2-5 4 0,0 5 0 0,1-7 91 0,4 2 17 0,1-7 4 0,5 5 1 16,3-5 30-16,5 0 5 0,5-2 2 0,3 0 0 16,2-3-30-16,9-2-7 0,2 0-1 0,8-2 0 15,0-5-28-15,8 2-7 0,5 3-1 0,8-5 0 16,3 0-16-16,10 0-4 0,1-7-1 0,4 2 0 15,1 3-11-15,5-5 12 0,5 0-12 0,3 0 12 16,-3 0 8-16,1-3 3 0,2 8 0 0,-6-3 0 16,1 3 13-16,-6-3 2 0,0 5 1 0,-2-2 0 15,-3 2-22-15,-5 0-4 0,-3 0-1 0,-5 0 0 16,-3 2-212-16,-5 3-44 0</inkml:trace>
  <inkml:trace contextRef="#ctx0" brushRef="#br0" timeOffset="-173239.06">13107 9561 2487 0,'0'0'55'0,"0"0"11"0,0-2 2 0,0 2 2 0,0-7-56 0,0 7-14 0,3-5 0 0,-3 5 0 16,0 0 0-16,0 0 0 0,0 0 0 0,0 0 0 16,-5 5 23-16,0 2 1 0,-3 2 1 0,0-2 0 15,2 5-11-15,1 7-2 0,0-3-1 0,-1 1 0 16,-1-1 13-16,1 3 4 0,4 2 0 0,-4-2 0 15,4 2-16-15,2-2-4 0,2 2 0 0,1-2 0 16,0 0-8-16,-1-3 0 0,1 3 0 0,2-5 0 16,3-2 0-16,0-3 0 0,0 3 0 0,5-5 0 15,-2 0 0-15,2-2-12 0,-2-3 4 0,-1 3 8 16,3-5-155-16,-2-5-23 0,-3-2-5 0</inkml:trace>
  <inkml:trace contextRef="#ctx0" brushRef="#br0" timeOffset="-173073.5">12888 9721 2376 0,'0'0'52'0,"0"0"12"0,0 0 1 0,0 0 1 0,0 0-53 0,5 0-13 16,0 0 0-16,3 0 0 0,0 0 10 0,6-5-1 16,1 3 0-16,7 2 0 0,-1 0 26 0,3-5 5 15,2 5 0-15,0-7 1 16,4 7-119-16,-1-2-24 0,-3-3-5 0</inkml:trace>
  <inkml:trace contextRef="#ctx0" brushRef="#br0" timeOffset="-172658.09">13309 9594 633 0,'0'0'56'0,"0"-7"-44"0,-3 2-12 0,3 5 0 0,0-2 402 0,0 2 78 0,0 0 16 0,3-5 4 15,-3 5-377-15,5-2-75 0,-5 2-16 0,0 0-2 16,5-5 19-16,3 5 4 0,-3 5 1 0,1-3 0 16,2 3-38-16,0 2-7 0,-1 0-1 0,1 0-8 15,0-2 0-15,3 2 0 0,-3 0 0 0,2 0 0 16,1 0 0-16,0 0-11 0,-3 0 0 0,5 0 0 16,0 0-29-16,-2-2-5 0,2-5-2 0,0 2 0 15,0-2 8-15,-2 0 2 0,-1 0 0 0,1-2 0 0,0 2 16 0,-3-5 3 16,-1 3 1-16,-1-3 0 0,-1 3 17 0,-5 2 0 15,3-5 0-15,-3 5 0 0,0 0 31 0,0 0 3 16,0 0 1-16,0 0 0 0,0 0-13 0,0 0-2 16,0 0-1-16,0 0 0 0,0 0 21 0,0 0 4 15,0 0 0-15,0 0 1 0,-3 5-20 0,-2 2-4 16,2-5-1-16,-2 3 0 0,-3 2-6 0,0 0-2 16,-3 5 0-16,1-3 0 0,-3 3 16 0,-3 2 2 15,2-2 1-15,-4 2 0 0,-1 0-31 0,1 0 8 16,-1 0-8-16,-2-2 0 0,3 2 0 0,-1-2 0 15,3-3 0-15,3 3 0 16,0-5-85-16,5 0-20 0,0 0-4 0,3 0-1091 0</inkml:trace>
  <inkml:trace contextRef="#ctx0" brushRef="#br0" timeOffset="-172439.68">13700 9836 1728 0,'-8'-2'153'0,"3"-3"-122"0,-3 5-31 0,5-2 0 16,-2 2 190-16,0 0 32 0,-1 0 6 0,1 0 2 15,0 0-194-15,0 0-36 0,-3 0-12 0,2 2 0 16,-2 3 47-16,0-3 9 0,1 3 1 0,-4 2 1 16,3 0-20-16,-3 0-4 0,-2 5-1 0,3-3 0 15,-1-2-21-15,0 5 0 0,1 0 0 0,-1-3 8 16,1 3-170-16,2 2-34 0</inkml:trace>
  <inkml:trace contextRef="#ctx0" brushRef="#br0" timeOffset="-172208.29">13925 9521 2804 0,'-3'-2'62'0,"-2"2"13"0,0 0 2 0,0 2 1 0,2 3-62 0,0-3-16 16,3 3 0-16,-2 2 0 0,2 0 9 0,-3 7-1 0,0-2 0 15,6-3 0-15,0 10 28 0,-1-5 6 0,-2 5 1 0,3 2 0 16,2-2-27-16,0 0-6 0,-5-3-1 0,3 3 0 31,0 2-60-31,-3-4-12 0,0-1-2 0,0 3-1211 0</inkml:trace>
  <inkml:trace contextRef="#ctx0" brushRef="#br0" timeOffset="-171385.31">14547 8649 1612 0,'-3'-5'144'16,"3"-2"-116"-16,0 7-28 0,0 0 0 15,0 0 180-15,3-7 29 0,5 7 7 0,-3-5 0 16,3 5-175-16,0-2-41 0,0 4 0 0,0-2 0 15,0 5 42-15,0-3 7 0,2 10 2 0,-2-5 0 0,3 7-19 0,2-2-4 16,-5 2-1-16,0 0 0 0,0 5-13 0,0 2-2 16,0 5-1-16,-3-5 0 0,0 5 1 0,1 0 0 15,-4 0 0-15,3-3 0 0,-2 3 6 0,0 0 2 16,-1 0 0-16,1-5 0 0,-3 5-20 0,3 0 0 16,-3-10 0-16,2 3 0 0,1 2 10 0,-3-4-2 15,0-3 0-15,3 0 0 0,-1-5-8 0,-2 3 0 16,3-5 0-16,-3 0-11 0,0-7 27 0,0 0 6 15,0 0 1-15,0 0 0 0,0 0-9 0,3-7-2 16,-3-2 0-16,5-3 0 0,-2-2-12 0,-1-5 11 0,3-2-11 16,3-10 10-16,-2 3-10 0,-1-5-17 0,0-2 4 15,-2-5 1-15,0 0-5 0,-1-5-1 0,1 5 0 16,-3 5 0-16,0-5 10 0,0 12 8 0,-3 2-12 0,1 0 12 16,-1 7 0-16,0 3 0 0,1 2 0 0,-1-3 0 15,-2 8 0-15,5-3-12 0,-3 5 12 0,6 0-10 16,-1 0 18-16,1 2 3 0,5-2 1 0,0 5 0 15,0-3-24-15,5 3-4 0,-2-3 0 0,2 5-1 32,3 0-18-32,0 0-3 0,-3 0-1 0,0 0 0 0,0 5-82 15,1-3-17-15,-4-2-3 0,1 7-567 0,-3-2-112 0</inkml:trace>
  <inkml:trace contextRef="#ctx0" brushRef="#br0" timeOffset="-170987.85">15182 8162 1555 0,'0'0'138'0,"0"0"-110"0,0 0-28 0,0 0 0 16,0 0 124-16,-3 7 20 0,1 0 4 0,2 0 1 15,0 0-41-15,0 5-9 0,-3 2-2 0,3 0 0 16,0 5 3-16,3-5 1 0,-1 5 0 0,1-5 0 15,2 7-56-15,3-2-11 0,-3 2-2 0,3-2-1 16,0 0-22-16,0-3-9 0,3 3 8 0,-1-5-8 16,-2-2 0-16,0 2 0 0,3-2 0 0,-3-3 0 31,2-4-21-31,-2 2-10 0,0-3-1 0,3-1-1 0,-3-6-145 16,2-1-29-16,-2-1-5 0</inkml:trace>
  <inkml:trace contextRef="#ctx0" brushRef="#br0" timeOffset="-170837.25">14997 8411 2602 0,'0'0'116'0,"0"0"23"0,0 0-111 0,0 0-28 16,8-2 0-16,2 2 0 0,6-5-11 0,0 5-7 16,5-2-2-16,3-3 0 0,5-2 20 0,3 7-10 15,2-7 10-15</inkml:trace>
  <inkml:trace contextRef="#ctx0" brushRef="#br0" timeOffset="-170006.59">15642 9199 1800 0,'0'0'80'0,"0"0"16"0,-5 0-77 0,0 0-19 0,5 0 0 0,0 0 0 16,0 0 80-16,0 0 13 0,0 0 3 0,2-5 0 15,6-2-31-15,0 0-5 0,5 0-2 0,3-7 0 16,0 2-5-16,5 3-1 0,3-10 0 0,5 5 0 16,6-5 8-16,-1-2 0 0,0 0 1 0,3-5 0 15,-2 7-21-15,-1-2-5 0,-5 0-1 0,0-3 0 16,-2 3-24-16,-3 0-10 0,-1 0 8 0,-4-3-8 31,-6 3-26-31,0-5-10 0,1 5-3 0,-6 0 0 0,-6 2-49 16,-4 5-11-16,2 2-1 0,-6 3-1 0,-2 2 3 0,-5 2 1 0,-3 5 0 15,0 7 0-15,-2-2 38 0,-1 4 8 0,1-2 2 0,-1 5 0 0,1 2 49 16,2-2 0-16,3 2 0 0,2 5 0 0,3-5 0 16,6 0 8-16,2-7-8 0,5 7 0 0,3-7 0 0,2 5 0 15,4-5-11-15,1-2 11 0,-1-3 0 0,2 3 0 16,2-3 0-16,1 3 0 0,-4-5 28 0,1 2 12 16,3 3 4-16,-1-3 0 0,-2 3 42 0,0 2 9 15,-3 0 1-15,1 0 1 0,-1 0-6 0,0 5-2 16,-8 0 0-16,3-3 0 0,11 3-34 0,-9-3-7 15,-4 8-2-15,-1-3 0 0,-2-5-18 0,5 8-3 16,7-3-1-16,1 0 0 0,-5-2-24 0,5-3 8 16,2 3-8-16,1-5 0 15,-1 5-121-15,1-10-30 0,5 5-5 0</inkml:trace>
  <inkml:trace contextRef="#ctx0" brushRef="#br0" timeOffset="-169613.64">16992 8444 2718 0,'-8'-2'60'0,"2"-3"12"0,6 5 2 0,0 0 2 0,-5-2-60 0,0-3-16 16,5 5 0-16,-6 0 0 0,-4 5 0 0,-3-3 0 15,2 3 0-15,-2 4 0 0,-3-2 9 0,-3 10-1 16,-2-1 0-16,0 3 0 0,5 7 7 0,-2 0 1 15,-6 2 0-15,8 7 0 0,5-4 3 0,1 4 1 16,-3-2 0-16,5 0 0 0,8 2 0 0,0-2 0 16,5 0 0-16,3-7 0 0,2 2-32 0,9-2-7 15,5 2-1-15,2-9 0 16,-2 2-70-16,5-7-14 0,3-2-4 0,2 0-679 0,1-10-136 16</inkml:trace>
  <inkml:trace contextRef="#ctx0" brushRef="#br0" timeOffset="-169162.85">17383 8564 2419 0,'0'0'107'0,"0"0"22"0,0 0-103 15,0 0-26-15,-3-2 0 0,3 2 0 0,-5-5 16 0,0 5-1 16,0 5-1-16,-1-3 0 0,-2-2-3 0,0 7-1 16,1 0 0-16,-4 0 0 0,0 5 3 0,1-5 1 15,-1 5 0-15,1-3 0 0,-1 7-14 0,3-1 11 16,3-6-11-16,-1 7 10 0,4-6-10 0,-1 4 0 15,6-2 0-15,-1 7 0 0,9-5 0 0,-3 0 0 16,3 0-11-16,2 0 11 0,0-2 0 0,3 2-8 16,5 0 8-16,-2-2 0 0,2 2-9 0,0 0 9 15,0 0-10-15,-2-2 10 0,-3 2-9 0,-1-2 9 16,-1-3-8-16,-1 3 8 0,-3 0 0 0,-2-3 11 16,-2 3-1-16,-4 0 0 0,-2-3 27 0,-5-2 6 15,-6 0 1-15,-2-2 0 0,-3 2-19 0,-5 5-3 0,0-5-1 16,-5-5 0-16,-1 3-21 0,-2-3 8 0,0 3-8 0,0-5 0 15,2-5 0-15,1 3-10 0,2-5 1 0,0-5-814 16,11 0-162-16</inkml:trace>
  <inkml:trace contextRef="#ctx0" brushRef="#br0" timeOffset="-168863.65">17772 8912 2340 0,'-3'-7'52'0,"3"5"10"16,3-3 2-16,0-2 1 0,-1 2-52 0,1 3-13 0,0-3 0 0,2 3 0 16,-2-3 20-16,-3 5 0 0,0 0 1 0,0 0 0 0,0 0 47 0,0 0 10 15,0 0 2-15,2 7 0 0,-2 0-47 0,0 5-9 16,0-5-1-16,-2 7-1 0,-1-2-2 0,0 7 0 15,-2-5 0-15,0 0 0 0,-1 5-11 0,4-3-9 16,2 3 12-16,0-5-12 0,0 5 0 0,0-5 0 16,2 0 0-16,4 0-12 15,-4-2-29-15,6 0-6 0,0-5-1 0,0-5 0 16,3 5-108-16,-3-7-21 0,2 0-5 0,4-2-1 0</inkml:trace>
  <inkml:trace contextRef="#ctx0" brushRef="#br0" timeOffset="-168712.62">17592 8997 2541 0,'0'0'56'0,"0"0"11"0,0 0 2 0,11-5 3 0,5 5-57 0,2-7-15 0,3 7 0 0,0-7 0 31,3 7-23-31,3-5-7 0,2 3-2 0,0 2-701 0,5-5-141 0</inkml:trace>
  <inkml:trace contextRef="#ctx0" brushRef="#br0" timeOffset="-168501.14">18169 8985 1900 0,'0'0'169'0,"0"0"-135"16,0 0-34-16,8 7 0 0,-3 5 39 0,3-5 1 15,-3 0 0-15,3 0 0 0,-5 5 41 0,0-3 9 16,-1 3 2-16,-2-3 0 0,0 3-4 0,0-5-1 16,-2 7 0-16,-4-7 0 0,1 5-58 0,-6 0-11 15,4-3-2-15,-7 3-822 16,4 0-164-16</inkml:trace>
  <inkml:trace contextRef="#ctx0" brushRef="#br0" timeOffset="-168013.93">18780 8825 2937 0,'0'-7'261'0,"0"0"-209"0,3 2-41 0,2-2-11 15,3 0 0-15,-3 0 0 0,3 0 0 0,0-7 0 16,0 2-24-16,-3 3-4 15,1-5-1-15,-4 2 0 0,1 0 16 0,-3 3 3 0,0-3 1 0,-5 5 0 16,-1 0-4-16,-4 2-1 0,-3-2 0 0,-3 0 0 16,0 0-21-16,-3 4-4 0,-7-1-1 0,-1-1 0 15,4 5 40-15,-4 0 0 0,6 5 0 0,0 2 0 16,2 5 0-16,1-3 8 0,2 3 0 0,3 2 0 16,2 5-8-16,0 0 0 0,4-3 0 0,4 3 0 0,-2 7 0 15,5-10-14-15,0 3 5 0,5 0 1 0,0 2 8 0,6-7-8 16,-3-2 8-16,5 2-8 15,3-7-32-15,0 5-5 0,0-10-2 0,2 3 0 16,3-5 4-16,0-5 1 0,-2 5 0 0,2-7 0 0,-2 0 30 0,2 0 12 16,-3 0-8-16,-2-5 8 0,-3 3 0 0,1-3 0 15,-1-7 0-15,-3 5 8 0,1 0 0 0,0 0 0 16,-3-5 0-16,0 5 0 0,-3 0-8 0,-3 7 0 16,4-5 8-16,-4 5-8 0,-2 7 19 0,0 0-1 15,0 0 0-15,0 0 0 0,0 0 17 0,-2 7 3 16,-4-2 1-16,4 4 0 0,-3-2 11 0,2 5 2 0,-5 2 1 0,5-2 0 15,-2-3-12-15,2 8-2 0,3-8-1 0,3 5 0 16,0-2-38-16,2 2 0 16,6-2 0-16,-1 2 0 15,3-7-138-15,6 0-29 0</inkml:trace>
  <inkml:trace contextRef="#ctx0" brushRef="#br0" timeOffset="-167733.68">19203 8745 2646 0,'3'-14'117'0,"2"7"24"16,1 0-113-16,4 2-28 0,-2-2 0 0,3 5 0 0,-3-3-13 0,0 3-9 16,0-3-2-16,-8 5 0 0,0 0 56 0,5 5 10 15,0-3 2-15,-5 5 1 0,0 5 15 0,0 2 2 16,-2 5 1-16,-1-5 0 0,0 12-54 0,-2-5-9 15,0 0 0-15,-1 3 0 0,-2-1 0 0,3-4 12 16,3 7 0-16,2-5 0 0,0 0-12 0,0 5 0 16,2-5 0-16,1-2 0 0,2 2 0 0,3-7-11 15,-3 3 3-15,3-3 0 16,3-5-101-16,-3 3-20 0,2-5-4 0,4-7-660 16,-4 0-132-16</inkml:trace>
  <inkml:trace contextRef="#ctx0" brushRef="#br0" timeOffset="-167579.09">18971 8945 2948 0,'0'0'65'0,"5"0"14"0,6 0 2 0,4-2 1 0,7 2-66 0,1-5-16 0,6 5 0 0,3-7 0 31,5 7-136-31,0-5-30 0,0-2-6 0</inkml:trace>
  <inkml:trace contextRef="#ctx0" brushRef="#br0" timeOffset="-167331.67">19415 8336 1209 0,'-5'-7'108'0,"5"7"-87"0,0 0-21 0,0 0 0 0,8 0 340 0,5 7 63 15,6 0 13-15,-1 0 2 16,3 7-357-16,0 5-71 0,3 2-14 0,3 5-4 0,-1 0 20 0,1 7 8 16,-1 0-8-16,0 2 8 0,4 5 0 0,-4 4 0 15,-5-1 0-15,3 4 0 0,0-7 0 0,-3 0 14 16,-5 0-2-16,-6 0 0 16,-2-5-44-16,-5 3-10 0,-6-3-2 0,-5-9 0 15,-2 7-88-15,-6-7-17 0,-8-10-4 0,-2 8-491 16,-6-10-99-16</inkml:trace>
  <inkml:trace contextRef="#ctx0" brushRef="#br0" timeOffset="-165598.43">20598 7959 1702 0,'-5'-11'76'0,"2"4"15"0,3 2-73 0,0 3-18 16,0 2 0-16,0 0 0 0,0 0 14 0,0 0-1 16,0-5 0-16,0 5 0 0,0 0 35 0,0 0 8 15,0 0 0-15,0 0 1 0,5 12 31 0,0 2 7 16,1 0 1-16,-1 5 0 0,0 9-26 0,3-2-5 0,-2 7-1 0,2 7 0 16,-3 0-25-16,0 7-6 0,0 0-1 0,1 7 0 15,-4-2-9-15,1 2-3 0,0 0 0 0,-6 0 0 16,0 5-28-16,1-5-7 0,-4 0-1 0,4 0 0 15,-4-7 26-15,4-2 5 0,-1-3 1 0,3-2 0 16,-5 0-16-16,5-2 0 0,-3-10 0 0,3 5-10 16,-2-5 10-16,2-2 14 0,-3 2-3 0,0-9-1 15,3 2-10-15,-2-2 10 0,-1-5-10 0,0 0 10 16,3-2-2-16,0-5-8 0,-2 0 12 0,2 0-4 16,0-7-55-16,0 0-11 0,0 0-2 0</inkml:trace>
  <inkml:trace contextRef="#ctx0" brushRef="#br0" timeOffset="-161026.59">21545 8430 1490 0,'-3'-7'66'0,"3"7"14"0,0 0-64 0,-2 0-16 16,-4-7 0-16,1 2 0 0,0 3 16 0,0-3 1 16,-1 3 0-16,-2-5 0 0,-2 2 6 0,2 2 1 15,-3-1 0-15,-2 1 0 0,5-1-15 0,-3 4-9 16,-2-5 12-16,3 5-12 0,-4 5 0 0,4-5 0 16,-3 0 0-16,-1 0-12 0,4 0 12 0,-6 7 16 15,5-3-3-15,-2-1-1 0,0 4 32 0,2 0 7 16,-2 0 1-16,3 5 0 0,-1-5-26 0,3 5-5 15,5-3-1-15,-2-2 0 0,5 5-11 0,3 0-9 0,2-3 12 0,0 3-12 16,6 2 0-16,-1-2 0 0,4-3 0 0,-1 3 0 16,5 2-10-16,1-2-2 0,-1 2-1 0,1 0 0 15,0 0 13-15,2-2 0 0,-3 2 0 0,-2 0 0 16,0 0 0-16,-8 3 0 0,5-1 0 0,-8-4 0 16,-2 7 0-16,-3-5 10 0,-3 0-10 0,-2 0 12 15,-8-2 29-15,5-3 7 0,-5 3 0 0,-1 0 1 16,-4-3 17-16,-1-2 3 0,1-2 1 0,-6 2 0 15,3-2-24-15,-3-3-5 0,0-2-1 0,3 0 0 16,0 0-32-16,2 0-8 0,4-2 0 0,1-3-1112 16</inkml:trace>
  <inkml:trace contextRef="#ctx0" brushRef="#br0" timeOffset="-159494.39">21728 8776 1796 0,'0'0'80'0,"-6"-5"16"0,6-2-77 0,0 7-19 0,0 0 0 0,0 0 0 16,0 0 28-16,0 0 3 0,6 7 0 0,-4 0 0 16,1 0-11-16,0 5-3 0,-1-5 0 0,-2 7 0 15,3 0-5-15,-6 5 0 0,3 0-1 0,-2-3-601 16,-1 3-120-16</inkml:trace>
  <inkml:trace contextRef="#ctx0" brushRef="#br0" timeOffset="-158804.72">21736 7882 1418 0,'5'-7'31'0,"3"0"6"0,2 0 2 0,-2 0 1 0,6-7-32 0,-1 2-8 0,5-2 0 0,6 0 0 16,-3 2 86-16,0-2 15 0,3 0 3 0,3 2 1 15,-4 2-4-15,-1-1-1 0,7-1 0 0,-5 5 0 16,2 0-38-16,-5 0-8 0,3 4-2 0,-3-1 0 16,-2 1-9-16,-3 3-3 0,-1 0 0 0,1 3 0 15,-2-3-40-15,-1 7-11 0,-3-3-1 0,1 6 0 16,-3-3 20-16,0 5 3 0,0-5 1 0,-3 7 0 15,3-2-12-15,0 2-11 0,0 0 3 0,-5 0 0 16,4 5 8-16,-1-5 0 0,-1 0 0 0,3 5-8 0,-5 0 8 0,2 2 0 16,-5 5 0-16,0-1 0 0,-3 4 0 0,1-1 11 15,-9 10-3-15,6-3 0 0,-8 5 11 0,5 0 1 16,-3 7 1-16,-2 5 0 0,0-3-13 0,-1 5-8 16,1 2 8-16,-5 1-8 0,10 2 0 0,-6 0 9 15,4-3-9-15,-3 3 0 0,5-5 0 0,2 0 0 16,-2 0 0-16,3-2 0 0,0-5 0 0,0 5 0 15,2-10 10-15,3 5-10 0,0-7 8 0,3-7-8 16,-3 2 8-16,2-4-8 0,1-10 0 0,-1 5 0 16,-2-10 0-16,0 3 0 0,0-7 26 0,-2-3 6 15,-1 3 2-15,1-5 0 0,-6 0-2 0,0-7 0 16,-3 5 0-16,-2-3 0 0,-3-2 7 0,-3-2 1 0,-4-3 0 16,4-2 0-16,-7 0-32 0,-1-5-8 0,-2 5 0 15,3-2 0-15,-3-3 0 0,-1 5 8 16,7-5-8-16,-4-2 0 15,3 5-67-15,6-3-17 0,-3 0-4 0,5-2-1 0</inkml:trace>
  <inkml:trace contextRef="#ctx0" brushRef="#br0" timeOffset="-157302.91">7133 7959 1670 0,'-5'-14'148'0,"2"10"-118"0,1-3-30 0,-4 0 0 16,4 2 53-16,-4-2 5 0,1 4 1 0,2-1 0 15,-5-3-45-15,3 4-14 0,0-1 8 0,0-3-8 16,-3 2 46-16,0-2 6 0,-3 0 0 0,3 0 1 16,0 0 15-16,-2 0 4 0,-1-5 0 0,1 9 0 15,2-4-26-15,-3 3-5 0,3 1-1 0,-5-1 0 16,-3 4-40-16,0 4 0 0,0-1-13 0,0 4 3 15,0 0 10-15,1 5-12 0,1 2 12 0,-2 0-12 16,3 5 12-16,0 2-10 0,0 5 10 0,2 0-10 16,1 2 10-16,2 0 0 0,0 5 0 0,2 0-8 15,-1 0 8-15,4 7 0 0,-2-7 0 0,2 9 0 0,0 3 0 16,1 2 0-16,-1 0 0 0,0 0 0 0,3 7 0 0,-2-2 0 16,2 4 0-16,-3 8 0 0,-2-3 0 0,5 0 0 15,-3 5 0-15,0 0 0 0,3-3 0 0,3 3 0 16,-3-5 0-16,3 5 0 0,5-5 0 0,-3-2 0 15,3 2 0-15,0 0 0 0,0 3 0 0,0-3-8 16,2-7 8-16,-2 5 0 0,3-3 0 0,-3-2-10 16,0-2 10-16,0 0 0 0,0-3 0 0,0-4 0 15,-1-3 0-15,1-2 0 0,-2 0 0 0,-1 0 0 16,3-5 8-16,-3-4-8 0,1-3 16 0,-1 0-2 16,3 3-1-16,0-10 0 0,0 7-5 0,0-9 0 15,0 0-8-15,2-5 12 0,6-2-12 0,2-3 8 16,4-4-8-16,4-5 0 15,9-5-32-15,7-9-12 0,8 0-2 0,11-17-664 0,18 1-133 0</inkml:trace>
  <inkml:trace contextRef="#ctx0" brushRef="#br0" timeOffset="-156227.28">22863 7400 1036 0,'2'-29'46'0,"4"18"10"0,-1-3-45 0,3-5-11 16,8 5 0-16,-6-3 0 0,9 1 186 0,7 2 35 15,-2 0 7-15,5-1 2 0,0 4-189 0,6-3-41 16,2 2 0-16,0 2 0 0,2 3 35 0,-7 0 13 15,3 3 2-15,2 4 1 0,-3-3-14 0,-5 3-2 16,-2 3-1-16,4 4 0 0,-2 0-12 0,-2 0-2 0,-6 9-1 0,-2 1 0 16,2 1-7-16,-8 11-2 0,-2 1 0 0,-3 3 0 15,-1 2-10-15,-7 13 0 0,-7 3 0 0,-7 6 0 16,-4 9-12-16,-3 2 3 0,-3 5 0 0,0 0 0 16,-2 2 9-16,-1 5 0 0,1-3 0 0,-1-1 0 15,-2-1 0-15,0-2 14 0,-3 0-3 0,6 0-1 16,-6-5-2-16,0-2 0 0,0 7 0 0,1-8 0 15,4-1 47-15,3-3 9 0,1 5 1 0,4-5 1 16,1 5-19-16,2-7-4 0,2 2-1 0,7-2 0 16,-1-5-17-16,2 5-3 0,4-3-1 0,4-2 0 15,-2 0-5-15,8 5-2 0,-8-7 0 0,11-3 0 16,-6-4-6-16,-2 2 0 0,5-5-8 0,-3-2 12 16,-2 0-12-16,-1-7 11 0,4 0-11 0,-4-5 10 15,-2-2-2-15,0-5-8 0,-2-2 12 0,-4 0-4 0,4-10 23 0,-1 3 4 16,-2 0 1-16,-3-5 0 0,8 0 5 0,-8-5 2 15,5 3 0-15,-5-5 0 0,8 0-21 0,-8 0-4 16,8 0-1-16,-2-5 0 0,-6-2-17 0,5 0 8 16,-5 0-8-16,0 0 0 0,-2-5-8 0,-6 3-9 15,-5-3-2-15,-3-2 0 16,-8 2-26-16,-8 3-6 0,1-3-1 0,-12 5 0 16,-4 0-96-16,-11 2-20 0,-6 5-4 0</inkml:trace>
  <inkml:trace contextRef="#ctx0" brushRef="#br0" timeOffset="-146283.77">10681 7386 633 0,'16'4'56'0,"8"-1"-44"0,2-3-12 0,3 0 0 15,3 0 72-15,8 0 12 0,5 0 2 0,5 0 1 16,3 0-12-16,3 0-3 0,2 4 0 0,0-1 0 15,6 4-31-15,2-7-6 0,3 4-2 0,-1-4 0 16,-4 8-10-16,2-1-3 0,-3 0 0 0,4-3 0 16,-1 6-11-16,-3-6-9 0,-2 4 12 0,-3-1-12 15,1-3 9-15,-1-1-9 0,-5 1 0 0,2-1 9 16,3-3-9-16,-5 0 8 0,-5 4-8 0,-3-4 8 0,-5 0-8 0,-6 0 8 16,3 0-8-16,-5-4 8 0,0 4-8 0,-6-3 0 15,-2 3-12-15,-6 0 12 0,-2 3-15 0,-3-3 5 16,-5 0 1-16,-2 0 0 15,-6 0-21-15,0 0-4 0,0 0-1 0,0 0 0 16,0 0-9-16,-6 0-3 0,1 0 0 0,-3 4-303 16,3-1-61-16</inkml:trace>
  <inkml:trace contextRef="#ctx0" brushRef="#br0" timeOffset="-131310.39">14282 8176 1098 0,'0'0'48'0,"6"0"11"0,-4-3-47 0,1-1-12 16,-3 4 0-16,5-3 0 0,-5 3 0 0,3-4 0 15,-1-3 0-15,-2 2 8 0,0 5 48 0,0-7 10 16,0 5 2-16,0-3 0 0,-2-2 16 0,2 7 3 16,-3-3 1-16,0-1 0 0,-2-3-29 0,0 2-6 15,0 3-1-15,-3-5 0 0,0 2-11 0,0-2-2 16,0 0-1-16,0-3 0 0,-3 1-14 0,3 2-2 0,-5-3-1 0,0 3 0 16,2-4-21-16,-5 4 0 0,3 0 0 15,-5-5 0-15,-1 5 0 0,1-3 0 0,-6-1 0 0,0-1 0 16,-5-2 0-16,0 2 0 0,0 3 0 0,0-3 0 15,0 5 0-15,-1-7 8 0,1 2 0 0,-2 2 0 16,1-1-8-16,-1-1 8 0,-1 5-8 0,-2 0 8 16,2 0-8-16,-3 0 0 0,-4 0 0 0,-1 0 0 15,-2 2 0-15,-3 3 0 0,0-3 0 0,-3 2 0 16,-5-1-13-16,-2 1 2 0,-6-1 1 0,0-3 0 16,-5 0 10-16,0 0 0 0,-3 2 0 0,-3-5-8 15,-2-1 8-15,3 4 0 0,-1-7 0 0,-2 2-8 16,0 5 8-16,-2-7 11 0,-1 2-3 0,3 5 0 15,0 0-8-15,-3-3 0 0,-2-1 0 0,-1 3 0 0,1 4 8 0,2 1 0 16,-2-4 0-16,-1 3 0 0,-2 4 4 0,0 0 0 16,3 0 0-16,-8 0 0 0,-3 0-12 0,2 4 8 15,-2 3-8-15,3-4 8 0,-6 1-8 0,3-1 8 16,3 2-8-16,3 2 8 0,-4-7-8 0,4 7 0 16,-1-7 0-16,5 7 0 0,-2-7 0 0,3 0 0 15,-3-7 0-15,3 7 0 0,-1-3 0 0,-2-1 0 16,3-3 0-16,-3 2 0 0,0-2 8 0,5 0-8 15,0 0 8-15,3 0-8 0,-2 0 35 0,2 0 1 16,2 2 1-16,1-2 0 0,2 0 7 0,-3 4 2 16,-2-1 0-16,6-3 0 0,1 11-37 0,-1-4-9 15,1 0 0-15,-1 3 0 0,-4-3 0 0,3 4 0 0,6-1 9 16,-1 4-9-16,-2-3 0 0,3-1 0 0,2 2 0 16,0-3 8-16,-8 3-8 0,6 2 8 15,-1-7-8-15,3 7 8 0,1-7-8 0,-1 0 0 0,0 4 0 0,3-4 0 16,-1 0 0-16,7 0 0 0,4 0-11 0,0-4 11 15,3-3 0-15,-2 0 0 0,4 0 0 0,1 2 10 16,0 2 2-16,-1-1 1 0,1 1 0 0,2-1 0 16,3-3-13-16,0 7 11 0,-2-7-11 0,2 7 10 15,-3 0-10-15,0 0 0 0,0 4 0 0,1-1 8 16,-1 4-8-16,0-3 0 0,1-1 0 0,2 4 0 16,-3-2 0-16,0-3 0 0,-2 3 0 0,2-1 0 15,6-1 0-15,-3-3 0 0,5 4 0 0,0-1 0 16,6-3 0-16,-1 4 8 0,1-1-8 0,2-3 8 15,3 4 0-15,-3-1 0 0,0-3 0 0,-2 4 0 16,-1 4-8-16,1-1 0 0,-3 0 0 0,0 0 0 0,0 4 0 16,0-3 8-16,-1 3-8 0,1-1 8 0,0 1-18 0,5-1-4 15,1 2-1-15,4-1 0 0,1-1 15 0,2 2 8 16,0-5 0-16,3 4-8 0,2-1 0 0,0 2 0 16,1-5 0-16,2 4 0 0,3-4-22 0,2 3 2 15,-2-3 0-15,5 5 0 16,0-5-40-16,0 0-7 0,0-7-1 0,2 4-640 15,4-1-128-15</inkml:trace>
  <inkml:trace contextRef="#ctx0" brushRef="#br0" timeOffset="-131060.05">5562 7741 1893 0,'-14'-21'84'0,"9"14"17"0,0 2-81 0,-1-2-20 0,1 0 0 0,-3 0 0 16,3 0 40-16,0 7 4 0,-3-7 1 0,2 7 0 15,1-5-32-15,0 5-13 0,0 0 11 0,-1 0-11 16,1 5 0-16,0-3 0 0,2 3 0 0,-2 2 0 16,2 4 0-16,-2-1 0 0,-1-3 0 0,4 5 0 15,-1 2 0-15,1-7 0 0,-1 7 0 0,0 2 0 16,1-2 0-16,2-4 9 0,-3 6-9 0,3-2 8 16,3 1-8-16,-1-4 0 0,4-1 0 0,-4-3-11 15,6 5 11-15,-3-5-8 0,1 0 8 0,2 0-8 16,0 0-108-16,2-3-20 0,-2-1-5 0,3 2-1 15</inkml:trace>
  <inkml:trace contextRef="#ctx0" brushRef="#br0" timeOffset="-130892.5">5498 7807 345 0,'-8'-15'31'0,"3"8"-31"15,5 3 0-15,-3-3 0 0,3 0 328 0,3 0 60 16,-1 2 12-16,-2 5 3 0,6 0-323 0,-6 0-65 15,0 0-15-15,0 0 0 16,0 5-21-16,-3 9-6 0,-2 0-1 0,0 0 0 0,-3 12 12 0,0-5 3 16,0 5 0-16,2 0-727 0</inkml:trace>
  <inkml:trace contextRef="#ctx0" brushRef="#br0" timeOffset="-128144.35">4093 11193 1036 0,'0'0'92'0,"0"0"-73"15,0 0-19-15,0 0 0 0,-5-4 172 0,5 4 30 16,0 0 6-16,0 0 2 0,0 0-162 0,-3 9-33 16,1-2-7-16,-1 0 0 0,3 2 36 0,0 3 7 15,0 2 1-15,0 0 1 0,0 5-22 0,0-5-5 16,0 5-1-16,0-5 0 0,0 7-13 0,0-2-4 15,0 0 0-15,0-2 0 0,-3-1-8 0,3 0 0 0,0-1 9 16,3 1-9 0,-3-7-72-16,0 6-18 0,3-4-4 0,-3 3-1 0</inkml:trace>
  <inkml:trace contextRef="#ctx0" brushRef="#br0" timeOffset="-127993.75">3805 11527 2106 0,'0'-12'93'0,"0"12"19"0,0-2-89 0,5-5-23 0,0 2 0 0,3-2 0 16,3 3 14-16,5-3-2 0,0 4 0 0,2-4 0 16,3 0 4-16,0 0 0 0,1 2 0 0,1-2 0 15,7 3-4-15,1-4-1 0,1 6 0 0,5-3-671 16,5-2-135-16</inkml:trace>
  <inkml:trace contextRef="#ctx0" brushRef="#br0" timeOffset="-127071.22">5106 11085 1450 0,'0'0'64'0,"0"0"14"16,0 0-62-16,0 0-16 0,8 0 0 0,-2 2 0 15,-4-2 15-15,4 5 0 0,-1 2 0 0,-2 0 0 0,-1 7 21 0,1 0 4 16,-3 5 0-16,-3 2 1 16,3 5 19-16,-2 3 4 0,-4 1 1 0,4 3 0 0,-4 2-31 0,1 1-6 15,-3-3-2-15,0 6 0 0,3-1-10 0,-3-3-3 16,0-2 0-16,5-4 0 0,-2 3-5 0,2-6 0 16,1-4-8-16,2-1 12 0,-6-3-12 0,6-3 0 15,0-4 0-15,3 3 0 16,0-6-22-16,-3-1-10 0,5 0-3 0</inkml:trace>
  <inkml:trace contextRef="#ctx0" brushRef="#br0" timeOffset="-126832.86">5059 11087 2080 0,'-3'-7'92'0,"3"7"20"0,5-7-90 0,1 5-22 0,2-3 0 0,0-2 0 16,2 2 13-16,3-2-1 0,3 0-1 0,3-2 0 16,-1-3 53-16,4 5 10 0,-1 0 2 0,3-5 1 15,-1 5-21-15,4 0-5 0,-3-5-1 0,2 5 0 16,1 0-31-16,-1 0-7 0,0 5 0 0,1-3-1 16,-1-2-11-16,1 2-11 0,-6 3 3 0,3 2 0 15,-6-5-107-15,3 5-21 0,-2 0-4 0</inkml:trace>
  <inkml:trace contextRef="#ctx0" brushRef="#br0" timeOffset="-126628.4">5085 11461 2023 0,'0'0'44'0,"0"0"10"0,0 0 2 0,8 0 0 0,0 0-44 0,3 0-12 16,-1 0 0-16,4-2 0 0,-1-3 78 0,5-2 14 15,-2 3 2-15,5 1 1 0,-2-2-17 0,-1 3-3 16,9-3-1-16,-3 3 0 0,-3-3-42 0,0 5-8 16,3 0-1-16,2-2-1 0,-2 2-38 0,3 2-7 15,-6 3-1-15,3-3-764 0,-3 3-153 0</inkml:trace>
  <inkml:trace contextRef="#ctx0" brushRef="#br0" timeOffset="-126442.9">5093 11896 2188 0,'0'0'48'0,"0"0"11"0,0 0 1 0,0 0 1 0,0 0-49 0,3 8-12 0,5-4 0 0,0-1 0 16,2-3 78-16,4 0 13 0,4-3 2 0,3-1 1 16,0-4 6-16,9 1 0 0,1 0 1 0,4 3 0 15,-1-3-64-15,6 0-13 0,2-3-2 0,0-2-1 16,1 5-73-16,2 0-16 0,-3-5-2 0</inkml:trace>
  <inkml:trace contextRef="#ctx0" brushRef="#br0" timeOffset="-125570.22">4215 11316 1324 0,'0'0'118'0,"2"-3"-94"0,1-2-24 0,0-2 0 16,-3 7 80-16,5-2 12 0,3-3 3 0,-3-2 0 15,3 7-41-15,0-2-8 0,0-3-2 0,3 10 0 16,-3-3 24-16,2 5 5 0,1-2 1 0,2 4 0 15,-2 3-26-15,2 7-6 0,0-2-1 0,-2 6 0 16,-1 1-21-16,1 1-5 0,-1 1-1 0,-2 3 0 16,0-4 0-16,-2 4 0 0,1 1 0 0,1-4 0 15,-2-2-4-15,-1 1-1 0,0-3 0 0,1 3 0 16,-4-6-9-16,4 2 8 0,-6-6-8 0,2 3 8 16,1-3 4-16,-3-8 0 0,0 4 0 0,0-4 0 15,0-7 15-15,0 0 3 0,0 0 1 0,0 0 0 16,0 0 9-16,0 0 1 0,-5-4 1 0,-1-3 0 15,4-3-14-15,-1-4-4 0,0-2 0 0,1-6 0 16,-1-3-7-16,3-4-1 0,3 1-1 0,-1-9 0 16,4-3-15-16,-1-3 9 0,5-1-9 0,1 4 8 0,-3-3-8 0,3 3 0 15,2 0 0-15,0 7 0 0,-5-2 0 0,3 4 0 16,2 3 0-16,0 2 0 0,3 5-13 16,-3 2 1-16,0 5 1 0,1 3 0 15,1 3-15-15,-1 1-3 0,-1 7-1 0,-3 0 0 16,4 5-165-16,-1 2-33 0</inkml:trace>
  <inkml:trace contextRef="#ctx0" brushRef="#br0" timeOffset="-124619.75">5972 11654 1152 0,'0'0'102'0,"0"0"-82"0,0 0-20 0,0 0 0 15,0 0 112-15,5-7 19 0,-5 7 3 0,0-5 1 0,3-2-44 0,-3 7-9 16,0-7-2-16,0 7 0 0,0-4 20 0,0 4 3 16,0-7 1-16,-6 7 0 0,1 0-58 0,0-3-11 15,-1 3-3-15,-7 3 0 0,0-3-9 0,-3 7-3 16,-2-3 0-16,-1 3 0 0,-2 5-20 0,0-2-15 15,0-3 3-15,5 4 0 0,2-4 12 0,1 8 16 16,3-8-3-16,2 4-1 0,0 3-12 0,5-2 0 16,3-2 0-16,0 1 0 0,0 4-16 0,3-8-2 15,5 4-1-15,0-4 0 0,2 7 3 0,3-6 1 16,3-4 0-16,0 3 0 0,3-4 24 0,-3 8 5 16,2-4 1-16,-2 1 0 0,0-4-15 0,-3 6 0 15,-2-6 0-15,-1 3 0 0,1 0 16 0,-3 5 1 16,-3-5 0-16,3 0 0 0,-5 0-5 0,-1 0 0 15,-4 0-1-15,-1 1 0 0,0-4 5 0,-2 6 2 16,-6-6 0-16,1 8 0 0,-3-2-10 0,-3-3-8 0,0 0 12 0,-3 0-12 16,-4 4 0-16,4-3-11 0,3-1 0 0,3 0 0 31,2 0-145-31,3-3-30 0,-7 10-6 0,15-14 0 0</inkml:trace>
  <inkml:trace contextRef="#ctx0" brushRef="#br0" timeOffset="-124423.28">6149 11943 172 0,'8'-11'16'0,"-5"8"-16"0,-3 3 0 0,0 0 0 0,0 0 454 0,0 0 88 16,0 0 18-16,0 0 3 0,0 0-384 0,5 0-77 16,0 3-15-16,0 1-3 0,1 1-8 0,-1-3 0 15,0 6-1-15,1-1 0 0,-1 0-43 0,3 4-9 16,-3 1-2-16,3-2 0 0,-3 1-21 0,-2-1-13 15,2 2 1-15,-2-1-1243 16</inkml:trace>
  <inkml:trace contextRef="#ctx0" brushRef="#br0" timeOffset="-122149.62">7816 10069 864 0,'0'0'76'0,"0"0"-60"0,8 0-16 0,5 0 0 16,8 0 28-16,0 0 2 0,3-5 1 0,8 5 0 15,5-2-20-15,5 2-11 0,6-5 12 0,7-2-12 16,9 7 47-16,5-7 2 0,2 5 1 0,6-3 0 16,8 3-18-16,2-3-3 0,3 5-1 0,0-7 0 15,5 2-19-15,-2 3-9 0,-1-3 8 0,1-2-8 16,5-2 27-16,0-3 0 0,-6 5 0 0,3-5 0 16,-5 5 33-16,0 0 6 0,-2 0 2 0,-9 0 0 15,-5 0-18-15,-2 2-3 0,-4 3-1 0,-4-3 0 16,-3 3 6-16,-6-3 0 0,-2 5 1 0,-8 5 0 15,-5-5-18-15,-3 2-4 0,-8-2-1 0,-2 0 0 0,-6 0-18 0,-3 5-3 16,-7-3-1-16,-3-2 0 16,0 5-128-16,-8-5-25 0</inkml:trace>
  <inkml:trace contextRef="#ctx0" brushRef="#br0" timeOffset="-121284.05">15182 9977 903 0,'13'-2'20'0,"-5"-3"4"0,3 5 0 0,2-2 2 0,3-3-26 0,5 5 0 0,0-2 0 0,5-5 0 16,6 2 92-16,5-2 12 0,8 0 4 0,3 0 0 15,10 2-4-15,6-2 0 0,10 0 0 0,8 5 0 0,5-3-32 0,11-2-6 16,5 2-2-16,6 3 0 0,7-3-20 0,3 5-5 16,8-2-1-16,0-3 0 0,0 5-8 0,3 5-2 15,5-5 0-15,5 2 0 0,3 3-6 0,0-3-2 16,-1 3 0-16,1 0 0 0,-2-3-4 0,-1 5-2 16,0 0 0-16,-5-2 0 0,-5-3-14 0,-6 5 0 15,-8 3 0-15,-5-8 0 0,-2 3 0 0,-8-3 0 16,-4 5 0-16,-7-2 0 0,-8-5 0 0,-5 0 14 15,-3 0-4-15,-8 0-1 16,-5 0-36-16,-11 2-7 0,-5-2-2 0,-5-2-944 0</inkml:trace>
  <inkml:trace contextRef="#ctx0" brushRef="#br0" timeOffset="-120167.2">6773 11261 1094 0,'0'0'48'0,"0"0"11"0,0-2-47 0,0-5-12 16,0 2 0-16,3-2 0 0,-3 0 158 0,3 3 30 15,-1-4 5-15,1 1 2 0,0 0-84 0,2 0-17 0,0 5-3 0,3-3-1 16,-3 1-20-16,3 4-4 0,0 0-1 0,3 0 0 15,-1 4-22-15,4 3-5 0,-4 5-1 0,3-3 0 16,3 10-23-16,-2-5-5 0,1 8-1 0,-1 1 0 16,-1 1-8-16,0 6 0 0,0-4 9 0,3 2-9 15,0 5 8-15,0-5-8 0,3 1 10 0,-4 1-10 16,4-2 8-16,-3-6-8 0,0 1 0 0,0-6 9 16,-3 1-9-16,0-3 0 0,3-4 0 0,-3-4 0 15,-2 7 10-15,-1-7-10 0,1-2 12 0,-1-2-12 16,1-3 12-16,0 4-12 0,-6-4 12 0,0 0-12 15,3-4 16-15,-3 1-3 0,-2-2-1 0,2-2 0 0,1 0 7 0,-1 0 1 16,0 0 0-16,-2-4 0 0,0-4 0 0,2 1 0 16,-3 3 0-16,4-6 0 0,-1-2 0 0,0 0 0 15,-2-2 0-15,0-5 0 0,2 8 2 0,-2-6 1 16,2-2 0-16,0 0 0 0,3 0-23 0,-3 5 0 16,3-5 0-16,-2 5 0 0,-1-5 0 0,0 5 0 15,0 2 0-15,3-2 0 0,0 2 0 0,0 3 0 16,0-1 0-16,0 1 8 15,3 0-28-15,2 1-4 0,-5 1-2 0,5 5 0 16,-2 0-163-16,-1 1-33 0</inkml:trace>
  <inkml:trace contextRef="#ctx0" brushRef="#br0" timeOffset="-119271.9">8030 11073 230 0,'0'-2'20'0,"-3"-3"-20"15,3-2 0-15,0 2 0 0,0-2 223 0,0 7 40 16,-2-7 8-16,2 5 1 16,2-3-175-16,-2 5-35 0,-2-2-7 0,2 2-2 0,0 0-8 0,0 0-1 15,0 0-1-15,-3 0 0 0,1 0-24 0,-4 2-5 16,6-2-1-16,-5 0 0 0,-6 5 9 0,6-3 2 15,0 3 0-15,-3-3 0 0,0 5 13 0,-3-2 3 16,3 2 1-16,0-2 0 0,-5 2-13 0,3 0-2 16,-4 0-1-16,4 3 0 0,-1 1-3 0,1 3-1 15,-9-2 0-15,6 2 0 0,8 7 0 0,-9-2 0 16,-1 7 0-16,1-5 0 0,4 8 4 0,-1-4 1 16,-2 8 0-16,2-4 0 0,1 3-3 0,2 1-1 0,2 5 0 0,4-3 0 15,-1-2-10-15,3 0-3 0,5-5 0 0,3 1 0 16,0-4 1-16,3-3 0 0,5 3 0 0,0-6 0 15,5 2 13-15,0-2 2 0,0-5 1 0,6 1 0 16,4-1-10-16,4-3-3 0,-6-6 0 0,8-3-1100 16</inkml:trace>
  <inkml:trace contextRef="#ctx0" brushRef="#br0" timeOffset="-117951.73">7390 10927 979 0,'0'0'87'0,"2"-2"-70"0,1-3-17 0,2 3 0 16,1-3 160-16,-1 3 28 0,0-3 5 0,1 3 2 15,7-3-73-15,-3-2-14 0,-2 3-4 0,6 1 0 16,-1-2-24-16,-3-2-4 0,6 5-2 0,-3-3 0 16,3-2-47-16,0 5-10 0,-5-3-1 0,2 1-1 15,-5 1-83-15,0-2-17 0,0 3-3 0,-8 2-880 16</inkml:trace>
  <inkml:trace contextRef="#ctx0" brushRef="#br0" timeOffset="-117754.3">7398 10911 1094 0,'-3'0'97'0,"3"0"-77"16,0 0-20-16,0 0 0 0,0 0 115 0,0 0 19 15,8-5 4-15,-8 5 1 0,8 0-67 0,-8 0-14 16,0 0-2-16,0 0-1 0,0 0-35 0,5 7-8 15,-5 0 0-15,0 0-1 0,-5 5-19 0,2 0-4 0,-7-3-1 0,-1 3 0 32,-2 0-40-32,2-3-8 0,-2 5-2 0,3-6 0 15,-1 3 0-15,3-4 0 0,0 0 0 0,0 0-361 0,6-7-72 0</inkml:trace>
  <inkml:trace contextRef="#ctx0" brushRef="#br0" timeOffset="-117582.48">7551 10873 1512 0,'0'0'67'0,"0"0"13"0,0 0-64 0,0 0-16 0,0 0 0 0,0 0 0 16,-2 5 72-16,2-5 10 0,0 2 2 0,-3 3 1 15,3 2-20-15,0 0-4 0,5 0-1 0,-5 0 0 16,3 0-29-16,2 0-7 0,0 3 0 0,3-1-1 0,0-2-23 16,0 0-16-16,3-2 2 0,-1-3 1 15,-2 3-139-15,0 2-28 0</inkml:trace>
  <inkml:trace contextRef="#ctx0" brushRef="#br0" timeOffset="-117380.52">7678 10730 1440 0,'-10'-5'128'0,"10"5"-103"15,0 0-25-15,0 0 0 0,0 0 104 0,0 0 16 16,0 0 4-16,5 0 0 0,3 0-87 0,-3 0-17 15,0 0-3-15,3 7-1 0,6-7 14 0,-4 7 2 0,-2-2 1 0,0 2 0 16,3 0-33-16,-3-4 0 0,0 8 0 0,-3-4 0 31,0 0-58-31,3 0-12 0,5-2-2 0,-10-3-493 0</inkml:trace>
  <inkml:trace contextRef="#ctx0" brushRef="#br0" timeOffset="-117246.87">7805 10737 921 0,'-10'0'40'0,"2"2"10"0,-8-2-40 0,3 7-10 0,2-2 0 0,-2 2 0 16,-3 0 155-16,3 5 29 0,-3-5 5 0,5 2 2 15,-2 3-155-15,2-5-36 0,1 5 0 0,2-3-472 16,0-4-97-16</inkml:trace>
  <inkml:trace contextRef="#ctx0" brushRef="#br0" timeOffset="-117018.48">7731 10610 1605 0,'0'0'143'0,"0"0"-115"15,8 2-28-15,-3 5 0 0,3 0 55 0,-5 5 5 16,-3 0 0-16,5 2 1 0,1 5-37 0,-1 2-8 0,-5 0-2 16,0 5-839-16</inkml:trace>
  <inkml:trace contextRef="#ctx0" brushRef="#br0" timeOffset="-116402.14">8586 11353 691 0,'-19'-7'61'0,"19"7"-49"15,6-5-12-15,-1-2 0 0,-5 0 200 0,2-4 38 16,4 3 7-16,-1 1 2 0,3-2-115 0,-3-3-22 0,-5 1-5 0,3 1-1 16,2-2 4-16,-2 1 0 0,-3 1 0 0,0-2 0 15,5 5-48-15,-5 0-10 0,-3 0-2 0,-4 0 0 16,1 2-27-16,-2 5-5 0,0-7-2 0,-5 7 0 16,-5 5-14-16,-1-3 0 0,6 6 0 0,-6 3 0 15,1-4 0-15,2 7 0 0,0-2 0 0,3 2 0 16,2 0-10-16,3-2 10 0,0 2-8 0,3 0 8 15,5 1-11-15,3 1 11 0,-1-2-13 0,4 0 5 16,7 0 8-16,0-2-13 0,0 2 5 0,6 0 8 16,2-7-21-16,3 7 3 0,-6-6 1 0,1 3 0 15,-1-4-2-15,4 5 0 0,-1-2 0 0,-3 1 0 16,1 3 19-16,-6-2 0 0,0-2 0 0,-7 1 0 16,-1 3 0-16,0-7 0 0,-5 8 0 0,0-8 0 15,-2 4 31-15,-4 1 0 0,-4-2 0 0,-1-3 0 16,3 4-31-16,-8-4 0 0,-5 1 0 0,0-1 0 0,5 0 0 0,-2-3 11 15,-4-4-11-15,1 3 10 16,3-6-79-16,4 3-16 0,6-4-3 0,1-3-934 16</inkml:trace>
  <inkml:trace contextRef="#ctx0" brushRef="#br0" timeOffset="-116082.61">8956 11577 1911 0,'0'0'84'0,"0"0"19"0,0 0-83 0,0 0-20 0,0 0 0 0,0 0 0 16,5 0 89-16,3 4 14 0,-2-4 2 0,-1 7 1 15,0 0-21-15,-2 0-4 0,0 1-1 0,-1-1 0 16,-2 0-26-16,3 4-6 0,-3 1 0 0,2-2-1 16,-4-3-35-16,2 4-12 0,-3 3 0 0,1-2 9 15,-1-2-120-15,0 1-24 0,-2 1-5 0</inkml:trace>
  <inkml:trace contextRef="#ctx0" brushRef="#br0" timeOffset="-115610.34">9221 10866 1728 0,'0'0'153'0,"0"0"-122"0,8 0-31 0,0 7 0 0,0 0 54 0,5 5 5 0,3 0 1 0,7 2 0 15,9 5-42-15,0 2-8 0,2 0-2 0,1 7 0 16,2 5 18-16,-3 0 3 0,1 0 1 0,-1 7 0 15,-2 0 0-15,-3 3 0 0,0 1 0 0,-3-1 0 0,-2 1-13 0,-3-1-2 16,-2 4-1-16,-6-3 0 0,-8 3 0 0,-2-7 0 16,-3 0 0-16,-8-4 0 0,-2 1 2 0,-6-2 1 15,-3-2 0-15,-5 3 0 0,-2-3-17 0,-9 0 0 16,-2-1 0-16,-8-3-1044 16</inkml:trace>
  <inkml:trace contextRef="#ctx0" brushRef="#br0" timeOffset="-112021.42">8342 11976 1227 0,'-10'-7'54'0,"10"7"12"0,0 0-53 0,2-4-13 16,1 1 0-16,-3-1 0 0,3 1 69 0,2-1 11 16,6-4 3-16,-4 6 0 0,4-3 3 0,5 1 1 15,2 1 0-15,6-4 0 0,0 3-3 0,5-3 0 16,6 0 0-16,4 4 0 0,4-2-15 0,2 3-3 15,0-3-1-15,-3 5 0 0,0-4-29 0,3 1-7 16,-2 3-1-16,-4 0 0 16,-2-4-96-16,0 8-20 0,0-1-4 0,-2 1-916 0</inkml:trace>
  <inkml:trace contextRef="#ctx0" brushRef="#br0" timeOffset="-110887.61">5437 12313 518 0,'0'0'23'0,"0"0"5"0,0 0-28 0,0 0 0 16,0 0 0-16,8 0 0 0,3 0 224 0,5-3 40 15,-1 3 8-15,7-4 2 0,-1 4-161 0,5-3-32 16,1-1-6-16,7 1-2 0,3-1-21 0,5-3-4 0,1-1 0 0,4 1-1 16,1 0-47-16,-3 3-15 0</inkml:trace>
  <inkml:trace contextRef="#ctx0" brushRef="#br0" timeOffset="-106165.86">15724 9479 403 0,'0'0'36'16,"5"-5"-36"-16,-5 5 0 0,8 0 0 15,0-7 76-15,0 7 9 0,0-2 2 0,3-3 0 16,-3 5-19-16,0-5-3 0,2 3-1 0,4 2 0 16,-7-5 0-16,4 5 0 0,0 0 0 0,4 0 0 0,-4 0-25 0,2-2-6 15,1 2-1-15,-1 0 0 0,3 0-1 0,2-5-1 16,-2 5 0-16,5 0 0 0,0 0-6 0,3 0-2 15,3-2 0-15,-1 2 0 0,6-5 2 0,5 5 0 16,5-7 0-16,6 5 0 0,2-3-4 16,0 3 0-16,-2-3 0 0,2-2 0 0,8 2-4 0,1 3 0 15,-4-5-1-15,9 2 0 0,-3 5 12 0,2-7 2 16,-5 5 1-16,3-3 0 0,3 0-6 0,-1 3 0 16,3-3-1-16,3 5 0 0,-3-2-7 0,3-3 0 15,5 3-1-15,-2-3 0 0,-1 5 0 0,3-2 0 16,3 2 0-16,-3-5 0 0,5 5-3 0,-2-2 0 0,-3-3 0 0,0 5 0 15,3 0 10-15,-3 0 2 0,0 0 0 16,-2 0 0-16,-6 0-13 0,0 0-3 0,0 0 0 0,0 0 0 16,-2 0-8-16,-6 5 0 0,-3-5 0 0,-7 2 8 15,-3-2-8-15,0 0 0 0,-3 5 0 0,1-3-11 16,-4-2 19-16,-7 0 3 0,-3 0 1 0,-5 0 0 16,0 5-21-16,-6-5-4 0,-2 0-1 0,-5 0 0 15,-1 0 37-15,-2 0 7 0,-8 0 2 0,0 0 0 16,0 0-44-16,0 0-9 0,0 0-2 0,-8 0 0 31,-2-5-29-31,-1 5-5 0,1 0-2 0,-1 0-548 0,-2 0-109 0</inkml:trace>
  <inkml:trace contextRef="#ctx0" brushRef="#br0" timeOffset="-104988.52">14346 9528 1015 0,'0'0'44'0,"0"0"11"0,0 0-44 0,2-2-11 0,4-5 0 0,2 2 0 16,2-2 84-16,1 0 14 0,2 0 3 0,6 2 1 16,-1-2-2-16,3 0 0 0,6 0 0 0,7 5 0 15,3-3-43-15,8-2-9 0,3 7-1 0,5-5-1 16,0 3-36-16,-1 2-10 0,1 2 0 0</inkml:trace>
  <inkml:trace contextRef="#ctx0" brushRef="#br0" timeOffset="-103555.68">20992 9267 403 0,'-5'-7'36'0,"2"5"-36"16,0-5 0-16,3 2 0 0,3-2 236 0,0 0 41 0,7 2 8 0,6 5 2 16,11-2-219-16,7-3-43 0,6 5-9 0,7 0-1 15,1 0-15-15,13 0 0 0,0 5 0 0,5-3 0 16,3 3-14-16,-1 2 1 0,57 5 0 15,-22-5 0-15</inkml:trace>
  <inkml:trace contextRef="#ctx0" brushRef="#br0" timeOffset="-101487.58">12655 9961 691 0,'0'0'30'0,"0"0"7"0,0 0-29 0,0 0-8 16,0 0 0-16,0 2 0 0,3 5 73 0,-1-2 14 16,1 2 2-16,0 0 1 0,2-2-23 0,0 2-5 15,0 2-1-15,3 3 0 0,-2-5-11 0,2 7-2 16,2 0-1-16,-2-2 0 0,3 7-23 0,2-5-4 16,0 0 0-16,6 5-1 0,-1-5 9 0,6 0 1 15,5-2 1-15,6-3 0 0,4 3 6 0,4 0 2 16,-1-5 0-16,3-5 0 0,3 3-9 0,-3-5-1 15,2 0-1-15,6-5 0 0,-3-2-11 0,9 0-1 0,-1 0-1 0,3-5 0 16,-3 5-14-16,3-7 11 0,0 2-11 0,-1 3 10 16,4-5-10-16,2 2 0 0,-2-2 0 0,-1 0 0 15,1 0 0-15,-1-3 8 0,3 1-8 0,-2 2 0 16,-1-3 0-16,-2 8 8 0,-3-5-8 0,0 2 0 16,3 0 9-16,0 5-9 0,-3 0 10 0,-5 7-10 15,-2-2 14-15,-6-3-3 0,-1 10-1 0,-1-3 0 16,2 3-10-16,-6-3 8 0,4 5-8 0,-3 0 8 15,-1 5 7-15,-2 0 1 0,-2-3 0 0,-1 5 0 16,-2-2-26-16,0 2-5 0,-6 0-1 0,3-2 0 16,-2 2 26-16,-4-2 5 0,1-3 1 0,-3 3 0 15,-2-5-25-15,-1 5-5 0,-2-10-1 0,0 5 0 16,-5 0 15-16,-1-2 0 0,1 2 0 0,-3-7 0 0,-3 0 9 16,0 0-1-16,-2 0-8 0,0 0 12 0,2-7 12 0,-5 2 3 15,3 3 0-15,-3-3 0 0,0-2 11 0,0 0 2 16,2 0 1-16,-2 0 0 0,6-7-31 0,-1 7-10 15,3-5 0-15,2-2 0 0,6 2 13 0,3-2-4 16,-1 0-1-16,6 0 0 0,0 0-8 0,5-5-12 16,3 5 2-16,2-5 1 0,9-2 9 0,-1 2 12 15,0 5-2-15,1-5-1 0,-4 5-17 0,1 0-4 16,0 2-1-16,2 5 0 0,-2-2 13 0,5-3 0 16,0 5 0-16,5 0 0 0,0 2 0 0,0-2 0 15,1 5 0-15,7-3 0 0,8 5 0 0,3 0 0 0,-6 0 0 0,3 0 0 16,6 0 0-16,-1 0 0 15,6 5 0-15,0-3 0 0,-1 3 0 0,4-3 0 0,2 3 0 16,3-3 0-16,-3 3 0 0,-3 2 0 0,0-7 0 0,1 7 0 16,2-2 0-16,2-3 0 0,-4-2 0 0,2 5 0 15,2-5 0-15,1-5 0 0,-3 5 0 0,-2 0 0 16,-4-2 20-16,4-3 0 0,-1-2 0 0,-2 2 0 16,-3 3 20-16,0-3 4 0,0-2 0 0,3 0 1 15,2 0-5-15,-2 0-2 0,0-5 0 0,-1 5 0 16,1-2-10-16,-3-3-1 0,0-2-1 0,-5 2 0 15,-3-2-10-15,-2-7-1 0,-4 2-1 0,-1-2 0 16,-4-5-4-16,-7 0-1 0,-3 3 0 0,-5-1 0 16,-6-4 0-16,-5 7 0 0,-8-10 0 0,-2 10 0 15,-6 0-9-15,-2 7 8 0,-6-5-8 0,0 7 8 16,-2 3-84-16,-1 4-18 16,-2 5-3-16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51:20.4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6083 6308 460 0,'5'-7'20'0,"-2"7"5"0,2-7-25 0,-2 7 0 0,2-2 0 0,0-3 0 15,3-2 118-15,0 3 18 0,-3 4 4 0,3-3 1 16,3-2-85-16,0 3-18 0</inkml:trace>
  <inkml:trace contextRef="#ctx0" brushRef="#br0" timeOffset="470.72">6689 6711 403 0,'-6'-7'17'0,"6"4"5"0,0-1-22 0,-2-4 0 16,2 6 0-16,2-3 0 0,-2 5 160 0,6-7 28 16,-4 7 6-16,4 0-430 15,4 0-87-15</inkml:trace>
  <inkml:trace contextRef="#ctx0" brushRef="#br0" timeOffset="682.15">7265 6664 1263 0,'3'-3'28'0,"-3"3"5"0,0 0 2 0,5-4 1 0,3-4-36 0,-2 8 0 0,4-2 0 0,3 2-555 15</inkml:trace>
  <inkml:trace contextRef="#ctx0" brushRef="#br0" timeOffset="45979.73">16796 5974 403 0,'0'0'36'0,"0"0"-36"15,10-2 0-15,1-3 0 0,-3 3 336 0,-3-3 60 16,3 5 12-16,-3 0 2 0,-5 0-222 0,8 0-45 0,-2 7-9 0,2-2-2 16,-6 2-57-16,1 5-12 0,-3 2-3 0,0 0 0 15,2 7-9-15,-4 1-3 0,-3-4 0 0,-1 8 0 16,-2-5-28-16,0 5-7 0,-2 2-1 0,2-2 0 16,-5 0-12-16,5 0 0 0,5-5 0 0,-2 0 0 15,-3-6-22-15,5-1-7 16,3-3-2-16,0 1 0 0,-2-10-1 0,2-2-1 0,0 0 0 15,0 0 0-15,5-2 9 0,0-10 3 0,-2 1 0 0,-1-3 0 32,6-1-31-32,-2-6-5 0,-12-5-2 0,6 0 0 0,0-2 3 0,0 2 0 0,-8-9 0 0,3-3 0 15,-3 6-4-15,6-4-1 0,-4 8 0 0,1-5 0 16,-6 5 61-16,6 2 0 0,5 0 9 0,0 7 0 0,-3-2 41 0,6 2 8 16,5 5 2-16,0 0 0 0,0 2-7 0,5 3-1 15,0-3 0-15,6 8 0 0,-3-4-22 0,2 6-5 16,-2 2-1-16,5 0 0 0,3 0 7 0,0 2 1 15,0 3 0-15,2 2 0 0,3 0-18 0,-2 0-3 16,-3 5-1-16,-6-2 0 0,1 6 2 0,-6-7 1 16,0 5 0-16,-8 3 0 0,-7-1-5 0,-1 3-8 15,-2-5 11-15,-1 5-11 0,-7 2-12 0,-3-2-10 16,1 2-2-16,-4 0 0 16,-2-2-24-16,0 0-6 0,-3-5-1 0,3 5 0 15,7-5 7-15,-1-7 2 0,-1 5 0 0,2-5 0 16,7 0 11-16,1-5 3 0,1-2 0 0,5 0 0 15,0-2-12-15,3-5-1 0,5-5-1 0,-1 5 0 0,4 0 22 0,5-5 4 16,0 5 0-16,2 0 1 0,-2 0 32 0,0 3 7 16,5 1 0-16,3-2 1 0,-8 5 61 0,0 5 12 0,0-2 2 15,2 1 1-15,3-1-3 0,-5 6-1 0,-3 0 0 0,3 3 0 16,0-5-25-16,-3 7-6 0,-5-2-1 0,3 2 0 16,0 0-35-16,-1 0-7 0,3 1-2 0,1-4 0 15,-4 3 12-15,3-7 3 0,3 5 0 0,0-5 0 16,-3 0-42-16,6 0-8 0,-3-7-2 0,0 5 0 15,0-5 4-15,-1-5 0 0,4 3 0 0,-1-7 0 16,-4 6-25-16,-1-9-5 0,-3 5-1 0,4-7 0 16,-4 3 38-16,-2 1 9 0,0-2 0 0,-3-6 0 0,1 3-16 15,-1 1 0-15,-5 5-1 0,0-3 0 16,-3 0-9-16,-2 3-2 0,-3 2 0 0,-2-2 0 0,-1 6 15 0,0 3 2 16,-2 0 1-16,0 0 0 0,-3 7 10 0,3-2 14 15,2 4-3-15,3-2-1 0,-2 5 9 0,2 2 1 16,3 0 1-16,-1 5 0 0,4 0-9 0,2-2-3 15,2 1 0-15,4 3 0 0,1-2-9 0,4-5 0 16,5 5 0-16,-3-5 8 0,0-7 4 0,6 5 1 16,10-9 0-16,0 1 0 0,0-4-13 0,-2-4 0 15,-4-4 0-15,4-1 0 0,-3-3 0 0,-3-2 0 16,0-5 0-16,0 1 0 16,-5 1 0-16,11-35 0 31,12-35 0-31,-4 0 0 0,-14 33-12 0,-5 7-6 15,-3 12-1-15,-5 9 0 0,-3 7 3 0,-2 5 0 16,-3 7 0-16,-3 2 0 0,3 5 24 0,-8 5 6 16,-2 4 1-16,-4 3 0 0,6 9-5 0,-2-2-1 0,-3 7 0 0,-1 2 0 15,-4 5 2-15,5 0 0 0,7 2 0 0,1 3 0 16,0-5-11-16,5-2 0 0,2 1 0 0,4 1 0 31,2-7-223-31,5 2-46 0,24 17-10 0,0-19-1 0</inkml:trace>
  <inkml:trace contextRef="#ctx0" brushRef="#br0" timeOffset="46774.94">18288 6118 1958 0,'0'0'87'0,"-8"-9"17"15,-3 6-83-15,4-2-21 0,-1-2 0 0,0 0 0 16,-3 0 107-16,-2 5 17 0,0-3 3 0,-3 1 1 0,0 4-12 0,3-3-3 16,-3 3 0-16,3 3 0 0,-1 1-78 0,1-4-16 15,-3 7-3-15,6 0-1 0,-4 0 9 0,-1 5 1 16,-1-5 1-16,5 7 0 15,8-2-49-15,6 2-9 0,0-2-3 0,-1 2 0 16,6-4-44-16,0 1-9 0,0 3-1 0,3-7-1 16,-1 5-2-16,4-5-1 0,-4 0 0 0,3 0 0 0,-5-7 74 0,0 0 19 15,0 0 0-15,0 0 0 0,0-7 48 0,0 0 12 16,0 3 4-16,0-6 0 0,-3-2 0 0,3 3 0 16,-3-3 0-16,1 0 0 0,-1 3-52 0,0-3-12 15,3-2 0-15,-5 2 0 0,2 3 0 0,0-3 0 16,6 5 0-16,-6 2 0 0,-5-2 16 0,0 5 1 15,3-3 0-15,-3 5 0 0,0 0-1 0,0 0-1 16,0 0 0-16,0 0 0 0,5 5-15 0,1 2 0 16,-4-5 0-16,6 10 0 0,0-5 0 0,0 0-12 0,0 5 3 0,3-2 0 31,-4 1-31-31,4 3-7 0,0-2-1 0,-3-2 0 16,2 1 8-16,1-4 0 0,-1 5 1 0,4-5 0 0,-4-4 39 0,1 1 0 0,-1-4 0 0,1-4 0 15,-1 4 0-15,1-8 0 0,0 1 0 0,-1-7 0 16,1 3 0-16,-1-4 0 0,4-6 0 0,-4 2 0 15,1-2 38-15,2 0 15 0,-2-9 3 0,-1 1 1 16,1 1-40-16,-1-5-8 0,1-2-1 0,2-3-8 16,-2 10 58-16,-1-3 5 0,1 10 1 0,-1 0 0 15,-2 2-43-15,3 5-8 0,-6 7-1 0,1 0-1 16,-4 2 8-16,-2 5 1 0,6 0 1 0,-4 7 0 0,1 5-12 0,-1 2-9 16,1 0 12-16,-3 10-12 15,-5-3 0-15,2 7 0 0,1-2 0 0,-1 7 0 0,3 2 0 0,-3-4 0 16,6-3 0-16,0 8 0 15,2-11-24-15,3 6-11 0,0-8-2 0,-3 3-1 0,0-4 38 0,1 1 0 16,2-7 0-16,2-1 0 0,1 3 0 0,2-11 0 16,0 1 0-16,3-1 0 0,-5-3 12 0,2-4 9 15,0-4 3-15,3-3 0 0,-3 4-8 0,0-9-2 16,3-2 0-16,-3-5 0 0,-2 5-14 0,5-4 8 16,-5-4-8-16,4 1 0 15,-4 0-27-15,0 2-11 0,-3 0-2 0,-1 3-1 0,1 0 33 0,-5-1 8 16,-8-2 0-16,2 7 0 0,3 5 0 0,0 0 0 15,-5 0 0-15,0 7 0 16,-3 0-53-16,0 0-9 0,2 7-2 0,-2 5 0 0,0-5 48 0,1 7 16 0,1 0-9 16,1 1 9-16,0-4-8 0,2 10 8 15,-2-6-8-15,5 3 8 0,2 4 0 0,-2-4 8 0,-2 1 0 0,2 0 0 16,5-3 44-16,3 3 10 0,0-5 2 0,2 5 0 16,-2-5-52-16,3 0-12 0,0-7 0 15,-1 5 0-15,3-5 35 0,3-4 4 0,3 1 1 16,-3-4 0-16,0 0-24 0,5 0-4 0,-3-7 0 0,3-4-1 31,-2 1-50-31,-1-4-9 0,1-2-3 0,-1-6-826 0,4-4-166 0</inkml:trace>
  <inkml:trace contextRef="#ctx0" brushRef="#br0" timeOffset="46924.54">18513 5800 1843 0,'8'5'81'0,"-3"-2"18"0,6 1-79 0,2 1-20 16,3-3 0-16,5 5 0 0,8-7 29 0,0 5 3 16,3-5 0-16,8 0-884 15</inkml:trace>
  <inkml:trace contextRef="#ctx0" brushRef="#br0" timeOffset="47367.35">19622 6054 2880 0,'0'0'128'0,"0"0"25"0,0 0-122 0,-6-2-31 0,1-3 0 0,0 5 0 15,-1-7 76-15,4 7 8 0,-4-2 3 0,1-3 0 16,0-2-38-16,2 3-7 0,-5-4-2 0,3 1 0 31,0 0-40-31,-14 0-11 16,-18 0-1-16,5 3 0 31,9 8-139-31,1 3-28 0,4 0-5 0,5 5-2 0,2-2 137 0,0 6 27 0,1-2 6 0,-1 3 0 16,3 1-1-16,3 1-1 0,0 2 0 0,5 1 0 15,0-4-56-15,5 4-11 0,0-6-3 0,6 0 0 16,0-1 15-16,4-8 2 0,1 2 1 0,0-2 0 16,3-5 10-16,-1-2 1 0,6 0 1 15,-5-2 0-15,-9-5 82 0,6-5 16 0,5 0 3 0,3-2 1 16,-3 0 26-16,-5-5 6 0,0-2 0 0,-3 2 1 15,0-2 5-15,-2-5 1 0,-1-2 0 0,1-5 0 0,0 0-25 16,-3-7-5-16,2 5-1 0,-2-5 0 0,0 2-41 0,0 10-11 16,-3 2 0-16,-2 12 0 15,-3 0-25-15,3 2-7 0,-1 12-2 0,-2 0 0 0,0 0 34 0,0 12 0 16,0 2 12-16,-2 5-3 0,-4 2 25 0,4 0 5 16,-1 5 1-16,0 0 0 0,1 7-40 0,2-5-15 15,5 1 1-15,0 1 0 16,3-4-47-16,3-2-10 0,5-1-1 0</inkml:trace>
  <inkml:trace contextRef="#ctx0" brushRef="#br0" timeOffset="47917.22">20746 5706 2660 0,'-19'0'118'0,"14"0"24"0,5 0-114 0,0 0-28 0,-5 5 0 0,0-5 0 16,-1 0 55-16,6 0 5 0,0 0 0 0,0 0 1 16,0 0 9-16,-8 0 2 0,3 0 0 0,0 0 0 15,5 0-64-15,-6 2-8 0,-1-2-12 0,-1 0 4 16,-6 0 8-16,1 5 11 0,0-5-3 0,0 2 0 16,-3 3-8-16,3 0-14 0,-3-3 3 0,0 10 1 15,-3-5 10-15,3 2-12 0,1 8 12 0,-7-1-12 16,1 3 12-16,-3 2 11 0,3-2-3 0,5 9 0 15,6-2-8-15,5 3 0 0,2 1 0 0,6-2 0 16,2-2-28-16,5 0-7 0,6-5-1 0,5 5-1 16,1-9 1-16,1 1 0 0,1-4 0 0,3-2 0 0,-1-5 36 0,3 0 0 15,0 0 14-15,3-7-4 0,-3 0-22 0,0 0-5 16,3-7-1-16,-3 0 0 0,0 0 29 0,-2-5 5 16,-3-2 2-16,2 0 0 0,-5-5-18 0,0-2-9 15,-2 0 1-15,2-9 0 0,-5 1 8 0,0-4 11 16,0 0-3-16,-6-2 0 0,-4 9-8 0,-4-2 0 15,-2-2 9-15,-5 1-9 0,-8 3 0 0,-6 5 0 16,-2-5 0-16,-8 1 0 16,-6 3-65-16,-4 6-8 0,-4-1-2 0,1 3 0 15,2 7 18-15,3 7 3 0,3 0 1 0,2 5 0 0,3 2 61 0,5 2 12 16,6 8 2-16,2-3 1 0,3 2-4 0,5 3-1 0,8 2 0 16,2 3 0-16,6-8 20 0,3 8 4 0,5-8 1 0,5 8 0 15,0-3 1-15,6 0 0 0,-4-2 0 0,9-2 0 16,-5 1-36-16,2-4-8 0,-3 5 0 0,3-5 0 15,-2-7 53-15,-3 5 9 0,-1 0 2 0,4-5 0 16,-3-5-84 0,-3 3-16-16,3-3-3 0,5-4-858 0,0-3-172 0</inkml:trace>
  <inkml:trace contextRef="#ctx0" brushRef="#br0" timeOffset="48140.62">21230 5377 2304 0,'0'0'102'0,"0"0"21"0,-2-5-99 0,-1 3-24 15,0 2 0-15,-2-5 0 0,2 5 133 0,-2 5 22 16,2-5 4-16,1 2 1 0,-1 3-69 0,-2 2-14 16,2 5-2-16,0-3-1 0,1 5-74 0,-1 3 0 15,-5-1-9-15,6 3-1 0,2 0 10 0,0-3 0 16,-8 8 0-16,5-3 0 15,-2 0-104-15,-1-2-20 0,1 0-3 0,0-5-717 16,-3 0-144-16</inkml:trace>
  <inkml:trace contextRef="#ctx0" brushRef="#br0" timeOffset="48320.14">20974 5464 1958 0,'0'0'87'0,"0"0"17"0,-6 5-83 0,4-3-21 0,2-2 0 0,-3 7 0 16,-2-2 107-16,5-3 17 0,0 5 3 0,5-2 1 16,3 2-52-16,2-5-9 0,-4 3-3 0,4 2 0 15,6-2-102-15,3-3-21 0,5-2-4 0,-1 5-683 16,1-10-137-16</inkml:trace>
  <inkml:trace contextRef="#ctx0" brushRef="#br0" timeOffset="48552.52">21273 5344 806 0,'0'0'36'0,"0"0"7"0,0 0-35 15,-6 5-8-15,-2-10 0 0,0 5 0 0,0 5 258 0,0-3 50 16,1-2 9-16,-1 5 3 0,-3 2-132 0,6-5-27 16,-1 3-5-16,1 2 0 0,2-2-96 0,-2 2-18 15,3 0-4-15,-1 0-1 0,3-5 22 0,-3 5 4 16,1-2 1-16,2 7 0 0,0-5-34 0,0 0-6 15,0 2-2-15,-8-4 0 0,2 2-35 0,4 5-7 16,7-5-2-16,3 0 0 0,-5-5 22 0,-1 3 0 16,1-3 0-16,-3-2 0 15,3 5-158-15,-3-5-27 0,0 0-6 0</inkml:trace>
  <inkml:trace contextRef="#ctx0" brushRef="#br0" timeOffset="49265.86">22289 5586 1900 0,'0'0'42'16,"0"0"9"-16,-3-2 1 0,-2 2 1 0,5 0-42 0,-3-5-11 0,3 5 0 0,-5 0 0 15,2 5 117-15,0-3 22 0,-2 5 4 0,5 5 1 16,0-5-27-16,-3 7-5 0,1-2 0 0,2 9-1 0,-3-2-54 0,0 7-10 16,-4-5-3-16,7 7 0 0,0-2-16 0,-8 3-3 15,8 1-1-15,-6-2 0 0,1 5-8 0,2-5-3 16,-2-2 0-16,5 3 0 0,-3-4-13 0,3-1-8 16,3-3 8-16,-3-4-13 0,0 1-3 0,8 1 0 15,-3-5 0-15,1-2 0 16,2-5-17-16,-1-5-4 0,4 6-1 0,2-8 0 15,1 0-126-15,-1-8-24 0,3 6-6 0,-8-10-1 0</inkml:trace>
  <inkml:trace contextRef="#ctx0" brushRef="#br0" timeOffset="49401.5">22093 5899 806 0,'0'0'72'0,"0"0"-58"15,0 0-14-15,8 0 0 0,0 5 310 0,5-3 59 0,0-2 12 0,-2 0 3 16,7 5-256-16,1-5-52 0,-3 2-9 0,10-2-3 31,3 0-102-31,-2 0-21 0,-1 0-4 0,8 0-948 0</inkml:trace>
  <inkml:trace contextRef="#ctx0" brushRef="#br0" timeOffset="49656.81">22548 5911 2419 0,'-11'2'107'0,"11"-2"22"0,-5 0-103 0,-3 5-26 0,8-3 0 0,-11 5 0 15,3-2 92-15,3 2 14 0,-8 0 2 0,5 0 1 16,3 7-21-16,-3-2-4 0,2 0 0 0,4 2-1 0,-3-5-67 0,5 8-16 16,2-3 0-16,3 0 0 0,3-4 0 0,3 1 0 15,2 1-11-15,0-5 11 16,6-5-36-16,0 3-1 0,-4-5 0 0,12 0 0 16,-1-5 1-16,-2-2 0 0,-3 0 0 0,-2 0 0 0,-1-4 36 15,-2-4 16-15,-3 1 0 0,-5 0-1 16,0-5-63-16,-2-2-13 0,-1 2-3 0,-5-2 0 15,0-5 0-15,-3 1 0 0,1 3 0 0,-6 1 0 16,-3 2-112-16,-2 3-22 0,0-1-5 0,-3 3-391 16,0 7-78-16</inkml:trace>
  <inkml:trace contextRef="#ctx0" brushRef="#br0" timeOffset="49984.94">23267 5551 2444 0,'0'0'54'0,"0"0"11"0,3-7 3 0,-3 7 0 0,0 0-55 0,0-5-13 0,8 5 0 0,0 0 0 16,-5 0 100-16,5 5 16 0,2 2 4 0,3 5 1 16,-2-3-97-16,0 5-24 0,-1 5 0 0,9 0 0 15,-6-5 24-15,0 7-1 0,3-2 0 0,-5 7 0 16,7-10-23-16,-2 8 0 0,-5-3 0 0,2 0 8 15,-3-2-26-15,4 0-5 0,7-5-1 0,-8-5 0 16,-2 3 42-16,4 2 8 0,1-7 2 0,-2-2 0 16,1-3-45-16,4 3-9 0,-1-10-2 0,1 5 0 31,0-7 74-31,2-21 14 16,-8-33 4-16,3 0 0 15,-14 16-222-15,-2 5-44 0,6 5-9 0,-4 2-1 0</inkml:trace>
  <inkml:trace contextRef="#ctx0" brushRef="#br0" timeOffset="50188.39">23995 5370 2188 0,'0'0'97'0,"0"0"20"0,0 0-93 0,0 0-24 15,5 0 0-15,3 0 0 0,0 0 132 0,-5 7 21 16,10-2 5-16,-2-3 1 0,-1 5-101 0,9 0-20 15,-3-2-4-15,2 2-1 0,1 0-4 0,5 0-1 0,-3 0 0 0,-3 0 0 16,6-2-39-16,-3 2-8 0,-2-5-1 0,5-2-1 31,-3 0-143-31,-3 5-28 0,1-5-5 0</inkml:trace>
  <inkml:trace contextRef="#ctx0" brushRef="#br0" timeOffset="50353.96">24379 5243 172 0,'0'0'16'0,"-3"0"-16"15,-5 0 0-15,5 0 0 0,-2 0 421 0,-5 2 82 0,2 3 16 0,0 2 3 16,5 0-286-16,-5 0-56 0,0 0-12 0,0 5-3 0,6-5-82 0,-6 5-17 16,-3-3-3-16,3 5-1 0,0-2-48 0,-2 2-14 15,2-2 0-15,-3 2 8 0,-5-2-8 0,6-3 0 16,-9 3 0-16,3 2 0 0,3-7 0 0,-5 0 0 16,-1 0 0-16,-5-2 0 15,8 2-204-15,-2-7-41 0</inkml:trace>
  <inkml:trace contextRef="#ctx0" brushRef="#br0" timeOffset="50649.54">24035 5419 633 0,'0'0'56'0,"0"0"-44"0,0 0-12 0,8 0 0 0,-6 0 228 0,12-2 44 16,-9 2 9-16,11-5 2 0,-6-2-210 0,4 5-41 15,-1-5-9-15,3 0-2 0,0-5-35 0,2 0-7 16,-5-2-2-16,6 0 0 15,-3 2-14-15,-6-2-3 0,6 0-1 0,-5 0 0 16,-3 0 10-16,2 2 3 0,-10-2 0 0,8 7 0 0,-8-5 99 0,0 5 20 0,0-2 4 0,-8-3 1 16,8 5 0-16,-8 0 0 0,6 2 0 0,-6-2 0 15,8 5-16-15,-8-3-2 0,8 5-1 0,0 0 0 16,0 0-12-16,0 0-2 0,-3 5-1 0,0 4 0 16,-2-2-17-16,5 5-3 0,0 2-1 0,0 0 0 15,0 0-8-15,0 5-1 0,5 0-1 0,-2 0 0 16,-3-3-5-16,0 3-1 0,3 2 0 0,-3 0 0 15,8 3-25-15,-8-3-20 0,5 7 3 0,-2 3-1273 16</inkml:trace>
  <inkml:trace contextRef="#ctx0" brushRef="#br0" timeOffset="53581.81">5480 6849 990 0,'0'0'44'0,"0"0"8"0,0 0-41 0,0 0-11 0,0 0 0 0,0 0 0 16,7 0 24-16,1 0 2 0,0-4 1 0,0 4 0 16,3 0 49-16,-1-3 9 0,4-1 3 0,-4 4 0 15,9-3-8-15,-1 3-2 0,3-4 0 0,3 1 0 16,3-1-34-16,4-4-6 0,1 6-2 0,8-3 0 16,-3 5-17-16,5-4-4 0,-2-3-1 0,0 7 0 0,5-3 2 0,0-1 1 15,2-3 0-15,6 4 0 0,0-2 8 0,3 3 2 16,-6-3 0-16,3 1 0 0,0-3-27 0,0 7 0 15,-3-3 0-15,3-1 0 0,0 4 0 0,-6-3 0 16,-2 3 0-16,0 0 0 0,0-4 0 0,-2 4 0 16,2-3 8-16,-3-2-8 0,-5 5 8 0,3-2 0 15,-3-3 0-15,0 5 0 0,-3 0-8 0,-2-2 0 16,0-3 0-16,-1 1 0 0,-1 1 0 0,-1-1 0 16,2 1 11-16,1-1-11 0,-5-3 8 0,-1-1-8 15,1 8 0-15,-6-7 9 0,-3 3-9 0,-2 1 10 16,0-1-10-16,-5 4 10 0,2 0-10 0,-3 0 0 15,-2 0 0-15,-2-3 0 0,-6 3 8 0,0 0 0 0,0 0 0 0,0 0 0 16,0 0 0-16,0 0 0 0,0 0 0 0,0 0 0 16,0 0-8-16,0 0 12 0,0 0-12 0,0 0 12 15,5 7-12-15,-5-7-11 0,0 0 3 0,0 0 0 16,0 0 8-16,0 0 0 0,0 0 0 0,0 0 0 16,0 0 0-16,0 0 0 0,0 0 0 0,0 0 0 15,8-4 0-15,-8 4 0 0,5 0 0 0,0-7 0 16,1 7 0-16,-6 0 0 0,0 0 0 0,0 0 11 15,5-3 12-15,0-1 2 0,1-4 1 0,-4 6 0 16,-2 2-26-16,3-5 0 0,2-2 0 0,0 3 0 16,1-3 0-16,-4-3 13 0,4 3-1 0,-1-5-1 15,-2 1-11-15,2-6 0 0,-2 3-12 0,-1-2 12 16,1-6-13-16,-3 1 5 0,2-5 8 0,1 1-13 16,-6-4 13-16,3-4 0 0,0-2 0 0,3-3 0 15,-3 6 0-15,3-4 0 0,-3-4 8 0,0 7-8 0,0-2 0 16,0 2 8-16,2 0-8 0,-2 0 0 0,0 5 8 0,3-3-8 15,-3 3 0-15,0 2 0 0,0-2 0 0,0 2 0 16,0 0 0-16,0 3 0 0,-3-1 0 0,3 3 10 16,-2-5-10-16,-1 5 12 0,0 0-12 0,-2-2 0 15,3 1 0-15,-4 6 0 0,4-3 0 0,-4 0 0 16,4 5 9-16,-4 0-1 0,1 2-8 0,0 3 9 16,2-3-9-16,-2 5 10 0,2 0-10 0,-2 0 0 15,2-5 0-15,1 7 0 0,-4 3 0 0,4-3 0 16,-1 3 0-16,0-3 0 0,1 5 0 0,-1-2 0 15,-2 2 0-15,5 0 0 0,0 0 0 0,0 0 0 16,-5 0 0-16,-1 0 0 0,1 0 0 0,0-5 0 0,-3 5 0 16,0 0 0-16,-3 0 0 0,1-2 0 0,-4 2 0 15,-1 0 0-15,-4-5 0 0,0 5 0 0,-2 0 0 16,-3 0 0-16,-2 0 0 0,-3 0 0 0,0 0 0 0,-3 0 0 16,-5 0 0-16,-3 0-9 0,1 0 0 0,-6 5 0 15,-6-5-10-15,-2 0-1 0,1 2-1 0,-4 3 0 16,0-3 8-16,-2 3 1 0,-3-3 1 0,1 5 0 15,1 5 11-15,1-5 0 0,0-2 0 0,0 2-8 16,-1 0 8-16,4 5 0 0,-1-3 0 0,6 5 0 16,2-7 0-16,3 0 0 0,3 5 0 0,0-5 0 15,-1 0 0-15,4 0 0 0,-1-2 0 0,3 2 0 16,0 0 0-16,0 0 0 0,0-2 0 0,3 2 8 16,-3-5-8-16,5 3 0 0,0-5 0 0,-2 2 0 0,2-2 0 15,0-2 0-15,3 2 0 0,3 0 0 0,-1 0 0 0,3-5 0 16,6 5 0-16,-1 0 8 0,1 0-8 0,2 0 0 15,3 0 0-15,-1 0 0 0,4 5 8 0,-1-5-8 16,3 2 10-16,0 3-10 0,3-2 8 0,0 1-8 16,2 3 0-16,0-2 9 0,1 2-9 0,2 0 0 15,0 0 0-15,0 5 8 0,2-3 0 0,1 5-8 16,2-2 12-16,1 7-4 0,-1 2-8 0,0 0 0 16,3 0 0-16,0 10 0 0,0-3 0 0,-3 5 0 15,6 2 0-15,-3 5 0 0,-3-2 0 0,3-3 0 16,-3 5 0-16,3 0 0 0,0 0 0 0,-2 5 0 15,-1-3 0-15,3 5-11 0,0 0 11 0,-3 0 0 16,0-7 8-16,1 7-8 0,-4-7 0 0,4 0 0 0,-6-7 0 0,2 7 0 16,1-4 0-16,0-3 8 0,-1-1-8 0,1-3 0 15,-1-3 0-15,4-1 0 0,2-6 0 0,0-2 0 32,2 2-88-32,9-8-15 0</inkml:trace>
  <inkml:trace contextRef="#ctx0" brushRef="#br0" timeOffset="54438.42">14163 6640 230 0,'0'0'20'0,"0"0"-20"0,0 0 0 0</inkml:trace>
  <inkml:trace contextRef="#ctx0" brushRef="#br0" timeOffset="59792.14">16632 7002 1728 0,'10'-4'76'0,"-10"4"16"0,-2 0-73 0,2 0-19 0,0 0 0 0,-6-8 0 16,1 6 55-16,-6-3 7 0,1 5 2 0,-1 0 0 15,-2 0 0-15,0 5 0 0,-6-3 0 0,-2 6 0 16,3 3 0-16,-6-1 0 0,-3 6 0 0,1 5 0 16,-3 1-52-16,2 3-12 0,4 4 0 0,-4 4 0 15,-2-1 54-15,8 4 8 0,0 1 2 0,5-1 0 16,5 1-64-16,3-1-23 0,6-1 1 0,4 2 0 15,6-4-16-15,5-4-3 0,6-4-1 0,2-3 0 16,6-1-18-16,2-9-3 0,-3-5-1 0,6 0 0 0,0-7 56 0,2-7 8 16,0 0 0-16,3-5 10 0,1 2-10 0,1-8 0 15,-7-1-10-15,2-2 10 0,-5 2 0 0,1 2 0 16,-7-6 0-16,1 6 0 0,-11-6 0 0,3 9 0 16,-5-3 0-16,-1 1 0 0,-7 6 0 0,-3-1 0 15,-5-3 0-15,0 6 0 31,-3 4 20-31,-16 8 11 16,-21 18 1-16,5-8 1 0,16 0-33 0,8-2 0 16,11-1 0-16,2-4 0 15,9 0-71-15,2-4-21 0,8 2-4 0,-1-5 0 0,1-5 56 0,3 2 12 16,5-1 3-16,-3 4 0 0,-3-7 25 0,-2 4 8 16,0-1 0-16,-3 4 0 0,3-7 39 0,-5 7 8 15,-1 0 1-15,1 0 1 0,-3 0 25 0,0 4 5 0,-8-4 1 0,2 3 0 16,4 4-35-16,-6 0-6 0,0-3-2 0,-3 8 0 15,-2-2-21-15,5 1-4 0,0-4 0 0,0 1-1 16,0 3-19-16,2-1 0 0,9-3 0 0,0 4-781 16,-1-3-160-16</inkml:trace>
  <inkml:trace contextRef="#ctx0" brushRef="#br0" timeOffset="60844.05">17399 7240 1958 0,'-16'-3'174'0,"11"3"-139"0,0 0-35 0,-6 0 0 0,0 0 109 0,-2 0 15 16,3 0 4-16,-1 3 0 0,-2 1-52 0,-3 1-9 15,0-2-3-15,0 4 0 0,3-3-47 0,-3 3-9 16,0 0-8-16,3 3 9 0,-3 9-9 0,5-5 0 16,1-2 0-16,2 9 0 0,-3-3-20 0,9 1-4 15,-1 2 0-15,3 1 0 16,3-4-67-16,2-3-13 0,3 3-4 0,3-4 0 15,2 1 36-15,0-4 6 0,0-4 2 0,3-4 0 0,0 1 51 0,0-4 13 16,-3-4 0-16,3 1 0 0,-3-8 0 0,3 4 0 16,-5-8 0-16,2 1 0 0,-3 0 0 0,1-2 0 15,-3 2 0-15,-5 0 0 0,-1-5 0 0,-2-2 0 16,-2 2 0-16,-1 2 0 0,-5-1 0 0,-3 3 0 16,1-3 0-16,-6 3 0 15,0 8-54-15,-2 0-8 0,-1 0-2 0,-5 3 0 0,3 1 96 0,-5 6 20 16,2-3 3-16,3 4 1 0,5 3 12 0,3 0 4 15,-6 0 0-15,11 8 0 0,3-8-52 0,5 7-11 0,5-7-1 16,3 5-8 0,5-5-20-16,6-3-12 0,5-4-1 0,5 0-1 15,2-4-2-15,1 4-1 0,3-7 0 0,-1-5 0 0,0 2 37 0,-2-1 0 0,3 1 0 0,-1-2 0 16,-5 1 44-16,-3 4 16 0,-4 0 3 0,-1-3 1 16,-3 5 51-16,-4-2 10 0,-1 3 3 0,-3-3 0 15,1 4-81-15,-3-1-16 0,-3 4-3 0,3-3-1 16,-8 3-4-16,5-4-1 0,-5 4 0 0,11 0 0 0,-3 4-22 15,0-4 8-15,0 3-8 0,0-3 0 16,-3 4 15-16,3-1-2 0,-3-3 0 0,1 0 0 0,-6 0-21 0,8 4-5 16,-1-4-1-16,-7 0 0 0,0 0 14 0,0 0 0 15,0 0 0-15,0 0 0 0,0 0 9 0,0 0-1 16,-7 0-8-16,-1-4 12 0,0 4-12 0,-3 0 9 16,-2 0-9-16,-3 4 8 0,3-1-8 0,-3-3 0 15,0 4 0-15,-3-1 0 0,1 1 0 0,-1 4 0 16,1-1 0-16,2 0 0 0,0 4 0 0,6-1 0 15,2 2-14-15,0 2 5 16,2-3-38-16,6 1-7 0,6-2-2 0,-1 4 0 0,3-3 45 0,0 4 11 16,2-8 0-16,4 0 0 15,-1 0-53-15,0-7-9 0,3 4-2 0,-3-4 0 0,-2 0 52 0,-1-4 12 16,-7 4 0-16,5-7 0 0,3 0 24 0,-4 0 7 16,-1 0 1-16,-1-1 1 0,3-3-4 0,-5 4-1 15,-1-3 0-15,1-1 0 0,0-1-20 0,-3 5-8 16,0-7 0-16,-3 7 9 0,3-5 31 0,-3 5 5 0,3 0 2 15,0 4 0-15,0 3-22 0,0 0-4 0,0 0-1 16,0 0 0-16,0 0-20 0,0 0 0 0,0 0 0 0,0 0 8 16,3 7-8-16,0-4 0 0,-3 8-8 0,2-3 8 15,1 6 0-15,0-3 0 0,2-4 0 0,-3 8-8 16,6-4 8-16,0-1 0 0,-2 1 0 0,2 4-8 16,0-4 8-16,2-1 0 0,3-3 0 0,1 5-8 15,-4-5 0-15,3-3 0 0,3-4 0 0,-3 3 0 16,3-3 8-16,0-3-12 0,3-1 12 0,2-6-12 15,0-2 12-15,0 5 0 0,-2-7 0 0,-1-2 0 16,1 2 0-16,-3 0 0 0,0-8 0 0,-3-3 0 16,0 3 18-16,0-3-1 0,-2-8 0 0,-1 0 0 0,1-3-17 15,0 3 0-15,-3-2 0 0,-1 2 0 0,-1 3 0 0,-4 1 0 16,1 4 0-16,0 3 0 0,-6 4 0 0,0 8 0 16,1-2 0-16,-1 1 0 0,-5 4 25 0,3 4 2 15,0-1 0-15,-3 8 0 16,0-1-43-16,0 8-9 0,0 4-2 0,-3 6 0 0,3-2 55 0,-2 6 10 15,2 4 2-15,0 1 1 0,0 1-31 0,3 2-10 16,-1 0 0-16,4 0 0 0,-4-1 11 0,4 1-11 16,2-4 10-16,2 4-10 0,-2-5 11 0,6-2-11 15,2-5 12-15,2 5-12 0,1-8 15 0,2 4-4 16,3-8-1-16,2-7 0 16,4 0-59-16,1-2-12 0,4-10-3 0,7-2-819 15,1-3-164-15</inkml:trace>
  <inkml:trace contextRef="#ctx0" brushRef="#br0" timeOffset="60994.65">18484 7099 2880 0,'-5'0'64'0,"-1"4"12"0,-2-1 4 0,3 1 0 0,0-1-64 0,2 1-16 0,-5-4 0 0,5 8 0 15,-2-8 0-15,5 0 0 0,0 7 0 0,5 0-851 16,1 0-173-16</inkml:trace>
  <inkml:trace contextRef="#ctx0" brushRef="#br0" timeOffset="61159.21">18486 7411 1152 0,'0'0'51'0,"0"0"10"15,-5 3-49-15,5 2-12 0,0-5 0 0,0 0 0 0,-2 0 371 0,2 0 71 16,0 0 14-16,0 0 4 0,0 0-301 0,0 0-60 15,0 0-12-15,0 0-3 16,7 0-120-16,4 0-24 0,2 0-4 0,3-8-1252 0</inkml:trace>
  <inkml:trace contextRef="#ctx0" brushRef="#br0" timeOffset="63210.03">19360 6951 2188 0,'0'0'97'0,"0"0"20"0,0 0-93 0,0 0-24 16,-6 0 0-16,6 0 0 0,0 0 56 0,0 0 6 0,-5 0 2 0,2 11 0 16,1-1 12-16,-1 1 2 0,0 4 1 0,3-1 0 15,-2 9-24-15,-1-2-5 0,0 5-1 0,1-2 0 16,-1 2-37-16,-2-1-12 0,2 1 0 0,3-4 0 16,-2-1 9-16,-1-3-9 0,0 1 0 0,3-2 9 15,0-1-9-15,-2-2 0 0,-1-4 0 0,0-3 0 16,6 2-15-16,-3-9-1 0,0 0-1 0,0 0 0 15,0 0-19-15,0 0-3 0,3-12-1 0,-1 5 0 16,4-4-19-16,-4-8-4 0,1 2-1 0,2-9 0 16,-2-2-8-16,2-2-3 0,0-6 0 0,1 3 0 0,-1 5 60 15,-2-2 15-15,-1 1 0 0,4 4 0 16,-1 3 40-16,0 4 12 0,-2 1 1 0,5 1 1 0,-3 2-19 16,0-1-4-16,3 8-1 0,0-4 0 0,3 4-7 15,-1 0-2-15,4 7 0 0,-1-3 0 0,0-2-8 16,0 5-1-16,3 0-1 0,-3 8 0 0,1-8-11 0,-1 7 0 15,3 0 0-15,-6 0-11 0,1 4 11 0,-3 1 0 16,0-2 0-16,-6 8 0 0,1-3 0 0,-6-1 0 16,-2 4 8-16,-3 4-8 0,0-4 14 0,-2-3-2 15,-6 3 0-15,-3 1 0 16,1-2-73-16,-3-3-15 0,-1 5-4 0,1-5 0 16,3 2 24-16,-1-6 4 0,3 4 0 0,3-3 1 0,-3-3 22 0,6-1 4 15,7 0 1-15,3-7 0 16,0 0-6-16,0 0-1 0,11 0 0 0,2 0 0 15,3-7 2-15,2 4 0 0,3-6 0 0,3 2 0 0,-3 0 13 0,3 4 4 0,-3-1 0 16,0 1 0-16,-2 3 20 0,0 3 5 0,-1-3 1 16,-5 7 0-16,1-3 38 0,-1 3 7 0,-3 5 1 0,1-2 1 15,-1 1 14-15,1-1 2 0,0 2 1 0,-3 2 0 16,0-3-17-16,2-1-3 0,1 2-1 0,2-1 0 16,-2-1-26-16,2 2-6 0,3-5-1 0,2 0 0 15,-2 0-12-15,0-3-2 0,2-4-1 0,1 3 0 16,-1-6-20-16,-2 3-4 0,3-4-1 0,-6-3 0 15,0 0 16-15,1 0 0 0,-4-1 0 0,-2 1 0 16,0-4 17-16,0-3 7 0,0-1 0 0,-5 4 1 16,-1-3-25-16,-2-1 0 0,-2 4 0 0,-1 1 0 15,-2-1-17-15,-3 3-6 0,0-3-1 0,0 4 0 0,0 0 24 16,0 4 0-16,3 3 0 0,-3 3 0 0,2 1 0 16,-2-1 0-16,0 4 0 0,-2 4 0 0,2 4 10 0,3-4 6 15,-1 3 2-15,1 5 0 0,0-2-29 0,5-6-5 16,2 8-2-16,1-2 0 0,5-5 18 0,3 2-10 15,2 0 10-15,3-3-8 16,-3-3-24-16,8-1-5 0,3-7-1 0,0 0 0 16,0 0 8-16,2-3 2 0,-2-6 0 0,2-1 0 0,-2-1 28 0,0-3 0 15,0-1 0-15,2-3 0 0,-2-8 13 0,-3 2-1 16,-2-6 0-16,-1 1 0 0,1-3 7 0,-1-1 1 16,-5-7 0-16,6 0 0 0,-6 0-20 0,-2 4 0 15,-1-1 0-15,-2 1 0 0,-5 8 16 0,0-2 0 16,-6 9 0-16,0-1 0 0,-2 8 3 0,-3 2 0 15,0 1 0-15,0 8 0 0,-2 3 36 0,2 0 7 16,-3 7 2-16,1 8 0 0,-1-1-39 0,-2 4-7 16,-1 4-2-16,4 3 0 0,2 4-16 0,0 4 0 0,0 0 0 0,3-1 0 15,2 1-9-15,6 3-6 0,5-3-1 0,2 0 0 32,4-1-156-32,1-3-32 0,4-3-7 0,5-5-1 15,2 2-49-15,1-6-11 0,-4-6-1 0,7 1-1 0,-4-9 93 16,-2 4 18-16,2-7 4 0,-2 0 1 0,-5-3 116 0,-1-4 23 0,1-2 5 0,-3-1 1 15,-6 3 206-15,1-4 42 0,-6-4 8 0,0 4 1 16,-2-6-19-16,0-2-4 0,-6 5-1 0,0-4 0 16,-5 6-82-16,3-2-17 0,-3 4-3 0,3-6-1 15,-3 6-44-15,0-1-9 0,0 4-1 0,0 0-1 16,0-1-24-16,0 1-5 0,0 7-1 0,3-4 0 16,0 4-22-16,-3 0-10 0,2 4 8 0,1 3-8 15,0 1-13-15,2-1-8 0,1 4-2 0,-4-1 0 0,6 9 0 0,-2-5 0 16,-4 0 0-16,6 5 0 15,-2-5-30-15,2 5-7 0,0-5 0 0,2 0-1 16,-2-3-38-16,6 4-7 0,-4-8-2 0,4 0 0 0,-6-7 97 0,2 4 19 16,6-4 4-16,0 0 1 0,-3 0-13 0,3-4-18 15,0 1 4-15,0-4 1 0,0 3 32 0,-3-6 6 16,1-2 2-16,2 5 0 0,-3-4-4 0,0 4-1 16,-2 0 0-16,0-1 0 0,-1 1 15 0,1 3 3 15,0-3 1-15,-3 0 0 0,0 7-1 0,0 0-1 16,0 0 0-16,0 0 0 0,5 0-28 0,3 4-11 15,0-1 8-15,2 1-8 0,1-1 0 0,5 1 0 16,0-4 0-16,2 7 0 0,1-7-11 0,-3 8-4 16,2-8-1-16,1 4 0 0,-1-1 16 0,-7-6 16 15,10-1-3-15,-8 4-1 16,0-8-41-16,1 4-9 0,-1-3-2 0,0-7 0 0,-2-1 40 0,-1-3 12 16,1-4 0-16,-1 4 0 0,1-11 12 0,-1 4 4 0,1-8 0 15,2 0 0-15,-2 2 4 0,-1-6 2 0,4-3 0 0,-6 4 0 16,0-1-3-16,-1 4-1 0,-1 4 0 0,-1 1 0 15,0 2 6-15,-2 8 2 0,-3 3 0 0,3 6 0 16,-3 0-18-16,2 6-4 0,-2 3-1 0,0 0 0 16,-2 7-15-16,-1 7 0 0,-2 5 8 0,-1 2-8 15,1 8 0-15,0 4 0 16,0 0 0-16,-1 4 0 0,1-2 0 0,0 1 0 0,-1 1 0 0,4 3 0 16,2 0 0-16,0-4 0 0,5-3 0 0,0-5 0 15,3 2 0-15,3-4-12 0,2-2 12 0,3-5-10 16,-3-5 2-16,3-3 0 0,0-4 0 0,2-7 0 0,1 3 8 0,-1-6 0 15,1-1 0-15,-3-6 0 16,0-1 9-16,-3-4-9 0,3-3 12 0,-6-4-12 0,1 1 11 0,-3-5-11 16,3 1 10-16,-1-1-10 0,-2-3 0 0,-3 8 0 15,1 0-11-15,-4 2 11 0,1 1-11 0,-3 3 11 16,0 4-8-16,5 4 8 0,-5 4-8 0,0 3 8 16,0 0-8-16,-5 7 8 15,5-4-36-15,-5 8-1 0,-1 4-1 0,1-1 0 0,2-3 38 0,-2 8 0 16,2-2 0-16,-2 6 0 0,3-2 0 0,-1 1 0 15,0-1 0-15,3-3 0 0,3 4 11 0,0-4 9 16,2-3 3-16,0 3 0 0,0-3-23 0,6-4 0 16,-3-4 0-16,5 3 0 15,3-10 0-15,0 0 0 0,2 0 0 0,1-7-8 16,5-7-76-16,0-1-16 0,-1 1-2 0,1-4-710 0,0-1-141 0</inkml:trace>
  <inkml:trace contextRef="#ctx0" brushRef="#br0" timeOffset="63337.2">20989 6809 2847 0,'-15'0'126'0,"7"0"26"0,5 5-121 0,-2-3-31 0,2 6 0 0,3-4 0 15,3 3-14-15,5-4-9 0,0 4-1 0,10-3-1 32,3 3-15-32,6-2-2 0,7-3-1 0,6 3-1140 0</inkml:trace>
  <inkml:trace contextRef="#ctx0" brushRef="#br0" timeOffset="63876.76">22164 6925 1551 0,'13'-14'68'0,"-5"6"16"0,-2 1-68 0,2 0-16 16,7-4 0-16,-4 4 0 0,0-8 94 0,-3 8 15 15,-1-4 3-15,-4 4 1 0,2 0 63 0,-2-3 13 16,-3-2 3-16,-3 5 0 0,-2-4-104 0,2 3-20 16,-4 6-4-16,-1-3 0 0,2-2-13 0,-7 3-3 15,8 4 0-15,-8 0 0 0,5 0-24 0,-6 4-6 16,1 3-1-16,-5 0 0 0,7 8-17 0,-5-1 0 16,-2 5 0-16,4 2 0 0,1 2 0 0,-5-2 0 0,10 8 0 15,-3-4 0-15,3 4 0 0,6-3 0 0,-6-1 0 0,13 4 0 16,0-3 0-16,3-1 0 0,3-3 0 0,-3 3 0 31,8-3-48-31,-6-8-12 0,6 5-4 0,0-8 0 0,-3-1 52 0,6-6 12 0,-3-1 0 0,2-3 0 16,-2 0 0-16,2-3 0 0,1-4 0 0,2-4 0 15,-2-4 0-15,2 1 0 0,0-7 0 0,-3-2 0 16,6 1 0-16,-10-3 0 0,4-4 0 0,-5 4 0 16,-2-1 0-16,-8 4 0 0,2-3 0 15,-10 3 0-15,2 1-54 0,-8-5-8 0,-2 8-2 0,-5 1 0 16,-1 1 22-16,0 6 4 0,1-1 1 0,-1 3 0 0,4 6 59 0,-4 2 12 15,8 2 2-15,-4-2 1 0,4 8-37 0,0-1 0 16,3 0 0-16,1 4 0 0,4-4 13 0,-2 8 2 16,10-1 0-16,-2 4 0 0,4-3-6 0,-1 3-1 15,4 1 0-15,4-2 0 0,1 1-8 0,1-3 0 16,3 3 0-16,2-3 0 0,-2-1-12 0,2-7-8 16,3 4-2-16,-3-6 0 0,3 2 22 0,-3-4 0 15,2 1 0-15,-4-4 0 16,5 0-108-16,-6-4-16 0,4-3-4 0,-9-1-921 0</inkml:trace>
  <inkml:trace contextRef="#ctx0" brushRef="#br0" timeOffset="64071.24">22656 6689 2188 0,'-8'-7'195'0,"8"7"-156"0,0 0-31 0,0 0-8 16,0 0 128-16,0 0 25 0,-2 7 5 0,2-7 1 15,0 0-111-15,0 0-21 0,0 8-5 0,0-1-1 16,2 0-7-16,-2 0-2 0,6 4 0 0,-4-4 0 16,1 5-25-16,-3-2-6 0,0 1-1 0,0 1 0 15,0-2-162-15,-3-3-33 16,-5 4-6-16,8-4-2 0</inkml:trace>
  <inkml:trace contextRef="#ctx0" brushRef="#br0" timeOffset="64296.64">22505 6697 1728 0,'0'0'38'0,"0"0"8"0,-5 0 2 0,0-3 0 0,2-2-39 0,3 5-9 16,0 0 0-16,0 0 0 0,0 0 0 0,0 0 0 16,0 0 0-16,0 0 0 0,0 0 0 0,0 0 0 15,6 5 0-15,-1-2 0 0,-3 4 0 0,6 0 0 16,-2-3 0-16,-1-1 0 0,3 1 33 0,5 3 5 15,-2 0 1-15,-1-2 0 0,1-2-11 0,2-3-3 16,0 0 0-16,-2 4 0 16,-3-8-71-16,8 4-14 0,0-3-4 0,-3-2 0 0</inkml:trace>
  <inkml:trace contextRef="#ctx0" brushRef="#br0" timeOffset="64468.18">22648 6621 2188 0,'0'0'97'0,"0"0"20"0,0 0-93 0,0 0-24 0,0 0 0 0,0 0 0 16,0 0 55-16,0 3 6 0,0-3 2 0,0 7 0 15,0-3-6-15,0 3-1 0,6 0 0 0,-4 1 0 16,1-1-88-16,-3 0-19 0,0 0-3 0,0 2-688 16,-5 1-138-16</inkml:trace>
  <inkml:trace contextRef="#ctx0" brushRef="#br0" timeOffset="64947.58">23691 6795 878 0,'-11'-4'39'0,"6"1"8"0,-3-1-38 0,3 1-9 0,-3-2 0 0,2-2 0 16,-1 7 242-16,4-4 46 0,3 4 10 0,0 0 2 16,0 0-138-16,0 0-27 0,0 0-6 0,0 0-1 15,0 0-51-15,0 11-10 0,0 1-3 0,-3 2 0 16,-2 0 0-16,5 8 0 0,-8-4 0 0,3 8 0 0,-1 0 0 0,-4-2 0 15,2 6 0-15,-3-2 0 0,1 1-51 0,-3 1-13 16,5-1 0-16,2-1 0 16,1 2 0-16,-3-1 0 0,5-4 0 0,1-3 0 15,-4-1-48-15,6-2-13 0,6-5-3 16,-1 0 0-16,3-2-153 0,0-5-31 0</inkml:trace>
  <inkml:trace contextRef="#ctx0" brushRef="#br0" timeOffset="65096.71">23551 6990 2649 0,'0'0'58'0,"0"0"12"0,0 0 2 0,0 0 4 0,0 0-61 0,0 0-15 15,0 0 0-15,0 0 0 0,5 0 0 0,3 0 0 16,2 0 0-16,1 5 0 16,7-2-51-16,6-3-9 0,-3 4-3 0,6-1-683 0,5 4-137 0</inkml:trace>
  <inkml:trace contextRef="#ctx0" brushRef="#br0" timeOffset="65315.11">23918 7063 2455 0,'0'0'54'0,"0"0"11"0,0 0 3 0,-8 0 0 0,3 0-54 0,-3 3-14 0,3-3 0 0,-6 4 0 16,3 4 97-16,6-1 17 0,-4 0 3 0,1 0 1 16,0 4-43-16,5 4-9 0,0-1-2 0,5 4 0 15,0 1-51-15,3-5-13 0,3 5 0 0,5-5 0 16,2-4-48-16,6 1-13 0,-3-3-3 0,3-1 0 0,-3 0 52 0,6-7 12 15,-1 0 0-15,-7-3 0 0,5-8 0 16,-11-1 0-16,5 2 0 0,-10-8 0 16,-2-1-54-16,-6-2-8 0,-6-5-2 0,-2 5 0 15,-2 2-102-15,-11 5-21 0,-6 0-4 0,-5-1-1 0</inkml:trace>
  <inkml:trace contextRef="#ctx0" brushRef="#br0" timeOffset="65653.2">22595 7847 1850 0,'6'-7'82'0,"-6"7"17"0,2-5-79 0,-2 5-20 0,0-3 0 0,0 3 0 16,0 0 68-16,0 0 11 15,0 0 1-15,0 0 1 0,-2 8 48 0,-4 1 10 0,1 3 1 0,0 6 1 16,-3-3-61-16,5 6-13 0,-2-2-3 0,5 2 0 16,0-2-64-16,0 2-22 0,0 0 0 0,5-2 0 15,-2 0-16-15,7-5-3 0,-2 0-1 0,0-2 0 16,3-3 30-16,7-4 12 0,-4-3-8 0,-1 3 8 15,3-5-35-15,0-7-1 0,5 2-1 0,-3-2 0 16,-2-7-143-16,-5 0-28 0,7-5-5 0</inkml:trace>
  <inkml:trace contextRef="#ctx0" brushRef="#br0" timeOffset="65789">22569 7625 2415 0,'0'0'107'0,"0"0"22"0,0 8-103 0,0-8-26 15,-3 7 0-15,3-3 0 0,3 3 0 0,-3-4 0 16,8 4 8-16,5-7-8 16,0 7-85-16,6-7-19 0,5 0-4 0</inkml:trace>
  <inkml:trace contextRef="#ctx0" brushRef="#br0" timeOffset="66035.35">23252 7466 2649 0,'0'0'58'0,"-8"4"12"0,2-1 2 0,4-3 4 0,2 0-61 0,-6 7-15 0,1-3 0 0,-3 3 0 16,3 3 54-16,-3 2 8 0,0 6 2 0,-3 1 0 15,-2 2-20-15,11 1-4 0,-6 3-1 0,0 4 0 16,-6-1-11-16,1 5-3 0,3 0 0 0,-4 0 0 16,1 0-25-16,0 7 0 0,-3-5 0 0,6 2 0 15,2-8 0-15,0 4 0 0,0-5 0 0,5-2 0 16,6-5-46-16,-3-2-14 0,0 0-4 0,8-10 0 15,0 3 32-15,2-8 5 0,1-1 2 0,7-3 0 16,-2-7-63-16,0 0-12 0,3-5-2 0,2-2-1035 16</inkml:trace>
  <inkml:trace contextRef="#ctx0" brushRef="#br0" timeOffset="66157.03">22937 7691 2304 0,'0'0'204'0,"0"0"-163"16,0 7-33-16,0 0-8 0,0 1 72 0,8-6 13 15,2 7 3-15,3-6 0 16,6 4-269-16,5-7-54 0,37 7-10 0,2-3-3 0</inkml:trace>
  <inkml:trace contextRef="#ctx0" brushRef="#br0" timeOffset="67282.6">23521 7755 2649 0,'-15'-3'117'0,"15"-1"25"0,-6 4-114 0,1-3-28 16,-6-1 0-16,3-3 0 0,-2 7 62 0,-1-7 6 15,-2 7 2-15,3-3 0 0,2-1-10 0,0 4-1 16,-3 0-1-16,11 0 0 0,0 0 5 0,-8 4 1 0,5-1 0 0,1 4 0 16,-3 0-76-1,5 4-14-15,0-3-3 0,5 6-1 16,-3-3-3-16,1 4-1 0,5-1 0 0,0 0 0 0,3 5 12 0,-3-5 2 0,2 4 1 0,-2-3 0 16,3 3-21-16,2-1-4 0,-5-1 0 0,2 1-1 15,1-5 36-15,-8 2 9 0,5 4 0 0,-1-8 0 16,-7 6 0-16,6-6 0 0,-6 4 0 0,0-7 0 15,-6 5 0-15,6-5 0 0,-7 5 0 0,-1-10 0 16,-3 5 0-16,3-2 0 0,-3-5 0 0,4 0 0 0,-7 0 0 0,1 0 0 16,0 0 0-16,0-5 0 0,2-2 0 0,3 5 0 15,-2-6 0-15,2 4 0 0,5-3 0 0,-2 0 0 16,10 2 0-16,-2 3 0 0,5-5 0 0,2 2 0 16,3-2 0-16,1 7 0 0,4-7 0 0,1 7 0 15,7 0 0-15,-10 0 0 0,2 0 0 0,1 4 0 16,0-1 0-16,7-3 0 0,-8 0 0 0,9 4 0 15,-3-4 0-15,8 3 0 0,-6-3 0 0,0-3 0 16,-7 3 0-16,5-4 0 0,-11 1 0 0,3-4 0 16,2-2 0-16,-10 2 0 0,3 0 14 0,-3-3 5 15,2-1 1-15,-4-3 0 0,-4-5 19 0,-2 5 4 16,6-5 1-16,-12-2 0 0,6 2-44 0,0 2 0 16,-8-6-16-16,8 9 5 0,-10-3 11 0,7 1 0 15,-2 6 0-15,-3 3 0 0,5 0 0 0,-5 3 0 16,0 4 0-16,6 0-12 0,-6 7 1 0,0 0 0 0,5 0 0 0,-5 5 0 31,8 2-23-31,-8 0-5 0,8 5-1 0,0 2 0 0,0-2 40 0,8 2 0 0,-5-2 0 0,5 2 0 31,0-2-34-31,2-5 1 0,6 4 0 0,-5-1 0 16,7-5 1-16,1-1 1 0,2-4 0 0,0-4 0 0,8-3-13 16,-5 0-2-16,5-3-1 0,-2-1 0 0,-1-3 75 0,-2-7 16 0,0 2 2 0,2-2 1 15,-7-7-26-15,5 2-5 0,-6-7 0 0,1-5-1 16,-1 1 13-16,1-3 2 0,-1-7 1 0,-2 0 0 15,3 0-11-15,-1-2-1 0,-2 6-1 0,-5-1 0 16,-1 8-18-16,-2 4 0 0,-8-1 0 0,5 4 0 16,-5 8 0-16,0 3 0 0,-5-3 0 0,-3 9 0 15,0 5 0-15,3 0 0 0,-8 0 0 0,2 7 0 16,-5 5 0-16,6-1 0 0,-1 3 0 0,-5 1 0 0,6 6 15 0,-1-2-1 16,0 2 0-16,-2 5 0 0,3-1-14 0,-1 4 0 15,3-3 0-15,0 2 0 0,0 2-13 0,0-1 1 16,6-1 0-16,4 5 0 0,4-7 22 0,-4 2 5 15,6-2 1-15,3-5 0 0,2-2-16 0,0 2 0 16,0-9 0-16,1-1 0 0,4-8-12 0,1 1-3 16,5-4 0-16,2-4 0 0,0-6 6 0,1-1 1 15,-1-4 0-15,-2-3 0 0,3-1-6 0,-1-2-1 16,-2-1 0-16,-3-8 0 0,3 2 0 0,-3-1 0 16,-2-8 0-16,-1 2 0 15,-2-1-9-15,3-1-3 0,-4 1 0 0,-4 3 0 0,5 8 27 0,-8 6 9 16,-6-2 0-16,1 6 0 0,-3 4 32 0,0 4 7 0,0 7 0 0,0 0 1 15,-5 4-33-15,0-1-8 0,-3 4 0 16,-3 5-8-16,3 6 24 0,-3 4-3 0,4-1 0 16,-1 5 0-16,-3 2-21 0,3 5 0 0,-5 0 0 0,0 7 0 15,-1-5-15-15,-1 10-4 0,-1-5-1 0,-3 7 0 16,1-7 20-16,-1 2 0 0,1 3 0 0,-4 2 0 16,1-7 0-16,0 0 0 0,3 2 0 0,-6-2 0 15,5 0 19-15,6-2 7 0,-3-6 2 0,8-1 0 16,0 0-28-16,0-10 8 0,6 0-8 0,4-2 0 15,4-5 32-15,2 0 2 0,2-7 0 0,9-2 0 16,-1 2-34-16,6-10 0 0,2-1 0 0,6-3 0 16,-5 0 10-16,4-5-10 0,-2-2 8 0,1-5-8 0,-4-2 0 15,0 0 0-15,1-5 0 0,-6 0 0 0,-2 5 0 16,-3-5 0-16,-6 0 0 0,-2 5 0 16,0-5-59-16,-8 2-4 0,-8 1-1 0,-3 2 0 0,-4 0 52 0,1-1 12 15,-9-1 0-15,4 9 0 0,-7 0 0 0,4 2 0 16,-1 5 0-16,-4 0 0 0,9 4 9 0,-1-1 5 15,3 8 1-15,6-1 0 0,2 1-24 0,5-1-5 16,3 4-1-16</inkml:trace>
  <inkml:trace contextRef="#ctx0" brushRef="#br0" timeOffset="67440.16">24807 8249 3110 0,'0'0'138'0,"0"0"28"0,-5-3-133 15,5 3-33-15,-3-4 0 0</inkml:trace>
  <inkml:trace contextRef="#ctx0" brushRef="#br0" timeOffset="73422.53">3874 3698 1267 0,'0'0'56'0,"0"0"12"0,0 0-55 0,0 0-13 0,5-2 0 0,0-3 0 15,3 2 54-15,-3-1 8 0,3 4 2 0,0-7 0 16,5 7 31-16,1-5 6 0,4 5 2 0,1 0 0 16,-3-7-63-16,13 5-12 0,13-3-2 0,6 5-1 15,-3-2 31-15,8-3 7 0,-1 3 1 0,7-3 0 16,-1-2-41-16,3 0-8 0,0 2-2 0,5-2 0 31,-13 5-13-31,23-3-18 16,25-9 4-16,-8 7 1 0,-35 7 61 0,-13-5 13 15,-11 3 3-15,-5 2 0 0,-10-5-30 0,-6 5-6 16,-2 0 0-16,-4 0-1 0,-7 0-27 0,0 0 0 16,0 0 0-16,-7 0-1113 0</inkml:trace>
  <inkml:trace contextRef="#ctx0" brushRef="#br0" timeOffset="74566.46">6723 3872 172 0,'8'-2'16'0,"-3"-3"-16"16,1-2 0-16,2 2 0 0,-1 3 144 0,1-3 25 15,-2-2 6-15,2 5 1 0,0-3-90 0,-3 3-18 16,3-3-3-16,-6 5-1 0,4 0 0 0,-4 0 0 0,4 0 0 0,-4 0 0 16,4 0-13-16,-4 0-3 15,-2 0-1-15,6 5 0 0,-1-3-24 0,3-2-5 16,0 7-1-16,2-7 0 0,4 5 9 0,4-3 2 0,3-2 0 0,8 0 0 16,3 0-9-16,8 0-2 0,2 0 0 0,3-2 0 15,0-3 2-15,-5 3 0 0,5-3 0 0,5 5 0 16,3-7 21-16,0 7 5 0,2 0 1 0,6-2 0 15,3-3-22-15,15 5-5 0,-5 0-1 0,0 0 0 16,-8-5-18-16,3 3 0 0,-3 2 0 0,8-5 0 16,-5 5 55-16,3-2 7 0,2-3 2 0,10 5 0 15,-9-2-64-15,-1-3-15 0,5-2-1 0,11 5-1 16,-11-3 27-16,1-2 6 0,-4 0 0 0,6 2 1 16,-10-2-17-16,-1 5 0 0,1-3 0 0,4-2 0 0,-9 7 14 15,-4-7 2-15,-2 2 1 0,-3 3 0 16,-5-3 3-16,0 5 0 0,-5-7 0 0,-3 7 0 0,-6-2 6 0,-2-3 2 15,0 5 0-15,-2-2 0 0,-9 2-28 0,1-5 0 16,-6 5 0-16,-3-2 0 0,1 2 0 0,-6-5 0 16,0 5 0-16,-2 0 0 15,0-3-97-15,-4-1-25 0,-1 4-5 0,-6 0-1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52:43.6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2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1-04T16:53:19.796"/>
    </inkml:context>
  </inkml:definitions>
  <inkml:trace contextRef="#ctx0" brushRef="#br0">14909 7981 633 0,'0'0'56'0,"0"0"-44"0,0 0-12 0,-5 0 0 16,2 7 75-16,3-7 13 0,-5 4 2 0,2-1 1 16,-2 4-41-16,5 0-8 0,-3 5-2 0,3-1 0 15,0-1-12-15,0-3-4 0,3 0 0 0,0 0 0 16,-1-2 20-16,6 2 3 0,-2-7 1 0,4 4 0 15,3-1-4-15,1-6 0 0,7-1 0 0,0 1 0 16,5-1-6-16,4-1-2 0,4-2 0 0,3 5 0 16,0-6-10-16,0 4-2 0,0 1-1 0,3-1 0 0,5 4-8 0,-6-3-2 15,1-1 0-15,0 8 0 0,2-1-2 0,1-3-1 16,-4 7 0-16,1-3 0 0,-6-1 1 0,1 4 0 16,-1-7 0-16,-2 5 0 0,2 2-11 0,3-3 10 15,0-1-10-15,-2 1 10 0,2-1-10 0,-3-3 12 16,-2 4-12-16,0-1 12 0,2-3-4 0,-2 0 0 15,0 0 0-15,2 0 0 0,-5 0 16 0,3 0 4 16,0-3 0-16,-1 3 0 0,-2 0-28 0,-2 0 0 16,-1 3 0-16,-2-3 0 0,0 5 0 0,0-5 0 15,-6 2 0-15,-2-2 0 0,0 0 0 0,-3 5 0 16,-5-5 0-16,3 0 0 0,-1 0 9 0,-2 2 0 16,-8-2 0-16,8 0 0 0,-2 0-9 0,1 0 8 15,-1-2-8-15,-6 2 8 0,0 0 0 0,2-5 0 0,6 3 0 0,-5-3 0 16,0-2-8-16,-1 4 0 0,4-1 0 0,-4-3 0 15,1 0 0-15,-3 0 10 0,3-5-10 0,-3 2 10 16,2-1-10-16,-2-1 10 0,-2-2-10 0,2 0 10 16,0 2-10-16,-3-2 0 0,0 0 9 0,1 0-9 15,-1 2 0-15,0 5 0 0,-2 0 0 0,0 0 0 16,-3 7-139-16,0 0-22 16,-3 11-5-16,-5-4-1 0</inkml:trace>
  <inkml:trace contextRef="#ctx0" brushRef="#br0" timeOffset="571.67">15809 8395 1407 0,'0'0'31'0,"0"0"6"0,0 0 2 0,-3 2 1 16,1 5-32-16,-1 5-8 0,3-1 0 0,0 4 0 0,-3-1 8 0,3 7 0 15,3-7 0-15,0 9 0 0,-1-1 22 0,1-1 5 16,0 5 1-16,2 0 0 0,0-3-8 0,3 8-2 16,-3-5 0-16,3 2 0 0,-2-2 2 0,1-5 1 15,1 7 0-15,3-9 0 0,-3 2 0 0,0-2 0 16,2-5 0-16,-2 0 0 0,0-2-13 0,0 2-4 15,0-2 0-15,0-5 0 0,-3 0-12 0,3 0-13 16,-2 0 2-16,-1 0-549 16,-5-7-111-16</inkml:trace>
  <inkml:trace contextRef="#ctx0" brushRef="#br0" timeOffset="752.2">15565 8832 1440 0,'-2'-7'128'0,"2"7"-103"16,0 0-25-16,0 0 0 0,8 0 33 0,2 0 2 0,4 5 0 0,-1-3 0 16,3 3-35-16,2-3 0 0,3 3 0 0,1 2-12 15,1-2 12-15,4 2 0 0,-1-5 0 0,3 5 0 16,-2 0-8-16,-1 0 8 0,1-2-13 0,-3 2-668 16</inkml:trace>
  <inkml:trace contextRef="#ctx0" brushRef="#br0" timeOffset="933.72">16105 8792 1652 0,'0'0'73'0,"0"0"15"0,-2 0-70 0,2 0-18 16,-3 5 0-16,0 2 0 0,1 0 42 0,-4 5 5 15,1-3 1-15,2 3 0 0,-5 2-39 0,1 5-9 16,-1-5 0-16,-3 5 0 15,-2-3-66-15,0 10-15 0,-17 14-3 16,9-7-643-16</inkml:trace>
  <inkml:trace contextRef="#ctx0" brushRef="#br0" timeOffset="1502.77">15137 10149 576 0,'0'-5'25'0,"0"5"6"0,-3 0-31 0,3 0 0 15,0 0 0-15,0 0 0 0,11-7 151 0,-1 5 24 16,4-3 5-16,1 3 0 0,9-3-46 0,3-2-10 0,2 0-1 15,5 2-1-15,6-2-20 0,5 0-4 16,5 0-1-16,3 5 0 0,3-3-53 0,-3 3-10 0,2-3-2 0,-2 0-1 16,0 3 1-16,-3-3 1 0,-2 5 0 0,-6-2 0 15,-7 2-24-15,-4 0-9 0,-7 2 0 0,-3-2 9 32,-5 0-104-32,-3 5-21 0,-7-3-4 0,-6-2-476 0,0 10-95 0</inkml:trace>
  <inkml:trace contextRef="#ctx0" brushRef="#br0" timeOffset="2073.07">16380 9954 230 0,'0'0'20'0,"0"0"-20"0,0 0 0 0,8-5 0 0,3-2 259 0,-1 7 47 16,-2-7 10-16,3 7 1 0,5-5-159 0,2 3-32 15,1-3-6-15,2-2-2 0,3 0-20 0,5 0-4 16,5 5-1-16,6-3 0 0,0-2-45 0,2 2-8 15,6-2-3-15,-3 7 0 0,-6 0-37 0,6-2 0 16,-2 2 0-16,-4 2-669 16,-2 5-135-16</inkml:trace>
  <inkml:trace contextRef="#ctx0" brushRef="#br0" timeOffset="3883.43">9641 6972 633 0,'0'0'56'0,"0"0"-44"0,0 0-12 0,0 0 0 15,0 0 44-15,0 0 8 0,6 4 0 0,-1-1 1 16,3 1-32-16,0 3-6 0,-3 1-2 0,3-1 0 15,0 0 10-15,0 4 1 0,0 1 1 0,0-2 0 16,0 4-10-16,0-3-3 0,0-3 0 0,0 6 0 16,0 0 7-16,-3-3 1 0,0 4 0 0,0-4 0 15,-2-4 0-15,2 8 0 0,1-8 0 0,-4 4 0 16,-2-4-5-16,3 0-1 0,0 1 0 0,-1-4 0 16,-2 3-14-16,-2 0 0 0,4 0 0 0</inkml:trace>
  <inkml:trace contextRef="#ctx0" brushRef="#br0" timeOffset="4053.98">9533 7219 115 0,'0'0'0'0,"0"0"10"0,0 0-10 0,3-3 0 16,-1-1 0-16,4-3 0 0,1 7 154 0,-1 0 29 15,2-5 5-15,2 2 2 0,-2 3-150 0,5 0-29 16,-2 0-11-16,5 0 0 0,-3 0 0 0,3 0-19 15,13 0 3-15,-8 3 0 0</inkml:trace>
  <inkml:trace contextRef="#ctx0" brushRef="#br0" timeOffset="4250.81">9911 7157 1220 0,'0'0'27'0,"0"0"5"0,0 0 2 0,0 0 0 0,0 0-34 0,0 0 0 0,0 0 0 0,0 0 0 15,0 0 16-15,-2 8-3 0,-6-1-1 0,0 7 0 16,-3-3-12-16,1 4 0 0,-1 3 0 0,0-4-559 16</inkml:trace>
  <inkml:trace contextRef="#ctx0" brushRef="#br0" timeOffset="5331.97">8403 6972 403 0,'0'0'36'0,"0"0"-36"15,0 0 0-15,0 0 0 0,0 0 20 0,0 0-2 16,5 4-1-16,3-4 0 0,6 0 21 16,-1 0 4-16,-3 0 1 0,4 0 0 0,4 0 9 0,1 0 3 15,-1 0 0-15,3 3 0 0,3-6 4 0,0 3 1 16,5 0 0-16,0 0 0 0,0-4 15 0,3 4 3 15,0-3 1-15,2-1 0 0,3 1-14 0,0-1-2 16,0 4-1-16,3-7 0 0,-3 4-39 0,0-2-8 16,0-2-2-16,0 7 0 0,-5-4-13 0,0-3 0 15,-6 4 8-15,1-1-8 0,-1 1 0 0,-5-1 0 0,-2 4 0 0,-1 0-10 16,-2-3 10-16,0-2 0 0,-3 5 0 0,3 0 0 16,-3 0 0-16,1 0 0 0,-4 5 0 0,3-2 0 31,-2-3-24-31,0 0-10 0,-3 4-2 0,-3-1 0 15,0-3-35-15,-5 0-7 0,0 0-2 0,0 0 0 16,0 0 15-16,0 0 2 0,0 0 1 0,0 0 0 16,0 0 19-16,-5 7 4 0,-6 0 1 0,11-7 0 0</inkml:trace>
  <inkml:trace contextRef="#ctx0" brushRef="#br0" timeOffset="5819.67">9837 6976 1148 0,'8'-4'25'0,"-3"4"6"0,9 0 1 0,2 0 0 0,2-3-32 0,6-1 0 0,2 1 0 0,6-1 0 16,0 4 22-16,5-7-2 0,0 4 0 0,5-2 0 15,-2 1 20-15,2 1 3 0,1-1 1 0,-4 4 0 16,1-3-23-16,-6 3-4 0,-2 0-1 0,-3 0 0 15,-2 0-6-15,-6 3-2 0,-3-3 0 0,-2 4 0 16,-5-4-105-16,-6 7-22 0</inkml:trace>
  <inkml:trace contextRef="#ctx0" brushRef="#br0" timeOffset="8229.62">8366 8738 518 0,'-5'-14'23'0,"5"14"5"15,0 0-28-15,5-5 0 0,-2 3 0 0,-1-3 0 0,4 3 117 0,4-3 19 16,1 5 3-16,-1-2 1 0,1-3-114 0,0 3-26 15,5-3 0-15,-1 5 0 0,-1-7 10 0,4 7 2 16,1-3 0-16,2 3 0 0,-3 0 4 0,-2 3 2 16,0-3 0-16,5 0 0 0,0 5 14 0,1-3 2 15,-7-2 1-15,4 0 0 0,5 0 13 0,-3 0 4 16,0 0 0-16,3 0 0 0,0-2-22 0,0-3-4 16,2 5-1-16,0-7 0 0,4 7-13 0,1-7-4 15,-2 2 0-15,1-2 0 0,-1 0-8 0,0 0 0 16,-3 4 0-16,-5-1 0 0,1-3 0 0,-7 2 0 0,-1 5 0 15,-4-2 0-15,-2 2 0 0,-8 0 0 0,0 0 0 0,0 0 0 16,0 0 0-16,0 0 8 16,0 0-8-16,0 0 0 0,0 0 0 0,-5 2 0 15,0 3-9-15,-6-3 9 16,-2 3-44-16,0 2-3 0,-3-2 0 0,-3-3 0 16,1 3-6-16,-1-3-2 0,-2 3 0 0,-3-3 0 0,0 3 32 0,-2-3 7 0,-3 3 0 0,-3 2 1 15,0-2 15-15,-2-3 0 0,-1 3 0 0,1-3 0 16,5-2 9-16,-5 5 5 0,-6-3 1 0,8 3 0 15,3-3 2-15,3-2 1 0,-6 0 0 0,8 0 0 16,0 5-5-16,6-5-1 0,-1 0 0 0,-2 2 0 16,2-4-12-16,6 2 0 0,0 0 8 0,2 2-8 15,-2-2 12-15,5 0 0 0,8 0 0 0,0 0 0 16,-5 5-12-16,5-5 0 0,0 0-9 0,0 0 9 0,8 0 0 0,0 0 0 16,0 0 0-16,5 5 0 0,6-5 0 0,-1 0 0 15,1 0 0-15,4 0 0 0,6-5 0 0,1 5 0 16,-1-7 0-16,2 7 0 0,1 0 14 0,3-5-4 15,-1 5-1-15,3-2 0 0,-3-3 9 0,1 5 2 16,-3-7 0-16,-1 5 0 0,4-3 20 0,-6 3 5 16,0-3 1-16,-3-2 0 0,1 7-20 0,-3-5-4 15,-3 3-1-15,-3 2 0 0,1 0-12 0,-6-5-9 16,-2 5 12-16,-1 0-12 0,-4 0 9 0,-6 0-9 16,0 0 0-16,0 0 9 0,0 0-9 0,0 0 0 15,0 0 0-15,-8 0 0 0,-3 5-15 0,-2-5 5 16,-6 0 1-16,1 7 0 0,-1-7 0 0,1 7 0 15,-6-7 0-15,-3 5 0 0,4-3 9 0,-4 3 0 0,1-3 0 0,-6 3-8 16,3-3 8-16,0-2 0 0,-6 5 0 0,9-3 0 16,-1-2 0-16,4 0 0 0,-6 5 0 0,5-5 8 15,5 0 0-15,1 0 0 0,-3 2 0 0,2-2 0 16,3 0-8-16,3 0 0 0,0 0 8 0,2-2-8 16,3 2 8-16,3 0-8 0,5 0 8 0,0 0-8 15,0 0 10-15,0 0-2 0,8 0-8 0,2-5 12 16,4 3-12-16,1-3 0 0,4 5 0 0,5-2 0 15,5-3 0-15,-3 3 0 0,3 2 0 0,-2-5 0 16,2 5 0-16,0 0 0 0,0-2 0 0,0-3 0 16,-2 2 0-16,2-1 11 0,0-1-11 0,0 3 10 15,-2 2 1-15,-4 0 0 0,-1-5 0 0,-1 5 0 16,-3-2-11-16,-2 2 8 0,-3 0-8 0,-5 0 8 16,0 0-8-16,-8 0 0 0,0 0 0 0,0 0 0 0,-5 0 0 0,-6 2 0 15,-2 3 0-15,-3-5 0 0,-5 7 0 0,-3-3 0 16,0 4 0-16,-5-6 0 0,3 5 0 0,-6 0 0 15,3-7 0-15,-3 7 8 0,-2-7-8 0,5 5-11 16,-3-5 3-16,3 0 0 0,-3 0 8 0,6 2 8 16,5-2-8-16,2 5 11 0,1-5-11 0,7 0 0 15,3 0 0-15,8 0-527 16,0 0-109-16</inkml:trace>
  <inkml:trace contextRef="#ctx0" brushRef="#br0" timeOffset="9404.48">9520 8169 518 0,'0'0'46'0,"0"0"-37"15,0 0-9-15,0 0 0 0,0 0 61 0,0 0 11 16,0 0 1-16,0 0 1 0,8 4-74 0,0-8-17 15,0 4-3-15,-1 0 0 0,-1 0 20 0,-1 0 0 16,3 0 0-16,3 0 0 0,-3 0 9 0,2 0 3 16,1 0 0-16,-1 0 0 0,3 0 48 0,6 0 11 15,-3 0 1-15,5-3 1 0,6-1-8 0,-4 4-1 0,4-3-1 0,-1-1 0 16,6 4-15-16,2 0-4 0,-2 0 0 0,5 0 0 16,-2 0-28-16,2 0-7 0,2 0-1 15,-2 0 0-15,3 0-8 0,0 0 0 0,-1 0 0 0,1 0 0 16,0 0 0-16,-1 0 0 0,-1 0 0 0,-4 4 0 15,6-4 0-15,-6-4 0 0,3 4 0 0,0 0 0 16,3 0 0-16,-1 0 8 0,4 0-8 0,-1 0 8 16,3 0 4-16,-5 0 0 0,2 0 0 0,0 0 0 15,-2 0 1-15,5 0 1 0,-3-5 0 0,-2 5 0 16,-3 0 0-16,0 0 0 0,-2 0 0 0,-4 5 0 16,-4-10-14-16,-1 5 9 0,-2 5-9 0,-3-5 8 15,0 0 5-15,-2 0 1 0,-1 0 0 0,-2 0 0 16,3 0 17-16,-3 0 3 0,2 0 1 0,-2 0 0 0,0 0-21 15,3 0-4-15,-4-5-1 0,4 5 0 0,-1 0-9 16,1-2 12-16,-1 2-12 0,-2 0 12 16,0-5-12-16,0 5 0 0,-3 0 0 0,-2 0 0 0,2-2 0 0,-5 2 0 15,0 0 0-15,-3-5 0 0,-5 5 0 0,0 0 8 16,0 0-8-16,0 0 0 0,0 0 12 0,0 0-2 16,0 0-1-16,0 0 0 0,-5 0-9 0,0 0 0 15,-3 0 0-15,-3 0-562 16,3 5-105-16</inkml:trace>
  <inkml:trace contextRef="#ctx0" brushRef="#br0" timeOffset="12156.09">17235 6172 759 0,'18'-7'33'0,"-10"2"8"16,6-2-33-16,-1 3-8 0,0-4 0 0,6 6 0 16,-1-3 106-16,1-2 19 0,4 0 4 0,4 0 1 0,2 3 6 0,0 1 2 15,6 3 0-15,-1 0 0 0,3 3-37 0,5 1-7 16,-2 8-2-16,5-3 0 0,3 6-31 0,-1 8-6 16,4 1-2-16,-4 8 0 0,1 1-53 0,-3 12 0 15,-6 2-11-15,1 0 2 0,-3 0 9 0,-5 3-10 16,0 8 10-16,-6-4-10 0,-2 5-6 15,-3-5 0-15,-2 5-1 0,-4-9 0 0,-4 1 2 0,-3-8 1 16,-3-3 0-16,-2-3 0 0,-6-1 14 0,-5-4-9 16,-2 4 9-16,-6-3-8 0,-8-7 21 0,-2 2 5 15,-3-2 1-15,-6-1 0 0,-5-3 17 0,-2-1 4 16,-3-2 1-16,-2-1 0 0,-1 4-28 0,3-4-5 16,5 1-8-16,1-2 11 0,4 2-11 0,6-5 0 15,0 0 0-15,8 0 0 16,-3-2-96-16,8-1-20 0,5-4-5 0</inkml:trace>
  <inkml:trace contextRef="#ctx0" brushRef="#br0" timeOffset="12373.85">17724 7277 1875 0,'-7'-4'83'0,"1"1"17"0,1 3-80 0,2 3-20 0,-2-3 0 0,-3 4 0 15,3 3 0-15,-3 1 0 0,0 6 0 0,0-7 0 16,-5 4 0-16,-1 1 0 0,1 2 0 0,0 0 0 15,0 1-8-15,-3 3 0 0,3-4 0 0,-1 1 0 16,4 3 8-16,-1-3 0 0,3-4 0 0,0 3 0 16,3-4 0-16,2 2 8 0,1-1-8 0,7-4 11 15,3 3-2-15,8-3 0 0,2-2 0 0,9 2 0 0,7 0-9 16,6-7 0-16,10 4-10 0,8-4-549 16,6 3-109-16</inkml:trace>
  <inkml:trace contextRef="#ctx0" brushRef="#br0" timeOffset="13881.71">19293 6153 1497 0,'3'-7'66'0,"-3"7"14"0,5-5-64 0,1-2-16 0,-1 0 0 0,3 0 0 15,-3-4 34-15,3 1 3 0,-3-2 1 0,1-2 0 16,-4 0 53-16,4 2 10 0,-6-2 3 0,2 3 0 16,-2 1-5-16,-5-2-1 0,0 5 0 0,-6 0 0 15,1-5-35-15,-4 5-7 0,-4 0-2 0,-1 5 0 16,-5-3-28-16,-2 3-6 0,-3 4 0 0,0-2-1 16,0 7-19-16,0 0 10 0,-1 5-10 0,1 2 8 0,3 7 0 0,5-2-8 15,2 0 12-15,3 2-4 0,6 5 0 0,-1 2-8 16,3-2 12-16,6 2-4 0,-1-2-25 0,8 3-6 15,1 1-1-15,4-4 0 16,6-10-46-16,0 3-10 0,5-7-1 0,3-10-1 16,5-2 22-16,-3 0 5 0,-2-7 1 0,3-7 0 0,-4-5 66 15,4 1 12-15,-3-4 4 0,-6-3 0 0,3 1 26 0,-5-7 6 16,0 3 0-16,-3-5 1 0,-2 0-17 0,-3-7-3 16,0 0-1-16,0 0 0 0,0-2-22 0,-6-3-5 15,4 5-1-15,-1 5 0 0,-2 2 1 0,2 5 0 16,-2-3 0-16,2 10 0 0,-2 7 11 0,-1 0 1 15,1 2 1-15,-1 5 0 0,-2 0-11 0,0 7-3 16,0 0 0-16,0 0 0 0,0 0-1 0,0 7-1 16,-2 7 0-16,-1 0 0 0,3 5 0 0,-2 2 0 15,-1 3 0-15,3-1 0 0,-3 8-10 0,3-3 0 0,0 5 0 16,0 2 0-16,3-2 0 0,0 0 0 0,2 0 0 0,0-5 0 16,3 3 0-16,3-10 0 0,-3 5 0 0,5-9 0 15,0 1-8-15,0-4 8 0,3-2-10 0,-3 0 10 16,1-5 0-16,-1-5 0 0,-5-2-8 0,2 0 8 15,-2 0 0-15,3-7 0 0,-1 0 0 0,1-4 0 16,0 1-16-16,-1-2 0 0,-2-6 0 0,3 1 0 16,-3-2-36-16,2-2-7 0,-4 2-1 0,-1 0-1 15,0 3 3-15,-2 4 1 0,-3 0 0 0,0 3 0 16,-3 2 38-16,-2 2 8 0,0 3 2 0,-3 2 0 16,-3 2 9-16,0 3 12 0,1 2-2 0,-3 0-1 15,2 0 20-15,3 7 4 0,3 0 1 0,-1 1 0 0,1-4-34 16,3 8 0-16,2-9 0 0,2 1 0 15,3 3-24-15,6-7-4 0,2 0-2 0,6 1 0 16,2-4 3-16,0-4 1 0,3 0 0 0,0-7 0 0,2 0 9 0,-2-5 1 16,0 3 1-16,2-7 0 0,-2-1 35 0,3-2 8 15,-6-2 0-15,0-2 1 0,0 6 18 0,-2-9 3 16,-1 7 1-16,-2-6 0 0,-3 3-21 0,3-6-4 16,-3 2-1-16,1-2 0 0,-4 2 6 0,3 0 1 15,-2-2 0-15,0 2 0 0,-1 5-20 0,-2 2-3 16,0 5-1-16,-3 2 0 0,-2 5-8 0,0 0 8 15,-3 7-8-15,0 0 8 0,2 12 0 0,-4-3 0 16,-1 8 0-16,-2-1 0 0,-1 6-8 0,-2 3 8 16,0 1-8-16,-2 2 8 0,-6 10-8 0,0-3 0 0,-2 5 0 0,-4 7 0 15,4 0 8-15,-3 0 0 16,0 5 0-16,-1 2 0 0,4-2 0 0,-1-3 0 16,1 3 0-16,5-2 0 0,-1-6-8 0,6-4 0 0,1-4 9 0,4 1-9 15,3-9 0-15,3-2 0 0,-1-7 0 16,3-5-8-16,6 0 8 0,-3-7 0 0,5-7 0 0,0 0-8 15,3-4 28-15,0-6 5 0,0-9 2 0,3 1 0 16,2-4-15-16,0-3-2 0,0-8-1 0,-2-3 0 16,-1 8-1-16,-2-2 0 0,-3 1 0 0,-2 3 0 15,-3 1-8-15,-6 3 0 0,-4 1 0 0,-4 2-11 16,-1 5-79-16,-7 3-16 0,-4 4-3 0,2-1-1 16,-3 6-75-16,1-3-15 0</inkml:trace>
  <inkml:trace contextRef="#ctx0" brushRef="#br0" timeOffset="14617.76">20852 5982 2016 0,'13'-10'89'0,"-8"3"19"0,-2-5-87 0,2 5-21 16,1-4 0-16,-1 1 0 0,3-2 196 0,-3-2 36 15,-2 0 6-15,2 2 2 16,0 3-200-16,-5-3-40 31,-5 7 0-31,-3 3-13 16,-2 2-12-16,-4 2-3 0,4 3 0 0,-4 2 0 0,-1 5 17 0,-1-3 11 0,0-2-13 0,-5 5 5 16,7 2-10-16,-1 0-2 0,1 3 0 0,1-1 0 15,3 3 32-15,2 2 5 0,0-2 2 0,5 2 0 31,3-2-51-31,3 0-9 0,2-3-3 0,6-4 0 0,-1 2-20 16,3-2-4-16,3-5 0 0,0 0-1 0,0-4 17 0,0-3 4 16,2-3 1-16,-2-2 0 0,-3-2 47 0,1 0 0 0,-1-7 0 0,0 2 0 15,-5 3 24-15,0-5 0 0,-3-2 1 0,1-6 0 16,-4 4-11-16,1-4-2 0,2 1-1 0,-2 0 0 47,-1-2-38-47,-2 1-7 0,-5-4-2 0,0 12 0 15,2 0 36-15,3 7 8 0,0 7 0 0,0 0 1 0,8 0-9 0,0 0-17 16,5 5 4-16,1-5 1 0,4 0 12 0,1-5-11 16,4 5 11-16,-1-7-10 0,1 2 10 0,-1-4 0 15,1-3 0-15,-1 1 0 0,-1 1 63 0,-3-2 8 16,3-2 1-16,-5 0 1 0,0 0 1 0,-3-5 0 16,-2 5 0-16,2-5 0 0,-5 5-25 0,0-5-5 15,0 5 0-15,-3 0-1 0,-2 2-21 0,-3 3-4 16,0 2-1-16,5-3 0 0,-5 8-17 0,0 2 0 15,0 0 0-15,0 0 0 0,-5 7 0 0,5 7 0 16,-5 0 0-16,-1 10 0 0,1-3 0 0,-5 7 0 16,-1 5 8-16,-2 7-8 0,-1 5 0 0,-1 2 0 15,-4 2 0-15,1 5 0 0,-4-2 0 0,4 2-11 16,-3 0 11-16,2 0-10 0,1-7 2 0,4 5 0 16,1-5 0-16,3 0 0 0,2-7 8 0,5 0 0 15,0-4 0-15,3-6 0 0,3-6-12 0,5-6 0 16,0 1 0-16,0-12 0 0,5 0 4 0,3-7 0 0,-3-7 0 0,3 0 0 15,-5-7 30-15,2-5 6 0,-3 1 2 0,1-11 0 16,0-4-22-16,-3 0-8 0,-1 1 0 0,-4-4 9 16,2-1-109-16,-7 6-23 15,-1-2-4-15,-2 7-1 0,0 0 51 0,-3 12 9 0,2 0 3 0,1 2 0 16,0 5-59-16,-1 0-11 0</inkml:trace>
  <inkml:trace contextRef="#ctx0" brushRef="#br0" timeOffset="14853.13">21992 5720 2588 0,'0'0'57'0,"0"-2"12"0,5-5 3 0,-2 0 0 0,-3 2-58 0,0 5-14 16,0 0 0-16,0 0 0 0,8-2 48 0,-8 2 6 16,0 0 2-16,5 2 0 0,1 5-25 0,-6 0-5 15,0 5-1-15,-3 2 0 0,3 5 31 0,0 2 7 16,-3 0 1-16,-2 5 0 0,0 0-52 0,-6 2-12 15,6-2 0-15,0 7 0 0,-3-7 0 0,5 0 0 16,-2-5 0-16,-3 0 0 16,2-2-28-16,1-5-8 0,5 0-1 0,-2-2-1 15,-1-5-110-15,0-5-21 0,-7-2-5 0,10 0-602 16,8-7-120-16</inkml:trace>
  <inkml:trace contextRef="#ctx0" brushRef="#br0" timeOffset="15018.69">22042 5652 921 0,'8'-9'82'0,"-5"4"-66"0,-3-2-16 0,3 2 0 15,5-2 327-15,2 5 61 0,-10 2 13 0,5-5 3 16,3 5-263-16,0 0-52 0,-2 0-10 0,2 0-3 16,2-2 15-16,-2 2 2 0,5 2 1 0,-2-2 0 15,2 0-59-15,3 0-12 0,3 0-3 0,-1 0 0 16,1 0-20-16,-1-2 0 0,6 2 0 0,2-5-12 16,9 5-128-1,-11 0-27-15,-24 0-5 0,0 0-625 0,0 0-126 0</inkml:trace>
  <inkml:trace contextRef="#ctx0" brushRef="#br0" timeOffset="15183.25">21968 5892 806 0,'0'0'72'0,"0"7"-58"15,0 0-14-15,0 5 0 0,0-5 259 0,0 0 49 16,3 0 9-16,-3-7 3 0,3 5-168 0,5-3-34 16,0 5-6-16,2-7-2 0,1 5-22 0,-3-3-5 15,5-2-1-15,0 0 0 0,-2 0-14 0,5 0-4 16,-6 0 0-16,9 0 0 0,-3-2-51 0,-6-3-13 15,6 5 0-15,-5 0-851 16,7 0-173-16</inkml:trace>
  <inkml:trace contextRef="#ctx0" brushRef="#br0" timeOffset="15362.77">21921 6153 2116 0,'0'0'94'0,"2"7"19"0,4-2-90 0,2 2-23 16,-3 0 0-16,5-5 0 0,4 6 72 0,-1-4 9 0,0-1 3 15,3 1 0-15,-5-4 35 0,7 5 7 0,6-10 2 0,2 5 0 16,-4 0-104-16,7-4-24 0,0 1 0 0,0-1 0 16,0-4-23-1,3-1-7-15,0-3-2 0,2 5 0 0,-8-5-152 0,-4 5-32 0,4-2-5 16,-7-3-783-16</inkml:trace>
  <inkml:trace contextRef="#ctx0" brushRef="#br0" timeOffset="15514.4">22495 6019 1497 0,'0'0'66'0,"0"0"14"16,0-5-64-16,0 5-16 0,0 0 0 0,0 0 0 15,0 0 115-15,3 0 19 0,2 0 4 0,-3 0 1 16,6 5-44-16,3-2-9 0,-3 6-2 0,5 0 0 16,-8-2-40-16,9 0-9 0,-1 1-2 0,0 3 0 0,0 1-33 0,3-3 0 15,-3-2 0-15,3 5 0 0,0-5 0 0,-3 0 0 16,-5 0 0-16,8 0 0 16,-5-2-96-16,-1-2-25 0,-2-3-6 0,0 0-513 15,-2 0-102-15</inkml:trace>
  <inkml:trace contextRef="#ctx0" brushRef="#br0" timeOffset="15657.54">22802 5951 2116 0,'0'0'47'0,"0"0"9"0,0-5 3 0,0 5 0 0,0 0-47 0,0 0-12 15,-8-2 0-15,0 2 0 0,-3 0 120 0,1 2 23 16,-6 5 4-16,8 0 1 0,-8 0-72 0,3 5-15 16,-3 2-2-16,3 0-1 0,-3 5-39 0,-3-5-8 15,11 0-2-15,-5 5 0 16,0 0-82-16,2-5-17 0,3 5-3 0</inkml:trace>
  <inkml:trace contextRef="#ctx0" brushRef="#br0" timeOffset="16952.11">23098 6033 2246 0,'0'0'100'0,"0"0"20"0,0 0-96 0,0 0-24 0,0 0 0 0,-3 5 0 16,-2 2 114-16,5 0 18 0,0 3 4 0,-2 1 1 15,-4 3-104-15,6 5-21 0,0-5-4 0,-2 7 0 0,-6 3-8 0,8-3 12 16,0 0-4-16,0 5 0 0,-3-5 13 16,-2 1 3-16,5 3 1 0,0-3 0 15,0-4-45-15,0 1-10 0,0-5-2 0,5-2 0 16,-2-3 0-16,-3-4 0 0,0-5 0 0,0 0 0 0,8 0 32 0,-6-7 0 16,6 0 0-16,0-5 10 0,-5-2-10 0,2-5 0 15,-2 1-10-15,-3-6 10 0,0-2 45 0,0-7 15 16,0 7 4-16,-6-9 0 15,4 5-103-15,-1-6-20 0,3 8-4 0,0-3-1 0,0 3 103 0,0 9 20 16,3-2 4-16,2 7 1 0,-2 2-52 0,2 3-12 16,3 4 0-16,5-2 0 0,3 7 0 0,0-4 0 15,-3 8 0-15,3 1 0 0,3 2 0 0,2 2 0 16,-5-2 0-16,2 5 0 16,1 0-59-16,-6-3-14 0,0 3-3 0,-2-5-1 15,-3 0-27-15,0 5-4 0,-3-5-2 0,-3-5 0 16,-2 5 7-16,-2 1 2 0,-3-4 0 0,2-4 0 15,-2 7 28-15,-3-7 5 0,-3 5 2 0,3-3 0 16,-2-2 29-16,2 0 5 0,-3 5 2 0,3-3 0 0,8-2 106 0,0 0 22 0,0 0 4 0,11 5 1 16,-3-3-60-16,5-2-12 0,0 0-3 0,6 0 0 15,-6 0 6-15,8-2 1 0,-2-3 0 0,-1-2 0 16,9 0-17-16,-4 0-3 0,4-5-1 0,-6 5 0 16,-3 0-14-16,1-7 8 0,5 2-8 0,-6 3 0 15,-4-5 11-15,1-3-11 0,4 3 12 0,-8-7-12 16,4 7 9-16,-9-5-9 0,-4 5 0 0,-2 0 9 15,-8 2 95-15,6 5 20 0,-11 0 3 0,2 0 1 16,0 7-103-16,-5 0-25 0,3 2 0 0,-3 8 0 16,1-1 0-16,4-2 0 0,-5 5 0 0,5 2 0 0,-4 5 0 15,4-2 0-15,8 1 0 0,-2 3 0 0,2 3 0 16,3-3 0-16,3 0 0 0,-3-2 0 16,8 0-28-16,3-3-12 0,-3-1-1 0,7 3-1 15,-4-6 6-15,8-2 2 0,-1-6 0 0,1 3 0 16,4-7-14-16,-1 0-4 0,-1 0 0 0,3-7 0 0,-1 3 93 0,-2-4 19 15,3-1 3-15,-3-3 1 0,-2-2-46 0,-3 2-9 16,2-4-1-16,1 0-8 0,-1-6 52 0,-2 4 4 16,3-4 1-16,-1 4 0 0,1 1-45 0,-1 3-12 15,-2 2 0-15,0 0 0 0,-3 3 0 0,1-3 0 16,-4 5 0-16,-2 0 0 0,0 7 0 0,-3 0 0 16,3-5 0-16,-8 5 0 0,0 0 0 0,0 0 0 15,0 0 0-15,0 8 0 0,6 1 0 0,-4-2 0 16,-2-7 0-16,0 2 0 0,0-2 0 0,0 7 0 15,0-7 0-15,0 0 0 0,0 0 0 0,0 0 0 16,0 0 0-16,0 0 0 0,0 0 0 0,0 0 0 0,0 0 0 16,3-2 0-16,-3-3 0 0,0-2 0 0,0 0 0 15,-3 0 0-15,1 0 0 0,-4 0 0 16,-2 2 0-16,-2-2 0 0,2 7 0 0,0-2 0 0,3 4 0 0,-3-2 0 31,2 7-49-31,-4-2-12 0,2-3-3 0,0 10 0 0,5 2 64 0,-5 0 13 0,0 5 3 0,6 0 0 16,-1 2-16-16,-2 0 0 0,5 1-12 0,5 3 12 15,0-6-42-15,3 2-2 0,0-2 0 0,3 2 0 16,2-2-12-16,0-5-4 0,6 0 0 0,-3-7 0 16,2 1 21-16,1-8 4 0,-1 4 1 0,1-8 0 0,5 1 70 15,-3-4 13-15,-3-5 3 0,19-14 72 0,-16 12-50 16,-7-7 1-16,4-5 0 0,-2 0-30 0,3-2-5 16,-3-5-2-16,5-2 0 0,-3-5-10 0,6 0-1 15,-3 0-1-15,6-5 0 0,-9 5-5 0,6 5-1 16,-6 2 0-16,-2 7 0 0,-2 5 20 0,-6 7 3 15,-6 2 1-15,6 3 0 0,-8 4 0 0,0 5 0 16,0 0 0-16,-3 7 0 0,-4 5-35 0,-1 2-9 16,0 7 0-16,-6-2 0 0,-1 9 0 0,4-2 0 15,-5 2 0-15,0 5 0 0,6 0 17 0,-1 5 3 16,3-3 0-16,0 5 0 16,0-5-68-16,6 3-12 0,2-5-4 0,0-2 0 0,0-1 52 0,2-2 12 15,6-6 0-15,0 3 0 0,0-6 0 0,3 0 0 16,5-5 0-16,-1-4 0 0,-1-3 0 0,4-3 0 15,1 3 0-15,4-9 0 0,-1-3 0 0,1-6 0 0,-1 3 0 16,-4-6 0-16,1 0 0 0,2-5 0 0,-8-2 0 16,6-5 0-16,-1 1-12 0,-2-6 0 0,2-7 0 0,-2-2 0 31,-5 5-32-31,0 2-7 0,-4 5-1 0,1 2 0 16,0 7-10-16,-5 5-2 0,-3 2-1 0,-8 10 0 0,5-3 53 0,-5 10 12 0,-2 2 0 0,-6 0 0 15,3 7 51-15,0 7 10 0,-6-2 3 0,6 2 0 16,-3-2-52-16,0 7-12 0,8-5 0 0,3 0 0 15,0-2 0-15,-3 2 0 0,8-2 0 0,0-5 0 16,8 0 0-16,-3-7 0 0,0 5 0 0</inkml:trace>
  <inkml:trace contextRef="#ctx0" brushRef="#br0" timeOffset="17080.77">24530 5784 1785 0,'18'9'79'0</inkml:trace>
  <inkml:trace contextRef="#ctx0" brushRef="#br0" timeOffset="17298.18">25180 6101 2120 0,'0'0'94'0,"0"0"19"0,0 0-90 15,8 0-23-15,-8-7 0 0,6 5 0 0,-4-3 107 0,-2-2 17 0,0 0 3 0,0 0 1 16,0 0-36-16,0 0-8 0,0-5 0 0,3 5-1 16,-3-4-67-16,0 3-16 0,5 1 0 15,-5 5 0-15,0 2 9 0,0 0-1 0,0 0-8 0,0 0 12 32,-5 2-66-32,2 5-14 0,-5 5-2 0,-2 2-1 0,2 5 57 0,-8 0 14 0,3 2 0 0,-3 0 0 15,-3 0-54 1,3 5-8-16,3 0-2 0,-5 0 0 0,-1-2-61 0,3 1-13 0,8-6-2 0</inkml:trace>
  <inkml:trace contextRef="#ctx0" brushRef="#br0" timeOffset="17411.88">25143 6330 1767 0,'11'-10'39'0,"5"-9"8"0,0 1 1 0,-3-4 2 0,8 1-40 15,-8-5-10-15,6-7 0 0,7 1 0 16,-7-8 96-16,7 0 16 0,-2 2 4 0,-3 0 1 0,-5 5-3 0,-5 12-1 16,-11 21 0-16,0 0 0 0,0 0-27 0,0 0-6 15,0 0 0-15,0 0-1 16,-8-52-111-16,-11 64-21 0,-2 9-5 0</inkml:trace>
  <inkml:trace contextRef="#ctx0" brushRef="#br0" timeOffset="17867.66">19905 7019 288 0,'15'-21'25'0,"-7"11"-25"0,-5-2 0 0,0 5 0 16,-1 0 398-16,1 0 74 0,0 0 16 0,-3 7 2 15,0 0-314-15,0 0-62 0,0 0-13 0,0 0-2 16,0 0-28-16,8 7-6 0,2 3-1 0,3 1 0 16,-2 3-45-16,5 1-10 0,0 3-1 0,0 8-8 0,2-5 8 0,-2 5-8 15,0-5 0-15,2 5 0 0,-2 0 0 0,-5-5 8 16,2 1-8-16,-2-1 0 0,-3-5 10 0,0-2-10 15,-3-4 8-15,3-3-8 0,-3 0 8 0,0-2-8 16,-5-5 8-16,0 0-8 0,3 0 16 0,2-8-3 16,-5-3 0-16,3-3 0 31,2 4 0-31</inkml:trace>
  <inkml:trace contextRef="#ctx0" brushRef="#br0" timeOffset="18980.68">20743 7157 518 0,'0'0'46'0,"0"0"-37"15,0 0-9-15,-2-7 0 0,2 3 457 0,-3 1 90 16,-2-4 17-16,-3 3 4 0,3-3-395 0,-3-1-79 16,0 4-16-16,0-3-3 0,0 4-29 0,0-1-6 0,3-3 0 0,-6 4-1 15,0-1-31-15,1 4-8 0,2 0 0 0,-3 0 0 16,1 0 0-16,-1 0-10 0,1 7 1 0,-1 4 0 15,-2-4-18-15,2 5-3 0,-2-2-1 0,2 4 0 16,3 5 15-16,0-5 4 0,1 0 0 0,1 5 0 16,4-5-32-16,2 0-7 0,2 2-1 0,1-6 0 15,5 1-17-15,0-4-4 0,2-4-1 0,1 2 0 16,-1-5 39-16,4 0 8 0,-4-8 2 0,4 4 0 0,-4-3 25 16,1 0 11-16,-1-3-1 0,-2-6 0 0,-2 6 38 0,-1-8 7 15,0 3 1-15,-2-3 1 0,-1 4-28 0,1-5-5 16,0 5-2-16,-3-5 0 0,0 5 22 0,2 4 5 15,-2-1 1-15,0-1 0 0,3 5-21 0,0 4-4 16,-3-1-1-16,0 4 0 0,0 0-24 0,0 0 0 16,8 4 0-16,-3-1 0 0,0 8 0 0,3-3 0 15,0-1 0-15,3 7 0 0,-3 0 0 0,2 5-12 16,1-1 0-16,-1 4 1 16,1-4-23-16,-1 4-5 0,1-1-1 0,2 5 0 0,-2-12 40 0,5 5 0 15,0-5 0-15,-3 0 0 16,3-2-29-16,0-5 1 0,2-3 1 0,1-1 0 15,-1-6-8-15,1-4-1 0,2-5-1 0,0 1 0 0,3-3 57 0,-3-5 11 16,3-2 2-16,-3-5 1 0,-3 5-14 0,1-8-2 16,-3-4-1-16,2 0 0 0,-2-2-3 0,0-2-1 15,0-3 0-15,-3-3 0 0,-5-1-13 0,0 4 0 0,0 4 0 16,-3-1 0-16,-5 8 54 0,3 4 8 0,-6 3 2 0,1 4 0 16,-4 11-52-16,1 0-12 0,-5-1 0 0,2 8 0 15,-3 5 0-15,-2 5 0 0,0 1 0 0,-1 3 0 16,1 8 0-16,3 3 0 0,-4 4 0 0,1 4 0 15,-3 0 21-15,3-1 2 0,0 4 0 0,5 1 0 16,2 3-15-16,6 0-8 0,3-4 8 0,5 1-8 16,3-4-29-16,2-5-11 0,0 1-1 15,6-4-1-15,-3 1 27 0,2-12 6 0,3 1 1 0,0-4 0 16,-2-4 24-16,2-4 6 0,-2-3 1 0,-1-3 0 16,-2-4-23-16,5-4-15 0,-2-4 3 0,-1 4 0 0,-2-6 12 15,0-6 16-15,0 6-3 0,-3-6-1 0,3 2-12 0,-3-1 0 16,-2 4 0-16,-1-4 0 0,-2 4 54 0,-5 4 8 15,5-1 2-15,-6 4 0 0,1 1-53 0,0-2-11 16,-1 8 0-16,-2 1 0 0,0-1 12 0,0 4 6 16,0 0 1-16,0 0 0 0,0 0-19 0,0 0 0 15,0 4 0-15,0 3 0 0,3 1 0 0,-3 6 0 16,0-3 0-16,0 4 0 0,0-1-17 0,3 0 2 16,-1 2 1-16,4-2 0 0,-4 0 14 0,4 1 0 15,-1-4 0-15,5-1 0 0,9-3 0 0,-3 0 0 16,-16-7 0-16,10 5 0 0,1-5 0 0,2-8 0 15,-2 4 0-15,2-3 0 0,-2 0 0 0,-1 0 0 16,-2-8 0-16,3 4 0 0,-3 1 0 0,-6-1 0 16,6-4 0-16,-5 1 0 0,0 0 0 0,-1-2 0 15,-2 6 0-15,0-1 0 0,0-4 0 0,0 4 13 16,0 4-2-16,0 0-1 0,0 0-10 0,0 7 0 0,0 0 0 16,0 0 8-16,0 0-8 0,0 0 0 0,3 7 0 0,2 4 0 15,-2-4-10-15,5 5-1 0,-6-2 0 0,6 4 0 16,0-3 11-16,0 4 16 0,0-1-4 0,3-3-1 15,-1 4-11-15,4-1-16 0,-4-3 4 0,3 1 1 16,-5-2 11-16,8-3 0 0,-5-3 0 0,5-1 0 16,-1-3 0-16,-1-3 0 0,4-1 0 0,-2-3 0 15,-5 0 15-15,7-5 5 0,-2 5 0 0,3-7 1 16,-9-5-9-16,9 2-1 0,-1-1-1 0,-2-8 0 16,0 4 18-16,-3-3 4 0,0-4 1 0,1 4 0 15,-6-4-55-15,2 3-11 0,-7 1-3 0,-1 3 0 16,-2 1 15-16,-2 2 2 0,-6 8 1 0,-5 8 0 0,5-1 6 15,-3 11 2-15,-7 4 0 0,4 8 0 0,-4-2 10 0,-1 9 0 16,3 4 0-16,1 5 0 0,-4 1 0 0,3-3 0 16,14 7 0-16,-1-3-8 0,6-2 8 0,10-2 0 15,8 0 0-15,11-4-1381 0</inkml:trace>
  <inkml:trace contextRef="#ctx0" brushRef="#br0" timeOffset="22282.24">20339 6983 633 0,'5'-11'56'0,"-5"11"-44"16,0-3-12-16,0-1 0 0,0-3 131 0,2 0 24 0,-2-1 5 0,3 1 0 15,0 7-49-15,-1-4-11 0,1-3-1 0,0 7-1 16,-3 0-59-16,0 0-12 0,0 0-3 0,0 0 0 16,0 0-16-16,2 4-8 0,-2-4 8 0,3 7-8 15,-3 5 11-15,-3 2-3 0,-2 0-8 0,0 8 12 16,2-1 11-16,-5 5 1 0,-5-5 1 0,0 9 0 16,-1 3-10-16,-1-5-3 0,-1 5 0 0,0-4 0 15,0 1-123-15,3-6-25 0,-16 27-4 16,13-18-2-16</inkml:trace>
  <inkml:trace contextRef="#ctx0" brushRef="#br0" timeOffset="23875.44">18912 8129 2088 0,'8'-14'92'0,"-2"9"20"0,2 3-90 0,5 2-22 0,3-5 0 16,5 10 0-16,5-5 13 0,9 7-1 0,-1 0-1 0,8 4 0 16,1 4-11-16,-4 6 12 0,4 0-12 0,-1 5 12 15,-2 0-12-15,2 9 8 0,3-2-8 0,-5 0 8 16,2 7-8-16,-5-3 0 0,0-1 0 0,-2-1 8 16,-1 5-8-16,-5 0-12 0,0-7 2 0,-5 7 1 15,0-7 33-15,-3 7 6 0,0-7 2 0,-5 2 0 16,-3-2-19-16,-2-5-3 0,-1 3-1 0,-4-3 0 15,-4-2-1-15,-2 2-8 0,0-2 12 0,-5 0-4 16,-3-5 10-16,-5 5 2 0,0-5 0 0,-3 0 0 16,0-2 7-16,-3 2 1 0,-2-7 1 0,0 5 0 15,0-7-29-15,2-5 0 0,-2 7 0 0,5-7 0 16,-2 0-55 0,5-2-17-16,-3-3-3 0,8-2-954 0</inkml:trace>
  <inkml:trace contextRef="#ctx0" brushRef="#br0" timeOffset="24130.33">19524 9051 1785 0,'-11'-12'159'0,"11"12"-127"16,0 0-32-16,0 0 0 0,0 0 80 0,3 7 11 16,-1 0 1-16,4 0 1 0,-1 5-79 0,0 0-14 15,-2-3 0-15,2 5-12 0,-5 5 12 0,0 0 0 0,-5 2 0 0,0-2-8 16,-3 2 19-16,0-2 4 0,-3 0 1 0,-2-3 0 15,0 3 11-15,-1 0 2 0,1-3 1 0,0-4 0 16,0 2-8-16,2 0-2 0,1-7 0 0,2 5 0 16,2-5-3-16,1 0-1 0,5 0 0 0,3-2 0 15,-1-3-8-15,9 3-8 0,5-5 12 0,5 0-12 16,8-5 0-16,3 5 0 0,7-2 0 0,4-3-707 16,2 3-148-16</inkml:trace>
  <inkml:trace contextRef="#ctx1" brushRef="#br0">21378 10558 0,'0'0'15</inkml:trace>
  <inkml:trace contextRef="#ctx0" brushRef="#br0" timeOffset="41291.79">3101 2847 460 0,'0'0'20'0,"0"0"5"0,0 0-25 0,0 0 0 16,0 0 0-16,0 0 0 0,0 0 308 0,3 2 57 15,-3 5 11-15,0 2 3 0,5-2-219 0,-5 3-44 16,-5 2-9-16,5-1-2 0,5-1-25 0,-5 4-6 16,0-2-1-16,0 2 0 0,0 5-38 0,3-5-8 15,-6 4-2-15,3-1 0 0,3-5-11 0,-3 6-2 16,5-8-1-16,-5 6 0 0,0-6-11 0,2 4 12 16,1-2-12-16,0-5 12 0,-3-7-12 0,0 0 0 15,0 0 0-15,0 0 0 16,0 0-80-16,0 0-20 0,0 0-5 0,0-7-954 0</inkml:trace>
  <inkml:trace contextRef="#ctx0" brushRef="#br0" timeOffset="41642.94">2955 2647 864 0,'0'0'76'0,"-5"0"-60"0,0 4-16 0,0-1 0 16,5-3 214-16,0 0 40 0,-3 7 8 0,-5 0 2 15,-3 5-164-15,6-1-33 0,-6 3-7 0,4 1 0 16,-4 6 21-16,0 0 5 0,3 2 1 0,-2 6 0 16,5-1-33-16,2 5-6 0,-5 0-2 0,8 0 0 15,0 2-26-15,0-2-4 0,0 0-2 0,8 0 0 16,-3-5-14-16,8 2 8 0,-2-6-8 0,5 2 0 16,2-7 0-16,1-5-16 0,-1 5 1 0,4-12 1 15,4 0 1-15,-2-3 0 0,2-4 0 0,1-4 0 16,-6-3 13-16,3-5 0 0,0-2 0 0,2-7 0 0,-5-1 14 0,6-1-1 15,-3-5 0-15,-1-5 0 0,-4 0 4 0,-1-2 1 16,1-5 0-16,-3-5 0 0,-3-2-18 0,-5 0 0 16,-3-3 8-16,-2-8-8 0,-6 11 0 0,-2 0-11 15,-6 2 2-15,-5 10 0 16,-2 6-18-16,-9 6-3 0,-2 13-1 0,-8 6 0 16,0 11-16-16,-13 5-3 0,-3 9-1 0,3 5 0 0,5 2 36 0,0 5 15 15</inkml:trace>
  <inkml:trace contextRef="#ctx0" brushRef="#br0" timeOffset="42491.69">20574 8684 1792 0,'-5'-14'80'0,"2"9"16"0,3-2-77 0,-3 0-19 16,3-3 0-16,3-1 0 0,0-1 75 0,-1 5 11 16,4 0 2-16,-1 0 1 0,-2 0-22 0,2 2-5 15,-2 3-1-15,2-3 0 0,-5 5-6 0,0 0-2 16,0 0 0-16,2 7 0 0,1 10-21 0,-3-3-4 15,-3 0 0-15,3 7-1 0,-2-2-15 0,-1 2-4 16,1 0 0-16,-1 5 0 0,0-5-8 0,3 3 0 16,-2-8 9-16,2 3-9 0,0 0 0 0,0-5 0 0,0 0 0 15,2 0 0 1,1-7-88-16,0 0-12 0,-1-2-2 0,-2-5-973 0</inkml:trace>
  <inkml:trace contextRef="#ctx0" brushRef="#br0" timeOffset="42865.73">20373 8444 403 0,'-5'-7'36'16,"-1"5"-36"-16,1-3 0 0,5 5 0 16,-8 0 372-16,3 5 68 0,0 2 14 0,2 2 2 15,0 3-368-15,1 7-73 0,-1-3-15 0,3 10 0 0,0 7 37 0,3 0 11 16,-3 0 3-16,2 2 0 0,4 5-16 0,-4 0-3 15,3 0-1-15,1 0 0 0,4-2-15 0,1-3-4 16,5 0 0-16,0 3 0 0,5-10-4 0,0 5-8 16,3-5 11-16,0-2-11 0,-1 0 14 0,4-5-4 15,5-7-1-15,-1-2 0 0,1 0-9 16,5-10 10-16,0-2-10 0,3-7 10 0,-3-5-10 0,0-2 12 16,-5-7-12-16,2 0 12 0,-2-10-21 0,0-4-4 15,-3-5-1-15,-3-2 0 16,-2-15-147-16,-3 1-30 0,-2-10-5 0,-3 5-2 15,-8-1 93-15,-6-1 18 0,-2 7 4 0,-5 4 1 0,-6 5 113 0,-5 7 22 16,-2 7 5-16,-6 5 1 0,-2 6 60 0,-3 4 12 16,-6 4 2-16,-7 2 1 0,-6 12-66 0,1 4-14 0,-9 6-2 0,3 4-1 15,-2 10-43-15,4 1-8 0,1 6 0 0,8 2-677 16,2 5-135-16</inkml:trace>
  <inkml:trace contextRef="#ctx0" brushRef="#br0" timeOffset="47835.4">5080 6871 345 0,'8'-3'31'0,"-3"-2"-31"16,3 5 0-16,-3-7 0 0,3 7 82 0,0-7 10 16,0 3 3-16,3 4 0 0,-1-3-77 0,1-1-18 15,0 1 0-15,-1-1 0 0,1 1 22 0,-1-1 3 16,-2 4 1-16,3 0 0 0,-1-3 35 0,-2 3 7 16,3 0 2-16,-3 0 0 0,3 3-17 0,-1-3-3 15,1 0-1-15,-1 4 0 0,1-1-1 0,-1-3-1 16,4 4 0-16,-1-1 0 0,3-3-12 0,2 4-3 15,3-1 0-15,3-3 0 0,0 4-10 0,3-4-2 0,2 0-1 16,2 3 0-16,-2-3-19 0,6-3 0 16,-1 3 8-16,1 0-8 0,4-4 0 0,-4 4 10 0,4 0-10 0,-2 0 8 15,6 0-8-15,-6 4 0 0,-5-4 9 0,-1 3-9 16,4-3 14-16,2 4-2 0,2-4 0 0,4 5 0 16,4-5-2-16,-2 2-1 0,0-2 0 0,0 0 0 15,0 0-9-15,3-2 0 0,0-3 0 0,-1-2 0 16,4 3 0-16,-1-3 0 0,-3 4 0 0,-2-4 0 15,-5 3 10-15,2 1-10 0,-2-9 12 0,-3 8-12 16,0-3 30-16,-2 0-1 0,-1 0 0 0,-2-1 0 16,-1 1-7-16,-1 0-2 0,-7 7 0 0,1-4 0 15,-3 4-9-15,1 0-3 0,-4 0 0 0,1-3 0 16,-1-1-8-16,-2 4 0 0,-3 0 0 0,6 0 0 0,2-3 0 0,-3-1 0 16,1 1 0-16,-1-2 0 0,4 3 0 15,-1-3 0-15,0 5 0 0,-5-2 0 0,0 2 0 0,0-5 0 16,-1 5 0-16,-1-4 0 0,-1 1 0 15,-3-1 10-15,4 4-10 0,-4-3 10 0,-2 3-10 0,0-4 0 16,0 4 9-16,0 0-9 0,3-3 0 0,-3 6 0 16,0-3 0-16,2 4-8 0,-2-4 8 0,0 0 0 15,0 3-9-15,0-3 9 0,2 4 0 0,1-4 0 16,-3 0 0-16,0 3 0 0,2-3 0 0,-2 0 0 16,0-3 0-16,0 3 0 0,0 0 0 0,0 0 0 15,-3 0 0-15,3-4 0 0,0 4 0 0,-2 0 12 16,-1 0-12-16,3 0 12 0,-3-3-12 0,0-1 0 0,-5 4 0 0,0 0 8 15,0 0-8-15,6 4 8 0,-6-4-8 0,0 0 8 16,0 0-8-16,0 0 0 0,0 0 0 0,0 0 0 16,0 0 17-16,0 0 2 0,0 0 0 0,0 0 0 15,0 0-19-15,0 0-19 0,-6-7 4 0,1 3 1 16,2-4 14-16,1 8 0 0,2 0 0 0,-3-7 0 16,6-4 0-16,-3 4 0 0,0 0 0 0,0-1 0 15,2-6 0-15,4 7 0 0,-1-4 0 0,0 3 0 16,-5-6 15-16,6 3-4 0,-1-3-1 0,0-3 0 15,-5 1-10-15,3 1 0 0,2-6 9 0,0 2-9 16,-2-2 0-16,0 0 0 0,2-5 0 0,0 5 0 16,3-2 0-16,-5 6 0 0,0-6-10 0,-1 6 10 15,1-2 0-15,-3 1 0 0,-5-4 0 0,-1 4 0 16,6-4 0-16,-2 4 0 0,-4 1 0 0,-2-2 9 16,-2-2-9-16,5-5 0 0,-1 7 0 0,-2-6 0 0,-2 1-11 15,2-2 11-15,0-2-8 0,3 2 8 0,-1 0 0 0,1 0-8 16,0 0 8-16,-1 5 0 0,-2 0 0 0,3 2 0 15,-3 1 0-15,0 1-8 0,0 3 8 0,0-3 0 16,0 3 0-16,1 0-8 0,-4 2 16 0,3 3 4 16,0-3 1-16,0-2 0 0,0 2-13 0,-2 5 0 15,-1-2 0-15,0 2 0 0,1 0 0 0,-1 2 0 16,-2-2 0-16,0 7 0 0,2-5-10 0,-2 10-5 16,0-5-1-16,0 0 0 0,-1 2 16 0,1 3-11 15,0-5 11-15,2 5-10 0,-5-3-1 0,6-2 0 16,-1 0 0-16,-2 0 0 0,0 0 11 0,0 0 0 15,2 0 0-15,-2 0 0 0,-3 0 0 0,0-2 0 16,0-3 0-16,-2 5 0 0,-1-5 0 0,-7 3 0 0,-1-3 0 16,-5-2 11-16,-7 5-11 0,-1-3 0 0,-2 3 0 0,-6-3 0 15,3 5-8-15,0 0 8 0,-3-7-10 0,-2 7 10 16,0-7 0-16,-3 7-9 0,-5-5 9 0,2 5 0 16,3 5 0-16,0-5 0 0,-5 0 0 0,-3 0 0 15,-2 2 0-15,2 3 0 0,3 2 0 0,0 0 0 16,-1-2 0-16,1-3 12 0,3 3-4 0,-1-3 0 15,0 3-8-15,4-5 0 0,1 2-8 0,1-2 8 16,0-2 0-16,5 2 0 0,2-5 0 0,4 3 8 16,2-5-8-16,5 2 0 0,3-2-8 0,2 7 8 15,6-7 0-15,-3 2 9 0,6 3 0 0,2-3 0 16,0 3-9-16,3 2 0 0,2 0 9 0,1 0-9 16,2 0 0-16,0 2 0 0,3 3 0 0,-1 2 0 0,4 0 0 15,-4 0 0-15,4-2 0 0,-4 4 0 0,6-2 0 16,0 5-8-16,0 0 8 0,0-3 0 15,0 3 0-15,0 0 0 0,3-3 0 0,0 5 0 0,-3-2 0 16,2 2-8-16,-2 0 8 0,0-2 0 0,0 7 0 0,-2-3 0 16,2 10 0-16,-3-5 0 0,0 5 0 0,1 0 0 15,-6 7 0-15,5 2 0 0,-2-2 0 0,0 5 0 16,2-3 0-16,0-2 0 0,1 7 0 0,-4 0 0 16,6 2 0-16,3-2 0 0,-3 5 0 0,3-3 0 15,-3-2 0-15,2-2-8 0,1-5 8 0,-3-2 0 16,3 2 0-16,-1-3 0 0,1-6 0 0,0 6 0 15,2-9 0-15,-3 5 0 0,6-9 0 0,-2 2 0 16,2-5 0-16,0-3 8 0,0 3-8 0,-3-6 9 0,3-1-9 0,0 0-572 16,2 0-120-16</inkml:trace>
  <inkml:trace contextRef="#ctx0" brushRef="#br0" timeOffset="49783.37">16507 10088 230 0,'6'-14'20'0,"-6"9"-20"0,-3-2 0 0,3 2 0 16,0-2 138-16,3 0 23 0,-3 0 5 0,2 5 1 16,1-5-129-16,2-3-26 0,3 3-4 0,0 0-8 15,-5 0 10-15,2 5-10 0,3-3 10 0,-3-2-10 16,-5 7 40-16,3-5 1 0,2 3 1 0,1-3 0 15,-1 5 10-15,3-7 3 0,-3 7 0 0,6-2 0 16,4 2-12-16,1-5-3 0,-2 5 0 0,9 0 0 0,7 5-20 0,1-3-4 16,4-2 0-16,2 7-1 0,2-7-15 0,9 5 0 15,2-5 0-15,6 0 0 0,5 0 0 0,0 0 12 16,2 0-3-16,3 0-1 0,0 0 4 0,3-5 1 16,3 5 0-16,-4-2 0 0,-4 2 5 0,2-5 1 15,0 3 0-15,0-3 0 0,-2 3 17 16,-1-3 3-16,-4 3 1 0,-1-3 0 0,-5 3 4 0,0-3 2 15,-1-2 0-15,-1 2 0 0,-1 3-22 0,-2-3-4 16,-6 3 0-16,-5-3-1 0,-3 3-8 0,-2-3-2 16,-5-2 0-16,-1 0 0 0,-2 2-9 0,-3 5 10 15,-2-7-10-15,-4 0 10 0,-1 7-2 0,-1-7-8 16,-5 5 12-16,0-3-4 0,-3 5-8 0,-5 0 8 0,5 0-8 16,-5 0 8-16,0 0-8 0,0 0 0 0,0 0 0 0,0 0 0 31,-5 5-111-31,-3-3-21 0</inkml:trace>
  <inkml:trace contextRef="#ctx0" brushRef="#br0" timeOffset="57547.13">8702 3639 345 0,'0'0'31'0,"5"-2"-31"16,1-3 0-16,-1 3 0 0,-5 2 88 0,5-5 11 15,3-2 2-15,0 5 1 0,0-3-62 0,0 5-13 16,5-2-3-16,1-3 0 0,-1 5-2 0,3-3-1 16,2-1 0-16,3 4 0 0,0-5-21 0,3 3-15 15,5 2 3-15,3-5 0 0,3 5 12 0,2-2 15 16,2 2-3-16,4 2-1 0,-4-2 16 0,4 0 3 15,2 0 1-15,2-2 0 0,6-3 4 0,0 5 1 0,0 5 0 0,0-5 0 16,2 0-15-16,1 0-2 0,2-5-1 0,0 5 0 16,1 0-2-16,-6 0 0 0,2 5 0 0,-5-10 0 15,-2 5-16-15,0-2 0 0,-1-3 0 0,1 5-9 16,-3 0 9-16,-3-2 0 0,-2-3 0 0,-3 5-8 16,-5 0 17-16,-3-3 4 0,-3-1 1 0,-5 4 0 15,-2-5-14-15,-6 5 0 0,-2-2 0 0,-6 2 0 16,-5 0-18-16,0 0 0 0,-8 7 0 0,-10-7 0 15</inkml:trace>
  <inkml:trace contextRef="#ctx0" brushRef="#br0" timeOffset="58192.4">3879 3703 403 0,'29'2'17'0,"-11"3"5"0,6-5-22 0,5-5 0 16,3 5 0-16,10 0 0 0,9-2 84 0,2-3 12 15,5 5 2-15,-3-7 1 0,4 7-23 0,4-7-4 16,1 2 0-16,-1 3-1 0,-2 2-27 0,0-5-6 15,-3 3-1-15,0-5 0 0,-2 2-20 0,-1 3-4 0,-2-3-1 0,0 5-534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53:45.98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5466 11831 403 0,'6'-3'36'0,"-1"3"-36"0,3 0 0 0,0-4 0 16,5 4 52-16,0-3 3 0,6-2 1 0,5-2 0 15,-3 7-38-15,5-7-7 0,6 7-2 0,0-4 0 16,-1 1 11-16,4 3 1 0,2 0 1 0,0 0 0 16,0-4 34-16,3 8 6 0,-3-4 2 0,5 0 0 15,0 0-8-15,1 0 0 0,2 3-1 0,2-3 0 0,1-3-2 0,0 3 0 16,-1 0 0-16,1-4 0 16,-3 1-42-16,2-1-11 0,-2 1 0 0,0-1 0 0,-2-4 0 15,-1 1 8-15,-2 0-8 0,-6 3 8 0,-2-3-8 0,-6 4 0 16,-2-1 9-16,-3-4-9 0,0 8 11 0,-5-7-3 15,-5 7 0-15,2-2 0 0,-5-3 4 0,3 5 1 16,-3 0 0-16,0 0 0 0,-3 0-13 0,0-4-8 16,3 4 8-16,-3 0-13 0</inkml:trace>
  <inkml:trace contextRef="#ctx0" brushRef="#br0" timeOffset="3990.84">3522 3658 522 0,'0'0'23'0,"0"0"5"15,5 0-28-15,3 0 0 0,0 0 0 0,0 0 0 0,2-7 53 0,4 7 6 16,4-7 1-16,1 2 0 0,-1 3-2 0,9-5 0 16,-1 0 0-16,6 2 0 0,-3 3-14 0,5-3-4 15,1 5 0-15,2-2 0 0,-3-3-12 0,0 5-4 16,1-3 0-16,-1-1 0 0,1 4-9 0,-1-5-3 16,3 3 0-16,0 2 0 0,5 0-12 0,-2 0 0 15,0 0 0-15,0-5 0 0,2 5 0 0,0-2 0 16,3-3 0-16,-2-2 0 0,-1 5 14 0,0-3 0 15,-2-2 0-15,0 7 0 0,-3-5-6 0,-3 3-8 16,-2 2 11-16,-3-5-11 0,-3 3 9 0,-2-3-9 16,0-2 0-16,-3 5 9 0,-2 2 6 0,-1-5 1 15,-2 3 0-15,0-3 0 0,2 5-4 0,-2-3 0 16,-2-1 0-16,-1 4 0 0,0-5-2 0,0 5-1 16,-2-2 0-16,-1-3 0 0,1 5-1 0,-3 0 0 15,2 0 0-15,-2-2 0 0,-2-3-8 0,-1 5 0 0,3-2 0 0,-8 2 0 16,0 0 0-16,5-5 0 0,-2 5 0 0,-3 0 0 15,0 0 0-15,0 0 0 0,0 0 0 0,0 0 0 32,0 5-36-32,-5-3-8 0,-1 5-3 0,-2-2 0 0</inkml:trace>
  <inkml:trace contextRef="#ctx0" brushRef="#br0" timeOffset="5776.24">3900 3712 403 0,'18'0'36'0,"1"7"-36"0,7-7 0 0,1 0 0 16,5 0 65-16,7 5 7 0,4-5 0 0,2 0 1 15,2 2-49-15,1 3-11 0,0-5-1 0,2 7-1 16,0-7-11-16,0 0 0 0,1 0 0 0,-1 5 8 15,-2-3-8-15,-1 3 0 0,-5-5 0 0,-2 0 0 16,-3-5 9-16,0 5 0 0,-2-2 0 0,-4-3 0 16,1 3 11-16,-3-3 1 0,3 0 1 0,-3 3 0 15,0-3 10-15,-2 5 1 0,-4-7 1 0,-1 7 0 16,1-2-18-16,-1 2-3 0,-4 0-1 0,1 0 0 16,-3-5-12-16,-3 5 0 0,0 0 0 0,-2 0 0 0,-3 0 8 15,-8 0-8-15,7 0 11 0,-7 0-11 0,0 0 0 0,0 0 0 16,0 0 0-16,0 0-12 0,0 0 35 0,0-7 7 15,3 7 2-15,-3-7 0 0,-3 4-32 0,1-1 0 16,-1-1 0-16,1 3 0 0,-1-3 12 0,-2 5-3 16,5 0-1-16,-3 0 0 0,3 0-8 0,-3 0 0 15,3 0 0-15,0 0 0 16,0 0-21-16,0 0-7 0,0 0 0 0,0 0-1 0</inkml:trace>
  <inkml:trace contextRef="#ctx0" brushRef="#br0" timeOffset="7190.07">6609 3872 403 0,'16'0'36'0,"3"0"-36"0,7 0 0 0,1 0 0 15,4-7 68-15,1 7 8 0,5 0 0 0,3 0 1 16,-3 0-41-16,5 5-9 0,1-3-2 0,2-2 0 15,-3 0-25-15,0 5 0 0,-2-3 0 0,0-2 0 16,-1 0 0-16,-2 0 0 0,-2 0 12 0,-1 0-4 16,-2 0-8-16,-3-2 8 0,0-3-8 0,-2 5 8 15,-1-2-8-15,-5-3-16 0,0 3 4 0,-5-3 1 16,-3 5 11-16,1 0 0 0,-1 0 0 0,-5 0 0 16,-3 0 0-16,0 0 0 0,-5 0 0 0,0 0 0 15,0 0-12-15,0 0-1 0,0 0 0 0,0 0-312 16</inkml:trace>
  <inkml:trace contextRef="#ctx0" brushRef="#br0" timeOffset="7889.73">8858 3677 658 0,'32'0'29'0,"-13"0"7"0,7 0-36 0,3 0 0 0,8 0 0 0,3 0 0 15,5 7 29-15,0 0-1 0,5-7 0 0,3 7 0 16,5 0-12-16,3 0-4 0,-3 0 0 0,6-2 0 16,-3 2-12-16,2 0 0 0,3-2 0 0,0-3 0 15,-2-2 9-15,-3 5-1 0,-3-3 0 0,-2-2 0 16,2-2 13-16,-3 2 3 0,1-5 0 0,-3-2 0 15,-3 7 8-15,-5 0 3 0,-3-7 0 0,-5 7 0 16,-5-5-12-16,-3 3-3 0,-5 2 0 0,-5 0 0 16,-1 0-20-16,-7 2 0 0,-1 3 0 0,-2-5 0 15,-8 0-18-15,0 0-2 0,0 0 0 0</inkml:trace>
  <inkml:trace contextRef="#ctx0" brushRef="#br0" timeOffset="9952.19">5525 6727 403 0,'10'-12'17'15,"-5"8"5"-15,3-3-22 0,3 4 0 0,2-1 0 0,6-4 0 16,4 1 87-16,7 0 13 0,4 3 2 0,8 1 1 15,3-4-63-15,6 0-12 0,-1 2-2 0,8-2-1 16,3 5 8-16,2-3 2 0,4 1 0 0,-1 1 0 16,2-1-2-16,4 4 0 0,-1-3 0 0,3-1 0 15,3 1-11-15,-5 3-2 0,-1-5-1 0,0 5 0 0,1-7-19 0,-3 7 10 16,2-7-10-16,-2 3 8 0,-3 1-8 0,-2-1 8 16,-4-3-8-16,-1 4 8 0,-4-1-8 0,-5 1 0 15,-7 3 0-15,-9-5 0 0,-5 5 0 0,-5 5-11 16,-8-2 3-16,-5 1-345 15,-9-1-69-15</inkml:trace>
  <inkml:trace contextRef="#ctx0" brushRef="#br0" timeOffset="12450.75">8131 11976 288 0,'0'0'25'0,"2"-4"-25"16,4 1 0-16,-1-1 0 0,-5-3 152 0,8 0 24 16,2-3 6-16,-2-2 1 0,-2 5-97 0,-1 0-19 15,8-4-4-15,0 3-1 0,1-3-14 0,4 4-2 16,1 0-1-16,4 0 0 0,1-1-6 0,0 1-2 15,0 0 0-15,2 3 0 0,1-3-9 0,-1 4-1 16,-2-4-1-16,3 2 0 0,4 3-26 0,-2-3 8 0,-7 5-8 0,1-2 0 16,-1-3 0-16,-4 5 0 0,1 0 0 0,-1 5 0 15,1-5-10-15,-3 0 10 0,2 0 0 0,-2 0-9 16,0-5-3-16,-3 5 0 0,0 0 0 0,0-4 0 16,-2 1 12-16,0 3-13 0,-1 0 5 0,-4 0 8 15,-6 0-20-15,7 0 4 0,-7 0 1 0,0 0 0 31,0 0-41-31,0 0-9 0,0 0-2 0</inkml:trace>
  <inkml:trace contextRef="#ctx0" brushRef="#br0" timeOffset="14134.4">9496 12132 979 0,'-8'-10'43'0,"5"6"9"0,1-4-41 0,2 4-11 16,-3 1 0-16,3 3 0 0,0 0 30 0,0 0 4 16,0 0 1-16,0 0 0 0,0 0-35 0,0 7-14 15,3 5 1-15,-1-2 0 0,1 1 13 0,2 4 0 16,3-1 0-16,0-3-9 0,3 3 25 0,-1 1 6 16,6 3 1-16,0 1 0 0,0-2-6 0,5-3-1 15,3 5 0-15,2-5 0 0,6-3 0 0,3-3 0 16,4 3 0-16,6-4 0 0,5-4-8 0,6 1-8 15,0-4 12-15,4-4-12 0,7-3 8 0,1 0-8 16,4 0 0-16,-1-1 0 0,1-3 8 0,-1-3-8 0,3 4 0 0,0-2 0 16,3 1 8-16,-3 1-8 0,0-1 0 0,0-1 0 15,0 2 0-15,-2-1 0 0,-3 4 0 16,-1-1 0-16,-4-3 0 0,5 4 0 0,-3-3 0 0,-3-1 0 16,-2 3 16-16,-3-3-3 0,1 4-1 15,1-7 0-15,1 6-3 0,0-3-1 0,-3-3 0 0,3 4 0 16,-3-2 15-16,1 1 2 0,-4 1 1 0,3-1 0 15,-2-1 5-15,-3 5 1 0,-3 0 0 0,-5 4 0 16,-3-1 1-16,1 1 1 0,-1-1 0 0,-2 4 0 16,-1 0-16-16,1 7-3 0,0-3-1 0,0 3 0 15,-6 0 0-15,3 5 0 0,-5-2 0 0,-1 1 0 16,-1-1-14-16,-1 1 0 0,0 4 0 0,0-4 0 16,-3 3-13-16,1-2-6 0,-6 2-1 0,0-4 0 15,-2 2 20-15,-3 2 0 0,-9-3 0 0,4-4 0 16,-6 0-19-16,3 1 3 0,-2-1 1 0,-4-3 0 0,-2-4 15 15,0 0 0-15,0 0 0 0,0 0 0 0,0 0 0 0,6 0 8 16,-1 0 0-16,0-4-8 0,3-3 0 0,3 4 0 16,-1-9 0-16,3 5 0 0,3 0 0 0,0-4 0 15,3-4 0-15,-1 4 0 0,3-3 0 0,3-1 0 16,5 4 0-16,3-6 0 0,5-2 0 0,5 5 0 16,1 0 0-16,2-5 0 0,2 8 0 0,1-3 0 15,2-1 0-15,-2 4 0 0,2-3 0 0,0 6 0 16,3-3 0-16,0 8 0 0,3-1 0 0,-3-3 0 15,2 7 0-15,6-3 0 0,-3 3 0 0,3 0 0 16,0 3 0-16,0 4 0 0,0-3 13 0,0-1-4 16,2 6-1-16,6-2 0 0,0 0-8 0,5 3-11 15,-3-3 3-15,3 4 0 0,8-3 8 0,-2 3-13 0,-4-1 5 16,1-6 8-16,0 8-24 0,2-5 4 0,-2 0 0 0,-3-4 0 16,-2 4 11-16,-4-3 9 0,4-1-12 0,-1 1 12 15,1-4 12-15,-4 5 10 0,-1-5 2 0,1 0 0 16,1-5 16-16,5 5 4 0,3-7 1 0,-6 3 0 15,-2 1-16-15,0-4-3 0,10 3-1 0,-7-3 0 16,-1-1-10-16,-5 1-3 0,1 3 0 0,-1-3 0 16,2 0 6-16,-4 4 1 0,-3-1 0 0,-3-4 0 15,-5 1-19-15,-3 0-19 0,3 0 4 0,-3-4 1 16,3 3 66-16,-2-3 12 0,-1 4 4 0,-2 0 0 31,-1 0-96-31,-2 0-18 0,-3-8-4 0,3 8-1 0,0 0 51 0,-2-4 0 0,-4 3 0 0,-2-3 0 16,-2 4 0-16,-3 0 8 0,-3-3-8 0,-5-2 0 15,-1 1 0-15,-7 1 0 0,0-1 0 0,-5 3 0 0,-1-3 0 0,-4 4 0 16,-4 0 0-16,-2-3 0 0,0 3 0 16,-5 0 0-16,-6-2 0 0,-2 2 0 15,0 4-151-15,-6-1-33 0</inkml:trace>
  <inkml:trace contextRef="#ctx0" brushRef="#br0" timeOffset="16778.66">19275 10892 1094 0,'0'0'97'0,"0"0"-77"0,0 0-20 0,0 0 0 16,0 0 120-16,0 0 21 0,0 0 4 0,8 7 1 15,-3 0-85-15,-2 7-17 0,-1-2-3 0,1 7-1 16,0-3 12-16,-3 10 3 0,0 0 0 0,0 2 0 16,-3-2-31-16,0 7-5 0,3-5-2 0,-2 3 0 15,-1-3-17-15,0-2 0 0,1-5 0 0,-1 5 0 16,3-7-55-16,-2-3-8 0,2-1-1 0</inkml:trace>
  <inkml:trace contextRef="#ctx0" brushRef="#br0" timeOffset="18428.78">19280 10845 1926 0,'-10'-14'85'0,"7"9"18"0,0-2-83 0,1 5-20 16,2-3 0-16,0-2 0 0,2 2 51 0,4 3 5 16,4-3 2-16,3 3 0 0,3-3-43 0,3 5-15 15,5 0 9-15,2-2-9 0,1 4 8 0,2-2-8 0,5 7 8 0,0 5-8 16,-2-5 0-16,0 7 0 0,-3 0 0 0,-5 5 0 15,-3-5 0-15,-2 5 0 0,-6 2 0 0,-5-2 0 16,0 2 0-16,-6-2-9 0,-4 7 9 0,-4-5-10 31,-4 5-13-31,-3-5-2 0,-6 0-1 0,1-2 0 0,-1 2 14 0,-5-2 4 0,3-5 0 0,-3 0 0 16,3-2 8-16,-3 0 0 0,6-5-9 0,-1 0 9 16,1-5 0-16,2 3 0 0,3-5 0 0,-1 0 0 15,6 0 0-15,3-5 8 0,0-2-8 0,7 0 0 16,4 0-11-16,2-5-7 0,2-2-2 0,6 5 0 15,5-3-12-15,0 0-2 16,1 5-1-16,1 0 0 0,1 5 23 0,0-3 4 0,-3 5 8 0,3 0-13 16,-5 7 23-16,2-2 5 0,-3 2 1 0,1 0 0 15,-3 0 12-15,-3 5 2 0,-3-3 1 0,1 3 0 16,-3-2-8-16,0 1-2 0,0 1 0 0,0-3 0 0,-3 3 0 0,3 0 0 16,3-3 0-16,-3-2 0 0,2 5-13 0,1-5-8 15,2 0 10-15,0 0-10 0,3-2 8 0,3-3-8 16,-1-2 0-16,-2 0 9 0,-3 0-9 0,3 0 12 15,0-7-12-15,0 5 12 0,-3-3-12 0,-2-2 0 16,-1 0 0-16,-2 3 8 0,0-6-8 0,-3-2 0 16,1 1 9-16,-4 4-9 0,-2-8 0 0,0 1 0 15,-2 3-10-15,-1-4 10 0,0-1-13 0,-2 0 4 16,-3 1 1-16,3 1 0 0,-3 0 8 0,3 0 0 16,-6 2 0-16,3-2 0 0,0 7 0 0,0-5 9 15,3 10-9-15,-3-3 0 0,0 3 28 0,0 4 0 16,3 3-1-16,0 2 0 0,-3 0-27 0,5 7 0 0,0 0 8 15,6 5-8-15,-3 2 0 0,5 5 0 0,3-5 9 0,3 1-9 16,2 1 0-16,3-2 0 0,0 0 0 0,5-6 0 16,0 3-16-16,3-6-4 0,-3-3 0 15,6-1-1-15,-4-4 9 0,4-4 3 0,-3 0 0 0,2-4 0 16,-2-4 9-16,2-6 0 0,3 0 0 0,-2 0 0 16,-1-5 9-16,1-7-9 0,-3-2 12 0,-1 2-12 15,-1-9 13-15,-4 2-4 0,1-7-1 0,-3 5 0 16,-3-10-8-16,0 5 8 0,-2 0-8 0,-6 0 8 15,0 5-8-15,-2-3 0 0,-3 10 0 0,0 7 8 16,-5 2 11-16,-1 0 1 0,-2 5 1 0,-2 2 0 16,-1 10 31-16,-2-3 5 0,2 10 2 0,1 2 0 15,-4 7-27-15,4 0-4 0,-1 10-2 0,3-1 0 16,3 8-26-16,0-3 0 0,0 5 0 0,-1 2 0 16,6 5 0-16,-2-2 0 0,4-5 0 0,-2 2 0 15,6-2-23-15,1 0-3 0,1-5-1 0,3-2 0 16,5 0-19-16,0-5-4 0,-3 0-1 0,5-6 0 15,4 3-37-15,-1-6-7 0,3-5-1 0,-1-4-1 16,-1 1-93-16,1-1-18 0,4-3-4 0,-3-3-1 16,-3-1 111-16,3-4 22 0,-3 1 5 0,-3-2 1 0,1-3 44 0,-3-2 9 15,-3 0 1-15,-2-5 1 0,-4 5 134 0,-1 0 26 16,-4-2 6-16,-2 1 1 0,0-1 28 0,-2-1 5 16,-4 8 2-16,1-3 0 0,-3 1-57 0,3 3-11 15,0-6-3-15,-3 7 0 0,2 0-36 0,1 0-8 16,-3 3-2-16,0 1 0 0,0-2-50 0,0 5-16 15,3 0 10-15,-3 5-10 0,0-5 8 0,0 7-8 0,0 0 8 0,0 7-8 16,-2-7 0-16,2 8-14 0,0 3 2 0,0-4 0 16,3 5 1-16,-3 0 1 0,5-5 0 0,-2 7 0 31,5-7-24-31,0 5-5 0,0-7-1 0,3 2 0 16,2-7-6-16,0 7-2 0,0-7 0 0,6-2 0 15,0-3 8-15,-1 3 0 0,1-5 1 0,-1 0 0 0,-2-5 27 0,0 3 12 0,3-5-10 0,-3-5 10 16,2 5 0-16,-2-5-9 0,0-2 9 0,0 0 0 15,0 0 12-15,-5-5 8 0,5 1 2 0,-3 3 0 16,0-1 5-16,-2-1 1 0,-1 1 0 0,1 4 0 16,2 0 4-16,-2 3 2 0,-3-3 0 0,3 10 0 15,-1-3-12-15,-2 5-2 0,0 0-1 0,0 0 0 16,0 0-19-16,3 7 0 0,0 0 0 0,-3 0 0 0,0 0 0 16,5 10 0-16,-2-3 0 0,-3 0 0 0,2 0 0 15,1 5 0-15,0-5 0 0,2 0 0 0,0 0 0 0,3 1 0 16,0 1 0-16,3-7 0 0,-1 6 0 0,1-11-9 15,-1 8 9-15,1-10-8 0,2 3 0 0,0-3 0 16,1-4 0-16,1-3 0 0,-1 3 8 0,-1-3 0 16,0-6 0-16,3 3 0 0,0-6 0 0,-3 0 0 15,3-5 8-15,0-2-8 0,-6 0 18 0,4-5-1 16,2 0 0-16,-1-7 0 0,4 1-7 0,-3-4-2 16,2-4 0-16,-2 0 0 0,0 7-8 0,0-7 8 15,-3 7-8-15,-2 5 8 0,-3 0 12 0,0 2 1 16,-3 7 1-16,0 0 0 0,-2 5-1 0,2 7 0 15,-2 0 0-15,-3 7 0 0,0 0-5 0,0 0 0 0,-5 7-1 0,-1 5 0 16,1 2-15-16,0 7 0 0,-3-2 8 0,2 7-8 16,-1 2 0-16,1-2 0 0,-7 2 0 0,8 3 0 15,-3-3 0-15,0 7 9 0,3-2-9 0,-1-2 8 16,4-3-8-16,2 0 0 0,0-2 0 0,2 0 0 16,4 0 0-16,1-2 0 0,-1-6 0 0,4 3 0 15,-2-2 0-15,3-5 0 0,2 1-9 0,0-8 9 16,-2 4 0-16,2-4 0 0,3-2 8 0,-3-5-8 15,3 0 11-15,0-5-11 0,0 3 12 0,2-10-12 16,-2 5 13-16,5-5-4 0,1-2-1 0,1-7 0 16,-1 2-8-16,-1-2 8 0,0 0-8 0,-3-5 8 15,1 0-8-15,-3 0-12 0,0 5 2 0,-3 2 1 16,-2-2 1-16,-1 7 0 0,-5 0 0 0,-2 2 0 16,-3-2 8-16,0 9 0 0,0-2 0 0,-3 5-8 15,1 2 0-15,-6 0 0 0,3 2 0 0,-3 5 0 0,2 5 8 0,-2 0 0 16,0-3 0-16,-2 10-8 0,7 0-1 0,-2-2 0 15,2 1 0-15,1 3 0 0,-1 3 9 0,3-3 0 16,0 0 0-16,5 1-8 0,1-4 8 0,-1 1 0 16,3-5 0-16,2 0 0 0,4 0 0 0,-1 1 0 15,-3-4 9-15,6-4-9 0,-3 0 0 0,1 1 0 16,2-8 0-16,-1 0 0 0,4-3-8 0,-3-2 8 16,0-2-13-16,2-7 5 15,1 3-166-15,-3-4-33 0</inkml:trace>
  <inkml:trace contextRef="#ctx0" brushRef="#br0" timeOffset="18562.18">21127 10833 1497 0,'-21'-2'66'0,"16"-3"14"0,-3 5-64 0,8 0-16 0,0 0 0 0,5 5 0 16,3-3 218-16,5 3 40 0,6 2 8 0,10-4 2 15,5 1-211-15,8 3-41 0,6-7-16 0</inkml:trace>
  <inkml:trace contextRef="#ctx0" brushRef="#br0" timeOffset="19004.09">22505 10831 1897 0,'0'0'84'0,"6"-5"17"0,-4 5-81 0,6-2-20 16,-5-3 0-16,5 5 0 0,5 0 60 0,0 5 7 15,-2-3 1-15,5 5 1 0,-6-2-11 0,9 5-2 16,-3 1-1-16,2 3 0 0,1 5-13 0,-1 0-2 16,1 2-1-16,-1 5 0 0,-2 2-31 0,-5-2-8 0,7 0 0 15,-10-5 0-15,3 7 0 0,-3-4 0 0,5-3 0 0,-2 0 0 16,-9-7 0-16,9 0 0 0,-3-2 0 0,0 0 0 16,-3-5 0-16,0-5 0 0,3-2 0 0,3-2 0 15,-3-3 0-15,0-2 0 0,-3-4 0 0,0-4 0 16,3 1 9-16,0-4 4 0,-2 1 1 0,-1-6 0 15,3 1 8-15,-3-6 2 0,0 2 0 0,3-2 0 16,0-3-24-16,-3 3-18 0,1 2 3 0,7 5 1 31,-8 2-136-31,11 3-27 0,3-15-6 0,-1 15-1 0</inkml:trace>
  <inkml:trace contextRef="#ctx0" brushRef="#br0" timeOffset="19185.61">23233 10772 2023 0,'0'0'89'0,"5"-2"19"0,1 2-86 0,2 0-22 16,0 0 0-16,2 0 0 0,1 2 80 0,-3-2 11 15,8 0 2-15,-6 5 1 0,9-3-35 0,-6 3-7 16,5-3-2-16,-4 3 0 0,4-3-50 0,1-2-19 16,2 5 1-16,-8-5 0 15,6 0-183-15,-4 0-37 0,7-5-7 0,-1-2-2 0</inkml:trace>
  <inkml:trace contextRef="#ctx0" brushRef="#br0" timeOffset="19350.16">23487 10650 1094 0,'0'0'97'0,"-3"-5"-77"15,-5 5-20-15,1-2 0 0,4 4 183 0,-2 3 33 16,-6-3 6-16,3 5 2 0,3 0-105 0,0 5-21 0,-3-5-4 0,0 5-1 16,-3 2-41-16,3 0-9 0,-2-2-2 0,2 2 0 15,0 0-32-15,-3 0-9 0,-2-2 0 0,0-3 0 31,2 3-74-31,-5 2-19 0,3-7-4 0,-3 5-1 16,0-5-110-16,3 0-23 0,-19 5-4 0,22-10-1 0</inkml:trace>
  <inkml:trace contextRef="#ctx0" brushRef="#br0" timeOffset="19470.84">23315 10779 1285 0,'0'0'56'15,"0"0"13"-15,0 0-55 0,0 0-14 0,0 0 0 0,0 0 0 16,8 0 67-16,-5-2 10 0,5-3 3 0,-3 5 0 15,3 0-57-15,-3-2-11 0,3-3-3 0,3 1-481 16,-3 1-96-16</inkml:trace>
  <inkml:trace contextRef="#ctx0" brushRef="#br0" timeOffset="19607.48">23506 10624 403 0,'8'-14'17'0,"-8"9"5"0,0-2-22 0,0 5 0 16,-8-8 0-16,5 8 0 0,-5-3 319 0,5 3 59 16,-2-3 12-16,0 5 2 0,-3 0-212 0,3 5-42 15,-3-3-9-15,-3 3-1 0,3 2-44 0,3 7-9 16,0-7-2-16,-3 5 0 0,5 2-37 0,-2 5-8 15,2-5-2-15,3 5 0 0,0-3-26 0,3 3 0 16,-3 2-9-16,8-6-768 16,-3 3-154-16</inkml:trace>
  <inkml:trace contextRef="#ctx0" brushRef="#br0" timeOffset="19884.74">24323 10713 2131 0,'5'-2'189'0,"-2"-5"-151"0,5 2-30 0,0 3-8 16,-3-3 62-16,3 5 11 0,-8 0 3 0,5 5 0 16,-2-3-26-16,2 5-5 0,-5 0-1 0,0 12 0 15,-5 0-19-15,-3 2-4 0,-2 0-1 0,2 10 0 16,-11-7-12-16,3 6-8 0,3-2 10 0,-5 3-10 15,2-3 20-15,-3 0-1 0,3-2-1 0,6 2 0 16,-1-2-18-16,1 0 0 0,2 0 0 0,2-5 0 16,-2 0-19-16,6-2-7 0,2-5-2 0,2 0 0 15,4-2-131-15,-4-5-26 0,6 0-6 0</inkml:trace>
  <inkml:trace contextRef="#ctx0" brushRef="#br0" timeOffset="20026.88">24053 10975 1728 0,'0'0'76'0,"0"0"16"0,0 0-73 0,0 0-19 16,0 0 0-16,8 0 0 0,-5 0 136 0,10 4 23 15,-2-4 5-15,-1 7 0 0,9-2-134 0,-1-3-30 16,9 5 0-16,-3 0-1028 0</inkml:trace>
  <inkml:trace contextRef="#ctx0" brushRef="#br0" timeOffset="20250.28">24485 11073 1267 0,'0'0'112'0,"0"0"-89"0,-8 5-23 0,0-3 0 16,8-2 213-16,-6 7 39 0,-2 0 7 0,1 5 1 15,-1-5-124-15,0 7-26 0,0 1-5 0,5-4-1 16,0 3-43-16,-2 0-9 0,5 5-1 0,0-7-1 16,5 5-34-16,-2-6-6 0,8 3-2 0,-3-2 0 15,2-2-8-15,-2 1 0 0,8-4 0 0,-5-2 0 16,7-3 0-16,1-4-17 0,-4-3 4 0,1-2 1 31,-2 0-23-31,-4 0-4 0,6-5-1 0,-8-2 0 0,0-4 26 0,-5 1 5 0,-3-6 1 0,0 1 0 16,-8-3-39-16,-11 3-7 0,1 4-2 0</inkml:trace>
  <inkml:trace contextRef="#ctx0" brushRef="#br0" timeOffset="20795.02">19759 12292 172 0,'8'-15'16'0,"-3"11"-16"0,1-3 0 0,-1 0 0 0,0-3 317 0,0 3 61 16,1-5 12-16,-4 8 2 0,1-3-236 0,-3 0-47 16,0 4-9-16,0 3-3 0,-3-4 19 0,3 4 4 15,-5 0 1-15,0 0 0 0,0 4-48 0,-3 3-9 16,2 3-3-16,1 1 0 0,0 4-40 0,-1 3-8 15,1 4-1-15,3-1-1 0,2-2-11 0,-3 2 0 16,0 2 0-16,3-2 0 0,3-6 0 0,0 6 0 16,2-3 0-16,0-3 0 0,3-4 0 0,0-1 0 15,0-3 0-15,2-2 0 0,4-5 0 0,2 0 0 16,2-8 0-16,3 4 0 16,0-10-112-16,1 0-17 0,-1-5-4 0,0-2-899 0</inkml:trace>
  <inkml:trace contextRef="#ctx0" brushRef="#br0" timeOffset="20915.7">19804 11925 2088 0,'0'0'92'0,"0"0"20"0,0 0-90 0,0 4-22 0,0 3 0 0,3 0 0 16,5 1 0-16,0-4 0 0,5 3 0 0,5 0-612 16,6 0-130-16</inkml:trace>
  <inkml:trace contextRef="#ctx0" brushRef="#br0" timeOffset="21153.06">20315 11904 2484 0,'0'0'55'0,"-3"-8"11"0,0 1 2 0,1-4 1 0,-1 8-55 0,3-4-14 16,0 7 0-16,0 0 0 0,0 0 51 0,0 0 7 16,0 0 2-16,0 0 0 0,0 0-30 0,3 7-6 15,-1 3 0-15,-2 6-1 0,-2 5-15 0,-1 0-8 16,-2 8 8-16,0 4-8 0,-3 0 0 0,-3-1 9 15,-2 1-9-15,2 3 0 0,-5 1 8 0,6-1-8 16,-6 1 0-16,5-1 0 0,1-8 0 0,2 2 0 16,0-1 0-16,0-8 0 0,5-2-12 0,3 2 0 15,0-3 0-15,0-3 0 16,3-8-35-16,0 0-6 0,2 0-2 0,3-3-730 0,-3-4-147 16</inkml:trace>
  <inkml:trace contextRef="#ctx0" brushRef="#br0" timeOffset="21286.7">20063 12118 1785 0,'0'0'159'0,"0"0"-127"0,0 0-32 0,8 4 0 15,0-1 116-15,3 1 18 0,2-1 3 0,3-3 1 16,5 7-117-16,6-7-21 0,4 4-8 0,1 3-664 16,8-7-132-16</inkml:trace>
  <inkml:trace contextRef="#ctx0" brushRef="#br0" timeOffset="22302.02">20712 12162 2329 0,'0'0'51'0,"-6"-4"10"0,1-4 3 0,-3 1 2 0,3 3-53 0,-6 1-13 16,1-4 0-16,-1 3 0 0,3-3 73 0,0 7 12 16,0-3 3-16,0 3 0 0,0 3-55 0,0 1-10 15,3 3-3-15,-3 0 0 0,0-4-20 0,3 8-15 16,0 1 3-16,-1-2 0 0,4 4 3 0,-4 2 1 15,6-2 0-15,3 0 0 16,0 1-16-16,2-1-2 0,3 0-1 0,3 2 0 0,-1-2 8 0,3 0 2 16,3 1 0-16,0-1 0 0,3-3 17 0,-1 4 0 15,-2-4 0-15,3-1 0 0,-4 1 0 0,1 4 0 16,-2-8 0-16,-1 4 0 0,-5-1 0 0,2-3 0 16,-2 5 0-16,-5-5 0 15,-1-3-26-15,-4-1-2 0,-3 4 0 0,-3-7 0 16,-8 4-8-16,0 4-3 0,-5-8 0 0,-3 0 0 15,0 0-9-15,0 0-3 0,-2-8 0 0,2 4 0 0,0 4 59 0,3-7 12 0,2 0 3 0,4 4 0 16,1-1 40-16,6-3 8 0,6 2 1 0,2 5 1 16,0-3-22-16,8-4-5 0,2 3-1 0,6 4 0 15,0-3-37-15,5-1-8 0,6 1 0 0,2 3 0 16,5-4 0-16,1 4 0 0,-4 0 0 0,4 0 0 16,-4 0 0-16,1 0 0 0,0 0 0 0,-3 0 0 15,-2 0 0-15,-1-7 8 0,-2 7-8 0,-3-7 0 16,0-1 9-16,0 4-9 0,-5-3 8 0,3 0-8 15,-3-3 13-15,-6-2-2 0,1-2-1 0,-3 0 0 16,0-5-10-16,0 8 0 0,-6-3 0 0,1-5-11 16,-3 5-5-16,0 0 0 0,-5-5-1 0,-1 5 0 15,-2 4 17-15,0-2-12 0,0 1 12 0,-2 4-10 0,-1 0 10 0,1 0-12 16,-1 7 12-16,1 0-12 0,2 0 12 16,0 4 0-16,0 3 0 0,2 0 0 0,-1 3 0 0,1 1 0 15,4 4 0-15,-1 3-8 0,0-3 8 0,3 3 0 16,0-4 0-16,3 5 0 0,2-2 0 0,1 2 0 15,1-5 0-15,-1-3 0 0,4-1 0 0,4 2-12 16,-1-5 12-16,3 0-12 0,0-3 12 0,2-1 11 16,3-3-3-16,0 0 0 0,6-7-8 0,-1 0 0 15,1 0 0-15,-3-8 8 0,2 1 4 0,0-4 1 16,1-1 0-16,-1-2 0 0,1-1-5 0,-1-3-8 16,1-1 11-16,-1-7-11 0,1-3 12 0,-1-4-4 15,3 0 0-15,-2-2-8 0,-3-3 0 0,-3 5 0 16,0 1 0-16,-8 3 0 0,-2 10 10 0,-3 0 8 0,-6 8 2 15,1 1 0-15,0 5 16 0,-3 5 3 16,-3 0 1-16,0 3 0 0,3 4-4 0,-8 4 0 0,0 3 0 0,-2 5 0 16,2 2-28-16,-3 0-8 0,-2 8 0 0,0-1 0 15,2 5 0-15,-2 4 0 0,0-2 0 0,0 5 0 16,-1 0-17-16,1 3-2 0,0-4 0 0,2 4 0 16,-5 1 19-16,3-1 0 0,0-3 0 0,0 7 0 15,-1-5 0-15,1-2 12 0,0 4-3 0,0-1-1 16,-3-10 21-16,0 9 4 0,3-5 1 0,-3-1 0 15,3-1-10-15,-3 2-3 0,0-1 0 0,0-1 0 16,0-2-21-16,3 0 0 0,0 2 0 0,0-2 0 16,5-5 0-16,-3 5 0 0,8-7 0 0,1 2 0 15,2-10-26-15,2 4-3 0,6-1-1 0,0-3 0 16,3-4-5-16,2-4-1 0,3-3 0 0,2 0 0 16,1 0 18-16,-1-7 3 0,1 0 1 0,2-7 0 0,3-1 14 15,0-3 0-15,2-8 0 0,-2 5 0 0,0-8 0 16,2 4 0-16,-7-1 0 0,5 0 0 0,-8-2 0 15,-3 2 0-15,-3-3 0 0,-2 8 0 0,-8-5 0 0,-2 1 0 16,-4 6 0-16,-4-2 0 0,-6 2 10 0,-3 2-2 16,-2-1 0-16,-3 6 0 0,-2-2 0 0,-1 4 0 15,6-2 0-15,3 8 0 0,2-3 10 0,8 7 2 16,0-3 0-16,8 3 0 16,0 0-93-16,8 0-19 0,0 3-3 0,13-3-1 15,3 0-103-15,5 0-21 0</inkml:trace>
  <inkml:trace contextRef="#ctx0" brushRef="#br0" timeOffset="23487.69">21220 12343 633 0,'0'0'56'0,"0"0"-44"0,-6 0-12 0,-2 3 0 16,0-3 147-16,0 4 27 0,1-4 6 0,7 0 0 15,-3 3-60-15,-2-3-13 0,5 0-3 0,-6 4 0 16,1 3-43-16,2-4-9 0,1 2-1 0,2-5-1 16,2 7-21-16,4 0-4 0,-1-3-1 0,3-1 0 15,0 1 13-15,2-4 3 0,1 3 0 0,0-6 0 16,-1 3 0-16,3-4 0 0,-2-3 0 0,5 0 0 16,0-5-18-16,-3 2-3 0,3-4-1 0,-3-5 0 15,-2 8-10-15,2-10-8 0,-3-1 9 0,1 4-9 0,-3-8 0 0,0 2 0 16,0-6 0-16,0 1 0 0,0 1-15 0,0-5-2 15,-3 0-1-15,0-4 0 0,-2 1 6 0,2 1 2 16,-2 2 0-16,-3 3 0 0,-3 8 10 0,-2 4 0 16,2 1 0-16,-2 5 0 0,-3 5 8 0,3 0 1 15,-3 3 0-15,0 4 0 0,-3 0-9 0,1 7 8 16,-1 4-8-16,1 1 8 0,-1 2 3 0,6 0 0 16,-3 8 0-16,2 3 0 0,1 1-2 0,2 3 0 15,1-4 0-15,-3 4 0 0,2 1 0 0,3-2 0 16,-3 1 0-16,-2 1 0 0,5-2 18 0,0 1 3 15,-3 1 1-15,3-6 0 0,0 2-3 0,3 0-1 16,2 2 0-16,1-2 0 16,1-8-133-16,1 4-26 0</inkml:trace>
  <inkml:trace contextRef="#ctx0" brushRef="#br0" timeOffset="27922.62">2387 10478 403 0,'-3'-7'17'0,"3"7"5"16,0-7-22-16,0 5 0 0,3-3 0 0,-1-2 0 15,6 2 58-15,-5-2 7 0,2 5 2 0,6-5 0 0,-1-5-28 0,6 5-6 16,-5 0-1-16,7 0 0 0,-2-5 68 0,5 3 12 16,3-3 4-16,-3 0 0 15,3 5-32-15,3-2-7 0,-1-3-1 0,6 7 0 0,-1-2-19 0,-1 5-4 16,4-3-1-16,-2 3 0 0,7-3-35 0,-2 5-7 15,8 5-2-15,0 2 0 0,3 2-8 0,-3-4-11 16,3 2 3-16,-1 5 0 0,9-5-7 0,-9 2-1 16,9-2 0-16,2 3 0 0,-2-3 7 0,2-5 1 15,8 5 0-15,-2-7 0 0,2 5 8 0,3-5 0 16,2 0 0-16,0 0 0 0,6-5 0 0,3-2 0 16,7 5 0-16,0-3 0 0,3-7 11 0,0 5-3 15,3 0 0-15,2 5 0 0,-5-5 0 0,3 2-8 0,2 3 12 16,-3-3-4-16,-2 5-8 0,-5 0 0 0,2-5 0 15,-5 10 8-15,0 0-8 0,-2-3 0 0,-4 3 0 0,4-3 8 16,-1 5-8-16,-2-2 0 0,-3-3-10 0,0 3 10 16,0-3 0-16,3 3 0 0,-3-5 0 0,0 5 0 15,-2-3 0-15,2-2 0 0,0-7 0 0,2 7 0 16,1-7 0-16,0 2-9 0,0 3 9 0,2-5 0 16,0 2 0-16,-2-2 0 0,0 0 0 0,0 0 0 15,2 2 0-15,-2 5 0 0,-1 0 0 0,-2 0 0 16,-5-2-14-16,3 2-1 0,-1-5 0 0,-2 5 0 15,-6 7 15-15,-2-2-11 0,0-5 11 0,0 0-10 16,-3 2 10-16,3 3 0 0,0-5 0 0,2 0-8 16,1 5 8-16,-3-5 0 0,0-5 0 0,5 5 0 15,3 0 0-15,-1 0 0 0,-2 0 0 0,-2 0 0 16,5-5 0-16,0 3 0 0,-1 4 0 0,-2-2 0 16,1 5 0-16,-4-5 0 0,1 0 0 0,2 0 0 0,-3 0 0 0,1 5 0 15,-3-3 0-15,-1 3 0 0,-1-3 0 0,2-2 0 16,-3 0 0-16,0 5 0 0,3-3 0 0,0-2 0 15,-3 0 0-15,0 0 0 0,3 0 0 0,2-2 0 16,4 2 0-16,-1-5 0 0,0 5 12 0,3 0-3 16,-3-7 0-16,5 5 0 0,3-3-9 0,3 0 0 15,-5 3-12-15,2-3 12 0,0-2 0 0,2 5 0 16,-2 2 0-16,1-5 0 0,-4 3 0 0,0-3 0 16,1-2 0-16,-1 7 0 0,1-7 0 0,-3 7 0 15,2 0 0-15,0-5 0 0,4 3 0 0,1 2 0 16,-2 0 0-16,3-5 0 0,2 3 0 0,3-3 0 0,3 5 0 0,2-2 0 15,-2-3 12-15,5 3-4 0,3-3 0 0,2 5 0 16,0-2-8-16,0-3 0 0,6 5-12 0,-3 0 12 16,-3 0 0-16,3 0 0 0,3-5 0 0,-4 3 0 15,4 2 0-15,0 0 0 0,-1 0 0 0,3 0 0 16,0-5 8-16,-2 5-8 0,2 0 8 0,-5 0-8 16,-3-2 0-16,1-3 0 0,-1 5 0 0,0 0 0 15,-2 0 0-15,-3-2 0 0,2 2 0 0,-2-5 0 16,-5 5 10-16,0 0 3 0,-3 0 1 0,2 0 0 15,-4 0-14-15,-6 0 0 0,-3 0 0 0,-5 0 0 16,3 0 0-16,-5 0 0 0,-4 0 0 0,-4 0 0 16,-3 0 9-16,-6 0-1 0,-4-2 0 0,-3 2 0 15,-6 0 7-15,-2 0 1 0,-3 0 0 0,-3-5 0 16,1 5-8-16,-6 0 0 0,-5 0-8 0,-3 0 12 16,0 0-25-16,-2 0-6 0,-1 0-1 0,-10 0-737 15</inkml:trace>
  <inkml:trace contextRef="#ctx0" brushRef="#br0" timeOffset="28957.85">15989 10095 576 0,'2'-12'25'0,"-2"12"6"16,6-2-31-16,-1-3 0 0,3 3 0 0,-3-3 0 15,3 5 98-15,3 0 14 0,-1-5 2 0,4 3 1 0,-1 2-43 0,3 2-8 16,2 3-1-16,3-5-1 0,3 0 0 0,11 0 0 15,2 7 0-15,8-7 0 0,-3 7-33 0,8-2-6 16,3-3-2-16,5 3 0 0,1-3-5 0,9 3-2 16,6-3 0-16,3 3 0 0,0 0-14 0,5-3 0 15,3 3-9-15,-1-3 9 0,4-2 0 0,4 5 0 16,9-3 0-16,-3 3 0 0,-1-3 13 0,7 5-4 16,-1-2-1-16,5-3 0 0,-4 3 17 0,1 2 3 15,6 0 1-15,1 5 0 0,-7-5-5 0,4 0 0 16,-1 5-1-16,1-5 0 0,-1 0-4 0,3 0-1 15,-2-5 0-15,-1 3 0 0,1 2-10 0,-3-2-8 0,-3-3 9 16,0-2-9-16,-2 0 10 0,-1 0-10 0,-5 0 10 16,-5 0-10-16,0 0 28 0,-2 0-1 0,-1 0 0 0,-2 0 0 15,-9 0-7-15,-2 0 0 0,1 0-1 16,-7 0 0-16,-4 0-19 0,-6 0 8 0,-10 0-8 0,-3 0 0 16,-8-2 8-16,-6 2-8 0,-4 0 0 0,-6 0 0 15,-2 0 0-15,-9 2 0 0,1-2 0 0,-3 0 0 31,-8 0-25-31,0 0-9 0,0 0-2 0,0 0-841 0</inkml:trace>
  <inkml:trace contextRef="#ctx0" brushRef="#br1" timeOffset="167629.63">3963 3783 345 0,'16'-12'15'0,"-5"7"4"0,7 3-19 0,-2-3 0 16,8-2 0-16,0 5 0 0,5-3 190 0,0 5 34 15,0-2 8-15,3-3 0 0,0 5-177 0,-3 0-36 16,3-2-7-16,-3-3-2 0,-5 0-10 0,5 3 0 15,-3 2-12-15,3-5 12 0,-5-2 0 0,2 5 0 0,4-3 0 0,-4-2 0 16,3 0-9-16,-2 0 9 0,2 7 0 0,-3-7 0 16,1 7-10-16,-4-5 10 0</inkml:trace>
  <inkml:trace contextRef="#ctx0" brushRef="#br1" timeOffset="169558.3">18674 3557 864 0,'0'0'38'0,"0"0"8"0,0 0-37 0,6 0-9 16,2-5 0-16,-3 3 0 0,0 2 0 0,3 0-16 16,3 0 4-16,2-5 1 0,-3 5-10 0,1 0-3 15,5 0 0-15,-6 5 0 0,6-5 24 0,-5 0 0 16,2 7 0-16,-2-7 8 0,2 0 8 0,-2 4 2 16,4-1 0-16,-1 2 0 0,2-3 7 0,2 3 2 15,1-3 0-15,2 3 0 0,3-5-7 0,5 2 0 16,5-2-1-16,6 5 0 0,-1-5 1 0,6 7 0 15,6-7 0-15,-1 4 0 0,3-1-20 0,8 2 8 16,0-5-8-16,5 2 0 0,3 5 8 0,-3-2-8 16,0-3 0-16,3 3 0 0,-1-3 11 0,-1 3-11 0,-4 7 10 0,-2-3-10 15,-6-2 0-15,-2 0 0 16,0-2 0-16,-5 2 0 0,-6 0 0 0,1-2 0 16,-4 2 12-16,-4-5-3 0,-9 5-9 0,-2 0 0 0,-6-7 0 0,-2 5-330 15,-2 2-61-15</inkml:trace>
  <inkml:trace contextRef="#ctx0" brushRef="#br1" timeOffset="170292.88">13573 3604 1256 0,'0'0'28'0,"0"0"5"0,0 0 2 0,5-3 0 0,3-1-35 0,-2 4 0 16,2 0 0-16,2 0 0 0,3 7 0 0,1-7-9 15,4 5-1-15,6-3 0 0,2-2 19 0,9 0 4 16,2 0 1-16,8 0 0 0,5 0 39 0,6 0 8 16,5 0 2-16,5 0 0 0,2 0-25 0,7 0-5 15,4 0-1-15,0 0 0 0,6-2-32 0,2-3 0 16,1 2 0-16,-1-1 0 16,-5-3-36-16,0 2-13 0,61-2-3 0,-45 5-1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54:50.6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4950 3585 1206 0,'0'0'53'0,"0"0"11"0,0 0-51 0,0 0-13 15,0 0 0-15,0 0 0 0,0 0 57 0,8 0 9 16,-2 5 2-16,2-5 0 0,-3 0 20 0,3 2 4 15,0-2 0-15,2 5 1 0,4-5-22 0,-1 4-5 16,0-4-1-16,5 0 0 0,1-4-38 0,2 4-8 16,0 0-2-16,-2-5 0 0,5 3 6 0,-1 2 1 15,1-5 0-15,5 3 0 0,1-3 0 0,1-2 1 16,4 0 0-16,2-5 0 0,-3 5-25 0,3 0 0 16,3 0 0-16,2 0 0 0,-2-3 0 0,2 1 0 15,3 7 0-15,3-3 0 0,-6-2 0 0,3 0 0 0,-3 0 0 0,1 4 0 16,-6-1 0-16,0-1 0 0,0 5 0 0,0 0 0 15,-5-2 0-15,2 2 12 0,0 0-12 0,4 0 12 16,-1 0-3-16,-3 0 0 0,-2 0 0 0,-1 0 0 16,1 0-9-16,-3 0 12 0,-2 0-12 0,5 0 12 15,-6 0-12-15,6 0 0 0,-1-5 0 0,1 5 0 16,-5 0 8-16,-1-2-8 0,-2 2 0 0,2-5 8 16,-2 5-8-16,0-2 0 0,-3 2 0 0,0-5 0 15,-2 5 0-15,-1-2 0 0,-2 2 0 0,3-5 0 16,-3 5 0-16,0-3 10 0,-1-1-10 0,1 4 10 15,-2-3-10-15,-1-1 0 0,0 4 9 0,-2 0-9 0,2 0 12 16,0-5-1-16,-2 5-1 0,-3 0 0 0,2-2 14 0,-2-3 2 16,3 5 1-16,-1 0 0 15,-2 0-16-15,0-2-3 0,0 2-8 0,0 0 12 0,0 0 4 16,0 0 1-16,-8 0 0 0,8 0 0 0,0 0 13 0,0 0 2 16,-8 0 1-16,8 0 0 0,0-5-18 0,-1 3-4 15,-1-3-1-15,-1 5 0 0,0-7-10 0,1 7 8 16,-4-7-8-16,4 2 8 0,-6-2 4 0,2 0 0 15,1 0 0-15,0 0 0 0,-3 0-12 0,2-7 0 16,1 2 0-16,-3-2 0 0,0 0 8 0,2 0 0 16,-2-5 0-16,3 0 0 0,0-9-8 0,2 7 0 15,-2-5 0-15,5 0 0 0,-3 0 0 0,6-5-11 0,-4 1 3 0,4-3 0 16,0-2 8-16,-1 2 0 0,3 0 0 0,-2-3 0 16,-3-1 0-16,3-3 0 0,-4 7 0 0,1 5 0 15,0-5 0-15,-5 5 0 0,0 2 0 0,2 0-8 16,-5-2 17-16,-3 2 4 0,-2-3 1 15,2 1 0-15,-2-2-14 0,-3 1 0 0,3 1 0 0,0-2-10 16,-3 1 10-16,2 4 0 0,1-4 0 0,2 3 0 16,-2 5 24-16,2-2 6 0,1 2 2 0,-1 2 0 15,0 2-32-15,1-1 0 0,-1-1 0 0,1 5 0 16,-1 0 0-16,3-1 0 0,-5 4 0 0,2-3-10 16,0 2 20-16,1 5 4 0,-4-3 1 0,1-1 0 15,2 3-4-15,-4 1-1 0,-1-4 0 0,0 4 0 16,0 0 12-16,0 0 2 0,-5-1 1 0,-1 1 0 15,-2 0-25-15,-2 0 0 0,-6 3 0 0,0-3 0 16,0-1-35-16,-2 1-12 0,-8 3-2 0,-1 4-1 16,1-7 14-16,-6 4 2 0,-2 3 1 0,-6-4 0 0,1 4 13 0,-6 0 4 15,-3-3 0-15,-5 3 0 0,3 0-4 0,-5 3-1 16,-1-3 0-16,-7 0 0 0,7 0 10 0,-2 0 3 16,2 0 0-16,-7-3 0 0,7 3 8 0,-2 0 0 15,5 3 0-15,-5 1 0 0,5-4 13 0,3 0 5 16,0 3 1-16,-3 1 0 0,6-1-19 0,4-3 0 15,4 4 0-15,2 3 0 32,2-2 0-32,-17 9 13 15,-25 3-2-15,8 6-1 0,27-6-10 0,10-1-9 16,6-2 9-16,5 0-13 0,5 1 13 0,3-4-11 16,2-1 11-16,3 1-10 0,0 4 18 0,6-4 3 15,-3-1 1-15,2-3 0 0,-2 5-12 0,5-1 8 16,0-1-8-16,3 1 8 0,-1 1-8 0,1-2 0 0,2 4 0 0,3-2 0 15,0 6 8-15,3-1 0 0,2 6 0 0,1-2 0 16,2 8-8-16,5 1 8 0,0 1-8 0,0 6 8 16,1-1-8-16,1 4 0 0,1 4 0 0,3 3 0 15,-3-4 0-15,2 11 0 0,-2 5 0 0,0-5 0 16,-5 5 0-16,-4-5 10 0,4 4-2 0,-3-1-8 16,0 2 8-16,-5-5-8 0,-1 0 0 0,1-2 0 15,-3-5 0-15,3 0 0 0,-6 0 0 0,3 0 0 16,0-7-64-16,0-5-19 0,-3 5-4 0,1-7-1084 15</inkml:trace>
  <inkml:trace contextRef="#ctx0" brushRef="#br0" timeOffset="907.87">17592 2052 115 0,'0'0'0'0,"0"0"10"0,0 0-10 0,0 0 0 0,0 0 0 0,5 7 0 16,-2-3 276-16,0 3 52 0,-1 0 12 0,1 5 1 15,0-2-188-15,-1 1-37 0,-2-1-8 0,3 9-2 16,-3-5-34-16,3 9-6 0,-1-2-2 0,1 8 0 16,0 1-2-16,-1 1-1 0,1 6 0 0,2-1 0 0,-2 4-37 15,2 0-8-15,0-3-2 0,-2-1 0 16,2-1 1-16,-2 5 0 0,2-3 0 0,-2-1 0 16,-3 4-5-16,0-7-1 0,3 2 0 0,-6-2 0 0,3 0 11 0,-3 0 3 15,-2-7 0-15,2-1 0 0,-2-1 5 0,0-1 2 16,-1-6 0-16,4 6 0 0,-6-6-30 0,3 2 0 15,-1-5 0-15,1 0 0 16,2-2-24-16,1-1-7 0,-1-1-1 0,3-3-1 16,0-7-142-16,0 0-28 0</inkml:trace>
  <inkml:trace contextRef="#ctx0" brushRef="#br0" timeOffset="1855.38">17748 1852 288 0,'0'0'25'16,"8"0"-25"-16,0-3 0 0,5 3 0 31,3-4 223-31,42-6 39 16,56-9 8-16,8 1 2 15,-32 3-49-15,-5 1-10 0,-3 3-1 0,5 1-1 0,-5-2-170 0,0 1-33 16,-3 4-8-16,9-7 0 16,-6 6-22-16,0 1-4 0,2 0-1 0,4 3 0 15,-12 1-22-15,-2-1-5 0,1 4-1 0,1 0 0 0,-15 0 44 0,5 0 11 16,-5 0 0-16,3 0 0 15,-14 0-53-15,0 0-9 0,0 0-2 0,-5 0 0 0,-5 0 50 0,-3 0 14 16,-2 0 0-16,-4 0 0 0,-2 4 0 0,-2-4 0 16,-9 3 0-16,1-3 0 0,-1 0 0 0,-2 4 0 15,-2-4 0-15,-4 3 0 0,3 1 0 0,-2-4 0 16,-1 0 0-16,-2 5 0 0,-8-5 12 0,6 2 4 16,-1-2 1-16,-5 0 0 0,0 0-27 0,0 0-6 15,5 0 0-15,-5 0-1 0,0 0 17 0,0 0 0 16,0 0 0-16,8 5 0 0,-8-5 0 0,0 0 0 0,0 0 0 15,0 0 0-15,0 0 0 0,6 3 0 0,1 4 0 16,1-7 0-16,-8 0-19 0,3 4 0 16,2-1 0-16,3 1 0 0,-5-1 31 0,5 1 5 0,0 3 2 0,-3 1 0 31,0-4-67-31,1-1-12 0,-1 4-4 0,0 0 0 0,-2-3 52 0,-3 3 12 0,3 0 0 0,-3 8 0 16,-3-8 48-16,3 0 13 0,-3 4 3 0,1 4 0 15,-4-1-33-15,1-3-7 0,-3 4 0 0,3 3-1 16,0 1 19-16,2-2 4 0,0 9 1 0,3-1 0 15,0 1 9-15,0 2 1 0,0 1 1 0,0 1 0 16,3-1-46-16,-3 3-12 0,3-3 0 0,-3 11 0 16,-3-3 0-16,0 3 0 0,3 3 0 0,-5-3 0 15,-6 0 41-15,1 0 7 0,-1 0 0 0,3-5 1 16,-2 2-27-16,-1-1-6 0,6 1 0 0,-3-1-1 16,3-1 39-16,-1 3 8 0,1-3 2 0,-3 2 0 0,5-4-64 0,-2-2-28 15,0 2 3-15,2 0 0 0,1-7 40 0,-1 7 8 16,0-5 1-16,1 2 1 0,2-6-25 0,0 6 0 15,0-8 0-15,-3-1 0 0,-5 0 33 0,5-2 2 16,3 0 0-16,3-5 0 0,-3 5-5 0,3-5-1 16,-3-5 0-16,2 3 0 0,-2 2 12 0,3-7 3 15,-6 5 0-15,3-5 0 0,3 5-20 0,-3-5-3 16,0 0-1-16,0 0 0 0,0 0-20 0,-3 0 0 16,3 0 0-16,-2-2 8 0,-1-3-8 0,3 5 0 15,-3-7 0-15,-2 5 0 0,-3-3 0 0,3 3 11 16,-3-5-3-16,0 0 0 0,-8 0-17 0,3 0-4 15,-6-5-1-15,-4 3 0 16,-1-3-26-16,-5 3-4 0,-3-5-2 0,-10 0 0 16,-3 2-24-16,-11 2-5 0,-10-1-1 15,-8-3 0-15,2 2 10 0,-4 3 2 0,-12-5 0 0,-15 0 0 16,8 2 24-16,-8-2 6 0,-6 0 1 0,-18-5 0 0,13 10 33 0,-2-5 14 0,-6 2-1 0,-15-2 0 16,18 0 10-16,-6 0 1 0,9 7 1 0,13-5 0 31,15 3-65-31,1-3-12 0</inkml:trace>
  <inkml:trace contextRef="#ctx0" brushRef="#br0" timeOffset="12883.99">20704 4481 2188 0,'0'0'48'0,"0"0"11"0,-6 7 1 0,1 0 1 0,0 0-49 0,-1 5-12 15,1-5 0-15,0 0 0 0,0 0 43 0,-1 5 5 16,1-5 2-16,2 5 0 15,-2-5-131-15,2 0-27 0,6 0-4 0,2 0-2 0</inkml:trace>
  <inkml:trace contextRef="#ctx0" brushRef="#br0" timeOffset="82664.1">3662 5558 1177 0,'2'-7'52'0,"-2"7"11"0,3-7-51 0,5 2-12 16,-5 3 0-16,7-3 0 0,-2 3 34 0,5-3 4 15,1 5 1-15,2-2 0 0,-1-3-22 0,7 3-4 16,1-3-1-16,1 5 0 0,5 0-12 0,0-5 0 16,1 3-12-16,1-3 12 0,6 3 0 0,0 2 9 15,0 0 1-15,8 0 0 0,0-5 6 0,3 5 0 16,-3 0 1-16,3 5 0 0,-3-5-1 0,5 2-1 0,3-2 0 0,5 0 0 16,3 5-3-16,0-5 0 0,2 0 0 0,1 0 0 15,2 0 0-15,5 0-1 0,3 2 0 0,0 3 0 16,1-5-11-16,1 5 0 0,1-10 0 0,0 10 8 15,-1-3-8-15,4-2 0 0,2 0 0 0,-3 0 8 16,3-2-8-16,-2-3 0 0,-1 5 0 0,0-5 0 16,3 3 10-16,0-3-10 0,0 3 12 0,0 2-12 15,3-5 10-15,0 3-10 0,-3-3 8 0,0 5-8 16,-3-2 8-16,3-3-8 0,3 3 0 0,-3-3 8 16,0-2 4-16,0 2 0 0,0-2 0 0,3 7 0 15,-6-2 24-15,0-3 4 0,1 3 2 0,-1-3 0 16,1 3-12-16,-4-3-2 0,1 5-1 0,-6-2 0 15,1 2-12-15,2-5-3 0,5 5 0 0,-2-5 0 16,-8 5-12-16,5 0 9 0,3 0-9 0,-1 0 8 0,-2 0-8 16,-2 0 0-16,2 5 0 0,-3-5 0 0,1 0 0 0,-1 5 8 15,-5-3-8-15,-2-2 0 0,-3 0 0 0,-6 5 0 16,4-3 0-16,-4-2 0 0,-2 0 0 0,0 0 8 16,-5 0-8-16,-1 0 0 0,-4 0 10 0,-1 0-10 15,-2 0 12-15,-3 0-12 0,0-2 0 0,-6-3 0 16,-2 5 0-16,-2-2-12 0,-3 2 12 0,-3-5 13 15,-5 5-2-15,0-5-1 0,-3 3-10 0,-5 2 12 16,0 0-12-16,-3 0 12 0,-2-5-12 0,-3 5 0 16,0 0 0-16,0 0-606 15,0 0-128-15</inkml:trace>
  <inkml:trace contextRef="#ctx0" brushRef="#br0" timeOffset="84004.1">11411 4702 1029 0,'0'0'92'0,"0"-2"-74"15,3-5-18-15,0 0 0 0,-1-3 84 0,1 3 12 16,-3 5 4-16,0 2 0 0,3-5 9 0,-3 5 3 16,0 0 0-16,0 0 0 0,5-2-32 0,3-3-7 15,-8 5-1-15,8 5 0 0,0-3-32 0,2 5-6 16,1 0-2-16,2 5 0 0,-2 7-3 0,2-5-1 16,0 7 0-16,3 5 0 0,-3 0-13 0,3 0-3 15,-3-3-1-15,1 8 0 0,2-3-11 0,-3-2 8 16,3 0-8-16,-3-3 8 0,0 3-8 0,0-5 10 15,3 5-10-15,-3-7 10 0,3-5-10 0,0 0 12 16,-3-2-12-16,1-5 12 0,-4-2 22 0,1-3 5 16,2-2 1-16,-2-2 0 0,-1-8-11 0,1 1-1 0,-1-3-1 15,-2-2 0-15,0-5 13 0,0 5 4 0,0-7 0 0,-3 0 0 16,1-5-20-16,-1 0-3 16,-2 0-1-16,2 0 0 0,0 5-20 0,-2 0 0 0,0 0 0 0,-1 2 0 15,1-2 8-15,-3 2-8 0,2 5 8 0,1-5-8 16,-3 5-16-16,3 2-8 0,-3 3-2 0,2-3-802 15,1 3-161-15</inkml:trace>
  <inkml:trace contextRef="#ctx0" brushRef="#br0" timeOffset="84497.78">12496 4615 1116 0,'0'0'49'0,"0"0"11"0,6-2-48 0,-6 2-12 16,2-5 0-16,4-2 0 0,-1 7 24 0,0-2 2 16,0-3 1-16,-2 0 0 0,2 3 60 0,-5 2 12 15,0 0 2-15,6-5 1 0,-6 5-18 0,0 0-4 0,0 0-1 0,0 0 0 16,0 0 0-16,0 0 0 0,0 0 0 0,-6 5 0 16,-2 2-6-16,0-2-1 0,1 2 0 0,-4 2 0 15,0-2-20-15,-2 5-4 0,3 2 0 0,-4 5-1 16,1 0-7-16,0 2 0 0,-3-5-1 0,3 10 0 15,0 0-22-15,2-5-4 0,0 10-1 0,1-8 0 16,4 3-4-16,1 0-8 0,3 0 11 0,4-5-11 16,-2 0 0-16,3 5 0 0,2-7 0 0,3 2 0 15,0 0 12-15,5-2-12 0,0 0 12 0,1-5-12 16,-1 0 16-16,0 0-3 0,3-7-1 0,0 5 0 16,0-5-3-16,0-7-1 0,0 5 0 0,2-5 0 15,1-5-8-15,-1 5-11 0,1-7 3 0,-4 2 0 16,-1-2-141-16,-1-2-28 0,8-17-6 15,-13 7-898-15</inkml:trace>
  <inkml:trace contextRef="#ctx0" brushRef="#br0" timeOffset="85389.84">12285 4300 172 0,'5'0'16'0,"-5"0"-16"15,0 0 0-15,0 0 0 0,0 0 271 0,0 0 51 16,3 0 10-16,-1 7 3 0,-2-7-169 0,0 0-34 16,0 5-6-16,0-3-2 0,0 5-30 0,0 0-6 15,0-2-2-15,0 7 0 0,0-3-22 0,0-2-5 16,-2 0-1-16,4 5 0 0,-2 2-9 0,3 0-1 16,-3-2-1-16,0 0 0 0,2-3-34 0,1 5-13 15,2-7 11-15,-2 5-11 0,2-5 0 0,1 5 0 16,-1-10 0-16,0 5 0 0,1-2 0 0,1 2-21 15,-7-7 3-15,6 0 1 16,-6 0-148-16,0 0-30 0,5 0-5 0</inkml:trace>
  <inkml:trace contextRef="#ctx0" brushRef="#br0" timeOffset="85611.25">12311 4201 345 0,'-11'12'31'0,"6"-7"-31"0,0-3 0 0,-6 3 0 16,6-3 240-16,0 5 41 0,-3-2 9 0,3-3 2 15,2 3-210-15,-2 2-42 0,2-2-8 0,0-3-1 16,3-2 14-16,0 0 3 0,0 0 1 0,0 0 0 16,6 5-39-16,-1-5-10 0,3-5 0 0,-3 5 0 15,-5 0-24-15,8-7-8 0,0 5 0 0,-3-8-1 0</inkml:trace>
  <inkml:trace contextRef="#ctx0" brushRef="#br0" timeOffset="85840.62">12076 4178 1785 0,'-6'2'159'0,"-2"3"-127"16,0-3-32-16,0 5 0 0,-2 0 84 0,2 5 12 16,-3 2 1-16,1 0 1 0,-3 5-43 0,2 2-9 15,-2 5-2-15,5 0 0 0,-3 7-11 0,3-5-2 16,3 5-1-16,5-5 0 0,3 3-30 0,2-3-8 0,3 0-1 0,5-2 0 31,3 0-218-31,3-5-43 0</inkml:trace>
  <inkml:trace contextRef="#ctx0" brushRef="#br0" timeOffset="86112.89">12340 4051 1566 0,'0'0'69'0,"8"7"15"0,5 0-68 0,1 7-16 16,1-7 0-16,1 7 0 0,3-2 0 0,-1 2-16 15,1 5 4-15,-1 0 0 0,4 2 54 0,-1 0 11 16,0 0 3-16,-3 3 0 0,4-1 6 0,-7 3 2 16,-1-5 0-16,-4 10 0 0,-10-8-15 0,0 3-2 15,-2 0-1-15,-9 0 0 0,-2 0-46 0,-6-3 0 16,-5 8 0-16</inkml:trace>
  <inkml:trace contextRef="#ctx0" brushRef="#br0" timeOffset="86781.1">13166 4636 2055 0,'-6'5'45'0,"-2"-5"10"0,-2 0 1 0,-1 0 2 0,1 7-46 0,-4-7-12 15,1 7 0-15,-3-2 0 0,-2 2 18 0,-3 0 2 0,2 0 0 0,1 5 0 16,-1-3-12-16,1 5-8 0,2-2 9 0,0 2-9 15,3 0 0-15,2 3 8 0,3-3-8 0,3-5 0 16,2 5 0-16,3 3 0 0,3-8-12 0,5 3 12 16,0-5-23-16,5 0 3 0,3 0 0 0,5 0 0 15,3 0 8-15,-3 0 3 0,0-2 0 0,3 2 0 16,-3-2-5-16,0 2-1 0,-2 0 0 0,-1 0 0 16,1 0 15-16,-6 0 0 0,0 0 0 0,-5 5 0 15,0-3 24-15,-3-2 8 0,-2 5 2 0,-3 0 0 16,-5-3 26-16,-1 3 6 0,-4 2 1 0,-3-2 0 15,-6-3-17-15,1 3-3 0,-1 2-1 0,-5 0 0 16,-2-2-46-16,-3 0 0 0,2-3 0 0,-2 5-1106 16</inkml:trace>
  <inkml:trace contextRef="#ctx0" brushRef="#br0" timeOffset="87057.36">13277 4408 1036 0,'0'0'46'0,"0"0"10"0,0 0-45 0,0 0-11 15,8 5 0-15,2-3 0 0,4 8 285 0,-1-3 55 16,0 0 12-16,6 2 1 0,4 3-280 0,-1 2-56 16,1 5-17-16,4 0 8 0,-1 2 5 0,1 0 1 15,-1 5 0-15,3 2 0 0,-2-2-14 0,-1 7 0 16,-5-5 0-16,3 10 0 0,-3-8 28 0,-2 3 2 0,-1 0 1 0,-4-2 0 15,-4-3-31-15,-5-2 8 0,-2-3-8 0,0 3 0 16,-6-5 28-16,-5 3 4 0,-2-8 0 0,-9 8 0 16,-2-3 6-16,-6 5 2 0,-4-10 0 0,-9 3 0 15,-2 2-132-15,-6-2-27 0,0 0-5 16</inkml:trace>
  <inkml:trace contextRef="#ctx0" brushRef="#br0" timeOffset="94120.55">14401 4782 1958 0,'11'0'174'15,"-11"0"-139"-15,0 0-35 0,5 0 0 16,3-2 58-16,0-3 5 0,0 5 1 0,3 0 0 0,-1-2 0 0,3-3 0 16,1 0 0-16,-1 5 0 15,0-2-52-15,0 2-12 0,3 0 0 0,-3-5 0 16,1 5-100-16,-4 0-22 0,6 0-5 0,-5 5-1 0</inkml:trace>
  <inkml:trace contextRef="#ctx0" brushRef="#br0" timeOffset="94272.15">14430 4982 2127 0,'0'0'94'0,"0"0"20"0,0 0-91 0,3 0-23 16,-3 0 0-16,3 2 0 0,2 3 0 0,0-5 0 15,3 0-12-15,5 0 4 0,3 0 8 0,3-7 9 0,7 2-1 0,6-2-636 16,2-2-126-16</inkml:trace>
  <inkml:trace contextRef="#ctx0" brushRef="#br0" timeOffset="94752.19">15846 4307 1612 0,'0'0'144'15,"0"-7"-116"-15,-3 5-28 0,3-8 0 16,-2 8 134-16,-1-3 21 0,-5-2 4 0,0 0 1 0,-2 0-67 0,-1 0-13 16,-2 5-2-16,-3-3-1 0,0 0-28 0,0 3-5 15,-5-3-2-15,0 5 0 0,-3 0-22 0,0 0-4 16,0 0 0-16,-2 5-1 0,-1-3-15 0,4 3 0 15,1 2-12-15,4 0 12 0,-1 0 0 0,1 0 17 16,-1 0-1-16,3 5-1 0,3 0-24 0,0-3-5 16,0 3-1-16,5 7 0 0,0-5 15 0,3 0 12 15,-1 5-3-15,6-3 0 0,0 3-9 0,6 2-12 16,2-2 2-16,-1 0 1 0,1 2 9 0,3 0 0 16,0-2 0-16,-1 7 8 0,1-5-8 0,-1 7 0 15,1-2 0-15,-3 7-8 0,-8-5 8 0,-3 3 0 16,-2 2 0-16,-3 2 0 0,-3 0 0 0,1-2 0 15,-1 5 0-15,-2-3 0 0,0 0 15 0,2 3 5 0,1-3 0 16,-1 5 1-16,-2 0-33 0,5-7-8 16,0 0 0-16,0 0-1 0,3-5 42 0,-1-2 9 0,6-5 2 0,0 0 0 15,0 3-23-15,3-3-9 0,2-7 8 0,3-2-8 16,3-3 8-16,-1-4-8 0,6 2 0 0,3-7 8 16,2-5-8-16,3 3 12 0,2-10-12 0,3 3 12 15,6-5-12-15,-1-3 0 0,3 3 0 0,0 0 0 16,0-5-100-16,6 5-26 0,36-19-5 15,-21 7-1-15</inkml:trace>
  <inkml:trace contextRef="#ctx0" brushRef="#br0" timeOffset="95575.81">22180 4067 1497 0,'-8'-2'133'0,"8"2"-106"16,0 0-27-16,0 0 0 0,8 0 108 0,-5-5 16 15,2 3 3-15,-2-3 1 0,5 5-52 0,-1-2-11 16,1-3-1-16,3 5-1 0,-3 0 1 0,0 0 1 15,2 0 0-15,1 0 0 0,0 0-16 0,-3 5-3 16,0-3-1-16,5 5 0 0,-8-2-21 0,6 2-4 16,-3 0 0-16,-8 7-1 0,7-7 25 0,-7 7 4 15,0 3 2-15,0-8 0 0,0 5-29 0,0 5-5 16,0-5-2-16,-7 5 0 31,7 2 40-31,-8 19 8 16,-3 31 2-16,6 18 0 0,2-28-53 0,0-7-11 15,-4-2 0-15,7-5 0 0,0-7 0 0,0 0 0 16,0 0 0-16,0 0 0 0,0-5 0 0,0-2 0 16,5 0 0-16,-5 2 0 0,-5-2 8 0,5 0-8 0,0 0 0 15,-8 2 0-15,5 3 12 0,-2-3-4 0,-6-2 0 0,6 5-8 16,-1-10 18-16,-1 5-3 0,-1-5-1 0,0 0 0 16,2-2-30-16,1 0-7 0,0-5-1 0,-1-2 0 15,4 0 71-15,-3-5 13 0,5 0 4 0,0 0 0 16,0-2-64-16,0-5 0 0,5 5-12 0,-3-5 2 15,-2-5 10-15,0-2 0 0,6 7 10 0,-6-7-10 16,2 5 10-16,-2-5-10 0,0 0 10 0,0 0-10 16,0 0 12-16,0 0-3 0,-2-7-1 0,-4-5 0 15,-1 5-8-15,-9 0-11 0,-3 0 3 0,-5-5 0 16,-7 5-96-16,-9 0-20 0,-5 0-3 16,-8 0-1229-16</inkml:trace>
  <inkml:trace contextRef="#ctx0" brushRef="#br0" timeOffset="97671.19">22519 5492 1382 0,'0'0'61'0,"0"0"13"0,0 0-59 0,0 0-15 15,0 0 0-15,-6 5 0 0,6-3 168 0,0-2 32 16,0 0 5-16,0 0 2 0,8 0-101 0,-5 0-20 16,10 0-4-16,0-2-1 0,3-3-16 0,3-4-3 15,-1-5-1-15,1-3 0 0,7 1-32 0,-2-3-6 16,0 0-2-16,-3-2 0 0,3 2-8 0,0-7-1 15,-3 3-1-15,-5-3 0 0,2 0-11 0,-2 0-9 16,-5 5 9-16,-1-5-13 0,-4 5-3 0,-4 2-1 16,-7 10 0-16,0-3 0 0,-3 5 17 0,0 2-12 15,-3 3 12-15,1 4-10 0,-6 3 10 0,5 2 0 16,1 0 0-16,-4 7 0 0,1 5 0 0,0 0 0 0,0 2 8 16,5 5-8-16,-3-5 0 0,6 7 0 0,0-2 0 0,2 0-8 15,0 0 8-15,6-5 0 0,0 5 0 0,2 0 0 16,3-3 0-16,2-4 0 0,4 2 0 0,-1-2 0 15,3-5 0-15,-6 0 0 0,9 3 0 0,-1-8 0 16,-2-2 0-16,3 0 0 0,-1-7 0 0,1 0 0 16,-3 0 0-16,0-7 0 0,-3 0 0 0,5 0 0 15,-2-7 0-15,0 2 0 0,-3-4 0 0,3-3 0 16,-5 0 10-16,-3-2 4 0,2 0 1 0,-2 2 0 16,-8 0-24-16,8-2-5 0,-8 9-1 0,-2-2 0 15,-4 0 15-15,-2 2 0 0,3 5 0 0,-8 5 0 16,2-3-38-16,-5 5-5 0,6 5-1 0,-4 2 0 0,1 0 44 0,3 0 0 15,-6 7 13-15,8-2-3 0,-3 2-10 0,11 0 0 16,-8 0 0-16,8 5 0 16,6-5-26-16,-4-2-1 0,9-3 0 0,-3 3 0 0,5-5 40 0,0-2 8 15,6-3 2-15,-1-2 0 0,1 0 14 0,2-2 3 16,3-3 1-16,0-2 0 0,2-5-33 0,-5 3-8 16,3-3 0-16,-3-2 0 0,0 0 0 0,-2 0 0 15,-6 2 0-15,6-2 0 0,-3 7 41 0,-6-5 7 16,3 5 0-16,-2 0 1 0,-3 0-32 0,-3 2-6 15,3-2-2-15,0 7 0 0,-5 0-9 0,5 0 0 16,-8 0 9-16,8 5-9 0,-3-3 0 0,0 5 0 16,-5 3 0-16,5-1-12 0,-2-2 12 0,-3 5-8 15,5-5 8-15,-5 5-8 0,0-3 16 0,-5-2 3 16,5 5 1-16,0-5 0 0,-3 0-12 0,-2 0-16 16,5-7 4-16,0 0 1 0,0 0 11 0,0 0 0 0,0 0 0 15,0 0 8-15,0 0 0 0,8-7 0 0,-3 0 0 0,1 0 0 16,2-5-8-16,5 3 0 0,0-3 0 0,-2 0 0 15,5 3-44 1,-6-3-9-16,9 3-3 0,-6-3 0 0,0 0 32 0,0 5 7 0,-2 0 1 0,-1 5 0 16,9-3 7-16,-11 5 9 0,-5-2-13 0,5 2 5 15,-3 2 8-15,-3-2 8 0,9 7-8 0,-6-2 11 16,-2-3 1-16,5 10 1 0,-5-5 0 0,4 5 0 16,1-3-13-16,-2 3 0 0,-1-5 0 0,3 7-10 15,0-7 10-15,0 5 0 0,2-3 0 0,1-2 0 0,2 3 0 0,0-3 0 16,1 0 0-16,-1-5 0 0,5-2-16 0,-2 0 0 15,-5 0-1-15,7-2 0 0,-10-3 7 0,8 3 2 16,-5-5 0-16,-1-3 0 0,-4 3 26 0,-1 0 6 16,3-7 0-16,0 0 1 0,-3 2-13 15,0-2-4-15,1-5 0 0,-4 5 0 0,-2 0-8 0,0-5-11 16,0 10 3-16,0-3 0 0,-8-2 8 0,6 7 0 16,-6-5 0-16,0 10 0 0,-3 2 35 0,3 0 9 15,-2 0 1-15,-6 2 1 0,5 5-26 0,1 0-6 16,-6 5-1-16,5 2 0 0,3-2-13 0,0 2 11 15,0 0-11-15,6 5 10 0,2-5-23 0,2 0-5 16,6-2-1-16,3 2 0 16,5-2-21-16,-6-3-4 0,6-2 0 0,-5 0-1 0,2-2 36 0,-2-5 9 15,-1 0 0-15,1 0 0 0,2 0 0 0,-2 0 0 16,-1-5 0-16,1 3 0 0,-3 2 0 0,2-5 0 0,-2 5 0 0,0 0 0 16,0 0 49-16,-5 5 12 0,5-3 3 0,0 3 0 15,-6 2-52-15,6 5-12 0,-8 2 0 16,8 0 0-16,-5 0 0 0,2 0 0 0,-2 5 0 0,-3 2 0 15,0-2 0-15,0 0 0 0,-3-5 0 0,-5 7 0 16,6-2-16-16,-6 2-7 0,-3-7-1 16,-2 5 0-16,-6 0-9 15,6-5-3-15,-8 0 0 0,2-2 0 0,1-3-18 16,-3 3-4-16,-3-5-1 0,-3-2 0 0,1-3 33 0,5-2 6 0,0 0 2 0,0-2 0 16,10-7 18-16,-2-1 11 0,7 3-2 0,6-5 0 15,6-7 11-15,-1 5 3 0,8-7 0 0,6 0 0 0,2-5-23 16,-3 0 0-16,9-2-12 0,-1 0 4 0,3-3-7 15,-2 3-1-15,7 2 0 0,-5 0 0 0,-2 5 24 0,-1 0 5 16,1 2 1-16,-1-2 0 0,-7 2 10 0,-1 0 1 16,1 5 1-16,-6-2 0 0,0-1 5 0,-5 3 1 15,3 0 0-15,-6-5 0 0,-2 5 19 0,2 0 4 16,-5-5 1-16,3 5 0 0,-6 0-45 0,3 0-11 16,0-5 0-16,-5 5 0 0,5 2 0 0,-3-2 0 15,-2 0 0-15,5 2 0 0,0 3 0 0,0-3 0 16,0 5 0-16,0 2 0 0,0 3 0 0,0 2 0 15,0 0 0-15,0 0 0 0,0 7 0 0,0 0 0 16,-3 7 0-16,-2 0 0 0,2 5 0 0,1 2 0 16,-4 5 0-16,4 0 0 0,-4 2 16 0,4-2 2 15,-1 2 0-15,-2-2 0 0,5 0-30 0,8-5-5 16,-6-2-2-16,6 2 0 16,0-7-13-16,0-2-4 0,8-5 0 0,-3 0 0 0,-2-7 22 0,5 0 4 15,0-2 1-15,-6-5 0 0,9-5 9 0,-3 0 12 0,-6-2-2 16,9-5-1-16,-9-2 3 0,6 0 1 0,-5 0 0 0,7-5 0 15,-5-2 9-15,1-3 2 0,4 5 0 0,-5-2 0 16,1 2-24-16,-4-2 0 0,3 9 0 0,-2-2 0 16,0 9 0-16,-3 3 0 0,-6-3 0 0,4 5 0 15,-6 7 27-15,0 0 1 0,0 0 0 0,2 7 0 16,-2 5-19-16,-2 2-9 0,-6 0 10 0,8 0-10 16,-8 5 9-16,0 2-9 0,2 0 8 0,-2 3-8 15,3-3 27-15,-5 0 0 0,7-2 0 0,-2 2 0 16,2-2-43-16,-2-5-9 0,5 0-2 0,5-2 0 15,-2-3-8-15,-3 1-1 0,8-8-1 16,0 3 0-16,-1-10 48 0,4 5 9 0,5-7 3 0,-3 0 0 0,6-5-23 16,-1 5-12-16,3-7 2 0,1 2 0 0,-4-2 10 15,1 0-12-15,-1 2 12 0,1 5-12 0,-6 0 12 0,0 0-13 16,-5 0 5-16,3 5 8 0,-6 2 0 0,-2 2 0 16,-3-2 0-16,7 7 0 0,-4-2 0 0,2 4 0 15,-2 3 0-15,-3 2 8 0,0-2-8 0,0 2 0 16,0 5 0-16,5-3 0 0,-2-4 0 0,-3 7 0 15,8-5 0-15,-5 0 0 0,5 0 0 0,-1-2 0 16,1-5 0-16,0 0-11 16,-2 0-43-16,2-7-9 0,-1 0-1 0</inkml:trace>
  <inkml:trace contextRef="#ctx0" brushRef="#br0" timeOffset="97806.82">24186 5043 1267 0,'0'0'28'0,"18"7"5"0,16 7 2 0,11 5 1 0</inkml:trace>
  <inkml:trace contextRef="#ctx0" brushRef="#br0" timeOffset="98220.72">24990 5330 2757 0,'0'0'60'0,"0"0"13"0,0 0 3 0,0 0 2 0,5 2-62 16,-5-2-16-16,0 0 0 0,0 10 0 0,0-3 40 0,3 2 4 16,-3-2 2-16,8 5 0 0,-6 2-10 0,4-2-3 15,-4 2 0-15,1 0 0 0,-3-2-13 0,0 2-4 16,-3 0 0-16,3 0 0 0,0-2-16 0,-8 2 8 15,8 0-8-15,-8-2 0 0,6-5 0 0,-6 0 0 16,5 0 0-16,-5 0 0 0,6 0 0 0,2-7 0 16,0 0 0-16,0 0 0 0,0 0 28 0,0 0 0 15,2-7-1-15,1 0 0 16,5 0-43-16,0-5-9 0,2-2-2 0,6 0 0 0,-5 0 27 0,7 0 0 16,-2-5 0-16,0 5-8 0,-3-5-3 0,3 5 0 0,0 0 0 15,-3 2 0-15,-2-2 11 0,2 7-10 0,-5 0 10 0,-5 2-10 16,7 3 10-16,-10 2 0 0,0 0-9 0,0 0 9 15,0 2 0-15,8 5 0 0,-8 5-9 0,0-5 9 16,0 7 14-16,0 0 6 0,-8 5 2 0,8-5 0 16,-8 0-22-16,6 5 0 0,2 0 0 0,0 0 0 15,0-3 0-15,0-4 0 0,2 9 0 0,6-9 0 16,0-3 8-16,0 3-8 0,3-5 8 0,-3 0-8 16,2 0 0-16,1-2 0 0,5-5 0 0</inkml:trace>
  <inkml:trace contextRef="#ctx0" brushRef="#br0" timeOffset="99121.82">16013 5191 633 0,'0'0'56'15,"0"0"-44"-15,-3 0-12 0,3 0 0 16,0 0 164-16,0 0 32 0,0 0 5 0,0 0 2 16,3-7-47-16,2 5-10 0,0-3-2 0,0-2 0 15,3 7-8-15,0-7-1 0,0 0-1 0,0 7 0 16,3-5-19-16,-1 5-4 0,1 0-1 0,2 0 0 0,3 0-40 0,0 0-8 16,-3-2-2-16,8 2 0 0,1 0-38 0,1-5-8 15,1 5-2-15,3 0 0 16,-4-2-143-16,7-5-29 0,-1 2-5 0,-6-2-2 0</inkml:trace>
  <inkml:trace contextRef="#ctx0" brushRef="#br0" timeOffset="99363.17">17238 5144 2815 0,'21'-9'124'0,"-11"4"27"0,-4 5-121 0,4-2-30 0,1-3 0 0,2 5 0 16,0-2 20-16,3-3-1 0,3 5-1 0,2-7 0 15,3 2-73-15,2 3-14 0,3-3-3 0,0-2-738 16,0 5-147-16</inkml:trace>
  <inkml:trace contextRef="#ctx0" brushRef="#br0" timeOffset="99557.65">18108 5076 1850 0,'0'0'82'0,"3"0"17"0,5 0-79 0,0 0-20 15,2 0 0-15,1 0 0 0,-1 0 56 0,4 0 7 16,-1 0 1-16,5 0 1 0,-2 0 23 0,3 0 4 16,-1 0 0-16,1 0 1 15,-1 0-125-15,1-5-26 0,-1 3-5 0,4 2-1 0</inkml:trace>
  <inkml:trace contextRef="#ctx0" brushRef="#br0" timeOffset="99784.05">19026 5104 2419 0,'0'0'107'0,"5"0"22"0,3 0-103 0,0 0-26 0,0 0 0 15,3 0 0-15,-1 0 0 0,4 0 0 0,-1-2 0 0,0 2 0 16,0 0 56-16,6-5 7 0,-3 5 1 0,2 0 0 15,1 0-52-15,-1 0-12 0,1 0 0 0,2 0 0 16,0 0-49 0,-2-2-13-16,2 2-2 0,-3 0-682 0,4-5-136 0</inkml:trace>
  <inkml:trace contextRef="#ctx0" brushRef="#br0" timeOffset="99955.38">19804 5102 1728 0,'0'0'76'0,"0"0"16"0,8 0-73 0,-3 0-19 16,3 0 0-16,0 0 0 0,5 0 55 0,-2 0 7 15,-3 0 2-15,5 0 0 0,3 0 44 0,0 2 8 16,0-2 3-16,2-2 0 16,1 2-136-16,2-5-27 0,3 3-6 0</inkml:trace>
  <inkml:trace contextRef="#ctx0" brushRef="#br0" timeOffset="100208.69">21019 5104 2188 0,'0'0'48'0,"0"0"11"0,0 0 1 0,0 0 1 0,0 0-49 0,0 0-12 0,0 0 0 0,0 0 0 16,0 0 105-16,7 0 19 0,1 5 3 0,3-3 1 15,0 3-60-15,4-5-12 0,-1 0-3 0,4 0 0 0,3 0-33 0,3 0-8 16,0 0 0-16,2 0-1 16,1-5-214-16,-1 3-42 0</inkml:trace>
  <inkml:trace contextRef="#ctx0" brushRef="#br0" timeOffset="100412.18">21839 5097 1036 0,'0'0'46'0,"0"0"10"0,5 0-45 0,0 0-11 15,1 0 0-15,-4 0 0 0,11 0 258 0,-5 0 50 16,6 5 9-16,-4-5 3 0,9 0-210 0,-1 0-42 16,6-5-8-16,0 5-1090 0</inkml:trace>
  <inkml:trace contextRef="#ctx0" brushRef="#br0" timeOffset="105893.51">22590 2995 1742 0,'-13'-3'77'0,"5"3"16"0,5 0-74 0,-5 3-19 15,-2-3 0-15,2 4 0 0,-3-1 12 0,1 1 0 16,-4 4-1-16,7-6 0 0,-4 5-11 0,-2 5 0 0,-3-1 0 0,0-1 0 16,3 9 0-16,-6-1-9 0,-2-1 9 0,0 9 0 15,0 0 0-15,-3 2 0 0,0 2 0 0,-2-1 0 16,2-1 22-16,-3 5-2 0,1-3 0 0,-3 1 0 16,2 0 4-16,-4-3 0 0,-1 0 0 0,0 5 0 15,0 0 0-15,6 0 1 0,-1-5 0 0,4 5 0 16,-1-7-25-16,5 2-11 0,1-4 1 0,5-3 0 15,-1 0-2-15,4-7-1 0,4-2 0 0,4 0-569 16,2-5-114-16</inkml:trace>
  <inkml:trace contextRef="#ctx0" brushRef="#br0" timeOffset="106085">21775 3611 403 0,'-18'7'17'0,"7"-7"5"0,1 5-22 0,-4-3 0 15,4-2 0-15,-4 7 0 0,1-2 312 0,0-3 57 16,0 8 12-16,2-1 3 0,1-2-293 0,2 0-59 16,-3 5-11-16,6-5-2 0,0 7-19 0,2-7 0 15,3 5 8-15,3 0-8 0,2-3-16 0,0 3-8 16,3-5 0-16,-3 0-1 16,11 0-125-16,0-2-25 0,16-10-5 0,-6-2 0 0</inkml:trace>
  <inkml:trace contextRef="#ctx0" brushRef="#br0" timeOffset="106220.63">22016 3644 864 0,'-3'7'76'0,"1"0"-60"0,-6-2-16 0,2 4 0 16,-1-4 124-16,-1 9 23 0,-8-7 4 0,2 7 1 15,1-2-67-15,0 7-13 0,-3-5-2 0,0 0-1 16,-2 5-25-16,-1-5-6 0,1 0-1 0,7 5 0 16,-5-5-37-16,-2 0-20 0,7 0 3 0,-5-2-763 15</inkml:trace>
  <inkml:trace contextRef="#ctx0" brushRef="#br0" timeOffset="107408.19">23000 2887 403 0,'-8'-12'17'0,"3"12"5"0,0-3-22 0,-3-1 0 15,0 4 0-15,-3 4 0 0,1-1 288 0,-1 1 52 0,-2 4 12 0,0-1 1 16,-3 4-257-16,3-1-51 0,-6 4-10 0,3-2-3 16,-8 2-32-16,11 5 0 0,-3-5 0 0,0 4 0 15,3-1 0-15,0 2 0 0,5-5 0 0,-3 0 0 16,11-2 0-16,-2 2 0 0,4-2-12 0,-2-5 3 16,8 0 9-16,0 0 12 0,-5 0-2 0,5-7-1 15,2 5-1-15,-2-5-8 0,3 0 12 0,-3-5-4 16,0 5-8-16,2 0 10 0,-10 0-10 0,0 0 10 15,0 0 13-15,0 0 2 0,3 7 1 0,-6 0 0 16,3 0 3-16,-2 5 1 0,-6-5 0 0,5 0 0 16,-2 5-22-16,2-3-8 0,-5 3 0 0,0-5 9 15,8 5-9-15,-2-5 0 0,-1 0 0 0,0 0 0 16,3 0 0-16,0-2 0 0,0-5 0 0,0 0 0 16,0 0 0-16,0 0 8 0,0 0-8 0,0 0 8 15,0 0-8-15,0 0 0 0,0 0 0 0,8-5 0 16,0-2 0-16,3-5 0 0,-3 3 8 0,2-3-8 0,-2-2 0 0,3 2 0 15,-3 3 0-15,5-3 0 0,-5-2 0 0,3 2 0 16,-3 5 0-16,-3-3 0 0,3-1 0 0,-8 4 0 16,8-5 0-16,-6 5 0 0,4 0 0 0,-4-3 0 15,-2 1 0-15,8 2 0 0,-5-3 0 0,0-1 0 16,-1-3 0-16,1 7 0 0,-3-5 0 0,0 2 0 16,8-1 0-16,-8 4 0 0,5-5 0 0,-2 5 0 15,-1-3 0-15,-2-1 0 0,6 6 0 0,-4-2 0 16,-2 7 0-16,0 0 0 0,0-7 0 0,0 7 12 0,0 0-4 15,0 0 0-15,0 0 9 0,-8 4 2 0,3-1 0 16,-3 2 0-16,0-3-11 0,0 3-8 0,0 2 12 0,0 0-12 16,-2 0 11-16,2 5-11 0,8-5 10 0,-5 4-10 15,-3-1 0-15,2 4 0 0,6-2 0 16,0 2 0-16,-2-3 8 0,2-1-8 0,0 6 0 0,2-6 0 16,-2 4 0-16,8-2 0 0,-2 2 0 0,-1-7 0 15,3 5 0-15,0-5 0 0,2 0 0 0,1 0 0 16,2-7 0-16,0 4 0 0,6-8 0 0,-3 4 0 15,0-7 0-15,-1 0 0 0,4-5 0 0,2 5 0 16,-2-7 11-16,-1 2 2 0,6-9 1 0,-3 2 0 16,-2 2-14-16,7-8-16 0,-7 3 3 0,-1-8 1 15,6 2 12-15,-5-1 0 0,-4-1 0 0,-1-5 0 16,-1 2 0-16,-3-3 0 0,1 3 0 0,-8 3 0 16,5 6 9-16,-8 1-9 0,5 2 0 0,-5 7 9 0,-5-1 16 15,5 1 3-15,0 3 1 0,-8 4 0 0,8-5-5 0,-3 9-2 16,-5-1 0-16,8 4 0 0,-8 0-22 0,3 0 0 15,-3 4 0-15,-3 6 0 0,3 2 0 0,-5 6 0 16,-5-1-10-16,7 9 10 0,-5 7-10 0,6-5 10 16,-6 12-8-16,3-3 8 0,-3 3 0 0,5 0-10 15,0-4 10-15,6 1 0 0,-3-6-8 0,14 2 8 16,-4 0 0-16,9-12 0 0,-3 2-10 0,8-6 10 16,-1 2-8-16,7-12 8 0,1 0-10 0,7-9 10 15,-1-3-12-15,-3-9 12 0,11 0 0 0,-2-5 0 16,2-7 0-16,5-2 0 0,-2-5 0 0,-6 0 0 15,3-7 0-15,3-7 0 0,-9-7-8 0,4 0 8 0,-6 0-12 16,-5 6 12-16,-3 4-12 0,-5 1 12 0,-6 6-12 0,-2 6 12 16,-5 5 9-16,-3 1 9 0,-3 10 2 0,3 1 0 15,-8 3 8-15,0 6 1 0,3 5 1 0,-8 5 0 16,2-1-22-16,-5 6-8 0,3 8 0 0,-5 4 0 16,-6-1 0-16,5 5 0 0,-7 0-11 0,5 9 11 15,-3-2 0-15,3 4 8 0,-3-1 2 0,5 4 0 16,4 0-24-16,-4 0-5 0,8 0-1 0,4-5 0 15,-1-5 32-15,8-1 7 0,8-1 1 0,-1 2 0 16,12-8-37 0,7 3-7-16,4-8-2 0,12-5-695 0,0-5-139 0</inkml:trace>
  <inkml:trace contextRef="#ctx0" brushRef="#br0" timeOffset="108315.79">22937 3632 2174 0,'-8'-16'96'0,"8"9"20"0,-5-1-92 0,2-1-24 16,0 7 0-16,3-3 0 15,0 5-100-15,0 0-25 0,0 0-5 0,0 0-1 16,0 0-66-16,0 0-14 0,3-7-2 0,0 7-1 16,2-2 131-16,3 2 27 0,2 0 4 0,-2-5 2 0,5 5 106 0,1 0 22 0,-4 0 4 0,9 0 1 15,-3 0 42-15,-6 0 9 16,9 0 2-16,-3 0 0 0,2 5-48 0,1-3-10 0,-6 3-2 0,0-3 0 16,-2 3-40-16,-3 2-8 0,5 0-1 0,-8 0-1 15,-5 0-14-15,0 0-4 0,-2 5 0 0,-6 2 0 16,0-2 1-16,-6 2 0 0,-4-3 0 0,-3 4 0 15,0-1-20-15,-3 0-4 0,3 0-1 0,-6-2 0 16,1-3 1-16,-1 3 0 0,6 2 0 0,-3-7 0 16,-2 5 15-16,5-5 0 0,5 0 0 0,0 0 0 15,5-2 25-15,3-3 2 0,8-2 0 0,0 0 0 16,8-2-27-16,8-3 0 0,5-4 0 0,3-3 0 16,5 0-12-16,8-4-8 0,3-3-2 0,0 5 0 15,5-10 5-15,0 8 1 0,-3-3 0 0,-5 0 0 0,-3 5 16 0,-4 0 0 16,-7 2-8-16,1 5 8 0,-8-2 0 0,0 2 17 15,-3 2-3-15,-5-2-1 0,3 0-13 0,-6 2 8 16,-2 5-8-16,-3 0 0 0,0 0 0 0,0 0-8 16,0 0-1-16,0 0 0 0,-8-2 9 0,5 2-13 15,-8 2 5-15,1-2 8 0,-3 5 8 0,2-5 8 16,-5 7 3-16,6 0 0 0,2 0 20 0,0 0 4 16,-3 0 1-16,3 5 0 0,6 0-16 0,-6-3-2 15,8 3-1-15,0-5 0 0,0 0-17 0,5 7-8 16,0-7 0-16,3 0 8 0,0 0-8 0,3-2 0 15,-3-3 0-15,10 3 0 0,-7-10 11 0,10 3-3 16,-3-3-8-16,4-2 12 0,1 0-12 0,-1-7 11 0,7 0-11 0,-3 0 10 16,1-5 4-16,-1 0 1 0,-7-2 0 0,4 2 0 15,-2-2-32-15,-2 2-7 0,-3 3 0 0,-6-3-1 32,-2 5-19-32,-2 0-4 0,-1 2-1 0,-8 5 0 15,1 0-3-15,-4 2-1 0,-2 3 0 0,1 2 0 16,-7 0 13-16,4 2 4 0,-4 5 0 0,7-2 0 0,-4 2 16 0,3 0 4 0,3 0 1 0,-1 0 0 15,6 0 15-15,6 5 0 0,-6-8-10 0,5 4 10 16,0-6 0-16,3 5 10 0,-2-2-1 0,7-3 0 16,-3-2 19-16,1 5 3 0,0-3 1 0,-4-2 0 15,1 5 6-15,3-5 2 0,-3 7 0 0,-3 0 0 16,1 0-9-16,-6-2-2 0,5 2 0 0,-3 2 0 16,-2 3-5-16,0 2 0 0,0 0-1 0,0-2 0 15,0 7-13-15,0-10-2 0,6 7-8 0,-4-6 12 16,4 4-12-16,-1-2 0 0,3-5 0 0,2 0 0 0,-2 0 0 0,8 0 0 15,-5-2 0-15,5-5 0 0,-6-5 0 0,9 3 0 16,-1-3 0-16,1-2 0 0,7-7 0 0,-7 2 0 16,7-4 11-16,-2-3-11 0,-3-2-9 0,-2-3-9 15,5 8-2-15,-11-3 0 16,3 0-63-16,-6 5-13 0,-10 0-2 0</inkml:trace>
  <inkml:trace contextRef="#ctx0" brushRef="#br0" timeOffset="108699.77">24135 3517 1346 0,'0'0'60'0,"0"0"12"0,0 0-58 0,0 0-14 0,0 0 0 0,-2 7 0 31,2-7-35-31,-8 0-9 0,0 7-3 0,0-2 0 16,5-3 5-16,-5 5 1 0,0-7 0 0,-2 5 0 0,2-3 117 0,-3 3 23 0,-5-1 5 0,6 4 0 15,-9-6 14-15,9 5 2 0,-6 0 1 0,0 5 0 16,3-5-66-16,-3 0-14 0,-3 5-2 0,9-3-1 16,-1 8-22-16,-2-8-4 0,2 5 0 0,9-2-1 15,-4 0-11-15,6-3 12 0,8-2-12 0,-5 0 12 16,13-2-12-16,-6-3-12 0,6-2 2 0,3-2 1 15,7-3 9-15,-7-2 0 0,7 0-9 0,-7-2 9 0,5-8 0 0,-3 3 0 16,-5 0 0-16,-3-5 0 0,0 5 19 0,-5-7-2 16,-3 2 0-16,3 5 0 0,-10-5-17 15,-4 5-16-15,1 5 4 0,-8-3 0 16,-6 5-137-16,-2 2-27 0,-11 5-6 0,3 0-309 16,-5 5-61-16</inkml:trace>
  <inkml:trace contextRef="#ctx0" brushRef="#br0" timeOffset="109045.84">24649 3350 1497 0,'-8'-3'133'0,"5"-1"-106"0,-5 1-27 0,5-1 0 16,-7 4 132-16,-3-5 22 0,2 10 4 0,-5-5 1 15,-2 0-116-15,-1 4-23 0,1 3-5 0,-9 1-1 16,6-1-14-16,-3 2 9 0,-2-4-9 0,7 9 8 15,1-2-8-15,-1-3 0 0,3 3 0 0,6-1 0 16,-1 4 0-16,3-6 0 0,8 3 0 0,-8 0 0 16,8-3 0-16,0 3 0 0,8-5 0 0,0 0 0 15,0 5 0-15,0-3 0 0,3 3 0 0,-1-5 0 16,9 0 0-16,-1 5 0 0,-2-3 0 0,3 3 0 16,-1 2 0-16,-2 0 0 0,-5 0 0 0,-1 3 0 15,3-3 0-15,-7 0 8 0,2 0-8 0,-8-2 8 16,-3 2 6-16,-2 0 1 0,-6-7 0 0,-5 7 0 0,6-2 4 15,-9 2 1-15,-7-7 0 0,-1 0 0 0,-2 5-12 16,3-5-8-16,-9 0 12 0,6-2-12 0,3-3-9 0,-1 3-9 16,1-3-2-16,5-2-648 15,2-2-131-15</inkml:trace>
  <inkml:trace contextRef="#ctx0" brushRef="#br0" timeOffset="112601.29">11210 5445 874 0,'0'0'39'0,"-5"-2"8"0,2-3-38 0,-2-2-9 0,0 5 0 0,2-3 0 16,3 5 40-16,-2-7 5 0,2 7 2 0,0 0 0 15,0 0-8-15,-3-5-2 0,6 3 0 0,-3 2 0 16,2-5-4-16,4 3-1 0,-1-3 0 0,3 3 0 16,0-3 4-16,2 5 0 0,1-2 0 0,2 2 0 15,3-5 9-15,2 5 3 0,6 0 0 0,3 0 0 16,5 0-23-16,7 0-4 0,4 0-1 0,4 0 0 16,3 0-3-16,9 0-1 0,4 5 0 0,3-5 0 0,6 0-1 0,2 0-1 15,-3 0 0-15,6 0 0 0,5 0 4 0,-5 0 1 16,2 2 0-16,0-2 0 0,-4 0 1 0,4 0 1 15,0 0 0-15,-5 5 0 0,-5-5-5 0,0 2-2 16,2 3 0-16,-2-5 0 0,-3 2-14 0,0-2 8 16,-5 0-8-16,0 5 0 0,-3-3 8 0,-2 3-8 15,-3-5 0-15,-3 2 0 0,-2 3 0 0,-6 0 8 16,-5-3-8-16,-5-2 0 0,-8 7 0 0,-3-2-18 16,-8-3 4-16,0-2 1 15,-10 5-39-15,-3-5-8 0,0 0-2 0,-8 0-477 0,-3 0-95 16</inkml:trace>
  <inkml:trace contextRef="#ctx0" brushRef="#br0" timeOffset="114417.76">3543 6363 748 0,'0'0'33'0,"0"0"7"0,0 0-32 0,0 0-8 16,0 0 0-16,5 0 0 0,6 4 57 0,-6-4 10 15,6 0 1-15,2 0 1 0,3 3-32 0,2-3-6 16,3-3-2-16,0 3 0 0,9-4 7 0,-4 4 0 16,3 0 1-16,6 0 0 0,4 0 0 0,-2 0 0 15,-2 0 0-15,2 0 0 0,2 0 3 0,4 0 0 16,2-3 0-16,0 3 0 0,2 0-4 0,4-5-1 15,-4 5 0-15,6 0 0 0,0 0-12 0,3 0-3 16,2 0 0-16,3 0 0 0,2 5 4 0,1-5 0 16,2 0 0-16,0 0 0 0,5-5-33 0,-2 5-7 15,0 5 0-15,2-5-1 0,1-5 17 0,2 3 0 0,0 2 0 0,0 0 0 16,-2-5 0-16,-1 3 0 0,3-5 8 0,0-2-8 16,-2 6 0-16,-1-4 0 0,-5 3-12 15,3-4 12-15,0 1 0 0,-3 5 20 0,3-3-2 0,-3-2-1 16,0 3-7-16,0 1-2 0,3 3 0 0,-3-4 0 15,0 4-8-15,0-3 0 0,-2 3 0 0,-3 0 8 16,0-5-8-16,-6 5 0 0,3 0 0 0,-5 0 0 16,3 0 0-16,-6-2 0 0,-2 2 0 0,-3-5 8 15,5 5-8-15,-5 0 0 0,0-7 0 0,0 7 0 16,0 0 9-16,0-2 0 0,-5-3 0 0,2 1 0 16,-5 4-9-16,3-3 0 0,-6 3 0 0,6 0 0 15,2-4 0-15,-8 4 0 0,-2-8 0 0,-5 8 0 16,4 0 0-16,-7-2 0 0,-5-3 0 0,-1 3 0 0,-2 2 8 0,-5-5-8 15,2 5 8-15,-8 0-8 16,-5 0 15-16,0 0-3 0,0 0 0 0,0 0 0 16,-8-7-112-16,-2 7-22 0,-14 0-5 0,-3-2-1 0</inkml:trace>
  <inkml:trace contextRef="#ctx0" brushRef="#br0" timeOffset="131527.42">20823 7426 115 0,'0'0'10'0,"0"0"-10"0,0 0 0 0,0 0 0 16,0 0 160-16,0 0 29 0,0 0 7 0,0 0 0 16,8-7-118-16,0 7-24 0,-8 0-5 0,5 0-1 15,0-5 7-15,3 2 1 0,-8 3 0 0,8 0 0 16,-8 0 0-16,5 0 1 0,3-4 0 0,-2 4 0 15,-6 0-18-15,0 0-4 0,8 0-1 0,-8 0 0 0,7 0-18 16,-7 0-4-16,6 0-1 0,-6 0 0 0,0 0-11 0,8 0 0 16,-8 0 0-16,0 0 8 0,0 0-8 0,0 0 8 15,0 0-8-15,0 0 8 0,8 0 4 0,-8 0 0 16,0 0 0-16,0 0 0 0,0 0 9 0,0 0 3 16,0 0 0-16,0 0 0 0,0 0 8 0,0 0 1 15,0 0 1-15,0 0 0 0,0 0-11 0,0 0-3 16,0 0 0-16,0 0 0 0,0 0-8 0,0 0-3 15,0 0 0-15,0 0 0 0,5 0-9 0,-5 0 0 16,0 0 9-16,0 0-9 0,0 0 8 0,0 0-8 16,0 0 8-16,0 0-8 0,0 0 17 0,0 0-1 0,0 0 0 15,0 0 0-15,0 0-16 0,0 0-14 0,0 0 2 0,0 0 1 16,0 0 11-16,0 0 0 0,0 0 0 16,0 0 8-16,0 0 6 0,0 0 2 15,0 0 0-15,0 0 0 0,0 0-16 0,0 0 0 0,0 0 0 0,0 0-10 16,0 0 10-16,0 0 0 0,0 0 0 0,0 0 8 15,0 0-8-15,0 0 0 0,0 0 0 0,0 0 0 32,0 0-91-32,0 0-19 0</inkml:trace>
  <inkml:trace contextRef="#ctx0" brushRef="#br0" timeOffset="138477.17">3588 6236 288 0,'16'0'25'0,"-8"0"-25"16,2 0 0-16,1 0 0 0,-1 0 144 0,4 0 24 15,-1 0 5-15,0 0 1 0,0 4-114 0,3-4-22 16,3 3-5-16,2 1-1 0,3-4-9 0,-1 7-3 15,7-2 0-15,-1-3 0 0,0 3 1 0,2-3 0 16,1 3 0-16,5-2 0 0,6 1-4 0,4-1-1 16,1 1 0-16,2-4 0 0,-2 5 1 0,5-3 0 15,2-2 0-15,-2 0 0 0,3 0-4 0,2 0-1 16,5 0 0-16,1 0 0 0,2-7 0 0,3 3 0 16,5 1 0-16,5-1 0 0,1-4 3 0,4 1 0 0,1 0 0 0,2 0 0 15,6 3-7-15,0 1-8 0,-1-4 11 16,6 2-11-16,-3 3 8 0,-2-3-8 0,0 3 0 0,-1 2 0 15,-2 0 0-15,0-5 0 0,-3 5 0 0,-2 0 0 16,0 0 0-16,-3 0 0 0,-3 0 0 0,-2 0 0 16,0 0 0-16,-3-2 0 0,-3-3 0 0,0 5 0 15,-4-2 8-15,-4-3-8 0,1 5 0 0,-4-7 0 16,4 3 12-16,-8-4-12 0,-1 1 12 0,-2 5-12 16,-8-5 0-16,-3 2 0 0,-5-2 0 0,-5 3-12 15,-5-4-5-15,-6 6-1 0,-3-3 0 0</inkml:trace>
  <inkml:trace contextRef="#ctx0" brushRef="#br0" timeOffset="145825.4">1199 11193 1670 0,'0'0'74'0,"0"0"15"0,0 0-71 0,0 0-18 16,0 0 0-16,5 0 0 0,8 12 24 0,-2-5-13 0,5 2 0 15,-6 6-11-15,6 3 0 0,3-3 0 0,-6 8-11 16,5 1 11-16,1 1 0 0,5 1 8 0,-6 7-8 16,-2-5 0-16,3 3 8 0,-1 0-8 0,1-1 0 15,-1-2 0-15,-2-2 0 0,-3 2 0 0,3-6 0 16,-5 1 8-16,-1-6-8 0,3 1 8 0,-2-3-8 16,-3-4 31-16,-5 1 1 0,5-3 1 0,-6-4 0 15,4 2 19-15,-6-4 3 0,7 1 1 0,-7-4 0 16,0-4-1-16,3-6 0 0,5-2 0 0,0-2 0 15,0-5-30-15,2-6-5 0,1-6-2 0,0-2 0 16,2-5-6-16,-3-1 0 0,1-4-1 0,0 3 0 16,2-4 5-16,-3 4 0 0,1 0 1 0,-3 4 0 15,0 1 3-15,0 4 0 0,-6 6 0 0,1 3 0 16,2 8-96-16,-5 0-20 16,0 7-3-16,3 0-906 0</inkml:trace>
  <inkml:trace contextRef="#ctx0" brushRef="#br0" timeOffset="147126.82">2159 11654 1036 0,'-5'-19'92'0,"-3"12"-73"0,2-4-19 0,1-4 0 16,0 1 282-16,2 3 53 0,-5-6 10 0,6 3 3 16,-6-2-272-16,0 6-55 0,0-2-10 0,5-2-3 15,-5 3 13-15,0 3 3 0,6-1 0 0,-6-3 0 16,0 8-24-16,3 1 0 0,-1 3 0 0,-2 3-12 31,0 1-20-31,0 10-5 0,-2-2-1 0,2 2 0 0,-3 5 18 0,3-2 4 0,-2 6 1 0,2-2 0 16,3 0 15-16,-1 1 0 0,1-4 9 0,2 4-9 15,3-4 8-15,0 1-8 0,8-5 0 0,-5 0 9 16,5-2-9-16,0-2 0 0,5-10-10 0,0 4 10 16,0-8-25-16,3 1 1 0,0-9 0 0,3 5 0 15,-1-7-11-15,-4 0-1 0,1-5-1 0,1 1 0 16,-5 1 16-16,-1-6 3 0,-2 6 1 0,-2-2 0 0,-1 0 17 16,0 3 0-16,-5 0 0 0,0 1 0 0,0 6 28 15,0-3 0-15,0 5 0 0,-5 0 0 0,2 2-12 0,1-2-4 16,-4 5 0-16,6 2 0 0,0 0 5 0,0 0 1 15,-2 2 0-15,-4 5 0 0,6 1-7 0,0 3-2 16,0 1 0-16,6-3 0 0,-4 6-9 0,6-4 0 16,0 8 0-16,0-9 8 0,5 4-8 0,-2-3 0 15,5 1 0-15,0-2 0 0,-3-3-10 0,3-3 10 16,0 3 0-16,0-7-9 0,2 5 9 0,-5-10-8 16,3 5 8-16,0-7-8 0,-3 0 8 0,1-4 0 15,-4 1 0-15,3-6 0 0,1-1 0 0,-9-2 0 16,3-2 0-16,5-5 0 0,-10 0 9 0,5-2-9 0,-8-5 12 15,8 5-12-15,-6-5 13 0,1 0-4 16,-3-7-1-16,0 5 0 0,0-3-8 0,0 3 12 0,0 5-12 0,0 1 12 16,-3 3 3-16,1 5 1 0,2 2 0 0,0 5 0 15,-6 5 0-15,4-3 0 0,2 7 0 0,0 5 0 16,0 0-2-16,-6 5 0 0,1 7 0 0,5 2 0 16,-8 2-14-16,8 10 8 0,-8 5-8 0,3 0 0 15,0 1 8-15,-1 1-8 0,-2 5 0 0,6-3 9 16,-1 1-9-16,3 4 0 0,0-3 0 0,0-4 0 15,5 0 0-15,3-5 0 0,0 0 0 0,3-6 0 16,2-4-9-16,0 1-4 0,3-9-1 0,0 1 0 16,3-4-2-16,-1 1 0 0,-5-8 0 0,6 0 0 15,-3-8 16-15,0 1 0 0,-1 0-10 0,1-4 10 16,-2-4 0-16,-4 1 0 0,1-4 0 0,-1 1 0 16,4-6 0-16,-7 6 13 0,-4-6-3 0,2 6-1 15,1-6 20-15,-1 9 4 0,-2-3 1 0,-1-2 0 0,-2 7 10 0,0-2 3 16,0 7 0-16,-2-4 0 0,2 3-9 0,-3 1-2 15,3 0 0-15,0 5 0 0,0 2-22 0,0 0-5 16,0 0-1-16,0 0 0 0,0 0-8 0,0 7 0 16,3 2-10-16,-1 3 10 0,4 2-12 0,2 5 12 15,-6 0-13-15,3 2 5 0,6-4-5 0,-8 6-1 16,5-2 0-16,-3 5 0 0,5-9-3 0,1 6-1 16,-3-9 0-16,3 5 0 0,-3-5 6 0,2-4 2 15,6 1 0-15,-5-4 0 0,4 0 10 0,-4-2 0 16,5-2 0-16,2-6 0 0,-4-2 0 0,2 3 0 15,-6-10 0-15,3 5 0 0,1-4 0 0,-4-4 0 16,-2 1 0-16,0-4 0 0,-3 3 0 0,1-3 0 16,-1-4 10-16,-5 8-10 0,3-5 25 0,-3 3-1 0,5 0 0 0,-5-1 0 15,-5 3-1-15,5 2-1 16,0 0 0-16,0 3 0 0,0-3-22 0,0 8 9 0,0 1-9 0,0 3 0 16,0 0 0-16,0 0 0 0,0 0 0 0,0 0 0 15,0 0 0-15,5 7 0 0,-5 0 0 0,5 5-9 16,-5-2 9-16,3 1 0 0,-1 8 0 0,1-2 0 15,2-6 0-15,1 8 0 0,2-2 0 0,0 1 0 16,2-3 0-16,3 3 0 0,-2 1 0 0,5-5 0 16,-3 0 0-16,6 0 0 0,-1-2 0 0,1-5 0 15,2 7 0-15,0-7 0 0,3 1 0 0,0-1 0 16,-1-3 0-16,1-1 0 0,0 1 0 0,2-4 0 16,-2 0 0-16,3-4 0 0,-11 1 0 0,5-4 0 15,-3-5 0-15,-2-2 9 0,3 0-9 0,-9-5 0 0,6-2 0 0,-8-5 0 16,5 1 0-16,-5-4 0 0,-2 1-11 15,-1-2 1-15,0 6 0 0,-5-2 0 0,0 3 2 0,-5 6 0 16,0-2 0-16,-3 5 0 0,0 2 8 0,-6 3 12 16,1 4-2-16,0-2-1 15,-6 7 5-15,4 7 1 0,-7 0 0 0,4 8 0 0,-1-4-5 0,3 10-1 16,1-2 0-16,7 7 0 0,0 2 1 0,-3 1 0 16,9-4 0-16,2 6 0 0,7 0-10 0,7-6 0 15,-1 6 0-15,11-7-11 0,-3 1 11 0,5-3 0 16,6-4 0-16,8-6-8 0,5-2-3 0,8-3 0 15,8-7 0-15</inkml:trace>
  <inkml:trace contextRef="#ctx0" brushRef="#br0" timeOffset="147465.93">4530 11031 921 0,'0'-5'82'0,"-3"-2"-66"15,-2 0-16-15,2 2 0 0,3 3 170 0,3-5 30 16,2 2 7-16,0 3 1 0,1-3-127 0,7 3-25 16,3-3-4-16,0 5-2 0,7-7 70 0,4 7 13 15,2 0 3-15,0-5 1 0,3 5-82 0,2-2-17 16,3-3-3-16,3 3-1 0,0-3-16 0,2 3-3 16,0-5-1-16,1 2-753 15,-4-2-150-15</inkml:trace>
  <inkml:trace contextRef="#ctx0" brushRef="#br0" timeOffset="147675.35">4924 11005 2322 0,'0'0'51'0,"0"0"10"0,-3 7 3 0,-2 0 1 0,2 0-52 0,3 5-13 0,0-3 0 0,0 3 0 15,0 2 17-15,0 0 1 0,3 5 0 0,0 0 0 16,-1 2 26-16,1 5 4 0,2 0 2 0,0-3 0 15,1 3-34-15,-4 3-8 0,4 1 0 0,-4-2-8 16,4 1 0-16,-4 1 0 0,-2-4 0 0,0 2-12 31,3-2-35-31,-3-2-6 0,-5 2-2 0,2-3-673 0,-2-2-136 0</inkml:trace>
  <inkml:trace contextRef="#ctx0" brushRef="#br0" timeOffset="147838.66">4667 11588 2725 0,'0'0'120'0,"0"0"26"0,8 5-117 0,3-3-29 16,2 3 0-16,6-3 0 15,2-2 0-15,3 0-8 0,5 0-1 0,5-2 0 0,0-3 9 0,3-2 9 16,6 0-1-16,4-4-8 16,1 3-112-16,2-6-28 0,-2 0-7 0,2 0-913 0</inkml:trace>
  <inkml:trace contextRef="#ctx0" brushRef="#br0" timeOffset="148513.42">5628 10998 1670 0,'-11'-19'74'0,"6"15"15"0,0-4-71 0,-3 6-18 0,2-3 0 0,4 5 0 16,-4-2 200-16,1 2 36 0,2 2 7 0,-2 5 1 16,2-2-195-16,1 7-39 0,-1-3-10 0,1 5 0 15,-4 5 17-15,6 2 2 0,-2 3 0 0,-1-1 0 16,0 3-11-16,1 0-8 0,-1 7 12 0,3-5-12 15,0-2 24-15,0 7-3 0,0 0 0 0,0-5 0 16,3 5-21-16,-1-5 0 0,4 5 0 0,-1-7 0 16,0 2 0-16,3-2 0 0,3 0 0 0,-1-5 0 15,6-7 0-15,0 5 11 0,-3-5-1 0,6-2 0 16,-1-2-10-16,3-6 0 0,1 3 9 0,-1-7-9 16,0 0 0-16,0 0 8 0,0-4-8 0,3-3 0 15,-5-3 9-15,2-2-9 0,0-2 12 0,0 0-12 16,-2-5 11-16,-1-2-11 0,1 2 10 0,-3-2-10 15,-3 0 0-15,0 2 0 0,-2 0 0 0,-3 1 0 0,0 4 0 16,-3-1 0-16,-3 1 0 0,-2 3 0 0,-2-4 0 0,-3 8 0 16,-1 0 0-16,-4 3-10 0,2 1-2 0,-3 3-1 15,1 0 0-15,-4 0 0 0,1 3-10 0,0 1-1 16,0 3-1-16,2 0 0 0,3 5 8 0,0-2 1 16,0 6 1-16,3-2 0 0,2 0 15 0,1 0-11 15,2 0 11-15,5 1-10 0,0 3 10 0,3-3-13 16,3-4 5-16,-1 3 8 0,4 1-8 0,-1-4 8 15,3-4 0-15,0 5 0 0,-1-10 0 0,1 5 0 16,3-7 8-16,-1 0-8 0,1 0 14 0,-1-2-2 16,1-3-1-16,-1-2 0 0,-2-4 17 0,0 1 3 15,5-2 1-15,-2-2 0 0,-1 0-32 0,1-5 0 16,-3 1 0-16,0 1 0 0,0-6 0 0,-1 1 0 0,-1 1 0 0,-4 2 0 31,1 3-27-31,-3 0-11 0,-3 1-2 0,-2 8-1 0,-1-2 17 0,-2 4 4 0,-5-2 1 0,0 7 0 16,-1 0 19-16,-2 0 0 0,3 7 0 0,-3 0 9 15,-2 5-9-15,4-3 0 0,1 3 0 0,2 2 0 16,3 0 0-16,3-2-11 0,0 7 3 0,5-5 0 16,0 0 8-16,5 0 0 0,-3-2 0 0,4 2 0 31,-1 0-32-31,0 0-4 0,0 1 0 0,1-4-1 0,-1 3 21 0,0 1 4 0,-2 1 0 0,-1-2 1 16,3-4 11-16,1 1 0 0,-4 3 10 0,1-2-10 15,-1-2 40-15,4 1 3 0,-4-4 0 0,1 0 0 16,2 1-35-16,0-4-8 0,3-4 0 0,-3 0 0 15,-2 0-124-15,0-7-26 0,10-12-6 16,-5-2 0-16</inkml:trace>
  <inkml:trace contextRef="#ctx0" brushRef="#br0" timeOffset="148674.99">5392 11179 1609 0,'6'0'35'0,"7"0"7"0,3 2 2 0,7-2 2 0,7 5-37 0,4-5-9 15</inkml:trace>
  <inkml:trace contextRef="#ctx0" brushRef="#br0" timeOffset="150565.6">7075 11527 2718 0,'-5'0'60'0,"2"-4"12"0,-2 4 2 0,2 0 2 0,0-3-60 0,-2-2-16 0,3-2 0 0,-1 0 0 16,0 0 0-16,-2-4 0 0,-3 3 0 0,0-1 0 15,-3-3 25-15,1-2 3 0,-3-5 0 0,-3 5 0 16,3 0-17-16,-3-5-3 0,0 5-8 0,0-5 12 15,0 5-25-15,-2-5-6 0,-4 10-1 0,1-3 0 16,0 1-5-16,-3 8-2 0,0-1 0 0,3 4 0 16,0 4 15-16,0 8 4 0,2-3 0 0,1 5 0 0,5 5-7 0,-1 0-1 15,4 2 0-15,7 5 0 0,1-5 6 0,2 8 1 16,2-4 0-16,1-3 0 0,7 3 9 0,4-6 0 16,-1 2-9-16,3-6 9 0,2-1 0 0,3-3-11 15,1-4 11-15,-4-2-8 0,3-5-4 0,-2-5 0 16,2-2 0-16,0 0 0 0,0-4-7 0,-2-4-1 15,-3 1-1-15,0-4 0 0,-6 1 21 0,1-2 0 16,-3-2 0-16,0 2 0 0,-3-2 15 0,-2-2 4 16,-1 1 1-16,3 6 0 0,-5-3-20 0,0 0 0 15,0 5-8-15,0 2 8 0,-2 3 0 0,2 2 10 16,-3 2 0-16,3 5 0 0,0 0-10 0,0 0 0 0,0 0 0 16,-2 5 0-16,-1 2 0 0,0 2 0 0,3 3-9 0,3 2 9 15,-3 0 0-15,3 5 0 0,-1 2 8 0,3-2-8 16,1 0 0-16,2-2 0 0,0 1-11 0,0 4 11 15,7-8-10-15,-1 4 10 0,-1-3 0 0,5 1-9 16,-2-7 9-16,3 3 0 0,-1-5 8 0,1-4-8 16,2-3 0-16,0 0-10 0,0-7 1 0,-2-1 0 15,-3 1 9-15,0-7 0 0,0 0 0 0,-1-5 0 16,-1 1 8-16,-1-4-8 0,-3 1 8 0,-2-5-8 16,0 1 22-16,-2-4 0 0,-1 1 0 0,0-5 0 15,0 0-4-15,-2-7-1 0,2 7 0 0,-2-2 0 16,0 2 9-16,-1 7 2 0,-2 0 0 0,0 5 0 15,0 7 3-15,0 2 1 0,0 3 0 0,-2 0 0 16,2 9-32-16,0 0 0 0,0 0 0 0,-3 9 0 16,3 0 14-16,-3 5-3 0,3-2-1 0,-2 9 0 15,-1 5-10-15,0 2-11 0,3-2 3 0,0 7 0 0,0 0 8 0,-2 0-8 16,2 2 8-16,0-2-8 0,2 0 8 0,-2-5 0 16,0 3 0-16,3-7 0 0,2 6 0 0,3-9 0 15,-2 0 0-15,2-6 0 0,0 1 8 0,2-7-8 16,-2 3 8-16,0-9-8 0,3 4 0 0,-1-10 0 15,-2-1 0-15,0-4 0 0,5-6 0 0,-2 0 8 16,2 0-8-16,-2-5 11 0,-1-2-11 0,1-5-11 16,-1 5 3-16,1-5 0 0,0 0 8 0,-1 1 11 15,-2 3-3-15,0-4 0 0,0 5-8 0,-3 7 0 16,-2-5 0-16,0 10 8 0,-1-3-8 0,-2 8 0 16,0 4 0-16,0 0 0 0,0 0-11 0,0 7 3 15,-5 4 0-15,5 3 0 0,-3-2 8 0,1 7 0 0,-1-3 8 0,0 8-8 16,3-3 0-16,-2 0 0 0,4 5 0 0,-2-5 0 15,3 5-8-15,0 0 0 0,-1-5 0 16,1 0 0-16,2-2-9 0,0-5-2 0,3 0 0 0,0-2 0 31,0-5-13-31,3 0-2 0,-1-7-1 0,4 5 0 0,-1-3 35 0,-2-9 0 0,-1 0 0 0,3 0 0 16,3-5 0-16,-3-2 0 0,-2-4 0 0,-3 1 0 16,0-2 16-16,2 0 9 0,4-2 3 0,-4 2 0 15,4-2-28-15,-1 3 0 0,0-4 0 0,-2 8 0 16,-6 0 14-16,3 0-2 0,2 2-1 0,1 5 0 15,-8 0-2-15,2 2 0 0,5-2 0 0,-2 7 0 16,0 0-9-16,0 0 0 0,0 5 0 0,3-3 0 16,-1 5 0-16,1 1 0 0,-6-4 0 0,3 3 0 0,3 0-9 15,-1 0 9-15,-2 0-12 0,0 1 12 0,0-4-8 0,0 3 8 16,0-2 0-16,-8-5 0 0,0 0-9 0,5 2 9 16,3-2 0-16,-8 0-9 0,0 0 9 0,0 0-8 15,6-7 8-15,-4 0-8 0,4 3 8 0,-6-4 12 16,-6 1-2-16,4 0-1 0,-4 0-9 0,4 0 0 15,-9 3 0-15,6-4 0 0,2 6 0 0,0-3 0 16,-4-2 0-16,1 5 0 0,6 2 0 0,-5-5 0 16,0 3 0-16,-1-3 0 0,1 5 0 0,2-4 0 15,3 4 0-15,-5 0 0 0,0 0 0 0,0 0 0 16,5 0 0-16,0 0 0 0,-6 0 0 0,1 4 0 16,5-4 0-16,0 0 0 0,-3 5 0 0,1-3 0 15,-4-2 0-15,6 0 0 0,0 0 0 0,-2 7 0 0,-6-2 0 0,5 2 0 16,3-7 0-16,-5 7 0 0,-3 0 0 0,0 0 0 15,-3 0 0-15,6 5-9 0,2-2 9 0,-2-3 0 16,-3 4 0-16,3 3 0 0,0 1 0 0,-3-4 0 16,-3 1 0-16,3-3 0 0,3 6 0 0,2-4 0 15,-5 3 0-15,6-2 0 0,2 2 0 0,2-2 0 16,1-2 0-16,0 1 0 0,-3 3 0 0,2-2 0 16,6-2-13-16,0-3 4 0,-5 4 1 0,2-4 0 15,6 0 8-15,-3 1 12 0,-3-1-2 0,3-3-1 16,0-1-9-16,0 1 0 0,2 1 0 0,-2-3 0 15,3-2 0-15,-3 0 0 0,5-2-12 0,-2 2 12 16,-4-5-8-16,1 1 8 0,6 1 0 0,-4-1 0 16,6 1 0-16,-5-4 0 0,-6 0 0 0,0-5 0 15,6 5 0-15,-3-4 0 0,-3 1 9 0,3-2-9 0,0-2 8 16,0-5-8-16,-8 5 8 0,3-4-8 0,-1-4 0 0,1 4 8 16,-1-4-8-16,-2 4 0 0,-5-4 0 0,3 8-18 15,-4-5 3-15,-4 5 1 16,-6 3-42-16,-3 4-9 0,6-1-2 0,-3 6 0 15,-5-3-11-15,2 5-2 0,-2 0-1 0,3 5 0 0,-1 2 56 0,-2 0 11 16,-3 0 2-16,8 7 1 0,6-2 47 0,-1-2 8 16,-5 6 3-16,8 1 0 0,6-6 2 0,-1 3 1 15,1 0 0-15,-1-2 0 0,0-5-37 0,9 7-13 16,9-2 9-16,4-2-9 0,-3-6 10 0,2 3-10 16,6-2 12-16,0-3-12 0,-3-4 0 0,3-3 0 0,2 1 0 15,1-3 0-15,-3 0 0 0,-1-1-12 16,-1-6 0-16,4 3 0 0,1 1 12 0,-6-2 10 0,-8-2-2 15,3 3 0-15,5 1-8 0,-3-2 12 0,-10-2-12 16,3 7 12-16,0 3 6 0,-1-4 2 0,1 6 0 0,-6-3 0 16,0 5 9-16,3 0 3 0,0 0 0 0,0 5 0 15,-8 2-20-15,3 0-3 0,2 0-1 0,-2 7 0 16,-3 1-8-16,2 3 8 0,-4-4-8 0,7 5 8 16,-2 0-8-16,-3-2 0 0,-6 1 0 0,1 4 0 15,8-4 8-15,-6-4 0 0,-5 1 0 0,6-4 0 16,4-4-8-16,-2 5 0 0,0-12 0 0,0 0 0 15,0 0 0-15,0 0-9 0,5-5 9 0,1-2 0 16,-4-4-20-16,6-4 2 0,6-1 1 0,-4-3 0 16,1 0-9-16,5-6-2 0,-1 3 0 15,-1 1 0-15,2-5 9 0,-1 5 2 0,4-5 0 0,-1 5 0 0,4 2 17 16,-6 8-8-16,-6-4 8 0,3 8 0 0,6 0 0 0,-6 0 17 16,-8 7-1-16,3 0-1 0,3 0-2 0,-3 7 0 15,-3 0 0-15,0 5 0 0,-5-2-13 0,3 1-15 16,2 8 3-16,1-2 1 0,-9 1 11 0,3 1 0 15,5 2 0-15,-2 1 0 0,0-4 0 0,2 4 16 16,0 3-3-16,3-3 0 0,5 1 7 0,-2-2 0 16,2 0 1-16,3-2 0 0,0-5-21 0,0 5 0 15,-3-9 0-15,3 1-12 16,-3-4-44-16,0-2-10 0,1-3-2 0</inkml:trace>
  <inkml:trace contextRef="#ctx0" brushRef="#br0" timeOffset="150746.1">7858 11113 1094 0,'-8'-7'97'0,"3"3"-77"0,5 4-20 0,0 0 0 15,5-3 246-15,-5 3 46 0,0 0 8 0,8 0 3 31,3 0-380-31,-1-5-76 0</inkml:trace>
  <inkml:trace contextRef="#ctx0" brushRef="#br0" timeOffset="150888.74">7292 11132 2131 0,'-8'-19'94'0,"8"17"20"0,0 2-91 0,8-5-23 15,3-2 0-15,7 2-627 16,6 3-129-16</inkml:trace>
  <inkml:trace contextRef="#ctx0" brushRef="#br0" timeOffset="151757.93">4426 10304 1548 0,'0'0'68'0,"6"0"15"16,2 0-67-16,2 0-16 0,4 0 0 0,-1 0 0 16,5 0 36-16,6-2 4 0,0 2 1 0,5 0 0 0,5-5 41 0,3 5 8 15,3-2 2-15,2-3 0 0,3 3-23 0,6-3-4 16,4 0-1-16,1 3 0 0,5 2-44 0,-3-5-10 15,0 5-2-15,0 0 0 0,-2-2-8 0,-1 2 0 16,-2 0 0-16,0 0 0 0,-2 0 12 0,-6 2-2 16,-3-2-1-16,0 0 0 0,-2 0 4 0,-3 0 1 15,3 0 0-15,-9 0 0 0,-2 0-2 0,-2 0 0 16,-3 0 0-16,-3 0 0 0,-3 0 7 0,-2 0 1 16,0-2 0-16,-3 2 0 0,-5-5-10 0,3 5-2 15,-3 0 0-15,-8 0 0 0,0 0 8 0,3-2 2 16,-3-3 0-16,0-2 0 15,0 7-115-15,0-7-23 0,-11-5-5 0,3 3-1 0</inkml:trace>
  <inkml:trace contextRef="#ctx0" brushRef="#br0" timeOffset="152309.45">4458 9286 806 0,'-2'5'72'0,"-1"2"-58"0,3 0-14 0,0 2 0 16,-3 8 126-16,3-1 22 15,0 5 5-15,0 5 1 0,-2 5-82 0,2-1-17 0,-3 8-3 0,0 2-1 16,3 0-6-16,-2 0-1 0,-1 2 0 0,0 3 0 15,1-3-21-15,2-2-5 0,-3 5-1 0,3-5 0 16,0-5-17-16,0-2 0 0,0 0 0 0,0-5 0 16,3-7 0-16,-3 3-9 0,0-3-1 0,0-7 0 15,0 0-50 1,-3-2-9-16,3-5-3 0</inkml:trace>
  <inkml:trace contextRef="#ctx0" brushRef="#br0" timeOffset="152907.49">4456 9260 864 0,'5'0'76'0,"5"-7"-60"16,4 0-16-16,2 5 0 0,-1-8 64 0,7 3 9 15,7 5 3-15,-3-5 0 0,3-5-17 0,0 5-3 16,3 0-1-16,3-5 0 0,2 5 26 0,0 0 6 16,0-5 1-16,2 3 0 0,6 4-35 0,0-2-6 0,0 0-2 0,3 0 0 15,0 0-28-15,-1 0-5 0,1 2-2 0,2-2 0 16,-2 5-10-16,-1-3 8 0,-2-2-8 0,0 0 8 16,-5 7-8-16,0-7 0 0,-1 2 0 0,1 3 0 15,-3-3 0-15,0 5 0 0,0 0 0 0,0 0 0 16,0 0 0-16,-2 0 0 0,-1 5 0 0,-5-3 0 15,3 3 0-15,-8-5 0 0,-1 2-9 0,-1 3 9 16,-4 2 0-16,-2-2 0 0,-3-3-8 0,1 3 8 16,-7-3 0-16,1 5 0 0,0-7 0 0,-5 5 0 15,-3-5 0-15,3 7 0 0,-3-7 0 0,0 7 9 16,0-2 7-16,-3 2 0 0,3-5 1 0,-3 5 0 16,1-2-8-16,-4 2-1 0,4 0-8 0,-4 0 12 15,4 5-12-15,-1-3 0 0,1-2 0 0,-1 5 0 16,0 0 0-16,1 2 0 0,-1-2 0 0,0 2 0 15,1 0 0-15,2 0 0 0,-3 0 0 0,3 5 0 16,-3 2 18-16,3-2 1 0,0 2 0 0,0 5 0 0,0 0-1 0,0-3 0 16,0 10 0-16,3-2 0 0,-3 2-6 0,0-3 0 15,0 3-1-15,0 0 0 0,0 0-11 0,0 0 0 16,-3 0 0-16,3 2 0 0,-5-2 9 0,2 5-9 16,-2-1 10-16,2 1-10 0,-4-3 30 0,4 3 0 15,-2-3 0-15,-1-2 0 0,-2 0-30 0,3 0 0 16,0-5 0-16,-1 0-10 0,-1 3 10 0,4-3 0 15,-2-7 0-15,-1 3 8 0,1-8-8 0,2-2 8 16,1 3-8-16,-1-8 8 16,0-2-31-16,3-2-5 0,0-5-2 0</inkml:trace>
  <inkml:trace contextRef="#ctx0" brushRef="#br0" timeOffset="154714.2">7009 10304 403 0,'5'-7'17'0,"-5"0"5"16,0 5-22-16,0 2 0 0,3-5 0 0,2 0 0 0,3 3 312 15,3-3 57-15,2 5 12 0,0-7 3 0,6 0-282 0,2 0-56 16,3 0-11-16,2 0-3 0,3 0 3 0,5 0 0 16,1 2 0-16,5-2-619 15,2 7-124-15</inkml:trace>
  <inkml:trace contextRef="#ctx0" brushRef="#br0" timeOffset="155179.95">9186 10243 403 0,'-2'-7'36'0,"2"2"-36"16,2-2 0-16,1 0 0 0,2 5 353 0,3-3 64 15,3 3 13-15,2-3 2 0,6-2-335 0,4 2-67 16,1-2-14-16,5 5-2 0,3-3 22 0,5 3 4 16,0-3 0-16,3 3 1 0,-1-3-29 0,1 5-12 15,37-7 11-15,-19 0-974 0</inkml:trace>
  <inkml:trace contextRef="#ctx0" brushRef="#br0" timeOffset="155826.84">13528 10304 1800 0,'0'0'40'0,"0"0"8"0,5-2 1 0,3-3 1 0,-2-2-40 0,2 7-10 0,0-2 0 0,-1-3 0 16,4 5 0-16,-3 0 0 0,3-5 0 0,-3 3 0 15,2 2 12-15,1 0 6 0,-1 0 2 0,6 0 0 0,0-5-8 0,3 5-2 16,2 0 0-16,3 0-849 16</inkml:trace>
  <inkml:trace contextRef="#ctx0" brushRef="#br0" timeOffset="156065.2">14425 10257 1562 0,'5'0'34'0,"-2"0"7"0,0-7 2 0,-1 7 1 0,4-2-35 0,2-3-9 0,-1 5 0 0,1 0 0 16,3-5 22-16,0 3 2 0,2 2 1 0,3 0 0 16,0 0 12-16,-3-5 3 0,5 5 0 0,1 0 0 31,2 0-103-31,3 0-20 0,23-2-4 0,-7-3-1 0</inkml:trace>
  <inkml:trace contextRef="#ctx0" brushRef="#br0" timeOffset="156960.79">19344 10184 2340 0,'10'-9'104'0,"-4"4"20"16,2-2-99-16,2 7-25 0,9-2 0 0,2-3 0 15,5-2 13-15,6 7-2 0,8-5-1 0,-1 5 0 16,6 0-10-16,3 0 0 0,2 0 9 0,6 5-9 16,5-5-120-16,2 2-29 0</inkml:trace>
  <inkml:trace contextRef="#ctx0" brushRef="#br0" timeOffset="162176.74">21283 8898 921 0,'0'0'82'0,"0"0"-66"16,0 0-16-16,0 0 0 0,-3 0 130 0,1-7 22 16,-3 7 5-16,-1-5 1 0,-2 5-119 0,0 0-24 15,-5 5-5-15,0-5-1 0,-3 2 16 0,-3 3 3 16,1 2 1-16,-3 0 0 0,-3 0 13 0,0 0 2 16,0 5 1-16,1 0 0 0,-1-3-18 0,-3 3-4 15,3 2-1-15,-2 0 0 0,-6 0-5 0,1 5-1 0,-4-5 0 16,-2 0 0-16,-3 5-16 0,1 2 8 0,-1-2-8 15,3-5 0-15,3 5 10 0,-1-5-10 16,1 5 8-16,-1-5-8 0,6 0 0 0,3 0 0 16,-1 5 8-16,4-5-8 0,4 0 0 0,3-2-11 0,6 2 3 0,-1-2-567 15,-2-5-113-15</inkml:trace>
  <inkml:trace contextRef="#ctx0" brushRef="#br0" timeOffset="162438.88">20500 9145 1634 0,'-11'-12'72'0,"6"10"16"15,0-3-71-15,-1 5-17 0,1-7 0 0,3 7 0 0,2 0 0 16,-6 0-9-16,1 0 1 0,5 0 0 16,-3 0-3-16,-2 5 0 0,0-3 0 0,-3 5 0 0,0-2 11 0,0 2 0 15,0 0 0-15,3 0 0 0,-3 0 21 0,2 5 7 16,4-5 0-16,2 0 1 0,0 0 7 0,0 0 2 15,2 5 0-15,1-5 0 0,2-5-14 0,3 5-2 16,0 3-1-16,3-3 0 0,2-5-10 0,3 5-3 16,0 0 0-16,0-2 0 0,0 2-8 0,2-5 0 15,1 3 0-15,-4 2 0 16,1-2-112-16,0-3-20 0</inkml:trace>
  <inkml:trace contextRef="#ctx0" brushRef="#br0" timeOffset="168095.66">21868 9472 1198 0,'0'-12'53'0,"0"7"11"0,2-2-51 0,4 0-13 0,-1 5 0 0,3-10 0 16,5 5 57-16,6-5 9 0,5 5 2 0,5-2 0 15,13-3-5-15,6-2-1 0,7 0 0 0,14 2 0 16,16-7-15-16,10 10-3 0,11-3-1 0,7 3 0 0,12-3-31 16,10 7-12-16,10 3 11 0,6-3-553 15,3 12-110-15</inkml:trace>
  <inkml:trace contextRef="#ctx0" brushRef="#br0" timeOffset="182429">15973 11958 691 0,'0'0'30'0,"0"0"7"0,3-3-29 0,4 3-8 15,1 0 0-15,3 0 0 0,0 0 164 0,4 3 31 16,4-6 6-16,2 3 2 0,0 0-79 0,3-4-16 16,8 4-4-16,2-3 0 0,3-2-17 0,3 5-4 15,2-7-1-15,1 7 0 0,-1 0-35 0,3-7-7 16,-5 3-2-16,7 4 0 0,1-7-5 0,-3 4-1 15,-3-1 0-15,-2 1 0 0,2 3-9 0,-5-4-3 16,-5 4 0-16,-3 0 0 0,-5-3-20 0,-3-2 0 16,0 5-10-16,-7 0 10 15,-7 0-140-15,-1 0-22 0,-6 0-4 0,0 0-731 0</inkml:trace>
  <inkml:trace contextRef="#ctx0" brushRef="#br0" timeOffset="195882.35">15899 12099 903 0,'0'0'40'0,"0"0"8"0,0 0-38 0,0 0-10 15,8-7 0-15,-8 7 0 0,0 0 47 0,5 0 7 16,3-7 2-16,0 7 0 0,3-3 6 0,-1-1 2 16,-2 4 0-16,3 0 0 0,-1-3-36 0,3 3-6 15,-2 0-2-15,2 0 0 0,3 0-8 0,0 0-1 16,0 0-1-16,2 0 0 0,1 0 24 0,2 0 5 0,6 0 1 0,-1 0 0 15,3-5-12-15,3 5-3 0,8 0 0 0,-3 0 0 16,2 0 6-16,-2 0 1 0,3 0 0 0,2 0 0 16,3 0-32-16,-2 0 0 0,4 0 0 0,1-2 0 15,2 2 13-15,-5-5-3 0,-5 5-1 0,0 0 0 16,-1 0 7-16,-4 0 0 0,-4-4 1 0,1 1 0 16,0 3 19-16,-3 0 4 0,-5 0 1 0,0-4 0 15,-6 4-9-15,1 0-3 0,-1 0 0 0,-2-3 0 16,-5 3-14-16,-1 0-3 0,1 0-1 0,-3 0 0 15,-8 0 9-15,0 0 1 0,8 0 1 0,-8 0 0 16,0 0-22-16,0 0 0 0,0 0 0 0,0 0 0 16,0 0 0-16,0 0 0 0,-3-7 0 0,0 3 0 15,3-3 0-15,0 4 0 0,-5-2 0 0,-3-2 0 16,3 3 0-16,0 1 0 0,-1-1 0 0,1 1-12 16,-8-1 3-16,2 1 0 0,1-1 0 0,-6 4 0 15,-5-3-34-15,-1 6-6 0,-1-3-2 0,-4 4 0 16,-2-1-27-16,-3 1-6 0,0-4 0 0,-2 3-1 0,-3 1 48 0,0-1 9 15,-11-3 3-15,9 4 0 0,-1-4 25 0,3 3 0 16,-3-3 0-16,3-3 0 0,3 3 25 0,-1 0 4 16,-2 0 1-16,0-4 0 0,3 4-4 0,0 0-1 15,2-3 0-15,0 3 0 0,3 3-16 0,2-3-9 16,6 0 10-16,0 4-10 0,3-4 0 0,4 0 0 16,-1 3 0-16,7 1 0 0,-3-4 0 0,3 8-10 15,3-8 10-15,-1 0-8 0,6 0 8 0,0 0 0 16,0 0 0-16,0 0 0 0,0 0-12 0,11 7 4 15,0-7 0-15,2 0 0 0,5 0 8 0,4 0 8 0,4 0-8 16,0 0 11-16,4 0-11 0,7 0 0 16,5-3 0-16,-2-1 8 0,-1 4-8 0,4 0 0 15,4-3 0-15,-2-2-11 0,3 5 11 0,-3 0 0 0,3-4 10 0,-4 4-10 16,-1 4 16-16,-6-4-2 0,-3-4-1 0,-2 4 0 16,0 0 12-16,-3-3 3 0,-8 3 0 0,3 0 0 15,0 0-1-15,-3 0 0 0,-5 0 0 0,0-4 0 16,-8 4-15-16,5 0-2 0,3 0-1 0,-6 0 0 15,-2 0-9-15,-3 4 10 0,3-4-10 0,-8 0 10 16,0 0-10-16,0 0 0 0,-5 0 0 0,-6 0 0 16,-4 0-28-16,-7 7-2 0,-4-7 0 0,-3 5 0 15,-3-2-2-15,-2 1-1 0,-11-1 0 0,0-3 0 16,-3 4 21-16,-5-1 12 0,-8-3-12 0,3 4 12 0,3-4 0 16,-4 3 0-16,4-3 0 0,-3 0 0 0,-3 4 0 15,8-4 0-15,3 3 0 0,2-3 0 0,6 4 0 0,2-4 14 16,3 0-1-16,3 0 0 0,4 0-5 0,-1 0 0 15,4 5-8-15,1-5 12 0,5 0-12 0,-1 0 0 16,7 0 0-16,4 0 0 0,-2 0 0 0,5 0 0 16,2 0 0-16,6 0 0 0,0 0 0 0,0 0-10 15,11 0 2-15,5 0 0 0,2-5-3 0,9 5 0 16,-1 0 0-16,3-4 0 0,6 1 3 0,-1 3 0 16,3 0 0-16,3-4 0 0,-3 4 8 0,5-3-8 15,6-1 8-15,0 4-8 0,-6 0 8 0,0 0 12 16,-5 0-2-16,0 4-1 0,3-4 9 0,-6 0 2 15,-7 3 0-15,5-3-583 0,-3 0-116 16</inkml:trace>
  <inkml:trace contextRef="#ctx0" brushRef="#br0" timeOffset="197345.75">15880 12106 288 0,'0'0'25'0,"8"-3"-25"0,0 3 0 0,3-4 0 16,-1 4 107-16,4-3 16 0,4-1 3 0,1 1 1 16,2-1-22-16,0-3-4 0,3-1-1 0,0 6 0 15,5-7 0-15,0 2 0 0,5 0 0 0,6 0 0 16,0 0-29-16,5-1-7 0,-3 1 0 0,0 0-1 0,6 0-17 15,-3 0-3-15,0 0-1 0,2 2 0 0,9-2-11 16,-6 3-3-16,-7 1 0 0,-6 3 0 0,0-4-4 16,-6 4 0-16,1 0-1 0,-8 0 0 15,-6 4-12-15,-2-4-3 0,0 3 0 0,-3-3 0 0,-5 0-8 0,0 4-11 16,-2-4 3-16,-6 0 0 0,0 0-2 0,0 0 0 16,0 0 0-16,0 0 0 15,0 0-86-15,-3 7-18 0,-2-2-3 0</inkml:trace>
  <inkml:trace contextRef="#ctx0" brushRef="#br0" timeOffset="199207.82">17558 12219 345 0,'0'-10'31'0,"0"10"-31"0,0-7 0 0,2 2 0 16,-2 5 204-16,0 0 34 0,6-7 7 0,-1 3 2 15,6 1-201-15,2-1-46 0,-5 4 0 0,2 0 0 16,1-3 0-16,2 3 0 0,-2-4 9 0,-1 4-9 16,1 0 18-16,-1 0-2 0,4 0 0 0,-1 0 0 15,0 0 15-15,3 4 2 0,5-4 1 0,0 0 0 16,1 0 16-16,4 0 3 0,3 0 1 0,3 0 0 15,5 0-24-15,0 0-5 0,-3 0-1 0,6 0 0 16,-3-4-24-16,0 4 0 0,0-3 0 0,0-1 0 16,3 4 17-16,0 0 11 0,-6-3 3 0,3-1 0 15,-5 4-15-15,-1-3-2 0,-1-2-1 0,-1 5 0 0,-5 0 15 0,-3 0 4 16,2 0 0-16,-4 0 0 0,0 0-4 0,-4 0-1 16,-1 0 0-16,-1 0 0 0,-3 0-14 0,1 0-2 15,0 0-1-15,-3 0 0 0,2 0-10 0,-5 0 0 16,-5 0 9-16,0 0-9 0,0 0 9 0,0 0-9 15,0 0 12-15,0 0-12 0,0 0 8 0,-5 0-8 16,-3 0 0-16,3-4 0 0,-6 1 0 0,1 3-9 16,2-4-1-16,-5 4 0 0,-1 0-1 0,-2-3 0 15,1-1 0-15,-1 4 0 0,-3-3 11 0,-2-1-13 16,-3 4 5-16,-2 0 8 16,-3 0-52-16,-6-3-4 0,-4 6 0 0,-1-3 0 15,-2 4-16-15,-3-1-3 0,0-3-1 0,-3 4 0 16,-2-1 32-16,-1 1 7 0,1-4 1 0,3 0 0 0,-1 3 44 0,0-3 10 0,3 4 2 0,3-4 0 15,2 0 16-15,1 0 3 0,2 0 1 16,2 0 0-16,6 5-16 0,0-2-4 0,2-3 0 0,9 0 0 16,2 7-12-16,3-7-8 0,5 4 8 0,8-4-8 15,0 0 0-15,0 0-16 0,11 3 2 0,7-3 1 16,6 0 13-16,5 0 0 0,5 0-10 0,1-3 10 16,2-1 0-16,5 4 0 0,3-3 8 0,3-1-8 15,5 4 0-15,2 0 0 0,1-3 0 0,-1-2 0 16,1 5 20-16,-1-4 8 0,4 1 1 0,-1 3 1 15,3 0-5-15,-6-4-1 0,-4 4 0 0,-4 0 0 16,1 0-9-16,-6 0-3 0,-2 0 0 0,0 0 0 16,-3 0 8-16,-6 4 0 0,-2-8 1 0,-2 4 0 0,-6 0-5 15,0 4 0-15,-5-4-1 0,-3 0 0 0,-5 0-15 0,3 0 9 16,-6 0-9-16,-5 0 8 16,0 0-115-16,0 0-23 0</inkml:trace>
  <inkml:trace contextRef="#ctx0" brushRef="#br0" timeOffset="203779.04">15941 12023 1324 0,'-5'-7'118'0,"0"7"-94"0,2-4-24 15,3 4 0-15,-8 0 0 0,8 0 0 0,0 0-10 0,0 0 10 32,0 0-73-32,0 0-8 0,0 4-2 0,0-4 0 15,0 7 44-15,0-7 9 0,-3 8 2 0,3-8 0 0,3 4 48 0,-3-4 11 0,0 0 1 0,0 3 1 16,0-3 43-16,5 7 8 0,-5-7 1 0,8 0 1 15,0 4-1-15,0-4 0 0,5 0 0 0,3-4 0 16,3 4-13-16,2 0-2 0,5-3-1 0,6-1 0 16,0-3-21-16,8-1-4 0,10 1 0 0,0 3-1 15,3 1-22-15,0-1-4 0,-3 1-1 0,6-1 0 16,-1-3-8-16,-2 4-8 0,-3-2 12 0,3 3-12 16,0-3 17-16,-8 5-3 0,-10-4-1 0,-1 4 0 15,-5 0-2-15,-2 0-1 0,-11 0 0 0,-3 0 0 16,-8 0-10-16,0 0 12 0,3 0-12 0,-8 0 12 15,0 0-12-15,0 0 0 0,-5 0 0 0,-3 4 0 16,-3-4-56-16,4 7-3 0,-4-7-1 0,3 8-864 16</inkml:trace>
  <inkml:trace contextRef="#ctx0" brushRef="#br0" timeOffset="204618.82">17804 12270 1324 0,'5'0'118'16,"0"-4"-94"-16,3-3-24 0,3 0 0 0,7 0 81 0,4 4 12 15,1-6 3-15,7 6 0 0,4-4-50 0,6 0-10 16,-1 3-1-16,1-3-1 0,2 7-6 0,3-8-2 16,0 8 0-16,6-4 0 0,-6 1-6 0,0 3-2 15,-6 0 0-15,-2 3 0 0,-2 1-18 0,-4-4 8 16,-2 0-8-16,-7 5-867 0</inkml:trace>
  <inkml:trace contextRef="#ctx0" brushRef="#br0" timeOffset="208141.41">17613 12277 633 0,'0'-14'28'0,"3"7"6"0,2 0-34 0,-2 0 0 16,5-2 0-16,0 2 0 0,5 0 192 0,0 0 31 15,0 0 6-15,3 4 2 0,3-2-185 0,2-2-37 16,3 3-9-16,2 1 0 0,6-1 44 0,0 4 6 16,5-3 2-16,5-1 0 0,1 4-11 0,-1 0-1 15,5 0-1-15,1-3 0 0,-3 3-31 0,5 0-8 16,1 0 0-16,-4 0 0 0,-2 0 0 0,-2 0 0 15,-4 0 0-15,-2 0 0 16,-5 0-23-16,-3 0-5 0</inkml:trace>
  <inkml:trace contextRef="#ctx0" brushRef="#br1" timeOffset="-71027.53">8885 6313 2016 0,'-6'-12'89'0,"6"10"19"16,0 2-87-16,0 0-21 0,0-5 0 0,0-2 0 16,0 7 20-16,6-4 0 0,-4 1 0 0,4 3 0 0,-1 0-2 0,0 0-1 15,-5 0 0-15,8 0 0 0,0 0-17 0,0 3 0 16,-3 1 8-16,3-4-8 0,-2 0 0 0,-1 7 0 15,0-7 0-15,0 7 0 0,-5-7 0 0,6 5 0 16,-4-3 0-16,1 6 0 0,0-1 0 0,-3-3 0 16,0 3 0-16,2 7 0 0,1-7 0 0,-3 8 0 15,0-4 0-15,0 3 0 0,0 5 0 0,0 2 0 16,0-2 0-16,0 2 0 0,-3 1 0 0,3 3 0 16,-2 1 0-16,2 3 0 15,-3 3 0-15,0 1 0 0,1 3 0 0,-1 1 0 0,-2-1 0 0,2 1 0 16,-2-1 0-16,2 1 0 0,-2-6 0 0,2 6 0 15,1-4 0-15,-4 3 0 0,4-4 0 0,-4 1 0 16,4 0 0-16,-1-4 10 0,3-4 2 0,-3 1 0 16,1-5 0-16,2 5 0 0,-3-9 0 0,3 6 1 0,-2-6 0 0,2 2 0 15,0-5 0-15,0 5 0 0,-3-5 0 0,3 4 0 16,-3-3 2-16,3-1 0 0,0 0 0 0,-2 5 0 16,-1-5-3-16,3 0-1 0,0 5 0 0,0-5 0 15,0-3-2-15,0 1 0 0,3-5 0 0,-1 0 0 16,1 3 7-16,0-6 0 0,2 4 1 0,3-1 0 15,0 0-17-15,0-7 0 0,2 4 0 0,1-1 0 16,5-3 0-16,0 0 10 0,-1-3-10 0,4-1 12 16,-1 4-12-16,4 0 0 0,-1 0 9 0,0-7-9 15,3 7 0-15,2 0 9 0,-2 0-9 16,5-3 0-16,0-1 10 0,6-1-10 0,-1 2 8 0,6-1-8 16,5 1 11-16,0-1-3 0,2-3-8 0,1 7 12 15,0 0-4-15,4 0-8 0,4 0 11 0,-3 0-11 16,3 4 8-16,-1-4-8 0,3 3 0 0,-2 1 0 15,2-1 0-15,3-3 0 0,2 4 0 0,1-4 0 16,-1 3 0-16,1 2 0 0,-1-5 0 0,4 0 0 0,1 0 0 0,-1 0 0 16,-1 0-9-16,2 0 9 0,-1-5 0 0,-1 2-8 15,5 3 8-15,-5 0 0 0,0 0 0 0,1 3 0 16,-4-3 0-16,3 0-8 0,-2 5 8 0,2-5 0 16,0 0 0-16,-2 0 0 0,-4 0 0 0,7 4 0 15,1-4 0-15,1 0 0 0,-3 3 0 0,0-3 0 16,1 0 0-16,-1 0 0 0,5-3 0 0,-2-1 0 15,2 4 0-15,-2 0 0 0,0-8 13 0,2 8 2 16,3 0 0-16,1 0 0 0,-4 0 9 0,-2 0 3 16,2 0 0-16,1 0 0 0,2 0-27 15,-3 0 0-15,-5 0 0 0,3 0 0 0,0 3-9 0,0 2-1 0,2-5 0 16,-2 0 0-16,2 4 18 0,-4-4 3 0,1 3 1 16,1-3 0-16,3 0-12 0,-6-3 0 15,0-1 0-15,-3 4 0 0,3 4-14 0,1-4 2 16,-1 3 0-16,-3-3 0 0,1 0 20 0,-3 4 5 0,-1-1 1 0,4-3 0 15,2 4-14-15,-2-1 0 0,-1-3 0 0,-5 0 0 16,1 0 0-16,1 0 0 0,1 0 0 0,-3 0 0 16,3 4 0-16,-5-1 0 0,-3-3 0 0,0 0 0 15,0 4 0-15,0-1 0 0,-3-3 0 0,3 5 0 16,0-3 0-16,-3 3 0 0,0 2 0 0,0-3 0 16,1-1 0-16,4 4 0 0,4 0 0 0,-1-3 0 15,-3 4 0-15,1-4 0 0,2-1 11 0,-2 4-11 16,4-3 9-16,-1-1-9 0,-1 4 0 0,0-3 9 0,3-1-9 0,-5 2 10 15,-6 2-10-15,5 0 10 16,6 0-10-16,-3-3 0 0,-5 3 0 0,-2 1 8 16,-1-1-8-16,0 0 0 0,-5 0 9 0,3 0-9 0,2-3 8 0,0-1-8 15,1 4 10-15,1-2-10 0,-4 2 0 16,0-3 8-16,5-1-8 0,2 4 0 16,-2-7 0-16,3 4 0 0,-1-1 0 0,-2-3 0 15,-3 4 0-15,3-4 0 0,0 3 0 0,3 2 0 0,-1-5 0 0,1 2 0 16,-3 3 0-16,0-5 0 0,0 4 0 0,-3-1 8 15,3-3-8-15,2 4 0 0,1-1 0 0,0-3 0 16,-6 0 0-16,3 4 0 0,-3-1 0 0,3 1 0 16,-3-1 0-16,3-3 9 0,0 5-9 0,0-3 0 0,-5-2 0 15,2 5 0-15,-3-5 0 0,4 0 0 0,2 2 0 0,0-2 0 16,0 0 0-16,-1 0 0 0,-1 0 0 0,-1 5 0 16,-2-5 0-16,-1 0 0 0,1 4 0 0,2-1 0 15,3-3-11-15,-3 4 11 0,1-1-8 0,-4-3 8 16,3 4 0-16,1-1 0 0,-1 1 0 15,3-1 0-15,-3 2 0 0,3-5-8 0,-3 2 8 0,3 3 0 16,-2-1 0-16,1-1 0 0,1 4 0 0,0-3 0 16,6 3 0-16,-4-4 0 0,1 4 0 0,-1-2 0 15,-2-5 0-15,5 7 0 0,3-3 0 16,-3-1 0-16,1 4 0 0,-6 0 0 0,-1-2 0 0,4-3 0 16,-3 5 0-16,2-2-10 0,1 2 10 0,0 0-13 15,-3-3 13-15,2 3 8 0,-2-4 0 0,0 4-8 16,8-2 0-16,-3-3 0 0,0 3 0 0,0-1-9 15,-5-1 9-15,6 1 0 0,-1-1 0 0,0-3-8 16,0 4 8-16,3-1-12 0,-5 2 12 0,-1-5-12 0,-2 2 12 0,3-2 0 16,2 0 0-16,-3 0 0 0,4 5 0 0,-6-5 0 15,-1 2 0-15,4 3 0 0,-6-5 0 0,3 0 0 16,0 0 0-16,-3 4 0 0,6-1 0 0,-6-3 0 16,-2 0 0-16,-3 4 0 0,0-1 0 0,0-3-8 15,0 0 8-15,0 4-8 0,0-1 8 0,0 2 0 16,-3-3 0-16,-2-2 0 0,-6 5-9 0,3-3 9 15,3-2-10-15,-8 0 10 0,5 0-20 0,-3 0 3 16,3 0 0-16,-5 0 0 0,0 0 5 0,-1 0 0 16,-10 0 1-16,6-2 0 0,-1-3 11 0,-7 3 0 15,-1-3 8-15,1 5-8 0,-6-7 16 0,0 7 0 0,-5-7-1 0,3 4 0 16,-3-6 7-16,0 2 2 16,0 0 0-16,-6 0 0 0,6 0-12 0,-5-7-1 15,5 2-1-15,0-2 0 0,0 0-10 0,0 2 0 16,0-5 0-16,-3-1-11 0,3-1 1 0,0-2 0 0,2 2 0 0,-2 2 0 15,0-6 2-15,3 2 0 0,-3-1 0 0,0-3 0 16,0 3-12-16,-6-3-1 0,6-1-1 0,-5 0 0 16,2-2 33-16,-2-1 6 0,-3-1 2 0,0-1 0 15,0 1-7-15,0 4-2 0,0-2 0 0,0-5 0 16,0 4 0-16,0-1 0 0,0 2 0 0,0-5 0 16,-3 0-10-16,3 2 0 0,-5-2-12 0,2-4 12 15,3 4-12-15,-8-3 12 0,8-4-12 0,-8 8 12 16,8-4-15-16,-2 3 5 0,-6 0 1 0,5-2 0 15,-2-3 9-15,-3 3 0 0,5-2 0 0,-5 4 0 0,0-3 0 0,3 3 0 16,0 1 8-16,-3 3-8 16,-3-4 11-16,3 0-3 0,6 5 0 0,-6-5 0 0,0 0-8 0,0 0 8 15,8-2-8-15,-8 2 8 0,5 0-8 0,3 5 0 16,-8-2 0-16,8 6 0 16,-2-7 0-16,-4 6 0 0,4 3 0 0,-1-3-11 15,-2 3 11-15,-3 1-10 0,5 2 10 0,-5-2-10 0,6 2 10 0,-4-2 0 16,-4 2-9-16,2-2 9 0,0 2 0 0,-3-2 0 15,1 2 0-15,-1 5 0 0,-2 0-21 0,0 0 3 16,0 2 1-16,-6-2 0 0,6 2 26 0,-6 5 6 16,-5-2 1-16,9 4 0 0,-9-2-32 0,3 7-7 0,-9-7-1 15,9 7 0-15,-3 0 8 0,-2 0 0 0,-3 0 1 0,0 5 0 16,-3-3 15-16,3 3-12 0,-5-3 12 0,-1 3-12 16,3-5 12-16,-2 2 0 0,0-2 0 0,5 5 0 15,-1-5 10-15,-1 0 2 0,4 0 0 0,-2 0 0 16,0 0-1-16,-3 0 0 0,6 0 0 15,-3-5 0-15,-6 5-11 0,4-2-17 0,-4-3 4 0,1 5 1 16,-1 0 12-16,1-2 0 0,-3 2 9 0,5 0-9 16,-2 0 0-16,-3 0-10 0,-6-5 0 15,4 5 0-15,-4 0 10 0,-2 0 0 16,3 0 0-16,0 0 0 0,2 0 0 0,-5 0 0 0,0 0 0 0,0 5 0 16,-3-10 0-16,-2 5 0 0,3 0 0 0,-6 0 0 15,5-2 0-15,0-3 0 0,-2 5 0 0,0-7 0 16,-53 2 0-16,50-2 0 0,5 7 0 15,3-7 0-15,-5 5 8 0,5-3-8 0,0-2 0 16,-5 3 0-16,-1 1 8 0,1 3-8 0,0-5 0 16,5 3 8-16,0 2-8 0,-3-5 8 0,-2 5-8 0,-3-2 0 0,0-3 9 15,0 5-9-15,3-2 0 0,0-3 0 0,2 5 0 16,0-7 0-16,1 7-9 0,-3-7 9 0,2 0 0 16,-2 2 0-16,2-2-8 0,0 5 8 0,3-3 0 15,0-2 0-15,-2 0 0 0,-3 0 0 0,-1 2 0 16,-2-2 0-16,3 5 0 0,-3-3 8 0,0-2-8 15,-2 0 8-15,-3 5-8 0,-3-3 0 0,2 5 0 16,-1-5 0-16,1 3-8 0,-1 2 8 0,-1 0 0 16,-5 0 8-16,-1 0-8 0,4 0 0 15,-1 0 0-15,4 0 0 0,-1 0 0 0,-5 0 0 0,-1 0 0 16,-1 0 0-16,1 0 0 0,4 0 0 0,-6-5 0 16,-2 5 0-16,2 0 0 0,0 0 8 0,3 0-8 15,0-2 8-15,0-3-8 0,-3 3 24 0,0 2 0 16,-2-5 0-16,-1 5 0 0,3-2-24 0,-2-3 0 0,-3 5 0 0,-3 0 0 15,0 0 0-15,-2 0 0 0,0-2-10 0,-1 2 10 16,1 2 0-16,-3-2 0 0,-5 5 0 0,2-3 0 16,-2-2 0-16,2 0 0 0,3 5 0 0,0-3 0 15,-3-2 0-15,3 5 0 0,-2-3 0 0,-1-2 0 16,6 5 8-16,-6-5-8 0,3 0 0 0,2 2 0 16,4 3 0-16,-1-5 0 0,0 0 0 0,-2 0 0 15,0 0 0-15,-3 5 0 0,5-3 0 0,-3 3 0 16,-4-3 0-16,2-2-8 0,0 5 8 0,0-3-10 15,0 5 10-15,-3-2 0 0,3-3 0 0,0 3 0 16,3 2 0-16,-1 0 0 0,-2 0 0 0,0-2 0 16,3 2 0-16,-1-5 9 0,-2 3-1 0,6 2-8 0,-4 0 0 15,4-2 0-15,-1-3 0 0,3 5 0 16,0-2 0-16,0-3 0 0,0 5 0 0,5-2 0 16,3-2 0-16,-3 1-12 0,-5 3 3 0,2 0 1 15,3-2 8-15,3-3 11 0,-2 3-3 0,-1-3 0 0,-3 3-8 0,1 2 0 16,5-7 0-16,-3 7 8 0,5 0-8 0,-2 0 0 15,-5 0 0-15,2-2-11 0,3 2 11 0,-3 0 0 16,6 0 0-16,-4 0-8 0,1-2 8 0,0 2 8 16,3 0-8-16,-1-4 11 0,3 1-11 0,3 3 0 15,-3-2 0-15,3-3 0 0,-3 3 0 0,6-3 10 0,-1-2-1 16,3 5 0-16,0-5-9 0,3 0 0 0,-3 0 0 0,-3 0 0 16,4-5 0-16,-4 5 0 0,8 0 0 0,-2 0 0 15,2-2 0-15,1 2 0 0,2-5 0 16,-3 5 0-16,3 0 0 0,-2 0 0 15,2 0 0-15,2 0 0 0,-2 0 0 0,0 0 10 0,-2 0-10 16,-1 0 10-16,-2 0-10 0,2 5 0 0,1-3 0 16,-1 3 0-16,0-3 0 0,3 3 0 15,0 2 0-15,-2-7 0 0,-3 5 0 0,2-3 0 16,3-2 0-16,3 0 0 0,-1 5 0 0,1-5 0 0,5 0 0 0,-3 0 0 16,3-5 0-16,-3-2 0 0,1 7 0 0,2-7 0 15,0 2 0-15,0 3 0 0,2-3 0 0,1-2 0 16,2 5 17-16,0-3 2 0,3-2 0 0,0 3 0 15,-3 1 11-15,3-2 2 0,3 3 1 0,-3-3 0 16,0 5-33-16,2 0 0 0,-2 0 0 0,0 0 0 0,2 5 0 16,4-3 0-16,-4 3 0 0,3-2 0 15,1 1-22-15,1 3-11 0,1 0-3 0,3 0 0 16,-1 0 7-16,1 5 1 0,2-5 0 0,5 0 0 16,-5 5-71-16,6-3-13 0,4-1-4 0,4 3-976 15</inkml:trace>
  <inkml:trace contextRef="#ctx0" brushRef="#br1" timeOffset="-69541.19">21344 7317 1440 0,'0'-4'128'0,"-3"1"-103"15,1-1-25-15,2 4 0 16,0 0 0-16,2-3 0 0,1-1-14 0,-3-3-619 16</inkml:trace>
  <inkml:trace contextRef="#ctx0" brushRef="#br1" timeOffset="-67550.15">21405 7223 172 0,'0'0'16'0,"0"0"-16"16,0 0 0-16,0 0 0 0,0 0 311 0,0 0 59 15,0 0 12-15,0 0 2 0,0 0-219 0,0 0-44 16,0 0-9-16,0 0-1 0,0 0-39 0,0 0-8 16,0 0-2-16,0 0 0 15,2 7-26-15,-2-7-4 0,0 0-2 0,0 0 0 16,6 3-17-16,-6-3-3 0,0 0-1 0,5 7 0 0,-2 2-9 0,-3-9 0 16,2 7 9-16,-2 0-9 0,3 0 10 0,-3 0-2 15,-3 0-8-15,3 1 12 0,-2 3 5 0,-1-4 1 16,0 3 0-16,1-3 0 0,-4 2-2 0,4-2 0 0,-6 0 0 15,0 3 0-15,8-3-16 0,-5 0 8 0,-1 5-8 0,1-5 0 16,-3 0 8-16,3 0-8 0,0-3 0 0,2-1 0 16,-5 2 12-16,5 2 0 0,1-3-1 0,2-4 0 15,-3 3-3-15,0 4-8 0,3-7 12 0,0 0-4 16,0 0-8-16,0 0 8 0,0 0-8 0,0 0 8 16,3 4-8-16,2-1 0 0,-2 1 0 0,2-1 8 15,1 2-8-15,1-5 0 0,-1 0 0 0,2 0 0 16,-3 0 0-16,3 0 0 0,3 0 0 0,-1 0 0 15,3 0 10-15,-2-5-10 0,5 2 12 0,-3 3-12 16,8-4 12-16,0 4-12 0,-2-3 12 0,7-1-12 16,-2 1 12-16,3-1-12 0,-1 4 12 0,1-7-12 15,2 7 0-15,0-7-17 0,0 7 1 0,-3-8 1 16,6 8 15-16,0-4 0 0,2 4 9 0,-2-3-9 16,0 3 0-16,2 0 0 0,0 3 0 0,-4-3 0 15,-1 0-13-15,-6 0 4 0,-1 4 1 0,1-4 0 16,-1 8 0-16,-4-8 0 0,-2 7 0 0,0-3 0 0,0 3 8 0,0-4-12 15,0 4 12-15,-3 0-12 0,3 0 12 0,0 2 0 16,2-2-9-16,1-4 9 0,7 1 0 0,-7-1 0 16,-1-3 0-16,1 7 0 0,-4-7 0 0,4 4-11 15,-1-4 1-15,1 0 0 0,-6 8 10 0,0-8 0 16,-5 4 0-16,3-4 0 0,2 3 0 0,-5-3 0 16,3 0 0-16,-1 0 0 0,-7 4 0 0,5-1 0 15,2-3 0-15,-4 4 0 0,2-1 0 0,-6 1-8 16,6-1 8-16,-5-3 0 0,5 4 0 0,0-4-8 15,-3 3 8-15,0-3 0 0,3 5 0 0,-2-5 0 0,-1 0 0 16,3 0 0-16,0-5 0 0,0 2 0 16,0-1 0-16,0-3 8 0,-3 0-8 0,3 0 11 15,2 0-11-15,-4-1 12 0,2 1-12 0,-3 0 0 16,0-4 0-16,-2 4 8 0,5-5 1 0,-8 5 0 16,8 4 0-16,-6-4 0 0,1 3 7 0,0-3 2 0,-1 7 0 0,4-7 0 15,-1 2-7-15,-5 5-2 0,0-3 0 0,0 3 0 16,5-4 9-16,-2 4 2 0,5-7 0 0,-8 7 0 15,8-3-20-15,-3-1 0 0,0-3 0 0,1 7 0 16,-1-7-16-16,3 7-6 0,0-8-2 0,0 8 0 16,0-7 9-16,-6 3 2 0,9 4 0 0,-3-3 0 15,-3-4 13-15,-2 3 0 0,5 4 0 0,-6-7-9 16,6 7 9-16,-8-7 9 0,0 7-1 0,0 0-8 16,0 0 35-16,0 0 0 0,0 0 0 0,0 0 0 15,0 0-35-15,0 0 0 0,0 0 0 0,0 0 0 16,0 7 0-16,-2 0-22 0,-4-3 3 0,6-1 1 0,-5 4 3 0,5 0 1 15,-5 0 0-15,5 2 0 0,0-2-6 16,-3 0 0-16,-2-4-1 0,5 4 0 0,-3-3 21 16,1 4-9-16,-1-1 9 0,0-3 0 15,3-4-8-15,-8 3 8 0,6 8 0 0,-4-8 0 0,4 1 0 0,-6-1 0 16,8 2 0-16,-8-3 0 0,8 3 0 0,-3 2 0 16,3-7 9-16,0 0-9 0,-8 4 0 0,6-1 0 15,2-3 0-15,0 0 0 0,-6 4 0 0,6-4 0 16,-5 3 0-16,5-3 0 0,0 0 0 0,0 0 0 15,-5 0 0-15,-3 0 0 0,0 0 8 0,5 0-8 0,-2-3 8 0,-6-1-8 16,6 1 8-16,-3-1-8 0,0 4 0 0,0-7 8 16,-2 2-8-16,2 3 0 0,0-3 9 0,0 2-9 15,-3-4 0-15,1 3 0 0,-1-3 0 0,-2 7 0 16,2-3 0-16,-5-1-8 0,6 1 8 16,-6-1-12-16,-3 4 12 0,1-5 0 0,-1 2-9 0,1 3 9 15,-3-4 0-15,0 4 0 0,-9 0 8 0,4 0-8 16,5 0 0-16,-6-3 0 0,4 3 0 0,-4-4 0 15,1 4 0-15,2-3 0 0,-3-1 0 16,1 1-11-16,-1-1 2 0,1 4 0 0,0-3 0 0,-9-1 0 16,6 4 9-16,-5-5 0 0,-1 2 0 0,-2-1 8 15,5 1-8-15,-2 3-8 0,0 0 8 0,-1-4-12 16,6 4 12-16,-5 0 0 0,2 0 0 0,0-3 0 16,0 3 0-16,1-4 9 0,-4 4-1 0,4-3-8 15,-1-1 10-15,8 4-10 0,0 0 8 0,3 0-8 16,0 0 14-16,5-3-2 0,3-1-1 0,-3 1 0 0,8-1-3 0,0 4-8 15,0 0 12-15,0-5-4 0,3 5-8 0,-3-3 0 16,8 3 0-16,0 0 0 0,0 0-9 0,0 0-1 16,0 0 0-16,0 0 0 0,0 0 10 0,0 0-12 15,0 0 12-15,0 0-12 0,0 0 12 0,0 0 0 16,11 8 0-16,-4-8-8 0,1 4 8 0,0-1 0 16,0-3-9-16,-5 7 9 0,7-7 0 0,-2 4 0 15,0-1 0-15,3-3 8 0,-3 4-8 0,8-1 0 16,0-3 0-16,2 0 0 0,3 4 13 0,3-4 1 15,3 0 0-15,2 3 0 0,0-3-2 16,3 4 0-16,-3-4 0 0,0 0 0 0,8 0-12 0,0 3 9 16,-3 2-9-16,9-1 8 0,-4-1-8 0,1 1-17 15,0-1 4-15,-6 4 1 0,3-3 12 0,-3-1 0 16,1-3 0-16,-3 4 0 0,5-4 0 0,-3 3 0 0,8 2 0 0,-2-5 0 16,-6-5 0-16,4 2-9 0,-1 3 9 0,-3-4-12 15,-8 4 12-15,6 0 0 0,-8-7-9 0,2 7 9 16,-2-3 0-16,-5-1-9 0,-3 4 9 0,-3 0 0 15,3-3 0-15,-6-1 0 0,-2 4 0 0,-8 0 0 16,0 0-9-16,0 0 9 0,0 0 0 0,0 0-9 16,-5 0 9-16,-6 0 0 0,1 4 0 0,-9-1 0 15,1 1 0-15,-6-4-10 0,3 3 1 0,-8-3 0 16,-3 7 1-16,-2-7 0 0,-4 4 0 0,-1-1 0 16,-4 2-10-16,9-5-2 0,-3 0 0 0,-3 0 0 15,3 0 20-15,-2 0 0 0,2 0 0 0,-3 0 0 16,3-5 0-16,-3 2 0 0,3 3 0 0,0 0 0 0,3-4 0 0,2-3 0 15,3 4 0-15,0-1 0 16,2 1 0-16,3-1 8 0,1-3-8 0,1 2 0 16,1 2 16-16,3 3 0 0,2-4 0 0,3 1 0 15,-3 3-16-15,5-4-16 0,1 4 3 0,4 0 1 0,6 0 12 0,0 0 12 16,0 0-3-16,0 0 0 0,0 0-9 0,0 0 0 16,6 4 0-16,4-1 0 0,1 1 0 0,5 4 0 15,0-8 8-15,2 7-8 0,3-3-9 0,-2 3-4 16,10-4-1-16,-3 4 0 0,6 0 14 0,2 2 0 15,6-6 0-15,2 4 0 0,-2-3 0 0,5 3 0 0,0-4-8 16,0 1 8-16,-3-1 0 0,6 2 0 0,-3-5 0 0,8 0-9 16,-5 0 9-16,-1 0 0 0,-4 0 0 15,-4 0 0-15,-2 0 0 0,0 0 0 0,-8 0 0 0,3 0 0 16,-5 0 0-16,-1 0 0 16,-2 0 0-16,2 0 8 0,-7-5 4 0,-3 5 2 0,-6 0 0 0,4 0 0 15,-9 0-14-15,3-3 0 0,-3 3 0 16,-5 0 0-16,0 0 0 0,-5-4 0 0,2 1 0 0,-2-1 0 15,-6-3-14-15,-2 4 1 0,-3-1 0 16,-2-3 0-16,-1-1-1 0,-2 4 0 16,-3-3 0-16,0 4 0 0,-2-1 6 0,-1-3 8 0,1 0-13 0,-3-1 5 15,-6 8 8-15,-2-7-10 0,0 3 10 0,-2 4-10 16,-1-3 10-16,0 3 0 0,6-4 0 0,-8 1 0 16,5 3-9-16,2 3 9 0,-2-3-10 0,0 0 10 15,0 4-16-15,3-1 2 0,-3-3 1 0,2 0 0 16,9 4-7-16,-3-1-2 0,2 1 0 0,1-4 0 0,7 0 13 0,1 3 9 15,-1-3-12-15,3 5 12 0,6-5 0 0,-1 0 11 16,3 0 0-16,3 0 0 0,5 0-2 0,0 0 0 16,0 0 0-16,0 0 0 0,0 0-20 0,10 0-4 15,1 0-1-15,2 0 0 16,6 0-50-16,2 0-10 0,3-5-3 16,2 2-810-16</inkml:trace>
  <inkml:trace contextRef="#ctx0" brushRef="#br1" timeOffset="-63435.46">18209 7379 288 0,'0'0'25'0,"0"0"-25"16,0 0 0-16,-3 0 0 16,3-8 228-16,0 8 41 0,3-4 8 0,-3 4 2 0,0-3-211 0,2-1-43 15,1-3-8-15,2 4-1 0,-2-1 0 0,2 1 0 16,0-1 0-16,1 4 0 0,2-7 35 0,-3 7 7 15,3-5 2-15,0 2 0 0,0 3 4 0,0-4 2 16,0 4 0-16,2 0 0 0,1 0-10 0,2-3-1 16,-2 6-1-16,2-3 0 0,-3 0-33 0,4 0-6 15,-4-3-2-15,1 6 0 0,-1-3-13 0,4 0 0 16,-4 4 0-16,1-4 0 0,2 8 8 0,0-4-8 16,1-1 0-16,1-3 0 0,1 7 0 0,0-7 0 0,3 4 0 15,2-1 0-15,3 1 0 0,2-4 0 0,1 0 0 16,2 0 0-16,2 0 0 0,4 0 0 15,2 0 0-15,0-4 0 0,-3 1 0 0,1-1-8 16,-1 4 8-16,6-3 0 0,-6-1 0 0,6 4 0 16,2-7 0-16,-2 7 0 0,-3 0 0 0,0 0 0 0,0 0 0 0,-3 0 0 15,-2 0 0-15,-3 0 0 0,0 0 0 0,0 7 0 16,-2-7 0-16,-1 7 0 0,-2-7 0 0,3 4 0 16,-1-1 0-16,-2-3 0 0,2 4 0 0,1-1 0 15,-3-3 0-15,-3 0 0 0,3 0 0 0,-6 0 0 16,3 4 0-16,-2-4 0 0,-1 3 0 0,-2-3 0 15,0 0 0-15,-3 0 8 0,1 0-8 0,-4 0 0 16,-2 0 12-16,0 0-4 0,0 0-8 0,-3 0 12 16,-5 0-12-16,0 0 9 0,0 0-9 0,0 0 8 15,0 0-8-15,0 0 8 0,0 0-8 0,0 0 8 16,-5-3-24-16,-3 3-6 0,-3-4-1 0,-2 4 0 16,3 0-27-16,-6 0-6 15,0 0 0-15,-5 4-1 0,0-4 2 16,-3 0 1-16,-3 3 0 0,-2-3 0 0,-3 4 40 0,-2-4 14 0,2 3-9 0,1-3 9 15,-1 0 0-15,-3 0 0 0,1 0 0 0,0 0 0 16,-1 0 0-16,-2-3 0 0,-5 3 0 0,5-4 11 0,0 1-11 0,2-1 0 16,-2 1 0-16,3-1 8 0,2 1-8 0,0-1 0 15,3 1 9-15,-2-1-9 0,-1 4 25 0,0-3 1 16,0 3 0-16,1-4 0 0,-4 4-26 0,3 0-16 16,3 0 3-16,0 0 0 0,3 0 13 0,-1 0 0 15,3 0 0-15,1 4 10 0,1-4 4 0,-1 0 1 0,4 0 0 0,1 3 0 16,-1-3-15-16,3 0 0 0,-2 0 0 0,4-3 0 15,-1 3 9-15,1 0 3 0,4-4 0 0,-1 4 0 16,1-5 11-16,4 5 2 0,1-3 1 16,0 3 0-16,5 0-10 0,0 0-3 0,0 0 0 0,0 0 0 15,0 0-13-15,0 0 9 0,8 0-9 0,0 0 8 16,2 0 0-16,1 0 0 0,2 0 0 0,-2 0 0 16,2 0 1-16,3 3 0 0,-3 2 0 15,3-5 0-15,2 0 3 0,1 4 1 16,-1-4 0-16,4 3 0 0,-1-3 2 0,5 0 0 0,6 0 0 0,0 0 0 15,5 0-5-15,0 4-1 0,0-8 0 0,2 4 0 16,1 0-9-16,0 0 0 0,2 0-10 0,1-3 10 16,4 3-18-16,1 0 2 0,-1-4 1 0,-2 4 0 15,0 0 3-15,-2 0 0 0,-4 0 0 0,4 0 0 16,-4 0 12-16,4 0 0 0,-4 0 0 0,1 0 0 0,0 0 0 0,-3 0 10 16,0 0-10-16,-3 0 8 15,-2 0-8-15,-3 0 0 0,0-5 0 0,-2 5 8 0,-4 0-8 0,-1 0-11 16,-1-3 3-16,-3 3 0 15,-4 0-15-15,1 0-2 0,-1 0-1 0,-6 0 0 0,-8 0 11 0,0 0 3 16,0 0 0-16,0 0 0 0,0 0 12 16,0 0 12-16,-8-4-3 0,-3 4 0 0,1 0 1 0,-4 0 0 15,-2-3 0-15,-2 3 0 0,-3 0-10 0,0-4 10 16,-1 4-10-16,-1 0 10 0,-4 0-19 0,1 0-4 16,-3-3-1-16,-3-1 0 0,-3 4 2 0,1-7 1 15,2 7 0-15,-2-3 0 0,-1-1 11 0,1-1 0 16,0 2 0-16,-1-1-8 0,-2 1 16 0,0-1 4 15,-5-3 1-15,0 7 0 0,2-3 4 0,0-1 1 16,0 4 0-16,3-3 0 0,3-1-9 0,-3 4-1 16,-3 0-8-16,3 0 12 0,-2 0-12 0,-1-3 0 0,0 3 0 15,3 0 0-15,3 3-16 0,2-3 3 0,0 4 1 0,1-1 0 16,4-3 12-16,3 0 0 0,0 4 0 0,6-4 0 16,-3 3 0-16,2 1 0 0,3-1 0 0,3-3 0 15,3 4 0-15,-1-4 0 0,3 3 0 0,0 1 10 16,8-4-10-16,0 0 0 0,0 0 0 0,0 0-11 15,8 3 11-15,0 2-8 0,3-5 8 0,-1 4-8 16,6-1 8-16,-3-3 11 0,6 0-3 0,-1 0 0 16,3 0 3-16,1 0 0 0,4 0 0 0,1 0 0 15,-1 0 4-15,3 0 1 0,5 0 0 0,4 0 0 16,-1 0 0-16,0 0 0 0,0 4 0 0,0-1 0 16,2-6-4-16,4 3-1 0,2-4 0 0,0 4 0 0,5 0-11 15,0 0 0-15,-5 0 0 0,3 0 0 16,-3 0 0-16,0 0-9 0,-3 0 9 0,0 0-13 15,-2 0-3-15,0 4-1 0,-3-4 0 0,-3 3 0 0,-5 1 17 0,0-1 0 16,1 1 0-16,-7-1 0 0,-1-3 0 0,-4 4 0 16,-2-4 0-16,-3 3 0 0,-2-3-11 0,-1 0 11 15,-4 0-10-15,2 0 10 0,-8 0-8 0,0 0 8 16,0 0 0-16,0 0-9 0,-8-3 9 0,0 3 0 16,-3 0 10-16,-2-4-10 0,-3 4 0 0,-3 0-13 15,-4-3 1-15,-4-1 0 0,-5 4 12 0,1 0 0 16,-4 0 0-16,1 0-9 0,-3 0 9 0,0 0 0 15,0-3 8-15,0 3-8 0,-3 3 10 0,0-3-2 0,-5 0-8 0,3 4 12 16,0-4-12-16,-1 3-8 16,6-3 8-16,3 0-13 0,5 0 5 0,-3 0 8 0,0 4-13 0,3-4 5 15,3 0-1-15,-1 3 0 0,1-6 0 0,-1 3 0 16,4 0 9-16,1 0 0 16,1 0 0-16,5 0 0 0,-2-4 0 0,5 4 0 0,-1-3 0 0,4-1 8 15,-3 4-8-15,2-3 9 16,3-1-9-16,3 1 10 0,-1-1-10 0,4 1 10 0,-3-1-10 0,5 4 10 15,0 0-10-15,0 0 0 0,0 0 0 0,0 0 0 16,0 0-12-16,0 0 2 0,7 0 1 16,4 0-6-16,-3 4-1 0,0-4 0 0,3 3 0 15,-1 1-117-15,3-1-24 0</inkml:trace>
  <inkml:trace contextRef="#ctx0" brushRef="#br1" timeOffset="-44052.64">15124 7320 1688 0,'0'0'37'0,"0"0"8"0,0 0 2 0,0 0 0 0,0 0-38 0,0 0-9 15,0 0 0-15,0 0 0 0,-6 4 12 0,6-4 1 16,0 0 0-16,0 8 0 0,-5-1-13 0,5-7 0 0,0 0 0 0,3 7 0 16,-3-7 8-16,0 7-8 0,2 0 0 15,1-3 9-15,2 3 6 0,-2-7 1 0,-3 0 0 0,8 8 0 16,0-8 0-16,-3 4 1 0,3-1 0 0,0-3 0 16,3 0 0-16,2-3 0 0,0 3 0 0,3-4 0 15,-3 4-2-15,3-5-1 0,0 2 0 0,2-1 0 16,1 1-2-16,-1-1 0 0,1 1 0 0,-1-1 0 15,1 4-12-15,2-3 11 0,0-1-11 16,0 4 10-16,1 0-10 0,-1 0 8 0,0 4-8 0,0-1 8 16,0 1 0-16,0-1-8 0,1 1 12 15,-1 3-4-15,3-4-8 0,-3 6 10 0,0-2-10 0,3 0 10 16,2-4-10-16,1 4 0 0,-1-3 0 0,6 4 0 16,5-4 0-16,0-1 0 0,-3-3 0 0,1 0 0 15,-1 0 0-15,3-3 0 0,-2-1 0 0,2 4 0 16,2 0 0-16,1-5 0 0,0 2 0 0,-1 3 0 15,1-4 0-15,0 4 12 0,2 0-12 0,-2 0 12 0,-6 0-3 0,3 0 0 16,3 4 0-16,2-4 0 0,-5 8-9 0,3-4 0 16,5-1 9-16,-3 4-9 0,-2 0 0 0,0 0 8 15,-3-3-8-15,2 4 0 0,1-1 0 0,0-7-13 16,-9 4 1-16,9-1 1 0,3 4 21 0,-1-7 4 16,-8 0 1-16,3 0 0 0,-2 0-15 0,-1 0 0 15,-2 0 0-15,0 0 0 0,-3-3 0 0,2-1 0 16,-1 4 0-16,1 0-10 0,-4 0 0 0,-1 0 0 15,1 0 0-15,-6 0 0 0,0 0 10 0,-5 0 0 16,0 0 0-16,-3 0 0 0,0 0 0 0,-2 4 0 16,-1-4 0-16,-2 0 0 0,-2 3-12 0,-1-3-6 15,-5 0-2-15,0 0 0 0,0 0 7 0,5 0 1 16,-5 0 0-16,0 0 0 0,0 0-1 0,0 0 0 16,0 0 0-16,-2-7 0 0,-1 0 13 0,-2 7 15 15,-3-7-3-15,0 7-1 16,-6-5-31-16,1 2-7 0,-3-1-1 0,-5 4 0 0,0 0 17 0,-5 0 11 0,2 0-13 0,-3 0 5 15,1 0 8-15,-6 0 0 0,0-3 0 0,1 3-8 16,2 0 8-16,-6 0 0 0,-7-4 0 0,-1 4 0 16,4-3-9-16,-4 3 0 0,-2-4 0 0,3 4 0 15,-3 0-6-15,0 0-1 0,3 0 0 0,-6 0 0 16,-7 0 6-16,4 0 1 0,6 0 0 0,0 0 0 16,-5 0 19-16,3 4 4 0,2-1 1 0,0-3 0 15,-3 7-7-15,-2-7 0 0,-1 4-8 0,4-1 12 0,2 2-2 16,0-3-1-16,0-2 0 0,0 5 0 15,3-5-9-15,-3 0-12 0,0 0 2 0,2-7 1 16,6 7-4-16,-3-8-1 0,6 4 0 0,0 1 0 0,2-4 14 0,0 3 0 16,0-3 0-16,1 0 0 0,2-1 0 15,-3 4 0-15,0-3 0 0,-2 7 0 16,2-3 0-16,0 3 0 0,0 0 0 0,1 0 0 16,2 0 0-16,-1 3 0 0,4-3-9 0,0 0 9 0,2 4 0 0,-3-1 0 15,3 1 0-15,3-1 0 0,0 2-11 0,3-1-6 16,2-1-2-16,0 1 0 0,5-1 19 0,1 1-10 15,4-1 10-15,6-3-8 0,0 0 23 0,6 4 5 16,-1-1 0-16,3 1 1 0,3-1-9 0,2 2-1 0,3-3-1 0,0 3 0 16,5-5-10-16,0 0 0 0,3 0-12 0,2 0 12 15,1 0 0-15,2 0 0 0,2 0 0 0,4 0 0 16,-1 0 0-16,3 0 0 0,6 0 0 0,-4 0 0 16,1 0 16-16,0 0-1 0,2 0-1 0,3 0 0 15,3 4 8-15,2-1 2 0,3-6 0 16,-3 3 0-16,3 0-4 0,0 3 0 0,0-3 0 0,2 4 0 15,1-1-20-15,-1-3 0 0,4 4 0 0,-4-1 0 16,1-3 0-16,-3 7 0 0,-3-3 0 0,3 4 0 16,8-1 0-16,-6 0 0 0,-4-3 0 15,-4 3 0-15,4 0 0 0,-1 1 0 0,-5-4 0 0,2-1 0 16,1 1 0-16,0-1 0 0,2-3 0 0,-2 7 0 16,-3-7 0-16,-3 0 0 0,0 0 0 0,-2-3 8 31,0-1-29-31,-3-3-6 0,0 7-1 0,-3-3 0 0,-2 3 10 0,-6-4 2 0,-2 4 0 0,-5 0 0 15,-4 0 6-15,-1 0 2 0,-4 0 0 0,-2 0 0 0,-8 0 8 0,0 0-8 16,0 0 8-16,-5-5-8 0,-6 2 0 0,1-1 0 16,-3 4 0-16,-3-7 0 0,-3 4 8 0,-5-1 0 15,0 1 0-15,1-4 0 0,-4-2 0 0,1 2 0 16,-1 0 0-16,1 0 0 0,-3 0 0 0,-3 0 16 16,0-5-3-16,0 5 0 0,-2 0 6 0,0 0 1 15,-6 0 0-15,0 0 0 0,6-1-11 0,-6-3-1 16,-2 8-8-16,0-4 12 0,2 3-12 0,-2-3 0 15,-11 7 0-15,0-8 0 0,2 8 0 0,4 0-16 16,2-4 3-16,-5 4 1 0,-3 0-3 16,2 0 0-16,4 0 0 0,-1 4 0 0,-2-4 7 0,2 0 8 15,6 3-13-15,-3 2 5 0,3-5 8 0,-3 0-10 16,2 4 10-16,1-1-10 0,-3 1 10 0,3-1 0 16,5-3 0-16,-3 0 0 0,6 0-12 0,-1 0 4 15,1 0 0-15,5 0 0 0,-3 0 19 0,3 0 4 0,2 0 1 0,6 0 0 16,-3 0-16-16,3-3 11 0,3-1-11 0,-1 4 10 15,3-3-2-15,6-1-8 0,-4 4 12 0,4 0-4 16,2 0 0-16,3-5 0 0,-3 5 0 0,5-3 0 16,-2 3 0-16,5 0-8 0,0 0 12 0,0 0-4 15,0 0-8-15,0 0 0 0,0 0 0 0,0 0 0 16,0 0-8-16,8 3 8 0,0-3-10 0,0 5 10 16,2-5 0-16,1 7-9 0,-1-7 9 0,9 7 0 15,-1-3 0-15,4-1 0 0,-1-3 9 0,2 7-9 16,4-3 11-16,2-4-11 0,3 8 10 0,2-4-10 15,1 3 0-15,4-4 0 0,4 1 0 0,2-1 0 16,0 4 0-16,2-3-12 0,-4 4 12 0,4-6-13 0,6 7 13 0,-3-2-11 16,1 0 11-16,2-4-10 15,2 4 10-15,-2-3 0 0,0 4 0 0,2-4 0 16,-2-1 0-16,8 1 0 0,0-8 0 0,0 4 0 16,-5 0 0-16,4 0 0 0,4 0 0 0,-1-3 0 0,-4-1-10 0,-1-4 0 15,0 8 0-15,-5-4 0 0,0-3 10 0,-6 7-8 16,-2-3 8-16,-2-1-8 0,-1 4 8 0,-5-3 0 15,-2-1 0-15,-4 4 0 0,-7 0 0 0,-3 0 8 16,-2 0-8-16,-3 0 0 0,-6 0 10 0,-2 0-2 16,-3 0-8-16,-5 0 12 0,0 0 0 0,-7 0 0 0,-4 0 0 15,-2 0 0-15,-3 0-24 0,-3 0-4 0,-4 0-2 0,-4 4-537 16,1-1-107-16</inkml:trace>
  <inkml:trace contextRef="#ctx0" brushRef="#br1" timeOffset="-43343.59">16044 5678 1267 0,'0'0'56'0,"0"0"12"0,-2-5-55 0,2 5-13 0,0 0 0 0,-3-2 0 16,3 2 121-16,0 0 22 0,0 0 4 0,0 0 1 16,0 0-117-16,-5 2-23 0,2 3-8 0,0 2 0 15,1 0 0-15,2 5 0 0,0-3 0 0,2 3-8 16,-2 2-5-16,3 5-1 0,-3-5 0 0,3 5 0 16,-1-5 30-16,1 7 5 0,0-2 2 0,-3 2 0 0,0 0-3 0,0 3-1 15,0-8 0-15,0 8 0 0,-3-8-8 0,0 8-2 16,1-8 0-16,-1 3 0 0,-2 0-9 0,0-2-16 15,2-6 4-15,-2 3 1 16,-1-2-39-16,1-2-8 0,-3 1-2 0,3 1-463 16,-1-5-93-16</inkml:trace>
  <inkml:trace contextRef="#ctx0" brushRef="#br1" timeOffset="-43137.07">15780 6106 1497 0,'0'0'133'0,"0"0"-106"15,0 0-27-15,0 0 0 0,5 3 91 0,3-3 13 0,3 4 2 0,2-4 1 16,3 0-95-16,0-4-12 0,2 4-17 0,3-3 4 31,0-2-127-31,1 5-26 0,1-2-5 0,-1-3-1 0,-1 3-30 0,-3-3-6 0</inkml:trace>
  <inkml:trace contextRef="#ctx0" brushRef="#br1" timeOffset="-42970.62">16190 5946 2080 0,'-3'5'46'0,"-2"-3"10"0,0 5 1 0,-3-2 1 0,2 4-46 0,-2 3-12 0,1 0 0 0,-1 2 0 15,0-4 21-15,2 6 3 0,-2-2 0 0,3 0 0 16,-3 0-140-16,3 0-27 0,0 1-5 0,-3 1-2 16</inkml:trace>
  <inkml:trace contextRef="#ctx0" brushRef="#br1" timeOffset="-42534.72">16783 5831 1364 0,'0'0'60'0,"0"0"13"0,0 0-58 0,0 0-15 15,-6 0 0-15,6 0 0 0,0 0 112 0,0 0 19 16,0 0 4-16,0 0 1 0,0 0-71 0,0 9-13 15,-2 3-4-15,-1 0 0 0,3 2-48 0,3 0-19 16,-3 7 1-16,0-2 0 0,-6 2 64 0,4 0 13 16,4 3 2-16,-2-3 1 15,-5 5-102-15,0-5-20 0,2 5-4 0,0-5 0 0,-2 5 32 0,-3-5 8 16,-2 5 0-16,2-5 1 16,0-2-35-16,0 2-7 0,-5-7-2 15,2 5-697-15</inkml:trace>
  <inkml:trace contextRef="#ctx0" brushRef="#br1" timeOffset="-42320.75">16571 6186 345 0,'-11'0'15'0,"11"0"4"0,-5 0-19 0,5 0 0 0,0 0 0 0,0 0 0 15,-5 3 290-15,-1 1 54 0,6-4 12 0,0 0 1 31,0 7-333-31,3 0-68 0,0 0-12 0,-1-2-4 0,-2 2 1 0,3-5 0 0,2 6 0 0,3-1 0 16,0 2 51-16,3-2 8 0,-6-5 0 0,6 3 8 16,4-3 3-16,1 3 1 0,-5-5 0 0,5-5 0 15</inkml:trace>
  <inkml:trace contextRef="#ctx0" brushRef="#br1" timeOffset="-42171.04">16910 6153 2066 0,'0'0'45'0,"0"0"10"0,-8 0 1 0,0 7 3 16,0-7-47-16,0 7-12 0,0 0 0 0,0-2 0 0,-5 2 0 0,2 0-9 15,3 0 9-15,-5 0-13 16,0 7-169-16,-1-2-34 0,4-2-6 0,-3 6-2 0</inkml:trace>
  <inkml:trace contextRef="#ctx0" brushRef="#br1" timeOffset="-41901.34">17238 5906 2016 0,'-11'-7'89'0,"11"7"19"0,0 0-87 0,0 0-21 0,0 0 0 0,0 0 0 16,0 0 118-16,0 0 19 0,0 0 4 0,0 0 1 31,0 0-142-31,3 7-36 0,5 0-3 0,-3 7-1 16,-2-2-16-16,2 0-4 0,-3 2-1 0,4 0 0 0,-4 5 45 0,1-3 16 0,-3 3-12 0,3 0 12 15,-1-5 9-15,1 7 8 0,-3-2 2 0,0 2 0 16,0 1-19-16,0-4-14 0,3 1 2 0,-3 0 1 16,0-5-152-16,2 3-30 0,1-6-7 0,0 3 0 0</inkml:trace>
  <inkml:trace contextRef="#ctx0" brushRef="#br1" timeOffset="-41690.93">17060 6167 1094 0,'-5'0'97'0,"5"0"-77"15,0 0-20-15,0 0 0 0,0 0 281 0,8 5 53 16,0-3 10-16,5-2 3 15,3 0-347-15,0 5-56 0,-3-3-17 0,0 3-4 16,6-2-43-16,-1-3-9 0,-2 7-2 0,0-3 0 16,-3 3 75-16,3-7 16 0,0 7 2 0,0 0 1 0,-5-2 60 0,4 2 12 15,-1-4 2-15,2 1-723 0</inkml:trace>
  <inkml:trace contextRef="#ctx0" brushRef="#br1" timeOffset="-41541.77">17494 6066 1382 0,'0'0'123'0,"0"0"-99"0,0 0-24 0,0 0 0 15,0 0 241-15,-2 7 43 0,2 0 9 0,0 0 2 16,0 5-262-16,0-2-52 0,0 1-10 0,-6 3-675 16,1 8-136-16</inkml:trace>
  <inkml:trace contextRef="#ctx0" brushRef="#br1" timeOffset="-28011.82">13896 6120 921 0,'-16'5'40'0,"11"-3"10"0,-1-2-40 0,1 0-10 15,5 0 0-15,-2 5 0 0,-1-3 194 0,3-2 37 16,0 0 7-16,-3 5 2 0,3 2-180 0,0-4-36 16,0-3-8-16,0 7 0 0,3 4-16 0,0-4 0 15,-3 0 0-15,2 1 0 0,1 3 0 0,-1-4 0 16,1 7 0-16,0-2 0 0,-1-2 12 0,1 1 0 0,-6 3 0 15,6 1 0-15,-3 3 5 0,0-3 1 0,0 3 0 0,-3 3 0 16,3-2 48-16,-2 0 10 0,-1 2 1 0,-2 0 1 31,0 1-114-31,2 1-22 0,-5-2-5 0,3 5-1 0,-1-5 53 0,-2 8 11 0,0-4 0 0,1 1 0 16,1 3 11-16,1-4-1 0,0 4 0 16,-1-4 0-16,1 1 2 0,0 3 1 0,2-4 0 0,1 4 0 15,2-3-5-15,0-1 0 0,0 1-8 16,0 0 12-16,2-2-12 0,1 2 0 0,-1 2 0 15,4 2 0-15,-4-1 0 0,1 3 0 16,-3-3 0-16,3-3-10 0,-1 2 10 0,-2 2 0 0,-2-4 0 0,2 2 0 16,-3 1 0-16,0-3 0 0,-2-1 0 0,2 4 8 15,1-3 1-15,-3 6 1 0,-1-3 0 0,1 1 0 16,2-2-10-16,-5 1 10 0,3-3-10 0,-3-1 10 16,3 4-10-16,0-8 0 0,-3 5 0 0,0 0 0 15,2-1 0-15,1-3 8 0,-3-1-8 0,3 5 0 0,-3-5 0 0,0 5 0 16,-3-5 0-16,3 2 0 0,1-6 8 0,-4 6-8 15,3-6 0-15,-3 2 8 0,3-5 6 0,3 0 1 16,-3 0 0-16,3 2 0 0,2-1 4 0,-2-6 1 16,0 3 0-16,2-5 0 0,0 5-11 0,3-5-1 15,-2 0-8-15,2 0 12 16,0-7 6-16,0 4 1 0,0-4 0 0,0 0 0 0,0 0-9 0,0 0-2 16,0 0 0-16,0 0 0 0,0 0 0 0,0 0 0 15,0 0 0-15,0 0 0 0,0 0-8 0,0 0 10 16,0 0-10-16,8-4 10 0,-3 4-10 15,3 0 0-15,-8 0 9 0,5-5-9 0,3 3 0 0,-3 2 0 0,-5 0 0 16,8 0 0-16,0 0 0 0,0 0 0 16,0 0 0-16,0 2-8 0,3 3 8 0,-3-5 0 15,0 0 0-15,0 4 8 0,2-1-8 0,-2-3 0 16,3 7 0-16,-3-7 0 0,2 4 0 0,1-1 0 0,2 2 0 0,-2-3 0 16,2 3 8-16,0-3-8 0,0 3 8 0,0-5-8 15,1 7 0-15,2-7 0 0,2 4 0 0,-2-1-8 16,5-3 8-16,-2 0 0 0,-1 0 0 0,3 0 0 15,1 0 0-15,-1 0 0 0,0 0 0 0,0-3 0 16,-2-1 0-16,2 4 0 0,0 0 0 0,3-3 0 16,-3 3 0-16,0-4 0 0,3 4 0 0,-3 0 0 15,0-5 8-15,-2 5-8 0,5 0 8 0,-3 0-8 16,0 0 0-16,0 5 0 0,-2-5 0 0,-1 0 0 16,1 0 0-16,-1 0 0 0,1 0 0 0,-1 0-8 15,1 0 8-15,-1-5 0 0,1 5 0 0,-1-2 0 16,6-3 0-16,-3 5 0 0,3-2 8 0,-3-3-8 0,3 2 0 15,-3-1-8-15,-2 4 0 0,2-3 0 16,-5-1-6-16,2 4-1 0,-2-3 0 0,0 3 0 16,-5 0 15-16,-1 0 0 0,1 0 0 0,-3 3 0 15,0-3 0-15,0 0 0 0,-8 0 12 0,5 0-12 0,0 0 12 0,-5 0-4 16,0 0 0-16,8 4-8 0,-3-4 8 0,-5 0-8 16,6 0 0-16,-6 0 0 0,8 0 0 0,-3 0 0 15,-5 0 8-15,0 0-8 0,5-4 0 0,-5 4 0 16,0 0 0-16,5 0 0 0,-5 0 10 0,0 0-10 15,0 0 8-15,3-3-8 0,0-1 15 0,-1-3-3 0,-2 2 0 16,3-2 0-16,-3 0-4 0,0 0-8 0,3-3 11 0,-3-1-11 16,2 4 8-16,1-5-8 0,-3-2 0 0,3 2 0 15,-1-2 0-15,1-3 0 0,-3 1 0 0,3-1 0 16,-3-1 0-16,0-1 0 0,0 2 0 16,0 1 0-16,-3-1 0 0,3-1 0 0,0 3 0 0,-3-3 0 15,1 4 9-15,-4-1-9 0,6-3 0 16,-2 6 9-16,-1-5-9 0,0-1 12 0,3-1-12 15,0 2 12-15,3-2-12 0,0 1 12 16,-1-4-12-16,1 1 12 0,5-5-12 0,-3 1 0 0,1 3 0 0,1-3 0 16,1 3 0-16,-2-1 0 0,-1 2 0 0,3 0 0 15,-5 2 0-15,2-2 0 0,-3 2 0 0,1 2 0 16,2-2 0-16,-5 1 0 0,3 4 0 0,-3-5 0 16,0 5 0-16,0-1 0 0,0 1 0 0,0-4 8 15,0-1-8-15,-3 2 12 0,3-2-12 0,0-2 12 0,0-2-12 16,0 2 12-16,0-1-12 0,3-3 12 0,-3 3-4 0,5-3 0 15,-2-1 0-15,0 5 0 0,-1-5-8 0,4 2 0 16,-4 1 0-16,1 1 0 0,0-3 0 0,-1 3 0 16,1 4 0-16,-1 1 8 0,-2-6-8 0,3 6 0 15,0-6 0-15,-3 6 0 0,0-2 0 0,0 1 0 16,0 3 0-16,0 1 0 0,-3-5 0 0,0 5 0 16,3 3 14-16,-2-3-4 0,2-1-10 15,0 1-9-15,-3 3 9 0,3-4-13 16,0 1 13-16,3-5 0 0,-1 5 0 0,1-4 0 15,2-4 0-15,3 4 0 0,0 3 11 0,-2-6-3 0,2 7-8 0,-1-5-12 16,1 5 4-16,-2-5 0 0,-1 5 8 0,0 3 11 16,1 1-3-16,-1-2 0 0,-3-2-8 0,4 7-11 15,-6-5 3-15,2 5 0 0,1 0 8 0,-3 0 0 16,-3 0 10-16,1 0-10 0,2 3 0 0,0-4 0 0,-6 6 0 0,6-3 0 16,-5-2 0-16,3 5 9 0,-1-3-1 0,3-2 0 15,-3 7-8-15,1-4 0 0,-1-4 0 0,0 6 0 16,1-3 0-16,-1-2 0 0,0 5 0 0,3-3 0 15,-2-2 0-15,-1 3 0 0,-2 1 0 0,0-2 0 16,-1 5-8-16,1-2-1 0,-3-3 0 0,0 3 0 16,0 2 9-16,-2 0 0 0,2-5 0 0,-3 5 0 15,0-2 0-15,-2 2 0 0,0-5-9 0,0 5 9 16,0-2-14-16,-3-3 2 16,-3 1 0-16,3 1 0 0,-5-1-2 0,0-4 0 0,-3 8 0 15,0-7 0-15,-2 5 14 0,-1-3-9 0,1-2 9 0,-1 5-8 16,1-3 8-16,-3 5 0 0,0-4 0 0,2 4 0 15,-2-3 0-15,-3 3 0 0,1 0 0 0,-4 0 0 16,4 3 8-16,-6 1-8 0,-1 3 8 0,1 0-8 16,0 0 0-16,3 0 0 0,-3 1 0 0,3-1 0 15,2 4 0-15,-3 1 0 0,6-5-8 0,0 0 8 0,0 0 0 0,5 5 0 16,0-10 0-16,6 5-8 0,-1 0 8 0,6-2-10 16,3-2 10-16,-1-3-10 15,3 0-116-15,5-3-23 0,3 3-5 0,3-7-1 0</inkml:trace>
  <inkml:trace contextRef="#ctx0" brushRef="#br1" timeOffset="-25662.3">13949 8115 979 0,'-3'0'87'0,"3"0"-70"15,0 0-17-15,0 0 0 16,0 0 134-16,0 0 23 0,0 0 5 0,11 0 1 0,-1-5-126 0,-2 5-25 16,3-2-4-16,-1 2-8 15,1 0-18-15,2-5-10 0,1 5-1 0,-1 0-1 0,0 0 18 0,3 0 3 16,-3 0 1-16,3 0 0 0,0 0 28 0,2 0 7 16,1 0 1-16,-1 5 0 0,4-5 0 0,-1 0 0 0,0 2 0 0,5 3 0 15,-2-5-14-15,0 4-2 0,0-1-1 0,2-3 0 16,3 0-11-16,-2 0 0 0,-1 0 0 0,3 0 8 15,0 0-8-15,3-3 0 0,0-1 9 0,0 4-9 16,2-7 0-16,1 7 8 0,-6-5-8 0,0 5 0 16,-3 0 8-16,1-2-8 0,-4-3 8 0,-1 5-8 15,-1-2 17-15,-3 2-1 0,-2-5 0 0,0 5 0 16,-5-3 0-16,-1 3-1 0,-2-4 0 0,0 4 0 16,-3 0-3-16,-5 0 0 0,0 0 0 0,0 0 0 15,0 0 0-15,0 0-1 0,0 0 0 0,-5-3 0 16,-3-1-22-16,-2 4-4 0,-1-3-1 0,-2-1 0 15,0-1-2-15,-3 5-1 0,0-2 0 0,-3-3 0 16,-2 5 10-16,0 0 9 0,-3-2-13 0,3 2 5 16,-6-5 8-16,1 5 0 0,0 0 0 0,-1-3 0 15,1 3 0-15,-1 0 8 0,1-4-8 0,-1 4 0 0,1 0 0 16,2 0 0-16,-5 0 0 0,2 0 0 0,-2 0 0 0,0 0-8 16,0 0 8-16,3 0-8 0,-3 0 8 0,-1 0 0 15,1 0 0-15,3 0 0 0,2 4 0 0,3-4 0 16,0 0 0-16,-3 0 0 0,5 0 24 0,1 0 1 15,5 0 0-15,-3 0 0 0,3 0-5 0,2 0-2 16,6 0 0-16,-3 0 0 0,2 0-18 0,6 0 0 16,0 0 0-16,0 0 0 0,0 0 0 0,8 0-16 15,3 0 4-15,0 0 0 0,-1 0 12 0,6 0 0 16,0 3-10-16,0-3 10 0,2 0 0 16,3 0 0-16,1 0 0 0,-1 0 0 0,3 5 0 0,-1-5 10 0,7 0-10 15,-1 2 10-15,-3-2-2 0,3 5-8 16,-2-5 12-16,2 0-4 0,-3 0-8 0,3 0 0 15,3 0 0-15,-3 0 0 0,-2 0 0 0,2 0 0 16,2 0 0-16,-1 2 0 0,-1 3 0 0,-3-5 8 0,-2 0-8 0,0 4 0 16,0-1 0-16,-6-3 0 0,1 4 0 0,-3-1 0 15,-1-3 8-15,-4 4-8 0,0-4 8 0,-4 3-8 16,1-3 8-16,-8 0-8 0,0 0 0 0,0 0 8 16,0 0-8-16,0 0-9 0,0 0 9 0,0 0-13 15,-8-3 2-15,-2-1 1 0,-3 4 0 0,-3-7 0 16,-5 7 10-16,-1 0 0 0,-1 0 0 0,-6 0-8 15,-1 0 19-15,-1 0 4 0,-1 0 1 0,0 4 0 16,0-1 8-16,1-3 1 0,-1 0 1 0,0 0 0 16,3 0-2-16,-3 0-1 0,1 0 0 0,-4 0 0 15,6 0-23-15,-3 0 0 0,3 0 0 0,0 4-8 16,3-4-5-16,-1 0-1 0,3 3 0 0,3-3 0 16,-3 5 2-16,6-5 1 0,-3 2 0 0,2-2 0 15,3 0 11-15,3 5 0 0,3-3 0 0,-1-2 0 16,3 5 0-16,5-5 12 0,3 0-2 0,0 0-1 15,0 0-9-15,3 0-17 0,5 7 4 0,3-7 1 0,2 0 0 0,0 4 1 16,3-1 0-16,0-3 0 0,2 4 11 0,3-1 0 16,1-3-9-16,1 0 9 0,1 0 0 0,3 4 0 15,-1-4-9-15,1 3 9 0,-4-3 0 0,4 0 9 16,-1 0-1-16,1 5 0 0,-3-5 1 0,-1 0 0 16,-1-5 0-16,-1 5 0 0,3 0-1 0,-6-3 0 0,1 3 0 0,-1-4 0 15,1 1-8-15,-1-1 0 0,-2 1 0 0,0-1 8 16,-3-1-8-16,-2 3 0 0,2-3 0 15,-2 5 0-15,-4-2 0 0,-1-3 0 0,-6 5 0 0,0 0 0 16,0 0 9-16,0 0-9 0,0 0 10 0,0 0-10 16,-6 0 16-16,-4 0-4 0,-3 0 0 0,-1 0 0 15,1 0-12-15,-5 0 0 0,-1 0 0 0,1 0-10 16,-1 0-6-16,-5-2 0 16,3 2-1-16,-5-5 0 0,-1 5-6 0,-2-3-1 15,0 3 0-15,-3 0 0 0,1-4 13 0,-1 4 3 0,3 0 0 0,0 0 0 16,-3 0 8-16,3 0 0 0,5 0 10 0,-3 0-10 15,6 0 22-15,0 4-2 0,3-4 0 0,2 0 0 16,2 0-4-16,7 0 0 0,-1 0-1 0,2 0 0 16,6 0-15-16,0 0 0 0,0 0 0 0,0 0 0 15,8 3 0-15,3 2 0 0,2-3-13 0,0-2 4 16,3 7 9-16,3-7-10 0,-1 5 10 0,3-5-10 0,3 2 10 0,3 3 0 16,-4-5 0-16,7 0 0 0,-1 4 0 0,2-1 0 15,1-3 0-15,0 0 0 0,0 0 0 0,-3 0 9 16,-3 0 0-16,3 0 0 0,-2 0-9 0,-1-3 0 15,1-1-12-15,-3-1 12 0,-1 3 0 0,-2 2 0 16,1-5 0-16,-4-2 0 0,-2 7 8 0,0-2-8 16,-5-3 12-16,-1 2-4 0,-7-1-8 0,-3 4 8 15,0 0-8-15,0 0 8 0,-3-3-21 16,-2-1-5-16,-3 1-1 0,-5 3 0 16,-3 0-47-16,-3 3-10 0,-2-3-1 0</inkml:trace>
  <inkml:trace contextRef="#ctx0" brushRef="#br1" timeOffset="-24453.46">15716 7270 691 0,'0'0'61'0,"0"0"-49"0,0 0-12 0,0 0 0 0,0 0 199 0,0 0 37 0,6 0 7 0,1 0 1 16,-1-4-136-16,2 1-27 0,0-1-5 0,0 1-2 15,0-1-42-15,2 1-8 0,1-2-1 0,-1-2-1 16,1 7-22-16,2-4 9 0,0 4-9 0,3-3 0 16,-3-1 12-16,3 4-12 0,-2 0 12 0,-1-3-12 15,0 3 9-15,0 0-9 0,-2-4 0 0,-1 4 9 16,-2 0-9-16,-2 0 0 0,2 0-10 0,-8 0 10 31,0 0-28-31,0 0 0 0,0 0 0 0,0 0 0 16,0 0-4-16,-3 7-1 0,-2-7 0 0,-1 4 0 0,1-1 19 0,-3-3 4 0,0 0 1 0,-2 0 0 15,-1 0 9-15,0 0 0 0,-2 0 0 0,3 0 0 0,-4-3 0 0,4 3 0 16,-1-4 0-16,1 4 8 0,2 0-16 0,-3-3-4 16,6 3 0-16,0 0 0 0,5 0 12 0,0 0-12 15,0 0 12-15,0 0-12 0,0 0 12 0,0 0 0 16,0 0 0-16,5-4 0 0,3 4 0 0,2-3 0 16,1-1 0-16,2 4 0 0,0 0 15 0,1-3-2 15,-4-1 0-15,1 4 0 0,2-8 13 0,-2 8 2 16,-1-4 1-16,1 1 0 0,-1 3-29 0,1 0 0 0,-3-4 0 0,0 4 0 15,-3-3 0-15,-5 3 0 0,0 0 0 16,0 0 0-16,0 0 0 0,0 0-13 16,0 0 2-16,0 0 1 15,0 0-95-15,0 0-19 0</inkml:trace>
  <inkml:trace contextRef="#ctx0" brushRef="#br1" timeOffset="-23753.17">16523 7216 1785 0,'0'0'159'0,"0"0"-127"15,3-4-32-15,5 4 0 0,2-3 8 0,4 3-8 0,-1-4 0 0,5 4 0 16,1 0 0-16,-1-5 0 0,-4 2-11 0,4 3 11 16,3 0-20-16,-5 0 3 0,-3 0 1 0,-2 0 0 15,5 0 3-15,-8 3 1 0,0 2 0 0,-8-5 0 16,0 0 12-16,2 7 0 0,4-3 0 0,-6-4 0 15,-6 3 0-15,1 4 0 0,5-7 0 0,-8 4-9 0,-8 3-11 0,3-4-1 16,0 1-1-16,0 1 0 0,-3-2 4 0,0 4 1 16,-3-7 0-16,3 4 0 0,3-1 25 0,-3 4 6 15,-2-7 1-15,5 0 0 0,-1 4 40 0,4-1 8 16,-1 1 1-16,1-4 1 0,2 0-16 0,0 0-3 16,8 0-1-16,-6 3 0 0,1-3-29 0,5 0-7 15,0 0-1-15,0 0 0 16,0 0-33-16,11 0-7 0,2-3-2 0,3 3-820 0</inkml:trace>
  <inkml:trace contextRef="#ctx0" brushRef="#br1" timeOffset="-22373.24">16542 7350 1864 0,'-13'-7'83'16,"13"7"17"-16,0 0-80 0,0 0-20 0,0 0 0 0,0-4 0 16,2-3 17-16,1 2 0 0,5 2 0 0,0 3 0 31,0-4-83-31,5 4-17 0,3-3-3 0,0 3-1 0,-3 0-41 0,5 0-8 0,6 3-1 0,-3-3-258 15,3 4-51-15</inkml:trace>
  <inkml:trace contextRef="#ctx0" brushRef="#br1" timeOffset="-22039.29">17169 7332 1900 0,'0'0'84'0,"0"0"18"0,0 0-82 0,0 0-20 0,0 0 0 0,0 0 0 16,0 0 144-16,8 4 25 0,0-4 5 0,5 0 1 31,3 0-167-31,2 0-34 0,-2-4-6 0,5 4-2 0,3-5-187 0,3 2-38 0,20-1-7 16,-4 1-2-16</inkml:trace>
  <inkml:trace contextRef="#ctx0" brushRef="#br1" timeOffset="-20831.56">13983 8122 748 0,'0'0'67'0,"0"0"-54"0,0 0-13 0,0 0 0 16,0 0 159-16,6 7 29 0,-1-3 5 0,3-1 2 15,0-3-108-15,5 0-22 0,0 0-4 0,3 0-1 16,0 0-31-16,5 0-6 0,0-3-2 0,0-1 0 16,3 4-13-16,3-3-8 0,-1-1 8 15,1 4-8-15,2 0 17 0,0 0-1 0,-3 0 0 0,3 0 0 16,0 0 7-16,1 4 1 0,-4-1 0 0,-2 1 0 16,2-1 4-16,3 2 0 0,1-3 1 0,-1 3 0 15,0-3-17-15,2-2-3 0,1 5-1 0,0-5 0 16,-3 0-8-16,-2 0 10 0,-1 0-10 0,0-5 10 15,-2 3-10-15,-3-3 0 0,1-2 0 16,-4 0 0-16,3 4 0 0,-5-1 8 0,-3-3-8 0,-2 0 0 16,0 7 0-16,-4-5 8 0,-1-2-8 0,-1 7 0 15,-2-7 13-15,-3 7-2 0,0 0-1 0,-3-3 0 16,-2-1-10-16,-3-3 8 0,0 7-8 0,0-7 8 16,-5 7-28-16,0-5-5 0,-3 3-2 0,-3 2 0 15,1-5-17-15,-4 5-3 0,-1 0-1 0,-4 0 0 16,-5 0 2-16,1 0 0 0,-1 0 0 0,-2 5 0 0,-1-3 21 0,3 3 4 15,-2-1 1-15,0-1 0 0,2-3 20 0,-3 7-11 16,1-7 11-16,-3 7-8 0,5-2 8 0,-2-3 0 16,2 3 0-16,3-3-8 0,3-2 8 0,2 5-13 15,5-5 5-15,1 7 8 0,2-7-13 0,3 0 5 16,2 4 8-16,3-4-13 0,3 3 13 0,5-3 12 16,0 0-3-16,0 0 0 0,0 0 2 0,8 0 0 0,2 0 0 15,6-3 0-15,0 3 0 0,3 0 0 16,2 0 0-16,3 0 0 0,5 0-3 0,-3 0-8 15,3 0 12-15,0 0-4 0,-2 0-8 0,2 0 0 0,-3 0 0 16,1 0 0-16,-1-4 0 0,3 4 0 16,0 0 0-16,1-5 0 0,-4 3 0 0,3-3 0 15,0 5 0-15,-2-7 8 0,-1 7 17 0,-2-2 3 16,-3-3 1-16,-2-2 0 0,-1 7-29 0,-2-7-8 0,-3 7-1 0,-2-7 0 16,-1 7 17-16,-2-5 3 0,-5 5 1 0,-3 0 0 15,0 0 11-15,0 0 2 0,0 0 1 0,-5-2 0 16,-3 2 1-16,-5 0 0 0,-1 0 0 0,-2 2 0 15,-5 3-12-15,-3-1-3 0,3-1 0 0,-3 4 0 16,-2-3-4-16,2-1-8 0,-2 2 11 0,5 2-11 16,-3-5-109-16,3 3-29 0</inkml:trace>
  <inkml:trace contextRef="#ctx0" brushRef="#br1" timeOffset="-18483.69">12568 7546 1209 0,'0'0'108'0,"0"0"-87"0,-6 0-21 0,6 0 0 16,-2 0 99-16,2 0 15 0,-6 0 3 0,6 0 1 0,0 0-54 0,0 0-12 16,0 0-1-16,0 0-1 0,-2 0-42 0,2 0-8 15,0 0 0-15,0 0 0 16,0 7 0-16,0 0 0 0,0 0 0 0,0 4 0 0,2-3 0 0,-2 6 13 15,0-3-2-15,0-1-1 0,0 2 16 16,-2 2 3-16,2-3 1 0,-3 4 0 16,1-1-12-16,-1-3-2 0,0 4-1 0,3-1 0 15,-2-3-15-15,-1-1 0 0,3 4 0 0,0-2 0 0,-3-1 0 0,3-1 0 16,0-3 0-16,0 2 0 0,0-2 0 0,0-7 0 16,0 0 0-16,0 0 0 0,0 0 0 0,0 7 0 15,0-7 0-15,0 0-10 0,0 0 10 0,0 0 0 16,6 3 0-16,-1-3 0 0,3 4 14 0,2-4-2 0,-2-4 0 15,3 4 0-15,0 0-12 0,2-3 8 0,0-1-8 0,3 4 0 16,0 0 0-16,2-3 0 0,1-1 0 0,2 4 0 16,-3 0 0-16,1 0 8 0,5-3-8 0,-6 3 0 15,3 0 0-15,3-4 0 0,-3 4 0 0,3 0 0 16,3 0 11-16,-1 0-1 16,1-5 0-16,2 5 0 0,3 0-10 0,2-2 12 0,-2 2-12 0,2-5 12 15,-2 5-12-15,2 0 0 0,1-3 0 0,-4 3 0 16,1-4 0-16,2 4 0 0,1 0-8 0,-1 0 8 15,1-3-11-15,-1 3 3 0,0-4 0 16,-2 4 0-16,0 0 8 0,-3 0 0 0,-2-3 0 0,-1 3-8 16,0-4 8-16,-2 4 0 0,-3 0 0 0,1-3 0 15,-1-1 13-15,0 4-1 0,-3-5-1 0,1 3 0 16,-1 2-3-16,1 0-8 0,0-5 12 0,-4 5-4 16,1-3-8-16,-2-1 12 0,-1 4-12 0,-3 0 12 15,1-3-12-15,-3-1 0 0,2 4 0 0,-2 0 0 0,-2 0 0 16,-1-3 0-16,-5 3 0 0,0 0 0 0,0 0 0 0,0 0 0 15,0 0 9-15,0 0-9 0,0 0 16 0,0 0-2 16,5-4 0-16,-2-3 0 0,0 4 0 0,-3-6 0 16,-3 2 0-16,3 0 0 0,3-3-2 0,-1-6-1 15,1 2 0-15,-3 0 0 0,2-8-11 0,1 4 8 16,0-8-8-16,-1 5 8 0,-2-5-8 0,0 5 0 16,3-5 0-16,0 5 0 0,-3 2 0 0,-3 2 0 15,3-2 0-15,0 1 0 0,-3 4 0 0,1 2 0 16,-1 2 0-16,0-1 0 0,1 4 0 15,-1 0 0-15,-2-1 0 0,2 4 0 0,3 1 0 0,0 3 0 16,-2-4 0-16,2 4 0 0,0 0-15 0,0 0-1 16,0 0-1-16,0 0 0 15,0 0-34-15,0 0-6 0,0 0-2 0,0 0 0 0,0 0 29 0,0 0 6 16,0 0 0-16,0 0 1 0,0 0 13 0,-3 7 10 0,3-7-13 16,-3 4 5-16,3-4 25 0,0 0 6 0,-2 8 1 0,-1-1 0 15,3-3-13-15,0-4-3 0,-3 7 0 0,1-4 0 16,2-3 0-16,0 7 0 0,0-7 0 0,0 4 0 15,0-4-8-15,0 0 0 0,0 0 0 0,0 0 0 16,0 0 0-16,0 0 0 0,0 0 0 0,0 0 8 16,0 0-8-16,0 0 12 0,0 0-12 0,0 0 12 15,0-4 0-15,0 4 1 0,0 0 0 0,-3-3 0 16,3-4-4-16,0 3-1 0,0 4 0 0,0-7 0 16,3 0 10-16,-3 2 2 0,2 2 0 0,-2 3 0 15,0-4-39-15,3-3-7 16,-3 7-2-16,0-3 0 0,0 3 0 15,0 0 0-15,0-4 0 0,0 4 0 16,0 0-28-16,0 0-7 0,0 0-1 0,0 0-506 0,-5 0-102 0</inkml:trace>
  <inkml:trace contextRef="#ctx0" brushRef="#br1" timeOffset="-17299.35">18608 7226 403 0,'0'0'36'0,"0"0"-36"0,0 0 0 0,0 0 0 15,0 0 352-15,0 0 63 0,0 0 13 0,0 0 2 0,0 0-286 0,0 0-58 16,8 0-11-16,0 4-3 0,3-4-72 0,2 3-19 16,5-6-1-16,-2 3-1 15,3 3-43-15,-3-3-9 0,2 0-2 0,1 0 0 16,2 4-103-16,-3-4-21 0,19 0-4 0,-10-4-1 16</inkml:trace>
  <inkml:trace contextRef="#ctx0" brushRef="#br1" timeOffset="-16942.13">19346 7259 1710 0,'0'0'76'0,"0"0"15"0,0 0-73 0,0 0-18 0,0 0 0 0,0 0 0 16,8 4 96-16,-2-1 16 0,2 1 4 0,-1-1 0 16,4-3-73-16,2 4-15 0,0-4-2 0,3 0-1 15,0 0-98-15,5-4-20 0,1 4-4 0</inkml:trace>
  <inkml:trace contextRef="#ctx0" brushRef="#br1" timeOffset="-15435.19">12499 7814 1285 0,'0'0'56'0,"0"0"13"0,0 0-55 0,0 0-14 0,0 0 0 0,0 0 0 16,0 0 62-16,5 0 10 0,6 0 1 0,-1 0 1 16,4 0-38-16,7 0-8 0,3-7-2 0,2 7 0 15,8-5-10-15,1 3-3 0,5-3 0 0,-1 5 0 16,-2-3-13-16,6 3 8 0,-1-4-8 0,0 4 0 15,3 0 0-15,0-3 0 0,0 3 0 0,0 0 0 16,-5 0 0-16,0 0 0 0,-3 0 0 0,0 0 0 16,-3 0-8-16,-2-4 8 0,2 4-12 0,3-7 12 15,-2 4 0-15,-1-8 0 0,0 6 0 0,-2-5-496 16,3-1-101-16</inkml:trace>
  <inkml:trace contextRef="#ctx0" brushRef="#br1" timeOffset="-13351.65">9250 7284 1036 0,'0'0'46'0,"0"0"10"0,0 0-45 0,0 0-11 16,0 0 0-16,0 0 0 0,0 0 186 0,0 0 35 16,0 0 7-16,0 0 2 0,0 0-179 0,0 0-36 15,5-7-7-15,0 3-8 16,1 4-21-16,2-3-11 0,0-1-1 0,2 1-1 15,-2-1-24-15,0 1-5 0,3-1-1 0,-1 4 0 0,1 0 36 0,-3-3 8 16,2-2 0-16,1 5 1 0,-1 0 29 0,1 0 6 16,0 0 0-16,-1 5 1 0,1-2 22 0,2 1 4 0,-2-1 1 0,5-3 0 15,-3 4-3-15,3-1 0 0,-1 4 0 0,4-3 0 16,0-1-15-16,-1 1-3 0,3 4-1 0,3-4 0 16,-3-1-12-16,6 4-2 0,-1-3-8 0,3-1 12 15,3 1-12-15,0-1 0 0,-1-3 0 0,4 4 0 16,-3-1 0-16,-1 2 0 0,-2 2-9 0,1-7 9 15,-1 7-12-15,0-3 12 0,0-1-13 0,0 1 5 16,-3-1 8-16,4 1 0 0,-1-4 0 0,0 0 0 16,3 0 0-16,-1-4 0 0,1 4 10 0,0-3-10 15,-3-1 19-15,3 1-3 0,-1-1 0 0,1 1 0 16,0-1 2-16,0-3 0 0,-1 7 0 0,4-8 0 16,-1 8-3-16,1-4-1 0,-1 4 0 0,0 0 0 15,1 0-14-15,-4 4 0 0,-1-4 0 0,-1 3 0 16,0 2 0-16,0-5 0 0,-5 4 0 0,5-1 9 15,0 1-9-15,-3-1 12 0,-2-3-12 0,0 0 12 16,2 4-12-16,-4-4 0 0,-1 0 0 0,-3 0 0 0,1 0 8 0,-3-4-8 16,-3 4 0-16,0 0 8 0,0 0-8 0,-5 0 10 15,3-3-10-15,-3 3 10 0,0-4 2 0,-8 4 0 16,0 0 0-16,5 0 0 0,-5 0 1 0,0 0 1 16,0 0 0-16,0 0 0 0,0 0-14 0,0 0 11 15,0 0-11-15,0 0 10 0,0 0-10 0,0 0 0 0,0 0 0 16,0 0 0-16,0 0 0 0,0 0-17 0,0 0 4 15,0 0 1 1,0 0-121-16,0 0-24 0</inkml:trace>
  <inkml:trace contextRef="#ctx0" brushRef="#br1" timeOffset="42468.98">19971 10706 2091 0,'-11'0'46'0,"9"0"10"0,2 0 1 0,0 0 2 0,0 0-47 0,0 0-12 0,2-7 0 0,6 0 0 16,0-2 23-16,-3-3 2 0,3 0 1 0,3-2 0 16,-1 5-26-16,-2-3 0 15,3 5 8-15,-3-5-8 0,-3 5 8 0,0 0-8 16,3 2 12-16,-2 3-4 0,-1 2 29 0,0 0 6 0,-5 0 1 0,8 0 0 16,0 0-9-16,0 2-2 0,-3 3 0 0,3 0 0 15,3-3-23-15,-3 5-10 0,0 0 8 0,2 0-8 16,1-2 0-16,-3 9 0 0,2-7 0 0,-2 5-11 15,0 2-42 1,0 7-9-16,-2-2-2 0,-1 7 0 0,0-2-25 0,-2 6-6 0,-1-2-1 0,-2 5 0 16,-2 3 34-16,2 1 6 0,-3-2 2 0,1-2 0 15,-1 7 37-15,3-7 7 0,0 0 2 0,3 0 0 16,2-5-4-16,0-2 0 0,0 0 0 0,3-5 0 16,0 0-16-16,0-2-4 0,0-7-1 15,5-3 0-15,3-2 8 0,3-7 1 0,-1 0 1 0,3-7 0 16,3 0 46-16,3-7 9 0,-1-5 1 0,-2 1 1 0,0-4-20 0,0-3-4 15,-1-4-1-15,-1 3 0 0,-1-2 8 0,-5 2 2 16,0 5 0-16,-1 0 0 16,-1 2 18-16,-4 0 4 0,-2 5 1 0,-3 3 0 15,1 3 18-15,-4 1 4 0,-2 0 1 0,-2 7 0 0,-4-2 10 0,1 2 1 16,0 2 1-16,-3 3 0 0,0 4-40 0,0 3-8 16,3 0-1-16,-3 4-1 0,-3 3-27 0,3 2 0 15,0 5 0-15,0 0 0 0,3 2 0 0,-3 5 0 16,0-7-11-16,3 7 11 0,0-5-20 0,-1 5 2 0,-2 0 0 15,6 2 0 1,-3-2-18-16,-1 7-3 0,1 0-1 0,2 0 0 16,-5 5-9-16,3-7-3 0,0 6 0 0,-3-4 0 15,0 0 20-15,0 7 3 0,0-7 1 0,3 7 0 0,-3 0 16 0,0-7 12 0,3 3-13 0,-3-3 5 16,0 0 8-16,0 0 9 0,-3-7-1 0,3 4-8 16,-2-2 43-16,2-6 1 0,0 4 1 0,0-7 0 15,3-1 24-15,-1-3 5 0,-2-1 1 0,0-2 0 16,3-1-1-16,0-8 0 0,-1 2 0 15,4 2 0-15,-3-7-14 0,2 0-4 0,-2-3 0 16,-1-1 0-16,1-3-17 0,0 0-4 0,-3 0-1 0,0-3 0 16,0-1-10-16,-3 1-1 0,1-4-1 0,-3 3 0 15,-3-10-10-15,0 6-3 0,-3 1 0 0,-2-4 0 16,0 1-18-16,-3-2-4 0,-5 1-1 0,0-3 0 16,0-1-119-16,0 1-24 0,-3-4-5 0</inkml:trace>
  <inkml:trace contextRef="#ctx0" brushRef="#br1" timeOffset="47326.82">13790 8136 115 0,'0'0'10'0,"0"0"-10"16,0-3 0-16,0-1 0 0,0-3 140 0,0 7 27 15,3-7 5-15,-3 2 0 16,0 5-72-16,2-2-16 0,-2 2-2 0,0 0-1 0,0 0-3 0,0 0-1 15,0 0 0-15,0 0 0 0,0 0-8 0,0 0-1 16,0 0-1-16,0 0 0 0,0 0-27 0,0 0-6 16,0 0-1-16,0 0 0 0,0 0-22 0,0 0-11 15,3 2 10-15,2 7-10 0,1-6 8 0,-1 4-8 16,0-3 0-16,0 4 0 16,3-6 0-16,3 3 0 0,2-3 0 0,-2 3 0 0,2-5 0 15,0 4 0-15,1-4-10 0,4 3 10 0,1-3 0 0,-1 0 0 16,3 0 0-16,-2-3 0 0,2 3 0 0,0-4 0 15,0 4 0-15,3-5 8 0,0 3 4 0,2-3 0 16,1 5 1-16,2-7 0 0,3 4 4 0,-3-1 1 16,3 4 0-16,-1-3 0 0,-2-1-18 0,-2 4 8 0,2 0-8 0,-3 0 0 15,-2 4 0-15,0-1 0 0,2-3 0 0,-2 4 0 16,3-1 10-16,-3 2-10 0,-3-3 8 0,5 5-8 16,-2-2 0-16,0-1 0 0,0-1 0 0,-3 4 0 15,0-7 0-15,-3 7 0 0,1-2-11 0,-3-3 11 16,0-2 0-16,-3 7 0 0,0-7 0 0,0 0 0 15,-2 5 8-15,0-5 1 0,-3 0 0 0,2 0 0 16,-2 0 8-16,0 0 2 0,0 0 0 0,-3 0 0 16,1 0-6-16,-6 0-1 0,0 0 0 0,5 0 0 15,-3 0-12-15,-2 0 11 0,0 0-11 0,0 0 10 16,0 0-10-16,0 0 0 0,0 0 9 0,0 0-9 16,0 0 15-16,0 0-2 0,0 0 0 0,0 0 0 0,0 0-13 15,0 0-10-15,0 0 2 0,-5 2 0 16,0-2 18-16,5 0 4 0,0 0 1 0,-5 0 0 15,5 0-15-15,0 0 0 0,0 0 0 0,0 0 0 16,-3-2 0-16,3 2 0 0,0 0 0 0,0 0 0 0,0 0 0 0,0 0 0 16,-5-5 0-16,5 5 0 0,2-2 0 0,-2 2 0 15,0-5 0-15,0 5 0 0,0-7 0 0,0 7 0 16,3-3 0-16,-3 3 0 0,0 0 0 0,0 0 0 16,3-4 0-16,-3 4 0 0,0 0 8 0,0-7-8 15,0 7 11-15,0-3-11 0,0 3 13 0,0 0-4 0,0 0-1 16,0 0 0-16,-3-4-8 0,3 4 10 0,0 0-10 0,0 0 10 15,0 0-10-15,0-5 0 0,-3 3 0 16,3 2 0-16,0 0 0 0,0 0 0 16,-2-5-10-16,2 5 10 0,0 0-16 0,0 0 2 0,0 0 1 15,0 0 0 1,-3-2-13-16,3 2-2 0,0 0-1 0,0 0 0 16,0 0-38-16,0 0-7 0,0 0-2 0</inkml:trace>
  <inkml:trace contextRef="#ctx0" brushRef="#br1" timeOffset="48951.2">12491 7927 403 0,'0'-5'36'0,"3"2"-36"15,-3-4 0-15,0-4 0 0,-3 4 184 0,6 0 29 16,2-1 7-16,-2-3 0 0,-1 4-133 0,1 0-27 16,0 0-6-16,2 0-1 0,-3 2-29 0,1-2-5 0,0 4-2 0,-1-1 0 15,1 1 7-15,-3 3 2 0,0 0 0 0,0 0 0 16,0 0 2-16,5-4 0 0,-5 4 0 0,6 0 0 16,-1 0-10-16,-5 0-2 0,5 0 0 0,3 0 0 15,0 0-4-15,0 4-2 0,0-1 0 0,0-3 0 16,5 0-10-16,0 4 8 0,3-1-8 0,-3-3 8 15,3 7 1-15,3-7 0 0,-1 5 0 0,1-3 0 16,2-2-9-16,0 5 0 0,0-3 0 0,1 3 0 16,-1 2 0-16,3-7 15 0,-1 7-1 15,1-7 0-15,3 4 0 0,2-4 0 0,0 3 0 16,3-6 0-16,2-1-4 0,0 4-1 0,3-3 0 0,-2-1 0 16,-1 1-9-16,-2-1 12 0,2-1-12 0,-2 3 12 15,0-3-1-15,0 3 0 0,-3-3 0 0,0 2 0 16,-3-4 7-16,1 3 2 0,-3 1 0 0,-6-1 0 15,3 1 1-15,-5-1 1 0,0 4 0 0,-3-5 0 16,3 3 1-16,-5 2 0 0,-3-5 0 0,0 5 0 0,-1 0-11 0,1-3-1 16,-8 3-1-16,6-4 0 0,-6 4-10 0,5 0 0 15,-2-7 0-15,-3 7 8 0,0 0-8 0,0 0 0 16,0 0 9-16,0 0-9 0,0 0 0 0,0 0 8 16,0 0-8-16,0 0 0 0,0 0 0 0,0 0 0 15,0 0 0-15,0 0 0 0,-3 0 0 0,3 0 0 16,-3-3 10-16,3 3-10 0,-5-4 9 0,5 4-9 15,-3 0 8-15,-2-3-8 0,5 3 8 0,0 0-8 0,0 0 0 16,-3-4 8-16,3 4-8 0,-2-5 0 16,-1 3 0-16,1-3 8 0,2 2-8 0,0 3 0 15,0-4 0-15,0 4 0 0,0 0 0 0,0-7-9 0,0 7 9 0,0 0 0 16,0 0 0-16,0 0-8 16,0 0 8-16,0 0 0 0,0 0 0 0,0 0 0 15,0 0 0-15,0 0 0 0,0 0 0 0,2-7 0 16,-2 7 0-16,5 0 0 0,-5 0 0 0,3-7 0 0,2 7 0 0,1-7 0 15,-1 7 0-15,0 0 0 0,-5 0 0 0,6-5 0 16,2 3 0-16,-3-3 8 0,0 5-8 0,0 0 0 16,-2-3 0-16,2-1 0 0,1 1 0 0,-1 3 0 15,-2-4 0-15,2 4 0 0,0-7 0 0,0 7 0 16,3-3-80-16,0-1-8 0,-2 4-3 0</inkml:trace>
  <inkml:trace contextRef="#ctx0" brushRef="#br1" timeOffset="52147.29">5961 6537 1058 0,'-8'0'47'0,"3"-3"9"0,0 3-44 15,-3 0-12-15,0-4 0 0,0 4 0 0,0 0 76 0,0 0 12 16,0-3 4-16,0 3 0 0,3 3-20 0,2-3-3 16,-2 4-1-16,2-4 0 0,0 3-30 0,3-3-6 15,-5 0-2-15,5 7 0 0,0-3-19 0,0 3-11 16,0 0 12-16,3 5-12 0,-1-2 0 0,1 1 0 15,0 3 0-15,-1 1 0 0,1 3 0 0,2 1-11 16,1 2 11-16,-1 1-13 0,-2 1 1 0,2 1 1 16,-2-1 0-16,-1 1 0 0,1 2 11 0,-1-1-12 15,1 1 12-15,-3-5-12 0,0 5 12 0,0-5 0 16,0 5 0-16,0 0 0 0,-3-2 0 0,3-1 14 16,-5 1-3-16,3 2-1 0,-1-1 0 0,0 4 0 15,-2-3 0-15,0-1 0 0,2 1-1 0,0-5 0 16,1 1 0-16,-4-4 0 0,4 4-9 0,-4-8 8 0,4 2-8 15,-1-2 8-15,-2-4 5 0,2 1 1 0,1-3 0 0,2-1 0 16,-3 0 2-16,3-7 1 0,0 0 0 0,0 0 0 16,0 0-5-16,0 0-2 0,0 0 0 0,0 0 0 15,0 0-2-15,0 0-8 0,0 0 12 0,0 0-4 16,0 0-8-16,5 0 0 0,-5 0 9 0,8 0-9 16,0 0 8-16,0 0-8 0,0 0 8 0,3 0-8 15,-1 0 8-15,1 0-8 0,2 0 10 0,3-3-10 16,-3 3 15-16,3 0-3 0,5-4-1 0,-2 4 0 15,4 0 2-15,1-3 1 0,3-1 0 0,4 4 0 16,4 0-6-16,-1 0 0 0,-2 0-8 0,2 0 12 16,1 0-12-16,-1-5 11 0,1 2-11 0,-1 3 10 0,3-4-10 15,3 4 0-15,-1-3 9 0,4 3-9 16,-6-4 8-16,2 4-8 0,1 0 10 0,-3-3-10 16,0 3 8-16,-2 0-8 0,2 0 0 0,0 3 0 15,0-3 0-15,0 4 8 0,0 3-8 0,3-7 0 16,-3 3 0-16,-3 2 0 0,0 2 0 0,3 0 0 0,-5 0 0 0,5-3 0 15,-5-1 0-15,2 1 0 0,3-1 0 0,0 2 0 16,0-5 0-16,3 4 0 0,-5-1 0 0,2-3 0 16,-3 0 0-16,3 0 0 0,5 0 0 0,-5-7 11 15,-5 7-11-15,5 0 10 0,11-8 6 0,-6 8 0 16,-7 0 1-16,2 0 0 0,2-4-8 0,-2 4-1 16,0 0-8-16,-2 4 12 0,-3-4-12 0,2 0 0 0,6 3 0 15,-3 2 0-15,0 2 0 0,-3-3-8 0,0-1 8 0,-4 4-13 16,-4-7 13-16,0 4 0 15,-2-1 0-15,3-3 0 0,2 4 0 0,-5-1 0 0,-1-3 13 16,4 5-4-16,7-5-9 0,-10 0 0 0,-3 0 0 16,0 0 0-16,3-5 8 0,-3 2-8 15,-2 3 0-15,0-4 8 0,-1 4 9 0,-2 0 2 16,0-3 0-16,0-1 0 0,-3 4-6 0,0-3-1 16,0-1 0-16,-2 4 0 0,2-7 6 0,-2 7 1 0,-1-7 0 0,-2 2 0 15,0 2-19-15,-3-1-17 0,3-3 3 0,-2 0 1 16,-1 0 22-16,0 0 5 0,1-1 1 0,-4-3 0 15,4 1-15-15,-4-1 0 0,1-4 0 0,-1 4 0 16,1-3 0-16,0-5-15 0,-3 5 2 0,0-3 0 16,0 1 13-16,0-5 0 0,2 2 12 0,-2 2-12 0,3-6 19 15,-3 2-3-15,-3-1-1 0,3-3 0 0,0 3-15 0,-2 1 0 16,2-2 0-16,0-1 0 0,-3 1 0 0,0-1 0 16,1-2 0-16,-1 0 0 0,1 5 0 0,-1-5 0 15,0 1-10-15,-2-1 10 0,0 2 0 16,-1 1 0-16,1-6 0 0,0 11 0 0,-1-4 0 0,1 4 0 15,0 1 0-15,0-2 11 0,-3 5 3 0,2-5 1 16,-2 8 0-16,3-3 0 0,-3-1-4 16,3 1-1-16,0 3 0 0,-3 1 0 0,2-2-10 15,-2 5 0-15,3-4 0 0,0 3 0 16,0 1 0-16,-1 0-9 0,-2 0 0 0,0 0 0 0,6 3-5 0,-6 1-1 16,-3-4 0-16,3 2 0 0,0-2 7 0,0 5 8 15,-2-3-13-15,-6-2 5 0,3 3 8 0,0 1 0 16,2-1 0-16,-5 1 0 0,-2-2 0 0,-1-2 11 15,8 5-11-15,-2-3 12 0,-8-2-12 0,3 3 10 0,2 1-10 0,0-1 10 16,-3-4-2-16,1 1 0 0,-3-2 0 0,2-3 0 16,-2 5 0-16,-3 0-8 0,-5-5 12 0,3 3-4 15,-1-3 0-15,1 5 0 0,-11-5 0 0,2 3 0 16,1-3 0-16,2 0-8 0,-2 3 12 0,-1-3-4 16,-4 5-8-16,-4 0 10 0,1 0-10 0,-6 2 10 15,-5-2 2-15,3 7 0 0,2-7 0 0,-4 7 0 16,-1 0-24-16,-8 7-5 0,0-7-1 0,-3 7 0 15,1 1-1-15,-1-1 0 0,-2 4 0 0,-3 1 0 16,1-3 5-16,-4-1 1 0,6 3 0 16,3 3 0-16,-4-7 13 0,4 5 0 0,-1-5 0 0,6 5 0 15,3-5 0-15,-1 0 13 0,6 0-2 0,2 0-1 16,3-4 4-16,0 1 1 0,0 1 0 0,0-3 0 16,6 3 8-16,2-3 1 0,2 5 1 0,3 1 0 15,3-4-25-15,3 3-20 0,2-2 3 0,3-3 1 16,2 5-2-16,1-2 0 0,5 2 0 0,2 0 0 15,0 0-130-15,6 0-27 0,2 0-5 0,1 0-789 0</inkml:trace>
  <inkml:trace contextRef="#ctx0" brushRef="#br1" timeOffset="53429.29">6146 7277 403 0,'0'0'36'0,"0"0"-36"0,0 0 0 0,0 0 0 16,0 0 115-16,0 0 16 0,0 0 3 0,0 0 1 15,0 0-94-15,0 0-18 0,6 0-4 0,-6 0-1 16,0 0 8-16,0 0 2 0,0 0 0 0,0 0 0 15,8 0 27-15,-8 0 5 0,0 0 2 0,0 0 0 16,7 3 11-16,1-3 3 0,-8 0 0 0,8 4 0 16,0-1-14-16,0 2-2 0,0-5-1 0,0 0 0 15,5 4-15-15,1-1-2 0,-1-3-1 0,5 0 0 16,1 0-17-16,-1 0-4 0,3 0-1 0,6 0 0 16,-3 0-11-16,5 0-8 0,5 0 9 0,1 0-9 0,2 0 8 15,0 4-8-15,2-4 0 0,1 0 0 16,0 3 0-16,-3-3 0 0,3 0 0 0,-3 0 0 0,5 0 0 0,0-3 0 15,1 3 0-15,2-4 0 0,2 4 0 16,-2 0 0-16,0 0 0 0,-3 0 0 16,1-3 0-16,-1-1 0 0,3-4 0 0,0 4 0 15,3 1 11-15,-1-1-11 0,-7-3 12 0,2 4-12 16,-2-1 24-16,0 1-3 0,-3-1 0 0,0-4 0 0,0 4 2 0,-3 1 0 16,1-1 0-16,-6 1 0 0,-3 3-10 0,1-4-1 15,2 4-1-15,-3 0 0 0,-7 0-11 0,-3 4 8 16,2-4-8-16,-2 0 8 0,-3-4-8 0,-2 4 8 15,-3-3-8-15,2 3 8 0,-2 0 0 0,-8 0-8 0,0 0 12 0,0 0-4 16,6-4 8-16,-6 4 0 0,0 0 1 0,0 0 0 16,0 0-17-16,-6 0 0 0,4-7-8 0,-6 7-684 15,0 0-136-15</inkml:trace>
  <inkml:trace contextRef="#ctx0" brushRef="#br1" timeOffset="54181.77">14094 8094 1324 0,'0'0'118'0,"0"0"-94"16,0 0-24-16,3 7 0 0,0 0 116 0,-1 0 18 16,6 0 4-16,-2 0 1 15,1-3-85-15,4 4-17 0,0-1-3 0,2 0-1 0,0 0-1 0,6-3-1 16,2-1 0-16,0 4 0 0,3-2-12 0,0-3-3 16,2 3 0-16,0-3 0 0,-2 3 0 0,3-5-1 15,-3 0 0-15,-3 0 0 0,3 2 7 0,-3-2 2 16,3-2 0-16,-3 2 0 0,-3 0-12 0,3-5-3 15,-2 3 0-15,2-5 0 0,-5-1-9 0,2 4-12 16,-2-3 2-16,-2 0 1 16,1 0-18-16,-1 2-3 0,-6-2-1 0,0 0 0 15,-3 0-32-15,0 4-6 0,-2-1-2 0,-3-3-810 0</inkml:trace>
  <inkml:trace contextRef="#ctx0" brushRef="#br1" timeOffset="55940.5">13973 8101 1094 0,'0'0'97'0,"-6"0"-77"0,-2 0-20 0,3 0 0 16,5 0 56-16,-5 2 8 15,2-2 2-15,-2 0 0 0,0 0-17 0,5 0-3 0,0 0-1 0,0 0 0 16,0 0-25-16,0 0-6 0,0 0-1 0,0 0 0 15,0 0 0-15,8 5 0 16,-1-5 0-16,4 0 0 0,2 0 11 0,1 2 3 16,-1-2 0-16,5 5 0 0,-2-5-11 0,5 0-1 0,-2 0-1 0,5 4 0 15,-1-1-4-15,4-3-1 0,2 0 0 0,0 0 0 16,6 0 7-16,-4 0 2 0,1 4 0 0,0-1 0 16,0-6-2-16,-1 3-1 0,1-4 0 0,0 4 0 15,-3 0-1-15,3-3 0 0,-3-1 0 0,2-1 0 16,-4 3 8-16,2-3 2 0,0 3 0 0,-2-3 0 15,-4 3-24-15,-1-3 9 0,-1 2-9 0,-3-1 0 16,-2-3 12-16,0 7-12 0,-3-3 12 0,-2-1-12 0,-3 4 10 0,0-5-10 16,-8 5 8-16,0 0-8 15,0 0-19-15,0 0-9 0,0 0-1 0,0 0-567 16,0 0-112-16</inkml:trace>
  <inkml:trace contextRef="#ctx0" brushRef="#br1" timeOffset="59516.38">15843 12103 1792 0,'0'0'40'0,"0"0"8"0,0 0 1 0,3-4 1 0,-3 4-40 0,3-7-10 15,-1 0 0-15,3 0 0 0,1-1 0 0,-1 1 12 16,3 0-12-16,-3 3 12 0,1-3 12 0,-4 4 2 15,6-1 1-15,-3 4 0 0,1 0 29 0,-1 0 5 16,3 0 2-16,0 0 0 0,0 0-17 0,2 4-3 16,1-4-1-16,2 3 0 0,0-3-26 0,3 0-6 0,0 4-1 0,0-4 0 15,3 0-9-15,-1 0 0 0,3-4 0 0,0 4 0 16,-2 0-27-16,2-3 3 0,6 3 0 16,-4 0 0-1,-1-4-8-15,4 4 0 0,6 4-1 0,-6-4 0 0,-5 3 15 0,6-3 3 16,-1 4 1-16,3-1 0 0,-5 1 14 0,0-4 0 0,-3 7 0 0,6-2-9 15,-1-3 9-15,1 6 0 0,-4-4 0 0,4-1 0 16,5 1 12-16,-3-1 2 0,-3 4 0 0,1-7 0 16,2 4 2-16,-3-1 1 0,1 1 0 0,-1 1 0 15,1-2-4-15,-4 1-1 0,1-1 0 0,0-3 0 16,-5 4 1-16,2-1 0 0,5-3 0 0,1 4 0 16,-6-1-13-16,3-3 0 0,-3 0 0 0,3 4 0 0,-3-4 0 0,-3 3 0 15,-2 1 0-15,0-4 0 0,3 8 0 0,-6-8 8 16,-5 4-8-16,2-1 0 0,1-3 8 0,-3 4-8 15,-3-1 0-15,3 1 9 0,-3-4-9 0,1 3 0 16,2-3 0-16,-8 0 0 0,0 0 8 0,5 0-8 16,0 0 0-16,0 0 8 0,3 0-8 0,-2-3 0 15,-1-1 0-15,0 4 8 0,1-3-8 0,-1-1 0 16,0 1 0-16,0-1 0 0,1-4 0 0,-4 8 0 16,1-7 0-16,2 3 0 15,1 1 0-15,-4-1 0 0,-2-3 0 0,3 4 0 0,-3-1 0 0,3-4 0 16,-3 8 0-16,0-7 0 0,-3 3 9 0,3-3 0 15,-3-3 0-15,3 3 0 0,0-5-1 0,-2 5-8 16,2-4 12-16,0 1-4 0,0-2-8 0,2 1 0 16,-2-6 0-16,3 3 8 0,0-2-8 0,-3-1 8 0,2-6-8 15,-2 2 8-15,5 2-8 0,-5-2 0 0,0-1 0 0,3 4-11 16,-3 1 11-16,0-2 0 0,0 0 0 0,0 1 0 16,0-4 0-16,0 4 14 0,0 1-3 0,0-2-1 15,0 1 23-15,0 1 5 0,0-6 1 0,3 1 0 16,-1 4 9-16,1-6 1 0,2 1 1 0,3-1 0 15,-2-2-30-15,4 0-7 0,1 0-1 0,2 1 0 16,-2-4-12-16,2 8 9 0,-3-5-9 0,4 5 8 16,-1-5-8-16,-3 7 0 0,1-2 0 0,-3 0 8 15,0 2-8-15,0 0 0 0,-3 5 0 0,0 0 0 16,-2 0 0-16,2 2 0 0,-5-2 0 0,3 3 0 16,0 1 0-16,-1-2 0 0,-2 3 0 0,0-3 0 15,3 0 0-15,-3 5 0 0,3-7 0 0,-1 3 0 16,1 1 0-16,0-4 0 0,-1-2-11 0,3 1 11 15,-2 1-12-15,2 0 4 0,1 0 0 0,-1-5 0 16,-2 5-13-16,-1 0-3 0,1-5 0 0,-3 7 0 0,0-2 7 0,0 5 1 16,-3-8 0-16,-2 10 0 0,-3-2 16 0,0-3 0 15,-2 5 0-15,-1 0 0 0,-2 0 16 0,-1 2-2 16,4 3-1-16,-3-3 0 0,-1-2 11 0,1 5 1 16,3-3 1-16,-1 3 0 0,0-3-18 0,4 0-8 15,-4 3 8-15,0-5-8 0,3 2 12 0,-5-2-4 16,3 0 0-16,-1 0 0 0,0 0-8 0,-4 0 0 15,-1-5 0-15,0 5 0 0,-5 0 0 0,-1 0 0 0,-1 2 0 16,-4 3 0-16,1 2-8 0,-6-5 8 0,-5 5-10 0,0 5 10 16,-5-5-11-16,2 7 11 15,0-7-12-15,3 7 12 0,-3 0-10 0,-2 5 10 0,-5-5-8 0,2 2 8 16,5 3 0-16,0-5 0 0,-2 5 0 16,2-5 8-16,3 0-8 0,3 0 11 15,-6 0-11-15,3-2 12 0,0-3-12 0,-3 5 8 16,1-2-8-16,2 2 8 0,-3-7 7 0,0 7 1 0,6 0 0 0,-1 0 0 15,1-2-5-15,2-3-1 0,0 5 0 0,-2-2 0 16,5 2-10-16,0-2 8 0,0-3-8 0,2 5 8 16,3 0 8-16,1-2 2 0,1 2 0 0,4-5 0 15,-1 6-18-15,4 1 0 0,-1-2 0 0,2 0 0 16,1 2-17-16,3-4-1 0,2 2 0 0,0 5 0 16,2-5 8-16,1 2 2 0,3-2 0 0,-1 5 0 15,3 0-5-15,0-3-1 0,3 6 0 0,-1 1 0 0,3-2 14 0,3 5-9 16,3-3 9-16,0 10-8 0,2-5 8 0,0 5-10 15,6 3 10-15,-1 3-10 0,3 1 10 0,-2-4-13 16,2 4 5-16,-3-1 8 16,1 1-45-16,0 0-2 15,-4 3 0-15,-1 1 0 0,-1-4 19 0,-3 0 4 0,1-2 1 0,-6 2 0 0,1-1 23 16,-4 1 0-16,1 0 0 0,-3 0 8 0,-3 0 13 16,-2-5 3-16,2 8 0 0,-2-3 0 0,0-8-4 15,-3 8 0-15,2-4 0 0,-1-4 0 16,4-3-8-16,-2-4-3 0,2-3 0 0,0-1 0 0,3-7-9 0,0 5 8 15,0-8-8-15,0-4-796 16,6 3-164-16</inkml:trace>
  <inkml:trace contextRef="#ctx0" brushRef="#br1" timeOffset="60967.43">12359 6555 748 0,'-27'19'67'0,"17"-12"-54"0,-1 0-13 0,-2 0 0 15,2 7 271-15,1-2 51 0,-1-2 10 0,3 1 3 16,6 1-191-16,-1-2-39 0,0 4-7 0,1 2-2 16,2-2-64-16,0 0-14 0,5 5-2 0,-2-2-1 15,4 6-15-15,1-2 0 0,-2 8-12 0,-1 1 12 31,0 5-28-31,1 1 2 0,1 1 0 0,-4 6 0 0,0 4-2 0,-1 0 0 16,-2 4 0-16,0 4 0 0,-5-8 12 0,2 4 3 0,1-1 0 0,-3-3 0 16,-3-3 13-16,0 3 0 0,2-7 0 0,-2-4 0 0,3-3 0 0,3-7 8 15,-1 2 0-15,-2-9-8 0,2-5 16 16,0 0-4-16,1-7-1 0,-1 2 0 16,3-9-105-16,0 0-21 0,3-9-4 0</inkml:trace>
  <inkml:trace contextRef="#ctx0" brushRef="#br1" timeOffset="61708.13">12343 6482 1612 0,'-27'-2'72'0,"17"-3"14"0,-3 5-69 0,2-7-17 0,0 5 0 0,3-3 0 16,1 1 118-16,4 1 20 0,3-4 4 0,0 0 1 16,5 2-127-16,0-2-26 0,6 0-5 15,2 0-1 1,3-4-45-16,3 3-10 0,-1 1-1 0,6-2-1 16,2 0 35-16,4 2 7 0,1-3 2 0,1-2 0 0,5 1 50 0,8 1 11 0,5-2 1 0,3 3 1 15,0-3 17-15,3 1 3 0,-1 3 1 0,6-1 0 16,3-3-27-16,2 5-6 0,-3-5-1 0,-2 5 0 15,0-2-13-15,3-3-8 0,-4 5 10 0,1 0-10 16,0 0 0-16,-8 2 8 0,0-2-8 0,-5 0 0 16,-6 7 0-16,-2-4 0 0,-3 4-12 0,-3 0 12 0,-2 4 0 0,-6-4 0 15,-2 0 0-15,-5 5 0 0,-1-3-9 0,-5 3 9 16,-2-3 0-16,-3 5-9 0,0-2 9 0,-6-2 0 16,1 4 0-16,0 2 8 0,-3-2-8 0,0 2 11 15,-3-2-11-15,3 5 12 0,-3 2 3 0,3 0 1 16,0 5 0-16,-2-5 0 0,2 1 2 0,0 3 1 15,0 3 0-15,2-2 0 0,1 7-11 0,2-5-8 16,1 1 12-16,-1 3-12 0,3-3 9 0,0 1-9 16,0 1 0-16,2 1 9 0,1 1-9 15,-1 0 0-15,-2 2 0 0,3 5 8 0,0 3-8 0,-3 1 0 16,-1-1-10-16,-1 4 10 0,2-1-13 0,-6 1 3 16,4 5 1-16,-4-3 0 0,1 6 9 0,0-1 0 15,-1 0-9-15,-2-3 9 0,0-4 0 0,0 3 0 0,0-3 0 0,0-3 0 16,0-2 8-16,-2 5 2 0,2-4 1 0,-3 1 0 15,3-1 2-15,-3-3 1 0,1-5 0 0,-1 2 0 16,3-8 6-16,-3-1 0 0,1-7 1 0,-4 2 0 16,4-2 7-16,-1-4 2 0,0-3 0 0,-2-2 0 15,0 2 5-15,0-3 1 0,-3-1 0 0,0-3 0 16,0 0-9-16,-3 0-2 0,1-7 0 0,-4 7 0 16,-2-3-14-16,-2-1-3 0,-1-1-8 0,-2-2 12 15,-3 4-12-15,1-1 8 0,-4-3-8 0,-2 4 0 16,-3-1 0-16,-5-3 0 0,-5 7 0 0,-3-7-10 15,-5 2 10-15,-6 5-13 0,3-3 5 0,-2-1 8 16,-1 4-8-16,-2-7 8 0,-3 7 0 0,-2-7 0 16,4 4 0-16,1-1 10 0,3 4-1 0,-1-3 0 15,0-1-9-15,4 4 0 0,1 0 0 0,4 0 0 16,2 4-21-16,5-1 0 0,3 4 0 0,8 0-777 16,2 0-155-16</inkml:trace>
  <inkml:trace contextRef="#ctx0" brushRef="#br1" timeOffset="63438.71">17888 11911 1951 0,'-5'4'43'0,"0"-4"9"0,-3 3 1 0,0 4 2 0,3-7-44 0,-3 4-11 16,3-4 0-16,2 0 0 0,-2 3 68 0,5-3 11 16,0 0 2-16,0 0 1 0,0 0-72 0,0 0-10 15,5-3-11-15,-5 3 3 16,5-4-16-16,0 4-2 0,1-7-1 0,2 7 0 0,2 0 7 0,-2-3 2 16,0 3 0-16,3 3 0 0,-3-3 18 0,2 7 0 15,1-3 0-15,-1 3 0 0,4 0-8 0,-1 1 8 16,0 3 0-16,3-1 0 0,0 1-15 0,2-3 4 15,4 6 1-15,-1-3 0 0,0-4 10 0,3 8 0 16,2-8 0-16,-2 0 0 0,2 0 0 0,6 2 0 16,3-7 0-16,2 6 8 0,-3-4-8 0,3-1 0 15,-5-3-8-15,2 4 8 0,-2-1 0 0,-3-3-8 16,0 0 8-16,3 4 0 0,-6-1 0 0,1-3 0 0,-3 4 0 0,-1-4 0 16,1 3 0-16,-3 1 16 0,1-4-3 0,-4 0 0 15,1 5-5-15,-1-2 0 0,-2-3-8 0,3 0 12 16,-4 0 8-16,-1 0 2 0,2 0 0 0,-3-3 0 15,0-2 2-15,3-2 0 0,-6 3 0 0,4 1 0 16,-1-1-5-16,0-3-1 0,-2 0 0 0,-1-1 0 16,1-3-10-16,-1 4-8 0,-2 0 9 0,0 0-9 15,-2 0 0-15,-1-1 8 0,0 1-8 0,-5 7 0 0,0 0 0 0,0-4 11 16,0-3-11-16,0 7 10 16,-2-3-10-16,-1-1 8 0,0-3-8 0,-2 4 8 0,0-4-8 0,-1-2 0 15,4 2 0-15,-4 0 0 16,4-8-10-16,-3 1-4 0,2 0-1 0,-2-5 0 15,2 1 6-15,0-4 1 0,3 4 0 0,-2-4 0 0,2-3 8 0,0 3-13 16,-3-3 5-16,0-4 8 0,1 3-9 16,-1 1 9-16,3-4 0 0,-3-4 0 15,3 1 0-15,0 3 0 0,0-4 0 0,0 0 9 0,0 1-1 0,0-1 0 16,0 4 0-16,0-4 0 0,0 5 4 0,3-5 0 16,-3 7 0-16,3-2 0 0,-1 0 2 0,-2-3 1 15,0 6 0-15,0 1 0 0,0-2 11 0,0 5 2 16,0-3 1-16,0 3 0 0,0 3-29 0,0 1 0 15,-2-2 0-15,-1 7 0 0,0-2 0 0,1 0 0 0,-1 0 0 0,-2 2 0 16,0 3-9-16,-3-3 9 0,2 0-13 0,-4 5 5 16,2 0 8-16,-3 0 0 0,-2 0 0 0,2 3-8 15,-4 1 8-15,1-2 0 0,-2 3 10 0,-2-3-10 16,-1 5 9-16,-2 0-9 0,0 0 8 0,0 0-8 16,2-2 8-16,-2 2-8 0,0 0 0 0,0-5 8 15,0 3-8-15,2-3 0 0,-2 5 0 0,0-7 0 16,-3 0 0-16,3 0 0 0,-3 2 0 0,0-2 0 15,-5-2 0-15,3 2 0 0,-3 2 0 0,-3-2 0 16,0 2 0-16,-2 3 0 0,2 2 0 16,0-5 0-16,0 5 0 0,1-2 0 0,2 2 0 0,-3-5 0 15,0 3 0-15,0 2 0 0,3-5 10 0,-3 5-10 16,6 0 13-16,0 0-4 0,2 0-1 0,0 0 0 16,0 0-8-16,6 0 0 0,-1 0 0 0,1 0 0 15,2 5 0-15,2-3 0 0,1 3 0 0,0-3 0 0,2 3 0 0,1 2 0 16,2 0-11-16,0 0 11 0,0 0 0 0,5 5 0 15,-2-3 0-15,0 8 0 0,2-1-19 0,0-1-1 16,1 3-1-16,-1 1 0 0,1 0 7 0,2 2 2 16,0 0 0-16,0 0 0 0,0 5-4 0,2 0 0 15,1 2 0-15,-3 5 0 0,2-7 6 0,1 2 1 16,0 5 0-16,-1-7 0 0,4 2 9 0,-1 5 0 16,0-7-9-16,3 7 9 0,-2-5 0 0,-1 10 0 15,3-3-9-15,0 1 9 0,0 1 0 0,0 3 0 16,-1-5 0-16,-1 5 0 0,2 0 0 15,-3 0 0-15,-2 0 0 0,-1 5 0 0,4-3 0 0,-6 5 0 0,0-2 0 0,-3-3 0 16,0 3-16-16,-2-5 1 16,2-5 0-16,-2 1 0 0,0 1-1 0,-1-8 0 15,1-4 0-15,3-3 0 16,-1-4-56-16,3 1-11 0,3-9-2 0</inkml:trace>
  <inkml:trace contextRef="#ctx0" brushRef="#br1" timeOffset="65992.74">15939 7633 1728 0,'7'0'153'0,"1"7"-122"16,6-7-31-16,4 7 0 0,1-3 89 0,2-1 12 15,0-3 3-15,5 4 0 0,1-4-16 0,-1-4-2 16,3 4-1-16,9-7 0 0,1 4-46 0,4-1-10 16,-6-3-1-16,5-1-1 0,0 1-27 0,1-4 0 0,-1 1 0 0,3-1-11 15,0-1 11-15,5-2 0 0,3 7 0 0,-3-8 0 16,-2 8 0-16,2-4 11 0,0 8-3 0,3-1 0 15,-2-3-8-15,2 2 0 0,5 2 0 0,0 3 0 16,-5 0 0-16,2 3 0 0,1 2 0 0,2-1 0 16,3-1-10-16,0 4 10 0,0 0-13 0,-3 0 5 15,3 5 8-15,2-5-8 0,1 0 8 0,2 4-8 16,0-1 8-16,3 2-8 0,-3 2 8 0,3-3-8 16,2-4-10-16,3 5-2 0,-5-2 0 15,3 1 0-15,-4-1 4 0,4 2 1 0,-3-5 0 0,2 0 0 16,-5 4 15-16,0-1 0 0,-2 2 0 0,2-5 0 15,3 4 0-15,-3-4 0 0,0 1 0 0,-2 3 0 16,-4-1 17-16,1-3 0 0,3 0 0 0,-1 0 0 0,-2-2-9 16,3 2-8-16,-6 0 9 0,0-3-9 15,3-1 20-15,2 1-3 0,-4-1 0 0,-1-3 0 16,-3 0-17-16,-2 0-11 0,-2 0 2 0,2 0 0 0,-3-3 1 0,0 3 0 16,-2-4 0-16,-1 1 0 15,-4-1-18-15,-4 4-3 0,4-3-1 0,-9-1 0 16,-5 1-129-16,0-1-25 0</inkml:trace>
  <inkml:trace contextRef="#ctx0" brushRef="#br1" timeOffset="74943.97">15939 12082 1234 0,'0'0'55'0,"0"0"11"0,0 0-53 0,0 0-13 15,0 0 0-15,-3 3 0 0,-2-3 60 0,5 0 10 0,0 0 2 0,0 0 0 16,0 0-20-16,0 0-3 0,2 7-1 0,4 0 0 15,-1-3-19-15,0-1-4 0,3 1-1 0,0 4 0 16,0-4-7-16,0-1-1 0,2 4-1 0,4-3 0 16,2-1 7-16,-3 1 2 0,3-1 0 0,0 1 0 15,2 1-12-15,3-2-1 0,0-3-1 0,-2 0 0 16,2 0-10-16,6 0 0 0,10 0 0 0,-6-3 8 0,-2-2-8 16,6 5 0-16,2-4 0 0,0 1 0 0,0-1 0 0,0 4 0 15,5-3 0-15,3-1 0 16,8 1 0-16,42-1 0 0,-44-3 0 15,2 7 0-15,-6-3 0 0,1-2 0 0,2 5 0 0,8 0 0 0,-5 0 0 16,0 0 0-16,-3 5 0 0,1-2 0 0,-1-3 0 16,3 0 0-16,0 4 0 0,2-4-9 15,-2 0 9-15,0 0-12 0,-2-4 12 16,1 4 18-16,-4 0 10 0,2-3 3 0,1-2 0 0,-1 5-31 0,3 0-8 16,-3-4-1-16,-2 4 0 0,-3 0 9 0,-6 4 8 15,4 1-8-15,-4-2 11 0,-2 1-1 0,3-1 0 16,0 4 0-16,-3 0 0 0,-3 0 4 0,1 2 1 15,-6 1 0-15,-3-3 0 0,-2 0-15 0,0 4 0 0,-6-4 0 16,3 1 0-16,-2-1 0 0,-3-3 0 0,0-1 8 0,-3 1-8 16,0-1 0-16,0-3 8 0,-2 0-8 0,-3 0 0 31,3-3-94-31,-4-1-25 0,7-3-5 0</inkml:trace>
  <inkml:trace contextRef="#ctx0" brushRef="#br1" timeOffset="75894.64">16507 7607 1990 0,'11'0'44'0,"5"-3"8"0,2-1 3 0,4-3 1 0,1 7-44 0,9-7-12 16,8 2 0-16,2-2 0 0,-2 0 40 0,5 0 7 15,0 0 1-15,2-5 0 0,1 5-29 0,2 0-6 16,3-7-1-16,3 7 0 0,-3 2 2 0,0 2 0 15,-6-1 0-15,3-3 0 0,3 7-30 0,0-3-5 16,3 3-2-16,-6 0 0 0,3 0 15 0,0 3 8 0,0-3-10 0,5 7 10 16,0-7 0-16,6 0 0 0,-3 4 0 0,2-4 0 15,1 3 0-15,-1 2 12 0,6-1-4 0,0-1-8 16,2 4 26-16,-2-7-2 0,0 0 0 16,2 0 0-16,6 4 1 0,-3-1 0 0,0 1 0 0,3-1 0 15,-3 1 7-15,0-1 2 0,5 2 0 0,-2 2 0 16,0-7-34-16,-3 7 0 0,3-7 0 0,-1 0 0 15,4 0 0-15,-4 4 10 0,1-4-10 0,3 0 12 16,-1 0-4-16,0 0 0 0,-5 0 0 16,3 0 0-16,-3-4-8 0,0 4 0 0,-2 0 0 0,-6 0-11 15,0 0 11-15,-5 0 0 0,0 0 8 0,-6 0-8 16,4 0 0-16,-4 0 0 0,-5 4 0 0,-2-1 0 16,-8-3 0-16,-1 0 0 0,-4 0 0 0,-4 0 0 15,-1 0 0-15,-1 4 0 0,-3-4 0 0,-5 3 0 16,-2-3-13-16,-6 0-7 0,0 4-2 0,-5-1 0 15,0-3-112-15,-8 0-22 0,0 0-5 0,-5 5-767 16</inkml:trace>
  <inkml:trace contextRef="#ctx0" brushRef="#br1" timeOffset="76693.2">17132 8006 1324 0,'-13'-4'59'0,"13"4"12"0,0 0-57 0,0 0-14 0,-6 4 0 15,6-4 0-15,6 3 72 0,-4 4 12 0,-4 0 3 0,2 5 0 16,2-1-71-16,1-1-16 0,-3 2 0 0,-5 6 0 31,-3-1-36-31,2 2-4 0,4 2-2 0,-1 5 0 0,-5 0 17 0,3 0 3 0,10 2 1 0,-2 0 0 16,-6 3 30-16,8-6 7 0,6 4 0 0,2-4 1 15,3-3 17-15,0-1 3 0,2 0 1 0,1-5 0 16,5-1 19-16,0-6 4 0,-1 3 1 0,-1-8 0 16,-1-1-10-16,3-6-1 0,-3-1-1 0,3-3 0 15,2-5-2-15,0-5-1 0,1 1 0 0,-1-5 0 16,1-5-18-16,-6-2-3 0,3 0-1 0,-6-3 0 16,1-2-25-16,-6 5 0 0,-2 0 0 0,-6-5-11 15,0 4 11-15,-5-1 0 0,-2 2 0 0,-4-1 0 16,1 4-8-16,-6-1 0 0,4 4 0 0,-7 1 0 15,-2 5-12-15,-2 2-3 0,-6 4 0 0,0-1 0 0,0 6 11 0,-2 5 1 16,2 5 1-16,-2 2 0 16,-1 0-24-16,3 7-5 0,-2-2-1 0,2 6 0 15,-2-1-87-15,5 2-17 0,-1 2-4 0,7-2-1 0</inkml:trace>
  <inkml:trace contextRef="#ctx0" brushRef="#br1" timeOffset="77076.83">18103 7922 288 0,'0'0'25'0,"0"0"-25"0,0 0 0 0,-5 5 0 16,-1-5 296-16,-2 2 53 0,0-2 11 0,0 0 3 15,0 0-246-15,-2 5-49 0,-1-5-9 0,1 2-3 16,-4 3-70 0,1-1-14-16,-3 3-4 0,3 0 0 0,-3 3 32 0,0 2 0 0,-2 2-8 0,-1 0 8 15,3 5 9-15,1-5 5 0,-1 5 1 0,3 2 0 16,2-2 16-16,3 2 3 0,3 0 1 0,-1 2 0 15,6 1 9-15,0-1 1 0,6 1 1 0,-1 2 0 16,3 0-11-16,3 0-3 0,4-5 0 0,4 5 0 16,-1-5 8-16,6 0 0 0,-5-2 1 0,5-5 0 15,-1-2-29-15,1-5-12 0,0 4 8 0,-3-8-8 16,3 4-99-16,-3-7-25 0,0 0-4 0</inkml:trace>
  <inkml:trace contextRef="#ctx0" brushRef="#br1" timeOffset="77292.81">18434 7976 288 0,'0'0'25'0,"0"0"-25"0,-6 5 0 16,4 6 0-16,2-4 473 0,0 3 90 0,0 2 17 15,2-1 4-15,1 3-446 0,2 1-90 16,-2-1-17-16,-1 0-4 0,4 5-27 0,-1-5 0 0,-2 5 0 15,-1-5 0 1,1 4-24-16,0-1-11 0,-3 2-1 0,0 0-1 16,0-1-109-16,-3 4-22 0,3-6-4 0,-3 3-421 0,1-5-85 0</inkml:trace>
  <inkml:trace contextRef="#ctx0" brushRef="#br1" timeOffset="77564.8">18523 7840 2502 0,'0'0'111'0,"0"0"22"16,0 0-106-16,3 7-27 0,5 0 0 0,0 7 0 16,3-7 31-16,4 5 1 0,1-1 0 0,3 3 0 0,2-4-23 0,3 4-9 15,0 2 8-15,-1-1-8 16,4 3-29-16,-3-1-11 15,0 4-3-15,-3 2 0 0,-3-1-38 0,-2 4-8 0,0 2-2 0,-8 0 0 16,0 5 5-16,-5 0 1 0,-3 7 0 0,-3 0 0 16,-2 0 25-16,-3 0 6 0,-3-5 1 0,0-2 0 0,1 7 38 0,-6-7 15 15,-5-5-11-15,2 3 11 0</inkml:trace>
  <inkml:trace contextRef="#ctx0" brushRef="#br1" timeOffset="79487.75">16320 12049 864 0,'26'3'76'0,"-26"-3"-60"15,5 0-16-15,8 4 0 0,6-1 141 0,5 1 26 16,-3-4 5-16,5 5 0 0,4-3-72 0,7-2-14 16,8 0-3-16,2 0-1 0,1 0-54 0,5 0-12 15,8 0-1-15,2 5-1 0,-5-2-14 0,11-3 0 16,3 7 8-16,-1-3-8 0,0-1 0 0,3 4 0 16,1-3 0-16,-4 3 0 0,3-2 0 0,-2 2 0 15,-4-4 0-15,1 1 0 16,0-1-66-16,2-3-10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2:12.4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2950 6515 345 0,'0'0'31'0,"0"0"-31"15,-3 5 0-15,3-5 0 0,-2 2 163 0,2-2 26 16,-5 8 6-16,5-8 1 0,0 7-105 0,0-7-21 16,-3 4-4-16,3-4-1 0,0 0-32 0,0 7-6 15,0-7-2-15,0 0 0 0,0 0-13 0,0 0-4 0,0 5 0 16,-5-3 0-16,2 5 1 0,3-7 0 0,0 0 0 0,0 0 0 15,-5 5-9-15,2 2 0 16,6 0 0-16,-3-7-11 0,0 0 11 0,-3 3 0 16,3-3 0-16,3 4 0 0,-3-4 0 0,0 0 0 15,8 7 0-15,0-7 0 0,2 0 0 0,3-4 0 0,-2 1 0 0,0-1 0 16,4-3 0-16,-1 0-8 0,-1-1 8 0,5 1 0 16,-4 0 0-16,-1 3 0 0,5 1 0 0,-4-1 0 15,-1-3 0-15,0 4 0 0,0-2 0 0,0 5 0 16,1-7 0-16,-1 7 0 0,3 0 0 0,-3 0 0 15,0-2 0-15,6 2 0 0,-6-5 9 0,6 5-9 0,2-4 0 0,-3 1 0 16,1-1 0-16,-3-3 0 0,7 4 8 0,1-4-8 16,3-5 0-16,-6 5 0 0,3 0 10 0,-3 3-2 15,3-6 0-15,-3 5 0 0,-3-2-8 0,4 0 12 16,-1 0-12-16,0 3 12 0,-3 4-12 16,1 0 0-16,2 0 0 0,-2 4 0 0,-4-1 8 0,-1 1-8 15,2 3 8-15,-1 0-8 0,1 1 12 0,0 3-4 16,-3-4 0-16,6 7 0 0,-3-7-8 0,2 5 0 15,-2-5 9-15,0 5-9 16,0-5 0-16,2 0 0 0,-2-4 0 0,3 1 0 16,-1-4 0-16,4 0 0 0,-1 0 0 0,-3 0 0 0,3-4 0 0,1 1 8 15,1-2-8-15,1 5 0 0,-3-7 16 0,-2 7-2 16,-1 0 0-16,1 0 0 0,-3-2 0 0,2 2 0 16,-4 0 0-16,-1 0 0 0,3 2 3 0,-6-2 1 15,3 7 0-15,1-7 0 0,-4 5 2 0,1-5 1 0,-1 3 0 0,1 1 0 16,-3-1-21-16,3-3-18 0,-1 0 3 0,1 4 1 15,-3-4 14-15,0 0 0 0,2 0 0 0,-2 0 0 16,0-4 0-16,0 4 0 0,0 0 0 0,0 0 0 16,0 0 12-16,-3-3 0 0,3 3-1 0,0 0 0 15,-3-4 3-15,1 4 1 0,-1 0 0 0,0 0 0 16,-5 0-3-16,0 0 0 0,0 0 0 0,5 0 0 16,-5 0-4-16,6 0 0 0,-6 0-8 0,0 0 12 15,0 0-12-15,0 0 9 0,8 0-9 0,-8 0 8 16,0 0-8-16,5 0 0 0,3 0 0 0,0 0 0 15,0 0-8-15,0 0 8 0,-3-3-10 0,6 3 10 32,-3-5-28-32,2 5 0 0,1-2 0 0,-1-3 0 15,1 3-118-15,-1-3-23 0</inkml:trace>
  <inkml:trace contextRef="#ctx0" brushRef="#br0" timeOffset="4626.14">6017 6689 939 0,'0'0'41'0,"0"8"10"0,2 3-41 0,1-4-10 0,0 0 0 0,2 0 0 16,-2 0 58-16,4-2 10 16,1-2 1-16,3-3 1 0,0 0-27 0,4-8-6 15,1 8-1-15,0-7 0 0,0 0-28 0,3 0-8 16,-4 0 0-16,4-4 0 0,-1 3 0 0,4 1 0 15,-6 0 0-15,-1 3-8 0,4-3 8 0,-3 4 0 0,0-1 8 0,-3 1-8 16,0-2 26-16,0 3 1 0,1-3 0 0,-1 5 0 16,0 0 10-16,0 0 3 0,3 5 0 0,0-5 0 15,0 0-17-15,0 0-3 0,5 0-1 0,0-5 0 16,3 3-11-16,2-3-8 0,-2-2 9 0,5 3-9 16,-2-3 0-16,-1-1 0 0,1 1 0 0,-1-4 0 15,-2 4 0-15,0 0 0 0,0 4 0 0,-1-4-10 0,1 2 0 0,0 5 0 16,0-2 0-16,-3-3 0 0,-2 5 10 15,-1 5 0-15,3-3-9 0,3-2 9 0,-3 8 0 0,3-1 0 16,-3-3-9-16,3 3 9 0,-3 0 0 0,3 0 0 16,2 0 0-16,-2-2 0 0,3 2 0 0,2-4 0 15,0 1 0-15,0 3 0 0,3-7 0 0,-1 5 0 16,4-5 0-16,-1 0 9 0,-2 2-9 0,2-2 0 16,-4-2 0-16,-1 4-11 0,0-2 11 15,0 0 9-15,-8 5-1 0,8-3-8 16,6 3 8-16,-6-2-8 0,-6 4 0 0,1-3 0 0,3-1 10 0,-1 4-10 15,-2 4 8-15,0-3-8 0,-6 3 0 0,6-1 0 16,5 1 0-16,-5-4 0 0,-3 1 0 0,6-1 0 16,4-7 0-16,1 0 0 0,0 0-12 0,2-3 0 15,1-4-1-15,2 0 0 16,2-5-15-16,-2 1-4 0,-5 1 0 0,3-4 0 0,4 2 18 0,-4 1 3 0,-1-4 1 0,0 8 0 16,1-4 10-16,-1 4 0 0,-2 4 8 0,0-1-8 15,0 1 16-15,2 3-2 0,-5 0 0 0,3 3 0 16,-3 1 6-16,3 3 2 0,-1 0 0 0,1 0 0 15,0 5-4-15,2-2-1 0,1 1 0 0,-1 3 0 16,0 1 1-16,1-4 0 0,-1 1 0 0,1-3 0 16,-4 3-18-16,4-2 8 0,-1-6-8 0,3-1 0 15,0 1 0-15,-2-4 0 0,2 0 0 0,0 0 0 16,-3-4 8-16,1 1-8 0,-4 3 0 0,1-4 0 16,-3-3 10-16,3 0-10 0,-3-1 8 0,0 1-8 15,3 5 20-15,0-7 0 0,-6 2-1 0,3 0 0 16,-2 0-19-16,-1-1 0 0,3 1 0 0,-2 3 0 15,-4-3 0-15,4 7-12 0,-1-7 1 0,1 4 1 16,-6-1 10-16,3 1 0 0,2-2 0 0,1 3 0 16,-3-3 0-16,2-2 11 0,0 7-3 0,1-4 0 0,-1 1-8 0,1-1 0 15,2 4 0-15,-5 0 0 0,2-3 0 0,-2-1 0 16,0 1-10-16,0-2 10 0,-1 5 0 0,1-2 0 16,0-3 0-16,0 5 0 0,2 0 8 0,-2 0-8 15,0 0 0-15,2 5 0 0,1-3 12 0,2-2-4 16,0 5 0-16,-2-2-8 0,2 1 0 0,-3-4 0 15,3 3 0-15,0-3 0 0,-2 0 0 0,2 4 0 16,0-1 0-16,3 1 0 0,0 1 0 0,-1-3 0 16,1 5 0-16,2-2 0 0,-2 2 0 15,0-4 0-15,-3 4 0 0,0-3 0 0,3 10 0 16,-3-6 0-16,3 3 0 0,-3-1 0 0,5 1 0 0,-2-4 0 0,0 5 0 16,-1-2 0-16,4 1 9 0,-3 1-9 0,-1-2 0 15,4 1 9-15,-6 1 4 0,3-2 1 16,2 1 0-16,0-1 0 0,1-6 0 0,2-1 0 15,-3 1 0-15,1 1 0 0,2-5-14 0,-3-5 8 0,-2 5-8 0,2 0 0 16,1-4 0-16,-1 1 0 0,-2-8 0 0,2 4 0 16,1 0 0-16,2-1 0 0,0-3 0 0,-3 4 0 15,0 0 0-15,-2 4 0 0,3-1 0 0,-6-4 0 16,0 6 8-16,0-3-8 0,-3 5 0 0,3-4 0 16,1 4 10-16,-4-3-10 0,0 6 10 0,4-3-10 15,-4 4 20-15,0-4-3 0,27 5 17 16,-29-3-34-16,0-2-19 0,-3 5 4 0,-2-2 1 15,-1-3 14-15,-2 0-11 0,3 0 11 0,-6-3-10 0,0-2-6 0,0 5 0 16,1 0-1-16,-4-7 0 16,1 3-24-16,-3 1-5 0,-3-1-1 15,3-3-485-15,-3 0-98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3:52.95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3188 4655 878 0,'11'-7'39'0,"-11"7"8"0,8 0-38 0,-3 0-9 0,8 0 0 0,-2-2 0 16,5 2 12-16,2 0 0 0,1 0 0 0,7-5 0 16,-5 5-4-16,9 0-8 0,-1 0 12 0,2 0-4 15,4 0-8-15,2 0-12 0,0 0 2 0,5-5 1 16,3 3 9-16,3 2 0 0,2-5 0 0,0 5 0 16,3 0 0-16,3 0 0 0,-1-2 10 0,1 2-10 15,2-5 27-15,3 5-1 0,2 0 0 0,1-2 0 16,-3 2 11-16,0 0 3 0,2-5 0 0,1 5 0 15,-3 5 5-15,-1-5 2 0,-4 2 0 0,0-2 0 16,-4 0-5-16,4 5-1 0,-3-5 0 0,0 0 0 16,-6 2-5-16,4-2-2 0,-6 0 0 0,0 0 0 0,0 0-14 0,0 0-4 15,0 0 0-15,-3-7 0 0,-2 7-16 16,-3 0 8-16,2-2-8 0,1-3 0 16,-8 3 10-16,0 2-10 0,-3-5 8 0,0 5-8 0,-5-2 0 0,-1 2 0 15,-1 0 8-15,-4 0-8 0,-2 0 0 16,-3 2 0-16,-2-2 0 0,-3 5-11 0,-3-5 11 0,-5 0 0 15,0 0 8-15,0 0-508 16,0 0-102-16</inkml:trace>
  <inkml:trace contextRef="#ctx0" brushRef="#br0" timeOffset="1048.2">18860 4434 288 0,'10'0'25'0,"1"-2"-25"0,-1-3 0 16,3 5 0-16,1 0 203 0,-1 0 35 0,5 0 7 0,1 0 2 16,2 0-190-16,3 5-37 0,5-5-8 0,5 2-2 15,1 3 0-15,7-3 0 0,3 3 0 0,5-3 0 16,1 5 31-16,10-7 7 0,2 5 0 0,6-5 1 16,5 7-6-16,3-2-2 0,5-3 0 0,5-2 0 15,3 7-21-15,0-2-4 0,3-3 0 0,-1-2-1 16,6 7-15-16,-3-7 8 0,-2 5-8 0,-1-3 0 15,-2 3 0-15,-8 0 0 0,-7-3 0 0,-9 5 0 16,-3-7 0-16,-7 5 0 0,-9-5 0 0,-4 2 0 16,-12 3 0-16,-1-3-12 0,-7-2 12 0,-7 7-10 15,-3-7-27-15,-5 5-6 0,-8-5-1 0,0 0-627 16</inkml:trace>
  <inkml:trace contextRef="#ctx0" brushRef="#br1" timeOffset="10620.46">3262 9822 1004 0,'8'-14'44'0,"-5"9"10"0,7 3-43 0,4-3-11 16,-4 3 0-16,6-3 0 0,3 3 21 0,2 2 3 16,3-5 0-16,5 5 0 0,5-2-16 0,-2 2-8 15,2-5 8-15,9 5-8 0,-4 5 11 0,6-5-3 16,6 2 0-16,-1 3 0 0,5-3 13 0,1-2 3 15,0 7 0-15,4-2 0 0,7-5-13 0,-1 2-3 16,-3 3 0-16,6-5 0 0,0 7 4 0,2-7 0 16,1 7 0-16,2-7 0 0,0 5-3 0,3-5 0 15,-1 2 0-15,4-2 0 0,2-2-1 0,0 2 0 16,0 2 0-16,0-4 0 0,-3-3 2 0,-2 5 0 0,0-7 0 16,-1 7 0-16,-4-2 6 0,-1-3 0 15,-2 0 1-15,-3 3 0 0,-5-3 11 0,-5 5 1 0,-6-7 1 0,-3 5 0 16,1-5 0-16,-3 2 0 0,-3 5 0 0,-5-7 0 15,3 5-2-15,-3-3 0 0,0 0 0 0,-5 3 0 16,0-3 2-16,-3 3 0 0,0-3 0 0,-3 3 0 16,-2 2-16-16,0-5-3 0,2 5-1 0,-2-2 0 15,-3 2-10-15,-2-5 0 0,-1 5 0 0,-2 0 8 16,0 0-8-16,0 5 0 0,-3-3 0 0,-2-2 8 16,2 0-8-16,-5 0 0 0,0 0 9 0,-3 0-9 15,3 0 8-15,0 0-8 0,-8 0 10 0,0 0-10 16,5 0 22-16,-5 0-2 0,0 0 0 0,0 0 0 15,0 0-41-15,0 0-9 0,0 0-2 0</inkml:trace>
  <inkml:trace contextRef="#ctx0" brushRef="#br1" timeOffset="12682.88">3971 9796 979 0,'-21'-16'87'0,"11"9"-70"0,-4-5-17 0,1 5 0 16,-5-5 0-16,2 3 8 0,-3-3-8 0,6 5 0 16,-3-5 8-16,6 5-8 0,-1 0 0 0,0 5 0 15,3-5 21-15,3-3-2 0,3 8-1 0,2-5 0 16,0 2 5-16,0-2 1 0,2 7 0 0,1-7 0 15,5 5 22-15,0-3 5 0,2 5 1 0,4-5 0 16,-1 5-13-16,3 0-3 0,5 0 0 0,0 5 0 16,3-5-9-16,8 0-3 0,2 0 0 0,8 0 0 15,14 0 0-15,5 0 0 0,5 0 0 0,5 0 0 16,6 0-1-16,8 0-1 0,5-5 0 0,5 5 0 16,-3 0-2-16,9 5-1 0,2-5 0 0,0 0 0 15,3 0-19-15,-3 0 8 0,3 5-8 0,0-5 0 16,3-5 0-16,-6 5 0 0,-5 0 0 0,2-5 0 0,-2 3 0 0,-3-3 13 15,-5 3-4-15,-2-3-1 0,-6 3-8 0,-3-5 0 16,-5 2 0-16,-8 3 0 0,-2-3 14 0,-11 5 4 16,-6 0 1-16,-7 0 0 0,-6 0-11 0,-7 0-8 15,-9 0 9-15,-2 7-9 16,-8-7-75-16,-5 7-21 0,-9 0-4 0,-4 0 0 0</inkml:trace>
  <inkml:trace contextRef="#ctx0" brushRef="#br1" timeOffset="14759.17">21299 7621 230 0,'0'0'10'0,"0"0"2"0,0 4-12 0,0 4 0 15,-3 3 0-15,3-1 0 0,0 1 180 0,0 4 34 0,0-1 6 0,0 0 2 16,0 2-138-16,0 1-28 0,0 2-6 0,-2-1-1 16,-1-1-10-16,0 6-3 0,1-1 0 0,-4-1 0 15,4 0-36-15,-3-2 0 0,2-1-14 0,-2-3 4 16,2 6 10-16,-5-7 0 0,8-2 8 0,-3-1-8 15,1-1 8-15,-1 2-8 0,0-5 10 0,3 0-600 16</inkml:trace>
  <inkml:trace contextRef="#ctx0" brushRef="#br1" timeOffset="14937.76">20942 7889 748 0,'0'0'67'0,"5"-2"-54"16,3-3-13-16,3 5 0 0,-1 0 68 0,6 0 12 16,5 0 1-16,0 5 1 0,6-3-65 0,-1 3-17 15,-2 2 0-15,0 4 0 0,2-1 0 0,-2 2 0 16,-3-1-11-16,1-1-449 16</inkml:trace>
  <inkml:trace contextRef="#ctx0" brushRef="#br1" timeOffset="15101.32">21410 7908 921 0,'0'0'40'0,"0"0"10"0,0 0-40 0,0 0-10 16,0 0 0-16,-3 4 0 0,-2 3 92 0,0 3 16 15,-3 2 3-15,0 2 1 0,0 0-92 0,-3 5-20 0,-2-1 0 0,-3 4-585 16</inkml:trace>
  <inkml:trace contextRef="#ctx0" brushRef="#br1" timeOffset="16139.37">5188 7600 172 0,'8'-19'16'0,"-5"12"-16"0,0-3 0 0,-1-1 0 0,-2-1 188 0,3 2 36 16,0-1 6-16,-3 1 2 15,2 1-119-15,1 6-23 0,-3-1-5 0,0 4-1 0,0 0-39 16,0 0-8-16,0 0-1 0,-5 4-1 0,-3 8-22 0,-6-2-4 16,1 4-1-16,-3 5 0 0,-5 2 1 0,-3 2 0 15,-2 1 0-15,-3 2 0 0,2-5 7 0,-2 9 0 16,-2-8 1-16,1 6 0 0,-1-2-17 0,-1-5 0 15,5 5-8-15,1-7 8 0,0-1 0 0,4-1 0 16,1-3 0-16,5-2-461 16,0 2-89-16</inkml:trace>
  <inkml:trace contextRef="#ctx0" brushRef="#br1" timeOffset="16372.32">4657 7807 1605 0,'-11'-12'35'0,"3"9"7"0,0-1 2 0,0-3 2 0,3 7-37 0,0-3-9 0,5 3 0 0,0 0 0 15,0 0 0-15,0 0 8 0,0 0-8 0,0 0 8 16,0 0-8-16,0 7 0 0,0 0 0 0,0 1-11 16,0 3 11-16,0-1 0 0,2-3 0 0,1 7 0 15,-3-7 0-15,5 5 0 0,1-1 0 0,-1-4 0 16,0 1 0-16,3 3-8 0,3-4 8 0,-1 0-8 15,1-4-108-15,2 1-20 0</inkml:trace>
  <inkml:trace contextRef="#ctx0" brushRef="#br1" timeOffset="16543.86">4985 7825 1638 0,'0'-4'36'0,"-3"4"7"0,-2-7 1 0,2 7 3 0,-2 0-38 0,-3 0-9 15,-3 7 0-15,1-7 0 0,-6 4 0 0,0 3 0 16,-5 3 0-16,-3-3 0 0,0 5 0 0,-5 2-14 16,0 0 3-16,-5 5 1 15,-1 0-26-15,-2-1-4 0,3 4-2 0,-1-1-628 0</inkml:trace>
  <inkml:trace contextRef="#ctx0" brushRef="#br1" timeOffset="17652.45">3265 9782 403 0,'8'-2'36'0,"0"-3"-36"0,2-2 0 0,4 5 0 16,-1-3 136-16,5 0 20 0,1 3 4 0,-1-3 0 16,4 5-116-16,1 0-24 0,1 0-5 0,3-2-1 15,-1 2 27-15,-2 0 6 0,5 0 1 0,3 0 0 16,0-5 19-16,7 5 4 0,4 0 1 0,4 5 0 15,3-5-26-15,9 0-5 0,-1-5-1 0,13 5 0 16,9 0-12-16,4-2-4 0,6-3 0 0,6 5 0 16,7-2 4-16,3 2 0 0,-1 0 0 0,7 2 0 15,4-2-28-15,-2 0 0 0,-3 5 0 0,3-5 0 16,-3 2-11-16,-3-2-7 0,1 5-2 0,-6-5 0 16,-5 0 10-16,-3 0 2 0,-5 0 0 0,-3 0 0 0,-2-5 8 0,-8 3 0 15,-6-3 0-15,-2 5 0 0,-6-7 0 0,-2 7 0 16,-5-7 0-16,-6 2 0 0,-5 3 0 0,-5-3-10 15,-6-2 10-15,-2 5-10 0,-8-3 10 0,-6 3 0 16,-2-3 0-16,-5 3 0 0,-6-3 0 0,-5 5 8 16,0-7-8-16,-5 2-747 0</inkml:trace>
  <inkml:trace contextRef="#ctx0" brushRef="#br1" timeOffset="24529.47">3440 9702 403 0,'0'0'17'0,"5"-7"5"0,0 0-22 0,-2-2 0 0,2-1 0 16,0 8 0-16,1-5 103 0,-4 2 16 0,1 3 3 0,-3 2 1 15,8-5-67-15,-3 5-12 0,3-2-4 0,0 2 0 16,-3 0 0-16,6 0 0 0,2 2 0 0,3-2 0 16,3 0 9-16,7 0 2 0,11 0 0 0,3-2 0 15,13-3 19-15,8 5 4 0,5-2 1 0,10-3 0 16,12 0-39-16,7 3-7 0,6 2-1 0,7-5-1 15,6 10-13-15,0-5-2 0,-3 7-1 0,2-2 0 16,4 4-11-16,-6-2 0 0,-3 5 0 0,-4 0 0 16,-6-3 0-16,-3 5-17 0,-8-2 4 0,0-5 1 15,-2 5 12-15,-6-5 16 0,-4 2-3 0,-4-4-1 16,-2 2-12-16,0 0 0 0,2-7-12 0,-5 5 12 16,-5-3 0-16,-3-2 0 0,-5-2 0 0,-3-3 0 15,-5 3 0-15,-2-3 0 0,-9 0 0 0,-5-2 0 16,-5 5 0-16,-3-5 0 0,-8 2 8 0,1-2-8 0,-6 0 46 15,-3 0 3-15,-5 0 1 0,-3 0 0 0,-5 0-10 0,0 2-3 16,-5-2 0-16,-3 5 0 16,0-3-78-16,1 5-16 0,-1 0-3 0,0 0-785 0</inkml:trace>
  <inkml:trace contextRef="#ctx0" brushRef="#br1" timeOffset="31184.19">11409 11991 806 0,'10'-15'36'0,"-4"8"7"0,-1 3-35 0,8-3-8 16,3 0 0-16,5-3 0 0,0 1 126 0,11 2 23 15,5 0 5-15,6 0 1 0,7-3-84 0,8-2-17 16,8 8-3-16,8-3-1 0,3 4 22 0,5-1 4 16,8-3 0-16,0 7 1 0,3 0-48 0,2 0-9 15,5 0-3-15,-2 0 0 0,0 4-17 0,0-1 10 16,3 1-10-16,-4-1-556 0,-1 4-116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4:30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15528 4053 946 0,'0'0'20'0,"0"0"5"0,0 0 1 0,6-2 2 0,2-3-28 0,2-2 0 16,-2 5 0-16,3-3 0 0,-1-2 63 0,6 7 7 15,0-5 2-15,3 3 0 0,2-3-14 0,0 3-2 16,3-3-1-16,5-2 0 0,5 5-2 0,3-3 0 0,3-2 0 0,5 2 0 16,0 3-17-16,3 2-3 0,-3-5-1 0,0 5 0 15,2-2 0-15,-2-3 0 0,-3 5 0 0,3 0 0 16,-2 0-32-16,-6-2 0 0,-3 4 0 0,-5-2 0 15,0 5 0-15,-2-3 0 0,-6-2 0 0,-5 0-9 16,-3 0 9-16,0 0 0 0,-5 5 10 0,0-5-10 16,-8 0 0-16,0 0 0 0,0 0-13 0,0 0 4 15,0 0-23 1,0 0-5-16,0 0-1 0,0 0-471 0,0 0-95 0</inkml:trace>
  <inkml:trace contextRef="#ctx0" brushRef="#br0" timeOffset="661.86">17325 4086 288 0,'0'0'25'0,"0"0"-25"16,0 0 0-16,0 0 0 0,0 0 148 0,5 0 25 15,3-2 5-15,3 2 1 0,2 0-79 0,5 0-16 16,4-5-4-16,7 10 0 0,5-3-11 0,6-2-2 16,2 7-1-16,6-2 0 0,-1-3-24 0,9 5-5 15,2-7-1-15,0 5 0 0,9 2-19 0,-7 0-4 0,4-7-1 16,-3 7 0-16,0-7-12 0,-1 5 0 16,-1-3 8-16,-9 3-8 15,-2-3-64-15,-9 3-16 0,25-3-4 0,-25 3-560 0</inkml:trace>
  <inkml:trace contextRef="#ctx0" brushRef="#br0" timeOffset="4797.05">3559 6334 349 0,'0'0'15'0,"0"0"4"0,0 0-19 0,0 0 0 15,0 0 0-15,0 0 0 0,5 5 39 0,3-5 4 16,-8 0 1-16,8 2 0 0,-3-2-2 0,0 0 0 15,1 5 0-15,2-3 0 0,0-2-10 0,0 5-3 16,2-5 0-16,-5 2 0 0,9-2 3 0,-6-2 0 0,5 2 0 0,0-5 0 16,3 5 2-16,0 0 1 0,0 0 0 0,0-7 0 15,5 7 4-15,0-2 1 0,3-3 0 0,-1 1 0 16,1 1-10-16,0 3-2 0,0-4 0 0,0-3 0 16,2 4-4-16,1-4 0 0,-1 2-1 0,1 3 0 15,2-5-8-15,-3 2-2 0,1 1 0 0,-4 1 0 16,9-1-13-16,-5 4 0 0,-1 0 0 0,-2 0 0 15,0 0 11-15,-1 0-11 0,1 0 12 0,-3 0-12 16,3 4 0-16,-3-4 0 0,3 0 0 0,-5 0-12 16,2 0 12-16,-3 0 0 0,1-4 0 0,-3 8 0 15,0-4 0-15,-3 0 0 0,0 0 0 0,0 0 0 16,-2 0 10-16,0 0-10 0,-1 0 8 0,-2 0-8 16,3 0 0-16,-11 0 0 0,0 0 0 0,0 0 0 15,0 0 0-15,0 0 0 0,0 0 0 0,0 0 0 0,0 0 0 0,0 0 0 16,0 0 0-16,-6 0 0 0,-2-4 0 15,1 4 0-15,1 0 0 0,-2 0 0 0,-2 0-13 0,-6 0-8 16,3 4-2-16,-3-4 0 0,-3 3 2 0,-2 1 0 16,0-4 0-16,0 0 0 0,-3 5 4 0,3-3 1 15,-6-2 0-15,3 0 0 0,1 5 16 0,-4-3 0 16,-2-2-8-16,0 5 8 0,3-3 0 0,-4 3 0 16,4-2-8-16,2 1 8 0,-2-1 0 0,-1 1 0 15,3-1 0-15,1 1 0 0,1 3 0 0,-1-7-10 16,-4 5 10-16,3-3-8 0,3-2 8 0,-3 0 0 15,1 5 0-15,-1-5-8 0,5 2 8 0,-2 3 8 16,-3-5-8-16,6 3 11 0,-1-3-11 0,3 0 0 16,0 0 0-16,1 4 0 0,1-4 0 0,4 0 0 0,-3 0 0 15,5 0-11-15,-3 3 11 0,6-3 0 16,2-3 8-16,-5 3-8 0,6 0 8 0,2 0-8 0,0 0 8 0,0 0-8 16,0 0 11-16,0 0-3 0,0 0 0 0,0 0 0 15,5-4-8-15,0 4 0 0,3 0 0 0,3-3 0 16,-3 3 0-16,-1-5 0 0,4 5 0 0,2 0 0 15,1 0 0-15,4 0 0 0,-7 0 0 0,5 0 8 16,2-2-8-16,1 2 0 0,-1 0 0 0,9 0-11 16,-9 0 11-16,9 0 0 0,-4 0 8 0,1 0-8 15,0-5 17-15,2 5-1 0,-2-2 0 0,3-3 0 16,-1-2-5-16,1 3-2 0,-1 1 0 0,3-1 0 16,-2 1 3-16,4-1 1 0,-9 4 0 0,1-3 0 15,1-2-13-15,-3 5-8 0,-2-2 8 0,-1-3-13 0,-2 5 13 16,0 0 0-16,-5 0 0 0,-1 0 0 15,1 0 0-15,-6 0 0 0,-5 0 8 0,0 0-8 16,0 0 9-16,0 0-1 0,0 0-8 0,0 0 12 0,0 0-12 0,-2 5 0 16,-6-5 0-16,-3 2-10 15,0 3-6-15,-2-5 0 0,-5 3-1 0,-1-3 0 0,1 4 1 0,-4-1 1 16,-4 1 0-16,0-4 0 0,-1 7-2 0,1-7-1 16,-3 7 0-16,-1-7 0 15,4 7-7-15,-3-2-2 0,0-3 0 0,2-2 0 16,-2 0-9-16,0 0-3 0,3 0 0 0</inkml:trace>
  <inkml:trace contextRef="#ctx0" brushRef="#br0" timeOffset="7831.22">3527 6447 979 0,'0'-12'87'0,"3"5"-70"0,-3-7-17 0,0 7 0 15,5-5 24-15,0 3 2 0,0-3 0 0,3 1 0 16,0 3 6-16,6-1 0 0,1-3 1 0,4 1 0 16,5 1-9-16,5-2-1 0,3 3-1 0,5-3 0 15,5 0 15-15,3 5 3 0,3-2 1 0,-1-3 0 16,-2 5 0-16,5 0 0 0,-2-5 0 0,2 10 0 0,-5-3-17 0,0 3-3 16,-2 2-1-16,-4 0 0 0,-4 0-20 0,-1 2 0 15,-5-2 0-15,-2 5 0 0,-4-3-17 0,-4 5 1 16,-3-2 1-16,-3 2 0 15,-2-4-33-15,-6 4-8 0,-2 2 0 0,-6-2-1 16,0 2-14-16,-2-1-2 0,-3-1-1 0</inkml:trace>
  <inkml:trace contextRef="#ctx0" brushRef="#br0" timeOffset="8979.7">15468 4051 115 0,'0'0'10'16,"2"-5"-10"-16,3 3 0 0,-2-3 0 15,2-2 126-15,1 0 23 0,-1 2 5 0,3-2 1 16,0 0-71-16,5 0-13 0,0 0-3 0,1 0-1 16,4 2 3-16,1-2 1 0,2 5 0 0,0-3 0 0,0-2-18 0,3 5-3 15,5-3-1-15,3 5 0 0,2-7-13 0,9 7-2 16,4-5-1-16,1 10 0 0,-1-5-4 15,6 7-1-15,3-2 0 0,-3-3 0 16,2 5-28-16,1 5-18 0,2-5 2 0,-5 7 1 0,-8-2 5 0,0-3 1 16,-3 3 0-16,-5-5-434 15,-5 5-86-15</inkml:trace>
  <inkml:trace contextRef="#ctx0" brushRef="#br0" timeOffset="14652.46">3641 8169 518 0,'0'-3'46'0,"0"-1"-37"16,2-3-9-16,-2 2 0 0,0 3 94 0,0 2 17 15,6 0 3-15,-4-5 1 0,4 5-58 0,-1 0-11 16,0 0-2-16,3 0-1 0,3 0-2 0,-1 0 0 15,-2 5 0-15,8-5 0 0,-5 2-7 0,5 3-2 0,2-5 0 0,3 0 0 16,3 4 8-16,2-1 0 0,4-3 1 0,1 4 0 16,-2-1-2-16,8-3-1 0,8 0 0 0,0-3 0 15,3 3-5-15,2 0-1 0,9-4 0 0,-1 1 0 16,3-1-7-16,5-1-1 0,3-2-1 0,2 0 0 16,0 4 8-16,3-1 1 0,1-3 1 0,1 4 0 15,1-1-3-15,0-3-1 0,-6 7 0 0,1 0 0 16,-4-5-17-16,-4 5-3 0,-1 0-1 0,1 0 0 15,-6 5-8-15,-2-5 8 0,-1 0-8 0,-2 0 8 16,-5 0-8-16,-1 0 10 0,1 0-10 0,-6 0 10 16,-2 2-10-16,-6-2 0 0,-4 0 9 0,-1 0-9 15,-6 5 0-15,-4-5 0 0,0 0 0 0,-4 0 0 32,-4 0-20-32,0 4-9 0,-3-4-2 0,-8 0 0 0,0 0-45 0,0 0-8 0,0 0-3 0,-6 3 0 15</inkml:trace>
  <inkml:trace contextRef="#ctx0" brushRef="#br0" timeOffset="21124.85">7871 7506 403 0,'0'-12'17'0,"0"12"5"0,0-3-22 0,0-1 0 16,0 1 0-16,-2-1 0 0,-4 4 161 0,4 0 28 0,2 0 6 0,0 0 1 15,0 0-120-15,0 0-23 0,0 0-5 0,0 0 0 16,0 0-4-16,0 0 0 0,0 0 0 0,8 7 0 16,2 0-21-16,-4-3-5 0,-4 4-1 0,4 6 0 15,1-3 0-15,-1 4 0 0,-1-1 0 0,-2 0 0 16,-3-2-5-16,2 9 0 0,1-7-1 0,-3 5 0 15,-5-1-2-15,2-3 0 0,6 6 0 0,-6-2 0 16,-2-1-9-16,2-1 0 0,3-3 0 0,0 5 0 16,-3-5 0-16,1 2 0 0,2-2 0 0,0 1 8 15,2-1-16-15,1 0-4 0,-3-3-1 0,5-3-465 16,3 3-93-16</inkml:trace>
  <inkml:trace contextRef="#ctx0" brushRef="#br0" timeOffset="21723.85">8165 7527 691 0,'0'0'30'0,"0"0"7"0,0 0-29 0,0 0-8 0,0 0 0 0,0 0 0 15,0 0 76-15,0 0 15 0,-5 7 2 0,-1 0 1 16,6 5-49-16,-2-1-9 0,-6-1-3 0,3 2 0 15,-1 2 10-15,1-3 1 0,2 3 1 0,-2-2 0 16,-6 2-12-16,6 0-2 0,5 1-1 0,0-1 0 16,-2-3-7-16,-1 4-2 0,6-1 0 0,-3 0 0 15,2-2-10-15,1 2-3 0,2 0 0 0,0-2 0 16,3-1 1-16,0-1 0 0,-5 1 0 0,8-1 0 16,2 2-9-16,-3-5 0 0,-4 4 0 0,4-4 0 15,3 1 0-15,3-1 15 0,-2 0-4 0,-1 0-1 16,0 0 2-16,0 0 1 0,3 0 0 0,-3-2 0 15,1-3 4-15,1 3 1 0,1-1 0 0,0-4 0 16,0 0 6-16,0 0 2 0,0-4 0 0,2-3 0 0,4 2-6 16,-4-2-2-16,-2-7 0 0,5 4 0 0,6-6-10 0,-6 2-8 15,-8-5 9-15,3 2-9 0,5-1 0 0,-8-4-8 16,-2 1-1-16,-6-2 0 0,0-1 9 0,1 1 0 16,-1-3-9-16,-8 5 9 0,-2 0 0 0,0-1 0 15,2 4 0-15,-5-1 0 0,-5 5 17 0,0 0 2 16,7 2 0-16,-7 2 0 0,-3 3-11 0,0 0-8 15,-5 3 12-15,3-4-12 0,-3 4-11 0,-1 4-9 16,-4 0-1-16,2 0-1 16,0 0-47-16,0 4-10 0,-5-1-1 0,3 6-662 0</inkml:trace>
  <inkml:trace contextRef="#ctx0" brushRef="#br0" timeOffset="23439.27">8583 7179 1036 0,'11'-3'92'0,"-6"-1"-73"16,-5 4-19-16,8 0 0 0,5-7 23 0,-2 7 1 15,-11 0 0-15,8-8 0 0,0 8-24 0,2-7 0 16,1 7 0-16,-1-4 0 0,-2 1 28 0,3-1 0 16,-1 4 1-16,4-3 0 0,-4 3-1 0,1 0-1 15,2 0 0-15,0-4 0 0,1 4-17 0,-1 0-10 16,0 0 12-16,0 0-12 0,0 0 8 0,1 0-8 16,-4 0 0-16,1 0 0 0,-3 0 8 0,0 0-8 15,-8 0 0-15,0 0 0 0,0 0 8 0,0 0-8 16,0 0 0-16,0 0 0 0,0 0 0 0,-6 7 0 15,1-3 0-15,0 3 0 0,-3-4 8 0,3 1-8 0,-3 4 0 0,0-1 0 16,0 0 8-16,0 0-8 0,0-3 0 0,0 6 0 16,3 2 8-16,-3-5-8 0,0 4 0 0,0-4 0 15,3 8 0-15,-3-4 0 0,0-4 0 0,0 3 0 16,5 2 0-16,-2-5 0 0,-3 0 12 0,0 0-12 16,3 4 16-16,-1-3-3 0,-7 6 11 15,5-3-24-15,3-8 0 0,2 4 8 0,-2-3-8 16,0 4 0-16,2-1 0 0,3 0 0 0,0-3-430 15,-3-1-84-15</inkml:trace>
  <inkml:trace contextRef="#ctx0" brushRef="#br0" timeOffset="24008.06">8938 7259 644 0,'0'0'28'0,"0"0"7"0,-3 7-35 0,0-3 0 0,3-4 0 0,-5 3 0 15,2 4 53-15,1-3 4 0,-1 4 1 0,0-1 0 16,1 0-16-16,2 0-3 0,-3 4-1 0,1-3 0 16,2-1 2-16,0 4 0 0,0-4 0 0,2 0 0 15,1 0-20-15,-3 5-3 0,2-5-1 0,1 0 0 0,2-4 8 0,1 4 2 16,-1-3 0-16,3 4 0 0,-3-4-2 0,3-1 0 16,3-3 0-16,-3 0 0 0,2 0-1 0,1 0-1 15,-1 0 0-15,4-3 0 0,-1-1 14 0,3-1 4 16,-6 2 0-16,6-4 0 0,-5 0-30 0,2-4-10 15,0 4 0-15,-2-8 9 0,-1 4-1 0,-2 1 0 16,0-1 0-16,-2-1 0 0,-4-2-8 0,-2 4 0 16,-2-2 0-16,-4-2 0 0,-4 3 0 0,-1-4 0 15,-5 4 0-15,0 4 0 0,-2 0 0 0,-3 4 0 16,-3-1 0-16,0 8-480 16,0-1-102-16</inkml:trace>
  <inkml:trace contextRef="#ctx0" brushRef="#br0" timeOffset="40853.53">7546 7959 403 0,'0'0'17'0,"0"0"5"0,0 0-22 0,0 0 0 0,0 0 0 0,0 0 0 16,0 0-19-16,0 8-8 15,0-8-1-15,0 2-1 0,-3 10 49 0,-2-5 9 0,2 0 3 0,1 0 0 16,-1 0 50-16,0 5 10 0,1-5 3 0,-4 7 0 16,4-7-24-16,-3 5-5 0,2-5-1 0,0 4 0 0,1-1-26 0,-1-3-6 15,3 5-1-15,0-5 0 0,-3 4-16 0,3-1-3 16,0-3-1-16,0-2 0 0,0 2-3 0,0-7-1 15,0 0 0-15,3 7 0 0,0 0-8 0,-3-7 12 16,0 0-12-16,0 0 12 0,0 0 1 0,5 0 1 16,3 0 0-16,0 4 0 0,-3-4 8 0,3 0 2 15,0 0 0-15,3 0 0 0,-1 0-13 0,1 0-3 16,2-4 0-16,0 4 0 0,0 0-8 0,6 0-12 16,-3 0 2-16,5-3 1 0,3-1 9 0,0 4 0 15,-3-3 0-15,5-1 0 0,6 4 0 0,0 0 0 0,-6-5 0 16,3 3 0-16,-2 2 16 0,4-5 3 0,-1 5 0 0,1-2 0 15,4-3-10-15,2 2-1 16,2-1-8-16,1-3 12 0,-3 7-1 0,0-7-1 16,0 7 0-16,3 0 0 0,-3 0-10 0,0 0 0 0,0 0 0 0,0-5-11 15,0 10 11-15,0-5 0 0,-2 4 0 0,-1-1 0 16,3 4 0-16,-3-3 0 0,-2-1 0 0,0 2 0 16,-3-3 0-16,3 3 0 0,-3 2 0 0,0-3 0 15,3-1 0-15,-3-3 8 0,-3 4-8 0,3-1 11 16,0-3-11-16,-2 0 12 0,-1 4-12 0,1-1 12 15,-3-3-12-15,-3 0 0 0,-5 0 0 0,0 0 0 16,-3 0 0-16,0 0 0 0,-2-3 0 0,-3 3 0 16,-3 0 0-16,-5 0 0 0,0 0 0 0,0 0 0 15,5-4 14-15,0 4 4 0,-5 0 1 0,0 0 0 0,6-7 2 0,-6 7 1 16,2-3 0-16,1-1 0 0,0-1-9 0,-3-2-1 16,2 5-1-16,-2-3 0 0,0-2-11 15,0 0 12-15,0 0-12 0,0 0 12 0,0 2 10 0,0-2 2 16,0-3 1-16,0-1 0 0,0-1-12 0,0 5-2 15,-2-7-1-15,2 0 0 0,0 2 6 0,-3-2 0 16,0 0 1-16,1 2 0 0,-1 3-8 0,0-3-1 16,1-2-8-16,-1 7-558 15,1 0-118-15</inkml:trace>
  <inkml:trace contextRef="#ctx0" brushRef="#br0" timeOffset="44952.76">15751 3987 1148 0,'0'-14'25'0,"-3"12"6"0,3-10 1 0,-3 5 0 0,3 5-32 0,-2-3 0 15,2-2 0-15,0 2 0 0,0 5 16 0,0 0-4 16,0 0 0-16,0 0 0 0,0 0-12 0,-6 0 0 16,-2 5 0-16,1-3-10 0,-4 10 10 0,-2-5 0 15,-6 5 0-15,1-3 0 0,-9 3 0 0,-2 7 0 16,-5-5 0-16,-3 7-8 0,-8 0 8 0,-6 5 0 15,1-7 0-15,-11 7 0 0,-2-5 0 0,-6 7 0 16,0 5 0-16,-7 0 0 0,-4 0 0 0,-5 7 0 16,-4 2 0-16,-1 3 0 0,-8 2 0 0,-6-5 0 15,-4 5 0-15,-3 3 0 0,-3-3 0 0,-2 2-16 16,2 3 2-16,0-3 1 0,-5-2 13 0,5 0 0 0,1 0 9 0,-4 5-9 16,1 0 22-16,-6 2-2 0,3 0 0 0,0 0 0 15,-3 0 10-15,3 0 2 0,-5 0 0 16,2-2 0-16,-2 9-20 0,2 0-3 0,-2-2-1 15,5-5 0-15,5-2 25 0,0-3 5 0,0 3 1 0,3-5 0 16,0 5 17-16,8-3 3 0,2-2 1 0,6-7 0 16,5 0-22-16,5 0-4 0,3-4-1 0,11 1 0 15,5-4-9-15,5-5-1 0,8 1-1 0,5-4 0 16,9-3 6-16,2-4 2 0,8 1 0 0,2-5 0 16,6 0-18-16,2-6-3 0,4 3-1 0,1-4 0 15,4-2-8-15,-1 2 0 0,3-5 0 0,-2 3-11 16,2-2 56-16,0 1 11 0,2-1 3 0,-1 1 0 15,1-1-190-15,-2 1-37 0,0-4-8 0,0 5-385 16,3-5-77-16</inkml:trace>
  <inkml:trace contextRef="#ctx0" brushRef="#br0" timeOffset="45228.03">10226 6139 831 0,'0'0'36'0,"0"0"9"0,0 0-36 0,0 0-9 16,0 0 0-16,0 0 0 0,-5 2 60 0,-3 3 9 15,0-2 3-15,0 4 0 0,-5 4-20 0,2 1-3 16,-5 2-1-16,3 5 0 0,0-3 0 0,-3 8 0 0,3-3 0 16,-3 0 0-16,3 1-20 0,-1 3-4 0,4 1 0 0,-1-5-1 15,3 1 1-15,-2-4 0 0,4 1 0 0,1-5 0 16,3 0 1-16,2 1 1 0,0-4 0 0,5 1 0 15,3-3-10-15,0-1-1 0,5-4-1 0,3-1 0 16,5-3-1-16,3 0 0 0,5 0 0 0,3-3 0 31,5-1-52-31,0-4-10 0,5 1-3 0</inkml:trace>
  <inkml:trace contextRef="#ctx0" brushRef="#br0" timeOffset="45476.59">15632 4173 1036 0,'-16'-7'46'0,"8"0"10"0,0 7-45 0</inkml:trace>
  <inkml:trace contextRef="#ctx0" brushRef="#br0" timeOffset="45941.33">14885 4133 990 0,'8'-7'44'0,"0"5"8"0,-2-3-41 0,4-2-11 15,3 2 0-15,3-2 0 0,0 0 36 0,3 0 4 16,5-5 2-16,-1 3 0 0,4 2 10 0,-1 0 1 15,6-5 1-15,0 5 0 0,2 0-18 0,-2 0-3 16,2 0-1-16,1-5 0 0,-4 5 8 0,4 0 0 16,-3-5 1-16,-1 5 0 0,1 0-17 0,-3 0-4 15,0 0-1-15,-2 0 0 0,-3 7-19 0,-1 0 0 16,-1 0 0-16,-7 0 0 0,1 0 0 0,-2 7 0 0,-4 0 0 16,-2 0 0-16,0 0 0 0,-3 0 0 15,3 0 0-15,-5 5 0 0,-3 0 0 0,0-3 0 0,-5 3 0 16,-3 2 0-16,-3 0 0 0,-5 5-9 0,-5 2 1 0,-3-2-481 15,0 7-96-15</inkml:trace>
  <inkml:trace contextRef="#ctx0" brushRef="#br0" timeOffset="58660.23">3784 9876 918 0,'0'0'20'0,"0"0"4"0,0 0 0 0,2 0 3 0,-2 0-27 16,5 0 0-16,1 5 0 0,2-3 0 0,2-2 16 15,4 5-1-15,4-10-1 0,3 5 0 0,3 0 15 0,5 0 3 16,6 0 1-16,4 0 0 0,4-2-6 0,9-3-2 16,4 3 0-16,2 2 0 0,3 0-10 0,3 0-3 15,2-5 0-15,5 5 0 0,3 0 5 0,0 0 1 16,0 0 0-16,8-2 0 0,3 2 3 0,2-5 1 16,6 5 0-16,2 0 0 0,8-2 0 0,9-3 0 15,-1 5 0-15,8-2 0 0,2-3-2 0,4 5-1 16,2 0 0-16,0 0 0 0,-5 5-11 0,2-3-8 15,-5 5 12-15,-3 0-12 0,-2 0 0 0,-5 0 0 16,-4 5 0-16,-7 0 0 0,-5-5 0 0,-6 0-12 0,1 0 3 0,-6 0 1 16,-8 7 8-16,-8-7 0 0,-3 0 0 0,-4-2 0 15,-4 2 0-15,1-5 0 0,-9 3 0 0,1 0 0 16,-6-3 0-16,-5 3-10 0,3-3 10 0,-6-2-10 31,-7 5-18-31,2-5-3 0,0-5-1 0,-8 5 0 0</inkml:trace>
  <inkml:trace contextRef="#ctx0" brushRef="#br0" timeOffset="60775.59">10261 9949 871 0,'0'0'38'0,"0"0"9"0,2-7-38 0,-2 7-9 0,0-2 0 0,5-3 0 16,1 0 40-16,2 3 7 0,2-3 1 0,1 5 0 15,7 0-16-15,1-2-2 0,-1-3-1 0,6 5 0 16,3-2-9-16,2 2-1 0,3-5-1 0,2 3 0 15,6-3-3-15,2-2-1 0,6 7 0 0,5 0 0 16,2 0-14-16,3-7 0 0,3 7 0 0,8-5 0 16,5 5 16-16,0 0 1 0,3 0 0 0,2 0 0 15,6-2 4-15,2 2 1 0,1 2 0 0,-1-2 0 16,5 0-6-16,-2 0 0 0,3 5-1 0,0-5 0 16,-1 0-15-16,1 2 0 0,-1 3 0 0,-2 0 0 15,-5-3 0-15,2-2 0 0,3 0 0 0,-2 5 9 16,-6-3-9-16,-3-2 0 0,3 0 0 0,-3 0 0 15,-2 5 0-15,-5-3-11 0,-4-2 3 0,1 0 0 16,-3 0 8-16,-2 0-8 0,-3 5 8 0,-3-5-8 0,-3 0 8 0,-2-5-10 16,-2 5 10-16,-4-2-10 0,-4-3 10 0,-1 3 0 15,-5-3 0-15,-3 3 0 0,-2-3 0 0,-5 0 0 16,-6 3 0-16,-3-3-8 0,-5 3 0 0,-2-3 0 16,-6 3 0-16,1-3-401 15,-6 5-80-15</inkml:trace>
  <inkml:trace contextRef="#ctx0" brushRef="#br0" timeOffset="64272.12">15020 9977 838 0,'8'-7'37'0,"-5"5"8"16,5-3-36-16,0-2-9 0,2 5 0 0,4-5 0 15,2 0 61-15,2 2 11 0,6-2 1 0,0 2 1 16,5 3-34-16,5-3-6 0,-2-2-2 0,10 0 0 16,1 5 10-16,7-3 2 0,3-2 0 0,2 7 0 15,4-5-16-15,-1 5-4 0,3 0 0 0,5-2 0 0,0 2-9 0,0 2-3 16,0 3 0-16,0-3 0 0,1 3-12 0,1-5 9 15,-2 5-9-15,1-3 8 0,-7 3-8 0,-4-3 0 16,2 3 9-16,-8-5-9 0,1 2 0 0,2-2 8 16,-6 0-8-16,-2 0 0 0,-2 5 0 0,-9-5 0 15,-2 2 0-15,-3-2 0 0,-5 5 0 0,-3-3 0 16,-3 3 0-16,-2-5-8 16,0 7-27-16,-5-7-5 0,-1 5 0 0,-2-3-598 0</inkml:trace>
  <inkml:trace contextRef="#ctx0" brushRef="#br0" timeOffset="71443.82">13092 10248 1634 0,'0'0'72'0,"0"0"16"0,-8 2-71 0,2-2-17 16,-2 5 0-16,3 2 0 0,0 0 24 0,0 2 0 0,5 10 1 0,-3-5 0 15,0 12 15-15,3 0 4 0,-2 2 0 0,2 10 0 16,0-3 9-16,-3 5 3 0,0 7 0 0,1 7 0 16,-4-2-2-16,1 2 0 0,0 0 0 0,-3 0 0 15,3-2-19-15,-1-3-4 0,1-2-1 0,0 5 0 16,-1-5-20-16,4 0-10 0,-1-2 10 0,0-5-10 16,1-2 8-16,-1 2-8 0,3 0 0 0,-2-3 9 15,-1-4-18-15,3 0-4 0,-3-5-1 0,3 0 0 16,-2-2-22-16,-4 0-4 0,-2-5 0 0,3-7-1 15,0 5-79-15,-3-7-15 0,-3-3-3 0</inkml:trace>
  <inkml:trace contextRef="#ctx0" brushRef="#br0" timeOffset="72111.37">13060 10149 1440 0,'0'0'64'0,"8"-5"12"0,0-2-60 0,5 7-16 0,3-2 0 0,2-3 0 16,9 3 44-16,-1-3 7 0,6 5 1 0,2-7 0 15,3 5 9-15,3-3 3 0,5-2 0 0,3 2 0 16,5 3 0-16,0-3 1 0,2 3 0 0,3-3 0 15,3 3-26-15,5-3-6 0,3-2-1 0,5 7 0 16,0-5-20-16,3 3-12 0,2-3 12 0,-2 5-12 16,0-2 8-16,0-3-8 0,-3 3 0 0,-3-3 0 15,-5 3 8-15,-2-3-8 0,-3 5 0 0,-8 0 0 16,-6 0 12-16,-2 0-2 0,-5 0 0 0,-3 0 0 16,-3 5 4-16,-2 2 1 0,-6-5 0 0,-2 5 0 15,-5 0-15-15,-1 5 9 0,1-5-9 0,-9 7 8 16,1 3-8-16,-3-3 12 0,0 2-12 0,-5 3 12 15,2 2-12-15,-3 5 10 0,-4 2-10 0,2 5 10 16,-3 5-2-16,1-3-8 0,-4 5 12 0,1 0-4 0,-3 7-8 0,0-2 0 16,3-3 9-16,-3 10-9 0,3-3 14 0,-1-2-2 15,6 5 0-15,-2-5 0 0,2 0-3 0,0 0-1 16,5 0 0-16,-2 5 0 0,2-3 1 0,-3 3 0 16,6-2 0-16,3-1 0 0,-3-2-9 0,0 0 0 15,2-5 0-15,-2 5 8 0,3-2-8 0,-3-3 0 16,0-2 0-16,2 0 0 0,1-7 0 0,-3 3 0 15,0-6 9-15,-3-6-9 0,0 2 8 0,1-8-8 16,-1 1 8-16,-2-5-8 0,-1-4 12 0,-2 1-1 16,0-3-1-16,-2-4 0 0,-4-1 8 0,-2-3 2 15,1 0 0-15,-7-3 0 0,-4-1-1 0,-1 1 0 0,-7-4 0 0,-3-2 0 16,-6 2-19-16,-7 0 0 0,0 0 0 0,-9-1-9 31,-4 1-54-31,-6 0-10 0,-10 3-3 0,-6 1 0 16,0-1 20-16,-10 4 3 0,-6 0 1 0,-2 0 0 0,-6 0 40 0,1 0 12 0,-6 4 0 0,3-1 0 15,0 1 32-15,-1 3 10 0,7-2 2 0,1-3 1 16,6 10 3-16,6-5 0 0,4 0 0 0,9 7 0 31,7-6-80-31,11 6-15 0,11-3-3 0,8-4-1050 0</inkml:trace>
  <inkml:trace contextRef="#ctx0" brushRef="#br0" timeOffset="72921.69">13367 10144 1285 0,'0'0'56'0,"0"0"13"0,0 0-55 0,0 0-14 16,-6 0 0-16,6 0 0 0,-2 0 103 0,2 0 17 15,0 0 4-15,0 0 1 0,0 0-35 0,0 0-7 16,0 0-2-16,0 0 0 0,0 0-58 0,-3 5-12 15,3 2-3-15,0 0 0 0,5 0 12 0,-2 5 1 16,0 2 1-16,-1 0 0 0,1 5 16 0,0 0 3 16,-3-3 1-16,2 8 0 0,-2-1-18 0,3 3-3 15,-3-5-1-15,0 5 0 0,0 0-9 0,0 0-3 16,0-5 0-16,0 0 0 0,0-2-8 0,0 2 0 16,0-7 0-16,3 3 0 0,-6-3 0 0,3-5 0 15,0 3 14-15,0-5-4 0,-3 0 8 0,3-7 2 16,0 0 0-16,0 0 0 0,0 0-11 0,0 0-1 0,-5 0-8 0,2-7 12 15,-2 0-2-15,2 0-1 0,-4 0 0 0,1-5 0 16,-2 5-18-16,0 0-4 0,-2 0-1 0,-1 0 0 31,-2 0-17-31,0 0-3 0,-6 2-1 0,1-2 0 0,-3 0 10 0,-6 2 1 0,3 3 1 0,-2-3 0 16,-1 3 14-16,4 2 9 0,-7-5-12 0,7 5 12 16,-1 0 0-16,3 5 0 0,2-5 0 0,3 2 0 15,3-2 0-15,2 5 0 0,3-3 0 0,3 3-676 16,5-5-128-16</inkml:trace>
  <inkml:trace contextRef="#ctx0" brushRef="#br0" timeOffset="73746.34">13221 10523 403 0,'0'0'36'0,"0"0"-36"16,0 0 0-16,0 0 0 0,0 0 137 0,6 7 21 15,-1-5 4-15,3 3 1 0,-3 2-43 0,0-7-9 16,3 7-2-16,0-7 0 0,0 0-7 0,0 0-2 16,3 5 0-16,2-5 0 0,0 0-23 0,3 0-5 15,-3-5 0-15,6 5-1 0,5-2-19 0,-3-3-4 16,3-2-1-16,5 2 0 0,0 3-19 0,0-5-3 16,0 2-1-16,0-2 0 15,-2 5-52-15,-1-3-12 0,-5-2-1 0,0 7-1 16,-5-5 1-16,-3 5 0 0,-2-2 0 0,0 2 0 0,-6-5 13 0,-5 5 4 0,0 0 0 0,0 0 0 15,0 0 7-15,0 0 1 0,0 0 1 0,-5 0 0 16,-1 0 15-16,1-2-9 0,-3 2 9 0,3-5-8 16,-1 3 8-16,1-3 0 0,0 3 0 0,0-3 0 15,2-2 0-15,0 2 0 0,1-2 0 0,-1 0 0 16,0 0 10-16,1 0-2 0,-1-7-8 0,0 2 12 16,3 3 16-16,-5-3 2 0,3-2 1 0,-1 2 0 15,-2 3 12-15,-1-8 2 0,1 3 1 0,-3 5 0 16,3-3-8-16,-1 0-2 0,-1 3 0 0,1-3 0 15,1-2-4-15,0 7 0 0,-1-5-1 0,1 5 0 16,2 0-12-16,1 5-3 0,-1-5 0 0,0 2 0 16,3-2-16-16,0 0 0 0,0 2 0 0,0 5 0 15,0 0-64-15,0 0-17 0,3-7-3 16,-3 7-902-16</inkml:trace>
  <inkml:trace contextRef="#ctx0" brushRef="#br0" timeOffset="76238.78">15253 10027 345 0,'8'-12'31'0,"-5"7"-31"15,2-2 0-15,3 0 0 0,0-2 143 0,5-3 22 16,-2 5 5-16,5-5 1 0,2-2-73 0,1 2-14 16,5-2-4-16,-1 5 0 0,6-3-5 0,6 5-2 15,2-5 0-15,3 5 0 0,-1 5-24 0,6-3-5 16,0-2 0-16,8 0-1 0,0 2-22 0,5 3-4 15,-2-3-1-15,2 5 0 0,3-2 1 0,0 2 0 16,0 0 0-16,-3 0 0 0,-8 0-17 0,3 2 0 0,-3-2 8 0,-7 7-8 31,-6-2-109-31,-6 2-26 0,30 0-5 0,-24 0 0 0</inkml:trace>
  <inkml:trace contextRef="#ctx0" brushRef="#br0" timeOffset="77337.89">18595 9921 748 0,'0'0'67'0,"0"0"-54"0,-3-5-13 0,3 5 0 15,-2-7 39-15,2 7 5 0,0 0 0 0,5-7 1 0,3 0 8 16,2 0 2-16,12 2 0 0,4-2 0 0,6 0 17 0,8 5 3 16,4-3 1-16,7 3 0 0,4-3-31 0,4-2-5 15,9 7-2-15,4 0 0 0,2 0-22 0,-3 0-4 16,-2 5 0-16,0-3-1 0,-6-2-11 0,1 5 0 15,-3 2 0-15,-6-5 8 0,-2 5-8 0,-3 0 0 16,-2-2 0-16,0 2-459 16,-6 5-98-16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5:56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17029 5196 284 0,'0'0'12'0,"0"12"4"0,-3 2-16 0,0 2 0 16,1 3 0-16,-1 2 0 0,-5 5 0 0,0 0 0 15,-2 7 0-15,-1 7-10 0,3 2 10 0,-5 5 0 16,-3 5 0-16,3-5 0 0,5 5 24 0,-3-3 3 16,-2-2 1-16,2 5 0 0,1-3 51 0,2 6 10 15,3-4 3-15,-3 3 0 0,0-2-30 0,2-3-6 16,4 3 0-16,-1 0-1 0,-2-3-43 0,2 5-12 15,3-7 0-15,0 1 8 0,0-1-8 0,-2 0 0 0,-4 33 0 16,4-15 0-16</inkml:trace>
  <inkml:trace contextRef="#ctx0" brushRef="#br0" timeOffset="561.33">15139 8089 230 0,'6'-7'20'0,"-4"0"-20"0,1-5 0 0,2 5 0 15,-5 5 257-15,3-3 47 0,-3-2 10 0,0 7 2 16,0 0-192-16,0 0-37 0,0 0-8 0,8 4-2 16,-3 4-28-16,1 1-5 0,-1 7-2 0,0 6 0 15,0 3-12-15,-2 11-2 0,0 4-1 0,2 7 0 16,-2 7 7-16,2 0 2 0,-2 5 0 0,-1 7-619 16,1 2-123-16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6:11.2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4585 3825 921 0,'0'0'82'0,"0"0"-66"0,-2 0-16 0,2 0 0 15,0 0 83-15,0 0 13 0,0 0 2 0,0 0 1 16,0 0-79-16,8 0-20 0,2-2 0 0,1 2 0 15,2-5 16-15,0 5-1 0,6-5 0 0,-6 3 0 16,3 2 26-16,2 0 6 0,3 0 1 0,-2 0 0 16,2-5-2-16,0 5 0 0,0 5 0 0,6-5 0 15,2 0 2-15,0 2 0 0,3 3 0 0,5-5 0 16,0 7-8-16,0-7-2 0,3 7 0 0,2-2 0 0,0 2-8 16,3-5-2-16,6 3 0 0,2 2 0 0,5-2-5 0,3-3-2 15,-1-2 0-15,7-2 0 0,1-3-10 0,4 5-3 16,-1-7 0-16,1 0 0 0,2-5-8 0,3 5 10 15,-1 0-10-15,1-5 10 0,-3 5-10 0,3-2 12 16,-3-3-12-16,0 5 12 0,3 0-12 0,-6 0 8 16,-2 2-8-16,-3-2 8 0,0 0 4 0,-2 0 1 15,-1 7 0-15,-5 0 0 0,-2 0-13 0,-6 5 0 16,-2-3 0-16,-3-2 0 0,2 7 18 0,-4-2 7 16,2-3 2-16,-6 5 0 0,1-2-7 0,-5 2-2 15,-1 0 0-15,-5 5 0 0,0-10 2 0,-2 5 1 16,-4-2 0-16,1-3 0 0,-5 3-21 0,2 2 0 0,-3-7 0 0,1 5 0 15,-3-5 0-15,0 0 8 0,-3-5-8 0,0 5 0 16,0 0 10-16,-5 0-2 0,-8 0-8 0,6-5 12 16,4 3-12-16,-7 2 11 0,-6-5-11 0,3 5 10 15,0 0-10-15,0-2-17 0,-2-5 4 0,-4 0 1 32,1 2-173-32,2-2-35 0</inkml:trace>
  <inkml:trace contextRef="#ctx0" brushRef="#br0" timeOffset="2364.34">4593 5483 774 0,'0'0'34'0,"0"0"7"0,0 0-33 0,0 0-8 15,0 0 0-15,0 0 0 0,0 0 33 0,8-5 5 16,-3 5 1-16,3 0 0 0,3-2 8 0,-3-3 1 16,0 5 1-16,2 0 0 0,4 0-1 0,-1 0 0 15,0-2 0-15,3 2 0 0,2 2-6 0,4-2-2 16,1 0 0-16,1 5 0 0,5-3-12 0,6-2-2 15,2 5-1-15,2-3 0 0,9-2 10 0,2 5 1 16,1-3 1-16,4 3 0 0,1-5 7 0,2 2 2 16,3 3 0-16,2 2 0 0,1 0-27 0,-1 0-6 15,3-7-1-15,1 7 0 0,1 0 7 0,-1 0 1 0,-4 3 0 16,1-3 0-16,-4-5 9 0,1 5 3 0,0-2 0 0,-3 2 0 16,-2 0-20-16,-1-5-3 0,-4 3-1 0,-4-5 0 15,1 0 0-15,-3 0-8 0,-3 0 12 0,1 0-4 16,-6 0 11-16,-3 0 1 0,-2 0 1 0,-3 0 0 15,-3 0-10-15,-4 0-3 0,-1 5 0 0,-5-3 0 16,-6-2-8-16,1 0 12 0,-3 0-12 0,-8 0 12 16,0 0-12-16,0 0 0 0,0 0 9 0,0 0-9 15,0 0-101-15,-8 7-25 0,-5-2-5 0,-6-3-1 16</inkml:trace>
  <inkml:trace contextRef="#ctx0" brushRef="#br0" timeOffset="4917.04">4260 3950 360 0,'0'0'16'0,"0"0"3"0,5-5-19 0,-2 0 0 16,2 3 0-16,3 2 0 0,0 0 44 0,2-5 4 15,-2 5 2-15,6-2 0 0,-1-3 34 0,0 5 8 0,3-2 0 0,3-3 1 16,-1 5-33-16,6-2-8 0,2-3 0 0,1 5-1 15,-1-7-8-15,3 7-2 0,6-7 0 0,2 7 0 16,2-7-11-16,-2 2-2 0,3 5-1 0,3-2 0 16,1-3-6-16,1 5-1 0,0-2 0 0,3-3 0 15,5 5-8-15,-3 0-3 0,1 0 0 0,1 0 0 16,4 0-9-16,-3 0 0 0,5 0 0 0,-2 0 0 16,-1 0 0-16,6 0 0 0,-3 0 0 0,3 0 0 15,-3 0 0-15,3 0 0 0,3 0 0 0,-3-2 0 16,-3-3 0-16,0 5 8 0,-2 0-8 0,-1 0 0 15,6-2 9-15,-3-3-9 0,-2 5 10 0,-1-7-10 16,1 2 0-16,-3 3 0 0,0-3 0 0,-3 3 0 16,3-3 19-16,-5-2-3 0,-1 5 0 0,-5-3 0 15,1-2 4-15,-1 7 0 0,-2-5 0 0,2 3 0 0,-5-3-20 0,-2 5-17 16,2-2 3-16,-3 2 1 0,-2 0 13 0,-3 0 0 16,-3 2 0-16,-2-2 0 0,0 0 0 0,-3 0 15 15,-2 0-3-15,-3 5-1 0,-1-5-11 0,-1 0-12 16,-4 2 2-16,1-2 1 0,-1 5 9 0,-2-5 16 15,-2 0-4-15,-6 0-1 0,0 0-11 0,8 0 0 16,-8 0 0-16,0 0 0 0,0 0 0 0,0 0 0 16,2 0 0-16,-2 0-11 0,0 0 19 0,0 0 3 15,3 0 1-15,-3 0 0 0,0 0-12 0,0 0 0 16,0 0-12-16,0 0 12 0,0 0 0 0,0 0 0 0,0 0 0 16,0 0 0-16,0 0 0 0,0-5 0 0,0 5 0 15,-3-2 12-15,1-3-12 0,-4 5-14 16,6 0 3-16,-2 0-456 0,2 0-91 0</inkml:trace>
  <inkml:trace contextRef="#ctx0" brushRef="#br0" timeOffset="9224.6">5990 3823 579 0,'21'-17'25'0,"-7"15"7"0,1-5-32 0,4 0 0 0,2-5 0 0,3 5 0 16,2 0 77-16,1 2 10 0,-1-4 1 0,3 4 1 15,1 3-57-15,-1-3-12 0,0 5-3 0,2-2 0 16,1-3-5-16,0 5-2 0,2 0 0 0,3 0 0 15,6 0 16-15,-1 0 3 0,3 5 1 0,0-3 0 16,3 3-30-16,-1-3 0 0,6 3 0 0,0-3 0 16,5-2 12-16,3 0-3 0,0 0-1 0,3 0 0 15,-4-2 4-15,4-3 0 0,2 3 0 0,-2-3 0 16,-1-2-12-16,1 7 8 0,-6-7-8 0,5 2 8 16,9-2 25-16,-11 5 5 0,-6-3 1 0,-2 3 0 15,3-3-18-15,-6 5-3 0,0 0-1 0,-2 0 0 0,2 0-4 0,-2 0-1 16,5 0 0-16,-6 5 0 0,-2-3-12 0,-2 3 0 15,-1-3 0-15,-2 5 0 0,-6-2 0 0,6-3 0 16,2 3 0-16,-2 2 0 0,-1-7 0 0,1 7 0 16,-3-2 0-16,-3-3 0 0,1 5 0 0,-1-7 0 15,-2 0 0-15,2 5 0 0,-2-5 0 0,0 2 0 16,0-2 0-16,-1 5 0 0,-2-5 0 0,3 0 0 16,3 5 0-16,-6-3-10 0,2-2 10 0,-1 5 0 15,-7-3 8-15,4 3-8 0,-6-3 0 0,3-2 0 16,-6 0 0-16,1 5 0 0,-1-5 0 0,-2 2 8 15,0-2-8-15,-3 0 0 0,1 0 8 0,-4 0-8 16,-2 0 8-16,0-2-8 0,0 2 0 0,-3-5 8 0,3 5-8 0,-2-2 0 16,-1 2 0-16,0-5 0 0,0 5 0 0,1 0 0 15,-1-2 0-15,0-3 0 0,1 5 0 0,2 0 0 16,-3-2 0-16,0-3 0 0,0 5 0 0,1-5 0 16,-1 5 0-16,-5 0 0 0,5 0 0 0,1 0 0 15,-6 0 0-15,7 0 0 0,-1-2 0 0,-6 2 0 16,0 0 0-16,5 0 0 0,-5 0 0 0,8 0 0 15,-8 0 0-15,5 0 0 0,-5 0 0 0,6 0-8 16,-6 0 8-16,5-5 0 0,-5 5 0 0,8 0 0 16,-3 0 0-16,-5 0 0 0,8-2 0 0,0 2 0 15,-8 0 0-15,8 0 0 0,-3 0 8 0,1-5-8 16,-6 5 0-16,7 0 0 0,-1 0 0 0,-6 0 0 16,0 0 0-16,8 0 0 0,-8 0 0 0,0 0 0 15,0 0 0-15,0 0 0 0,8-2 0 0,-8 2 0 16,2-5 0-16,-2 5 0 0,3-7 0 0,0 5 0 15,-3-3 0-15,2-2 0 0,-4 2-10 0,2 5 10 0,2-2 0 0,1-3 0 16,-1-2 0-16,1 0 0 0,2 0 0 0,-2 4 0 16,2-1 0-16,-2-1 0 0,2-2 0 0,1 5 12 15,-1-5 0-15,0-5 0 0,0 5-12 0,-2 0-16 16,2 2 3-16,-2-2 1 0,2-2 12 0,1-3 13 16,-1-2-2-16,0 7-1 0,1-5-10 0,-1-2 0 15,0 2 0-15,3 3 8 0,-5-5-8 0,5 2 0 16,-3-2 0-16,0 2 0 0,0-2 0 0,-2 0 0 15,0 0 0-15,-1-1 0 0,1-1 0 0,0 0 0 16,-1-3 0-16,-2-2 0 0,0-5 20 0,3-3 0 0,0-1-1 0,-1-3 0 16,1-2-19-16,0 2 0 0,2 0-8 0,-2 0 8 15,-6 5 0-15,3 2 0 0,0-7 0 0,-3 5 10 16,1 2-2-16,-4-7 0 0,1 5 0 0,0-1 0 16,-1-1-8-16,-2 2 0 0,1 2 0 15,-4 0-11-15,0-2 11 0,1 2 0 0,-3 5 8 0,2-1-8 16,-5 1 0-16,6 2 0 0,-4 1 0 0,1 4-8 15,2-1 8-15,1 4 8 0,-3-3-8 0,5 2 11 16,-3 5-11-16,1 0 0 0,2 4 0 0,0-1 0 16,-3 1 0-16,3-1 0 0,0-1 0 0,0 3 0 15,-2 2-9-15,-1 0 9 0,1 0-12 0,-4 0 12 16,1 0-10-16,-3 0 10 0,-2 0-8 0,-6 0 8 16,0 2 0-16,0 3-8 0,-2-5 8 0,-3 4 0 15,0-1 0-15,-6-3 0 0,1 4 9 0,-6-1-9 16,0-3-17-16,-5 0-11 15,-7 4-1-15,-1-4-1 0,0 3 12 0,-3-3 2 0,-2 4 1 0,-6-1 0 0,-2-3 6 0,3 4 1 16,-3-4 0-16,-1 3 0 0,-9 2 8 0,2-5 0 16,8 4 0-16,-6-1 0 0,1-3 0 0,-1-3 0 15,-2 3 0-15,-3-4 0 0,1 4 0 0,-1 0 0 16,-5 0 0-16,0 0 0 0,-3 4 0 16,1-1 0-16,-4-3 0 0,1 4-8 0,-3-1 8 0,0 1 0 15,0-1 0-15,0 4 0 0,-5-3 0 0,5-1 0 16,0 2 0-16,-3 2 8 0,3-3-8 0,-2-1 0 15,4 1-11-15,-1-1 11 0,1 1 0 0,1 3-9 16,-6-4 9-16,3 2 0 0,-2-3 0 0,2 3 0 0,-3 2 0 0,1-7 0 16,-1 7 0-16,0-3 0 15,3-1 0-15,0 4 0 0,3-7 0 0,0 0 0 0,2 7 12 0,0-2-4 16,1-5-8-16,4 7 0 0,1-7 0 0,2 0 0 16,1 4 0-16,2-4-8 0,2 0 8 0,6 3-8 15,2-3 8-15,6 0 0 0,-3 4 0 0,8-1 0 16,3-3 12-16,5 0-1 0,6 0-1 0,7 0 0 15,3 0 2-15,5 0 1 0,5 0 0 0,6 0 0 16,3 0 2-16,2 0 0 0,2 0 0 0,6 0 0 16,0 0 1-16,0 0 1 0,0 0 0 0,11 4 0 15,2-1-17-15,-2 4-16 0,2-2 4 0,0 2 0 16,3 0 12-16,-3 0 0 0,-2 0 0 0,2 7 0 16,0-2 0-16,-2 6 0 0,-1-3 0 0,1 6 0 15,2-2-12-15,0 2 0 0,-5 0 0 0,3-2 0 16,0 2 1-16,-1 2 1 0,1 1 0 0,2-1 0 15,-2 1 10-15,-1-1 0 0,3 1 0 0,-5 7 0 0,3-3 0 16,-1 5 0-16,-4 2 0 0,2-2-8 0,-3 0 8 0,0 0 0 16,-2-5 0-16,2 5 0 0,1 0 0 0,-4 0 0 15,3 2 0-15,-5 3 0 0,6-3 0 0,-1 3 0 16,0-3 0-16,1-2-8 0,-4 2 8 0,1-4-13 16,0-3 5-16,-1 0 8 0,-2 3-13 0,3-8 5 15,-3 3 8-15,0-2-13 0,0-1 13 0,-3 1-9 16,1-3 9-16,-1-7-8 0,0 5 8 0,1-5 0 15,-1-5 0-15,0 3 0 0,1 0 0 0,-1-10-8 16,0 5 8-16,3-7-8 0,0 0 22 0,0 0 5 16,0 0 1-16,0 0 0 0,0 0-7 0,0 0-1 15,8-2 0-15,0-3 0 0,0 5-12 0,0-2 0 16,0-3 0-16,3 3 0 0,-1-3 0 0,1 5 0 0,-1-7 0 0,1 7 0 16,2-7 0-16,0 2 0 0,6 3 0 15,0-3 0-15,2-2 0 0,5 0 0 0,3 0 0 0,6 0 0 16,-1 0 0-16,6-5 0 0,5-2 0 0,5 2-10 15,6-2 10-15,2 0 0 0,3 0 8 0,-1 2-8 16,-1-2 0-16,4 5 0 0,6-3 0 0,-6 0-8 16,-2 5 32-16,0 0 6 0,-3 5 2 0,-5 2-481 15,-5 2-96-15</inkml:trace>
  <inkml:trace contextRef="#ctx0" brushRef="#br0" timeOffset="29807.23">4577 3980 288 0,'14'0'25'0,"-1"-2"-25"0,5 2 0 0,3 0 0 16,6-5 142-16,-1 5 23 0,1 0 5 0,5-2 1 15,2-5-87-15,0 2-16 0,1-2-4 0,4 5-1 16,4-3-21-16,2 5-4 0,2-5-1 0,1 3 0 16,5-3-14-16,-3-2-3 0,3 5-1 0,3-3 0 15,-1 3-30-15,1 2-5 0,5 0-2 0,-3-5 0 16,3 5 18-16,-3-2 0 0,0-3 0 0,3 5 0 0,-3 0 48 0,0-5 12 15,-10 3 4-15,5 2 0 16,0-5-52-16,0 3-12 0,0 2 0 0,-3-5 0 0,-5 5 0 0,0-2 0 16,-3 2 0-16,-2 0 0 0,2-5 0 0,-5 5 0 15,3 5 0-15,-3-10 0 0,-3 5 0 0,1-2 0 16,-1 2 0-16,-5 0 0 0,0 0 0 0,-2 0 0 16,-3-5 0-16,-3 5 0 0,0 0 0 0,-2 5 0 15,-4-5 0-15,-1-5 0 0,2 5 0 0,-6 0 0 16,3-2 0-16,-2-3 0 0,0 10 0 0,-4-5 0 15,-7 0 0-15,11-5 0 0</inkml:trace>
  <inkml:trace contextRef="#ctx0" brushRef="#br0" timeOffset="49670.81">4434 5544 403 0,'0'0'36'0,"0"0"-36"16,0 0 0-16,0 0 0 0,8-5 37 0,0 3 1 15,0-3 0-15,3 3 0 0,-1-3 12 0,4-2 2 16,2 7 1-16,-1-7 0 0,1 2 7 0,0 3 2 15,8-3 0-15,-3 3 0 0,3-3-10 0,2 3-3 16,1-3 0-16,2 3 0 0,-3-3-13 0,6 5-2 16,0-7-1-16,2 7 0 0,1 0-14 0,-1-2-3 15,0-3-1-15,1 5 0 0,7 0-15 0,-2 0 9 16,0 0-9-16,2 0 8 0,-2-5-8 0,2 3 0 0,0 2 0 16,1 0 8-16,4 0-8 0,1 0 0 0,-1 0 0 0,1 0 0 15,-3 0 0-15,0 0 0 0,0 0 0 0,3 0 8 16,-1 0-8-16,1-5 0 0,-3 5 0 0,0 0 0 15,-5 0 0-15,2 0 8 0,-5-2-8 0,3 2 8 16,-1 0-8-16,1 2 12 0,-6-2-12 0,1 5 12 16,-3-5-12-16,2 2 0 0,-2 3 0 0,-3-5 0 15,0 7 0-15,-3-7 0 0,-2 5 8 0,0-3-8 16,0-2 0-16,-3 5 0 0,3-10 0 0,0 10 0 16,-3-3 0-16,0-2 0 0,0 0 0 0,0 5 0 15,0-5 0-15,3 0 0 0,-5 0 0 0,-1 0 0 16,6 0 0-16,-5 0 0 0,-1 2 0 0,1-2 0 15,-3 0 0-15,-1 0 0 0,1 0 0 0,0 0 0 16,0 0 0-16,-3 0 0 0,3 0 0 0,0 0 0 0,-3 0 0 16,3 0 0-16,0 0 0 0,3 5 0 15,-1-5 8-15,-2 0 0 0,0 0 0 0,0 0 0 0,2 0-8 16,-2 0 10-16,3 0-10 0,-1 0 10 0,1-5 2 0,-1 3 0 16,1-3 0-16,-1 5 0 0,1 0-1 0,2 0 0 15,-5-2 0-15,2 2 0 0,1-5-11 0,-1 5 0 16,-2 0 0-16,3 0 8 0,-1 0-8 0,-2-2 0 15,3 2 0-15,-1 0 8 0,1 0-8 0,-1 2 0 16,-2-2 0-16,3 0 0 0,-1 0 0 0,-2 0 0 16,2 0 0-16,-2 5 8 0,3-3-8 0,-3-2 0 15,-3 0 0-15,3 5 8 0,0-5-8 0,-3 0 0 16,-2 0 0-16,2 0 8 0,-3 0 0 0,-2 0-8 16,3 0 12-16,-3 0-4 0,-3 0-8 0,-5 0 0 0,0 0 0 0,0 0 0 15,8-5 0-15,-8 5 12 0,0 0-12 0,0 0 12 16,0 0-4-16,0 0-8 0,-3-2 12 0,1-3-4 15,2-2-8-15,-6 0 8 0,1 7-8 0,0-7 8 16,2 2-8-16,-2 3 0 0,0-3 0 0,-1 3 0 16,4-3 0-16,-4-2 0 0,4 5 0 0,-4-8 0 15,4 8 0-15,2-5 8 0,-3 0-8 0,3 0 0 16,0 0 0-16,0-5 0 0,0 5 0 0,3-5 0 16,-3 3 12-16,2-3-4 0,1-2 0 0,2 0 0 15,-2-5 0-15,0 5-8 0,2-5 12 0,-2 0-4 16,-1-2 4-16,1-5 0 0,-3 5 0 0,0-5 0 15,-3 3 12-15,3-1 4 0,-2-4 0 0,-1 7 0 16,0-5-7-16,1 0-1 0,-1 0 0 0,-2 5 0 16,2-7-2-16,0-3-1 0,1 8 0 0,-1-8 0 0,-2 3-1 0,5 0 0 15,0-3 0-15,0 3 0 0,0 2-16 0,0 0-12 16,0 5 1-16,0-5 1 0,0 5 10 0,0 0 12 16,-3 2-2-16,1-2-1 0,-1 2-9 0,3-2-9 15,-3 2 9-15,3-2-13 0,-2 2 23 0,-1-2 5 16,0 7 1-16,-2-5 0 0,2 0-16 0,1-2-12 15,-1 7 3-15,1 0 0 0,-4 2 9 0,1-2 0 16,2 7 0-16,-2-5 0 0,2 5 0 0,-2 0 0 16,2 0 0-16,3 0-8 0,-5 2 8 0,2 3 0 15,1 2 0-15,-3-5-8 0,2 5 8 0,-2-2 0 16,-1 2 10-16,-2 2-10 0,-2-2 0 0,-1 0-15 16,-2 5 2-16,2-3 0 0,-2-2 5 0,-3 5 8 0,-2-5-13 15,-1 7 5-15,-5-7-2 0,3 5 0 0,-3-3 0 0,-2-2 0 16,0 0 0-16,-4 0 0 0,-1 0 0 0,-6 0 0 15,-3-2-3-15,-5-3-1 0,0 5 0 0,0-7 0 16,0 7 14-16,-3-5 0 0,-2 3 0 0,-3-3 0 16,0 3 0-16,-5-3 0 0,-3 5-13 0,0-2 5 15,1 2 8-15,-7 0 0 0,1 0 0 0,-5 0 8 16,-3 2-18-16,0 3-3 0,0-5-1 0,-1 2 0 16,-4-2-2-16,2 5 0 0,1-5 0 0,2 0 0 15,-6 0 16-15,6 0-11 0,3 0 11 0,2-5-10 16,3 5 10-16,2-2 8 0,-5-3-8 0,6 3 11 15,-1-3-11-15,6 3 0 0,-3-5 0 0,6 2 0 16,-1-2 16-16,3 7 4 0,-2-5 0 0,2-2 1 16,0 7-21-16,5 0 0 0,1-2 0 0,4 2 0 15,4 0 0-15,2-5 0 0,2 5 0 0,3 0 0 16,1 5 0-16,2-3 0 0,2 3-12 0,3-3 4 0,1 3 8 16,4 2 9-16,0 0-1 0,4 0-8 0,1-2 0 0,4 2 0 15,-3-5-12-15,2 10 3 0,3-5 9 0,0 0 0 16,0 5 0-16,-2-3-8 0,2-2 8 0,2 5 0 15,-2-5 0-15,3 0-8 0,0 5 8 0,2 0 16 16,1-3-4-16,-1 3-1 0,3-3-25 0,-3-4-5 16,3 7-1-16,0-5 0 0,3 2 20 0,0-2-10 15,-1 5 10-15,3 0-8 0,3-3 8 0,-2 5 0 16,-1 3-9-16,3-1 9 0,-3 3 0 0,1 0 0 0,-1 2-9 16,0 5 9-16,0-5 0 0,-2 7 0 0,2 3 0 15,1-3 0-15,-1 7 0 0,0 3 0 0,3-5-8 0,-3 2 8 16,3 3 0-16,-5-3 0 0,2 0-8 0,1-2 8 15,-1 0 0-15,0 5 0 0,-2-3 0 0,2 0 0 16,-2 3 0-16,2-3 0 0,-5 5 0 0,5-7 0 16,1 0 0-16,-4-5 0 0,-2 5 0 15,3-5 0-15,0 3 0 0,-3-3 0 0,-3-7 0 0,0 5 0 16,1-5 0-16,-1 5 0 0,0-7 0 0,3 2 0 16,-5-2 0-16,2 2 0 0,-2-7 0 0,2-2 9 15,1 2-9-15,-1-2 0 0,3-3 0 0,-2-2 0 16,-1-2 0-16,3-5 0 0,0 7 0 0,0-7 0 15,0 0 0-15,0 0 0 0,0 0 0 0,8 5 0 16,0-5 11-16,2 0 0 0,-2-5 0 0,6 1 0 16,-1 1 4-16,0-4 1 0,3 0 0 0,0 0 0 15,2 0 0-15,6 0 0 0,-3-5 0 0,6 5 0 0,4-5-16 0,4 3 0 16,2-3 0-16,3 0-10 0,2 5 10 0,-2 0 0 16,5 0 0-16,-3 0 0 0,0 2 0 0,1 3 0 15,2-3 0-15,-3 5 0 0,0 0 0 0,1 0 0 16,-1 5-12-16,3 2-528 15,-3 0-106-15</inkml:trace>
  <inkml:trace contextRef="#ctx0" brushRef="#br0" timeOffset="51005.81">4405 5478 403 0,'11'-7'36'0,"-6"5"-36"0,3-3 0 0,5 5 0 0,1-5 78 15,1 3 9-15,7 2 1 0,-1 0 1 0,0-5-33 0,5 5-8 16,6-2 0-16,0-3-1 0,5-2 10 0,0 7 3 15,5-2 0-15,3-3 0 0,0 5-5 0,8-2-1 16,8-3 0-16,0 5 0 0,5-5-10 0,0 3-3 16,0 2 0-16,6-5 0 0,5 5-21 0,2 0-4 15,3-2 0-15,3 2-1 0,-1-5-15 0,1 5 9 16,-6 5-9-16,1-5 8 0,-1-5-8 0,0 5 0 16,1 0 0-16,-3 0 8 0,-6 0-8 0,3 0 0 15,0 0 0-15,-2 0 8 0,-4-2 0 0,-4-3-8 16,-6 5 12-16,0-2-4 0,3-3-8 0,-5 5 0 15,-6-2 0-15,0-3 8 0,-5 5-8 0,-2 0 12 0,-9-2-12 0,-2 2 12 16,-1 0-12-16,-4 0-11 16,-6 0 3-16,-5-5 0 15,-3 5-21-15,-2 0-4 0,-6 0-1 0,-5 0 0 16,0 0 5-16,0 0 1 0,-5 0 0 0,-6 0 0 16,1 7-55-16,-4-7-10 0,-9 0-3 0,4 5 0 0</inkml:trace>
  <inkml:trace contextRef="#ctx0" brushRef="#br0" timeOffset="51487.52">5842 5497 864 0,'13'0'76'0,"3"0"-60"0,0-5-16 0,5 5 0 15,3 0 14-15,2 0 0 0,1 0 0 0,5 0 0 32,5 0-34-32,2 5-8 0,1-5 0 0,5 0-1 15,5 0 2-15,-2 0 1 0,-3-5 0 0,3 5 0 0,2-2 10 0,0 2 1 0,3-5 1 0,0 3 0 16,-3-5 42-16,0 2 8 0,-2-2 1 0,0 0 1 15,-3 7 15-15,0-5 3 0,-3-2 1 0,0 0 0 16,-2 5-25-16,0-3-4 0,-3 3-2 0,-3-3 0 16,1 5-18-16,-6-5-8 0,2 3 8 0,-7 2-8 15,0 0 0-15,-3 0 0 0,0-5 0 0,-7 5-330 16,-1 0-64-16</inkml:trace>
  <inkml:trace contextRef="#ctx0" brushRef="#br0" timeOffset="52117.79">7660 5478 644 0,'0'0'28'0,"0"0"7"0,0 0-35 0,5 0 0 15,3 0 0-15,0 0 0 0,0-2 31 16,5-3-1-16,6 5 0 0,2-2 0 16,0-3 48-16,5 5 10 0,1-5 1 0,2 3 1 0,11 2-2 0,-3-5-1 15,0 3 0-15,8-3 0 0,8 5-21 0,-1 0-4 16,-1-2-1-16,2-3 0 0,2 5-36 0,6 0-7 16,0 0-2-16,2 0 0 0,-2 0-8 0,0 0-8 15,3 0 9-15,2 5-9 0,-5-3 8 0,-3-2-8 16,-3 5 0-16,1-3 0 0,-3-2 0 0,-3 0 0 15,-2 0 0-15,-6 0 0 0,-2 5 11 0,0-5-11 16,-1-5 12-16,-2 5-12 0,3 0 18 0,-6 0-3 0,-2 0-1 16,-3 5 0-16,-2-5-14 0,-6 7 0 0,-3-7 0 0,-4 5 0 31,-4-3-128-31,-5 3-28 0,-5-5-5 0,-10 7-2 0</inkml:trace>
  <inkml:trace contextRef="#ctx0" brushRef="#br0" timeOffset="63755.63">5413 5370 1008 0,'8'-5'22'0,"3"3"5"0,-1-5 1 0,4 2 0 0,2 3-28 0,2-3 0 0,1 5 0 0,2 0-293 16,-3 0-64-16</inkml:trace>
  <inkml:trace contextRef="#ctx0" brushRef="#br0" timeOffset="64040.87">6197 5302 1267 0,'7'-5'112'0,"1"3"-89"0,-2 2-23 0,4 0 0 31,1 2-60-31,-1-2-17 0,14 5-3 0,-3-5-1 0</inkml:trace>
  <inkml:trace contextRef="#ctx0" brushRef="#br0" timeOffset="64324.1">6869 5309 954 0,'8'-5'42'0,"-3"3"9"0,0-3-41 0,6 5-10 15,2-2 0-15,0-3 0 0,6 0 38 0,-3 3 6 16,2 2 0-16,3 0-513 0</inkml:trace>
  <inkml:trace contextRef="#ctx0" brushRef="#br0" timeOffset="90762.02">5347 5417 979 0,'3'-19'43'0,"0"12"9"0,2 0-41 0,0-7-11 15,3 7 0-15,-3 0 0 0,3 0 59 0,0 2 9 16,3-2 3-16,-1 7 0 0,4-5-59 0,-1 3-12 16,0 2 0-16,-2 2 0 0,5-2-10 0,-1 5 0 15,-1-5 0-15,2 7 0 0,-1-7 10 0,1 7 0 16,0-7 8-16,3 5-8 0,-1-3 0 0,1 5 0 16,-1-2-10-16,1-3-521 0</inkml:trace>
  <inkml:trace contextRef="#ctx0" brushRef="#br0" timeOffset="101820.22">7030 7205 403 0,'16'0'36'0,"-8"0"-36"0,0 0 0 0,0 0 0 0,0 0 67 15,5-5 6-15,-3 5 2 0,4 0 0 0,-1 5-15 16,0-5-4-16,3 0 0 0,0 0 0 0,-3 0-19 0,3-5-4 15,2 2-1-15,1 3 0 16,2-4 16-16,0 4 4 0,6-3 0 0,2 3 0 0,3-4-16 0,-1 4-4 16,4 0 0-16,2 0 0 0,0 4-16 0,5-4-3 15,3 0-1-15,3 0 0 0,-3 0-12 0,5 3 9 16,8-3-9-16,0 4 8 0,-5-1-8 0,0 2 12 16,3-5-12-16,2 0 12 0,0 0-2 0,3 4 0 15,-8-1 0-15,3-3 0 0,-1 7-10 0,3-7 0 16,-2 0 0-16,2 0 0 0,3 4 0 0,0-1 0 15,0 1 0-15,2-1 0 0,1-3 0 0,-1 4 0 16,1-4 0-16,-1 7 0 0,-5-2 0 0,3-2 0 16,3 1 0-16,-1-1 0 0,3-3 8 0,-2 7-8 0,-1-3 12 0,1-1-4 15,2-3-8-15,0 4 0 0,0-4 0 0,1 3 0 16,-7 1 0-16,1 4 0 0,0-8 12 0,-3 4-4 16,1-1 9-16,1-3 2 0,1 4 0 0,-3-1 0 15,1 1-8-15,-1-4-2 0,-3 0 0 0,4 3 0 16,-4-3-9-16,1 4 0 0,-1-4 9 0,1 3-9 15,-6-3 0-15,3 0 0 0,0 0 0 0,0 0 8 16,0 0-8-16,-3 0 0 0,0 0 0 0,-5 0 0 16,-2 0 8-16,-4 0 0 0,-4-3 0 0,2-1 0 15,-5 4-8-15,-1-3 8 0,-2-1-8 0,-2 4 8 16,-1-7 19-16,-5 7 4 0,-2-3 1 0,0-1 0 16,2-1-4-16,-5 2 0 0,-3-1 0 0,0 1 0 15,0 3-19-15,-2-4-9 0,-3 4 8 0,0-3-8 0,-3-1 8 16,0 4-8-16,-5 0 0 0,0 0 8 0,0 0-8 0,0 0 0 15,0 0 0-15,0 0 0 16,0 0-30-16,0 0-11 0,0 0-3 0</inkml:trace>
  <inkml:trace contextRef="#ctx0" brushRef="#br0" timeOffset="104244.88">5128 8122 172 0,'0'0'16'0,"5"-7"-16"16,0 0 0-16,3 2 0 0,3 3 108 0,-3-3 18 15,2 3 4-15,1-3 1 0,2 2-112 0,0-1-19 16,1 4-11-16,-1-3 2 0,3-1 28 0,0 4 5 15,2-7 2-15,1 7 0 0,2 0 10 0,0-5 3 16,-3 5 0-16,6 0 0 0,3 0-9 0,-1 5-2 16,6-5 0-16,0 0 0 0,2 4-3 0,0-4-1 15,3 0 0-15,3 3 0 0,5-3 3 0,0 0 0 16,8 0 0-16,0 4 0 0,0-1-11 0,0-3-3 16,5 4 0-16,3-1 0 0,0 2-13 0,2-3 9 0,-2 3-9 0,3 2 8 15,-1-5-8-15,1 7 0 0,2-6 0 16,-3 4 0-16,-2 0 0 0,3 0 8 0,-1-2-8 0,1 2 8 15,-1 0-8-15,3 0 0 0,0-7 0 0,-2 7 0 16,-1 0 0-16,6-2 0 0,3-3 0 0,-4-2 0 16,-1 5 0-16,4-5 0 0,0 0 0 0,3 2 0 15,3 3 0-15,-5-5 0 0,-4 4 0 0,-1-1 0 16,-1-3 0-16,3 4 8 0,5-1-8 0,-8-3 8 16,0 7-8-16,-3-7 0 0,1 0 0 0,-1 5 0 15,1-5 18-15,2 2 2 0,3-2 0 0,-6 0 0 16,-2 0 4-16,0 0 0 0,0 0 1 0,-3 0 0 15,0-2-5-15,-5 2 0 0,0 0-1 0,-5-5 0 16,-1 3 10-16,4-3 3 0,-4-2 0 0,4 7 0 16,-6-3-32-16,-3-1 0 0,0 4 0 0,-5-7 0 0,0 7 16 0,0-5-4 15,-2 5 0-15,-1-2 0 0,1 2 2 0,-4-5 0 16,1 5 0-16,-6 0 0 0,1-2 3 0,-3-3 1 16,0 5 0-16,-3 0 0 0,0 0-5 0,-3 0-1 15,1 0 0-15,-1 0 0 0,-2 0-12 0,-2 0 0 16,-1 0 8-16,0 0-8 0,-2 5 8 0,-3-5-8 15,2 0 11-15,-2 0-11 0,-3 0 0 0,3 0 0 16,-8 0 0-16,0 0 0 0,0 0 13 0,0 0-4 16,0 0-1-16,0 0 0 0,0 0-8 0,0 0 0 15,0 0 0-15,0 0 0 0,0 0-18 0,0 0-6 16,-5 2 0-16,2 5-502 16,-2-2-100-16</inkml:trace>
  <inkml:trace contextRef="#ctx0" brushRef="#br0" timeOffset="105429.62">12131 8183 288 0,'8'0'25'0,"0"0"-25"0,3 0 0 0,2-2 0 15,0 2 107-15,3-5 16 0,2 5 3 0,1-3 1 16,5-1-55-16,2 4-12 0,3 0-1 0,0-3-1 15,3 3-6-15,0-4-2 0,2 4 0 0,3 0 0 16,6-3-21-16,4-1-4 0,4-1-1 0,2 3 0 16,-1 2 7-16,9-5 1 0,5 3 0 0,3-3 0 15,3 2-10-15,2-1-2 0,3-3 0 0,2 4 0 16,6-1 2-16,5-3 0 0,-1 2 0 0,9 3 0 0,3-3 0 16,2 5 0-16,3-2 0 0,2 2 0 0,6 0-2 0,-5 0 0 15,-6 2 0-15,3-2 0 0,2 5-5 0,-7-3-2 16,-1 3 0-16,-5-3 0 0,6 3-1 0,-8 2-1 15,-6-3 0-15,-2-1 0 0,-3 1 6 0,-3-1 2 16,0-3 0-16,-2 5 0 0,-5-3-19 0,-6 3 0 16,2-5 0-16,-1 0 0 0,-7 2 0 0,-1-2 0 15,-6 0 0-15,-6 0 0 0,-4 0 13 0,-1 0-4 16,-2 0-1-16,-9 0 0 0,-4 0-8 0,-3 0 0 16,2 0 0-16,-10-2 0 0,-5 2 0 0,-4 0 12 15,1-5-12-15,-2 5 12 0,-6 0 0 0,0 0 0 16,-6-2 0-16,-2-3 0 0,1 5-12 0,-1 5 0 15,-6-5-12-15,1 2-824 0</inkml:trace>
  <inkml:trace contextRef="#ctx0" brushRef="#br0" timeOffset="106504.58">4712 9989 288 0,'0'0'25'0,"6"-7"-25"16,-1 2 0-16,0 3 0 0,0-3 80 0,1 5 10 16</inkml:trace>
  <inkml:trace contextRef="#ctx0" brushRef="#br0" timeOffset="107014.65">4829 9961 626 0,'0'0'28'0,"8"0"5"0,5 0-33 0,-3 0 0 0,4 0 0 16,2 0 0-16,2 0 20 0,1 0-4 0,4 0 0 0,1 2 0 15,5-2 13-15,6 0 3 0,-1 5 0 0,6-3 0 16,-1-2 22-16,6 0 5 16,0 0 1-16,6 0 0 0,4 5-9 0,3-5-2 0,3 0 0 0,5 0 0 15,3-5-8-15,3 5-1 0,2 0-1 0,2-2 0 16,-1-3-11-16,1 5-3 0,6-7 0 0,0 5 0 15,0-3-10-15,3 3-3 0,2-3 0 0,1 3 0 16,-1-3 13-16,0 5 3 0,1-7 0 0,-4 2 0 16,4 5-18-16,-4 0-10 0,1 0 12 0,-3-2-12 15,3 2 18-15,-3 0-3 0,-3 0-1 0,0 0 0 16,1 0 5-16,-1-5 1 0,0 5 0 0,-2 0 0 16,-3 0 9-16,-5 0 3 0,-3 0 0 0,6-2 0 0,-1 2-23 15,-5 0-9-15,-2 0 8 0,-3-5-8 0,-1 5 8 0,-1-2-8 16,-6-3 0-16,0 5 8 0,2-2-8 15,-2-3 8-15,-3 5-8 0,1 0 8 0,-6-7 0 0,2 7 0 16,-2-5 0-16,0 5 0 0,0-2 7 0,0-3 1 16,-3 5 0-16,-2 0 0 0,-3-2 4 0,0 2 0 15,3-5 1-15,0 5 0 0,2-2-4 0,0 2-1 16,-2 0 0-16,0 0 0 0,-3-5-16 0,0 5 10 16,-3 0-10-16,-2 0 8 0,0 0-8 0,-1 0 0 15,-2 0 0-15,1 0 0 0,-4 0 0 0,-2 0 8 16,0 0-8-16,-6 0 0 0,-5 0 0 0,1-2 8 15,-4 2-8-15,3 2 0 0,-7-2 0 0,-1 0 0 16,-5 0 8-16,5 0-8 0,-5 0 0 0,0 0 0 0,0 0 0 0,0 0 0 16,0 0 0-16,0 0 0 0,0 0 0 0,0 0 0 15,0 0 0-15,0 0 0 0,0 0 0 0,0 0 0 16,0 0-20-16,-2 5 4 0,2 2 1 0,-3 0 0 31,-2-5-88-31,5-2-17 0</inkml:trace>
  <inkml:trace contextRef="#ctx0" brushRef="#br0" timeOffset="108327.19">10634 10055 946 0,'0'-7'20'0,"0"7"5"0,2-5 1 0,4-2 2 0,4 7-28 0,3-7 0 15,9 5 0-15,4-3 0 0,3 0 8 0,8 3-8 0,3-3 8 0,7-2-8 16,6 0 0-16,8 7 0 0,3-2 0 16,5-3 0-16,-1 5 0 0,6-2 0 0,6-3 0 15,-1 5 0-15,3 0 0 0,5 0 0 0,6 0 0 0,2 5 0 16,-2-5 47-16,5 2 4 0,5-2 1 0,-2 0 0 15,-1 5-26-15,3-3-5 0,6-2-1 0,-1 0 0 16,-2 5 10-16,0-5 2 0,2 0 0 0,1 0 0 16,-6 0-16-16,-2 0-4 0,2 0 0 0,3 0 0 15,-6 0 32-15,-2 0 7 0,3 0 1 0,-4 0 0 16,-1 2-36-16,-6-2-6 0,0 0-2 0,-8 0 0 16,-3 5-8-16,-8-3 8 0,-10-2-8 0,-2 0 8 15,-4 0-8-15,-2 0 0 0,-8 0 0 0,-3 0 0 16,-2 0 8-16,-6 5 0 0,-4-5 0 0,-4 2 0 0,-5 3-8 15,-5-5 0-15,0 0 0 0,-6 0 0 0,-2 7 0 0,0-7-17 16,-8 0 4-16,0 0-703 16</inkml:trace>
  <inkml:trace contextRef="#ctx0" brushRef="#br0" timeOffset="113727.42">14303 11755 1141 0,'0'0'50'0,"0"0"11"0,0 0-49 0,0 0-12 16,0 0 0-16,0 0 0 0,0 0 17 0,6 0 1 15,2 0 0-15,2-4 0 0,-2 4 14 0,5-3 2 16,1 3 1-16,1 0 0 0,1-4 12 0,3 4 2 16,2 0 1-16,0 0 0 0,3-3-12 0,2 3-2 15,4-4-1-15,4 1 0 0,3 3-12 0,0-5-3 16,5 5 0-16,3-2 0 0,3-3-7 0,-3 5-1 15,8-2-1-15,0-3 0 0,5 5 1 0,-2-4 0 16,4 1 0-16,-1-1 0 0,1 4-12 0,1 0-9 16,0-7 9-16,3 7-13 0,2-3 13 0,-3 3 10 0,-2-5-2 15,3 3 0-15,2-3-8 0,3 5 0 0,2-2 0 0,-2-3 0 16,0 1 0-16,2 1 0 16,3 3 0-16,6-4 0 0,-4 4 8 0,4-7 0 0,-1 4 0 15,6-1 0-15,2 1-8 0,-5 3 0 0,-5-5 0 0,-1 5 0 31,4-7-25-31,-6 7-7 0,-3 0-2 0,-4 0 0 16,-4 0 3-16,-2 0 1 0,-3 0 0 0,-2 0 0 0,-1 0 9 0,-2 5 1 0,-5-3 1 0,-6-2 0 16,0 5 19-16,-5-2 0 0,3-3 0 0,0 0 0 15,0 4 0-15,-1-4 11 0,-2 3-2 0,-2-3 0 16,-1 0-9-16,-2 4 0 0,0-4 0 0,-3 0 8 16,-3-4-8-16,-5 4 0 0,0 0 0 0,-5 0 0 15,0 0 0-15,-5 0 0 0,-1-3 0 0,-2 3 0 16,-2 0 23-16,-1-4 2 0,-5 4 1 0,0 0 0 0,0 0 19 0,0 0 4 15,0 0 1-15,0 0 0 0,0 0-21 0,0 0-4 16,0 0-1-16,0 0 0 0,0 0-13 0,0 0-3 16,0 0-8-16,0 0 12 0,-5 0-20 0,5 0-5 15,0 0-1-15</inkml:trace>
  <inkml:trace contextRef="#ctx0" brushRef="#br0" timeOffset="117126.75">19648 3204 230 0,'-3'-2'20'0,"1"2"-20"15,-1-5 0-15,0 5 0 0,3 0 252 0,0 0 47 16,0 0 9-16,0 0 1 0,0 0-247 0,0 0-50 16,0 0-12-16,0 0 0 0,0 0 0 0,8 0 0 15,3 0 8-15,-3 0-8 0,2 0 16 0,1 5 0 16,2 2 0-16,-2-3 0 0,2 3 28 0,-2 1 5 16,5 1 2-16,-3 3 0 0,0 7-17 0,3-3-3 15,-3 0-1-15,6 1 0 0,-1 6-10 0,1-1-3 16,-6-1 0-16,3 5 0 0,5-1-17 0,-3-1 0 15,4 7 0-15,-4-3 0 0,6 0 0 0,-6 5 0 0,1 0 0 0,-1 0 0 16,-4 0 9-16,-1 2-1 0,-2-2-8 0,-1 5 12 16,-2 2 16-16,-3 0 2 0,-2 2 1 0,-3 3 0 15,0-3-9-15,-5 3-2 0,-1-3 0 0,-2-2 0 16,1 0-8-16,-4 0-1 0,-2 2-1 0,-3-2 0 16,0 0 10-16,-3 0 1 0,-2 0 1 0,0 0 0 15,0-2 2-15,-3-3 1 0,0 0 0 0,-2 3 0 16,-1-3 5-16,1-2 1 0,-3 0 0 0,0 0 0 15,-3 2-16-15,0-4-3 0,3-3-1 0,-5 0 0 16,5 3-2-16,0-10 0 0,-1 5 0 0,4-5 0 16,2 0-9-16,0-7 8 0,6 3-8 0,2-3 8 15,0-5-20-15,5-2-5 0,4-2-1 0,-1-5 0 16,2-5-132-16,6-2-26 0,3-7-6 0,0-5-662 16</inkml:trace>
  <inkml:trace contextRef="#ctx0" brushRef="#br0" timeOffset="117418.75">19608 4648 345 0,'-5'5'15'0,"2"-3"4"0,-2-2-19 0,0 5 0 16,-1-5 0-16,1 2 0 0,0 3 248 0,-3-3 45 15,3-2 10-15,-3 5 1 0,2 2-217 0,-2-2-44 16,1-3-9-16,-1 5-2 0,0-2 1 0,0 4 0 15,-3-2 0-15,-2 0 0 0,0 5 14 0,2 2 2 0,-2-2 1 0,2 2 0 16,1 0-13-16,-1 0-2 0,3 3-1 0,0-3 0 16,0-5-13-16,3 3-2 0,2 2-1 0,3-2 0 15,0-3-18-15,3-4-12 0,2 7 1 0,1-5 1 16,4 0 10-16,-2-5 0 0,5 5 0 0,3-2 0 16,3 2 0-16,-1 0 0 0,1 0 0 0,2-2 0 15,3 2 0-15,2-5-8 0,-2 5 8 0,3-2 0 31,-4-5-38-31,-2 0-2 0,1 0-1 0</inkml:trace>
  <inkml:trace contextRef="#ctx0" brushRef="#br0" timeOffset="117981.67">19505 3470 1152 0,'0'0'102'0,"0"0"-82"0,-5-5-20 0,2 3 0 15,1-3 88-15,2-2 12 0,2 0 4 0,1 0 0 16,-1 0-82-16,1 0-22 0,5-5 8 0,0 5-8 16,3-7 0-16,-1 2 0 0,3 3 0 0,3-5 0 15,-3 2 0-15,3-2 0 0,0-5 0 0,0 5 0 16,0-5 17-16,-3 5 1 0,3-5 0 0,0 5 0 16,0 0 6-16,-3 2 2 0,-2-2 0 0,-1 4 0 15,1-1 2-15,-3-3 0 0,0 7 0 0,2-5 0 0,-4 5-28 0,-1 0 0 16,0 0 0-16,0 7 0 0,-5 0 15 0,6 0 7 15,-1 0 2-15,-2 2 0 0,-3-2 15 0,5 5 3 16,3 2 1-16,-3 5 0 0,3-3-28 0,0-2-6 16,3 5-1-16,-3 2 0 0,2-7-20 0,1 5-4 15,2 2 0-15,0-7-880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8:29.0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23199 1167 561 0,'0'0'24'0,"0"-4"7"0,0 1-31 0,0-1 0 16,-6 4 0-16,4 0 0 0,2 0 57 0,0 0 6 15,0-8 1-15,0 8 0 0,0 0 20 0,2-2 5 16,-2 2 1-16,0 0 0 0,0 0-11 0,0 0-3 16,6-5 0-16,-6 5 0 0,0 0 2 0,0 0 0 15,8 0 0-15,-8 0 0 0,8 0-17 0,-1 7-3 16,-4-2-1-16,5-2 0 0,-3 8-10 0,1-4-3 15,-6 12 0-15,5 0 0 0,-2 2-8 0,-3 5-1 16,0 2-1-16,0 5 0 0,5 2-11 0,-5 5-3 16,0 0 0-16,-5 5 0 0,5-3-9 0,0 5-3 15,0 1 0-15,0-4 0 0,-3-1-8 0,3-3 0 16,0-1 9-16,0 1-9 0,-5 5 9 0,5-5-9 16,0-5 12-16,0 5-12 0,0-4 16 0,5-3-3 0,-10 0-1 0,5-1 0 15,0-3 0-15,0 4 0 0,-6-8 0 0,4 8 0 16,-1-7-2-16,0-2-1 0,-2 2 0 0,5 0 0 15,-3-5-9-15,-2 0 12 0,5 2-12 0,-2-6 12 16,-1 2-12-16,-2-5 0 0,5-2 0 0,0 2 0 16,0-7 8-16,5 0-8 0,-2 0 0 0,-3-7 8 15,0 0-8-15,0 0-14 0,0 0 3 0,2 0 1 32,6-7-94-32,-8-7-18 0,5 0-4 0</inkml:trace>
  <inkml:trace contextRef="#ctx0" brushRef="#br0" timeOffset="1596.73">18875 1910 1285 0,'8'0'28'0,"6"0"5"0,4-2 2 0,6 4 2 0,8-2-29 0,5 5-8 0,8-2 0 16,5 4 0 0,8 0-32-16,3-3-7 0,8-1-1 0,2 1-1 15,6-1-20-15,5 1-4 0,0-4-1 0,8 5 0 0,0-2 48 0,3 1 10 0,-4-1 8 0,9-3-12 16,6 4 12-16,1-4 0 0,4 3 8 0,2-3-8 16,0 4 9-16,-2 3-9 0,-1-7 12 0,-5 0-12 15,0 0 8-15,-2 0-8 0,-3 0 0 0,-3 0 0 16,0 0 28-16,-10 0 1 0,-6 0 1 0,-4 0 0 15,-7 0 16-15,1 0 3 0,-8 0 1 0,-5-4 0 16,-4 4-21-16,-4 0-4 0,-8 0-1 0,-6 0 0 31,-7 0-43-31,4 0-9 0</inkml:trace>
  <inkml:trace contextRef="#ctx0" brushRef="#br0" timeOffset="2410.34">3945 2635 2102 0,'3'-24'93'0,"2"13"19"15,5-1-89-15,-2-2-23 0,6 0 0 0,2 7 0 16,5-5 0-16,5 2-10 0,3-1 1 0,6 4 0 16,4 2-22-16,6 3-4 0,6 2-1 0,7-5 0 15,3 2-80-15,7-1-16 0,9 1-3 0,5-1-1 0</inkml:trace>
  <inkml:trace contextRef="#ctx0" brushRef="#br0" timeOffset="8849.76">6382 4488 414 0,'2'-16'8'0,"4"6"3"0,-1 3 0 0,3 0 1 0</inkml:trace>
  <inkml:trace contextRef="#ctx0" brushRef="#br0" timeOffset="9383.07">6464 4333 403 0,'5'-5'36'0,"0"3"-36"16,1-5 0-16,2 2 0 0,0 5 44 15,2-2 3-15,1-3 0 0,-1 5 0 0,4 5-18 0,1-3-3 16,4 3-1-16,-1-3 0 0,4 10-25 0,-1-5 0 16,5 5-14-16,1-3 5 0,-1 3 9 0,3-5 14 15,0 7-3-15,8-7-1 0,0 0 2 0,6 0 1 16,2-2 0-16,5 2 0 0,3 0 32 0,-3 0 7 15,3-2 0-15,5-3 1 0,8-2 7 0,1 7 0 16,1-7 1-16,4 5 0 0,-1-5-26 0,3 0-6 16,6 0-1-16,2 0 0 0,-3 0 2 0,3 0 0 0,0-5 0 15,3 5 0-15,10-7-30 0,-5 7 0 0,-3-7 0 0,6 0 0 16,2 5 12-16,3-3-3 0,-3-2-1 0,3 0 0 16,-5 2 16-16,-3 3 4 0,-3-10 0 0,3 5 0 15,-3 7 6-15,-2-2 2 0,-6 2 0 0,1-5 0 16,2 5-13-16,0 0-3 0,-5 0 0 0,-3 0 0 15,0 7-11-15,0-7-9 0,0 0 12 0,0 7-12 16,5-2 0-16,-7-3 0 0,-1 5 0 0,-5-2 0 16,6 2 0-16,-3 0 0 0,2 0 8 0,-7 0-8 15,-6 0 0-15,-3 0 0 0,4-2 0 0,-7 2 0 16,1 0 0-16,-2-2 0 0,-4-3 0 0,-2 5 0 16,-5 0 0-16,-3-7 0 0,-3 5 0 0,1 2 0 15,-1-7 0-15,-2 7 0 0,-3-7-10 0,0 7 10 16,0-7 0-16,-2 0 15 0,-1 5-1 0,-2-3 0 0,-3-2 5 15,-2 0 1-15,-1 0 0 0,-2 0 0 0,-3 0-20 0,1 0 0 16,-4 0 0-16,1 0 0 0,-6 0 12 0,3-2-4 16,-3-3 0-16,-5 5-8 0,3-2 11 0,-3 2-11 15,5-5 10-15,-5-2-10 0,0 2 12 0,0-2-3 16,-3 7-1-16,3 0 0 16,-2-7-34-16,2 7-7 0,0-2-2 0</inkml:trace>
  <inkml:trace contextRef="#ctx0" brushRef="#br0" timeOffset="11252.74">12859 4394 57 0,'5'-2'0'0,"0"-3"0"0,1 3 0 0,-1-3 0 15,8 0 187-15,0 3 32 0,3 2 6 0,5-5 2 16,6 3-163-16,2-3-32 0,3 3-6 0,2 2-2 15,6-5 13-15,0 5 3 0,-1 0 0 0,4 0 0 16,-1-2-16-16,5-3-4 0,4 5 0 0,4 0 0 16,-2 0-6-16,0 0-2 0,-3-2 0 0,1-3 0 15,-1 5-12-15,-5 0 0 0,0-7 0 0,-3 7 0 16,1 0 0-16,-4 0-13 0,-2 0 2 0,-2 0-521 16</inkml:trace>
  <inkml:trace contextRef="#ctx0" brushRef="#br0" timeOffset="11869.1">14978 4502 874 0,'0'0'39'0,"0"0"8"0,5-2-38 0,3-3-9 16,-2 5 0-16,2-2 0 0,2 2 28 0,3-5 3 15,6 5 1-15,-1-2 0 0,6 2 0 0,5 0 0 16,0-5 0-16,3 5 0 0,3 0 0 0,2-7 0 15,2 7 0-15,6-7 0 0,6 0 15 0,1 7 3 16,9-5 1-16,-2 3 0 0,1-3-5 0,4 3-1 16,5-5 0-16,5 2 0 0,2 5-26 0,4-2-6 15,7-5-1-15,-2 2 0 0,2 5-12 0,-2-5 0 16,-1 3 0-16,4 2 0 0,4-5 0 0,-4 5 0 16,-4-2 0-16,1-3 0 0,2 3 0 0,1-3 0 15,-4 5 0-15,-7 0 0 0,-6 0 0 0,1-2 0 0,-6 2 0 0,-2 0 0 16,-6 2 0-16,-8-2 0 0,-5 5 0 0,-8-3 0 15,-5 3 0-15,0-5 8 0,-1 2-8 0,-4-2 0 16,-3 0 0-16,-3 5 0 0,-5-5 0 0,-3 2-10 31,-3-2-18-31,-2 5-3 0,-2-5-1 0,-6 0 0 16,0 0-25-16,0 0-6 0,0 0-1 0,0 0-532 0</inkml:trace>
  <inkml:trace contextRef="#ctx0" brushRef="#br0" timeOffset="15577.17">6051 6174 730 0,'0'0'32'0,"0"0"8"0,3-7-32 0,-3 7-8 15,2 0 0-15,4-7 0 0,-6 7 0 0,5 0 12 16,3-7-4-16,0 7 0 0,-3-4 3 0,6 4 1 15,-1-8 0-15,3 8 0 0,-2 0-12 0,0-2 0 16,-1 2 0-16,1-5 0 0,5 5 28 0,-3 0 4 16,3-2 1-16,0 2 0 0,2 2-3 0,1-2-1 15,-1 0 0-15,1 5 0 0,2-3-9 0,-3-2-1 16,1 5-1-16,2-2 0 0,27-3 20 0,-22 0-19 16,3 0 0-16,0 0 2 0,6 0 1 0,2 0 0 0,0 0 0 15,3 4 11-15,-1-4 3 0,-2 0 0 0,3 0 0 16,2 0-20-16,1 0-4 0,-1 0-1 0,3 0 0 15,0 0-3-15,0 3-8 0,0 1 12 0,0-4-4 16,-3 5-8-16,3-3 0 0,0-2 0 0,5 0 8 16,-2 7 0-16,2-7 0 0,-2 0 0 0,2 5 0 15,-5-3-8-15,5 6 0 0,3-4-12 0,0-4 12 16,3 3 0-16,-1 1 0 0,-7-4 0 0,2 5 12 16,1-3-12-16,-4 3 0 0,1 2 0 0,2-5 0 15,-2-4 0-15,5 4 0 0,-6 3 0 0,1-5 0 16,-8 2 0-16,5-2 0 0,0 5 0 0,-3-2-11 15,-2-3 11-15,-1 0 0 0,9 4 8 0,0-4-8 16,-3 0 0-16,-1 7 0 0,-1-7 0 0,-3 5-8 0,-1-3 8 0,1-2 0 16,-3 5 0-16,-3-3 0 0,1-2 0 0,-1 5 8 15,3-5-8-15,-8 0 0 0,0 2 0 0,-5-2 0 16,-3 0 0-16,1 0 0 0,-4 0 11 0,1 0-3 16,-4-7 0-16,-1 7 0 0,2 0-8 0,-6 0 0 15,1 0-12-15,-1-2 12 0,-2-3 0 0,0 5 0 16,-3 0 0-16,-5 0 12 0,6 0-12 0,-6 0 0 15,5-2 0-15,-5 2 0 0,0 0 0 0,0 0 0 16,0 0 0-16,0 0-665 0</inkml:trace>
  <inkml:trace contextRef="#ctx0" brushRef="#br0" timeOffset="21792.27">6503 7078 345 0,'11'0'31'0,"2"0"-31"0,3 0 0 0,3 0 0 16,-1-3 95-16,1-2 13 0,5-2 2 0,2 3 1 15,0 1-35-15,4-1-6 0,-1 1-2 0,0-1 0 16,5-3-12-16,1 7-4 0,4-8 0 0,4 8 0 16,-1-7-17-16,3 3-4 0,0 4-1 0,2-3 0 15,1-1-12-15,2 1-2 0,1-1-1 0,2 1 0 16,2 3 3-16,1 0 1 0,-3-4 0 0,0 4 0 16,5 0-19-16,-3 0 0 0,1 0 0 0,2 0 0 15,6 4 8-15,-6-8 0 0,-3 4 1 0,4 0 0 16,1 0-9-16,1 0 0 0,-5 0 0 0,2 0-11 15,0-3 11-15,0-2 8 0,1 5-8 0,-1 0 11 16,-3-7 2-16,4 7 1 0,4 0 0 0,-2-4 0 16,-3 4-2-16,0-3-1 0,-2 3 0 0,2 0 0 15,0-4 3-15,-5 4 1 0,0 0 0 0,-5 0 0 16,2 0-5-16,-2 4-1 0,2-4 0 0,0 0 0 0,-2 3-9 0,0 1 8 16,-1-4-8-16,-2 5 8 0,0-3-8 0,0-2 0 15,3 8 0-15,-3-8 0 0,0 4 8 0,-3-4-8 16,0 3 8-16,-2-3-8 0,-3 4 8 0,-3-4-8 15,-2 3 8-15,-3-3-8 0,0 0 0 0,1 0 0 16,-4 0 8-16,-2-3-8 0,2 3 0 0,-2-4 8 16,-3 4-8-16,-2 0 8 0,-1-3-8 0,-2 3 0 15,3-4 0-15,-6 4 0 0,0-3 0 0,0-2 0 16,-2 5 0-16,-3 0 8 0,0 0-8 0,-3-2 0 16,0-3 0-16,1 5 0 0,-6 0 9 0,0 0 0 0,0 0 0 0,0 0 0 15,2-4-9-15,-2 4 0 0,0 0 0 0,0 0-769 16</inkml:trace>
  <inkml:trace contextRef="#ctx0" brushRef="#br0" timeOffset="22978.17">13753 6988 874 0,'5'-9'39'0,"-5"9"8"0,6 0-38 0,2 0-9 0,-3 0 0 16,3 0 0-16,2 0 21 0,4 0 3 16,-4 0 0-16,3 4 0 0,3-4-13 0,3 7-3 0,-1-7 0 0,4 8 0 15,1-8 4-15,1 7 1 0,3-7 0 0,2 4 0 16,0-1 9-16,3 1 2 0,2-1 0 0,0-3 0 16,6 0 8-16,5 0 3 0,0 0 0 0,5 0 0 15,1-3-15-15,4-1-2 0,6 1-1 0,5-1 0 16,6 1-9-16,2-1-8 0,0-4 12 0,5 6-12 15,8-7 10-15,3 6-10 0,-2-1 8 0,2 1-8 16,5-1 16-16,-3 1-1 0,4-1-1 0,-1 4 0 16,6-7 26-16,-4 7 4 0,-1-3 2 0,2-2 0 15,2 5-11-15,1 0-3 0,-6 0 0 0,-5 0 0 0,0 0 8 0,2 0 0 16,1 8 1-16,-3-4 0 0,-8-1-29 0,3-3-12 16,7 4 8-16,-4-1-8 0,-4 4 8 0,1-7-8 15,-3 4 0-15,-3-1 8 0,-2 1-8 0,-8 1 0 16,-3-3 9-16,-3-2-9 0,1 5 0 0,-6-2-16 15,-2-3 2-15,-3 0 1 0,-6 0 13 0,-2 0 0 16,-2 0 0-16,-6 0 0 0,-6 0 0 0,4 0 0 16,-1 0 0-16,-2-3-9 0,0-2 9 0,-3 5 0 15,-3 0 0-15,1 0 0 0,-1 0 0 0,-2 0 0 16,-3 0 0-16,0 0-8 0,-5-2 8 0,-3 2 0 16,-2 0 0-16,0-5 0 0,-3 5 0 0,-3 0 9 15,-5 0-9-15,0 0 0 0,0 0 12 0,0 0-12 0,2-4 12 16,-2 4-12-16,0 0 0 0,0 0 0 0,0 0 0 0,0 0 0 15,0 0 0-15,-2-3-14 0,-1-1 1 0,3 4 0 32,-2-3-12-32,-1-1-3 0,-2 1 0 0,5 3 0 15,-3 0 0-15,3 0-1 0,-3-4 0 0,3 4-455 0,0 0-92 0</inkml:trace>
  <inkml:trace contextRef="#ctx0" brushRef="#br0" timeOffset="25147.9">7369 7929 792 0,'0'0'35'0,"0"-7"7"0,2 4-34 0,4-1-8 15,-1 1 0-15,0-1 0 0,-5 4 21 0,11-3 3 16,2-1 0-16,3 4 0 0,0-3-4 0,2 3-1 16,3-4 0-16,1 4 0 0,-1 0 29 0,5 0 7 15,3 0 1-15,3 0 0 0,5-5-1 0,5 3 0 16,3 2 0-16,3-5 0 0,-3 5-11 0,5-3-3 15,6-1 0-15,-1 4 0 0,4-3-11 0,7-1-2 16,5 1-1-16,6-1 0 0,-3 1-5 0,0-1-1 16,5 4 0-16,1 0 0 0,2 0-21 0,0 4 8 0,5-1-8 15,-2-3 0-15,2 0 8 0,-2 4-8 0,2-1 10 0,-2-3-10 16,5 0 0-16,2 0 0 0,4 0 0 0,2 0 0 16,-1 0 0-16,1 0 0 0,-2-3 0 0,4 3 0 15,1 3 0-15,-3-3 8 0,-3 0-8 0,3 0 9 16,2 0-9-16,1 4 12 0,-6-1-12 0,0 1 12 15,1-1-12-15,-4 2 0 0,-7-3 9 0,-1 3-9 16,-1 2 0-16,-1-7 0 0,2 7 0 0,-4-7 0 16,-6 4 0-16,0-1 0 0,2-3 0 0,-1 4 0 15,1-1 0-15,-2 2 0 0,0-5 0 0,1 2 0 16,4-2 0-16,-8 5 0 0,-2-3 0 0,3-2 0 16,-4 0 0-16,4-2 0 0,-3 2 0 0,-3 0 0 15,0 0 0-15,-3 0 0 0,6-5 0 0,-3-2 0 0,-2 7 17 16,-3-3-1-16,0 3 0 0,-6-4 0 15,1 1 11-15,-3-1 1 0,-1 1 1 0,1-1 0 16,-2 4-13-16,-1-3-4 0,-2 3 0 0,-3 0 0 0,-3 0-12 0,-2-4 9 16,-3 4-9-16,-3 0 8 0,0 0-8 0,-4-5 0 15,-7 5 0-15,1 0 0 0,-3-2 18 0,-2 2 2 16,-6 2 0-16,0-2 0 0,-2 0-20 0,-6 0 0 16,0 0 0-16,-5 0 0 15,0 0-48-15,0 0-12 0,-5 0-4 0</inkml:trace>
  <inkml:trace contextRef="#ctx0" brushRef="#br0" timeOffset="28832.43">5233 11748 748 0,'0'-7'67'0,"0"7"-54"16,-2-4-13-16,4 1 0 0,-2-2 108 0,0 5 18 15,0 0 4-15,6-7 1 0,-1 7-64 0,3-7-13 16,0 7-2-16,5-4-1 0,6 1-6 0,2-1-1 16,3 1 0-16,5-1 0 0,8 1-21 0,5-2-5 15,6 5-1-15,2-7 0 0,0 5-3 0,6-3-1 16,5-2 0-16,0 3 0 0,2 4-13 0,1-7 9 0,4 4-9 15,4-4 8-15,5 2-8 0,-1 5 0 0,-4 0 0 0,2-2 8 16,8-3-8-16,-5 5 0 0,-1 5 0 0,-4-3 8 16,-1-2-8-16,-5 5 0 0,0-5-10 0,-2 3 10 15,-3-3 0-15,0 4 12 0,-8-1-1 0,-3 1 0 16,-5-1-11-16,0-3 0 0,0 4 0 0,-6-4 0 16,-2 0 0-16,-5 0 0 0,-3 3 0 0,-7 1 0 15,-1-8 16-15,0 4 4 0,-8 0 0 0,3-3 1 16,-5 3-21-16,-4 0-8 0,-1 0 0 0,-6 0 0 15,0 0 16-15,0 0 3 0,0 0 1 0,-6-4 0 16,-1 4-12-16,-1 0 0 0,-3 0 0 0,0 0-805 16</inkml:trace>
  <inkml:trace contextRef="#ctx0" brushRef="#br0" timeOffset="49912.14">5636 11784 979 0,'16'0'87'0,"5"-3"-70"16,8-1-17-16,8 4 0 0,8 0 31 0,2 0 2 0,4 7 1 0,7-3 0 16,8-1-21-16,0-3-4 0,8 4-1 0,-5 3 0 15,3-7-8-15,2 0 10 0,2-4-10 0,4 1 10 16,-4 3-10-16,1-4 0 0,3-3 0 0,-6 4 0 16,0-4 0-16,-3 2 0 0,-2-2 0 0,-6 3 0 15,-4 1 0-15,-4-1 0 0,-5 4-9 0,-2-3 9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9:38.3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3747 1885 1094 0,'0'0'97'15,"0"0"-77"-15,0 0-20 0,-3 0 0 0,3 0 46 0,0 0 6 16,0 0 0-16,0 0 1 0,0 0-40 0,0 0-13 15,0 0 8-15,0 0-8 0,0 0 19 0,0 0 0 16,13 4 0-16,-5-4 0 0,3 0 16 0,-1 0 3 16,1 0 1-16,2 0 0 0,0 0-12 15,0 0-3-15,1 3 0 0,2 1 0 0,-1-4-12 0,1 0-4 16,0 0 0-16,0 0 0 0,0 0 7 0,2 0 1 16,1 0 0-16,2 0 0 0,0 0-1 0,3 0 0 15,-3 0 0-15,8 0 0 0,-7 3-15 0,1 1 11 16,1-4-11-16,0 0 10 0,0 5-10 0,2-3 0 15,-2-2 0-15,3 0 8 0,-1 0-8 0,0 5 0 16,4-5 9-16,-1 0-9 0,2-5 11 0,1 5-3 0,0-2 0 16,5-3 0-16,3 5-8 0,-1-7 0 0,-2 7 0 0,0-7 0 15,3 3 0-15,0-3 0 0,-1 0 0 0,-1 4 0 16,-4-2 0-16,3-2 0 0,3 7 0 0,-1-4 0 16,-4 1 0-16,2-1 8 0,-5 4-8 0,2 0 0 15,-2 4 8-15,-1-1-8 0,1-3 0 0,-3 4 8 16,0-4 3-16,6 3 0 0,-1 1 0 0,1-4 0 15,-1 5 3-15,0-2 1 0,-2 4 0 0,3-7 0 16,-1 7-3-16,0-7 0 0,1 0 0 0,-1 4 0 16,3 3-2-16,0-7-1 0,-2 0 0 0,-1 3 0 15,3 1-9-15,-3-4 0 0,1 0 0 0,-1 0 0 16,-2 7 0-16,2-7 8 0,3 5-8 0,0-2 0 16,-2-3 9-16,2 4-9 0,0-4 10 0,3 3-10 15,-6-3 8-15,0 4-8 0,1-4 0 0,-1 3 0 0,3-3 8 0,-2 4-8 16,2-1 0-16,0-3 9 0,-3 0-9 0,3 4 0 15,-2-4 9-15,-1 0-9 0,-2 3 0 0,-1 1 8 16,-1-4-8-16,-1 5 0 0,2-10 15 0,-2 5-2 16,3 0 0-16,0 0 0 0,-8 0 9 0,2-7 2 15,3 7 0-15,-5-4 0 0,3 1-4 0,-4-1 0 16,-1 1 0-16,-4-1 0 0,1 1 0 0,-1-1 0 16,-2-4 0-16,0 8 0 0,-5 0-8 0,-1 0-3 15,-2-2 0-15,-3-3 0 0,3 5 7 0,-8 0 2 16,6-4 0-16,-6 4 0 0,0 0 0 0,0 0 0 15,0 0 0-15,0 0 0 0,0 0-6 0,0 0 0 16,0 0-1-16,0 0 0 0,0 0-11 0,0 0 0 16,0 0 0-16,0 0-11 15,0 0-27-15,0 0-6 0,0 0 0 0,0 0-1 16,5 0-38-16,0 0-7 0,-5 0-2 0,8 0-550 0,3 0-110 0</inkml:trace>
  <inkml:trace contextRef="#ctx0" brushRef="#br0" timeOffset="4967.35">6842 2835 1116 0,'0'0'49'0,"0"0"11"0,0 0-48 0,0 0-12 0,0 0 0 0,0 0 0 31,0 0-19-31,0 0-5 0,0 0-2 0,0 0 0 0,0 0 2 0,3-3 1 0,-1-4 0 0,-2 7 0 16,0 0 43-16,6-4 9 0,-1 1 2 0,0-1 0 16,-5 4 24-16,6-5 5 0,2 5 0 0,-1-2 1 15,-1 2-16-15,-1 2-3 0,6-4-1 0,-3 2 0 16,2 0-1-16,1 2-1 0,2-2 0 0,-2 5 0 16,2-5-7-16,0 4 0 0,-2-1-1 0,4-3 0 15,4 4-2-15,0-1 0 0,-1-3 0 0,3 4 0 0,0-4-9 0,1 0-1 16,-1 0-1-16,0 0 0 0,3 0-4 15,-1 0-1-15,4-4 0 0,-1 4 0 16,4-3-1-16,-1 3 0 0,2-4 0 0,1 4 0 0,3-3-4 0,-4-1-8 16,1 4 11-16,0-5-11 0,0 5 0 0,-1-2 0 15,6-3 0-15,-5 5 0 0,-5-3 8 0,4-1-8 16,6 4 0-16,-2-3 0 0,-9 6 0 0,3-3 0 16,0 0 0-16,3 0 0 0,-5 4 0 0,-1-4 0 15,-2 3 0-15,0-3 0 0,2 5 0 0,-5-5 0 16,-2 2 0-16,5-2 0 0,2 5 18 0,-2-5 0 15,-8 0 0-15,5 4 0 0,3-1-27 0,0 4-6 16,-3-7-1-16,-3 0 0 0,1 4 16 0,2-4 0 0,5 3 0 0,-4-3 0 16,-4-3 0-16,3 3 0 0,3-4 0 15,0 4 0-15,-6-3 0 0,4-1 0 0,-1 4 0 0,0 0 0 16,5 0 18-16,-4-3-3 0,-7-1-1 0,7 4 0 16,1 0-14-16,-1 0 0 0,-7 0 0 0,1 0 0 15,0 0 20-15,0 0-3 0,-3 0 0 0,3 4 0 16,-3-1-1-16,3-3 0 0,-3 0 0 0,3 4 0 15,-2-4-6-15,-1 3-2 0,0-3 0 0,3 0 0 16,0 0-8-16,-3 0 0 0,0 0 9 0,0 0-9 16,1 0 0-16,-1 0 0 0,-2 0 0 0,2 0 8 15,0 0 7-15,-2 0 1 0,-4 0 1 0,1-3 0 16,0 6-17-16,3-3 0 0,-3 0 0 0,-3 0 0 16,3 0 19-16,-3 0-3 0,3 4-1 0,0-4 0 0,0 0 0 15,-2 0 0-15,1-4 0 0,1 4 0 0,0 0-3 16,0 0 0-16,-2 4 0 0,1-4 0 0,1-4 0 0,0 4-1 15,0 0 0-15,-2 0 0 0,-6 0-11 0,8 0 12 16,2 4-12-16,-5-4 12 0,3 0-4 0,0 0-8 16,-2 0 12-16,-1 0-4 0,3 0 1 0,0 0 0 15,-3 0 0-15,3 0 0 0,-3-4-9 0,1 4 8 16,-1 0-8-16,3 0 8 0,-3 0-8 0,0-3 0 16,1 3 9-16,-6 0-9 0,5-4 0 0,0 4 8 15,-5 0-8-15,6-3 0 0,-6 3 0 0,0 0 9 16,0 0-9-16,0 0 0 0,2-4 9 0,-2 4-9 15,0 0 0-15,0 0 9 0,0 0-9 0,0 0 0 16,0 0 0-16,0 0 0 16,0 0-60-16,0 0-18 0,0 0-3 0,0 0-984 0</inkml:trace>
  <inkml:trace contextRef="#ctx0" brushRef="#br0" timeOffset="6990.08">13536 2755 633 0,'0'0'56'0,"0"0"-44"0,0 0-12 0,0 0 0 31,0 0-19-31,0 0-5 0,5 5-2 0,1-3 0 0,-1-2 9 0,3 5 1 0,-5-5 1 0,-3 0 0 31,7 0-70-31,-1 2-15 0,-6-2-2 0,5 0-1 0,-5 0 287 0,8 5 58 0,-3-1 11 0,1-1 3 16,-6-3-152-16,5 4-29 0,0-1-7 0,0 1 0 15,3-1-23-15,-2 1-4 0,-1-1-1 0,3-3 0 16,0 5-8-16,2-5-3 0,1 0 0 0,0 0 0 16,4 0-7-16,-1 0-2 0,2 2 0 0,2-4 0 15,1-3-5-15,2 5-2 0,0 0 0 0,3-3 0 16,2 3 2-16,1 0 0 0,-1 0 0 0,1 0 0 15,-1 0-1-15,1 0 0 0,2 0 0 0,-3 0 0 16,3 0 5-16,-2 3 1 0,2-3 0 0,0 0 0 0,3 0-12 0,-3 5-8 16,2-5 12-16,1 0-12 0,3 2 21 0,-4 3-2 15,-2-1-1-15,1-1 0 0,4-3-2 0,-2 4-1 16,2-1 0-16,1-3 0 0,-1 0-6 0,3-3-1 16,0 3 0-16,0 0 0 0,-3 0-8 0,3 0 0 15,-2 0 0-15,-3 0 8 0,-1 0-8 0,-2 0 0 16,3-4 0-16,-3 4 8 0,3 0-8 0,-5 0 0 15,-4 0 0-15,1 0 0 0,-3 0 0 0,0 4 0 16,-5-1 0-16,0 1 0 0,3-1 8 0,-6 1-8 16,0-1 8-16,-5 4-8 0,0-7 0 0,0 5 0 15,0-3 8-15,0 3-8 0,-8-5 0 0,8 7 8 16,0-7-8-16,-8 0 8 0,0 0-8 0,5 7 0 0,-5-7 9 0,0 0-9 16,5 0 0-16,-5 0 0 0,0 0 0 0,0 0 8 15,0 0-8-15,0 0 12 0,0 0-4 0,-2 4 0 16,-4-4-8-16,-2 0 0 0,-2 0 8 0,-3-4-8 15,-1 4 0-15,1 0 0 0,-5 0 0 0,-1 0 0 16,-5 0 0-16,1-3 0 0,-4-1 0 0,3 4 0 16,-5 0 0-16,0 0 0 0,-3 0 0 0,-2 0 0 15,0 0 0-15,-4 0 0 0,-1 0 0 0,-4 0 0 16,1 0 0-16,2 0 0 0,-5 4 0 0,3-1 0 16,2-3 0-16,-2 4-10 0,-6-4 10 0,4 3 0 15,-1-3 0-15,-3 5 0 0,0-3 0 0,1-2 0 16,2 5 0-16,0-5 11 0,0 2 0 0,0-2 0 15,0 0-1-15,2 5 0 0,6-5 0 0,0 0 0 16,3 0 1-16,2 0 0 0,6 0 0 0,2 0 0 0,0 4-11 0,6-4 12 16,4 3-12-16,1-3 12 0,3 0-12 0,4 0 0 15,1 0 9-15,5 0-9 0,0 0 0 0,0 0-10 16,0 0 1-16,8 4 0 0,0-1-7 0,2-3-2 16,1 4 0-16,5-4 0 0,2 0 8 0,1 3 2 15,2-3 0-15,6 0 0 0,-1 0 8 0,6 4-10 16,0-4 10-16,5 0-10 0,-3-4 10 0,8 4 0 15,-2-3 0-15,5-1 0 0,3 1 0 0,2-1 8 16,0-3 0-16,3 7 0 0,-3-7-8 0,3 2 0 16,-5 3 8-16,5-6-8 0,-3 4 8 0,3 4-8 15,-5-3 10-15,-3-1-10 0,0 4 0 0,-3-3 0 16,-2-1 0-16,-3 4 0 0,0 0 0 0,0-5 0 16,-3 3 0-16,0 2 0 0,-4 0 0 0,1-5 0 0,-4 5 0 15,-1 0 0-15,-2 5 8 0,0-5-8 16,-3-5 0-16,-2 5 0 0,-4 5 8 0,1-5-8 0,-2 0 0 0,-1 0 9 15,-3 0-9-15,-2 0 0 0,-2 0 0 0,-6 0 0 16,0 0 9-16,0 0-9 0,0 0 10 0,0 0-10 16,0 0 0-16,0 0 0 0,-6 0 0 0,-4 2 0 31,-4 3-80-31,1-5-20 0,-3 0-3 0</inkml:trace>
  <inkml:trace contextRef="#ctx0" brushRef="#br0" timeOffset="10360.82">13666 2818 1440 0,'0'0'128'0,"0"0"-103"0,-6 3-25 0,-1-3 0 16,7 0 52-16,-6 0 6 0,1 4 1 0,5-4 0 16,0 0-74-16,0 0-14 0,-5 3-3 0,5-3-1 15,0 0 33-15,0 0 11 0,0 7 0 0,0-7 0 16,0 7 9-16,5 0 1 0,-2-2 1 0,2 2 0 16,0 0 4-16,0-3 1 0,6-1 0 0,0 4 0 15,2 0-7-15,3-2-2 0,0-3 0 0,5 3 0 0,3-1-5 0,5-1-1 16,2-3 0-16,6 0 0 0,3 0-1 0,2 0-1 15,3-3 0-15,3-1 0 0,2-1 0 0,3 3 0 16,3-3 0-16,-1-2 0 0,-2 4 6 0,3-4 0 16,-1 0 1-16,1-2 0 0,0 2 1 0,-1 5 0 15,1-3 0-15,-3 5 0 0,-3-3-18 0,-5 3 0 16,-3 0 8-16,1-4-8 0,-1 4 16 0,-5 0 0 16,-3 4 0-16,-2-4 0 0,0 3 12 0,-6-3 1 15,-2 0 1-15,0 5 0 0,-6-3-4 0,1-2-1 16,-3 5 0-16,0-5 0 0,-3 0-14 0,0 0-3 15,-2 0-8-15,-1 0 12 0,1-5-4 0,-3 5-8 16,0 0 11-16,-3 0-11 0,-5 0 0 0,5-2 0 0,1-3 0 0,-6 5 0 16,0 0-12-16,0 0-10 0,0 0-2 15,0 0-662 1,0 0-133-16</inkml:trace>
  <inkml:trace contextRef="#ctx0" brushRef="#br0" timeOffset="12179">14364 2976 864 0,'0'0'76'0,"8"0"-60"16,5 5-16-16,1-3 0 0,4 3 209 15,1-5 39-15,2 4 8 0,5-4 2 16,6 3-214-16,5-6-44 0,3-1 0 0,2 4-16 0,6-5 16 0,-1 3 8 16,4-3 0-16,-1 5-8 0,-2-7 14 0,4 4-4 15,4-1-1-15,-6 4 0 0,1-3-9 0,-4-1 0 16,-2 4 0-16,-3 0-539 15,-4 0-105-15</inkml:trace>
  <inkml:trace contextRef="#ctx0" brushRef="#br0" timeOffset="13181.84">17478 2849 1335 0,'0'0'59'15,"0"0"13"-15,0 0-58 0,0 0-14 0,6 0 0 0,2 5 0 16,-3-5 30-16,5 0 3 0,1 2 1 0,2-2 0 16,1 0 23-16,4 0 5 0,1 0 1 0,-1 0 0 15,3 0-8-15,3-2-2 0,0 2 0 0,0 0 0 16,5-5-15-16,0 3-3 0,5-3-1 0,3 2 0 0,0-1-15 0,6 1-3 16,-4-1-1-16,6 4 0 0,0-3-15 0,3-1 8 15,2 4-8-15,3-3 0 0,0-1 10 0,3 4-10 16,2 0 10-16,0 0-10 0,3 0 33 0,-3 0 1 15,6 0 0-15,2-5 0 0,0 5-2 0,-3 0 0 16,1-2 0-16,2 2 0 0,3 0-10 0,-3-5-2 16,3 5-1-16,0-3 0 0,-6 3-19 0,1-4 0 15,-1 1 8-15,-2-1-8 0,-5 4 12 0,-1-7-2 16,-2 7 0-16,-3-3 0 0,-2-1 9 0,0-3 1 16,-4 7 1-16,-1-5 0 0,-1-2 5 0,-5 0 1 0,3 4 0 0,-3-1 0 15,0 4 3-15,-3-7 1 0,1 7 0 0,-1-3 0 16,1-1-15-16,2-1-2 0,-3-2-1 0,3 7 0 15,0-3-4-15,-3-1-1 0,1 1 0 0,-3-1 0 16,-3 1-8-16,0-1 0 0,-5 1 0 16,-3-1 0-16,-3 4 0 0,-2 0 0 0,0 0 0 0,-3 0 0 15,-2 0 9-15,2-5-9 0,-5 5 10 0,0 0-10 16,-3 0 10-16,3 0-10 0,-5-2 10 0,-3 2-10 16,0 0 8-16,0 0-8 0,8 2 0 0,-3 3 0 15,-5-5 0-15,3 4 0 0,2-1 0 0,0 4 0 16,3-3-20-16,-2 3-9 15,-1-4-3-15,5 2-789 0,4-3-159 0</inkml:trace>
  <inkml:trace contextRef="#ctx0" brushRef="#br0" timeOffset="17384.14">3688 4542 673 0,'0'0'29'0,"0"0"7"0,0 0-28 0,6 0-8 0,2-2 0 0,-3-3 0 15,3 5 26-15,2-2 4 0,4 2 1 0,-4-5 0 16,6 5-7-16,-5 0 0 0,7 0-1 0,1 0 0 16,2 5-1-16,3-5 0 0,-1 0 0 0,1 2 0 15,0-2-4-15,0 5-1 0,2-3 0 0,3-2 0 16,-2 5-2-16,5-5-1 0,2 0 0 0,3 2 0 16,3 3 0-16,-1-5 0 0,1 5 0 0,2-5 0 15,1 2-2-15,7-4-1 0,0-3 0 0,3 5 0 16,0 0 1-16,0-5 0 0,3 3 0 0,-6 2 0 15,3-5 22-15,-3 5 5 0,0-7 1 0,1 5 0 16,-1-3-17-16,0 5-3 0,-2-2-1 0,-3 2 0 0,-3-5 5 16,0 5 0-16,3-2 1 0,-5 2 0 0,0-5-5 0,5 5-2 15,0 0 0-15,0 5 0 0,0-5-18 0,2 0 0 16,1 0 8-16,0-5-8 0,5 5 0 0,-1 0 0 16,4 0-11-16,-6 0 11 0,1 0 0 0,-4 0 0 15,6 0 0-15,-3-2 0 0,3-3 0 0,-2 5 0 16,1 0 9-16,-1 0-9 0,-6 0 0 0,-3 0 0 15,-2 0-9-15,2 0 9 0,3 0 0 0,-3-5 0 16,1 5 0-16,-4 0 0 0,4 0 0 0,-1 5 0 16,-2-5 0-16,-3 0 0 0,0 7 0 0,3-7 0 15,2 0 9-15,-2 0-9 0,-3 0 0 0,0 0 0 0,0 0 0 0,0 0 0 16,-3 0 0-16,-2 0 0 16,-3 0 0-16,0 0 0 0,-2 0 10 0,-1-2-10 0,-2-3 12 0,0 5-12 15,5-5 0-15,-3 5 0 0,-2-2 0 0,2-3-12 16,-2 5 12-16,0 0 16 0,-3-2-3 0,-2 2-1 15,-1-5-4-15,-2 5 0 0,-3 0-8 0,-2 0 12 16,-3 0-12-16,0 0 0 0,0 0 0 0,-8 0 0 16,0 0 0-16,0 0 0 0,0 0 0 0,0 0 0 15,0 0 0-15,0 0 0 0,0 0 0 0,0 0 0 16,0 0-12-16,0 0-8 0,-5 0-1 0,2 0-685 16</inkml:trace>
  <inkml:trace contextRef="#ctx0" brushRef="#br0" timeOffset="21775.26">13676 5492 288 0,'0'0'25'0,"0"0"-25"0,0 0 0 0,0 0 0 16,0 0 126-16,0 0 20 0,6-2 4 0,-1 2 1 16,-5 0-102-16,10 0-20 0,-2-5-4 0,3 5-1 15,0 0 9-15,2-2 2 0,-3-3 0 0,4 5 0 16,2 0 1-16,2-2 1 0,-5-3 0 0,3 5 0 16,0 0-10-16,3-2-3 0,-1-3 0 0,1 5 0 15,2 5-12-15,0-5-2 0,3-5-1 0,-3 5 0 16,5 0-9-16,1 0 8 0,-1 0-8 0,3 0 8 0,0 0-8 0,3-5 0 15,5 3 0-15,0 2 8 0,-2 0-8 0,-1 0 0 16,3 0 0-16,-5-5 0 0,0 10 0 0,-3-5 0 16,-3 0 0-16,1 0 8 0,-1 2-8 0,1-2 8 15,-4 5-8-15,1-5 8 0,0 0-8 0,-3 5 0 16,-5-3 0-16,3 3 8 0,-1-3-8 0,1-2 10 16,-6 5-10-16,3-3 10 0,-3-2-10 0,0 5 0 15,0-5 0-15,-2 0 0 0,0 0 0 0,-3 0 8 16,-1 0-8-16,1 0 0 0,0 0 0 0,-8 0 8 15,0 0-8-15,0 0 0 0,6-5 17 0,-1 3-1 0,-2-3-1 0,-3 5 0 16,0 0 15-16,0 0 3 0,0 0 1 0,2-7 0 16,1 0-18-16,-1 0-4 0,-2 2-1 0,0 5 0 15,0 0 0-15,3-2 0 0,0-5 0 0,-1 2 0 16,-2 5-3-16,3-7 0 0,2 0 0 16,-2 0 0-16,0 2 0 0,-1-2-8 0,1 0 12 0,0 0-4 15,-1 0 17-15,-2 0 3 0,3 0 1 0,0-5 0 16,-3 5-29-16,2-7-15 0,1 7 2 0,-1-5 0 15,-2 3 13-15,0-3 0 0,3-2 0 0,-3 7 10 16,3-5-10-16,-1-2 0 0,1 2 0 0,-3-2 0 16,3 0 8-16,-1 2-8 0,-2-2 12 0,3 0-4 15,-3 0 0-15,3 0-8 0,-3 0 12 0,2-3-4 16,1 3-8-16,0 0 0 0,-3-5 0 0,0 5 0 16,0 0 0-16,-3 2 8 0,3-2-8 0,-3-7 0 15,1 7 8-15,-1-5-8 0,-2-2 8 0,2 2-8 0,-2-2 0 0,-1 0 0 16,1-5 0-16,0 5 0 0,-3-5 0 0,3 0 0 15,-3 5 8-15,2-5-8 0,1 7 0 0,0-2 0 16,0 0 0-16,-1 2 0 0,1 0 0 0,2 3 0 16,-2-3 0-16,5 0 0 0,-3 5 0 0,-2-5 0 15,5 5 0-15,-3 0 0 0,1 0 0 0,2 0 0 16,0-5 0-16,0 7 0 0,-3 3 0 0,3-3 0 16,0-7 0-16,0 5 0 0,0 7 0 0,0-7 0 15,0 2 0-15,0 5 0 0,0 0 0 0,0 0 0 16,-2-2 0-16,2-1 0 0,0 8 0 0,0-3 0 15,-3-2 0-15,3 7 0 0,-5 0 0 0,-1 0 0 0,1 0 0 16,0 0 0-16,-3 0 0 0,-3 5 0 0,1-5-11 0,-1 2 11 16,3 3-11-16,-5-3 11 0,0-2-13 0,-1 5 5 15,-1-5 8-15,1 5 0 0,-4-3-9 0,-1 3 9 16,1-3-9-16,-1-2 9 0,1 0-12 0,-1 0 12 16,-2 0-11-16,0 0 11 0,-6 0-10 0,1 0 10 15,-3 0-10-15,0-2 10 0,0 2-10 0,-1 0 10 16,1-5 0-16,3 5-9 0,-3 0 9 0,2 0 0 15,1 5 0-15,-1-5 0 0,4-5 0 0,-1 5 0 16,-3 0 0-16,4-2 0 0,-1 2 0 0,3 0 0 16,-3 0 0-16,5 0 0 0,-2 0 0 0,5 0 0 15,0 2-10-15,0 3 10 0,3-3-12 0,0 3 12 16,2-3-12-16,1 5 12 0,-1 0-12 0,3-2 12 16,0 2 0-16,0 0 0 0,0 0 8 0,3 0-8 15,0 0 0-15,2 0 0 0,-2 3 0 0,2-3 0 0,1 0 0 16,-1 0 0-16,0 2 0 0,-2-4 0 0,5 2 0 0,-3 5 0 15,-2-5 0-15,3 0 0 0,-1 0 0 0,-2 5 0 16,2-3-8-16,-2-2 8 0,-1 5 0 0,4-3 0 16,-4 3 0-16,1-5 0 0,2 7 0 0,1-2 0 15,-1 0 0-15,1 2 0 0,2 0 0 0,0 0 0 16,-3 5 0-16,6-5 0 0,-3 0 0 0,2 5 0 16,-2 2 0-16,0 0 0 0,3 3 0 0,-3-3 0 15,0 0 0-15,0 5 0 0,0-5 0 0,-3 0 0 16,1 5-8-16,-1-7 8 0,0 7 0 0,1-5 0 15,-1 0 0-15,0 0 0 0,-2 3 0 0,2-3 0 16,-2 0 8-16,2-2-8 0,-2 2 0 0,2 0 0 16,1-2 0-16,-1 0 0 0,-2 0 0 0,0-3 0 0,2-2 0 0,0 5 0 15,1-5 0-15,-1-2 0 0,-2 2 0 16,2-2 0-16,0-3 10 0,1 3-10 0,-1 2 10 16,1-7-10-16,2 0 0 0,-3 0 8 0,0-2-8 0,1 2 0 15,2-7 8-15,0 0 0 0,0 0-8 0,0 7 12 16,0-2-2-16,0-5-1 0,0 0 0 0,0 0 0 15,0 0 0-15,0 0 0 0,0 0 0 0,0 0 0 16,0 0-9-16,0 0 0 0,0 0 9 0,5 2-9 16,-5-2 0-16,0 0 8 0,3 7-8 0,-3-7 0 15,0 0 8-15,0 0-8 0,0 5 8 0,0-5-8 16,2 2 0-16,-2-2 0 0,3 7 0 0,-3-7-8 16,0 0 8-16,0 0 0 0,0 0 0 0,0 0 0 15,0 0 0-15,0 0 0 0,5 0 0 0,3 0 0 0,0 0 0 16,0 0 0-16,0 0 0 0,2 0 0 0,1 0 0 15,0 0 0-15,2-2 0 0,3-3 0 0,0 5 0 16,5 0 0-16,-3 0 0 0,3 0 0 0,6-2 0 0,-1 2 0 16,1-5 0-16,2 5-8 0,0-2 8 15,0 2 8-15,3-5-8 0,0 5 11 0,-1 0-11 0,6-2-9 16,0-3 9-16,0 5-13 0,1 0 13 0,-1-2 0 16,-3 4 0-16,-2-2 0 0,-3 0-16 0,-5 7-4 15,-3-2-1-15</inkml:trace>
  <inkml:trace contextRef="#ctx0" brushRef="#br0" timeOffset="23398.58">21402 5471 115 0,'0'0'10'0,"0"0"-10"15,0 0 0-15,8 0 0 0,0-2 180 0,0-3 33 16,0-2 7-16,0 7 2 0,2-5-114 0,6 5-24 16,0-2-4-16,3 2 0 0,-1-5-19 0,6 5-3 15,0-7-1-15,5 7 0 0,3 0-26 0,-3 0-6 16,5 0-1-16,3 0 0 0,0 5-16 0,8-5-8 15,0 0 8-15,11 0-8 0,-3 2 8 0,0 3-8 16,-8-5 8-16,0 2-8 0,8-2 0 0,-6 0 0 16,1 0 0-16,-3 0 0 0,-3 5 0 0,-8-3 0 15,-2 3 0-15,-8-5 0 0,0 7 0 0,-6-7 0 16,-7 0 0-16,0 7 0 0,-4-7 0 0,-7 0-19 0,0 0 3 0,0 0 1 31,-2 0-36-31,-6 5-7 0,-3-3-2 0</inkml:trace>
  <inkml:trace contextRef="#ctx0" brushRef="#br0" timeOffset="26806.69">3715 7197 345 0,'0'0'15'0,"0"0"4"0,0 0-19 0,8 0 0 16,-3 0 0-16,6 0 0 0,-3 0 122 0,-1 0 21 16,-1 0 4-16,2 0 1 0,8 0-100 0,-3 0-20 15,3 0-4-15,2 3-1 0,3 2-11 0,1-5-1 0,-1 7-1 0,2-7 0 16,4 4-1-16,-1-1 0 0,1-6 0 0,5 3 0 16,2-4 9-16,3 4 2 0,5 0 0 0,3 0 0 15,0 0 7-15,-2 0 1 0,4 0 1 0,4 0 0 16,1-3-7-16,1-1-2 0,3 4 0 0,0 0 0 15,-1-5 4-15,1 2 0 0,2 3 0 0,-3-4 0 16,4 1-11-16,1 3-1 0,1 0-1 0,0 0 0 16,-3 0 5-16,6 0 0 0,-1 0 1 0,4 0 0 15,1 3-5-15,1 1-2 0,3-4 0 0,-1 0 0 16,-2 0-10-16,0 3 12 0,-1 2-12 0,-1 2 12 16,-1-3-12-16,0-1 0 0,0 1 9 0,0-1-9 15,0 4 10-15,-5-3-2 0,-3-1-8 0,-2 1 12 0,-1 4-21 16,-2-8-5-16,-2 0-1 0,-4 4 0 0,1-1 26 0,-6-3 5 15,-2 0 0-15,-3 0 1 0,-3 0-17 16,1 0-19-16,-4-3 4 0,1-1 1 0,3 4 14 0,-6 0 0 16,-3-8 0-16,3 8 0 0,-2-4 0 0,-1 1 15 15,-2 3-2-15,2-4 0 0,-2 4-22 0,-3 0-5 16,-2-7-1-16,2 7 0 0,-2-3 15 0,-1 3 0 16,-5-4 0-16,3-3 10 0,0 7 1 0,-3-7 0 15,1 2 0-15,-4 2 0 0,1 3-11 0,-3-4-16 16,2 1 4-16,-4-1 1 15,-1 4-25-15,-2 0-4 0,-3 0-2 0</inkml:trace>
  <inkml:trace contextRef="#ctx0" brushRef="#br0" timeOffset="30700.53">12700 8188 403 0,'0'0'36'0,"8"-5"-36"16,0 3 0-16,2-3 0 0,-2 2 80 0,0-1 8 16,0 1 3-16,0-1 0 0,0 4-67 0,0 0-12 15,-8 0-4-15,8-3 0 0,-3 3 3 0,3-4 0 16,-2 4 0-16,1 4 0 0,-1-1 8 0,2-3 1 15,0 0 1-15,2 4 0 0,-2-1-1 0,3-3 0 16,2 0 0-16,0 0 0 0,3 4 20 0,3-4 3 16,4 0 1-16,4 0 0 0,-1-4-13 0,6 4-3 15,5-3 0-15,0-1 0 0,0 4 13 0,0 0 3 16,3-3 0-16,-3 3 0 0,3-4-33 0,-3 4-11 16,0 4 0-16,2-4 9 0,1 3 0 0,-3-3 0 0,-2 0 0 15,2 7 0-15,-3-7-9 0,0 4 0 0,-2-4 0 0,3 3 0 16,2-3 0-16,0 5-16 0,0-5 4 0,2 0 1 15,4 0 11-15,4 0 0 0,-2 0 0 0,3 0 8 16,5-5-8-16,-3 5 0 0,0-3-11 0,3-1 11 16,-2 4 0-16,-1 0 0 0,-3 0 0 0,-4-3 0 15,-1-1 0-15,0 4 0 0,-2 0 0 0,2 0 10 16,-4 0-2-16,-1 0-8 0,-3 0 12 0,0 0-4 16,-2 0-8-16,0 0 0 0,-3 0 0 0,0 4 0 15,-2-4 0-15,2 3 0 0,0-3 0 0,2 0 0 16,1 0 0-16,0 0 0 0,-3 0 0 0,3 0 0 15,2 0 9-15,-5 0-9 0,0 0 10 0,3 4-10 16,-5-4 0-16,2 3 0 0,-5 2 0 0,2-5 0 16,0 0 0-16,-2 2 0 0,3-2 0 0,-6 0 0 0,-3 0 0 15,1 0 0-15,-3 0 0 0,2 0 0 0,-2 0 8 0,0 0-8 16,-3 0 0-16,1-2 9 0,-1 2-1 0,-3 0 0 16,6-5 0-16,-5 5 0 0,-1 0 16 0,1 0 4 15,0-3 0-15,-1 3 0 0,-2-4-28 0,0 4 0 16,3 0 0-16,-3 0 0 0,2 0 0 0,1 0 0 15,-3 0 0-15,2 0 0 0,1 0 0 0,-3 0 0 16,2 0 0-16,1 0 0 0,0 0 0 0,-4 0 0 16,4 0 0-16,-3 0 0 0,0 0 0 0,3 0 8 15,-4-3 2-15,1-1 0 0,-2 4-10 0,-1 0 8 16,0 0-8-16,1-3 8 0,-1-1 8 0,-5 4 2 16,0 0 0-16,2 0 0 0,4-5-3 0,-4 3-1 15,-2 2 0-15,3-5 0 0,-3 5 6 0,3-2 2 16,-3-3 0-16,2-2 0 0,-2 7-31 0,3-7-7 15,-3 0 0-15,-3 0-1 0,1 0 17 0,2 0 0 0,0-5 0 0,0 2 0 16,0-6 0-16,0 2 0 0,-3 0 0 0,3-5 0 16,0-2 0-16,0 0 0 0,0-5 0 0,0 4 0 15,0-3 0-15,0-4 0 0,0-1 0 0,0 6 9 16,0-6-9-16,-3 4 0 0,3-5 0 0,0 1 0 16,3 4 9-16,-3-5 0 0,0 1 0 0,3-3 0 15,-3 5 4-15,0-1 1 0,2-1 0 0,1 2 0 16,-3 2-6-16,0 0 0 0,3-2-8 0,-1 2 12 15,1-3-12-15,-3 8 11 0,3-5-11 0,-3 1 10 16,0 3-10-16,2-3 12 0,-2 6-12 0,0 2 12 16,0-2-12-16,0 5 0 0,-5-5 0 0,2 8 0 0,3 1 11 15,-2-1-3-15,-1-4-8 0,0 4 12 0,-2 4-4 16,0-3 0-16,2-2-8 0,-5 5 12 0,3 3-12 0,0-3 0 16,-3-3 0-16,0 3 0 0,0 0 0 0,-3 2 0 15,1-2 0-15,2 3 0 0,-6 4 0 16,1-3 0-16,0-1 0 0,-6 1 0 0,1 3 0 0,-3 0 0 15,-3-4-12-15,-2 4 12 0,-1 0-15 0,-5 0 4 16,1 0 1-16,-6 0 0 0,-3 0-7 0,0 4-2 16,-2-4 0-16,-1 3 0 15,-4-3-8-15,2 0-1 0,-5 0-1 0,-1 0 0 16,-4-3-4-16,5 3-1 0,-1-4 0 0,1 4 0 0,0-3 18 0,-6-1 4 16,1 4 1-16,-1 0 0 0,3-3 2 0,-2-2 0 15,2-2 0-15,-3 3 0 0,-5 1 0 0,0-1 0 0,-2 1 0 0,2-1 0 16,0-3 9-16,-2-1 0 0,-4 6 0 0,7-7 0 15,1 2 17-15,1 4 6 0,3-4 1 0,4 3 0 16,1-4-8-16,2 6-2 0,1-3 0 0,2-2 0 16,3 7-14-16,-1-4 0 0,4 4 0 0,1 0 0 15,1 0 0-15,3 0-13 0,0 4 4 0,-1-1 1 16,1 1 8-16,-1-4 0 0,-2 7 0 0,3-2 0 16,-3 2 0-16,3 0 0 0,-1-4 0 0,1 4 0 15,2 4 0-15,6-3 0 0,-1-1 0 0,3 0-8 16,3 0 8-16,3-3 0 0,-4 3 10 0,7 5-10 15,-1-5 0-15,-3 0 0 0,3 0 0 0,3 0 0 16,-3 0 0-16,3 5 0 0,0-5 0 0,0 3 0 16,-1-3 0-16,4 5 0 0,-1-5 0 0,-2-3 0 0,2 6-8 15,1-6 8-15,-3 3 0 0,2 1 0 0,3-1 0 16,-3 0 0-16,6 0 0 0,-3 0 0 0,3-3-12 0,0 3 12 16,2 5-12-16,3-5 12 0,-3 3-8 0,3-3 8 15,3 5 0-15,0-1 0 0,2-1-10 0,-2-3 10 16,4 5-8-16,-1 2 8 0,2 0 0 0,-3-3 8 15,3 8 0-15,-3-5 0 0,3 8-8 0,0-1 11 16,-3-2-11-16,1 2 12 0,-1 5-12 0,0-1 0 16,-2 4 9-16,2 1-9 0,0-2 0 0,1 8 0 15,-4-3 0-15,1 4 0 0,0-4 0 0,-3-2 0 16,0 6 0-16,0-4 0 0,-3 3 0 0,0-8 0 16,1 5 0-16,-1-7 0 0,0 7 0 0,1-5 0 15,-1 5 0-15,1-7 8 0,-1 2-8 0,0-2 0 16,-2-5 8-16,0 5-8 0,2-5 8 0,0-2-8 15,-2 2 10-15,2-2-10 0,3 0 8 0,0-3-8 0,0 3 0 0,3 0-726 16</inkml:trace>
  <inkml:trace contextRef="#ctx0" brushRef="#br0" timeOffset="32246.6">20995 7139 1072 0,'0'0'48'0,"0"0"9"0,0 0-45 0,5-3-12 16,0-1 0-16,-5 4 0 0,6 0 15 0,-4 0 1 15,6 0 0-15,-3 4 0 0,1 3-16 0,-4 0 0 16,4 5 0-16,-6 2 0 0,2 0 0 0,-2 8 0 15,-2-4 0-15,-1 4 0 0,3 3 12 0,-5 4 10 0,-1 1 2 0,1-2 0 16,3 5 21-16,-4 3 5 0,1 4 1 0,2-3 0 16,3 3-29-16,-2-2-6 0,-1 2 0 0,0 0-1 15,1-3-15-15,-1-1 9 0,-2 1-9 0,2-1 8 16,0-1-8-16,1 3 0 0,-1-6 0 0,1 1 0 16,-1-4 0-16,0-1 0 0,-2 2 10 0,5-8-10 15,-5 3 12-15,5-8-12 0,-6 6 12 0,4-6-12 16,-1 2 0-16,3-5 0 0,-3 0 0 0,3-2 0 15,0 2 20-15,0-2 1 0,0-5 0 0,0 0 0 16,6 0-21-16,-1-3 0 0,3-1 0 0,0-3 0 16,2 4 10-16,1-4-2 0,2-4-8 0,3 4 12 15,0-3-12-15,5-1 0 0,-2-3-9 0,2 7 9 16,-3-7-9-16,4 2 9 0,1 3-8 0,-1-3 8 16,4 3-29-16,-2-3-1 15,-3 2 0-15,8-1 0 0,-5 4 30 0,2 0-9 0,3 0 9 0,6-3 0 16,-1 3 0-16,3 0-8 0,6 0 8 0,-1 0 0 0,3 3 0 0,0-3 0 15,0 0 0-15,8 4 0 0,0-1 0 0,8-3 17 16,-1 5-2-16,-1-3-1 0,-1 5 6 0,0-2 2 16,-2-5 0-16,7 2 0 0,1 3-13 0,-4-5-9 15,-1 7 12-15,-1-7-12 0,-3 4 8 0,-2-1-8 16,8-3 0-16,-8 7 0 0,-3-7 0 0,-5 5 0 16,0-3 0-16,-5 3 0 0,-8-3 0 0,5-2 0 15,-3 0 8-15,1 0-8 0,-1 0 0 0,0 5 0 16,-2-5 0-16,5 0 0 0,-2 0 0 0,-1 0 0 15,0 0 8-15,-2 0-8 0,-5 0 0 0,-1 0 0 16,-2 0 0-16,-6 0 0 0,1 0 0 0,-8-5 0 0,4 5 0 16,-4 0 0-16,-8 0 16 0,5-2-3 0,0-3-1 0,-8 5 0 15,0 0 32-15,0-7 7 0,0 4 1 16,0-1 0-16,0 4-23 0,0-7-4 0,0 0-1 16,0 2 0-16,0-2 4 0,5 0 0 0,-3 0 0 0,1 0 0 15,5-5-28-15,0 5 0 0,0-2-9 0,2-3 9 16,1-2 0-16,-3 0 14 0,8-5-1 0,-6 0 0 15,6 2-13-15,-5-1 0 0,-3-4 0 0,0-3 0 16,0 3 16-16,2-3-4 0,-7-1 0 0,5 5 0 16,-5-5-3-16,2 0-1 0,-3-2 0 0,6 2 0 15,-8-3-8-15,8-3 8 0,-5-1-8 0,5-3 8 16,-8-1-8-16,5 1 8 0,-2-1-8 0,-3 2 8 16,0 9-8-16,-3-7 0 0,-2 5 0 0,2 6 0 15,-2-4 0-15,0 8 12 0,-3-8-12 0,-5 9 12 0,2-6-12 16,-2 6 0-16,-3-1 0 0,-8-1 8 0,6-2-8 0,-1 6 0 15,-2-3 0-15,-3-1 0 0,-2 2 0 0,-1-1-16 16,1 3 3-16,-11 1 0 0,0 3 13 0,-3-4 0 16,0 8 0-16,-5 0-9 0,0-4 17 0,0 4 3 15,-5-8 1-15,0 11 0 0,-6-6-12 16,-5 6 0-16,-10-3-12 0,2 4 12 0,3-2-20 0,-6-2 4 16,-4 3 1-16,2-3 0 0,0 0 5 0,0 0 1 15,-1-1 0-15,-1 1 0 0,-6 3 9 0,8 1 0 16,2-1 0-16,-5 1 0 0,3-1-8 0,-2 4 0 15,-1-3 0-15,5 3 0 0,6-4 8 0,0 8 0 0,5-4 8 16,-5 3-8-16,0-3 0 0,5 4 0 0,8-4-10 16,6 3 10-16,7-3 0 0,6 0 9 0,-1 0 1 0,9 4 0 15,5 3-10-15,5-2 0 0,5-3 0 0,6 6-923 16</inkml:trace>
  <inkml:trace contextRef="#ctx0" brushRef="#br0" timeOffset="36863.83">7623 9084 712 0,'0'0'32'0,"5"-5"6"0,3 5-30 0,2-2-8 15,-2-3 0-15,6 0 0 0,2 3 12 0,-3 2 0 16,3-7 1-16,5 7 0 0,8-5-13 0,-8 5 8 16,-8-7-8-16,6 7 0 0,7-2 24 0,-2-3 0 15,-3 3-1-15,3-3 0 0,-3 5 21 0,6-2 4 16,-4 2 0-16,4-5 1 0,-3 5-17 0,5-5-3 0,8 3-1 0,-3 2 0 15,-2 0-18-15,2 0-10 0,6 0 10 0,5 0-10 16,-3 2 8-16,3-2-8 0,-2 0 0 0,7 5 0 16,6-5 11-16,-1 0-11 0,-2 0 12 0,3 0-12 15,-1 5 0-15,3-5 0 0,3 0 0 0,3 0-12 16,-3 0 12-16,-1 0 0 0,-1 0 0 0,4-5 0 16,1 5 0-16,2 0 16 0,0-5-3 0,0 3-1 15,0 2 5-15,0 0 1 0,3-5 0 0,3 5 0 16,-6 0-1-16,3-2 0 0,-6 2 0 0,1-5 0 15,-4 5-17-15,4 0 10 0,-1-2-10 0,1 2 8 16,-1-5-8-16,-4 5 0 0,-1 0 0 0,-3 0 8 16,4-7-8-16,-1 7 0 0,3-2 0 0,-6-3 8 15,1 5 2-15,-3 0 0 0,0 0 0 0,2-5 0 16,3 5 2-16,-2-2 1 0,0 2 0 0,-4 2 0 16,1 3-2-16,0 0-1 0,3-3 0 0,-3 5 0 0,0 0-10 0,-3 0 12 15,3 0-12-15,-3 5 12 0,-2-5-12 0,-1 0-11 16,6 0 3-16,-5 0 0 0,2 0 8 0,-2-2 0 15,2 2 0-15,-2 0 0 0,-1-2-8 0,1-3 0 16,2-2 0-16,1 0 0 0,-1 5 8 0,3-3 0 16,0-2 0-16,0 5 0 0,-3-5 10 0,-3 0 4 15,4 0 1-15,4 0 0 0,-2 0 5 0,3 0 0 16,-6 2 1-16,3 3 0 0,-5-5-8 0,2 0-1 16,3 0-1-16,-6 0 0 0,-2 0-11 0,-2 0 12 15,2 0-12-15,-6 0 12 0,1 5 3 0,-3-5 1 16,-5 0 0-16,0 2 0 0,-1-2 11 0,-2 0 2 0,1 5 1 15,-7-3 0-15,1-2-18 0,-3 0-4 0,-2 5-8 16,-3-5 12-16,2 2-12 0,-5-2 0 0,1 5 0 0,-1-5 0 16,-2 2 0-16,-4-2 0 0,-1 0 0 15,-6 0 0 1,0 0-40-16,0 0 0 0,0 0-1 0</inkml:trace>
  <inkml:trace contextRef="#ctx0" brushRef="#br0" timeOffset="43506.54">11777 351 1267 0,'0'0'112'0,"-6"-2"-89"0,-2-3-23 0,3 5 0 16,0-5 68-16,0 3 10 0,-1-3 2 0,4 3 0 0,-4 2-50 0,4-5-10 15,-4 3-1-15,4 2-1 0,-4-5 44 0,1 5 9 16,2-7 1-16,-2 7 1 0,0 0-21 0,2 0-4 16,-2 0 0-16,0 0-1 0,-1 7-11 0,-2-7-1 15,3 5-1-15,-3 2 0 0,0-5-2 0,-2 3-1 16,-1 2 0-16,-2 7 0 0,2-7-6 0,1 7-1 16,-6-2 0-16,3 2 0 0,-1 0-9 0,1 5-3 15,0-5 0-15,0 5 0 0,-3 2-12 0,5-9 9 16,3 7-9-16,-2-3 8 0,4-2 7 0,-2 3 1 15,6-3 0-15,-3 0 0 0,-1 0-16 0,6 5-18 16,-2-10 4-16,4 8 1 0,1-8 21 0,0 5 4 16,-1 3 0-16,3-1 1 0,1-4-13 0,2 2-12 15,-3 0 3-15,0 0 0 0,3 5 9 0,3-5 0 16,-3 1 0-16,0 1 0 0,2 0 0 0,-2 1 0 0,3-8 0 16,-1 5 8-16,1-2 2 0,0 0 1 0,-1-3 0 15,3-2 0-15,-2 5-11 0,2-9 0 16,0 6-10-16,3-7 10 0,0 3 0 0,-3-3 0 0,6-2 0 0,-1 0 10 15,1 0-10-15,-1 0 12 0,4 0-12 0,-4-7 12 16,1 7-12-16,-1-2 12 0,1-7-12 0,-3 6 12 16,-1-4-12-16,1 2 12 0,3-2-12 0,-3 0 12 15,0 0-12-15,2-5 10 0,-2 3-10 0,0-3 10 16,-3 5-10-16,3-7 0 0,0 2 0 0,-3-2 8 16,3 0-8-16,-3 2 8 0,0-4-8 0,-2-1 8 15,2 3-8-15,-2 0 12 0,-3 3-12 0,0-4 12 0,0-1-12 16,-3-1-16-16,-2 3 4 0,-3 0 1 0,0 0 11 0,0 2 0 15,-3-4 0-15,-2-1 0 0,-1 3 0 0,-2 0 0 16,3 2 0-16,-3-2 8 0,-2-2-8 0,2-1-12 16,0 3 4-16,-3 0 0 0,1 0 8 0,-1-5 0 15,3 5 0-15,-5 0 0 0,2 2 0 0,1-2 0 16,-4 2 0-16,1 3 0 0,-3-3 0 0,0 3 0 16,1-1 0-16,-4 3-8 0,-2 0 8 0,2 0 0 15,-2 0 0-15,0 0 0 0,0 7 0 0,-3-7 0 16,3 7 0-16,2 0 0 0,-2-5 0 0,3 5 0 15,-1 0 0-15,3 5 0 0,-2 0 0 0,2-3-8 16,3 5 8-16,-1 0 0 0,4-2 0 0,-1 2-8 16,1 0 8-16,-1 0 0 0,3 7 0 0,3-2-8 15,0 2 8-15,2 0 0 0,0 0 0 0,3 0-10 16,0 5 10-16,3 0 0 0,0-5-8 0,2 5 8 0,3-3 0 16,0 3 0-16,2-7 0 0,1-3 0 0,-1 3 0 0,4-5 0 15,2 7 0-15,2-7 0 0,1 5 10 0,4-5-2 16,4 0-8-16,-1 5 9 0,1-5-9 0,2 0 10 15,0-2 2-15,0-3 0 0,-2 5 0 0,-1 0 0 16,-2-7-4-16,0 5-8 0,-3 2 12 0,0-7-4 16,0 2-8-16,-2 6 8 0,-3-8-8 0,-3 4 8 15,-3 1-25-15,1-3-6 0,-3-2-1 0,-3 7 0 32,0 0-183-32,-5-7-37 0</inkml:trace>
  <inkml:trace contextRef="#ctx0" brushRef="#br0" timeOffset="43920.43">12565 826 57 0,'0'0'0'0,"0"0"0"0,0 0 0 0,5 0 0 16,1-2 308-16,-6 2 56 0,5 2 11 0,-5-2 2 15,0 0-225-15,5 7-44 0,-2 0-10 0,0 5-2 16,-3 0 4-16,-3-3 1 0,0 5 0 0,-2 1 0 16,-3 1-41-16,-3 0-8 0,3 1-1 0,-2-3-1 15,-3-5-25-15,-1 6-5 0,1 1 0 0,0-2-1 16,2-4-128-16,1 1-26 0</inkml:trace>
  <inkml:trace contextRef="#ctx0" brushRef="#br0" timeOffset="44449.88">13748 478 403 0,'0'0'17'0,"0"0"5"0,0 0-22 0,0 0 0 16,8 0 0-16,-3-7 0 0,0 7 260 0,3-5 48 16,0-2 10-16,0 5 2 0,3-3-192 0,-1 5-39 15,1-7-7-15,-1 7-2 0,1 0-17 0,0-7-4 16,-1 7-1-16,3-2 0 0,3-3-38 0,-2 0-8 15,-1 5-2-15,3 0 0 16,-1-2-34-16,-1-3-8 0,-1 3 0 0</inkml:trace>
  <inkml:trace contextRef="#ctx0" brushRef="#br0" timeOffset="44702.21">13753 452 1774 0,'0'0'158'0,"0"0"-126"0,0 0-32 0,5 5 0 15,-2-3 68-15,0 3 8 0,-1 2 2 0,1 0 0 16,0 0-40-16,-3 0-8 0,0 5-2 0,0-3 0 16,-3 3-9-16,0 7-3 0,-2-10 0 0,0 3 0 15,-1 2 4-15,-2 0 0 0,1-2 0 0,-1 2 0 16,-3 0-20-16,3-2 0 0,-3 2 0 0,1-2 0 15,2 5 0-15,-3-6-12 0,1-4 12 0,2 5-12 16,0-5-125-16,3 0-25 0,-1-2-5 0</inkml:trace>
  <inkml:trace contextRef="#ctx0" brushRef="#br0" timeOffset="44942.41">13983 452 633 0,'0'0'56'0,"0"0"-44"16,0 0-12-16,0 0 0 0,-2 5 339 0,-1-3 65 15,-2 10 14-15,2-5 2 0,-2 7-268 0,2-7-53 16,3 5-11-16,-3 0-3 0,1 4-16 0,2-9-3 16,0 10-1-16,2-8 0 0,1 10-36 0,0-5-7 15,2-2-2-15,3 2 0 0,0-5-12 0,0 3-8 0,2 2 10 0,1-2-10 16,0-10 0-16,2 6-13 0,0-4 1 0,3 1 0 31,2-5-164-31,1 2-33 0,-1-2-7 0</inkml:trace>
  <inkml:trace contextRef="#ctx0" brushRef="#br0" timeOffset="45543.82">14534 713 979 0,'0'0'43'0,"0"0"9"15,0 0-41-15,0 0-11 0,2 5 0 0,4-3 0 16,-4 6 235-16,1-4 45 0,-3 3 8 0,0 7 3 16,0-7-156-16,0 0-31 0,-3 5-7 0,1 2-1 0,-1 0-34 0,-2-2-7 15,-3 2-2-15,0 5 0 16,0-7-119-16,-3-3-24 0</inkml:trace>
  <inkml:trace contextRef="#ctx0" brushRef="#br0" timeOffset="46293.83">16015 177 748 0,'-10'-7'67'0,"10"7"-54"0,-6 0-13 0,1-5 0 16,-3 5 140-16,3-7 26 0,0 5 5 0,-1-3 1 15,1 3-79-15,-3-3-15 0,3 5-3 0,-1-7-1 16,-1 7 26-16,-1 0 6 0,0 0 1 0,-3 0 0 15,0 7-34-15,-2 5-6 0,0-5-2 0,-3 7 0 16,-2 5-31-16,-1-5-6 0,3 12-2 0,-2 0 0 16,-1 4 11-16,3 8 3 0,3-3 0 0,-3 5 0 15,3-7-15-15,0 5-2 0,2-3-1 0,3 0 0 16,6-2-22-16,2-7 9 0,0 2-9 0,5 5 0 16,5-7 9-16,4 2-9 0,-1-9 0 0,3 2 9 0,5-2-9 0,-3-12-9 15,6 7 9-15,5-9-13 16,0-5-83-16,6 0-17 0,2 0-3 0</inkml:trace>
  <inkml:trace contextRef="#ctx0" brushRef="#br0" timeOffset="46964.84">16447 264 1594 0,'0'0'71'0,"0"0"14"0,0 0-68 0,0 0-17 0,0 0 0 0,0 0 0 16,2-2 60-16,-2 2 9 0,5-5 2 0,3 5 0 16,-5-5 9-16,2 5 1 0,1 0 1 0,2 0 0 15,5 0-27-15,-3-2-6 0,-2-3-1 0,6 5 0 16,1 0-33-16,1 0-7 0,-2 0-8 0,-1-2 11 15,5 2-11-15,1 0 0 0,-1-5-10 0,-4 3 10 16,-7-3-143-16,7 5-22 0,-1 0-5 16,0 0-1-16</inkml:trace>
  <inkml:trace contextRef="#ctx0" brushRef="#br0" timeOffset="47219.19">16531 285 1324 0,'0'0'118'0,"0"0"-94"16,0 0-24-16,0 0 0 0,0 0 81 0,0 0 12 16,0 0 3-16,5 5 0 0,1-3-10 0,-1 3-2 15,0 2 0-15,-2 0 0 0,5 5 5 0,-3-3 1 16,-2 3 0-16,2 2 0 0,0-2-32 0,1 2-6 16,-4 0-2-16,-2 0 0 0,-2 0-22 0,2 5-5 15,0-5-1-15,-3 5 0 0,-2 0-9 0,2-5-1 16,3 0-1-16,0 5 0 0,-2-10-11 0,-1 3 0 15,3 2 0-15,0-2-764 47,3-5-159-47</inkml:trace>
  <inkml:trace contextRef="#ctx0" brushRef="#br0" timeOffset="47502.94">16999 532 1728 0,'-5'0'153'15,"5"0"-122"-15,0 0-31 0,0 0 0 16,0 0 95-16,0 0 13 0,0 0 2 0,5 0 1 16,-5 0-61-16,6 0-12 0,-6 0-2 0,8 7-1 15,0-7-10-15,-3 0-1 0,-5 0-1 0,0 0 0 0,8 5-12 0,-8-5-3 16,0 0 0-16,-3 2 0 0,6 5 31 0,-6 5 5 15,-2-5 2-15,-3 0 0 0,0 5-22 16,-3-10-5-16,6 10-1 0,-3 0 0 0,-2 2 13 16,2-7 2-16,0 5 1 0,3-3 0 0,-3 5-34 0,-3-7 0 15,3 5 0-15,0-5 0 16,3 7-168-16,-3-7-40 0,-13 5-8 0,10-5-1 0</inkml:trace>
  <inkml:trace contextRef="#ctx0" brushRef="#br0" timeOffset="47820.59">17407 304 1789 0,'0'0'79'0,"0"-2"17"0,3-3-77 0,-3 5-19 0,2-5 0 0,-2 5 0 16,0 0 56-16,0 0 8 0,0 0 2 0,0 0 0 15,0 0 22-15,3 5 5 0,0 2 1 0,-1 0 0 16,1 0-22-16,-3 7-5 0,0-2-1 0,0 9 0 16,0-7-27-16,0 5-6 0,-3 0-1 0,3 0 0 15,0 2-20-15,-2-7-4 0,2 7 0 0,-3-7-8 16,3 5 8-16,0-5-8 0,-3 0 0 0,1-2 0 15,2 2-19-15,-3-2-7 0,0-10-2 0,3 6-768 16,-2-4-155-16</inkml:trace>
  <inkml:trace contextRef="#ctx0" brushRef="#br0" timeOffset="48326.84">17444 271 1612 0,'-3'-7'144'0,"1"0"-116"16,-1 7-28-16,0-5 0 0,3 5 98 0,0-7 14 0,-2 5 2 0,2-3 1 16,0-2-39-16,2 7-7 0,1-7-1 0,2 0-1 15,1 7-7-15,2-7-2 0,2 2 0 0,1 3 0 16,-1 2-38-16,1-7-8 0,5 7-2 0,2-5 0 15,-2 5-10-15,0 0-9 0,3 0 9 0,-1 0-13 16,-2 0 13-16,0 5 0 0,-3 2 0 0,0-5 0 16,-2 8 0-16,-3-1 0 0,2 3 0 0,-4-3 0 15,-1 3 0-15,-2-5 0 0,-3 7 0 0,0-2 0 16,0 0-28-16,-6 4-4 0,4-4 0 0,-4-3 0 16,-4 3 20-16,2 2 3 0,-3-2 1 0,-2-5 0 15,0 0-15-15,2 0-2 0,-5 5-1 0,1-5 0 16,-1 2-8-16,2-4-2 0,-1 2 0 15,1 0 0-15,6-7 53 0,0 7 11 0,3-7 1 0,5 0 1 16,0 0-88-16,0 0-18 0,0 0-3 0,0 0-1 0,5 0 55 16,3-7 10-16,3 7 3 0,0 0 0 0,-1 0 12 0,3 0 0 15,-2 7 0-15,0-2 10 0,-1-3 27 0,3 3 6 16,-2 2 1-16,-1 5 0 0,1-3 4 0,2 3 2 16,-2-3 0-16,-3 3 0 0,2 2-22 0,-2-7-5 15,3 5-1-15,0 0 0 0,-4-3-8 0,4-2-2 16,2-2 0-16,0 5 0 0,1-6 16 0,-1 1 4 15,5-3 0-15,4-4 0 16,-1-3-192-16,-3 1-39 0,25-11-7 0,-12 1-2 0</inkml:trace>
  <inkml:trace contextRef="#ctx0" brushRef="#br0" timeOffset="48571.54">17939 97 2127 0,'0'0'47'0,"2"7"9"0,4 5 3 0,2-5 1 0,2 7-48 0,3-2-12 0,3-3 0 0,0 8 0 15,3-1 13-15,-1-4 1 0,1 0 0 0,5 4 0 16,-6-2 22-16,3 5 5 0,0 2 1 0,1-2 0 16,-1 7-23-16,-5-5-5 0,2 7-1 0,-2-2 0 15,-5-5 2-15,-1 5 0 0,-7-7 0 0,-3 7 0 16,-3-5 10-16,-5 0 3 0,-5-2 0 0,-3 2 0 15,-5-7-13-15,-5 5-3 0,-4 0 0 0,-9-5-768 16,-4 7-155-16</inkml:trace>
  <inkml:trace contextRef="#ctx0" brushRef="#br0" timeOffset="50782.25">10956 1141 1267 0,'0'0'112'0,"0"0"-89"0,0 0-23 0,0 7 0 16,0 1 122-16,0-1 20 0,0 4 4 0,0 3 1 16,3-2-52-16,-3 2-11 0,0 0-1 0,3 8-1 15,2-6-10-15,0-2-3 0,3 5 0 0,3-5 0 16,-1 3-22-16,4-6-5 0,1 3-1 0,4-6 0 15,0 3-33-15,4-11-8 0,-1 3 0 0,1-3 0 16,1-3 0-16,3-1-14 0,-4-3 3 0,7-8 1 16,-4 1 10-16,0 3 0 0,6-4 0 0,0 1 0 15,-6 7 0-15,3-5 0 0,-2 5 0 0,2 0-8 0,-2 0 8 0,-1 7 0 16,-2 5-9-16,-3-3 9 0,3 5 0 0,-6 0-11 16,1 1 11-16,-3-1-8 0,-3 4 8 0,0 1 0 15,-2-2 0-15,-1 1 0 0,-2 3 0 0,0-7 0 16,0 5 0-16,-3-5 0 0,1 5 0 0,-4-5 0 15,4 0 0-15,-4 0 8 0,-2 3-8 0,0-6 0 16,0-4 0-16,0 0 0 0,0 0 0 0,0 0 0 16,-5 3 0-16,5-3 0 0,0-3-18 0,3-1-2 15,-1-6 0-15,1-2 0 16,5 3-8-16,0-3-1 0,5 1-1 0,0-4 0 0,-2-3 10 0,2 3 3 16,6 1 0-16,-1 0 0 0,1 7 7 0,-1 2 2 15,3-4 0-15,-2 4 0 0,2 3 8 0,0 2-12 0,-2-5 12 0,2 5-12 16,0 7 12-16,0-7 0 0,0 5 8 0,3-3-8 15,3-2 11-15,-1 7-3 0,1-7 0 0,-1 5 0 16,3-2 0-16,-2 1 0 16,2-4 0-16,-3 3 0 0,1-3 21 0,-4 4 4 0,-1-4 1 0,-1-4 0 15,-5 1 8-15,-3 3 2 0,3 0 0 0,-3-7 0 16,-5 2-30-16,0 5-6 0,-3-9 0 0,0 4-8 16,-2-2 18-16,-3 0-3 15,0 0-1-15,0 0 0 0,-3-5-158 0,-2 5-32 0</inkml:trace>
  <inkml:trace contextRef="#ctx0" brushRef="#br0" timeOffset="51226.06">10941 1617 1911 0,'0'0'84'0,"0"0"19"0,0 0-83 0,0 0-20 0,7 7 0 16,-1-7 0-16,2 4 52 0,-3 3 7 0,3 0 1 0,3 0 0 15,2 8 28-15,0-1 7 0,-2-3 1 0,4 11 0 16,1-11-38-16,0 8-7 0,-3-5-2 0,1 0 0 16,-1 5-49-16,-3-5 0 0,-2 0-12 0,3 1 3 31,0-1 9-31,2-10-8 16,3-4 8-16,0-7-8 15,-6 0 30-15,1-5 6 0,-6-2 2 0,3 3 0 16,0-6-22-16,-3 1-8 0,0-1 0 0,-2-2 0 15,5 1 0-15,-3 3 0 0,-2-3 0 0,2 4 0 16,1 6-42-16,-1-1-14 0,0 0-4 0,0 6 0 16,-2 3-89-16,5 0-19 0,0 0-3 0,3 3-769 15</inkml:trace>
  <inkml:trace contextRef="#ctx0" brushRef="#br0" timeOffset="52333.59">11512 1769 1638 0,'-5'7'72'0,"5"-7"16"0,0 0-71 0,0 0-17 15,0 0 0-15,0 0 0 0,-3 0 116 0,0 0 19 16,1-7 4-16,-1 7 1 0,-2-4 0 0,2-3 1 16,-2 7 0-16,2-7 0 0,-2 0-113 0,0-1-28 15,-3 1 0-15,2 0 0 0,1 3 0 0,0-3 0 16,-3 7 0-16,0-7 0 0,5 4 30 0,1-2 0 16,-4 5 0-16,-2 0 0 0,3 5-30 0,0-2 0 15,2 4 0-15,-2-3 0 0,-3 3 0 0,3 5 0 16,2-2 0-16,-2 4 0 0,2-3-10 0,3 3 2 15,0 1 0-15,3-4 0 16,2-4-71-16,0 5-13 0,6-5-4 0,-3 0 0 16,0-4 10-16,2 4 2 0,-2-7 0 0,0 0 0 15,3-7 32-15,-1 4 6 0,-2-1 2 0,0-3 0 0,0-1 44 0,0 1 0 0,-5 0 0 0,2 3 0 16,-2-3 56-16,-3 0 8 0,0-1 2 0,-3 1 0 16,-2 0 4-16,0 7 1 0,2-4 0 0,0 1 0 15,-5 3-6-15,6 0-1 0,-1 3 0 0,3-3 0 16,-3 0-51-16,1 4-13 0,-1-1 0 0,3-3 0 15,3 9 0-15,-1 1 0 0,1-3 0 0,2 4 0 16,3-8 0-16,0 6 0 0,3-7 0 0,-1 6 0 16,6-1 0-16,-3 0 0 0,1-3 0 0,-1-1 0 15,0 1 0-15,0-4-18 0,1 0 4 0,-4 0 1 16,1 0 0-16,-1-4 0 0,1 1 0 0,-3-1 0 16,2-3 13-16,-2 4-11 0,0-4 11 0,-2 0-10 0,2-5 10 15,-3 1 8-15,0 1-8 0,-2-6 11 16,2 2 11-16,-2 0 2 0,-1-5 1 0,1-2 0 0,0-1-25 15,-1 4 0-15,-2 1 0 0,0-6 0 0,0 6 0 0,0 1 0 16,0-6 0-16,0 13 0 0,-2-3 0 0,2 5 0 16,0 3 0-16,0-4 0 15,0 8 43-15,-8 15 3 32,-3 22 1-32,3-1 0 0,0-4-24 0,6-3-5 15,-4-3-1-15,4-1 0 0,4 1-17 0,-2-5 0 16,6 1 0-16,-1-4 0 0,0 1 0 0,3-2 0 15,3-6-8-15,-1 4 8 16,1-1-53-16,2-7-5 0,-2-3-1 0,2 3 0 0,3-2 47 0,-6-2 12 0,-2-6 0 0,0-2 0 16,3-2 0-16,-3 0 0 0,2 0 0 0,-2-4 0 15,0 1 0-15,0-2 0 0,-5 1 0 0,2-3 0 16,0 4 0-16,1-2 0 0,-6 1 0 0,2 4 0 16,-2-3 49-16,0-2 12 0,0 8 3 0,0-3 0 15,-2 4-52-15,2-4-12 0,0 7 0 0,0 0 0 16,2 0 0-16,1-4 0 0,-6 4 0 0,6 4 0 15,-3-1 0-15,0 1 0 0,0-1 0 0,3 4 0 16,-1 4 0-16,1-4 0 0,0 1 0 0,2 3 0 16,3-4 0-16,-3 0 0 0,3 5 0 0,0-5 0 15,-3 0 0-15,3-4 0 0,0 4 0 0,3-3 0 16,-6-1-48-16,3-3-13 0,-3 0-3 0,1 0 0 16,-6 0 51-16,5 0 13 0,-2-3 0 0,2-1 0 0,-3-3 0 0,1 4 0 15,0-4 0-15,2 0 0 0,-2-5 0 0,-1 5 0 16,1-4 0-16,0-4 0 0,-1 4 0 0,4 4 0 15,-4-3 0-15,3 3 0 0,-2-5 0 0,2 10 0 16,-2-3 0-16,-3 5 0 0,0 0 34 0,0 0 9 16,5 0 1-16,1 0 1 0,-6 0-21 0,5 7-4 15,0 1 0-15,1-1-1 0,-4 4-19 0,3-4 0 16,1 7 0-16,-1 1 0 0,6-4 0 0,-3-4 0 16,2 8 0-16,1-4 0 0,-1-1 0 0,4 1 0 15,-1-3 0-15,0 6 0 0,0-10 0 0,-2 3 0 16,-1-7 0-16,-2 3 0 0,0-3 0 0,3 0 0 15,-6-3 0-15,3 3 0 0,0-7 0 0,0 3 0 16,0-10 0-16,-3 2 0 0,0 2 0 0,3-4 0 16,-5-5 0-16,2 5 0 0,-5-5 0 0,3 1 0 0,-3 1 0 15,3-2 0-15,-3 5 0 0,-3-5 0 0,0 5 0 16,1 7 0-16,-4-4 0 0,4 8 0 0,-4-2 0 0,1 5 0 16,5 0 0-16,-2 5 0 0,-1 2 0 0,-2 3 0 15,5 1 0-15,-3 4 0 0,6 3-9 0,-3 1 9 16,5-2 0-16,-2 1 0 0,4 4 0 0,4-4 8 15,0 4-8-15,2-4 0 0,3 1 0 0,5-5 0 16,0-4-60-16,6-6-17 0,4-4-3 16</inkml:trace>
  <inkml:trace contextRef="#ctx0" brushRef="#br0" timeOffset="53193.85">13338 1029 1267 0,'-3'11'56'0,"3"-4"12"16,0 0-55-16,0 5-13 0,-3-2 0 0,3 6 0 16,3 5 192-16,-3-7 36 0,3 7 8 0,2-2 0 15,0 2-107-15,8-2-21 0,-2 0-5 0,5-2-1 16,0 1-67-16,2 1-14 0,1-9-2 0,2 1-1 0,0 1 7 0,3-5 2 15,2 0 0-15,1-4 0 0,-1-6-39 0,1-1-7 16,2-4-1-16,0 1-1 0,0-7 12 0,0 0 9 16,-2 2-12-16,4-2 12 0,-1 0-13 0,-4 2 4 15,0-2 1-15,1 7 0 0,-6 0 8 0,0 0 0 16,-2 2 0-16,-3-2 0 0,-3 7 0 0,0 0 11 16,0 0-3-16,-5 7 0 0,3-2 12 0,-3 2 3 15,0 5 0-15,0-10 0 0,-3 10-7 0,3-2 0 16,-5 1-1-16,2 1 0 0,-3-3-15 0,-2 3 11 15,3-2-11-15,-3 1 10 0,0 1-10 0,0-2 8 16,-3-3-8-16,1 4 8 0,-1-4-8 0,-2 0-16 16,2 1 4-16,-2-4 1 0,0-1-11 0,-1 1-2 0,6-4-1 15,0 0 0-15,-5-4 1 0,2 1 0 0,1-1 0 0,-1-4 0 16,3 1 1-16,3 0 1 0,-1-4 0 0,6-4 0 31,0 1-9-31,3 3-1 0,2-4-1 0,0 1 0 16,3 3 0-16,0-3 0 0,3 6 0 0,-1-1 0 0,-2 2 33 0,5 2 0 0,-5-2 0 0,3 7 0 15,-4 3 0-15,4 6 0 0,-3-7 0 0,0 3 0 16,2 4 37-16,-2-1 15 0,3 3 2 0,-1-4 1 16,-2 7-37-16,0-7-7 0,2 5-2 0,1-9 0 15,-3 6-9-15,2-7 0 0,-2 5 0 0,0-7 0 16,0 0 0-16,-3 0 0 0,3 0 0 0,-3-7 0 16,1 5 53-16,-1-10 9 0,0 0 2 0,-2 3 0 31,-3-7-52-31,-6-6-12 15,-2-18 0-15,0 8-1175 16</inkml:trace>
  <inkml:trace contextRef="#ctx0" brushRef="#br0" timeOffset="53794.25">13541 1668 2419 0,'0'-4'53'0,"0"4"11"15,0 0 3-15,0 0 1 0,0 0-55 0,0 0-13 0,0 0 0 0,0 0 0 16,0 4 54-16,3 3 8 0,0 0 2 0,-3 7 0 16,2 1-4-16,-2-4-1 0,0 3 0 0,0 1 0 15,0-1-43-15,0 4-16 0,-2-3 11 0,2-1-11 16,0 5 20-16,0-5-1 0,-3 0-1 0,3 2 0 15,0-6-39-15,0 1-8 0,0 1-2 0,0-5 0 0,0 0 20 0,0-7 11 16,0 0-12-16,0 0 12 0,0 0-13 0,0 0 4 16,0-4 1-16,0-4 0 0,3-6 8 0,-3 3 0 15,0-3 0-15,2-1 0 0,1-3 0 0,0-4 0 16,-1 4 0-16,1-11 0 0,2 8 0 0,0-2-12 16,-2 2 2-16,2 2 0 0,1 5 10 0,-1-1-12 15,-2 1 12-15,2 7-12 0,0-4-8 0,1 4-3 16,-1 4 0-16,0-2 0 0,0 5 23 0,1 0 0 15,2 0 0-15,0 5 0 0,-3-2 0 0,0 4 0 16,3-7 0-16,0 11 0 0,0-8 0 0,-3 6 0 16,-2-2 0-16,2 0 0 0,0 3 0 0,-2 1 0 15,-3-4 0-15,0 5 0 0,0-2 0 0,-3 1 0 0,1-4 0 0,-3 0 0 16,-1 5 0-16,1-5 0 0,-3 0 0 0,3 0 0 16,-1 0-15-16,1 0 2 0,0 1 0 0,2-1 0 31,1 0-220-31,2-3-44 0,0-4-9 0,2 12-2 0</inkml:trace>
  <inkml:trace contextRef="#ctx0" brushRef="#br0" timeOffset="54544.89">13869 1682 2023 0,'0'0'89'0,"3"-4"19"16,-3-3-86-16,3 4-22 0,-3-4 0 0,2 2 0 16,-2-2 92-16,0 7 15 0,0 0 2 0,0 0 1 15,-2-2-37-15,2 2-7 0,-3-5-2 0,-2 1 0 16,5 4 0-16,-5-3 0 0,-3 3 0 0,0 0 0 15,2 0-51-15,1 7-13 0,5-7 0 0,-5 5 0 0,2-3 0 0,-2 5 0 16,0 1 0-16,2-1 0 0,-2 0 0 0,2 4 0 16,0 1 0-16,1-2 0 15,2 1-48-15,0-4-13 0,0 5-3 0,0-5 0 16,2 3 25-16,1-3 5 0,0-3 1 0,2 3 0 16,-2 0-28-16,2-7-6 0,0 0-1 0,3 0 0 15,0 5 24-15,0-10 5 0,-5 5 1 0,5-2 0 0,-3-3 19 0,3 5 4 16,-6-7 1-16,4 7 0 0,-4-4 14 0,-2 4 0 15,3-3 0-15,-3 3 0 0,-3-4 0 0,3 4 13 16,0-3-2-16,0-1-1 0,0-3 0 0,0 4 0 16,-5-2 0-16,5 5 0 0,0 0-10 0,0-7 10 15,0 7-10-15,0 0 10 0,0 0 43 0,0-7 9 16,0 7 2-16,5-7 0 0,1 3-52 0,2-3-12 0,0-1 0 0,2 6 0 16,1-10 0-16,-1 8 0 0,3-6 0 0,3 3 0 15,-5-5 0-15,2 1-12 16,0 1 3-16,3-4 0 0,-5-2 9 0,-1 2 12 0,-2-3-2 0,3-2-1 15,0 8-9-15,-4-11 0 0,-1 8 0 0,2 0 0 16,-6 2 0-16,4 5 0 0,-4 0 0 0,-2 0 0 16,3-5 52-16,-3 10 9 0,-3-3 2 0,3 5 0 15,0-2 1-15,0 2 1 0,0 0 0 0,0 0 0 16,0 0-52-16,0 0-13 0,-2 2 0 0,-1 5 0 16,0 5 0-16,3-2 0 0,0 1 0 0,0 4 0 15,0-1 0-15,0 4 0 0,0 1 0 0,3 0 0 16,0 2 0-16,-1 0 0 0,1 1 0 0,0-4 0 15,-1 1 0-15,1-2 0 0,0 1 0 0,2-3 0 0,-3-1 0 16,6 2 0-16,0-6-12 0,0-3 12 0,-5 0-24 0,2-7 3 16,3 4 0-16,0-4 0 15,0 0-7-15,-3-4-2 0,3 1 0 0,0-4 0 0,-3 0 5 16,1 0 1-16,2-5 0 0,-3 5 0 0,-2-4 24 16,2-4-10-16,-2 1 10 0,-1 0 0 0,4 2 0 0,-4 3 0 15,6-3 0-15,-5 5 0 0,-6 3 17 0,3-6 7 16,0 10 2-16,3-5 0 0,-3 5-26 0,0 0 0 15,0 0-12-15,0 0 12 0,0 0 32 0,0 0 15 16,0 0 2-16,2 8 1 0,1-1-29 0,0-3-5 16,-1 3-2-16,4 5 0 0,-4-3-14 0,4 3 0 15,-6-2 0-15,0 1 0 0,2-4 0 0,4 8 0 16,-4-4 0-16,6-8 0 0,-3 6 0 0,3-7 0 0,-2 6 0 16,2-8 0-1,-3 4-100-15,3-8-22 0,0 4-5 0,0-8-1 16,-3 1-51-16,3 0-10 0,-3 0-3 0,0-4 0 0</inkml:trace>
  <inkml:trace contextRef="#ctx0" brushRef="#br0" timeOffset="54665.57">14240 1490 921 0,'0'0'82'0,"0"7"-66"0,3-3-16 0,-3 3 0 16,2 0 163-16,1 0 29 0,7-2 5 0,1 5 2 15,0-10-255-15,2 11-52 0,19-8-9 16,-6 6-3-16</inkml:trace>
  <inkml:trace contextRef="#ctx0" brushRef="#br0" timeOffset="55238.99">14602 1617 2098 0,'0'0'187'0,"0"0"-150"16,-5-8-29-16,0 1-8 0,-1 3 97 0,-1 1 19 15,-1-1 3-15,0 4 1 0,2-3-29 0,-2 6-6 16,3-3-1-16,-3 4 0 0,3-4-33 0,0 3-7 15,-3 6-2-15,2-2 0 0,1 3-26 0,0 1-4 16,2 1-2-16,-2-3 0 0,0 3-10 0,2 2 0 16,3 0 0-16,0 1 0 0,0-4 0 0,3-4 0 15,-1 5 0-15,4-2 0 16,1-3-53-16,4-3-3 0,0-1-1 0,-1-3 0 16,6-3-25-16,-3-1-5 0,1 1-1 0,-1-4 0 15,3 0 0-15,-3-5 0 0,0 5 0 0,-5-4 0 16,0-4 53-16,-3 1 11 15,-2-7 1-15,0 2 1 16,-3 5 119-16,0 3 24 0,0 3 5 0,0 6 1 16,0 2-74-16,0 0-14 0,0 0-3 0,0 0-1 15,0 0-15-15,0 0-2 0,0 0-1 0,2 7 0 16,4 3-33-16,1-6-6 0,-1 3-2 0,2 5 0 16,5-10 24-16,-3 3 0 0,-2-3 0 0,0 3 0 15,0-2 0-15,0-3 0 0,0 4 0 0,0-4 0 16,0 0 0-16,0 0 0 0,0-4 0 0,3 4 0 15,-6 0-24-15,0-3-1 0,3-2 0 0,-3 3 0 16,3-3 25-16,-2 3 0 0,-1 2 0 0,-5 0 8 16,2-5 25-16,4 1 6 0,-1 4 1 0,-5 0 0 0,5 0-16 0,1 0-4 15,-1 4 0-15,-2 1 0 0,5 2-7 0,-3 3-1 16,0 1-1-16,3-1 0 0,-3 1-11 0,1 4 0 16,-1-1 0-16,3 5 0 0,-5-5 0 0,2 4 0 15,0-3 0-15,-2 3 0 0,-1 4 0 0,1-4-14 16,-3-4 2-16,-3 8 0 15,3-4-32-15,-5-3-7 0,2-1-1 0,-2-3 0 16,3 4 16-16,-6-4 4 0,0-4 0 0,0 0 0 16,-3-7 0-16,1 0 0 0,-4 0 0 0,1-7 0 0,0-4 32 0,2 1-8 15,1-6 8-15,4-1-705 16,1-9-139-16</inkml:trace>
  <inkml:trace contextRef="#ctx0" brushRef="#br0" timeOffset="56076.75">15759 934 1785 0,'0'0'159'0,"0"0"-127"16,-6 0-32-16,4 5 0 0,-1-5 78 0,0 12 10 16,1-5 1-16,2 2 1 0,0 3-2 0,0 2 0 15,0 0 0-15,5 5 0 0,0 0-20 0,3-3-5 16,0 8-1-16,8-3 0 0,3-2-50 0,2 2-12 0,5 0 0 15,6 0 0-15,0 3 0 0,5-8 0 0,-3-1 0 0,14-8 0 16,2-3 0-16,3-4 0 0,0 0 0 0,8-4 0 31,0-3-36-31,2-8-11 0,-2 1-1 0,8 0-1 0,-6-7-7 16,3-2 0-16,-2 1-1 0,2 1 0 16,-13-5 8-16,2 0 1 0,4 10 1 0,-4-3 0 0,-10-2 58 0,-2 5 11 15,-4-1 2-15,4 5 1 0,-6 3 12 0,-3 0 3 0,0 6 0 0,-4 3 0 16,-4-5 12-16,0 5 2 0,1 5 1 0,-1-5 0 15,-2 12-18-15,0-3-3 0,-3-2-1 0,0 8 0 16,0 3-33-16,-5-4 0 0,-2 5 0 0,1-5 0 0,-7 8 31 0,3-4-1 16,-3 8 0-16,-3-12 0 0,-2 7 3 0,-3-2 1 15,-3-5 0-15,1 5 0 0,-1-5-34 0,0 0 0 16,-2 1 0-16,2-4 0 16,-2-4-44-16,0-2-16 0,2-3-4 0,-2-2 0 0,0-2 52 0,2-3 12 15,3-6 0-15,5 1 0 16,0-2-54-16,9-2-8 0,2 0-2 0,5-12 0 0,-3 8 52 0,3-4 12 15,3 1 0-15,5 0 0 16,3 2-44-16,2 0-5 0,4 5-2 0,1 0 0 0,1 2 36 0,2-2 15 16,-2 7-12-16,5 0 12 0,-5-5 0 0,2 10 0 15,3-3 0-15,3-2 12 0,-6 7-1 0,3 0 0 16,0-2 0-16,2-3 0 0,-2 5 1 0,-5 0 0 16,-8-2 0-16,2-7 0 0,-2 6-3 0,2-4 0 15,-2-5 0-15,0 3 0 0,-3-3 8 0,-8-2 2 16,0-5 0-16,-2 5 0 0,-3-5 36 0,-3 1 7 15,-10 3 2-15,-1 1 0 0,-4 3-52 0,-4 1-12 16,-7-2 0-16,-3 3-1175 0</inkml:trace>
  <inkml:trace contextRef="#ctx0" brushRef="#br0" timeOffset="56752.54">16695 1450 1958 0,'-18'-8'87'0,"18"8"17"0,8 0-83 0,-8 0-21 15,0 0 0-15,-6-2 0 0,-2-3 56 0,8 5 6 16,14 7 2-16,-4 1 0 0,-10-8 62 0,8 11 13 16,3 1 2-16,-3-3 1 15,-8 10-74-15,5 17-14 32,3 11-3-32,5-3-1 0,0-16-40 0,-5-6-10 15,-8-4 0-15,3-3 0 0,2-4 0 0,-2-11 0 16,-3 0 0-16,0 0 0 15,3 0-28-15,2-11-7 0,5-4-1 0,-2 1-1 16,-2 0-4-16,2-5-1 0,5-2 0 0,3-5 0 0,-6 8 26 0,3-4 4 0,1 8 2 0,2-5 0 16,-1 5 2-16,-1 3 0 0,-9 4 0 0,0 0 0 15,6-1 8-15,-6 8 11 0,-5 0-3 0,0 0 0 16,8 0 29-16,-5 5 6 0,-1 2 1 0,-2 3 0 16,0 1-20-16,0 3-3 0,-2 5-1 0,-1-5 0 15,-5 1-12-15,3 3-8 0,8-4 8 0,-6 5-8 31,0-9 0-31,3-1 0 16,6-7 0-16,4-4 0 0,-2-7-15 16,3 6-7-16,-6-8-2 0,0 1 0 15,3-6 24-15,0 2 0 0,0 4 0 0,-5-4 0 16,-6-2-20-16,11 1 1 0,10 1 0 0,-2 3 0 16,-10 4 19-16,2-3 9 0,7 3-1 0,1 2 0 0,-8-2-8 15,3 3 0-15,2 1 0 0,3 3 0 0,-3 0-12 0,-2 0 12 16,-3 0-10-16,2 3 10 0,1 6 8 0,-3-7 8 15,-6 10 2-15,1-2 0 0,0-3 7 0,-1 4 2 16,-2 3 0-16,-2-2 0 0,-1-2-7 0,3 6-2 16,-3-2 0-16,1 0 0 0,-1 0-18 0,1 1 0 15,4-8 0-15,-2 0 0 16,-2 4-96-16,2-4-25 0,0-2-6 0,2 2-1025 0</inkml:trace>
  <inkml:trace contextRef="#ctx0" brushRef="#br0" timeOffset="58087.97">17574 1515 2127 0,'0'0'94'0,"0"0"20"0,2-7-91 0,1 3-23 0,0-3 0 0,2 4 0 16,-2-4 69-16,-1 2 10 0,-2-2 1 0,3 5 1 15,-3-7 38-15,0 6 7 0,-3-4 2 0,1 3 0 16,-1-4-107-16,-5 1-21 0,3 7 0 0,-6-2 0 16,0 2-8-16,-4 0 8 0,1 2 0 0,-2 3 0 15,1 5 0-15,-4-6-9 0,3 6 9 0,0 1 0 16,-2 4-10-16,5 3 10 0,-1-4-8 0,1 8 8 0,5-4 0 16,3 1 16-16,0 2-3 0,2 1 0 0,6-8-13 15,-1 4 0-15,4-3 0 0,4-4 0 16,1 3-48-16,2-6-13 0,3-1-3 0,0 0 0 15,-3-3 22-15,3-4 4 0,0 0 1 0,0 0 0 16,-1-4 8-16,1-3 1 0,-2 0 1 0,-1-1 0 0,-3-6 27 0,1 3 0 16,0-4 0-16,-4-3 0 0,1 4 0 0,-2-8 0 15,-4 1 0-15,1-5 0 0,0 8 0 0,-3-11 0 16,-3 11 0-16,0 1 0 0,-2-6 0 0,0 8 0 16,-3 1 0-16,0 3 0 0,-3 3 8 0,3 6 8 15,-2-3 0-15,2 10 1 0,-3-3-27 0,3 3-6 16,3-2 0-16,-3 8-1 0,5-4 29 0,1 0 7 15,-1 8 1-15,8-4 0 16,-2 1-60-16,5-5-11 0,3 0-2 0,2 0-1 16,3-4-134-16,0 4-28 0,-3-7-4 0,5 0-2 15,3 0 126-15,3 0 26 0,-5-7 5 0,2 7 1 0,-5-3 37 0,2-1 8 0,-2-4 2 0,-3 6 0 16,1-3 109-16,-1 3 21 0,0-7 5 0,0 6 1 16,-5 3 14-16,3 0 3 0,2-4 1 0,0 1 0 15,-5 3-48-15,3-4-9 0,-1 4-3 0,4 0 0 16,-6 0-28-16,0 0-5 0,0 0-2 0,-1 0 0 15,1 0-22-15,0 0-4 0,0 0 0 0,0 0-1 16,-2 0-3-16,-6 0-1 0,5 0 0 0,-5 0 0 16,0 0-11-16,0 0 0 0,0 0 0 0,0 0 0 15,0-8 53-15,0 8 9 0,-3-7 2 0,-2 0 0 16,2 3-64-16,-2 1-20 0,0-1 0 0,-1-3 0 16,-2 4 20-16,3-2-8 0,-5-2 8 0,2 7 0 0,0-7 12 15,0 7 8-15,-3 0 3 0,-2 0 0 16,0 0-70-16,-1 0-13 0,-1 7-4 0,1-2 0 0,-2 2 52 0,6 0 12 15,-1 0 0-15,1 5 0 0,2-3-8 0,-3 10 8 16,3-7-13-16,3 5 5 0,-3 1 8 0,3 3 9 16,2-2-1-16,3 2-8 15,3 1-96-15,2-4-25 0,3-3-6 0,3-4-1 16,-1 1 32-16,3-3 5 0,1-4 2 0,-1-2 0 16,3-3 40-16,0-3 8 0,-1-2 1 0,1-2 1 0,3 5 39 0,-1-10 0 15,1 1 0-15,-3 1 0 0,0-6 44 0,0 2 16 16,-1-3 3-16,4-9 1 0,-1 0 0 0,-2 1 0 15,0-4 0-15,0 1 0 0,0-3-28 0,-3 3-4 16,0-9-2-16,3 8 0 0,-8 4 3 0,3 3 1 16,-6 4 0-16,0 3 0 0,-2 1 24 0,0 12 5 15,-9-7 1-15,6 9 0 0,-5 0-52 0,-3 9-12 0,0-7 0 16,-2 12 0-16,2 1 0 0,0-4 0 16,-3 10 0-16,1 3 0 0,-1-8 0 0,0 10 0 0,1 0 0 0,2 2 0 15,-3-2 0-15,6 3 0 0,2-4 0 0,3 1 0 16,6 0 0-16,-4-5 0 0,1 0 0 0,2 1 0 15,3-4 0-15,3 1-18 0,-3-5 4 0,2 0 1 16,1-6 21-16,2-4 4 0,-2-1 0 0,5-3 1 16,-6 0-61-16,3-7-13 0,3-1-3 0,-3 1 0 15,1-4 52-15,2 1 12 0,-6-1 0 0,3-8 0 16,-2 2 22-16,0-4 7 0,-1 2 2 0,-2-2 0 0,-3-2-11 16,1 6-1-16,-4-2-1 0,4 8 0 0,-4-11 5 0,4 11 1 15,-6 1 0-15,-3-2 0 0,6 5 5 0,-6 5 2 16,-2 2 0-16,-1-5 0 0,6 5-8 0,-5 5-2 15,0-3 0-15,-1 5 0 0,1 0-13 0,0 5-8 16,2-2 10-16,1 1-10 0,-1 8 0 0,0 0 0 16,6-5 0-16,0 3 0 0,-1 1 0 0,3 4 0 15,3-4 0-15,3 1 0 0,-3-5 0 0,5 8 0 16,-2-8 0-16,5 2 0 16,2-9-52-16,1 3-9 0,-1-3-3 0,3-7 0 0,-2 0 52 0,2 0 12 15,-5-7 0-15,2-1 0 16,1-1 0-16,7-36 0 15,17-28 0 1,-6-6 0-16,-13 17 0 0,-6 8 0 16,-2 3 0-16,0 1 0 0,-6 10 0 0,-2 7 0 0,-2 5 0 0,-1 5 0 15,0 1 28-15,-5 11 9 0,0 1 2 0,-2 5 0 16,-4 5-16-16,-2 8-3 0,-5-1-1 0,0 11 0 16,-3-3 1-16,0 8 1 0,0 5 0 0,-2 8 0 15,2 1 23-15,0-2 4 0,5 5 0 0,1 0 1 16,2 0-39-16,5 0-10 0,6 5 0 0,2-10 0 15,3 5 0-15,8-4 0 0,0-3 0 0,10-1 0 16,3-10-100 0,6-4-23-16,39 15-4 0,-5-26-1 0</inkml:trace>
  <inkml:trace contextRef="#ctx0" brushRef="#br0" timeOffset="67380.31">3625 1268 172 0,'5'-14'8'0,"-2"10"1"0,2-3-9 0,0 0 0 0,3 7 0 0,-2-8 0 15,7 1 110-15,-3 5 20 0,4-3 4 0,-6 5 1 16,5-2-108-16,0-3-27 0,0 1 0 0,0 1 0 16,3 3 12-16,3 0-4 0,-3 0 0 0,2 0 0 15,1 0 21-15,-1 0 4 0,1-7 1 0,-1 7 0 16,3 0-6-16,1 0 0 0,1-5-1 0,-1 5 0 15,1 0-8-15,4 0-2 0,2 0 0 0,5-7 0 16,-4 7 1-16,4-2 0 0,0 2 0 0,3-5 0 0,-2 5-18 0,4 0 8 16,1-2-8-16,0-3 0 0,2 5 8 0,3-4-8 15,3 4 0-15,-3-3 0 0,2-1 0 0,1 4 0 16,-3-8 0-16,3 6 0 0,-3-3 0 0,2 3 0 16,1-3 0-16,2 5 0 0,0 0 0 0,-2 0 0 15,-3-2 0-15,5 2 0 0,-2 0 0 0,-1 2 0 16,4-2 0-16,-4 5 0 0,6-10 8 0,0 5-8 15,-3 5 0-15,1-3 0 0,2 3 16 0,-3-5-3 16,-2 2-1-16,2-2 0 0,-3 5-22 0,1-2-5 16,-6 1-1-16,1-1 0 0,-4-3 24 0,1 0 5 15,2 0 1-15,-2 0 0 0,0 0-26 0,-3 0-6 0,0 0-1 0,0 0 0 16,-3 4 19-16,1-4 0 16,-4 0 0-16,1-4 0 0,0 4 0 0,0-3-18 0,-6-1 2 15,6 4 1-15,0 0 15 0,-3-8-12 16,-3 8 12-16,1-2-12 0,-3 2 12 0,-1-5 0 0,1 10 0 0,-3-3 10 15,-2-2-10-15,-3 0 0 0,0 0 0 0,-6 5 0 16,3-2 0-16,-5 1 0 0,0-1 0 0,0-3 0 16,-8 0-9-16,0 0 9 0,6 4-12 0,-6-4 12 15,0 0-19-15,0 0 3 0,0 0 1 0,0 0 0 16,5 0 15-16,-5 0 0 0,0 0 12 0,5-4-12 16,0 1 17-16,-5 3-3 0,6-4-1 0,-4-4 0 15,-2 8-4-15,6 0-1 0,-4-7 0 0,-2 7 0 16,0 0-8-16,0 0 0 0,0-7 0 0,3 7 8 15,-3 0-8-15,0 0 0 0,0-7 9 0,0 7-9 0,0 0 0 0,-3-2 0 16,-2 2 0-16,5 0 0 0,0 0 11 0,-3-5-3 16,1 1 0-16,2 4 0 0,-3-3-8 0,3 3-11 15,0 0 3-15,0 0 0 0,0 0 8 0,0 0 11 16,0 0-3-16,0 0 0 16,0 0-33-16,8 0-7 0,0 0-2 0,-3 0 0 15,0-4 6-15,-5 4 0 0,6-3 1 0,-1 3 0 0,-5 0 27 0,0 0 0 16,0 0 0-16,0 0 0 0,0 0 33 0,0 0 6 15,0 0 1-15,0 0 0 0,0 0-9 0,0 0-2 16,0 0 0-16,0 0 0 0,0 0-10 0,0 0-3 16,0 0 0-16,0 0 0 0,0 0-7 0,5 7-1 0,1-7-8 15,2 12 12-15,-6-10-12 0,4 3 0 16,-1-3 8-16,3 3-8 0,-3 2 0 0,3-5 0 0,-3 6 0 0,3-4 0 16,0 3 0-16,-3 0 0 0,1 0 0 0,2 0 0 15,-3-7 0-15,0 5 0 0,-5-5 0 0,6 7 0 16,-1-7 0-16,0 3 9 0,3 6-9 0,-3-7 8 15,-2 3-8-15,0-3 0 0,-3-2 0 0,2 7 0 16,1 1 0-16,2-4 0 0,1-1 0 0,-1 4-11 16,0-3 11-16,0 3-12 0,3 0 12 0,0 0-12 15,0-7-5-15,0 8-2 0,0-4 0 0,0-1 0 16,-3 6 6-16,-5-9 1 0,0 0 0 0,6 2 0 16,-1 5 12-16,0 0 0 0,-5 1 0 0,-2-1 0 15,2-3 0-15,-3 8 0 0,-2-3-11 0,2 3 11 16,-5-2-12-16,0 1 4 0,0 3 8 0,0 1-13 15,-2 1 13-15,2 1 0 0,0-3-10 0,5 4 10 16,-2 1-10-16,2-5 10 0,1 8-13 0,4-11 5 0,-2 10 8 0,5-6-12 16,-2 3 12-16,5 4-12 0,-3-4 12 0,1 1 0 15,2-2-9-15,-3 1 9 0,3 8-20 0,-3-12 1 16,3 26 0-16,-5-7 0 0</inkml:trace>
  <inkml:trace contextRef="#ctx0" brushRef="#br0" timeOffset="68115.99">3429 1268 968 0,'0'-14'43'0,"0"10"9"0,-3 1-42 0,1-1-10 0,2-3 0 0,0 4 0 16,0 3 39-16,0 0 5 0,0-7 2 0,0 7 0 15,2-5-46-15,-2 5 0 0,0 0-12 0,0 0 2 16,8-7 10-16,-8 7 0 0,0 0 0 0,6 7-8 15,4 0 8-15,-7 5 0 0,-1 2 0 0,1 7-8 16,0 3 8-16,-1 0 0 0,-2 8 8 0,0 1-8 0,0 3 15 0,-2 4-2 16,2 4 0-16,0 3 0 0,0 0-13 0,2 5 0 15,4-2 0-15,-6-3-512 16</inkml:trace>
  <inkml:trace contextRef="#ctx0" brushRef="#br0" timeOffset="69452.94">3474 3898 367 0,'0'0'16'0,"0"0"4"0,0 0-20 0,0 0 0 16,0 0 0-16,0 7 0 0,0 0 9 0,3 0-1 15,-3 0-8-15,2 0 12 0,1 5 41 0,-3 2 8 16,3-2 2-16,2 2 0 0,0 0 9 0,-5 5 3 16,5 0 0-16,-2-3 0 0,-3 3-38 0,3 2-7 15,-6 0-2-15,3 3 0 0,-3-3-16 0,-2 0-3 16,5 5-1-16,-8-5 0 0,3 5-8 0,-3-5 0 0,3-2 9 0,5 2-9 15,-8-2-11-15,5 0-6 0,-2-3-2 0,2-4-420 16</inkml:trace>
  <inkml:trace contextRef="#ctx0" brushRef="#br0" timeOffset="70142.1">3585 3924 403 0,'5'-5'36'0,"3"3"-36"15,3-3 0-15,5 3 0 0,2-3 95 0,3-2 12 16,9 0 2-16,-4 2 1 0,6 3-50 0,2-3-11 15,3-2-1-15,0 0-1 0,0 7-7 0,6-2-2 16,-1-3 0-16,6-2 0 0,2 2-30 0,3 3-8 16,2-5 0-16,1 2 0 0,-1 5 20 0,4-2-1 15,4-3 0-15,3-2 0 0,0 7-7 0,1-5-2 16,1 3 0-16,4-3 0 0,2 3-10 0,0-3 12 16,5 3-12-16,1-3 12 0,-1 3-12 0,1-3 12 15,-1 5-12-15,0-7 12 0,1 7-12 0,-6-7-14 16,0 0 3-16,-3 2 1 0,1 3 10 0,-4-5 0 15,-4 2 0-15,-6-2-8 0,0 5 8 0,1-8 0 0,1 8 0 0,-4-3 0 16,2 3 0-16,-7-3 0 0,-1 3 0 0,0-3-8 16,3 5 8-16,-3-2 8 0,3 2-8 0,-3 0 11 15,1 0-11-15,-6 0 0 0,-3 0 0 0,0 2 0 16,-2-2 0-16,-3 0 0 0,-3 0-9 0,-2 0 9 16,3 5 0-16,-9-5 0 0,3 0 0 0,-5 2 0 15,-3-2 0-15,-2 0 0 0,-1 0 8 0,-5 0-8 16,-2 0 0-16,0 0 0 0,-1 0 8 0,-2 0-8 15,-3 0 0-15,1 0 0 0,-6 0 0 0,0 0-10 16,8 0 21-16,-8 0 4 0,0 0 1 0,5 7 0 16,-5-7 0-16,5 5 0 0,-5-5 0 0,0 0 0 15,6 7-29-15,-4-2-6 0,-2-5-1 0,5 7 0 16,-5 0 7-16,0-7 1 0,0 0 0 0,3 7 0 16,2-5 12-16,-5 5 0 0,0-7 0 0,3 10 0 15,0-3 0-15,-3 0 16 0,0 0-3 0,2 0-1 0,-2 2-4 0,0 3-8 16,-2 2 11-16,2 5-11 0,-3 0 18 0,3 2-3 15,-3 5-1-15,1 2 0 0,-1 0-14 0,0 5-15 16,1-2 3-16,2-3 1 0,-3 5 0 0,3-5 0 16,0-2 0-16,0 2 0 0,0-2-5 0,3 2-2 15,-1-2 0-15,-2 0 0 0,-2 0 18 0,2-5 0 16,-3 0 0-16,3-2 0 0,-2 2 0 0,-1-2 0 16,0-5 0-16,-2 0-356 15,0 5-68-15</inkml:trace>
  <inkml:trace contextRef="#ctx0" brushRef="#br0" timeOffset="70878.17">3577 6363 633 0,'0'0'28'0,"0"0"6"16,0 0-34-16,3 7 0 0,-3 4 0 0,5 1 0 15,-5-2 96-15,5 4 13 0,-2 4 3 0,2 4 0 16,1-4-57-16,-4 8-11 0,1 0-3 0,0-5 0 0,2 8-12 0,-2-4-2 15,-1 4-1-15,1 1 0 0,-3-2-10 0,0-2-3 16,0 7 0-16,0-5 0 0,0 1-4 0,-3-3-1 16,1-1 0-16,2 4 0 0,-3-6-8 0,0 1 8 15,1-5-8-15,-1 2 8 0,3-3-22 0,-3 1-5 16,3-5-1-16,0 1-373 16,0-1-75-16</inkml:trace>
  <inkml:trace contextRef="#ctx0" brushRef="#br0" timeOffset="71252.22">3715 6393 288 0,'10'-7'25'0,"4"0"-25"0,-6 2 0 0,5 1 0 15,3 1 100-15,5-1 16 0,0 1 2 0,3 3 1 16,0 0-54-16,-1 3-10 0,1-3-3 0,0 4 0 16,2-4-22-16,1 3-5 0,2 1-1 0,5-4 0 15,6 5 21-15,0-3 4 0,5 3 1 0,0-3 0 16,2 3-29-16,4-3-5 0,2 3-2 0,2-2 0 16,1 4-14-16,2-7 9 0,0 4-9 0,-2-1 8 15,2 1-8-15,0-4 0 0,0 0 0 0,3 0-11 0,0 0 11 0,3 7 0 16,-6-7 0-16,0 0 0 0,0 0 0 15,3 5 0-15,-3-3 0 0,0-2 0 16,1 0-23-16,-4 0-9 0,1 0-1 0,-3-2-1 16,0-3-24-16,-1 5-5 0,-1 0-1 0,2-7 0 15,-6 7 0-15,-2-7-1 0,-2 3 0 0,2-3 0 16,0-1 27-16,-3 1 6 0,-2-2 0 0,2 0 1 0</inkml:trace>
  <inkml:trace contextRef="#ctx0" brushRef="#br0" timeOffset="71673.09">6699 6316 277 0,'24'0'12'0,"-13"0"3"0,-1 0-15 0,3-3 0 16,3 3 0-16,0-5 0 0,0 5 0 0,0-2 0 0,-3-3 8 0,3 5-8 15,0 0 0-15,-3-2 9 0,3-5-9 0,-3 2 8 16,3 5 34-16,-3 0 6 0,1-4 2 0,-4 1 0 16,-2 3 8-16,0 0 2 0,0 0 0 0,3 0 0 15,-3 0-34-15,2 0-6 0,1 0-2 0,-1 0 0 16,4 3-18-16,-1 1 0 0,0 1 0 0,0-3 0 15,0-2 0-15,1 5 0 0,-1-3 0 0,0 5 0 16,-2-2 0-16,-1-2 0 0,-2-3 0 0,0 0 0 16,3 4 29-16,-6-4 3 0,3 3 0 0,-8-3 0 15,5 0 25-15,-5 0 6 0,0 0 1 0,0 0 0 16,6 4-32-16,-4 8-7 0,1-3-1 0,-1 3 0 16,-2-2-16-16,0 6-8 0,0 1 8 0,-2-3-8 15,-1 4 8-15,1 1-8 0,-4 2 8 0,4-2-8 0,-4 2 0 16,1-2 0-16,2 2 0 0,-5 1 0 0,3 3 0 15,-3-3 0-15,0 1-14 0,0 1 5 0,0 2 9 16,0-1 0-16,1 1 0 0,-1 2 0 0,0-2 0 0,0 0 11 16,2-5-3-16,-2 8 0 0,1-4-8 0,1 1 8 15,1-4-8-15,-3 3 8 0,3-3 0 0,2-1 0 16,0-2 0-16,3 6 0 0,0-3-8 0,0-1-17 16,3 2 4-16,0-2 1 0,-1 1 12 0,4-4 0 15,-1 4 0-15,-2-4 0 0,5-4-19 0,-6 5-1 16,3 10 0-16,-2-8 0 0</inkml:trace>
  <inkml:trace contextRef="#ctx0" brushRef="#br0" timeOffset="102888.66">16862 3249 1036 0,'0'0'46'0,"0"0"10"0,-3-5-45 0,3 5-11 16,0 0 0-16,-2-2 0 0,-4-3 104 0,6 5 20 16,0 0 3-16,0 0 1 0,-5-2-15 0,2 2-2 15,3 0-1-15,0 0 0 16,-5 2-25-16,0 3-5 0,-3 2 0 0,5 4-1 0,6-1-17 0,-6 4-3 16,-5 5-1-16,0 2 0 0,3 5 12 0,-3 0 2 15,-5 9 1-15,-6 5 0 0,-2 0-33 0,-5 0-8 16,-1 7 0-16,-4 0-1 0,-1-2-9 0,5-3-2 15,4 3 0-15,-4-3 0 0,-5 3 10 0,3-5 2 16,3-5 0-16,2 5 0 0,5-2-32 0,1-8 0 16,-1 3 0-16,6-7 0 15,5 0-22-15,0-5-7 0,-8 0-2 0,6-2 0 16,10-5-3-16,-5-2-1 0,-6 2 0 0,6-7 0 16,5-7-203-16,0 0-41 0,5-9-8 0,-2-3-1 0</inkml:trace>
  <inkml:trace contextRef="#ctx0" brushRef="#br0" timeOffset="103359.65">16878 3197 403 0,'0'0'17'0,"0"0"5"16,0 0-22-16,0 0 0 0,0 0 0 0,0 0 0 0,8 0 197 0,-6 5 35 15,-2-5 8-15,0 0 0 0,0 0-141 0,3 7-29 16,-3-7-6-16,-3 4 0 0,3-1 25 0,0-3 6 15,6 7 1-15,-1-7 0 0,0 5-37 0,3-3-7 16,5-2-2-16,1 0 0 0,4 0 0 0,3 0 0 16,6 0 0-16,5 0 0 15,-1-2-2-15,4 2-1 0,-1 0 0 0,6-5 0 0,-1 5-27 0,1-7-6 16,5 4-1-16,8-1 0 16,-3-3 41-16,43-5 8 15,52-2 2-15,1 0 0 16,-59 7-52-16,-15 0-12 0,-19 0 0 0,-3 2 0 15,-10 5 0-15,-9-3 0 0,-4 3 0 0,-9 3 0 16,-2-3-11-16,-3 0-5 0,-2-3 0 0,-6 3-1 16,-5 0-75-16,0 0-16 0,0 0-2 0,0 0-590 15,0 0-119-15</inkml:trace>
  <inkml:trace contextRef="#ctx0" brushRef="#br0" timeOffset="103824.92">18050 3141 1209 0,'0'0'108'0,"0"0"-87"15,0 0-21-15,-3 2 0 0,-2 5 108 0,2-2 18 16,3 2 3-16,3 0 1 0,0 0-46 0,-3 0-10 15,5 0-2-15,3 0 0 0,2 5-34 0,4-1-7 16,-4-3-2-16,3 1 0 0,3 3 7 0,0-1 2 16,0-1 0-16,0 4 0 0,5 2 23 0,-2 1 5 15,2 2 1-15,0 2 0 0,0 0-54 0,-5 3-13 0,-5-3 0 0,2 5 0 16,5-5 54-16,-2 7 8 16,3-2 2-16,2 0 0 0,0 2-52 0,6 10-12 0,-1-5 0 15,-2-3 0-15,-3 1 52 0,0-5 7 16,-2-3 1-16,-1 3 1 0,-2 0-46 0,3 0-15 0,-4 0 8 0,4-3-8 15,-1-4 55-15,1 2 7 0,-3-2 2 0,2 2 0 16,1-2-52-16,-3 0-12 0,2-3 0 0,-4 1 0 16,-1-3 12-16,0-5 0 0,0 3 0 0,0 2 0 15,-2-7-3-15,-3 0-1 0,0 0 0 0,0 0 0 16,-3-2-22-16,0 2-5 0,1 0-1 0,-1-7 0 16,-5 0 36-16,5 7 6 0,-5-7 2 0,6 5 0 15,-4-3-32-15,-2-2-7 0,3 5-1 0,-3-5 0 16,0 0-28-16,0 0-7 0,0 0-1 0,0 0 0 15,0 0-76-15,0 0-16 0,5 0-4 0,-5 0-637 16,0 0-128-16</inkml:trace>
  <inkml:trace contextRef="#ctx0" brushRef="#br0" timeOffset="104165.01">18862 4253 1728 0,'0'0'38'0,"0"0"8"0,0 0 2 0,0 0 0 0,8 7-39 0,-8-7-9 16,0 0 0-16,0 0 0 0,5 0 96 0,1 0 16 16,-6 0 4-16,0 0 1 0,0 0-33 0,-3-2-8 0,0-3 0 0,-5 3-1 15,1-3-30-15,-7 5-5 0,-2-7-2 0,-5 7 0 16,0-5-10-16,-8 5-1 0,-5 0-1 0,-1 0 0 31,-2 0-54-31,-8 0-10 0,-10 0-2 0,-9 5-1 0,1-3 2 0,-9 3 1 0,-7-5 0 16,-14 5 0-16,3-3 2 0,-5 3 0 15,-8-3 0-15,-14 5 0 0,12-7 36 0,-4 5 0 0,-7-3 0 0,-11-2 12 16,26 5-4-16,1-3 0 0,-6-2 0 0,3 5 0 16,18-5 12-16,11 7 3 0,10-7 0 0,1 0 0 15,13 5-123-15,5-5-25 0,5-5-5 16,5 5-1-16</inkml:trace>
  <inkml:trace contextRef="#ctx0" brushRef="#br0" timeOffset="104996.32">17182 3517 230 0,'13'0'10'0,"-13"0"2"0,0 0-12 0,0 0 0 16,0 0 0-16,-2 7 0 0,-1 0 387 0,-2 7 74 16,-1-2 15-16,1 2 4 0,2 0-282 0,-4 10-56 15,1-8-11-15,1 10-3 0,0-5-51 0,-1 5-10 16,-7-5-3-16,5 5 0 0,0-7-51 0,3 2-13 16,-6 0 0-16,3-2 0 0,1-5 0 0,1 0 0 15,4-2 0-15,-4 2 0 0,-2-7 0 0,6 0 0 16,2-2 0-16,0-5 0 0,0 0 0 0,0 0 0 15,0 0 0-15,0 0 0 0,0 0 0 0,2-5 0 16,-2-2 0-16,3-2 0 0,5-3 0 0,-5-2 0 16,-6 2 0-16,0-4 0 0,9-3-14 0,-4 0-6 15,-2-2 0-15,0 2-1 0,6-7 33 0,-4 5 8 16,3 0 0-16,1-5 1 0,-6 7-21 0,5 3 0 16,-2 1 0-16,-1-1 0 0,-2 7 0 0,3-3 0 0,2 5 0 15,3 0 0-15,-3 2-9 0,1 5-7 0,-1-7 0 0,0 12-1 16,1-3 27-16,-1 3 6 0,0 2 0 0,3 0 1 15,3 5-17-15,-3-3 0 0,0 10 0 0,0-5 0 16,2 5 0-16,1 2 0 0,-1-2 0 0,4 2 0 31,-1-7 0-31,19 12 0 16,20 7 0-16,1-7 0 16,-18-12 46-16,-3-7 6 0,-3 0 0 0,-3-2 1 15,-7-5-33-15,-4-5-8 0,1-2 0 0,-5-5-1 16,0 5-11-16,-6-7 0 0,0-5 0 0,3 3 0 15,-3-3 33-15,-2-7 5 0,-3 5 1 0,0 0 0 0,0 2-27 0,-3-2-4 16,-2 2-8-16,0 0 11 16,-3 5-45-16,3 0-9 0,-3 2-1 0,-3-4-1 15,0 4-15-15,1 5-4 0,-3 2 0 0,2 5-751 16,0 0-150-16</inkml:trace>
  <inkml:trace contextRef="#ctx0" brushRef="#br0" timeOffset="105581.76">17926 3430 1666 0,'0'0'74'0,"0"0"15"0,-6 0-71 0,6 0-18 0,0 0 0 15,0 0 0-15,-2 0 120 0,2 0 20 0,0 0 4 0,2 7 0 16,-7 5-20-16,2-3-4 0,1 10 0 0,-1 0-1 16,0-5-37-16,-2 7-7 0,2-2-2 0,-2 7 0 15,2-5-58-15,-2 7-15 0,0-4 0 0,5-1 0 16,0 3 54-16,0-5 8 0,-5-2 2 0,2 2 0 16,0-4-52-16,1-1-12 0,2-4 0 0,-3 2 0 15,0-2 0-15,1-5 0 0,-1 0 0 0,0-5 0 16,3-2 0-16,0 0 0 0,0 0 0 0,0 0 0 15,-2-2 0-15,2-5 0 0,-3-5 0 0,3-2 0 16,-2 0 0-16,2-5 0 0,2 0 0 0,-2-4 0 16,-2-3-48-16,-4 0-13 0,4-2-3 0,-1-3 0 0,3 3 52 0,0 7 12 15,3-5 0-15,-1 7 0 0,1-2 0 0,0 2 0 16,2 10 0-16,-3-3 0 0,1 5 0 0,2 2 0 16,1 3 0-16,2 2 0 0,-8 0 0 0,8 2 0 15,2 10 0-15,3-5 0 0,-2 7 0 0,0 0 0 16,2 5 0-16,3-5 0 0,-3 5 0 0,3 2 0 15,0-2 0-15,-3 7 0 0,5-5 0 0,-2 0 15 16,0-2-3-16,0 2-1 0,0-7-11 0,0 5-16 16,0-5 4-16,-1-2 1 0,-1 2 11 0,4-2 0 15,-2-3 0-15,0-2 0 0,-3 5 49 0,0-7 12 16,3-3 3-16,0 5 0 0,-5-7-52 0,-3 0-12 16,-3-7 0-16,3 5 0 0,0-3 19 0,0-7 1 15,0-2 0-15,2 0 0 0,-2-5-7 0,3-9-1 0,-3 2 0 0,2-9 0 31,-4-5-35-31,-1 0-7 0,-2 0-2 0,-1 0 0 0,-2 4 32 0,-2 4 0 0,-1 1 0 0,-2 3 0 32,-3 0-211-32,5 2-36 0</inkml:trace>
  <inkml:trace contextRef="#ctx0" brushRef="#br0" timeOffset="106580.02">11015 2026 403 0,'0'0'36'0,"0"0"-36"0,0 0 0 0,0 0 0 15,0 0 219-15,0 0 37 0,2 4 7 0,1 3 1 16,-3-7-155-16,3 5-31 0,2-2-6 0,0 4-2 15,3-3-30-15,3-1-5 0,5 1-2 0,-1-1 0 16,4 1 25-16,2-4 5 0,6 0 1 0,-1 3 0 0,3 1-17 0,3-4-3 16,-3 0-1-16,11 0 0 15,2 0-3-15,3 0 0 0,3 0 0 0,5 0 0 0,-3 0-32 0,3-4-8 16,2 1 0-16,6-4 0 0,-11 3 24 0,3-3 2 16,-2 4 1-16,-4-1 0 0,-2-4 17 0,-5 4 4 15,0 1 1-15,-1-1 0 0,1 1-31 0,-6-1-6 16,-13 1-2-16,1-1 0 0,-6 1-10 0,-3 3 0 15,-5-4 0-15,-8 4 0 16,0 0-40-16,0 0-14 0,0 0-2 0</inkml:trace>
  <inkml:trace contextRef="#ctx0" brushRef="#br0" timeOffset="107136.53">13663 2092 1407 0,'34'4'31'0,"-20"-4"6"0,-1 0 2 0,8 0 1 0,6-4-32 0,2 4-8 0,0-7 0 0,5 4 0 16,3-2 57-16,6-2 11 16,-1 0 1-16,6 0 1 0,-4-4-42 0,7 3-8 0,2-3-1 15,2 4-1-15,-2 4 2 0,-5-1 0 16,-1-3 0-16,4 7 0 0,-9-7-20 0,-5 7 0 0,0-3 0 0,-3 3-795 16</inkml:trace>
  <inkml:trace contextRef="#ctx0" brushRef="#br0" timeOffset="107871.56">12449 2661 1378 0,'0'0'61'0,"5"0"13"16,0 0-59-16,1 0-15 0,-6 0 0 0,5 0 0 15,3 0 0-15,-3 4 0 0,3-1 0 0,-3 1-10 16,3-1 18-16,0 2 3 0,3 2 1 0,-1-3 0 16,4-1 32-16,1 4 6 0,7 4 2 0,-1-3 0 0,3-1-4 0,-1 7 0 15,6-3 0-15,1 4 0 0,1 6-16 0,4-2-3 16,-1 2-1-16,8 0 0 0,1 5-16 0,4-7-4 15,6 6-8-15,3-1 12 0,2 7-1 0,0-3-1 16,6-2 0-16,5 7 0 0,-1-1 1 0,6-3 0 16,6-1 0-16,12 5 0 15,1-7 4-15,2 2 1 0,9-2 0 0,17 2 0 0,-12-2-5 0,15-3-1 16,-15-1 0-16,12-1 0 0,-12-2 23 0,-3-3 5 16,-3 3 1-16,11-5 0 0,-19 0-3 0,8 5-1 15,-16 0 0-15,6 0 0 0,-16-5-21 0,-3 0-4 16,-8 0-1-16,0 5 0 15,-10-10-9-15,-4 8 12 0,-4-8-12 0,0 5 12 16,-11-2-12-16,-3 0 0 0,-5-3-12 0,-2 3 12 0,-3-5 8 0,-3 5 8 16,-3-5 3-16,-2 0 0 0,0-5-3 0,-5 3-1 15,-1-5 0-15,-2 0 0 16,0 0-117-16,0-5-23 0,0-4-5 0,-3-3-843 0</inkml:trace>
  <inkml:trace contextRef="#ctx0" brushRef="#br0" timeOffset="108142.84">15825 3343 1728 0,'0'0'153'0,"0"0"-122"0,-6 0-31 0,6 0 0 0,0 0 150 0,0 0 24 16,0 0 5-16,0 0 1 15,0 0-166-15,6 7-33 0,-1-2-6 0,3-3-2 0,-5 5 27 0,5 0 0 16,-3-2 0-16,3 2 0 0,-3 0 13 0,0 5 2 15,-2-3 0-15,2 3 0 0,1-5-7 0,2 5-8 16,-3-3 11-16,3 3-11 0,0-5 16 0,0 7-3 16,0-7-1-16,0 5 0 0,-3-5-25 0,-3 5-6 15,1-3-1-15,0 3 0 0,-3-5-3 0,0 0-1 16,-8 5 0-16,0-3 0 16,-3-2-81-16,-2 5-17 0,-5 2-3 0,2 0-747 0</inkml:trace>
  <inkml:trace contextRef="#ctx0" brushRef="#br0" timeOffset="108735.26">15613 2411 1497 0,'8'0'32'0,"3"3"8"0,-1 1 0 0,-2 4 4 0,-3-1-36 0,6 4-8 15,0-1 0-15,2 2 0 0,0-1 44 0,6-1 8 16,-1 4 0-16,3 5 1 0,3-5 3 0,3 5 0 0,2 2 0 16,13 12 0-16,0-5-5 0,-2 5-1 0,0 0 0 0,-1-3 0 15,-2-1-18-15,-2-1-4 0,-3-2-1 0,2-1 0 16,-5-3-5-16,-3-1-1 0,4-2 0 0,-4-1 0 15,1-1-7-15,-9-5-2 0,1-1 0 0,-1-1 0 16,-2-3-3-16,0 0-1 0,-6-2 0 0,1 2 0 16,0-3-37-16,-3-1-8 0,-3-3-2 0,-5 0 0 15,2-7-177-15,4 0-36 0</inkml:trace>
  <inkml:trace contextRef="#ctx0" brushRef="#br0" timeOffset="108936.27">16327 2752 2228 0,'3'0'49'0,"-3"0"11"0,0 0 1 0,0 0 1 0,0 3-50 0,3 4-12 16,-1-2 0-16,1 2 0 15,-3 7-23-15,3-3-7 0,7-1-2 0,-2 2 0 0,-3 2 56 0,9 5 10 16,2-5 2-16,-1 5 1 0,1-5-27 0,0 4-10 16,-3-1 0-16,3 2 9 0,-2 0-9 0,-4-5 0 15,-5 7 0-15,3-7 0 0,0 5 0 0,-5-5 0 16,-6 5 0-16,1-1 0 15,-1-1-96-15,-5 2-20 0,0 2-5 0,-8-5-1 0</inkml:trace>
  <inkml:trace contextRef="#ctx0" brushRef="#br0" timeOffset="109428.14">17687 1755 2034 0,'0'0'44'0,"-2"3"10"0,2 4 2 0,-6-3 1 0,-1 10-45 0,1 1-12 16,4-1 0-16,-4 5 0 0,-2 2-15 0,0 5-5 15,0 4 0-15,1 1-1 0,-1 13 68 0,0-8 13 16,-3 8 4-16,1 18 0 0,-1-8-52 0,3 4-12 16,0-8 0-16,-3 6 0 0,6-6 41 0,0-3 6 15,-3 0 1-15,3 4 0 0,-1-11-26 0,1 0-5 16,2-4-1-16,1 4 0 0,-1-12 9 0,3 5 2 16,0-7 0-16,0 0 0 0,0-5-15 0,0 0-2 0,0-9-1 0,0 2 0 15,0-2 15-15,-3-5 4 0,3-7 0 0,0 0 0 31,0 0-279-31,0-7-55 0</inkml:trace>
  <inkml:trace contextRef="#ctx0" brushRef="#br0" timeOffset="109612.64">17018 2825 1785 0,'0'0'159'0,"0"0"-127"0,0 0-32 0,5 3 0 0,-2 1 84 0,2-1 12 16,6 4 1-16,2-2 1 0,-5-3-79 0,3 3-19 15,-1 2 0-15,14-3 0 0,0-1 0 0,0 1 0 16,-6-1 0-16,3 1 0 0,0-4 0 0,1 3-15 16,-1-3 4-16,0 0 1 15,0 0-133-15,3-7-26 0,18 0-6 0,-10-7-1 0</inkml:trace>
  <inkml:trace contextRef="#ctx0" brushRef="#br0" timeOffset="109756.26">17605 2722 1652 0,'0'0'73'0,"0"0"15"0,0 0-70 0,0 0-18 15,0 0 0-15,0 0 0 0,0 0 72 0,-2 5 10 16,-4 2 2-16,4 0 1 0,-3 4-17 0,-1-1-3 16,1 9-1-16,0-1 0 0,-3 1 0 0,-3 2 0 15,1 1 0-15,-4 4 0 0,1-5-30 0,0 5-6 16,-3-5-2-16,0 5-758 0,0-1-152 0</inkml:trace>
  <inkml:trace contextRef="#ctx0" brushRef="#br1" timeOffset="192490.95">2561 619 172 0,'0'0'16'15,"0"-7"-16"-15,-2 7 0 0,2-2 0 16,-8-3 395-16,8 1 76 0,-6 1 15 0,4-2 3 16,-6 3-365-16,5-3-72 0,3 3-16 0,-11-3-2 15,4 5 22-15,-1-7 5 0,2 0 1 0,1 0 0 16,-3 7-21-16,0-5-4 0,0 5-1 0,6 0 0 0,-6 0-1 0,-3 0-1 15,-2 5 0-15,2 2 0 0,1 0-22 0,-6 5-4 16,3-3 0-16,-1 3-8 0,1 2 18 0,5 5-3 16,-5 2-1-16,2 5 0 0,3 7-5 0,3-5-1 15,-3 12 0-15,0-7 0 0,6 12-8 0,2-15-17 16,0 8 4-16,5-5 1 0,0 0 21 0,-2-2 5 16,2 1 1-16,0 1 0 31,1 0-15-31,2 28 0 15,0 26 0-15,-3-7 0 0,0-25 8 0,-10-4-8 16,5-4 11-16,-5-4-11 0,-3-3 10 0,0-7-10 16,0-1 8-16,0-3-8 0,-3-3 8 0,3-1-8 15,0-3 8-15,-2-4-8 0,2 4 8 0,0-8-8 16,0 2 8-16,3-6-8 16,5 1-22-16,-6-4-10 0,4-4-1 0,2-3-1 15,0 0 0-15,0 0 0 0,0 0 0 0,0-7 0 16,8 0-3-16,-3-3-1 0,3-2 0 0,0 1 0 0,0-3 17 0,2-1 3 0,1 4 1 0,-3 1 0 15,5-1-1-15,-2 1 0 0,-3 3 0 0,0 2 0 16,2-2 9-16,-2 7 9 0,3 3-13 0,-3 1 5 16,0 1 23-16,2 2 5 0,-2 3 0 0,-3-3 1 15,9 4 7-15,-9 8 2 0,3-5 0 0,-3 0 0 16,3 8 2-16,-3 3 1 0,3-3 0 0,-2 3 0 16,-4 4-7-16,1 4-2 0,-3 0 0 0,-3 7 0 15,1-3 12-15,-4-2 3 0,4 5 0 0,-4 0 0 0,1 3-3 0,-3-3 0 16,3 0 0-16,0 4 0 0,2-4 3 0,-2-4 0 15,5-3 0-15,0 0 0 0,0-5-29 16,0 2-10-16,0-6 0 0,2-1 9 0,4-6-1 0,4 2-8 16,-2-5 12-16,5-3-4 0,6-3-17 0,5-6-4 15,-3-4-1-15,5-3-870 16,9-9-175-16</inkml:trace>
  <inkml:trace contextRef="#ctx0" brushRef="#br1" timeOffset="193406.81">2707 3630 864 0,'0'0'76'0,"5"-5"-60"15,-5-2-16-15,0 0 0 0,0 0 144 0,0-7 25 16,0 7 6-16,-5-5 1 0,5 2-48 0,-3-1-8 0,-2-1-3 0,-1 5 0 16,-1 0-33-16,-4-3-8 0,3 1 0 0,-5 2-1 15,2 5-16-15,-2-5-3 0,-3 2-1 0,6 5 0 16,-9-2 14-16,6-3 3 0,-6 5 1 0,6 0 0 15,-6 5-73-15,4-3-20 0,-1 3-2 0,0 2 0 16,3 0 22-16,-6 4 0 0,3 4 12 0,6 1-4 16,-6 3-8-16,3 7 0 0,5 0 0 0,0 7 8 15,-3-5 18-15,6 7 3 0,2 3 1 0,3 4 0 16,0 3-22-16,0-3-8 0,3 5 0 0,2 0 0 16,0 0 0-16,3 0 0 0,0-2 0 0,-2 2 0 15,4-5 0-15,-7 3-12 0,5-5 1 0,0 7 0 16,-8-7 11-16,2 0 16 0,-2 2-4 0,0-4-1 0,-2-3-11 0,-4-2 12 15,1 5-12-15,-3-8 12 0,-8 3-12 0,6 0 0 16,-1-7 0-16,-5 2 0 0,6-2 0 0,-4-5 10 16,1-2-10-16,0-5 10 0,2-2-10 0,1-5 0 15,-1 0-10-15,3-7 10 16,0 0-44-16,6-7-2 0,-6-5-1 0,2-2 0 16,4-5-27-16,-1-4-6 0,3-3 0 0,5 0-1 15,1 0 19-15,-4 0 4 0,6 5 1 0,0 7 0 0,3-5 41 0,-1 12 8 16,4-2 8-16,-6 2-12 0,5 2 12 0,-3 10 0 15,4-3 0-15,-1 5 0 0,0 0 0 0,6 7-12 16,-9 3 4-16,6-1 0 0,-5 8 25 0,2 4 6 16,0 0 1-16,-2 5 0 0,-1 0 19 0,1 7 4 15,-3-5 1-15,0 10 0 0,-3-3 5 0,0 3 2 16,3-3 0-16,0 5 0 0,3-2-19 0,2-3-4 16,6-2-1-16,-6-2 0 0,3-5-11 0,2-5-1 0,3 0-1 0,0-2-798 15,1-7-159 1</inkml:trace>
  <inkml:trace contextRef="#ctx0" brushRef="#br1" timeOffset="194222.63">2725 6261 1785 0,'-10'-14'79'0,"2"7"17"0,0 3-77 0,2-4-19 15,-1-1 0-15,1-3 0 0,1 1 33 0,0 1 3 0,2-2 1 0,-5-2 0 16,3 3-21-16,-1 1-4 0,-7-2 0 0,5-2-1 15,3 7 64-15,-8 2 13 0,0-2 2 0,-1 5 1 16,-2-3-22-16,1 5-4 0,-4 0-1 0,1 0 0 16,-6 7-32-16,5 0-6 0,1 1-2 0,2 3 0 15,-3 3 7-15,6 5 1 0,-5 2 0 0,10 5 0 16,-11 2-20-16,11 5-3 0,-2 0-1 0,2 7 0 16,2-4-8-16,4 1 8 0,4-1-8 0,4 1 8 15,-1-2-8-15,8 3 0 0,-5-3 0 0,11 5 0 16,-1-4 0-16,1 1 0 0,-3-2-11 0,5 5 11 15,3-7 0-15,-6 7 0 0,1 0 0 0,-9 3 8 16,1 1-8-16,-3-1 0 0,0 1 0 0,-8 6-8 0,-6 2 8 0,1-5 0 16,0 0 8-16,-9 4-8 15,7-1 8-15,-9-3-8 0,5 0 10 0,-5 0-10 16,6-2 9-16,-6-3-9 0,3-2 8 0,5-7-8 0,-6 0 0 0,4-7-16 16,-3-1 3-16,5-3 0 15,-6-8-18-15,4 0-3 0,-3-7-1 0,5-2 0 16,-8-5-46-16,5 0-10 0,1-12-1 0,4 2-1 15,4-8-19-15,-4-4-3 0,6-8-1 0,6 2 0 16,-4-5-6-16,6 0-2 0,3-2 0 0,-1 9 0 16,4 0 80-16,7 23 15 31,16 18 3-31,-3 10 1 0,-7 1 208 0,-3 2 41 16,-6 5 9-16,1 3 2 0,-9 1-115 0,6 6-22 15,-5-3-5-15,-3 14-1 0,5-10-16 0,-3 6-4 0,4-3-1 16,-1 7 0-16,0-7-7 0,0 5-2 0,0-5 0 15,1 4 0-15,-4-3-26 0,4-8-6 0,-4-5-1 0,6 2 0 16,-8-6-14-16,5 0-3 0,-2-10-1 16,2 0 0-1,5-7-75-15,-4-2-16 0,7-5-2 0</inkml:trace>
  <inkml:trace contextRef="#ctx0" brushRef="#br1" timeOffset="201960.89">445 3458 172 0,'0'0'16'0,"0"0"-16"15,-3-7 0-15,3 5 0 0,0-5 245 0,0 7 47 0,-5-5 8 0,5 5 3 16,0-7-124-16,0 7-25 16,0 0-5-16,0 0-1 0,0 0-38 0,0 0-8 0,0 0-2 0,0 0 0 15,0 0-26-15,5 12-6 0,-2-3 0 0,4 5-1 16,-4 5-19-16,5-5-3 0,-5 5-1 0,2 2 0 16,-2 5 1-16,2-5 0 0,-2 5 0 0,4-5 0 15,1-2-36-15,3 0-9 0,-8-5 0 0,2 5 0 16,-2-3 0-16,2 1 12 0,-2-3-12 0,2 0 12 15,-3-2-40 1,-2-3-8-16,8-4-2 0,-5 2 0 0,-3-7-137 0,0 0-27 16,8-5-6-16</inkml:trace>
  <inkml:trace contextRef="#ctx0" brushRef="#br1" timeOffset="202184.8">616 3331 230 0,'0'0'10'0,"0"0"2"15,0 0-12-15,6-2 0 0,-6 2 0 0,2-5 0 0,1 5 279 0,2 0 53 16,-5 0 10-16,3 5 2 0,2-3-170 0,1 3-34 16,-1 6-8-16,3-1 0 0,0 4-35 0,-6-2-6 15,6 7-2-15,0-5 0 0,-5 7-15 0,5 0-3 16,-5-2-1-16,4 2 0 0,-1-2-37 0,-1 2-7 16,0-2-2-16,3 2 0 0,-5-2-12 0,5 0-2 15,-6-5-1-15,4 0 0 0,-4 0-9 0,4-2-17 16,-4-5 4-16,1 4 1 15,2-1-67-15,-5-5-13 0,0-5-2 0</inkml:trace>
  <inkml:trace contextRef="#ctx0" brushRef="#br1" timeOffset="202365.32">426 3679 864 0,'0'0'38'0,"0"0"8"16,0 0-37-16,0 0-9 0,0 0 0 0,3 0 0 15,2-2 212-15,6 2 40 0,-4-5 8 0,4 3 1 16,0-3-144-16,4-2-29 0,7 0-5 0,-1 0-2 16,0 0-38-16,3 2-8 0,-3-2-2 0,8 0 0 15,3 0-71-15,-6 0-14 0,-5 0-4 0</inkml:trace>
  <inkml:trace contextRef="#ctx0" brushRef="#br1" timeOffset="203162.19">929 3491 1908 0,'0'0'169'16,"0"0"-135"-16,-8-2-34 0,8-3 0 0,-6 3 101 0,4-3 14 16,-1 5 2-16,-5-7 1 0,-5 7-42 0,8 0-9 15,-3 4-2-15,0-4 0 0,-3 3-28 0,3 2-5 16,0-3-2-16,6 5 0 0,-6 0-19 0,3 0-11 15,2 5 12-15,3-5-12 0,-3 7 0 0,-2-2 0 16,5 2 0-16,0 0 0 0,5 5 0 0,-2-5 0 16,-3 0-9-16,3 0 9 0,2 5-11 0,-3-5 11 0,4-2-13 0,2 2 5 15,-3 0-4-15,8-2 0 0,-2 2 0 0,-1-7 0 16,1-2-10-16,2-3-2 0,-2-2-1 0,-1 0 0 16,1-7 13-16,2 5 2 0,-2-10 1 0,-3 5 0 15,-3-7 9-15,0 2-10 0,-2-7 10 0,2 5-10 16,-5 0 10-16,-5-5 0 0,2 3 0 0,-5-3 8 15,0 7-8-15,0-2 0 0,-2 0 0 0,-1 2 0 16,3 3 0-16,-2 2-16 0,-1 2 2 0,-2 5 1 16,0 0 22-16,5 0 5 0,-3 0 1 0,-2 7 0 15,8 0-15-15,-3 5-18 0,0-5 4 0,0 7 1 16,5-2-6-16,-2-3-1 0,5 3 0 0,5-5 0 16,-2 5 11-16,0-10 9 0,4 5-13 0,7-2 5 15,-1-5-7-15,3-5-1 0,2 5 0 0,-2-7 0 0,3 0 5 16,-1 0 1-16,1-3 0 0,-1-6 0 0,1 2 18 0,-1 0 4 15,-2 0 1-15,-3 0 0 0,3 2 32 0,-8-2 7 16,3 2 0-16,-3 5 1 0,0-3-18 0,0-1-4 16,-3 6-1-16,0 3 0 0,3-3 2 0,-8 5 0 15,0 0 0-15,3 0 0 0,5 0-16 0,-8 0-4 16,8 0 0-16,-6 7 0 0,6-2-2 0,0 6-1 16,-5-1 0-16,2 4 0 0,3-2-9 0,-3 2 0 15,1-2 0-15,4 2 0 0,-7-3 0 0,2-1-9 16,3 4 9-16,0-7-13 0,-5 2 4 0,5-6 1 15,-6 4 0-15,6-7 0 0,-8 0 0 0,0 0 0 0,8 0 0 0,-8 0 0 16,3-2 8-16,-3-6 0 0,5-1 0 0,-2 2 0 16,2-2 0-16,-2-3 0 0,-1-2 0 0,4 2 0 31,-4-2-22-31,6 0-6 0,-5 0 0 0,5 2-1 0,0 2 21 0,0 1 8 0,-6 2 0 0,6 5-9 16,0-3 9-16,-5 3 0 0,5 2 0 0,-3 2 0 15,6-2 0-15,-3 7 0 0,2 0 0 0,-2 2 0 16,0-1 0-16,3 1 0 0,-1-2 0 0,1 5 8 15,-3 0-8-15,2-5 0 0,4 2 0 0,-4-2-8 16,1-2 8-16,-1-5 0 0,3 7 0 0,-5-7 0 16,3-7 0-16,-3 2 0 0,-3 5 0 0,1-7 8 15,1 0 17-15,-7-2 4 0,3-3 1 0,-3 0 0 16,0-2-14-16,0 0-2 0,0 0-1 0,-3 0 0 16,-2 2-13-16,3-2 11 0,-6 2-11 0,5-2 10 15,-2 7-42-15,2 0-9 0,-2 2-2 0,5 5-753 16,0 0-152-16</inkml:trace>
  <inkml:trace contextRef="#ctx0" brushRef="#br1" timeOffset="204852.35">823 4098 1267 0,'0'0'56'0,"0"0"12"0,0 0-55 0,-8 0-13 0,0 0 0 0,3 2 0 16,-3-2 131-16,0 0 23 0,0 0 5 0,-3 5 1 15,1-3-52-15,-4 3-11 0,4-3-1 0,-6 3-1 16,3 2-55-16,0 5-10 0,-6-3-2 0,6 3-1 16,-3 2-27-16,0 0 0 0,3 5 8 0,-3 0-8 15,8 2 0-15,-3-2 12 0,4-3-12 0,4 8 12 16,3-8-12-16,0 1 0 0,3-1 0 0,4-9 0 16,1 5-44-16,3-5 0 0,-3 0-1 0,8-7 0 15,-6-7-8-15,9 0-2 0,-9 2 0 0,6-9 0 16,-5 0 31-16,5-5 7 0,-6 5 1 0,1-7 0 15,-3 2 24-15,0 3 4 0,0-3 2 0,-6-2 0 16,6 2 20-16,-8 0 4 0,0-2 1 0,-2 2 0 0,2-2-17 0,-6 2-3 16,4-2-1-16,-4 7 0 0,4-5 22 0,2 5 5 15,-5 7 1-15,2 0 0 0,0 0 5 0,-2 0 1 16,5 2 0-16,0 5 0 0,0 0-30 0,0 0-6 16,0 0 0-16,0 7-1 0,0 0-1 0,5 0 0 15,-2 5 0-15,0 2 0 0,2-2-14 0,3-3 8 16,-6 5-8-16,6 5 0 0,0-5 0 0,3-2 0 15,-3 2 0-15,2 5 0 0,6-5 0 0,-5 0 0 16,5 0-13-16,-3-2 4 16,3 2-92-16,0-7-19 0,-3 0-3 0,3-2-1 15,2-3-44-15,-2-2-10 0,-3-2-2 0</inkml:trace>
  <inkml:trace contextRef="#ctx0" brushRef="#br1" timeOffset="205424.87">1064 4119 1152 0,'0'0'102'15,"0"0"-82"-15,0-5-20 0,0 3 0 0,0-3 152 0,0-2 25 0,-6 0 6 0,4 5 1 16,2-3-63-16,0 5-12 0,-6-7-2 0,4 7-1 16,2 0-24-16,-3 0-5 0,-2-5-1 0,-3 10 0 15,5-5-24-15,-2 5-6 0,2-3-1 0,-5 5 0 16,6 0-22-16,-4 0-5 0,4 5-1 0,-1-5 0 16,3 0-17-16,0 5 10 0,0-3-10 0,0 3 8 15,3 0-8-15,-3-3 0 0,2 3-10 0,4-5 10 16,4 0-17-16,-2 5 2 0,-5-5 1 0,5-5 0 15,0 3-18-15,0-5-3 0,2 2-1 0,-2-2 0 16,0-2-8 0,3 2-1-16,-3-5-1 0,0-2 0 0,-6 0 23 0,6 0 5 0,-5-5 1 0,2 5 0 15,-2-2 7-15,-3-3 2 0,0 5 0 0,-3-7 0 16,3 7-16-16,-5-5-2 0,2 5-1 0,-5 0 0 0,6 0 17 16,-6 0 10-16,0 2-12 0,-3-2 12 0,3 7 0 0,0-2 0 15,-2 2 0-15,2 0 0 0,-3 2 10 0,-2 3-1 16,8-3 0-16,-3 5 0 0,0-2 9 0,0 2 2 15,8 0 0-15,-3 0 0 0,3 0-20 0,0 0-17 16,3-2 3-16,2-3 1 0,-5-2 13 0,3 5-11 16,5 0 11-16,0-3-10 0,-3-2 10 0,3 0 0 15,0 0 10-15,0 0-10 0,0-7 14 0,2 2-3 16,-2-2-1-16,0 5 0 0,-5-5 1 0,5 0 0 16,0 0 0-16,0-3 0 0,-6 3-11 0,6 0 0 15,0 0 0-15,-5-2 8 16,5-1 2-16,-6 3 0 15,4-2 0-15,-6-3 0 16,2 10 33-16,-2-3 6 0,6-2 2 0,-6 7 0 16,0 0-43-16,0 0-8 0,0 0 0 0,0 0 0 15,0 0 0-15,0 0 0 0,0 0 0 0,0 0 10 16,0 0-10-16,0 0 0 0,0 0 0 0,0 0 0 16,0 0 0-16,0 0-9 0,0 0 9 0,0 0 0 15,0 0-11-15,0 0 11 0,-8 7-10 0,2 0 10 16,4-2-124-16,2-5-20 0,0 0-3 0</inkml:trace>
  <inkml:trace contextRef="#ctx0" brushRef="#br1" timeOffset="205745.01">1479 3750 1670 0,'0'0'74'0,"0"0"15"16,0 0-71-16,0 0-18 0,0 0 0 0,0 0 0 0,0 0 155 0,0 0 27 0,0 0 6 0,0 0 0 15,0 0-112-15,8-5-22 0,-3 5-5 0,3-2-1 32,5-3-32-32,6-2-8 15,7-5 0-15,-7 5-1137 16</inkml:trace>
  <inkml:trace contextRef="#ctx0" brushRef="#br1" timeOffset="205911.56">1582 3745 1382 0,'0'0'123'0,"0"0"-99"16,0 0-24-16,6 5 0 16,-6-3 116-16,2 5 19 0,-2-2 3 0,5 2 1 15,-2 0-28-15,2 0-6 0,-2 5-1 0,0-3 0 16,2 3-32-16,-2 0-6 0,5-3-2 0,-6 3 0 0,3 2-51 16,-2-2-13-16,2 2 0 0,3 0 0 0,-5-2 0 0,-3-3 0 15,3 3 0-15,2-5-734 16,-5 0-150-16</inkml:trace>
  <inkml:trace contextRef="#ctx0" brushRef="#br1" timeOffset="206062.16">1490 4091 2091 0,'0'0'92'0,"8"0"20"0,-1-5-89 0,1 5-23 15,-2-2 0-15,7-3 0 0,-2-2 55 0,4-5 6 16,-1 10 2-16,2-10 0 0,2 3-39 0,-2-3-7 15,2 0-1-15,4 5-712 16,-7 0-143-16</inkml:trace>
  <inkml:trace contextRef="#ctx0" brushRef="#br1" timeOffset="206559.53">815 5057 1785 0,'0'-14'159'0,"0"12"-127"15,0-3-32-15,-3-2 0 0,3 0 65 0,0 2 7 16,0-4 2-16,0 4 0 0,-5-2 11 0,2 0 3 15,1 2 0-15,-4 3 0 0,4-3-31 0,-4-2-5 16,4 7-2-16,-6-2 0 0,5 2-28 0,-2 2-6 16,2-2 0-16,-5 0-1 0,0 7-3 0,6-2 0 15,-6 7 0-15,0-3 0 0,5-2-20 0,-5 5-5 16,3 0-1-16,2 2 0 0,1 2 14 0,-4 1 0 16,4-3 0-16,2 0 0 0,2 0 0 0,4 0 10 15,-4 0-10-15,6-7 8 16,-5 5-62-16,5-7-13 0,2-3-2 0,-2-2-1 15,0-7 3-15,0 0 1 0,3 0 0 0,-3-5 0 0,0-2 54 0,0 0 12 0,-3-5 0 0,0 5 0 16,-2 0 36-16,2 0 5 0,-2 0 1 0,0-3 0 16,-3 8-6-16,5-3 0 0,-10 5-1 0,5 0 0 15,0 0-2-15,0 2 0 0,0 3 0 0,0 2 0 16,0 0 15-16,0 0 4 0,0 0 0 0,0 0 0 16,5 7-42-16,-5 0-10 0,0 0 0 0,0 5 0 15,2-3 0-15,4-2 0 0,4 5 0 0,-2 0 0 16,-5-3-129-1,7-2-28-15,4-2-6 0,-1 2-544 0,0-2-109 0</inkml:trace>
  <inkml:trace contextRef="#ctx0" brushRef="#br1" timeOffset="206812.86">1101 4968 2052 0,'-8'-7'45'0,"8"7"10"0,0-7 1 0,0 0 1 0,0-3-45 0,-3 3-12 15,3 0 0-15,0 0 0 0,-5 0 41 0,2 0 7 16,3 0 0-16,-5 2 1 0,2 3 17 0,3 2 3 15,0-5 1-15,0 5 0 0,-8-2-29 0,8 2-5 16,-8 0-2-16,6 2 0 0,-4-2-2 0,4 5 0 16,-6 2 0-16,0 0 0 0,0 0-9 0,5 5-3 15,-5-3 0-15,6 3 0 0,-4 2-3 0,4 0-1 16,2-2 0-16,0 2 0 0,0 0-16 0,2-2 0 16,4 2 0-16,-4-2-9 0,6-3 9 0,0 3 0 15,3-5 0-15,5 0 0 0,-6-2-21 0,6-3-3 16,-5-2 0-16,5 0 0 15,-3-7-76-15,3 5-16 0,-6-10-4 0,6 5-621 0,-5-5-125 0</inkml:trace>
  <inkml:trace contextRef="#ctx0" brushRef="#br1" timeOffset="207060.2">1318 4495 2307 0,'0'0'102'0,"0"0"22"15,0 0-100-15,0 0-24 0,0 0 0 0,0 7 0 16,-8-2 64-16,8 2 7 0,0 5 1 0,2-3 1 16,-2 3 44-16,0 2 9 0,6 0 2 0,-4 5 0 15,4 0-128-15,2 2-12 0,-6 0-8 0,1 5-3 16,5 2 23-16,-3 3 8 0,-2-3 0 0,-1 0 0 0,4-2-8 0,-4 0 0 16,4-5 0-16,1 0 0 0,-1-2-16 0,2-5-6 15,0-2-1-15,2 2 0 16,-2-7-21-16,0-2-4 0,0-3 0 0,0-4-1 15,3-3-115-15,-3-4-22 0,-6-8-5 0</inkml:trace>
  <inkml:trace contextRef="#ctx0" brushRef="#br1" timeOffset="207202.82">1228 4747 2127 0,'0'0'47'0,"0"0"9"0,0 0 3 0,0 0 1 0,0 0-48 0,0 0-12 15,0 0 0-15,2 0 0 0,12-5 0 0,-9-2 8 0,8 0-8 0,0-5-628 32,3 3-132-32</inkml:trace>
  <inkml:trace contextRef="#ctx0" brushRef="#br1" timeOffset="207455.65">1543 4448 1807 0,'0'0'80'0,"2"0"16"0,-2-2-76 0,5-3-20 0,-2-2 0 0,2 5 0 16,-2-5 108-16,0-3 17 0,2 3 4 0,3 0 1 16,-8 5-6-16,5-3 0 0,1-2-1 0,1 0 0 15,4 0-73-15,-3 2-14 0,0-2-4 0,2 5 0 16,1 2 0-16,0-5 0 0,-3 5 0 0,2 0 0 0,3 0-32 0,-2 5 0 16,-3-5 0-16,-5 2 0 0,2 3 0 0,0 2 15 15,-5 5-3-15,0-3-1 31,0 5-11-31,-5 17 0 16,0 16 0-16,-3-5-1325 16</inkml:trace>
  <inkml:trace contextRef="#ctx0" brushRef="#br1" timeOffset="207615.22">1781 4782 1094 0,'-3'14'48'0,"3"-2"11"0,0-5-47 0,-3 5-12 15,-2-3 0-15,5-2 0 0,5 5 284 0,-5-5 56 16,0 5 10-16,0-3 2 0,3 3-184 0,5-5-36 16,-5 0-8-16,2 0-2 0,-5-2-41 0,0-5-8 15,0 0-1-15,0 0-1 16,0 0-116-16,0 0-23 0,0 0-5 0</inkml:trace>
  <inkml:trace contextRef="#ctx0" brushRef="#br1" timeOffset="210639.82">357 485 403 0,'0'-7'36'0,"0"5"-36"15,5-3 0-15,-5 5 0 0,0-5 185 0,0-2 31 16,0 7 5-16,0 0 2 0,0-2-49 0,0 2-10 16,3-5-1-16,-3 5-1 0,0 0-28 0,0 0-6 15,0 0 0-15,5 5-1 0,-2 2-55 0,2 0-12 0,-2 7-1 0,0 0-1 16,2 0-24-16,-5 5-5 0,3-5-1 0,2 5 0 15,-2 0-15-15,4-2-3 0,-7-1-1 0,8 0 0 16,-5-4-9-16,5 9 0 0,-5-9 0 0,5-2 0 31,0-1-26-31,-6-2-1 0,6-5 0 0,0-2 0 0,3 0-49 0,-3-7-9 16,2 0-3-16,-2-5 0 0,3 3 18 0,2-3 3 0,-5-2 1 0,-3 0 0 16,0-5 35-16,3 8 7 0,-5-6 2 0,5 5 0 15,-8-2 22-15,3 2 0 0,2 5 0 0,-5 0 0 16,3-2 16-16,2-1 0 0,-5 8 1 0,0 2 0 15,0 0 15-15,0 0 2 0,0 0 1 0,5 2 0 16,0 3-14-16,3 2-2 0,-2 0-1 0,2 0 0 16,-3 0-9-16,5 5-1 0,-2-5-8 0,3 0 12 0,-3 0-12 0,2 5 0 15,1-12 0-15,5 7 0 0,-8-4 0 0,2 1 0 16,1-4 0-16,-3 0 0 0,0 0 0 0,-5-4-10 16,2 4 10-16,-3-3-8 0,4-4 8 0,2 7 0 15,-6-7 0-15,-2 2-8 0,0-4 8 0,0 2 14 16,0-3-3-16,0 3-1 0,0 0 24 0,-2 0 5 15,-4-7 1-15,6 9 0 0,-2-4-5 0,2 2-1 16,-8 2 0-16,8-4 0 0,-5 2-6 0,5 2 0 16,-3 0-1-16,3 5 0 0,0-7-5 0,0 7-1 15,0 0 0-15,0 0 0 0,0 0-10 0,0 0-3 16,0 0 0-16,0 12 0 0,0-5-8 0,8 0 0 16,-6 0 0-16,4-2 0 0,2 2 0 0,-3 0-9 15,3-5 9-15,3-2-10 16,2 5-14-16,0-5-4 0,0-5 0 0,0-2 0 15,3 0-28-15,0 0-7 0,-3-2-1 0,3-3 0 16,0 0 24-16,-5 5 5 0,-3-7 1 0,-3 2 0 0,3-2 34 0,-3 0 0 0,-2 7 0 0,-3-5 0 16,-3 3 31-16,3-3 6 0,-5 5 2 0,-3 0 0 15,3 2 14-15,-3-2 3 0,8 7 1 0,0 0 0 16,-8-2-22-16,5 2-5 0,3 0-1 0,0 0 0 16,0 0 5-16,-5 2 1 0,5-2 0 0,0 7 0 15,5 5-35-15,-2 2 0 0,-3-2 0 0,8 0 0 16,-6-3 0-16,6 10 0 0,0-10 0 0,-5 10 0 15,5-7 0-15,0 2-19 0,-6 0 3 0,4 5 0 0,-4-10 16 16,6 3 17-16,-8-5-3 0,8 5-1 16,-8-3-13-16,3-4-16 0,2 2 3 0,-5-7 1 0,0 0-4 0,0 0-1 15,0 0 0-15,0 0 0 0,0 0 17 0,0 0 0 16,0 0 0-16,0-7 0 31,0-5 0-31,11-2-8 16,5-14 8-16,-3 7 0 0,0 4-11 0,-2 10 11 15,-3 0-10-15,-8 7 10 0,5 0-9 0,3 0 9 16,0 0-8-16,0 5 8 0,0-3 0 0,0 5 0 16,-6 3 0-16,6-1 8 0,0-2 0 0,0 5 0 15,-5-3 0-15,5-4 0 0,2 2-16 0,-2 0-4 16,0 0 0-16,5-7 0 16,3 0-153-16,0 0-31 0,-3-7-7 0,3 7-730 0</inkml:trace>
  <inkml:trace contextRef="#ctx0" brushRef="#br1" timeOffset="211196.92">1352 438 172 0,'-13'-7'8'0,"10"2"1"0,-5 3-9 0,0-3 0 0,0 3 0 0,3-3 0 16,-3-2 416-16,0 7 80 16,-2 0 17-16,2-7 3 0,-3 7-312 0,-2-2-62 0,8-3-13 0,-3 5-2 15,0 0-51-15,0 0-11 0,5 5-1 0,-5-3-1 16,3 5-45-16,2-2-9 0,1 2-1 0,-4-5-8 16,6 10 8-16,-2-5-8 0,2 7 0 0,2-7 0 31,4 5 0-31,-1 2 0 15,19 5-12-15,-6-5 3 16,-7-9-131-16,2-3-25 0,-2-2-6 0,-3 0-1 16,-8 0 141-16,2-2 31 0,1-3 0 0,-3-2 0 0,-3 0 41 15,3 7 5-15,0-12 1 0,0 12 0 0,0-9-19 0,-2 4-3 16,-4-2-1-16,6 2 0 0,-2 5 17 0,2 0 3 16,0 0 1-16,0 0 0 0,0 0-29 0,0 0-7 15,0 0-1-15,0 0 0 0,10-2-8 0,-7 2 0 16,5 2-12-16,0 3 12 0,0-5 17 0,2 7 11 15,1-7 3-15,2 7 0 16,-2-7-76-16,-3 7-15 0,5-7-4 0,0 5 0 0,-8-3 52 0,3 3 12 16,5-5 0-16,-7 0 0 15,-1-5-54-15,-5 5-8 0,8-2-2 0,-5-3 0 0,5-2 52 0,-8 0 12 16,0 0 0-16,2 2 0 0,-2-4 48 0,0-3 13 16,0-2 3-16,0 0 0 0,-2-5-52 0,2 0-12 15,0 5 0-15,-6-7 0 0,4 7 21 0,2-7 2 16,0 2 0-16,2 0 0 0,-2 0 14 0,0 5 3 15,6 0 1-15,-4 0 0 0,4 7-33 0,-6 0-8 16,0 2 0-16,0 5 0 0,0 0 0 0,0 0 0 0,0 0 0 0,7 5 0 16,-4 2 0-16,5 0 0 0,-8 0 0 0,3 7 0 15,2 0 23-15,-5 5 2 0,3 0 1 16,-1-5 0-16,4 7 10 0,-6-9 1 0,2 2 1 0,3 7 0 16,-5-7-82-1,8 3-16-15,-5-3-3 0,5-7-1 0,-5 2 52 0,5-4 12 0,0 2 0 0,-1-7 0 16,-4 0-40-16,5-2-6 0,0-8-1 0,0 1 0 15,-5-3-105-15,5-4-20 0,-8 4-5 0,2-7-747 16</inkml:trace>
  <inkml:trace contextRef="#ctx0" brushRef="#br1" timeOffset="211317.6">1389 236 1875 0,'0'0'83'0,"0"7"17"0,3-5-80 0,-3 5-20 15,5 3 0-15,-2-1 0 0,5-9 54 0,0 12 6 16,2-5 2-16,-2-5 0 0,5 3-30 0,3-5-5 15,3 0-2-15,4 0-983 16</inkml:trace>
  <inkml:trace contextRef="#ctx0" brushRef="#br1" timeOffset="211767.4">1879 304 2649 0,'0'0'58'0,"0"0"12"0,0 0 2 0,0 0 4 0,0 0-61 0,0 0-15 0,0 0 0 0,0 0 0 16,5-7 49-16,-5 7 7 15,0 0 2-15,0 0 0 0,0 0-42 0,2 7-8 0,4 0-8 0,-6 0 12 16,2 5 2-16,1-3 1 0,2 3 0 0,-5 7 0 16,3-10-3-16,2 10 0 0,1-7 0 15,2-3 0-15,-1 8-12 0,-1-8-10 0,7-2 2 0,-2-2 0 31,-3-3-29-31,5-2-6 0,0-2-1 0,3-3 0 0,-6-2 20 0,6-2 3 0,-2-3 1 0,1-2 0 16,1 2-21-16,-2-2-4 16,-7 2-1-16,7-2 0 0,-9-5 31 0,3 10 7 0,-3-10 8 0,-5 5-13 15,0 2-14-15,0-2-2 0,0 5-1 0,-8-1 0 16,0 3 30-16,6 5 0 0,-6-5 0 0,0 7 0 16,-3 0 0-16,3 2 0 0,3 3 0 0,0-3 0 0,-3 5 0 0,0-2 0 15,3 9 0-15,2-7 0 0,3 5 0 0,0-5 0 16,3 7 0-16,2-7 0 0,5-2-17 0,6 2 2 15,-5-5 1-15,5 5 0 16,2-7-80-16,1 5-16 0,-9-5-3 0,6 7-1 0,-3-7 77 0,1 0 15 16,-9 7 3-16,-5-7 1 0,0 0 29 0,0 0 5 15,0 0 2-15,0 0 0 0,-5 7 37 0,-3-2 7 16,-3 2 2-16,-5 0 0 16,-2 0-154-16,2 0-30 0,-3 0-7 0,1-2-717 0</inkml:trace>
  <inkml:trace contextRef="#ctx0" brushRef="#br1" timeOffset="211897.05">1910 90 1954 0,'0'0'43'0,"0"7"9"0,-8 0 1 0,3-2 3 0,0 2-45 0,-1 0-11 0,4 0 0 0</inkml:trace>
  <inkml:trace contextRef="#ctx0" brushRef="#br1" timeOffset="213170.54">632 1236 345 0,'0'0'31'0,"0"-3"-31"16,3-2 0-16,2-2 0 0,-5 0 291 15,0 5 52-15,3-10 10 0,-3 12 3 0,0 0-180 0,-3-7-36 16,-2 2-8-16,2-2 0 0,-2 7-35 0,2-7-6 16,-5 5-2-16,1-3 0 0,-4 10-46 0,0-5-10 15,1 0-1-15,-6 0-1 0,0 2-19 0,5-2-3 16,1 5-1-16,-3-3 0 0,-1 5-8 0,4 5 0 16,-6 0 0-16,8-3 0 0,-3 6 0 0,4 3 0 15,-1 3 0-15,5-6 0 0,-2 3 0 0,5-3-11 0,5-4 11 16,-5 3-8-16,8 1-5 0,-8-15-1 0,0 0 0 0,13 4 0 31,3 3-19-31,2-7-4 0,-2-4-1 0,3-3 0 0,-1-1 18 0,-4 1 4 0,7 0 1 0,-8-4 0 16,3 4 15-16,-6-3 0 0,6 3 0 0,-8 0 0 15,3 2 44-15,-3 1 3 0,-6 1 0 16,6 3 0-16,-8 0-19 0,0 0-3 0,8 12-1 0,0-3 0 16,-5 6 0-16,5-1 0 0,-5 2 0 0,2 1 0 15,3-1-4-15,-6 0 0 0,6-1-1 0,0 1 0 16,-2 1-35-16,-1-3-6 0,3 4-2 0,-6-3 0 15,4 3-4-15,-4-4 0 16,-2 5-1-16,0 0 0 0,0-2-23 0,-2-6-4 0,-4 3 0 0,4 1-1 16,-11-4-28-16,2-4-6 0,0 0-1 0,1 0 0 15,-6 1 71-15,5-4 21 0,-7-1-11 0,-1-3 11 16,1 0 40-16,-3-3 12 0,2-1 4 0,6-4 0 16,-3 1-2-16,5 0 0 0,3 0 0 0,1-4 0 15,4-4-34-15,6 1-6 0,2 0-2 0,-3-5 0 16,14 1-148-16,-2-4-31 0,9-3-5 0</inkml:trace>
  <inkml:trace contextRef="#ctx0" brushRef="#br1" timeOffset="214394.93">976 1113 2062 0,'-8'0'45'0,"6"0"10"0,-6 0 1 0,0 0 3 0,-3 0-47 0,3 0-12 15,-2 0 0-15,-1 0 0 0,-5 0 81 0,0 3 15 16,6-3 2-16,-1 9 1 0,1-9-28 0,-4 2-6 15,7-2-1-15,4 7 0 0,-8 5-40 0,11-5-9 16,-8 3-2-16,8 1 0 0,0 3-13 0,0-2 0 16,-2 2 0-16,2 0 0 0,2 8 0 0,1-6-10 15,2 5 10-15,-2-7-8 0,5 0 8 0,0 1 12 16,2-4-2-16,1 1-1 16,2-2-49-16,-2-6-11 0,-1-1-1 0,6 1-1 15,-3-4-1-15,3-7 0 0,-5 3 0 0,5-6 0 0,-8-2 35 0,2 1 7 0,1-6 2 0,2-2 0 16,-10 5 2-16,5-5 0 0,-8-2 0 0,0 0 0 15,0 2-20 1,-6-2-3-16,4 2-1 0,-6 0 0 0,0 5 20 0,-3 0 3 0,1 2 1 0,-1 5 0 16,-2 0 8-16,2 7 11 0,1-2-3 0,2 2 0 15,-3 0 17-15,3 2 3 0,8-2 1 0,0 7 0 16,-5 0-21-16,10 5-8 0,-2-5 0 0,5 0 9 16,0 0-36-16,2 0-7 0,6 0-2 0,-5-7 0 15,7 5-19-15,-2-2-4 0,3-3-1 0,-1-8 0 16,-2 6 29-16,3-3 6 0,-9 3 1 0,6-3 0 15,-5-2 38-15,-1 5 8 0,-2-3 2 0,3-2 0 0,-6 7 67 0,6-4 13 16,-3-4 4-16,-6 8 0 0,6 0-26 0,-5 0-5 16,5-7-1-16,-3 7 0 0,-5 0-24 0,3-2-4 15,5-3-2-15,-6 5 0 0,-2 0-22 0,0 0-5 16,0 0-1-16,6-2 0 0,-4-3-8 0,4 1-2 16,-6 1 0-16,0 3 0 0,0-4-8 0,0-4 0 15,0 6 0-15,0-3 0 0,-6 3 12 0,4-3 0 16,2 5 0-16,-6-7 0 15,4 7 6-15,-9 0 2 32,-7 7 0-32,2 5 0 15,5-2-61-15,3 6-12 0,0 0-3 0,0-4 0 0,6 7 39 0,-4-3 7 0,4 3 2 16,2 2 0 0,8-6-36-16,-6 3-6 0,6-6-2 0,3 2 0 15,2-2-19-15,-2-3-4 0,2-2-1 0,0-7 0 16,-2 5-16-16,5-2-3 0,-6-6-1 0,6-2 0 0,-5 5 68 0,-1-7 14 0,1-2 2 0,2 0 1 15,-10 2 43-15,-1-3 9 0,4-2 2 0,2 3 0 16,-6-3-9-16,-2 0-2 0,-2-2 0 0,-4 3 0 16,4 1 7-16,-4-2 1 0,1 5 0 0,-3-2 0 15,-5-3-24-15,8 5-5 0,-9 2-1 0,4 5 0 16,-1-9-10-16,3 4 10 0,-2 5-10 0,-1 0 10 16,3 5-1-16,0-3 0 0,0-2 0 0,6 7 0 15,-4-2-9-15,6-5-11 0,0 0 3 0,6 7 0 16,-4-4-15-16,6 1-2 0,0 1-1 0,3-5 0 15,-3 0-22-15,5-5-5 0,0 1-1 0,0 1 0 16,6-1 13-16,-3-4 2 0,0 1 1 0,2 0 0 16,-7 0 19-16,-1 0 4 0,4-5 1 0,-4 5 0 0,-2 0 31 0,3-2 7 15,-3 4 0-15,-6-2 1 0,6 2 31 16,0-2 7-16,-5 0 1 0,5 7 0 0,-8 0 21 0,8-2 5 16,-6-3 1-16,4 5 0 0,1-2-54 0,-4 2-10 15,5-5-3-15,0 5 0 0,-3 0-6 0,1 0-2 16,-6 0 0-16,8 0 0 0,2 0-16 0,-10 0 0 15,3 0 0-15,-3 0 0 0,0 0 9 0,8-4 8 16,-3 1 2-16,-5 3 0 0,0 0-19 0,0 0 0 16,3-4 0-16,-3-4 0 0,-3 6 10 0,3-3-2 15,-8-2 0-15,3 7 0 0,-1-7-8 0,-1 7-11 0,-1-2 3 16,-3 2 0-16,-2 0-9 0,0 0-2 0,-1 2 0 16,1-2 0-16,5 5 19 0,-2-3 0 15,-4 10 0-15,1-2 0 0,5-3 19 0,-2 4-3 0,2 3 0 0,2-2 0 16,1 2-16-16,-3 5 0 0,8-5 0 0,0 0 0 15,0 0 0-15,3-2 0 0,5 0 0 0,2-3 0 16,4-2-68-16,-4 0-10 16,1-2-2-16,5-10-1 0,-6 5 13 15,6-7 4-15,-3 0 0 0,3 0 0 0,0-4 45 0,-5 1 10 0,-1-2 9 0,1-6-13 16,-3 3 37-16,-3 1 8 0,0 5 2 0,1-8 0 31,-4 1 18-31,-4-17 3 16,-6-19 1-16,0 5 0 0,5 26-9 0,-5-5-2 15,8 15 0-15,-3 3 0 0,3 8 8 16,0 5 2-16,-5 2 0 0,5 7 0 0,5 5-37 0,-5 0-7 16,3 2-2-16,-3 0 0 0,3 0-9 0,2-2 0 15,-2 2 9-15,5-2-9 0,0-5 0 0,-1 5-12 16,7-7 2-16,-1-5 0 16,0 0-125-16,3-7-25 0,0 0-4 0,2-5-939 0</inkml:trace>
  <inkml:trace contextRef="#ctx0" brushRef="#br1" timeOffset="214635.28">1606 728 2188 0,'0'0'97'0,"0"0"20"0,0 0-93 0,0 0-24 16,0 0 0-16,0 0 0 0,0 0 107 0,0 0 17 15,0 0 3-15,0 0 1 0,8-8-103 0,-5 6-25 0,7-3 0 16,3-2 0-16,-2 5 25 0,0-3 0 0,-3 3 0 0,2 2 0 15,3 0-15-15,-7 0-10 0,2 2 12 0,-3 3-12 32,5 4-18-32,-7-4-10 0,2 5-3 0,-5-1 0 0,3 7 31 0,-6-4 0 0,-2 7 0 0,-3 2 0 15,3-7 0-15,-3 7 0 0,-3-6 0 0,3 1 0 16,3-2-176-16,2 0-28 0,-7 14-7 16,10-16-1-16</inkml:trace>
  <inkml:trace contextRef="#ctx0" brushRef="#br1" timeOffset="-214712.85">1707 1007 2538 0,'5'7'56'0,"-5"-7"11"0,0 0 2 0,0 5 3 0,0-5-58 16,0 7-14-16,0-4 0 0,0-3 0 0,0 0 79 0,0 0 13 16,5 4 2-16,3 1 1 15,-3-5-127-15,1 0-26 0,10-12-5 16,-1 5-1153-16</inkml:trace>
  <inkml:trace contextRef="#ctx0" brushRef="#br1" timeOffset="-213511.31">2524 297 691 0,'0'0'61'0,"0"0"-49"0,0 0-12 0,0 0 0 16,8-5 165-16,-5 5 31 0,2-2 5 0,-2-3 2 16,-1-2-81-16,4 0-16 0,2 0-3 0,-8 5-1 15,0-8-13-15,0 3-2 0,0 5-1 0,0-5 0 16,-6 2-15-16,4 5-3 0,-9-7-1 0,3 7 0 16,-5 0-26-16,0 7-5 0,2-7 0 0,3 0-1 15,-8 5-23-15,6-3-4 0,-1 3 0 0,3-5-8 16,-5 2 11-16,8 5-11 0,-3 3 10 0,-3-1-10 15,11-2 8-15,-8 0-8 0,8 0 0 0,-5 5 0 16,2-5 0-16,3 0-10 0,3-2 0 0,2 2 0 16,-2-5 10-16,2-2 0 0,0 0 0 0,3 0 0 15,0-2-22-15,-2 2-9 0,4-7-1 0,-2 2-1 0,-3-4 33 0,1-3 0 16,2 7 12-16,-6-4-3 0,4 4 8 0,-1-2 2 16,-5-2 0-16,5-1 0 0,-5 8 13 0,3-3 4 15,-3 5 0-15,0 0 0 0,0 0 0 0,0 0 0 16,0 0 0-16,0 0 0 0,0 0-21 0,5 0-4 15,0 7-1-15,1-2 0 0,-4 2-10 0,4 7 0 16,-1-7 0-16,3 5 0 16,0 0-25-16,2-3-4 0,4 5-1 0,-1-2 0 15,3-5-158-15,2 0-31 0,24-7-6 0,-10 0-2 0</inkml:trace>
  <inkml:trace contextRef="#ctx0" brushRef="#br1" timeOffset="-212261.22">704 1812 748 0,'-5'-3'67'0,"2"3"-54"16,-2 0-13-16,-1-4 0 0,1 1 215 0,2 3 40 15,-2 0 8-15,2-4 1 0,-5 4-122 0,6 0-25 16,-3 0-5-16,2 4 0 0,-2-1-40 0,2 1-7 16,0-4-1-16,-2 0-1 0,2 7-33 0,-2 0-6 15,2 1-2-15,1-1 0 0,-4 0-2 0,4 4-1 16,-3 4 0-16,5-1 0 0,0-3-29 0,5 1-6 16,-5 2 0-16,2 0-1 0,6-4-6 0,0 2-1 15,0 2 0-15,-2-3 0 16,7-4-5-16,-3 1-2 0,6-1 0 0,-5-3 0 0,5-1 16 0,-3-3 3 0,3-3 1 15,2-1 0-15,-2 1 11 0,-3-1-12 0,3-4 12 0,3 8-12 16,-9-7 2-16,6 7 0 0,-8 0 0 0,0 0 0 16,-3 0 0-16,1 0 0 0,-6 0 0 0,0 7 0 15,0 1-5-15,-8-1-1 0,-3 7 0 0,3-7 0 32,-2 4-16-32,2-3-4 0,-8 3-1 0,5-4 0 0,-5 0 21 0,6 0 5 0,-1 1 1 0,-5-1 0 15,6-3 10-15,-1-1 0 0,-2 1 0 0,2-1 8 16,4-3 14-16,-1 4 3 0,5-8 1 0,3 4 0 15,0 0 0-15,0 0 0 0,8-3 0 0,-5-1 0 16,10-3-26-16,-3 0 0 0,1-1 0 0,5 1 0 16,-3 7 0-16,6-11 0 0,2 8 0 0,0-1 0 15,-5-3 0-15,5 4 0 0,3-2 0 0,-3 1 0 16,-3 1 12-16,6-1-2 0,-5-3-1 0,-1 4 0 0,1-4 15 16,-3 0 4-16,2-5 0 0,-5 5 0 0,3-7-28 0,-5 3 0 15,2-4 0-15,-2 1 0 0,-3 3 8 0,-3-8 10 16,0 5 2-16,-5 0 0 0,3-1-2 0,-3-3 0 15,-3 3 0-15,-2-6 0 0,2 2 2 0,-5-6 1 16,0 3 0-16,3-3 0 0,-8 3 7 0,5 1 0 16,3 2 1-16,-3 1 0 0,0 4 8 0,0-1 2 15,5 4 0-15,-2 4 0 0,2-3-8 0,-2 5-2 16,5 5 0-16,0 0 0 0,0 0-15 0,0 0-3 16,0 8-1-16,5-1 0 0,-5 0-10 0,3 4 0 15,-3 4 9-15,5 6-9 0,3 2 0 0,-3-2 9 16,1 1-9-16,2 3 0 0,-6 1 8 0,6-5-8 15,3 5 0-15,-1-5 0 0,4-2 0 0,-4-5 0 16,1 5 0-16,5-9 0 0,-3 1-20 0,0-4-4 16,0-7 0-16,3 5-1 15,-8-10-35-15,3 1-8 0,5 1 0 0,-8-4-692 0,-6-4-137 16</inkml:trace>
  <inkml:trace contextRef="#ctx0" brushRef="#br1" timeOffset="-212136.56">984 1704 1926 0,'0'0'85'0,"8"0"18"16,-5 7-83-16,5-7-20 0,0 0 0 0,2 4 0 16,1-1 0-16,5 1 0 0,0-4 0 0,2 0-8 15,3 0-104-15,3-4-20 0</inkml:trace>
  <inkml:trace contextRef="#ctx0" brushRef="#br1" timeOffset="-211420.45">1371 1696 2224 0,'-8'0'99'0,"0"-2"20"0,5 2-95 16,-10-5-24-16,2 5 0 0,3 0 0 0,-2 0 99 0,-1 5 15 16,1-3 3-16,-6-2 1 0,5 5-57 0,3-2-11 15,-2 4-2-15,2-7-1 0,0 7-11 0,0-3-1 16,5 3-1-16,3 0 0 0,0 1-34 0,3-1-20 16,2 0 2-16,-2 0 1 0,5 0-5 0,0 2-1 15,-3-2 0-15,8 3 0 16,-2-10-17-16,-3 0-4 0,2 4-1 0,-2-4 0 15,0 3 2-15,3-6 1 0,-11 3 0 0,0 0 0 0,2-4 18 0,-2 4 4 16,6 0 1-16,-6-7 0 0,0-1 31 0,0 8 5 0,0-2 2 0,-6-3 0 16,4-2-7-16,-4 7 0 0,6 0-1 0,0-4 0 15,-5 1 16-15,0-1 3 0,5 4 1 0,0 0 0 16,0 0-23-16,0-3-8 0,5-1 0 0,-5 4 9 16,3-7-9-16,5 7 0 0,-6 0 0 0,6-3 0 15,0-2 0-15,-5 5 0 0,5 0 0 0,0 0 0 16,0-2 0-16,2 2 0 0,-2-5 0 0,0 5 0 15,-8 0-10-15,8 0 10 0,3 0-13 0,-3-4 5 16,-1 1-7-16,-1-4-1 0,-1 3 0 0,3-6 0 16,-3-2 16-16,1 1 0 0,2 1 0 0,-6-4 0 15,3-5 0-15,-2 8 0 0,0-18 10 0,2 11-10 16,-5-4 10-16,0 4-10 0,0-11 12 0,0 8-12 16,0-2 40-16,0 9 2 0,0-8 0 0,-5 11 0 15,2 1-21-15,3-2-4 0,0 5-1 0,-3 5 0 0,3-3 13 0,0 5 3 16,0 0 0-16,-5 5 0 31,3-3-13-31,9 31-3 16,4 26 0-16,0-2 0 0,-1-17-16 0,3-8-9 15,-2-3 1-15,2-3 0 16,0-8-20-16,-2 1-3 0,5-9-1 0,-5 1 0 0,-4-4 20 0,4-7 3 16,0 5 1-16,-3-10 0 0,-1 1 8 0,1 1 11 15,3-8-3-15,-8 1 0 0,-3-2 0 0,5 1 0 16,-5-3 0-16,0-3 0 0,0-2-8 0,0 0 8 15,-5 1-8-15,2-4 8 0,3 4-8 0,0 4 8 16,-3-1-8-16,-2 1 8 0,2 3 7 0,3 4 1 16,-5-1 0-16,2 1 0 15,-2 7-40-15,5 0-7 0,0 0-1 0,0 0-1 0,-2 7 33 0,-1 1 0 16,6 3 0-16,-3 3 0 0,0 0-10 0,2 5 2 0,3-5 0 0,3 1 0 16,-5-1-4-16,5 2 0 0,0-6 0 0,0 4 0 15,2-7-25 1,1 2-6-16,0-7-1 0,-3 3-748 31,0-3-149-31</inkml:trace>
  <inkml:trace contextRef="#ctx0" brushRef="#br1" timeOffset="-211308.75">1326 1461 2026 0,'0'0'44'0,"0"0"10"0,13-4 2 15,5-3 1-15,6-1-45 0,3-6-12 0</inkml:trace>
  <inkml:trace contextRef="#ctx0" brushRef="#br1" timeOffset="-207723.59">460 6433 1555 0,'0'0'138'0,"0"0"-110"15,0 0-28-15,0 0 0 0,0 0 122 0,0 0 19 16,0 0 4-16,0 0 1 0,3 7-43 0,-3 3-9 16,0 6-2-16,3-2 0 0,2 3-44 0,-5 1-10 15,3 1-2-15,2 2 0 0,-5-2-13 0,3 2-3 16,2 1-1-16,-3-4 0 0,1 4-19 0,2-8-16 16,3 4 4-16</inkml:trace>
  <inkml:trace contextRef="#ctx0" brushRef="#br1" timeOffset="-207538.6">706 6287 1728 0,'0'0'76'0,"0"0"16"16,0 0-73-16,0 0-19 0,0 0 0 0,0 0 0 16,6 7 120-16,-6 0 21 0,2 5 4 0,1-2 1 15,2 8-77-15,-2 1-15 0,2 0-3 0,-2 2-1 16,5 7-18-16,-6-2-4 0,4 0-1 0,-4-5 0 15,4 8-19-15,-4-6-8 0,-2-2 8 0,8-4-8 16,-8 1 0-16,3-3-20 0,2 1 3 0</inkml:trace>
  <inkml:trace contextRef="#ctx0" brushRef="#br1" timeOffset="-207357.08">437 6591 921 0,'0'0'82'0,"0"0"-66"0,0 0-16 0,0 0 0 0,0 0 263 0,0 0 49 16,0 0 9-16,0 0 3 0,0 0-211 0,10-3-41 15,3 3-9-15,6-4-2 0,-6-3-24 0,11 4-5 0,2-4 0 0,9 2-1 32,-6-2-86-32,5 0-17 0,-5 0-3 0</inkml:trace>
  <inkml:trace contextRef="#ctx0" brushRef="#br1" timeOffset="-206590.98">1050 6417 1555 0,'-2'0'138'0,"2"-3"-110"0,-11 3-28 0,3 0 0 0,0 0 126 0,-2 0 20 0,-6 0 4 0,5 0 1 16,-7 0-23-16,2 3-4 0,5 1 0 0,-5 1-1 15,3-3-53-15,-3 5-10 0,6 1-3 0,2-1 0 16,-3 4-36-16,3-4-7 0,0 7-2 0,6-2 0 15,2 2-12-15,0 0-10 0,2-2 2 0,1 2 0 16,5 0 8-16,0-2-8 0,0 2 8 0,5-2-8 16,0-3-26-16,6-1-5 0,-9-1-1 0,9-3 0 15,-3-1 6-15,2-6 1 0,1 3 0 0,-1-4 0 16,-7-3 5-16,5-1 0 0,-6 1 1 0,1-7 0 0,-3 3 16 16,0 1 11-16,0-2-13 0,-8-2 5 0,2 0 8 15,-2 0 14-15,-2-2-3 0,2 6-1 0,0-2 10 0,-8-2 3 16,0 7 0-16,5-4 0 0,-5 3 0 0,-2 1 0 15,-1 0 0-15,-2 7 0 0,5-4-11 0,-5 8-3 16,5-4 0-16,-8 7 0 0,5 0-9 0,1 1-12 16,-1-1 2-16,-2 4 1 15,10 1-27-15,-2-3-6 0,5-1-1 0,0 3 0 16,5-4-93-16,-2 0-20 0,5 0-3 0,2-7-1 16,6 5 87-16,0-5 17 0,-5-5 3 0,7 3 1 0,-2-5 34 0,-5 2 7 15,5-2 2-15,-6-4 0 0,1 1 56 0,-1-2 11 0,4 1 2 0,-9 1 1 16,3-4 50-16,-3 2 9 0,6 1 3 15,-9-4 0-15,4 6-38 0,-6-3-7 0,2 1-2 0,4-4 0 16,-4 8-18-16,1-4-4 0,2 4-1 0,-5 0 0 16,3-1-38-16,2 6-15 0,-5 2 11 0,3-5-11 15,5 5 0-15,-6 0 0 0,4 5 0 0,2-3 0 16,-3 6 0-16,0-1 0 16,-2 0 0-16,2 4 0 0,-2-4-20 0,2 8-8 0,-2-4 0 15,-3 1-1-15,2-3 37 0,4 6 7 0,-6-4 1 0,2 3 1 16,4-6-31-16,-6-1-6 0,0-7-2 0,0 0 0 15,0 0 6-15,0 0 0 0,0 0 1 0,0 0 0 16,0 0 2-16,2-7 0 0,-2-1 0 0,3-1 0 16,2-7 13-16,-5 1-11 0,3 1 11 0,2 3-10 0,3 1 10 15,-5-2-13-15,5 3 5 0,-6 0 8 0,4 2-8 0,-4 0 8 16,6 4 0-16,0 3 0 16,-5 0-29-16,5 3-2 0,0 1 0 0,2-1 0 0,-2 8 19 0,0-4 3 15,3 5 1-15,-3-2 0 0,2-3 8 0,1 4 0 16,5 1 0-16,-6-2 0 0,6 1 0 0,-5-4 0 15,5 0 0-15,-3 5 0 0,5-5 0 0,-2-7 0 16,0 0 0-16,-3-4 0 0,0-4 0 0,-2 1 11 16,-3-4-3-16,3-3 0 0,-3-1 45 0,-1 1 9 15,-4-5 2-15,-3-2 0 0,0 3-7 0,-3-4-1 16,3 8 0-16,-5-5 0 0,3 5-12 0,-6 3-4 16,0-4 0-16,0 8 0 15,2-2-59-15,-2 4-12 0,1-2-2 0,1 3-820 16,6 4-164-16</inkml:trace>
  <inkml:trace contextRef="#ctx0" brushRef="#br1" timeOffset="-206020.5">704 7411 230 0,'8'-4'10'0,"-8"4"2"0,0 0-12 0,-6-3 0 15,6-4 0-15,0 3 0 16,-2-3 437-16,2 7 85 0,0-7 17 0,-5 7 3 0,5 0-334 0,-3-8-68 15,-5 8-12-15,0-4-4 0,0 4-61 0,3 0-13 16,-8-3-2-16,5 3-1 0,2 0-29 0,-7 0-6 16,2-4 0-16,1 4-1 0,2 0-11 0,-3 0 0 15,3 4 9-15,-2-4-9 0,-3 7 0 0,2-4 0 16,3 6 0-16,3 1 0 0,-3-3-12 0,0 4 4 16,3 4 0-16,2 6 0 46,3-2-27-46,16-1-5 0,10-4 0 0,3 1-1 16,-10-15-219-16,-3-3-44 0,-3-9-9 0,3 1-2 0,-8-3 337 0,0-8 67 0,0 4 14 0,-6-8 2 16,1 5 7-16,-3-5 2 0,5-2 0 0,-5-5 0 15,-5 0-54-15,2-3-12 0,3-1-1 0,0 1-1 16,-2 8-34-16,-4 2-12 0,4 5 9 0,2 2-9 16,0 5 23-16,-5 3-1 0,2 3 0 0,3 1 0 15,0 7 11-15,0 0 3 0,0 0 0 0,-5 7 0 16,5 8-36-16,5 3 0 0,-5 1 0 0,8 5 0 15,-8 2 0-15,8-1-9 0,-3 8 9 0,8-4 0 16,-7-4 0-16,7 4 0 0,-3-3 9 0,1-5-9 16,5-2-129-16,2-1-33 0,1-4-6 0,-3 1-2 15</inkml:trace>
  <inkml:trace contextRef="#ctx0" brushRef="#br1" timeOffset="-205236.86">1037 7216 1728 0,'0'0'153'0,"0"0"-122"15,-8-4-31-15,0-3 0 0,6 2 145 0,-6 2 23 16,0-4 5-16,0 3 1 0,0-3-52 0,5 4-10 16,-5-1-3-16,8 4 0 0,0 0-68 0,-8 0-13 15,-2 0-4-15,7 0 0 0,3 0-24 0,-8 4 0 16,3 6 0-16,2-3 0 0,-5 5 0 0,8 2-12 16,-2 0 4-16,-4 5 8 0,6-5-26 0,0 4 2 15,0-3 1-15,6 3 0 16,-4-8-26-16,6 6-6 0,0-6-1 0,0 1 0 15,3-4-30-15,-1 1-6 0,-2-8-2 0,8 0 0 16,-5-5 10-16,2 2 1 0,0-4 1 0,-2-4 0 0,-1-3 62 0,-2-1 12 16,0 4 8-16,0-3-10 0,-5-1 26 0,2 1 6 0,-5 0 1 0,0-5 0 15,-5 5 9-15,2-4 1 0,-2 6 1 0,-3 2 0 16,5-1-3-16,-7 1-1 0,-1-2 0 0,-2 8 0 16,2-3-13-16,1 4-2 0,2-1-1 0,-3 4 0 15,3 0 2-15,0 0 0 0,-2 0 0 0,10 0 0 16,0 7-16-16,0 0-10 0,0-3 2 0,0 3 0 15,8 5-4-15,2-5 0 0,-2 3 0 0,3 1 0 16,5-3 1-16,-6 3 0 0,9-4 0 0,-1 3 0 16,-2-6 11-16,-3 3 0 0,3-7 0 0,0 5 0 15,-3-10 18-15,3 5 2 0,0-7 1 0,-5 3 0 16,-1-3-9-16,1-3-1 0,2-1-1 0,-5-1 0 16,-3-2 49-16,1 0 9 0,-6-1 3 0,2 4 0 0,-2-3-9 15,0-1-2-15,0 1 0 0,-2 0 0 16,-4-5-30-16,4 8-6 0,-1 4-2 0,-2-3 0 0,2 1-22 15,-5 2 0-15,3 4 0 0,2-1 0 0,1 1 9 0,2 3 7 16,0 0 2-16,-6 7 0 0,4 0-18 0,-4 0 0 16,4 5-8-16,2 2 8 0,2 0-19 0,4 5 3 15,2-2 0-15,-6-1 0 0,9-2-7 0,2 0-1 16,-2 1 0-16,2-8 0 16,8 4-9-16,-2-4-3 0,-6-4 0 0,3 1 0 0,2-4 22 0,-2-4 4 15,3 1 1-15,-6-1 0 0,3-6 9 0,0-1 12 16,-6-4-2-16,6 4-1 0,-11-6 19 0,9 1 3 15,-12-1 1-15,6-2 0 0,-5 1-10 0,-3 4-2 16,0-5 0-16,5 5 0 0,-10-1-12 0,2 1-8 16,0 0 8-16,-4 3-8 15,-1 3 0-15,-8 13 0 16,-11 9 0 0,6 0 0-1,5 0-16-15,8-2-8 0,8-2-2 0,6-3 0 16,7-3-35-16,3 3-7 0,2-7-2 0,6 8 0 15,2-8 14-15,-4 7 4 0,4-7 0 0,1 4 0 16,-1-1 6-16,-5 1 2 0,3 3 0 0,-6 0 0 0,-2 1 44 0,-5 3 0 0,7-1 10 0,-10-3-2 16,3 4 69-16,-8 4 14 0,-3-1 2 0,-3 5 1 15,-8-5-48-15,-2 4-10 0,0-3-1 0,-3 6-1 16,-5-2-34-16,2-5 0 0,-4 0 0 0,-4 2-1150 16</inkml:trace>
  <inkml:trace contextRef="#ctx0" brushRef="#br1" timeOffset="-204366.08">762 7912 345 0,'-5'-4'31'0,"-3"-3"-31"16,0 0 0-16,0 2 0 0,0 3 401 0,5-3 75 16,3 5 14-16,0 0 3 0,0 0-315 0,0 0-63 15,0 0-13-15,0 5-2 0,3 6-29 0,5 3-6 0,-8-4-1 0,3 9 0 16,2 2-33-16,3-2-7 0,-6 6-2 0,6 4 0 16,-5-3-8-16,2 2-2 0,3 5 0 0,-5 0 0 15,5 0 16-15,0 0 4 0,-6-5 0 0,6 0 0 16,0-2-32-16,3-5-20 0,-1-2 4 0,4 0 0 31,-4-10-20-31,1 3-4 0,-3-12-1 0,5 0 0 0,0-7-18 0,-2-5-3 0,-3-2-1 16,2-7 0-16,1 0 36 0,-3-10 7 0,0 3 2 0,0-5 0 15,-6 0 18-15,6-2-8 0,-8-5 8 0,3 4 0 16,-3-1 0-16,0 4 0 0,0 0 0 0,0 0 0 16,-3 9 0-16,1-1 11 0,-4 6-2 0,6 5 0 15,-2 2 26-15,-4-2 5 0,4 7 0 0,2 0 1 16,0 7 2-16,0 0 0 0,0 0 0 0,0 0 0 15,0 0-16-15,2 11-3 0,-2-1-1 0,6 9 0 0,-6-1 1 0,0 4 0 16,0 3 0-16,0 4 0 0,0-3-24 0,0 2 0 16,2 2 0-16,-2-1 0 0,6-1 8 0,-6 2 1 15,2-6 0-15,1 2 0 0,-3-5-9 0,0-2 0 16,5-5-12-16,-5-2 12 0,3-1-12 0,-3-4 12 16,0-7-12-16,0 0 12 0,5-4-24 0,-2 1 4 15,2-8 0-15,-2-1 0 0,5-2-3 0,0 0 0 16,-6-5 0-16,6 5 0 0,-5 0 10 0,5-1 1 15,0 4 1-15,0-3 0 0,0 7 3 0,-3 0 0 16,8 2 0-16,-5 2 0 0,-8 3 8 0,5 0 0 16,3 3 0-16,0 4 0 0,0-2 10 0,0 2 7 15,3 4 2-15,-3-1 0 0,2 2-10 0,-2-3-1 16,3 3-8-16,-1-1 12 0,6-3-12 0,-5 1 0 0,5-2 0 0,-6 2 0 16,6-6 0-16,0 4 0 15,-5-7 9-15,2 0-9 0,-5-3 16 0,0-1-3 0,2-3 0 0,4 0 0 16,-9 0 15-16,3-5 4 0,0-2 0 0,0 2 0 15,0 3-12-15,-6-10-1 0,6 5-1 0,-8-5 0 16,3-2-18-16,2 7 10 0,-5-5-10 0,0 0 8 16,0 2-8-16,0-1 0 0,-8 6 9 0,5-2-9 15,-4 4 0-15,1-1-15 0,4-1 3 0,-6 5 0 16,0-3 1-16,0 6 1 0,5-3 0 0,-5 7 0 16,-2 0 10-16,4 4-13 0,6 3 5 0,-2 0 8 15,-6 3-11-15,5 2 11 0,3 2-8 0,0 5 8 16,0 2-8-16,0-3 8 0,8 4-8 0,-3-1 8 15,3 2 0-15,0-1 0 0,0-1 0 0,0-3 0 0,5-3 0 0,1-1 0 16,-4 0 0-16,6-7 0 0,-5 0 0 0,4-2-13 16,-1-5 5-16,2 0 8 0,-1-7-19 0,-1 0 4 15,2-5 1-15,-9-2 0 16,4-5-22-16,-3-2-4 0,-5 2 0 0,2-2-783 16,-5 0-156-16</inkml:trace>
  <inkml:trace contextRef="#ctx0" brushRef="#br1" timeOffset="-204222.46">775 7981 2361 0,'-18'14'104'0,"10"-10"23"0,0-1-102 0,8 1-25 16,-5-1 0-16,5-3 0 0,0 0 48 0,7 0 5 0,1-3 1 0,8-4 0 16,5-4-54-16,3-1 0 0,5-2-11 0</inkml:trace>
  <inkml:trace contextRef="#ctx0" brushRef="#br1" timeOffset="-203511.32">677 8912 2026 0,'-5'-14'90'0,"5"9"18"0,0-2-86 0,0 0-22 16,0 0 0-16,0 0 0 16,0 0 130-16,0 7 22 31,5 12 4-31,-2-3 0 0,2 5-28 0,-2 3-5 0,5-3-2 0,-5 0 0 15,2 0-92-15,-5 0-18 0,8-2-11 0,-6 7 12 16,-2-5-12-16,0 0-14 0,0 0 3 0,0-2 1 16,3-5-7-16,-3 0-2 0,0 0 0 0,0 0 0 15,0-7-45-15,0 0-8 0,0 0-3 0,5-2 0 16,3-3 18-16,-5-7 3 0,0 5 1 0,2-2 0 16,3-3 9-16,0 5 1 0,-3 0 1 0,3 0 0 15,0-5 29-15,-5 5 13 0,10 5-12 0,-5-3 12 16,-3 0-8-16,3 3 8 0,0 2 0 0,2 2 0 0,4 3 0 0,-4 0 0 15,3-3 0-15,3 5 0 0,0 0 0 0,3 0 0 16,-9 5 0-16,6-5 8 0,3 0-8 0,-1 5 0 16,-2-5 0-16,-3 0 0 0,3 0 0 0,0-2 0 15,-3-3 0-15,3-2 0 0,-8 0 0 0,3 0 0 16,-1-7 0-16,-2 2 0 16,-5-2 11-16,2 0 0 0,-5 0 0 0,3-2 0 0,-3-3 48 0,0 0 9 15,-3 3 3-15,-2-3 0 0,2 0-13 0,1 3-2 16,-6-3-1-16,2-2 0 0,4 2-15 0,-6 3-2 15,0-3-1-15,5-2 0 0,-2 2-37 0,2 3 0 16,-5-3 0-16,6 3 0 0,-4-3 0 0,4 7 0 16,2-2 0-16,-3 5 0 15,3-3-85-15,0 5-15 0,0 0-4 0,0 0-704 16,3 5-140-16</inkml:trace>
  <inkml:trace contextRef="#ctx0" brushRef="#br1" timeOffset="-202715.45">1426 8830 2016 0,'0'0'179'15,"-8"-5"-143"-15,0-2-36 0,6 5 0 16,-9-3 169-16,6 0 27 0,-3 3 6 0,5-3 1 16,-5-2-112-16,6 5-23 0,-6-5-4 0,2 2 0 15,4 3-38-15,-1-3-7 0,-2 2-2 0,2-1 0 16,-5 4-8-16,6 4-1 0,-4-1-8 0,4 4 12 15,-6-2-12-15,-3 4 0 0,6 3 0 0,2 2 0 0,-5 0 0 0,0 5-10 16,8-5 10-16,-2 5-12 16,2 2-4-16,2-2 0 0,6-5-1 0,0 5 0 15,3-5-37-15,-1 0-7 0,4 0-2 0,-1-7 0 16,3 0-3-16,2-2-1 0,-2-5 0 0,-5-5 0 16,4 3 31-16,-4-5 7 0,-3 0 1 0,3-5 0 0,-3 0 54 0,-6 3 11 15,3-3 3-15,-2-2 0 31,-3 0 14-31,-10-12 3 16,-9-7 1-16,0-2 0 0,4 16-41 0,4 5-8 16,-2 2-1-16,2 5-8 0,1 7 0 0,-1 0-12 15,3 5 0-15,0 2 0 0,6 0 2 0,-4 2 1 16,4 3 0-16,2 2 0 16,0 0-19-16,0 3-3 0,8-8-1 0,-3 3 0 15,8-3-5-15,-2 3-2 0,4-5 0 0,-1-2 0 16,4-3 5-16,-2-2 1 0,3-2 0 0,-1-3 0 0,-2-2 18 0,-3-5 4 15,0 3 1-15,1-3 0 0,-1-2 10 0,-8 0 8 0,1 2-8 0,-4-2 11 16,3 2 10-16,-5 3 3 0,3-3 0 0,-6 3 0 16,3-3 2-16,0 5 1 0,-5 2 0 0,5-2 0 31,0 7-7-31,0 0 0 16,5 7-1-16,-2-2 0 15,5 2-19-15,-5-3 0 0,2 4 0 0,3-1 0 16,-3 0 0-16,3 2 0 0,-3-4-10 0,3 9 10 15,-2-7 0-15,-1 5 15 0,3-5-3 0,-5 5 0 16,4-3 13-16,1 3 3 0,0-5 0 0,-2 0 0 0,-1 0-12 0,3 0-3 16,2 0 0-16,1-2 0 0,-3-3-13 15,0-2 0-15,3-2 0 0,4-3 0 0,-4-2 0 0,5 0-15 16,-6-5 3-16,1-2 1 0,0-2 11 16,2-3 0-16,-8-2 0 0,3-5 0 0,0 0 0 0,0 0 0 15,-8-7 0-15,3 5 0 0,-3 0 22 0,-3-5 0 16,3 0 0-16,-5 0 0 0,-1 0 2 0,-2-2 1 15,0 2 0-15,1 0 0 0,-1 14-25 0,0 2 0 16,-3 1 0-16,0 9 0 0,4 0 20 0,4 5 0 16,-5 2-1-16,8 2 0 0,-5 5-19 0,2 7-19 15,0 5 4-15,-2 0 1 0,5 2-3 0,5 5-1 16,-5 2 0-16,6 5 0 0,2-5 18 0,0 5 0 16,2 0 0-16,3 0 0 15,6-5-80-15,-1 3-13 0,1-5-3 0,2-5-1067 0</inkml:trace>
  <inkml:trace contextRef="#ctx0" brushRef="#br1" timeOffset="-202364.35">2117 8564 115 0,'0'0'10'0,"0"-7"-10"0,0 7 0 0,0-7 0 16,0 0 446-16,0 0 87 0,0 2 18 0,0-2 3 16,-8 0-330-16,8 4-65 0,-6-1-14 0,6 4-2 15,-2-3-27-15,2 3-6 0,-5-4-1 0,-1 4 0 16,1 0-51-16,-3 7-10 0,3-7-3 0,-3 7 0 15,-5 5-36-15,7-3-9 0,-7 3 0 0,8 7 0 16,-3-3-20-16,0 8-5 0,-3-3-2 0,11 5 0 16,-5-5-1-16,5 5 0 0,5-5 0 0,-2 0 0 15,5 2-37-15,2-6-8 0,1-3-2 0,2 3 0 16,-2-8-31-16,5-4-6 0,-3-3-2 0,3-4 0 16,0-5 68-16,-6-5 14 0,3-2 2 0,1-5 1 0,-4-2 88 0,-2 2 17 15,0-7 4-15,-3-2 1 0,1 0-7 0,-6-3-2 16,0 3 0-16,-6 0 0 0,4-5-48 0,-1-5-9 15,-10 3-3-15,5-5 0 0,3 0-12 0,-3 0 0 16,2 5 0-16,1-3-10 0,-3 10 10 0,0 9-8 16,6 2 8-16,-4 6-8 0,4 6 8 0,2 5-12 15,-6 5 12-15,6 9-12 0,0 0 12 0,0 12-12 16,0 2 12-16,0 5-12 16,6 5-91-16,-6-3-18 0</inkml:trace>
  <inkml:trace contextRef="#ctx0" brushRef="#br1" timeOffset="-201747.53">841 9693 2253 0,'6'-7'49'0,"-4"-5"11"0,1 5 1 0,2 0 3 16,-2-5-51-16,2 5-13 0,-2 0 0 0,-3 0 0 0,8 7 112 0,-8 0 20 15,0 0 4-15,2 2 1 0,6 8-59 0,0-1-12 16,-5 5-2-16,2 3-1 0,6-1-31 0,-3 5-5 15,-8 3-2-15,2-3 0 0,6 5 4 0,0-5 1 16,-5 0 0-16,5-2 0 16,0-5-48-16,0 0-10 0,0-2-1 0,-6-5-1 0,6 0 13 0,-5 0 2 15,2-2 1-15,-5-5 0 16,0 0-10-16,0 0-1 0,0-7-1 0,0-5 0 0,0 0 10 0,0-2 1 16,-5 0 1-16,5-5 0 0,0 5 5 0,5-5 1 15,-5 5 0-15,0 0 0 0,3 5 8 0,5-3-13 16,0 0 5-16,0 5 8 0,-6 0-12 0,6 5 12 0,3-3-10 15,-1 10 10-15,4-3 0 0,-4 5 0 0,-2 0 0 16,5 5 0-16,3 2 0 0,-5 0 0 0,5 0 0 0,0 5 10 31,-3-5-10-31,11-2 0 16,13 2 0-16,-11-7 0 16,-7-7 16-16,-9-2 5 0,6-5 1 0,-8-5 0 15,-3 0 13-15,1-2 2 0,-6 0 1 0,2 0 0 16,4-5-14-16,-6 5-2 0,0 0-1 0,0 0 0 15,-6-3-1-15,4 8 0 0,2-3 0 0,0-2 0 16,-6 7-20-16,4 0 0 0,-1 0 0 0,3 2 0 16,0-2 10-16,0 7-2 0,0 0-8 0,0 0 12 15,0 0-32-15,0 0-6 0,0 0-2 0,0 0 0 16,0 7-152-16,11-2-32 0,-1-3-5 0</inkml:trace>
  <inkml:trace contextRef="#ctx0" brushRef="#br1" timeOffset="-200966.43">1648 9660 2746 0,'0'0'60'0,"-5"-7"13"0,2 0 3 0,-2-5 1 0,2 0-61 0,-4 3-16 15,4-3 0-15,-5-2 0 0,0 2 68 0,0 3 10 16,5-5 2-16,-4 2 1 0,-1 0-28 0,5 5-5 16,-5 0-2-16,0 0 0 0,5 5-46 0,-5-3 0 15,3 5 0-15,-3 5 0 0,3 2-8 0,0 2-2 16,-3 5 0-16,5 3 0 0,0-1-7 0,-2 3-2 15,5 7 0-15,0-5 0 16,5 5-15-16,-2-5-3 0,5 0-1 0,0 5 0 16,3-5-24-16,4-2-5 0,4-5-1 0,-6 0 0 15,3-9 5-15,0 2 1 0,2 0 0 0,-4-7 0 0,-1-2 50 0,0-3 12 0,-5-7 0 0,3 5 0 16,2-7 54-16,-10 0 14 0,4 0 2 0,-7-5 1 16,3 0-11-16,-3 3-3 0,-8-8 0 0,3 8 0 15,-3-10-30-15,0 7-7 0,0-2 0 0,-3 2-1 16,4 5-19-16,-1 0 0 0,-3 0 0 0,3 2 0 15,0 5 0-15,0 0-11 0,3 0 0 0,-3 7 0 16,3 0-4-16,2 0-1 0,-5 7 0 0,5 0 0 16,3 0-2-16,-5 7-1 0,5-2 0 0,0 2 0 15,5 0-4-15,-2-2-1 0,5 2 0 0,-5 0 0 16,5 0 15-16,2-2 9 0,6 0-12 0,0-3 12 16,-8-2-25-16,5-2 1 0,3-5 1 0,0 0 0 0,-3 0 6 15,3-5 1-15,-5-2 0 0,4-2 0 0,-4-3 36 0,0-2 8 16,-6-5 2-16,3 5 0 0,-6 0-18 0,1 2-3 15,-3-2-1-15,0 2 0 0,0 3 8 0,-3-3 2 16,3 5 0-16,-2 0 0 0,-3 2-2 0,2 3 0 16,3 2 0-16,0 0 0 0,0 0 7 0,0 0 1 15,0 0 0-15,0 0 0 16,0 7-45-16,3 0-9 0,2 0-2 0,5 5 0 0,-2-5 32 0,3 0 0 16,-3 7 0-16,2-7 0 0,1 5 0 0,5-3 0 15,-8 3 0-15,2-5 0 0,1 7 0 0,0-2 0 16,-3-5-8-16,5 5 8 0,-8-3 0 0,3-2 0 15,0-2 0-15,0 2 0 0,0-2 11 0,0-3 1 16,2-2 1-16,-2 0 0 0,-2-7-13 0,1 2 9 16,1-2-9-16,-2-2 8 0,4-5 4 0,-2-3 1 0,-5 1 0 15,5-8 0-15,-6 3-25 0,4 0-4 16,-4-5-2-16,-2-2 0 0,6-5 18 0,-6 7 0 0,0-7 0 0,0 5 9 16,-6 2 5-16,4 0 1 0,2 10 0 0,-6-3 0 15,4 7-3-15,2 3-1 0,-5 2 0 0,2 2 0 16,0-2 7-16,3 7 2 0,0 0 0 0,0 12 0 15,0-5-20-15,0 2 0 0,0 3 8 0,0 2-8 16,0 5 36-16,6-5 3 0,-1 7 1 0,-3-2 0 16,4 2-26-16,2 5-5 0,-3-5-1 0,3 0 0 0,0 5-8 15,2-7 12-15,4 2-12 0,-9 0 12 16,3-2-12-16,-3 0 0 0,6 0 0 0,-3-5 8 16,-3 0-8-16,3-7-9 0,0 5 9 0,0-5-13 15,-8-7-106-15,8-5-21 0,2 5-4 0</inkml:trace>
  <inkml:trace contextRef="#ctx0" brushRef="#br1" timeOffset="-200641.89">2365 9361 2944 0,'0'0'65'0,"0"0"14"0,-5 0 2 0,5 0 1 0,0 0-66 0,0 0-16 16,-5 5 0-16,5-5 0 0,0 0 16 0,-3 2-1 15,-5 8 0-15,6-3 0 0,-1 0-15 0,-2 0 8 0,-3 0-8 0,0 5 0 63,0-3-60-63,-13 10-19 0,-16 7-3 0,10-5-1 16,11-9-130-16,6-5-27 0,2-5-4 0,8-2-2 0,0 0 200 0,10 5 46 0,1-5 0 0,2 2 0 15,0-2 42-15,1 5 8 0,4-3 2 0,-5 5 0 16,3-2 8-16,0 2 1 0,-3 5 1 0,1-3 0 15,-4-2 10-15,3 0 1 0,1 5 1 0,-6-5 0 16,2 0-24-16,-2 0-5 0,3 0-1 0,-3-2 0 16,-3-3-27-16,3-2-5 0,0-2-2 0,2-3-809 15,4-2-161-15</inkml:trace>
  <inkml:trace contextRef="#ctx0" brushRef="#br1" timeOffset="-200418.48">2500 9187 2188 0,'-5'0'195'0,"5"0"-156"16,0 0-31-16,0 0-8 0,0 0 119 0,0 0 22 15,0-2 5-15,5-3 1 0,9-2-98 0,-7 5-19 16,4-3-4-16,2-2-1 0,1 2-4 0,-1 3-1 16,3 2 0-16,0 0 0 0,-9 0-20 0,7 7 0 15,-4-2 0-15,-2 2 0 0,0 2 56 0,-3-2 6 16,-5 5 2-16,6 2 0 0,-6-2-64 0,5-3-12 15,-5 3-2-15,0 2-1 16,3-7-81-16,-3 5-17 0,0 0-3 0,0-3-1126 0</inkml:trace>
  <inkml:trace contextRef="#ctx0" brushRef="#br1" timeOffset="-200261.9">2641 9561 2329 0,'0'0'103'0,"0"0"21"0,0 0-99 0,7 7-25 0,-7-7 0 0,0 7 0 15,0-2 168-15,3 2 29 0,-3 0 6 0,0 0 1 16,-3 0-87-16,3 5-17 0,0-5-3 0,-5 0-1 16,5 5-68-16,-2-3-15 0,2-2-2 0,-6 5-1 15,1-5-113-15,2 0-22 0,1 0-5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15:07.4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10869 6892 1101 0,'5'-3'24'0,"3"-1"4"0,3-3 2 0,-1 0 2 0,4-1-32 0,4 1 0 0,1 0 0 0,5 3 0 15,-1-3 60-15,6 4 6 0,1-1 1 0,1 1 0 16,4-1-15-16,2 1-2 0,2-2-1 0,4 3 0 16,4-3-6-16,6 1-2 0,6 4 0 0,-1 0 0 15,5-3-10-15,1 3-3 0,2 0 0 0,8 0 0 16,3 0 4-16,2 0 0 0,-2 0 0 0,5 0 0 15,5 0-15-15,0 0-2 0,-5 0-1 0,3 0 0 16,5 0-6-16,0 0-8 0,-5 0 11 0,-1-4-11 16,1 4 23-16,-3 0-3 0,-3-3 0 0,-2 3 0 0,-11 0-20 15,0 0 0-15,-5-4 0 0,-2 4 0 16,-7 0 0-16,-1 0 12 0,-4 4 0 0,-4-1-1 0,-4-3-11 0,-7 4 0 16,0-1 0-16,-8 1 0 0,-3-4-10 0,-3 0-4 15,-7 0-1-15,0 5 0 16,-1-3-17-16,-5-2-4 0,-5 0-1 0,0 0-534 15,-2 8-106-15</inkml:trace>
  <inkml:trace contextRef="#ctx0" brushRef="#br0" timeOffset="765.84">9329 8630 1148 0,'8'-5'25'0,"0"5"6"0,0-2 1 0,5-3 0 0,6 5-32 0,-1 0 0 15,3 0 0-15,3-2 0 0,3 2 56 0,-1-5 4 16,6 5 2-16,0-2 0 0,7 2 3 0,4-5 1 0,10 5 0 15,0-7 0-15,5 7-12 0,3-3-2 16,5-1-1-16,5 4 0 0,11 0-35 0,3-5-8 16,5 3 0-16,8 2-8 0,8 2 18 0,2 3-3 0,3-5-1 0,6 0 0 15,7 4-5-15,0-1-1 0,3-3 0 0,3 0 0 16,5 5 0-16,0-3 0 0,8-2 0 0,2 0 0 16,3 0-8-16,1 0 0 0,-1 0 0 0,3 0 0 15,2 0 12-15,0 5 0 0,1-5 0 0,-1 0 0 16,3 2-2-16,-2 3 0 0,-3-3 0 0,0-2 0 15,2 7-10-15,-2-2 0 0,-6-3 0 0,-2 7 0 16,0-6 8-16,-11 4-8 0,-2-2 8 0,-3-3-8 16,-3 3 10-16,-2-5-10 0,-5 2 12 0,-4-2-12 15,-2 5 34-15,-7-5 0 0,-4 0 0 0,-2 2 0 16,-5 3-4-16,-3-1-1 0,-11-8 0 0,3 8 0 0,-3-1-19 16,-10-3-10-16,-8 0 10 0,-8 0-10 0,-5 0 0 0,-9 0 0 15,-7 0 0-15,-8 0 0 0,-3-3-17 16,-8-1 3-16,0-1 1 0,-7 3 0 15,-6 2-27-15,-6-5-4 0,-2-2-2 0,-5 0-898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15:27.0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3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1-04T17:16:09.023"/>
    </inkml:context>
  </inkml:definitions>
  <inkml:trace contextRef="#ctx0" brushRef="#br0">3654 2049 1324 0,'-3'-4'59'0,"3"4"12"0,-2 0-57 0,2 0-14 16,0 0 0-16,0 0 0 0,0 0 81 0,2 0 14 15,4-3 2-15,4-2 1 0,1 1-46 0,5 1-10 0,-3-1-2 0,5-3 0 16,4 4 1-16,1-1 0 0,6 1 0 0,3-1 0 15,0 4-8-15,0-3-1 16,2-1-1-16,6 4 0 0,5-3-2 0,0 3 0 0,2 0 0 0,4 0 0 16,2-5-1-16,-1 5 0 0,4 0 0 0,0-4 0 15,-1 4-12-15,3-3-4 0,1 3 0 0,7 0 0 16,-11 0 26-16,3-4 5 0,1 1 1 0,2 3 0 16,-1-4-29-16,-4 4-6 0,0 4-1 0,-4-4 0 15,-4-4 4-15,-3 4 1 0,-3 0 0 0,1 0 0 16,-6 0-3-16,-3 0-1 0,-2 4 0 0,0-4 0 15,-6 0 11-15,-2 0 1 0,-3 0 1 0,-2 3 0 16,-6 1-2-16,3-4 0 0,-6 0 0 0,-2 0 0 0,3 0-9 16,-6 0-3-16,-5 0 0 0,0 0 0 0,0 0 0 0,0 0-8 15,0 0 12-15,0 0-4 16,0 0-8-16,0 0 8 0,0 0-8 0,0 0 8 16,0 0-116-16,0 0-24 0</inkml:trace>
  <inkml:trace contextRef="#ctx0" brushRef="#br0" timeOffset="5719.95">8324 1972 403 0,'0'0'36'0,"0"0"-36"16,0 0 0-16,0 0 0 0,0 0 118 0,0 0 17 15,5 4 3-15,3-1 1 0,-5 1-60 0,5-4-12 0,-3 0-3 0,3 3 0 16,0 1-25-16,0-4-6 0,2 0-1 0,1 5 0 15,2-2 8-15,-2-3 0 0,5 0 1 16,-1 0 0-16,4 7 10 0,-1-7 1 0,1 0 1 0,2 0 0 16,6 4-21-16,-1-4-5 0,3 3-1 0,3-3 0 15,2 0 15-15,3 0 3 0,0 0 1 0,8-3 0 16,0-1-23-16,0-3-5 0,3 7-1 0,5-3 0 16,0-2 16-16,0-2 2 0,-3 7 1 0,8-11 0 15,0 4-22-15,1 0-4 0,-1-1-1 0,5-3 0 16,-2 4 7-16,5 4 1 0,-2-4 0 0,5 0 0 15,-6 0-4-15,-2 2 0 0,0-2 0 0,8 7 0 0,-3-11-12 0,-3 11 0 16,1-7 0-16,7 4-10 0,-7-1 22 0,-1 4 5 16,3 0 1-16,6-3 0 0,-9-2-3 0,1 1-1 15,2 1 0-15,5 3 0 0,-4 0-14 0,1 0 0 16,1 0 0-16,3 0 0 0,-6 3 0 0,-3 1-8 16,-2-4 8-16,5 0-10 0,-2 5 10 0,-3-2 8 15,-3-3-8-15,3 4 11 0,-6-4-11 0,-2 3 0 16,3-3 0-16,-1 0 0 0,-2 0 0 0,0 0 10 15,-5 0 1-15,5 0 0 0,-8 0-11 0,2 0-11 16,1-3 3-16,2-1 0 0,-5 4 8 0,0 0 0 16,3 0 0-16,-3 0 0 0,-3 0 9 0,-2 0-9 15,-1 0 12-15,6 0-12 0,0 0 14 0,-2 0-4 16,-1 0-1-16,3 0 0 0,-5 0 5 0,-1 0 1 0,1 0 0 0,0 4 0 16,-3-1-15-16,2-3 0 0,1 0 0 0,0 7 0 15,-3-7 16-15,0 0 1 0,0 0 0 0,-3 4 0 16,-2-1-17-16,0 1 0 0,0-4 0 0,2 7-9 15,-5-7 9-15,0 5 0 0,6-3 0 0,2 3 0 16,-6-2 28-16,1-3 7 0,0 4 1 0,0-1 1 16,-1-3-24-16,1 4-5 0,-3-1 0 0,3-3-8 15,0 0 23-15,-3 0-3 0,-3 0 0 0,3 0 0 16,6 4-20-16,-6-4 0 0,0 0 0 0,3 0 0 16,0 0 10-16,-3 0-2 0,0 0-8 0,2 0 12 15,-4 0-12-15,2 3-8 0,0-3 8 0,0 0-13 16,0 0 44-16,0 0 9 0,-2 0 1 0,2 0 1 15,0 0-25-15,-5 4-5 0,-3-4 0 0,3 0-1 0,2 0-3 16,-2 3 0-16,-8 1 0 0,0-4 0 16,-3 5-8-16,3-2 0 0,-5-3 9 0,2 0-9 15,0 0-60-15,-2 4-16 0,-1-4-3 0</inkml:trace>
  <inkml:trace contextRef="#ctx0" brushRef="#br0" timeOffset="7048.85">17788 1910 1263 0,'0'0'28'0,"0"0"5"0,0 0 2 0,0 0 1 0,0 0-36 0,0 0 0 0,0 0 0 0,0 0 0 16,0 0 61-16,5 0 6 0,1-2 1 0,1-3 0 15,4 5-16-15,0 0-2 0,-1 5-1 0,3-5 0 16,3 0-10-16,5 0-3 0,9 2 0 0,-4-2 0 16,-5 0 4-16,0 0 0 0,8 0 0 0,3 5 0 15,5-10-18-15,6 5-3 0,2 0-1 0,10 0 0 0,1-2-29 16,5 2-5-16,5 0-2 0,8 0 0 0,0 0 66 0,3 0 12 16,2 0 4-16,11 2 0 0,-8-2-52 0,5 0-12 15,11 5 0-15,-3-2 0 0,-7-6 0 0,-6 6 0 16,2-3 0-16,4 0 0 0,-14 0 37 0,3 4 5 15,-3-4 1-15,5 3 0 0,-8 4-15 0,-4-3-4 16,-7-1 0-16,1 1 0 0,-5-1 30 0,-1 1 6 16,-2-4 0-16,-2 8 1 0,-4-8-49 0,-7 4-12 15,-6-1 0-15,1 1 0 0,-4-4 0 0,-1 3 0 16,-7-3 0-16,-1 4 0 0,-7-1 0 0,1-3 0 0,-5 4 0 0,-1-4 0 16,-2 0 0-16,-2 0 0 15,-6 0 0-15,0 0 0 0,8 0 0 0,-8 0 0 0,0 0 0 0,0 0 0 16,0 0 0-16,0 0 0 0,0 0 0 0,0 0-782 15,0 0-159-15</inkml:trace>
  <inkml:trace contextRef="#ctx0" brushRef="#br0" timeOffset="11597.79">18090 1798 1497 0,'0'0'66'0,"0"0"14"0,0 0-64 0,0 0-16 16,0 0 0-16,0 0 0 0,0 0 55 0,0 0 7 15,0 0 2-15,0 0 0 0,0 0 19 0,0 0 4 16,5 0 1-16,-5 0 0 0,5 0-32 0,0 4-7 15,1-4-1-15,2 0 0 0,0 3-27 0,0-3-5 16,-1 4-2-16,4-4 0 0,0 0-29 0,5 0-5 16,-1 0-2-16,1 0 0 15,-2 0-85-15,1 0-17 0,12-4-3 0,-6 1-717 0</inkml:trace>
  <inkml:trace contextRef="#ctx0" brushRef="#br0" timeOffset="12599.63">18719 1802 230 0,'0'0'20'0,"0"0"-20"0,0 0 0 0,3 0 0 16,5 0 274-16,-3-4 50 0,0 4 11 0,1 0 1 15,2 0-256-15,0 0-52 0,0 0-11 0,-3-7-1 16,3 7 89-16,2 0 19 0,1 0 3 0,0 0 1 16,-1-3-113-16,-2 3-15 0,0 0-18 0,0 0 4 15,0 0-50-15,2 0-11 0,-2 0-1 0</inkml:trace>
  <inkml:trace contextRef="#ctx0" brushRef="#br0" timeOffset="13070.92">19418 1809 1728 0,'0'0'38'0,"0"0"8"0,0 0 2 0,0 0 0 0,0 0-39 0,0 0-9 16,0 0 0-16,0 0 0 15,5 0 50-15,-5 0 8 0,0 0 2 0,5 0 0 0,3 0-18 0,0 0-3 16,3 0-1-16,2 0-940 16</inkml:trace>
  <inkml:trace contextRef="#ctx0" brushRef="#br0" timeOffset="27977.99">17947 1823 230 0,'0'0'10'0,"0"0"2"0,0 0-12 0,5 0 0 0,-2-7 0 0,2 7 0 16,0-4 129-16,3 1 23 0,-3 3 5 0,3 0 1 15,0-4-92-15,0 1-18 0,0 3-4 0,3 0-1 16,-1-4 1-16,1 4 1 0,0 0 0 0,2 0 0 15,-3 0-27-15,4 0-6 0,1 4 0 0,-1-4-1 16,2 0-1-16,-3 0 0 0,3-4 0 0,0 4 0 16,-1 0-10-16,4 0 12 0,2 0-12 0,0 0 12 15,0 0-12-15,1-7 0 0,-1 7 0 0,3 0-364 16,-3 0-64-16</inkml:trace>
  <inkml:trace contextRef="#ctx0" brushRef="#br0" timeOffset="28946.08">18722 1842 288 0,'0'0'25'0,"0"0"-25"16,0 0 0-16,0 0 0 0,0-7 253 0,0 7 46 16,0-4 9-16,3 1 1 0,2-2-247 0,0 3-50 15,0-3-12-15,3 1 0 0,0 4 0 0,0-3 0 0,3 3 0 0,-1 0 0 16,1 0 0-16,5-4 0 0,-6-3 0 0,6 7 0 15,-2 0 0-15,1 0-15 0,1 0 2 0,-2 0-600 16</inkml:trace>
  <inkml:trace contextRef="#ctx0" brushRef="#br0" timeOffset="29981.9">19299 1812 864 0,'0'0'76'0,"0"0"-60"15,0 0-16-15,0 0 0 0,-3-3 43 0,3 3 5 16,0 0 2-16,0 0 0 0,0 0-29 0,0 0-5 15,0 0-2-15,0 0 0 0,5-7-5 0,3 7-1 16,0-4 0-16,3 4 0 0,2 0-8 0,0-7 10 16,6 7-10-16,-1-3 10 0,6-2-10 0,0 5-9 15,2-2 9-15,1 2-13 0,-3-5-8 0,2 5-2 16</inkml:trace>
  <inkml:trace contextRef="#ctx0" brushRef="#br0" timeOffset="31634.01">19952 1831 345 0,'0'0'31'16,"3"-3"-31"-16,2-2 0 0,-2 3 0 0,2-3 192 0,3 5 33 15,0-4 7-15,3 1 0 0,-1 3-184 0,3 0-36 0,3-7-12 0,0 3 0 16,0 4 0-16,3 0 0 0,-4-7 0 0,4 7 0 31,-1-3-29-31,1 3-5 0</inkml:trace>
  <inkml:trace contextRef="#ctx0" brushRef="#br0" timeOffset="34404.91">20968 1915 367 0,'0'0'16'0,"0"0"4"0,0 0-20 0,0 0 0 0,0 0 0 0,0 0 0 15,-5-5 31-15,5 5 2 0,0 0 1 0,0 0 0 16,0 0-13-16,0 0-2 0,0 0-1 0,0 0 0 16,0 0-18-16,0 0 0 0,0 0 0 0,0 0 0 15,5 5 11-15,3-2-2 0,-3-3 0 0,1 0 0 16,-1 4 19-16,6-1 4 0,-1 1 1 0,3-1 0 16,1-3 2-16,4 0 0 0,6-3 0 0,2-1 0 15,6 4-19-15,8 0-3 0,2 0-1 0,3-3-265 16,5 3-54-16</inkml:trace>
  <inkml:trace contextRef="#ctx0" brushRef="#br0" timeOffset="40739.94">9083 4702 1652 0,'3'5'73'0,"-3"-5"15"0,0 0-70 0,2 0-18 16,-2 0 0-16,6 0 0 0,-4 0 63 0,4 2 9 15,-4-2 1-15,1 0 1 0,2 0-6 0,3 0-2 16,-3 0 0-16,3 0 0 0,3 0-28 0,0 5-6 16,-1-5 0-16,1 0-1 0,2 0-31 0,3-5 0 15,0 5 0-15,0 0 0 16,-1-2-89-16,-1-3-11 0,2 5-3 0,2-2-796 0</inkml:trace>
  <inkml:trace contextRef="#ctx0" brushRef="#br0" timeOffset="41237.61">9840 4721 2026 0,'0'0'90'0,"0"0"18"0,0 0-86 0,0 0-22 16,0 0 0-16,0 0 0 0,0 0 54 0,0 0 6 15,0 0 2-15,3 0 0 0,-1 2 24 0,3 3 5 16,1-10 1-16,2 10 0 0,0-5-39 0,5 0-7 16,-3-5-2-16,6 5 0 0,3 0-34 0,-3-2-10 0,5 2 0 15,-3-5 0-15,4 3 0 0,1-3 0 0,-1 3-12 0,4-3-798 16,-2 5-159-16</inkml:trace>
  <inkml:trace contextRef="#ctx1" brushRef="#br0">14930 12814 0,'0'0'0,"-34"-26"15,-3-21 1</inkml:trace>
  <inkml:trace contextRef="#ctx0" brushRef="#br0" timeOffset="46405.12">10657 4728 1375 0,'-2'0'60'0,"2"0"14"15,0 0-59-15,0 0-15 0,0 0 0 0,0 0 0 16,10 0 80-16,1 0 14 0,-3-5 2 0,-8 5 1 16,8 0-33-16,2 5-6 0,-2-5-2 0,0 0 0 0,3 0-24 0,-1 0-6 15,4 0-1-15,-4-5-610 16,6 5-123-16</inkml:trace>
  <inkml:trace contextRef="#ctx0" brushRef="#br0" timeOffset="46761.84">11449 4829 172 0,'5'-2'8'0,"-5"2"1"16,0 0-9-16,0 0 0 0,0 0 0 0,0 0 0 15,2 2 308-15,4-2 59 0,-1 0 12 0,0 0 2 16,3 5-237-16,0-5-48 0,3 2-10 0,-1-2-2 16,6 5-28-16,3-5-5 0,2 0-2 0,5 0-626 15,1-5-126-15</inkml:trace>
  <inkml:trace contextRef="#ctx0" brushRef="#br0" timeOffset="67162.06">8057 4890 874 0,'15'-14'39'0,"-9"7"8"0,-1 5-38 0,3-3-9 16,5 3 0-16,3-3 0 0,3-2 0 0,-4 2 0 0,1 5 0 0,6-2 0 16,7 4 0-16,0-2 0 0,-3 0 0 0,3 5 0 15,3-5 8-15,-3 2 0 0,-2 3 0 0,2 0 0 16,2-3 7-16,-1 3 1 0,1-3 0 0,-7 5 0 15,-8 0-2-15,5 0 0 0,3-2 0 0,-3 2 0 16,-5-7-14-16,0 7 9 0,2-2-9 0,-4-3 8 16,-4 3-8-16,-2-3-14 0,-3-2 3 0,1 0 1 15,-6 0 34-15,0 0 6 0,-6-2 2 0,-1 2 0 16,-1-5-32-16,-6 5 0 0,-7 0-13 0,-3 0 4 16,-5 0 19-16,0 5 4 0,0-5 1 0,-5 2 0 15,-1-2-15-15,1 5 0 0,-3-5-12 0,-3 2 12 16,-5-2-17-16,8 0 3 0,8 0 1 0,3 0 0 15,-6 0 13-15,3-2 0 0,2-3 0 0,6 5 0 16,0 0 27-16,5 0 11 0,-5-2 2 0,10 2 1 16,1-5 6-16,-1 3 1 0,1-3 0 0,4 5 0 15,4 0-23-15,2 0-4 0,0 0-1 0,0 0 0 0,8-2-6 0,5-3-2 16,3 5 0-16,-3-5 0 0,5 3-12 0,6-3-16 16,5 5 3-16,-2-7 1 0,-3 7 12 0,5-2 0 15,2-3 0-15,1 5 10 16,0 0-31-16,-3 0-7 0,-8 5 0 0,3-5-1 0</inkml:trace>
  <inkml:trace contextRef="#ctx0" brushRef="#br0" timeOffset="69738.05">14573 4808 1267 0,'3'-12'112'0,"0"-2"-89"0,-1 0-23 0,1 2 0 16,2-2 48-16,0 5 6 0,3-3 1 0,3 7 0 15,0-2-37-15,4 7-7 0,4-2-2 0,5 4 0 16,5-2-43-16,0 5-9 0</inkml:trace>
  <inkml:trace contextRef="#ctx0" brushRef="#br0" timeOffset="75315.61">10917 6473 403 0,'0'0'17'0,"0"0"5"0,0 0-22 0,0 0 0 16,0 0 0-16,0 0 0 0,0 0 0 0</inkml:trace>
  <inkml:trace contextRef="#ctx0" brushRef="#br0" timeOffset="109727.83">14415 7353 831 0,'10'7'36'0,"-2"-7"9"0,0 0-36 0,5 4-9 15,0-4 0-15,6 0 0 0,2 0 71 0,3 0 12 0,5 0 2 0,5 0 1 16,3 0-4-16,3 0-1 0,5 0 0 0,0-4 0 16,3 4-25-16,2 0-6 0,6 0-1 0,2-3 0 15,3 3-15-15,-1 0-3 0,1 0-1 0,0 3 0 16,5-6-2-16,-2 3 0 0,5 3 0 0,-1-3 0 15,-1 0-4-15,-4 0-2 0,6 0 0 0,0 0 0 16,2 0-2-16,1 4 0 0,-6-4 0 0,-3 3 0 16,3-3 3-16,3 4 0 0,5-4 0 0,-8 3 0 15,-2 2 1-15,-3-1 1 0,5-4 0 0,-5 3 0 16,0 1-4-16,-3-1-1 0,-3 4 0 0,-2-3 0 16,0-1-7-16,-5 1-1 0,-3-4-1 0,0 0 0 15,2 0-3-15,-4 0 0 0,-6 3 0 0,-3-3 0 16,1 0-8-16,-6 0 10 0,-3 0-10 0,1 0 10 0,-9 0-10 0,3 0 0 15,-8-3 0-15,1 3 0 0,2 3 0 0,-6 2 0 16,-2-10 8-16,0 2-8 0,0 3 8 0,0-4-8 16,-3 4 0-16,-5 0 8 15,0 0-29-15,0 0-7 0,0 0 0 0,0 0-976 16</inkml:trace>
  <inkml:trace contextRef="#ctx0" brushRef="#br0" timeOffset="111451.96">11269 7284 1105 0,'0'0'48'0,"0"0"12"0,0 0-48 0,5-4-12 16,0 1 0-16,0 3 0 0,3 0 0 0,3 0 0 15,-3 0 0-15,5-4 0 0,0 4 11 0,3 0 9 16,5 0 3-16,-2 0 0 0,2-3 27 0,0 6 6 16,6-3 0-16,5 4 1 0,-1-4-6 0,1 3-2 15,0 1 0-15,2-4 0 0,6 0-15 0,2 0-3 16,3 0-1-16,5 0 0 0,6 0 2 0,0 0 0 16,-4-4 0-16,7 4 0 0,2-3-7 0,5 3-1 15,2-4 0-15,-4 4 0 0,-3 0-9 0,2-3-3 0,3 3 0 0,1-4 0 16,-4 4-12-16,-2 0 0 0,-3 4 0 0,-2-4 0 15,-6 0 0-15,-2 0 0 0,-3 0 0 0,-6 3 0 32,-4-3-67-32,-6 4-16 0,-3-1-3 0,-2 1-1 0</inkml:trace>
  <inkml:trace contextRef="#ctx0" brushRef="#br0" timeOffset="120029.12">20780 8404 288 0,'0'0'25'0,"0"0"-25"0,-2 5 0 0,2-5 0 15,0 2 79-15,0 3 10 0,-3-5 3 0,3 4 0 0,0-4-49 0,0 0-10 16,0 0-1-16,0 3-1 0,0-3 17 0,-3 7 3 16,1-7 1-16,2 0 0 0,0 0-18 0,0 0-3 15,2 7-1-15,-2-7 0 0,3 7 2 0,-3-2 0 16,0-5 0-16,0 7 0 0,0-5-10 0,0 7-2 15,-3-6 0-15,3 4 0 0,0 0 0 0,-2-2 0 16,2 2 0-16,-3 0 0 0,1 0-5 0,-1 0-2 16,3-2 0-16,0 4 0 0,0-2-13 0,0 0 11 15,3 5-11-15,-1-5 10 0,1 5-10 0,2-3 0 16,0 3 0-16,1-5 0 0,-1 7 0 0,3-2 0 16,0-1 0-16,-3-1 0 0,3 2 0 0,0 2 0 0,-5 0 0 15,-3-2 0-15,8 2 0 0,-6 0 0 0,1 0 0 16,-3 0 0-16,0 5 13 0,-3-5-2 0,3 0-1 0,-5 5 0 15,0-5 10-15,2 3 3 0,-2-3 0 0,-1 0 0 16,-2 0-1-16,3 0 0 0,0 0 0 0,0 3 0 16,-3-3-6-16,5-5 0 0,0 5-1 0,1 3 0 15,-1-3-5-15,0 0-1 0,1 0 0 0,2 0 0 16,0 0-9-16,0 5 0 0,-3-5 0 0,3 5 8 16,0 2-8-16,0-2 0 0,-2 2 0 0,-1 3 8 15,3-3-8-15,-3 0 0 0,1 5 0 0,-1-5 0 16,-2 0 0-16,2 5 0 0,0-5 0 0,1 5 8 15,2 0-8-15,-3 0 0 0,-2-5 0 0,2 5 0 16,0 0 0-16,-2-3 0 0,3 3 0 0,-4 0 0 16,4 0 0-16,-4-5 0 0,4 5 0 0,-4-5 8 15,6 0-8-15,-2 3 0 0,-4-3 0 0,4 0 0 0,2 0 0 0,-3-2 0 16,0 7 0-16,1-7 0 0,-1-3 0 0,1-2 0 16,2 5 0-16,0 0 0 0,-3 0 0 0,0-3 0 15,6 3 0-15,-3-5 0 0,0 5 0 0,3-5 0 16,-3 5 0-16,0-3 0 0,0 1 0 0,0-1 0 15,2-2 0-15,-2 5 0 0,0-5 0 0,0-2 0 16,-2 7 0-16,2-3 0 0,0 1 0 0,-3-1 0 16,-2-2 0-16,5 3 0 0,-3-3 0 0,0 0 8 15,3 0-8-15,-2 0 0 0,-1 0 0 0,3-2 0 16,-3 2 0-16,3-7 0 0,-2 5 0 0,2 0 8 16,0-3-8-16,0 3 0 0,0-3 0 0,0-4 0 15,0 7 0-15,2-5 0 0,4 0 0 0,-1 0 0 16,-2-5 0-16,-3-2 0 0,5 5 0 0,-2 2-9 15,-3-7 9-15,0 0-10 0,5 7 10 0,-3-2-8 0,-2-5 8 0,0 0-8 16,0 2 8-16,0-2 0 0,0 0 0 0,0 7 0 16,0-7 0-16,0 5 0 0,0-5 0 0,0 0 0 15,0 0 0-15,0 0 0 0,3 2 0 0,0 5-8 16,-1-2 8-16,-2-5 0 0,0 0-9 0,8 0 9 16,0 0-11-16,0 0 3 0,0-5 0 0,0 5 0 15,0-2 8-15,-3-3-13 0,3 5 5 0,0-2 8 16,0-3-12-16,0 3 12 0,0-3-12 0,-5 5 12 15,7-2-10-15,-2-3 10 0,-8 5 0 0,5 0-9 16,3-2 9-16,-8 2-8 0,6-5 8 0,2 5-8 16,-8 0 8-16,10 5 0 0,-4-3 0 0,1-2-8 15,1 0 8-15,0 5 0 0,0-5 0 0,0 0-8 16,5 0-1-16,1 0 0 0,-1-5 0 0,3 5 0 0,2 0-3 16,3-7 0-16,3 7 0 0,0-7 0 0,0 7 1 15,-3-5 0-15,3 5 0 0,0-2 0 16,2 2 1-16,-2-5 0 0,-3 5 0 0,0 0 0 0,0 0 10 0,-2 0-12 15,-3 0 12-15,0 0-12 0,-3 5 12 0,5-5-12 16,-4 2 12-16,-1-2-12 0,8 0 12 0,-2 0-8 16,-1 0 8-16,3-2-8 0,3 2 8 0,0-5 0 15,2 5 0-15,1-2 0 0,5 2 0 0,-3 0 0 16,0 0 0-16,0 0 0 0,0 0 8 0,-3 0-8 16,6 0 8-16,-3 2-8 0,0-2 8 0,3 0-8 15,-3 5 8-15,0-5-8 0,3 2 0 0,3-2 0 16,-6 0 0-16,2 5 0 0,-1-5 0 0,-1 0 0 0,0 2 0 0,-3 3 0 15,6-5 0-15,0 0 0 0,-3 0 0 16,3 0 0-16,5 5 0 0,-3-3 11 0,-2-2-3 0,-1 0 0 16,4 7-8-16,-6-7 0 0,-3 5 0 0,4-3 0 31,-7-2-59-31,4 0-7 0,-1 0-2 0,1 0 0 16,-1 0-44-16,-5-2-8 0,6 2-3 0,-3-5 0 15,-1 5 6-15,1-2 1 0,0-3 0 0,0 5 0 0,0-7 85 0,-3 7 18 0,0-7 3 0,0 7 1 16,0-5 9-16,-2 5 9 0,-3-2-1 0,8-3-8 15,-6 3 24-15,1-3-3 0,-4 5 0 0,4-7 0 16,0 7-21-16,-6-7 0 0,5 7-12 0,1-7 4 16,-3 7-4-16,2-5 0 0,1-2 0 0,5 7 0 15,-3-2 12-15,-3-3 0 0,6 5 0 0,-3-2 0 16,6 2 0-16,-9-5 0 0,1 5 0 0,4 0 0 16,-1-2 0-16,-6-3 9 0,2 5-1 0,6 5-8 0,-3-5 22 0,-2 0-2 15,-4 2-1-15,1-2 0 0,-2 0-19 0,1 5 0 16,-4-5 8-16,8 2-8 0,-12-2 0 0,4 0 8 15,2 5-8-15,-7-3 0 0,1-2 44 0,1 5 3 16,3-3 0-16,-3-2 0 0,3 0 31 0,-4 5 6 16,1-5 2-16,-2 0 0 0,4 7-43 0,1-7-9 15,-3 0-2-15,2 0 0 0,1 5-20 0,2-5-12 16,-2-5 12-16,-1 10-12 0,1-3 8 0,5-2-8 16,-6 0 0-16,1 0 0 0,-3 0 8 0,5 0-8 15,-2 0 0-15,-3 5 0 0,-6-3 0 0,-2-2 0 16,8 0 0-16,-8 0 0 0,0 0 8 0,0 0-8 15,0 0 0-15,0 0 0 0,0 0 14 0,0 0-4 16,0 0-1-16,0 0 0 0,0 0 15 0,0 0 4 0,0 0 0 0,0 0 0 16,0 0 0-16,0 0 1 0,0 0 0 0,0 0 0 15,0 0 0-15,0 0 0 0,0-7 0 0,0 7 0 16,0 0 3-16,0-2 1 0,0-3 0 0,0 5 0 16,-5-7-1-16,2 7 0 0,3-5 0 0,-8 5 0 15,8-7-15-15,-2 7-3 0,-4-2-1 0,6-3 0 16,0 5-3-16,-5-2-1 0,0-3 0 0,5-2 0 15,0 0-1-15,0 2-8 0,0-2 12 0,5 0-4 16,-2 0-8-16,-1-2 0 0,-2-3 0 0,8 7 8 16,-8-4-8-16,8-3 0 0,-8 5 0 0,3-5 0 15,2 5 0-15,-2-7 0 0,-3 7 0 0,0-7 8 16,0 2-8-16,0-2 0 0,0 0 0 0,0 2-11 16,0-2 11-16,0-5 0 0,0 5-9 0,0-2 9 15,0-8 0-15,5 8 0 0,-2-8-9 0,7 3 9 16,-2-5 0-16,0-2 0 0,3 2-8 0,2-7 8 0,0-2-9 0,-2 2 9 15,5 0-13-15,-6-7 5 0,6 7-3 0,-5-2 0 16,-3 2 0-16,0 0 0 0,-6 0 11 0,6 0 0 16,-8 5 0-16,0 0 0 0,0-3 0 0,0 3 16 15,-8 0-4-15,8 2-1 0,-5 0 11 0,0-2 2 16,2 0 1-16,-2 2 0 0,-3-5 8 0,5 3 2 16,3 0 0-16,0-3 0 0,0-2-19 0,3 5-4 15,2 2-1-15,-2-2 0 0,-3 0-11 0,5 2 0 16,-2 0 0-16,-3 5 0 0,5 2 10 0,-5 0-10 15,0 3 12-15,0-3-12 0,0 5 19 0,-5 0-3 0,5 0-1 16,0-3 0-16,-8 3-2 0,8 0 0 0,-8 2 0 0,5-2 0 16,-5 0 0-16,8 0 0 0,-8 2 0 15,8-2 0-15,-5 2-13 0,0 3 9 0,5-3-9 0,0-2 8 16,0 2-8-16,0 3 0 0,0-3 0 16,0-2 0-16,0 2 0 0,-3 5 8 0,3-7-8 0,3 7 8 15,-6-5-8-15,6 5 8 0,-3 0-8 0,0 0 8 16,0 0 2-16,-3 0 0 0,-2 2 0 0,2-2 0 15,-5 5 2-15,8-3 0 0,-8-2 0 0,0 5 0 16,3-3 6-16,0-2 2 0,-3 0 0 0,0 7 0 16,5-5-20-16,-5 3 0 0,0-3 0 0,3 3 0 15,0-3 0-15,-3 5 0 0,8 0 0 0,-3-2 0 16,-5-3 9-16,8 5-1 0,-2 0-8 0,-4 0 12 16,-2-2-12-16,3 2 0 0,0-5 0 0,-3 5 0 15,-3 0 0-15,3 0 0 0,0 5 0 0,-2-5 0 0,-6 0 0 16,5 0 8-16,-2-5-8 0,-3 5 0 0,0 0 8 15,-2 0-8-15,-3 0 0 0,2 0 9 0,1-3-9 0,-3-1 0 16,2 4 0-16,1-5 0 0,-1 3 0 0,-2 2 8 16,-3 0-8-16,5-5 0 0,-7 5 0 0,5-2 0 15,-3-3 0-15,-2 5 0 0,-6-2 8 0,0 2-8 16,-5-5 0-16,0 3 8 0,0 2-8 0,-5 0 0 16,-3 0 0-16,5 0 0 0,-2 0 0 0,-1-5 0 15,-2 5 0-15,0-7 0 0,0 7 0 0,0-7 8 16,-2 7-8-16,2-5 0 0,0 3 0 0,5-3 0 15,-2-2 0-15,-1 5 0 0,6-3 0 0,-8-2 0 16,6 0 8-16,-4 7-8 0,-2-7 0 0,3 7 0 16,2 0 0-16,-2-5 0 0,5 5 0 0,-5-2 0 0,-3-3 0 0,2 5 0 15,1 0 0-15,-3 0 0 0,0 0 0 0,3 7 0 16,5-7 0-16,0 0 0 0,2 0 0 0,-2 5 0 16,0-5 0-16,3 0 0 0,-1 0 0 0,-2 2 0 15,3 3 0-15,-3-5 8 0,0 4-8 0,8-1 8 16,-6 1-8-16,4-1 0 0,-1-3 0 0,-3 0-11 15,-2 0 11-15,0 5 0 0,3-5 0 0,-3 2 0 16,3 3 0-16,-3-3 0 0,-1 3 0 0,4-5 0 16,5 7 0-16,3-7 0 0,2 4 0 0,-3-1 0 15,6 1 0-15,-3-1 0 0,0-3 0 0,1 5 0 16,1-3 0-16,4-2 0 0,5 0 0 0,-3 5 0 16,3-3 0-16,-1-2 0 0,4 0-9 0,-1 0 9 15,6-2-19-15,0 2 1 0,-1-5 0 0,1 5-659 16,2-2-132-16</inkml:trace>
  <inkml:trace contextRef="#ctx0" brushRef="#br0" timeOffset="128997.72">24241 8945 460 0,'3'-2'41'0,"2"-3"-33"16,-2-2-8-16,-3 2 0 0,8 3 204 0,0-3 38 16,-6 3 8-16,6 2 2 0,-3-5-137 0,1 5-27 15,2 5-6-15,0-3-1 0,-6 3-18 0,6 2-4 16,-2 0-1-16,-4 7 0 15,6-2-11-15,-8-3-3 0,8 10 0 0,-5 0 0 0,2 2-16 0,-2 0-3 16,-3-2-1-16,-3 0 0 0,3 2-4 0,-5 0-2 16,5 0 0-16,0 3 0 0,-3-8-8 0,-2 3-2 15,2 0 0-15,3-5 0 0,-3 0-8 0,-2-2-16 16,5-5 4-16,0 7 1 16,0-7-161-16,-2-2-32 0</inkml:trace>
  <inkml:trace contextRef="#ctx0" brushRef="#br0" timeOffset="129198.69">24572 9018 979 0,'0'0'43'0,"0"0"9"0,0 0-41 0,0 0-11 0,0 0 0 0,0 0 0 16,0 0 163-16,-5 2 30 0,2 8 7 0,-2-3 0 15,5 0-135-15,0 2-27 0,-6-2-6 0,6 5 0 16,-5 0-16-16,5-3-4 0,-3 3 0 0,-2 2 0 15,2-2-12-15,-4 2-15 0,7 0 3 0,-8-2 1 16,0-3-109-16,2 3-23 0,1 0-4 0,-3-3-1 16</inkml:trace>
  <inkml:trace contextRef="#ctx0" brushRef="#br0" timeOffset="129349.29">24207 9140 115 0,'0'-9'0'0,"0"9"10"0,0-5-10 0,0 5 0 15,5-2 0-15,-2-3 0 0,5 3 351 0,2-3 68 16,6 5 13-16,3-5 4 0,7 3-293 0,1 2-59 16,2 0-11-16,-3 0-2 0,11 0-41 0,-8 0-8 15,6 0-2-15</inkml:trace>
  <inkml:trace contextRef="#ctx0" brushRef="#br0" timeOffset="130081.34">22416 10753 806 0,'-11'-14'36'0,"8"7"7"16,6 0-35-16,-3 0-8 0,0 0 0 0,3 0 0 0,2 0 138 0,-2 0 26 16,2 0 4-16,-3-3 2 0,6 8-53 0,0-3-10 15,-5 3-3-15,8-3 0 0,-6 5-25 0,-3 0-6 16,-2 0-1-16,8 0 0 0,-8 0-32 0,8 5-6 15,-5 2-2-15,-3 0 0 0,5 5-12 0,-5-3-2 0,-5 5-1 0,5 5 0 16,-3-5-5-16,-5 5-2 0,0 2 0 0,3-7 0 16,0 5-10-16,-3-5 12 0,3 5-12 0,-1-5 12 15,-2 0-12-15,6-6 0 0,-3 3 0 0,5-4 0 16,0 0-14-16,0-7 2 0,0 0 0 0,0 0 0 16,0 0-2-16,7-2 0 0,7-3 0 0,-4-4 0 15,3-3 1-15,1 0 0 0,-1-2 0 0,3 3 0 16,0-4 2-16,-3 8 1 0,0-2 0 0,0-3 0 15,-2 5 10-15,2 7-8 0,-5-5 8 0,3 5-8 16,-1 0 8-16,-2 5 0 0,3-5 0 0,-3 7-8 16,0 0 8-16,2 5 11 0,1-3-3 0,-1-2 0 15,-2 5-8-15,6 0 0 0,-1-3 0 0,-3 3 0 16,-2 0 0-16,8-3 10 0,3-2-10 0,-3 0 10 0,2 0-10 16,1-2 0-16,2 0 0 0,0-5 0 15,-2-5 0-15,2 5 0 0,0-7 0 0,-5 0 0 0,2-5 0 0,1-2 0 16,-3 0 0-16,-6-5 0 0,3 0 0 0,-2-2 0 15,-8 0 0-15,5 2 12 0,-8-2-4 0,0 0-8 16,-3 2 12-16,-2 0-4 16,-3 3-62-16,5-3-13 0,-5 5-2 0</inkml:trace>
  <inkml:trace contextRef="#ctx0" brushRef="#br0" timeOffset="131451.21">24114 8545 172 0,'0'0'8'0,"0"0"1"0,0 0-9 0,0 0 0 0,3-7 0 0,-3 5 0 16,0 2 275-16,0-5 53 0,0-2 10 0,8 0 2 16,-8 0-194-16,5 4-39 0,-2-6-8 0,-1 7-2 15,4-5-55-15,-4 0-11 0,4 0-3 0,-4-5 0 16,6 5-19-16,-5 2-9 0,2-2 8 0,-2 0-8 15,-3 0 0-15,0 0 0 0,2 4 0 0,-2-1 0 32,0 4-36-32,0-5-7 0,0 5-1 0,0 0-737 0</inkml:trace>
  <inkml:trace contextRef="#ctx0" brushRef="#br0" timeOffset="132069.07">24059 8470 403 0,'0'0'17'0,"0"0"5"0,0 0-22 0,0 0 0 0,0 0 0 0,0 0 0 16,0 0 124-16,2-7 20 0,-2 7 4 0,0 0 0 15,0-5-80-15,0 5-16 0,0-2-3 0,-2-3-1 16,-4 5-30-16,6 0-6 0,0 0-2 0,0 0 0 16,0-2-10-16,0 2 0 0,0-5 0 0,0 5 0 15,0 0 0-15,0 0 12 0,0 0-12 0,0 0 12 16,0-2-12-16,8-3 12 0,-5-2-12 0,5 4 12 15,-3-1 0-15,3-3 0 0,-3 0 0 0,3 2 0 0,0-2-12 0,0 0 0 16,-5 0 0-16,5 0 0 0,2 0 0 0,-2 0 0 16,-2 0 0-16,-1 0 0 0,3-1 0 0,-3 4 0 15,-2-3 0-15,-1 2 8 0,6 3 8 0,-2-3 0 16,-6 5 1-16,0 0 0 0,2-2 18 0,-2 2 3 16,6-5 1-16,-6 5 0 0,5 0-1 0,3-2 0 15,-8 2 0-15,0 0 0 0,0 0-23 0,0 0-5 16,0 0-1-16,0 0 0 0,0 0-9 0,0 0 0 15,0 0 0-15,0 7 8 0,0-5-20 0,0-2-4 16,0 0 0-16,-3 7-454 16,-2 2-90-16</inkml:trace>
  <inkml:trace contextRef="#ctx0" brushRef="#br0" timeOffset="132307.45">23974 8451 921 0,'0'0'82'0,"0"0"-66"0,8 0-16 0,-8 0 0 15,0 0 95-15,0 0 15 0,8 0 3 0,2 0 1 16,-4 0-31-16,4 0-7 0,-7 0 0 0,5 0-1 16,0 5-17-16,2 2-3 0,-2 0-1 0,0 0 0 15,3 0-38-15,-6 0-7 0,-2 0-1 0,2 5-8 16,0-5 0-16,-5 5 0 0,6-3 0 0,-6-2 0 15,2 2-12-15,-2-1-5 0,0-1-2 0,0-5-508 16,0-2-101-16</inkml:trace>
  <inkml:trace contextRef="#ctx0" brushRef="#br0" timeOffset="132743.29">24278 8371 518 0,'0'-7'46'0,"0"7"-37"15,0-7-9-15,0 5 0 0,0-3 228 0,0 3 44 0,5-3 9 0,-5 5 2 16,3-7-172-16,8 7-35 0,-6-3-6 0,0-1-2 16,3 4-20-16,5 0-4 0,1 0 0 0,-6 0-1 15,2 0-31-15,-2 0-12 0,3 4 8 0,-3-1-8 16,0-3 0-16,2 7 0 0,-2-7 0 0,-8 7 0 15,0-7-13-15,0 0-8 0,0 5-2 0,0 2 0 16,-8 0 3-16,0 0 1 0,6-3 0 0,-9 3 0 16,0-4 19-16,-2 4-12 0,-5-2 12 0,4-3-10 15,1 3 10-15,0-3 0 0,-3 3 0 0,8-5 0 16,-2 0 0-16,2 0 9 0,0 0-1 0,8 0-8 16,0 4 17-16,0-4-3 0,0 0-1 0,0 0 0 15,8 3-13-15,0-3 0 0,2 0 0 0,-2 4 0 16,8-4 0-16,-3 3-8 0,0-3 8 0,1 5 0 15,-6-3 0-15,2-2 0 0,-2 7 0 0,0-7 0 16,3 7 0-16,-3-2 0 0,-8-3 0 0,0-2 0 0,0 0 20 0,0 5-3 16,0 2 0-16,-3 0 0 0,-2 0 5 0,-6 0 1 15,-5-2 0-15,-2 2 0 0,-1-3-23 0,-7 6-13 16,5-5 1-16,-3 2-864 16</inkml:trace>
  <inkml:trace contextRef="#ctx0" brushRef="#br0" timeOffset="134521.56">20899 10744 1191 0,'0'0'52'0,"0"0"12"0,0 0-51 0,0 0-13 16,0 0 0-16,0 0 0 0,0 0 40 0,-2-5 6 15,-1-2 1-15,-2 7 0 0,0 0 15 0,-1-2 3 16,-4-3 1-16,-1 5 0 0,-2-2-5 0,-3-3-1 16,0 5 0-16,-10 5 0 0,2-5-26 0,-8 2-6 15,0-2 0-15,-5 0-1 0,-2 7-18 0,-6-7-9 0,-6 0 10 16,-4 0-10-16,-3 0 0 0,-3-2-18 0,0 2 2 15,-3-5 1-15,1-2 3 0,-1 0 0 0,-2 2 0 0,3 3 0 16,-1-5 23-16,1 2 5 0,5-2 0 0,-1 0 1 16,6 0 27-16,6 0 4 0,2 2 2 0,8 5 0 15,5 0 10-15,6-2 1 0,2 2 1 0,5-5 0 16,6 10-38-16,0-5-7 0,5 0-1 0,0 2-1 16,5-2-15-16,3 0-16 0,0 0 3 0,0 7 1 15,6 0-88 1,-1 3-18-16,3-3-3 0</inkml:trace>
  <inkml:trace contextRef="#ctx0" brushRef="#br0" timeOffset="135582.26">19135 10784 1486 0,'-3'-5'66'0,"3"5"14"0,0 0-64 0,0 0-16 15,0 0 0-15,0 0 0 0,0 0 52 0,0 5 7 16,-3-3 1-16,6 5 1 0,-3 5-13 0,0 0-2 16,-3-3-1-16,3 5 0 0,3 3-1 0,-3-1-1 15,-3 3 0-15,3-5 0 0,0 5-28 0,0 2-6 16,-2-7-1-16,2 5 0 0,-6 0 0 0,4-5 0 0,-1 0 0 0,1 0 0 15,-1 0-8-15,0-2 0 0,3 0 9 0,-2-3-9 32,-1-2-34-32,-2 5-11 0,2-5-3 0,0-2 0 0</inkml:trace>
  <inkml:trace contextRef="#ctx0" brushRef="#br0" timeOffset="135872.4">19121 10824 979 0,'-10'-12'43'16,"7"5"9"-16,-2 7-41 0,2-5-11 0,-2 3 0 0,5 2 0 15,0 0 172-15,0 0 32 0,-5 0 6 0,-1 0 2 16,-2 0-144-16,3 0-29 0,-3 2-6 0,0 3-1 16,0 2-19-16,-2 5-4 0,-1-5-1 0,1 0 0 0,-1 0-8 0,0 7 0 15,1-7 0-15,-1 5 0 0,3-5 0 0,-2 5 0 16,2-5 0-16,0 0 0 0,3 0 11 0,-1 0 0 15,4-5 0-15,-1 3 0 0,3-5 5 0,0 0 2 16,0 0 0-16,0 0 0 0,11 5 2 0,-1-5 0 16,3 0 0-16,3 0 0 0,3-5-11 0,7 5-1 15,-2-5-8-15,3 3 12 0,-4 2-12 0,1-5 0 16,0 5 0-16,-3 0 0 16,0-2-110-16,-2 2-15 0</inkml:trace>
  <inkml:trace contextRef="#ctx0" brushRef="#br0" timeOffset="136740.17">19545 11073 1497 0,'0'0'133'0,"0"0"-106"0,0 0-27 0,0 0 0 15,-8 0 74-15,8 0 10 0,0 0 1 0,0 0 1 16,0 0-42-16,0 0-9 0,0 0-2 0,0 0 0 16,0 0-14-16,0 0-3 0,5 0-1 0,3-2 0 15,0-3-15-15,3 1 11 0,-1-4-11 0,3 1 10 16,-2-2-2-16,2-3 0 0,-2-2 0 0,2 2 0 16,-2-2-23-16,-1 0-5 0,-2 0 0 0,0-5-1 15,-3 5 21-15,1 2-11 0,-1 3 11 0,-2-3-8 0,-1 0 8 0,-2 5 0 16,0 0 0-16,-2 0 0 0,2 0 19 0,0 3-1 15,0 4 0-15,0 0 0 0,0 0 3 0,0 0 1 16,-3 4 0-16,-2 8 0 0,-1-3-10 0,1 3-3 16,-3 0 0-16,0 4 0 0,0 3 1 0,0 2 0 15,-2-2 0-15,2 7 0 0,-3-5 3 0,1 5 1 16,-1-5 0-16,0 5 0 0,-2-5-4 0,5 5-1 16,3-5 0-16,-3 0 0 0,0-2 3 0,3 2 1 15,2-6 0-15,3 3 0 0,-2-6-13 0,-1-2 0 16,3 1 0-16,3-4 0 0,-1 0 0 0,1-2 0 15,5-3-9-15,0-2 9 0,0-2-8 0,5-3 8 0,0-2 0 16,0 0-9-16,1-4-11 0,1 1-3 16,1-2 0-16,-2-2 0 0,-4 0-1 0,-2 0 0 15,0 0 0-15,-3 2 0 0,-2 0 24 0,-3 3 0 0,3-3-9 0,-6 1 9 16,-2 3 0-16,-1 1 0 0,-4 0 0 0,-1 0 0 16,1 5 19-16,-1-3-3 0,-2 5 0 0,0 0 0 15,2 0 0-15,0 0 0 0,1 0 0 0,2 5 0 16,3-3-1-16,5-2-1 0,-3 5 0 0,0-3 0 15,3-2-14-15,0 0 0 0,0 0 0 0,6 7 0 32,-1-2-30-32,5-3 1 0,1-2 0 0,2 0 0 0,1 0 29 0,-1-2 0 0,3-3 0 0,-1 5 0 15,-1-7 0-15,4 5 0 0,-2-3-10 0,0-2 10 16,-3 0 0-16,6-5 0 0,-3 5-9 0,2-2 9 16,1-3 0-16,-3 5 0 0,-1-5 0 0,-1 5 0 0,2-7 0 15,-6 7 0-15,1 0 0 0,-3 0 0 16,-6 0 0-16,1 2 0 0,2-2 0 0,-5 7 0 0,0 0-12 0,0 0 2 15,0 0 0-15,-5 0 0 16,-3-4-14-16,0 4-4 0,0 0 0 0,0 4 0 16,0-4 1-16,0 5 0 0,0-3 0 0,0-2 0 0,3 7 14 0,-3-7 2 15,8 0 1-15,0 0 0 0,-2 7 10 0,2-7-10 16,0 7 10-16,0-7-10 0,5 5 10 0,0-5-12 16,3 3 12-16,0 1-12 0,3-4 12 0,-1 0 0 15,3 0 0-15,-2 0 0 0,-3 0 0 0,2 0 0 16,-2 5 0-16,0-3 0 0,-2-2 24 0,-1 7 0 15,-5-7 0-15,8 5 0 0,-3-3 5 0,-5-2 2 16,0 7 0-16,0-7 0 0,0 7-3 0,3-2-1 0,-6 2 0 16,3-7 0-16,5 7-14 0,-5-2-2 0,6 2-1 0,-1 0 0 31,0-5-43-31,3 3-9 0,3-2-2 0,2-3-870 0</inkml:trace>
  <inkml:trace contextRef="#ctx0" brushRef="#br0" timeOffset="138006.74">20193 10953 1479 0,'-13'-7'65'0,"5"7"15"0,3 0-64 0,-3 0-16 0,-3 0 0 0,3 0 0 16,-2 0 84-16,2 0 13 0,-3 7 3 0,0-7 1 15,1 5-34-15,2-3-7 0,-3 5-2 0,3-2 0 16,0 2-32-16,0 0-6 0,3 5-2 0,0-3 0 16,0-1-18-16,2 3 8 0,0-4-8 0,1 5 0 15,4-3 0-15,-2-4 0 0,3 7 0 0,0-3 0 16,-1-4 9-16,4 2-9 0,1-5 0 0,-1 3 9 15,2-5-9-15,0 3 0 0,0-6 0 0,0 3 0 0,-1-5 0 0,1 3-9 16,0-5 9-16,0 0-13 0,-5 0 13 0,2-2-12 16,-2 1 12-16,2 1-12 0,-2 0 12 0,-3 0 0 15,-3 0 0-15,1 0 0 0,-1 3-12 0,-2 1 12 16,2-2-13-16,-2 3 5 0,-1 2 0 0,1 0 0 16,-3 0 0-16,0 0 0 0,3 2 8 0,-3-2-13 15,3 0 5-15,-1 5 8 0,1-2 0 0,0 1 0 16,2 3 0-16,3-2 8 0,0-5-17 0,3 2-4 15,-3-2-1-15,5 7 0 0,3-2 3 0,3-3 1 16,-1-4 0-16,1 2 0 0,2-5 10 0,-2 5-8 16,2-7 8-16,0 0-8 0,0 0 8 0,0 0-8 15,1 0 8-15,-1 0-8 0,0-5 8 0,-2 5 0 16,-1 0 0-16,-2 2 0 0,0-2 8 0,0 0 3 0,0 0 1 0,-3 0 0 16,-2 0 22-16,2 2 5 0,1 3 1 0,-4-3 0 15,-2 5-15-15,0 0-2 0,0 0-1 0,0 0 0 16,6 5-1-16,-1-3 0 0,-5 3 0 0,5 2 0 15,0 5-11-15,1-3-2 0,-4 3-8 0,-2 2 12 16,0 0-12-16,0-2 8 0,-2 2-8 0,-1 0 0 16,3-7 13-16,0 5-3 0,3 0-1 0,-3-3 0 15,0-2-9-15,0 0 0 0,0 1 0 0,0-8 0 16,0 0 8-16,0 0 2 0,0 0 1 0,0 0 0 16,0 0-3-16,0 0-8 0,0 0 12 0,0 0-4 15,0 0 1-15,2-8 0 0,4 1 0 0,-1 0 0 16,3-2-9-16,0-3-17 0,-3 0 4 0,0-2 1 15,3 0 12-15,-2 2 0 0,-1 3 0 0,-2 2-9 16,-1 0 1-16,1 2 0 0,-3 5 0 0,0 0 0 0,0 0 8 16,0 0 0-16,0 0 0 0,0 0 0 0,0 0 0 0,-3 7 0 15,3 0 0-15,-5 0 0 0,2 0 0 0,1 1 12 16,-1 1-4-16,-2-2 0 0,2 2-8 0,-2-4 0 16,-1-3 0-16,4 5 8 0,-3-2-8 0,-1 2 0 15,1-2 8-15,0-3-8 0,5-2 8 0,0 0-8 16,0 0 8-16,-6 7-8 0,6-7 0 0,0 0 9 15,0 0-9-15,0 0 0 0,0 0 0 0,0 0 0 16,0-7 0-16,3 0 0 0,5 0-22 0,0 2 2 16,2-4 0-16,4-3 0 0,-1 3 1 0,3-3 1 0,0 0 0 0,-3 5 0 31,3-2-8-31,-3 0-2 0,0 6 0 0,-2-2 0 0,-1 3 16 0,1-3 4 0,-3 5 0 0,0 0 0 16,-8 0 8-16,5 0 0 0,3 7 0 0,-8-7-8 15,5 5 16-15,1 2 4 0,-1 0 1 0,0 5 0 16,-2-5-1-16,0 0-1 0,-1 0 0 0,1 5 0 15,2-5-11-15,-2 0 10 0,-1-5-10 0,4 5 10 16,-4 1-10-16,1 1 0 0,2-7 9 0,1 5-9 16,-1-2 0-16,-5-5 9 0,0 0-9 0,5 2 0 15,0-2 18-15,1 5-3 0,2-5-1 0,-6-5 0 16,4 5 1-16,2-2 0 0,-3-3 0 0,3-2 0 16,0 5-5-16,0-3-1 0,2-7 0 0,-2 5 0 15,0-2-9-15,-3-3 0 0,1-2 0 0,-1 7-11 16,3-5 11-16,-3-2 0 0,-2 2 0 0,0 3 0 15,-1 2 11-15,-2 0 1 0,-2 0 0 0,-4-3 0 0,4 8-12 0,-4-3-17 16,4 5 4-16,-4 0 1 0,1-2 12 0,-3 4 0 16,3 3 0-16,0-3 0 0,-3 10 0 0,2-5 0 15,1 0 0-15,2 7 0 0,-2-2 0 0,5 0 0 16,0 2 0-16,3-4 0 0,-1 1 0 0,4 1 0 16,2-3 0-16,0-2-9 0,5 1 9 0,0 1 0 15,-2-7 0-15,4 5 0 0,-1-7 0 0,2 5 0 16,-3-10 0-16,3 5 0 0,-3-7 0 0,3 0 0 15,-3 0 0-15,3 2 0 0,-3-9 0 0,-2 5 0 16,-1-7 0-16,-2 6 0 0,0-4-10 0,-3-2-6 16,1 1-2-16,-1 6 0 0,-2-5 8 0,-6 2 2 15,3 5 0-15,-5-5 0 0,-1 5 8 0,1 5 0 16,-5-3 0-16,-1 5 0 0,0 0 0 0,1 0 0 0,-3 7 0 0,-1 0 0 16,1 0 0-16,5 0 0 0,0 5 0 0,-2-5 8 15,4 7-8-15,4-2 0 0,4-2-11 0,4 6 11 16,2-2-21-16,2 0 1 0,1-2 1 0,5-3 0 31,0 5-9-31,-1 3-3 0,1-8 0 0,0 5 0 0,-3-2 10 0,1-5 1 0,-4 7 1 0,-2-7 0 16,0 1 19-16,-3 3 0 0,-2-6-8 0,-3-5 8 15,-5 2 19-15,-1 5 7 0,-4-2 2 0,-6-3 0 16,-5 3-1-16,-3-3 0 0,-8-2 0 0,-5 5 0 16,-2-5-128-1,-4 3-26-15</inkml:trace>
  <inkml:trace contextRef="#ctx0" brushRef="#br0" timeOffset="138710.85">24162 8609 172 0,'0'0'16'0,"5"-5"-16"0,-2 5 0 0,-1-7 0 15,-2 7 214-15,8 0 40 0,0-7 8 0,-2 7 2 16,-1 0-120-16,8-5-24 0,-2 5-5 0,4-2-1 16,7 2-68-16,-4-5-14 0,9 5-2 0</inkml:trace>
  <inkml:trace contextRef="#ctx0" brushRef="#br0" timeOffset="140279.04">18809 11233 403 0,'0'0'36'0,"0"0"-36"0,-2 0 0 0,2 0 0 16,0 0 137-16,0 0 21 0,0 0 4 0,8 0 1 15,-1 7-79-15,4-2-16 0,-3-3-4 0,3 5 0 16,4 0 4-16,-1 1 0 0,2-4 0 0,2 3 0 16,6 0-29-16,5-2-6 0,3 2-1 0,-1-5 0 15,4 5-6-15,5-2-2 0,2-2 0 0,6-3-750 16</inkml:trace>
  <inkml:trace contextRef="#ctx0" brushRef="#br0" timeOffset="141563.35">22225 11047 1497 0,'-8'-7'66'0,"8"7"14"16,0-2-64-16,0-3-16 0,0 5 0 0,0 0 0 16,8-7 90-16,-3 5 14 0,1-3 4 0,9 1 0 15,1 1-54-15,6-2-10 0,7 3-3 0,2-3 0 0,4 3-25 0,4-3-4 16,-2 3-2-16,14-3 0 0,-4 5-10 15,9 0 0-15,2 0 0 0,-2 0-11 16,-1 0-92-16,1-2-18 0</inkml:trace>
  <inkml:trace contextRef="#ctx0" brushRef="#br0" timeOffset="142238.2">24085 9453 1267 0,'3'-5'112'0,"-1"3"-89"0,-2-3-23 0,8 3 0 16,0-3 68-16,3 3 8 0,2-3 3 0,0-2 0 16,-2 7 1-16,7-7 0 0,6 2 0 0,5 3 0 15,8 2-16-15,6-5-4 0,2 5 0 0</inkml:trace>
  <inkml:trace contextRef="#ctx0" brushRef="#br0" timeOffset="146271.84">19418 7898 288 0,'0'0'25'0,"0"0"-25"0,0 0 0 0,5-4 0 0,0 4 91 0,-5 0 13 16,6 0 2-16,-6 0 1 16,5 0-35-16,0-5-8 0,3 5 0 0,-3 0-1 15,1-2-15-15,2 2-4 0,-3 0 0 0,6 0 0 0,-3 0-8 0,2 0-3 16,-2 0 0-16,3 0 0 0,2 0-13 0,0 0-4 15,0 0 0-15,3 0 0 0,3 0-16 0,2 0 10 16,0 0-10-16,0 0 8 0,6 2-8 0,-1-2 0 16,1 0 0-16,2 0 8 0,0 0-8 0,0 0 12 15,0 5-12-15,0-5 12 0,0 0 3 0,-2 0 1 16,2 0 0-16,-3 4 0 0,1-1-16 0,-4 1-8 16,1-1 8-16,-3-3-13 0,1 4 13 0,1-4 0 15,-1 0 0-15,-1 3 0 0,3-6 0 0,-1 3 0 0,1 0 9 0,0 0-9 16,2-4 18-16,4 4-2 0,1-3-1 0,-2-1 0 15,3 4 12-15,0-7 2 0,2 7 1 0,-2-7 0 16,0 2 2-16,0 2 0 0,2-4 0 0,0 3 0 16,1 4-7-16,-3 0-1 0,-1 0 0 0,-2 0 0 15,-5 0-24-15,0 0 8 0,-3 0-8 0,-2 4 0 16,-1-4 0-16,-2 3 0 0,0-3 0 0,0 4 0 16,2-1 0-16,1 2 0 0,-1-5 0 0,4 2 0 15,-1-2 0-15,3 5 0 0,-1-5 0 0,1 4 0 16,3-4 0-16,-1 3 0 0,3-3 0 0,-5 0 0 15,8 0 0-15,-3 0 0 0,0 0 0 0,3 0 0 16,2-3 0-16,3-1 16 0,0 4 0 0,0 0-1 16,0 0 5-16,0 0 0 0,0 0 1 0,-2 0 0 15,-3 4-9-15,-1-1-1 0,-2 1-1 0,3-1 0 16,0-3-10-16,2 4 8 0,1-4-8 0,-1 3 8 0,6-3-8 16,-3 4 0-16,-3-1 0 0,3-3 0 0,-2 0 0 0,2 5 8 15,0-5-8-15,2-5 0 0,1 5 0 0,5 0 0 16,-3 0 0-16,-2 0 0 0,0 0 0 0,-8 0 8 15,2 0-8-15,-5 0 0 0,-5 5 0 0,-3-5 0 16,0 2 0-16,-8-2 0 0,6 0 0 0,-9 0 0 16,-2 5 0-16,0-5 8 0,3 0-8 0,-6 2 8 15,-2-4-8-15,-3 2 8 0,0 0-8 0,0 0 0 16,8 0 0-16,-8 0 0 0,5 2 0 0,-5-2 0 16,0 0 0-16,0 0-11 15,0 0-16-15,0 0-3 0,0 0-1 0,0 0-777 0</inkml:trace>
  <inkml:trace contextRef="#ctx0" brushRef="#br0" timeOffset="147463.23">19365 7781 230 0,'5'0'20'0,"6"0"-20"15,-3 0 0-15,2 0 0 0,3 0 128 0,1 0 20 16,2 0 5-16,2 0 1 0,1 4-89 0,-1-4-17 16,-2 3-4-16,0 1-1 0,0-1-35 0,0-3-8 0</inkml:trace>
  <inkml:trace contextRef="#ctx0" brushRef="#br0" timeOffset="148049.59">20444 7854 738 0,'0'-7'32'0,"0"7"8"0,0-5-32 0,0-2-8 0,0 4 0 0,0 3 0 15,3-4 39-15,0 1 6 0,-3 3 2 0,2-4 0 16,-2 4-29-16,8 0-6 0,0-3 0 0,0-1-1 15,3 4-11-15,-1 0 0 0,1 0 0 0,2 0 8 16,0 0 2-16,3 0 0 0,0 0 0 0,5 0 0 16,0 0 14-16,9 0 2 0,-1 0 1 0,5-3 0 15,0-1 3-15,1-1 1 0,2 3 0 0,0 2 0 16,3-5-11-16,7 2-1 0,3-1-1 0,6 4 0 16,2-3 18-16,-2 3 3 0,-1 0 1 0,-2 0 0 15,3 3-20-15,-3-3-3 0,-3 4-1 0,0-1 0 0,-7-3-16 16,-4 5 0-16,-4 2 0 0,-6-7 0 15,0 7-54-15,-8-7-14 0,-2 4-4 0</inkml:trace>
  <inkml:trace contextRef="#ctx0" brushRef="#br0" timeOffset="149001.07">22460 7842 745 0,'0'0'32'0,"0"0"8"0,0 0-32 0,0 0-8 16,0 0 0-16,8 0 0 0,0-2 56 0,3-3 10 15,5 5 2-15,2-3 0 0,4-1-16 0,4 4-4 16,8-3 0-16,3 3 0 0,3-4-16 0,2 4-3 16,3 0-1-16,0 0 0 0,3 0-13 0,0 0-3 15,7-3-1-15,1 3 0 0,-3 3 8 0,0-3 1 16,2 0 1-16,-5 4 0 0,-2-1-32 0,0 1-6 0,31-1-2 16,-15 2 0-16</inkml:trace>
  <inkml:trace contextRef="#ctx0" brushRef="#br0" timeOffset="150736.18">25040 6283 968 0,'-24'4'43'0,"16"3"9"0,0-7-42 0,6 5-10 16,-6-3 0-16,8-2 0 0,0 0 32 0,0 0 5 15,0 0 1-15,0 0 0 0,8-2-22 0,2 2-5 16,-2-5-1-16,0 5 0 0,3-7 6 0,-1 3 2 16,6-3 0-16,-8 4 0 0,3-4-2 0,-3 0 0 0,2 0 0 0,-2-2 0 15,0 2 16-15,0-3 2 0,0-2 1 0,-5-2 0 16,7 3 9-16,-4-4 3 0,-4 1 0 0,1-5 0 15,2 5-28-15,-5-7-6 0,0 2-1 0,0-2 0 16,-5 2 12-16,2-2 3 0,1 2 0 0,-4-2 0 16,-2 0 6-16,6 0 2 0,-6-3 0 0,0 3 0 15,0-5-15-15,5 5-4 0,-5 0 0 0,-2-5 0 16,7 5-16-16,-5-5 8 0,-5 0-8 0,8 5 0 16,-3 0 0-16,0-3 0 0,0 8 0 0,-3-3 0 15,6 5 0-15,2 0 0 0,1-3 0 0,-4 8 0 16,6-3 0-16,6 3-9 0,-4-3 9 0,1 7-8 15,2-2 8-15,6 0-10 0,-3 5 10 0,0-3-10 16,0 3 10-16,-6-3-10 0,6 5 10 0,3-5-10 16,-6 10-23-16,-2-5-5 0,-3 0-1 0,10 5 0 15,-4-3-31-15,-4 5-6 0,-2-7-2 0,0 0 0 16,3 5-103-16,-3-5-21 0</inkml:trace>
  <inkml:trace contextRef="#ctx0" brushRef="#br0" timeOffset="150968.09">24953 5638 838 0,'0'0'37'0,"0"0"8"0,0 0-36 0,0 0-9 16,0 0 0-16,0 0 0 0,0 0 24 0,0 0 4 15,0 0 0-15,0 0 0 0,0 0-13 0,0 0-3 16,3 5 0-16,4-10 0 0,1 5 11 0,8-5 1 16,-5 3 1-16,5-3 0 0,-6-4-3 0,6 2-1 15,-3 0 0-15,-5-5 0 0,3 0-1 0,2 5 0 0,-2-2 0 16,-1-3 0-16,-2 5 6 0,0 0 1 0,0 0 0 15,-3 2 0-15,3-2 16 0,0 5 3 16,-5-3 1-16,-3 5 0 0,5 0-10 0,3 5-1 0,-8-5-1 0,3 7 0 16,5 0-16-16,0 2-3 0,0 3-1 0</inkml:trace>
  <inkml:trace contextRef="#ctx0" brushRef="#br0" timeOffset="154611.97">21722 5577 864 0,'0'0'38'0,"0"0"8"0,0 0-37 0,0 0-9 15,0 0 0-15,0 0 0 0,0 0 27 0,0 0 3 16,0 0 1-16,0 0 0 0,0 0 20 0,6 7 4 16,-1 0 1-16,3-5 0 0,-3 3-21 0,-2 0-4 15,-3-5-1-15,13 2 0 0,-2 5-18 0,2-7-4 16,0 5-8-16,0-5 12 0,6-5-1 0,-1 5-1 15,-2 0 0-15,3 0 0 0,-1-2 8 0,3-3 2 16,3-2 0-16,3 7 0 0,2-5-4 0,-3 5-1 16,1-2 0-16,4 2 0 0,-1 0 6 0,4-5 2 0,3 3 0 0,0 2 0 15,-3 2-23-15,1 3-15 0,-3-5 3 0,5 7 0 16,-6-7 20-16,-2 5 5 0,-2-3 1 0,-3-2 0 16,0 5-14-16,-1-3-13 0,-1-2 2 0,-7-2 1 15,4-3 10-15,-1 5 11 0,1-2-3 0,-3-3 0 16,-6 0-8-16,6 3 0 0,-5-5-12 0,7 0 12 15,-7 0 22-15,-3 0 12 0,5-5 2 0,-5 0 1 16,-3 5 4-16,3 0 1 0,-5-7 0 0,2 7 0 16,-2-5-18-16,2 5-4 0,-2-2-1 0,-3 2 0 15,0-3-4-15,-3 3-1 0,-2 0 0 0,5 5 0 16,-3-5 1-16,-2 2 0 0,2-2 0 0,-5 0 0 16,6 2-4-16,-4-2-1 0,4-2 0 0,-6 2 0 15,5-5-10-15,-2 5 10 0,2-5-10 0,1-2 10 16,-1 0-10-16,0-5 0 0,3 3 0 0,0-3 8 15,0 0-8-15,0 0 0 0,-2 3 0 0,-4 2 0 16,6 2 0-16,0 0 0 0,-2-2 0 0,-1 7 0 0,-2-5 9 0,2 3-9 16,-2-3 10-16,2 5-10 0,-2 5 10 0,2-3-10 15,1-2 10-15,-4 2-10 0,4 3 8 0,2 2-8 16,0 0 0-16,-6-5 0 0,4-2 0 0,-1 7 0 16,3 0 0-16,0 0 0 0,-3-2 9 0,-2-3-9 15,0 5 8-15,-3-2-8 0,5-3 8 0,-5 5-8 16,0 0 8-16,3 0-8 0,-3-7 8 0,-5 7-8 15,2-5 0-15,-4 3 8 0,-4-3-8 0,0 3 0 16,-7-3 9-16,0 3-9 0,-4-3 8 0,-4 5-8 16,-3 0 10-16,-8-2-10 0,5 2 8 0,1 0-8 15,-1 0 0-15,-2 2 9 0,5-2-9 0,0 0 0 16,-3 0 0-16,5 0 0 0,4 5 0 0,2-3 0 0,0-2 0 16,2 0 0-16,3 0 0 0,6 0 0 0,2 0 0 15,3 0 0-15,2 5 0 0,3-3 0 0,0-2 0 16,3 0 0-16,5 0-12 0,0 0 12 0,-5 5-12 0,5-5 12 15,0 0-12-15,0 0 12 0,0 0-10 0,0 0 10 16,-6 7 0-16,6-5 0 0,0 8 0 0,0-10 0 16,0 0 0-16,0 2 0 0,0 10 0 0,-2-5 0 15,2 0 0-15,-3 0 0 0,-2 0 0 0,-3 0 0 16,8 5 0-16,-6-3 0 0,1 3 8 0,-3 2-8 16,0 0 10-16,6 5-2 0,-6 2 0 0,0 3 0 15,2-1-8-15,-1 3 12 0,1-5-12 0,-2 10 12 16,6-5-12-16,-4 2 0 0,1 0 9 0,0-2-9 15,5 0 0-15,-3 0 0 0,3-3 0 0,0 1 0 0,3-3 0 16,-3 0 8-16,5 0-8 0,-2-4 0 0,-1-3 0 16,-2-5 0-16,3 3 0 0,0 0 0 0,-1-5 0 0,-2-5 0 15,0-2 0-15,0 0 8 16,0 0-35-16,0 0-6 0,8-7-2 0</inkml:trace>
  <inkml:trace contextRef="#ctx0" brushRef="#br0" timeOffset="155828.29">24413 4937 1105 0,'0'0'24'0,"0"0"4"0,8-2 2 0,3 2 2 0,-3-5-32 0,2 5 0 0,-2-2 0 0,3-3 0 16,5-2 68-16,-6 0 6 0,6 0 2 0,0 0 0 16,-3-5-13-16,6 3-3 0,-3-3 0 0,-6-7 0 15,9 5-19-15,-4-5-4 0,-4 3-1 0,-3-3 0 16,3 0 13-16,-3-2 3 0,-1 2 0 0,1-2 0 15,-5 2-2-15,-3-2 0 0,0 0 0 0,0 2 0 16,0-2-27-16,-8 2-6 0,5-7-1 0,3 5 0 0,-2-7-4 0,-3 2-2 16,2-2 0-16,-2 2 0 0,2 5-10 0,-2-5 0 15,2 7 0-15,3-2 0 0,-3 0 0 0,-2 2 0 16,-3 0 0-16,5 5 0 0,-4 5-14 0,4-3 2 16,-5 5 0-16,0 0 0 0,0 2 12 0,0-2 16 15,3 7-3-15,-8 0-1 0,7 0-12 0,-2 0-16 16,0 0 3-16,1 5 1 0,-1-3 1 0,0 3 1 15,-3-3 0-15,3 5 0 16,8-2-38-16,0 2-7 0,0 0-1 0</inkml:trace>
  <inkml:trace contextRef="#ctx0" brushRef="#br0" timeOffset="156059.67">24305 4425 864 0,'0'0'76'16,"8"-5"-60"-16,-6-7-16 0,6 3 0 0,8-5 85 0,-3-3 15 0,8 3 2 0,1 0 1 15,4-5-76-15,3 5-15 0,-2-5-4 0,-1 5 0 16,-2 0 9-16,-3 0 2 0,3 2 0 0,-3 3 0 16,-2 2-11-16,-1 0-8 0,-7 2 9 0,5 0-9 15,-1 3 15-15,-4 2-3 0,-11 0-1 0,11 7 0 16,-3-2 13-16,-1 2 2 0,4 0 1 0,-11 2 0 15,5 3 1-15,-2 2 0 0,-3 0 0 0</inkml:trace>
  <inkml:trace contextRef="#ctx0" brushRef="#br0" timeOffset="157815.29">19958 4641 691 0,'29'-7'30'0,"-8"7"7"0,8 0-29 0,5 0-8 16,3 0 0-16,8 0 0 15,8 0 72-15,11 0 12 0,7 0 4 0,3 0 0 0,-2-5-25 16,4 5-5-16,12 0-1 0,-6-2 0 0,-8 2-16 0,11 0-3 15,4 0-1-15,1-5 0 0,0 5-16 0,0 0-3 16,3 0-1-16,2 5 0 0,-2-5-7 0,-1 2-2 16,-2-2 0-16,0 0 0 0,0 5-8 0,-5 2 0 15,-8-2-10-15,2-3 10 0,0 5 0 0,-4-2-9 16,-4-3 9-16,-8 3 0 0,-7-3 0 0,2 3 0 16,-5 2 0-16,-3-7 0 0,-7 7 0 0,-6-7 0 15,-8 5 0-15,-3-3 0 0,1-2 0 0,-9 5 0 16,-7-5 0-16,-3 0 0 0,0 0 0 0,-8 0-13 15,0 0 1-15,0 0 1 16,-8 0-27-16,0 0-6 0,-3-5 0 0,-7 5-526 0</inkml:trace>
  <inkml:trace contextRef="#ctx0" brushRef="#br0" timeOffset="159423.12">19706 3985 403 0,'3'-5'36'0,"2"-2"-36"0,-2 0 0 0,2 0 0 16,3-2 129-16,-5-1 19 0,2 3 4 0,-2 0 1 15,-3 0-57-15,2 0-11 0,-2 7-2 0,0 0-1 16,0 0-34-16,0 0-8 0,0 0 0 0,-5 7-1 16,0-2-39-16,-1 4 0 0,1 3 0 0,0 2 0 15,2 0 0-15,0 5 0 0,-2 2 0 0,3 5 8 16,-1-5-8-16,0 5 0 0,1-5 0 0,-1 5 8 16,3-5-8-16,-3 10 0 0,3-3 0 0,-2-2 8 15,2 2-8-15,0-2 0 0,-3 7 0 0,3 0 0 0,0-5 0 16,-3 0 0-16,3 3 0 0,0-10 0 0,3 7 0 15,-3-9 11-15,0 2-11 0,0-7 12 0,3 5-12 0,-1-7 0 16,1-3 0-16,-3 1 0 0,3-3 0 0,-3-7 0 16,0 0 0-16,0 0 0 0,5 0 12 0,0-5 3 15,3 3 1-15,0-3 0 0,0 0-3 0,0 3 0 16,3-5 0-16,-1 2 0 0,3-2-3 0,1 0-1 16,4 0 0-16,1 0 0 0,2 2-9 0,0-2 0 15,3 0 0-15,2 5 0 0,1-3 0 0,4-2 0 16,-1 7 0-16,-1-2 0 0,5-3-12 0,0 5-5 15,1-5-1-15,4 5 0 0,6 0 18 0,8 0 0 16,0-2 0-16,-2 4 0 0,-1 3 18 0,-3 2-2 16,-2-7-1-16,-5 7 0 0,0 0-15 0,-3 0 0 0,3 0-9 15,-3 5 9 1,-6-5-33-16,-4 0-1 0,-1 0 0 0,-7 0 0 16,-3-2-1-16,-6-3 0 0,1 3 0 0,-6 0 0 0,-5-5 22 0,0 0 4 0,0 0 1 0,0 0 0 15,-5 0 32-15,-3-5 6 0,0 5 2 0,-3-5 0 16,-2 3-22-16,3-3-10 0,-6-2 10 0,8 5-421 15,-3-3-84-15</inkml:trace>
  <inkml:trace contextRef="#ctx0" brushRef="#br0" timeOffset="159976.26">21423 4655 230 0,'-8'-14'10'0,"6"7"2"0,2 7-12 0,0 0 0 0,-3-5 0 0,3 5 0 16,-5-2 123-16,5 2 21 0,0 0 5 0,0 0 1 15,-3-5-66-15,1 3-12 0,4-5-4 0,-2 7 0 16,0 0-10-16,5 0-2 0,3-5-1 0,6 3 0 16,1-3-11-16,4 5-1 0,7 0-1 0,4 0 0 15,7 0-6-15,2-2-2 0,4 2 0 0,4-5 0 16,6 5-8-16,8 0-2 0,10 5 0 0,4-5 0 16,-1-5-14-16,8 5-10 0,8 0 12 0,5 5-12 15,-10-3 9-15,12-2-9 0,1 0 0 0,-5 0 9 16,-3 7-1-16,-8-7 0 0,-11 5 0 0,1-3 0 15,-11-2-8-15,-14 0 0 0,-2 0 0 0,-5 0 0 0,-8 5-9 16,-9-3 9-16,-4-4-12 0,-8 2 12 16,-1 2-32-16,-10-2 0 0,0 0 0 0,0 0 0 15,-10-2-32-15,-4 4-5 0,-20-2-2 0,2 0 0 0</inkml:trace>
  <inkml:trace contextRef="#ctx0" brushRef="#br0" timeOffset="161638.62">19981 3021 748 0,'0'0'67'0,"0"-7"-54"15,0-1-13-15,0 4 0 0,0-3 291 0,3-5 55 16,-6 5 11-16,3-3 3 0,0-1-283 0,-2-3-56 16,-4 2-11-16,1-2-2 0,2 4 21 0,1-6 5 15,-1 2 1-15,1 0 0 0,-6 7-3 0,5-5-1 0,-2 2 0 0,-1-1 0 16,-4 8 5-16,-3-1 0 0,-1-1 1 0,1 3 0 15,-3 2-4-15,-2 2-1 0,2-2 0 0,-3 9 0 16,-2 1-12-16,0 4-2 16,-3 0-1-16,3 9 0 0,-3-1-5 0,0 6-2 0,1-2 0 0,1 7 0 15,7 2-10-15,-1-2 12 0,2 4-12 0,6-1 12 16,3 1-28-16,5-6-4 0,3 2-2 0,7 0 0 16,1-5 2-16,5 3 1 0,5-10 0 0,0 0 0 15,-2-7-9-15,5 3-1 0,-3-8-1 0,0-2 0 16,3 0 30-16,-1-2 0 0,-1-5 0 0,4 0 0 15,-2-7 26-15,-3 0 2 0,0-5 0 0,0 2 0 16,1-6 4-16,-1 2 2 0,0-3 0 0,0-6 0 16,-2 2-11-16,-1-5-3 0,-2-7 0 0,0 5 0 0,-3-1-11 15,0-1-9-15,-5 2 12 0,-2-1-12 0,-1 4 0 0,-5-1 0 16,0 0 0-16,-5 2 0 0,-3 1 0 0,-6 2-16 16,1 2 2-16,-5-2 0 0,-4 7-6 0,1-1 0 15,-2 1-1-15,-4 3 0 0,-5 4 4 0,3 2 1 16,0 5 0-16,0 0 0 0,5 0 16 0,3 7 16 15,2 0-4-15,1 5 0 0,5-1-2 0,2 4-1 16,3-1 0-16,3 7 0 0,2-7-9 0,3 9 8 16,6-6-8-16,2 6 8 0,2-1 2 0,1-1 0 15,5 0 0-15,2 5 0 0,6-7-10 0,-3 2 8 16,3-7-8-16,0 5 8 0,-3 0 2 0,-3-3 0 16,4 3 0-16,-1-5 0 15,0-2-110-15,0 2-23 0,-2-7-4 0</inkml:trace>
  <inkml:trace contextRef="#ctx0" brushRef="#br0" timeOffset="161954.76">20579 2849 1209 0,'0'0'108'16,"-2"-7"-87"-16,-1 0-21 0,0 0 0 15,3 7 253-15,0 0 47 0,-2-3 8 0,-1-1 3 16,-2 4-214-16,-1 0-42 0,6 0-9 0,-5 0-2 16,0 7 0-16,0 4 0 0,-3-1 0 0,0 2 0 15,0 2-21-15,0 5-5 0,-3-1-1 0,3-1 0 16,0 2-1-16,0 2-1 0,-2 5 0 0,2-5 0 0,0 5-3 0,0 0 0 16,3-1 0-16,-3-3 0 0,3 4-3 0,2-1-1 15,0-1 0-15,3-1 0 0,3-1 20 0,2-1 3 16,0-7 1-16,3 5 0 0,3-5-32 0,2 5-16 15,0-10 1-15,3 3 1 16,6-8-12-16,-1-1-2 0,2-3-1 0,4-7 0 16,2 0-174-16,5-5-34 0,1-2-7 0</inkml:trace>
  <inkml:trace contextRef="#ctx0" brushRef="#br0" timeOffset="162321.79">20963 3002 1911 0,'0'0'42'0,"0"-7"9"0,0 4 1 0,0-1 2 0,0-3-43 0,0 2-11 16,0 3 0-16,-3-6 0 0,3 4 104 0,-2-3 18 0,-1 4 4 15,3-1 1-15,-3-3-24 0,1 2-5 0,-4 5-1 0,4-7 0 16,-1 7-68-16,0 0-13 0,-4 0-4 0,1 0 0 16,-4 5-3-16,-1-3-1 0,1 3 0 0,-1 2 0 15,-2 4-8-15,2-1 8 0,-2-3-8 0,0 5 8 16,5 2-8-16,-3 0 0 0,6-2 0 0,0 2 0 15,2 0 0-15,0 0 0 0,6 2 0 0,2-1 0 16,3-6 0-16,0 7-17 0,3-1 4 0,-1-6 1 16,3 3 0-16,3-1 0 0,-2 4 0 0,-1-6 0 15,0 3 12-15,-2-5 0 0,-1 5 0 0,1-5 0 16,2 2-28-16,-2 0-4 0,-3 1 0 0,-1-3 0 0,1 0 52 16,-2 0 9-16,-1 0 3 0,-2 2 0 0,-3-2-7 0,-3 1-1 15,0-1 0-15,1 0 0 0,-4 0 12 0,1 0 3 16,-3 0 0-16,-2 0 0 0,-1 0-24 0,-5 0-5 15,0 5-1-15,0-5 0 0,1 0-9 16,-1 0-11-16,0 0 3 0,3 0-870 16,5 2-174-16</inkml:trace>
  <inkml:trace contextRef="#ctx0" brushRef="#br0" timeOffset="162545.19">21362 3237 2880 0,'0'0'64'0,"0"0"12"0,0 0 4 0,0 0 0 16,0 0-64-16,-5 7-16 16,-8 17 0-16,8-3 0 15,-6-7 0-15,3 5 11 0,0-10-11 0,0 3 10 31,0 0-208-31,3-3-42 0,2-2-8 0,-2 5-1 0</inkml:trace>
  <inkml:trace contextRef="#ctx0" brushRef="#br0" timeOffset="163003.97">21741 3223 1612 0,'-3'-7'144'0,"3"7"-116"16,-2-7-28-16,2 2 0 0,-3 3 183 0,3-5 30 15,-3 2 7-15,1-2 0 0,-4 0-91 0,6 0-18 16,0 0-4-16,-2 0-1 0,2 0-65 0,-3-5-13 16,0 9-2-16,1-4-1 0,-1-2 5 0,-2 7 1 15,5-3 0-15,-3 3 0 0,-5-5 1 0,-8 2 1 16,8 5 0-16,-2-3 0 16,-6 3-77-16,3 3-16 0,-3 2-4 0,0-3 0 0,3 5 52 0,-3-2 12 15,8 6 0-15,-3-1 0 0,1 2 0 0,4-5 0 16,-4 7 0-16,10-3 0 0,-5-1 0 0,2 2 8 15,0-1 0-15,6-1-8 16,5 2-19-16,2-5-10 0,-2 0-3 0,3 0 0 16,5-3-5-16,-3-1-2 0,3-3 0 0,0-7 0 0,0 7 39 0,-3-7 0 0,0 2 0 15,0-2 0-15,1 0 0 0,-1 0 0 0,-5 0 0 0,2-5 0 16,-2 5 0-16,-2-2 0 0,-1 1 0 0,0 1 0 16,-2-4 0-16,-1 4 0 0,-2 2 0 0,0 3 0 15,0-5 44-15,0 7 16 0,0 0 3 0,0 0 1 16,0 0-52-16,-2 2-12 0,-1 5 0 0,-2 5 0 15,2-1 0-15,1 4 0 0,-4-1 0 0,6 0 0 16,0 5 0-16,0-5 0 0,8 7 0 0,-5-7 0 16,2 5 0-16,3-5 0 0,0 0 0 0,5-2 0 15,1 0 0-15,-1-5 0 0,5 0 0 0,6-5 0 16,-3-2-100-16,6-7-22 0,-9 5-5 0,9-10-1 16,2-2-104-16,-3 0-22 0</inkml:trace>
  <inkml:trace contextRef="#ctx0" brushRef="#br0" timeOffset="163289.21">22074 2712 633 0,'-18'3'28'0,"18"-3"6"16,0 0-34-16,8 12 0 0,-3-5 0 0,3 7 0 0,5 0 294 0,-2 5 52 15,5-1 10-15,-1 4 3 0,4-4-243 0,-3 4-49 16,2-1-10-16,3 5-1 0,1 0 10 0,-1 2 2 15,3-2 1-15,-1 7 0 0,4-1 7 16,-3-3 0-16,-6 6 1 0,-5 3 0 0,3-3-61 0,-5-2-16 16,0 0 0-16,-4-5 0 0,-7 5 54 0,0-7 8 15,0 2 2-15,-7 3 0 0,-4-10-52 0,-8 7-12 0,-4-5 0 0,-7-1 0 32,1-1-48-32,-2-7-13 0,-1 0-3 0,-13-2-1152 46</inkml:trace>
  <inkml:trace contextRef="#ctx0" brushRef="#br0" timeOffset="169873.36">23442 2343 1807 0,'0'-9'40'0,"0"2"8"0,0 0 1 0,0-3 2 0,0-1-41 0,0 3-10 16,-3 1 0-16,1 0 0 0,-3 3 0 0,5-3 0 15,-3 7 0-15,-2-7 0 0,-3 4 0 0,5-1 10 16,-5-1-10-16,0 5 10 0,3 0-10 0,0 5 10 16,-3-5-10-16,0 7 10 0,-3 0 5 0,0-3 1 15,-4 6 0-15,4 1 0 0,-5 4 15 0,-2 3 3 16,-1-3 1-16,1 6 0 0,-1-2-35 0,1 2 0 16,-6 0 0-16,3 2 0 0,-3-1 0 0,0-1 13 15,0-2-2-15,-2 2-1 0,7-7-10 0,-2 2-17 16,0-2 4-16,0-4 1 0,5-3 12 0,-3 5 0 15,1-8 9-15,5-1-9 0,-1 1 0 0,4-1 0 0,-1-3 0 16,6 0 0-16,-3 0 12 0,5-7-3 16,3 0-1-16,3 0 0 15,2 2-28-15,3-5-7 0,5-1-1 0,3-3 0 16,0 2-6-16,-3 5-2 0,8-3 0 0,1-1 0 0,-4 6 22 0,1 3 4 16,-9-3 1-16,9 5 0 0,-3 0 9 0,-6 0 8 0,6 5-8 0,-5-3 11 15,-3 7 5-15,2-2 0 0,-4 3 1 0,-4-3 0 16,-2 5 18-16,0 2 3 0,-2 4 1 0,-4-3 0 15,1 3-15-15,0-1-2 0,-3 2-1 0,5 2 0 16,-2-2 7-16,-6 2 0 0,11-2 1 0,-2 2 0 16,2-2-13-16,0-1-4 0,2-3 0 0,3-1 0 15,1 0-12-15,2 0 0 0,8-7 0 0,-6 5 0 16,9-8-40-16,-1-1-12 0,6-6-1 0,2-1-578 16,4 4-115-16</inkml:trace>
  <inkml:trace contextRef="#ctx0" brushRef="#br0" timeOffset="170322.6">23818 2553 1951 0,'-16'-12'86'0,"8"12"18"0,3-7-83 0,-3 4-21 16,-3-1 0-16,-2-3 0 16,2 4-48-16,1-1-13 0,-6-1-3 0,3 3-1 15,-8 2 20-15,10-5 4 0,-8 5 1 0,9 0 0 0,-6 5 40 0,3-3 0 0,-1 3 0 0,4 2 0 16,-6 4 32-16,5-4 1 0,-7 3 1 0,2 2 0 16,3 2-10-16,0 0-1 0,2-2-1 0,0-1 0 15,3 3-22-15,1-4 9 0,4 2-9 0,-2 9 0 16,13-17-16-16,-1-1 2 0,1-3 0 15,3 0-6-15,8 0-2 0,-1-7 0 0,1 0 0 16,2-3 43-16,0-1 9 0,3-1 2 0,0-2 0 16,-3 4-17-16,0-1-3 0,-5-1-1 0,-3-2 0 15,5 7-11-15,-10-5 10 0,0 5-10 0,3 0 10 16,-6 0 2-16,-2 4 0 0,2-1 0 0,-5 4 0 16,0 0 9-16,0 0 3 0,0 0 0 0,0 0 0 15,0 0-16-15,0 7-8 0,-5 0 10 0,5 0-10 16,-3 5 8-16,-2-5-8 0,5 7 0 0,0-7 0 0,-3 0 0 15,-2 5 0-15,2-5 0 0,3 4 0 16,0-4-113-16,-8 1-19 0,8 3-4 0,0-1-1 0</inkml:trace>
  <inkml:trace contextRef="#ctx0" brushRef="#br0" timeOffset="170495.14">23950 2647 1900 0,'0'0'84'0,"0"0"18"0,0 0-82 0,0 0-20 16,0 0 0-16,-5 7 0 0,5 0 84 0,-3 4 12 15,-2-1 2-15,-6 2 1 16,3 2-131-16,0 0-25 0,-2 2-6 0,-1 1-1 16,1-3-145-16,-4 2-30 0,4-2-5 0</inkml:trace>
  <inkml:trace contextRef="#ctx0" brushRef="#br0" timeOffset="171073.24">24270 2691 345 0,'0'-11'15'0,"0"11"4"0,0 0-19 15,8-5 0-15,-8-2 0 0,0 4 0 16,5-1 275-16,-5 4 51 0,3-7 10 0,-3 0 3 0,0-5-236 0,0 5-47 16,0-3-10-16,3-1-2 0,2-1-9 0,-2 5-3 15,-3-7 0-15,5 0 0 0,-2 2-4 0,-3-2-2 16,8 0 0-16,-6 0 0 0,-2 2 15 0,0-2 3 15,0 0 1-15,0 2 0 0,-2 5-11 0,-6 0-2 16,0 0-1-16,0 0 0 0,-3 2-16 0,3 5-3 16,-5 0-1-16,-3 5 0 0,0 6-11 0,-2-1 0 15,5-3 0-15,-3 12 8 0,0-5-8 0,-3 5 0 16,11-1 0-16,-5-1 0 0,0 2 0 0,10-1 0 0,-5-3 0 0,6 6 0 16,-4-7-20-16,6-2 1 0,0 2 0 0,8-3 0 15,0 4 19-15,0-8 0 0,0 0 0 0,0-7 0 16,3 0 18-16,-1 0 1 0,1-7 0 0,-1 0 0 15,4 2-19-15,-4-2 0 0,1-7 0 0,5 4-9 16,-6-1 17-16,1-4 4 0,5 4 1 0,-6-3 0 16,-2-5-13-16,0 5 0 0,3 2 0 0,-3 2 0 15,2-1 0-15,-2 1 0 0,-3-1 0 0,-2 6 0 16,5-2 0-16,-5 7 0 0,-3 0 0 0,0 0 0 16,5 4 0-16,-2-1 0 0,-3 4 0 0,2 2 0 15,-2 1 0-15,0-3-8 0,0 0 8 0,0 5-10 16,0-5 10-16,0 7 0 0,0-7 8 0,0 5-8 15,-2-5-20-15,4 0-9 0,4 4-2 0,-4-4 0 16,3-4-125-16,-2 4-26 0,5-2-5 0</inkml:trace>
  <inkml:trace contextRef="#ctx0" brushRef="#br0" timeOffset="171350.5">24358 2621 1670 0,'0'0'148'0,"2"-3"-118"0,6 3-30 0,-8 0 0 0,0 0 60 0,8 0 5 16,3 3 2-16,-3-3 0 0,7 0-51 0,-4 0-16 16,0 4 10-16,-1-1-10 0,3-3 8 0,-2 5-8 15,0-3 8-15,-3 3-8 0,-6-1 24 0,6-1 0 16,-3 4 0-16,-5-7 0 0,0 7 4 0,-5 0 0 16,5-3 0-16,-8 4 0 0,3-1-16 0,-8 4-4 0,2-4 0 0,-7 3 0 15,-1-3-8-15,3 2-14 0,6-6 3 0,2 4 1 16,-3-3 10-16,3 3-8 0,-2-4 8 0,2 4-8 15,0-7 8-15,0 5 0 0,5-3 0 0,3-2-8 16,0 0 8-16,0 0-10 0,0 0 10 0,8 5-10 16,0-5-5-16,-3 0-1 0,3-5 0 0,8 3 0 31,-5 2-123-31,7-5-25 0,-2 5-4 0</inkml:trace>
  <inkml:trace contextRef="#ctx0" brushRef="#br0" timeOffset="171540.5">24585 2727 1555 0,'0'0'138'16,"0"0"-110"-16,0 0-28 0,0 0 0 0,0 11 41 0,0-4 3 16,0 0 1-16,0 1 0 0,-3-1-45 0,-2 7 0 15,3-3 0-15,2-1 0 16,-8 6-70-16,5-2-10 0,-2-4-3 0</inkml:trace>
  <inkml:trace contextRef="#ctx0" brushRef="#br0" timeOffset="172109.49">23762 2633 1094 0,'0'0'97'16,"0"0"-77"-16,0 0-20 0,0 0 0 0,0 0 116 0,0 0 20 0,0 0 4 0,0 0 1 15,0 0-111-15,0 0-22 0,0 0-8 0,0 0 0 16,3 7 37-16,-3-7 3 0,5 7 1 0,-2 4 0 16,-1-4 11-16,-2 3 1 0,0-5 1 0,0 9 0 15,0-3-37-15,0 4-7 0,0-4-2 0,0 3-883 16</inkml:trace>
  <inkml:trace contextRef="#ctx0" brushRef="#br0" timeOffset="172700.91">24866 2661 806 0,'5'-17'36'0,"-5"8"7"0,2 2-35 0,-2 0-8 0,0 0 0 0,0 0 0 16,0-5 145-16,0 5 27 0,6 0 6 0,-4-3 1 15,-2 3-137-15,6 0-27 0,-4-2-6 0,1 2-1 16,2 4 29-16,-2-4 6 0,2 3 1 0,-2-3 0 16,-3 7 6-16,0-7 2 0,0 7 0 0,0 0 0 15,-3-7 3-15,-2 7 1 0,2-5 0 0,-5 5 0 16,6 0-24-16,-6-3-5 0,-5-1-1 0,7 8 0 15,-7-1-13-15,2 2-2 0,-4 2-1 0,9 0 0 16,-2 4-10-16,-2-1 8 0,-3 2-8 0,2 2 8 16,-5 0-8-16,5 5 0 0,4-1 0 0,-4 4 0 0,3-1-8 15,-3-2 8-15,9-5-10 0,2 0 10 0,0-7-18 16,2 5 2-16,1-5 1 0,5 0 0 0,0-7 15 0,0 4-11 16,2-8 11-16,-2 4-10 0,3 0 10 0,0 0 0 15,-6-7 10-15,-2 0-10 0,4 0 0 0,1-1-10 16,-5-3 0-16,5 4 0 0,0-7-8 0,0 2-2 15,-5-2 0-15,4 7 0 0,1-5 0 0,-5 5-1 16,-3 7 0-16</inkml:trace>
  <inkml:trace contextRef="#ctx0" brushRef="#br0" timeOffset="173144.24">24860 2628 2336 0,'0'0'52'0,"0"0"10"0,0 0 2 0,0 0 1 0,3 0-52 16,7 0-13-16,-4 5 0 0,-4-5 0 16,6 7-32-16,-5-7-10 0,5 4-2 0,0-1 0 0,-5 4 18 0,4-3 3 0,-7-1 1 0,8 4 0 15,-8-7 11-15,0 4 3 0,0-4 0 0,0 8 0 16,-8-1 8-16,8 0 0 0,-7-7 0 0,4 7 0 15,0-3-8-15,-2-1 0 0,-3 4 0 0,5-7 0 16,-5 5-6-16,8-5-1 0,0 0 0 0,-8 0 0 16,8 0 5-16,-2 2 1 0,2-2 0 0,0 0 0 15,0 0 9-15,0 0 0 0,0 0 0 0,0 0 0 16,0 0 0-16,0 0 0 0,0 0 0 0,0 0-8 0,0 0-5 0,0 0-1 16,0 0 0-16,8 0 0 0,0 5-6 0,-3-5-2 15,8 4 0-15,-7-1 0 0,7-3 22 0,-5 0 0 16,-3 4 0-16,3-1 0 0,0 1 0 0,-8-4 8 15,0 0-8-15,0 0 8 0,3 3 19 0,-3 4 3 16,0-7 1-16,0 7 0 0,-3-2 4 0,0 2 1 16,-2-3 0-16,-6-1 0 0,9 4 10 0,-6-3 2 15,-5-1 1-15,2 1 0 0,0-1-25 0,3 2-4 16,-2 2-2-16,-1 0 0 0,-2-3-10 0,2-1-8 16,4 1 9-16,-1-1-9 15,5 4-57-15,3-7-18 0,0 0-3 0</inkml:trace>
  <inkml:trace contextRef="#ctx0" brushRef="#br0" timeOffset="173574.61">24818 3035 2156 0,'0'0'96'0,"0"0"19"0,0 0-92 0,3 0-23 15,5-7 0-15,-8 7 0 0,5 0-15 0,-3-5-7 0,-2-2-2 0,0 7 0 16,6 0 7-16,-6 0 1 0,0-7 0 0,-6 4 0 16,6-1 16-16,-2 1-10 0,-3-1 10 0,-3 4-8 15,2-7 8-15,1 7 11 0,-3 0-3 0,3 0 0 16,-8 4 4-16,5-4 1 0,2 3 0 0,-2-3 0 0,-2 4-13 0,-3-1 0 16,5 1 8-16,5-1-8 0,-5 4 0 0,8-7-10 15,0 0 2-15,0 0 0 0,8 5-4 0,-8-3-1 16,8-2 0-16,-5 0 0 0,10 0 13 0,-3-2 0 15,1-3 0-15,-3 3-9 0,-5-3 58 0,4 2 12 16,1-1 3-16,3-3 0 16,-6 4-103-16,1-1-20 0,2-3-4 0,-3 2-1 0,-3-2 52 0,-2 7 12 15,0 0 0-15,0 0 0 0,0 0 13 0,0 0 6 16,-2 0 1-16,-6 5 0 0,0-3-5 0,5 3-1 16,-2-3 0-16,5 3 0 0,-3 2-14 0,-5 0 9 15,6 5-9-15,-4-5 8 0,6 0-8 0,0 0 0 0,-7 4 0 16,7-4 0-16,0 3 0 0,0-5-14 0,0 2 3 0,0-7 1 31,0 0-94-31,0 0-20 0,0 0-3 0</inkml:trace>
  <inkml:trace contextRef="#ctx0" brushRef="#br0" timeOffset="174015.42">25053 3176 1990 0,'0'0'44'0,"0"0"8"0,0 0 3 0,0 0 1 0,0 0-44 16,0 7-12-16,0-7 0 0,8 5 0 0,-8 2 0 0,3 0 0 15,-3 4 0-15,0-1 0 0,0-3 14 0,0 5 4 16,-3 2 1-16,3-2 0 0,-2 2 12 0,-4-5 2 16,-2 3 1-16,6 2 0 0,-6-2 0 0,5 2 0 0,-5-2 0 0,3-3 0 15,2-2-34-15,-5-2 0 0,0 2 0 0,6-3 0 16,-1-1 0-16,3-3 0 0,0 0 0 0,0 0 0 31,0 0-119-31,0 0-30 0,0-7-7 0</inkml:trace>
  <inkml:trace contextRef="#ctx0" brushRef="#br0" timeOffset="174179.98">24863 3126 230 0,'-8'3'20'15,"0"4"-20"-15,3-2 0 0,-1-3 0 16,-1-2 250-16,-4 5 46 0,8-3 8 0,-2-2 3 16,5 0-144-16,0 0-29 0,0 0-6 0,0 5 0 0,0 2-51 0,8-3-9 15,0-1-3-15,2-3 0 16,-2 0-23-16,8 0-5 0,-3-3-1 0,3-1 0 0,3 4-36 0,-1 0 0 15,9-5 0-15</inkml:trace>
  <inkml:trace contextRef="#ctx0" brushRef="#br0" timeOffset="174698.13">25135 2506 2340 0,'0'0'104'0,"0"0"20"0,0 0-99 16,8 0-25-16,0-5 0 0,0 5 0 16,3 0-28-16,5 0-12 0,-3 0-1 0,3 0-1 0,2 5 14 0,-2-5 2 0,5 7 1 0,3-7 0 15,-5 7 25-15,2 0 0 0,0-3 0 0,-8 3 0 16,3 0 0-16,-5 1 0 0,-11-8 0 0,0 0 0 15,0 0 0-15,0 0 16 0,0 0-3 0,0 0 0 16,0 0 1-16,0 0 0 0,0 115 0 0,-8-96 0 16,-3-5-2-16,1 0-1 0,-1 5 0 0,-5-5 0 15,8 5-2-15,-8 2 0 0,6-7 0 0,2 5 0 16,0-1 2-16,5-3 0 0,-5 3 0 0,6-3 0 16,-4-6-11-16,6 7 12 0,6-6-12 0,-4 4 12 0,6-9-12 0,0 2 8 15,3 0-8-15,-1 0 8 0,6-7-8 16,-5 0 0-16,5 0 0 0,2-3 0 0,-7-1 0 0,-3-3-14 15,-8 7 5-15,0 0 1 0,0 0 8 0,0 0 0 16,0 0 0-16,0 0 0 0,0 0 0 0,0 0 0 16,0 0 0-16,0 0 0 0,0 0 0 0,0 0 0 15,0 0 0-15,0 0 0 0,0 0 12 0,0 0-3 16,0 0 0-16,0 0 0 0,0 101-9 0,-8-82 0 16,5-1 0-16,-5-1 0 0,6 2 0 0,-4 2 0 15,6-2 0-15,0-1 0 0,0-1 14 0,0 2-2 16,0 2-1-16,0-5 0 0,0 1 2 0,-8-3 1 0,3-2 0 15,-3 2 0-15,-5 0 5 0,2-2 1 16,-7 2 0-16,-3-2 0 16,-6-3-92-16,-5 7-19 0,1-6-3 0</inkml:trace>
  <inkml:trace contextRef="#ctx0" brushRef="#br0" timeOffset="190573.96">19405 3477 644 0,'0'0'28'0,"0"0"7"0,0 0-35 0,5-3 0 16,-3-1 0-16,4-3 0 0,-1 7 64 0,3-5 7 15,3-2 1-15,-1 5 0 0,3-3-7 0,6 5-1 16,2-2 0-16,6-3 0 0,2 5-3 0,5 0-1 0,3-7 0 0,3 7 0 15,5 0 9-15,8 0 2 0,2 0 0 0,9 4 0 16,5-4-15-16,2 3-2 0,6-3-1 0,5 7 0 16,8-2-26-16,0-3-6 0,0 5-1 0,2-2 0 15,6-3-3-15,-5 7-1 0,-9-6 0 0,4 4 0 16,4-2-8-16,-4-3-8 0,-6 3 9 0,-3-3-9 16,3-4 8-16,-5 2-8 0,-3 2 0 0,-8-2 9 15,-5-2-9-15,-8 2 0 0,-8 0 0 0,-3 2 8 16,-5-2-18-16,-3 0-4 0,-2 0-1 0,-5 0 0 15,-9 0-3-15,-2 5-1 0,-5-3 0 0,-3 3 0 16,-8-5-132 0,-8 0-26-16,-3 7-6 0,-5-2-1 0</inkml:trace>
  <inkml:trace contextRef="#ctx0" brushRef="#br0" timeOffset="195394.18">20648 3458 1105 0,'5'-21'48'0,"1"14"12"0,2-5-48 0,-3 3-12 16,3-3 0-16,0-2 0 0,2 7 63 0,1-5 10 15,0 5 3-15,4-3 0 0,-1-1-11 0,4 6-1 16,1-2-1-16,2 5 0 0,0-3-9 0,0 5-2 16,0 5 0-16,1-3 0 0,-4 5-40 0,1 5-12 15,-1 2 0-15,3 0 0 0</inkml:trace>
  <inkml:trace contextRef="#ctx0" brushRef="#br0" timeOffset="196093.13">19476 8644 1843 0,'0'0'81'0</inkml:trace>
  <inkml:trace contextRef="#ctx0" brushRef="#br0" timeOffset="196643.66">19653 8524 345 0,'-5'-7'31'0,"-3"4"-31"0,-3-1 0 0,-2-3 0 16,0 7 99-16,-3-5 13 0,-2 3 4 16,-4 2 0-16,1 2-70 0,0 3-14 0,-3 2-2 15,3 0-1-15,0-2-29 0,0 4 0 0,2-2 0 16,1 0 0-16,-1 5 29 0,3-5 13 0,0 5 2 0,3-3 1 16,-3 8 36-16,3-3 7 0,-3 0 2 0,6 5 0 15,2-3-12-15,-3 3-2 0,3 0-1 0,0-3 0 16,3 8-12-16,0-3-3 0,2 0 0 0,0 5 0 15,3 0-38-15,3 0-8 0,0-3-2 0,-1 8 0 16,-2-3 0-16,3-2 0 0,0 7 0 0,-3-5 0 16,-6 5-12-16,1 0 0 0,-3-5 8 0,0 5-8 15,-5-5 10-15,2 5-1 0,-5-2 0 0,1-8 0 16,-4 8 10-16,-2-10 1 0,-3 5 1 0,0-5 0 16,0 0-21-16,3-2 0 0,-2-5 0 0,4-2 0 0,3-5 0 15,0 0 0-15,0 0 0 0,6-7 0 0,-3 5 0 0,2-5 0 16,6 0 12-16,-1-5-4 0,1-2-8 0,8 0-10 15,-1-5 10-15,6-2-13 16,0 0-23-16,3 2-5 0,-1-2-1 0,4 0 0 0,-1 2 22 0,0 5 5 16,3-2 1-16,-3-3 0 0,3 7 4 0,0 3 1 15,2-3 0-15,1 5 0 0,-3 0 9 0,0 5-13 16,-3-3 5-16,0 3 8 0,0 7 0 0,1-3 10 16,-6 5 1-16,0 5 0 0,-3 0-25 0,0 2-5 15,-2 0-1-15,-3 5 0 0,-6 0 20 0,4 7 0 16,-3 0 0-16,-6 0 0 0,-2 2 23 0,-3 0 8 15,-3 5 1-15,-4 0 1 0,1 0 8 0,1 7 2 0,3 0 0 16,-1 0 0-16,3-2-20 0,0-3-4 0,3 3-1 16,5-3 0-16,-2-2-6 0,4 0 0 0,-2-7-1 0,6 0 0 15,-1 2 5-15,3-2 2 0,0-7 0 0,3 0 0 16,-1 2-1-16,6-7 0 0,0-2 0 0,6 0 0 16,-1-5-2-16,8 0-1 0,5-7 0 0,9 0-682 15,4-7-137-15</inkml:trace>
  <inkml:trace contextRef="#ctx0" brushRef="#br0" timeOffset="197885.39">21426 3618 979 0,'8'-7'87'0,"13"0"-70"0,3-7-17 0,2 2 0 15,9 5 118-15,2-3 20 0,0-1 4 0,3 4 1 16,-1-5-38-16,1 5-7 0,2 0-2 0,-5 7 0 16,8 0-85-16,0 0-11 0,27 7-16 15,-17 5 4-15</inkml:trace>
  <inkml:trace contextRef="#ctx0" brushRef="#br0" timeOffset="200275.23">24799 9213 1465 0,'0'-9'64'0,"0"4"15"0,3-2-63 0,-3 0-16 16,8-5 0-16,-8-2 0 0,5 2 48 0,-2 3 6 16,0-5 2-16,5-5 0 0,-8 0-3 0,7-2 0 0,-7 0 0 0,6-5 0 15,-4 0 2-15,9 0 0 0,-6-2 0 0,-2-5 0 16,7-2-15-16,-2-5-4 0,3-5 0 0,5-2 0 15,-6-2-13-15,6-8-3 0,3 1-1 0,-3-10 0 16,-3-7-19-16,3-2 0 0,0-5 0 0,-6 0 0 16,1-3-16-16,-1-1-1 0,-2-3 0 0,0 7 0 15,-5-3 17-15,2-1 0 0,-5 4-8 0,0 0 8 16,0 5-10-16,0-5 2 0,0 4 0 0,0-1 0 16,3-6 8-16,5 3 0 0,-3-7 0 0,0 5 0 15,3-5-26 1,3-5-3-16,2-2-1 0,-2-4 0 0,-1 3-18 0,6 8-4 0,-5-7-1 15,-1 12 0-15,6-3 23 0,-8 12 5 0,0 3 1 0,-5 6 0 16,-3 3 24-16,-8 0 0 0,5 7 0 0,-5 2 11 16,-8 3 6-16,6 4 2 0,-9 5 0 0,3 0 0 0,-2 0 1 15,5 7 1-15,-6-2 0 0,3 2 0 0,0 0-5 0,6 0 0 16,-1 0-1-16,3 5 0 0,0 7-4 0,0-5-1 16,8 0 0-16,-2 5 0 0,2 2-10 0,2 5 0 15,-2 0-10-15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18:55.3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6890 7299 691 0,'0'0'30'0,"0"0"7"0,5-7-29 0,-2 7-8 0,2-8 0 0,0 8 0 16,6 0 31-16,2 0 5 0,0 0 0 0,3 0 1 15,5 0-4-15,1 0-1 0,4 0 0 0,0 0 0 16,4 0 40-16,-1 0 8 0,2 0 2 0,4 3 0 15,2 2-10-15,5-5-1 0,6 0-1 0,2 0 0 16,6 0-15-16,-1 0-3 0,3 0-1 0,1-5 0 16,1 2-9-16,4 3-2 0,7 0 0 0,-2-4 0 15,-5 1-18-15,2-1-4 0,5-3-1 0,-2 4 0 16,0-1-2-16,-6-3-1 0,-4 4 0 0,-1-2 0 16,0-2-14-16,-5 3 0 0,-8 4 0 0,0-3 0 15,-5 3 0-15,-6 3 0 0,-8-3-8 0,-4 4 8 16,-4-1-50-16,-7 1-6 0,-6 4-2 0,-5 3-474 15,-3-4-94-15</inkml:trace>
  <inkml:trace contextRef="#ctx0" brushRef="#br0" timeOffset="1126.33">13650 7324 403 0,'16'-7'17'0,"-6"3"5"0,4 4-22 0,4-3 0 16,6-1 0-16,2 1 0 0,3-1 120 0,11-3 19 0,8 2 4 0,2 2 1 16,3-4-67-16,8 3-13 0,8-3-2 0,2 0-1 15,6 0 17-15,5 4 3 0,0-6 1 0,5 6 0 16,8-1-37-16,3 1-7 0,-2-1-2 0,7 4 0 15,3 4-19-15,-1-1-4 0,4-3-1 0,-1 4 0 16,3 3-12-16,6-2 0 0,-1-2 0 0,1 4 0 16,-4 0 0-16,4-3-8 0,2-1 8 0,-3 1 0 15,1 3 0-15,-3-7 0 0,-9 3 0 0,1 2 0 16,-3-5-10-16,-7 4 2 0,-4-4 0 0,-4 3 0 16,-9-3-20-16,-2-3-3 0,-9-1-1 0,-4 4 0 15,-6 0 32-15,-5-5-9 0,-8 2 9 0,-3 3 0 16,-7-4-8-16,-6 4 8 0,-3-3-8 0,-4 3-419 15,-7 0-83-15</inkml:trace>
  <inkml:trace contextRef="#ctx0" brushRef="#br0" timeOffset="2566.02">6744 8230 864 0,'0'0'76'0,"6"-2"-60"16,-1-3-16-16,3-2 0 0,-3 7 13 0,3-7 0 0,3 7 0 0,-1 0 0 15,6 0 7-15,-3 0 2 0,6 0 0 0,2 0 0 16,3 4 34-16,2-4 6 0,6 0 2 0,0 3 0 15,2-3-7-15,3 0-1 0,0 5 0 0,0-3 0 16,-2 3-24-16,2-3-4 0,5-2-2 16,-2 5 0-16,2-3-10 0,-2 3-1 0,-1 2-1 0,-2-7 0 31,3 7-37-31,-3-7-7 0,-2 4-2 0,-4-1 0 0</inkml:trace>
  <inkml:trace contextRef="#ctx0" brushRef="#br0" timeOffset="3465.62">9747 8303 576 0,'11'-7'51'0,"-3"7"-41"15,2-7-10-15,4 7 0 0,-4-7 94 0,6 7 17 16,5-5 3-16,0 3 1 0,6-3-67 0,-1 5-12 16,6 0-4-16,2-2 0 0,3-3-32 0,3 5 0 0,5-3 0 0,0 3 0 15,3 0 12-15,2 0-12 16,3 0 12-16,0 0-12 0,0 0 8 0,2 0-8 0,4 0 0 0,1-4 0 15,4 4 10-15,2 0-10 0,3-3 8 16,2-1-8-16,6-3 56 0,2 0 7 0,-5 2 1 16,3 3 0-16,3-3-4 0,2 5 0 0,-3-2 0 0,0-3 0 15,-2 10-38-15,0-5-8 0,-3 2-2 0,3 3 0 16,-3-3-12-16,-3-2 0 0,1 5 0 0,-6-3 0 16,-3-2 0-16,3 5 0 0,-2-5 0 0,-3 0 0 15,-6 0 9-15,1 4-1 0,-3-4 0 0,2 0 0 16,1-4-8-16,2 4 10 0,-5 0-10 0,5-5 10 15,-2 3-10-15,5 2 0 0,-3-5 0 0,5-2 0 16,-4 5 0-16,-1-3 0 0,3 5 0 0,-6-7 0 16,1 7 0-16,-1-7 0 0,-2 7 0 0,0-7 0 15,-5 7 0-15,-1-5 0 0,-4 5 0 0,-4-2 8 0,-2-3-8 16,-2 5 0-16,-3 0 0 0,-1 0 0 0,-2 0 0 0,-5 5 0 16,-5-3 0-16,-1-2-752 15</inkml:trace>
  <inkml:trace contextRef="#ctx0" brushRef="#br0" timeOffset="4970.1">6866 9159 806 0,'8'-12'72'16,"0"5"-58"-16,2-2-14 0,6-3 0 16,3 5 69-16,5 0 11 0,2 0 3 0,3 0 0 15,6 2-52-15,2-2-11 0,0 7-1 0,5-7-1 16,0 7 0-16,3-5 0 0,3 5 0 0,2 0 0 16,3 5-18-16,0-5 10 0,0 5-10 0,3-3-364 15,2 5-77-15</inkml:trace>
  <inkml:trace contextRef="#ctx0" brushRef="#br0" timeOffset="5786.57">13700 9180 576 0,'8'0'51'0,"5"-2"-41"16,6-3-10-16,-1 5 0 15,6 0 71-15,5-2 12 0,6-3 2 0,4 5 1 16,6-2-62-16,0-3-13 0,3 0-3 0,5 3 0 0,2-5-8 0,1 2-14 16,2-2 3-16</inkml:trace>
  <inkml:trace contextRef="#ctx0" brushRef="#br0" timeOffset="6063.83">15544 9138 864 0,'11'-5'76'15,"2"3"-60"-15,3 2-16 0,5-5-381 16</inkml:trace>
  <inkml:trace contextRef="#ctx0" brushRef="#br0" timeOffset="6440.82">16894 9131 864 0,'2'-7'76'0,"4"2"-60"0,-1-2-16 0,0 0 0 15,3 2 166-15,3 3 30 0,5-3 7 0,-1 3 1 16,4 2-148-16,5-5-30 0,2 5-6 0,3 0 0 16,-2 0-20-16,-1 0-9 0,3 0 1 0,0 5 0 15,3-5-39-15,0 2-7 0,-6-2-2 16,4 0 0-16</inkml:trace>
  <inkml:trace contextRef="#ctx0" brushRef="#br0" timeOffset="6678.7">18153 9065 1335 0,'0'-19'29'0,"3"17"7"0,-1-3 0 0,1-2 2 0,2 5-30 0,3-3-8 15,3 0 0-15,2 3 0 0,3-3 59 0,5 3 10 16,6-3 3-16,2-2 0 0,2 7 3 0,4-2 1 16,4-3 0-16,-1 5 0 0,1 5-52 0,6-3-9 15,3-2-3-15,5 7 0 0</inkml:trace>
  <inkml:trace contextRef="#ctx0" brushRef="#br0" timeOffset="9581.99">5829 5633 345 0,'0'0'15'0,"0"0"4"0,0 0-19 0,0 0 0 16,0 0 0-16,0 0 0 0,8 0 72 0,0 0 10 15,2 5 2-15,1-5 1 0,-1 0-68 0,1 7-17 16,0-7 0-16,-1 7 0 0,3-7 0 0,-2 7 0 15,2-7 8-15,0 5-8 0,1-3 20 0,2 3 0 0,-3-5 0 0,3 0 0 16,2 2 3-16,3-2 1 0,0-2 0 0,6 2 0 16,-1 0 8-16,4-5 1 0,-1 5 1 0,2-2 0 15,1-3-10-15,0 5-3 0,-3 0 0 0,0-2 0 16,-2-3-12-16,2-2-9 0,0 5 12 0,0-3-12 16,-5-2 8-16,2 2-8 0,3 3 0 0,-5-3 0 15,-3 3 20-15,0-3-2 0,-2 3-1 0,-1-3 0 16,1 5-17-16,-3 0 0 0,-3-2 0 0,0-3 0 15,-5 5 24-15,3-5 2 0,-1 3 0 0,-2 2 0 16,-2-7 10-16,-1 2 1 0,-5 5 1 0,5 0 0 16,-2-7-23-16,2 0-5 0,-2 0-1 0,-1 0 0 0,1 0 1 15,0 0 0-15,-3-5 0 0,0 5 0 0,0-5-10 16,0 3 0-16,2-5 0 0,-2 0 8 16,3 2-8-16,0-2 0 0,-3 0 9 0,0-3-9 0,0 1 14 15,0 2-2-15,0-3 0 0,0 8 0 0,-3-5 7 0,0 2 1 16,1 0 0-16,-1 3 0 0,-2-3-5 0,2 5-1 15,-5 0 0-15,6 2 0 0,-4-2-14 0,4 5-16 16,-6-3 3-16,-3 5 1 0,3-7-4 0,0 7 0 16,-2-2 0-16,2-3 0 0,-6 0 7 0,4 3 1 15,-3-3 0-15,2 5 0 0,0 0 8 0,1-7 0 16,-1 7 0-16,-2-2 0 0,0 2 0 0,2-5 0 16,-5 5 0-16,3 0 0 0,-3-2 0 0,3 2 0 15,0 0 0-15,0-5 0 0,-3 5 0 0,0 0 0 16,3-2-10-16,-1-3 10 0,1 5 0 0,0-7 0 0,-6 2 8 0,-2 3-8 15,3-3 0-15,-3 3 0 0,-3-3 0 0,0 5 0 16,0 0 0-16,0 0 0 0,-7 0 0 0,4 5 0 16,3-3 0-16,0 3 0 0,1-3 0 0,-1 3 0 15,3 2 0-15,0-2 0 0,-1-3 0 0,4-2 0 16,-1 5 0-16,3-3 0 0,1-2 0 0,-1 0 0 16,2 5 0-16,4-5 0 0,2 0 0 0,0 2 0 15,0-2 28-15,3 0 0 0,-1 5 0 0,6-5 0 16,0 0-28-16,3 7 0 0,-3 0 0 0,5 0 0 15,-2 0 0-15,0 5 0 0,5-5 12 0,-3 5-3 16,-2-3-9-16,2 5 12 0,-5-2-12 0,3 7 12 16,-1-3-12-16,-2 3 0 0,-2 2 0 0,2 3 0 15,0-1 0-15,0 3 10 0,-3 7-10 0,3-5 10 16,0 3-10-16,3-3 10 0,2 0-10 0,-3 3-478 16,1-3-102-16</inkml:trace>
  <inkml:trace contextRef="#ctx0" brushRef="#br0" timeOffset="14352.63">6895 10015 864 0,'0'-12'38'0,"0"10"8"0,0-3-37 0,-3-2-9 16,1 0 0-16,4 0 0 0,1 2 100 0,2 3 17 16,1-3 4-16,2-2 1 0,0 5-84 0,2-3-17 15,-2-2-3-15,5 0-1 0,0 2 6 0,1 3 1 16,-1-3 0-16,3 3 0 0,5-3 21 0,3 5 5 15,0 0 1-15,2-2 0 0,3 2-8 0,3 0-2 16,2 0 0-16,9 0 0 0,2 2-16 0,8-2-3 16,-1 7-1-16,1-2 0 0,3-3-11 0,5 3-2 15,2 0-8-15,1-3 12 0,-6-2-12 0,3 5 8 16,2-3-8-16,-2-2 0 0,-5-2 10 0,-1-3-10 16,-2 5 10-16,0 0-10 0,-3 0 0 0,-5 0 0 0,-5 0 0 15,-5 5-560-15,-6-3-119 0</inkml:trace>
  <inkml:trace contextRef="#ctx0" brushRef="#br0" timeOffset="16108.74">6583 2578 507 0,'0'0'22'0,"-3"-4"6"0,1 1-28 0,2 3 0 0,0 0 0 15,0 0 0-15,0 0 8 0,0 0-8 0,0 0 8 0,0 0-8 16,-3-4 53-16,0-3 6 0,1 7 1 0,2 0 0 16,0 0 42-16,0 0 9 0,0 0 1 0,0 0 1 15,5-7-45-15,0 7-8 0,3 0-3 0,-3 7 0 16,-2-3-39-16,2 3-8 0,-2 3-2 0,0-3 0 15,-3 9-8-15,-3 1 0 0,0 9 0 0,-5-5-11 16,3 5 11-16,-3 0 0 0,-2 6 0 0,2-3 0 16,-6 4 0-16,7-5 0 0,1-2 0 0,1 0 8 15,0-1 0-15,-3-8 1 0,2 2 0 0,4 0 0 16,-4-5-1-16,4-3 0 0,-1-1 0 0,-2 2 0 16,5-5 7-16,0 0 1 0,-3-3 0 0,3-4 0 0,0 0-16 15,0 0 8-15,0 0-8 0,8 3-441 16,-8-3-92-16</inkml:trace>
  <inkml:trace contextRef="#ctx0" brushRef="#br0" timeOffset="17264.75">6453 2527 763 0,'-2'-26'33'0,"2"19"8"0,-3-7-33 0,3 4-8 15,-3-2 0-15,3 1 0 0,3 1 12 0,-3-1 1 16,5 3 0-16,0-3 0 0,3 4 5 0,6 0 1 0,-1 0 0 0,5 0 0 16,6 2 20-16,3 2 4 0,-1-1 1 0,3 4 0 15,6 0-8-15,-1 0 0 0,0 0-1 0,3 4 0 16,-2-4-6-16,7 3-1 0,3-3 0 0,5 5 0 16,-2-3-17-16,2 3-11 0,1 2 12 0,2 0-12 15,-3 0 9-15,3-3-9 0,2-1 0 0,1 4 9 16,-1-2-1-16,1 2-8 0,0 0 12 0,-1-3-4 15,3-1-8-15,3 1 8 0,3-4-8 0,-3 3 8 16,-3-3-8-16,-5 0-12 0,2-3 2 0,1-1 1 16,-1 4 21-16,-2-3 4 0,-2-1 0 0,-4 4 1 15,1 0-9-15,-3 0-8 0,-6-7 9 0,1 7-9 16,0-3 11-16,-1-1-11 0,1 4 12 0,0 0-12 16,0-5 14-16,-1 5-4 0,1 0-1 0,2 0 0 15,-2 0-9-15,2 0 0 0,-5-3 0 0,3 3-11 0,0-4 11 0,-3 4 14 16,0 0-3-16,-3 0-1 0,1 0-10 0,-4 0 0 15,1 0 0-15,-3 4 8 0,-5-4 1 0,2 0 0 16,-2 0 0-16,0 0 0 0,0 0-1 0,2 0 0 16,1 0 0-16,-1 0 0 0,-2 0 1 0,3 0 0 15,-1 0 0-15,0 3 0 0,1 2-9 0,-3-5 0 16,0 0 0-16,-3 4 0 0,0-1 0 0,-3-3 0 16,4 0 10-16,-4 4-10 0,1-4 12 0,-4 3-12 15,1-3 12-15,3 0-12 0,-6 0 0 0,3 0 0 16,0 0-12-16,-3 0 3 0,-2 0 9 0,5 0 11 15,-3 0-3-15,-3 0 0 0,1 0-8 0,0 0 0 16,-1 0 0-16,3 0-11 0,-2 0 11 0,-1 0 0 16,1 0 0-16,-3 0-8 0,3 0 8 0,-3 0 8 0,-1 0-8 15,-1 4 11-15,2-4-11 0,0 3 0 0,0-3 0 0,0 4 0 16,-3-1 0-16,3 1 0 0,-3-1 0 0,3 2-11 16,-3-5 11-16,1 7 0 0,-1-3 0 0,0-1 0 15,0 4 0-15,-2-3 0 0,2-1 0 0,-2 4 0 16,-3-7 0-16,3 5 0 0,-1-3 8 0,1 3-8 15,0 2 0-15,-1 0 0 0,-2 0 0 0,3 0 0 16,-3 5 0-16,0-1 0 0,0-1 0 0,0 4 8 16,0-2-8-16,0 2 0 0,0 5 0 0,0-5 8 15,0 4-8-15,-3-3 0 0,3 3 0 0,0-1 8 16,-2 2-8-16,-1-1 9 0,0-1-9 0,1 2 10 16,-4 0-10-16,1-5 0 0,2 4-10 0,-2-3 10 15,0 3 0-15,0-1 15 0,2-5-2 0,0 2 0 16,-2 0-3-16,0 5-1 0,-1-8 0 0,4 4 0 0,-1-1 0 15,0 0 0-15,1-2 0 0,-3-3 0 16,2 7-9-16,3-6 0 0,-3 2 0 0,3-3 0 0,-2 3 8 0,2-5 0 16,0-7 0-16,0 4 0 0,0-4-8 0,0 0 0 15,0 0 0-15,0 0 0 0,0 0 12 0,0 0 3 16,0 0 1-16,0 0 0 0,0 0 2 0,0 0 1 16,-6 0 0-16,1-4 0 0,5 4-11 0,-5 0-8 15,-1-3 12-15,-2-1-12 0,1 4 10 0,-4-7-10 16,3 7 8-16,-5-5-8 0,0 5 0 0,-3 0 0 15,-5 0 0-15,-1-2-11 0,-4 2 0 0,-3 0 0 16,-3 0 0-16,0 0 0 0,-2 0-5 0,-1 0 0 16,-4-5-1-16,-4 5 0 0,1-7 17 0,-3 7 0 0,-2-3 0 15,2-1 0-15,0 4-8 0,-6-7 8 0,-4 7 0 16,-3-7 0-16,-1 7-11 0,-2-5 11 0,-2 3-10 0,-1 2 10 16,-4 0-9-16,-9 0 9 0,-2 0-8 0,2 7 8 15,5-7-12-15,-7 0 2 0,-6 4 1 16,1-1 0-16,4-3 9 0,1 4-8 0,0-1 8 0,-3-3-8 15,-6 4 8-15,1-4 0 0,2 0 0 0,3 0 8 16,-2 0-8-16,2-4 0 0,5 4-8 0,0-3 8 16,-2-1 0-16,-1-3 0 0,4 0 9 0,4 2-9 15,3 3 8-15,3-5-8 0,0-1 0 0,0 4 0 16,0-3 13-16,8 0-1 0,7 2 0 0,6-2 0 16,3 5 4-16,2-6 0 0,3 1 0 0,3 0 0 15,5 3-16-15,5-3 9 0,0 7-9 0,6 0 8 16,4 0-8-16,6 0 0 0,1 2 0 0,-1 3 0 15,2 6-19-15,4-1-9 0,2 2-1 0,2 9-1 0</inkml:trace>
  <inkml:trace contextRef="#ctx0" brushRef="#br0" timeOffset="19830.31">11271 10090 1094 0,'29'-16'48'0,"-10"6"11"0,7 3-47 0,9-2-12 0,2-3 0 0,2 5 0 16,9 0 101-16,5 2 19 0,5-2 3 0,6 7 1 15,7-2-91-15,6-3-17 0,2 5-4 0,6 0-1 16,2 0-11-16,3 0 0 0,5 0 0 0,1 5-11 16,7-3 2-16,-3-2 0 0,-2 7 0 0,3-2 0 15,-1 2 9-15,-2 0 8 0,-2 0-8 0,-9 0 11 32,0 0-37-32,3 0-7 0,-3 3-2 0,3-8-621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21:57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10261 3303 172 0,'0'0'16'0,"0"0"-16"15,0 0 0-15,0 0 0 0,5 7 261 0,3-2 50 16,-3-3 9-16,3 3 3 0,0-3-192 0,0-2-39 15,0 5-7-15,5-3-1 0,0-2 3 0,1 5 1 16,1-5 0-16,7 4 0 0,-4-4-15 0,6 0-2 16,0 0-1-16,5 0 0 0,3-4-16 0,-1 4-3 15,6 0-1-15,8-5 0 0,0 5-19 0,3-2-4 16,0 2-1-16,7-5 0 0,6-2-12 0,-5 0-2 16,7 4-1-16,3-1 0 0,-5-3 1 0,5 2 0 15,3 3 0-15,8-3 0 0,-6-2-12 0,3 5 0 16,-2-5 0-16,10 2 0 0,-6-2 0 0,1 4 0 15,-3-1 0-15,8-1 0 0,-5 3 8 0,0-3-8 0,-6 5 0 16,6 5 8-16,-8-5 0 0,-1 0 0 16,4 0 0-16,5 0 0 0,-11 7 8 0,-3-3 2 15,1-1 0-15,-1 1 0 0,-2-1 2 0,3-3 0 16,-4 5 0-16,7-3 0 0,-9 3-20 0,0-5 0 16,3 2 0-16,5-2 0 0,-8 0 14 0,6 5-4 0,-9-3-1 0,4-2 0 15,-1 0-1-15,-8 0 0 0,-5 0 0 0,3 0 0 16,-3 0-8-16,0-2 12 0,-3-3-12 0,3 5 12 15,-5-2-3-15,-3-3 0 0,-3 3 0 0,0-3 0 16,-2-2-9-16,0 4 10 0,-6-1-10 0,3 4 10 16,-2 0-1-16,-3 0 0 0,0 0 0 0,-1 0 0 15,1 0 3-15,-3 4 0 0,-5-1 0 0,0-3 0 16,0 0-26-16,0 4-5 0,-3-1-1 0,0-3 0 16,-5 5 41-16,3-5 8 0,-11 0 2 0,8 2 0 15,0-4-119-15,-3 2-24 0,3-5-5 0</inkml:trace>
  <inkml:trace contextRef="#ctx0" brushRef="#br0" timeOffset="4758.45">10401 3223 115 0,'0'0'0'0,"0"0"10"0,0 0-10 0,0 0 0 0,8 0 0 0,-3 0 0 16,0 0 68-16,1 0 12 0,-1 0 3 0,3 0 0 16,0 0-50-16,0 0-9 0,0-3-3 0,2 3 0 15,1 0 14-15,-1 0 2 0,4-4 1 0,-1 4 0 0,3 0-4 16,0 0-1-16,-3 0 0 0,5 0 0 0,1 0-25 16,2 0-8-16,0 0 0 0,3 0 0 0,0 0 14 0,-3 4-4 15,0-4-1-15,-2 3 0 0,-1-3-9 0,1 0 0 16,-3 0 0-16,-3-3 8 0,-3 3-8 0,-2-4 0 15,-2 4 0-15,-6 0 8 0,0 0-8 0,0 0-16 16,-3 7 4-16,-5-7 1 0,-5 7 11 0,-3-7 0 16,0 5 0-16,-2-3 0 0,-6 3 0 0,3-5 14 15,-6 2-3-15,3 3-1 0,-2-5 2 0,-1 4 0 16,4-1 0-16,-4 1 0 0,3-1 14 0,-2-3 3 16,2 0 1-16,3 0 0 0,0 0-2 0,2-3 0 15,1-1 0-15,-1 1 0 0,3-1-1 0,6-3-1 16,2 2 0-16,0 3 0 0,5-3-6 0,3 5-2 0,5-7 0 0,3 4 0 15,6-1-18-15,-1 1 10 0,3-1-10 0,5-1 8 16,0 3-8-16,3-3 8 0,2-2-8 0,3 7 8 16,1-7-8-16,1 7 0 0,-2-3 0 0,3-1-11 15,3 4 11-15,-1 0-8 0,-2 0 8 0,-6 0-8 16,1 0 8-16,-6 0 0 0,0 4 0 0,-5-4 0 16,-3 3 0-16,-2 2 0 0,-3-3 0 0,-8-2 0 15,0 0 0-15,-6 7-12 0,1-2 12 0,-6-3-12 16,-2 3 12-16,-5 2 0 0,-6 0 0 0,-3-2-8 15,-2-3 8-15,0 3 0 0,-3-3 0 0,1-2 0 16,-1 5 0-16,0-3 0 0,3 3 0 0,0-5 0 16,0 0 0-16,2 0 0 0,1-5 8 0,2 3-8 15,0 2 16-15,6-5-2 0,-1-2 0 0,3 5 0 16,3-3 0-16,3 5 0 0,4-3 0 0,1-1 0 0,5 4-4 16,0 0-1-16,5-3 0 0,6-1 0 0,2-1-9 0,6 3 0 15,-1-3 9-15,3 5-9 0,3-7 0 0,3 5 0 16,2-6 0-16,0 4 0 0,3-3 0 0,-3 0 8 15,2 0-8-15,1 7 0 0,-3-5 0 0,-2 5 0 16,-3 0 0-16,-3 0 0 0,-5 0 0 0,-3 5 0 16,-3-5 0-16,-2 2 0 0,-8-2-14 0,0 0 2 15,-2 5 1-15,-6 2 0 0,-3 0 19 0,-2-3 3 16,-6-1 1-16,1 4 0 0,-3-2-23 0,2-3-4 16,-5 3-1-16,3 2 0 0,-5 0 16 0,5 0 0 15,-3-2 0-15,3 2 0 0,2 0 0 0,3 0-19 16,3 0 4-16</inkml:trace>
  <inkml:trace contextRef="#ctx0" brushRef="#br0" timeOffset="5591.23">11319 3216 403 0,'0'0'17'0,"0"0"5"0,0 0-22 0,5 4 0 0,0-1 0 0,1-3 0 16,4 0-37-1,1 0-12-15,0-3-3 0,2 3 0 0,5 0 108 0,-2-4 22 0,-3 4 4 0,6 0 1 16,5 0-23-16,-3 0-4 0,0 0 0 0,0 0-1 16,0 4-34-16,1-1-6 0,-1-3-2 0,-3 5 0 15,1-5 3-15,-3 2 0 0,-3-2 0 0,0 0 0 0,0 0-16 0,-2 0 0 16,-3 0 8-16,0 0-8 0,-8 0 0 0,0 0 0 15,0 0 0-15,0 0 0 0,0 0 0 0,-8 0 0 16,-3 0 0-16,1 5 0 0,-4-5 0 0,1 2 0 16,-5-2-8-16,-3 0 8 0,-3 5 0 0,-3-5 0 15,-2 2 0-15,3 3 0 0,-1-1 0 0,1-1 0 16,-1 1 0-16,6-1 0 0,0 2 9 0,2-3-1 16,6-2 0-16,0 0 0 0,5 0 10 0,0 0 2 15,5 0 0-15,3 0 0 0,0 0 4 0,3 0 0 16,5-7 1-16,0 4 0 0,5-4-3 0,3 3-1 15,0-3 0-15,2 0 0 0,1 0-1 0,0 2 0 16,2-2 0-16,-3 0 0 0,3 7-11 0,-2-5-9 0,2 5 12 16,-5 0-12-16,0 5 0 0,-6-5 0 0,4 0 0 0,-4 0 0 31,-4 0-16-31,-1 7-11 0,-3-7-1 0,-2 0-467 0</inkml:trace>
  <inkml:trace contextRef="#ctx0" brushRef="#br0" timeOffset="6299.39">12398 3209 691 0,'0'0'61'0,"0"0"-49"0,0 0-12 0,3-7 0 15,2 7 45-15,1-5 7 0,2 3 0 0,-1-3 1 16,4 3-2-16,2-3-1 0,-2 2 0 0,2-1 0 16,0 1-14-16,3-1-4 0,3 1 0 0,-1-1 0 15,6-1-19-15,0 3-4 0,0 2-1 0,2 0 0 16,1-5-8-16,-4 3 0 0,1 2 0 0,-3 0-11 16,-2 0 11-16,-1-5-8 0,-4 5 8 0,-1 5-8 15,-5-3 0-15,-8-2 0 0,0 0 0 0,0 0 0 16,0 0-17-16,-3 5-3 0,-2-3-1 0,-8 3 0 0,-3-5 17 0,-3 7 3 15,1-7 1-15,-3 7 0 0,-3-3 8 0,-3-1-13 16,1 4 5-16,2-2 8 0,0-3 0 0,0 3 0 16,3-5 0-16,0 2 0 0,3 3 8 0,2-5 8 15,0 0 3-15,5 0 0 0,3 0-5 0,0 0-1 16,6 0 0-16,2 0 0 0,0 0 9 0,5-5 2 16,6 3 0-16,-1 2 0 0,3-5-4 0,1 3 0 15,2-3 0-15,-1 3 0 0,4-6-12 0,5 4-8 16,0-3 8-16,-1 7-8 0,-1-3 0 0,1-1 0 15,-2 8 0-15,-2-4-8 16,0 3-29-16,-4-3-6 0,15 7-1 0,-15-3 0 0</inkml:trace>
  <inkml:trace contextRef="#ctx0" brushRef="#br0" timeOffset="24757.62">10470 3256 115 0,'5'4'10'0,"0"-1"-10"15,3-3 0-15,0 0 0 0,3 5 104 0,-1-5 18 16,1 2 4-16,5-2 1 0,-3 0-76 0,3 0-15 0,0 0-4 0,2 5 0 16,3-5-21-16,3 2-11 0,0-2 10 0,2 0-10 15,1 5 0-15,-3-3-15 0</inkml:trace>
  <inkml:trace contextRef="#ctx0" brushRef="#br0" timeOffset="25515.68">11411 3216 230 0,'-2'-12'10'0,"2"12"2"0,0-2-12 0,2-3 0 15,-2-2 0-15,0 7 0 0,0 0 107 0,3-2 18 16,0-6 4-16,-1 4 1 0,-2 4-101 0,0 0-20 16,6-3-9-16,-1-1 8 0,3 1 10 0,0-1 2 15,-3 4 0-15,3-5 0 0,5 3 20 0,-2 2 4 16,2-5 0-16,3 3 1 0,3 2 0 0,-1-5 0 16,1 5 0-16,-1 0 0 0,1 0-22 0,-1 5-5 0,-2-3-1 15,3-2 0-15,-1 5-27 0,3-3-6 0,22 3 0 16,-12 2-1-16</inkml:trace>
  <inkml:trace contextRef="#ctx0" brushRef="#br0" timeOffset="26281.02">12406 3129 57 0,'0'0'0'0,"6"0"0"15,2 0 0-15,-1-3 0 0,-1-1 153 0,2-3 26 16,2 2 5-16,1 3 0 0,-1-3-79 0,1-2-16 16,2 4-3-16,3-1-1 0,5-3-32 0,-2 0-6 15,-1 2-2-15,4 3 0 0,1 2-26 0,4-5-6 16,-3 5-1-16,-1 0 0 0,1 5-12 0,-3-5-10 0,3 0 2 0,-5 2-533 15</inkml:trace>
  <inkml:trace contextRef="#ctx0" brushRef="#br0" timeOffset="26837.04">13486 3197 691 0,'0'-9'61'0,"2"1"-49"0,-2-3-12 0,6 4 0 15,-4 0 82-15,4 0 14 0,4 0 2 0,1-1 1 16,5 4-27-16,0-3-4 0,2 0-2 0,6 7 0 16,0-5-43-16,2 5-9 0,1 0-2 0,2 5 0 15,3-5-12-15,-1 7-8 0,1-7 8 0,5 7-13 16</inkml:trace>
  <inkml:trace contextRef="#ctx0" brushRef="#br0" timeOffset="28276.37">10123 3434 115 0,'0'0'0'0,"5"-4"10"16,1-3-10-16,-1 2 0 0,3 3 0 0,2-3 0 15,1 5 112-15,2 0 21 0,0-2 4 0,3 2 1 0,3 0-107 0,5 0-22 16,-1 0-9-16,7 0 8 16,-1 2-8-16,2-2 10 0,4 5-10 0,-1-5 10 0,3 0 14 0,6 0 4 15,4 2 0-15,1 3 0 0,7-5-2 0,1 7 0 16,2-3 0-16,3-1 0 0,8-3-6 0,2 0 0 16,3 5-1-16,8-5 0 0,6 0-2 0,2-5 0 15,2 5 0-15,3-7 0 0,3 4-9 0,3-1-8 16,2-1 12-16,0-2-12 0,0 5 16 0,3-5-4 15,0 2-1-15,3-2 0 0,4 0 7 0,-4-5 2 16,-3 5 0-16,0 0 0 0,5 0 7 0,-6 0 1 0,-7 0 1 0,0 2 0 16,0-2-17-16,-5 5-3 0,-6-3-1 15,-2 3 0-15,-6-3-8 0,-2 5 0 0,-8 0 0 0,-6-3-11 16,-2 6 11-16,-5-3 11 0,-6 0-3 0,-8 0 0 16,-5 0-8-16,-5 0 0 0,-6 0 0 0,-2 0 8 15,-8 5-8-15,0-3 0 0,-5-2 0 0,-4 5 8 31,-7-5-27-31,0 0-5 0,-7 2-2 0,-1 3 0 0</inkml:trace>
  <inkml:trace contextRef="#ctx0" brushRef="#br0" timeOffset="37046.01">12729 4559 576 0,'3'-5'51'0,"-3"-2"-41"16,0 7-10-16,5-5 0 0,0 3 40 0,3-3 5 0,0 5 2 0,5 0 0 15,1-2-39-15,2 2-8 0,2 0 0 0,1 0 0 16,2 0 11-16,3 0 5 0,5 0 2 0,2 0 0 16,4 2 18-16,2-2 3 0,3 7 1 0,-1-2 0 15,4-5 9-15,-1 7 3 0,6 0 0 0,-1 0 0 16,3-2-26-16,6 2-5 0,0 0-1 0,4 0 0 16,-1-2-8-16,4-3-1 0,1 5-1 0,2-2 0 15,3-3-10-15,2 3 8 0,3-5-8 0,3 0 8 16,-3 0 8-16,3 0 0 0,-1 0 1 0,-4-5 0 15,-6 5 6-15,3 0 1 0,5 0 0 0,-3-2 0 16,1-3-11-16,-9 5-1 0,1 0-1 0,-3-2 0 16,-1 2 2-16,4-5 1 0,-6 5 0 0,3 0 0 0,-8 0 5 15,2 0 1-15,1 0 0 0,-3 5 0 16,2-5-20-16,-2 2 0 0,3-2-8 0,-6 0 8 0,-2 5 0 0,-1-5 0 16,1 2 0-16,0-2 10 0,-3 5-10 0,2-3 0 15,-4-2 0-15,2 0 8 0,-6 7 0 0,1-7 0 16,-3 5 0-16,3-5 0 0,-1 2-8 0,4 3 0 15,-4-5 0-15,-2 5 0 0,-7-5 0 0,1 0 0 16,6 2 0-16,-5-2 0 0,-3 0 11 0,-2 7-3 16,2-7-8-16,-3 0 12 0,1 0-12 0,-3 0 0 15,2 0 0-15,0 0 0 0,6 0 0 0,-5 0 0 16,-6 0 0-16,3 0 0 0,2-2 0 0,-5 2 0 16,-2-5 0-16,-1 5 9 0,1 0-1 0,-1 0 0 15,-2 0 0-15,-5 0 0 0,2 0-8 0,-2-2 0 0,-1 2 0 16,-5-5 0-16,-5 5 0 0,0 0 0 0,6 0 0 0,-6 0 0 31,0 0-28-31,0 0-7 0,0 0-1 0,0 0-1 0</inkml:trace>
  <inkml:trace contextRef="#ctx0" brushRef="#br0" timeOffset="56084.61">5368 6515 403 0,'8'0'36'0,"6"0"-36"0,1-2 0 0,4-3 0 15,2 5 126-15,6-4 18 0,-1 1 4 0,3 3 1 16,0 0-28-16,6-4-5 0,2 1-2 0,5-1 0 16,6 1-36-16,2-4-7 0,3 2-2 0,0-2 0 15,0 0-14-15,5 0-3 0,8 0-1 0,3-5 0 16,2 5-22-16,-2 0-4 0,0 0-1 0,2 0 0 16,1-5-12-16,-1 5-2 0,-2 0-1 0,-3 0 0 15,0 0-1-15,-2 3-8 0,-6-6 12 0,-2 5-4 16,-4-2-8-16,-4 5 8 0,-3-3-8 0,-5 5 8 15,-9 0-8-15,-1 0 0 0,-4 0 9 0,-5 0-9 0,-5 0 0 0,0 0 9 16,-5 0-9-16,-1 0 0 0,-10 0 12 0,5 0-4 16,3 0 0-16,-8 0-8 0,0 0 0 0,0 0-16 15,0 0 2-15,6 0-566 16,-1-7-114-16</inkml:trace>
  <inkml:trace contextRef="#ctx0" brushRef="#br0" timeOffset="59866.86">7191 6334 345 0,'-8'-4'31'0,"8"4"-31"0,-2 0 0 0,2 0 0 0,-5-3 149 0,5 3 24 16,0 0 5-16,0 0 1 0,-3 0-92 0,3 0-19 16,0 0-3-16,0 0-1 0,0 0-3 0,0 0-1 15,0 0 0-15,0 0 0 0,5 3-16 0,3 1-3 16,-3-8-1-16,3 8 0 0,0-4-8 0,0 7-3 15,0 0 0-15,3-2 0 0,-3 2-12 0,5 0-2 16,0 5-1-16,3-3 0 0,0 6-14 0,2-1 0 16,6 4 0-16,0-3 0 0,0 3 16 0,2 1 0 15,3 2 0-15,-2-2 0 0,2-2-28 0,-3 6-6 16,4-6-1-16,1 6 0 0,-2-2 5 0,8-2 1 16,3-5 0-16,-6 0 0 0,-4-2 13 0,1 2 0 15,4-4 0-15,-1 6 0 0,1-7 0 0,-1 3 0 16,-2-2 0-16,2-6-9 0,3 3 9 0,0 0 11 0,-5-7-3 0,8 8 0 15,-1-1 4-15,1 0 0 0,-3 0 0 0,0 4 0 16,0-3-12-16,0-1 0 0,-2 0 0 0,2 0 8 16,0 0-8-16,2 2 0 0,9-2 0 0,-3 0 8 15,0-4 3-15,-3 4 0 0,1-3 0 0,-1-1 0 16,0 1-11-16,1-4 0 0,-4 0 0 0,1 5 0 16,-6-3 0-16,3-2 0 0,-2 0 0 0,-1 5 0 15,-5-2 12-15,0-3 0 0,-2 4 0 0,-1-4 0 16,1 3-12-16,-1-3 0 0,1 7 0 0,2-7 0 15,0 7 0-15,0-3 0 0,0-1 0 0,0 1 0 16,0 4 11-16,-2-4-3 0,-1 3-8 0,-2 0 12 16,0 0-12-16,-3 0 0 0,0-2 0 0,-2 2 0 15,-1 0 0-15,3-4-8 0,1 4 8 0,-4 0-13 16,3-3 13-16,3-4 0 0,-3 7 0 0,3-7 0 0,-5 0 0 16,2 0 0-16,3 0 0 0,-1 5 0 0,1-5 0 15,3 0 0-15,-4 3 0 0,4-3 0 0,-3 0 0 0,-1 4 0 16,4-1 0-16,2-3 0 0,-2 4 0 0,2-1 0 15,-3 1 0-15,1-1 0 0,2 4 0 0,0-3 0 16,0 4 0-16,3-1 0 0,-1 0 0 0,-2 0 0 16,1 0 0-16,-1 0 0 0,-3 2 0 0,6 1 0 15,0-3 0-15,-1 0 0 0,1-3 0 0,-3 11 0 16,6-8 0-16,-1 7 0 0,-2-3 0 0,0 4-9 16,-3-4 9-16,-3-1 0 0,3 1 0 0,-2 4 0 15,-1-1 0-15,1-3 0 0,2 4 0 0,-3-4 0 16,1-1 0-16,-1 2 0 0,0 2 0 0,4 0 0 0,-4 0-8 15,1 5 8-15,-4-5 0 0,1 5 0 0,3-5 0 0,-4 5 0 16,-1-1 0-16,1-1 0 0,1 2 0 0,0 2 0 16,0-2 0-16,0-1 0 0,-1-1 0 0,-1 6 8 15,-4-6 0-15,1 2 0 0,-1 2 0 0,1-2 0 16,-1 2 28-16,1-2 7 0,-6 2 1 0,0-2 0 16,0 2-34-16,1 2-10 0,-4-2 0 0,-2-4 0 15,-3 6 15-15,3-6-4 0,-2 6-1 0,-1-1 0 16,-2-1-2-16,-1-2 0 0,-2 2 0 0,0-2 0 15,-2-1-8-15,-1-1 10 0,3-3-10 0,-3 2 10 16,3-1-10-16,-2-1 0 0,-1 0 9 0,0-3-9 16,1 4 8-16,2-4-8 0,-6-1 8 0,6 4-8 15,-2-2 0-15,2 2 0 0,-3-2 0 0,3-3-8 16,-2 3-4-16,-1-5-1 0,3 0 0 0,-3 0 0 16,3-7-27-16,0 0-6 0,0 0-1 0,3 7-541 15,-3-7-109-15</inkml:trace>
  <inkml:trace contextRef="#ctx0" brushRef="#br0" timeOffset="60139.44">11086 8072 1580 0,'0'-11'70'0,"0"11"14"0,0 0-67 0,0 0-17 0,0 0 0 0,8 0 0 15,0-5 0-15,3 10 10 0,4-5-10 16,-1 2 8-16,1 3 4 0,1-1 0 0,-2-1 0 0,1 4 0 16,1-3 29-16,3 4 7 0,-3-6 0 0,2 5 1 15,3 5-21-15,-2-5-5 0,5 0-1 0,-3 0 0 16,0 0-12-16,0 0-2 0,3 2-8 0,0-2 12 16,0 0-12-16,0-4 0 0,-1 4 8 0,-2-2-8 31,1-3-47-31,-4 3-12 0,1 2-2 0,-3-7-733 0</inkml:trace>
  <inkml:trace contextRef="#ctx0" brushRef="#br0" timeOffset="60332.91">11880 7929 1728 0,'-3'-14'153'0,"3"14"-122"0,0 0-31 0,0 0 0 16,0 0 37-16,0 0 2 0,0 0 0 0,0 0 0 0,3 7-39 0,-3 0 0 15,0 0-12-15,0 5 4 0,-3 2 8 0,-2 0 0 16,0 5 8-16,-3-5-8 0,-3 5 11 0,-5 2-3 16,0-2 0-16,-2 2 0 0,-1-2-21 0,-2 6-5 15,0-3-1-15,0-4-799 0</inkml:trace>
  <inkml:trace contextRef="#ctx0" brushRef="#br0" timeOffset="61691.72">9649 8562 1501 0,'3'-19'66'0,"-3"14"14"0,3-2-64 0,2-2-16 0,0-3 0 0,3 5 0 16,3-5 8-16,2-2-8 0,-2 4 9 0,4-1-9 15,1-3 0-15,0 2 0 0,0-2 0 0,-5 2 0 16,2 3 12-16,0-3 0 0,0 5 0 0,1-5 0 15,-1 5 7-15,3 0 1 0,-3 0 0 0,5 0 0 16,-2-5 4-16,3 5 2 0,-1 5 0 0,4-3 0 16,-4-2-26-16,3 4 8 0,0-1-8 0,3-3 0 15,0 7 0-15,0-5 0 0,0 3 0 0,-1 2 0 16,-1 7 0-16,-4-7 0 0,3 7 0 0,-2-7 0 16,-3 7-11-16,0 0-1 0,-3 5 0 0,3-5 0 15,-6 4 12-15,3-1 0 0,-2 4 0 0,0-2 0 0,-1 2 0 16,1-2 0-16,-1-3 0 0,1 3 0 0,0 2 0 15,2 0 8-15,-3-7-8 0,1 5 11 0,2 0-11 0,-2-5 0 16,5 0 0-16,-3 0 0 0,0 0 0 0,3-3 8 16,-3-1-8-16,6 2 8 0,-3-5-8 0,2 0 10 15,-5-5-10-15,6 5 10 0,-3 0-10 0,2-3 8 16,1-1-8-16,2 1 8 0,0-1 4 0,0-1 1 16,3 3 0-16,-3-3 0 0,0-2-13 0,1 5 0 15,-1-3 0-15,3-2 0 16,-3 4-18-16,0-1-6 0,0-3-2 0,-2 2 0 0,-1-2 10 0,1 5 1 15,-3-3 1-15,2-2 0 0,-5 4 14 0,0-1-9 16,-2-3 9-16,2 2-8 0,-2-2 8 0,-1 5 0 16,1-3 0-16,-3-2 0 0,3 4 0 0,-1-1 0 0,-2-3 8 15,0 0-8-15,0 2 10 0,0 5-2 16,0-7-8-16,0 5 12 0,-3-3-4 0,0 3-8 0,1-3 11 0,-6 5-11 16,5-7 8-16,-2 4-8 0,2-1 0 0,-5 4 0 15,0 0 10-15,0-7-2 0,0 2 0 0,0 5 0 16,0 0 18-16,0 0 3 0,0-2 1 0,0 2 0 15,0 0-10-15,0 0-3 0,0 0 0 0,0 0 0 16,0 0-17-16,0 0 0 0,-3 2 0 0,1 3 0 16,2 2 0-16,-3-3 0 0,3 3 0 0,0 1 0 15,0 1 0-15,3-2 0 0,-3-2-10 0,2 6 10 16,1-4 0-16,2 1 0 0,0-1 0 0,1 0 0 16,-1 0 0-16,3 0 0 0,0-3 0 0,3-1 0 15,-1 4 0-15,3-2 0 0,3-3 0 0,0-2 0 0,5 5 0 0,0-3 0 16,3-2 0-16,3 0 8 15,-4 0-8-15,7 0 10 0,-1 0-10 0,0 0 10 0,-3 0-10 16,1 0 0-16,-3 0 9 0,2 0-9 0,-2-2 0 0,0-3 0 16,-3 5 0-16,3-2-12 0,-1-3 12 0,1 3 0 15,3-3 0-15,-6-2 0 0,3 0 0 0,2 0 0 16,-2 2 0-16,2-4 0 0,-2 1 0 0,3-3 0 16,-6 4-8-16,0 2 8 0,0-2 0 0,0 0-10 15,-2 0 10-15,2 0 0 0,-2 0 0 0,-1 0-8 16,1 2 8-16,-1 3 0 0,1-3 0 0,-1-2 0 15,1 4 0-15,-1-1 0 0,-5 1 0 0,6-1 0 16,-1 4 0-16,1 0 0 0,-1 0 0 0,4 0-10 16,-1 0 10-16,0 0-8 0,0 4 8 0,0-1 0 0,-2 1 0 0,2-1 0 15,0 2 0-15,0-3-10 0,-2 3 10 0,2-3-10 16,0 3 10-16,3 2 0 0,-3-3 0 0,3-1 0 16,0 4 0-16,2-2 0 0,-5-3 0 0,3 5 8 15,-3-2-8-15,-2-3 0 0,-1 3 0 0,-2-3 8 16,-2 3-8-16,-1-1 0 0,-5-1 0 0,2 4 8 15,-2-7 0-15,0 7 1 0,-3-2 0 0,1-3 0 16,-4 5 7-16,4 2 2 0,-6-2 0 0,2 1 0 16,1 1-18-16,0-2 0 0,-3 0-11 0</inkml:trace>
  <inkml:trace contextRef="#ctx0" brushRef="#br0" timeOffset="63319.37">10353 10365 673 0,'11'5'29'0,"-3"-5"7"0,2 5-28 0,3-3-8 0,3-2 0 0,0 0 0 16,3 0 60-16,7 0 12 0,1 0 1 0,4 0 1 16,4 0 0-16,2 0 0 0,8 0 0 0,2 0 0 15,4 0-23-15,2 0-5 0,0 0-1 0,5-2 0 16,5-3-24-16,1 5-5 0,-1 0 0 15,3-5-1-15,6 3-15 0,-1 2 0 0,1 0 8 0,-1 0-8 16,-2 0 0-16,2 0 0 0,1 0 8 0,-1 0-8 16,3 2 8-16,-2 3-8 0,-3-5 11 0,-3 0-11 15,-3 0 19-15,-2 0-3 0,0 0-1 0,-3 5 0 16,-5-3 9-16,-5-2 1 0,-6 0 1 0,0 0 0 16,1-2-3-16,-9-3-1 0,0 5 0 0,-2-5 0 15,-3 3 1-15,0-3 0 0,-7 5 0 0,-1-2 0 16,-5-3 3-16,-3 5 1 0,-3-2 0 0,1 2 0 15,-11 0-7-15,0 0-2 0,0 0 0 0,0 0 0 16,0-7-2-16,0 2 0 0,-5 3 0 0,-1 2 0 16,-1-5-35-16,-4 5-7 0,-2 0-2 0,-3 0-827 15</inkml:trace>
  <inkml:trace contextRef="#ctx0" brushRef="#br0" timeOffset="66346.47">12655 6548 1054 0,'0'0'47'0,"-3"-4"9"15,3 4-44-15,0 0-12 0,0 0 0 0,0 0 0 0,0 0 14 0,0 0 1 16,8 0 0-16,-2 4 0 0,-1 1-15 0,3 4 8 15,0-1-8-15,0 3 0 16,0-1 40-16,5 8 1 0,-3-3 1 0,4 3 0 0,2 4 2 0,-1 1 0 16,1-2 0-16,5 5 0 0,1-2-19 0,1 2-3 15,4-5-1-15,7 2 0 0,1-2-4 0,2-2-1 16,2-5 0-16,4-4 0 0,4 1-7 0,1-3-1 16,0-4-8-16,5-4 12 0,-1-4 0 0,4-4-1 15,5 1 0-15,0-4 0 0,-6 1 5 0,4-2 2 16,-4-6 0-16,1 4 0 0,-1-3-10 0,1 1-8 15,-1 2 9-15,-2-1-9 0,-5 1 0 0,2 3 0 0,0-4 0 0,1 8 0 16,-4-4-8-16,1 8 8 0,0-4-12 0,-1 3 12 16,-4 1-11-16,-1-2 11 0,3 5-10 0,-3 0 10 15,3 0-9-15,3 0 9 0,-1 0-8 0,1 8 8 16,-3-4 0-16,0 6-10 0,-5-6 10 0,2 3 0 16,3 5 0-16,-3-2 0 0,-2 4 0 0,0-3 0 15,-1 8 0-15,-2-5 0 0,0 5 8 0,-5-2-8 16,0 1 0-16,-3-3 0 0,-2-1 8 0,-1 2-8 15,-2-2 0-15,-3 0 0 0,-3-4 0 0,1 2 0 16,-3-1 0-16,-3-1 0 0,0-6 8 0,-5 3-8 16,0 0 0-16,-2 1 0 0,-1-8 0 0,-5 0 0 15,0 0 0-15,0 0 11 0,0 0-11 0,0-3 10 16,2-4 1-16,4-5 0 0,-4 1 0 0,6-3 0 0,3-1 6 0,-1-3 2 16,1-4 0-16,5-3 0 0,5 3-31 0,0-3-5 15,3-1-2-15,3-3 0 0,2 8 8 0,0-5 2 16,3 1 0-16,2-1 0 0,3 4 9 0,5 1-13 15,1 2 5-15,-1-2 8 0,0 3 0 0,3 3 0 16,-2 1 9-16,4 3-1 0,3-4 16 0,3 4 3 16,8 4 1-16,-3 0 0 0,-2 4-14 0,2-2-2 15,3 5-1-15,3 5 0 0,2-2-11 0,0 4 0 16,0-3 0-16,3 8 8 0,-3-3-8 0,3 6 0 16,2-4 0-16,1 3 0 0,2 1 0 0,0 3 0 15,5 1 0-15,-2-2 0 0,2-1 0 0,-2 1 0 16,-6-3-9-16,6 5 9 0,5-5 0 0,0-3 0 15,0 11 0-15,0-8 0 0,3-3 0 0,0 1 0 16,2 2 8-16,-2-4-8 0,-1 1 15 0,4-3-3 16,4 3-1-16,-2-4 0 0,-8 0-3 0,5-4 0 0,6 1 0 0,-6 1 0 15,1-3 0-15,-4-2-8 0,4 0 12 0,-6-2-4 16,-3-3 14-16,-2-2 2 0,-6 3 1 0,1-3 0 16,2-7-7-16,-5-1-2 0,-6 4 0 0,-2-3 0 15,-6-5 26-15,-4 5 5 0,-4-3 1 0,-4-2 0 16,-1-2-34-16,-5-2-6 0,-5-1-8 0,-6 1 11 15,1 1 12-15,-9 1 2 0,-2-5 1 0,-5 8 0 16,-3-4 3-16,-3-3 1 0,-2 8 0 0,-6-2 0 16,-5 0-6-16,3 5-2 0,-1 3 0 0,-2 1 0 15,1-2-31-15,-4 10-7 0,0-3 0 0,1 5-1 16,-1 0-135-16,-2 7-26 16,2 5-6-16</inkml:trace>
  <inkml:trace contextRef="#ctx0" brushRef="#br0" timeOffset="67209.28">16862 7026 288 0,'0'0'25'0,"0"0"-25"16,0 0 0-16,0 0 0 0,-5-3 135 0,5 3 21 16,0 0 5-16,0 0 1 0,0 0-72 0,0 0-14 15,0 0-4-15,0 0 0 0,0 0 9 0,0 0 2 16,2 7 0-16,4 1 0 0,1-1-17 0,1 0-3 15,0 4-1-15,0 1 0 0,6-2-28 0,-1 4-6 16,0 4 0-16,6-3-1 0,2 3-13 0,2 8-2 16,7-9-1-16,-1 9 0 0,2-8-1 0,6 8 0 0,3-5 0 15,5 1 0-15,-3 4-10 0,3-8 8 0,-2 3-8 0,4 1 8 16,1-4-8-16,2 4 0 0,-2-4 0 0,0 4-11 16,-1-4 11-16,1-3 0 0,5-1 0 0,0 0 0 15,0-2 8-15,-1-5-8 0,4 7 10 0,-6-7-10 16,-2 5 9-16,0-1-9 0,-6-1 8 0,0 1-8 15,1-1 0-15,-6 6 0 0,-3-2 0 0,-2 1 0 16,-3 3 0-16,-3-1-9 0,-5 2 9 0,-2-1-10 16,0 4 10-16,-4-1 0 0,-1 5 0 0,-1-5 0 15,-3-2 0-15,1 6 0 0,0 1 0 0,-3-2 0 16,-1 2 0-16,1-5-13 0,-2 5 5 0,-1 0 8 16,0-5 0-16,-2 5 0 0,0-5 9 0,-3 2-1 15,-3-1-8-15,3-1 0 0,-5-2 0 0,2-3 0 16,0 3 0-16,1 0 0 0,-1-5 0 0,0 0 0 15,3 0 8-15,-2-2 0 0,-1-5 0 0,3 5 0 0,0-5-8 0,0 0 8 16,-3 0-8-16,3-3 8 0,0-4-8 0,0 0 9 16,0 0-9-16,0 0 10 0,0 0-25 0,0 0-5 15,0 0 0-15,0 0-804 16</inkml:trace>
  <inkml:trace contextRef="#ctx0" brushRef="#br0" timeOffset="67471.14">17957 8190 921 0,'8'0'82'0,"0"5"-66"0,3-5-16 0,5 2 0 15,-3 3 86-15,5 2 14 0,1 0 2 0,-1-2 1 16,1 4-15-16,2-2-4 0,-2 2 0 0,2 1 0 15,0 2-23-15,0-3-5 0,6 3 0 0,-4-1-1 16,1-1-16-16,0 4-3 0,0-2-1 0,2 2 0 16,3 0-19-16,-2-2-3 0,-3 2-1 0,-3 0 0 15,0-7-12-15,-2 5 11 0,-1-5-11 0,1-2 10 16,-4 2-132-16,-1-5-26 0</inkml:trace>
  <inkml:trace contextRef="#ctx0" brushRef="#br0" timeOffset="67675.6">18688 8148 1440 0,'-3'-7'128'0,"3"7"-103"16,0 0-25-16,0 0 0 0,0 0 54 0,0 0 6 16,0 0 0-16,5 2 1 0,0-2-39 0,-2 7-8 15,-3 2-2-15,-3 1 0 0,-4 2 11 0,-1-3 1 16,-3 3 1-16,-2 7 0 0,-3-3-13 0,-3 3-4 15,4 2 0-15,-4-2 0 0,0 2-8 0,1 5-9 16,-1-5 9-16,-2 2-13 0</inkml:trace>
  <inkml:trace contextRef="#ctx0" brushRef="#br0" timeOffset="74504.27">2013 8966 1544 0,'6'-14'68'0,"-6"14"15"0,2-2-67 0,4-3-16 0,-1 3 0 0,3 2 0 15,0 2 10-15,2-2-2 0,-2 7 0 0,-2 0 0 16,7 5-8-16,-5 2 12 0,0 0-12 0,0 5 12 0,0 2-12 0,-3-2 0 16,8 2 9-16,-10 5-9 0,5 2 10 0,0-2-2 15,-6 0-8-15,4 0 12 0,-4-5-1 0,1-2-1 16,-3-3 0-16,5-4 0 0,-5 2-10 0,3-7 0 15,-3 0 0-15,0-7 0 0,0 0 8 0,0 0-8 16,0 0 12-16,0 0-4 0,0-7 17 0,5 0 3 16,-5-5 1-16,0-2 0 15,0 0-46-15,3-5-10 0,-1 3-1 0,4-8-1 16,-4 3-3-16,6 0-1 0,-2 2 0 0,4-2 0 16,-2 7 2-16,-3 0 1 0,3-5 0 0,0 7 0 0,3 3 16 0,2 2 3 0,-8 2 1 0,9 3 0 15,-6 2 10-15,2 2-10 0,-2 3 10 0,3 2-10 16,-3 0 10-16,-3 0 12 0,0 2-2 0,6 22 7 15,-6-17-9-15,-2 5 0 0,-1-3 0 16,4 1 1-16,-6-3 0 0,2 0 0 16,-2-2 0-16,0-3 1 0,0-2 0 0,0-7 0 0,0 7 0 15,0-7 21-15,0 0 4 0,0 0 1 0,0 0 0 16,0 0 3-16,-2 0 1 0,-4-7 0 0,4 0 0 16,-1 0-40-16,6-7 0 0,-1 2 0 0,4-2 0 15,-6 0-29-15,8 0-7 0,-6 0-2 0,4-5 0 16,4 5 2-16,-2 0 0 0,-3-3 0 0,3 8 0 15,3-5 24-15,-3 2 12 0,5 5-12 0,-8 0 12 16,9 0 0-16,-9 2 12 0,8 5 0 0,-5 0 0 0,-3 0 8 0,3 5 3 16,-2-3 0-16,1 5 0 0,4 0-3 0,-8 5 0 15,2 0 0-15,0-3 0 0,3 3-12 0,-2 2-8 16,-1 0 8-16,-3-2-8 0,1 7 0 0,5-3 9 16,-5-2-9-16,-1 5 0 0,4-5 0 0,2 3 0 15,0-3 0-15,-6 0-514 16,6-2-102-16</inkml:trace>
  <inkml:trace contextRef="#ctx0" brushRef="#br0" timeOffset="75120.63">2775 8959 1605 0,'0'0'71'0,"-5"-7"15"0,0 7-69 0,5 0-17 0,-3-2 0 0,-2 2 0 15,5 0 0-15,-5 2 0 0,2-2 8 0,3 5-8 16,-5 2 0-16,2 0 0 0,0 0-11 0,3 5 11 16,0-3 0-16,3 5 0 0,0 3 0 0,-3-3 0 15,5 0 13-15,-2 0-3 0,2 5-1 0,0-5 0 16,3 0 0-16,0 5 0 0,0-10 0 0,0 3 0 16,3 0-1-16,4-5 0 0,-7 0 0 0,11-5 0 15,-8-2 4-15,4 0 0 0,4-2 0 0,-6-3 0 16,3-2 0-16,0 0 1 0,-6-5 0 0,6 3 0 15,-5-5-5-15,-3 2 0 0,0-2-8 0,2 2 12 16,-7-4-12-16,2-1 8 0,1 1-8 0,-1 2 0 16,-5-3 8-16,3 3-8 0,2 0 0 0,-5 2 0 15,2 5 0-15,1-2 0 0,0 2 0 0,-1 2 0 16,6-2 0-16,-8 7-8 0,0 0 8 0,3 5-10 0,-3-5 1 0,5 7 0 16,-2 2 0-16,0 3 0 0,-3-3 9 0,0 8 0 15,-3-3 0-15,-2 0-8 0,2 0 8 0,3 0 8 16,-3-2-8-16,3 2 11 0,-5-2 8 0,2-3 1 15,3 3 1-15,0-5 0 0,-2 0-6 0,2-2-2 16,0-5 0-16,0 0 0 0,0 0 1 0,0 0 0 16,5-5 0-16,3-2 0 0,-3 0-2 0,1 0 0 15,2-5 0-15,-1-2 0 0,-1 0-12 0,-1 0-13 16,0-5 2-16,1 5 1 0,2-5 1 0,-3 5 0 16,3-5 0-16,-3 3 0 0,-2-3 9 0,2 7 0 0,0-2 0 0,1 7 0 15,-4-5 9-15,4 5 4 16,-1 0 1-16,3 0 0 0,-8 7-1 0,8-2 0 0,-3 2 0 15,3 2 0-15,0 3-5 0,0 2-8 0,0 0 11 16,0 0-11-16,2 5 0 0,1 2 0 0,-1-5 0 0,-4 8 0 16,2-1 0-16,2-4 0 0,-4 2 0 0,-4 0 0 15,3 0 0-15,-5 3 0 0,0-8 0 0,6 3 0 16,-6-5 0-16,0 0 0 0,0 0 0 0,2 0 0 16,-2-7 0-16,0 0-9 0,0 7 1 0,6-2-596 15,-4-5-118-15</inkml:trace>
  <inkml:trace contextRef="#ctx0" brushRef="#br0" timeOffset="75271.23">2738 8670 2113 0,'0'0'46'0,"0"-5"10"16,-5 3 1-16,5 2 3 0,0 0-48 0,0 0-12 0,11 2 0 0,2 5-624 15,8 2-127-15</inkml:trace>
  <inkml:trace contextRef="#ctx0" brushRef="#br0" timeOffset="77086.14">3971 9768 230 0,'0'0'10'0,"0"-2"2"0,3-8-12 0,0 8 0 16,2-3 0-16,3 3 0 0,3-3 187 0,2 5 34 15,5-2 7-15,9-3 2 0,4 3-164 0,4-3-33 16,5 5-6-16,2 0-2 0,3 0 22 0,8 0 4 15,5-2 1-15,3-3 0 0,5 5-20 0,0 0-3 0,3 0-1 0,2 0 0 16,6-7 5-16,2 7 1 0,6 0 0 0,0-5 0 16,2 5-3-16,6-7-1 0,5 7 0 0,-3-2 0 15,3-3 2-15,0 5 0 0,0 0 0 0,-3 5 0 16,-3-3-20-16,-2-2-4 0,6 5-8 0,-6-3 12 16,-6 3-2-16,1 2-1 0,0-7 0 0,-3 7 0 15,-3-7-9-15,-2 0 8 0,-3 5-8 0,0-5 8 16,-3 0 32-16,-2-5 7 0,-5 5 1 0,-9 5 0 15,-2-5-29-15,-8-5-6 0,-3 5-1 0,-2 0 0 16,-8 0-12-16,0-2 9 0,-6-3-9 0,-2 5 8 16,-8 0 0-16,0-5 0 0,-3 3 0 0,-8-3 0 15,3 3 1-15,-8 2 0 0,5-5 0 0,-5 5-957 16</inkml:trace>
  <inkml:trace contextRef="#ctx0" brushRef="#br0" timeOffset="78295.56">22947 8778 633 0,'0'0'56'0,"0"0"-44"16,0 0-12-16,0 0 0 0,0 0 128 0,6-7 23 15,-4 0 5-15,-2 2 0 0,0 5-44 0,11-2-10 16,-6-3-2-16,3 3 0 0,0-3-20 0,5 3-5 16,0-3-1-16,1 5 0 0,10-2-30 0,-3-3-7 0,8 5-1 0,-3-2 0 15,1 2-12-15,4 0-4 0,1 0 0 0,-5 2 0 16,7 3-9-16,-5-3-3 0,-5 3 0 0,-3-3 0 16,6 3-16-16,-9-3-4 0,1-2-1 0,-3 5 0 31,-1-5-11-31,-1 0-3 0,-6 0 0 0,-1 0 0 0,-1 2 10 0,-6-2 1 0,0 0 1 0,0 0 0 15,-13 5 7-15,5-5 8 0,-11 0-13 0,1 7 5 16,-4-7 8-16,-1 0 0 0,-7 0 0 0,-4 5-8 16,5-5-7-16,-5 2-1 0,-3-2 0 0,0-2 0 15,-1 2 24-15,7-5 5 0,-1 2 1 0,6-1 0 16,2-3 35-16,3 2 7 0,5 3 2 0,0-5 0 16,5 2-14-16,3 5-2 0,0-2-1 0,8 2 0 15,0 0-25-15,8 0-6 0,3-5-1 0,5 5 0 16,2 5-9-16,9-3 0 0,2-2 0 0,5 0 0 15,3 0-12-15,3 5 0 0,0-3-1 0,2 3-632 16,-2-3-127-16</inkml:trace>
  <inkml:trace contextRef="#ctx0" brushRef="#br0" timeOffset="81368.08">8721 8641 1220 0,'2'8'27'0,"-2"1"5"0,-5 3 2 0,2 7 0 0,3 2-34 0,-5 5 0 0,2-3 0 0,-4 8 0 15,-1-3 56-15,2 5 5 0,1 0 1 0,2 0 0 16,-7 2-9-16,4-2-1 0,4 0-1 0,-3 2 0 16,-3 3-27-16,5-5-4 0,6-3-2 0,-3 3 0 15,-3-2-7-15,3-5-2 0,-3-3 0 0,6 3 0 16,2-5 7-16,1-2 0 0,-9 2 1 0,6-2 0 16,2-5-46-16,-3 5-10 0,-7 9-1 0,5-9-1 0</inkml:trace>
  <inkml:trace contextRef="#ctx0" brushRef="#br0" timeOffset="81681.85">8591 8684 1609 0,'3'-12'35'0,"-1"10"7"0,-2-3 2 0,0-2 2 0,3 5-37 0,2-3-9 0,6-2 0 0,-3 4 0 16,2-1 43-16,1-3 6 0,7 2 2 0,1-2 0 16,0 5-24-16,-1-5-5 0,3 2-1 0,0 3 0 15,1-3-4-15,1-2-1 0,-1 2 0 0,1-2 0 16,-2 5-16-16,1-3 10 0,-1 3-10 0,-3-3 8 15,1 3-8-15,-3-3 0 0,-6 2 0 0,1 3-11 16,-1 0-55-16,-2 0-11 0,-2 0-3 0,-1 0-442 16,-5 0-89-16</inkml:trace>
  <inkml:trace contextRef="#ctx0" brushRef="#br0" timeOffset="81922.2">8620 8938 1321 0,'0'0'58'0,"0"0"13"0,0 0-57 0,0 0-14 15,0 0 0-15,5 0 0 0,3 5 18 0,0-5 1 16,-8 0 0-16,11 0 0 0,2-5 30 0,0 5 7 16,-5-7 0-16,3 7 1 0,-1-5 6 0,1 3 1 15,0-3 0-15,-1 3 0 0,3-3-8 0,-2 3-2 16,0-3 0-16,2 3 0 0,3-3-42 0,15-2-12 0,-15 2 8 31,0 3-110-31,3 2-22 0,10-5-4 0,-5 5 0 0</inkml:trace>
  <inkml:trace contextRef="#ctx0" brushRef="#br0" timeOffset="82145.61">8641 9352 1094 0,'-21'-7'48'0,"21"7"11"16,0 0-47-16,0 0-12 0,-8 0 0 0,8 0 0 16,0 0 157-16,0 0 30 0,0 0 5 0,0 0 2 15,0 0-123-15,5-5-25 0,6 5-5 0,2-2-1 16,-2-3 9-16,2 5 2 0,6-2 0 0,-1-3 0 16,3 0-31-16,0 3-5 0,3-3-2 0,3 3 0 0,-1-3-13 0,1-2 0 15,2 5 0-15,0-3 0 16,0 3-154-16,-5-3-24 0,18 0-5 15,-18 5-591-15</inkml:trace>
  <inkml:trace contextRef="#ctx0" brushRef="#br0" timeOffset="84728.51">8319 9862 1022 0,'0'0'45'0,"0"0"10"0,0-7-44 0,0 7-11 0,0 0 0 0,2-2 0 15,3-8 56-15,1 8 8 0,-6-3 3 0,2-2 0 16,1 0 9-16,-3 0 1 0,0 5 1 0,-5-3 0 15,5-2-2-15,-3 2-1 0,0-2 0 0,-4 5 0 0,-7-3-31 16,4-2-7-16,2 5-1 0,-3-3 0 0,-10 3-11 0,8-3-2 16,2 5-1-16,-2 0 0 0,-3 0-37 15,-2 7-7-15,-1-7-2 0,1 7 0 16,4 0 2-16,-2 5 0 0,-5-5 0 0,5 5 0 0,3-3 8 0,0 5 2 16,-3 5 0-16,0-5 0 0,6 5 12 0,-1 0 0 15,3-3 9-15,0 3-9 0,0 0 20 0,3-5-3 16,5 5 0-16,0-5 0 0,0 0-6 0,5-2-2 15,3-3 0-15,3-2 0 0,-3 0-9 0,5-7 0 16,3 0 9-16,2 0-9 0,1-7 0 0,-1-2-18 16,-2-3 3-16,3-7 1 0,7 5-5 0,-7-7-1 15,-11-5 0-15,8 5 0 0,-1-5 20 0,-1 0 0 16,-6-2 0-16,-1 0 0 0,-1-3 0 0,2 3 11 16,-6 0-11-16,-2-3 10 0,-5 3 11 0,5 7 3 0,3-3 0 0,-6 10 0 15,-5 0 12-15,5 0 4 0,3 2 0 0,-2 10 0 16,-1-3-20-16,3 5-3 0,0 0-1 0,0 0 0 15,0 0-6-15,-2 7-2 0,-1 5 0 0,3 2 0 16,3 0 0-16,-3 0 0 0,-8 5 0 0,8-5 0 16,2 5-8-16,4 0 0 0,-6-5 0 0,2 7 0 15,6-7 0-15,0 3 0 0,5-1 0 0,1-2 0 32,-4-2-47-32,6 2-5 0,3-2 0 0,-1-3-864 0</inkml:trace>
  <inkml:trace contextRef="#ctx0" brushRef="#br0" timeOffset="85329.9">8520 9794 1094 0,'-27'-14'97'0,"22"7"-77"15,0-5-20-15,-1 5 0 0,-2 2 208 0,0-2 39 16,0 0 7-16,6 7 2 0,2 0-182 0,-3-2-36 16,-2-3-7-16,5 5-2 0,0 0-29 0,0 7 0 15,-5-2-13-15,-1 2 4 16,4 0-20-16,-1 0-4 0,-2 7-1 0,-1-2 0 15,1-3-2-15,2 8 0 0,-2-3 0 0,3 0 0 0,-4 0 15 0,4 0 2 16,2 0 1-16,0-7 0 0,0 5 18 0,0-5-12 16,0 0 12-16,0-7-10 0,0 0 10 0,5 7 14 15,-5-7-3-15,10 0-1 0,1 0-21 0,-3-2-4 0,0-3-1 16,0-2 0-16,2 0 4 0,1 0 0 16,-3 0 0-16,-3 2 0 0,3-4-5 0,-3-3-1 0,-2 5 0 0,-3 0 0 15,-3-5 18-15,1 5 0 0,2 0 0 0,-3 5 0 16,-5-5 44-16,3 2 5 0,2 0 2 0,-2 3 0 15,-3 2-17-15,0-5-3 0,3 5-1 0,5 0 0 16,0 0-18-16,-3 5-3 0,-5 2-1 0,6 0 0 16,7-2-8-16,-5 2-9 0,0 2 9 0,3-2-13 31,2 3-19-31,0-1-3 0,0-2-1 0,1 0 0 0,-1 5 4 0,3-5 0 16,3-2 0-16,-4-3 0 0,1 3 12 0,0-3 4 0,3-2 0 0,-3 0 0 15,0 0 16-15,0-2 0 0,5-3 0 0,-2-2 0 16,-1-5 0-16,-2 3 0 0,-3-3 0 0,3-2 0 15,3 0 41-15,-6-5 3 0,-7 5 0 0,7-5 0 16,0 5-6-16,-2-5-1 0,-6-2 0 0,0 2 0 0,1 3 13 16,2-3 2-16,-3 5 1 0,-2 0 0 0,0-3-21 15,2 8-4-15,3-3 0 0,-3 3-1 0,-2 2-19 16,2 2-8-16,6 0 0 0,-3 5 8 0,0 0-8 0,0 0 0 16,0 0-12-16,8 5 12 0,3 2-12 0,-6 0 12 15,-5 5-12-15,2-3 12 0,6 8-10 0,-2-3 10 16,-6 2 0-16,0 3-9 0,2 0 25 0,1 0 6 15,2-3 1-15,-2 3 0 0,-3 2-23 0,5-2 0 16,3 2 0-16,-5 0 0 0,-1-2-14 0,4-5-7 16,2-2-2-16,0 2 0 15,-3 0-36-15,3-7-7 0,0 0-2 0,0 3-535 0,0-8-107 16</inkml:trace>
  <inkml:trace contextRef="#ctx0" brushRef="#br0" timeOffset="85465.53">8565 9754 979 0,'-11'-12'43'0,"3"10"9"0,0-3-41 0,0-2-11 0,3 7 0 0,5 0 0 16,0 0 184-16,0 0 34 0,0 0 7 0,0 0 2 15,10 0-199-15,1 0-40 0,-3 5-8 0,3-3-499 16,4-2-99-16</inkml:trace>
  <inkml:trace contextRef="#ctx0" brushRef="#br0" timeOffset="86515.4">8848 9855 979 0,'-8'-14'43'0,"5"9"9"0,-2-2-41 15,-3 5-11-15,3-5 0 0,-1 2 0 0,1-2 220 0,2 0 43 16,-2 2 8-16,2-2 1 0,1 5-184 0,2 2-38 16,-3-5-7-16,3 5-2 0,0 0-33 0,0 0-8 15,0 0 0-15,0 0 0 0,-5 0 0 0,0 5 0 16,2-3-10-16,-2-2 10 0,2 7-11 0,0-2 11 15,-2 2-12-15,2 0 12 0,-2 0-10 0,5 5 10 16,-3-10-8-16,3 5 8 0,-2 3 0 0,2-10 0 16,0 0 0-16,2 7-8 0,1-5-4 0,-3-2-1 15,8 7 0-15,-3-7 0 16,3 0-27-16,0 5-4 0,0-5-2 0,0 0 0 16,0 0-18-16,0-5-4 0,0 5-1 0,-3-2 0 15,0-3-11-15,3 5-3 0,-2 0 0 0,-6 0 0 0,0 0 47 0,2-7 10 0,-2 5 2 0,0 2 0 16,0 0 61-16,0 0 13 0,0 0 2 0,-5-5 1 15,2 0 16-15,3 5 3 0,-5-2 1 0,5 2 0 16,0 0-17-16,0 0-4 0,0 0-1 0,0 0 0 16,0 0-35-16,5 2-8 0,3 3 0 0,0-5-8 15,3 0-8-15,-1 0-9 0,4 0-2 0,2 0 0 32,-3 0-30-32,0-5-7 0,3 5 0 0,-3-2-1 0,-2-3 5 15,-3 3 0-15,2-5 1 0,-5 0 0 0,1 0 40 0,-1-5 11 0,-2 7 0 0,-3-2 0 16,2 0 24-16,-2 0 8 0,-2 0 3 0,-4 0 0 15,6 0 17-15,-2 0 4 0,-4 2 1 0,1-2 0 16,0 5-23-16,0-3-5 0,-1 5-1 0,-2-2 0 16,3 2-16-16,0 0-4 0,5 0-8 0,-5 2 12 15,2 3-12-15,-2-3 0 0,2 5 0 0,0 0 0 16,3-2 0-16,0 2 0 0,0 0-8 0,0 0 8 0,3 0 0 0,-3 0-8 16,5 0 8-16,-2-2 0 0,5 2-8 0,-3 5 8 15,0-5 0-15,3 0 0 0,0-5-15 0,-2 5 4 16,-1 3 1-16,0-3 0 15,0 0-24-15,3 0-5 0,0-5-1 0,-5 5 0 16,2 0-12-16,-2 3-4 0,0-3 0 0,-3-7 0 16,0 0 12-16,0 0 3 0,0 0 0 0,0 2 0 0,0-2 25 0,0 0 6 15,0 0 1-15,0 0 0 0,0 0 17 0,0 0 4 16,0 0 1-16,0 0 0 0,0 0 12 0,0 0 3 16,0 0 0-16,0 0 0 0,0 0-19 0,0 0-9 15,7 0 10-15,1-2-10 0,0-3 0 0,-2 5 0 0,2 0-11 16,0-2 11-16,-1 2-12 0,-1 0 12 0,2 0-12 0,0 0 12 15,-8 0-16-15,5-5 5 0,3 5 1 16,-8 0 0-16,5 0 10 0,0-7 0 16,-2 2 0-16,0-2 0 0,-3 7 23 0,2-7 0 0,-2 0 0 0,-2 0 0 15,2 0 1-15,-3 2 1 0,0-2 0 0,-2 5 0 16,0-5-1-16,2 2 0 0,-2-2 0 0,2 7 0 16,-2-2 8-16,2 2 2 0,3 0 0 0,0 0 0 15,-5 2-16-15,2 3-3 0,1-3-1 0,2-2 0 16,0 0-14-16,0 12-13 0,2-5 2 0,1 0 1 15,0 5 10-15,-1-3 0 0,4-2 0 0,-4 5 0 16,1-5 0-16,2 0 0 0,0 5 0 0,-2-5 0 16,2-5-14-16,3 5-1 0,-2-2 0 0,2 0 0 15,-3-5-6-15,3-5-2 0,0 5 0 0,0-7 0 0,-3 2 14 0,3-4 9 16,-3-3-12-16,3 0 12 0,0-2 0 0,-3 0 0 16,1-5 0-16,-4 5 0 0,4-7 24 0,-4 2-2 15,1 3 0-15,0-8 0 0,-3 3 22 0,-3 2 4 16,0-4 0-16,1-1 1 0,-4 3 8 0,4 7 2 15,-4-5 0-15,4 5 0 0,-6 0-13 0,5 2-2 16,-2 5-1-16,2 0 0 0,-2 0-27 0,2 7-6 16,3 0-1-16,0 0 0 0,-5 5-9 0,0 4 0 15,2 3-12-15,0-3 12 0,1 10-14 0,-1-5 5 16,0 10 1-16,3-3 0 0,0 0 8 0,0 0 0 16,3 5-9-16,0-5 9 0,-1 5 0 0,4-5 0 15,-1 3 0-15,3-3 0 16,0-2-39-16,2-3-3 0,4 3-1 0,-1-5-895 0</inkml:trace>
  <inkml:trace contextRef="#ctx0" brushRef="#br0" timeOffset="86661.01">9057 9674 1382 0,'-11'-7'123'0,"3"2"-99"0,3-2-24 0,5 7 0 15,3-2 187-15,4-3 32 0,9 5 6 0</inkml:trace>
  <inkml:trace contextRef="#ctx0" brushRef="#br0" timeOffset="91124.91">1831 10732 1551 0,'-27'-14'68'0,"17"9"16"0,-3 3-68 0,-1 2-16 0,-1-5 0 0,-1 10 0 15,2-5 16-15,-1 7-1 0,1 0 0 0,-2 0 0 16,-2 5-15-16,2-3-8 0,5 8 8 0,-4-1-13 16,1-2 21-16,-1 10 4 0,4-3 0 0,-5 0 1 15,5 5 31-15,4 2 7 0,-1 3 1 0,5-3 0 16,3 8-13-16,0 1-3 0,3-4 0 0,5 0 0 16,2-2-16-16,6-1-4 0,3-2-1 0,2-6 0 15,5 3 1-15,6-6 0 0,-3-5 0 0,5 0 0 16,3 1-16-16,0-8-10 0,6-3 2 0,-6 1 0 15,0-5 8-15,0-5 0 0,5-2 0 0,-10-5-8 16,0-2 8-16,-3 0 0 0,-3-7 0 0,1-5 0 16,-1 0-42-16,-7-2-6 0,-6-5-2 0,0 0 0 15,-5 0-107-15,-8 0-22 0,0-2-4 0,-8 2-1 16,-5 0 80-16,0 5 16 0,-11 2 4 0,3 5 0 0,-8 2 108 0,2 0 23 16,1 10 4-16,-6-3 1 0,0 5 48 0,1 0 9 15,1 2 3-15,1 5 0 0,-2 0-34 0,1 0-6 16,4 5-2-16,5 2 0 0,0 5-32 0,7 2-6 15,4 0-2-15,-3 0 0 0,10 5-14 0,-2 2-4 16,5 0 0-16,5-2 0 0,6 7 4 0,4-5 1 16,-1 0 0-16,7 5 0 0,8-5 3 0,-3-2 1 15,3 2 0-15,6-2 0 0,-1 0-6 0,3-2-2 0,-2 1 0 16,2-4 0-16,0 3-5 0,0-3-8 0,5 0 11 16,-5 0-11-16,-2 0 0 0,-4 1-16 0,1-4 2 15,-3 3 0-15</inkml:trace>
  <inkml:trace contextRef="#ctx0" brushRef="#br0" timeOffset="91800.65">2500 11160 1558 0,'8'-14'69'0,"-2"10"15"0,1-4-68 0,7-1-16 16,2-3 0-16,-1 5 0 0,9-5 0 0,-3 3 10 15,3-3-10-15,3 1 8 0,-3 1 15 0,2-2 2 16,0 5 1-16,-4 0-508 16,1 0-102-16</inkml:trace>
  <inkml:trace contextRef="#ctx0" brushRef="#br0" timeOffset="92417.14">3109 11125 2073 0,'0'-14'184'0,"0"14"-147"0,0 0-29 0,0 0-8 16,3 0 13-16,4 0 2 0,4 0 0 0,-3 2 0 15,3-2-15-15,2 0-13 0,-5 0 2 0,5-7 1 16,3 7 10-16,-6-7 0 0,6-5 0 0,-2 5 0 15,1-2 9-15,1-8-9 0,-3 3 12 0,1-7-12 16,4 2 0-16,-5-2-9 0,1-5-1 0,-1-2 0 16,0 2-22-16,-2-2-4 0,-3-5 0 0,-3 0-1 15,0 0 1-15,-2-2 1 0,2 4 0 0,-2-2 0 0,-3 5 21 16,-3 7 4-16,3 0 1 0,0 2 0 0,-8 7 9 0,3-2 12 16,0 7-2-16,-3 5-1 0,-3 2 4 0,3 2 1 15,-2 3 0-15,2 2 0 0,-6 7-14 0,1 0 8 16,0 5-8-16,0 2 0 0,0 5 9 0,2 2-9 15,3-2 8-15,3 9-8 0,-1-2 0 0,4-2 0 16,2-1 0-16,2 3-11 0,4-2 11 0,-1-3 0 16,8 7 0-16,-5-9 8 0,11 0 0 0,-6 0 1 15,5-5 0-15,4-2 0 0,1-2-9 0,4-1 0 16,-3-2 0-16,2-4 0 0,1-3 0 0,2-3 10 16,-5-4-10-16,5 0 10 0,-8-7-2 0,5 3-8 15,-2-6 12-15,-3-2-4 0,-2 3-8 0,-1-8 0 0,-4 3 0 0,-1 0-11 16,-5-5-6-16,-3 5-2 0,0-4 0 0,1 3 0 15,-4 1 5-15,1 0 1 0,0 0 0 0,-6 2 0 16,0-2 0-16,1 7 0 0,-6 0 0 0,2 0 0 31,1 2-11-31,-6-2-1 0,1 7-1 0,-1 0 0 0,-2 5 16 0,2-3 10 0,1 5-12 0,-1 0 12 16,1 0 11-16,-1 5 9 0,1 2 1 0,2-2 1 16,-6 2 9-16,9 5 1 0,0-5 1 0,0 5 0 15,5-3-14-15,2 3-3 0,1 2-1 0,2-2 0 16,6 2-15-16,2-6 9 0,8 3-9 0,0-4 8 15,3 1-23-15,0 1-5 0,5-7 0 0,3-2-544 16,2 1-108-16</inkml:trace>
  <inkml:trace contextRef="#ctx0" brushRef="#br0" timeOffset="94007.95">4125 10986 288 0,'-11'-19'25'0,"3"12"-25"15,3-7 0-15,-3 7 0 0,0-5 396 0,-2 3 75 16,2 2 14-16,-3-5 3 0,8 5-362 0,-7 3-73 15,2 1-14-15,-3-2-3 0,6 3-45 0,-3-3-9 16,0 5-2-16,-2 5 0 16,-4 2-55-16,1 0-11 0,0 5-2 0,-3-3-1 15,0 5 20-15,-2 5 4 0,-1-5 1 0,1 5 0 0,2 2 54 0,-3-2 10 16,6-5 0-16,5 5 8 0,-3-5-8 0,3 0-8 16,3 0 8-16,5-2-12 0,3-5 21 0,-1 5 4 15,6-5 1-15,3-5 0 0,2 3-4 0,0-5-1 16,3-5 0-16,0-2 0 0,3 0 7 0,-1 0 2 15,1-4 0-15,-3 1 0 0,0-2-10 0,-1-2-8 0,-1 0 9 0,-1 0-9 16,-3-5 0-16,-4 7-8 0,-1-2-1 0,0 0 0 16,-5 0 9-16,0 2 0 0,0-2 0 0,0 0-8 15,-2 7 8-15,-4-5 0 0,1 5 8 0,2 0-8 16,-7 3 12-16,5 1-3 0,-3 3 0 0,2-5 0 16,6 5-9-16,-2 5 0 0,-4-2 0 0,4 1 8 15,-1 3-8-15,0 5 0 0,3-5-12 0,0 2 12 16,3 3-10-16,2 2 10 0,1-2 0 0,-1 2-9 15,3-2 9-15,3 2 0 0,-1-4 0 0,1 1-8 16,2-4 8-16,0 0 0 0,0 0 0 0,3-7 0 16,5 7 34-16,-7-7 2 0,-1-2 1 0,5-3 0 15,-2 3 15-15,3-10 4 0,-3 5 0 0,0-4 0 16,-3 1-39-16,3-2-7 0,-6-6-2 0,3 3 0 16,-5 1 1-16,0 0 0 0,-2 0 0 0,-4 2 0 0,1-6-9 15,-6 8-17-15,3-4 4 0,-5 2 1 16,0 0 12-16,-6 5-11 0,1-2 11 0,-1 4-10 0,0-2-8 0,-7 5-2 15,-1 2 0-15,3 0 0 0,6 2 20 0,-3 3 0 16,2 2 0-16,0 0 0 0,6 0-16 0,-3 7 4 16,6-7 1-16,2 5 0 0,2-3 11 0,4 3 0 15,4 2 0-15,1-7 0 0,-1 5-22 0,6-5-2 16,3-2-1-16,-1-3 0 16,3 3-22-16,-7-3-4 0,4-2-1 0,1-2 0 0,-6 2 32 0,3-5 7 15,-3 5 1-15,0-2 0 0,-2-3 12 0,-1 5 13 16,1-5-2-16,-3 3-1 0,0 2 2 0,0-5 0 0,-3 5 0 0,0 0 0 15,1 0-12-15,2 5 0 0,-3-5 0 0,0 2 8 16,0 3-8-16,1-5 0 0,-1 5 0 0,3-3 0 16,-5 3 0-16,2-3 0 0,0 3 0 0,0-3 8 15,-5-2-8-15,0 0 0 0,3 5 0 0,-3-5 8 16,0 0 11-16,0 0 1 0,0 0 1 0,0 0 0 16,0 0 21-16,0 0 4 0,0 0 1 0,0 0 0 15,0 0-28-15,3-5-6 0,-3-2-1 0,2 0 0 16,-2 0-12-16,3 0 0 0,0 2 0 0,-1-2 0 15,1 0-8-15,2 0-5 0,1-4-1 0,2 3 0 16,-6-1 3-16,6 2 1 0,0 0 0 0,0-2 0 16,-3 6 10-16,1-2 0 0,-1 3-9 0,0-3 9 15,0 5 0-15,3 0-11 0,-2 5 11 0,2-5-8 16,0 2 8-16,2 3 0 0,1 2 0 0,-3 0 0 16,0 0 0-16,0 0 0 0,-1 5 0 0,1-5 0 0,-2 0-14 15,-4 5 2-15,1-3 1 0,0-2 0 0,-6 5 11 0,3-5 0 16,-5 0 0-16,5 0 0 0,-8 0 0 0,5-2 0 15,-2-2 0-15,2 1 0 0,3-4 0 0,0 0 0 16,0 0 0-16,0 0 11 0,0 0-3 0,0 0-8 16,0-7 12-16,5 0-4 0,3 0-8 0,0 0 0 15,0-5-12-15,0 5 12 0,3-5-20 0,-1 3 4 16,1-3 1-16,0 1 0 0,-4 1 2 0,4-2 0 16,-3 5 0-16,3-4 0 0,-3 3 13 0,-3 1 0 15,3 0 0-15,-3 5 0 0,3-3 24 0,-3-2 2 16,1 7 0-16,-1-2 0 0,0-3-4 0,3 5-1 15,-3 5 0-15,3-3 0 0,-2-2-21 0,-1 7 9 0,0 0-9 16,0 0 0-16,3 0 0 0,-2 1 0 0,-1 3 0 0,3 1 0 16,0-3 0-16,0 3 0 0,0 2 0 0,-3 0 0 15,3-2 0-15,-3 0 0 0,6-3 0 0,-3 5 0 16,-6-6 0-16,4 3 0 0,-1-4 0 0,3-2-9 16,0-3 9-16,0 3-10 0,0-5 10 0,-3-5-10 15,0 5 10-15,1-7 0 0,-4 0 8 0,1 0-8 16,5-5 9-16,-5 3-9 0,2-3 12 0,0-2-12 15,0 2 8-15,-2-2-8 0,0 0 0 0,2-5 0 16,-2 10 0-16,-1-7-9 0,1 1-1 0,-3 6 0 16,0-3 10-16,-3 5 0 0,3-5 0 0,0 5 0 15,-5 5 26-15,2-3 7 0,1 3 2 0,2 2 0 16,0 0-22-16,0 0-4 0,-3 7-1 0,0 2 0 16,3-2-8-16,0 5 0 0,0 2 0 0,0-2 0 15,3 2 0-15,2 0 0 0,-2 0 0 0,2 3 0 16,3-3-19-16,0-5-5 0,0 3-2 0,0 2 0 15,0-7-11-15,3 0-3 0,-4 0 0 0,4-2 0 0,-3 2 24 0,3-7 5 16,-3-4 1-16,-1 1 0 0,4-2 10 0,-3 3 0 16,3-5 0-16,-4-5 8 0,4 3-8 0,-3-3 11 15,3-2-11-15,-1 0 12 0,-2-3-12 0,3 1 10 16,-1-3-10-16,-2 5 10 0,3-5-10 0,-3 5 0 16,0 2 0-16,0-2 0 0,-3 3 0 0,3 3 0 15,-3 1 0-15,0 7 0 0,1-2-8 0,-4 2 8 16,4 2 0-16,-1-2 0 0,0 7 0 0,-2 5 10 15,0-5-1-15,-1 7 0 0,6-2-9 0,-5 2 10 16,-1-2-10-16,4 2 10 0,2 0-10 0,-3 0 0 0,0-2 0 16,-2-2 8-16,2 1-8 0,0 3 0 0,-2-7 0 15,0 5 8-15,-1 0-8 0,4-5 0 0,-1-5 0 0,0 5-11 16,-5-7 11-16,0 0 0 0,0 0 8 16,0 0-8-16,0 0 0 0,0 0 9 0,0 0-9 0,0 0 0 15,6-7 10-15,-1 5-10 0,0-5 8 0,-2 0-8 16,2-3 0-16,0 3-9 0,1 0 0 0,2-2 0 31,0-3-39-31,-1 0-8 0,4 3-2 0,0-3 0 16,-1 1-43-16,1 1-9 0,2 3-2 0,-2 0 0 0,-3 2 61 0,2 3 12 0,1 2 3 15,-3 0 0-15,2-5 54 0,-2 10 11 0,0-3 3 0,3 3 0 16,-1-3 12-16,-2 5 2 0,0-2 1 0,0 2 0 16,0 5-29-16,0-5-6 0,-3 2 0 0,1-2-1 15,1-2-36-15,-1 2-7 0,7 5-2 16,-8-10-580-16</inkml:trace>
  <inkml:trace contextRef="#ctx0" brushRef="#br0" timeOffset="94161.16">4969 10624 2055 0,'-3'-5'45'0,"3"5"10"0,0 0 1 0,0 0 2 0,11 0-46 0,7 5-12 15,4 2 0-15,9 0-912 0</inkml:trace>
  <inkml:trace contextRef="#ctx0" brushRef="#br0" timeOffset="94595">5927 10838 1609 0,'5'-7'71'0,"-5"0"15"0,0 0-69 0,0-5-17 0,0 5 0 0,-3-5 0 15,1-2 103-15,-1 0 17 0,0 2 3 0,-2 5 1 16,-3 0-87-16,3 0-17 0,-3 0-3 0,-3 2-1 16,-2 3-16-16,0 2 10 0,-3 0-10 0,0 0 8 15,0 7-8-15,3-7 0 0,-3 7-12 0,3 0 12 16,0 5 0-16,-1-3 0 0,9 3 0 0,-3-5 12 16,3 7-12-16,0-7-11 0,2 5 3 0,3 0 0 15,0-3 8-15,5-2 0 0,1 5 0 0,4-5 0 16,1-2 0-16,5-3 0 0,-3 5-9 0,3-2 9 0,2-3-12 15,1-2 3-15,-1 7 0 0,1-2 0 0,-3-5 1 0,2 7 0 16,-2 0 0-16,0 0 0 0,-3 5 8 0,0-5 0 16,1 7 0-16,-1 0 0 0,3 5-18 0,-3 0-2 15,0-3 0-15,3 3 0 0,0 2 12 0,0-2 8 16,0 2-12-16,0 5 12 0,2-5-13 0,-5 5 4 16,-2 0 1-16,0 0 0 15,-4-2-53-15,1 1-11 0,-8-1-1 0,-5-3-1 16,0 0-32-16,-11 0-6 0,0-2-2 0,-5 2 0 15,-3-6 3-15,0-8 1 0,3-3 0 0,-5-4 0 0,-1-7 200 0,1-4 40 16,-3 1 8-16,0-9 2 0,-1-2 48 0,4-5 9 16,7 0 3-16,4-2 0 0,4-5-81 0,0 0-16 0,3 0-3 15,8-7-1-15,8 7-79 0,6-2-20 16,1 2 0-16,7 0-1068 0</inkml:trace>
  <inkml:trace contextRef="#ctx0" brushRef="#br0" timeOffset="104450.73">9750 9686 172 0,'0'0'8'0,"0"0"1"0,3-5-9 0,-3 5 0 16,2-7 0-16,3 7 0 0,1-7 101 0,-1 7 19 16,-5 0 3-16,0 0 1 0,0 0-52 0,5-5-11 15,1 5-1-15,-6 0-1 0,0 0-11 0,0 0-1 16,8 5-1-16,0-5 0 0,-3 7-12 0,3-7-2 16,-3 5-1-16,3-3 0 0,-3 3-11 0,3-3-3 15,0 5 0-15,5-2 0 0,-2-3 7 0,2 5 2 16,0-2 0-16,1 2 0 0,2-2-6 0,2-3 0 0,3 5-1 15,0-2 0-15,6-3 13 0,-1 3 2 0,6-3 1 0,5-2 0 16,0 0 3-16,5 0 1 0,3 0 0 0,3 0 0 16,0 0-9-16,-3 0-2 0,2 0 0 0,-2 0 0 15,3 0-3-15,0-2-1 0,-1 2 0 0,1 0 0 16,-3 0-24-16,-3 0 0 0,-2 0-9 0,-3 0 9 16,-3-5 0-16,-2 3 0 0,-3 2 0 0,0-5 0 15,-2 5 8-15,-4-2-8 0,-1-3 11 0,-4 5-11 16,-2-2 11-16,0-3-11 0,-3 5 10 0,-2-5-10 15,-3 3 18-15,0 2-2 0,-3-5-1 0,-5 5 0 16,0 0-15-16,0 0 11 0,0 0-11 0,0 0 10 16,0 0-2-16,0 0-8 0,-5 0 12 0,-1-2-4 15,4 2-8-15,-4-5 0 0,-2 5 0 0,0 0 8 0,1-2-8 16,1 2 0-16,-4 0 0 0,2-5 8 0,-6 5-8 0,4 0 0 16,-6 0 0-16,0 0 8 0,-2 5-8 0,-1-5 0 15,-5 2 0-15,0 3 0 0,-5-3 0 0,0 3-14 16,-2-3 5-16,-4 3 1 0,-2 2-1 0,0-7 0 15,0 7 0-15,3-7 0 0,-1 5 9 0,1-3 0 16,-3 3 0-16,2-5 0 0,-2 2 0 0,3-2 0 16,-6 0 0-16,6 5 0 0,-1-3 0 0,1 3 0 15,0-5 0-15,-1 7 0 0,1-7 0 0,5 0 9 16,2 5-9-16,1-3 0 0,2-2 12 0,3 0-4 16,0 0 0-16,5 0-8 0,-3 0 16 0,3 0-4 15,6-2-1-15,-1 4 0 0,1-2-1 0,2 0 0 0,0 0 0 0,5 0 0 16,3 0-10-16,0 0 0 15,0 0 0-15,0 0 0 0,0 0 0 0,5 0 0 0,6 5 0 0,0-3 0 16,2-2 0-16,3 0 0 0,2 0-9 0,1 0 9 16,5 0 0-16,-1 0 0 0,7 0 0 0,4-2 0 15,-2 2 0-15,5 0 0 0,2 0 0 0,1 0 0 16,2 0-8-16,1 0 8 0,-1-5 0 0,0 5 0 16,3-2 0-16,0-3 0 0,6 5 0 0,-1 0 0 15,-2 0 0-15,-1-2 0 0,-5-3 0 0,-2 5 0 16,0-5 0-16,0 3 0 0,-3-3 0 0,-3 5 9 15,-5-2 3-15,-2-3 1 0,-1 3 0 0,-5-3 0 16,-2 5-13-16,-6-2 0 0,0-3 0 0,-2 5 0 16,-6 0 0-16,-5 0 0 0,0 0 0 0,0 0 0 15,0 0 9-15,-3-7-1 0,-2 7 0 0,-5-5 0 16,-1 5-8-16,-5-2 0 0,0 2 0 0,-5 0 0 0,0 0 0 0,-3 2 0 16,-5 3 0-16,2-5 0 0,-7 0 0 0,0 5 0 15,-1-3 0-15,-4 3 0 0,-4-3 0 0,4-2-12 16,-4 7 2-16,1-2 1 0,0-3-8 0,2 3-2 15,-2 2 0-15,2 0 0 0,-2 0 9 0,2-2 2 16,0-3 0-16,6 5 0 0,5-7-1 0,5 7 0 16,0-2 0-16,6-3 0 15,7 3-103-15,3 2-21 0</inkml:trace>
  <inkml:trace contextRef="#ctx0" brushRef="#br0" timeOffset="125124.06">18537 264 1598 0,'0'0'71'0,"0"0"14"0,0 0-68 0,0 0-17 15,5 0 0-15</inkml:trace>
  <inkml:trace contextRef="#ctx0" brushRef="#br0" timeOffset="141496.6">21701 1259 1818 0,'0'-16'80'0,"0"9"17"0,0-3-77 0,3-2-20 0,2 10 0 0,3-10 0 15,3 0 18-15,-1-2 0 0,6 3 0 0,-3-4 0 16,11 8-18-16,-3 0 8 0,3-2-8 0,3-3 0 16,-1 0 0-16,3 5 0 0,-2 0 0 0,-4 0 0 15,1 3 0-15,-3 4 0 0,1 0 0 0,-7 0 0 16,-1 4 0-16,-6 3 0 0,-6 7 0 0,1 1-9 16,-8 10 9-16,-3 8 14 0,-6 5-3 0,1-7-573 15,-5 1-114-15</inkml:trace>
  <inkml:trace contextRef="#ctx0" brushRef="#br0" timeOffset="154226.59">10173 9735 576 0,'13'0'51'16,"11"-2"-41"-16,8-3-10 0,0 5 0 15,5-7 68-15,3 0 12 0,2 2 3 0,0-2 0 16,3 5-47-16,8-5-10 0,3 2-2 0,2 3-436 16</inkml:trace>
  <inkml:trace contextRef="#ctx0" brushRef="#br0" timeOffset="160233.1">18486 9749 997 0,'11'-7'88'0,"-3"7"-70"16,3 0-18-16,4 0 0 0,1 0 64 0,3 0 10 16,2-2 2-16,5 2 0 0,6 0 13 0,3 0 3 15,7 0 1-15,-2 0 0 0,5 0-27 0,2 0-6 16,3 0 0-16,6 0-1 0,2 0-23 0,-2 0-4 15,5 0 0-15,-6 2-1 0,1-2-11 0,-1 0-3 0,-2 0 0 0,3 0 0 16,-3-2-5-16,-6 2-2 16,-4-5 0-16,-6 5 0 0,0 5-2 0,-5-5-8 15,-9-5 12-15,-1 5-4 0,-7 0-8 0,-4 0 0 0,-3 0 9 0,-3-2-9 16,-5 2-10-16,0 0-6 0,0 0-2 0,-5 2-582 16,-6-2-117-16</inkml:trace>
  <inkml:trace contextRef="#ctx0" brushRef="#br0" timeOffset="161186.07">10194 9754 172 0,'0'0'8'0,"0"0"1"0,0 0-9 0,0 0 0 0,0 0 0 0,6 0 0 16,-1-5 168-16,0 5 32 0,3-7 7 0,3 5 1 16,7-3-105-16,1 3-21 0,2-5-4 0,5 2-1 15,4-2 7-15,1 2 2 0,4-2 0 0,2-2 0 16,2-3-30-16,4 5-5 0,2-5-2 0,5 5 0 16,-2 5 1-16,5-5 0 0,-6 0 0 0,1 2 0 15,-1-2-13-15,1 2-2 0,2-2-1 0,1 5 0 16,-4-3-22-16,-4 5-12 0,-1 0 12 0,-5 0-12 0,-3 5 0 0,-5-5-11 15,-2 0 0-15,-3 0 0 16,0 2-25-16,-6-2-4 0,-5 7-2 0,-2-7 0 16,-1 5-81-16,-2-5-16 0,-2 2-3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5:01.7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3694 10878 990 0,'2'-5'21'0,"4"5"5"0,1-7 1 0,4 7 1 0,-3-7-28 0,5 5 0 0,0-3 0 0,6-2 0 16,5 7 32-16,0-5 0 0,-1 3 0 0,7-3 0 15,-7 5 8-15,4-2 1 0,2-3 1 16,5 5 0-16,1-2 3 0,7-3 1 16,0 5 0-16,6 0 0 0,0 0-5 0,2 0-1 0,3-2 0 0,5-3 0 15,-2 3-28-15,7-3-12 0,6-2 8 0,-3 7-8 16,5-5 28-16,1-2 1 0,-1 0 0 0,1 7 0 15,4 0-13-15,-1 0-2 0,-4 0-1 0,3 0 0 16,3 0-1-16,0 0 0 0,-1 0 0 0,4 0 0 16,-4 0 5-16,1 0 1 0,0 0 0 0,0 5 0 15,-6-3-10-15,6-2-8 0,2 0 12 0,0 0-12 16,-2 0 8-16,0 0-8 0,2 0 0 0,-2-7 0 16,0 5 0-16,-1-3 0 0,-1-2 0 0,-4 3 0 15,-2-4 11-15,0 6-11 0,-3-3 10 0,-5 3-10 0,-6-3 16 16,-2 5-4-16,-5-7 0 0,-3 7 0 0,0-7 4 0,-8 7 0 15,-6-7 0-15,-1 7 0 0,-7 0 1 0,-4 0 1 16,-3 0 0-16,-3 5 0 16,-5-3-38-16,-8-2-8 0,0 0-2 0,-3 0-852 15</inkml:trace>
  <inkml:trace contextRef="#ctx0" brushRef="#br0" timeOffset="827.32">9364 10699 691 0,'-8'0'61'0,"5"0"-49"0,0-2-12 0,3 2 0 15,-2-5 95-15,2 5 16 0,0 0 3 0,2-2 1 16,4-3-51-16,-1 3-9 0,3-3-3 0,5 0 0 16,3 3 20-16,3 2 3 0,2-7 1 0,5 7 0 15,3 0-35-15,3 0-6 0,5 0-2 0,3 0 0 16,7-5 1-16,4 5 0 0,7 0 0 0,3 0 0 16,0 5 2-16,7-3 0 0,4 3 0 0,2-5 0 15,5 12-10-15,3-5-2 0,0-5 0 0,6 3 0 0,4 2-24 16,1-5 0-16,-1 5 8 0,4-2-8 15,2 2 8-15,-1-2 0 0,-1-3 0 0,-1 3 0 0,3-3-8 0,-6 5 0 16,-4-7 0-16,-4 5 0 0,1-5 12 0,-3 2 0 16,0-2 0-16,-5 0 0 0,-3 0-12 0,-3-2 0 15,-2-3 0-15,0 5 0 0,-3-2 0 0,-8 2 12 16,-2-5-12-16,-8 3 12 0,-6-3-12 0,-2 3 0 16,-3-3 0-16,-6 3 0 0,-4-3 0 0,-6 5 0 15,-8 0 0-15,0 0 0 16,-7 0-96-16,-6 0-22 0,0 0-4 0,-8 5-1 0</inkml:trace>
  <inkml:trace contextRef="#ctx0" brushRef="#br0" timeOffset="2689.21">10787 10685 824 0,'0'0'36'0,"0"0"8"0,0 0-35 0,0 0-9 0,0 0 0 0,8 0 0 16,0 5 51-16,0-3 8 0,2-2 1 0,6 0 1 16,0 5-19-16,8-5-4 0,5 0-1 0,6-5 0 15,7 5-28-15,5 0-9 0,4 0 0 0,7 0 0 16,8-7 15-16,8 7-4 0,6-2-1 0,4-3 0 15,1 5 26-15,8-7 4 0,2 7 2 0,3 0 0 16,0 0 9-16,-1 0 1 0,4 0 1 0,-3 2 0 16,-11 3-13-16,8-5-2 0,6 5-1 0,-6-3 0 0,-5-2-17 15,-2 0-4-15,-4 5-1 0,1-3 0 0,-8-2-7 0,-6 0 0 16,-5 5-8-16,-2-5 12 0,-3 0-12 0,-6 0 0 16,-7-5 8-16,-6 5-8 0,-2 5 0 0,-6-5 0 15,-7-5 0-15,-6 10-528 16,-8-3-104-16</inkml:trace>
  <inkml:trace contextRef="#ctx0" brushRef="#br0" timeOffset="7026.08">6559 12252 806 0,'0'0'72'0,"0"0"-58"15,0 0-14-15,0 0 0 0,0 0 13 0,0 0 0 16,0 0 0-16,0 0 0 0,5-3 22 0,-5 3 4 16,8 0 1-16,-2-4 0 0,-1 4 12 0,0 0 4 15,3 0 0-15,0-3 0 0,0 6-24 0,3-3-5 16,-1 0-1-16,1 4 0 0,2-4-11 0,0 3-3 0,3 1 0 0,0-1 0 16,-3 1-12-16,6-1 9 0,-3 1-9 0,2-1 8 15,1 1-8-15,-1-1 0 0,3 2 0 0,6 2 0 16,2-7 8-16,0 0-8 0,0 0 0 0,3 4 8 15,0-4-8-15,5 3 0 0,-3-3 0 0,6 0 0 16,-1 0 0-16,4 0 0 0,4 0 0 0,1-3 0 16,0 3 8-16,2-4-8 0,-5 4 0 0,2 0 8 15,1 0-8-15,2 0 0 0,-2 0 0 0,0-3 0 16,-1 3 0-16,-2 0 0 0,-2 0 0 0,-1 3 0 16,-5-3 0-16,3 0 0 0,2 0 0 0,-5 0 0 15,-3 0 15-15,6 0-3 0,0 0 0 0,-1-3 0 16,-2 3-12-16,0-4 8 0,3 4-8 0,3 0 0 15,-4-5 0-15,-2 2 0 0,3 3 0 0,0-4 0 16,5 1 0-16,0 3 0 0,-8 0 0 0,0 0 0 16,2 0 0-16,-2 0 0 0,0 0 0 0,0 0 0 0,-2 0 11 0,2 0-11 15,0-4 12-15,-3 4-12 0,1-3 15 0,-1-1-4 16,1 1-1-16,-1-1 0 0,0 1-1 0,1-1 0 16,-4 1 0-16,1-2 0 0,0 1-9 0,0 1 8 15,5-1-8-15,-5 1 8 0,-1-1-8 0,4 1 0 16,-1-1 0-16,0 4 0 0,-2-3 0 0,0-1 0 15,-3 4 0-15,0-3 0 0,0 3 0 0,3 0 0 16,-3 0 0-16,3 0 0 0,-3 0 12 0,0 3-4 16,-2-6 0-16,2 3 0 0,-3 3-8 0,1-3 0 15,-1 0 0-15,0 0 8 0,-2 0-8 0,3 0 0 0,-3 0 9 0,-1 4-9 16,1-1 0-16,3-3-10 0,-1-3 1 0,1 3 0 16,-4-4 9-16,1 4 0 0,3 0 0 0,-1 0 0 31,1 0-29-31,2 0-4 0,-3 0-1 0,3 0 0 0,-2 0 21 0,-1 0 4 0,1-3 1 0,2 3 0 15,0-5 8-15,0 5 0 0,0 0-9 0,5-7 9 16,1 7 0-16,-1 0-11 0,3 0 11 0,-2-4-8 16,-4 1 8-16,1 3 11 0,0 0-3 0,0 0 0 15,-1 0-8-15,1 0 10 0,3 0-10 0,-4-4 10 16,1 4 3-16,2 0 1 0,1-3 0 0,-1 3 0 16,1-4-1-16,-4 4 0 0,1-3 0 0,0-1 0 15,2 4-1-15,-2-7-1 0,2 7 0 0,-4-3 0 16,1-2-1-16,1 5 0 0,0 0 0 0,-3 0 0 15,0 0-2-15,-3 0 0 0,1 0 0 0,-3 0 0 0,-6 5-8 16,3-2-16-16,-2-3 4 0,-1 0 1 16,-2 4 2-16,3-4 0 0,-1 3 0 0,1-3 0 0,-1 0 9 0,4 0 11 15,-7-3-3-15,4 3 0 0,2-4-8 0,0 4-14 16,3 0 3-16,-3 0 1 0,3-3 18 0,-3-2 3 16,-2 5 1-16,5 0 0 0,-6 0-12 0,6 0 10 15,-3 0-10-15,3-4 10 0,0 4 10 0,0 0 1 16,2 0 1-16,0 0 0 0,-4 0-22 0,-1 4 0 15,0-4 0-15,0 5 0 0,3-2 0 0,-3-3 0 16,-2 7-12-16,2-7 4 0,-3 7-4 0,1-3-1 16,-3-1 0-16,-3-3 0 15,0 4-27-15,0-1-6 0,1-3-1 0,-4 4 0 16,3-4-4-16,1-4-1 0,-4 4 0 0,1 0-540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24:48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7768 2226 230 0,'-16'7'20'0,"16"-7"-20"0,6 4 0 0,-1-4 0 16,-5 0 101-16,0 0 16 0,13 0 3 0,-2-4 1 15,-9 8-36-15,6-4-7 0,3 0-2 0,-1 0 0 16,4 3-17-16,-4-3-4 0,6-3-1 0,-3 3 0 16,6 0-18-16,-1 3-3 0,-2-3-1 0,3-3 0 15,-1 3-4-15,3 0 0 0,1 0-1 0,-4 0 0 16,3-4-9-16,6 4-2 0,2-3 0 0,-3 3 0 16,-4-4 1-16,4 4 0 0,8 0 0 0,1-3 0 0,-3 3 7 15,2-4 0-15,-2 4 1 0,5 0 0 0,-3-3-9 0,3 3-3 16,3 0 0-16,2 0 0 0,6 0-3 0,-1 0-1 15,-7 0 0-15,5 3 0 0,0-3 3 16,5 7 0-16,3-7 0 0,0 0 0 0,5 4-3 16,1-1 0-16,1-3 0 0,1 4 0 0,3-4 2 0,2 3 0 15,0 1 0-15,3-4 0 0,0 0 8 0,-1 0 1 16,7 0 1-16,-1 0 0 0,5 0-21 0,-5-4 0 16,3 4 0-16,-3-3 0 0,3-1 12 0,-1 4-3 15,6 0 0-15,-2 0 0 0,-4-3 4 0,1-1 1 16,0 1 0-16,-3-1 0 0,0 8-4 0,-2-4-1 15,-1-4 0-15,3 4 0 0,-5 0-9 0,0 4 8 0,-6-1-8 0,1-3 8 16,-1-3 10-16,-2 3 2 0,-3 3 0 0,0-3 0 16,-2 0-28-16,-3 0-6 0,-5 0-1 0,-3 0 0 15,-1 0 15-15,-1 0 0 0,-1 0 0 0,-5 0 10 16,0 0-10-16,0 0 10 0,-2 4-10 0,-1-4 10 16,-7 0-10-16,-1-4 10 0,0 4-10 0,-4 0 10 15,-1 0-10-15,0 0 10 0,-3 0-10 0,-2 0 10 16,-2-3-10-16,1-1 8 0,-4 4-8 0,0 0 8 15,-1 0-8-15,-2 0 10 0,3 0-10 0,-3 0 10 16,-3 0-10-16,-5 0 10 0,0 0-10 0,0 0 10 16,0 0-10-16,0 0 0 0,0 0 0 0,0 0 8 15,0 0-8-15,0 0-11 0,0 0 3 0,0 0 0 16,0 0-32-16,0 0-5 0,0 7-2 0</inkml:trace>
  <inkml:trace contextRef="#ctx0" brushRef="#br0" timeOffset="988.91">4112 2033 403 0,'10'-10'36'0,"-2"6"-36"0,0-3 0 0,5 0 0 16,3 0 126-16,5-1 18 0,-5 1 4 0,5 7 1 15,1-4-76-15,4 1-15 0,3 10-3 0,-2-7-1 0,2-4-54 0,2 1 0 16,4 6-11-16,2 1 2 0,0-4 9 15,5 0 0-15,3 7 0 0,3-2 0 0,-1-2 0 0,6 1 0 16,0-1 0-16,6-3 0 0,1 0 0 0,1 4 0 16,5-4 0-16,-2 0 0 0,2 0 8 0,3 3 4 15,2-3 1-15,1 0 0 0,-4 4 9 0,1-8 2 16,5 1 0-16,-2 3 0 0,-1 0 12 0,1 0 2 16,-4 0 1-16,-1-4 0 0,-4-3-3 0,1 4 0 15,4-2 0-15,-7 5 0 0,-3-7-8 0,-5 7-1 16,-8-7-1-16,0 3 0 0,0 1-9 0,-5-1-1 15,-8-3-1-15,-6 4 0 0,3 3-7 0,-5-5 0 16,-3 5-8-16,-2 0 12 0,-3-4-12 0,0 8 9 16,-3-4-9-16,-3 0 8 0,-4-7-8 0,2 3 0 15,0 4 0-15,-8 0-11 16,0 0-32-16,0 0-6 0,0 4-2 0</inkml:trace>
  <inkml:trace contextRef="#ctx0" brushRef="#br0" timeOffset="5079.92">3757 3745 1036 0,'3'-9'92'0,"5"-3"-73"0,8-2-19 0,-9 2 0 16,1-2 13-16,8 2-1 0,3 5 0 0,2 0 0 16,3 7-12-16,2-2 0 0,3-3 8 0,6 5-8 15,-1 0 0-15,3 5 0 0,8-3 0 0,3-2 0 16,7 5 0-16,-4-3 0 0,2 3 0 0,5-5 0 15,5-5 20-15,6 3 7 0,2 2 1 0,4 0 1 16,-1-5 6-16,2 5 1 0,6-7 0 0,-2 0 0 16,2 2-17-16,0 3-3 0,0-10-1 0,3 5 0 15,-1 0-15-15,-2 0 9 0,-2-12-9 0,-1 5 8 16,0 4-8-16,-2-1 0 0,-6 4 0 0,1-5 8 16,-3 3 1-16,-3-3 0 0,-5 5 0 0,-6 0 0 15,-4-5 1-15,-9 5 0 0,-5 0 0 0,-5 7 0 0,-9 0-10 0,-1 0 8 16,-6-5-8-16,-6 5 8 0,-5 5-8 0,-5-5 0 15,-5 7 0-15,-3 0 0 16,-2 0-20-16,-4 0-5 16,-4-2-2-16</inkml:trace>
  <inkml:trace contextRef="#ctx0" brushRef="#br0" timeOffset="5899.06">7832 5036 172 0,'5'5'16'0,"-5"-5"-16"0,0 0 0 0,0 0 0 0,5-5 106 15,1 3 18-15,-1-3 4 0,3-2 1 0,-3 7-48 0,3-5-9 16,5 3-3-16,-2-3 0 0,-3 5-2 0,2 0-1 15,1-2 0-15,2-3 0 0,0 5-10 0,1-2-1 16,-4 4-1-16,6-2 0 0,3-2-24 0,-4-3-5 16,-1 10-1-16,7-3 0 0,5-2-24 0,1 0 8 15,-3 0-8-15,5 0 0 0,2 0 8 0,6 5-8 16,1-5 0-16,-7 0 8 0,-2-5-8 0,0 5 0 16,1 0 0-16,-4 0 0 0,-7 5-17 0,-1-3-6 15,1 3-1-15</inkml:trace>
  <inkml:trace contextRef="#ctx0" brushRef="#br0" timeOffset="6273.06">9075 5109 748 0,'0'0'33'0,"0"0"7"0,6-5-32 0,-1 5-8 16,-3-2 0-16,9-3 0 0,2-2 132 0,3 5 25 16,3-10 5-16,2 5 1 0,3-5-87 0,-1 10-16 15,4-5-4-15,2-5-1 0,3 10-12 0,0-8-3 16,-1 8 0-16,4-5 0 0,-1 2-27 0,-2 3-5 16,-3 4-8-16,-3-2 11 15,1 0-31-15,-3 5-7 0,-3-5-1 0</inkml:trace>
  <inkml:trace contextRef="#ctx0" brushRef="#br0" timeOffset="7603.5">10964 4044 460 0,'8'-5'41'15,"3"5"-33"-15,-3 0-8 0,2-2 0 0,1-3 67 0,2 0 11 16,11 3 2-16,-3-3 1 0,6 5-33 0,4 5-8 16,1-5 0-16,5 0-1 0,3 0-10 0,5-5-1 15,5 5-1-15,6 0 0 0,2 0 11 0,0 5 2 16,3-5 1-16,0 2 0 0,5 3 2 0,3-5 0 16,2 7 0-16,3-2 0 0,0-3-15 0,3-2-4 15,2 5 0-15,1-3 0 0,-1 5-14 0,3-2-10 16,3-3 12-16,0-2-12 0,-1 5 8 0,-2-5-8 15,-5 0 0-15,2-5 0 0,3 5 0 0,-5 0 0 16,-3 0 8-16,-2-2-8 0,-6-3 0 0,0-2 0 16,-3 5 8-16,-2-3-8 0,-5 5 11 0,-6-2-2 0,0-3 0 0,-5 5 0 15,-5-7 11-15,-3 0 3 0,0 7 0 0,-5 0 0 16,-6 0-15-16,-2-5-8 0,-5 5 10 0,-1 5-10 16,-5-3 8-16,-5 3-8 0,0-5 0 0,-2 7 0 15,-6-7 0-15,0 0 0 0,0 0 0 0,0 0 0 16,0 0 8-16,-8 0-8 0,-3 7 0 0,3-7 0 15,-2 5 0-15,2-3 0 0,-3-2 0 0,0 5 0 16,1-10 11-16,2 5-11 0,0 0 12 0,0 0-12 16,3 0 0-16,-1 0-20 0,6 0 2 0,0 0-442 15,0 0-89-15</inkml:trace>
  <inkml:trace contextRef="#ctx0" brushRef="#br0" timeOffset="8792.32">16415 4013 230 0,'5'-2'20'0,"3"-3"-20"16,3 5 0-16,2-7 0 0,0-5 147 0,6 5 25 16,-1 0 4-16,3 0 2 0,3-2-93 0,5 4-18 15,11-2-4-15,2 0-1 0,1 2-28 0,1-2-6 16,4 0 0-16,2 7-1 0,9-2-11 0,-4-3-1 15,1 3-1-15,7 4 0 0,3-2-14 0,1 5 9 16,1-5-9-16,1 2 8 0,0 5-8 0,2 0 0 16,3 5 0-16,0-5 8 0,3 0-8 0,3 0 12 15,2 5-12-15,2-5 12 0,4 5-12 0,4-3 0 16,6-2 0-16,3 0 8 0,-1 0-8 0,3 3-11 0,1-3 3 16,1 0 0-16,-1-5 8 0,-1 5 0 15,0-2 0-15,-3-3 0 0,-4 3 13 0,-1-3 5 16,0 3 1-16,-2 0 0 0,-6-3 9 0,0-2 3 0,-2-7 0 0,-5 7 0 15,-6 7 8-15,-6-7 1 0,-1 5 1 0,-4-5 0 16,-5 0-19-16,-2 0-4 0,-3-5-1 0,-6 10 0 16,-2-3-17-16,-2-2 10 0,-6-2-10 0,-6-3 8 15,1 5-8-15,-5 0 0 0,-4-7 9 0,-1 7-9 16,-6 0 9-16,-3-5-9 0,0 3 12 0,-2-3-12 16,-6 5 14-16,-5 0-4 0,0 0-1 0,0 0 0 15,0 0-23-15,0 0-5 0,-5 0-1 0,-1 5-480 16,-4-3-97-16</inkml:trace>
  <inkml:trace contextRef="#ctx0" brushRef="#br0" timeOffset="11813.13">3863 6393 345 0,'0'-5'31'0,"-3"-2"-31"15,3 0 0-15,-2 3 0 16,-1-3 124-16,3 4 18 0,3-4 4 0,-1 0 1 0,1 2-80 0,0-2-16 16,-1 0-3-16,6 3-1 0,3 4-20 0,-1-3-4 15,4-1-1-15,1 1 0 0,4 3 28 0,-1-5 6 16,4 5 0-16,1 0 1 0,9 0-29 0,3 5-5 16,2-2-2-16,2 4 0 0,4-3 0 0,2-1 0 15,2 6 0-15,4-2 0 0,7-5-21 0,5 5 9 16,3 1-9-16,1-4 0 0,-1 3 12 0,5-7-12 15,6 0 12-15,-3 0-12 0,0 0 13 0,0 5-4 16,5-10-1-16,1 5 0 0,-1-7 16 0,1 3 2 16,-4 4 1-16,4-8 0 0,2 1 5 0,-3 0 0 0,0 5 1 0,-4-3 0 15,-4-2-19-15,-2 3-4 0,-3 4-1 0,0 0 0 16,0-7 0-16,-5 7 0 0,-5 0 0 0,-6 0 0 16,-5 0-9-16,-3-3-11 0,-2-2 3 0,-8 5 0 15,-6 0 8-15,-5 0 0 0,-2 0 0 0,-6 0 0 16,-5 0 0-16,0 0-12 0,-5-2 2 0,-3 2 0 15,0 0-8-15,-8 2-2 0,2-2 0 0</inkml:trace>
  <inkml:trace contextRef="#ctx0" brushRef="#br0" timeOffset="13644.3">22998 5544 1450 0,'0'0'129'0,"0"0"-103"0,2 0-26 0,4-5 0 15,-1 5 29-15,-5 0 1 0,5 5 0 0,-2-3 0 16,-3 10-30-16,5 0 0 0,-5 4 0 0,-5 10 0 15,-1-7 20-15,1 9-3 0,-5-2 0 0,-6 7 0 16,8-5-5-16,-11 3 0 0,1-3-1 0,5 7 0 0,-9 3-11 0,4-3 0 16,-3-2 0-16,2 0 0 0,-5 0 0 0,11-5 0 15,-3-2 0-15,0-5 0 0,6-2 0 0,-6 0 0 16,8-3 0-16,-3-4 8 0,3 0 8 0,-2-3 2 16,7-2 0-16,-2 1 0 0,2-4-6 0,3-4-2 15,3 7 0-15,5 0 0 0,2-2 1 0,6-5 0 16,3-5 0-16,-1 5 0 0,9 0-11 0,-1-2 10 15,3 2-10-15,-2-5 10 0,7 5-10 0,-5 0 0 16,6 0 0-16,-1 0 0 0,6-4 0 0,-1 1 0 16,1-1 0-16,-3 4 0 0,-2 0 0 0,7 0 13 15,-8 0-1-15,-2 0-1 0,2 4 10 0,-4-1 3 16,7 1 0-16,-11 1 0 0,8-3-14 0,-7 5-2 0,-9-7-8 0,1 0 12 31,0 12-108-31,-4-5-21 0,-4 0-5 0</inkml:trace>
  <inkml:trace contextRef="#ctx0" brushRef="#br0" timeOffset="14119.49">23916 5412 230 0,'0'0'20'0,"0"0"-20"0,0 0 0 0,0 0 0 16,0 0 208-16,0 0 38 0,0 0 7 0,-6 5 2 15,-4 2-182-15,2 5-36 0,0 4-7 0,-3 3-2 16,-2 7 20-16,0 0 3 0,-6 2 1 0,1 0 0 15,-1 10-1-15,3-5 0 0,-2-5 0 0,-1 7 0 16,9 3-18-16,-1-3-3 0,1-2-1 0,4 5 0 16,12 0-14-16,4-1-3 0,3-2-1 0,3-2 0 15,8-2-11-15,-3-8 0 0,8 3 0 0,6-5-519 16,7-2-108-16</inkml:trace>
  <inkml:trace contextRef="#ctx0" brushRef="#br0" timeOffset="15395.3">24829 5436 1587 0,'-8'-24'70'0,"5"22"15"0,3-3-68 0,0 5-17 0,0 0 0 0,0 0 0 15,3 0 48-15,12 0 7 0,-4 0 1 0,8 7 0 16,2-2-30-16,0 2-6 15,3 5 0-15,-3 2-1 0,5 0 9 0,1 0 3 0,-6 5 0 0,5 2 0 16,1 5-20-16,-1 0-11 0,3-3 12 0,3 8-12 16,-5-3 11-16,-6-2-11 0,5 0 10 0,-7 0-10 15,-9 2 10-15,4 0-10 0,-12 3 10 0,-4-8-10 0,-6 3 0 16,-8 0-10-16,-3 0 0 0,-7 0 0 16,-9 2-42-16,-2-2-9 0,0-2-2 0</inkml:trace>
  <inkml:trace contextRef="#ctx0" brushRef="#br0" timeOffset="17495.41">9932 6537 288 0,'0'0'12'0,"0"0"4"15,0 0-16-15,11 0 0 0,-3 0 0 0,3 0 0 0,-3 4 110 16,-1-4 19-16,4 0 4 0,2 3 1 15,3-3-85-15,0 4-17 0,5-4-3 0,-2 0-1 16,2 0-4-16,5 5 0 0,1-3-1 0,2-2 0 0,0 0 9 0,3 5 3 16,2-3 0-16,1-2 0 0,-1 0-5 0,0 0-1 15,1 0 0-15,-4 0 0 0,1 0-10 0,3 0-3 16,-4 0 0-16,1 0 0 0,-3 0-8 0,0-2-8 16,0-3 12-16,-2 5-12 0,-3 0 12 0,-3 0-12 15,-3-2 12-15,-2-3-12 0,0 5 24 0,0 5-3 16,-3-5 0-16,-2 0 0 0,-1-5 7 0,-2 5 0 15,0 0 1-15,-8 0 0 0,6 0-8 0,-6 0-1 16,5-4-1-16,-5 4 0 0,0 0-10 0,0 0-1 16,3-3-8-16,-3 3 12 0,0 0-12 0,0 0 9 0,0 0-9 0,0 0 8 15,-6 0-24-15,4 0-6 0,-1-4-1 0,3 4-429 16,0 0-87-16</inkml:trace>
  <inkml:trace contextRef="#ctx0" brushRef="#br0" timeOffset="18428.96">10157 7390 460 0,'0'0'20'0,"0"0"5"0,0 0-25 0,0 0 0 0,0 0 0 0,0 0 0 15,0 0 120-15,0 10 18 0,-2-3 4 0,2 9 1 16,2 1-88-16,1 2-18 0,-3-1-3 0,3 3-1 16,-3 8-5-16,0 4 0 0,2-5-1 0,-2 5 0 15,0-3-11-15,-2-1-1 0,-1 4-1 0,0 2 0 16,3-2-5-16,0-3-1 0,-2 1 0 0,-1 2 0 16,-2 0-8-16,2-5 8 0,-2 5-8 0,2-7 8 15,3 0 0-15,-2-1-8 0,-1-8 12 0,0 6-4 16,3-6-8-16,-2 2 0 0,-1-8 0 0,3-1-383 15,0 2-83-15</inkml:trace>
  <inkml:trace contextRef="#ctx0" brushRef="#br0" timeOffset="19215.83">10329 7299 831 0,'19'-3'36'0,"-6"-1"9"0,3 4-36 0,2-8-9 0,4 1 0 0,1 3 0 16,7 1 60-16,-1-4 11 0,2 3 1 0,4-3 1 15,2 4-13-15,3-2-4 0,5 5 0 0,-3 0 0 16,0 0-16-16,3-4-4 0,3 1-1 0,-1 3 0 15,4 3-22-15,2-3-4 0,0 4-1 0,2-4 0 16,-5 5-8-16,6-2 12 0,-1-3-12 0,4 0 12 16,-1 0-12-16,3 0 8 0,-3 4-8 0,0-4 8 15,0 0-8-15,3-4 0 0,3 4 9 0,-3 0-9 16,-3 7 0-16,0-7 8 0,-2 7-8 0,-1-7 0 16,-2 4 0-16,-3-1 0 0,-2-3 0 0,0 4 0 15,-9 3 0-15,1-4 0 0,-6 2 0 0,-5 2 0 16,1-7 0-16,-4 4 0 0,-2-1 0 0,-6 4 0 15,1-7 0-15,-3 7 0 0,-3-3 0 0,-2-1 0 16,-4 2 0-16,-1-1 8 0,-1-1-8 0,3 4 11 0,-3-7-2 0,-5 0 0 16,3 7 0-16,-3-7 0 0,5 7 5 0,-5-3 1 15,3 3 0-15,-3 1 0 0,0-8-7 0,0 7-8 16,0-7 11-16,-3 7-11 0,6 7 9 0,0-7-9 16,-3-7 0-16,-3 12 9 0,3-1-9 0,0-1 8 15,3 2-8-15,-3-1 8 0,-3 6-8 0,3 2 8 16,0 6-8-16,0 1 8 0,0 3 2 0,0-1 0 15,0 5 0-15,0 0 0 0,-3 0-10 0,1 2 8 16,-1 5-8-16,0 0 8 0,3 0-8 0,3 4 0 16,-3-4 0-16,0-4 0 0,3-1 0 0,-1-2 0 15,1 0 0-15,0 0 0 0,-3-5 0 0,2 3 0 16,1-10 0-16,-3 7 0 0,2-5 8 0,-2-1-8 16,3-1 12-16,0-2-4 0,-3-1 14 0,2-3 2 0,-2-1 1 15,0-5 0-15,0 3 11 0,-2-5 1 0,2 0 1 0,-3 0 0 16,3-7-11-16,-3 5-3 0,-2-5 0 0,0 2 0 15,2 3-7-15,-5-5-1 0,0 4-1 0,-2-1 0 16,-3-3-15-16,-1 0 11 0,-2 0-11 0,-2 0 10 16,-9 0-21-16,-2 0-4 0,-5 0-1 0,-8 0 0 31,-9 4-20-31,1-1-5 0,-5-3-1 0,-6 0 0 0,-5-3 12 0,-3 3 2 16,-3 3 1-16,-2-3 0 0,-3 0 7 0,1 0 2 0,-6-3 0 0,0-1 0 15,-6 4 18-15,1 0 8 0,-3 0-8 0,3-3 12 16,-3-1 20-16,8 4 3 0,0 0 1 0,5 0 0 15,6 0-2-15,2 0 0 0,11 0 0 0,5-5 0 16,10 5-17-16,9 0-3 0,8-2-1 0,4 2 0 16,9 0-117-16,5-5-24 0</inkml:trace>
  <inkml:trace contextRef="#ctx0" brushRef="#br0" timeOffset="22937.71">24368 5631 576 0,'5'-21'51'0,"-2"9"-41"0,-3 0-10 0,-3 3 0 0,-2 2 132 0,5 0 25 15,0 7 5-15,0 0 1 0,0-5-75 0,-3-2-16 16,-2 7-2-16,-3-5-1 0,3 3-45 0,-8 2-8 0,2 0-3 0,3 0 0 16,-2 7-1-16,2-7-1 0,5 0 0 0,-5 0 0 15,0 0 33-15,0 0 6 16,-2 0 2-16,2 0 0 0,-3 0-1 0,3 0 0 0,6 0 0 0,-6 0 0 16,0 5-10-16,0 2-1 0,0 2-1 0,3 3 0 15,-9 2-19-15,4 0-4 0,-1 0-1 0,1 5 0 16,-4 2-15-16,-4 5 8 0,5 0-8 0,-3 2 0 15,0-6 0-15,5 3 0 0,-5 8 0 0,-2-7 0 16,10 2 0-16,3 5 0 0,-1-7 0 0,-2 2 0 16,8-4 0-16,6-3 0 0,-4 0-8 0,6-2 8 15,-5-5 0-15,10 0-8 0,0-7 8 0,-5 0 0 16,8 0 0-16,-5-7 0 0,7 0 0 0,1-2 0 16,-1-10 0-16,1 3 0 0,-1-3 10 0,6-7-2 15,3 3-8-15,-9-8 11 0,3 3-11 0,3 2 12 0,-5-2-4 16,4 2 0-16,-4-4 0 0,-6-1 0 0,3 10-8 0,3-5 0 15,-9 5 0-15,-2-2 8 0,0-1-8 0,3 3 0 16,-3-4 0-16,-6 3 8 0,6 6-8 0,-8-5 0 16,0-3 0-16,0 3 0 0,5 0 0 0,-10 2 0 15,3-2 0-15,-6 5 0 0,5-10-8 0,-5 12-4 16,-3-5-1-16,3 3 0 0,-5-3 2 0,8 7 1 16,-8 3 0-16,2-3 0 0,3 5 10 0,-2-2-13 15,-9 2 5-15,3 2 8 0,6 3-14 0,-6 2 5 16,3 0 1-16,-3 0 0 0,0 7 8 0,5-2-10 15,-5 2 10-15,6-2-10 0,-1-3 10 0,3 3 0 16,-2 2-9-16,2-7 9 0,0 7 0 0,0-2 0 0,5-5-9 0,1 5 9 16,-4-5 0-16,4 0 0 0,-4 0 0 0,6 5 0 15,0-10 0-15,0-2 0 0,0 0 0 0,0 7 0 16,0-7 10-16,8 5-10 0,0-3 10 0,3-2-10 16,5 0 13-16,0 0-3 0,2-2-1 0,3-3 0 15,-2-2-9-15,7 5 0 0,1-7 0 0,7-1 0 16,-5 3 0-16,8-5 8 15,-2 5-8-15,2 0 0 16,-3 0-22-16,0 2-10 0,-4 5-1 0</inkml:trace>
  <inkml:trace contextRef="#ctx0" brushRef="#br0" timeOffset="25212.39">10141 8357 172 0,'0'0'8'0,"6"5"1"16,-1-3-9-16,0-2 0 0,3 0 0 0,0 5 0 0,3-5 81 0,-3 0 15 16,2 2 2-1,4 3 1-15,-1-5-14 0,-3 0-2 0,1 0-1 0,2 0 0 16,3 0-4-16,3 0-1 0,2 0 0 0,0 4 0 0,3-1-27 0,2-3-6 16,3 7 0-16,0-7-1 0,6 5-18 0,-1-3-3 15,9 3-1-15,-1-3 0 0,3 5-10 0,0-2-3 16,0 2 0-16,5 0 0 0,-2-7-8 0,5 7 0 15,0-7 0-15,-1 5 0 0,7-3 0 0,-4-2 8 16,1 0-8-16,-1 0 8 0,4-2-8 0,1-3 0 16,4 3 0-16,-1 2 8 0,-2-5-8 0,0 5 12 15,-3-3-12-15,3-1 12 0,0 4 4 0,-3 0 0 16,-2 0 1-16,-3 4 0 0,0-1-1 0,-3-3-1 16,0 7 0-16,-5-7 0 0,0 5-15 0,-5-5 0 0,0 0 0 0,-6 2 0 15,0-2 0-15,-2 0 0 0,-3 0 0 0,-5 0 0 16,0 0 9-16,-3 5-1 0,-3-5 0 0,-2-5 0 15,0 5-8-15,-3 0 10 0,-2 0-10 16,0 0 10-16,-3 0-10 0,-3 0 0 0,-5 0 0 0,0 0-462 16,0 0-94-16</inkml:trace>
  <inkml:trace contextRef="#ctx0" brushRef="#br0" timeOffset="28089.14">17198 8578 864 0,'0'0'76'0,"0"0"-60"16,0 0-16-16,0 0 0 0,8 0 80 0,-3-2 14 16,3 2 2-16,3-5 1 0,5 5-50 0,2-2-11 15,-2-3-1-15,5 3-1 0,3-3-22 0,2 5-4 16,3-3 0-16,1-1-8 0,4 4 45 0,3 0 3 0,5-5 0 0,1 3 0 15,2 2-7-15,2 0-1 0,6-5 0 0,3 5 0 16,-1-7-1-16,6 7-1 0,3-2 0 0,-1-3 0 16,1 5-25-16,-1-2-5 0,3 2 0 0,3 0-8 15,-3 0 11-15,3 0-11 0,-5-5 10 0,-1 5-10 16,1 0 17-16,-1 0-2 0,1 0-1 0,-4 0 0 16,-4 0 14-16,0 0 4 0,-6 0 0 0,0 0 0 15,0 0-20-15,-2 5-3 0,-6-5-1 0,-2 2 0 16,-3-2-8-16,-5 0 0 0,-3 5 0 0,0-5 0 15,-3 2 12-15,-2-2-2 0,0 0-1 0,-3 0 0 16,3 0-1-16,-3-2 0 0,3 2 0 0,-5 0 0 16,-4 0-50-16,1-5-10 15,0 3-3-15,-3 2 0 0,1-5 101 0,-1 5 20 0,0-3 4 0,-2-1 1 16,2 1-39-16,-5-1-8 0,0 4-2 0,0-5 0 16,-3 3-22-16,-2-3 0 0,2 3 0 0,-2-3 0 0,-3 5 12 0,5-2-3 15,-2-3 0-15,2-2 0 0,-3 7-9 0,4-7 0 16,-1 0 0-16,3 2 0 0,-3-2 0 0,3 0 0 15,0-3 0-15,0-1 0 0,3-1 0 0,-1-2 0 16,4 0 0-16,-4-5 0 0,3 2 8 0,1-1-8 16,-1-4 0-16,0-1 8 0,3-5-8 0,0 2 0 15,0-7 9-15,-3 5-9 0,0-1 0 0,0-1 8 16,-2 2-8-16,-3-5 0 0,-3-3 0 0,0-1 9 16,3 4-9-16,-5 2 0 0,2-2 0 0,1 1 0 15,-4 3 0-15,4-1 0 0,-4-3 0 0,3 5 0 16,-2-5 0-16,2 7 0 0,-5-7 0 0,0 5 0 0,0 2 0 15,0 2 0-15,0 1 10 0,-5 2-10 16,0-1 8-16,-3-3-8 0,-8 6 12 0,0 2-4 16,-2 1 0-16,-1 2 0 0,-5-5-8 0,-2 5 0 0,-1 0 0 0,-4 4 0 15,-1-2 0-15,0 1 0 0,-2 4 0 0,-3 0 0 16,-3-5 0-16,0 5-9 0,1 4 9 0,2-1 0 16,0 1 0-16,-1-4-8 0,4 3 8 0,-3-3 0 15,0-1-8-15,-3 1 8 0,1 3-12 0,-1 1 12 16,0-4-13-16,1 0 4 0,-1 0 1 0,3-5 0 15,2 1 8-15,-4-3 0 0,-1-1 0 0,0 1 0 16,-2 3 0-16,2-4 0 0,3 4 0 0,-2 1 0 16,2-1 0-16,0-4 0 0,0 4 0 0,2 4 0 15,-2-7 0-15,3 2-10 0,-3 5 10 0,-3 0 0 16,3 4-71-16,0-1-7 0,-3-3-2 0,0 7 0 16,1-8 108-16,-4 6 22 0,-2-3 4 0,1-2 1 15,-1 7-47-15,-3-4-8 0,-2-6 0 0,-1 6 0 0,4-3 0 0,2-1 0 16,2-3 0-16,4 4 0 0,-4-7 22 0,4 6 0 15,4 1 0-15,4-4 0 16,1 4-22-16,7 4 8 0,1-1-8 0,1 4 0 0,5-8 0 0,1 8 0 16,1 0 0-16,6 0 0 0,0 8 0 0,1-4-13 15,1-1 3-15,4 4 1 0,-1-3 9 0,-2 3 0 16,-1 0 0-16,1 5 0 0,0-2 0 0,-1 1 0 16,-1 1 0-16,1-2 0 0,1 4-8 0,0-3 0 15,-1 1 0-15,1 2 0 0,-3 0 8 0,3 1 0 16,0-1 0-16,-1 0 0 0,1 9-12 0,0-2 4 15,-1 1 0-15,1 3 0 0,0 4-3 0,0 1 0 16,-3-6 0-16,2 6 0 0,-2-1-3 0,0 4-1 0,0-1 0 0,1 4 0 16,-4 4 1-16,0 0 0 0,1 0 0 0,-1 0 0 15,-5 0 55-15,3 4 11 0,5-8 3 0,-2 4 0 16,-1 0-47-16,0 0-8 0,-2-5 0 0,5 5 0 31,3 0-56-31,0 0-7 0,-9-7-1 0,7 7 0 0,-1-7 52 0,-3 0 12 0,-5-5 0 0,6 5 0 16,2-7 0-16,2-1 0 0,1-3 0 0,0-1 0 15,-3-2 0-15,2-3 0 0,4 3 0 0,-1-7 0 16,-5 2 15-16,6-7-4 0,-1 5-1 0,0-5 0 16,1 0-10-16,-1 0 0 0,-2-5 0 0,5 7 8 15,0-6-8-15,0-3 0 0,-3 7 0 0,3-7 0 16,5 7 0-16,1-2 0 0,-6-5 0 0,5 2 0 16,3 3-9-16,0-3 9 0,0-2-12 0,0 0 12 15,2-2 0-15,4 2 0 0,-1 0 0 0,3-5 0 0,-3 5-14 16,3 0 1-16,10 0 0 0,6 0 0 0,2 0 13 0,3 0 15 15,3 0-3-15,2 5-1 0,6-5-11 0,5 0 0 16,3 2-12-16,2 3 12 0,3 2-17 0,2 5 4 16,3-5 1-16</inkml:trace>
  <inkml:trace contextRef="#ctx0" brushRef="#br0" timeOffset="29671.28">14475 7760 1036 0,'-5'-12'46'0,"2"9"10"0,1-1-45 0,-1-3-11 0,3 4 0 0,0 3 0 15,3-4 68-15,2-3 12 0,-2 2 3 0,7 3 0 16,1-3-56-16,-1 5-11 0,4-3-3 0,-1-1 0 16,5 1 28-16,4-1 6 0,4 1 1 0,1-1 0 15,4 4-8-15,4-3-2 0,2-1 0 0,5 4 0 16,3 0-5-16,5-5-1 0,9 3 0 0,1 2 0 15,4 0-12-15,2-5-4 0,0 5 0 0,0 0 0 0,3 0-16 16,3-3 8-16,-1 3-8 0,-2 0 0 0,0 0 0 0,-6 0 0 16,-2-4 0-16,2 4 0 0,1 0 15 0,-3 0-4 15,-6 0-1-15,-4 0 0 0,-1 4 6 0,-5-1 0 16,-3-3 1-16,3 0 0 0,-5 0-6 0,-3 0-2 16,-5 0 0-16,-1 5 0 0,1-5-9 0,-5 2 0 15,-6-2 0-15,0 0 0 16,-3 0-19-16,-4 0-9 0,-1 0-1 0,-5-2-548 15,-3 2-110-15</inkml:trace>
  <inkml:trace contextRef="#ctx0" brushRef="#br0" timeOffset="29912.64">16248 7454 1422 0,'16'-3'63'0,"-16"3"13"0,0 0-61 0,0 0-15 0,8-4 0 0,0 1 0 15,-8 3 24-15,10 3 3 0,1 4 0 0,8 5 0 16,-1-5-12-16,1 0-3 0,2 0 0 0,0 0 0 16,0 5-24-16,-2-5-4 0,-1 7-2 0,-2-3 0 15,2 4 18-15,-2-4 0 0,-5-1 0 0,-3 2 0 16,-3 2 0-16,0 0 0 0,-5-3 0 0,-5 1 0 16,-3-2 0-16,-5 4 17 0,0-7-3 0,-11 5-1 15,-8-5-5-15,0 7-8 0,1-2 11 0,-4-5-471 16,-4 7-95-16</inkml:trace>
  <inkml:trace contextRef="#ctx0" brushRef="#br0" timeOffset="30331.52">14684 7470 1526 0,'16'-11'68'0,"-8"6"13"0,3 10-65 0,-1-5-16 15,4 2 0-15,1 3 0 0,-1-1 20 0,-1 3 0 0,0 0 0 16,-5 3 0-16,0 2-9 0,-5-1-2 0,-6 3 0 0,-2 1 0 15,-6-1-1-15,-2 4 0 0,-3-3 0 0,-5 6 0 16,-8-2-8-16,-3-1 10 0,-5-1-10 0,0 2 10 16,3-1-10-16,-3-3 0 0,-3-1 0 0,3-3 8 15,-6-1 27-15,4 2 5 0,-4-1 0 0,6-4 1 16,0 3 8-16,8-5 2 0,0 6 0 0,3-4 0 16,2 0-25-16,8 0-5 0,3-4-1 0,5 4 0 15,-3-2-20-15,9 2 9 0,2-3-9 0,5 3 0 16,3-4 0-16,5 4 0 0,3-3 0 0,5-1 0 15,6-3 11-15,2 5-11 0,5 2 10 0,6 0-10 16,-3 0 0-16,5 0-18 0,0 5 2 0,3-5-910 16</inkml:trace>
  <inkml:trace contextRef="#ctx0" brushRef="#br0" timeOffset="31291.87">10478 8416 730 0,'10'-5'32'0,"-2"5"8"16,3-2-32-16,2 2-8 0,0-5 0 0,0 5 0 16,6-2 56-16,-1 2 9 0,1-5 3 0,5 5 0 0,2 0 9 0,3 0 3 15,6 0 0-15,2 0 0 0,5 5-20 0,3-5-3 16,3-5-1-16,5 5 0 0,2 0-17 0,6 0-4 16,-3 0-1-16,3 0 0 0,3 0-17 15,2-2-3-15,0-3-1 0,-3 5 0 0,1 0-5 0,-3 0 0 16,-3-3-8-16,3-1 12 0,-3 1-12 0,0-1 0 15,-2 4 8-15,-3-5-8 0,-3 3 0 0,-2-3 0 16,-6 3 0-16,0-3-10 0,-2-2 10 0,-6 5 16 16,-2-3-4-16,-6 5-1 0,-4-3 0 0,-4 3 0 15,-2-4 0-15,-5 4 0 0,-3 0 5 0,-6 0 0 16,-2 0 1-16,0 0 0 0,0 0-17 0,-5-3 10 16,0-1-10-16,-3 4 8 0,0 0-8 0,0 0 0 0,0-5 0 0,0 5 8 15,0-2-8-15,3 2-11 0,5 0 3 0,-6 0-791 16</inkml:trace>
  <inkml:trace contextRef="#ctx0" brushRef="#br0" timeOffset="35280.71">17126 6600 288 0,'0'0'25'0,"0"0"-25"0,-5 2 0 0,5-2 0 15,0 0 64-15,0 0 8 0,0 0 2 0,0 0 0 16,0 0-58-16,0 0-16 0,8 0 0 0,-8 0 8 16,0 0 12-16,0 0 1 0,5 0 1 0,-5 0 0 15,0 0 41-15,0 0 8 0,0 0 1 0,6 7 1 16,-1-7-8-16,3-2-1 0,-3-3-1 0,6 5 0 16,-1 0-7-16,6 0-2 0,0 0 0 0,5 0 0 15,3 0-14-15,3 0-2 0,4-2-1 0,6-3 0 16,6 5-7-16,4-4-2 0,4 1 0 0,2 3 0 0,-1-4 2 0,4 4 0 15,5-3 0-15,-3-1 0 0,-2-3-9 0,-1-1-1 16,-5 8-1-16,-2-2 0 0,-6-3-2 0,-2 5 0 16,-8 0 0-16,-3 0 0 0,-3-2-17 0,-2 2 0 15,-3 2 0-15,-5 5-9 0,-2-7 9 0,-4 0 0 16,1 5 0-16,-6-5 0 0,-5 0 0 0,0 0 0 16,0 0 0-16,0 0 0 0,-8 3 0 0,-3 1 0 15,1-1 0-15,-3 1 0 0,-3-1 0 0,-3-3-8 16,-2 0 8-16,0 0-8 0,-6 4 8 0,-2-4 9 15,-2 0-1-15,-4 0-8 0,-4 3-13 0,-1 1-10 0,0-4-1 16,0 0-1-16,-2 0 9 0,2 5 1 16,-2-3 1-16,0-2 0 0,-1 5 4 0,4-3 1 0,-1-2 0 0,0 5 0 15,6-5 9-15,-3 0 0 0,5 0 0 0,3 0-8 16,3 3 8-16,2-3 0 16,0 4 10-16,0-4-10 0,3 0 0 0,0-4 0 0,8 4 0 0,-3 0 0 15,5 4 0-15,1-4 0 0,4-4-11 0,1 4 11 16,5 0 0-16,0 0 0 0,0 0 0 0,0 0 0 15,11 0 0-15,-1 0 0 0,3 4 0 0,24-8 0 16,-15 1 0-16,7-2 12 0,0 3-4 16,3-3-8-16,5 5 0 0,2-7 0 0,4 7 0 15,2 0 0-15,-3-4 0 0,0 1 0 0,3-1 0 16,-2 1 12-16,-1-1-2 0,0-3-1 0,-2 7 0 16,2-3 7-16,-2-2 0 0,-6 5 1 0,-2 0 0 15,-5 0 1-15,-4-2 0 0,-4 2 0 0,-3 0 0 16,0 2-8-16,-8-2-2 0,-3 0 0 0,-5 0 0 0,0 0-8 0,0 0 0 15,0 0-10-15,0 0 10 0,0 0 0 0,-5 8 0 16,-6-8 0-16,0 7 10 0,-4-3-10 0,-1-1 0 16,-3-3-10-16,-5 0 10 0,-5 4-13 0,0-4 3 15,-3 0 1-15,-2 3 0 0,2 1 9 0,-5-4-13 16,-3 0 5-16,1 0 8 0,-1 5-9 0,-2-3 9 16,2 5 0-16,0-7 0 0,1 0-8 0,2 0 8 15,5 5 0-15,3-2 0 0,0-6 0 0,5-2 0 16,0 5 0-16,0 0 0 0,6 5 0 0,2-2 0 15,3 1 0-15,2-4 0 0,3 0 0 0,0 0-8 16,8 0 8-16,0 0 0 0,0 0 0 0,8-4 0 16,3 4-8-16,2 0 8 0,5-3-8 0,4-2 8 0,1 5-12 15,7-2 12-15,1-3-9 0,4 5 9 0,2-7 0 0,2 7-9 16,1-4 9-16,2 1 0 0,1 3 0 0,2 0 0 16,-3-4 0-16,3 1 0 0,0-1 0 0,-3 4 8 15,1-7 14-15,-6 7 3 0,-3 4 1 0,-2-1 0 16,-3-3-26-16,-5 0-19 0,-6 7 3 0,-2-7 1 15,-3 0 15-15,-5 0 0 0,-8 0 0 0,0 0 10 16,0 0-1-16,0 0 0 0,-5 0 0 0,0 0 0 16,-6 0-1-16,-2 4-8 0,-3-4 12 0,-2 0-4 15,-4 3-8-15,1 1 0 0,0 1 0 0,-3-3 0 16,-2-2 0-16,-1 0 0 0,1 0 0 0,-1 7 0 16,-2-7-8-16,0 5 8 0,0-5-10 0,0 0 10 15,0 3-13-15,-3-3 3 0,0 0 1 0,1 0 0 16,2 0 9-16,-1 0 0 0,-1-3 0 0,-1 3-8 0,6-5 8 15,-1 5 0-15,6 0 0 0,2 0-8 0,3 0 8 16,3 0 0-16,3-2 0 0,4 2 0 0,1 2 0 0,5-2 0 16,0 0 0-16,0 0-8 0,0 0 8 0,8 0 0 15,5 0-9-15,0 0 9 0,6 0 0 0,0 0 0 16,2 0-9-16,3 0 9 0,-1-2 0 0,1 4 0 16,3-2-8-16,2-2 8 0,0-3 0 0,0 5 0 15,0 0 0-15,3-2 9 0,2-3-9 0,3 1 0 16,0 4 0-16,0-3 8 0,0-1 110 0,0-3 22 15,3 7 4-15,0-3 0 16,-6-1-220-16,-2-4-44 0,-3 1-8 0,-3 5-3 0,-2-3 107 0,-5 5 24 16,-3 0 0-16,0 0 0 0,-6 0 0 0,-5-4 8 15,-5 4-8-15,0 0 9 0,0 0 3 0,0 0 0 16,-5-3 0-16,-3 3 0 0,-5 0-12 0,0 0 10 0,-3 0-10 16,0 0 10-16,-3 0-10 0,1 0 0 0,-3 0 0 0,0 0 8 15,-3 3-8-15,3-3 0 0,-6 0 0 0,1 4 0 16,-3 1 0-16,-1-3 0 0,-1 3 0 0,-1-3 0 15,-2-2-15-15,-1 0 5 0,3 0 1 0,-2 0 0 16,2 0 9-16,-2 0-13 0,0 5 5 0,2-2 8 16,3-3-12-16,5 4 12 0,0-4-10 0,3 3 10 15,2 1-12-15,3-1 12 0,6-6-13 0,2 3 5 16,3 3-8-16,5-3 0 0,-3 4-1 0,3-4 0 16,0 0-1-16,0 0 0 0,5 0 0 0,6 0 0 15,5 3-2-15,0 1 0 0,0-8 0 0</inkml:trace>
  <inkml:trace contextRef="#ctx0" brushRef="#br0" timeOffset="39880.87">10284 8411 1029 0,'-5'-7'45'0,"2"5"11"0,-2-3-45 0,2 3-11 16,1-3 0-16,2 5 0 0,0 0 0 0,0 0 0 15,0 0 0-15,0 0-11 0,8 0 11 0,0-3-10 16,0-1 10-16,-3 4-10 0,6-3 40 0,-4-1 8 15,4 4 2-15,2-5 0 0,3 3 15 0,0 2 3 16,3 0 1-16,4 0 0 0,1 0-29 0,8 2-6 16,2 3 0-16,9-5-1 0,4 0 9 0,4 4 3 0,1-1 0 0,4 4 0 15,0-7-35-15,4 5 0 0,4-5 0 0,-1 2-9 16,1-2 18-16,-1 0 4 0,-2 0 1 0,0 0 0 16,3-7-14-16,-1 7 0 0,-2-7 0 0,-3 4 0 15,-2-6 14-15,-6 7 6 0,0-3 2 0,1-2 0 16,-6 0 4-16,2 5 1 0,-2-3 0 0,-2 2 0 15,-4-1-8-15,1 4-2 0,-6-3 0 0,1-1 0 16,-6 4-8-16,0 0-1 0,-3-5-8 0,-2 5 12 16,-3-2-12-16,-5-3 9 0,-3 5-9 0,1 0 8 15,-4 0-8-15,-2 0 0 0,-8 0 0 0,0 0-11 16,0 0-13-16,0 0-4 0,-8-2 0 0,0 4-503 16,-5-2-101-16</inkml:trace>
  <inkml:trace contextRef="#ctx0" brushRef="#br0" timeOffset="41501.07">9417 6657 345 0,'0'0'15'0,"0"0"4"0,0 0-19 0,0 0 0 16,0 0 0-16,5 0 0 0,-5 0 124 0,10 0 20 15,1 0 5-15,0 0 1 0,2 0-75 0,0 4-15 16,6-1-4-16,2 1 0 0,-3-4 11 0,3 0 1 16,6 3 1-16,-1-3 0 0,3 4-40 0,3-4-8 15,3 0-1-15,2 3-1 0,0 1-2 0,2 3 0 16,4-7 0-16,-1 8 0 0,0-1-17 0,1 0 10 0,4 0-10 16,1-3 8-16,2 3-8 0,0 0 0 0,3-2 0 0,0 2 8 15,0-4-8-15,0 4 0 0,0-7 9 0,3 0-9 16,-1 4 8-16,3-4-8 0,-5 3 8 15,0-3-8-15,0-3 12 0,0 3-3 0,3-4 0 0,-3 1 0 16,-1-1 7-16,-4 4 0 0,0-7 1 0,-1 4 0 16,-2-2 4-16,-2 5 1 0,-1-7 0 0,0 0 0 15,1 0-7-15,-1 3-2 0,3 4 0 0,0-7 0 16,-3 0-13-16,-2 4 11 0,0-2-11 0,-3 5 10 16,0-7-10-16,-3 7 0 0,1 0 0 0,2 0 8 15,-6-7-8-15,1 3 0 0,-3-3 0 0,-2 7 0 16,-1-3 0-16,-5 3 0 0,0 3 0 0,-2-3 0 15,-3-3 0-15,-3-1 0 0,-2 1 9 0,-1-2-9 16,-2 5 13-16,-3-2-1 0,-5 2-1 0,0 0 0 0,0 0 1 0,0 0 0 16,0 0 0-16,0 0 0 0,0 0-12 0,0 0 0 15,-5 2 0-15,-3-2 8 16,0 0-37-16,-2 0-8 0,-1 0-2 0,1 0-748 16</inkml:trace>
  <inkml:trace contextRef="#ctx0" brushRef="#br0" timeOffset="53104.47">3694 10116 403 0,'0'0'17'0,"0"0"5"0,-6-7-22 0,1 0 0 0,2 2 0 0,1-2 0 15,2 7 156-15,5-2 28 0,6-3 4 0,-1 3 2 16,6-3-138-16,8 3-28 0,8-3-6 0,5 0-1 15,5 5 15-15,11-2 4 0,5 2 0 0,8 0 0 16,6 0 2-16,2 2 1 0,5 3 0 0,3-5 0 16,3 7-14-16,2-2-2 0,-2-3-1 0,2 5 0 0,0 0 1 15,1-7 0-15,-4 5 0 0,4-3 0 0,-4-2-1 0,1-2 0 16,0 2 0-16,-1-5 0 0,-4 5 2 0,2-7 0 16,-3 5 0-16,-5-5 0 0,-2 2-7 0,-4-2-1 15,-4 7 0-15,-8-7 0 0,-4 2 5 0,-7 3 1 16,-8-3 0-16,-2-2 0 0,-6 5 8 0,-5-3 2 15,-8 5 0-15,0-7 0 0,-3 7 12 0,-5-2 2 16,-6-3 1-16,-2 5 0 0,0 0-14 0,-5 0-2 16,-3-5-1-16,-2 5 0 15,2 5-157-15,-6 0-31 0,1-3-6 0</inkml:trace>
  <inkml:trace contextRef="#ctx0" brushRef="#br0" timeOffset="54304.77">8234 9117 770 0,'-13'-5'68'16,"5"5"-54"-16,8 0-14 0,0 0 0 15,-6-5 25-15,6 5 3 0,3 0 0 0,-3 0 0 0,0 0-1 0,0 0 0 16,0 0 0-16,3 5 0 16,2 2 33-16,-2 5 6 0,-9-3 2 0,4 10 0 0,-1-5-12 15,0 5-3-15,3 2 0 0,0 5 0 16,-2 0-20-16,4 2-4 0,1 0-1 0,-3 5 0 0,-11 0-17 0,4 7-11 15,4 0 12-15,-2 0-12 0,-6 5 11 0,3-3-11 16,0-2 10-16,0 0-10 0,0 0 18 0,0-5-2 16,-2 5-1-16,2-7 0 0,0 5 7 0,-3-3 2 15,1-2 0-15,-1 0 0 0,6-5-2 0,0 0 0 16,-3 3 0-16,0-5 0 0,0-3-11 0,2 3-3 16,-2-5 0-16,3 3 0 0,-3-3-8 0,6 0 0 15,2-2 0-15,-3 0 8 0,0-3-8 0,1 3 0 16,2-5 0-16,2 0 0 15,1-2-112-15,0 2-17 0</inkml:trace>
  <inkml:trace contextRef="#ctx0" brushRef="#br0" timeOffset="55098.62">8041 10224 684 0,'-8'7'60'0,"0"-2"-48"15,5 2-12-15,1 5 0 0,-4-3 13 0,4 10 0 16,-4 0 0-16,4 2 0 0,-1 7 41 0,-5-2 8 16,-3 2 2-16,4 5 0 0,1 0 22 0,-2 0 5 15,-2 2 1-15,-1 5 0 0,3 0-36 0,-2 5-6 16,-1 2-2-16,-5-5 0 0,-5 3-19 0,5-3-4 0,8 3-1 15,-2-5 0-15,-6 2-12 0,3-2-4 0,7 0 0 16,-2 0 0-16,-2 0-8 0,4 0 8 0,6-2-8 0,-2-3 8 31,-1-2-45-31,-2 2-10 0,0-2-1 0</inkml:trace>
  <inkml:trace contextRef="#ctx0" brushRef="#br0" timeOffset="55810.59">8477 11951 691 0,'6'0'61'0,"-6"0"-49"0,0 0-12 0,0 0 0 16,10 0 88-16,3 4 14 0,1-4 3 0,4 3 1 16,6-3-42-16,5 0-9 0,8 4-2 0,5-4 0 15,3 0 9-15,11 0 2 0,5-4 0 0,5 1 0 16,11-1-20-16,-1 4-4 0,4-3-1 0,4-2 0 15,6 5-15-15,-2-2-2 0,-4-3-1 0,1 5 0 0,0-4 3 0,-3 1 1 16,0 3 0-16,-3 0 0 0,-5 0 8 0,66-7 37 16,-76 3-35-16,-3 1 8 0,-3-1 1 15,-5 1 1-15,-3-1 0 0,-5-4-1 0,-2 1 0 16,-6 3 0-16,-6 1 0 0,1-1-8 0,-8 4-3 16,0-3 0-16,-8-1 0 0,-3 4-17 0,0-3-3 15,-5 3-1-15,0-4 0 0,-3 4-2 0,-5 0-1 16,0 0 0-16,-5 0 0 15,-6 0-145-15,1 7-28 0</inkml:trace>
  <inkml:trace contextRef="#ctx0" brushRef="#br0" timeOffset="56591.29">11737 8886 230 0,'-5'-7'10'0,"-1"7"2"0,4-2-12 0,2 2 0 15,0 0 0-15,0 0 0 0,0 7 239 0,0 2 45 16,5 3 8-16,-2 7 3 0,2-5-219 0,0 7-44 16,3-2-9-16,3 7-2 0,-1 0 10 0,1-3 1 15,2 8 1-15,-2-8 0 0,2 8 0 0,-2-5 0 16,-1-3 0-16,3 3 0 0,1-5-1 0,-6-2-1 15,-3 2 0-15,0-4 0 0,3-3-12 0,-5 0-3 16,2-7 0-16,0 7 0 0,1-7-16 0,-4 0 10 0,1 0-10 0,-1-2-524 31,-2-5-109-31</inkml:trace>
  <inkml:trace contextRef="#ctx0" brushRef="#br0" timeOffset="56862.57">11483 8964 1324 0,'-11'-19'59'0,"9"12"12"0,-1 2-57 0,-2 3-14 0,2-3 0 0,0 3 0 15,3 2 32-15,0 0 4 0,0 0 1 0,8-5 0 16,3 5-21-16,5-2-4 0,-3-3 0 0,3 3-1 16,2-3 22-16,4 3 5 0,-4-3 1 0,6-2 0 15,0 0 10-15,2-5 3 0,1 5 0 0,2-7 0 16,3 2-16-16,-3-2-2 0,0 0-1 0,0 2 0 15,-3 3-17-15,1-3-3 0,-3 10-1 0,-6-3 0 0,1 5-12 0,-3 0 0 16,-3 7 0-16,0-2 0 0,-2 2 0 0,-3 2 0 16,-3 3 0-16,0 2 0 0,-2 0 11 0,2 5-11 15,-2 2 12-15,-1 3-604 16,4-1-121-16</inkml:trace>
  <inkml:trace contextRef="#ctx0" brushRef="#br0" timeOffset="-88244.88">19161 11925 403 0,'0'0'36'0,"0"0"-36"16,0 0 0-16,0 0 0 0,11 0 80 0,-3 0 8 0,-3 0 3 0,6 0 0 15,-4 0-41-15,7 0-8 0,-1 0-2 0,0 0 0 16,3-3-9-16,0 3-3 0,5 0 0 0,0-4 0 16,0 4 16-16,6-3 4 0,5-1 0 0,-1-3 0 15,1 4 9-15,5-2 3 0,5-2 0 0,3 0 0 16,3 3-26-16,2-3-5 0,3 4-1 0,0-1 0 15,3-4-1-15,-3 6-1 0,0-3 0 0,-3 5 0 16,0 0-26-16,0 0 0 0,-2 5 0 0,5-3 0 16,0 3 15-16,2 2 10 0,1 0 3 0,-6 0 0 15,1 0-1-15,-1 0 0 0,-3 1 0 0,1-1 0 0,0 0-9 0,-1 0-2 16,-4 0 0-16,-1 4 0 0,-5-6-8 0,0-2-8 16,0 4 9-16,0-7-9 0,5 4 12 0,-4-1-4 15,-7-3-8-15,1-3 12 0,0 3-12 0,0 0 9 16,-3-4-9-16,-3 4 8 0,-2-7-8 0,-3 7 10 15,-2-3-10-15,-4-2 10 0,-1 3-10 0,-1-3 0 16,-3-2 9-16,-2 7-9 0,-2-4 12 0,-1 1-3 16,0-1 0-16,-2 4 0 0,-3-7-9 0,0 7 0 15,0 0 0-15,0 0 0 0,-3-3 0 0,-2-1 0 16,2 1 0-16,-2-2-564 16,-3 3-119-16</inkml:trace>
  <inkml:trace contextRef="#ctx0" brushRef="#br0" timeOffset="-87294.56">22423 10605 1544 0,'0'0'68'0,"-7"-7"15"0,7 7-67 0,-8 0-16 0,2 0 0 0,1 5 0 16,2-3 38-16,-2 5 4 0,0 0 1 0,-1 5 0 15,4 0-12-15,-3 4-3 0,2-2 0 0,0 10 0 16,1-3-5-16,2 0-2 0,-3 1 0 0,3 1 0 15,3-2-10-15,-1 5-3 0,4-5 0 0,-6-2 0 16,7 2-20-16,1-2-5 0,0-5-1 0</inkml:trace>
  <inkml:trace contextRef="#ctx0" brushRef="#br0" timeOffset="-87107.07">22595 10699 1450 0,'-5'-7'32'0,"5"7"6"0,-3 0 2 0,3 0 1 0,0 0-33 0,0 5-8 16,-2-3 0-16,-1 5 0 0,3 0 27 0,-5 5 3 15,5-5 1-15,-3 5 0 0,-2-5-8 0,5 7-2 16,-3-7 0-16,-5 7 0 0,8-2-7 0,-2 2-2 16,-4 0 0-16,6-2-504 15,-5 2-102-15</inkml:trace>
  <inkml:trace contextRef="#ctx0" brushRef="#br0" timeOffset="-86933.53">22262 10899 1551 0,'5'-7'68'0,"-5"7"16"0,6 0-68 0,2-4-16 0,0 1 0 0,5 3 0 15,5-5 42-15,1 5 5 0,-1 0 1 0,3-2 0 16,9 2-17-16,-4-5-3 0,0 5-1 0,1 5 0 15,-1-3-27-15,6 3 0 0,-3 2-14 0</inkml:trace>
  <inkml:trace contextRef="#ctx0" brushRef="#br0" timeOffset="-86307.61">20780 12092 806 0,'3'-3'72'0,"0"-8"-58"0,5 3-14 0,-3 1 0 16,3-4 140-16,-3 4 24 0,0 0 6 0,1 0 1 15,-1-1-51-15,-2 4-11 0,5 1-1 16,-6-1-1-16,6 4-31 0,-5 0-5 0,-3 0-2 0,5 0 0 15,0 0-30-15,-5 0-7 0,6 4 0 0,-1 3-1 16,-2 1-16-16,-3 3-3 0,2-1-1 0,1 1 0 16,-3-4-2-16,0 8 0 0,-3-4 0 0,3-1 0 15,-2 2-9-15,2-1 10 0,-3-4-10 0,3 0 10 16,-3 0-10-16,1 5-16 0,2-9 4 0,0-3 1 16,0 0-7-16,0 0-2 0,0 0 0 0,0 0 0 15,0 0 4-15,8-3 0 0,-3-4 0 0,0-2 0 16,3 2 2-16,-3 0 1 0,3 0 0 0,-2 0 0 0,2 4 3 0,0-2 1 15,-1 1 0-15,-1 1 0 0,-1 6 9 0,3 1 0 16,3 1 0-16,-1-2 0 0,3 4 0 0,1-3 9 16,4 3-9-16,3 0 0 0,3 0 0 0,-5-2 0 15,2 2 0-15,0-4 0 0,0 1 8 0,6-1 0 16,-6-3 1-16,3 0 0 0,-3 0-9 0,0-3-9 16,-3-1 9-16,1-3-13 0,-3-1 13 0,-3 1 8 15,0 3 0-15,-2-6-8 0,-6-1 13 0,0-1-4 16,-2 5-1-16,0-3 0 0,-6 3-22 0,0-5-5 15,-2 5-1-15,-3 3-584 16,0 1-118-16</inkml:trace>
  <inkml:trace contextRef="#ctx0" brushRef="#br0" timeOffset="-85513.44">19317 12122 864 0,'0'0'38'0,"0"0"8"16,0 0-37-16,6-4-9 0,-6 4 0 0,0 0 0 15,0 0 168-15,0-8 31 0,0 4 6 0,0 4 2 0,-3-3-105 0,0-1-21 16,-5 1-4-16,0-1-1 0,-5 4-28 0,-3 0-7 16,-2 0-1-16,-6 4 0 0,-3-1-26 0,-4-3-6 15,-6 4 0-15,0-4-8 0,0 7 17 0,-6-7-3 16,1 5-1-16,-3-2 0 0,-3-3 7 0,1 0 2 16,-4 4 0-16,1-4 0 0,3 3 9 0,-1-3 1 15,6 0 1-15,2-3 0 0,0 3-9 0,1-4-1 16,1 4-1-16,7 0 0 0,4 0 7 0,6 0 2 15,3 4 0-15,2-1 0 0,0-3-19 0,8 4-3 16,0-1-1-16,3-3 0 16,5 0-43-16,0 0-9 0,0 7-1 0,5-3-1 15,0 3-27-15,3-2-6 0,3-2-1 0,2-3-568 0,0 0-115 0</inkml:trace>
  <inkml:trace contextRef="#ctx0" brushRef="#br0" timeOffset="-85306">18365 12063 115 0,'-19'-4'0'0,"11"4"10"0,-2 0-10 0,-1 0 0 0,-2 4 0 0,0-4 0 16,-1 0 333-16,1 7 65 0,3-7 13 0,-4 8 2 15,4-4-276-15,2 3-55 0,0-4-11 0,3 4-3 16,-1 4-36-16,1-3-7 0,0-1-1 0,-1 4-1 16,1-4-23-16,3 8 9 0,-1-4-9 0,0-1 0 15,3-3 9-15,-2 4-9 0,2-3 0 0,2 3 9 16,1-4-23-16,0 0-5 0,4-4-1 0,4 1 0 15,2 4-96-15,3-8-20 0,24 4-4 16,2-8-1-16</inkml:trace>
  <inkml:trace contextRef="#ctx0" brushRef="#br0" timeOffset="-85056.43">19328 12092 1267 0,'-5'-7'112'0,"-3"0"-89"16,-3-1-23-16,0 6 0 0,-2-3 144 0,3-2 24 16,2 3 4-16,-3 4 2 0,3-3-94 0,0-1-18 15,3 4-4-15,2-3-1 0,3 3-12 0,0 0-2 0,0 0-1 0,0 0 0 16,0 0-33-16,0 0-9 0,6 7 0 16,-1 0 0-16,0 0 0 0,0 0 0 0,1 1 0 15,2-4 8-15,0 3-8 0,-3 0 9 0,0 0-9 0,3 0 10 16,-3 1-18-16,3 3-4 0,0-1-1 0,0-6 0 31,-2 8-156-31,-4-2-31 0</inkml:trace>
  <inkml:trace contextRef="#ctx0" brushRef="#br0" timeOffset="-84454.52">17666 12005 1638 0,'-8'-3'36'0,"8"3"7"0,-5 0 1 0,0 3 3 0,-1 1-38 0,4-1-9 0,-4 4 0 0,1 5 0 16,3-1 30-16,-1-1 4 0,-2 8 1 0,2-3 0 0,0 3 6 0,-2 4 2 15,2-4 0-15,1 4 0 0,-1-1-21 0,0-2-4 16,1 2-1-16,2-2 0 0,-3-5-9 0,1 4-8 16,2-3 9-16,0-1-9 0,0-7 0 0,0 4 0 15,2 1 0-15,1-5-10 16,-3 0-116-16,0-7-23 0</inkml:trace>
  <inkml:trace contextRef="#ctx0" brushRef="#br0" timeOffset="-84190.23">17672 12005 1152 0,'-11'0'51'0,"6"0"10"0,-1 0-49 0,-2 4-12 0,-2-1 0 16,2-3 0-16,-3 7 117 0,1 2 21 0,-3-2 4 0,-3 0 1 15,2 3-86-15,1 1-17 0,0 4-3 0,-3-1-1 16,5-3-24-16,-2 4-4 0,0-1-8 0,2-3 11 16,4 8-11-16,-1-9 0 0,0 1 0 0,2-1 0 15,1 2 0-15,2-1 8 0,6-4-8 0,0 0 8 16,2 0 2-16,3-7 0 0,0 5 0 0,5-10 0 16,3 5 5-16,0-7 1 0,5 3 0 0,3-3 0 15,0 0 8-15,2 0 1 0,3-5 1 0,0 2 0 16,0 3-26-16,3 0 8 0,3-4-8 0,-1 8-596 15,0-2-124-15</inkml:trace>
  <inkml:trace contextRef="#ctx0" brushRef="#br0" timeOffset="-80831.28">18754 9331 230 0,'13'2'20'0,"-5"-4"-20"0,0-3 0 0,2 5 0 0,4-5 157 0,1 3 27 15,1 2 6-15,3-5 1 0,-3 5-61 0,5-2-12 16,0-5-2-16,6 2-1 0,4-2-27 0,1 5-4 16,5-3-2-16,5-2 0 0,3 2-20 0,0 5-4 15,6-2-1-15,-1-3 0 0,3 5-24 0,2 0-5 16,1-2 0-16,0 2-1 0,-1 0-19 0,-2 0-8 16,3 0 8-16,-1 0-8 0,3-5 0 0,1 5 8 15,-4 0-8-15,-2 5 0 0,0-3 8 0,-3-2-8 16,3 0 0-16,3-2 8 0,-1 2 2 0,1-5 0 15,2 5 0-15,0 0 0 0,-8 0 8 0,1 0 2 16,-4-2 0-16,-2-3 0 0,0 5 1 0,-5 0 1 0,-6-2 0 16,-4-3 0-16,-7 5-10 0,-4 0-1 0,-3-2-1 0,-8-3 0 15,5 5 1-15,-5-5 0 0,-6 3 0 0,-2 2 0 16,0 0 5-16,0 0 2 0,0 0 0 0,3-5 0 16,-3 5-10-16,0 0-8 0,0 0 12 0,0 0-12 15,0 0 0-15,0 0-22 0,0 0 3 0,0 0-655 16,0 0-131-16</inkml:trace>
  <inkml:trace contextRef="#ctx0" brushRef="#br0" timeOffset="-80108.2">18912 8315 633 0,'8'-12'28'0,"-5"5"6"0,2 4-34 0,6-1 0 15,-1-3 0-15,4 0 0 0,4 0 86 0,3-1 10 16,6-3 3-16,-1-1 0 0,9 3 12 0,-4-3 2 16,6 5 1-16,3-5 0 0,5 5-26 0,3 0-4 15,7-3-2-15,6-1 0 0,3 4-27 0,-1 2-6 16,1 3-1-16,7-3 0 0,3-2-28 0,0 4-7 15,3-1-1-15,-6 8 0 0,1-4-4 0,-1 3-8 16,1 2 11-16,-3-3-11 0,-3 3 8 0,-8 2-8 16,-5 0 0-16,-8 0 0 15,-8 0-17-15,-5 0-11 0,-6 0-1 0,-5-2-1 16,-8-3-42-16,-2 3-9 0,-6-5-2 0,-5 0 0 16,0 0 0-16,-5 4 0 0,-3-4 0 0,-5 0-321 0,0-4-65 0</inkml:trace>
  <inkml:trace contextRef="#ctx0" brushRef="#br0" timeOffset="-78880.06">19275 7153 684 0,'0'0'30'0,"0"0"6"0,0 0-28 0,8-3-8 15,0 3 0-15,2 0 0 0,4-4 52 0,1 1 10 16,4 3 2-16,5-4 0 0,2 1 15 0,9-1 3 15,2 1 1-15,5-1 0 0,6 1-3 0,5-2-1 16,-1 1 0-16,9 1 0 0,5 3-16 0,1-4-3 16,1 4-1-16,1 0 0 0,3-3-23 0,2 3-4 15,5 0 0-15,-2 3-1 0,0-3-21 0,-6 0-10 16,0 0 10-16,-2 4-10 0,-5-4 0 0,-3 7 0 0,-11-2 0 0,-8-2 0 16,-5 4 11-16,-5-3-11 0,-3-1 12 0,-5 1-12 15,0-1 8-15,-3-3-8 0,-5 0 0 0,0 0 0 16,0 0 0-16,-6 0 8 0,-2 0-8 0,-3-3 0 15,3 6 10-15,-8-3-10 0,0 0 8 0,0 0-8 16,6 0 8-16,-6 0-8 0,2-3 8 0,-2 3-8 16,0 0 0-16,0 0-12 0,0 0 0 0,0 0 1 31,0 0-25-31,0 0-4 0,0 0-2 0,0 0-486 0,0 0-96 0</inkml:trace>
  <inkml:trace contextRef="#ctx0" brushRef="#br0" timeOffset="-75944.43">18407 6134 288 0,'0'0'25'0,"0"0"-25"0,0 0 0 15,0 0 0-15,11 5 47 0,-3-3 4 16,2-2 1-16,-2 0 0 0,3 8 8 0,-1-8 1 0,1 0 1 0,2 4 0 16,3-4-3-16,2 0-1 0,1 0 0 0,2 0 0 15,3 0 2-15,5 0 0 0,3 0 0 0,5 0 0 16,0-4 8-16,3 4 3 0,2 0 0 0,0 0 0 16,3 0-17-16,3-3-3 0,7-2-1 0,6 5 0 15,5-2-16-15,-2 2-3 0,5 0-1 0,0-5 0 16,2 5-14-16,0-2-4 0,-2 4 0 0,0-2 0 15,-3 5 10-15,3-5 2 0,-6 2 0 0,4-2 0 16,-4 5-24-16,1-2 0 0,-6-3 0 0,3 0 0 16,2 4 0-16,1-4 0 0,4 0 0 0,-4 3 0 15,-1 1 0-15,-2-4-10 0,0 0 10 0,0 0-13 16,0 0 26-16,-3 0 6 0,-10 0 1 0,5 5 0 16,-8-3-3-16,0-2 0 0,0 0 0 0,-3 0 0 0,0 0-8 0,-2 0-1 15,-6 0-8-15,1 0 12 0,-6 0-12 0,0 0 0 16,-8 0 0-16,-2 0 0 0,-1 0 12 0,-5 0-4 15,-2-2-8-15,-3-3 12 0,0 5 7 0,-3 0 1 16,-5 0 0-16,0 0 0 0,5 0-7 0,-5 0-1 16,0 0 0-16,0 0 0 0,0 0-12 0,0 0 0 15,0 0 0-15,0 0 0 0,0 0 0 0,0 0 0 16,0 0 0-16,0 0 0 0,0 0 0 0,0 0-13 16,0 0 2-16,0 0 1 0,0 0 10 0,0 0 8 15,0 0-8-15,0 0 11 16,0 0-31-16,0 0-7 0,-5 0-1 0,-3 0 0 15,3 0-144-15,0 5-28 0</inkml:trace>
  <inkml:trace contextRef="#ctx0" brushRef="#br0" timeOffset="-72888.15">19381 6186 360 0,'18'0'16'0,"-10"0"3"0,5 0-19 0,3 3 0 0,5-6 0 0,3 3 0 16,0 3 63-16,0-3 9 0,2-3 1 0,1 3 1 16,5 0-3-16,-3 3-1 0,5-6 0 0,3 3 0 15,0 0-11-15,3-5-3 0,2 3 0 0,1-3 0 16,4 5-4-16,1-2 0 0,-1-3-1 0,1 5 0 15,5-7-7-15,0 7 0 0,0-7-1 0,5 7 0 16,3-4-2-16,0 4 0 0,-6-3 0 0,3-2 0 16,1 3-10-16,-1-3-3 0,-3 3 0 0,-4-3 0 0,-6 5-4 0,-6-2 0 15,-7-3-1-15,-5 5 0 0,2 0-8 0,-6 0-2 16,-4 0 0-16,0 0 0 0,-1 0-13 0,-2 0 0 16,-3 0 0-16,0 0 0 0,-2 0 0 0,-3 0 11 15,0 0-2-15,-3 0 0 0,-5 0-9 0,0 0 0 16,0 0 0-16,0 0 0 0,0 0 0 0,0 0 0 15,-3-2 0-15,-4-3 0 0,-4 5 0 0,-5 0-11 16,0 0 3-16,-2 0 0 0,-3 0-9 0,-6 0-2 16,-2 5 0-16,-8-3 0 15,-5-2-15-15,-1 7-3 0,-2-7-1 0,0 5 0 16,-2-3 3-16,2 3 1 0,-3-3 0 0,0 3 0 0,1-2 21 0,-1 1 4 16,6-1 1-16,-3 1 0 0,5 1 8 0,-2-3 0 0,0 3 0 15,2-3 0-15,-2-2 0 0,2 5 0 0,0-3 0 0,3-2 0 16,0 5 0-16,3-2 8 15,2-3-8-15,3 4 11 0,0-4 1 0,8 0 1 0,-1 0 0 0,9 0 0 16,0 3 2-16,5 1 0 0,0-4 0 0,3 0 0 16,5 0-15-16,0 0-12 0,10 0 3 0,4 7 0 15,4-7 9-15,3 0 11 0,6 0-3 0,2 0 0 16,0 0-8-16,3 0-11 0,2 0 3 0,6 0 0 16,-1 0 8-16,1 0 0 0,8-7 0 0,5 7-8 15,5-4 8-15,3 1 16 0,2 3-4 0,3-4-1 16,1 1 16-16,1-2 3 0,4 3 1 0,-3 2 0 15,-6 0 9-15,1 0 3 0,-1-5 0 0,-2 5 0 16,0 0-31-16,-3 5-12 0,-2-5 8 0,-9 2-8 0,-2-2 12 16,-8 5-4-16,-2-5 0 0,-1 3 0 0,-5-3-8 0,3 0 0 15,-6 0 0-15,-2 0 0 0,-3 0 0 16,-2 0 8-16,-3 0-8 0,-6 0 8 0,-7 0 0 0,-3 0-8 16,0 0 12-16,-8 0-4 0,-11 4-17 0,-2-4-4 15,-11 0-1-15,-2 0 0 16,-6 0-33-16,-7 3-6 0,-6-3-2 0,-8 4 0 15,-2-4-22-15,-4 0-5 0,7 5-1 0,-12-3 0 16,1-2 16-16,-3 0 3 0,5 0 1 0,3 0 0 0,2-2 42 0,1-3 8 16,7 5 1-16,3-4 1 0,6 1 21 0,9 3 4 15,4 0 1-15,5-4-517 0</inkml:trace>
  <inkml:trace contextRef="#ctx0" brushRef="#br0" timeOffset="-72000.54">19717 6193 288 0,'0'0'25'16,"0"0"-25"-16,0 0 0 0,5-4 0 16,3 4 136-16,0-3 23 0,0-2 4 0,2 3 1 0,1-3-65 15,2 5-13-15,0-2-2 0,6-3-1 16,2 5-19-16,6-2-4 0,4-3-1 0,4 5 0 0,2-7-12 0,5 7-3 16,3 0 0-16,5 0 0 0,6-4-22 0,5 4-5 15,5 0-1-15,0 0 0 16,3-3-5-16,0-2-2 0,5 5 0 0,0 0 0 0,-3 0-9 0,-2 0 8 15,-13 0-8-15,10 0 8 0,0 0-8 0,-3 0 0 16,-4 5 0-16,-6-5 8 0,-6 3 0 0,-4-3-8 16,-9 0 12-16,-5 0-4 0,-3 0-8 0,-2 0 0 15,-8 0 0-15,0 0 0 0,-3 0 0 0,-5 0 0 16,-2-3 12-16,-6 3-4 0,2-5 12 0,-2 5 3 16,0-2 0-16,-2-3 0 0,-1-2-23 0,0 7 0 15,-2-2 0-15,0-3 0 0,-1 5 11 0,1-2 1 0,2-3 0 0,-2 5 0 16,0-4-12-16,0 1-11 0,-1-2 3 0,1 5 0 15,2-2-4-15,-2 2 0 0,2-5 0 0,-2 5 0 16,2-2-9-16,3 2-3 0,0 0 0 0,0 0 0 31,0 0-30-31,0 0-6 0,0 0-2 0,0 0 0 16,6 2-14-16,-1 3-4 0,3-3 0 0,0-2-481 0</inkml:trace>
  <inkml:trace contextRef="#ctx0" brushRef="#br0" timeOffset="-70715.89">22363 4763 345 0,'-11'-7'15'0,"11"7"4"15,0 0-19-15,0-2 0 0,-5-3 0 0,-1-2 0 16,6 0 131-16,-2-5 22 0,-4 5 5 0,4 0 1 16,-3 0-65-16,2 0-13 0,-2 0-2 0,-1-5-1 0,-4 5-27 0,4 0-6 15,-1 0-1-15,-1 0 0 0,-3 0-14 0,0 2-3 16,3 3-1-16,-2-3 0 0,-1 5 4 0,-2 0 1 15,5 0 0-15,-2 5 0 0,-4-5-31 0,1 7 0 16,-5 7 0-16,4 0 0 0,-4-2 0 0,-3 2 0 16,2 0 0-16,6 5 0 0,-3 0 0 0,0 2 0 15,-2 5 0-15,10 0 0 0,-3-3 0 0,3 8 0 16,6-10 0-16,-1 7 0 0,6-2 0 0,4-5 0 16,4 5 0-16,0-5 0 0,7 3 13 0,1-8-3 15,-1 3-1-15,1 0 0 0,2-10 3 0,0 3 0 16,-2 0 0-16,4-5 0 0,-1-7-12 0,4 0 12 15,0-5-12-15,1 3 12 0,2-3-2 0,-3-7 0 16,-2 3 0-16,-3-5 0 0,3-3-10 0,-3 3 0 0,-2-2 0 0,-3-3-11 16,-6 0 35-16,9 0 6 0,-8 3 2 0,-4-5 0 31,1-3-52-31,-8 3-9 0,6 2-3 0,-6-2 0 0,-6 2 32 0,4-2 0 0,-6 2 0 0,-3 3 0 16,-2 4-16-16,-6-2 4 0,6 2 0 0,-11 5 0 31,6 5-32-31,-3-3-7 0,-6 3-1 0,3-3 0 0,-2 12 36 0,8-2 6 0,-1-3 2 0,0 5 0 15,4 0 8-15,4 0-8 0,0 5 8 0,3 0-8 16,1-3-2-16,7 3 0 0,-3 0 0 0,6-3 0 16,-3 5 10-16,7-2 0 0,1 0 0 0,3-3 0 15,5 5 20-15,0-7 0 0,0 5 0 0,5 0 0 16,3-5-7-16,-3 0-1 0,-3 0-1 0,3 5 0 0,-2-3 7 16,-3-2 2-16,2 5 0 0,-7-5 0 15,5 0-48-15,-6 5-10 0,1-5-2 0</inkml:trace>
  <inkml:trace contextRef="#ctx0" brushRef="#br0" timeOffset="-70442.09">22799 4669 403 0,'0'0'36'0,"0"0"-36"15,0-2 0-15,0 2 0 0,0 0 69 0,0 0 7 16,-5-7 2-16,5 7 0 0,8-5 41 0,-8 5 8 0,0 0 1 0,0 0 1 16,0 0-45-16,-8 5-10 0,5-3-2 0,-5 5 0 15,-2 5-19-15,2 0-4 0,0-3-1 0,-3 5 0 16,1-2-25-16,-1 7-6 16,6-3-1-16,-3 8 0 0,8-3-16 0,-3 5 0 0,3-5 8 0,3 0-8 15,2 0 0-15,3 3 0 0,-3-3 0 0,9 0 0 31,-1-2-100-31,0-5-18 0,11 12-3 0,2-5-1 0</inkml:trace>
  <inkml:trace contextRef="#ctx0" brushRef="#br0" timeOffset="-70095.02">23127 4749 864 0,'-2'-7'76'0,"-6"0"-60"15,8 5-16-15,-8-3 0 0,8-2 47 0,0 7 6 16,0 0 2-16,0 0 0 0,0 0-25 0,0 0-5 16,-6 0-1-16,1 2 0 0,-3 3-24 0,0 0 0 15,3-3 0-15,0 5-11 0,-3 5 11 0,2-3 0 16,1 1 10-16,-3-1-10 0,8 5 0 0,-2-2 0 16,-4 2-8-16,6-2 8 0,0-3 0 0,0 3 0 15,8 2 8-15,-2-7-8 0,-1 5 16 0,3-5-4 16,8 0 0-16,-1 7 0 0,-1-2 5 0,2-5 1 15,2 0 0-15,-7 5 0 0,-3-5-18 0,2 0-12 16,-2 2 1-16,0-4 1 0,0-3 21 0,-5 3 4 0,-3-5 1 16,0 0 0-16,0 0 35 0,0 0 7 0,0 7 2 0,-8-2 0 15,-3-3-16-15,3-2-4 0,-10 5 0 0,-1-5 0 16,1 2-27-16,-1-2-5 0,1 0-8 0,-4 5 11 16,-1-3-11-16,4 3 0 0,1-5-12 0,2 2-478 15,0 3-95-15</inkml:trace>
  <inkml:trace contextRef="#ctx0" brushRef="#br0" timeOffset="-69908.52">23349 5010 1382 0,'0'0'123'0,"0"0"-99"0,0 0-24 0,3-7 0 16,-3 5 43-16,0 2 3 0,0 0 1 0,0 0 0 15,0 0-31-15,0 0-7 0,0 0-1 0,0 0 0 0,-5 7 0 0,-3 0 0 16,-5 0 0-16,2 5 0 16,-2-3-48-16,-6 3-11 0,3-3-1 0</inkml:trace>
  <inkml:trace contextRef="#ctx0" brushRef="#br0" timeOffset="-69463.71">23686 4895 864 0,'5'-12'76'0,"-3"3"-60"0,-2-3-16 0,0-2 0 15,8 2 114-15,-2-2 20 16,-4 0 4-16,1 2 1 0,2 3-67 0,-2-3-14 16,-3 5-2-16,0-5-1 0,0 5-34 0,0 0-6 0,-8 0-2 0,8 7 0 15,-5-2-1-15,-1-3 0 0,-2 5 0 0,1 5 0 16,-4-3-12-16,3-2 0 0,-3 7 0 0,1 0 0 15,2 5 0-15,-3-5 0 0,1 5 0 0,-4-3-10 16,12 5 10-16,-3-2 0 0,2 2 0 0,0 0 0 16,-2-2 0-16,5 2 0 0,0-2 0 0,0-3-8 15,8 3 8-15,-5-5 0 0,4 0 0 0,1 0 0 16,3 0 0-16,2-7 0 0,-7 0 0 0,9 0 0 16,-4 0 8-16,-3 0-8 0,3-2 8 0,-4-3-8 15,7-2 11-15,-4 0-3 0,-2 0 0 0,-3-5 0 0,3 5-8 16,-2-2 0-16,-4-3 0 0,6 5 0 0,-5-5 0 15,-3 5 0-15,0 0 0 0,5 0 0 0,-5 7 0 0,3-7 0 16,-3 2 0-16,0 5 0 0,0 0 0 0,0 0-11 16,0 0 3-16,0 0 0 0,-8 12 8 0,8-5 0 15,0-2 0-15,0 4 0 0,0-2 0 0,8 5 0 16,0-5 8-16,0 5-8 0,2-5 0 0,1 0 0 16,-3 5 0-16,8-3 0 15,-3-2-18-15,3 0-8 0,8-2-2 0,-3-5-684 0</inkml:trace>
  <inkml:trace contextRef="#ctx0" brushRef="#br0" timeOffset="-69208.5">24008 4540 1234 0,'-2'-19'27'0,"-4"12"5"0,6 0 2 0,0 7 2 0,0 0-36 0,8 0 0 0,0 0 0 0,3 5 0 16,2-3 20-16,0 5-4 0,-2 0 0 0,10 7 0 15,-8-2 12-15,6 2 1 0,-6 5 1 0,6 2 0 16,-6 5 13-16,5 0 2 0,-2 0 1 0,3-3 0 16,-1 10-11-16,6 0-3 0,-5 0 0 0,-6 0 0 15,3-5-16-15,0-2-3 0,-9 2-1 0,-4-2 0 16,-6 0-12-16,-2-5 0 0,-5 0 0 0,-6-2 0 16,2 0-16-16,-7-10-7 0,0 3-1 0,-5-5 0 15,-1 0-38-15,-2 0-8 0,-40-2-2 16,22-10 0-16</inkml:trace>
  <inkml:trace contextRef="#ctx0" brushRef="#br0" timeOffset="-68760.7">23937 4187 979 0,'0'0'87'0,"0"0"-70"0,0 0-17 0,-3 0 0 15,-5 0 38-15,0 5 4 0,0-3 1 0,3 5 0 16,0 5-22-16,-6-5-4 0,3 5-1 0,0 2 0 15,-5 0 20-15,5 5 3 0,-5-5 1 0,8 5 0 0,-3-3-40 0,0 3 0 16,0 0-9-16,8-5 9 0,-3 7 0 0,-2-7 0 16,5 3 0-16,5-3 0 15,-2 0-10-15,-3 0-7 0,8-2-2 0,-6-3 0 0</inkml:trace>
  <inkml:trace contextRef="#ctx0" brushRef="#br0" timeOffset="-68578.19">23585 4380 1270 0,'0'-12'56'0,"0"12"12"0,0-7-54 0,0 7-14 15,0 0 0-15,8 0 0 0,2-2 52 0,9 2 7 16,0 2 1-16,7 3 1 0,0-3-37 0,1 5-8 0,-1 5-2 0,3-5 0 16,-2 0-6-16,-1 5 0 0,-2 0-8 0,-3-3 12 31,6 3-130-31,-3-3-26 0,15 8-6 0,-12-8-1 0</inkml:trace>
  <inkml:trace contextRef="#ctx0" brushRef="#br0" timeOffset="-68448.54">23884 4427 1335 0,'-3'-7'59'0,"3"7"13"0,-8-5-58 0,8 5-14 0,0 0 0 0,0 0 0 15,0 0 10-15,0 0-1 0,0 5 0 0,0 7 0 16,-2-3-9-16,-4 3 12 0,6 2-12 0</inkml:trace>
  <inkml:trace contextRef="#ctx0" brushRef="#br0" timeOffset="-63279.84">23392 10351 1612 0,'0'0'72'0,"-5"-7"14"0,5 5-69 0,-3-5-17 0,-2-3 0 0,5 3 0 15,0-2 48-15,5-5 7 0,-2-5 1 0,2 5 0 16,0-5-15-16,3-2-2 0,-3-5-1 0,6 0 0 15,0-2-7-15,-1-10-2 0,3 3 0 0,1-12 0 0,4-5-17 0,-2-9-3 16,-5 0-1-16,7-14 0 0,1-10-8 0,-4-2-11 16,-4-7 3-16,8-7 0 0,-12 0-12 0,7 0-3 15,-1 2 0-15,-2 0 0 0,-4 5 23 0,-7 0 0 16,6 7 0-16,-12 0 0 0,6 7 8 0,-7 7 5 16,-4 2 2-16,0 6 0 0,1-1 23 0,-3 7 5 15,2 5 1-15,-2 0 0 0,7 0-21 0,-1 2-4 16,-1 3-1-16,8 1 0 0,-3 4-18 0,3 1 0 15,-3-1 0-15,3 8 0 16,3 4-17-16,0-1-7 0,-3 4-2 0,8 4 0 16,-8 6-128-16,7 5-26 0,1 2-4 0,-5 5-2 0</inkml:trace>
  <inkml:trace contextRef="#ctx0" brushRef="#br0" timeOffset="-63069.75">23286 7981 864 0,'8'-19'76'0,"-5"12"-60"0,2-7-16 0,0 0 0 15,8-5 123-15,1 0 21 0,-1 2 5 0,0-6 1 16,6 6-116-16,-1-1-23 0,1-1-11 0,-3-2 10 16,7 7 30-16,-2-1 7 0,-5 1 1 0,6 3 0 15,-4-1-30-15,1 9-6 0,-4-4 0 0,4 3-1 16,-1 4-11-16,-4 0-14 0,-1 4 3 0,-2 3-467 15,4 3-94-15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25:53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3810 2748 230 0,'0'0'20'0,"3"4"-20"0,5-1 0 0,0 2 0 16,-3-3 55-16,0-2 6 0,6 5 2 0,2-3 0 15,0 3-29-15,6 2-6 0,-1-3 0 0,9-1-1 0,-1 1 3 0,6-1 1 16,5-3 0-16,3 0 0 0,-1 0-6 0,9 0-1 16,2 4 0-16,6-4 0 0,-3-4 19 0,5 1 3 15,5-1 1-15,4-3 0 0,1 7 1 0,-2 0 0 16,1 0 0-16,4 0 0 0,0 0-8 15,4 0 0-15,1 0-1 0,-2 4 0 0,0-4-15 0,1 3-2 16,4 1-1-16,-2 3 0 0,-9-4 3 0,4-3 0 16,-1 0 0-16,3 5 0 0,-5 2-4 0,-3 0-1 15,-2 0 0-15,-3 0 0 0,-3 0-19 0,0-2 10 16,-5-3-10-16,0 5 8 0,-5 5-8 0,-6-5 10 16,-2-7-10-16,-9 7 10 0,-4-2-10 0,-6-3 8 15,-3-2-8-15,-2 0 8 0,-5 0-8 0,-3-2 12 0,-3-3-12 16,-5-2 12-16,-2 4-1 0,-4-4 0 0,1-2 0 0,-6 2 0 31,1 0-39-31,-3 4-8 0,-1-1-2 0</inkml:trace>
  <inkml:trace contextRef="#ctx0" brushRef="#br0" timeOffset="905.97">9723 2879 460 0,'22'3'41'16,"4"-3"-33"-16,3 0-8 0,6 5 0 15,2-3 86-15,2-2 15 0,6 0 3 0,0 5 1 16,8-5-38-16,5 0-8 0,3 0-2 0,5 2 0 16,3 3-17-16,5-5-4 0,0-5-1 0,6 5 0 0,2 5-12 15,2-1-3-15,4-4 0 0,2 0 0 0,2 3-6 16,4-3-2-16,-4 0 0 0,3 0 0 15,6 7 0-15,2-7-1 0,0 4 0 0,0-1 0 0,3-3-11 0,3 4 10 16,5-4-10-16,-3 0 10 0,0 0-10 0,5-4 12 16,3 4-12-16,0-3 12 0,3-1-3 0,0 4 0 15,2-7 0-15,-2 7 0 0,0-3 14 0,-1-1 2 16,1 4 1-16,0 0 0 0,2 0 2 0,3 0 0 16,-3 0 0-16,1 0 0 0,-1 0-5 0,-2 0-1 15,2 0 0-15,-2 4 0 0,0-1-4 0,-1 4-1 16,4-3 0-16,-4-1 0 0,1 4-17 0,0-7 8 15,-1 7-8-15,4-2 0 0,-3 2 8 0,-3 0-8 0,-3 4 0 16,0-3 0-16,-2-6 8 0,3 3-8 0,-4-3 0 16,-4 3 0-16,-1 2 9 0,1 0-9 0,-3 0 0 0,-1-2 9 15,-1-5-9-15,-4 0 12 0,-2 2-12 0,-3-2 12 16,1 0-4-16,-4 0-8 0,-2 5 12 0,-5-5-4 16,2-5 6-16,-2 3 1 0,-3-3 0 0,-5 5 0 15,-3-3 6-15,-6 3 2 0,1-4 0 0,-3 4 0 16,-2-7-10-16,-9 7-1 0,-2-3-1 0,-8-1 0 15,-2 4-3-15,-9-5-8 0,0 3 12 0,-4-3-4 16,-4 5 0-16,-2-2-8 0,-3-3 12 0,-5 5-4 16,-6-3-8-16,1 6 0 0,-3 2 0 0,-5-3-910 15</inkml:trace>
  <inkml:trace contextRef="#ctx0" brushRef="#br0" timeOffset="8557.83">9043 2745 230 0,'0'0'10'0,"0"0"2"0,-2-4-12 0,2 4 0 16,0 0 0-16,0 0 0 15,0 0 104-15,0 0 17 0,0 0 4 0,0 0 1 0,2-3-114 0,4 3-22 16,-6 0-5-16,5 3-1 0,6-3 6 0,-3 0 1 16,5 0 0-16,0 0 0 0,0 7 20 0,6-7 4 15,2 0 1-15,3 4 0 0,0-4 22 0,-1 0 5 16,4-4 1-16,5 4 0 0,5 0-5 0,0 0-1 15,0-3 0-15,5 3 0 0,6 3-17 0,-3 1-3 16,5-1-1-16,-2-3 0 0,4 5-7 0,-1-3-2 16,2 3 0-16,0 2 0 0,-1-3-8 0,-4-1 8 0,0 4-8 15,-3-7 8-15,-3-3-8 0,0-1 8 0,-5 4-8 16,0-3 8-16,-2-1 7 0,-6 4 1 0,-3 0 0 0,-2 0 0 16,-8-5-1-16,3 3 0 0,-9 2 0 0,3 0 0 15,-5 0-6-15,0 0-1 0,-2 0 0 0,-6 0 0 16,0 0 4-16,0 0 0 0,0 0 0 0,0 0 0 15,0 0-12-15,0 0 8 0,0 0-8 0,-6-5 8 16,6 5-8-16,-5 5 0 0,5-5 0 0,0 0 8 16,0 0-8-16,0 0 12 0,-3-5-12 0,3 5 12 15,0 0-12-15,0 0-11 0,0 0 3 0,0 0 0 32,8 5-27-32,0-3-5 0,0 7 0 0</inkml:trace>
  <inkml:trace contextRef="#ctx0" brushRef="#br0" timeOffset="9374.16">10787 2668 288 0,'0'0'25'0,"0"0"-25"16,0 0 0-16,0 0 0 0,5-3 93 0,1-1 14 0,-1 1 2 0,0-1 1 16,3-3-40-16,5 7-8 0,1 0-2 0,2 0 0 15,-1-3-6-15,7-1-2 0,-4 4 0 0,9-5 0 16,-1 5 13-16,0 0 3 0,-2-2 0 0,5 2 0 16,3 2-39-16,-3 3-7 0,0-5-2 0,-2 0 0 15,-1 4-12-15,-2-1-8 0,-5-3 8 0,-1 0-8 16,-2 7 0-16,-5 0 0 0,2-7 0 0,-5 4 0 15,-3-1-8-15,-5-3-7 0,0 0-1 0,0 0-394 16,5 7-79-16</inkml:trace>
  <inkml:trace contextRef="#ctx0" brushRef="#br0" timeOffset="10093.99">11504 2640 831 0,'0'0'36'0,"0"0"9"0,8 0-36 0,3-7-9 0,2 2 0 0,0 2 0 15,6-1 56-15,-1 4 8 0,6-3 3 0,0-1 0 16,2 4-19-16,1-3-4 0,4 3-1 0,-1-4 0 16,1 1-9-16,1-1-2 0,-3 4 0 0,6-5 0 15,-4 10-22-15,1-5-10 0,0 4 8 0,-6-4-407 16,1 3-81-16</inkml:trace>
  <inkml:trace contextRef="#ctx0" brushRef="#br0" timeOffset="13434.76">9395 2962 576 0,'3'-14'51'0,"0"7"-41"0,-3 0-10 0,2-1 0 15,4 1 40-15,2 0 5 0,-1 0 2 0,4 3 0 0,-6-3-7 0,6 2 0 16,5 5-1-16,2-2 0 0,-2 4-39 0,5-2 0 15,1 5 0-15,4-5 0 0,0 7 0 0,4-3 0 16,4-1 0-16,6 1 8 0,2-4 5 0,6 3 2 16,5 1 0-16,-1-1 0 0,1 1 17 0,6-1 4 15,7-3 1-15,2 7 0 0,7-7 27 0,1 5 6 16,6-5 1-16,6 0 0 0,2 2-39 0,5 3-7 16,3 2-1-16,8-7-1 0,-1 4-5 0,7-1-1 15,-4-3 0-15,6 0 0 0,0 7-9 0,2-2-8 16,-2-3 9-16,2-2-9 0,-5 5 0 0,6 2 0 15,-4-7 0-15,4 7 0 0,-3-3 8 0,-1-1-8 16,4 9 0-16,-3-10 0 0,-3 5 0 0,0-2 0 16,3-3 0-16,-6 3 0 0,3-1 0 0,3-1 0 0,-3 4 0 0,3-7 0 15,2 0 0-15,1 0 0 0,-3 0 0 0,2 4 0 16,0-1 17-16,3-3-2 0,0 0-1 0,1 0 0 16,-1 7-14-16,-3 0 11 0,6 2-11 0,-3-6 10 15,0 4-10-15,-3-3 0 0,3-4 0 0,-2 3 8 16,-1 4-8-16,-2 5 0 0,0-5 0 0,2 0 8 15,1-3-8-15,-9-1 0 0,-2 9 0 0,2-10 0 16,-2-2 0-16,-3 0 0 0,-5 7 0 0,0-2 0 16,-3-5 0-16,3 0 0 0,-2 7 0 0,-7-7 0 15,1 0 0-15,-2-3 0 0,-1 3 8 0,-2 3-8 16,-6-3 16-16,-2 0-3 0,0-7 0 0,-1 7 0 16,1 0 9-16,0 0 2 0,-3 0 0 0,-3 0 0 15,3-7 0-15,3 7 1 0,-5 0 0 0,-1 0 0 16,-5-5-8-16,3 3-1 0,0 2-1 0,-1 0 0 15,-4-5-15-15,-1 5 0 0,-4 5 8 0,-4-10-8 0,1 3 9 16,-6-6-1-16,-2 4 0 0,-3-3 0 0,0 2 58 0,-6 3 11 16,-4-3 3-16,-3-2 0 15,-3 7-96-15,-6 0-18 0,-1 0-4 0,-7-7-1 0,-1 4 39 0,-4-1 20 16,1 4-3-16,-6-7 0 0,0 7-4 0,-2-7-1 16,0 0 0-16,-3 2 0 0,0-2-2 0,0 4-1 15,0-4 0-15,0 7 0 0,0 0-9 0,0 0 0 16,-3-4 0-16,3 4 8 0,0 0-8 0,0 0 0 15,-3-7 0-15,3 7 0 0,0 0-13 0,0 0 1 16,-2-5 1-16,-1 3 0 0,3 2-2 0,0 0-1 16,0 0 0-16,0 0 0 0,-2-5 1 0,2 5 0 0,0 0 0 0,0 0 0 31,0 0-18-31,0 0-3 0,0 0-1 0,0 0 0 16,0 0-46-16,0 0-10 0,0 0-1 0</inkml:trace>
  <inkml:trace contextRef="#ctx0" brushRef="#br0" timeOffset="17502.77">7101 6466 115 0,'6'2'10'0,"-1"-2"-10"16,-5 0 0-16,8-2 0 0,3-3 176 0,-1 5 34 15,1-4 6-15,2 4 2 0,0 0-141 0,0 0-28 16,1 0-5-16,-1 0-2 0,8 4-10 0,0-4-3 15,3 0 0-15,0 0 0 0,-3 5-4 0,5-3-1 0,1-2 0 0,-1 0 0 16,6 7 1-16,0-7 0 0,-3 7 0 0,0-7 0 16,-2 5 0-16,4-5 0 0,-2 0 0 0,0-5 0 15,3 5 2-15,3 0 0 0,2-2 0 0,2 2 0 16,-2-5-7-16,0 5 0 0,-2-7-1 0,-1 7 0 16,3 0-4-16,-5 0-1 0,-3 0 0 0,0-2 0 15,3-3-1-15,-3 5 0 0,-8 0 0 0,3 0 0 16,3 0-13-16,-9-4 11 0,-2 4-11 0,-6 4 10 15,1-4-10-15,0 0 0 0,2 0 0 0,-5 0 8 16,-8 0-8-16,0 0 12 0,10 0-12 0,-2 0 12 16,-8 0 1-16,0 0 1 0,0 0 0 0,0 0 0 15,6-7 6-15,-1 3 0 0,-2 1 1 0,-1-1 0 16,4 1-9-16,-6 3-1 0,0 0-1 0,0 0 0 16,0 0-10-16,2-5 0 0,-2 5 0 0,0 0 8 15,0 0-8-15,3-7 0 0,-1 5 0 0,-2 2 8 0,-5-5-8 0,5 5 0 16,0 0 0-16,0 0 0 15,-5-4-25-15,5 4-1 0,0 0 0 0,-5 0 0 16,-1 0-38-16,-2 4-7 0,0-4-1 0</inkml:trace>
  <inkml:trace contextRef="#ctx0" brushRef="#br0" timeOffset="19345.79">12290 6473 824 0,'0'0'73'0,"3"-5"-58"15,7 5-15-15,-2-2 0 0,3-3 52 0,2 5 7 16,0 0 1-16,3-4 1 0,3 4 2 0,-1-3 0 15,3-1 0-15,0 4 0 0,3 0-17 0,0-3-3 16,2-1-1-16,6 4 0 0,0 0-2 0,5 0-1 16,0-3 0-16,3 6 0 0,-1 1-31 0,4-1-8 15,-1-6 0-15,3 3 0 0,3-4 12 0,-3 4-3 16,5-3 0-16,-2 3 0 0,2 0 3 0,-3 0 1 16,1 0 0-16,-3 0 0 0,3-5 3 0,-3 5 0 0,2-2 0 0,-4-3 0 15,-1 3 8-15,-5-3 1 0,0 5 1 0,-3 0 0 16,-7-7-13-16,-1 7-2 0,-2 0-1 0,0-4 0 15,-6 4 3-15,-2-3 1 0,0-1 0 0,0 4 0 16,-3-3-5-16,-2-2-1 0,0 3 0 0,-4-3 0 16,4 5 0-16,-6 0-8 0,-5 0 12 0,0 0-4 15,0 0 0-15,0 0-8 0,0 0 12 0,0 0-4 16,0 0-8-16,0 0 10 0,0 0-10 0,0 0 10 16,-5 5-20-16,0-3-4 0,-1 3-1 0,-1-2 0 15,-1 1-34-15,0-1-7 0,0 1-2 0,2 3-478 16,-2-2-95-16</inkml:trace>
  <inkml:trace contextRef="#ctx0" brushRef="#br0" timeOffset="23104.14">16335 2651 198 0,'-15'-4'8'0,"7"8"3"0,2-1-11 0,1 4 0 16,0 0 0-16,-3 0 0 0,-3-2 16 0,1 2 0 0,4 0 1 0,1 0 0 15,-6 0 52-15,6 0 11 0,2 5 1 0,1-1 1 16,-3-4-19-16,5 3-4 0,-3-3-1 0,6 5 0 16,2 2-18-16,-3 0-3 0,4 2-1 0,2-2 0 15,5 3-16-15,-2-5-4 0,-4 6-1 0,4-3 0 16,8-1-6-16,-1 0-1 0,3 0 0 0,0-2 0 15,-2-5 13-15,5 0 3 0,5 0 0 0,-3 0 0 16,3-2 6-16,3-3 2 0,5-2 0 0,0 0 0 16,0-2-10-16,6-3-2 0,4 3 0 0,1-3 0 15,0-2-6-15,-1 0-2 0,3-7 0 0,1 7 0 16,4-1-1-16,-4-3-1 0,-7 4 0 0,1 0 0 16,-5 2-10-16,-3 3 0 0,0-10 0 0,-2 9 0 0,-4-1 0 0,-2 4 0 15,-2-3 0-15,2 3 0 0,0 0 0 0,3 0 0 16,-6 0 0-16,-2 3 0 0,-3 1 0 0,1 4 0 15,-1-6 0-15,0 3 0 16,-3-3 0-16,1 3 0 0,-1-1 0 0,-2-1 0 0,3 8 12 0,-1-4-4 16,3 1 0-16,-2-6 0 0,0 5-8 0,2 2 8 15,0-2-8-15,0 0 8 0,0-4 0 0,-2 2 0 16,-1-3 0-16,3 3 0 0,-2-3-8 0,-1 3 8 16,-2-5-8-16,0 0 8 0,0 7 4 0,-3-7 1 15,-2 0 0-15,-1 0 0 0,-2 0 7 0,0 0 0 16,0 0 1-16,0-3 0 0,-5-1 5 0,-3 4 1 15,5 0 0-15,-5 0 0 0,3-7-3 0,-1 2 0 0,1 3 0 0,-3-6 0 16,0 1-8-16,3-4-1 0,-3 4-1 0,2-5 0 16,-2-2 0-16,3 0 0 0,2-5 0 0,1 2 0 15,-4-6-14-15,6 2 0 0,0-5 0 0,0 0 0 16,3 2 0-16,-3-1 0 0,2 6 0 0,-2-2 0 16,0 2 0-16,0-2 0 0,0 9 0 0,0 2 0 15,-3-1 0-15,0 4-13 0,1 0 4 0,2 7 1 31,-8 0-100-31,2 7-19 0</inkml:trace>
  <inkml:trace contextRef="#ctx0" brushRef="#br0" timeOffset="24015.71">16372 2661 698 0,'11'-7'31'0,"-11"7"6"0,0 0-29 0,5 4-8 16,1-4 0-16,-1 3 0 0,0-3 12 0,0 7 0 15,-2 0 1-15,0-2 0 0,2 9 2 0,-2-3 0 16,-6 4 0-16,3-1 0 0,3 7 2 0,-6-2 1 16,0-1 0-16,1-1 0 0,-4 9-18 0,1-7 0 15,0 2 8-15,0-2-8 0,-1-5 0 0,6 0 0 16,0-7 8-16,0 5-8 0,0-1 12 0,0-4-2 15,6-4 0-15,-1 4 0 0,0-2 42 0,6-3 9 16,2-2 2-16,3-2 0 0,5 2-31 0,3 0-7 16,0-5-1-16,5 5 0 0,5 0-16 0,3 0-8 0,-5-3 8 0,8 3-8 15,7 3 0-15,-2-3 0 0,3 0 0 0,-1 0 0 16,4 7 0-16,2-2 0 0,2-5 0 0,-2 7 0 16,5-3 0-16,-2 3 0 0,-3-4 0 0,0 4 0 15,2 0 0-15,1 0 0 0,2 0-11 16,-2-2 11-16,-3 2 0 0,-1 0 0 0,1-3 0 0,-2-1 8 15,-1 4-8-15,-2-7 0 0,-3 0 0 0,-3 0 0 16,-2 0 0-16,-6 0 0 0,-2 0 0 0,-3 0 0 16,-5 0 0-16,-3 0 0 0,-3-7 0 0,-2 4 0 15,-3 6 8-15,-5-6 0 0,0-1 0 0,-2-3 0 16,-1 0 15-16,-5 0 3 0,0-7 1 0,-5 2 0 16,-1 5 0-16,1-7 0 0,-3-1 0 0,0-3 0 15,0-1-11-15,0-2-3 0,0 0 0 0,0-10 0 16,0 3-5-16,1-5-8 0,1 0 11 0,4 5-11 0,-4-1 8 15,4 4-8-15,2 6 0 0,0-2 0 0,0-1 0 16,0 4 0-16,0 6 0 0,2 5-448 16,4 0-96-16</inkml:trace>
  <inkml:trace contextRef="#ctx0" brushRef="#br0" timeOffset="26579.33">6210 8173 586 0,'0'0'52'0,"0"0"-41"0,0 0-11 0,-6 8 0 16,6-6 9-16,-2 5 0 0,4-2 0 0,-4 2 0 16,-3 0-9-16,5 0 0 0,0-7 0 0,0 5 0 15,0 2 42-15,0 0 6 0,2 0 2 0,-2 0 0 16,-2 4 11-16,-1-1 3 0,3-3 0 0,0 5 0 15,0-1-20-15,3-1-4 0,-3 4-1 0,2-2 0 16,1 2-25-16,-3 0-5 0,0 2-1 0,0-1 0 0,2-1-8 16,-2 0 8-16,-2-2-8 0,-1-3 8 0,6 3-8 15,-1-1 8-15,1-8-8 0,-3-3 8 0,0 7-8 0,0-7 8 16,0 0-8-16,0 0 8 0,0 0 12 0,0 0 3 16,0 0 0-16,0 0 0 0,5 0 5 0,1 0 0 15,-1-2 1-15,3-3 0 0,-3 5-20 0,1-3-9 16,-1-1 8-16,3 4-8 0,0-5 0 0,2 5 0 15,-2-2 0-15,3 2 0 0,5 0 0 0,0 0 0 16,-3 2 0-16,5-2 0 0,-4 5-9 0,7-5 9 16,0 0 0-16,0 0 0 0,-2 0 0 0,2 0-8 15,5 0 8-15,3 0 0 0,0 0 0 0,6-5 8 16,-3 5-8-16,2 0 12 0,0 0-3 0,3 0-1 16,-2 0 0-16,4-2 0 0,4 2-8 0,2 0 8 0,5 0-8 15,-2-5 8-15,-1 5-8 0,4 0 0 16,-4 0 0-16,3 0 0 0,3 0 0 0,0 0 0 0,3 0 0 0,-3 5 0 15,-3-5 0-15,0 7 0 0,1 0 0 0,-1-7 0 16,3 7 0-16,2-7 0 0,-4 5 0 0,-4-3 0 16,-2-2 0-16,0 5 0 0,3-3 0 0,-6-2 0 15,-2 0 13-15,5 5-2 0,2-10-1 0,1 5 0 16,-8 0-1-16,5 0 0 0,0 0 0 0,0 0 0 16,0-2-9-16,-3 2 0 0,3-5 0 0,5 3 0 15,1-3 0-15,-4 5 0 0,-5-2 0 0,3-3 8 16,0 2-8-16,-2-1 0 0,2-3 0 0,0 2 8 15,0 5-8-15,0-7 0 0,0 7 0 0,-6 0 0 16,1 0 0-16,0 0 0 0,-3-2 0 0,0 2 0 0,0-5 0 16,-3 5 0-16,3 0 0 0,0-2 8 15,3 2-8-15,0 0 0 0,-3 0 0 0,0 0 0 0,0 2 0 0,0-2 12 16,3 0-12-16,2 0 12 0,-2 0-12 0,2-2 0 16,3 2 0-16,-5 0 0 0,2 0 0 15,-2 0 0-15,-3 0 0 0,-6 0 0 0,1-5-8 0,-3 5 8 16,-2 0 0-16,-3-3 0 0,-1-1 0 0,-2 4 0 15,-2-3 0-15,2-1 0 0,-2 4 0 0,-3-5 16 16,-3 5-2-16,-3-2-1 0,1 2-2 0,2-5-1 16,-2 5 0-16,-3 0 0 0,0-2 6 0,-6-3 0 15,-2 5 1-15,0 0 0 0,3-7 7 0,-3 4 2 16,0-1 0-16,0-3 0 0,-3 0-7 0,-2 2-2 16,0-4 0-16,2 2 0 0,0-1 2 0,1 1 0 0,-4-4 0 0,4 6 0 15,2-2-2-15,-3 0 0 0,3-3 0 0,-2-1 0 16,2 6-8-16,0-4-1 0,-3 1-8 0,0 1 12 15,3-4-12-15,0 4 0 0,3 2 0 0,0-4 0 16,-6 1 8-16,3 1-8 0,3-2 0 0,-1 2 0 16,-4 0 0-16,2 0 8 0,0 0-8 0,2 0 0 15,1 0 0-15,-1 0 9 0,1-5-9 0,0 5 8 16,-3 0-8-16,-3 0 0 0,3 0 9 0,-3 0-9 16,6 2 0-16,-3 5-12 0,0 0 2 0,0 0-905 15</inkml:trace>
  <inkml:trace contextRef="#ctx0" brushRef="#br0" timeOffset="28053.25">6157 8246 172 0,'-5'-11'16'0,"5"6"-16"0,0-2 0 0,-3 0 0 16,3 0 134-16,0 0 24 0,0 7 5 0,0 0 1 15,0 0-120-15,5 0-23 0,6-7-5 0,-3 7 0 16,-8 0 0-16,5-5 0 0,6 3 0 0,-1-3 0 16,3 5 20-16,6-2 4 0,2-3 0 0,3 5 1 15,2-3 19-15,3 3 4 0,3-4 1 0,3 4 0 16,4 0-30-16,4 0-7 0,-4 0 0 0,6 4-1 16,3-1-17-16,0 2-10 0,-3 2 12 0,0-5-12 0,0 3 8 0,-1-3-8 15,-1 3 0-15,2-1 0 0,0-4 0 0,-3 0 0 16,0-4 0-16,-5 4 0 0,-2 0 0 0,-1-5 0 15,-2 3 0-15,-3-3 0 0,-8 3 8 0,0-3-8 16,-2 5 0-16,-3-7 0 0,-3 4 8 0,-8-1-8 16,-5 4 0-16,0 0 0 0,0 0 0 0,0 0 0 15,-10 4 0-15,-3-1 0 0,-6 2 0 0,1-3 0 16,-4 5 0-16,-1 0-12 0,-9-2-2 0,0 2 0 16,-5 0 0-16,3 5 0 0,-3-10-1 0,-3 3 0 15,-2 2 0-15,2-3 0 0,0 6 1 0,-2-6 0 16,0-4 0-16,-1 0 0 0,-2 3 24 0,0-3 5 15,0 0 1-15,3 5 0 0,10-3 8 0,-2-2 3 0,-1-2 0 0,6 2 0 16,0-5-8-16,3 5-2 0,2 0 0 0,3 0 0 16,7 0-7-16,1 0-2 0,3-3 0 0,4-1 0 15,6 4-8-15,0 0 8 0,0 0-8 0,3 0 8 16,5-3-8-16,5-1 0 0,0 4 0 0,3 0 0 16,3 0 0-16,2-3 0 0,8-1-9 0,0-3 9 15,0 7 0-15,3-5-10 0,2 5 10 0,6-2-8 16,2 2 8-16,1-5 0 0,2 5 0 0,0-2 0 15,-3 2 0-15,0-5 0 0,-2 5 0 0,2-3 0 16,-2-1 0-16,0 4 0 0,-6-7 8 0,1 7-8 16,-4 0 0-16,-2-5 0 0,-7 3 0 0,-1 2-8 15,-5 0 16-15,0 0 4 0,-6-5 1 0,-2 5 0 16,-8 0 4-16,0 0 1 0,0 0 0 0,0 0 0 16,-8 0-18-16,-2 0 0 0,-6 5 0 0,-3-5 0 15,-7 7 0-15,2-7 0 0,-5 7 0 0,0 0 0 0,0-7-12 16,-1 5 0-16,-1-3 0 0,-1 3 0 0,-8-3 20 0,3-2 5 15,-2 5 1-15,-4-3 0 0,1 3-14 0,2-1 0 16,-2-4 0-16,2 3 0 0,-2 4 0 0,5-7 0 16,2 0 0-16,4 0 0 0,-1 4 0 0,5-1-16 15,-2-3 3-15,6 0 1 0,4 5 20 0,6-5 4 16,0 2 0-16,2-2 1 0,3-2-13 0,3 2 0 16,5 0 0-16,0 0 0 0,8 0-13 0,2 0 4 15,6 0 1-15,0 0 0 0,5 0 8 0,3 0 14 16,8 0-3-16,-3-5-1 0,3 5-25 0,5 0-5 15,0 0 0-15,5-3-1 0,0-1 10 0,1 4 3 0,-1-7 0 0,0 7 0 16,3-7 8-16,0 2-8 0,-5 3 8 16,0-3-8-16,-1 3-8 0,-4-3 0 0,-6 5-1 15,-3 0 0 1,-2 5-44-16,-5-5-9 0,-3 2-2 0,-6-2-294 0,1 0-59 0</inkml:trace>
  <inkml:trace contextRef="#ctx0" brushRef="#br0" timeOffset="29228.11">8721 8336 1184 0,'31'-14'52'0,"-17"9"12"0,-1 5-52 0,3-2-12 15,5-3 0-15,3 5 0 0,2-7 56 0,9 0 8 16,-1 4 1-16,8-1 1 0,1-1-12 0,4 3-2 16,1-3-1-16,2 3 0 0,3-3-22 0,3 5-4 0,2 0-1 0,0-2 0 15,0-3-12-15,-2 2-2 0,-1 3-1 0,1-4 0 16,0 8-9-16,-4-4 0 0,-4-4 9 0,2 4-9 16,-5 0 17-16,0 0-1 0,-8 0 0 0,-2 0 0 15,-6 0-16-15,0 0 0 0,-3 0 0 0,-2 4 0 31,-5-1-138-31,-6-3-31 0</inkml:trace>
  <inkml:trace contextRef="#ctx0" brushRef="#br0" timeOffset="43013.2">17870 5546 1227 0,'8'-16'54'0,"-5"9"12"0,-3 7-53 0,0 0-13 0,2-5 0 0,1-7 0 32,-3 5-24-32,2 0-7 0,1 5-1 0,-3 2-1 15,5-7-47-15,-2 2-10 0,-3 5-2 0,0 0 0 0,0 0 56 0,0 0 12 0,0 0 1 0,0 0 1 16,5 0 52-16,-5 0 10 0,0 0 3 0,6 0 0 16,-6 0 26-16,0 0 6 0,0 0 1 0,0 0 0 15,2 7-16-15,1 0-2 0,2 5-1 0,-2 0 0 16,-3 4-10-16,0 3-3 0,0 0 0 0,-3 2 0 15,6 7-13-15,-3-2-3 0,-5 2-1 0,5 5 0 16,2 5-11-16,-2-3-3 0,-2 5 0 0,2 7 0 16,0 0 19-16,-3 5 3 0,3-3 1 0,-3 10 0 0,3-5 56 0,-2 8 12 15,-4 3 3-15,-2 4 0 16,-2-6-121-16,-1 1-24 0,3 6-5 0,0-2-1 16,-2 8 44-16,-1-6 0 0,3-2 11 0,0 5-3 0,0 3-8 0,0-4 0 15,3 4 0-15,0-3 0 0,0-1 0 0,-1 1 0 16,4 0 0-16,-4-4 0 0,1 3 0 0,0-6 0 15,2-2 0-15,-2 2 0 0,0-1 0 0,-1-3 0 16,1 6 0-16,-3-9 0 0,5-1 0 0,-2-3 0 16,-3-1 0-16,3 0 0 0,-3 0 0 0,3-2 0 15,-3-5 0-15,2 0 0 0,-4-7 0 0,2 0-11 16,-3-5 3-16,3 5 0 0,0-7 8 0,0 2 11 16,-2-9-3-16,5 4 0 0,-1-6-8 0,4 2 0 15,-1-5 0-15,0-2 0 0,3 0 8 0,-2-5 2 0,2 5 1 0,0-10 0 16,2 3-11-16,1 0 0 0,0-3 0 0,-1-4 8 15,-2 4 27-15,3-4 5 0,-3-5 0 0,0 0 1 32,0 0-198-32,0 0-40 0</inkml:trace>
  <inkml:trace contextRef="#ctx0" brushRef="#br0" timeOffset="47116.63">6070 8348 518 0,'0'0'23'0,"0"0"5"15,5-5-28-15,0 5 0 0,0-7 0 0,3 7 0 16,3-7 93-16,0 7 14 0,-1-5 2 0,3 3 1 15,1 2-86-15,1-5-24 0,1 5 8 0,3 0-8 0,-1 5 0 0,4-5 0 16,1 0 0-16,4 2 0 0,-6 3 30 0,5-5 3 16,-2 4 1-16,3-1 0 0,-1-3 4 0,6 0 1 15,-3 0 0-15,3 0 0 0,2 4-17 0,-2-1-3 16,2-3-1-16,1 0 0 0,-1 0 5 0,0 0 1 16,6 0 0-16,-5 0 0 0,-4 0-24 0,1-7 0 15,2 7 0-15,1-7 0 16,-6 2-28-16,3 3-3 0,2-3-1 0,-5 5 0 15,-2-2 0-15,-6-3-1 0,0 5 0 0,0 0 0 0</inkml:trace>
  <inkml:trace contextRef="#ctx0" brushRef="#br0" timeOffset="47732.98">9067 8355 576 0,'53'0'51'0,"-29"0"-41"0,5 0-10 0,8 0 0 15,0 0 60-15,6 2 11 0,4-2 1 0,1 0 1 16,5 0-45-16,0 5-8 0,-3-5-3 0,0-5 0 16,0 3-17-16,1-3 10 0,-1 5-10 0,-5 0 8 15,3-2 0-15,-6 2-8 0,-2 0 12 0,-1 0-4 16,-4 0-8-16,-4-5 0 0,-1 5 0 0,-4 0-413 15</inkml:trace>
  <inkml:trace contextRef="#ctx0" brushRef="#br0" timeOffset="56628.41">13732 3002 522 0,'3'-7'23'0,"-3"7"5"16,0 0-28-16,0 0 0 0,5-7 0 0,0 0 0 16,-5 7 65-16,5-5 8 0,-2 3 2 0,2-6 0 0,1 4-18 0,2 1-3 15,-3-1-1-15,5-3 0 0,1 7-18 0,0-7-4 16,2 7-1-16,-3-5 0 0,1 5-17 0,0 0-3 15,2 0-1-15,-3 0 0 0,6 5-9 0,-2-5 0 16,1 2 0-16,4 3 8 0,-1-1-8 16,6-1 0-16,0 4 9 0,3-7-9 0,-1 7 19 0,8-2-1 15,3-3 0-15,0 5 0 0,8-2 5 0,3-1 1 16,5-1 0-16,0-3 0 0,2 4 4 0,4-1 2 16,2-3 0-16,2 4 0 0,3-1-5 0,0-3-1 15,0 0 0-15,1 0 0 0,1 7-6 0,4-7-2 16,-3 7 0-16,-1-7 0 0,4 5 0 0,-3-5-1 15,-1-5 0-15,7 5 0 0,-1 5-3 0,0-5-1 0,2 0 0 0,1 0 0 16,5 0 5-16,0-5 2 0,-2 3 0 0,4 2 0 16,6 2 5-16,-3-2 1 0,3 0 0 0,0 5 0 15,0-5-12-15,3 0-1 0,2 0-1 0,-5 2 0 16,-3 3-10-16,1-5 8 0,4 7-8 0,-2-7 8 16,-2 7-8-16,-4-3 0 0,1 6 0 0,-3-5 0 15,-3-3 0-15,1-2 0 0,2 5 0 0,-5-5 0 16,-1 4 8-16,-4-1-8 0,-1 4 8 0,-2-3-8 15,2-4 12-15,-2 0-4 0,0 0 0 0,-3 3 0 16,0 2 0-16,-5-3-8 0,3-2 12 0,-6 0-4 16,0 5-8-16,-2-3 0 0,-6 3 0 0,-5-5 8 15,0 0-8-15,-6 0 0 0,-1 0 0 0,-4 0 8 16,0-5-8-16,-5 5 0 0,-2 0 9 0,-6 0-9 16,-5-2 10-16,0-3-2 0,-3-2-8 0,-5 4 12 0,-8 3 48 15,0 0 10-15,5-4 2 0,-5 4 0 16,0 0-104-16,0-7-20 0,-2 0-4 0,-4 2 0 0,4 5 36 0,-4 5 8 15,1-5 2-15,0 0 0 16,-3 4-94-16,0-1-20 0,-3-3-3 0</inkml:trace>
  <inkml:trace contextRef="#ctx0" brushRef="#br0" timeOffset="58012.41">9319 2854 748 0,'-6'-12'67'0,"4"2"-54"0,-1-1-13 0,0 4 0 16,1 7 36-16,2-5 5 0,0-2 1 0,0 4 0 16,0 3-3-16,0-4-1 0,0-3 0 0,0 0 0 15,0 7-30-15,0 0-8 0,8 0 0 0,2 0 0 16,1 0 0-16,2 4 0 0,0-1 0 0,3-3 0 15,5 4 0-15,1-4 0 0,7 3 0 0,0 4 8 0,2 0-8 0,1-2 11 16,3-1-11-16,4-1 12 0,4 4-12 0,2-7 12 16,0 4-12-16,5-1 12 0,5 4 4 0,1-2 0 15,2-3 1-15,0-2 0 0,3 0 17 0,3-2 3 16,2 2 1-16,3 0 0 0,0-5-2 0,-1 5-1 16,1-3 0-16,3 3 0 0,2 0-11 0,0-4-1 15,-6 1-1-15,1-1 0 0,-3 4-6 0,3 0 0 16,-5 0-1-16,-3 0 0 0,-3 0-15 0,-3 0 9 15,-2 0-9-15,-5 0 8 0,0 0-8 0,-6 4 0 16,-2-1 0-16,-1-3 8 0,-4 4-8 0,-6-1 0 16,-5-3 0-16,-3 0 8 0,-8 0-8 0,0 5 0 15,-5-3 0-15,-3-2 8 0,-5 0 4 0,0 0 0 0,0 0 0 16,-10 0 0-16,-6 0-2 0,-3-2 0 0,-2-3 0 0,-8 5 0 16,-3 0-10-16,-5 5 0 0,3-3 0 0,-3 3-11 15,-3-5 11-15,1 2 0 0,-4 3 0 0,1-5-8 16,0 0 8-16,-3 7 0 0,-6-7 0 0,1 4 0 15,2-1-12-15,1-3 4 0,-4 4 0 0,-1-4 0 16,-4 0 8-16,0 3-13 0,1 2 5 0,-1-3 8 16,1-2-9-16,-1 0 9 0,1 0 0 0,-4 0 0 15,4 0-8-15,-1 0 8 0,3 0 0 0,6 0 0 16,-4 0 0-16,9 0 0 0,0 0 0 0,2 0 0 16,3-2 0-16,5-3 0 0,3 2 0 0,5-1 0 15,1 4 15-15,4 0-3 0,6 0-1 0,0 0 0 16,5 0 1-16,8 0 1 0,0 0 0 0,0 0 0 15,0 0-13-15,10-3 11 0,6-1-11 0,8 4 10 16,0 0-10-16,5 0 0 0,3 0 0 0,5 0 0 16,2 4 0-16,4-4 8 0,2-4-8 0,5 8 8 0,6 3-8 0,4 1 0 15,-1-1 0-15,1-5 0 0,-1 3 0 0,7 2 0 16,-3 0 0-16,3 0 0 0,1 0 0 0,-1-2 0 16,0-3-9-16,0 3 9 0,3 2 0 0,-3-3 0 15,-5-1-8-15,0-3 8 0,0 4 0 0,-3-1 0 16,0-3 0-16,-3 0 0 0,-2 0 0 0,-5 0 0 15,-6 0 0-15,1-3 0 0,-6 6 0 0,-6-3 0 16,-1-3 0-16,-7 3 0 0,-1-4 0 0,-4 4 11 16,-5-3-11-16,-2-1 10 0,-6 8-1 0,-5-4 0 15,0 0 0-15,-8-4 0 0,-2 8-1 0,-6-1 0 16,-3-3 0-16,-5 0 0 0,-5 0-8 0,-5-3 0 0,-6 6 0 0,-2-3-11 16,-8 0-5-16,-1 0-2 0,-2 4 0 0,1-4 0 15,-7-4 2-15,1 4 0 0,-8 0 0 0,3 0 0 16,-4 0-6-16,-1-3-1 0,1-1 0 0,-1 4 0 31,1 0-9-31,-1 4-1 0,4-4-1 0,1 0 0 16,-1 3-30-16,9-3-7 0,2 4-1 0</inkml:trace>
  <inkml:trace contextRef="#ctx0" brushRef="#br0" timeOffset="68798.08">6043 8336 345 0,'0'-14'31'0,"0"9"-31"0,0-4 0 0,0 1 0 16,0 1 119-16,-3 3 17 0,-2-3 4 0,5 7 1 15,0 0-77-15,0 0-15 0,0 0-3 0,0 0-1 16,0 0-28-16,0 0-5 0,0 0-2 0,-2 7 0 15,2 0 23-15,-3 5 5 0,-2-3 1 0,2 3 0 16,0 2 14-16,1 0 3 0,-4 0 1 0,1 5 0 16,0-7-8-16,2 2-1 0,-2 5-1 0,0-3 0 15,-3 3-33-15,2-5-6 0,1 0-8 0,0 5 11 16,-1-5-11-16,-2-2 8 0,6 2-8 0,-1 0 8 16,1-2-8-16,2 2 0 0,0 0 0 0,2 0 0 15,-2-2 12-15,3-5-4 0,2 7 0 0,3-7 0 16,3 0 1-16,2 2 0 0,0-6 0 0,6-3 0 0,-1 5-1 0,9-3-8 15,2-2 12-15,0 5-4 0,0-3-8 0,24-2 0 32,24 0 0-32,-3-2 8 0,-8 2-8 0,18-5 0 31,25-2 9-31,-14 0-9 0,-21 2 8 0,-8 3-8 16,-10 2 8-16,-6-5-8 0,-2 3 0 0,-6 2 0 15,-2 0 0-15,-6 2 0 0,-7 3 0 0,-1-3 0 16,-2 3 0-16,-3 2-8 0,-8 0 8 0,1 0 0 15,2 0 0-15,-6 5-8 0,-2-5 8 0,0 7 8 16,-3-2-8-16,1 2 11 0,-4-2-11 0,-2-3 0 16,-2 5-12-16,-1-2 12 0,-2 0-8 0,-1-3 8 15,1 3 0-15,-3-5 0 0,0 0 0 0,3-2 0 16,-3-3 0-16,3-2 0 0,-6 0 0 0,3-7 12 0,0 0-4 0,0-5 0 16,6-2 1-16,-1-7 0 0,0 0 0 0,1-5 0 15,2 0-9-15,-3-2 0 0,6-3 9 0,-1 3-9 16,4 2 9-16,2 2-9 0,-1-1 12 0,1-1-12 15,0 7 0-15,3-2 0 0,-6-5 0 0,3 5 0 16,5 2 0-16,-2 2 8 0,-6-1-8 0,6-1 10 16,-1 5-10-16,-2 0 10 0,-2 2-10 0,-1 2 10 15,3-1-10-15,-5 6 8 0,2-2-8 0,-5 7-811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27:19.1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1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1-04T17:27:47.512"/>
    </inkml:context>
  </inkml:definitions>
  <inkml:trace contextRef="#ctx0" brushRef="#br0">3694 1958 115 0,'0'0'0'0,"0"0"10"0,0 0-10 0,5 0 0 0,-5 0 0 0,8 0 0 16,-3 0 67-16,3 0 11 0,-5 4 2 0,5-1 1 15,2-3-12-15,-2 0-2 0,-3 0-1 0,6 0 0 16,-3 0-24-16,5-3-5 0,-2 3-1 0,5-4 0 16,0 8 0-16,-1-1 0 0,7-3 0 0,-1 0 0 15,-3 0-17-15,3 0-4 0,3 0-1 0,0 0 0 16,0 0-6-16,0 0-8 0,7 0 11 0,-4 0-11 16,7 0 8-16,1 0-8 0,-1-3 0 0,0 3 0 15,1-4 8-15,-1 4-8 0,1 0 0 0,2 0 0 16,0-3 11-16,5-2-11 0,-2 1 10 0,-1 1-10 0,-2 3 0 0,1 0 0 15,-1 0 0-15,0-4-10 0,-3 4 26 0,0 0 6 16,3-3 1-16,-2-1 0 0,2 4-6 0,0-7-1 16,0 4 0-16,0-1 0 0,0 4-4 0,3 0 0 15,-3-3-1-15,0-2 0 0,0 5-3 0,-3 0 0 16,1 0 0-16,-1 0 0 0,-2 0-8 0,2 0 0 16,1 0 0-16,2 0 8 0,-3 0-8 0,3 8 0 15,0-8 0-15,-2 4 8 0,-1-1-8 0,3-3 0 16,0 0 0-16,-5 4 0 0,2-4 0 0,-2 3 0 15,0-3 0-15,-3 0 0 0,5 0 0 0,-5 4 0 16,3-4 0-16,-6 0 0 0,4 0 0 0,-7 0 0 16,4 3-9-16,2-3 9 0,3 4 0 0,-3-4 0 0,0 0 0 0,0 0 0 15,0 0 0-15,5 0 0 0,-2 3-8 0,0 1 8 16,2-4 0-16,-5 5 0 0,3-2 0 0,-3-3 9 16,-2 0-9-16,5 0 0 0,-1 0 0 0,-2 0 0 15,1 4 0-15,-1-4 0 0,-3-4 0 0,3 4 0 16,-2 4 0-16,-1-1 0 0,1-3 0 0,-4 0 0 15,1 4 0-15,0-4 0 0,-3-4 0 0,3 8 0 16,0-8 0-16,0 4 0 0,-1 0 0 0,1 0 0 16,0 0 8-16,2 0 0 0,1-3 0 0,-3 3 0 15,2-4-8-15,1 4 0 0,-1 0 0 0,1 0 0 16,-4 0 0-16,4 0 0 0,-3 0 0 0,-1-3 8 16,-1 6-8-16,1-3 8 0,4-3-8 0,-3 3 8 15,0 3-8-15,-1-3 8 0,1-3-8 0,0 3 8 16,-3 0 8-16,0 0 2 0,0 0 0 0,3 0 0 0,-3 0-27 15,3-5-6-15,-3 5-1 0,-2 0 0 16,5 0 26-16,-3 0 5 0,3-7 1 0,2 7 0 0,1 0-24 0,-1-4-5 16,-5 4-1-16,3 0 0 0,5 0 14 0,-2-3 12 15,-6-1-3-15,3 4 0 0,-1 0 3 0,1 0 1 16,0 0 0-16,-3 0 0 0,3 0-13 0,-3 0 9 16,3 0-9-16,0 0 8 0,-6 0-8 0,6 0 0 15,5 4 9-15,-5-4-9 0,-5-4 8 0,2 4-8 16,5 4 8-16,3-4-8 0,-2 3 0 0,-1-3 0 15,-2 4 0-15,3-4 8 0,2 0-8 0,-3 0 0 16,-2 7 0-16,2-7 0 0,6 0 0 0,0 8 0 0,-11-8 0 16,6 4-8-16,-1-1 8 0,3-3 0 15,-2 0 0-15,2 4 8 0,-6-1-8 0,4 1 0 16,-1-1 0-16,1 1-8 0,-1-4 8 0,1 0 0 0,-3 0 0 0,-1 0 0 16,4 0 0-16,-3 0 0 0,-1 3 0 0,4-3 0 15,2 4 0-15,0-4 0 0,0 0 0 0,0 0 8 16,0 5-8-16,-2-2 0 0,-1-3 0 0,3 0 0 15,1 0 0-15,-1 0 8 0,-3 0-8 0,3 0 0 16,3 0 8-16,-3 4-8 0,-2-4 8 0,2 0-8 16,-3 3 0-16,1-3 0 0,-4 4 0 0,1-4-8 15,-3 0 8-15,3 0 0 0,-5 0 0 0,4 0 0 16,-4 0 8-16,2 0 4 0,-2 0 1 0,2 0 0 16,0-4-13-16,-2 4 9 0,-1 0-9 0,1 0 8 15,-4 0 12-15,-1 0 1 0,-1-3 1 0,0 3 0 16,0-4-22-16,-2 4 0 0,0 0 0 0,-1 0-12 0,-2 0 20 15,3-3 4-15,-6 3 1 0,3-5 0 0,0 5 0 0,-8 0 0 16,0 0 0-16,5 0 0 0,3 0-3 0,-8 0-1 16,0 0 0-16,0 0 0 0,0 0-1 0,0 0-8 15,0 0 12-15,0 0-4 0,0 0 0 0,0 0 0 16,0 0 0-16,0 0-514 16,0 0-103-16</inkml:trace>
  <inkml:trace contextRef="#ctx0" brushRef="#br0" timeOffset="1951.02">12129 1922 403 0,'7'-4'36'0,"4"4"-36"16,0-3 0-16,2-2 0 0,3-2 78 0,-3 0 9 15,3 7 1-15,2-4 1 0,1 1-40 0,-1-1-8 16,6 4-1-16,0-7-1 0,0 7-7 0,5 0 0 15,-3 0-1-15,1 0 0 0,-1 0-8 0,3 0-2 16,6 0 0-16,2 0 0 0,-3 7-13 0,6-7-8 16,2 4 8-16,-2 3-8 0,2-7 0 0,1 7 8 15,-1-7-8-15,3 7 0 0,5-2 0 0,-2-2 0 16,-3 1 0-16,2-1 0 0,1-3 0 0,-3 0 8 0,0 4-8 16,0-1 0-16,3-3 11 0,-3 0-3 0,0 0 0 0,5 0 0 15,3 0 9-15,-3 0 2 0,3 0 0 0,-3 0 0 16,6 0-3-16,-1 0 0 0,6 0 0 0,0 0 0 15,3 0-6-15,-1 0-2 0,3-3 0 0,0 3 0 16,3 0 0-16,-3 0 0 0,0 0 0 0,1 3 0 16,4-6 3-16,0 3 0 0,-2 0 0 0,0 0 0 15,-3 0 2-15,6 3 1 0,-1-3 0 0,0 0 0 16,1 0-3-16,-1-3-1 0,1 6 0 0,-3-3 0 16,2 0 1-16,3 4 0 0,3-4 0 0,0 0 0 15,-3 3-11-15,5-3 12 0,0 4-12 0,1-1 12 16,-3 1-12-16,5-4 8 0,5 0-8 0,-5 0 8 15,-3 8-8-15,1-4 0 0,-1-1 0 0,0 1 0 16,1-1 19-16,2 1-2 0,-6 3 0 0,4-4 0 16,-1 1-17-16,3 4-14 0,-5-4 2 0,0-1 1 0,-1 1 11 0,1 3 16 15,0-4-4-15,-3 1-1 0,0 3-11 0,-5-7 0 16,-3 3 0-16,0 1 8 0,0-4 0 0,-2 8-8 16,-3-4 12-16,-6-1-4 0,-2 1-8 0,-3-1 8 15,-2-3-8-15,0 4 8 0,-6-1-8 0,0 1 12 16,-5-4-12-16,-5 0 12 0,3 7-12 0,-6-2 0 15,-3 2 0-15,-5-4 0 0,3 4-8 0,-5 0 8 16,-1-3-10-16,1 3-706 0</inkml:trace>
  <inkml:trace contextRef="#ctx0" brushRef="#br0" timeOffset="3831.28">10874 3042 522 0,'0'0'23'0,"8"0"5"0,0-7-28 0,0 7 0 0,0-7 0 0,3 2 0 16,-1 5 57-16,4-2 7 0,1 2 0 0,4-5 1 16,2 5-19-16,6-2-4 0,4-3-1 0,6 5 0 15,-2-3-15-15,7 3-3 0,3 0-1 0,3-4 0 16,7 4-3-16,3-3-1 0,9-1 0 0,1 4 0 16,1 0-5-16,3-3-1 0,7-1 0 0,3-1 0 15,3 3 0-15,-1 2 0 0,6-7 0 0,3 2 0 16,2 2 0-16,0-1 0 0,6-3 0 0,-1 4 0 15,4-1 26-15,-1-1 5 0,5 3 1 0,-4-3 0 16,-4-2-20-16,3 4-4 0,-5-4-1 0,3 3 0 16,-1 1 12-16,3-1 2 0,1-3 1 0,-4 2 0 15,1 3-3-15,-3-3-1 0,-1 5 0 0,-1-2 0 16,-6 2-10-16,0 0-1 0,-6-5-1 0,1 5 0 16,-3 0 7-16,-5 0 2 0,-6 0 0 0,1 0 0 15,-4 0-27-15,-4 0 0 0,-1 0 0 0,-2 5 0 0,-5-5 0 16,-3 2 0-16,-6-2 0 0,-2 5 0 0,-2-5 0 0,-6 2 0 15,0-2 0-15,-3 5 0 16,-5-5-32-16,0 7-9 0,-2-7-2 0,-1 7-462 16,-2-7-93-16</inkml:trace>
  <inkml:trace contextRef="#ctx0" brushRef="#br0" timeOffset="8212.06">10022 8557 759 0,'0'0'33'0,"6"-3"8"0,-1-1-33 0,0-1-8 16,3 3 0-16,0-3 0 0,0-2 53 15,3 5 9-15,-1-3 2 0,4-2 0 0,-1 4-7 0,3-1-1 16,2-3 0-16,1 2 0 0,-3-2 4 0,5 7 0 16,-3-7 0-16,6 5 0 0,0 2-13 0,0-5-3 15,2 5 0-15,1 0 0 0,-4 5-44 0,4-5 0 16,-1 0 0-16,1 2 0 0,-1-2 0 0,3 0 0 16,0 0 0-16,1 5 9 0,1-5-9 0,4 0 12 15,2 2-12-15,0-2 12 0,0 5-1 0,2-5 0 0,1 0 0 0,0 0 0 16,0 0-2-16,5-5 0 0,2 5 0 0,-2 0 0 15,0 0 7-15,0 0 2 0,0 0 0 0,3 0 0 16,-3 0-6-16,2 0 0 0,-2 0-1 0,3 0 0 16,0 0-2-16,-1 5 0 0,-5-3 0 0,1 3 0 15,-1-1-9-15,-2-1 0 0,2 1 0 0,1-1-11 16,-1 2 11-16,-2-3 0 0,-1 5 8 0,1-2-8 16,-3-3 0-16,0 3 0 0,0-3 0 0,0 3 0 15,0-5 0-15,3 0 0 0,-3 0 0 0,0 4 0 16,5-1 12-16,-2-3 0 0,0 0 1 0,-1 0 0 15,-2 0-5-15,0 0 0 0,0 0-8 0,3-3 12 16,2-1-12-16,3 4 0 0,0 0 0 0,-2 0 0 16,-1 0 0-16,-2 4 8 0,2-1-8 0,0-3 0 15,3 5 8-15,-2-5-8 0,-4-5 0 0,4 10 0 16,-1-3 0-16,-2-2 0 0,-1 0 0 0,-2 0 0 0,1 0 0 0,-4-2 8 16,3-3-8-16,0 5 0 0,-5 0 8 0,5-3-8 15,2 3 11-15,1 0-11 0,0 0 11 0,-3 0-11 16,0 0 10-16,-3-4-10 0,3 4 0 0,-2 0 0 15,-1 0 0-15,1 0 0 0,-1 0 0 0,0 0 0 16,1 0 0-16,-3 0 0 0,2 4 0 0,0-4 0 16,-2 3 0-16,0-3 0 0,-3 0 0 0,3 0 0 15,-1 0 0-15,1 0 0 0,-3 0 0 0,0 0 0 16,3 5 0-16,-3-5 0 0,0 0 0 0,0 2 9 16,-2-2-9-16,-3 0 12 0,-3 0-3 0,-3 0 0 15,1 0 0-15,-3 0 0 0,0 0 11 0,-3-2 3 16,-3-3 0-16,4 5 0 0,-4 0-13 0,-2 0-2 0,0-3-8 15,0 3 12-15,0-4-3 0,-3 4-1 0,1 0 0 0,-6 0 0 16,0 0-8-16,0 0-16 16,5-5 4-16,-5 5 1 0</inkml:trace>
  <inkml:trace contextRef="#ctx0" brushRef="#br0" timeOffset="12176.28">10438 8404 172 0,'0'0'8'0,"0"0"1"0,2-7-9 0,1 5 0 0,0-3 0 0,-1 2 0 15,1-1 177-15,2 1 34 0,1-1 6 0,-1 4 2 16,0 0-126-16,6-5-25 0,-3 3-4 0,0 2-2 16,2 0-7-16,1-5-2 0,2 5 0 0,0 0 0 15,3 0-1-15,0 5 0 0,0-5 0 0,2 2 0 16,4 3-37-16,4-1-15 0,1-1 11 0,-1 4-710 15</inkml:trace>
  <inkml:trace contextRef="#ctx0" brushRef="#br0" timeOffset="12514.1">11422 8456 172 0,'0'0'16'0,"5"-5"-16"0,-5 5 0 0,6 0 0 15,2 0 178-15,-3 0 33 0,-5 0 6 0,3 0 2 16,4 0-169-16,4 5-34 0,2-5-6 0,-2 0-2 16,2 2-8-16,3 3 0 0</inkml:trace>
  <inkml:trace contextRef="#ctx0" brushRef="#br0" timeOffset="12896.08">12478 8411 1450 0,'0'0'64'0,"5"-7"14"0,0 7-62 0,1-2-16 0,4-3 0 0,1 5 0 16,-1 0 0-16,6 0-16 0,21 0 3 15,-8 0 1-15</inkml:trace>
  <inkml:trace contextRef="#ctx0" brushRef="#br0" timeOffset="17372.21">11266 11087 975 0,'16'0'43'0,"-8"-2"9"0,2 2-41 0,4 0-11 0,1-5 0 0,9 5 0 16,-3-2 72-16,9-3 13 0,1 5 3 0,6-2 0 15,3-3-20-15,2 5-4 0,3 0-1 0,6-4 0 16,2 4-25-16,5 0-5 0,8 4-1 0,0-4 0 15,-2 0-20-15,7 5-4 0,0-3 0 0,6-2-8 16,3 5 13-16,-1-3-4 0,3-2-1 0,3 5 0 0,5-3-8 16,-1-2 0-16,-1 0 0 0,4 0 0 0,-4 0 0 0,-1 0 13 15,-2 0 0-15,-1 0 0 0,1 0 8 0,0 0 2 16,2 0 0-16,-2 0 0 0,2-2 5 0,-2 2 0 16,5 0 1-16,-6 0 0 0,-2 0-5 0,0 0-2 15,-2 2 0-15,-6-2 0 0,-3 5-8 0,-2-5-2 16,-8 0 0-16,0-5 0 0,-3 5-1 0,0-2-1 15,-2 2 0-15,-1 0 0 0,-4 0 11 0,-6 0 3 16,-6 0 0-16,1-5 0 0,0 5-4 0,-3-2-1 16,0 2 0-16,-6 0 0 0,1 0-8 0,-5 0-2 15,-4 2 0-15,-1-2 0 16,-1 0-29-16,-3 5-7 0,1-3-1 0,-6 3-947 0</inkml:trace>
  <inkml:trace contextRef="#ctx0" brushRef="#br0" timeOffset="21266.77">18100 8230 1094 0,'0'0'48'0,"0"0"11"15,0 0-47-15,3-7-12 0,-1 5 0 0,1-3 0 16,-3 5 90-16,0-7 16 0,3 0 3 0,-1 0 1 0,1 0-22 0,2 0-4 15,1-1 0-15,2-3-1 0,-3 4-45 0,5-5-9 16,-2-2-1-16,6 0-1 0,-4 2-15 16,6-2-2-16,3 0-1 0,-4-5 0 0,4 5-9 0,-3 0 0 15,5 2 0-15,-2-2 0 0,-1 4 0 0,3-1 0 16,-2 4 0-16,-1 0 0 0,6-5 0 0,-3 5-19 16,0 4 3-16,1-1 1 0,-1-3 15 0,3 2-11 15,-1 5 11-15,1 0-10 0,0 0 10 0,0 0 0 16,-6 5-9-16,3 2 9 0,-5 0 0 0,0 7 0 15,-5-2 0-15,-1-1 0 0,-2 3 22 0,3-4-1 0,-3 4 0 16,0 5 0-16,0-5 6 0,0-2 1 0,0 2 0 16,2-2 0-16,1-3-16 0,-1 3-4 0,1-1 0 15,5-1 0-15,-3-3 4 0,3 0 1 0,0-2 0 0,0 2 0 16,2-7 3-16,6 0 1 0,2 0 0 0,6-7 0 16,3 0-17-16,4-5-9 0,4-2 1 0</inkml:trace>
  <inkml:trace contextRef="#ctx0" brushRef="#br0" timeOffset="21785.38">20172 7861 345 0,'-11'-7'15'0,"9"2"4"15,-4 3-19-15,1 2 0 0,0 0 0 0,-1 2 0 0,4 3 305 0,-1 2 58 0,1 0 11 0,-1 0 2 16,-2 5-256-16,2 2-52 0,0 4-11 0,3 4-1 16,-2-1-14-16,-1 5-2 0,3-5-1 0,0 5 0 15,0 0-21-15,0-1-4 0,3-3-1 0,-1 6 0 16,1-5-4-16,0 1-1 0,-1 2 0 0,4-5 0 16,-4 5-8-16,3-5 10 0,-2 2-10 0,2-1 10 15,-2-1-40-15,2-7-8 16,-2 5-2-16,2-5-568 0,-2-2-115 0</inkml:trace>
  <inkml:trace contextRef="#ctx0" brushRef="#br0" timeOffset="22101.51">20047 7687 1652 0,'0'-26'36'0,"0"19"8"0,0-3 2 0,0-1 0 0,6 3-37 0,2 1-9 16,2-4 0-16,1 4 0 0,2-5 33 0,3 5 5 16,0 0 1-16,2 0 0 0,4 0 19 0,-1 0 4 15,0 0 1-15,5 2 0 0,1 2-33 0,2 3-6 0,3 3-2 0,2 2 0 16,0 2-11-16,-2 0-3 0,-3 0 0 0,0 4 0 16,-2-1-8-16,-1 6 0 15,-5-2 0-15,-2 5 8 0,-3-2-8 0,-3 2 0 0,-5 2 0 0,-3-2-11 16,1 2 11-16,-6 5-13 0,-6-5 5 0,-4 0 8 15,-1 2-9-15,-2-1 9 0,-6-4 0 0,1-1 0 16,-3 2 0-16,-6-5 0 0,1 0 0 0,-1 2 0 16,-2-6-11-16,5 4 11 0,3-7-10 0,3 5-606 15,-3-1-122-15</inkml:trace>
  <inkml:trace contextRef="#ctx0" brushRef="#br0" timeOffset="22709.89">20857 7411 1699 0,'-5'-11'75'0,"5"11"16"0,0 0-73 0,0 0-18 16,0-7 0-16,0 7 0 0,2 0 55 0,4-3 7 16,4-1 2-16,-2 4 0 0,6 0-27 0,-1 7-5 15,0-7 0-15,8 7-1 0,3-7-6 0,5 11-1 16,5-3 0-16,-2 3 0 0,-3-1-12 0,0 1-4 15,3-1 0-15,-5 2 0 0,-1 2-8 0,-5 0 0 16,0 2-12-16,-2-6 12 16,-6 1-180-16,3 1-28 0</inkml:trace>
  <inkml:trace contextRef="#ctx0" brushRef="#br0" timeOffset="22927.3">21225 7397 1821 0,'0'0'40'0,"-8"-4"8"0,0 4 1 0,3 0 3 0,5 0-41 0,-6 0-11 0,1 7 0 0,0 0 0 15,-3 0 0-15,0 5 10 0,0-1-10 0,0 3 10 16,0-4 3-16,-2 9 1 0,-4-5 0 0,-2 5 0 16,1 2-14-16,-4-2 9 0,1-1-9 0,2-1 8 15,0 2-8-15,3-1 0 0,-3-3 0 0,2-1 8 16,7 0-8-16,-4-7-17 0,3 5 4 0,3-5-547 15,-1 0-108-15</inkml:trace>
  <inkml:trace contextRef="#ctx0" brushRef="#br0" timeOffset="23108.82">20934 7546 1785 0,'-3'-12'159'0,"1"9"-127"0,-1-4-32 0,0 3 0 0,3 4 32 0,0 0 1 16,3-7 0-16,2 4 0 0,0-1 11 0,1-1 3 15,7 2 0-15,-2-1 0 0,7 4-15 0,1-3-2 16,4-1-1-16,4 4 0 0,-3-7-29 0,0 7 0 16,2-7 0-16,-2 4 0 15,2-1-28-15,-2-1-11 0,-5 3-2 0,-1-3-579 16,-2 2-116-16</inkml:trace>
  <inkml:trace contextRef="#ctx0" brushRef="#br0" timeOffset="23243.46">21167 7299 1036 0,'-19'-12'46'0,"14"9"10"0,0-1-45 0,5 4-11 0,-8 0 0 0,2 0 0 15,1 4 202-15,2-1 38 0,-2 6 8 0,0 1 2 16,2 1-167-16,3 4-34 0,0-1-6 0,3 4-2 16,-1 8-18-16,4-5-4 0,-1 1-1 0,3 6 0 15,-3 5-18-15,3 7-19 0,3-3 4 0,-3-8 1 16</inkml:trace>
  <inkml:trace contextRef="#ctx0" brushRef="#br0" timeOffset="23646.29">22251 7513 1162 0,'-7'-15'52'0,"4"8"10"0,-2 3-50 0,5 4-12 16,0-7 0-16,-3 4 0 0,3 3 60 0,0 0 8 15,-8-4 3-15,0 4 0 0,3 0 9 0,-3 4 3 0,-5-1 0 0,5 4 0 16,-3 12-4-16,-7-1-1 15,7 4 0-15,-8 3 0 0,1 8-22 0,-6 0-5 0,6-2-1 0,2 9 0 16,0 4-6-16,3-1-2 0,-1 2 0 0,9-3 0 16,8 5-21-16,5 0-4 0,8-2-1 0,2 2 0 15,6-5-8-15,5 3-8 0,0-3 9 0,16-2-9 16,5 0 0-16,6-2-21 0,5-5 3 0,2-5 1 16,3-7-127-1,9-2-26-15,4-5-5 0,-18-9-1 0</inkml:trace>
  <inkml:trace contextRef="#ctx0" brushRef="#br0" timeOffset="23903.6">23566 7346 2286 0,'0'-7'50'0,"-7"4"10"0,-1-1 3 0,5 4 1 0,3 7-51 0,3 4-13 15,2-1 0-15,3 9 0 0,2 6 0 0,6 1-10 16,5 3 2-16,-2-1 0 0,13 9 8 0,-8-1 0 16,2 4 0-16,6 0 0 0,-6-5 0 0,3 10 0 15,0-3 0-15,3 3 0 0,-3 2 0 0,-2 0 11 16,-6 0-3-16,-3 0 0 0,-2-3-8 0,-8-1 0 16,-8-3 0-16,-10 0 0 15,-9 0-40-15,-13-5-9 0,-2 5-3 0,-14-7-594 0,-5 0-119 16</inkml:trace>
  <inkml:trace contextRef="#ctx0" brushRef="#br0" timeOffset="26041.66">20661 6113 288 0,'0'12'25'0,"0"-12"-25"16,-2 7 0-16,2 0 0 0,2 0 126 0,-2 0 20 15,0 5 4-15,0-3 1 0,0 6-56 0,3-4-11 16,0 8-3-16,-1-2 0 0,-2-1-20 0,6 0-4 16,-4 3-1-16,1 0 0 0,2-2-26 0,-2 1-6 15,5 1 0-15,0-5-1 0,0 5-9 0,0-5-2 16,5 0 0-16,-3-7 0 0,4 5 7 0,-1-5 1 0,-3-4 0 0,1 1 0 15,2-1 0-15,0-3 0 16,1 0 0-16,-4-3 0 0,1-4-7 0,-1 0-1 0,1-5 0 0,-3-2 0 16,-3 3-12-16,1-4 0 0,-4-3 0 0,3 1 0 15,-2-2 8-15,0 5-8 0,-1-5 11 0,1 5-11 16,-3 3 21-16,0-4-2 0,0 1-1 0,3 7 0 16,-3-5 11-16,0 5 3 0,0 0 0 0,2 0 0 15,-2 7-16-15,0 0-4 0,0 0 0 0,0-2 0 16,0 2 0-16,0 0 0 0,0-5 0 0,0 5 0 15,0 0-12-15,0 0 0 0,0 0-12 0,0 0 12 16,0 0 0-16,3 7 0 0,-3-2 0 0,0 2 0 16,0 2 8-16,0-1 3 0,-3 3 0 0,6 1 0 15,-3-3-1-15,0 3 0 0,3 0 0 0,-1-3 0 16,1 6 1-16,0 3 0 0,-1-4 0 0,3 1 0 16,1-4-11-16,2 3 0 0,-3-2-10 0,3-2 10 0,0 1 0 0,2 1 0 15,1-10 0-15,0 6 10 0,2-4-2 0,0-4-8 16,3-4 12-16,-3 4-4 0,6-8-8 0,-3 1 0 15,-1 0 0-15,-1-4 0 0,2-6 0 0,-1 3-9 16,-1-2 9-16,2 1-13 0,-6-3 13 0,3 4 0 16,-2-3-10-16,-3-2 10 0,0 5 0 0,0-5 13 15,-3 8-1-15,0-4-1 0,-2 8-11 0,5-2 0 16,-3 0 0-16,-2 6 0 0,2-1 12 0,0 1 0 16,1-2 0-16,-1 5 0 0,0 5-12 0,3-2 12 15,-2-3-12-15,1 4 12 0,-1 3-12 0,-1 0 10 16,3 0-10-16,-3 0 10 0,-2 5-10 0,5-2 0 15,-5 1 9-15,-1 3-9 0,1-2 0 0,-3 2 8 16,0-7-8-16,0 8 0 0,0-4 0 0,0 3 9 0,-3-2-9 16,3-2 0-16,-2 1 9 0,2 1-9 0,-3-5 0 0,3 0 9 15,-3 0-9-15,3-7 0 0,0 0 9 0,0 0-9 16,0 0 8-16,0 0-8 0,0 0 10 0,6-4-10 16,1-4 0-16,1 1-10 0,0-2 0 0,3-3 0 31,-3 0-26-31,5-2-6 0,0-4-1 0,-2-4 0 15,7 4-19-15,-2 1-4 0,0-2-1 0,-3 5 0 0,3 0 19 0,-5 0 4 16,5 2 1-16,-6 0 0 0,1 5 43 0,-3 0 0 0,2 7 0 0,-2-2 8 16,3-3 28-16,-3 5 5 0,0 5 2 0,-3-3 0 15,3 5-24-15,-3 0-5 0,1 5-1 0,-1 0 0 16,-2 2-1-16,2 3 0 0,-2-6 0 0,-1 3 0 16,1 5-3-16,2-5-1 0,-2 5 0 0,2-5 0 15,-2 5-8-15,-1-5 8 0,6-4-8 0,0 6 8 16,-3-2-8-16,6-4-11 0,0-3 3 0</inkml:trace>
  <inkml:trace contextRef="#ctx0" brushRef="#br0" timeOffset="26260.67">21839 5939 1497 0,'0'-7'66'0,"0"7"14"0,0 0-64 0,0 0-16 15,5 7 0-15,0 0 0 0,3 0 20 0,0 5 1 0,3-3 0 0,-3 8 0 16,2-3 4-16,-2 0 1 0,-2 5 0 0,-4-3 0 16,3 3-8-16,-2 0-2 0,-3-2 0 0,0 6 0 15,3-2-16-15,-1 0 0 0,-2-2 0 0,3 2 0 16,0 1 0-16,2-4-11 0,0 4 2 0,-5-4 0 16</inkml:trace>
  <inkml:trace contextRef="#ctx0" brushRef="#br0" timeOffset="26889.69">22127 6127 1785 0,'0'-14'159'0,"-3"7"-127"0,1 2-32 0,-1 3 0 16,3 2 37-16,0 0 2 0,0 0 0 0,0 0 0 16,-2 0-27-16,-6 2-4 0,5 3-8 0,-2-2 11 15,-3 1-11-15,-3 3 0 0,6 0 0 0,-8 5 8 0,5-5-19 0,-6 0-4 16,1 0-1-16,0 0 0 15,5 0-10-15,-3-7-2 0,6 5-1 0,-3-3 0 16,3-2-7-16,0 0 0 0,5 0-1 0,0 0 0 0,0 0 16 0,0 0 3 16,0 0 1-16,5 5 0 15,6-5-31-15,2 3-7 0,3-3-1 0,2 4 0 16,1 3 16-16,-1 0 2 0,-2-2 1 0,0 2 0 0,0 2 23 0,-3 3 5 16,-2-5 1-16,5 7 0 0,-6-7 27 0,1 1 5 15,-3-1 2-15,0-3 0 0,5 3 6 0,0-2 2 16,-5-3 0-16,3-2 0 0,2 0 6 0,0 0 2 15,-2-7 0-15,7 5 0 0,-5-7-13 0,1 2-2 16,1-3-1-16,-4-2 0 0,5-2 1 0,-6 0 0 0,1 0 0 16,-3-2 0-16,8 1-15 0,-8 1-2 0,2-4-1 15,-2 8 0-15,0-2-9 0,0 3 8 0,-3-3-8 0,3 5 8 16,0 0 4-16,0 2 0 0,-5-2 0 0,-3 7 0 16,11 0 22-16,-11 0 5 0,0 0 1 0,0 0 0 15,7 0-12-15,-7 0-1 0,0 0-1 0,6 5 0 16,-4 2-14-16,-2-5-4 0,0 5 0 0,0 1 0 15,0-4 2-15,0 3 0 0,-8 0 0 0,8 0 0 16,0 5 8-16,-2-5 2 0,-1-4 0 0,3 1 0 16,0-4-20-16,0 7 0 0,3 0 0 0,-3-7 0 15,0 0 0-15,0 0 0 0,2 5 0 0,-2-5 0 16,8 0 0-16,0 0 0 0,-5-5 0 0,5 5 0 16,3-7-25-1,-4 0-9-15,1-4-2 0,3 3 0 0,-3-1 13 0,2-3 3 0,4-2 0 0,-1 2 0 16,-5-2-4-16,10 0 0 0,-4 7 0 0,-1 0 0 15,5 2 12-15,-4-2 1 0,-1 7 1 0,0 0 0 0,0 0 10 0,-2 7-12 16,-3 0 12-16,5 1-12 0,-8 3 36 0,3 1 6 16,-2 2 2-16,-1 0 0 0,-5 0-20 0,5 5-4 15,-2-5-8-15,2 7 12 0,-2-2-12 0,2 2 9 16,0 5-9-16,-5-7 8 16,11-2-31-16,-3 1-6 0,0-3-2 0,5 3-857 15</inkml:trace>
  <inkml:trace contextRef="#ctx0" brushRef="#br0" timeOffset="28046.9">23127 6106 1911 0,'-5'-19'42'0,"0"12"9"0,5 0 1 0,-8 0 2 0,8 3-43 0,-3-4-11 0,0 1 0 0,1 0 0 16,2 7 36-16,-3 0 6 0,0-7 1 0,3 7 0 15,0 0-34-15,-5 0-9 0,-3 7 0 0,-2-2 0 16,2-3 0-16,0 5 0 0,-3 1 0 0,1-1-8 15,-1 4 0-15,0 1 0 0,6-3 0 0,-3 3 0 16,0 0 8-16,6-3 0 0,-1 3 0 0,-2-2 0 16,5 1 0-16,0 1 0 0,0-2 0 0,0 6 0 15,8-7 0-15,-6 5 0 0,6-2 0 0,5 2 0 16,1-7-18-16,-4 0-2 0,6 1 0 0,-5-4 0 16,7-1 12-16,1 1 8 0,-3-4-12 0,0-4 12 15,-6 1-13-15,1-1 4 0,-3-4 1 0,2 1 0 16,-2-2 8-16,3-3 0 0,-3 0 0 0,-3 3 0 15,-2-10 0-15,-3 8 0 0,0-4 0 0,-3 1 0 16,-2 0-26-16,2 0-3 0,-8 2-1 0,-2-2 0 16,3 2-19-16,-6-2-4 0,-3 7-1 0,1 0 0 15,4 3 10-15,-1 4 1 0,-4 0 1 0,3 0 0 0,-2 0 42 16,7 7 0-16,-5 2 0 0,6 0 0 0,-1-2 0 0,0 5 0 16,6-5 0-16,-3 5 0 0,8-3 11 0,-2 6-3 15,4-8 0-15,4 4 0 0,-1 1 0 0,3-5 0 16,0 0 0-16,8 0 0 0,-1 0 10 0,7-7 2 15,-4 5 0-15,1-5 0 0,-1-5 6 0,9 3 2 16,-9-3 0-16,1-2 0 0,-1 0 9 0,6-5 3 16,-3 5 0-16,0-4 0 0,-2 4-7 0,-6-8-1 0,6 1 0 15,-1 3 0-15,-5 1 0 0,1-2 0 0,-6 5 0 16,2-7 0-16,-2 7-16 0,3-5-3 0,-3 5-1 0,-3 0 0 16,-2 0 29-16,2 0 6 0,-3 2 1 0,1 3 0 15,-3 2-29-15,0 0-6 0,0 0-1 0,0 0 0 16,0 0-12-16,5 2-10 0,-2 6 2 0,5 3 0 15,-5-4 8-15,5 7 0 0,-8-2 0 0,5 2 0 16,-2-2-12-16,-3 2 0 0,5 0 0 0,0 0 0 31,-5 1-22-31,8-4-5 0,-8-4-1 0,8 5 0 0,-5-2 20 0,5-3 3 0,-1 2 1 0,4-7 0 16,-3 5 16-16,3-7 0 0,-3 0 0 0,5 5 0 16,0-5 0-16,-2 0 0 0,4-5 0 0,-4-2 0 15,5 0-10-15,-6 3 2 0,4-3 0 0,-1-1 0 16,-5 6-10-16,2-3-2 0,-4-2 0 0,-4 0 0 15,6 0 32-15,-5 3 7 0,-3-4 1 0,5 8 0 0,-5 0-10 16,0 0-2-16,0 0 0 0,0 0 0 0,0 0-8 0,0 0 8 16,3 8-8-16,-3-4 8 0,11 3-8 0,-6 0 0 15,-3 5 0-15,6-2-11 0,3 1 11 0,-3 3 0 16,2 0 0-16,6-2 0 0,-8 0 0 0,3-3 0 16,-1-2 0-16,6 1 0 0,-5-4 0 0,-3-1 0 15,2 1 8-15,-2-8-8 0,3 1 0 0,2-1 0 16,-5-4 0-16,-3-1 0 0,3-7 11 0,0 1-3 15,-5 1 0-15,2 0 0 0,-2-5 13 0,-3 5 3 16,0-4 0-16,-8 3 0 0,5-1 6 0,-5-1 2 16,6 3 0-16,-4 5 0 0,-4-3-16 0,7 0-4 15,-2 5 0-15,-6 0 0 0,9 5-3 0,-4-3-1 16,4 3 0-16,2 2 0 0,0 0-8 0,0 0 8 16,0 0-8-16,2 9 8 0,4-2-8 0,-4 5 0 0,6-5 0 15,0 5 0-15,5-3-9 0,-5-2 9 0,11 0-12 0,-3 1 12 16,2 1-15-16,1-2 4 0,5 0 1 0,-3-5 0 15,-3 5 10-15,9-7-12 0,-9 8 12 0,6-8-12 16,-3 0 12-16,-2-3 0 0,-1-2 0 0,-2 5 0 16,3 0 0-16,-1-2 0 0,-2-3 0 0,-3 3 0 15,3-3 0-15,0 5 8 0,-5-7-8 0,-1 7 11 16,3 0 11-16,-7 0 2 0,2 0 1 0,0 0 0 16,-6 7-3-16,6-2-1 0,-8 2 0 0,-2 0 0 15,-4 0-21-15,4 0 0 0,-6 5 0 0,5-3 0 16,-5-1 0-16,0 3 0 0,0-4 0 0,6 0 0 15,-6 5-28 1,8-2-11-16,0-6-1 0,0 3-1 0,0 0-8 0,8-2-2 16,0-5 0-16,2-5 0 0,9 5 4 0,-3-2 1 0,-3-7 0 0,5 2 0 15,9-1 16-15,-1-1 3 0,1-3 1 0,-1 5 0 0,-7-4 14 16,4 3 4-16,-9 1 0 0,2 0 0 0,-6 7 48 0,6-2 9 16,-5 4 3-16,-6-2 0 0,0 7 12 0,3-2 4 15,0 5 0-15,0 1 0 0,0 3-45 0,0 5-9 16,5 2-2-16</inkml:trace>
  <inkml:trace contextRef="#ctx1" brushRef="#br0">24305 9065 0</inkml:trace>
  <inkml:trace contextRef="#ctx0" brushRef="#br0" timeOffset="28692.18">20690 4761 2365 0,'0'0'104'0,"6"-5"23"0,2 3-102 0,-3-3-25 0,6 3 0 0,-1-3 0 16,1 5 39-16,-1-7 2 0,6 7 1 0,3-7 0 15,2 0-16-15,0 2-3 0,0 3-1 0,3-3 0 16,-3 3-11-16,0-3-3 0,0 5 0 0,1-2 0 15,-4 2-118-15,3 0-24 0,-2-5-5 0,-6 5-1 16</inkml:trace>
  <inkml:trace contextRef="#ctx0" brushRef="#br0" timeOffset="28857.74">20971 4695 2246 0,'-5'5'100'0,"5"-5"20"0,-3 2-96 0,0 5-24 16,1 0 0-16,-1-2 0 0,0 7 57 0,1-3 7 15,-1-2 2-15,3 7 0 0,-3-2-25 0,1 7-5 16,2-5 0-16,0 12-1 0,0-5-4 0,-3 0-1 16,3 5 0-16,0 0 0 15,-3-5-91-15,1 7-19 0,-1 3-3 0,-2-3-672 16,0 5-134-16</inkml:trace>
  <inkml:trace contextRef="#ctx0" brushRef="#br0" timeOffset="29024.29">20632 5271 1094 0,'0'0'97'0,"0"0"-77"16,0 0-20-16,0 0 0 0,8-2 140 0,3-3 25 0,-1 3 5 0,6-3 1 16,3-2-43-16,2 0-8 0,3 2-1 0,2 5-1 15,-2-7-42-15,2 5-8 16,-2-3-1-16,3-2-1 0,-1 5-26 0,1-5-6 0,-1-3-1 0,1 3 0 31,-1-2-87-31,0 2-18 0,1-5-3 0,-6 5-956 0</inkml:trace>
  <inkml:trace contextRef="#ctx0" brushRef="#br0" timeOffset="29354.95">21275 4989 2559 0,'0'0'228'0,"5"7"-183"16,-2 0-36-16,0 0-9 15,2 5 42-15,-2 0 6 0,2 2 2 0,-5 2 0 0,5 1-38 0,-2-1-12 16,-3-2 0-16,0 12 0 0,0-7 10 0,-3 2-10 15,-2-2 8-15,5-5-8 0,-3 0 0 0,1 0 0 16,-1-2 0-16,3-5 0 16,-3 0-30-16,3-7-11 0,0 0-3 0,0 0 0 0,3-7 26 0,2 0 5 15,6-5 1-15,2-2 0 16,0-2-32-16,-2-3-7 0,7 0-1 0,-2-7 0 0,0 5 25 0,0 2 5 16,0-2 1-16,0 2 0 0,0 3 13 0,0 2 8 15,-3 2-10-15,0 0 10 0,0 5 8 0,-2 5 8 16,-3-3 2-16,0 10 0 0,0-3 54 0,-3 3 10 15,3-3 2-15,-3 5 1 0,-5 5-68 0,3-5-17 16,-3 7 0-16,0 0 0 0,5 3 25 0,0-1 2 16,-2-2 0-16,2 5 0 0,6-5-27 0,0 5 0 0,2-5 0 0,5-2-812 15,1-3-162-15</inkml:trace>
  <inkml:trace contextRef="#ctx0" brushRef="#br0" timeOffset="29742.97">22834 4622 2649 0,'-6'-14'117'0,"4"7"25"16,-4 0-114-16,6 0-28 0,0 2 0 0,0-2 0 0,-5 5 57 0,-3-3 6 15,-5 5 1-15,2-2 0 0,1-3-20 0,-1 5-4 16,-2 5-1-16,2-3 0 0,-2 5-11 0,-3 0-3 15,0 5 0-15,-2 2 0 16,2 0-71-16,3 0-14 0,-3 5-4 0,0 2 0 0,5 3 52 0,1-3 12 16,-1-2 0-16,3 2 0 0,0 0 0 0,6 0 0 15,4-2 0-15,-2-5 0 0,3 5 0 0,-3-5 0 16,8 0 0-16,5 0 0 16,0 5-54-16,6-5-8 0,5-2-2 0,7 7 0 15,1-3-14-15,-3 3-3 0,0-5-1 0,-2 5 0 16,-1 0 15-16,1-3 3 0,-9 1 1 0,1-1 0 0,-1-4 63 0,-2 0 15 15,3 2 1-15,-9-5 1 0,-10-2-17 0,-2 5 0 16,-1-5 0-16,-2 0 0 0,-6-2 80 0,1 2 12 16,-6-5 2-16,-3 3 1 0,1-3-50 0,-6 3-9 15,-3-5-3-15,-2 5 0 16,-5-3-80-16,5-2-16 0,-6 5-3 0,9-5-1045 0</inkml:trace>
  <inkml:trace contextRef="#ctx0" brushRef="#br0" timeOffset="30073.09">23297 4655 2649 0,'0'0'58'0,"0"0"12"0,0 0 2 0,0 0 4 0,0 0-61 0,0 5-15 16,0 4 0-16,0 3 0 0,0-5 54 0,5 7 8 15,-5 0 2-15,0 5 0 0,0 2-52 0,0-2-12 16,-5 2 0-16,5 3 0 0,-8-3 12 0,2 0 0 16,-7 0 0-16,5-2 0 0,-2 2-12 0,2-2-16 15,-11 2 3-15,9-2 1 0,-1-5 12 0,0 7 0 16,-2-9 0-16,5 7 0 0,3-10 0 0,0 3 0 16,5 2 0-16,0-7 0 0,0 0 0 0,8 0 0 15,-6-7 0-15,6 5 0 0,5-5 0 0,6 2 0 16,-1-2 0-16,4-2 0 0,-4 2 0 0,9 0 0 15,-1-5 0-15,0-2 0 16,1 0-54-16,2 0-8 0,-2 0-2 0,-1 2-1152 0</inkml:trace>
  <inkml:trace contextRef="#ctx0" brushRef="#br0" timeOffset="30240.64">23746 5057 2419 0,'0'0'53'0,"0"0"11"0,0 0 3 0,0 0 1 0,0 0-55 0,0 0-13 0,0 0 0 0,0 0 0 16,0 12 105-16,0-5 19 0,0 5 3 0,-8-3 1 16,6-2-103-16,-6 5-25 0,-3 2 0 0,-5-2 0 15,1 2 0-15,-9 0 0 0,-8 0 0 0,5-2-1275 16</inkml:trace>
  <inkml:trace contextRef="#ctx0" brushRef="#br0" timeOffset="32609.13">20550 5965 1465 0,'-5'-19'64'0,"2"12"15"0,3-5-63 0,-2 5-16 0,-1 0 0 0,3 0 0 16,0 7 27-16,0-7 2 16,0 0 1-16,0-5 0 0,0 10-21 0,-3-3-9 15,3-2 8-15,-2 0-8 0,-4 7 23 0,-2-7-1 0,3 7 0 0,-8 0 0 16,0 0 5-16,-3 0 1 0,-3 7 0 0,-5 0 0 16,3 0-10-16,-2 0-2 0,1 0 0 0,-4 5 0 15,-1 2-16-15,4 5 0 0,-1 0 8 0,0-3-8 16,3 3 0-16,2 0 0 0,3 2 0 0,-2 0-9 15,5 5 9-15,-1-5 0 0,4 5 0 0,-1 3 0 16,3 3 8-16,0 1-8 0,0 7 8 0,1 0-8 16,1 0 8-16,1 7-8 0,-3 5 10 0,3-3-10 15,-6 3 8-15,3 2-8 0,-2 0 0 0,2 8 0 16,-3-4 0-16,1 1 0 0,-4 2 0 0,4 0 0 0,-1 8 0 16,1-3 0-16,-4 2 0 0,-2-2 0 0,-2 6 0 15,2 1 0-15,0 3 0 0,0 1 0 0,0-6 8 0,3 6-8 16,-3-8 0-16,0-1 9 0,3 5-9 0,-3-5 0 15,3-2 0-15,0-5 8 0,0 2-8 16,-1-6 0-16,4 2 0 0,-1-5 0 0,1 0 14 16,-1-2-2-16,0-3-1 0,4-2 0 0,-7 0-11 0,4 5 0 15,-1-5 0-15,3 0-11 0,-2 0 11 0,2-7 0 16,-3 0 0-16,3 0 0 0,0-7 0 0,6 0 0 16,-6 0 10-16,5-5-10 0,-2-2 12 0,-1-5-4 15,4 0-8-15,-1-7 12 0,0 5-3 0,1-7-1 16,2-3 0-16,-3 1 0 0,3-3 16 0,0-7 4 15,3 2 0-15,-3-2 0 0,0 0-12 0,8 0-1 0,2 0-1 0,4-7 0 32,-1 5-35-32,3-3-7 0,2-2-2 0,1 2 0 15,-1 5-23-15,3-7-5 0,1 7-1 0,1 0 0 0,1-2 29 0,0 2 6 0,5-5 0 0,3 5 1 16,-3 0 23-16,5 0 0 0,6-2 10 0,0-3-10 16,2 5 40-16,6 0 0 0,2 0 1 0,3-2 0 15,8-3 5-15,5 5 1 0,5 0 0 0,6-5 0 16,5 3-20-16,3 2-4 0,2-7-1 0,0 2 0 15,6 5-14-15,0-2-8 0,-1-3 8 0,1 3-8 16,-1 2 0-16,1 0-12 0,2 0 2 0,-5 0 0 16,0 0 2-16,0-5 0 0,3 5 0 0,-3 0 0 15,0 0 8-15,0 0 0 0,8 0 0 0,-6 0 8 16,-2 5-8-16,3-5 9 0,2 0-9 0,-5 0 10 16,0 0-10-16,-3-5 0 0,-2 5 0 0,-3 0 8 15,3 0-8-15,-9-2 12 0,1-3-12 0,0 3 12 0,-6-3-12 0,9-2 0 16,-6 7 0-16,-3-5 0 0,-2 3 0 0,-3-3 0 15,-3-2 0-15,-2 5 8 0,0-3 14 0,-5 5 2 16,-9-2 1-16,4-3 0 0,-12 5-3 0,1 0-1 16,-3-5 0-16,0 3 0 0,0 2 2 0,-8 0 0 15,6-5 0-15,-9 3 0 0,3 2-2 0,-2 0 0 16,-9 0 0-16,1-5 0 0,-1 5-21 0,-2-2 0 16,-5-3 0-16,5 5 0 0,-14-7 11 0,6 5-3 15,0-5 0-15,-8 2 0 0,5-2 7 0,-2 2 1 16,-3-2 0-16,3 0 0 0,-3 0 19 0,5 0 4 15,-2-5 1-15,2 5 0 0,-2 0-32 0,-1-2-8 16,6-3 0-16,0 0 0 0,-3 3 0 0,1-3 0 16,2-2 0-16,2 2 0 0,-2-2 0 0,3 0 0 15,-3 0 0-15,5-5 0 0,-3 5 0 0,1-5 0 16,0-2 0-16,-3 0 0 0,2-5 0 0,6 0 0 0,-5 0 0 0,4-2 0 16,1-5 0-16,-2 7 0 0,-7-9 0 0,9-1 0 15,-2-4 0-15,7-4 0 0,-3-3 0 0,3-5 0 16,-2-2 0-16,7-19 0 0,1 5 0 0,-1 0 0 15,-7 2 0-15,5 5 0 0,-6-1 0 0,-5 1 0 16,3-2 0-16,-5 2 0 0,5 2 0 0,-6 5 0 16,-7 0 0-16,2 4 0 0,6-6 0 0,-11 6 0 15,5 6 0-15,-5-3 0 0,3 0 0 0,-3 0 0 16,2 4 0-16,-2-1-12 0,6 1 4 0,-4-1 0 16,-2-3 8-16,0 7 0 0,0-3 0 0,6 3 0 15,-6 0 0-15,0 3 0 0,0 1 0 0,0 3 0 16,0-7 0-16,0 8 0 0,0-4 0 0,0 3 0 0,0 0 0 0,0 0 11 15,2 5-3-15,-2 0 0 0,0-3-8 16,3 3 0-16,2 2 0 0,6 0-11 0,-6 3 11 16,0-3 0-16,3 0 8 0,-2 5-8 0,-4-5 0 0,6 5 0 15,-8-2 0-15,3-1-8 0,2 0 8 0,-2 3-12 16,-3 0 12-16,-3 0-12 0,-2 2 12 0,2 0 14 16,-2-2-3-16,2 7-1 0,-5-5-19 0,-2 5-4 15,2 0-1-15,0 0 0 0,0-3 22 0,5 8 5 16,-5-3 1-16,-2-2 0 0,7 2-14 0,-2 3 0 15,-3-3 0-15,5 0 0 0,-2 5-8 0,2-2-5 16,1 2-1-16,-4 0 0 0,6-2 14 0,-2 1 0 0,-4 6 0 0,4-5-9 16,2 7 20-16,-3-5 4 0,-2-2 1 0,5 7 0 15,0 0-28-15,0-2-6 0,-8-3-1 0,0 5 0 16,5 0 19-16,-7-2-8 0,-1 2 8 0,-2 2 0 16,2-2-10-16,-7 0 10 0,-1 5-8 0,-4-3 8 15,-1-2-19-15,0 5 2 0,-3-3 0 0,-7 5 0 31,2-2-15-31,-7 2-2 0,2 0-1 0,-8-2 0 16,-8-3-12-16,-21 5-2 0,-8 0-1 0,7 0 0 16,-1-2 15-16,2 2 3 0,-8-2 1 0,-6-3 0 0,6-2 31 0,-8 0 0 0,-2 0-8 0,-3 0 8 15,5 0 0-15,-3-2 0 0,-5-3 0 0,5 0 0 16,-4 3 0-16,-1 2 0 0,0-5 0 0,3-2 0 16,-9 7 0-16,9-7 0 0,-3 0 0 0,0 0 0 15,3 0 0-15,0 2 0 0,0-4 8 0,5-3-8 16,0-2 0-16,5 2 8 0,6 3-8 0,-1-5 0 0,-2-3 25 15,0 8-1-15,5-3-1 0,1 3 0 0,4-3-11 0,1 5-1 16,2-5-1-16,6 5 0 0,2 0-10 0,8 7 0 16,10-5 0-16,6 5 0 15,14-2-105-15,7 4-17 0,-3 10-3 0,19-12-1 0</inkml:trace>
  <inkml:trace contextRef="#ctx0" brushRef="#br0" timeOffset="33803.82">10729 8604 763 0,'13'0'33'0,"-5"-2"8"0,3-3-33 0,2 5-8 0,0-3 0 0,3-1 0 31,2 4-37-31,-2-5-10 0,3 3-1 0,-1 2-1 16,4-5-28-16,-4 5-6 0,3-2-1 0,-2-3 0 0,-1 5 73 0,-2 0 11 0,3-2 9 0,-3 2-1 16,-1 2 33-16,-1-2 7 0,2 0 2 0,-3 5 0 15,0-3-6-15,-2 3 0 0,2-3-1 0,0 7 0 16,0-6-28-16,0 4-6 0,6 0-1 0,-3 0 0 16,5 0-8-16,3-2 0 0,5 2 0 0,5 0 0 15,6 0 13-15,5-2 1 0,0-3 0 0,5 3 0 16,3-3 13-16,5 3 2 0,3-5 1 0,11 2 0 15,2 3-30-15,3-1 0 0,5-1 0 0,0-3 0 16,8 0 13-16,-3 0-3 0,0 5-1 0,3-5 0 16,5 2 21-16,-2-2 4 0,0 0 1 0,-1 0 0 0,1 0-2 15,-1 0 0-15,-4 0 0 0,-6 0 0 0,-3 0-13 0,-5 0-2 16,-2-7-1-16,-4 7 0 0,-1 0 1 0,-7 0 0 16,-9-3 0-16,-1-1 0 0,-5 4 4 0,-8-5 1 15,-3 3 0-15,-10 2 0 0,-5-5-11 0,-6 5-1 16,0 0-1-16,-5-2 0 15,-3-3-30-15,-2 3-5 0</inkml:trace>
  <inkml:trace contextRef="#ctx0" brushRef="#br0" timeOffset="35486.04">22397 7929 576 0,'0'-7'51'0,"0"4"-41"15,0-4-10-15,8 3 0 0,-3-3 86 0,1-5 15 16,1 5 3-16,4 0 1 0,-3-3-34 0,8-1-7 16,0-1-2-16,-3 5 0 0,5 4 22 0,1-4 4 15,5 3 0-15,-3 1 1 0,0-1-7 0,3 4-2 16,2 0 0-16,1 0 0 0,-1 4-40 0,-7-1-8 16,7 4-1-16,-7 0-1 0,-1 5-13 0,-2-1-2 15,-5-1-1-15,-1 4 0 0,-2-2-14 0,-8 2 0 16,6 0 8-16,-6 0-8 0,-6 5 0 0,1-5-18 15,-3 2 4-15,-5-2 1 0,-6 3 4 0,1-1 1 16,-1-2 0-16,-7 1 0 0,-3-1-4 0,2 0 0 0,3 0 0 0,-5-2 0 16,11-5 0-16,-3 4 0 0,2-3 0 0,6-6 0 31,2 3-151-31,3-3-30 0</inkml:trace>
  <inkml:trace contextRef="#ctx0" brushRef="#br0" timeOffset="35673.53">22839 7868 1440 0,'0'0'128'16,"-5"4"-103"-16,-9-1-25 0,6 4 0 15,-2-2 80-15,2 2 10 0,-3 0 2 0,-2 7 1 0,0 0-37 0,0-2-8 16,-1 9-2-16,4-2 0 0,-1-1-11 0,3-1-3 16,6 2 0-16,2 2 0 0,0-2-22 0,2 0-10 15,6-5 8-15,3 4-8 16,-1-3-27-16,6-6-10 0,-5 3-3 0,7-5-840 15</inkml:trace>
  <inkml:trace contextRef="#ctx0" brushRef="#br0" timeOffset="35839.08">23037 8119 1566 0,'-5'-4'69'0,"5"4"15"0,0 0-68 0,-5 7-16 0,2-3 0 0,-2-1 0 15,-1 1 16-15,4-1-1 0,-9 2 0 0,9-3 0 16,-6 3-15-16,0 2 0 0,0-3 0 0,-3-1-722 16</inkml:trace>
  <inkml:trace contextRef="#ctx0" brushRef="#br0" timeOffset="36290.17">23199 7952 1440 0,'-11'-11'128'0,"11"11"-103"0,-3 0-25 0,-2-7 0 15,-3 7 136-15,6 0 21 0,-6 0 5 0,0 2 1 16,5 3-108-16,-2 2-22 0,2 0-4 0,0 0-1 0,-2 5 13 0,5-1 3 16,0-1 0-16,8 4 0 0,-3-2-30 0,1 2-6 15,2 0 0-15,2-2-8 0,3-1 0 0,1-1-17 16,4-3 1-16,-2 0 1 15,3-2-33-15,-4-3-8 0,4-2 0 0,-3 0-1 16,2-2-5-16,-4-3-1 0,-1-2 0 0,0 0 0 16,-2 0 28-16,-3-5 6 0,0 3 1 0,-3-3 0 0,-3-2 28 0,1 2 0 15,-3-2 0-15,0 7 10 0,0-3 23 0,0 1 5 16,-5 7 1-16,0-3 0 0,5 5 7 0,0 0 2 16,0 0 0-16,-8 5 0 0,8 2-28 0,-3 0-6 15,-2 7-1-15,5 0 0 0,0-2-13 0,0 6 0 16,5-1 0-16,-2 2 0 0,-3 2 0 0,8 5 0 15,-8 0 0-15,0 0 0 0,5 2 0 0,-5-2 0 16,0 2 0-16,0-2 0 0,-5 2-17 0,5-2-3 0,-3-5-1 0,-2 5 0 31,-3-7-4-31,2-5-1 0,1 0 0 0,-3-2 0 0,-2-5 26 0,-1 0 0 0,0 0 0 0,-2-7-8 16,3 0 8-16,-1-7 9 0,-5 2-1 0,8-2-8 16,3-2 24-16,0-10-3 0,-3 0 0 0,13-2 0 15,3-5-10-15,5-7-3 0,6-2 0 0,7-8-613 16,11-1-123-16</inkml:trace>
  <inkml:trace contextRef="#ctx0" brushRef="#br0" timeOffset="38561.54">20606 7110 853 0,'-3'-4'18'0,"3"-3"4"0,-3 0 1 0,3 0 2 0,0 4-25 0,3-1 0 15,0 1 0-15,-3 3 0 0,0 0 45 0,2-5 4 16,4 1 1-16,-6 4 0 0,0 0-3 0,0 0-1 15,0 0 0-15,5 4 0 0,0 4 1 0,1 3 0 16,-6-4 0-16,2 3 0 0,1 9-13 0,2-5-2 0,-5 4-1 16,3 1 0-16,-3 2-6 0,0 5-1 15,2-5 0-15,-2 8 0 0,0-3-4 0,3-1 0 0,-3 4-1 0,3 4 0 16,-1-8-7-16,1 11-2 0,0-3 0 0,-1 0 0 16,1 0-10-16,0-5 0 0,-3 2 0 0,2-6 8 15,1 2-8-15,-3-5 0 0,0 2 0 0,-3-6 8 16,3 2-24-16,-2-5-4 0,-4 0-2 0,4 2 0 31,-6-2-122-31,2-4-25 0</inkml:trace>
  <inkml:trace contextRef="#ctx0" brushRef="#br0" timeOffset="39042.47">20722 7070 1785 0,'0'-18'79'0,"3"11"17"0,2 0-77 0,6-1-19 16,-1 1 0-16,9 0 0 15,2 3-42-15,3-3-12 0,2 4-2 0,3-1-1 0,3 1 39 0,5-2 8 16,3 3 2-16,2 2 0 0,-5-5 16 0,6 10 3 16,-1-3 1-16,-2-2 0 0,-1 8-12 0,-2-8 0 15,0 4 0-15,0-1 0 0,-2 1 0 0,2-1 0 16,-3 4 0-16,1-3 8 0,-4 3-8 0,-2 1 0 15,-2-4 9-15,-1-1-9 0,-2 1 19 0,-3-1-1 16,-2 1 0-16,-3 3 0 0,-6-4 11 0,1 9 3 16,-3-5 0-16,0 4 0 0,-3-1 2 0,-2 1 1 15,-1 4 0-15,1-1 0 0,0 5-11 0,-1-5-1 0,-2 4-1 16,0 1 0-16,6-2-14 0,-4 2-8 16,1 2 10-16,0-2-10 0,-1 2 15 0,-2 5-3 15,0-1-1-15,3 1 0 0,-3-2-11 0,2 6-12 0,-2 3 2 0,0-4 1 16,0 6 9-16,-2-2 0 0,2 0 0 0,0 0 0 15,0 0 0-15,-3-1 0 0,3-3 0 0,-5-3 0 16,2 6 0-16,-5-3 0 0,8-3 0 0,-5-1 0 16,0-3 0-16,-3 6 12 0,2-5-4 0,1-1 0 15,0-4-8-15,-6-1 11 0,3-3-11 0,-2-2 12 16,-1 2 0-16,-7-7 1 0,-3 0 0 0,-1-2 0 16,-1-3-4-16,-7-4-1 0,-1-3 0 0,-4 3 0 15,1-10-33-15,-6-2-7 0,-2-5-2 0,0 5 0 16,-1-7-90-16,4 2-19 0</inkml:trace>
  <inkml:trace contextRef="#ctx0" brushRef="#br0" timeOffset="41459.68">12547 11134 1101 0,'7'-7'48'0,"1"0"12"0,0 5-48 0,6-3-12 0,-1-2 0 0,0 3 0 15,8 1 121-15,0-2 23 0,6 3 4 0,-1-3 0 16,3 5-54-16,6-2-11 0,2 2-3 0,8 0 0 15,2 0-29-15,6 0-7 0,3-5 0 0,2 5-1 16,0 0-16-16,6 0-3 0,-1 0-1 0,1-2 0 16,2-3-11-16,0-2-3 0,-2 0 0 0,2 2 0 15,0-2 7-15,-3 0 0 0,-2 0 1 0,-3-2 0 16,1-3-7-16,-6 5-2 0,-6 0 0 0,-2 0 0 16,-5 2-8-16,-6-2 0 0,1 3 0 0,-6 1 0 0,-5 3 0 15,-6-5 0-15,-2 5 10 0,-3-2-10 0,-2 4 10 0,-6-4-10 16,0 2 8-16,-5 0-8 0,0 0 9 0,0 0-9 15,-5-5 10-15,0 5-10 0,-3 0-9 0,3 0-8 16,-6 0-2-16,3-2 0 16,3 2-117-16,-3 0-24 0</inkml:trace>
  <inkml:trace contextRef="#ctx0" brushRef="#br0" timeOffset="42742.87">20722 7934 403 0,'0'0'36'0,"5"0"-36"15,1-5 0-15,2 5 0 0,0-7 121 0,2 4 18 16,-2-4 3-16,5 3 1 0,1 1-47 0,-1-1-10 16,0 1-2-16,3-1 0 0,-3-1 9 0,6 3 2 15,-3 2 0-15,2-5 0 0,1 2-47 0,4-1-10 16,4 1-2-16,5-1 0 0,-3 1 1 0,5-1 0 15,1-3 0-15,2 2 0 0,2 3-17 0,-7-3-3 16,2 3-1-16,-4-3 0 0,-4 5-16 0,-2-3 0 0,-6 3 8 0,1 3-8 31,-6-3-30-31,0 5-10 0,-10-3-1 0,2 3-1 16,-5-5-59-16,-5 7-12 0,-11 4-3 0,-5-1 0 0</inkml:trace>
  <inkml:trace contextRef="#ctx0" brushRef="#br0" timeOffset="43390.86">20040 10008 1346 0,'0'0'60'0,"-3"0"12"16,3 2-58-16,-3 5-14 0,1 3 0 0,-1-1 0 15,3 5 38-15,-3-2 5 0,1 9 1 0,2-2 0 16,0 2-6-16,-3 0-1 0,3 5 0 0,-3 0 0 15,3 0-6-15,0 0-2 0,-2 2 0 0,-1 0 0 0,3 3-13 0,0-3-2 16,-3-2-1-16,3 2 0 0,0-2-4 16,-2-5-1-16,2 5 0 0,-3-5 0 15,3 0-8-15,0-2 12 0,3 0-12 0,-1-5 12 0,1 0-12 0,-3-2 0 16,5-5 0-16,-2 0 0 16,2 0-28-16,-5-7-12 0,6-5-1 0,-1-2-736 0</inkml:trace>
  <inkml:trace contextRef="#ctx0" brushRef="#br0" timeOffset="43758.88">19968 9900 1220 0,'0'0'54'0,"0"0"11"0,0 0-52 0,0 0-13 0,0 0 0 0,0 0 0 16,8-5 54-16,-3 0 8 0,3 3 2 0,6-3 0 15,-4 3-17-15,6-3-3 0,0 3-1 0,2-3 0 16,4 3 8-16,-1-3 1 0,3-2 1 0,2 7 0 16,0-2-40-16,4 2-13 0,-4 2 8 0,0-2-8 15,6 0 8-15,-3 7-8 0,-2 0 9 0,-3 0-9 16,-3 5 9-16,-3 0-9 0,-5 2 8 0,1 0-8 0,-6 0 8 0,-3 5-8 15,-2-5 0-15,-3 5 8 0,-6-3 0 0,-2-4-8 16,-2 2 12-16,-3 0-4 0,-3 0 8 0,-5 3 0 16,-6-8 1-16,3 3 0 0,-2 2 0 0,2-2 0 15,-5-3 0-15,2 3 0 0,-2-5-17 0,3 5-16 16,-1-5 4-16,4-5 0 16,-1 5-109-16,5-7-22 0</inkml:trace>
  <inkml:trace contextRef="#ctx0" brushRef="#br0" timeOffset="44493.89">20555 9662 1458 0,'-10'-9'64'0,"5"4"14"16,2 3-62-16,0-3-16 0,3 5 0 0,0 0 0 15,0 0 36-15,3-2 4 0,0-3 0 0,2-2 1 0,3 2-26 16,2 5-6-16,1-7-1 0,2 5 0 0,3-3 14 0,5-2 2 16,3 5 1-16,0-3 0 0,2-2-16 0,3 2-9 15,1-2 10-15,-4 7-10 16,0-7-105-16,-4 5-27 0</inkml:trace>
  <inkml:trace contextRef="#ctx0" brushRef="#br0" timeOffset="44712.35">20563 9629 921 0,'0'0'40'0,"0"0"10"0,-2-2-40 0,2 2-10 16,0 0 0-16,0 0 0 0,0 0 102 0,0 0 18 0,0 7 4 0,2 0 1 16,-2 0-77-16,3 0-16 0,0 0-4 0,-3 5 0 15,2-5 8-15,-2 7 0 0,0 0 1 0,-2-2 0 16,-1 0-23-16,0 2-5 0,-2 0-1 0,0 0 0 15,-3 0-8-15,0 5 0 0,-3-5 0 0,3 0 0 32,-2-2-24-32,-1 0-11 0,3-3-1 0,0 3-656 0</inkml:trace>
  <inkml:trace contextRef="#ctx0" brushRef="#br0" timeOffset="44924.78">20820 9542 1411 0,'0'0'62'0,"0"0"14"16,0 0-61-16,0 0-15 0,0 0 0 0,5 5 0 15,-2 7 32-15,0-3 3 0,-3 3 1 0,0 7 0 0,0-3 7 0,0 3 1 16,-3 2 1-16,0-2 0 0,1 2 5 0,-1 0 1 16,3 3 0-16,0-8 0 0,0 8-27 0,3-8-4 15,5 3-2-15,0-5 0 0,0 0-33 0,5-2-6 16,3 0-2-16,0-5-821 0</inkml:trace>
  <inkml:trace contextRef="#ctx0" brushRef="#br0" timeOffset="45493.26">21807 9782 1209 0,'-19'-7'53'0,"9"7"12"0,-3 0-52 0,-3 0-13 16,3 5 0-16,-3 4 0 0,-6 3 131 0,1 2 23 15,-2 7 5-15,-1 3 1 0,-3 4-91 0,1 0-17 0,2 5-4 0,3 0-1 16,2 7 11-16,1-5 2 0,2 5 1 0,5-2 0 15,3 2-33-15,6 0-6 0,-1 2-2 0,8-2 0 16,3 0-7-16,3 0-1 0,5-7-1 0,2 2 0 16,3-2-11-16,6 0-12 0,2 0 2 0,5-5 1 31,1-2-40-31,7-5-8 0,6-2-2 0,-3-12 0 0</inkml:trace>
  <inkml:trace contextRef="#ctx0" brushRef="#br0" timeOffset="45927.51">23566 9735 115 0,'-7'-14'0'0,"7"14"10"0,0 0-10 0,0 0 0 16,0 0 0-16,0 0 0 0,0 7 432 0,7 7 85 0,1 5 17 0,3 2 3 16,0 0-435-16,4 5-87 0,4 5-15 0,-1-3-8 15,1 7-3-15,0-2 0 0,2 7 0 0,-3-7 0 16,-5 0 11-16,6 2 0 0,-11-2 0 0,8-2-8 16,-6-1 8-16,-2 3 0 0,0-2 0 0,-5-3 0 15,-3 0-23 1,0 5-2-16,-8-7-1 0,-5 0 0 0,-6 0-138 0,-13-3-28 0,-39 22-6 15,7-12-1-15</inkml:trace>
  <inkml:trace contextRef="#ctx0" brushRef="#br0" timeOffset="47053.57">22262 10149 1036 0,'0'-5'92'0,"-8"-2"-73"0,-2 0-19 0,7 0 0 16,-2-2 63-16,2-1 9 0,0 3 1 0,1 0 1 15,2 0-53-15,0 0-10 0,-3 0-3 0,3 0 0 16,3 2-8-16,-1 3 0 0,-2 2-12 0,0 0 12 0,0 0 0 0,6-5 0 16,-6 5 0-16,0 0 12 0,0 0-12 0,0 0 0 15,8-2 0-15,-8 2 0 0,0 0 14 0,0 0-2 16,0 0-1-16,0 0 0 0,0 0 41 0,0 0 8 15,0-5 1-15,-8 5 1 0,5-2-13 0,-2 2-2 16,-6 0-1-16,6 0 0 0,-3 2-6 0,0 3-2 16,0-3 0-16,-3 3 0 0,1-3-7 0,2 5-2 15,0 3 0-15,0-1 0 0,0-2-15 0,0 0-3 16,8 0-1-16,-5 5 0 0,2-5-10 0,3 5 0 16,3-5 0-16,-1 0 0 0,1 7 0 0,5-7 0 15,0 7 0-15,3-7 0 0,-1 5 0 0,3-5 0 0,1 5 0 16,4-3 0-16,1 3 0 0,-3 0 0 0,2-3 0 15,1 3-11-15,-1 2 11 0,1 0 0 0,-4-2 0 0,-1-3 0 16,-1 3 0-16,-2 2-8 0,2-7 8 0,-5 5 0 16,-3-5 0-16,6-2 0 0,-6 2 0 0,-2-5 0 15,-3-2 0-15,0 7 0 0,0-7 8 0,-6 5-8 16,-2-3 12-16,-5-2-1 0,-5 5-1 0,-1-5 0 16,0 0-10-16,-7 2 12 0,-3-2-12 0,2-2 12 15,-2 2-12-15,-2 0 0 0,-1-5 0 0,0 3 0 31,3-3-48-31,0 3-1 0,2-3-1 0,4 3-825 0</inkml:trace>
  <inkml:trace contextRef="#ctx0" brushRef="#br0" timeOffset="48211.56">19711 11015 1184 0,'19'-3'52'0,"-8"3"12"0,4-5-52 0,7 5-12 0,4-7 0 0,8 5 0 16,6-3 48-16,5-2 8 0,5 0 0 0,6 0 1 15,7 2-11-15,6-2-2 0,5 0-1 0,0 0 0 16,6 0-14-16,-3 0-2 0,2 2-1 0,0 3 0 15,-7-3-16-15,-1 3-10 0,-7-3 12 0,-3 3-12 16,-3 2 0-16,-5 0 0 0,-3 2 0 0,-8-2-485 16,-5 5-104-16</inkml:trace>
  <inkml:trace contextRef="#ctx0" brushRef="#br0" timeOffset="49410.39">21627 9173 691 0,'0'0'30'0,"0"0"7"0,0 0-29 0,0 0-8 0,-3-7 0 0,3 0 0 16,0 7 138-16,0 0 26 16,0 0 6-16,-2 0 1 0,2 0-76 0,0 0-15 0,-8-7-4 0,8 7 0 15,-5 7-36-15,-1-2-7 0,-2 4-1 0,-2-2-1 16,-6 5-23-16,5 2-8 0,-2 0 0 0,-3 0 0 15,-5 3 10-15,2-1-10 0,-2-2 10 0,-3 5-10 16,3-5 0-16,-5 5 0 0,-1 0 0 0,1-5 0 16,-3 5 0-16,-3-3 0 0,0 1 0 0,3-1-10 15,3-2 10-15,-3-2 8 0,0-5-8 0,2 7 11 16,1-7-11-16,4-2 0 0,4 2-10 0,2-2 10 16,6-3 0-16,-1 5 0 0,3-7 8 0,8 0-8 15,0 0-9-15,0 0-9 0,8 0-2 0,0 0-726 16</inkml:trace>
  <inkml:trace contextRef="#ctx0" brushRef="#br0" timeOffset="49590.91">21185 9413 864 0,'-5'0'76'0,"-3"0"-60"15,3 0-16-15,-1 0 0 0,1 0 157 0,-3 5 29 16,3-3 6-16,2 3 0 0,3-5-144 0,-2 2-30 15,-1 10-6-15,3-5 0 0,0 0 0 0,3 0 1 16,-1 0 0-16,4 0 0 0,1 5-5 0,1-5-8 16,6 0 11-16,-1 0-501 15,8 5-100-15</inkml:trace>
  <inkml:trace contextRef="#ctx0" brushRef="#br0" timeOffset="50850.46">21947 10739 1155 0,'0'0'51'0,"0"0"11"0,0 0-50 0,0 0-12 0,0 0 0 16,13 0 0-16,1 5 61 0,2-5 10 15,2 2 1-15,1-2 1 0,4 5-17 0,4-5-3 16,2 0-1-16,5 0 0 0,11-5-18 0,6 5-4 0,2-7-1 0,10 5 0 15,6-3-14-15,2-2-3 0,3 0-1 0,0 0 0 16,6 2-11-16,-9 3-9 0,-2-3 9 0,0 5-13 31,-6-2-27-31,1 2-4 0,-11 2-2 0,0-2-438 0,-8 0-87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28:16.14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1-04T17:28:46.241"/>
    </inkml:context>
  </inkml:definitions>
  <inkml:trace contextRef="#ctx0" brushRef="#br0">1228 2440 496 0,'0'0'22'0,"0"0"5"0,0 0-27 0,0 0 0 15,0 0 0-15,0 0 0 0,0 0 16 0,8 7-1 16,-6-3-1-16,6-1 0 0,0-3-4 0,0 4-1 16,3-4 0-16,5 3 0 0,-6-6 14 0,3 3 2 15,3 0 1-15,0 0 0 0,3 0-2 0,-1 0 0 16,-2 0 0-16,3 0 0 0,2 0 15 0,-3 0 2 15,1 3 1-15,5-3 0 0,-6 0-16 0,1 0-3 16,7 0-1-16,-7 5 0 0,4-5 1 0,-1 0 0 16,4 0 0-16,0 0 0 0,-4 0 5 0,9 0 0 15,1 4 1-15,3-1 0 0,-1-3-4 0,0 0-1 16,3 0 0-16,-2 0 0 0,4 0-5 0,4-3-2 0,-4-1 0 0,6 4 0 16,6 0-1-16,-6-5 0 0,2 5 0 0,-2-3 0 15,-2-1-2-15,4 1-1 0,-2-1 0 0,0-3 0 16,3 7-2-16,-1 0-1 0,-4-3 0 0,-1 3 0 15,0 0-2-15,-4-4 0 0,6 4 0 0,-4 0 0 16,3-7 10-16,1 7 2 0,4 0 0 0,-3 0 0 16,-3 0-20-16,-2 0-16 0,2 0 4 0,1-5 0 15,2 5 12-15,0 0 0 0,0 0 12 0,0 0-12 16,0 0 15-16,-3 5-4 0,-2-5-1 0,-1 0 0 16,-2 0-2-16,3 0-8 0,5 0 12 0,-5 0-4 15,-1 0 0-15,1 0 0 0,0-5 0 0,-6 5 0 16,3 5-8-16,-2-5 0 0,-6-5 0 0,0 2 0 15,3 3 0-15,-1-4 0 0,1 4 12 0,0-7-4 16,0 7 3-16,-1-3 0 0,-2 3 0 0,3-4 0 0,-3 8-11 16,-2-4 0-16,-3 3 0 0,2-3 0 15,-5 7 0-15,0-7 0 0,1 4 8 0,-1-4-8 0,-3 8 0 0,1-8 0 16,2 7 0-16,0-3 0 0,-2-1 0 0,-1-3 0 16,1 4 0-16,-3-4 0 0,-6 3 10 0,1-3-10 15,-1 0 12-15,1 0-12 0,-1 0 0 0,4 0 0 16,-9-3 0-16,6 3 0 0,-6-4 23 0,0 4-3 15,0 0 0-15,1-3 0 0,2-1-6 0,-6 4-2 16,-2 0 0-16,6-3 0 0,-4-1-3 0,-2 4-1 16,0 0 0-16,6-5 0 0,-6 5 4 0,0 0 0 15,0 0 0-15,0 0 0 0,0 0 0 0,2-3 0 16,-2 3 0-16,0 0 0 0,0 0-12 0,5 0 0 16,3-4 0-16,-5 4-11 0,-3 0 3 0,8-3 0 0,-3-1 0 0,1 1 0 15,-1-1 8-15,-2-3 0 0,2 4 0 16,0-6 0-16,0 2 24 0,3 0 6 0,-5-3 2 0,2-1 0 15,1-1-32-15,-1 2-13 0,0-4 1 0,0 3 0 16,-2-4 12-16,5-3 0 0,-3 4 0 0,3-1 0 16,-2-3 0-16,-1-1 0 0,0 5 8 0,3-3-8 15,0-2 0-15,0 1 0 0,3 3 8 0,-4-3-8 16,4-4 8-16,-3 4-8 0,0 1 9 0,3-2-9 16,-4 1 10-16,4-1-10 0,-3 5 10 0,3-3-10 15,-4-6 9-15,4 9-9 0,-6-8 8 0,3 4-8 16,0-4 12-16,-2 4-4 0,-1-4 0 0,0 4 0 15,0-11-8-15,3 4 0 0,-2-8 0 0,4 4 0 16,-2-4 0-16,3 1 8 0,-1-4-8 0,-2 3 8 0,3 0-8 16,-3 0 0-16,2 1 0 0,-2 3 0 0,0-4 0 15,-2 8 0-15,1-8 10 0,-1 2-10 0,-4 0 21 0,1-1-2 16,0 8-1-16,-3-7 0 0,0 6 3 0,0 3 1 16,0 1 0-16,-3 2 0 0,0 1-22 0,1 1 0 15,-1-2 0-15,0 5 0 0,1 2 8 0,2-2 1 16,0 3 0-16,0-4 0 0,0 1-9 0,-3 5 0 15,3-3 0-15,0 5 0 0,-2 2 0 0,2-9 0 16,0 7 0-16,-3 0 0 0,0 0-8 0,-2 0-4 16,-3 2-1-16,3-2 0 0,-1 0 13 0,-4 5 0 15,-1-3 0-15,-2 1 0 0,2 4 0 0,-4 0 0 16,-1 4 8-16,0 1-8 0,-8-3 0 0,3 3-12 16,-6-3 0-16,-2 5 0 0,3-2 1 0,-3 2 1 0,-3-5 0 0,-5 3 0 15,0-2-3-15,-5 1-1 0,-1-4 0 0,1 7 0 16,-3-7 14-16,0 0-11 0,-3 0 11 0,-2 0-10 15,0 0 10-15,-8 0 0 0,-1 0 10 0,-4 0-10 16,2-7 0-16,-5 7 0 0,-3-4-11 0,-5 1 11 16,3-2 0-16,-1 3 0 0,1-3 0 0,-1-2 0 15,-2 5 0-15,3-5 0 0,-6 2 0 0,3 3 0 16,0-7 0-16,2 1 0 0,1 1 0 0,2 0 0 16,0 5 0-16,3-3 0 0,-3-6 0 0,3 3 0 15,0 1 0-15,0 0 0 0,2 5 0 0,-2-3 0 16,3-2 0-16,-3 3 0 0,-6 4 9 0,3 0-1 15,3-3-8-15,3 3-10 0,-6-7 10 0,3 7-13 16,2 0 13-16,1 2 0 0,-1 3 0 0,4-2 0 16,4 1 0-16,3-4 0 0,0 0 0 0,5 0 0 15,4 0 0-15,1 5 0 0,6-5 0 0,0 2 0 0,5-2 0 16,3 5 0-16,3-3 0 0,5-2 0 0,-3 0 0 0,5 0-9 16,9 7 9-16,-6-2 0 0,5-5 0 0,1 2 0 15,2 3 0-15,-3-2-8 0,6-3 8 0,-3 4 0 16,5 3 0-16,1-2 0 0,-6 4-12 0,8-4 4 15,-8 2 0-15,8 5 0 0,-3-3 8 0,3 3 0 16,-5-3 0-16,5 8 0 0,0-1 0 0,0-1 0 16,0 1 0-16,5 0 0 0,-2 8 0 0,-1-1-12 15,4 3 12-15,-4 0-12 0,4 2 12 0,-1 10 0 16,3-3 0-16,-3 5 0 0,3 0 0 0,-5 5 8 16,-1-7-8-16,4 11 11 0,-6-7-11 0,2 10-11 15,-2-3 3-15,0 3 0 0,0 2 8 0,6-7 0 0,-12 5 0 0,6 2 0 16,0 0 0-16,0 0 0 15,6 0 0-15,-6 1 0 0,0-8 0 0,2 0 8 16,-2 0 0-16,0-7 0 0,0 4-8 0,3-1-12 0,2-3 4 0,3-3 0 16,-8-1 8-16,8-4 8 0,3 4-8 0,-3-10 11 15,2 0-11-15,1-5 0 0,-1-3 0 0,6 1 8 32,-5-5-30-32,5 1-6 0,0-1-2 0,-3-3-852 0</inkml:trace>
  <inkml:trace contextRef="#ctx0" brushRef="#br0" timeOffset="15493.1">19381 2334 403 0,'13'-3'36'0,"5"3"-36"0,4 0 0 0,7-4 0 16,3-3 70-16,5 4 7 15,0-4 2-15,5 0 0 0,3 3-13 0,8-4-2 0,8 4-1 0,0-3 0 16,5 4-8-16,2-1-2 0,-1 1 0 0,1-1 0 16,12 4-33-16,2 0-6 0,8 0-2 0,0 0 0 15,-6 0-3-15,6 7-1 0,0-3 0 0,0-1 0 16,0 4-8-16,5-3 0 0,1 4 0 0,-1-4 0 16,-13-1 0-16,8 4 0 0,0-3 0 0,-5-1 0 15,-11 4 0-15,-8-7 0 0,-3 4 0 0,3-4 8 16,-5 3-8-16,0 2 0 0,-5-5 0 0,-9 0 8 15,-7 0-8-15,-6 0 8 0,-4 0-8 0,-7 0 8 16,-9 0-8-16,1 0 0 0,-4-5 0 0,-3 2-11 0,-5 3 11 0,-3-4 11 16,5-3-3-16,-5 7 0 0,0 0-8 0,0 0 12 15,-5 0-12-15,-3 0 12 0,-3 0-12 0,6 0 0 16,0 0 0-16,-6 4-555 16</inkml:trace>
  <inkml:trace contextRef="#ctx0" brushRef="#br0" timeOffset="26644.59">14944 5499 594 0,'10'-2'26'0,"-2"-3"6"0,0 3-32 0,3-5 0 0,-1 2 0 0,4 3 0 16,4-3 0-16,-2-2-18 0,-3 7 2 0,6-7 1 16,-1 2 39-16,3 5 7 0,3-7 1 0,0 5 1 15,2-3 44-15,4 5 9 0,-1-7 2 0,2 5 0 16,4-3 0-16,4 0 0 0,9-2 0 0,2 5 0 16,9-3-27-16,-1 3-5 0,-3-5 0 0,9 2-1 15,2 3-23-15,3-3-4 0,2 5 0 0,1 0-1 16,2 0-19-16,5 0-8 0,3-2 0 0,0-3 8 15,-8 5-8-15,0 0 0 0,6 0 0 0,-6 0 8 0,-11 0 0 0,-2 0-8 16,-3 0 12-16,-7 0-4 0,-4 0-8 16,-4 0 0-16,-12 0 0 0,4 0 8 0,-1 0-8 0,-7 5 0 15,-9-3 0-15,-2-2 0 0,5 0 0 0,-10 0-14 16,-6 0 3-16,-5 0 1 0,5 0-3 0,-5 0-1 16,3 0 0-16,-3 0 0 15,0 0-37-15,0 7-7 0,5-2-2 0</inkml:trace>
  <inkml:trace contextRef="#ctx0" brushRef="#br0" timeOffset="27872.91">13994 7898 1148 0,'0'0'51'0,"0"0"10"15,0 0-49-15,0 0-12 0,0 0 0 0,0 0 0 0,2 7 44 0,4 0 7 16,-4 3 1-16,4 2 0 0,-4 6-32 0,4-1-7 16,-4 2-1-16,1 2 0 0,2 5 7 0,-2 2 1 15,0 3 0-15,2 1 0 0,-3 4 16 0,-2 4 3 16,3 7 1-16,0 0 0 0,-3 0-24 0,0 0-4 15,0 5 0-15,-3-5-1 0,0 2-11 0,1 3 0 16,2-1 0-16,-3-8 0 0,3 4 0 0,-2-7 0 16,2-7 8-16,0 2-8 0,-3-2 8 0,0-2-8 15,3-8 8-15,-2 3-8 0,-1-5 0 0,0-2 0 16,1 2 0-16,-1-9 0 0,3 2-19 0,3-7-2 16,-1-2-1-16</inkml:trace>
  <inkml:trace contextRef="#ctx0" brushRef="#br0" timeOffset="28781.29">14110 7755 691 0,'8'-7'30'0,"-5"0"7"16,2 4-29-16,6-4-8 0,-1 0 0 0,6-2 0 16,0 2 144-16,5 4 27 0,6-1 5 0,2-3 2 15,3 4-90-15,5-1-19 0,2 1-3 0,4-1-1 0,-4-1-34 0,9 3-7 16,2 2-2-16,3 0 0 16,8 0-9-16,-3 2-1 0,3-2-1 0,2 0 0 0,6 0-11 0,3-2 10 15,2 4-10-15,0 3 10 0,0-5-10 16,3 0 8-16,5 0-8 0,0 0 8 0,-3 4-8 0,3-1 0 15,3-3 0-15,2 0 8 0,-2 4-8 0,2-1 0 16,6-3 0-16,-9 4 0 0,-2-4 18 0,-2 3 2 16,-1-3 0-16,-2 4 0 0,-3-1-20 0,3-3 0 15,2 0 0-15,-5 5 0 0,-2-3 0 0,-4 3 0 16,4-5 0-16,2 7 0 0,-3-7 0 0,-2 7 0 16,-3-7 0-16,0 7 0 0,-5-3 0 0,0-1 0 15,-3 1 0-15,-2-1 0 0,-6 2 0 0,-2 2 0 0,-1-3 0 16,-2-1 0-16,3 1-11 0,-3-1-5 0,-5 1-2 0,-1-1 0 15,1-3 18-15,-3 4 0 0,-3-4 0 0,-2 0 0 16,0 0 10-16,0 3 6 0,-3-3 0 0,0 0 1 16,0 0-17-16,0 0 0 0,0 0 0 0,-2 5 0 15,-1-5 0-15,-2 2 0 0,-3 3 0 0,-2-5 0 16,-1 7 0-16,1-7-19 0,-3 4 4 0,-1-1 1 16,-1-3 14-16,-1 4 0 0,-2-1 0 0,-1-3 0 15,-2 7 8-15,0-7 5 0,0 7 1 0,0-7 0 16,-3 5-14-16,0 2-13 0,-2-3 2 0,2-1 1 15,-2 4 10-15,0 0 16 0,-1 0-4 0,1 5-1 16,0 2-11-16,-1-3 0 0,-2 4-12 0,0-1 12 16,0 7 0-16,0-2 0 0,-2-1 0 0,-1 4 0 15,0 4-10-15,-2 2 10 0,0 5 0 0,-1 0-9 16,-2 7 9-16,1 2 11 0,-1 5-3 0,0 0 0 0,0 0-8 16,0 2-11-16,0 1 3 0,3-3 0 0,2 5 8 0,3-3 0 15,0 3 0-15,3-5-8 0,-1 0 8 0,4 0 14 16,-1 0-3-16,3-2-1 0,-3-3-10 0,3-2-14 15,3 0 3-15,-4 0 1 0,1 0 10 0,0-5 0 16,0 3 0-16,3-10 0 0,-3 0 12 0,0 3-3 16,0-10 0-16,-3 5 0 0,-2-7-1 0,2 2 0 15,3-7 0-15,-5 5 0 0,-1-5 0 0,-2 0-8 16,-2-7 12-16,-6 7-4 0,-3-7 2 0,-2 0 0 16,-6-2 0-16,-5-3 0 15,-7 3-29-15,-6-5-5 0,-6 0-2 0,-7-5 0 16,-6 3-32-16,-4-3-6 0,-7-2-2 0,-7 0 0 15,-8 0 3-15,-2 0 1 0,-9 0 0 0,-5 0 0 16,-10 0 14-16,-9 0 2 0,-2-5 1 0,-5 5 0 0,-11 0 45 0,-3 2 0 0,1 3 0 0,-11-3 0 16,-6 3 0-16,-5-3 13 0,-2 5-2 0,2-2-1 15,1-3 3-15,-1 5 1 0,3-7 0 0,2 7 0 16,-5-7 18-16,11 7 4 0,11-7 1 0,4 2 0 16,9-2 24-16,2 0 5 0,9-7 1 0,4 7 0 15,9 2-35-15,2-2-6 0,2 5-2 0,14-3-776 16</inkml:trace>
  <inkml:trace contextRef="#ctx1" brushRef="#br0">21013 10391 0,'0'0'15</inkml:trace>
  <inkml:trace contextRef="#ctx0" brushRef="#br0" timeOffset="37820.65">1363 2501 403 0,'0'0'36'0,"0"0"-36"16,0 0 0-16,0 0 0 0,0 0 76 0,0 0 9 0,0 0 2 0,2-7 0 16,4 7-28-16,1-3-6 0,-4-1-1 0,5-3 0 15,0 7-22-15,3-7-5 0,-1 4-1 0,6-1 0 16,-8-1 13-16,5 2 3 0,3-1 0 0,3 4 0 16,-4-3-16-16,4-1-4 0,0-3 0 0,7 7 0 15,-5-7-6-15,6 4-2 0,4-1 0 0,-2-4 0 16,-2 4 4-16,10 4 1 0,0-3 0 0,5-1 0 15,-5 4 2-15,8-3 0 0,-5-1 0 0,5 4 0 0,5-3-10 0,3-1-1 16,5 8-8-16,1-1 12 0,-1-3-4 0,3 0 0 16,0 0-8-16,2 4 12 0,8-1-1 0,-2 1-1 15,-3-1 0-15,3-3 0 0,0 4-10 0,2-4 0 16,4 8 0-16,-7-4 0 0,1-4 0 0,-3-4 0 16,3 4 0-16,2 0-11 0,-4-8 11 0,-1 4 0 15,-8 4 0-15,0-7 0 0,-2 0 30 0,-3 0 8 16,0 0 2-16,-3-5 0 0,-3 5-29 0,-2 0-11 15,-7 0 8-15,-4 0-8 0,-10 4 0 0,-3-1 0 16,-3-1 0-16,-2 2-473 16,-8 6-98-16</inkml:trace>
  <inkml:trace contextRef="#ctx0" brushRef="#br0" timeOffset="39653.29">3138 6744 1540 0,'-8'-40'68'0,"3"18"15"0,2-3-67 0,0-4-16 16,1-4 0-16,-3 0 0 0,2-7 92 0,3-2 14 0,-5-3 3 0,5-4 1 15,0-3-44-15,0 5-9 0,0-4-1 0,5-4-1 16,-5-6-27-16,8 0-4 0,-8-12-2 0,8 5 0 16,2-10-22-16,1-4 9 0,-1-5-9 0,6-5 0 15,0 3 0-15,3-10 0 0,-1-2 0 0,-4 2 0 16,4-2 0-16,-5-5 0 0,0 5 0 0,-5 0 0 16,0 0 0-16,0 7 0 0,0-5 0 0,-5 10-9 15,0 2 9-15,-3 0 0 0,-3 2 0 0,0 5 0 16,3 5 0-16,0 9-12 0,-5-7 2 0,0 5 0 15,2 2-10-15,0-2-1 0,1 9-1 0,-4-2 0 16,4 7-17 0,-6 0-3-16,3 2-1 0,-1 5 0 0,6 5 17 0,-8-3 3 0,3 10 1 0,0 2 0 15,-1 7 22-15,4 0-11 0,-9 5 11 0,6 2-8 0,-3 10 8 16,0-3-13-16,3 5 5 0,-3 7 8 16,3 0-43-16,-3 7-1 0,2 5 0 0,-4-3 0 15,2 10-62-15,8-5-13 0,-16 24-2 0,8-3-1 0</inkml:trace>
  <inkml:trace contextRef="#ctx0" brushRef="#br0" timeOffset="39876.68">3072 3256 2026 0,'2'-59'90'0,"4"31"18"0,-1 2-86 0,0-2-22 15,3 6 0-15,3-1 0 0,-1 9-15 0,1 0-7 0,2 2-2 0,0 5 0 32,3 0-48-32,0 7-9 0,3 0-3 0,-1 5 0 15,3-5-17-15,-2 2-4 0,-1 3-1 0,1 2 0 16,0 0 58-16,-4 4 11 0,4-1 2 0,5 2 1 0,-8-1 10 0,2 4 3 0,-2-1 0 0,-3 7 0 16</inkml:trace>
  <inkml:trace contextRef="#ctx0" brushRef="#br0" timeOffset="41387.94">18034 3275 594 0,'0'0'26'0,"5"-5"6"15,3 5-32-15,-2 0 0 0,-6 0 0 0,0 0 0 16,5 0 8-16,0 5-8 0,0-3 0 0,1 5 0 16,-6-7 12-16,5 5-4 0,-2 2-8 0,2-3 12 15,-2 3 58-15,-1 1 11 0,4 1 3 0,-4-2 0 0,3 5-16 16,1 2-2-16,-4 0-1 0,6 5 0 0,-2 2-36 0,-1 10-7 15,0-3-2-15,3 5 0 0,0 2-9 0,-3 12-3 16,-2-7 0-16,2 7 0 0,1-2-8 0,-1 2-17 16,0 0 4-16,-2 0 1 0,2 7 12 0,0-7 0 15,1 0 12-15,-1-2-12 0,0-3 8 0,1-2-8 16,-1 0 0-16,0 0 0 0,3-2 32 0,-3-3 0 16,1-2 0-16,2 0 0 0,0-5-12 0,-3-2-4 15,0-5 0-15,3-2 0 0,-3-5 20 0,3 5 3 16,0-10 1-16,0 3 0 0,0-5-16 0,0 0-4 15,0 0 0-15,0 0 0 0,0-2-4 0,0-3 0 16,0-2-1-16,-3 0 0 0,-5 0-15 0,8 0 11 0,0-2-11 0,-8 2 10 16,3-7-10-16,2 2 0 0,0-2-10 0,-2 0 10 15,-1 0-18-15,-2 0 2 0,-2 0 1 0,-1 2 0 32,0-2-26-32,-2 0-6 0,0 7-1 0,-3 0 0 15,3 0-102-15,-3 0-21 0</inkml:trace>
  <inkml:trace contextRef="#ctx0" brushRef="#br0" timeOffset="55995.74">19148 2381 403 0,'8'-2'36'0,"2"2"-36"0,4 0 0 0,2 0 0 15,-1 0 24-15,7 0-3 0,-1 0 0 0,-3-5 0 16,3 5 36-16,-2-3 7 0,2 3 2 0,-2-4 0 0,2 4-2 16,3-3 0-16,2 3 0 0,1-4 0 15,2-3-16-15,5 7-3 0,-2-3-1 0,2-1 0 0,6 4-16 0,0 0-3 16,5 0-1-16,2-3 0 0,6 3 13 0,5-4 3 16,3 4 0-16,0 0 0 0,5 0-40 15,6 0 0-15,7 0-12 0,3 0 4 0,8 4 8 0,3-1 11 16,2-3-3-16,-5 0 0 0,-3 4-8 0,3-1 0 15,8-3-10-15,-3 4 10 0,-5-1 0 0,-3 1 15 16,-5-1-2-16,0-3 0 0,-2 4-13 0,-3-1 0 16,-9 2 0-16,-4-3 0 0,-6-2 0 0,-2 5 0 15,-1-5 11-15,-2 0-11 0,-8 0 12 0,-3 0-4 16,-2 4 0-16,-8-1-8 0,0-3 20 0,-6 0-2 16,-7 0-1-16,-1 0 0 0,1 0-17 0,-6 0 10 0,-5 4-10 0,-3-4 8 15,3-4-8-15,-8 4 0 0,0 0 0 16,-11 0 0-16,-4-7 0 0,-4 7 0 0,-7-5 8 15,-1 3-8-15,-10-3 0 0,-8 2 0 0,0-1 0 16,0 1 0-16,0-1 0 0,-2 4 0 0,-6-3 0 16,-8-1 0-16,-3 1 0 0,-2-1-9 0,-3 4 9 15,-2 0 0-15,-3 0-10 0,-8 0 10 0,5 0-8 16,8 0-3-16,-2 0 0 0,-1 0 0 0,-4 0 0 16,2 0 11-16,-3 0-8 0,3 0 8 0,-6 0-8 15,-2-3 8-15,6-1 0 0,2 4 0 0,5-5 0 16,3 2 0-16,2 3 0 0,3-4 0 0,3 4 0 15,3 0 0-15,4 0 12 0,6 0-2 0,6 0-1 16,7 0-9-16,5 0 12 0,6-3-12 0,3 3 12 16,7 3-12-16,1-3 0 0,4-3 0 0,6 3 0 15,0 0 0-15,8 0 8 0,5 0 0 0,6-4 0 0,5 4-8 0,5 0-11 16,8 0 3-16,5 0 0 0,8 0 16 0,3 0 3 16,3 4 1-16,7-4 0 0,12-4-12 0,9 4 0 15,4 0 0-15,7 0 0 0,5 0 10 0,-4 0 3 16,-6 4 1-16,7-1 0 0,15-3 10 0,-9 0 1 15,-5 4 1-15,-3-1 0 0,3 2-3 0,-6-1-1 16,-7-1 0-16,-8 1 0 0,-6-1 0 0,-5-3 0 16,-2 0 0-16,-6 0 0 0,-2 0-22 0,-6 4-12 15,-2-4 2-15,-9 3 0 0,-7-3 10 0,-6 4 14 16,-4-4-3-16,-4 0-1 0,1 3-10 0,-11-3 0 16,5 0-10-16,-8 0 10 0,-5 0 0 0,0 0 0 15,0 0 13-15,-11 0-4 0,-4 0-9 0,-4-3 12 16,-2 3-12-16,-8-4 12 0,-11 1-12 0,3-1 0 0,-16 1 0 0,6-1 0 15,-4 4-10-15,-4-7-1 0,-6 2 0 0,-5-2 0 16,-8 4-1-16,2-1-1 0,-5-3 0 0,1-3 0 16,-6-2 2-16,0 5 1 0,2 3 0 0,6-3 0 15,3 0 10-15,2 0 0 0,3 0 0 0,5 2-8 32,8 2-69-32,5 3-14 0</inkml:trace>
  <inkml:trace contextRef="#ctx0" brushRef="#br0" timeOffset="57021.43">976 765 518 0,'0'0'46'0,"0"0"-37"0,0-7-9 0,0 7 0 15,0 0 116-15,0 0 22 0,0 0 4 0,0 0 1 16,3-5-93-16,2 5-18 0,3 0-4 0,-5 7-1 16,5-2-18-16,0 9-9 0,-6 7 10 0,4-2-10 15,-4 2 0-15,1 5-12 0,2 0 1 0,-2 2 0 16,-3 5 11-16,0 0 9 0,0 7-1 0,-3-5-8 16,3 17 0-16,-5-5 0 0,2 7 0 0,1 7 0 15,-6-6 10-15,2 3-10 0,1 8 8 0,-3-5-8 0,3 5 47 0,2-5 4 16,-5 1 1-16,6-1 0 0,-4-3-26 0,4 4-5 15,-4-4-1-15,1 4 0 0,-3-8 2 0,3-3 0 16,2 3 0-16,-5-2 0 0,-2-2-2 0,2 1 0 16,-3-1 0-16,-2-3 0 0,2-3-9 0,1-1-3 15,-1 1 0-15,1-1 0 0,-4-6-8 0,7 3 0 16,1-4 0-16,-2-3 0 0,0 0 10 0,6-1-10 16,-4-3 12-16,4-3-12 0,2-5 0 0,0-2 0 15,0-5-10-15</inkml:trace>
  <inkml:trace contextRef="#ctx0" brushRef="#br0" timeOffset="58546.35">1230 852 1206 0,'8'-19'26'0,"3"5"6"0,2-5 0 0,6 3 3 0,-1-1-35 16,1 8 0-16,-1-5 0 0,3 2 0 0,6 0 32 0,-1 5 0 15,6 0 0-15,-3 0 0 0,5 0-32 0,4 3 0 16,7-6 0-16,2 10-9 0,6-7 9 0,0 2 0 16,8 5 0-16,-3 0 0 0,6 0 9 0,4 0-9 15,6-7 12-15,6 14-12 0,-6-7 10 0,8 5-10 16,5-5 8-16,-2 2-8 0,0 3 9 0,-3 2-9 16,-3-4 10-16,6 1-10 0,-3-4 0 0,-3 5 0 15,0-3 0-15,-2-2 0 0,8-2 0 0,-11-3 0 16,0 5-10-16,0-4 10 0,0 1 0 0,-2-4 0 0,2 0 0 0,-3 2 0 15,-7-2 8-15,-1 0 0 0,-2 0 0 16,-3 0 0-16,0 2 2 0,1-2 1 0,-4 0 0 0,-5 0 0 16,-2 7 8-16,-8-2 1 0,-3 2 1 0,0-5 0 15,-3 5 3-15,-2 0 0 0,-3 0 0 0,-5 0 0 16,0 0-7-16,-3 0-1 0,0 0 0 0,-5 0 0 16,2 5-6-16,-2-5-2 0,-3 2 0 0,1-2 0 15,-1 0-8-15,-2 0 0 0,-1 0 0 0,1 0 0 16,-3 5 8-16,2-5 0 0,-2 2 0 0,0-2 0 15,0 0-8-15,0 0 0 0,-3 0 0 0,-5 0 0 16,6-2 0-16,-6 2 0 0,0 0 0 0,7-5-11 16,-7 5 11-16,0 0 0 0,0 0 0 0,6 0 0 15,-6 0 24-15,0 0 6 0,0 0 2 0,5 0 0 16,-5 0-32-16,5 5 0 0,1-3 0 0,2-2 0 16,-3 7 0-16,0-2 0 0,3-3 0 0,-3 3 0 15,3-3 0-15,-2 8 0 0,2-3 0 0,-1 2 0 0,-1-9 0 0,4 12 0 16,-4-12 0-16,2 10 0 0,-3-1 0 15,3 0-13-15,-3-2 1 0,3-2 0 0,-3 2 12 0,1 0 16 16,-1 0-3-16,-2 7-1 0,2-7-25 0,0 5-6 16,-2 2-1-16,-1 0 0 0,1 5 20 0,0 2 0 15,-1-2 0-15,1 2 0 0,-3 1 0 0,3 3-10 16,-1 1 10-16,1-5-8 0,-3 12 8 0,0 0 0 16,0-4 8-16,3 8-8 0,-3 3 0 0,0-5 0 15,0 5 0-15,0-2 0 0,-3 2 0 0,0-9 0 16,-2 2 0-16,2 4-8 0,-2-2 8 0,-3 3-8 15,3-3 8-15,-3 1-8 0,0 4 8 0,-3 0 0 16,1-8 0-16,2 8 0 0,0-2 0 0,-3-3-8 16,3 8 8-16,0 1-8 0,1-4 8 0,1-4 0 0,1 8 0 0,2-4 0 15,1-4 24-15,-1 4 6 16,3-7 2-16,-3-1 0 0,6 4-32 0,-3 1 0 0,0-1 0 0,3 1 0 16,-1-1 0-16,1-4 0 0,-3 1 0 0,3-4 0 15,-1-4 0-15,-2 4 0 0,3-8 0 0,-3 2 0 16,3-6 0-16,-3 2 0 0,2-5 0 0,-2-2 0 15,-2 2 0-15,2 0 0 0,0-7 0 0,0 5 0 16,0-5 12-16,0 4-3 0,0-4-1 0,0-4 0 16,0 4-8-16,0-2 0 0,0-3 0 0,0 3 0 15,0-5 12-15,-3 7 0 0,3 0 0 0,0-7 0 16,0 0-4-16,0 0 0 0,0 0 0 0,-3 0 0 16,-2 7-8-16,2-7 8 0,-2 0-8 0,5 0 8 15,-3 0 20-15,-2 0 3 0,2-3 1 0,-2 3 0 0,-3-4-32 0,0 4 0 16,0 0 0-16,-2-3 0 0,-3-1 0 0,-3 1 0 15,-3-1 0-15,-2 4 0 16,-5-5-15-16,-4 5-9 0,-1-2-1 0,-9 2-1 0,0 0 8 16,-5 0 2-16,-2 0 0 0,-4 0 0 0,-2 0 16 15,1 0 0-15,-7 0-8 0,1-5 8 0,3 5 0 0,-6 0 0 16,-5 0-8-16,-3-3 8 0,3-1 0 0,0 4 0 16,-1-3-8-16,-4 3 8 0,-3-4 0 0,0 4 0 15,0-3 0-15,-3-1 0 0,-2 4 0 0,2 0 0 16,-5 0 8-16,0 0-8 0,2 0 0 0,-2 0 0 15,-5 4 0-15,0-1 0 0,5-3 0 0,-3 0 0 16,-5 0 0-16,3 4 0 0,7-1 0 0,4 1 0 0,-4-1 0 16,6-3 0-16,-2 5 0 0,-1-5 0 0,5 0-8 0,4 0 8 15,1 0 0-15,4 2 0 0,2-4 0 0,0 2 0 16,3 0 0-16,-3 0 0 0,8 0 0 0,6-5 9 16,2 5-9-16,8-7 0 0,-3 7 0 0,8 0 0 15,6-3 0-15,-1-1 0 0,1 4 0 0,7 0 0 16,9 0 0-16,-4 0-11 0,4-3 3 0,7 3 0 15,3 0 8-15,0 0-8 0,0 0 8 16,0 0-8-16,3 0 0 0,13-4 0 0,-3 4 0 0,11 0 0 31,-6 0-20-31,9-7-3 0,7 7-1 0,-2-3 0 0,10-1 32 0,3-3 0 0,0 2 0 0,8 2 0 16,3-1 0-16,5 1 0 0,2-1 0 0,1 1 0 16,7-4 0-16,0 3 13 0,3-1-1 0,6 3 0 15,-6 2-12-15,5-5 0 0,3 5 0 0,0 0 0 0,0-3 0 16,6-1 0-16,-4 4 0 0,4-3 0 0,-4-1 0 15,4 1-16-15,-1-1 3 0,3 1 1 0,77-1 12 16,-83 4 0-16,1 0 0 0,-3-3 0 0,-3 3 0 16,-5-4 0-16,3 4 0 0,-8-5 0 0,0 2 0 15,0 3 0-15,-6-4 0 0,-5 4 23 0,-5 0 7 16,0 0 2-16,-5-3 0 0,-1-1-32 0,-2-3 0 16,-5 7 0-16,-3-3 0 0,-3 3 16 0,-2-4-4 15,0 4 0-15,-6 0 0 0,-2 0-12 0,-3 0 11 16,1 0-11-16,-4 0 10 0,1 0-21 0,-4-3-4 15,1 6-1-15</inkml:trace>
  <inkml:trace contextRef="#ctx0" brushRef="#br0" timeOffset="68130.1">21590 2491 738 0,'0'0'32'0,"0"0"8"0,8 0-32 0,0-4-8 15,0 4 0-15,8 0 0 0,-3 0 48 0,3 0 8 0,2 0 1 0,3 0 1 16,1-3-23-16,-1-1-5 0,5 4-1 0,1-7 0 16,10 0-13-16,2 2-4 0,1-2 0 0,-3 4 0 15,8-1-12-15,-5-3 9 0,-3 0-9 0,-5 4 8 16,2-1-8-16,-5-4 12 0,-2 8-12 16,-4-4 12-16,-4 4 4 0,-8 0 0 0,2 0 1 0,-13 0 0 15,0 0-17-15,-3 4 0 0,-7 8 8 0,-6-2-8 16,-6 4 0-16,-7 2-19 0,-5-6 4 0,-8 4 1 31,-6 5-56-31,-5-5-11 0,0 4-3 0,0-3 0 0,6-4 17 0,2-4 3 0,0-4 1 16,5 4 0-16,8-2 113 0,3-5 22 0,5 0 5 0,6 0 1 15,2 0 15-15,5 0 3 0,3-5 1 0,6 2 0 16,2 3-29-16,2-4-7 0,6-3-1 0,3 0 0 16,5 4-46-16,2-1-14 0,4-3 0 0,-1 2 8 15,2-2-8-15,-1 4 0 0,-1-1 0 0,0-3 0 0,0 7 0 0,0-7 0 16,0 7 0-16,1-3 8 0,-4-1-8 0,1 4-15 15,-3 0 4-15,-3-5 1 0,-3 5 18 0,1 0 4 16,-3 0 1-16,-3 5 0 0,-5-5-13 0,0 0-8 16,0 0 8-16,-8 0-13 0,-2 7 13 0,2-7-9 15,-5 4 9-15,-3-1-8 0,0 4 8 0,-3-3-8 16,6-1 8-16,-3 4-8 0,0 2-10 0,8-2-2 16,-10 3 0-16,7-3 0 0</inkml:trace>
  <inkml:trace contextRef="#ctx0" brushRef="#br0" timeOffset="171613.7">10247 12038 644 0,'0'0'28'0,"0"0"7"0,0 0-35 0,0 0 0 15,6-3 0-15,-1-1 0 0,-5 4 56 0,5 0 5 0,-5 0 1 0,3-3 0 16,2-2-14-16,0 5-2 0,3-4-1 0,3 1 0 15,-3-1-1-15,2 4-1 0,1 0 0 0,0-7 0 16,2 7 5-16,3-3 2 0,0-1 0 0,-1 1 0 16,4-1-14-16,2 1-4 0,3-2 0 0,0-2 0 15,8 0-6-15,-3 3-2 0,5 1 0 0,3-1 0 16,5-3-4-16,6 4-2 0,-3-2 0 0,5-2 0 16,1 3-6-16,1 1-2 0,4-1 0 0,-3 4 0 15,3-3-1-15,-4-1 0 0,1 4 0 0,0 0 0 16,3 0-9-16,-3 4 0 0,2-1 9 0,-2-3-9 15,3 4 0-15,-3 3 0 0,-3-7 0 0,3 5 0 16,5-3 0-16,-2-2-8 0,2 5 0 0,-5-2 0 16,-3 1 32-16,3-1 6 0,-5 1 2 0,-1-1 0 15,-2-3-40-15,0 0-8 0,0 4-2 0,-2-4 0 0,-6 0 18 0,0 0 0 16,-6 0 0-16,-2 0 0 0,-5 0 17 0,-3 0-2 16,1 0-1-16,-4-4 0 0,-2 4-14 0,-3 0-13 15,0-3 2-15,1-1 1 0,-4 4 10 0,-4-3 12 16,-1 3-2-16,0-4-1 0,0 4 10 0,-5 0 1 15,0 0 1-15,0 0 0 0,0 0-6 0,-8-3-2 16,1-2 0-16,-4 5 0 0,0 0-13 0,-2 0 0 16,-3 0 0-16,-2 0 0 0,-3 0 0 0,-6 0-13 15,-2 0 2-15,-3 5 1 16,-2-2-27-16,-6 1-6 0,1-1-1 0,-4 4 0 16,-2-3-15-16,0 3-3 0,-2-2-1 0,-4-3 0 15,1 6 22-15,-6-4 4 0,1 3 1 0,-1 0 0 0,1-4 23 0,-6 1 5 0,-3 3 8 16,1-7-13-16,-1 8 13 0,4-8 0 15,-1 4 0-15,0-1-9 0,-3-3 9 0,6 0 0 16,0 0 0-16,5 0 0 0,0 0 24 0,8 0 0 0,0 0 0 0,5 0 0 16,3-3 17-16,3-1 4 0,2 4 1 0,3 0 0 15,5-3-26-15,3-2-4 0,0 5-2 0,5 0 0 16,0 0-14-16,3-4 0 0,5 4 0 0,0 0 0 16,8 0 0-16,0 0 0 0,0 0 0 0,0 0 0 15,0 0-12-15,0 0 12 0,5 4-12 0,6 1 12 16,2-2-9-16,3-3 9 0,5 4 0 0,3-1-9 15,5-3 1-15,-2 4 0 0,7-4 0 0,-2 0 0 16,2 0-1-16,6 0 0 0,0-4 0 0,2 4 0 16,3 0 9-16,0 0 9 0,0-3-1 0,5-1-8 15,0 4 15-15,3-3-4 0,0-2-1 0,3 1 0 0,2 4-10 0,-5 0 0 16,0 0 0-16</inkml:trace>
  <inkml:trace contextRef="#ctx0" brushRef="#br0" timeOffset="172725">13256 12045 1029 0,'0'0'45'0,"2"-3"11"15,1-1-45-15,5 1-11 0,0-1 0 0,2 4 0 16,4-3 8-16,1-2 0 0,4 1 0 0,5 1 0 0,2-1 33 0,6-3 7 16,2 4 0-16,1-1 1 0,5 4 6 0,-1-3 1 15,4-1 0-15,2 4 0 0,2-3-16 0,3-2-4 16,1 5 0-16,2 0 0 15,5 5-6-15,0-5-2 0,3 3 0 0,2-3 0 0,1 0-12 0,2 4-4 16,0-1 0-16,6 1 0 0,-1-1-4 0,3-3 0 16,3 4-8-16,2-1 12 0,-2-3-3 0,8 0-1 15,2 0 0-15,3 0 0 0,0 0 0 0,2 0-8 16,4 0 12-16,-4 0-4 0,4 4 12 0,1-1 1 16,-1-3 1-16,2 4 0 0,-1 4 2 0,-1-1 0 15,2-3 0-15,0-1 0 0,-6 4 3 0,1 0 1 16,-3 2 0-16,-3-7 0 0,3 6-7 0,-3-4-1 15,1 3 0-15,-4-4 0 0,-2 1-11 0,3-1-9 0,5 1 12 0,-3-4-12 16,-2 0 13-16,-3 3-4 0,-3 1-1 0,-2-4 0 16,-8 0-8-16,-3 5 0 0,3-5 0 0,-6 0 8 15,-7-5-8-15,-1 5 0 0,1 0 0 0,-6 0 0 16,-2-4 0-16,-3 4 0 0,-3-3 0 0,3 3 0 16,-8 0 0-16,3-4 0 0,-3 4 0 0,-3 0 0 15,-2-3 16-15,0 3 2 0,-6-4 0 0,-2 4 0 16,-3 0-18-16,-2-3 0 0,-1 3 8 0,-2-4-8 15,-3 4 0-15,1-3-19 0,-4 3 4 0,-2-4 1 16,3 4 22-16,-3 0 5 0,-3-3 1 0,0-2 0 16,-5 5-14-16,0 0 0 0,0 0 0 0,6 0 0 15,-6 0-39-15,0 0-10 0,0 0-3 0</inkml:trace>
  <inkml:trace contextRef="#ctx0" brushRef="#br0" timeOffset="175284.06">19079 2339 172 0,'19'-8'8'0,"-9"8"1"15,6 3-9-15,3-3 0 0,4 0 0 0,7 5 0 0,1-5 110 0,4 4 20 16,2-1 4-16,8 1 1 0,5-1-92 0,8 4-19 16,0-3-3-16,6-1-1 0,2 4-4 0,3 0 0 15,8-2-1-15,2 2 0 0,6 4-3 0,-1-1-1 16,4-3 0-16,7 5 0 0,0-1-11 0,6-1 8 16,-1-3-8-16,-2 5 8 0,-3-1-8 0,1-4 0 15,-1-4 0-15,0 4 8 0,-2-2 0 0,-6 2 0 16,-5 0 0-16,-3-3 0 0,3-1 0 0,-5 4 0 15,-5-3 0-15,-6-1 0 0,-8-3 13 0,-5 4 3 16,0-1 0-16,-8-3 0 0,0 5 3 0,-6-5 1 16,-4 0 0-16,-3 0 0 0,-9 0-10 0,-4 0-2 0,-3 0 0 15,-8 0 0-15,8 0 7 0,-11 0 1 0,0 0 0 0,3 0 0 16,-8 0-7-16,0 0-1 0,0 0 0 0,0 0 0 16,0 0-28-16,-8 0-7 0,0 0-1 0,-2 0 0 15,2 0 0-15,0 0 0 0,-3 4 0 0,3-4-502 16</inkml:trace>
  <inkml:trace contextRef="#ctx0" brushRef="#br0" timeOffset="196162.92">1982 9547 1497 0,'-6'-14'133'0,"6"0"-106"0,0 0-27 0,0 2 0 15,6 5-8-15,-4 0-8 0,6-5 0 0,0 5-1 32,3 2-16-32,-1-2-3 0,1 5-1 0,2-3 0 0,6 3 25 0,-6-3 12 0,0 5-10 0,0 0 10 15,11 0 39-15,-3 0 13 0,3 5 4 0,5-3 0 16,0-2 0-16,6 5 1 0,2-3 0 0,0 3 0 16,5-3-27-16,6 3-6 0,10 0 0 0,-2-3-1 0,5-2-2 0,5 5 0 15,2-10 0-15,9 5 0 16,3 0 7-16,2-2 0 0,-3-3 1 0,6-2 0 0,2 2-15 0,0 3-3 15,-2-3-1-15,2-2 0 0,-2 0-2 16,0 0-8-16,-3 0 12 0,-3 0-4 0,-5 2 10 0,0-2 2 16,0 0 0-16,-2 0 0 0,-4 7-3 0,1-7 0 15,-3 2 0-15,-2 3 0 0,-3-3-9 0,0 5-8 16,-6-2 12-16,1 2-12 0,-11 0 8 0,-3-5-8 16,-2 5 0-16,-3 0 0 0,-6-2 0 0,-1 2 8 15,-4-5-8-15,-2 5 0 0,-8 0 23 0,0-7-3 16,-8 7 0-16,-1-7 0 0,1 7-20 0,-2-7 0 15,-1 2 0-15,-2 3 0 0,-3-3 14 0,0-2-2 0,-3 0 0 16,3 0 0-16,-3-5 4 0,-2 5 0 0,2-2 0 0,1-3 0 16,-1-2-16-16,3 2 11 0,0-2-11 0,3 0 10 15,-1-5-10-15,1 3 0 0,0-3 0 0,-1 0 8 16,4-2-8-16,-1 2 0 0,0-7 0 0,1 5 0 16,1-5-12-16,1 3 3 0,-2-1 0 0,2-4 0 15,-3 2 9-15,3-2 0 0,-5 0-9 0,2-3 9 16,0-2 0-16,0 5 0 0,-2 0 0 0,2-3 0 15,-2 7 0-15,0-1 0 0,2-1 8 0,-2 5-8 16,-3-3 13-16,2 8-2 0,1-3-1 0,-3 0 0 16,0-2-10-16,0 7 0 0,2-5 0 0,-4 5-11 15,-1 0 35-15,1 0 6 0,-4-5 2 0,-2 5 0 16,0-5-32-16,0 5 0 0,-2 2 0 0,-1 3 0 16,-2-6 0-16,0 4 0 0,-3-1 0 0,-3 5 0 0,-2-3 0 15,-3 1 0-15,-2 2 0 0,-3 0 0 16,-3 0 0-16,0 0 0 0,-5 0 0 0,-2 0 0 0,-1 0 0 0,-5 2 0 15,-3 3 0-15,1 2 0 0,-1-5-17 0,-2 3 0 16,-3-3 0-16,-3 2 0 0,-2-1 7 0,3 4 2 16,-4 0 0-16,1 0 0 0,-5 0-12 0,-6 0-1 15,-3-3-1-15,1-1 0 0,0 4 6 0,-6-5 0 16,0 3 1-16,-5-3 0 0,5 5 15 0,3-7-11 16,0 5 11-16,3-6-10 0,-11 4 10 0,2 4 0 15,4 0 0-15,-1 0 0 0,-5 7 0 0,3-2 9 16,-1 4-9-16,6-2 0 0,3 5 0 0,-6 2-14 15,0-2 1-15,8-5 0 0,6 4 13 0,5-4 16 16,5 3-3-16,8-3-1 0,-6-2-12 0,14-5-12 16,3 7 3-16,2-7 0 0,6 4 25 0,7-4 6 0,1 3 1 0,5-6 0 15,2 3-3-15,8-4 0 0,3 4 0 0,0 0 0 16,0 0-20-16,6 0 0 0,2 0 0 0,5 0 0 16,-8 7 0-16,8-3 0 0,-7-1 0 0,7 9 8 15,-5-5-8-15,2 7-13 0,-2 0 3 0,-2 5 1 16,2-1-8-16,-3 4-2 0,3-1 0 0,-8 5 0 15,5 0 11-15,0 2 8 0,-2 5-12 0,2 2 12 16,-5 5-17-16,0 5 3 0,0-3 1 0,-5 10 0 16,2-5 13-16,3 5 0 0,-5-3-10 0,2 5 10 15,1-2 0-15,-4-3-9 0,-1 3 9 0,4 0 0 16,-5-10-16-16,5 5 4 0,-5-7 1 0,-2 0 0 16,10 0-7-16,-8-5-2 0,0-2 0 0,8 0 0 31,-5-7-8-31,5 2-3 0,0-4 0 0,0-3 0 0,5-7-121 0,3 5-25 0</inkml:trace>
  <inkml:trace contextRef="#ctx0" brushRef="#br0" timeOffset="197347.86">19188 2513 345 0,'13'-5'31'0,"-5"3"-31"0,2 2 0 0,9-5 0 15,2 2 109-15,3-1 16 0,5 1 3 0,8-1 1 16,5-3-37-16,9 0-8 0,2 0-2 0,5-1 0 16,5 4-23-16,6 4-5 0,8-7-1 0,7 4 0 15,1 6-21-15,2-3-5 0,3 4-1 0,11-1 0 16,5 4-12-16,5 2-2 0,3-2-1 0,-9 0 0 16,-7 3-11-16,6-3 0 0,1 5 0 0,-1-5 0 15,-9 4 0-15,-3-4 0 0,1 0 10 0,-6-4-10 16,-2 6 8-16,-6-6-8 0,-10 4 0 0,-3-7 0 15,6 0 0-15,-3 4 0 0,-9-1 0 0,-1-3 0 0,-9 0 0 0,-8 0 0 16,-2 0 0-16,-8 0 0 0,-6 0 0 0,1-3 0 16,-9 3 0-16,1 0 0 0,-6 0-18 0,-5 0-4 15,-3 0-1-15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32:21.9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7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1-04T17:32:40.605"/>
    </inkml:context>
  </inkml:definitions>
  <inkml:trace contextRef="#ctx0" brushRef="#br0">6935 2106 460 0,'8'-7'20'0,"-3"4"5"0,-2-1-25 0,5 1 0 15,-3-1 0-15,3 4 0 0,0-8 80 0,0 8 12 0,0-4 1 0,0 1 1 16,7 3-63-16,-1 0-13 0,2 0-2 0,2 0-1 16,1-4 9-16,2 4 1 0,0-3 1 0,3 3 0 15,-3 0 1-15,3 0 0 0,2-4 0 0,3 4 0 16,3 0-4-16,2-3-1 0,-2 3 0 0,5-4 0 16,3 4-6-16,2 0 0 0,-2 0-1 0,2 0 0 15,1 0-6-15,4-7-1 0,6 7 0 0,-5-8 0 16,-6 4 0-16,0 1 0 0,6-1 0 0,0 4 0 15,-3-7 16-15,0 7 4 0,0-3 0 0,2-1 0 16,1-3-8-16,-3 7 0 0,0-7-1 0,-3 7 0 16,3-3 5-16,-3-2 0 0,-7 5 1 0,5-4 0 15,4 1-7-15,-4 3-2 0,0-4 0 0,0 1 0 16,-6 3-3-16,3 3-1 0,0-3 0 0,-3 0 0 16,-2 0-12-16,-3-3 9 0,0 3-9 0,0-4 8 0,1 4-8 0,-1 0 0 15,-3 0 0-15,-2-3 0 0,2 3 0 0,-4 0 0 16,-1 0 0-16,-3 0 0 0,1 0 0 0,-3 0 12 15,0 0-12-15,-3 0 12 0,-5 0-12 0,2 0 0 16,-2-4 0-16,0 4 8 0,-8 0-8 0,0 0 0 16,0 0 0-16,0 0 0 0,0 0 8 0,0 0 0 15,0 0 0-15,0 0 0 0,0 0 2 0,0 0 0 16,-5-3 0-16,2-1 0 0,-2 4-10 0,0 0 8 16,-9-3-8-16,4 3 8 0,-3 0-8 0,-1 0 0 15,-1 0 0-15,-4 3 0 0,-2-3-8 0,0 4 8 16,-8-1-10-16,-1-3 10 0,-1 7-20 0,-4-3 1 15,1-1 1-15,-6 1 0 0,-5-4 18 0,3 0-12 16,2 7 12-16,-2-2-10 0,-3-2 10 0,3 4 0 0,2-3 0 16,0-1 0-16,-2 1 0 0,0-1 0 0,-1-3 0 0,4 7 0 15,-1-7 0-15,0 4 0 0,0 3-9 0,3-2 9 16,3-2 0-16,-3 1 0 0,-5-1 0 0,7 1 0 16,1-1 0-16,-1 1 0 0,-7 3 0 0,2-7 0 15,3 0 12-15,0 7-4 0,0-2 0 0,3-2 0 16,0-3-8-16,2 0 0 0,-3 0 0 0,6 0 0 15,0-3 0-15,5-2 0 0,-2 5-10 0,5-7 10 16,-3 7 0-16,3 0 0 0,2-7 0 0,1 3 0 16,2 4 0-16,0-3 0 0,3-1 8 0,-1 4-8 15,-1-3 0-15,4-1 0 0,3 4 8 0,3 0-8 16,-3 0 0-16,3 0 0 0,5 0 8 0,0 0-8 16,0 0 0-16,0 0 0 0,0 0 0 0,0 0-9 15,0 0 9-15,5 4 0 0,-2 3-9 0,4-4 9 16,4 4 0-16,2-3 0 0,0-4-9 0,6 0 9 0,0 7 0 15,4-7 0-15,4 5 0 0,2-2 0 0,0 4 0 16,3-3 0-16,2-1 0 0,6-3 0 0,2 4 0 0,1-1 0 16,-1-3 0-16,0 0 0 0,3 4 0 0,0-1 0 15,0 1 0-15,-3 4 0 0,-2-8 0 0,8 4 0 16,2-1 0-16,-2 1-10 0,-6-1 10 0,0-3 0 16,9 4 10-16,-6-4-10 0,-3 3 8 0,3-3-8 15,0-3 0-15,0 3 0 0,2 0 0 0,-4 0 0 16,-4-4 0-16,1 4 0 0,-3 0 0 0,-5-3 0 15,-3-1 0-15,-5 4 0 0,-3 0 0 0,0 0 0 16,-8 0 0-16,-2 0 0 0,0 0-12 0,-6 0-8 16,-5 0-1-16,0 0-1 0</inkml:trace>
  <inkml:trace contextRef="#ctx0" brushRef="#br0" timeOffset="3649.24">7620 4700 288 0,'0'0'25'0,"-3"-5"-25"0,3 3 0 15,0 2 116-15,-2-5 17 0,2-2 4 0,0 2 1 16,0 5-54-16,0 0-12 0,2-7-1 0,1 7-1 16,2-2-22-16,-5 2-4 0,0 0 0 0,6 0-1 15,2 2-28-15,-3-2-6 0,0 7-1 0,-2 5 0 16,-1-5 10-16,-2 5 2 0,0-3 0 0,0 8 0 15,0-3-7-15,0 0-1 0,-2 5 0 0,-1-3 0 16,0-2-12-16,1 5 0 0,2-5-9 0,-3 3 9 16,1-3 0-16,-1-5 0 0,3-2 0 0,0 5 10 0,0-5-10 15,0 5 0-15,3-5 0 0,-3-7 0 0,0 0 8 0,0 7 0 16,0-7 0-16,2 7 0 0,-2-7-8 0,0 0 8 16,5 0-8-16,3 5 8 15,0-3 15-15,0-4 2 0,6-3 1 0,-1 0 0 0,0 3-10 0,5-3-3 16,-2-2 0-16,3 5 0 0,2-5-1 0,-2 2-1 15,-4-2 0-15,1 2 0 0,8 3-11 0,-5 2 0 16,-3-5 0-16,2 5 0 0,1 0 0 0,2 0 0 16,-3 0 0-16,1 0 8 0,-1 0-8 0,3 0 0 15,6 0 0-15,-3 0 0 0,0 0 0 0,5 5 12 16,5-5-2-16,0 0 0 0,3 2-10 0,1 3 0 0,1-5 0 0,4 0 8 16,-6 0-8-16,5 0 0 0,-2 0 9 0,5 0-9 15,8 0 10-15,-6 5-2 0,1-3-8 0,-3-2 12 16,2 5-4-16,-2-3-8 0,6-4 11 0,-4 2-11 15,1 2 8-15,-1-2-8 0,-2 0 0 0,0 5 0 16,-2-3 0-16,-4-2 0 0,-1 5 0 0,-1-3 0 16,2-2 0-16,-2 0 0 0,-2 0 0 0,-1 5 0 15,3-3 0-15,-2 3 0 0,-6-5 0 0,2 7 0 16,1-7 0-16,-3 5 0 0,3-3 0 0,2-2 0 16,3 5 0-16,-2-3 0 0,-1-2 0 0,1 0 0 15,-4 0 12-15,4 0-4 0,-4 0 0 0,-1 0-8 16,-1 5 13-16,-3-5-4 0,1 0-1 0,-4-5 0 15,1 5 11-15,0 0 1 0,0-2 1 0,-3-3 0 16,0 5-21-16,0 0 0 0,-2-2 0 0,-6-3 0 16,0 5 0-16,-2 0 0 0,0 0 0 0,-4-2-8 15,-1 2 8-15,-1-5 14 0,-5 5-3 0,0 0-1 0,0 0-10 0,0 0 0 16,0 0 0-16,0 0 0 0,0 0 0 0,0 0 0 16,0 0 0-16,0 0 0 0,0 0 0 0,0 0 0 15,0 0 0-15,-5 0 0 0,5 0 0 0,-6-7 0 16,6 7 0-16,-5 0 8 0,5 0-8 0,-2-5 0 15,-1-2 0-15,3 7 0 0,0-2 8 0,0-3-8 16,0 3 12-16,0-3-4 0,3 3 2 0,-1-3 0 16,3 0 0-16,-2 3 0 0,0-3-10 0,-1 5 8 15,1-7-8-15,2 7 8 0,-2-2 0 0,2-3-8 16,1 5 12-16,-1-2-4 0,-5 2-8 0,0 0 0 16,0 0-10-16,0 0 10 0,0 0 0 0,0 0 0 0,0 0 0 15,0 0 0-15,0 0 0 0,0 0 0 16,-8-5 0-16,0 5 0 0,3 0 0 0,-3 5 0 0,-5-3 0 0,-1 3 0 15,-2-3 0-15,-5 3 0 0,0-3 0 0,-5 5 0 16,-3 3-12-16,-3-8 0 0,-5 5 0 0,-3-2 0 16,-5-3-1-16,-3 5 0 0,-4-2 0 0,-4 2 0 15,3-7 5-15,-3 5 8 0,-4-5-13 0,1 0 5 16,-1 2 8-16,1-2-12 0,4-2 12 0,-1 2-12 16,1-5 12-16,-1 5 8 0,-5-7-8 0,6 7 11 15,-6 0-11-15,5-5 0 0,1 5-12 0,-1-2 12 16,3 2 0-16,-2 0 0 0,-1-5 0 0,6 5 12 15,0 0-12-15,2-2 0 0,6-3 0 0,-1 5 0 16,-2-7 0-16,6 7 0 0,2-2 0 0,0-3 0 16,-3 0 0-16,5 3 0 0,6 2 0 0,0 0 0 15,5-5 0-15,1 5 0 0,-1 0 0 0,5-2 0 16,3-3 0-16,1 5 0 0,1 0 0 0,4 0 0 16,2 0 0-16,0 5 0 0,3-5 0 0,-3 0 0 15,5 2 0-15,3-2 0 0,0 0 0 0,0 0 0 0,0 0 0 0,0 0 0 16,11 0 0-16,-1 5 0 0,3-3 0 0,1 3 0 15,4-5 0-15,3 0 0 0,0 0 0 0,3 0 0 16,5 0 0-16,3 0 0 0,8 5 0 0,-3-5 0 16,3 0 0-16,2-5 0 0,5 5 0 0,4 0 0 15,-1-5-8-15,3 3 8 0,8 2 0 0,2 0 13 16,-2-5-1-16,0 5-1 0,2-2-11 0,1 2 10 16,2-5-10-16,-5 5 10 0,-3 0-2 0,0 0 0 15,3 0 0-15,0 0 0 0,0 0 0 0,-3 0-8 16,-5 0 12-16,0 5-4 0,0-5-8 0,0 0 8 0,5-5-8 15,-5 5 8-15,-5 0-8 0,-3 0 0 0,-3 5 9 0,-2-3-9 16,-3-2 0-16,-6 0 8 0,1 0-8 0,-3 0 0 16,-5 0 0-16,3 0 0 0,-4 0 0 15,-4 0 8-15,-1-2-8 0,-2 2 0 0,-5-5 0 16,-1 5 8-16,1 0-8 0,-3-2 8 0,-3-3-8 0,1 5 8 16,-6 0 9-16,2-2 3 0,1-3 0 0,-3 5 0 15,0 0-20-15,0-7 0 0,-3 5 0 0,1-3 0 16,-1 0 0-16,0-2 0 0,-2 7 0 0,0-2 0 15,-1-3 0-15,1 5 0 0,0-2 0 0,-1-3 0 16,1 5-10-16,0 0-6 0,-3 0 0 0,3 0-1 16,-3 5-21-16,0-3-4 0,-3-2-1 0,3 5 0 15,-5-3-21-15,2 3-4 0,1 2 0 0,-1 0-1 16</inkml:trace>
  <inkml:trace contextRef="#ctx0" brushRef="#br0" timeOffset="5167.29">4776 5003 172 0,'0'0'16'0,"5"0"-16"0,3 0 0 0,0 0 0 15,2-2 137-15,1-3 25 0,0 5 5 0,2-7 1 16,3 7-71-16,-3 0-13 0,3-5-4 0,0 5 0 16,2 0-36-16,-5 5-7 0,-2-5-1 0,2 5-1 15,3-3-25-15,0 5-10 0,3 0 8 0,-1 0-8 0,3 5 0 16,0 0 0-16,3-3 0 0,-3 3 0 0,3-3 0 0,0 3 0 15,2 0 0-15,4-5 0 0,-1-5 0 0,5 5 0 16,3-2 0-16,3 2 0 0,5-7 12 0,5 0 3 16,0 0 1-16,9 0 0 0,-1 0 11 0,5-7 2 15,3 2 1-15,1 3 0 0,-4-3-12 0,1 5-2 16,-1-2-1-16,1-3 0 0,-1 3-15 0,-2 2 11 16,-6-5-11-16,1 10 10 0,-3-5-10 0,-3 2 0 15,-2-2 0-15,-3 5 8 0,2-3-8 0,-4-2 0 16,-1 0 0-16,-2 0 0 0,-6 5 0 0,1-3 0 15,2 3 0-15,0-5 0 0,-3 5 0 0,3-3 12 0,-2-2-12 16,2 0 12-16,-3 0 0 0,3 0 0 0,3 0 0 16,-6 0 0-16,0 0 3 0,-2 0 1 0,-3-2 0 15,0-3 0-15,3 5 2 0,0-5 1 0,-3 3 0 16,0-3 0-16,-2 5-4 0,-4 0-1 0,1-2 0 0,-3-3 0 16,-5 3 0-16,-3-3 0 0,3 3 0 0,-2-3 0 15,-4 3 1-15,1-3 0 0,-1 5 0 0,-2-7 0 16,0 7-1-16,0 0 0 0,-8 0 0 0,5-5 0 15,-5 5-14-15,8 0 0 0,-8 0 0 0,0 0-10 16,6-7 10-16,-6 7 0 0,0 0 8 0,0 0-8 16,0 0 0-16,0 0 9 0,0 0-9 0,0 0 0 15,0 0 0-15,0 0 0 0,-3 0 0 0,3 0 0 16,-3-2-112-16,1 2-20 0,-4 0-4 0,1 0-1 16</inkml:trace>
  <inkml:trace contextRef="#ctx0" brushRef="#br0" timeOffset="8092.47">4987 3688 403 0,'0'0'36'0,"0"0"-36"0,8 0 0 0,3 3 0 0,-3-3 73 0,5 0 8 16,0 0 2-16,3 0 0 0,3 5-38 0,-1-3-7 16,3 3-2-16,3 2 0 0,3-5-19 0,2-2-4 15,3 7-1-15,2-2 0 0,6-3-12 0,5 3-10 16,2 2 2-16,6-2 0 0,0-3 8 0,3 3 11 15,-1-5-3-15,6 2 0 0,3-2-8 0,-6 5 0 16,0-3 0-16,0-2 0 0,-5 0 22 0,5 0 6 16,0-2 0-16,3 2 1 0,-2 0-2 0,-4 0-1 15,-5 2 0-15,-2-2 0 0,0 0-17 0,-6 0-9 16,0 0 10-16,1 0-10 0,-6 0 15 0,-3 0-3 16,-2 0-1-16,0 5 0 0,-9-5-11 0,1 0 0 15,-3 0 0-15,-5 0 8 0,0 0-8 0,-5 0 0 0,-1 0 0 0,1 0-11 16,-11 0 11-16,0 0-8 0,0 0 8 0,0 0-8 15</inkml:trace>
  <inkml:trace contextRef="#ctx0" brushRef="#br0" timeOffset="13258.04">7943 3731 403 0,'21'7'36'0,"-10"-7"-36"0,-1-2 0 0,1-3 0 0,5 5 70 0,2-7 7 16,3 2 2-16,3-2 0 0,8 0-15 0,-3 0-4 16,-3 0 0-16,6 0 0 0,0 0-28 0,2 0-7 15,1 2-1-15,-1 3 0 0,0-3 7 0,-2 5 1 16,0-7 0-16,2 7 0 0,11 0-32 0,-5 0 0 15,-3 0-13-15,5 0 4 0,3 5 9 0,0-3 0 16,0 3 8-16,0-3-8 0,3-2 8 0,0 5-8 16,2-3 8-16,0-2-8 0,0 5 0 0,1-3-15 15,-6 3 3-15,5-5 0 0,3 0 12 0,0 0 0 16,5-5 0-16,0 3 0 0,-5 4 0 0,3 3 16 0,-3-5-3 0,2 0-1 16,6 0-12-16,0 0 0 0,0 0 0 0,-3 0 0 15,-5 0 0-15,5-5 0 0,0 3 0 0,3 2 0 16,-3 0 0-16,1-5 0 0,-4 5 0 0,1-2 0 15,-6 2 0-15,0-5-18 0,0-2 4 0,3 7 1 16,-2-2 13-16,-1-3 0 0,0 5 0 0,-2 0 0 16,-1-2 0-16,-4-3 0 0,-1 5 0 0,3-7 10 15,-5 7-10-15,2-5 0 0,0 5 9 0,-2 0-9 16,-5-2 0-16,-4 2 0 0,-2-5 0 0,-2 5 0 16,-1 0 0-16,-5-2 0 0,-2-3 0 0,-3 5 8 15,-3-2-8-15,0 2 9 0,-2 0-9 0,-3-5 10 16,-3 5-10-16,-5 0-11 0,0 0 3 0,0 0 0 15,0 0 8-15,0 0 11 0,0 0-3 0,0 0 0 16,0 0-8-16,0 0 0 0,0 0-12 0,0 0 12 16,-5 0-20-16,2 0 4 0,-2 0 1 0,5 0-297 15,0 0-59-15</inkml:trace>
  <inkml:trace contextRef="#ctx0" brushRef="#br0" timeOffset="14354.85">12091 3743 230 0,'11'-5'20'0,"5"5"-20"15,2 0 0-15,4-2 0 0,4-3 64 0,1 5 8 16,-4 0 1-16,9 0 1 0,2 0-7 0,1 0-2 16,-1 0 0-16,1 0 0 0,-1 5-13 0,3-5-4 15,11-5 0-15,2 5 0 0,3 0-28 0,2 0-7 16,1 5-1-16,5-3 0 0,5-2 0 0,3 5 0 16,2-5 0-16,1 0 0 0,-3 0 16 0,-1 0 4 15,4 2 0-15,2-2 0 0,3 0-23 0,-1 0-9 16,-2 0 8-16,0 0-8 0,3 0 15 0,0 5-3 15,-3-3 0-15,-3-2 0 0,-2 0 0 0,0-2 0 0,-3 2 0 0,0-5 0 16,3 5 4-16,-13 0 0 0,-6 0 0 0,-2-2 0 16,-1-3 3-16,-2 3 1 0,0-3 0 0,-3-2 0 15,-2 7 0-15,-3-5 0 0,-2 5 0 0,-6-2 0 16,-5-3-4-16,-3 5 0 0,-3-2 0 0,-2-3 0 16,-3 5-6-16,-2-2-2 0,-6 2 0 0,0-5 0 15,-5 5-8-15,0 0-17 0,0 0 4 0,0 0 1 16,-5 0 12-16,0 0 0 0,-6 0 0 0,3 0 10 15,0 0-37-15,-2 0-7 0,-3 5-2 0,-1-3-579 16</inkml:trace>
  <inkml:trace contextRef="#ctx0" brushRef="#br0" timeOffset="15194.37">11972 3790 403 0,'8'-5'36'0,"0"5"-36"0,3 0 0 0,2-2 0 16,-2-3 69-16,5 5 7 0,-1 0 2 0,4 0 0 15,2-7-46-15,3 7-8 0,2 0-3 0,3 0 0 16,3-5 11-16,5 3 3 0,6 2 0 0,-1 0 0 16,-2 0-8-16,5 2-2 0,-3-2 0 0,11 5 0 15,5-5-6-15,8 5-2 0,-2-3 0 0,7-2 0 16,11 0 2-16,3 0 0 0,2 5 0 0,3-3 0 15,3-2-9-15,5 0-2 0,0 5 0 0,5-5 0 16,0 0-8-16,3 0 0 0,5 2-10 0,0-2 10 16,-3 0 0-16,-2 0 0 0,0 0 0 0,-5 0 0 15,-3 0 0-15,-3 0 0 0,-3 0 0 0,-7 0 0 16,-6 0 0-16,-4 0 8 0,-7 5 0 0,-4-5-8 16,-3 2 8-16,-11-2-8 0,-5 7 0 0,-8-2 0 15,-8-5 0-15,-2 2 0 0,-6 3 0 0,-8 2 0 0</inkml:trace>
  <inkml:trace contextRef="#ctx1" brushRef="#br0">23783 7350 0,'0'0'16</inkml:trace>
  <inkml:trace contextRef="#ctx0" brushRef="#br0" timeOffset="24607">4403 8270 345 0,'13'0'15'0,"-5"0"4"16,-3 0-19-16,6 5 0 0,2-5 0 0,0 0 0 15,3 2 91-15,3-2 14 0,-4 0 3 0,4 0 1 16,2 0-57-16,0 0-12 0,3 0-3 0,0-2 0 16,8 2 23-16,-6-5 4 0,3 5 0 0,3-2 1 15,2 2-12-15,3-5-2 0,3 2-1 0,0-1 0 0,-1 4-19 0,4-3-4 16,-1-1-1-16,6 4 0 0,2 0-14 0,0 0-4 16,-2-3 0-16,5-1 0 0,5 4-8 0,0 0 0 15,3 0 9-15,-3-5-9 0,6 3 10 0,-1 2-2 16,1-5-8-16,-3 5 12 0,0-2-12 0,-3-3 0 15,-3 5 8-15,1-2-8 0,-1-3 18 0,1 5 1 16,0-3 0-16,-1 3 0 0,-5-4 1 0,1 4 1 16,-1 0 0-16,0-3 0 0,-2-1-10 0,-1-1-3 15,1 3 0-15,-3 2 0 0,-3-5 9 0,1 5 2 16,-1 0 0-16,-5-2 0 0,3-3 5 0,-1 5 2 16,-1-2 0-16,-4-3 0 0,0 2-10 0,-5-1-3 15,1 4 0-15,-4-3 0 0,0-1 12 0,-2 4 3 16,-3 0 0-16,-2 0 0 0,-6 4-15 0,0-1-2 0,-2-3-1 15,-3 0 0 1,0 0-30-16,-8 0-7 0,0 0-1 0,0 0 0 0</inkml:trace>
  <inkml:trace contextRef="#ctx0" brushRef="#br0" timeOffset="26966.3">4916 10511 403 0,'0'0'17'0,"0"0"5"0,0 0-22 0,0 0 0 15,5-2 0-15,-5 2 0 0,6-5 149 0,-1 5 26 16,3-5 5-16,-3 3 0 0,3 2-83 0,0 0-17 0,3 0-3 0,4 0-1 16,1-5 6-16,3 5 1 0,2-2 0 0,0-3 0 15,0 5-23-15,3-2-4 0,0-3 0 0,0 3-1 16,5-3-26-16,-3 5-5 0,3-7 0 0,-2 5-1 16,2-3-11-16,-3 0-3 0,4 3 0 0,-1 2 0 15,-3 0-9-15,-2 0 0 0,2-5-12 0,-4 5 12 31,-1 5-107-31,-3-5-13 0,1 2-4 0,-3 3 0 0</inkml:trace>
  <inkml:trace contextRef="#ctx0" brushRef="#br0" timeOffset="28459.99">7390 10074 748 0,'0'0'67'0,"0"0"-54"15,0 0-13-15,0 0 0 0,5 0 45 0,0 0 7 16,-5 0 0-16,8 2 1 0,3-2-37 0,-3 0-8 15,0 5-8-15,2-5 11 0,1 0 7 0,0 2 2 16,2-2 0-16,-3 0 0 0,6 5-4 0,-3-5 0 0,3 2 0 16,0-2 0-16,0 0 13 0,3 0 3 15,-1 0 0-15,6 0 0 0,0-2 18 0,0 2 4 0,2-5 1 0,0 5 0 16,6 0-18-16,0 0-3 0,0-2-1 0,-3-3 0 16,0 5-15-16,3 0-3 15,2 0-1-15,-2 0 0 0,-3 0-14 0,3 0 0 0,5 5 8 0,0-3-8 16,-5-2 8-16,2 5-8 0,6-3 11 0,-3-2-11 15,0 5 0-15,-3-3 0 0,0-2 0 0,1 5 0 16,2-5 0-16,-3 2 0 0,1 3 0 0,4 0 0 16,1-3 0-16,2-2 0 0,-5 7 8 0,-2-7-8 15,2 5 0-15,-3-3 0 0,3 3 0 0,-2-3 0 16,-1-2 0-16,3 0 0 0,-2 0 0 0,2 0-9 16,0 5 9-16,0-5 0 0,0 0 0 0,-3 0 8 15,-2 2-8-15,0-2 0 0,-1 0 0 0,4 0 0 0,-1 0 0 16,1 0 9-16,-1 0-9 0,3 5 10 15,-5-5 2-15,2 0 1 0,-2 2 0 0,0 3 0 0,-1-5-13 0,1 0 0 16,3 0 0-16,-4 0 0 0,1 5 11 0,2-5-1 16,-2 0 0-16,3 2 0 0,-4-2 12 0,1 0 2 15,0 0 1-15,-3 0 0 0,0 0-25 0,-2 5-11 16,2-3 1-16,-3-2 0 0,-2 0 10 0,0 0 0 16,0 0 10-16,2 0-10 0,-2 0 12 0,-3 0-4 15,-3 0-8-15,4 0 12 0,-1 0-12 0,-3 0 9 16,3 0-9-16,1 0 8 0,-1 0-8 0,-3 0 0 15,4 0 0-15,-4 0 0 0,1 0 8 0,-1 0-8 16,-2-2 8-16,0-3-8 0,2 5 15 0,-2 0-3 16,0 0 0-16,-3-2 0 0,3-3 0 0,-3 5 0 0,1 0 0 15,-4 0 0-15,1 0-12 0,-1 0 11 0,-4 0-11 16,2 0 10-16,-3 0-1 0,-2 0 0 0,2 0 0 0,-5 0 0 16,0 0 2-16,0 0 0 0,0 0 0 0,0 0 0 15,0 0 1-15,0 0 0 0,0 0 0 0,-5-5 0 31,-1 3-130-31,-2 2-26 0</inkml:trace>
  <inkml:trace contextRef="#ctx0" brushRef="#br0" timeOffset="30283.41">18576 9733 1080 0,'0'0'48'0,"0"0"9"0,0 0-45 0,6 0-12 0,4 0 0 0,1 0 0 15,2 0 13-15,3 0 1 0,2 0 0 0,4-5 0 16,-1 5 44-16,3 0 9 0,2 0 1 0,6 0 1 16,0 0 2-16,5-2 0 0,0 2 0 0,5-5 0 15,8 5-15-15,3 0-2 0,3 0-1 0,2 0 0 0,0 0-27 0,6 0-6 16,-1 0 0-16,1 0-1 0,-1 0-2 0,-2 0 0 16,3 0 0-16,-4 5 0 0,-1-5 9 0,1 0 2 15,-1 0 0-15,-4 2 0 0,1-2-15 0,-6 0-2 16,-2 0-1-16,-6 5 0 0,-2-3 5 0,-6-2 1 15,-2 0 0-15,-6 5 0 0,-2-5-7 0,-5 0-1 16,-3 2 0-16,-3-2 0 0,-3 0-8 0,-4 0 0 16,-6 0 9-16,0 0-9 0,0 0 0 0,-6 5 0 15,1-5 0-15,-3 2-12 16,-2-2-42-16,-1 5-9 0,0-5-1 0,1 2-836 0</inkml:trace>
  <inkml:trace contextRef="#ctx0" brushRef="#br0" timeOffset="31472.21">7498 11094 687 0,'-8'-7'30'0,"3"5"7"0,0-3-29 0,-3-2-8 0,3 7 0 0,2-2 0 16,-2-3 40-16,2 1 8 0,0 1 0 0,3 3 1 16,0 0 12-16,0 0 3 0,0 0 0 0,0 0 0 15,3-5-11-15,2 3-1 0,1-3-1 0,1 3 0 16,1-3-4-16,0-2-1 0,3 5 0 0,0-3 0 16,-1 3 4-16,3-3 1 0,3 1 0 0,3 1 0 15,-1-2-3-15,3-2 0 0,9 5 0 0,-1-3 0 16,2-2-16-16,6 0-3 0,8 3-1 0,3 1 0 15,2-4-12-15,3 2-2 0,0-2-1 0,8 7 0 16,2-2 6-16,4-3 1 0,-4 5 0 0,3-2 0 16,8 4-20-16,0-2-19 0,1 0 4 0,-1 7 1 15,2-7 24-15,1 7 5 0,8 0 1 0,-3-2 0 16,2 2-26-16,1 0-5 0,0 0-1 0,5 0 0 16,0 0 26-16,0-2 5 0,0-2 1 0,-3 1 0 0,6 3-16 0,-6-2 0 15,-3-3 0-15,-1-2 0 0,1 5-10 0,1-3-5 16,-6-2-1-16,-2 5 0 0,-3-5 16 0,-3 0 13 15,1 0-2-15,-6-5-1 0,-2 5 13 0,-4 0 2 16,-1 0 1-16,-6 0 0 0,-3 0 8 0,-3 0 2 16,-2-2 0-16,-2-3 0 0,-4 5-6 0,-2-2-1 15,-7-3 0-15,-1 5 0 0,-3-7-9 0,-5 7-3 16,-2-4 0-16,-6 1 0 0,0-2-3 0,-2 5-1 16,-3-7 0-16,-3 5 0 0,-5 2-1 0,5-5-1 15,-5 3 0-15,0 2 0 0,0-5-1 0,-5-2 0 16,0 7 0-16,0-7 0 15,-1 7-102-15,1 0-21 0,0-5-4 0,-1 5-558 0,1 5-111 0</inkml:trace>
  <inkml:trace contextRef="#ctx0" brushRef="#br0" timeOffset="32445.6">17354 11062 1220 0,'0'0'54'0,"0"0"11"0,0 0-52 0,0 0-13 16,5-3 0-16,1-2 0 0,2 5 19 0,-1 0 1 15,4 0 0-15,5 0 0 0,-3 5 4 0,6-5 0 0,2 0 1 0,3 0 0 16,2 0 19-16,6 3 4 0,2 1 1 0,1 1 0 16,4-3-2-16,9-2-1 0,5 0 0 0,2 5 0 15,6-3-9-15,3 3-1 0,2-3-1 0,3 3 0 16,5-3-9-16,-3 3-2 0,3-2 0 0,-2 1 0 15,-1 3 3-15,-2-2 0 0,2-3 0 0,-2 5 0 16,0-2 10-16,-5-3 3 0,-9 6 0 0,3-8 0 16,-5 4 0-16,0-4 0 0,-5 3 0 0,-3 1 0 15,0-4-8-15,-8 0 0 0,-3 0-1 0,-2 5 0 16,-6-5-13-16,-2 0-2 0,-5 0-1 0,-1 0 0 0,-5 2-15 16,-2-2 9-16,0 0-9 0,-3 0 8 15,-8 0-78-15,0 0-16 0,0 0-3 0,0 0-933 16</inkml:trace>
  <inkml:trace contextRef="#ctx0" brushRef="#br0" timeOffset="35073.08">4464 8289 756 0,'0'0'33'0,"5"-7"7"0,0 2-32 0,0-2-8 16,1 5 0-16,2-6 0 0,2 1 54 0,3 0 9 16,-2 3 1-16,2-3 1 0,-2 2-23 0,-1 3-5 15,1-3-1-15,2 3 0 0,3-3-28 0,0 5-8 16,3 0 0-16,2 0 0 0,-5 0 10 0,7 0-2 15,-1 0-8-15,4 0 12 0,-2 0-3 0,5 0-1 16,3 0 0-16,-1 0 0 0,1 0 29 0,5-3 6 16,6-1 1-16,-1 4 0 0,5-3-26 0,1-1-5 15,2-3-1-15,1 7 0 0,4-5 0 0,3-2 0 16,1 7 0-16,1-2 0 0,4 2 5 0,-1-5 1 0,-2 5 0 16,0 0 0-16,8 0 3 0,-6 0 1 0,-4 0 0 0,2 0 0 15,-3 5-22-15,3-5 0 0,-1 0 0 0,-1 0 0 16,-4 2 0-16,-4-2-13 0,1-2 5 15,-4 2 8-15,0-5 0 0,-6 5 20 0,0 0-3 0,-2 0 0 16,0 0-7-16,-3 0-2 0,-3 0 0 0,1 5 0 16,-6-5-8-16,-3 2 8 0,3-2-8 0,-2 5 8 15,-1-3-8-15,-2-2 0 0,-3 0 0 0,3 0 0 16,-6 0-26-16,1 0 2 0,-6-2 1 0,-2 2 0 16,2 0 23-16,-2-5 0 0,-3 5 0 0,-1 0 0 15,-1 0-31-15,2 0-11 0,-8 0-2 16,5 0-1-16</inkml:trace>
  <inkml:trace contextRef="#ctx0" brushRef="#br0" timeOffset="49238.48">7535 11120 633 0,'0'0'56'0,"0"0"-44"0,3-7-12 0,2 5 0 15,-2-3 76-15,2-2 14 0,-2 2 2 0,5 3 1 16,0-3-45-16,0 3-8 0,2-3-3 0,1-2 0 16,2 7 23-16,0-7 4 0,3 3 0 0,3 1 1 0,-1 3-33 0,6-5-6 15,5 3-2-15,0-3 0 0,-8 3 10 0,11-3 2 16,5 3 0-16,3-3 0 0,-3-2-4 0,5 7 0 15,11-2 0-15,0-3 0 0,0 5-10 0,5 0-2 16,0 7-1-16,9-2 0 0,4-3-19 0,0 5 0 16,4-7 8-16,-1 7-8 0,5 0 0 0,3-2 10 15,3-5-10-15,-1 7 8 0,-2 0-8 0,0-7 0 16,3 7 0-16,0-7 8 0,-3 5-8 0,0 2 0 16,-3-5 0-16,1 3 0 0,-4-2 0 0,1-3 8 15,-3 4-8-15,-3 1 0 0,-2-3 0 0,0-2 0 16,0 0 0-16,0 0 0 0,-3 5 10 0,-3-3-10 15,1-2 12-15,-6 0-12 0,-2 0 0 0,-1 0 0 16,1 0 0-16,-1 0 0 0,-2 5 0 0,-5-3 0 0,-1-4 0 0,-2 2 0 16,-2 0 0-16,2-5 0 0,-6 5 0 0,4 0 0 15,-1 0 0-15,-5 0-9 0,-2 0 1 0,-4 0 0 16,-2 5 8-16,0-3 0 0,-2-4 0 0,-1 2 0 16,-2-5 0-16,3 5 0 0,-4 0 0 0,1 0 8 15,-3 0-8-15,1 0 0 0,-7 0 0 0,1 0 0 16,0 0 0-16,-3 0 0 0,1 0 0 0,-1 0 0 15,-2 0 0-15,2 0 8 0,-3 0-8 0,1 0 8 16,2 0 4-16,-2 5 2 0,-3-5 0 0,2 2 0 16,1-2 2-16,-3 0 0 0,0 0 0 0,0 0 0 15,-3 0-7-15,-5 0-1 0,0 0 0 0,8 0 0 16,-8 0-8-16,5 0 0 0,0 0 0 0,1 5-11 0,-6-5 35 0,8 0 6 16,-3 2 2-16,0-2 0 0,3 0-32 15,-3-2 0-15,-5 2 0 0,6 0 0 16,-1-5 0-16,3 5 0 0,-3-2-8 0,1-3 8 0,-1-2-8 15,0 7 8-15,6-7 0 0,-3 3 0 0,2-4-24 0,1 6 1 16,2-3 1-16,0-2 0 0,1 0 6 0,-1 0 2 16,0 0 0-16,3 0 0 0,0-5 14 0,0 3 0 15,5-7-10-15,-3 1 10 0,1 1-12 0,-1-5 3 16,4 5 0-16,-1-2 0 0,-3-3 0 0,1 0 0 16,2-7 0-16,-3 10 0 15,1-3-15-15,-3 0-4 0,0-2 0 0,0 0 0 0,-1-3 28 0,-1 8 0 16,2-3 0-16,-1 0 0 0,-1 3 8 0,-1-3 6 15,0-2 2-15,-2-3 0 0,-3 8 7 0,0-8 1 0,2 8 1 0,-5-3 0 16,1 0-12-16,-1 3-2 0,3-3-1 0,-3 0 0 16,-2 0-10-16,0 5 0 0,-1 0 9 0,1 0-9 15,-1 2 10-15,-2 3-2 0,-2-3-8 0,-1 5 12 16,1-5 0-16,-1 10-1 0,-5-10 0 0,3 5 0 16,2 0 8-16,-5 2 1 0,0 3 1 0,-2-3 0 15,-4 3-21-15,-2-3 0 0,-2 5 0 0,-3-2 0 16,0 2 0-16,-3-5 0 0,0 3 0 0,-2-3 0 31,-6 3-20-31,0-3-8 0,-2 3-1 0,-3-3-1 0,0 0 9 0,-3 3 1 0,0-3 1 0,0 5 0 16,1-7 7-16,-4 5 2 0,-7-3 0 0,0 3 0 15,0-3 10-15,-3-2 0 0,-5 0 0 0,-1 0 0 16,-2 0 0-16,-2 0 0 0,-3 2 0 0,-3 3-8 16,0-3 8-16,0-2 0 0,-2 7 0 0,0-5-8 0,-4 3 8 0,1-3 0 15,3 3 0-15,2-3 0 0,0 5 13 0,1-2 5 16,-1 2 1-16,3 0 0 0,-3 0-19 0,0 0 0 15,0 2 8-15,-2 3-8 0,-9-3 0 0,4 3 0 16,-1 2 8-16,-2 0-8 0,-3 0 0 0,-3-2 0 16,0 2 0-16,1-5 0 0,-6 5 9 0,2 5-9 15,-2-5 0-15,0 5 9 0,3-5-9 0,-5 0 0 16,-4 7 0-16,9-7 0 0,8 5 0 0,-1-3 0 16,1-4 0-16,2 7 0 0,3-5 0 0,5-5 0 15,6 5 0-15,-3-7 0 0,-3 5 0 0,5-5 0 16,6 2 0-16,3-2 0 0,-4 0 0 0,6-2 0 15,3-3 0-15,2 3 0 0,6-3 0 0,2-2 0 16,3 5 0-16,6-3 12 0,4-2-2 0,3 7 0 0,6-5 0 0,2-2 0 16,-3 7 9-16,9-2 1 0,5-3 1 0,5 5 0 15,0 0-32-15,0 0-6 0,0 0-2 0,5 0 0 16,-5 0 11-16,5 5 8 0,3-5-12 0,-3 2 12 16,3 5-9-16,0-2 9 0,-5 7 0 0,0-3-9 15,-1 5 9-15,1 3 0 0,-6-1-9 0,1 3 9 16,-1 2-10-16,0 0 10 0,-5 10-13 0,3-3 5 15,-6 0-3-15,6 10 0 0,0 2 0 0,0 2 0 16,-3 5-90 0,5 0-19-16</inkml:trace>
  <inkml:trace contextRef="#ctx0" brushRef="#br0" timeOffset="50071.67">7755 11555 864 0,'18'-2'38'0,"-18"2"8"0,0 0-37 0,0 0-9 0,6 2 0 0,-6-2 0 16,0 0 84-16,0 0 16 0,10 0 2 0,-4 5 1 16,-6-5-33-16,10 2-6 0,1 3-2 0,2-5 0 15,-2 3-3-15,2-3-1 0,3-3 0 0,0-2 0 16,5 3-11-16,-5-3-3 0,0-2 0 0,-1 0 0 0,4 0-7 15,-3-4-1-15,0 3-1 0,-6-1 0 0,3-3-20 0,1 1-4 16,-6 1-1-16,2-2 0 0,-2 1-10 0,-5 1-12 16,2-2 2-16,-5 3 1 15,-3-3-37-15,1 1-7 0,-3 1-2 0,-3 5 0 16,-3-2 7-16,-2 5 0 0,0-3 1 0,-3 5 0 0,0 0 31 0,-5 0 7 16,-1 7 1-16,4 0 0 0,-1 0 8 0,1 5 0 15,-9-2 0-15,9 1 0 0,5 3 0 0,-1-2-10 16,-1 2 10-16,4 0-10 0,3 1 10 0,5-4 9 15,9 3-1-15,-6-2-8 0,-3-2 14 0,8 1-4 16,14-4-1-16,-3 0 0 0,-3 1 8 0,3-8 2 16,2 7 0-16,4-7 0 0,-4 0-8 0,1 0-2 0,-1-7 0 15,1 7 0-15,2-8-1 0,-3 6-8 0,1-5 12 16,-1 2-4-16,4-2 9 0,-1 0 2 0,-5 0 0 0,2 0 0 16,3 0-11-16,0 0-8 0,-5-2 12 0,0 2-12 15,0 0 15-15,-3 4-4 0,6-4-1 0,-3 2 0 16,-3-2-2-16,0 5-8 0,3-3 12 0,-3 5-4 15,-5 0 2-15,3-4 0 0,-3 1 0 0,0 3 0 16,0 3 1-16,-1-3 0 0,-7 0 0 0,8 4 0 16,0 3-11-16,0-2 12 0,-2 2-12 0,-1 0 12 15,3 3-12-15,0 1 0 0,-3-4 0 0,3 5 8 16,-3-2-8-16,3 1 0 0,-2 3 9 0,-1-2-9 16,0-2 10-16,3-3-2 0,0 4-8 0,0-4 12 15,-8 1-54-15,5-1-11 16,3-3-3-16,-3-1-784 0</inkml:trace>
  <inkml:trace contextRef="#ctx0" brushRef="#br0" timeOffset="50253.18">8490 11410 1324 0,'8'-7'59'0,"-8"7"12"0,-8-7-57 0,3 7-14 16,5 0 0-16,0 0 0 0,-5 0 85 0,0 0 15 15,-3 7 2-15,2-3 1 0,1 3-51 0,0 5-9 16,-6-5-3-16,1 3 0 0,2 6-20 0,2-2-5 15,-7 3-1-15,5-1 0 0,0 1-14 0,3 1 9 16,0-4-9-16,-3 5 8 16,2-5-72-16,4 5-14 0,2-5-3 0,0 0-1 0</inkml:trace>
  <inkml:trace contextRef="#ctx0" brushRef="#br0" timeOffset="50987.79">8744 11541 403 0,'0'0'36'0,"0"0"-36"0,-2-4 0 0,2 4 0 15,0 0 224-15,0 0 37 0,0 0 8 0,0 0 2 16,0 0-167-16,-3 4-34 0,-2 8-6 0,2-3-2 16,3-1-21-16,-2 6-4 0,-1 2-1 0,3 1 0 15,-3-6-14-15,-2 8-3 0,5-2-1 0,-3 1 0 16,-2 1-8-16,2-5-2 0,3 8 0 0,0-8 0 15,0 4-8-15,0-3 0 0,3-1-10 0,2 12 10 16,-2-19 0-16,-3-7 0 0,0 0 0 0,5 4-12 0,-5-4 12 16,0 0-13-16,8-4 5 0,-2-3 8 0,-1-3 0 15,0-6 0-15,0 6 0 0,3-9 0 0,-5 1 0 16,2-4 0-16,-2 1 8 16,-3-5-35-16,0 1-6 0,0 1-2 0,-3-7 0 0,-2 6 19 0,-3 3 4 15,3-3 1-15,-1 3 0 0,1 8 21 0,0 0 4 16,2 2 1-16,1-2 0 0,4 7 12 0,-2 0 2 15,0 0 1-15,3 2 0 0,5-2-19 0,-3 7-11 16,0 0 12-16,3 0-12 0,0 5 0 0,3-3 0 16,-1 5 0-16,1-2 0 0,2 2-12 0,-2 0 3 15,-3 0 1-15,2 5 0 0,-2-2 8 0,0-3-10 16,-2 4 10-16,-4 3-10 0,3-2 1 0,-5-2 0 0,-2 1 0 16,-3 3 0-16,-3-6-3 0,-3 3-1 0,0 1 0 0,1-3 0 15,-3 3-5-15,-3-5-1 0,-3 0 0 0,3 0 0 16,3 0-4-16,0-2-1 0,-3-2 0 0,5 1 0 15,4-1 13-15,-1-3 3 0,8 0 0 0,0 0 0 16,0 0 8-16,0 0 0 0,10-3 0 0,1-1 0 16,2-4 20-16,3 6 0 0,2-3 0 0,1-2 0 15,2 0-20-15,0 0 0 0,3-5 0 0,2 3 0 16,1-3 8-16,-1 1-8 0,-2-4 8 0,0 1-8 16,2 3 10-16,-2-4-2 0,3 1-8 0,-3-4 12 15,-3 3-12-15,0 1 0 0,-3-5 0 0,1-2 0 16,-6 3 8-16,0-4 1 0,-2 1 1 0,0 2 0 15,-6 1 27-15,0 1 6 0,-2 3 1 0,-3-2 0 0,0 1-22 16,-3 1-4-16,-2 7-1 0,2-5 0 0,1 5-1 16,-4 0-1-16,4 5 0 0,-4-3 0 0,1 3-15 0,2 2 0 15,1 2 0-15,-4 5 0 0,1 0 0 0,0 0 0 16,0 5 0-16,-1 7-10 0,1-5 2 0,-3 5 0 16,3 2 0-16,-3 0 0 0,0 5 8 0,3-5 0 15,-3 5 0-15,2-5 0 0,4 1 0 0,2 3 0 16,-6-6 0-16,9 2 0 0,2-2 0 0,3-5 0 15,0 5 8-15,3-5-8 0,2-4-8 0,3 1-7 16,2-4-1-16,1 1-804 0</inkml:trace>
  <inkml:trace contextRef="#ctx0" brushRef="#br0" timeOffset="51558.33">9520 11454 1785 0,'-11'-14'159'0,"8"7"-127"0,-2 2-32 0,0-2 0 31,0-4-17-31,2 4-10 0,-2 0-1 0,-1-3-1 0,-2 5 84 0,1-2 17 0,1-4 3 0,-2 8 1 16,3-1-29-16,0-4-6 0,-3 6-1 0,0-3 0 16,5 5-40-16,-5 0 0 0,-2 5 0 0,-1 2 0 15,0-4-17-15,1 4 1 0,-1 4 0 0,-2 1 0 16,3-2-2-16,-4 4 0 0,4 2 0 0,-1-2 0 16,3 0 3-16,0 7 1 0,3-6 0 0,2 3 0 15,3 1 1-15,3-5 0 0,0 0 0 0,2-2 0 16,3-2-17-16,0-3-3 0,2 2-1 15,4-2 0-15,-1-5 9 0,0-2 1 0,3 0 1 0,0-7 0 16,0 5 11-16,-3-7 3 0,0 2 0 0,3 0 0 16,-3-1 9-16,-2-1 0 0,-1-3 0 0,1 5 0 0,-6-4 0 0,1 3 0 15,-1-6 0-15,-3 7 0 0,1-4 0 0,-3 3 9 16,0 1-1-16,0 0-8 0,0 0 12 16,-3 0-4-16,3 3 0 0,0-4-8 0,-5 6 8 0,5-3-8 15,0 5 0-15,0 0 0 0,0 0 0 0,-2 0 0 16,-4 0 0-16,6 0 0 0,0 0-13 0,0 0-7 15,0 0 0-15,3 5-1 0,-3 2 2 0,3 0 1 16,-3-7 0-16,5 7 0 16,0 0-7-16,-2-2-2 0,-3-5 0 0,5 2 0 0,-5-2 27 0,8 5 11 15,3-5-1-15,-3 0 0 0,-1 0 11 0,1-5 3 16,3 5 0-16,-3-7 0 0,0 0-24 0,2 3 0 0,-2-3 0 0,0 4-12 16,0-4 12-16,0 0 0 0,0 0 10 0,-3-5-10 15,1 8 9-15,-4-3-9 0,1 4 8 0,0-2-8 16,-3 5 24-16,0-7 0 0,0 7 0 0,0 0 0 15,0 0 0-15,-6 0-1 0,6 0 0 0,0 0 0 16,-2 0-11-16,2 0-3 0,-3 7 0 0,3 1 0 16,0-1-9-16,3 0 0 0,2 4 0 0,0-4 0 15,1-2 0-15,2 2 0 0,-1 0 0 0,1 0-11 16,0 0-2-16,0 0-1 0,3 0 0 0,-6 1 0 16,0-1-26-1,3 0-6-15,0 2-1 0,-2-2-669 0</inkml:trace>
  <inkml:trace contextRef="#ctx0" brushRef="#br0" timeOffset="53107.73">10073 11490 864 0,'-6'-15'38'0,"4"8"8"0,-1 0-37 0,0 0-9 16,1 0 0-16,-3-5 0 0,-1 3 232 0,1-3 44 16,-3 1 8-16,3-4 3 0,-3 6-181 0,0-3-36 15,0 5-7-15,0 0-2 0,0 0-18 0,-3 2-4 16,4 3-1-16,-1-3 0 0,-3 5-38 0,3 0-23 15,-3 5 3-15,4 2 1 0,-1 0 9 0,-3 0 2 16,3 0 0-16,0 7 0 0,5 5 0 0,-2-5 0 16,3 0 0-16,2 1 0 0,-3-4 0 0,3 3 0 15,3 1 0-15,-1-1 0 0,1-3 0 0,2 4 0 16,0-8 0-16,3 0 0 0,0 2-4 0,0-7 0 16,3 3 0-16,-1-3 0 0,-2-4-6 0,3-3-2 15,-3 3 0-15,0-7 0 0,0 2 32 0,0 0 7 0,0-3 1 16,-3-2 0-16,3 1-20 0,-6 1 0 0,4-2 0 0,-4-2 0 15,1 7 0-15,2-5-16 0,-2 3 4 0,-3-3 0 16,3 5 12-16,-3 3 12 0,2-3-3 0,-2-1 0 16,0 8-9-16,0 0 0 0,0 0 9 0,0 0-9 15,0 0-13-15,0 0-7 0,0 0-2 0,0 8 0 16,3-1 10-16,-3-3 1 0,3 8 1 0,-1-3 0 16,1-2 10-16,0 5 8 0,-1-5-8 0,3 7 11 15,1 1-11-15,2-4 0 0,2 1-12 0,1-3 12 16,-1 6 0-16,6-8 0 0,0 4 0 0,0-4 0 15,-3 0-17-15,1 1 4 0,-1-4 1 0,0-1 0 16,0 1-7-16,0-4-1 0,1 0 0 0,-1-4 0 16,0 1 20-16,0-4-12 0,-2 0 12 0,0-5-10 15,-4 1 18-15,4-3 4 0,-3-1 1 0,-3 1 0 0,3-5 35 16,0 5 6-16,-3-7 2 0,3 2 0 0,-2-6-29 16,-1 8-6-16,0-6-1 0,1 1 0 0,1 4 4 0,-1 1 0 15,-1-2 0-15,0 8 0 0,-2-4-4 0,0 8 0 16,-1 0 0-16,-2 7 0 0,0 0-20 0,0 0 0 15,0 0 0-15,0 0 0 0,3 12 0 0,0-3 0 16,-6-1 0-16,3 8 0 0,-3-2 0 0,3 3 0 16,-2 1 0-16,-4 4 0 0,4 3 0 0,2-3 0 15,-3 1 0-15,3-2 0 0,0 0 0 0,3 1 0 16,2 1 0-16,0-6 0 16,3 1-21-16,-2 1-9 0,1-9-2 0,1-3 0 0,3 4 7 0,-3-6 1 0,3-3 0 15,-4-4 0-15,1-3 16 0,0-2 8 0,3-4-8 16,-3 4 8-16,0-8 14 0,-3-3 8 0,3 4 2 0,-3-3 0 15,1-2 9-15,-1 0 3 0,-2-2 0 0,2 2 0 16,0 1-21-16,-2 4-4 0,-1-3-1 0,1 1 0 16,-3 1-10-16,3 8 0 0,-3-2 0 0,0 4 0 15,0 5 0-15,0 0 0 0,0 0 0 0,0 0 0 16,0 0-14-16,0 7 5 0,0 0 1 16,0 5 0-16,0-2 8 0,0 1 0 0,0 8 0 0,2-5 0 15,1 5-15-15,0-5-1 0,-3 0 0 0,2-2 0 16,4 2 24-16,-1-4 5 0,0 1 1 0,-2-4 0 15,2 0-31-15,0 1-7 0,3-4 0 0,6-4-1 16,-4 0 13-16,1-4 4 0,5-4 0 0,-3 1 0 16,0-7 8-16,0 7 11 0,6-7-3 0,-3 0 0 15,-3 2-8-15,3-2 0 0,-3 0-12 0,0 2 12 0,3 1 20 16,-5-4 11-16,2 8 2 0,-2-4 1 0,-4 8-34 0,4-1 0 16,-3 1 0-16,0-2 0 0,-3 5 0 0,0 0 0 15,-5 0 0-15,0 0 0 0,6 5 0 0,-1-2 0 16,-5-3 0-16,3 7 0 0,2-3 0 0,-5-4 0 15,0 0 0-15,3 7 0 0,-3-7 0 0,0 0 0 16,0 0 0-16,5 0 0 0,0 0 0 0,-5 0 0 16,3 0 0-16,2-7 0 0,0 0 13 0,-2 3-4 15,2-4-1-15,-2 1 0 0,2-2-8 0,-2 0 0 16,-3 2 0-16,0-1 0 0,0 1 0 0,-3 5 8 16,1-5-8-16,-1 2 8 0,0-2-8 0,-2 7 0 15,0 0 0-15,-3 0 0 0,0 5 0 0,-5-3-17 16,2 3 4-16,1 2 1 15,-1 2-20-15,-2 3-3 0,0 0-1 0,2 2 0 0,-2 3 23 0,2 1 4 0,1 1 1 0,-1 0 0 16,3-3 8-16,3 3 0 0,-1 2 0 0,4-2 0 16,2 0-8-16,0-2 0 0,2-6 0 0,4 3 0 15,-1 1 8-15,3-8-8 0,0 0 8 0,0 2-8 16,0-7 8-16,0 5 0 0,2-7 0 0,1-2 0 16,-1-3 0-16,1-2 0 0,0-4 0 0,-1 1 0 15,-2-9 0-15,3 5 0 0,-1-5 8 0,-2 1-8 16,0 1 0-16,3-2 0 0,-6-2 0 0,-2 0 0 15,2 5 11-15,-2-1-3 0,-3 5 0 0,-3-2 0 16,-2 2 0-16,-1 5 0 0,1 0 0 0,-3 5 0 16,0-3-8-16,-2 5 0 0,-1 5 0 0,0-3 0 15,-2 3-13-15,3 2 5 0,-1 0 8 0,3 0-13 16,0 5 13-16,3-3-12 0,0 3 12 0,2-2-12 16,3-3 12-16,3 2 0 0,-1 0 0 0,4-2 0 0,-1 1 0 15,3-4 0-15,2 3 0 0,1-2 0 0,0-3 0 0,4-2 0 16,-1 0-10-16,2 0 10 15,-1-2-38-15,1-3 0 0,3 1 0 0,-3 1 0 16,-3-1 10-16,-3-4 1 0,6 6 1 0,-2-3 0 0,-4-2 14 0,-2 0 2 16,0 7 1-16,0-7 0 0,0 3 17 0,0 4 4 15,-3 0 1-15,-5 0 0 0,5-3 6 0,3 3 1 16,-8 0 0-16,0 0 0 0,8 3 9 0,-2 1 3 16,-6-4 0-16,5 7 0 0,3-2-32 0,-3-3 0 15,-5-2 0-15,0 0 0 0,3 7 0 0,-3-7 0 16,8 5 0-16,-8-5 0 0,8 2 0 0,-3-2 0 0,-5 0 0 15,8 0 0-15,2 0 12 0,-4-2-3 0,2-3-1 16,2 5 0-16,-4-7-8 0,4 0 0 0,-2 3 0 16,0 1 0-16,0-1 0 0,0 4-11 0,0 0 3 15,-8 0 0-15,0 0 8 0,2 4 0 0,4 3 0 16,-6 0 0-16,2 0 0 0,-2 5 0 0,-2-2 0 0,-1 1 0 16,3 3 12-16,-3-2 4 0,3 2 0 0,0 0 1 15,3 1-3-15,0-4-1 0,2 3 0 0,0-2 0 16,3-2-5-16,3 1-8 0,-3-4 11 0,5 5-11 15,0-5-116 1,3-4-31-16,16 1-5 0,-14-8-2 0</inkml:trace>
  <inkml:trace contextRef="#ctx0" brushRef="#br0" timeOffset="53287.25">10610 11226 1036 0,'0'0'92'0,"0"0"-73"15,0 0-19-15,0 0 0 0,0 0 80 0,0 0 12 16,0 0 2-16,0 0-458 16,0 0-92-16</inkml:trace>
  <inkml:trace contextRef="#ctx0" brushRef="#br0" timeOffset="53450.82">10258 11269 1638 0,'0'0'36'0,"0"0"7"0,0 0 1 0,0 0 3 0,0 0-38 0,8-8-9 0,2 8 0 0,4-2 0 15,-1-3 0-15,3 5 0 0,18-7 0 16,-7 7 0-16</inkml:trace>
  <inkml:trace contextRef="#ctx0" brushRef="#br0" timeOffset="53870.21">7432 11254 921 0,'0'0'82'0,"0"0"-66"0,0 0-16 0,0 0 0 15,11 5 120-15,-1-3 20 0,-2-2 4 0,3 5 0 16,-1-2-37-16,1-3-8 0,2 4-2 0,-2-1 0 15,-1 1-48-15,1 3-9 0,-3 0-3 0,3 0 0 16,-4 0-23-16,-1 1-5 0,-1-1-1 0,0 4-583 16,-5 1-117-16</inkml:trace>
  <inkml:trace contextRef="#ctx0" brushRef="#br0" timeOffset="54027.81">7160 11374 979 0,'0'0'43'0,"0"0"9"0,0 0-41 0,0 0-11 16,10 0 0-16,3 5 0 0,1-3 144 0,7 5 28 15,5-2 4-15,6-2 2 0,5 4-139 0,5-3-28 16,6 10-11-16</inkml:trace>
  <inkml:trace contextRef="#ctx0" brushRef="#br0" timeOffset="54503.06">11607 11214 1220 0,'0'0'54'0,"0"0"11"0,8-7-52 0,-5 5-13 15,-3 2 0-15,8-5 0 0,0 3 64 0,-8 2 9 16,0 0 3-16,0 0 0 0,5 2-16 0,0 5-4 15,1 0 0-15,-4 0 0 0,-2 1-12 0,-2-1-4 0,2 4 0 0,-6-4 0 16,4 5-19-16,-4-2-4 16,-2 1-1-16,3 1-570 15,-3-3-114-15</inkml:trace>
  <inkml:trace contextRef="#ctx0" brushRef="#br0" timeOffset="54667.61">11851 11254 1785 0,'0'0'159'16,"0"0"-127"-16,0 7-32 0,-3 1 0 15,-2-1 24-15,-1 4 0 0,1 1-1 0,3 2 0 16,-4 0-7-16,-2 5-2 0,-10 16 0 16,2-9 0-16</inkml:trace>
  <inkml:trace contextRef="#ctx0" brushRef="#br0" timeOffset="60123.17">7353 10041 324 0,'0'0'14'0,"0"0"3"0,-3-5-17 0,3 5 0 16</inkml:trace>
  <inkml:trace contextRef="#ctx0" brushRef="#br0" timeOffset="60609.87">7400 9989 345 0,'0'0'31'0,"11"0"-31"0,0-7 0 0,2 7 0 0,-3 0 96 0,6 0 14 15,0 0 2-15,0 0 1 0,3 0-56 0,-1 0-11 16,3 0-2-16,0 7-1 0,3-7-12 0,5 7-3 15,6-2 0-15,-6-3 0 0,-3 3-8 0,9-3-1 16,4 3-1-16,4 2 0 0,-6 0 10 0,0 5 3 16,2-5 0-16,4 0 0 0,-1-5 5 0,-2 3 0 0,-3 2 1 0,8-2 0 15,2-3-6-15,-2 3-2 0,-5-3 0 0,2 3 0 16,3-3-5-16,0 3 0 0,-5-5-1 0,8 0 0 16,2 2-7-16,0-2 0 0,1 0-1 0,1 5 0 15,1-5-15-15,0 0 0 0,0 0 8 0,3 0-8 16,-1 0 8-16,-2 0-8 0,-2-5 11 0,-4 5-11 15,1-7 0-15,-1 5 0 0,4-3-12 0,-4 3 3 16,1-3 9-16,-3-2 11 0,-3 2-3 0,1 3 0 16,-4 2-8-16,1-5 0 0,0-2 0 0,2 5 0 15,-2-3 0-15,2 5 0 0,-2-2 0 0,2 2 0 16,-5-5 0-16,0 10 0 0,0-5 0 0,-2 2 8 16,-1-2-18-16,0 5-4 0,-2-3-1 0,0 5 0 0,2-2 2 15,-2-3 0-15,0 3 0 0,-3 0 0 16,5-3 1-16,-2 3 0 0,-3-3 0 0,3 3 0 0,-3-3 12 15,3-2 0-15,-1 5 0 0,1-5 10 0,3 2-10 0,2-2 0 16,2 0 0-16,4 0 0 0,2 0 0 0,-3 0 0 16,0 0 0-16,1 0 0 0,-4 0-13 0,1 0 1 15,0 0 1-15,2 0 0 0,-2 0 11 0,-3 0 0 16,0 0-9-16,-3 0 9 0,-2 0 0 0,-3 0-9 16,0 0 9-16,-2 0 0 0,-1 0 0 0,0 0 0 15,1 0 10-15,-1-2-2 0,-2 2-8 0,-3 0 8 16,1 0-8-16,-1 0 8 0,-3 0-8 0,3 2 0 15,-2-2 0-15,-3 0 0 16,-3 0-28-16,0 0-6 0,-2 0-2 0,-1 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34:17.4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3680 1995 770 0,'8'-5'34'0,"-8"5"7"0,6-7-33 0,-1 7-8 0,-2 0 0 0,4 0 0 16,4 0 0-16,-3-4 8 0,3 4-8 0,-3 0 8 15,-1 4-8-15,4-4 0 0,-3 0 0 16,5 0 0-16,3 0 0 0,0 0 0 0,5 0 0 0,0 3 0 16,-2-3 0-16,5 4 0 0,-1-4 0 0,1 0 0 15,-3-4 8-15,6 4-8 0,2-3 12 0,3 3-4 16,2 0 26-16,3 0 5 0,0-4 1 0,0 4 0 15,3-3 14-15,0 3 3 0,5 0 1 0,0 0 0 16,2 0-17-16,3 0-3 0,-2 3-1 0,5 1 0 16,0-8-10-16,0 1-3 0,2 3 0 0,4-4 0 15,-1 1 0-15,0-1-1 0,8 4 0 0,0-7 0 16,0-1 2-16,3 1 1 0,-3 0 0 0,6 0 0 16,-1 0-6-16,1-5 0 0,-3 5-1 0,2 0 0 0,0-4-1 15,-2 4 0-15,-3 0 0 0,-2-1 0 0,-3 1 8 0,-6 3 2 16,-2-3 0-16,3 4 0 0,-1 3-17 0,-4-4-3 15,-4 4-8-15,-2 0 12 0,-5 0-12 0,0 0 0 16,-3-3 8-16,-6 3-8 0,4 0 0 0,-6 0 9 16,0 0-9-16,0 0 8 0,-5 0 0 0,-3 0-8 15,-2-4 12-15,-4 4-4 0,1 4-8 0,-5-4-9 16,-1 0 9-16,-2 0-13 16,0-4-21-16,-8 4-4 0,0 0-1 0,0 0-740 0</inkml:trace>
  <inkml:trace contextRef="#ctx0" brushRef="#br0" timeOffset="7401.67">12745 1875 288 0,'0'0'25'0,"0"0"-25"0,0 0 0 16,0 0 0-16,0 0 79 0,3-4 10 0,2 1 3 0,-5 3 0 16,5-5-42-16,-2 5-8 0,-3 0-2 0,8-4 0 15,-3 1-6-15,0 3-2 0,3 3 0 0,0 1 0 16,0-4-5-16,0 0-2 0,3 5 0 0,-1-2 0 15,4-3-6-15,1 4-2 0,-1-1 0 0,4 4 0 16,3-7-4-16,3 4-1 0,3 3 0 0,-1-7 0 16,6 0 8-16,-3 7 0 0,5 0 1 0,1-7 0 15,-1 8-1-15,0-8 0 0,4 4 0 0,-1-1 0 16,0-3 3-16,8-3 0 0,-3 6 0 0,6-6 0 16,2 3-6-16,0 0-1 0,3 0 0 0,0-4 0 15,5 4 11-15,3-3 1 0,2 3 1 0,1-5 0 16,-1 5-4-16,1 0-1 0,5-2 0 0,0 2 0 15,2 2-1-15,-2-2-1 0,0 8 0 0,-1-8 0 16,4 4-10-16,2-1-1 0,3-3-1 0,-6 4 0 0,1-1-2 0,-1-3-8 16,3 7 12-16,3-3-4 0,-3-4-8 0,0 0 0 15,-3 7 0-15,1-7 0 0,-1 0 0 0,1 8 0 16,-1-4 0-16,-5-1 0 0,0-3 8 0,3 4-8 16,0-4 12-16,-3 0-4 0,0 3 12 0,3 4 1 15,-3-3 1-15,3-4 0 0,0 0-22 0,-3 0 0 16,-3 7 0-16,-2 1 0 0,0-4 14 0,0-1-2 15,-5 1 0-15,-1-1 0 0,1 4-4 0,-3-3-8 16,-8-1 11-16,-3 1-11 0,-2 3 0 0,-6-2 0 16,-5-2 0-16,0-3 0 0,-5 4 0 0,0-1 8 15,-3-3-8-15,-5 0 0 0,-6-3 11 0,4-1-11 0,-1 4 10 16,-2-3-10-16,-11 3 16 0,2-5-4 0,3 5 0 0,1-7 0 16,-1 7 12-16,-5 0 3 0,3-4 0 15,-3 4 0-15,8-3-27 0,-8 3 0 16,0 0 0-16,0 0-597 0,8 3-123 0</inkml:trace>
  <inkml:trace contextRef="#ctx0" brushRef="#br0" timeOffset="12378.9">4929 3764 345 0,'0'0'31'0,"0"0"-31"0,5 0 0 0,1-5 0 0,-4 3 61 0,4-3 7 16,-1 3 0-16,0-3 1 0,1 5-33 0,-1-2-8 15,-2-3 0-15,4 3-1 0,1-3-11 0,0 0-3 16,3 3 0-16,-3 2 0 0,2-5-4 0,1 5-1 16,2 0 0-16,-2 0 0 0,2-2-8 0,3 2 0 15,-3 0 9-15,3 0-9 0,0 0 0 0,0 0 0 16,0 2 0-16,0-2-12 0,-1 0 12 0,1 0 0 16,3 0 0-16,-3 0 0 0,2 5 0 0,1-5 12 15,-3 0-2-15,2 0-1 0,3 0 2 0,0 0 0 16,1 0 0-16,-1 0 0 0,3 0-3 0,-3 0 0 15,3 0 0-15,-1-5 0 0,1 5-8 0,-3 0 0 0,3 0 9 0,-5 0-9 16,2 0 9-16,0 0-9 0,0 0 12 0,3 0-12 16,-5-2 8-16,2 2-8 0,0 2 0 0,0-2 0 15,0-2 11-15,0-3-11 0,3 5 10 0,-3 0-10 16,1 0 19-16,-1-2-3 0,0 2 0 0,0-5 0 16,-2 5-16-16,-1 0 10 0,-2 0-10 0,2-2 8 15,1 2-8-15,2 0 0 0,-2-5 0 0,2 5 8 16,0-2-8-16,-2-3 0 0,-1 5 0 0,3 0 0 15,-2 0 0-15,2 0 0 0,-3-3 0 0,4 3 0 16,-1 3 0-16,-3-3 0 0,1-3 0 0,-6-1 0 16,6 4 0-16,-4 0 0 0,-1 0 0 0,2 0 0 15,-3 0 28-15,0 0 9 0,0-5 3 0,3 5 0 16,0-2-29-16,0 2-11 0,0-5 8 0,0 5-8 16,-1 0 0-16,1 0 0 0,3 0 0 0,-3 0 0 15,2 0 0-15,-2 0 0 0,-3 0 0 0,6 0 0 0,-3 0 0 16,2 0 0-16,-2 0 0 0,3 5 0 0,-3-5 0 0,-3 0 0 15,0 2 0-15,0-2 0 0,6 5 0 0,-3-5 0 16,-3 0 0-16,3 0 0 0,2 0 12 0,-2 0-4 16,0 0 0-16,0 0 0 0,5 0-8 0,-2 0 0 15,-1-5 0-15,1 5 0 0,-1-2 0 0,1 2 0 16,-1 0 0-16,1 0 0 0,-1 0 0 0,1 0-11 16,2 0 3-16,-3 2 0 0,-2-2 8 0,0 5 0 15,0-5 0-15,-3 0 0 0,3 0 0 0,-3 0 0 16,3 0 0-16,-3 0 0 0,3 0 0 0,-2 0 0 15,-1 0 0-15,0 0 0 0,8 0 0 0,-2 0 0 16,-1 0 0-16,-2 0 0 0,5 0 0 0,-5 0 0 0,3 0 8 16,-1 0-8-16,1 0 8 0,-3 0-8 15,-1 0 8-15,4 0-8 0,-3 0 0 0,0 0 0 16,0 4 0-16,0-1 0 0,-1-3 0 0,-1 0-8 0,1 0 0 0,4 0 0 16,0 0 8-16,-1 0 11 0,3 0-3 0,-2-3 0 15,-1 3-8-15,1 0 0 0,7 0 0 0,-5 0-11 16,-7 0 11-16,4 0 0 0,3 0 8 0,3 0-8 15,-3 3 0-15,3-3 0 0,-5 0 0 0,2 0 0 16,-3 5 0-16,3-5 0 0,-5 2 0 0,3-4-8 16,2 2 8-16,-2 0 0 0,-6-5 0 0,3 5 0 15,2 0 0-15,1 0 0 0,-1-3 8 0,-2 3-8 16,-5-4 16-16,5 4-2 0,-1 0 0 0,1 0 0 16,-5-5 3-16,2 5 1 0,8 5 0 0,-5-5 0 15,0-5-5-15,0 5-1 0,0 5 0 0,2-5 0 16,-2 0-12-16,3 0 0 0,-6 0-9 0,5 0 9 15,1 0 0-15,-3-5 15 0,-3 5-2 0,3 0 0 0,2 0-13 16,1-2 0-16,-3 2 0 0,-3 0 0 0,0 0 0 16,3 0 0-16,3 0-9 0,-3 2 9 0,-6-2 0 0,3 5 0 15,6-5 0-15,-1 0 0 0,-7 0 10 0,5 4-10 16,0-4 8-16,-3 3-8 0,3-3 12 0,0 0-2 16,-3 0-1-16,3 0 0 0,-3 5-9 0,0-5 0 15,3 0 0-15,-3 0 0 0,-2 0 0 0,2 0 0 16,3 0 0-16,-3-5 0 0,3 5 0 0,-3 0 0 15,3 0 0-15,0 0 0 0,0 0 8 0,0 0-8 16,0 0 12-16,0 0-4 0,-3 0-8 0,3 0 0 0,0-3 0 16,-3 3 0-16,3 0 0 0,-3 0 0 15,0-4 0-15,0 4 0 0,1 0 0 0,-4 0 0 0,4-5 0 0,-1 5 0 16,-3 0 0-16,1-2 8 0,0 2-8 0,-1 0 0 16,1 0 8-16,-1 0-8 0,-2 0 8 0,3 0-8 15,-1-5 8-15,1 5-8 0,0 0 8 0,-1-2-8 16,3 2 8-16,1-5-8 0,-1 5 8 0,3 0-8 15,0 0 0-15,-3 0 8 0,0 0-8 0,0 0 0 16,0-2 0-16,1 2 0 0,-4 0 0 0,4 2 0 16,-4-2 21-16,1 0-1 0,-1 5 0 0,3-5 0 15,-2-5-20-15,-3 5 0 0,3 0 0 0,-1 5 0 16,-2-5 11-16,3 0-3 0,-1 0 0 0,-2 0 0 16,0 2-8-16,0-2 0 0,0 0 0 0,0 0-11 15,0 0 11-15,-3 0 0 0,-5 0 0 0,8 0 8 16,-8 0-8-16,8 0 0 0,0 0 8 0,0 5-8 0,0-5 0 15,0 0 0-15,-3 0 0 0,3 0 0 0,-8 0 0 0,8 0 8 16,-8 0-8-16,8 2 0 0,0-2 0 0,-3 0 0 16,-5 0 0-16,8 0 0 0,0-2 0 0,-3 2 0 15,3 0 0-15,-2 2 0 0,-6-2 0 0,7 0 0 16,-1 0 0-16,-1 0 8 0,-5 0-8 0,8 0 0 16,0-2 0-16,-3 2 0 0,1 0 0 0,-1 0 8 15,0 0-8-15,-5 0 8 0,5 0-8 0,3-5 0 16,0 5-8-16,-2 0 8 0,-1-2 0 0,0-3 0 15,0 5 0-15,1-2 8 0,-6 2-8 0,5-5 0 16,0 5 8-16,1-2-8 0,-1-3 11 0,-2 5-3 16,2 0 0-16,-5 0 0 0,0 0 0 0,0 0-8 15,0 0 12-15,5-2-4 0,0 2-8 0,-5 0 0 16,0 0 0-16,0 0 0 0,0 0 0 0,6 2 0 0,-1-2 0 0,-5 0 0 31,0 0-70-31,5 5-16 0</inkml:trace>
  <inkml:trace contextRef="#ctx0" brushRef="#br0" timeOffset="13931.79">13073 3776 345 0,'0'0'31'0,"0"0"-31"15,0 0 0-15,8 0 0 0,0-5 83 0,3 5 10 16,-1-5 3-16,3 5 0 0,3 0-68 0,0 0-14 15,3-2-2-15,-1 4-1 0,3 3-3 0,0-5 0 16,1 5 0-16,4-5 0 0,1 2 20 0,2-2 3 16,5 0 1-16,0 0 0 0,3 5-32 0,3-3 0 15,0-2 0-15,5 0 0 0,-3 5 17 0,3-3 4 16,0-2 1-16,3 0 0 0,5 0 2 0,0 0 0 16,0 0 0-16,2 0 0 0,1-2 12 0,-1 2 4 0,1 0 0 0,2-5 0 15,0 5 2-15,-2 0 1 0,-1-2 0 0,1 2 0 16,-6-5-8-16,6 5-2 0,5 0 0 0,-1-2 0 15,1 2-2-15,-3 0-1 0,-2 0 0 0,2-5 0 16,3 5-18-16,0 0-3 0,0 0-1 0,-3 0 0 16,0 0-8-16,-2 0 12 0,-1 0-12 0,1 0 12 15,2 0-12-15,0 0 10 0,-2 0-10 0,-3 0 10 16,-3 0 6-16,-2 0 2 0,-1 0 0 0,4 0 0 16,2-5-7-16,-6 5-2 0,1 5 0 0,-6-5 0 15,0 0 8-15,-2-5 2 0,0 3 0 0,5 2 0 16,2 0-19-16,-4-5 0 0,-1 5 0 0,-5 0 0 15,3-2 13-15,-3 2-4 0,-3 0-1 0,-5 0 0 16,-5 0-8-16,-3 0 0 0,3 0 0 0,-5 0 0 16,-1 0 0-16,-2 0 0 0,-3 0-10 0,-2 0 10 15,-1 0 0-15,-2 0 0 0,-2 0 0 0,-1 0 10 0,-5 0-21 0,0 0-4 16,0 0-1-16,0 0 0 0,0 0 16 0,0 0 10 16,-11 2-2-16,3-2 0 0,-2 0-22 0,-1 5-5 15,-2-5-1-15,-3 0 0 0,-2 2 9 0,-4 3 2 16,4-5 0-16,-6 0 0 0,-8 0-6 0,3 0-1 15,0 5 0-15,-3-5 0 0,-5 0 8 0,-2 0 8 16,2 2-13-16,-3-2 5 0,3 5 8 0,-5-3-8 16,-3-2 8-16,-3 0-8 0,-2 0-2 0,2 5 0 15,3-5 0-15,0 0 0 0,0 2 10 0,-2-2 0 16,-4 0 0-16,-2 0 0 0,3 5-13 0,0-5-7 0,-3 2-2 0,3-2 0 16,-1 5 22-16,-2-5 0 0,1 0-9 0,-1 2 9 15,0 3 0-15,0-5 0 0,0 7 0 16,3-2 9-16,-1-3-9 0,1-2 0 0,0 5 0 0,-3-3 0 15,-3-2 0-15,3 5 0 0,6-3-12 0,-1 3 12 16,1-3 0-16,-4 3 0 0,1-5 0 0,-3 7 0 16,3-2 0-16,0-3 0 0,2-2 0 0,3 5 0 15,0-3-9-15,3 3 9 0,-1-3 0 0,1 3 0 16,2-5 0-16,3 0 0 0,0 0 0 0,3 2 0 16,-1-2 0-16,4 5 0 0,-1-5 0 0,3 0 0 15,2 2-10-15,1 3 10 0,2-5-8 0,0 0 8 16,3 2 0-16,3 3 0 0,-1-5 0 0,6 0 0 15,0 0 0-15,5 5 0 0,0-5-8 0,2 2 8 16,1-4 0-16,5 2 0 0,0 0 0 0,0 0 0 16,0 0 0-16,0 0-12 0,8 0 4 0,3 0 0 0,-1 0 8 15,3-5 0-15,3 10 8 0,3-10-8 0,-1 5 0 0,4 0 0 16,1-5 0-16,1 3-8 0,0 2 8 0,5 0 0 16,3 0 0-16,0-5 8 0,2 5-8 0,6 0 0 15,5-2-8-15,0 2 8 0,2 0 0 0,3 0 0 16,9 0 0-16,2 0 0 0,2 0 0 0,1 2 8 15,-4 3-8-15,7-3 11 0,1-2-11 0,6 0 0 16,1 5 0-16,1-5 8 0,-2 0-8 0,3 0 0 16,2 5 0-16,1-3 0 0,-1-2 0 0,1 5 0 15,-1-3 0-15,3-2 0 0,0 5 0 0,-3-3 0 16,-7 3 0-16,2-3 8 0,0-2-8 0,-3 0 0 16,-4 5 0-16,-1-5-11 0,-3 2 11 0,1 3 8 0,-1-5-8 15,-5 0 11-15,-10 0-11 0,0 0 0 0,-1 5 0 0,-4-3-11 16,-6-2 11-16,-3 5 0 0,0-3 0 0,-2-2 0 15,-5 0 0-15,-1 0 8 0,3 5-8 0,-2-3-648 16</inkml:trace>
  <inkml:trace contextRef="#ctx0" brushRef="#br0" timeOffset="22964.34">17325 2644 1152 0,'0'0'102'0,"3"-4"-82"16,5-3-20-16,-1 2 0 0,1-2 81 0,6 0 12 15,-4 0 3-15,6 0 0 0,0 0-46 0,0 2-9 16,2 2-1-16,1-1-1 0,-3 1 10 0,0-1 3 0,2 4 0 0,-2 0 0 16,3 0-12-16,-4 4-3 15,1-1 0-15,0 4 0 0,-3-2-8 0,3 2-1 16,-5 0-1-16,-1 4 0 0,1-1-11 0,0 9-1 0,-3-1-1 0,-1-1 0 16,1 6 22-16,0-1 4 15,-2 3 0-15,-1 4 1 0,0-1-22 0,-2 5-5 0,0 0-1 0,-1 0 0 16,1 0 9-16,-3 2 2 0,-3 5 0 0,1 5 0 15,-1-3 3-15,0 3 1 0,1 4 0 0,-1-2 0 32,-2-2-7-32,-1 37-1 15,-4 57 0-15,2-5 0 16,3-52 20-16,2-11 3 0,0-10 1 0,3-7 0 16,-2-14-18-16,-1 0-3 0,0-7-1 0,3-5 0 15,-2-2 22-15,-1-5 5 0,0-7 1 0,-2 5 0 16,0-5-27-16,-1-2-6 0,1-5-1 0,-5 5 0 0,-1-5-6 0,-2-5-2 15,-8 5 0-15,-1-2 0 0,-1-5 2 0,-4 7 0 16,-5-7 0-16,-5 5 0 16,0-3-96-16,-5-2-19 0,-6 0-4 0,-2 5-1 15,3-5-141-15,4-5-28 0</inkml:trace>
  <inkml:trace contextRef="#ctx0" brushRef="#br0" timeOffset="23435.3">19137 2849 1958 0,'-5'-2'43'0,"2"-3"9"0,3 5 1 0,0 0 3 0,0 0-45 0,-2-3-11 16,-4-4 0-16,6 7 0 0,0 0 53 0,0 0 9 15,0 0 2-15,0 0 0 0,0 10 0 0,0 2 0 16,3 6 0-16,0 4 0 0,-1-1-52 0,1 5-12 16,-6 2 0-16,1 5 0 0,-4 4 8 0,1-1 0 15,0-1-8-15,2 3 12 0,-2-6-12 0,2 1 8 16,-2-2-8-16,2 0 0 15,1-6-32-15,-1-1-12 0,0-1-2 0,3-6-1 16,-2 2-124-16,2-5-25 0,2 5-4 0,-2-19-2 0</inkml:trace>
  <inkml:trace contextRef="#ctx0" brushRef="#br0" timeOffset="23919.19">19042 2814 1843 0,'-8'-12'81'0,"5"9"18"0,1-4-79 0,2 3-20 0,-3-3 0 0,6 0 0 16,-3 0 100-16,5 2 16 0,0 5 3 0,3-7 1 15,3 4-52-15,2-1-9 0,8-3-3 0,-2 7 0 16,-1-7-15-16,1 4-3 0,2-1-1 0,3 4 0 16,0 0-5-16,0 4-2 0,-3-1 0 0,0 4 0 15,0 0-30-15,-2-3 0 0,-4 4 0 0,1-1 0 16,-2 7 0-16,-4-3 0 0,-5-1 0 0,3 2 0 15,-8 2 0-15,0 0 0 0,-2 0 0 0,-4 5 0 0,-7-5 0 0,0-2 0 16,-3 6 0-16,-2-3 0 16,-1-1-20-16,0 0-9 0,1-2-3 0,2-3 0 0,-2 3 32 0,4 2-9 15,1-2 9-15,3-5 0 16,-1 4 0-16,6-4 0 0,2 3 0 0,0-5-8 0,6-3 8 0,-3-2 0 16,5 5 0-16,6-3 8 0,2 3-23 0,3-1-4 15,-3-1-1-15,6 4 0 0,-1-7 20 0,-2 0-10 16,3 7 10-16,-1 0-8 0,1 0 0 0,-1-2 0 15,1 2 0-15,5 0 0 16,-3 7-20-16,0-7-4 0,3 5-1 0,-3-1 0 0,-3-1 11 0,-10 4 2 16,-2-2 1-16,-1-1 0 0,13-1 19 0,-2-3-10 15,-5 5 10-15,-6-5-8 16,-5 5-16-16,-2-3-2 0,-4 3-1 0,-4-5 0 0,-1 4 66 0,-10-1 13 16,-3 2 2-16,-8-1 1 0,3-1-23 0,-3-3-4 15,-2 5 0-15,-6-5-1 0,3 0-27 0,0 0 0 0,0 0 8 16,3 0-8-1,5-2-25-15,2-3-7 0,9 3-2 0,7-5-1038 0</inkml:trace>
  <inkml:trace contextRef="#ctx0" brushRef="#br0" timeOffset="25524.92">19749 3053 2142 0,'0'0'95'0,"0"0"19"15,0 0-91-15,0 0-23 0,-3 3 0 0,0 4 0 32,1-2 51-32,-4 16 5 15,4 12 2-15,2 2 0 0,0-9 20 0,0-5 4 16,5-2 1-16,-2-5 0 0,2-2-83 0,0-1-11 16,3-8-5-16,0 2 0 0,0-3 26 0,3-2 6 15,-1-2 0-15,3-3 1 0,1-2-17 0,-1-5 0 16,0-2 0-16,0 0 0 15,3 2-27-15,0-2-9 0,0 0-1 0,-6 0-1 16,-2 0 10-16,3-1 1 0,0-3 1 0,-3 6 0 0,-3-2 72 0,0 7 14 16,0-5 4-16,-2 5 0 0,0 0-52 0,-1 0-12 15,-2 7 0-15,0 0 0 0,0 0 0 0,0 0 0 16,0 0 0-16,0 0 0 0,0 0 0 0,0 0 0 16,0 7 0-16,0 0 0 0,0 0 0 0,0 5 0 0,0-5 0 15,0 7 0-15,3-2 0 0,0-5 0 0,-1 4 0 0,4-1 0 16,4 2 0-16,-2 2 0 0,-3-3 0 0,1-1 0 15,2 2 0-15,-3-5-12 0,-2 0 3 0,2 0 0 16,5-2 9-16,-2 2 12 0,0-5-2 0,3 3-1 31,-3-3-9-31,5-9 0 16,6-10 0-16,2-1 0 16,-3-1 0-16,1 2 0 0,-3-1 0 0,0-1 0 15,2 0 0-15,3-2 0 0,-2-5 0 0,2 2 0 16,-3-1 16-16,1-1 2 0,5-7 0 0,-3 4 0 15,-3-3-8-15,1 3-2 0,-1-1 0 0,-4 2 0 16,-1 6 11-16,-5-1 1 0,0 2 1 0,-3 0 0 16,0 2 5-16,-5 5 1 0,0-1 0 0,0 4 0 0,-2 1-5 15,-4-1-1-15,4 6 0 0,-3-2 0 16,2 7-21-16,-2-3 9 0,-3 3-9 0,2 0 0 0,1 3 31 0,0 4-1 16,-3 5 0-16,0-1 0 15,5 3-75-15,-2 1-15 0,-8 3-4 0,2 4 0 0,3 3 64 0,0 4 23 16,-2-3-1-16,-4 6 0 0,7 1-22 0,-12 0 0 15,-5 3 0-15,3 4 0 0,13-5-9 0,-2 5 0 16,-1 0 0-16,-2 0 0 0,-1 4-11 0,1-1-3 16,0-3 0-16,0 0 0 0,-3 0 5 0,5 0 1 15,3-5 0-15,0 5 0 0,1-2-3 0,1-10 0 16,4 0 0-16,-1 3 0 0,3-3 4 0,0-7 1 0,3-2 0 16,2-5 0-16,-2-2 6 0,4-5 1 15,-4 0 0-15,8-2 0 0,-1-3 18 0,3-2 4 0,1-7 1 16,4 0 0-16,1-7-15 0,7 0-8 0,3-5 8 0,-2 0-13 15,-6-2 23-15,3-5 5 16,0 0 1-16,2 3 0 0,-5-3-26 0,0-7-5 16,1 7-1-16,-7-2 0 15,-1-3-12-15,-6 3-2 0,0-5-1 0,-6 0 0 16,-2 5-28-16,-5 2-5 0,-3-7-2 0,-5 5 0 16,-3 0 8-16,-3 2 2 0,1 0 0 0,-9 5 0 0,1 2 24 0,-1 0 6 0,1 5 1 0,2 4 0 15,8-1 64-15,0 4 13 0,8 2 2 0,1 3 1 16,4-3-55-16,3 5 0 0,5 0 0 0,8-2 0 15,6 2 0-15,2-5 0 0,6 2 0 0,4-1 0 16,1 1 0-16,8-1 0 0,5-3 0 0,-6-5 8 16,-7 5-8-16,0-7 0 0,8 0-8 0,-3 0 8 15,-3-5 0-15,0-2 0 0,1 2 0 0,-1-7 8 0,-7 5-8 16,-1-8 0-16,1 4-8 0,-6 3 8 0,-5 4 46 0,-1-1 14 16,-1-2 4-16,-6 7 0 0,0-1-19 15,-3 1-3-15,-2 3-1 0,-3 3 0 0,0-3-9 0,0 4-1 16,-3 4-1-16,0-4 0 0,3 7-30 0,0 0 0 15,-2 0-11-15,-6 3 11 0,-3 4 0 16,6 0 0-16,5 7 0 0,-6-2 0 0,1 2 0 0,-3 7 0 16,0 5 0-16,-2 7 0 0,-3-5-11 0,-3 10 11 15,0 1-8-15,-5 4 8 0,-3 2-16 0,3-3 3 16,-1 10 0-16,-1-3 0 16,-1 3-27-16,3-5-6 0,2 0-1 0,1 5 0 0,2-10 38 0,8-5 9 15,0-4 0-15,0-2 0 0,3 2 0 0,2 0 0 0,0-5 0 16,3 3 0-16,0-10 0 0,0 7 0 0,0-4 0 0,6-8 0 15,-1-4 0-15,3-5 0 0,0 0 0 0,2-9 0 16,4-3 49-16,-1-7 12 0,3 3 3 0,2-10 0 16,-2 0-52-16,3-2-12 0,-1-7 0 0,-2 2 0 31,0 0-48-31,0-2-13 0,0-1-3 0,-6-3 0 0,1 1 52 0,-6-4 12 16,-2 2 0-16,-6 5 0 15,-5-5-54-15,0 0-8 0,-2 7-2 0,-1 0 0 0,-5 5 52 0,-2-5 12 16,4 5 0-16,1 7 0 0,0 2 0 0,2 2 0 0,1 6 0 0,5-3 0 15,-3 7 0-15,8 0 0 0,0 0 0 0,0 0 0 16,2 11 0-16,6-1 0 0,0-3 0 0,5 5 0 16,6-5 0-16,2 4 0 0,-2-1 0 0,2 2 0 15,0-5 0-15,3 0 0 0,0 0 0 0,5 0 0 16,-3 0 48-16,3-7 13 0,-2 0 3 0,2-7 0 16,-3 7-52-16,1-7-12 0,-4-3 0 0,1-1 0 0,-3-1 54 0,1 2 8 15,1-4 2-15,-4-2 0 0,-6 7-52 0,0-6-12 16,-2-3 0-16,2-1 0 0,-5 5 0 0,0-5 0 15,0 2 0-15,-3-1 0 0,-2 3 28 0,-3-3 2 16,0 6 1-16,-3 2 0 16,1-1-50-16,-1 4-9 0,-2 0-3 0,-1 7 0 0,6 0 43 0,0 0 8 15,0 0 1-15,-5 7 1 0,-5 0-35 0,-1 4-7 16,8-1-2-16,-5 6 0 0,3-6 22 0,5 4 0 16,-3-2 0-16,6 2 0 15,0 0-56-15,2-2-6 0,0-5-2 0,-2 7 0 16,8-2 0-16,-3-5 0 0,2 0 0 0,1 0 0 0,-1-7 52 0,3 7 12 15,3-7 0-15,0 0 0 0,-5 0 0 0,2-3 0 16,3-1 0-16,5-3 0 0,-5 2 0 0,0-2 0 0,0 5 0 16,2-6 0-16,-2 4 0 0,-3 1 0 15,1-1 0-15,-1 4 0 0,-3-3 48 0,-2 6 13 0,-8-3 3 16,3 4 0-16,2-1-52 0,-2 4-12 0,0 0 0 0,-1 5 0 16,-7 2 54-16,8 0 8 0,7 0 2 0,1 5 0 15,-1 2-52-15,4 5-12 0,1-7 0 0,4 7-1175 16</inkml:trace>
  <inkml:trace contextRef="#ctx0" brushRef="#br0" timeOffset="48418.53">7739 5377 651 0,'11'0'28'0,"-1"0"8"0,6-5-36 0,3 3 0 16,-9 2 0-16,6-5 0 0,3 5 28 0,-1 0-2 15,1 0 0-15,2 0 0 0,0 5-14 0,3-5-2 16,5 0-1-16,-3 0 0 0,1 2-9 0,5-2 8 0,-1-2-8 0,4 2 8 15,-4 0 4-15,7 0 1 0,-1 2 0 0,2-2 0 16,-2 5 12-16,0-5 3 0,-5 0 0 0,2 0 0 16,6 0 14-16,-5 0 3 0,-1 0 1 0,6-5 0 15,5 5-18-15,2 0-3 0,-2 0-1 0,0 5 0 16,3-5-9-16,-3 0-3 0,5-5 0 0,3 5 0 16,0 5-3-16,-3-5-1 0,0 0 0 0,-2 0 0 15,0 0-8-15,-1 0-14 0,4 0 3 0,-1 0 1 16,3-5 10-16,-3 5 0 0,-2 0 0 0,-3-2 0 15,0 2 0-15,2 0 0 0,-2 0 0 0,-2 0-8 16,-4-5 8-16,1 5 0 0,-3-2 8 0,0 2-8 16,-3-5 11-16,-2 5-3 0,0 5 0 0,-3-5 0 15,0-5-8-15,0 5 0 0,0 0 0 0,3 0 0 16,0 0 0-16,-6 0 0 0,1 0 0 0,2 0 0 16,5 0 0-16,-2 0 0 0,-3 5 0 0,0-3 0 0,0-2 0 0,0 0 0 15,1 0 0-15,-1 0 0 0,-6 0 0 0,7 0 0 16,-4 0 0-16,3 5 0 0,-2-5 0 0,-1 0 0 15,6 2 0-15,0 3 0 0,-3-5 0 0,0 5 0 16,2-3 0-16,-4-2 0 0,-1 7 0 0,4-7 0 16,-4 0 0-16,3 5 0 0,0-3 0 0,0 3 0 15,0-3 0-15,0 3 0 0,3-3 0 0,-3 3 0 16,-2-5 0-16,-3 2 0 0,-1 3 0 0,1-5-11 16,-3 7 3-16,-2-7 0 0,-1 0 8 0,1 0 0 0,-1 0 0 15,-2 0 0-15,3 0 0 0,-1 0 0 16,1 0 0-16,-3 0 0 15,2 0-28-15,-2 0-3 0,11 0-1 0,-6 0 0 0</inkml:trace>
  <inkml:trace contextRef="#ctx0" brushRef="#br0" timeOffset="49407.92">15462 5497 403 0,'19'-5'36'0,"-9"3"-36"16,4-3 0-16,4 5 0 0,1-2 107 0,7-3 14 16,-2-2 3-16,2 7 1 0,3 0-73 0,1-2-14 15,1-3-3-15,6 0-1 0,3 3-3 0,0-3-1 16,5 5 0-16,0-2 0 0,0 2 3 0,2-5 1 16,4 5 0-16,-1 0 0 0,5-2-4 0,1 2-1 15,2 2 0-15,0-2 0 0,-2 0-7 0,0-2-2 16,2 2 0-16,3 0 0 0,5 2-4 0,-3-2 0 0,1 5-1 15,2-5 0-15,3 0-7 0,-1 2-8 0,1-2 11 0,0 0-11 16,2 5 19-16,-2-5-3 16,0 2-1-16,5 3 0 0,-2-5-2 0,-4 7 0 0,-4-7 0 15,-1 7 0-15,4-2-3 0,-4-3-1 0,1 3 0 0,-4-5 0 16,1 2-9-16,-5-2 8 0,-3 5-8 0,0-5 8 16,2 2-8-16,-2-2 0 0,-3 0 0 0,-2 5 0 15,-3-5 0-15,-5 2 0 0,-3-2 0 0,0 5 8 16,0-5-8-16,-3 0 0 0,3 0 0 0,-2 0 0 15,-1 0 0-15,0 0 0 0,-2-5 0 0,3 5 0 16,-1 5 0-16,-5-5 0 0,0 0 0 0,-5 0 8 16,2 0-8-16,-2-5 0 0,-3 5 0 0,3-2 0 15,3 2 0-15,2 0 0 0,-5-5 0 0,-1 5 0 16,-1-2 0-16,-1 2 0 0,0 0 9 0,3-5-9 16,-6 5 0-16,1 0 0 0,-1-2 0 0,1-3 8 15,-3 10-8-15,-3-5-12 0,0 0 4 0,-2 0 0 16,-3 0-30-16,0 2-6 0,0 3 0 0,-3-3-1 0</inkml:trace>
  <inkml:trace contextRef="#ctx0" brushRef="#br0" timeOffset="51556.05">7059 6127 716 0,'0'0'16'0,"0"0"3"0,0 0 1 0,8 0 0 0,0 0-20 0,3 5 0 0,-1-5 0 0,3 2 0 16,1-2 16-16,-1 5 0 0,3-3 0 0,2-2 0 15,1 5 5-15,-1-2 1 0,3-3 0 0,3 0 0 16,5 4 8-16,3-4 2 0,0 7 0 0,0-7 0 15,7 7-9-15,1-7-2 0,0 7 0 0,5-7 0 16,10 5 7-16,1-3 0 0,-1-2 1 0,6 5 0 0,5-2-17 0,-2-3-3 16,-1 4-1-16,6-1 0 0,5-3-8 0,0 4 12 15,3-4-12-15,-3 0 12 0,0 0-12 0,6 0 0 16,7 5 0-16,3-3 0 0,-6-2 0 0,4-2 0 16,-4-3 0-16,-2 5 0 0,-5 0 0 0,3 0 0 15,2 5 0-15,-6-5 0 0,1 2 0 0,0-2 0 16,0 0 0-16,-3 0 0 0,2 5 0 0,-2-5 0 15,1 0 0-15,-1-5 8 0,-3 5-8 0,3 0 0 16,0-2 0-16,0-3 0 0,3 1 0 0,0-3 0 16,-3 4 0-16,5-2 0 0,6-2 0 0,0 0 0 15,-6 0 0-15,3 3 0 0,3-3 0 0,-3 7 0 0,-6-8 0 16,-2 6 0-16,6-5 0 0,-6 2 0 0,3 3 0 0,-3-3 0 16,-8-2 0-16,0 3 0 0,0 1 0 0,-2-2 0 15,2 5 0-15,-3-2 0 0,-5 2 0 0,-2-5-11 16,0 3 11-16,-3-3 8 0,-3 5-8 0,-3-2 11 15,4 2-11-15,-6 0 0 0,-6 0 0 0,-2 2-360 16,-5-2-70-16</inkml:trace>
  <inkml:trace contextRef="#ctx0" brushRef="#br0" timeOffset="57095.49">6043 7901 442 0,'0'0'20'0,"5"-3"4"0,3 3-24 0,3 0 0 16,-1 0 0-16,6 3 0 0,3-3 14 0,2 4-2 15,0-8 0-15,3 4 0 0,5 4 0 0,0-4 0 16,0 0 0-16,3-4 0 0,0 4 42 0,2 0 8 16,-2 0 2-16,8 0 0 0,2 0 0 0,6 0 0 15,-3 0 0-15,5 0 0 0,0-3-20 0,3 3-3 16,0-4-1-16,5 4 0 0,3 0-20 0,3-5-5 16,2 5-1-16,-3-2 0 0,3 2 0 0,0-5 0 0,3 5 0 15,0 0 0-15,-5 5-14 0,-1-5 0 0,6 2 0 16,2 3-10-16,1-5 10 0,-6 7 0 0,-8 0 0 0,0-3-8 15,-5 3 8-15,3-4 0 0,2 4 0 0,-5-7 0 16,-5 5 9-16,2 2 4 0,3-7 1 0,-3 4 0 16,-5-1 11-16,0-3 3 0,0-7 0 0,5 7 0 15,0-5-20-15,3 3-8 0,0-3 8 0,-5 3-8 16,0-3 0-16,2 2 0 0,0-4 0 0,-2 3 0 16,-3-3 8-16,-3 4 0 0,0-1 0 0,1-1 0 15,-4 3-8-15,-4 2 0 0,-3-5 0 0,-3 5 0 16,0-3 0-16,-3 3 0 0,1 0 0 0,2 0 0 15,-3 0 0-15,1 0 0 0,-4 0 0 0,-1 3 0 16,1-3 8-16,-1 0-8 0,-4 5 0 0,-2-5 8 0,-3 2-8 0,0 3 0 16,1-1 0-16,-6-1 0 15,0-3-46-15,-3 7-2 0,-5-7 0 16,5 0-340-16,-2 7-68 0</inkml:trace>
  <inkml:trace contextRef="#ctx0" brushRef="#br0" timeOffset="57958.83">11541 7889 345 0,'13'0'31'0,"3"0"-31"0,3 0 0 0,2-2 0 15,3 2 72-15,5 0 9 0,5-5 2 0,9 5 0 16,2 0-52-16,5-3-11 0,0 3-1 0,6-4-1 16,-3 4-18-16,2 0 0 0,3 0 8 0,1 0-8 15,4 4 0-15,-2-4 0 0,-3 0 0 0,-2 0 0 16,2 0 0-16,0 0 10 0,3 0-10 0,0 0 8 15,-3-4 44-15,-2 1 8 0,2-1 1 0,0 4 1 16,-2-7-13-16,2 4-2 0,-3-1-1 0,-2-1 0 16,0 3-24-16,-5-3-5 0,2 3-1 0,-2-3 0 0,2-2 7 0,-5 0 1 15,0 7 0-15,0-7 0 0,0 4 4 0,-5-1 2 16,-3-1 0-16,0 3 0 0,-3-3-6 16,0 5-2-16,-4-7 0 0,1 7 0 0,-2 0 8 0,3-3 2 15,-3 3 0-15,3 0 0 0,-3-4-16 0,0 4-4 16,0 0 0-16,-2 0 0 0,-1 4-12 0,-5-4 0 15,3 0 0-15,-3 3 0 0,1-3 0 0,-7 4 0 16,1-4 0-16,-2 3 0 0,-4-3 0 0,-5 5-10 16,-5-5 2-16,0 0 0 15,3 7-124-15,-3-7-24 0</inkml:trace>
  <inkml:trace contextRef="#ctx0" brushRef="#br0" timeOffset="58866.4">16941 8016 1155 0,'27'-17'51'0,"-17"13"11"0,6-6-50 0,8 1-12 16,0 2 0-16,10-3 0 15,3 3 19-15,8 0 1 0,0-2 0 0,5 2 0 0,1 0-8 0,2 0-2 16,5 0 0-16,0 4 0 0,0-1 17 0,3 1 3 15,-3-1 1-15,9-1 0 0,4 3-3 0,3-3-1 16,0 5 0-16,8 0 0 0,5 0-15 0,1 0-2 16,4 0-1-16,4 0 0 0,7 0-9 0,-3 0 8 15,1 0-8-15,-1 0 8 0,6-3-8 0,0 3 0 16,-3 0 0-16,0-4 8 0,1 4-8 0,-6 0-11 16,-6 0 3-16,-5-3 0 0,-5-1 8 0,-5 4 0 15,-5 0-9-15,-4 0 9 0,-7-7 0 0,-8 7 0 0,-8-7-9 16,-2 0 9-16,-6 2 0 0,0 3 0 0,-6-3 0 0,1-2 0 15,0 4 26-15,-6-1-1 0,-5 4 0 0,3-7 0 16,-3 7-9-16,1-3-3 0,-4-1 0 0,1 4 0 16,-6 0-13-16,-3 0 0 0,4 4 8 0,-6-1-8 15,-3-3 0-15,0 0 0 0,-2 0 0 16,-3 0 0 0,0 0-29-16,0 0-9 0,0 0-2 0,0 7-646 0</inkml:trace>
  <inkml:trace contextRef="#ctx0" brushRef="#br0" timeOffset="60203.77">7771 8569 932 0,'0'0'41'0,"0"0"9"0,-3-5-40 0,3 5-10 16,0 0 0-16,0 0 0 0,0 0 50 0,5 0 8 15,9-7 2-15,-1 7 0 0,3 0-32 0,2 0-7 16,9 0-1-16,2 0 0 0,3 5 10 0,5-5 2 0,2 0 0 0,9 0 0 15,8 0-32-15,4-5 8 16,1 10-8-16,3-3 0 0,7-2 14 0,3 0 0 0,3 5 0 0,5-5 0 16,5 2-1-16,1 3 0 0,7-3 0 0,-2-2 0 15,2 0-4-15,3 0-1 0,7-2 0 0,7-3 0 16,-1 5 30-16,3-2 6 0,2 2 0 0,0-5 1 16,-2 5-3-16,3 0-1 0,2 0 0 0,0 0 0 15,0 0-24-15,2 0-5 0,-2 0 0 0,3 0-1 16,-3 0-11-16,0 0 10 0,-2 0-10 0,-3 0 10 15,-1 0-10-15,-4 0 0 0,-3 0 0 0,-1 0 8 16,-1 0-8-16,-4 0 0 0,-2 0 0 0,-5 0 0 16,-3 0 0-16,-8 0 0 0,-8 0 0 0,-3 0 0 15,1 0 0-15,-1-2 0 0,-2-3 0 0,-6 5 0 16,-4-7 0-16,-1 0 0 0,-3 2 0 0,-2-2 0 16,-3 5 28-16,1-5 0 0,2-5 0 0,-6 5 0 15,-2 2 2-15,-5-2 1 0,-3 0 0 0,0 0 0 0,-3 0-22 0,-2-5-9 16,3 5 8-16,-6 0-8 0,0 0 8 0,0 0-8 15,-3 0 8-15,1 4-8 0,-3-1 0 0,-3 4 0 16,0-5 0-16,-5 5 0 0,-3 0 0 0,0 0 0 16,-2 5-14-16,-3-5-600 15,0 7-120-15</inkml:trace>
  <inkml:trace contextRef="#ctx0" brushRef="#br0" timeOffset="62508.73">3773 10422 878 0,'0'0'39'0,"11"-5"8"0,-6-2-38 0,5 2-9 16,1-2 0-16,8 7 0 0,-6-7 17 0,5 7 2 0,3-2 0 0,3-3 0 15,-3 5 5-15,6-2 0 0,5-3 1 0,-1-2 0 16,9 2 24-16,2 3 5 0,6-3 1 0,2 5 0 16,1-2-1-16,7-3 0 0,5 3 0 0,6-3 0 15,-3-2-18-15,6 5-3 0,2-3-1 0,2-2 0 16,4 2-17-16,2-2-4 0,5 7-1 0,0-7 0 16,1 0-10-16,2 0 0 0,10 5 9 0,-2-3-9 15,-3-2 8-15,1 2-8 0,2 3 10 0,-6-3-10 16,-4 5 0-16,1-2 8 0,-1 2-8 0,-4 0 0 15,-4-5 0-15,-3 5 11 0,-1 5-11 0,-2-5 10 0,-5-5-10 0,-3 5 0 16,-5 0 0-16,-3 0 8 0,-2 0 4 0,-6 0 0 16,-2 0 0-16,-6 0 0 0,-2-2-12 0,-6-3 12 15,-2 3-12-15,-8-3 12 0,0 5 11 0,-9-5 2 16,-4 3 1-16,0-3 0 0,-3 5-26 0,-3-7 0 16,-2 5-9-16,-3-3 9 0,-3 3-16 0,0-3 3 15,1 5 1-15</inkml:trace>
  <inkml:trace contextRef="#ctx0" brushRef="#br0" timeOffset="63291.63">8811 10422 1177 0,'13'-10'52'0,"-5"8"11"0,2-3-51 16,6-2-12-16,3 0 0 0,5 5 0 0,5-5 43 0,5 2 5 0,0-2 2 0,9 0 0 16,2 7-18-16,2-5-3 0,6 3-1 0,8-3 0 15,5 3 0-15,8-3 0 0,1 5 0 0,7 0 0 16,7-2-12-16,1-3-4 0,3 5 0 0,2-2 0 15,6-3-12-15,-3 0 0 0,5 3 0 0,3-3 0 16,0 3 15-16,2-3-3 0,1 3-1 0,-1-3 0 0,3 5 2 0,-2-7 1 16,-9 5 0-16,6-3 0 0,0 3 11 15,-6-3 3-15,-10 5 0 0,3-5 0 0,-6 3-17 0,1 2-3 16,-6-5-8-16,-8 5 12 0,-3-2 11 0,-7-3 1 16,-4 5 1-16,-1 0 0 0,-4 0-10 0,-4-2-3 15,-7 2 0-15,-4 0 0 0,-5 0-12 0,-9 0 0 16,-5 0 0-16,-5 0 0 15,-5 0-121-15,-6 0-27 0,-5 0-6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35:34.3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3810 2734 457 0,'19'0'20'0,"-12"0"4"0,1-7-24 0,3 7 0 16,2-5 0-16,0 5 0 0,1 0 31 0,-1-2 1 15,3-3 0-15,0 5 0 0,0 0-14 0,-1 0-2 16,4 0-1-16,-1 0 0 0,-2 0-7 0,5 0 0 15,3 5-8-15,5-5 12 0,-5 0-4 0,5 0-8 0,0 2 11 0,1 3-11 16,1 2 0-16,1-3 0 16,-3 3 0-16,6 0 0 0,-1-4 0 0,6-3 0 0,2 5 0 0,-2-3 0 15,-3-2 0-15,2 5 0 0,4-3 0 0,-6 3 0 16,2-5 0-16,1 0 20 0,0 0-4 0,-1 0 0 16,4 0-4-16,-3-5 0 0,2 3-1 0,0 2 0 15,1 2 24-15,-1 3 5 0,-2-5 0 0,2 0 1 16,-2 0-31-16,-1 0-10 0,6 4 0 0,-2-1 0 15,2-3 13-15,2 0-4 0,-2 7-1 0,0-7 0 16,-3 4-8-16,3-1 0 0,0-3-10 0,0 0 10 16,0 0 0-16,0 0 0 0,3 0 0 0,-6 0 0 15,-2 0 0-15,0 0 0 0,-1 0 0 0,1-7 0 16,5 7 16-16,-3 0 0 0,1-3 0 0,-1 3 0 0,0 0 2 0,-2 0 0 16,0 3 0-16,-1-3 0 0,-2 0-6 15,6 0 0-15,-1 0-1 0,3 0 0 0,-3 0-11 0,3 0 0 16,-2 4 9-16,-1-1-9 0,-5 1 11 0,3-1-3 15,2-3 0-15,0 0 0 0,3 5-8 16,0-5 0-16,-2 0 0 0,-4 2-11 0,4 3 11 0,-4 2 11 16,1-7-3-16,0 0 0 0,0 0-8 0,5 0 0 15,-3 0 0-15,3-3 0 0,0 3 0 0,0 0 0 16,-6-4 0-16,4 4 8 0,-3 0-8 0,4 0 0 16,-1 0 0-16,4-5 8 0,4 5-8 0,-6-2 8 15,-3 2-8-15,-2 0 8 0,-1 0-8 0,4 0 12 16,-4 0-12-16,4 0 12 0,2-5-12 0,0 5 12 15,2 0-12-15,1 0 12 0,-3 0-12 0,3 0 0 0,-3-3 0 0,-3 3 8 16,3 0-8-16,-3 3 8 0,6-3-8 0,-1 0 8 16,1 0-8-16,-3 5 0 0,0-5-12 0,-3 0 12 15,-2 2 0-15,0-2 0 0,-1 0 0 0,1 0 0 16,-5 0 0-16,2 0 12 0,2 0 0 0,-4 0 0 16,-1 0-12-16,-2 0-17 0,-6 0 4 0,1 0 1 15,-1-2 12-15,-5 2 16 0,3 0-3 0,-5 0-1 16,2-5-12-16,-3 5 0 0,1 0 0 0,-1 0 0 15,-4 0 0-15,-4-3 0 0,1 3 0 0,-3 0 0 16,0 0 0-16,-6 3-16 0,4-3 3 0,-6 0-537 16</inkml:trace>
  <inkml:trace contextRef="#ctx0" brushRef="#br0" timeOffset="3663.26">5048 3597 298 0,'16'0'13'0,"-5"4"3"0,-3-1-16 0,5-3 0 0,3 0 0 0,2 5 0 16,1-5 55-16,2 0 7 0,5 0 2 0,1 0 0 16,-1 2-16-16,6-4-4 0,2 2 0 0,4 2 0 15,1-2-25-15,4 5-6 0,2-5-1 0,-3 2 0 16,0-2-3-16,6 0-1 0,-3 0 0 0,8 5 0 16,0-5 3-16,0 2 0 0,-1-2 0 0,-1 0 0 15,-1 5 24-15,3-5 5 0,2 2 0 0,4-2 1 16,-1 5-17-16,-3-3-3 0,1 3-1 0,0 0 0 15,2-3-7-15,3 5-1 0,2-7-1 0,-5 7 0 16,1-2 1-16,-4-3 1 0,1-2 0 0,2 0 0 16,0 0-13-16,-2 0 0 0,-1 5 0 0,-4-5 0 0,-4 0 0 0,-2 0 0 15,0 0 0-15,-3-5 0 0,-2 3 11 0,0-3-1 16,-1 3 0-16,-1-3 0 0,-7 5 6 0,-2-2 2 16,-2-3 0-16,-1 5 0 0,-2 0 14 0,-3-2 4 15,-5-3 0-15,0 5 0 0,0 0-23 0,-3-5-4 16,-2 3-1-16,-1 2 0 0,-2 0 0 0,-8 0-8 15,0 0 12-15,0 0-4 0,0 0 6 0,0 0 1 16,0 0 0-16,0 0 0 0,-5-7-7 0,2 2-8 16,-5 3 11-16,3-3-11 0,-6 3 0 0,4 2 0 15,1-5-12-15,1 5 3 16,5 0-30-16,0 0-5 0,-5 0-2 0,5 0-546 0</inkml:trace>
  <inkml:trace contextRef="#ctx0" brushRef="#br0" timeOffset="8093.13">5006 3601 172 0,'5'-4'16'0,"1"4"-16"0,1-5 0 0,4 3 0 15,2-3 98-15,3 3 17 0,-3-3 3 0,6 3 1 16,2-3-77-16,0 5-15 0,3-7-3 0,0 7-1 16,5-7 5-16,0 0 2 0,5 7 0 0,3-5 0 15,3 5-2-15,5-2 0 0,-5 2 0 0,2 2 0 16,1-2-10-16,-1 5-2 0,3-5-1 0,0 0 0 16,2 0-15-16,4 2 0 0,-1 3 0 0,-2 2 0 15,-3-2 0-15,-3-3 0 0,0-2 0 0,1 5 0 16,2-5 0-16,0 2-18 0,0-2 4 0,-3 5-259 15,-2-3-52-15</inkml:trace>
  <inkml:trace contextRef="#ctx0" brushRef="#br0" timeOffset="9271.87">6959 3618 460 0,'15'-14'41'0,"-4"7"-33"0,0 2-8 0,7 3 0 16,9-5 81-16,-1 2 15 0,0-2 2 0,6 5 1 15,3-3-41-15,2 2-8 0,8-1-2 0,5 4 0 16,5 0-22-16,4 0-5 0,-1 0-1 0,3 4 0 16,2-1-20-16,3-3 0 0,3 5 0 0,0-3 0 15,-8 3-34-15,2 2-2 0,-4-5 0 0</inkml:trace>
  <inkml:trace contextRef="#ctx0" brushRef="#br0" timeOffset="13460.95">4752 4587 172 0,'0'0'8'0,"0"0"1"0,0 0-9 0,0 0 0 16,0 0 0-16,0 0 0 0,0 0 107 0,0 0 19 15,0 0 4-15,8 0 1 0,-8 0-103 0,5 0-28 16,3-5 8-16,0 5-8 0,-3 0 16 0,1 0-1 0,2 0 0 0,-1 0 0 16,4-2-7-16,-3 2 0 0,5 0-8 0,0-5 12 15,1 5-4-15,2 5-8 0,-1-5 11 0,1 0-11 16,0-5 12-16,3 5-4 0,2 0 0 0,0 0-8 16,3 0 12-16,-3 0-12 0,5 0 12 0,-2 0-12 15,0 0 22-15,3 0-2 0,-4 0-1 0,4 0 0 16,-1 0-19-16,1 0-12 0,2 0 1 0,3 0 1 15,-6 0 10-15,6 0 8 0,5-2-8 0,0 2 11 16,-3 0-11-16,1 0 12 0,-1 0-12 0,3 0 12 16,-2 0-12-16,-1 0 0 0,3 0 0 0,-3 0 0 15,1 0 0-15,-1 2 0 0,1-2 0 0,-4 5 0 16,1-5 0-16,-3 0 0 0,0 0 0 0,-2 2 0 16,-1-2 0-16,1 0 0 0,4 0-12 0,1 5 12 0,-3-3 0 15,3-2 8-15,0 0 2 0,2 5 0 16,1-5-10-16,2 0 0 0,-3 0 0 0,-2 5 0 0,5-5 0 0,-5 0 0 15,2 2 9-15,0-2-1 0,6 0-8 0,-3 0 0 16,0 0-11-16,-3 0 11 0,4 0 0 0,-4 0 0 16,-2 5 0-16,-1-5 10 0,1-5-10 0,0 5 0 15,2 0-10-15,-2 0 10 0,-3 0 0 0,0 0 0 16,3 0 0-16,0 0 0 0,0 0 0 0,2 0 0 16,-2-2 0-16,-1 2 10 0,1 0-10 0,0 0 0 15,0 0-10-15,2 0 10 0,0 0 0 0,1 0 0 16,-3 2 0-16,2-2 0 0,-5 5 0 0,3-3 0 15,0 3 0-15,-3-3 0 0,0 3 11 0,-3-3-11 16,1-2 10-16,2 7-10 0,3-2 0 0,-1 2 0 16,-4-2-11-16,5-3 11 0,-1 5 0 0,-2-7 0 15,-5 5 9-15,0-3-1 0,5-2-16 0,0 5-4 0,-8-3 0 0,3 3 0 16,0-5 0-16,0 0 0 0,2 0 0 0,-5 0 0 16,-5 0 20-16,8 0 3 0,3 2 1 0,-6-2 0 15,-5-2-12-15,0 2-17 0,7 0 4 0,-2-5 1 16,1 5 12-16,-4 0 16 0,1 0-3 0,2 0-1 15,0 0-20-15,-5 0-5 0,-3 0-1 0,0-2 0 16,6 2 14-16,-6 0 0 0,0-5 0 0,-2 5 0 16,2 0 0-16,-2 0 0 0,2 0 0 0,-5 0 0 15,-3 0 0-15,6-2 0 0,-1 2 0 0,-2 0-9 16,-2 0 9-16,2 0 0 0,2-5 0 0,-2 5 0 16,0 0 0-16,-3 0 0 0,6-2 0 0,-3 2 0 15,5 0 0-15,-5 0 8 0,-8 0-8 0,8-5 0 16,2 5 0-16,-2 0 0 0,-8 0 0 0,0 0 0 15,8 0 8-15,-5-2-8 0,-3 2 8 0,0 0-8 16,0 0 12-16,5-5-1 0,1-2-1 0,-1 2 0 0,-10 3 0 0,5 2 0 16,5-5 0-16,-2-2 0 0,-3 0 2 0,2 5 0 15,1-5 0-15,2 2 0 0,0-2-4 0,-2 2 0 16,2-2 0-16,-2 0 0 0,5 5 10 0,-5-5 2 16,-6-3 0-16,6 8 0 0,2-5 0 0,-2 2 0 15,-3-2 0-15,-3 0 0 0,3 0 0 0,0 0 0 16,3 0 0-16,-3 2 0 0,-3-4-12 0,6 2-8 15,2-5 12-15,-3 5-12 0,-2-5 8 0,3 3-8 16,2-3 0-16,3-2 0 0,-5 0 0 0,2 0 0 16,1-3 0-16,1 3 0 0,1 0 0 0,-2 0 0 15,-1 0 0-15,3 0 0 0,-3-3 0 0,1 3 0 0,-1-2 0 0,-5-1 0 16,2 8 0-16,1-3 0 0,0-2 0 0,-3 0 0 16,0 2 10-16,0-2 8 0,0 2 2 0,-3 3 0 15,0-3 0-15,3-2 0 0,-2 2 0 0,-1 5 0 16,1-7-20-16,2 7 0 0,-3-5 0 15,3 3 0-15,0-3 0 0,0-2 0 0,3 9 0 0,-3-4 0 16,0-3 0-16,2 0 0 0,-4 3 11 0,2 2-3 16,0-5-8-16,0 5-10 0,0 0 10 0,-3-5-13 15,3 5 13-15,-3 0 8 0,1 0 0 0,-1 0-8 16,-2 0 11-16,2 2-11 0,0-2 10 0,-2 5-10 16,-3-3 8-16,3-2-8 0,0 5 0 0,-1-3 9 15,-2 5-9-15,0 0 0 0,0 0 0 0,-2 0 0 16,5 0 0-16,-6 0-11 0,-5-2 3 0,6 4 0 15,10-2 8-15,-11 0-10 0,-5 0 10 0,-2 0-10 0,4 0 10 0,-4-2 0 16,-1 2 0-16,1 0-8 0,-1-5 8 0,1 5 0 16,-1 0 0-16,1 0 0 0,-6-7 0 0,0 7 9 15,3-5-1-15,-6 5-8 0,-2-7 0 0,0 5 0 16,3-3 0-16,-3-2 0 0,0 5 0 0,2-3 0 16,-2 0 0-16,0 3 0 0,0-5 0 0,2 2 0 15,-7 3 0-15,5-5 0 0,2 2 0 0,-4-2 0 16,-4 0 0-16,-2 0-9 0,-3 2 9 0,-2 3 0 15,0-5 0-15,5 2 0 0,-3-2 0 0,0 5 0 16,1-3 0-16,-1-2 0 0,0 2 0 0,-2 5 9 16,0 0-9-16,-1 0 0 0,4-2 0 0,-1 4 0 15,3-2 0-15,-3 0 0 0,1 0 0 0,-4 5 0 0,1-5 0 16,-3 7 0-16,3-12 0 0,-1 10 0 0,4-5 0 0,2 5 0 16,-3-3 0-16,0-2 0 0,3-2 0 0,0-3 0 15,-5 5 0-15,2-5 0 0,0 3 0 0,1 2 0 16,4-5 0-16,1 5 0 0,2-2 0 0,0-3 0 15,1 3 0-15,-1 2 0 0,3-5 0 0,-3 5 0 16,0-2 0-16,1 2 0 0,-1 2 0 0,0-2 0 16,-2 5 0-16,2-5 0 0,3 2 0 0,2-2 0 15,3 0 0-15,-2 0 0 0,5 0 0 0,-3 0 0 16,-2-2 0-16,-1 2 0 0,1-5 0 0,2 3 0 16,-3-3 0-16,1-2 0 0,-1 4 0 0,1-1 0 15,0-3 0-15,-1 7 0 0,1-5 0 0,-1 5 0 16,1-2 0-16,-3-3 0 0,2 5 0 0,-2-2 0 15,-3 2 0-15,1 0 0 0,-1 0 0 0,0 2 0 16,-2-2 0-16,2 5 0 0,0-3 0 0,0 3 0 16,1-3 0-16,-1 3-19 0,3-5 4 0,-6 4 1 0,4-1 14 0,-4-3 0 15,1 0 0-15,2 0 0 0,3 5 0 0,0-5 0 16,0 2 0-16,2-2 0 0,4 0 0 0,-4 5 0 16,3-10 0-16,0 5-9 0,3 5 9 0,3-5 8 15,-1 0-8-15,1-5 11 0,-1 5-3 0,3 0-8 16,3 0 12-16,0 0-4 0,0 5-8 0,-1-5 0 15,4 0 0-15,2 2 0 0,-3-2 0 0,3 5 0 16,0-3 0-16,3-2 0 0,0 0 0 0,0 5 0 16,-1-3 10-16,6-2-10 0,0 0 0 0,0 0 0 15,0 0-15-15,0 0 5 0,-2 0 10 0,2 0 0 16,0 0 0-16,-3 5 0 0,0 2 0 0,6 0 8 0,0 0-8 16,-3 0 8-16,0 0-8 0,2 5 0 0,1-5 0 0,0 7 0 15,2 0 0-15,-2 3-10 0,-3-1 10 16,2 3-13-16,3 0 13 0,-2 2 0 0,0 7 0 0,-1-2-9 15,4 0 9-15,-6 7 0 0,0-5 0 0,0-2 0 16,0 2 0-16,2-2 12 0,1 0-2 0,-3-5-1 16,3 0-9-16,-3 5-12 0,2-5 2 0,1-2 1 15,-3-5 9-15,3 5 12 0,-3-5-2 0,0 5-1 16,0-10-9-16,0 3-9 0,0 2 9 0,2-7-13 16,1 0 13-16,-1-2 15 0,1 2-3 0,2 0-1 15,-2 0-11-15,2-2 0 0,3-3 0 0,0 3 0 16,0-3-39-16,3 5-6 15</inkml:trace>
  <inkml:trace contextRef="#ctx0" brushRef="#br0" timeOffset="14376.42">8983 4084 345 0,'-3'-10'31'0,"3"10"-31"0,-3-2 0 0,1-5 0 15,2 2 124-15,-3-2 20 0,0 0 3 0,3 5 1 16,0-3-73-16,0-2-15 0,0 7-2 0,0 0-1 16,0 0-33-16,0 0-6 0,6 0-2 0,-1 0 0 0,0 0-16 0,3 7 0 15,0-2 8-15,0 2-8 0,0 2 0 0,0 3 10 16,5 0-10-16,0 2 8 0,1 0 0 0,4 0 0 16,1 5 0-16,-1-5 0 0,1 5 10 0,-1-3 2 15,1 1 0-15,-1-3 0 0,1 0 0 16,-1 0 0-16,1 0 0 0,-1-7 0 0,4 0-20 0,-4 5 0 15,3-5-8-15,-2 0 8 0,2-2 0 0,-5-3 8 16,0-2 1-16,0 5 0 0,-3-5-20 0,0 0-4 16,0 0-1-16</inkml:trace>
  <inkml:trace contextRef="#ctx0" brushRef="#br0" timeOffset="14656.19">9276 4093 921 0,'-5'-21'82'0,"2"14"-66"0,1 0-16 0,2-5 0 16,-3 5 54-16,0 0 7 0,1 0 2 0,2 2 0 15,-3-2-28-15,3 5-6 0,0 2-1 0,0 0 0 16,0 0-28-16,0 0 0 0,0 0 0 0,0 0 0 16,-5 7 0-16,2 0 0 0,1 0 0 0,-4 0 0 15,-2 5-10-15,6-3 10 0,-6 3-8 0,2 2 8 16,-4 0 0-16,5-2 8 0,-6 7 0 0,0-5 0 15,1 5 12-15,-1-3 4 0,-2-2 0 0,0 5 0 16,0 2-24-16,-3-2-10 0,0 0 1 0,0-5 0 16,3 7 21-16,-1 0 4 0,4-2 0 0,-6 2 1 15,3 3-36-15,-3-8-7 0,3 8-2 0,-1-8-550 16</inkml:trace>
  <inkml:trace contextRef="#ctx0" brushRef="#br0" timeOffset="19826.48">11549 5283 612 0,'0'0'27'0,"-5"7"5"0,-1 0-32 0,4 0 0 0</inkml:trace>
  <inkml:trace contextRef="#ctx0" brushRef="#br0" timeOffset="24531.56">5099 7186 172 0,'0'0'8'0,"0"0"1"0,0 0-9 0,0 0 0 0,0 0 0 0,5 0 0 15,3 0 126-15,-3 0 23 0,3 0 5 0,3 0 1 16,-3 0-97-16,-1 0-19 0,4-3-4 0,2 3-1 15,0 0-15-15,3 0-3 0,0-4-1 0,3 4 0 16,-1 0-5-16,3-3-1 0,1 3 0 0,1-4 0 16,4 4-9-16,2 0 12 0,3 0-12 0,-1 0 12 15,4 0 5-15,-1 0 2 0,1-7 0 0,-1 4 0 16,0-2 3-16,4 1 1 0,4 1 0 0,0-1 0 16,1 1-6-16,-1 3-1 0,0 0 0 0,1-4 0 15,-4 1-16-15,6 3 10 0,3-4-10 0,2 4 8 16,0-3-8-16,1-1 0 0,-1 4 0 0,-2 0 0 15,-1 0 0-15,3 0 8 0,1-8-8 0,-4 8 8 16,4 0-8-16,-4 0 0 0,3 0 0 0,-2 5 8 0,-3-5 10 16,0 0 2-16,8 0 0 0,0 0 0 0,5-5 4 0,-2 5 0 15,-3 5 1-15,-1-2 0 0,1-3-15 0,0 0-10 16,3 4 12-16,-1-1-12 0,4-3 8 0,-4 7-8 16,-2-3 0-16,-3-1 0 0,1-3 8 0,-1 0-8 15,0 0 0-15,-2 4 0 0,-3-4 8 0,0 0-8 16,-3 3 0-16,0 1 0 0,-2-4 0 0,-3 0 0 15,0 0 0-15,3 0 0 0,2 0 12 0,1-4-4 16,-12 1 0-16,6 3-8 0,3 0 13 0,0 0-4 16,-1 0-1-16,-2 0 0 0,3-4-8 0,-3 1 0 15,3 3 0-15,0-4 0 0,-1 4 0 0,1 0 0 16,2 0 0-16,1 4 0 0,-4-1 0 0,-2-3 0 0,0 0 0 0,-2 0 0 16,2 0 0-16,-5 0 0 0,-1-3 0 0,-2 3 0 15,1 3 0-15,1-3 0 0,-2 0 0 0,1 0 0 16,-4 0 0-16,-2 0 0 15,0 4 0-15,-6-4 0 0,1-4 0 0,-3 4 0 0,-3 0 0 0,-3 0 0 16,1 0 0-16,-3 0 0 0,0 0 0 0,-8 0 0 16,0 0 0-16,0 0 0 0,0 0 0 0,0 0 0 31,0 0-20-31,0 0-5 0,-6 4-2 0,1-4 0 0</inkml:trace>
  <inkml:trace contextRef="#ctx0" brushRef="#br0" timeOffset="25402.8">11740 7244 234 0,'13'0'10'0,"-3"0"2"0,1 0-12 0,5 0 0 16,2 0 0-16,6 0 0 0,3-4 41 0,2 4 6 16,0-3 1-16,5 3 0 0,1 0 24 0,2 0 6 0,2-4 1 0,4 4 0 15,-1-3-15-15,6-1-4 0,2 1 0 16,0-1 0-16,0 4-20 0,3 0-5 0,-2-7-1 15,4 7 0-15,3 0-13 0,3 0-2 0,-3-3-1 0,1 6 0 16,-4-3-18-16,6 0 0 0,0 0 8 0,0 0-8 16,2 0 11-16,-2 0-2 0,-3 4 0 0,-2-1 0 15,0-3-9-15,-1 0 0 0,1 0 0 0,-3 4 0 16,2-1 0-16,-2-3 0 0,-3 4 0 0,1-1 0 16,-4-3 0-16,1 0 0 0,-6 0 0 0,0 4 0 15,3-4 14-15,-5 0 4 0,-3 0 1 0,0 0 0 16,-5 0-1-16,2 0 0 0,-2 0 0 0,-3 0 0 15,-2-4-8-15,-1 4-2 0,1 0 0 0,-1 0 0 16,-5 0 3-16,-2 0 0 0,-1 0 0 0,1 0 0 0,-6 0-11 16,0 4 0-16,-2-4 0 0,-3 0 0 15,-3 3-36-15,-5-3-13 0,0 0-3 0,0 0 0 0</inkml:trace>
  <inkml:trace contextRef="#ctx0" brushRef="#br0" timeOffset="29097.65">4964 8072 345 0,'0'0'31'0,"0"0"-31"16,0 0 0-16,5-4 0 0,-5 4 97 0,5-5 14 15,0 3 2-15,3-3 1 0,3 3-39 0,2-3-8 16,0-2-2-16,3 7 0 0,3-3-7 0,2-1-2 16,3 4 0-16,0-3 0 0,2 3-12 0,3-4-4 15,3-1 0-15,2 3 0 0,6 2-25 0,2-5-6 16,3 5-1-16,6 0 0 0,-4 0 10 0,6 0 2 16,-3 0 0-16,9-2 0 0,1 2-4 0,1-5-1 15,0 10 0-15,-3-5 0 0,1 0-7 0,1 0-8 16,9 0 11-16,0 2-11 0,0 3 17 0,-6-5-3 15,-2 7-1-15,3-7 0 0,2 4-13 0,-3-1-12 16,-2-3 3-16,-3 7 0 0,-2-7 9 0,-3 4 0 0,-3-4 10 16,-2-4-10-16,-3 4 8 0,0 0-8 0,0-3 0 0,-6-1 9 15,-4 4-9-15,-1 0 0 0,-5-3 9 0,-2-1-9 16,-3-1 0-16,-1 3 0 0,-1-3 0 0,-7-2 0 16,-1 4 11-16,-1-1-3 0,3 1 0 0,0-1 0 15,-6 4-8-15,3 0 0 0,-5-3-12 0,3 3 12 16,-6 0-11-16,-5 0 11 0,0 0-8 0,3 0-457 15,2 0-91-15</inkml:trace>
  <inkml:trace contextRef="#ctx0" brushRef="#br0" timeOffset="29580.1">8250 8129 288 0,'-11'-10'12'0,"11"10"4"0,8-4-16 0,3-3 0 0,-1 7 0 0,6-5 0 15,3 3 177-15,7-3 33 0,3 5 6 0,3-2 2 16,0 2-166-16,5-5-34 0,5 5-6 0,3-3-2 16,3 3-10-16,2 0 0 0,0 0 0 0,0 0 0 15,-2 0 0-15,2 0 0 0,1-4 0 0,-4 4 0 16,1 0 0-16,-6 0 0 0,3 0 8 0,-5 0-8 16,-6 4 18-16,1-4-2 0,-4 0 0 0,1 0 0 15,0 0-16-15,-3 0 10 0,0 0-10 0,0 3-347 16,-2-3-74-16</inkml:trace>
  <inkml:trace contextRef="#ctx0" brushRef="#br0" timeOffset="33089.26">6210 9039 576 0,'0'0'51'16,"5"-2"-41"-16,3-3-10 0,0 5 0 0,0-2 77 0,5-3 14 15,0 5 2-15,3-5 1 0,0 3-65 0,3 2-13 16,-1-5-2-16,3 5-1 0,-2 0 18 0,5-2 3 15,-1-3 1-15,1 3 0 0,8-3 14 0,-3 5 3 16,0 0 1-16,3-2 0 0,2-3 4 0,1 5 1 16,-1-2 0-16,1 2 0 0,-4-5-15 0,4 5-3 15,2 0-1-15,0 0 0 0,2-5-19 0,1 3-3 16,5 2-1-16,0 0 0 0,3 0-16 0,-3 0 0 16,0 0 0-16,2 0 0 0,6 0 8 0,0 0 2 15,0 2 0-15,0 3 0 0,0-5-10 0,0 5 0 16,2-3 0-16,-2 3 8 0,0-3-8 0,0-2 0 15,3 0 0-15,-3 5 0 0,2-5 0 0,-5 0 0 16,1-5 0-16,2 5 8 0,5 0-8 0,-3 0 0 0,-4-7 0 0,-1 7 0 16,0 0 0-16,3 0 0 15,0 0 0-15,0 0 0 0,0-2 0 0,2-3 0 0,1 10 0 0,0-5 0 16,-1-5 0-16,1 5 0 0,2 0 0 0,-3 0 0 16,-2 5 0-16,0-3 0 0,-5-2 0 0,0 5 0 15,-6-3 0-15,3 3 0 0,-3-5 0 0,1 2 0 16,-4 3 0-16,4-3 8 0,-6-2-8 0,2 0 0 15,-4 5 0-15,-4-5 8 0,-1 2-8 0,-1 3 0 16,-3-5 0-16,-2 5 8 0,0-5-8 0,-3 2 0 16,-3-2 0-16,1 0 0 0,-1 0 0 0,-2-2 0 15,-2-3 0-15,1 5 0 0,-1 0 0 0,-4-7 0 16,-2 7 13-16,0-5-2 0,0 5-1 0,-3-2 0 16,-2-3 8-16,-3 5 2 0,3-2 0 0,-3 2 0 0,0 0-5 0,0 0-1 15,0 0 0-15,0 0 0 0,-3-5-30 0,3 5-5 16,-3-2-2-16,3 2-805 15</inkml:trace>
  <inkml:trace contextRef="#ctx0" brushRef="#br0" timeOffset="38751.44">3852 11711 403 0,'14'0'36'0,"-1"0"-36"0,0-3 0 0,0 3 0 15,3 0 76-15,3-4 9 0,-1 4 2 0,3 0 0 16,1-3-24-16,1 3-5 0,6-4-1 0,1 1 0 15,1-2-5-15,1 3 0 0,0-3-1 0,2 5 0 16,1 0-35-16,-4 0-6 0,4 0-2 0,-4 0 0 16,4 0-8-16,-1 0 0 0,3-2 0 0,0 2 0 15,3-5 0-15,0 5 0 0,5 0 0 0,0-4 8 16,2 1 26-16,4-1 5 0,4 1 1 0,1-1 0 0,5 1 14 16,-1-1 3-16,4 1 1 0,-1-2 0 0,1 3-33 0,2-3-6 15,3 3-2-15,2-3 0 0,-2 1-17 0,0 1 0 16,5-1 0-16,-3 1 0 0,-2-1 0 0,-5 1 16 15,-1-2-1-15,-2 5-1 0,0 0-14 0,-3-2 8 16,0-3-8-16,-5 5 0 0,-3 0 13 0,1 0-3 16,-6 0-1-16,0 0 0 0,0-2-9 0,-3 2 8 15,3-5-8-15,0 5 8 0,0 5-8 0,0-5 8 16,-5 2-8-16,-1-2 8 0,-2 0-8 0,3 0 0 16,0-2 9-16,-1 2-9 0,1-5 0 0,0 5 0 15,-3 0 0-15,-3 0 0 0,1-4 0 0,-1 4 9 16,0-3-1-16,-2 3-8 0,-3 0 0 0,0 0 0 15,0-4 0-15,1 4-9 0,4 0 21 0,-2-7 5 16,-3 4 1-16,0-2 0 0,-3 5-2 0,1-2-1 0,-1-3 0 0,1 5 0 16,-6 0-15-16,0-2 0 0,0-3 0 0,-5 5 0 15,-3 0 0-15,1-2 0 0,-1 2 0 0,-5-5 0 16,2 5 15-16,-4 0-3 0,-6 0-1 0,0 0 0 16,0 0-11-16,0 0 0 0,0 0 9 0,0 0-9 15,0 0 12-15,0 0-3 0,0 0 0 0,-3-4 0 16,0 1-9-16,-2 3 8 0,0-4-8 0,-3 4 8 31,3 4-30-31,-1-4-6 0,1 0-2 0,0 0 0 0,-1 0-115 0,4 3-23 0,2-3-5 16,0 0-1-16</inkml:trace>
  <inkml:trace contextRef="#ctx0" brushRef="#br0" timeOffset="50912.78">16936 10904 288 0,'0'0'25'0,"0"0"-25"16,0 0 0-16,0 0 0 0,0 0 264 0,5-5 47 16,3 3 9-16,-2-3 3 0,-6 5-166 0,5 0-33 15,3-4-6-15,0 1-2 0,2 3-6 0,-2-5-2 16,3 3 0-16,2-3 0 0,3 3-47 0,-3-3-9 15,0-2-3-15,3 5 0 0,5-3-29 0,3-2-5 16,-5 0-2-16,5 2 0 0,-3-2-13 0,3 0 0 16,-1 0 8-16,-2 0-8 15,-2 0-25-15,0 2-8 0,-4-2-2 0,1 0 0 16,-2 0-128-16,-4 0-25 0,-2 3-6 0,0 1-661 0</inkml:trace>
  <inkml:trace contextRef="#ctx0" brushRef="#br0" timeOffset="51151.14">17063 10730 1360 0,'0'0'60'0,"-3"-5"13"0,-5 5-58 0,3-2-15 0,5 2 0 0,0 0 0 15,-5 0 74-15,5 0 12 0,0 0 2 0,0 0 1 16,2 2-33-16,-2 10-8 0,-2-5 0 0,4 2-1 16,4 3-34-16,-6 2-13 0,-3 0 11 0,0-2-11 15,3 7 12-15,-2-5-4 0,-3 5-8 0,-3-3 12 16,-3-1 0-16,0 3 0 0,1 1 0 0,-1 2 0 0,-7 0-12 0,5-2 11 15,-1 0-11-15,1 0 10 0,-8-3-26 0,2-2-4 16,-2 5-2-16,0-5 0 0,0-2 0 0,0 2 0 16,-6-2 0-16,9-3 0 15,7-1-29-15,-2 3-5 0,-6-6-2 0,9-3-439 16,5 5-88-16</inkml:trace>
  <inkml:trace contextRef="#ctx0" brushRef="#br0" timeOffset="51398.48">17298 10779 460 0,'0'0'41'0,"0"0"-33"0,3-7-8 0,-3 7 0 16,0 0 197-16,0 0 38 0,-3 0 7 0,3 0 2 16,0 0-84-16,0 0-16 0,0 0-3 0,0 0-1 15,-5 0-44-15,3 7-10 0,-1 0-2 0,-2 0 0 16,2 5-28-16,3 2-5 0,-5 0-2 0,2-2 0 15,3 9 1-15,0-7 0 0,0 5 0 0,3 0 0 16,-1-5-17-16,1 7-3 0,2-2-1 0,3 0 0 16,3-3-17-16,2-4-4 0,6 2-8 0,-1 0 12 31,6-7-127-31,5 1-25 0</inkml:trace>
  <inkml:trace contextRef="#ctx0" brushRef="#br0" timeOffset="55107.53">20976 9634 403 0,'0'0'36'16,"0"0"-36"-16,0 0 0 0,0 0 0 15,0 0 204-15,0 0 35 0,0 0 6 0,0 0 2 16,0 0-175-16,0 0-34 0,-2 7-7 0,2 0-2 16,0 5 21-16,0 2 4 0,0 5 1 0,-3 2 0 15,3 5-23-15,-3 2-5 0,3 5-1 0,-2 7 0 0,2 0 2 0,-3 2 1 16,3-2 0-16,-3 7 0 0,1 0-1 0,-1-2-1 15,0 2 0-15,1 0 0 0,2 0 7 0,-3 0 2 16,3-2 0-16,-3-3 0 0,1-2-14 0,2-5-2 16,-3 5-1-16,3-7 0 0,-3 0 4 0,3 0 1 15,0 0 0-15,0 0 0 0,3-5-3 0,-3 0 0 16,0 3 0-16,3-3 0 0,-3-2-9 0,0-5-1 16,2 5-1-16,-2-5 0 0,0-2-10 0,0 2 0 15,3-7-10-15,-6 3 10 0,3-3 0 0,0-5 0 16,0 3 0-16,3 2 10 0,-3-7-19 0,0 5-4 0,0-10-1 15,0-2 0 1,0 0-145-16,0 0-29 0</inkml:trace>
  <inkml:trace contextRef="#ctx0" brushRef="#br0" timeOffset="55549.74">20992 9580 345 0,'0'0'31'16,"0"0"-31"-16,0 0 0 0,0 0 0 0,0 0 175 0,5 0 29 15,-5 0 5-15,6 0 2 0,-1 0-97 0,-5 0-19 16,5 0-4-16,3 0-1 0,3 0 8 0,-1 0 2 16,4 0 0-16,1 2 0 0,4 3-22 0,-1-5-4 15,1 5-1-15,5-3 0 0,0 5-37 0,5 0-7 16,0 0-1-16,0 0-1 0,3 5-7 0,2 0 0 16,6-3-1-16,2-2 0 0,0 5-1 0,1 2 0 15,4 0 0-15,-2-2 0 0,-2 2-18 0,2 0 0 16,0-2-13-16,0 2 5 0,2 0 8 0,-2 0 8 15,0-2-8-15,5 2 11 0,-10 0-11 0,3-7 0 0,-9 5 0 0,-2-5 0 16,-6 5 0-16,1-5 0 0,-12 0 0 0,1-5 0 16,-5 3-10-16,-3 2-4 0,-3-2-1 0,-5-5 0 31,0 0-28-31,-3 7-5 0,-4 0-2 0,4-5 0 16,-5 3-127-16,0-3-26 0,-8 8-5 0,6-8 0 0</inkml:trace>
  <inkml:trace contextRef="#ctx0" brushRef="#br0" timeOffset="55955.39">22101 9900 1015 0,'0'0'44'0,"0"0"11"0,0 0-44 0,0 0-11 16,8-5 0-16,-3 5 0 0,0 0 8 0,3 0 0 15,-8 0 0-15,5 0 0 0,-5 0 72 0,6 0 15 16,-6 0 2-16,5 7 1 0,-2 0-6 0,2 5 0 16,-2-5-1-16,-3 5 0 0,8 2-35 0,-6 2-8 15,1 3 0-15,2 0-1 0,-5-5-12 0,5 7-3 16,1-2 0-16,-1 2 0 0,-2 0-12 0,5 3-2 15,-1-3-1-15,1 0 0 0,0 0-3 0,-2 3-1 16,2-8 0-16,0 10 0 0,2-7-1 0,-2 2-1 0,-3-7 0 0,1 5 0 16,2 0-11-16,0-5 0 0,-8 0 0 0,5 0 0 15,-3-2 0-15,1 2 12 0,0-7-12 16,-1 7 12-16,-2-7-12 0,0 5 0 0,0-5 0 0,0 0 0 16,0 0-9-16,0 0-4 0,3 0-1 0,-3-2 0 31,0 2-87-31,0 0-18 0,8 0-3 0,-5-2-701 0</inkml:trace>
  <inkml:trace contextRef="#ctx0" brushRef="#br0" timeOffset="56325.4">22251 10558 1036 0,'0'0'92'0,"0"0"-73"16,0 0-19-16,-2 5 0 0,-3-3 108 0,5 3 19 15,-11-3 3-15,3 3 1 0,-5-3-31 0,0 5-7 16,2 3-1-16,-5-3 0 0,-2 0-22 0,-9 2-5 15,1-2-1-15,-1 10 0 0,-10-3-21 0,5 2-5 16,-2 8-1-16,-3-3 0 0,0 5-13 0,-3-5-2 0,3 5-1 16,0-5 0-16,0 0-1 0,-5 3 0 0,2-3 0 0,0 0 0 15,3 0-6-15,0-2-2 0,-2 2 0 0,4-2 0 16,1 0-12-16,2-2 8 0,0-1-8 0,-2-2 0 16,7 0-10-16,-7 0-8 0,5 0-2 0,0 1 0 31,0 3-183-31,2-6-37 0</inkml:trace>
  <inkml:trace contextRef="#ctx0" brushRef="#br0" timeOffset="57104.23">20167 10196 748 0,'0'0'67'15,"0"0"-54"-15,0 0-13 0,0 0 0 16,-3-5 167-16,-2 3 30 0,-1 2 7 0,-2-5 0 15,0 5-84-15,1-2-18 0,-1-3-3 0,-3 5-1 0,3-2-27 0,-5 2-6 16,0 0-1-16,-1 0 0 0,-4 0-36 0,2 2-8 16,-3 3-2-16,1-3 0 0,-1 5-18 0,1-2 10 15,2 2-10-15,-3 0 8 0,1 5-8 0,2-5 0 16,0 0 0-16,3 5 8 0,2-3-8 0,1 3 0 16,2-3 0-16,3 8 0 0,2-3 0 0,0 0 0 15,6 0-10-15,2 0 10 0,3 0-15 0,5 5 3 16,3-7 1-16,0 2 0 0,5 0-11 0,0-2-2 15,6-3-1-15,-1 8 0 16,1-8-8-16,2 5-2 0,-3-2 0 0,1 2 0 16,-6 0-1-16,0-2-1 0,0 2 0 0,-5 0 0 0,3 0 15 0,-9-2 3 0,1 2 1 0,-6-2 0 15,1-5 9-15,-4 7 9 0,-7-2-13 0,0-3 5 16,-6 3 20-16,0-5 5 0,-4 7 1 0,-4-7 0 16,3 0 15-16,-5-2 3 0,-3 2 1 0,0-2 0 15,-2-3-10-15,-1 5-3 0,1-7 0 0,0 5 0 16,-4-3-13-16,7-2-3 0,-4-2-8 0,6 2 12 31,0-5-102-31,2 3-21 0</inkml:trace>
  <inkml:trace contextRef="#ctx0" brushRef="#br0" timeOffset="57850.23">20196 10398 1036 0,'0'0'92'0,"0"0"-73"15,8 0-19-15,0 0 0 0,2-2 48 0,-2-3 5 16,3 3 2-16,-1-3 0 0,3 5 28 0,1-7 5 16,2 5 2-16,2-3 0 0,3 5 2 0,6-5 1 15,-3 3 0-15,2 2 0 0,0-5-34 0,1 5-7 16,-1-2-2-16,1 2 0 0,-3-5-24 0,-1 3-5 0,1-3-1 0,0 5 0 16,-5 0-20-16,-1-2 0 0,1 2 0 0,-6-5 8 31,3 5-31-31,-3 0-5 0,-5-2-2 0,-3 2 0 15,-5 0-26-15,0 0-6 0,0 0-1 0,-10 0-504 0,-1 2-101 0</inkml:trace>
  <inkml:trace contextRef="#ctx0" brushRef="#br0" timeOffset="58057.68">20579 10231 633 0,'0'0'56'16,"0"0"-44"-16,0 0-12 0,0 0 0 15,0 0 170-15,6 5 32 0,-6-5 6 0,5 0 2 16,-5 0-77-16,5 7-15 0,0-7-3 0,1 7-1 0,-1-2-37 0,0 2-7 16,1 0-2-16,-1 0 0 0,0 0-38 0,3 5-8 15,-3-3-2-15,1 3 0 0,-4-5-20 0,4 7 0 16,-4-2 0-16,-2-3 8 16,-2 3-40-16,-4 2-8 0,-2-2-2 0,1-3-858 15</inkml:trace>
  <inkml:trace contextRef="#ctx0" brushRef="#br0" timeOffset="58629.69">21945 10283 1324 0,'0'0'59'0,"0"0"12"0,0 0-57 0,2-5-14 16,6-2 0-16,3 5 0 0,7-5 72 0,1 2 11 0,5-2 2 15,2-5 1-15,0 10-36 0,4-5-7 0,1 0-2 0,1 0 0 16,13 2 17-16,0 3 3 0,0-5 1 0,0 2 0 15,0 5-41-15,0-5-8 16,-3 3-1-16,-2 2-1 0,2 0-11 0,-5-5-16 0,0 5 4 0,-10 0-587 16,5 0-117-16</inkml:trace>
  <inkml:trace contextRef="#ctx0" brushRef="#br0" timeOffset="58824.7">22347 10156 460 0,'2'-5'41'16,"1"3"-33"-16,5-3-8 0,0-2 0 16,2 7 153-16,1-7 29 0,5 5 6 0,2-3 0 15,1 3-137-15,-1-3-28 0,1 5-6 0,5-2-1 0,-3 2 57 16,-2 0 11-16,4 2 3 0,-4-2 0 0,-1 0-15 0,1 5-4 16,-1-3 0-16,-2 3 0 0,-5 2-37 0,-1-5-8 15,-2 10-2-15,-8-5-554 16,0 5-111-16</inkml:trace>
  <inkml:trace contextRef="#ctx0" brushRef="#br0" timeOffset="59313.39">23154 10130 1900 0,'0'-7'169'0,"0"0"-135"0,0 0-34 0,-6 0 0 15,-2 0 60-15,3-5 6 0,-3 5 1 0,-2 0 0 16,7-5-55-16,-5 3-12 0,0-3 0 0,-2 5 0 16,-6 0 0-16,8 0 0 0,-3 2 0 0,1 3 0 15,-6-3-8-15,2 5-3 0,1 0 0 0,0 5 0 16,-3-3-1-16,0 3-1 0,3 2 0 0,-3 0 0 15,0 0 13-15,6 5 0 0,-6-3 0 0,8-2-9 16,-3 5 9-16,3 2 0 0,-2-2 0 0,10 2 8 16,0 0-8-16,0 0 0 0,8-2 0 0,-3 2 0 15,6-2 0-15,-1-3-10 0,1 3 10 0,7-7-10 16,-2-3 10-16,3 3 0 0,-1-5 0 0,1 0 0 0,-1-5 0 0,1-2-10 16,5 0 10-16,-3 0-10 0,-5 0 10 0,2 0 0 15,-7-5 0-15,5 5 0 0,-6-5 0 0,-2 5 0 16,-5-7 0-16,-1 7 0 0,4-7 0 0,-6 7 0 15,0 0 0-15,0 2 0 0,0-2 32 0,0 7 3 16,0 0 0-16,0 0 0 0,0 0-8 0,-3 0-2 16,3 0 0-16,-5 7 0 0,-6-2-10 0,3 4-3 15,6-4 0-15,-6 7 0 0,8-3-12 0,-3 3 0 16,3-3 0-16,3 3 0 0,5 2 0 0,2-2 0 16,-2 2 0-16,8-2 0 15,5 2-102-15,6-5-17 0</inkml:trace>
  <inkml:trace contextRef="#ctx0" brushRef="#br0" timeOffset="60294.03">21278 10088 1267 0,'-5'-5'112'15,"2"5"-89"-15,-5-2-23 0,0 2 0 0,5 0 99 0,-2 0 15 16,2 2 3-16,-2-2 1 0,2 5-72 0,-2 2-14 15,3 0-4-15,2 0 0 0,-3 7-2 0,0-2-1 16,1-3 0-16,-1 10 0 0,0-5-9 0,-2 5-3 16,5-5 0-16,0 0 0 0,0 5-13 0,0-5 0 15,-3 0 8-15,3-2-8 0,-2 2 0 0,-1-7 0 16,0 0 8-16,3 0-8 0,0-2 0 0,0-5-12 16,0 0 3-16,0 0 0 0,0 0 17 0,0 0 3 15,0 0 1-15,3-5 0 0,2-2-12 0,-2 0-14 16,8-2 3-16,-3-3 1 0,-1 0-9 0,1-2-1 0,3-7-1 0,-3 7 0 15,0-7 10-15,0 4 3 16,-3 1 0-16,3-1 0 0,-3 3 8 0,-2 5 9 16,-3-3-1-16,8 5-8 0,-5 0 24 0,-1 2-1 0,1 5-1 0,-3 0 0 15,0 0-6-15,0 0 0 0,5 5-1 0,0 2 0 16,-2 5 0-16,2-3 0 0,-2-2 0 0,2 5 0 16,-2 2-15-16,5 0 0 0,0-2-12 0,-3 0 12 15,3-3 0-15,3 3 0 0,-6-5 8 0,6 0-8 16,-1 0 0-16,1-2-20 0,-1-3 4 0,1-2 0 15,-3 0 4-15,0 0 2 0,2-7 0 0,-4 7 0 16,-4-7 10-16,1 2 0 0,-3-2 0 0,0-2 0 16,-3 2 0-16,1-5-12 0,-4 0 12 0,1 5-12 15,0-2 21-15,-1-3 4 0,-2 5 1 0,3 0 0 16,0-5-29-16,5 5-5 0,-3 0-2 0,3 0-828 16</inkml:trace>
  <inkml:trace contextRef="#ctx0" brushRef="#br0" timeOffset="60771.76">21717 10050 979 0,'-13'-2'87'0,"7"2"-70"16,1 0-17-16,-3 0 0 0,0 0 196 0,-2 2 35 15,-1 3 7-15,3-3 2 0,0 5-181 0,-2 3-36 16,2-3-7-16,0 2-2 0,0-2 18 0,3 5 4 0,-1 2 1 15,4-2 0-15,-1-3-13 0,0 8-4 0,1-8 0 16,-1 5 0-16,3-2-20 0,0 0 0 0,0-3 0 0,0-2 0 16,0 5 0-16,0-5 0 0,0-7 0 0,0 0 0 15,0 7 0-15,0-7 0 0,0 0 0 0,0 0 0 16,0 0 0-16,3-7 0 0,2 0 0 0,0-5 0 16,-2 5 0-16,5-7 0 0,-3 2 0 0,-2 3 0 15,7-5 0-15,-2-3-12 0,0 3 2 0,-2 0 0 16,-1 0 10-16,0 2 0 0,-2 5 0 0,5 0 0 15,-3-2 0-15,-2-1 0 0,-3 10 0 0,0 0 8 16,0 0 4-16,0 0 0 0,2 5 1 0,6-5 0 16,-2 7-5-16,-1 0 0 0,0 0-8 0,-2 5 12 15,5-5-12-15,0 5 0 0,0-3 0 0,2-2 0 16,1 0 0-16,-1 5 0 0,-2-5 0 0,8 0 0 16,-5-7 0-16,2 7 0 0,-2-7 0 0,2 5 0 0,-5-3 0 15,5-2 0-15,-8 0 0 0,6-2 0 0,-3-3 0 0,-3 3 0 16,3-3 0-16,-5-2 0 0,-1 0 0 0,1 0 0 15,0-5 0-15,-3 5 0 0,-3-2 8 0,0-3-8 16,3 0 0-16,-2 5 0 0,2 0 0 0,-3 0 0 16,-2 0 0-16,5 0 0 15,5 2-29-15,-2 5-6 0,-1-7-1 0</inkml:trace>
  <inkml:trace contextRef="#ctx0" brushRef="#br0" timeOffset="61354.74">21762 10471 345 0,'-5'-7'15'0,"5"7"4"0,0 0-19 0,-3 0 0 0,-2-7 0 0,2 7 0 0,0-5 240 15,3 5 45-15,-2 0 9 0,-3-2 2 0,-1 2-162 0,-2 0-32 16,6 2-6-16,-4 3-2 0,-4 2-17 0,7-2-3 16,-2 2-1-16,-3 0 0 0,3 0-34 0,-1 0-7 15,6 5-2-15,-2-3 0 0,-1 5-16 0,3-2-3 16,3 0-1-16,-1-3 0 0,4 5-10 0,2-2 0 16,-3 0 0-16,3-3 0 0,5-2 0 0,-2-2 0 15,-1 2 9-15,1-2-9 0,5-5 0 0,-3-5 8 16,3-2-8-16,2 2 0 0,3-2 0 0,1 0 0 15,-1-7 0-15,-3 2-12 0,-10-2-4 0,8 0-2 0,-5 0 0 16,-3 2 0 0,0-2-19-16,-6 0-4 0,-2 2-1 0,0 3 0 15,-5-3-6-15,0-2 0 0,-3 9-1 0,0-2 0 16,-3 0 4-16,-5 0 1 0,-5 7 0 0,3-2 0 0,-4-3 16 0,1 5 4 0,0 5 1 0,-3-3 0 16,6-2 42-16,-1 5 8 0,3-3 1 0,0 3 1 15,6-3 13-15,-1 3 2 0,11-3 1 0,0-2 0 16,0 0-35-16,8 5-10 0,3 2 0 0,2-7 0 15,8 5-12-15,-2-5-8 0,10-5 0 0</inkml:trace>
  <inkml:trace contextRef="#ctx0" brushRef="#br0" timeOffset="62045.41">20960 8945 979 0,'0'0'43'0,"0"0"9"15,0 0-41-15,0 0-11 0,0 0 0 0,0 0 0 0,0 0 87 0,0 0 15 16,6 5 3-16,-1-3 1 0,5 3-26 0,4-5-4 16,2 0-2-16,5 0 0 0,3 0-29 0,-1-5-5 0,-1 3-2 0,4-5 0 15,-2 2-22-15,2-2-5 0,-2 2-1 16,0-2 0 0,-6 0-78-16,1 0-15 0</inkml:trace>
  <inkml:trace contextRef="#ctx0" brushRef="#br0" timeOffset="62248.87">21124 8884 921 0,'0'0'40'0,"0"0"10"0,-2 2-40 16,2 3-10-16,-3 2 0 0,0 0 0 0,6 5 103 0,-3-5 18 0,3 0 4 0,-1 7 1 16,-2-2-58-16,0 2-12 0,0 0-3 0,-2 5 0 15,-1-5-32-15,-2 7-6 0,-6-2-2 0,1 2 0 16,-4 0-13-16,-2 3 8 0,1-3-8 0,-4 0 0 15,1 0 0-15,2-2-16 0,0 0 1 0,3-5 1 0,2-2-8 0,0-3-2 16,6-4 0-16,0-3-428 16,2 3-85-16</inkml:trace>
  <inkml:trace contextRef="#ctx0" brushRef="#br0" timeOffset="62457.31">21378 8992 1209 0,'-16'0'53'0,"11"5"12"0,-3-3-52 0,0 3-13 16,-5 2 0-16,5 0 0 0,0 0 148 0,3 0 28 0,-3 7 4 15,0-7 2-15,3 5-110 0,2 2-21 16,0 0-5-16,3 0-1 0,0 5-25 0,3-5-6 0,2 5-1 0,1 0 0 16,-1-5-13-16,6 5-12 0,-1-5 3 0,3 0 0 31,3 0-139-31,0-2-28 0,16 2-6 0,-6-2-1 0</inkml:trace>
  <inkml:trace contextRef="#ctx0" brushRef="#br0" timeOffset="62907.11">21561 9279 1555 0,'-13'7'68'0,"10"-7"16"0,0 5-68 0,1-3-16 15,-4 5 0-15,4 0 0 0,-6 0 57 0,8 0 8 16,-5 3 2-16,2-1 0 0,0-2-4 0,3 7-1 16,0-2 0-16,0 2 0 0,3 0-36 0,2-2-7 15,-2 2-2-15,5 0 0 0,-3-2-17 0,3 2 8 16,0-2-8-16,5-3 0 0,0 3 8 0,1-5-8 15,-1 0 0-15,5 0 0 0,-2-2 8 0,3-5-8 16,-1 0 0-16,-2-5 0 0,3-2 0 0,-1 0 0 16,-2-5 0-16,3 3-9 0,-6-3 9 0,3-2-10 15,-3-5 10-15,-8 5-10 0,6 0 2 0,-6 0 0 0,0-5 0 16,-5 5 0-16,-2 2-12 0,-1 5-1 16,-5-7-1-16,-2 7 0 0,-6 0-2 0,5 0 0 0,-5 2 0 15,-2-2 0-15,-1 7 12 0,-2-7 3 16,0 7 0-16,-3 0 0 0,3 0 9 0,-3 5 0 0,3-3 0 0,5 3 0 15,3-3 0-15,0 3 0 0,5 2 0 0,0 0 0 16,5-2 0-16,3 2 0 0,3-5 12 0,2 5-4 16,8 0 0-16,3 0 0 0,5-7 0 0,6 5 0 15,2-3-8-15,5-2 0 0,3 0 0 0,8-2-840 16</inkml:trace>
  <inkml:trace contextRef="#ctx0" brushRef="#br0" timeOffset="65573.52">4217 11744 403 0,'0'0'36'16,"0"0"-36"-16,0 0 0 0,6 0 0 16,-1 0 112-16,3 0 15 0,3 0 3 0,-1 4 1 15,1-4-99-15,5-4-19 0,-1 4-4 0,4 0-1 0,2 0 12 16,6 0 1-16,2-3 1 0,5 3 0 0,1 0 26 16,7 0 4-16,3 0 2 0,2 0 0 0,1 3-14 0,0-3-2 15,2 0-1-15,3 0 0 0,2 0-8 0,6 0-1 16,3 0-1-16,5 0 0 0,-1 0 1 0,6 0 1 15,3-3 0-15,8-1 0 0,2 1-5 0,3-2-2 16,5 3 0-16,1-3 0 0,-6-2 2 0,2 3 1 16,6 1 0-16,0-1 0 0,-3-3-6 0,1-1-2 15,-1 6 0-15,-3-3 0 0,1 3 8 0,-3-3 2 16,0-2 0-16,-5 3 0 0,-3 4-9 0,-8 0-2 16,-3-3 0-16,-2-1 0 0,-6 4-8 0,-2 0-8 15,-3 0 12-15,-2-3-12 0,-6 3 0 0,-5 0 0 16,-5 3 0-16,-3-3 0 0,-5 0 9 0,-3 4 2 0,-3-1 0 15,-5-3 0-15,-5 0 6 0,0 0 2 0,-3 0 0 16,1 0 0-16,-9 0-19 0,3 0 0 0,-3 0 0 0,0-3 0 16,1 3 13-16,-6 0-4 0,0 0-1 0,0 0 0 15,5-4 4-15,-5 4 1 0,0 0 0 0,0 0 0 16,5 0-13-16,-5 0 0 0,0-3 0 0,0-1 0 16,0-4 0-16,0 8-16 0,3 0 3 0,-3 0 1 31,0-7-144-31,0 5-29 0</inkml:trace>
  <inkml:trace contextRef="#ctx0" brushRef="#br0" timeOffset="66571.85">7416 11729 748 0,'3'0'67'0,"-3"0"-54"0,5 0-13 0,3 5 0 16,0-5 0-16,3 0 0 0,-1 0 0 0,3 3 0 16,3-3 28-16,6 4 7 0,-1-4 1 0,3 0 0 15,5 0 28-15,2 0 7 0,6 0 1 0,6 0 0 16,10 0-5-16,-3-4-1 0,0 4 0 0,3 4 0 16,8-4-20-16,2 0-4 0,1-4-1 0,5 1 0 15,2 3-16-15,6-5-3 0,5 3-1 0,5-3 0 0,-2-2-13 0,2 3-8 16,1 1 8-16,2-1-8 0,-3-3 0 0,-3 4 0 15,-7-2 0-15,3-2 0 0,-1 5 0 0,-2-3 0 16,-1-2 0-16,-4 3 0 0,-3 4 0 0,-1-7 0 16,1 4 0-16,-8-1 0 0,-8-4 0 0,-5 8 11 15,-3-2-3-15,-6-3 0 0,-7 5-8 0,-3 0 0 16,-5-2 0-16,-3-3 8 0,-5 5-8 0,0 0 8 16,-8 0-8-16,0 0 8 0,-8 0-8 0,0 0 0 15,0 0-10-15,0 0-721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5:19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3072 2621 403 0,'0'0'36'0,"0"0"-36"15,0 0 0-15,0 0 0 0,0 0 107 0,0 0 14 16,0 0 3-16,8-3 1 0,2 3-65 0,-4-4-14 16,2 4-2-16,0 0-1 0,-1 0-12 0,1 0-3 15,3 0 0-15,-3 0 0 0,2-3-4 0,1 3 0 16,2 0-1-16,-2 0 0 0,5 0 4 0,-6 0 1 15,6 3 0-15,3-3 0 0,-1 0-4 0,1 0 0 16,-9 0 0-16,9 0 0 0,-1 0-12 0,1 0-2 16,-1 0-1-16,4 4 0 0,-1-4 2 0,0 0 0 15,3 0 0-15,0 0 0 0,-1-4 1 0,1 4 0 0,3 0 0 0,-1 0 0 16,1 0-4-16,-1 0-8 0,3 0 12 0,0-3-4 16,3-1-8-16,0 4 0 0,-1 0 0 0,1-3 0 15,0 3 0-15,0-4 0 0,-1 8 0 0,-4-8 8 16,5 4-8-16,-1 0 8 0,1 0-8 0,0 0 8 15,2 0 3-15,-2 0 0 0,5 0 0 0,-2 4 0 16,-4-4-3-16,4 0-8 0,-1-4 12 0,0 4-4 16,4 0-8-16,-1-5 12 0,2 3-12 0,1-3 12 15,2-2-12-15,-2 4 0 0,0-4 0 0,-1 0 0 16,1 0 0-16,-3-2 0 0,0 2 0 0,0 0 8 16,-2 4-8-16,-1-4 0 0,0 3 0 0,1-3 0 15,2 7 0-15,-3-5 8 0,-2 3-8 0,-3 2 0 16,-3 2 17-16,4 3-1 0,-4-5-1 0,0 4 0 15,1-1 9-15,-1-3 3 0,1 4 0 0,-1-1 0 0,3 1-27 0,3-1 0 16,0 1 8-16,0-1-8 0,-3 1 0 0,3-4 8 16,-6 3-8-16,0 2 8 0,1-5-8 0,-3 0 0 15,0 4 0-15,-1-4 0 0,1 0 0 0,-3 3 0 16,-2-3 0-16,-1 0 0 0,1 0 0 0,-3-3 8 16,0 3-8-16,0-4 0 0,-1 4 15 0,1 0-3 15,-3 0 0-15,1 0 0 0,-6 0-12 0,5-5 9 16,-3 5-9-16,1 0 8 0,-3 0 4 0,0 0 0 15,0 0 0-15,-8 0 0 0,8 0-12 0,-8 0 10 16,0 0-10-16,5-3 10 0,-5 3-10 0,8-4-9 16,-5 1 9-16,-3 3-578 15,0 0-108-15</inkml:trace>
  <inkml:trace contextRef="#ctx0" brushRef="#br0" timeOffset="2693.19">5622 4079 115 0,'0'0'10'0,"0"0"-10"0,0 0 0 0,0 0 0 16,0 0 324-16,0 0 62 0,0 0 13 0,0 0 2 15,0 0-330-15,0 0-71 16,8 0 0-16,3 0-15 0,0-7 15 0,2 2 16 16,3 3-3-16,2-3-1 0,1-2-12 0,2 0 0 0,0 0 0 0,3 0 0 15,0 0-18-15,-1 2 0 0,4-2 0 0,-1 0 0 16,-2 0 18-16,0 0 0 0,5 0 0 0,0 2 0 15,3 3 0-15,0-3 0 0,-1 3 0 0,1-3 0 16,3 3 0-16,4-3 0 0,-4 3 0 0,-1-3 0 16,0 3 20-16,1-3 7 0,-1-2 1 0,1 7 1 15,2 0 3-15,-3-5 0 0,0 3 0 0,4-3 0 16,1 3-20-16,-2-3-4 0,0-2-8 0,-2 5 12 0,-1-3-12 16,-2-2 0-16,2 0 0 0,-2 0 0 0,0 0 0 0,-1 0 9 15,-1 0-9-15,-1 2 8 0,0-2-8 0,-3 2 0 16,-2-2 0-16,-3 5 0 0,0-3 8 0,-2 5-8 15,-3-2 12-15,-3 2-4 0,0-5 5 0,-2 5 1 16,-3 0 0-16,-3 0 0 0,3 0 8 0,-8 0 2 16,0 0 0-16,0 0 0 0,0 0 9 0,0 0 3 15,0 0 0-15,0 0 0 0,0 0-16 0,0 0-2 16,0 0-1-16,0 0 0 0,0 0-17 0,0 0 0 16,0 0 0-16,0 0 0 0,0 0 0 0,0 0-16 15,0 0 2-15,0 0-602 16,0 0-120-16</inkml:trace>
  <inkml:trace contextRef="#ctx0" brushRef="#br0" timeOffset="6378.8">3474 5965 864 0,'0'0'76'0,"0"0"-60"0,-5 0-16 0,5 0 0 0,-8 2 162 0,0-2 30 16,8 0 5-16,0 0 2 15,-3 5-180-15,-5-3-36 0,8-2-7 0,0 0-2 0,0 0 26 0,0 0 9 16,0 0 0-16,0 0 0 0,0 8 2 0,3 1 0 15,-3-2 0-15,0-7 0 0,8 2 6 0,0 5 2 16,2-2 0-16,1-3 0 0,2-2 9 0,-5 0 1 16,8 0 1-16,5 0 0 0,-8 0-4 0,9 0-1 15,-1-2 0-15,3 2 0 0,5-5-1 0,-3 3-1 0,3-3 0 16,6 3 0-16,-1-3-4 0,3 5-1 16,3-7 0-16,-1 3 0 0,-2 1-10 0,6-2-8 15,2-2 9-15,2 0-9 0,4 0 8 0,-1 0-8 0,3 0 0 0,-3 0 0 16,-2 0 16-16,2-5-4 0,-2 5 0 0,2 0 0 15,0 0 2-15,0 2 0 0,1 3 0 0,-6-3 0 16,-3 3 2-16,0-3 0 0,-2 5 0 0,2-2 0 16,-2-3-3-16,-3 5 0 0,3 0 0 0,-1-7 0 15,1 7-13-15,-3-7 8 0,0 2-8 0,-2 3 0 16,-4-3 17-16,4 3-2 0,-6-3-1 0,0 3 0 16,-5-3-14-16,0-2 0 0,-1 7 0 0,-4-7 0 15,-3 7 0-15,0-4-10 0,0 4 2 0,-3-3 0 16,-3 3 18-16,-2 0 4 0,0 0 1 0,-8 0 0 15,0 0-15-15,0 0 9 0,0 0-9 0,0 0 8 16,8 3 1-16,-8-3 0 0,0 0 0 0,0 0 0 0,0 0-9 0,0 0 0 16,0 0-12-16,0 0-676 15,0 0-136-15</inkml:trace>
  <inkml:trace contextRef="#ctx0" brushRef="#br0" timeOffset="7527.8">5964 5946 1810 0,'0'0'40'0,"0"0"8"0,0 0 1 0,0 0 3 0,0 0-42 0,0 0-10 0,0 0 0 0,0 0 0 15,0 0 0-15,0 0-11 0,0 0 3 0,0 0 0 16,5 0 8-16,0 0 0 16,6 0 0-16,2 0 8 0,0 0 2 0,6 0 1 0,7 0 0 0,3 0 0 15,1-7-2-15,4 7 0 0,3-4 0 0,5-4 0 16,1 6 1-16,4-5 0 0,-2 2 0 0,6-2 0 16,1 0-10-16,1 0 0 0,0 2 0 0,0-2 0 15,-5-2 0-15,2 2-16 0,-2-5 3 0,-1 5 0 16,-2 2 13-16,-2-2-11 0,-1 5 11 0,-2-3-10 15,-6-2 10-15,-2 7 0 0,0-7 0 0,-6 7 0 16,-5-4 12-16,0 1 2 0,-2 3 0 0,-1 0 0 16,-2 0 2-16,-3 0 0 0,-2-5 0 0,-3 5 0 15,0 0-7-15,-3 0-1 0,1 0 0 0,-6 0 0 16,0 0-33-16,0 0-7 0,0 0-2 0</inkml:trace>
  <inkml:trace contextRef="#ctx0" brushRef="#br0" timeOffset="10842.81">9723 819 1177 0,'0'0'52'0,"0"-7"11"0,0 7-51 0,-5-7-12 15,3 2 0-15,-4-2 0 0,4 0 35 0,-4 0 4 16,1 7 1-16,0-4 0 0,2 1-20 0,-2-4-4 0,-1 7-1 0,4-5 0 16,-3 3-2-16,2 2 0 0,-2-5 0 0,-1 5 0 15,1-7-13-15,0 7 0 0,-1-7 8 0,1 5-8 16,0-3 0-16,0 1 0 0,-3 4 8 0,0-3-8 15,0-2 12-15,2 3 0 0,-4 2 0 0,-1-5 0 16,1 5 8-16,-6 0 2 0,3-7 0 0,-3 7 0 16,0 0 3-16,0 0 1 0,-3 7 0 0,6-7 0 15,-3 5 10-15,3-5 3 0,-5 2 0 0,2 6 0 16,2-4-31-16,1 3-8 0,3 7 0 0,-1-9 0 16,1 2 0-16,2 3 0 0,0 1 0 0,2 3 0 15,1-2 0-15,0 2-12 0,2 5 12 0,0 0-12 16,1-3 12-16,2 3 0 0,0 0 0 0,0 2 0 15,0 0 0-15,2 1 0 0,1 3 0 0,0 1 0 0,-1 2 0 16,1 3 8-16,0 2 0 0,2 2 0 0,3 5-8 0,-3 0 0 16,1 3 0-16,-1 1-8 15,0 3 8-15,3 0 9 0,-3 7-1 0,1 0-8 0,-6 1 14 0,5-1-4 16,0 2-1-16,-2 1 0 0,-1 1-9 0,1-8 0 16,0 6 0-16,-3-6 0 0,2 4 0 0,-2-3 8 15,-2-8-8-15,2 1 0 0,2 3 0 0,-2-7 8 16,-5 7-8-16,2-7 0 0,1 3 0 0,-1-3 8 15,-5-7-8-15,3 4 0 0,0-4 10 0,-1-5-10 16,1 1 12-16,0-8-12 0,2 2 20 0,3-1-4 16,0-8 0-16,3 4 0 0,-3-8 4 0,5 6 1 15,-2-6 0-15,-1-3 0 0,1 0-9 0,2-2-1 0,3 2-1 0,0-7 0 16,3 0-10-16,-1 0-11 0,1-3 3 0,2-1 0 16,6-1 0-16,-1 3 0 0,3-6 0 0,1-3 0 15,1 4-14-15,4-5-2 0,2 5-1 16,0-7 0-1,0 7-23-15,6-7-4 0,2 2 0 0,2 2-744 0</inkml:trace>
  <inkml:trace contextRef="#ctx0" brushRef="#br0" timeOffset="11824.03">15436 826 1587 0,'-11'-11'70'0,"6"8"15"16,2-2-68-16,-2 3-17 0,0 2 0 0,2-5 0 15,3 5 16-15,0 0 0 0,-3-7 0 0,3 0 0 0,6 0-25 0,-1 3-6 16,3-4-1-16,3 6 0 0,-1-3 8 0,3-2 8 16,1 0-13-16,-1 0 5 15,-3 0-22-15,6 3-4 0,0-6-1 0,0 5 0 0,0-2 23 0,-3 0 4 16,0 5 8-16,1-3-13 0,-4 1 22 0,1 4 5 15,-3-8 1-15,0 6 0 0,0 2 17 0,-3 0 4 16,-5 0 1-16,8 2 0 0,0 3 20 0,0-2 4 16,0-3 1-16,-3 4 0 0,0 8-24 0,3-3-5 15,-3-2-1-15,1 1 0 0,-1 8-8 0,0-2-1 16,3 0-1-16,0 0 0 0,-3 7-22 0,1-2 0 0,2 7 0 0,-3-5 0 16,0 0 0-16,1 5 0 0,-4 7 9 0,1 0-9 15,-3 2 0-15,0 5 0 16,-3 5 0-16,3 2 0 0,-2 7 13 0,-1-2-4 0,-2 2-1 15,-1-4 0-15,4 4-8 0,2 2 8 0,-3 0-8 16,0 3 8-16,1-5-8 0,2 0 0 0,0-6 0 0,0 6 0 16,-3-7 0-16,3 4 0 0,3 3 0 0,-3-6 0 15,0-4 0-15,2-1 0 0,-2-3 0 0,0-1 0 16,0-3 8-16,-2 4-8 0,2-7 8 0,-3 4-8 16,3-1 11-16,-3-3-3 0,1-1-8 0,2-3 12 15,0-3-1-15,-3 2-1 0,0-2 0 0,1-5 0 16,2-2 0-16,-3-1 0 0,1-3 0 0,2-1 0 15,-6-3 14-15,4-1 4 0,2-5 0 0,-3 2 0 16,0-3-6-16,1-1-1 0,-4-3 0 0,6 0 0 16,-5 0 11-16,0-7 3 0,-6 7 0 0,1-7 0 0,-1 2-35 0,-2-2 0 15,-3 0 0-15,-5 0 0 0,2 0 0 0,-5 0 0 16,-2-1 0-16,0 4 0 0,2-3 0 0,-3 7 0 16,-2 0 0-16,0 0 0 0,-3 0 0 0,3 4 0 15,0-1 0-15,0 4-12 0,3-2-8 0,-1 2-2 16,3 0 0-16</inkml:trace>
  <inkml:trace contextRef="#ctx0" brushRef="#br0" timeOffset="21611.02">23820 953 748 0,'0'0'33'0,"-2"-2"7"16,2-7-32-16,0 9-8 0,0 0 0 0,0 0 0 0,0 0 112 0,0 0 20 15,0 0 4-15,0 0 0 0,0 0-100 0,0 0-21 16,0 0-4-16,0 0-1 0,0 0 12 0,2 9 2 16,-2-9 1-16,8 2 0 0,-8 10 15 0,8-3 2 15,-8-1 1-15,8 3 0 0,-5 3-9 0,2 5-2 16,-2-5 0-16,-3 5 0 0,5 2 0 0,-2 5-1 16,-1 2 0-16,-2 5 0 0,-2 3-3 0,2 8 0 15,-3-1 0-15,-2 4 0 0,5 4 3 0,-8 3 0 16,8 1 0-16,-8-1 0 0,3 4-15 0,-1-6-2 15,4 2-1-15,-4-4 0 0,4 1-1 0,-1 1 0 16,-2-10 0-16,5 6 0 0,0-8 0 0,0-1-1 16,0-6 0-16,0 3 0 0,0-3 1 0,0-8 1 15,-3 4 0-15,-2-3 0 0,5-1 4 0,0 1 1 16,-8-5 0-16,5 5 0 0,3-4 7 0,-8-4 2 0,6-1 0 16,-4 2 0-16,1-5-4 0,0-3-1 0,-3 4 0 15,-3-1 0-15,3-3-22 0,0-3 0 0,3 6 0 0,0-7 0 16,-3 0-10-16,5 0 10 0,-5 0-12 0,8-2 12 31,-2 2-64-31,-4-3-5 0,6-1-2 0,0-3 0 16,0 0-79-16,0 0-16 0,0 0-3 0</inkml:trace>
  <inkml:trace contextRef="#ctx0" brushRef="#br0" timeOffset="23420.88">18381 3202 633 0,'0'0'56'0,"0"0"-44"0,0 0-12 0,0 0 0 16,0 0 85-16,0 0 15 0,0-5 4 0,0 5 0 16,0-7-46-16,0 7-9 0,2-2-1 0,-2 2-1 15,0 0-19-15,0 0-3 0,0 0-1 0,0 0 0 16,0 0 11-16,0 0 1 0,0 0 1 0,0 0 0 15,6 2 8-15,-4 5 2 0,1 5 0 0,-3 2 0 16,2 0 0-16,-2 2 0 0,0 6 0 0,0-1 0 16,0 7-18-16,3 10-3 0,-3 2-1 0,0 7 0 15,3 2-17-15,-1 3-8 0,1 9 8 0,0-2-8 0,2 2 0 16,-2 5 0-16,2-5-9 0,0 5 9 0,-2-5-13 0,2 0 4 16,0-2 1-16,1 0 0 0,-1-3 8 0,0 3 0 15,1-5 0-15,-1 5 0 0,-2-10 0 0,-1 5 9 16,1-7-1-16,2 5-8 0,-5-5 16 0,3-2-3 15,-3 2-1-15,2-5 0 0,-2-2-12 0,0 0 8 16,0-5-8-16,-2 5 0 0,-1-2 9 0,3-5-9 16,-2 2 8-16,-1-2-8 0,0 0 12 0,1-5-4 15,2 0 0-15,0-2 0 0,0-7-8 0,2 2 0 16,4-7-10-16,-4-2 10 16,6-5-65-16,0-2-7 0,0-3-2 0,3-9-694 0</inkml:trace>
  <inkml:trace contextRef="#ctx0" brushRef="#br0" timeOffset="24154.91">23405 3103 1360 0,'0'0'60'0,"0"0"13"0,0 0-58 0,0 0-15 0,-8 0 0 0,8 0 0 16,0 0 12-16,0 0 0 0,-3 7 0 0,3-7 0 15,0 0 6-15,-2 5 1 0,-3 2 0 0,2 0 0 16,-2 7 23-16,2 5 5 0,-2-1 1 0,2 4 0 15,-5 6 3-15,0 2 1 0,-2 6 0 0,2 4 0 16,0 0-21-16,2 11-4 0,-7-1-1 0,8 4 0 16,0 0-17-16,-3 5-9 0,0-5 10 0,-3 0-10 15,3 5 12-15,6 2-3 0,-6-7-1 0,0 0 0 16,8-2 6-16,-6 2 1 0,1-7 0 0,-3 0 0 16,0 0 9-16,6 0 1 0,-6-2 1 0,0 2 0 0,-3-5 3 0,3 3 1 15,0-3 0-15,6-2 0 0,-6 0-2 0,-3 0 0 16,0 0 0-16,-2 0 0 0,3 0-4 0,-1 0-2 15,-5-7 0-15,8 2 0 0,-2-2-2 0,2-2-1 16,0-8 0-16,3 3 0 0,-1 0-19 0,-2-5-19 16,3 0 4-16,0 3 1 0,2-8 2 0,-2 1 1 15,2-1 0-15,-2-4 0 16,2 0-24-16,3-3-5 0,0-4 0 0,0-5-980 0</inkml:trace>
  <inkml:trace contextRef="#ctx0" brushRef="#br0" timeOffset="26132.02">5099 4989 921 0,'-16'0'40'0,"10"5"10"0,-2-3-40 0,0-2-10 0,-2 5 0 0,2-3 0 15,0-2 31-15,0 0 4 0,0 0 1 0,3 5 0 16,0-5-28-16,-1 0-8 0,1-5 0 0,0 5 0 15,5 0 8-15,-3 0-8 0,-2 0 0 0,-1 5 0 16,6-5 8-16,-5 0-8 0,0 2 0 0,-3 3 0 16,3-3 10-16,-1 5-10 0,4 3 8 0,-4-1-8 15,-4-2 25-15,2 5 0 0,-3-5 0 0,3 7 0 16,-2 0-5-16,2-2-2 0,0 2 0 0,-3 0 0 16,3-2-18-16,0 2 0 0,1 0 8 0,1-2-8 15,1-3 0-15,0 3 10 0,2 2-10 0,0 0 8 0,-2-2 6 0,2 2 1 16,1 0 0-16,-1 5 0 0,0 0 10 0,3-3 3 15,0 8 0-15,-2-3 0 0,-1 0-17 0,3 5-3 16,-2 0-8-16,2-5 12 0,0 7-12 0,0-2 0 16,0 0 8-16,2 0-8 0,1-5 0 0,-3 5 0 15,0-5 0-15,0-2 0 0,2 2 8 0,1 0-8 16,-3-2 11-16,3 2-11 0,-1-2 27 0,1 2-2 16,-3-7 0-16,0 5 0 0,5-5-7 0,-2 0-2 15,2 5 0-15,-2-5 0 0,2-2-1 0,1 2-1 16,1 0 0-16,1-2 0 0,0 0-14 0,3 2 9 15,0-5-9-15,2 3 8 0,-3 2-8 0,4-7 0 16,1 5 0-16,1-5 0 0,3 0 0 0,-1 5 0 16,1-3 0-16,-1-4 0 0,4 2 0 0,-4-4 0 0,1 1 0 0,-4-1 0 15,4 1 0-15,-3 1 0 0,-3-3 0 16,0-2 0-16,3-2 0 0,-3-3 0 0,1-2 0 0,-1 3 8 16,3-6 0-16,0-2-8 0,-3-2 12 0,3 0-4 15,-6-5 4-15,6 0 1 0,-3-2 0 0,6 3 0 16,-1-4-1-16,1 1-1 0,-3 0 0 0,2-3 0 15,1 8-1-15,-3-3 0 0,0-2 0 0,0 2 0 16,-3 0-10-16,-3-2 10 0,4 2-10 0,-4-2 10 16,-2 0-10-16,3 2 10 0,-3-2-10 0,0-5 10 15,-3 5-1-15,0 2 0 0,0-7 0 0,-2 3 0 16,0-1 3-16,-1 1 1 0,-2-1 0 0,3-4 0 16,0 7-3-16,-3-5-1 0,0 0 0 0,0 0 0 15,-3 5 3-15,-2-5 1 0,-1 5 0 0,1 2 0 0,-3-2 12 0,0 2 3 16,0 3 0-16,-2-3 0 0,-1 5 12 15,-2 2 2-15,-3-2 1 0,0 0 0 16,0 2-27-16,0-2-6 0,1 7-1 0,-7-5 0 0,1 5-9 0,3-2 10 16,2-3-10-16,0 0 10 0,-5 5-10 0,2-2 0 15,3-3 0-15,1 0 0 0,-1-2 0 0,0 7 0 16,0-2 0-16,-3-3 0 0,1 5 8 0,-1 2-8 16,1-2 0-16,-3 7 8 0,-1-2-8 0,-1 4 10 15,-4 3-10-15,1-3 10 0,-1 5-10 0,1 5 0 16,5 2 0-16,-1 0 0 0,-1 5 0 0,-1 0 0 15,3-3 0-15,0 8 0 0,2-3-16 0,0 0 4 16,4 5 0-16,1-5 1 0,4 5-1 0,2-5 0 0,0 3 0 0,5-1 0 31,6 1-120-31,0-1-25 0</inkml:trace>
  <inkml:trace contextRef="#ctx0" brushRef="#br0" timeOffset="28735.32">20087 7353 806 0,'-5'0'36'0,"2"0"7"0,-2 0-35 0,2 0-8 0,1 0 0 0,-1 0 0 16,3 0 96-16,0 0 16 0,0 0 4 0,0 0 1 15,0 0-95-15,0 0-22 0,0 0 0 0,11 0 0 16,-1 0 32-16,3 0 6 0,1 0 2 0,2-3 0 16,5 3 12-16,0-4 4 0,5 4 0 0,1 0 0 15,2-3-10-15,3-1-2 0,5 4 0 0,2-7 0 16,4 7-20-16,-1 0-5 0,3 0-1 0,3 0 0 15,-1 0-18-15,6 0 8 0,3 0-8 0,-1 4 0 16,-2-1 0-16,0-3 0 0,3 4 0 0,-3-1 0 16,0-3 0-16,-1 0 0 0,4 0 0 0,0 0 0 15,-4 0 8-15,1-7-8 0,3 4 0 0,-3-1 0 16,2-4 11-16,-4 4-11 0,-1-3 10 0,-5 0-10 0,0 4 12 16,-3-1-4-16,-5-3-8 0,6 7 12 0,-6-8-12 15,-6 8 9-15,1-4-9 0,-5 1 8 0,-1 3-8 0,-2 0 0 16,0 0 9-16,-6 3-9 0,1-3 0 0,-3 4 0 15,-3-4 0-15,0 0 0 16,-2 8-46-16,-3-8-4 0,0 0-1 0,-8 0-727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5:59.0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5562 12379 806 0,'-8'-15'72'0,"5"8"-58"0,0 3-14 0,3-3 0 15,-2 4 290-15,2-1 55 0,2-3 11 16,1 4 3-16,-3 3-278 0,3-5-55 15,-3 5-11-15,0 0-3 0,8 0 32 0,-3 0 7 0,3 5 1 0,0 2 0 16,0 3-15-16,-3-3-2 0,0 7-1 0,3 2 0 16,-3-2-16-16,1 1-3 0,-1 6-1 0,-2-3 0 15,-3 4-6-15,0-8 0 0,0 5-8 0,2-5 12 16,-4 0-12-16,4-2 9 0,-2 2-9 0,0-7 8 16,0 0-8-16,0-7 0 0,0 0 0 0,0 0 8 15,0 0-8-15,0 0 0 0,6-7-10 0,-1 0 10 16,0-7-38-16,1-1-2 15,-1-3 0-15,3 4 0 0,0-5-17 0,0 5-4 0,0-5-1 0,2 5 0 0,-2 0 30 16,-3 7 5-16,3-5 2 0,-2 5 0 0,2 4 25 16,-3-1 0-16,-5 4 0 0,0 0 0 0,0 0 24 0,2 7 4 15,9 0 1-15,0 5 0 16,-3 2-1-16,2 0 0 0,-2-3 0 0,3 4 0 0,2-4-28 0,3-1 0 16,0 2-8-16,0 2 8 0,-1-3 0 0,1-4 0 15,0 1 8-15,0-8-8 0,0 2 0 0,-3-2-8 16,-2 0-1-16,-1-2 0 0,1-3-7 0,-3-2-2 15,-3 4 0-15,0-8 0 0,-2 4 18 0,0-8 0 16,-1 4 8-16,-2 1-8 0,-2-1 16 0,-1-4-2 16,-2 4-1-16,-1 4 0 0,1-7 10 0,3 2 1 15,-4 5 1-15,1 0 0 0,0-3-3 0,-1-2-1 16,4 5 0-16,-4 0 0 0,4 0-7 0,-1 3-2 0,0-3 0 16,3-1 0-16,0 4-4 0,0 4 0 0,0 0-8 0,0 0 12 31,0 0-122-31,0 0-25 0,11-3-5 0</inkml:trace>
  <inkml:trace contextRef="#ctx0" brushRef="#br0" timeOffset="850.76">6313 12367 1670 0,'-8'-7'148'0,"5"4"-118"0,-2-1-30 0,0-3 0 16,0 0 97-16,2 0 14 0,-5-1 2 0,5-3 1 15,-2 4-35-15,2 0-7 0,-2 0-2 0,0 0 0 16,2 2-45-16,0 2-9 0,-2-4-1 0,0 7-1 16,5 0-23-16,-3-4-5 0,-2 4-1 0,2 4 0 15,-2-1-9-15,0 1-1 0,2 8-1 0,0-2 0 0,3-3 6 0,0 0 0 16,3 9 1-16,0-6 0 0,2 4 4 0,3-3 1 16,0 4 0-16,2-1 0 15,1-7-30-15,0 5-7 0,-1 2-1 0,3-7 0 16,1 0-7-16,-1-3-1 0,-3-1-1 0,4 1 0 0,-4-4 34 0,1-4 7 15,-3 4 2-15,0-3 0 0,-6-1 18 0,4-3 8 16,-4 0-8-16,-2 0 12 0,0 0 12 0,-2-5 1 16,2 5 1-16,-6-7 0 0,4 2-15 0,-6 2-3 15,3-1-8-15,-1-3 12 16,-2 6-31-16,0-3-6 0,0 4-2 0,0 0 0 0,1 0 10 0,1 0 1 16,-2 2 1-16,3 2 0 0,0 3 15 0,5 0 0 15,-6 3 0-15,6-3 0 0,0 5 0 0,3 2 15 16,0 0-3-16,2 0-1 0,-2 0 1 0,2 0 1 15,0 5 0-15,3-5 0 0,-3 0-13 0,3 0 0 0,3-3 0 0,-3 3 0 32,3-4-36-32,-4 2-9 0,1-1-3 0,3-1 0 15,-3-6-77-15,3-1-16 0,-4 4-3 0,-1-8-1 16,2 4 39-16,-3-3 8 0,-2 0 2 0,2 0 0 0,0 0 111 0,-2-1 22 0,-1-3 5 0,-2 8 1 16,0-4 81-16,0-4 16 0,0 4 3 0,3 2 1 15,-6 2-32-15,3-1-7 0,3-3-1 0,-3 7 0 16,0-3-29-16,0-1-7 0,0 4 0 0,3 0-1 15,5 0-31-15,-3 0-7 0,-5 0-1 0,8 4 0 16,0-1-13-16,0 4-3 0,0-3-1 0,0 4 0 0,2-1-11 16,1 0 0-16,-3 0 0 0,0 0 0 15,-6-3 0-15,6 8 0 0,0-5 0 0,0 0 0 0,-3 0 0 16,1 0 0-16,2 0 0 0,0 1 0 0,0 3 0 0,0-4 0 16,-1-4 8-16,1 4-8 0,0-3 0 0,3 4 0 15,0-8 0-15,-1 0 0 0,-2 7 8 16,3-7 0-16,-3 0 0 0,-1-7 0 0,4 7 4 0,-3-8 1 15,0 4 0-15,0-3 0 0,0-7-3 0,0-1-1 16,0 4 0-16,-3-6 0 0,3-6-9 0,-3 9 0 16,3-15 9-16,-3 4-9 0,1-1 0 0,-1-3 0 15,-2-3-12-15,2 3 4 0,0-4-12 0,-2-4-1 16,-3 1-1-16,3 4 0 0,-1 3 10 0,-2 3 1 16,-2 1 1-16,2 3 0 0,0 8 22 0,-3 3 5 0,0 1 1 0,1 5 0 15,-4-2 16-15,1 10 3 0,-3 1 1 16,3 3 0-16,-3 5-9 0,3-2-1 0,-1 8-1 15,4 1 0-15,-4 2-4 0,6 1-1 0,0 3 0 0,6-3 0 16,-4 4-14-16,6-1-8 0,0-3 8 0,3 3-8 16,2-3 0-16,0 3 0 0,3-3 0 0,0-4 8 15,2 4-21-15,1-8-4 0,-6 2-1 0,6-2 0 32,5-4-119-32,-1 1-24 0,1-3-5 0,0-1-1 15,-3-3 19-15,3-1 3 0</inkml:trace>
  <inkml:trace contextRef="#ctx0" brushRef="#br0" timeOffset="1240.51">7289 12242 1627 0,'3'-12'72'0,"0"8"15"16,-3-3-70-16,2 0-17 0,-2-8 0 0,3 8 0 16,-3-7 142-16,0 3 25 0,-3-4 5 0,1 4 0 15,-1-3-70-15,-2-1-14 0,2 4-4 0,-2-3 0 0,-1-1-33 16,1 1-7-16,0 7-2 0,0 0 0 0,-3-4-31 0,-3 3-11 16,3 4 0-16,-3 1 9 0,4-1-9 0,-4 4 0 15,3 0-12-15,0 4 12 0,-2 3-21 0,-1 1 3 16,3-1 1-16,-3 7 0 0,3-3 7 0,3 4 2 15,-5 6 0-15,4-2 0 0,1 2 8 0,0 2-8 16,2 1 8-16,3 2-8 0,3-5 8 0,-1 5 0 16,4-5-9-16,-1 2 9 15,3-2-26-15,2-6-1 0,1-1 0 0,0-3 0 16,-1 1-18-16,1-9-4 0,2 1-1 0,0-8 0 0,-2 1 23 0,-1-6 5 16,-2-1 1-16,3-4 0 0,2-5 21 0,-2 1 0 15,-1-3 0-15,-4-1 0 0,2-4 0 0,0-2 8 16,-6-2 0-16,3 1 0 0,-2-3 1 0,-3-4 0 15,-3-4 0-15,-2-4 0 0,3 1-23 0,-4-8-5 0,1 3-1 0,-3 1 0 16,3 0 2-16,-3 12 0 0,2 2 0 0,4 3 0 16,-3 8 43-16,-1 8 9 0,1 0 2 0,0 7 0 15,5 2 4-15,0 5 0 0,-3 8 1 0,3 3 0 16,0 3-10-16,3 12-3 0,-3 2 0 0,2 5 0 16,4 3-7-16,-1 4-1 0,0 4-1 0,3 3 0 15,3 0-100-15,2-2-20 16</inkml:trace>
  <inkml:trace contextRef="#ctx0" brushRef="#br0" timeOffset="2376.46">4916 2520 576 0,'0'0'25'0,"0"0"6"0,0 0-31 0,0 0 0 0,3-3 0 0,2-1 0 15,0-3 121-15,0 2 19 0,-2-2 3 0,0 0 1 16,-3 4-13-16,2-4-3 0,1 0 0 0,2-2 0 15,-2 2-21-15,2 4-5 0,-2-4-1 0,2 3 0 16,-5-3-8-16,3 4-1 0,-6-6-1 0,3 2 0 16,0 4-21-16,-2-1-4 0,-1-3-1 0,0 0 0 15,1 0-27-15,-4 2-6 0,1 3 0 0,-3-6-1 16,-2 4-22-16,-1 4-9 0,0-3 8 0,-2 3-8 16,0 3 0-16,-3 1 0 0,3 6-14 0,-3 2 5 15,3 2 9-15,-1 0-13 0,4 5 5 0,-1-1 8 16,3 4 0-16,-2-1 0 0,2-2 0 0,3 2 0 0,2 2 8 0,0-6-8 15,3 2 0-15,3-5 8 0,2-3-8 0,3-3 0 16,0-1 0-16,3-7 0 0,2 0-12 0,-3-7 3 16,6-1 0-16,-2-6 0 0,1-4 9 0,1-1-13 15,-2-2 5-15,1 2 8 0,-4-9 0 0,0 6 0 16,-1-4 0-16,-2 1 8 0,0 6-8 0,-3 5 0 16,1-7 0-16,-4 9-11 0,1 5 11 0,0 0 0 15,-6 0 0-15,3 7 8 0,0 0 8 0,0 0 1 16,0 0 1-16,0 0 0 0,-3 7 11 0,1 0 3 15,-1 0 0-15,3 5 0 16,0-1-32-16,11 13-8 31,10 16-1-31,-3-7 0 0,-4-12 9 0,1-2 0 16,-4-5-9-16,2-7 9 0,-5-2-15 0,3-1 2 16,-1-1 0-16,-2-6 0 0,3-1-3 0,-3-4-1 15,-3 1 0-15,3 0 0 16,0-4-94-16,-3-3-18 0,1 2-4 0,-1 2-1 0</inkml:trace>
  <inkml:trace contextRef="#ctx0" brushRef="#br0" timeOffset="3668.99">5371 2287 1440 0,'-3'-7'128'0,"3"7"-103"15,0 0-25-15,-2-7 0 0,2 0 136 0,-3 0 21 16,0-5 5-16,1 5 1 0,2 0-66 0,0 0-13 16,-3 0-2-16,1 0-1 0,-1-1-9 0,0 1-3 15,-5 3 0-15,3 4 0 0,-6-3-31 0,3 3-6 16,1 0-2-16,-4 3 0 0,-2-3-30 0,2 7 0 16,-2 5 0-16,5-5 0 0,-3 4 16 0,3-1-4 15,3 2 0-15,-3 2 0 0,0 0-12 0,6-3 0 16,-1 4 0-16,3-1-10 0,3 0 10 0,-1-2-13 15,4-1 5-15,4-4 8 0,1 0-15 0,2-4 5 16,3-3 1-16,-3-3 0 16,3-1-22-16,0-3-4 0,-3-7-1 0,3 2 0 0,0-2 20 0,0 4 3 15,-6-1 1-15,4-1 0 0,-4 2 12 0,1-1 16 16,-3 4-3-16,-3 4-1 0,0-1 4 0,0-1 0 16,-5 5 0-16,0 0 0 0,0 0 19 0,8 5 4 0,0 2 1 0,0 0 0 15,0 0-32-15,3 4-8 0,-3 4 0 0,2-1 0 16,4 0 0-16,-4 5 0 0,1-1 0 0,-1 4 0 15,4-1-13-15,-4-2-4 0,-2 2-1 0,-3-2 0 16,1 2-6-16,-4-2 0 0,-2 2-1 0,-2 0 0 16,-1-2-24-16,-2 2-5 0,-3-2-1 15,0-1 0-15,-3-3-40 0,1-1-8 16,-4-7-1-16,1 4-1 0,-3-8 18 0,0 2 4 16,-5-3 1-16,3-2 0 0,2-2 66 0,-3-3 16 0,-2 2 0 0,3-4 0 15,7 0 55-15,1-4 14 0,2-1 3 0,2 2 1 16,4-1-2-16,2-3-1 0,2 2 0 0,4-2 0 0,-1 0-29 0,5-1-5 15,6 1-2-15,3-4 0 0,-1 6-20 0,6-2-4 16,-3-3-1-16,6 1 0 0,-3 6 18 0,-1-4 3 16,1 2 1-16,3-2 0 0,-3 3-12 0,2-3-3 15,-2-1 0-15,2 4 0 0,-2-8-4 0,-3 5 0 16,-2-3-1-16,2 1 0 0,-3 2 1 0,-2 0 1 16,-2-5 0-16,-4 5 0 0,-5 0-3 0,1-1-1 15,-1 4 0-15,-5-3 0 0,0 2-9 0,-5 5 12 16,2-3-12-16,-5 3 12 0,0 3-21 0,-2 1-4 15,-1 3-1-15,-2 3 0 0,0 4-1 0,-3 0 0 16,2 0 0-16,1 4 0 0,0 4 15 0,2-1 0 16,3-3 12-16,1 8-12 0,1-2 10 0,4-1-10 15,-1-2 8-15,6 0-8 0,-1-4 0 0,4 2 0 16,1-1 0-16,4-8 0 0,2 4 0 0,1-7-12 16,-4 0 4-16,6 0 8 0,-3-7-12 0,3 0 12 15,0 0-10-15,0 0 10 0,2-1 0 0,-2-3 0 0,-3 1 0 16,3-1 0-16,-2-1 0 0,-4 5 10 0,3-3 0 0,-5-1 0 15,0 4 12-15,0-1 2 0,0 1 1 0,0 3 0 16,0-3-5-16,3 0 0 0,-3 0-1 0,-1-1 0 16,-1 1-19-16,2 3 10 0,0 4-10 0,0-3 8 15,0-1-8-15,-1 1 0 0,-1 3 0 0,2 0 0 16,0 0 0-16,0 3 0 0,-3 1 0 0,0-1 0 16,3 1 0-16,-3 3-17 0,-2 5 4 0,2-5 1 15,-2 0-7-15,0 0-1 0,-6 0 0 0,3 5 0 16,0-5 20-16,3 0-10 0,-3-7 10 0,0 3-8 0,0-3-4 0,0 0 0 15,0 0 0-15,5 4 0 16,0-4-13-16,0-4-3 0,3-3-1 0,0 0 0 16,0-8-11-16,-2 8-3 0,-1-4 0 0,0-3 0 15,3-1 25-15,0 4 5 0,0 1 1 0,-3-1 0 0,3 3 12 0,0-3 0 16,-3 8 0-16,3-4-9 0,3 3 33 0,-3 4 8 16,2 0 0-16,-2 0 1 0,3 0 0 0,-3 0 0 15,3 4 0-15,-1 3 0 0,-2 0-14 0,3 0-3 16,-1 5-1-16,1-2 0 0,-1 4-3 0,-2-3-1 15,3 4 0-15,-1-1 0 0,1-3-11 0,0 4 0 16,-1-4 0-16,1-1 8 0,-3-3 0 0,2 5 0 16,1-8 0-16,-1-1 0 0,1 1-8 0,0-4 0 15,-1-4 0-15,-2 1-11 0,3-8 28 0,-1 3 6 16,-2-6 1-16,0 0 0 0,0-5-10 0,0 5-2 0,-3-5 0 0,1-6 0 16,-4 3 7-16,4-3 1 15,-1-1 0-15,0-3 0 0,-5 1 9 0,0 2 3 0,3-7 0 0,-3 5 0 16,-3-2-10-16,3 1-2 0,3 4 0 0,-3 3 0 15,-3 4-10-15,3 3-2 0,-5 1-8 0,5 3 12 16,-3 4-12-16,3 4 9 0,0 3-9 0,0 0 8 16,0 0-8-16,0 3-11 0,0 8 3 0,3-1 0 15,-3 9 8-15,3-1 0 0,2 4 8 0,0 3-8 16,0 4 0-16,1 1 0 0,2-2 0 0,0 5 0 16,2 0 0-16,3 0 0 0,1-5 0 0,-1 5 8 31,3-4-8-31,8-4 0 15,13 8 0-15,-6-11 0 16,-7-11-60-16,-5-11-14 0,-1-11-2 0,-2-4-781 16,-3-6-156-16</inkml:trace>
  <inkml:trace contextRef="#ctx0" brushRef="#br0" timeOffset="3781.69">6480 1889 2534 0,'0'0'225'0,"0"0"-180"15,8 7-36-15,5-4-9 0,8 1 0 0,3-4 0 16,2 0-10-16</inkml:trace>
  <inkml:trace contextRef="#ctx0" brushRef="#br0" timeOffset="4476.43">8020 11680 115 0,'-24'-5'0'0,"18"5"10"0,6 0-10 0,-5-4 0 0,-5 1 0 0,2 3 0 15,0-4 404-15,2 4 80 0,4 0 15 0,-6-3 3 16,3-1-304-16,5 4-61 0,0 0-12 0,0 0-2 15,-6 0-51-15,6 0-9 0,0 0-3 0,6 7 0 0,-4 4-35 0,3 3-7 16,1 1-2-16,-4 3 0 16,1 8 0-16,-3 0-1 0,-3 2 0 0,1 8 0 0,2-3-6 0,-6 4-1 15,-4-2 0-15,-1 5 0 0,3-7-8 0,-2 7-11 16,-6-7 3-16,0 3 0 16,0-6-92-16,3-2-17 0,5 1-4 0,-3-11-954 15</inkml:trace>
  <inkml:trace contextRef="#ctx0" brushRef="#br0" timeOffset="5226.92">8115 12045 1440 0,'-19'7'64'0,"19"-7"12"0,6 4-60 0,-4 8-16 0,-4-2 0 0,4-3 0 15,9 4 112-15,-3-4 20 0,-8 0 4 0,0 1 1 16,8-1-57-16,0 0-11 0,7 0-2 0,-7-7-1 16,-8 0-19-16,11 4-4 0,5-4-1 0,-3 0 0 15,-13 0-13-15,11-4-2 0,2 1-1 0,0-1 0 16,-2-3 8-16,-3 0 2 0,-3-5 0 0,6 2 0 16,-1-1-15-16,-5-4-2 0,-7 1-1 0,4 3 0 15,9-3-9-15,-8-5-1 0,-6 5-8 0,-2-3 12 16,5 1-12-16,-3 6 0 0,-2-2 0 0,-1 5 0 15,-4 0-11-15,2 7-8 0,3 0-1 0,-9 7-1 0,-9-2 6 16,7 5 2-16,13 1 0 0,-7 3 0 0,-6 1 4 0,2-1 1 16,4 4 0-16,5-3 0 15,2 3 8-15,-2-4 0 0,-1 1 0 0,9-1 0 0,5 2 0 16,-3-6 0-16,-2 4 0 0,2-7 0 0,11 2-19 0,-3-6-1 16,3 1-1-16,-3-8 0 15,1 4-7-15,4-8 0 0,1 1-1 0,-1 3 0 0,-5-6 12 0,3-1 2 16,0-4 1-16,0 4 0 0,-8-3 14 0,2-1 0 15,4 4 0-15,-4-3 0 0,1-5 0 0,-3 5 10 16,0 0-2-16,0-1 0 0,5 4 23 0,-2-3 4 16,-9 4 1-16,9-2 0 0,-1 1-9 0,1 4-2 15,-6 0 0-15,3 4 0 0,3-2 0 0,-3 5 0 16,2 0 0-16,-4 0 0 0,-6 0 7 0,5 8 2 16,5-1 0-16,-2 7 0 0,-8-3-21 0,6 4-4 15,2-1-1-15,-6 4 0 0,-4 1 4 0,2-5 0 16,0 8 0-16,0-8 0 0,5 2-4 0,-5-2 0 15,-5 0 0-15,5-4 0 0,5 2-8 0,-2-5 0 0,-9 0 0 0,4-3 0 16,2-4 8-16,0 0 0 0,0 0 0 0,0 0 0 16,-3-4-8-16,3-3-14 0,5-8 3 0,-2 4 1 31,-6-3-13-31,9-1-2 0,4-3-1 0,1 1 0 16,-6-6-15-16,3 6-3 0,5-2-1 0,0 1 0 0,1-4 21 0,-4 11 4 0,1-3 0 0,2 4 1 15,-2-2 19-15,-1 8 0 0,-2 1 0 0,0-1 0 16,5 4 0-16,-2 0 0 0,-3 4 0 0,0-1 0 15,2 6 12-15,-2 1 5 0,0-3 2 0,3 4 0 16,-1-1-2-16,-2 1 0 0,3 4 0 0,-3-4 0 0,2 3 9 0,-2-2 2 16,0-2 0-16,3 1 0 0,-3 4-28 0,0-4 0 15,0-1 0-15,-3 1 0 0,3-4 12 0,0 1-4 16,0-4 0-16,0-1 0 16,-3 1-99-16,3-4-20 0,-3 0-4 0,-2-4-989 15</inkml:trace>
  <inkml:trace contextRef="#ctx0" brushRef="#br0" timeOffset="5500.46">8885 11807 2070 0,'0'0'92'0,"0"0"18"0,0 0-88 0,2 2-22 16,4-2 0-16,-1 5 0 0,0-3 72 0,1 3 9 16,4 2 3-16,1-4 0 0,-1 4 9 0,1 4 3 0,2-4 0 15,-2 5 0-15,2-2-68 0,-3 1-14 0,6 4-2 0,-2-1-1 16,1-3-11-16,1 3 0 0,-2 1 0 0,-1-4 0 15,-3 1 10-15,4-2-10 0,-4 1 12 0,1-1-12 16,-1-6 15-16,-2 3-4 0,0-7-1 0,0 0 0 16,0 0-2-16,-3 0 0 0,3-7 0 0,-2-4 0 15,-1 4 0-15,0-8 0 0,-2 1 0 0,2-4 0 16,-2-4 16-16,-1-3 2 0,1 3 1 0,0-4 0 16,2-2-11-16,0-2-3 0,-2 6 0 0,0 1 0 15,-1 1-58-15,4 1-12 0,-1 2-3 0,-3 1-1222 16</inkml:trace>
  <inkml:trace contextRef="#ctx0" brushRef="#br0" timeOffset="9355.7">8535 5064 1083 0,'14'0'48'0,"-14"0"10"0,0 0-46 0,0 0-12 0,0 0 0 0,0 0 0 16,0 0 37-16,0 0 6 0,-6 5 1 0,6-5 0 15,6 0-19-15,-6 0-3 0,0 0-1 0,0 0 0 16,10 0 1-16,1 2 0 0,-6 3 0 0,3-5 0 15,3 0 18-15,2-5 4 0,0 3 1 0,0-3 0 16,1 5-34-16,4 0-11 0,1 0 0 0,2 0 0 16,-5 0 36-16,5 0 0 0,-3-2 0 0,4-3 0 15,-1 5 0-15,3-2 0 0,2 2 0 0,0-5 0 16,1 3-20-16,2-3-4 0,0-2-1 0,0 5 0 16,3-3 5-16,0 0 0 0,-1 3 1 0,1-3 0 15,0 3 5-15,-3-3 1 0,0 3 0 0,3-3 0 0,0 5 2 0,-1-2 1 16,1-3 0-16,-3 3 0 0,0-3-7 0,0 5-2 15,-5-7 0-15,0 7 0 0,-3-5 1 0,-2 5 0 16,-1-2 0-16,-4-3 0 0,-1 5 13 0,-5 0 2 16,2 0 1-16,-10 0 0 0,8 0-10 0,-2 0-1 15,-1-2-1-15,-5 2 0 0,0 0-9 0,2-7-1 16,-2 2-1-16,0-2 0 0,0 0-11 0,0-5 12 16,0 5-12-16,3-7 12 0,-3 0-12 0,3 0 0 15,-3-5 0-15,2 0 8 0,1-4-8 0,0-3 0 16,-1-7 0-16,1 0 0 0,0 5-17 0,-1-10 4 15,1-2 1-15,-3 0 0 0,0-7 12 0,0 5 0 16,3-10 0-16,-3 3 0 0,0-3 0 0,0 5-9 16,2 0 9-16,-2 0 0 0,3-5 0 0,-1 3 0 15,-2-3 0-15,3 5 11 0,-3 0 13 0,3 5 2 0,-1-3 1 0,1 10 0 16,-3-5 5-16,0 2 0 0,3 5 1 0,-3-2 0 16,0 2-10-16,2 5-3 0,-2-3 0 0,0 8 0 15,0-3-11-15,0 0-9 0,0 7 12 0,0 3-12 16,-2-3 8-16,2 5-8 0,0-5 0 0,-3 7 0 15,0 3 0-15,1-3 0 0,-1-2-13 0,-2 2 5 16,0 5 8-16,-1-2-12 0,-2 1 12 0,-2 1-12 16,-1-2-6-16,1 2-2 0,-6 0 0 0,0 5 0 15,-5-3 8-15,-6-2 0 0,1 4 1 0,-6-1 0 16,0 4 1-16,-2 0 0 0,2 0 0 0,-5 0 0 16,0 0 2-16,-3 4 0 0,-2-4 0 0,0 3 0 15,-3-3 8-15,0 4 0 0,-6-1-9 0,4 2 9 0,2 2 0 0,0-5 0 16,0-2 0-16,0 5 0 15,-3-3 0-15,3 3 0 0,6 2 0 0,-1 0 0 0,-2 0 0 16,7 0 0-16,6-2 0 0,3 2 12 0,2 0-12 0,0 0 0 16,5-2 0-16,4 2 8 0,4 0-8 0,3 0 8 15,-3 0-8-15,4 0 8 0,4 5-8 0,-2-5 0 16,2 2-10-16,0 3 10 0,3 0-11 0,0-3 11 16,0 3-12-16,-2 2 12 0,2 0 0 0,-3 5 0 15,3 2 0-15,0-2 0 0,-5 7 0 0,2-3-8 16,3 8 8-16,-3-3 0 0,-2 5 0 0,-3 2 0 15,3 5 0-15,2 0 0 0,1 0 0 0,-1 5 0 16,0 2 0-16,3 0 9 0,3-5-9 0,0 10 0 16,-3 0 0-16,2-3 8 0,4 5-8 0,-1-2 0 0,0 2 0 0,-2-2 0 15,-1-3 0-15,1-4 0 0,0-3 0 16,2 3 0-16,-5-5 0 0,3-5 0 0,2 0 8 0,-2-2-8 16,-3 0 0-16,2-7 0 0,1 2 9 0,0-4-9 15,-3-3 14-15,2 0-2 0,-2-7 0 0,0 5 0 16,5-5 4-16,-2-2 0 0,-6-3 0 0,3 3 0 15,3-5 0-15,2 0 1 0,-5 0 0 0,3 0 0 16,0 0-7-16,2 3-2 0,0-3 0 0,1 0 0 16,-4 2-8-16,6-2 0 0,3 5 0 0,-1-5 0 15,-2 5 0-15,6-5 0 0,1 0 0 0,4 0 0 16,-3 0-21-16,5 0-3 0,3-7-1 0,5 0 0 16,0 0-95-16,5-2-20 0,3-10-3 0,3 0-1 15</inkml:trace>
  <inkml:trace contextRef="#ctx0" brushRef="#br0" timeOffset="12779.09">2011 3524 1497 0,'-5'0'133'0,"-1"-2"-106"15,1-3-27-15,2 5 0 0,3 0 24 0,0 0-1 16,0 0 0-16,0 0 0 0,0 0-15 0,0 0-8 16,0 0 8-16,3 7-8 0,-3-7 0 0,8 7-18 15,2 0 3-15,-2 0 1 0,-2-2 14 0,4 2 0 0,-7 7 0 0,5-2 0 16,0-3 8-16,0 8-8 0,-6-1 0 0,4 3 0 15,-4 7 10-15,1-5-2 0,2 7 0 0,-5 3 0 16,3 2 12-16,2 2 1 0,-5 5 1 0,3 2 0 16,0 8-9-16,2-3-1 0,-5 2-1 0,2-2 0 15,-4 0-11-15,2 7 0 0,2-2 0 0,4 2 0 16,-6 5 0-16,2-5 0 0,4 0 0 0,-6 0 0 16,0 0 0-16,0-2 0 0,0-5 0 0,0 0 0 15,0 0 0-15,2-7 0 0,-2 0 0 0,0-5 0 16,0-2 0-16,3-2 0 0,-6-3 0 0,3 0 0 15,0-2 8-15,3-5-8 0,2-2 8 0,-5 2-8 16,3-2 15-16,2 2-3 0,-5-2 0 0,3 0 0 16,5-3 1-16,-6-2 0 0,4 5 0 0,-4-5 0 0,4-2-1 15,4 0 0-15,-7 2 0 0,2-5 0 0,0-4 0 16,1 2 0-16,-6 0 0 0,8-2 0 0,-6-3 2 16,-2-2 0-16,0 0 0 0,11 0 0 0,2-7-14 0,-2 5 8 15,-3-3-8-15,0-2 0 0,5 0 8 0,-3-5-8 16,4 3 0-16,-4-3 9 0,6 0-9 0,-5 5 0 15,2-2 0-15,0-3 0 0,0 5 0 0,3 0 0 16,0 0 0-16,3 2 0 0,-6-2 0 0,8 0 18 16,-2 2-2-16,2 3 0 0,3-3-16 0,2 5 0 15,-2 0 0-15,2-2 0 0,6-3-9 0,2 3-6 16,-2-3-1-16,5-2 0 0,0 0 16 0,6 0 0 16,-1 0 0-16,3 0-9 0,3-5 9 0,2 5 0 15,-3-5 0-15,1 5 0 0,-3-2 0 0,0 2 0 16,0-5 0-16,0 5 0 0,0 2 0 0,-5 3 0 15,2-3 0-15,-5 5 0 0,3-2 0 0,-11 2 0 0,3 0 0 0,-1 2 0 16,-2-2 16-16,1 0 0 0,-7 0-1 0,1 5 0 16,-3-5-15-16,0 2 0 0,-2 3 0 0,-3-5 0 15,0 5 0-15,0-3 8 0,-3-2-8 0,-5 0 12 16,5 0 0-16,-13 0-1 0,5 0 0 0,-5 0 0 16,0 0 22-16,0 0 5 0,0 0 1 0,0 0 0 15,-2 0 1-15,-1-7 1 0,3 2 0 0,-8 3 0 16,3-3-21-16,-1 3-4 0,1-3 0 0,-3-2-1 15,6 0-15-15,-1 5 9 0,-5-8-9 0,3 3 8 16,-1-2-8-16,6-5 0 0,0-5 0 0,0 0 0 16,0-7-10-16,0 3-1 0,6-10 0 0,-1-5 0 15,-2-2-8-15,5-7-1 0,0-2-1 0,-3-10 0 16,0 0-3-16,0-4 0 0,6-8 0 0,-6 3 0 0,1 0 4 0,2-5 1 16,-3 0 0-16,3 5 0 15,-3 2 19-15,0 5 0 0,-2 7 0 0,2 0 0 0,-2 2 38 16,-3 7 5-16,3 3 1 0,-6 9 0 0,3-7-8 0,0 7-2 15,-3 5 0-15,-2 2 0 0,2 5-14 0,1 2-2 16,-1-2-1-16,0 2 0 0,1 5-17 0,-4 0 0 16,4 0 8-16,-1 2-8 0,1 0 0 0,2 3 0 15,-6-3 0-15,6 2 0 0,-2 3 0 0,-1-2 0 16,0 2 0-16,-2 0-9 0,5 0 9 0,-8 4 0 16,3-4 0-16,-3 3 0 0,3-1 0 0,-3 3 0 15,-3-3 0-15,0 3 0 0,4-3 0 0,-1 5 11 16,-8-2-11-16,2 2 12 0,1-5-12 0,-5 5 10 0,2-2-10 0,-5 2 10 15,0-5-10-15,-1 5 0 0,-7 0 0 0,0 0 8 16,-5-7-8-16,-3 7-12 0,-8-7 2 0,0 7 1 16,-8 4 9-16,0-1-10 0,-3 1 10 0,-5-1-10 15,-2 2 10-15,-3 2 0 0,-3 2-9 0,-2 3 9 16,-1-1 0-16,-2-1 0 0,0 2 0 0,-5 2 0 16,5 5 0-16,2-5 18 0,-10 7-3 0,11-7-1 15,-6 9 1-15,11-6 0 0,2 2 0 0,3 2 0 16,6-2-15-16,5 2 9 0,2-7-9 0,14-2 8 15,7 0-8-15,6-5 0 0,5 0 0 0,13-5-775 16,11-2-149-16</inkml:trace>
  <inkml:trace contextRef="#ctx0" brushRef="#br0" timeOffset="14326.5">4466 6621 1443 0,'0'0'64'16,"0"0"13"-16,0 0-61 0,0 0-16 0,0 0 0 0,-2 7 0 15,-1 7 0-15,0 5 0 0,-2-2-12 0,2 9 12 16,-2-1 0-16,2 4-8 0,1 1 8 0,-4 3 0 16,4-5 0-16,-4 8 14 0,4-3-2 0,-3 4-1 0,2-2 9 0,-2 1 3 15,2 4 0-15,-2 0 0 0,2 0 5 0,-2 0 0 16,2-3 1-16,-2 3 0 0,2 3-3 0,-2-6-1 15,-3-1 0-15,3 4 0 0,-1 0 0 0,-2-5 0 16,3 2 0-16,0-4 0 0,0 0-1 0,2-5-1 16,-2 1 0-16,2-3 0 0,0-1-12 0,3-3-3 15,0-4 0-15,0-3 0 0,0-1-8 0,3-3 8 16,0-1-8-16,2-3 8 0,0 2-8 0,3-6 0 16,3 1 0-16,-1-8 0 0,4 4 0 0,1-7 0 15,1 0 0-15,8-5 0 0,0-2 0 0,2 0 0 16,3 2-9-16,3-2 9 0,3 0 0 0,2-1 0 15,0 1-8-15,0 3 8 0,2-1 0 0,1 2 0 0,5-1 0 16,3-3 0-16,2 6 0 0,6 1 0 0,2-4 0 0,0 4 0 16,3 0 0-16,2 0 0 0,9 2 0 0,-1-5 0 15,1-1 0-15,2 4 0 0,2-5 0 0,1 2 0 16,0-1 0-16,0-3 0 0,-3 2 0 0,0-2 0 16,3 0 0-16,-3 2 0 0,-3 2 0 0,0-1 0 15,-2-3 0-15,-3 6 0 0,1-3 0 0,-7 8 0 16,1-4 0-16,-3 3 0 0,-5 1 8 0,-5 3-8 15,-6-4 20-15,3 4 2 0,-5 0 0 0,0 4 0 16,-3-1 14-16,0-3 2 0,-3 7 1 0,-2-3 0 16,0-1-17-16,-3 1-3 0,-5-1-1 0,-1 1 0 15,-1 4 1-15,-4-8 0 0,-2 7 0 0,-5-3 0 16,2-1 4-16,-3 1 1 0,-4-4 0 0,-1 0 0 16,0 3-4-16,-5-3-1 0,6-3 0 0,-6 3 0 15,-3-4 2-15,3-6 1 0,0-2 0 0,-3-6 0 16,1-1-22-16,-1-2 0 0,0-8 0 0,1-3 0 15,-1-8-30-15,3 4-4 0,-3-8-1 0,-2 4 0 16,2-7 14-16,-2 0 2 0,0 4 1 0,0-1 0 0,-1 4 18 0,1-3-8 16,-3-4 8-16,0 2 0 0,0 5-10 0,-2 1 10 15,2-4-8-15,-3 6 8 0,0 4 0 0,4-3 0 16,-1 1 0-16,-3 2 0 0,3 3 9 0,0 6 4 16,3 1 1-16,0 1 0 0,-3 1 7 0,2 2 2 15,1 5 0-15,0 3 0 0,-1 1 1 0,1-2 0 16,0 10 0-16,0-3 0 0,-3-2-5 0,0 7-1 15,-3-4 0-15,3 4 0 0,-2 0-18 0,2 0 0 16,0 0 0-16,-3 0 0 0,-5 4 0 0,0-4 0 16,-2 3-12-16,-3 1 12 0,0-4-11 0,-3 5 11 0,-5-5-12 15,0 0 12-15,-9 2 0 0,1-2 0 0,-5 0 0 0,-6 0 0 16,-7 0 0-16,2 5 0 0,-5-3 0 0,-3-2 0 16,-8 0 0-16,0 5 0 0,-5-3 0 0,0 3 0 15,-3 2 12-15,-2 0-4 0,-3 7-8 0,-5-2 12 16,-1-2-12-16,-4 6 0 0,-1 0 0 0,3 6 0 15,0 4 16-15,3-8-4 0,-3 8 0 0,3-5 0 16,2 1-12-16,3 1 0 0,0-2 8 0,5-4-8 16,1 1 0-16,7-3 0 0,3 1 0 0,5-7 0 15,8 3 0-15,5-5-10 0,1-4 2 0,10-3-772 16,7-3-153-16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6:23.4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10615 2085 806 0,'-16'0'72'0,"8"0"-58"15,-2 0-14-15,-1 0 0 0,-2 0 96 0,0 0 17 16,-1 0 3-16,1-3 1 0,5-2-47 0,-2 1-10 16,2 1-1-16,2-1-1 0,1-3-4 0,3 4-1 15,-1-4 0-15,6 0 0 0,-1 2-18 0,1-2-4 16,5 0-1-16,0 3 0 0,2-3-10 0,3 4-1 15,3-1-1-15,6 4 0 0,-1-3 1 0,5-1 0 16,3 4 0-16,8 0 0 0,6 0 1 0,4-3 1 16,4-2 0-16,9-2 0 0,7 3 2 0,4-3 0 0,0 0 0 0,6-8 0 15,3 4-23-15,2 1 0 0,-3-1 0 0,-2-4 0 16,-3 8 0-16,0-4 11 0,0 4-11 0,-5 0 12 16,-3-1-12-16,-3 1-11 0,-4-4 3 0,-4 4 0 15,1 4 8-15,-3-1 16 0,-8-4-4 0,-3 6-1 16,0-3 9-16,-2-2 1 0,-8 7 1 0,-6-7 0 15,1 3 17-15,-4 4 3 0,-4 0 1 0,-3-7 0 16,-3 7-1-16,-2 0 0 0,-3-8 0 0,-1 8 0 16,-7 0-14-16,0 0-2 0,0 0-1 0,0 0 0 15,0 0-4-15,0 0-1 0,0 0 0 0,-5 0 0 16,0 0-20-16,-3-2 0 0,8 2 0 0,-5 0-8 16,5 0-168-16,0 0-32 15</inkml:trace>
  <inkml:trace contextRef="#ctx0" brushRef="#br0" timeOffset="2571.76">19399 2962 1094 0,'0'0'97'16,"0"0"-77"-16,0 0-20 0,0 0 0 15,-2-7 95-15,2 7 15 0,0 0 3 0,0 0 1 16,0 0-64-16,0 0-13 0,0 0-2 0,0 0-1 0,0 0-20 0,0 0-4 16,0 0-1-16,0 0 0 0,0 0-9 0,8 0 0 15,-3 0 9-15,0 0-9 0,3 0 31 0,3-3 1 16,-1-1 1-16,3 4 0 0,1-5-25 0,-1 3-8 16,5 2 0-16,1 0 0 0,-3-5 0 0,2 3 0 15,4-3 0-15,-4 5 0 0,3 0 0 0,0 0 0 16,1 0 0-16,-4 0 0 0,1 0 0 0,2 0 0 15,-3-3 0-15,1 3-12 0,2 3 12 0,-3-3 0 16,1 0 0-16,-3 0 0 0,2 5 0 0,1-3 0 16,-1-2 0-16,-2 5 10 0,-2-5-10 0,-1 0 0 15,0 0 0-15,0 2 0 0,-2 3 0 0,2-5 0 0,-2 0 0 16,2 0 8-16,-3 0-8 0,1 0 0 0,0 0 0 0,-3-5 0 16,-1 3 0-16,1 2 12 0,-2 0-2 0,-6 0 0 15,5-5-10-15,-5 5 0 0,3 0 0 0,-3 0 0 16,-6-7 0-16,1 7 8 0,-3-3 2 0,-2 3 0 15,-1 0-10-15,-2 0 10 0,-3 0-10 0,0 3 10 16,-5-3-10-16,0 5 0 0,-1-3 0 0,1-2 0 16,-2 0-11-16,-1 5 11 0,3-5-8 0,-3 0 8 15,0 0 0-15,0 0 0 0,3 0 0 0,-3-5 0 16,0 5 0-16,0-7 0 0,1 7 12 0,2-3-4 16,-1-1 0-16,1 1 1 0,0-1 0 0,-3 4 0 15,3 0-9-15,0-3 0 0,0-1 0 0,2 4 8 16,1 0 2-16,2 0 0 0,0-3 0 0,3 3 0 15,2 0 2-15,1 3 0 0,2-3 0 0,2 0 0 0,1 0-12 0,5 0 0 16,0 0 0-16,0 0 0 0,0 0 0 0,0 0 0 16,0 0-10-16,0 0 10 0,8 0-16 15,0 4 4-15,2-4 0 0,4 0 0 0,2 0 0 0,-1-4 0 16,7 4 0-16,-4 0 0 0,1-7 2 0,-1 7 1 16,3 0 0-16,-2-5 0 0,-1 3 9 0,4 2 0 15,-4 0-9-15,1 0 9 0,-1 0 0 0,-2 0 0 16,2 0-9-16,-4 0 9 0,2 0 0 0,-3 2 0 15,0-2 0-15,-2 5 0 0,-1-5 0 0,1 4 0 16,-3-4 0-16,2 3 0 0,-2-3 0 0,-2 0 0 16,1 0 0-16,-1 0 0 0,-6 0 0 0,5 0 0 15,-5 0 0-15,0 0 0 0,0 0 0 0,0 0-8 16,0 0 8-16,0 0 0 0,0 0-12 0,0 0 4 0,-5 0 8 16,-3 0-13-16,0 4 13 0,-5-1-9 15,2 1 9-15,-5-1-8 0,0-3 8 0,-2 4 0 0,-3-1 0 0,-1-3 0 16,1 7 0-16,-2-2 0 0,-1-5 0 0,0 7-8 15,0-3 8-15,0-1 8 0,3-3-8 0,5 4 11 32,0-1-91-32,8-6-17 0,8 3-4 0,3-18-1 0</inkml:trace>
  <inkml:trace contextRef="#ctx0" brushRef="#br0" timeOffset="4853.66">20378 2889 403 0,'0'0'36'0,"0"0"-36"15,-5-2 0-15,0-3 0 0,-1 5 114 0,6 0 16 16,-8 0 3-16,0 5 1 0,1-5-64 0,-1 2-13 16,0-2-2-16,2 0-1 0,6 0 5 0,-8 0 1 15,3 0 0-15,5 0 0 0,0 0-17 0,0 0-3 16,0 0-1-16,0 0 0 0,0 0-25 0,5-2-5 16,3 2-1-16,0-5 0 0,6 2-8 0,-1-1 12 15,3 4-12-15,0-7 12 0,5 7-12 0,0-7 0 0,0 2 0 16,-2 3 0-16,2 2 0 0,-3 0 0 0,1-5 0 0,-1 5 0 15,1 0 0-15,-1 0 0 0,1 5 0 0,-3-5 0 16,2 0 0-16,-2 0 0 0,3 2 0 0,-1 3 0 16,-2-5 0-16,0 7 0 0,-6-7 0 0,1 0 0 15,0 4 0-15,-1-1 0 0,1-3 8 0,-3 4-8 16,-3-4 16-16,-5 0 0 0,8 3 1 0,-8-3 0 16,0 0-17-16,0 0 0 0,0 0-11 0,0 0 11 15,-5 0 0-15,-1 0 0 0,1 5 10 0,-5-5-2 16,-1 2-8-16,-2-2 0 0,-3 5 0 0,-3-3 0 15,1 3 0-15,-1 2 8 0,-2-7-8 0,3 7 8 16,-6-7 0-16,5 4 1 0,-5-1 0 0,6-3 0 16,-3 4-9-16,2-4 8 0,-2 0-8 0,0 0 8 15,2 0-8-15,1 0 10 0,5-4-10 0,-1 4 10 16,1-3 4-16,3 3 1 0,-1-4 0 0,6 4 0 0,-3-3-7 0,8 3 0 16,-6-4-8-16,6 4 12 0,0 0-12 0,0 0 0 15,0 0 0-15,8 0-10 0,0 0 10 0,6-3 0 16,1 3-9-16,1-4 9 0,3 4-10 0,2 0 10 15,0 0-13-15,0 0 5 0,3 0-4 0,3 0-1 16,-4 0 0-16,4 0 0 0,-3 0-3 0,5 0-1 16,3 0 0-16,-3 0 0 0,-3 0-1 0,1 0 0 15,-4 4 0-15,1-4 0 0,-3 0 3 0,-2 0 1 16,-3 0 0-16,-3 3 0 0,-5-6 14 0,-8 3 0 16,0 0 0-16,0 0 0 0,-3 3 0 0,-2-3 16 15,-6 0-3-15,-4 0-1 0,-7 4 5 0,-1-1 1 0,-7 1 0 16,-1-1 0-16,-6 4-6 0,0-2-2 0,0-3 0 0,-3 3 0 15,-2 2-10-15,-1-7 8 0,1 4-8 16,5-1 8-16,2-3 0 0,4 0-8 0,-1 0 12 0,5 0-4 16,6 0 3-16,3 4 0 0,2-4 0 0,5-4 0 15,3 4-11-15,8 0 0 0,0 0 0 0,8-3-744 16</inkml:trace>
  <inkml:trace contextRef="#ctx0" brushRef="#br0" timeOffset="6356.37">21148 2966 288 0,'0'0'25'0,"0"0"-25"15,0 0 0-15,-2-4 0 0,-4 4 273 0,1-3 50 16,0-1 9-16,-1 4 3 0,1 0-271 0,0 4-55 15,-1-4-9-15,4 3 0 0,-1-3 0 0,3 0-11 0,0 0 11 0,0 0-8 16,0 0 8-16,0 0-12 0,8 0 12 16,3-3-12-16,-3-1 12 0,5 4 0 0,5-3 0 0,1-1-8 15,-1-1 8-15,4 3 11 0,1-3-3 0,-1 3 0 16,1-3-8-16,-1 2 8 0,1-1-8 0,1-3 8 16,-3 7-8-16,3-3 0 0,0-1 0 0,0 4 8 15,-6 0-8-15,3 0 0 0,-2-3 0 0,-3 3 0 16,-6 3 10-16,1-3-10 0,0 0 12 0,-3 4-12 15,-8-4 16-15,5 3-3 0,-5-3-1 0,0 0 0 16,0 0-2-16,0 0-1 0,-3 7 0 0,-2-3 0 16,2-1-9-16,-5 2 0 0,-2-3 0 0,-6-2 8 15,5 5-8-15,-5-5 0 0,-5 2 0 0,3 3 0 16,-6-5 0-16,5 4 0 0,-7-4 0 0,2 3 0 16,-2-3 0-16,-3 4 0 0,-1-1 8 0,1-3-8 15,-2 4 9-15,-1-1 0 0,0-3 0 0,0 5 0 0,3-3 0 0,3-2 0 16,2 5 0-16,5-5 0 0,1 2 0 0,5 3 0 15,2-5 0-15,3 0 0 0,0 4-9 0,8-4 0 16,0 0 0-16,0 0 0 0,8 0-8 0,3 0-4 16,2 0-1-16,6-4 0 0,2 4 0 0,0-5 0 15,3 3 0-15,2 2 0 0,6-5 13 0,-3 5 0 16,-3-2 0-16,4 2 0 0,-4 0-9 0,0 0 9 16,1 0-8-16,-3 0 8 0,-3 0 0 0,-3 0 0 15,1 0 0-15,-1 0 0 0,1 2 0 0,-6-2 0 16,-2 0 0-16,-1 0 0 0,1 0 0 0,-6 5 0 15,-5-5 0-15,0 0 8 0,0 0 3 0,-8 0 1 0,0 2 0 16,-5 3 0-16,0-5-12 0,-6 4 0 0,4-1 0 0,-7 1 0 16,-1-1-17-16,-4 4-6 0,3-2-1 0,-2-3 0 31,2 3-14-31,-2-3-3 0,4-2-1 0,1 5 0 0</inkml:trace>
  <inkml:trace contextRef="#ctx0" brushRef="#br0" timeOffset="7620.09">21945 2894 932 0,'0'0'41'0,"0"0"9"0,0 0-40 0,0 0-10 0,0 0 0 0,0 0 0 16,0 0 38-16,0 0 6 0,-3-5 0 0,3 5 1 16,0 0-25-16,0 0-6 0,-5 0-1 0,5 0 0 15,0 0-1-15,0 0 0 0,0 0 0 0,0 0 0 16,5 0 10-16,0 0 2 0,-5 0 0 0,8 0 0 16,3 0 5-16,-3 0 2 0,8 0 0 0,-3 0 0 15,3 0-10-15,2 0-1 0,1 0-1 0,-1 0 0 16,1 0-19-16,-3 0 10 0,2 0-10 0,1 0 8 0,-3 0-8 0,2 0 0 15,-2 0 0-15,0 5-11 0,0-5 11 0,-3 0 0 16,3 2 8-16,-3-2-8 0,-2 0 0 0,4 0 0 16,-7 0 0-16,0 5 0 0,0-5 0 0,-2 0 0 15,-6 0-10-15,0 0 10 0,0 0-17 0,0 0 3 16,0 0 1-16,0 0 0 0,-11 0 1 0,0 0 0 16,-4 0 0-16,1 4 0 0,-4-1 12 0,-3 1 0 15,2-1 0-15,-2-3 0 0,-3 4 0 0,-5-1-12 16,0-3 12-16,-3 4-12 0,0-1 20 0,1-3 4 15,4 0 0-15,1 5 1 0,-1-3 21 0,1-2 4 16,5 0 1-16,2 0 0 0,1 0-9 0,2 0-2 16,5-2 0-16,3 2 0 0,0 0-15 0,8 0-3 15,0 0-1-15,0 0 0 0,8-5-9 0,3 5-12 16,5-7 2-16,2 7 1 0,6-3 1 0,0 3 0 0,0-4 0 0,-1 4 0 16,7-3 8-16,-1 3 0 0,-3-4 0 0,1 4 0 15,-1 0 0-15,0 0 0 0,-4 0-8 0,4 0 8 16,1 0 0-16,-4-3 0 0,-1 3 0 0,-4 0 0 15,1 0 0-15,2 0 0 0,-8 3 0 0,-2-3 8 16,-4 0-8-16,4 0 8 0,-6 0-8 0,-5 0 8 16,0 0 1-16,0 0 1 0,-8 0 0 0,-7 0 0 15,1 4 4-15,-4-1 1 0,-3 1 0 0,-1-1 0 16,-1 1-28-16,-1-1-6 0,-8-3-1 0,6 7-471 16,-3-2-94-16</inkml:trace>
  <inkml:trace contextRef="#ctx0" brushRef="#br0" timeOffset="15782.23">21892 3329 230 0,'0'0'20'0,"5"-5"-20"16,0 3 0-16</inkml:trace>
  <inkml:trace contextRef="#ctx0" brushRef="#br0" timeOffset="16084.11">21992 3256 403 0,'0'0'36'0,"0"-3"-36"16,-2-1 0-16,-1 4 0 0,0-5 190 0,-2 3 31 0,0 2 7 0,-3-5 0 15,2 5-93-15,1 0-19 0,-3 0-4 0,0 5-1 16,3-5-39-16,0 2-7 0,2 3-1 0,-2 2-1 16,2 0-14-16,-2 0-2 0,2 5-1 0,1-3 0 15,-4 3-26-15,6 7-4 0,0-5-2 0,0 7 0 16,0-2 6-16,0 7 2 0,0-5 0 0,6 5 0 16,-4-1-11-16,-2-1-3 0,3 0 0 0,-1-1 0 15,1 1-8-15,0-1 0 0,-1 3 0 0,1 0 8 16,-3-5 8-16,0 2 2 0,3-1 0 0,-6-8 0 15,0 7-30-15,1-7-7 0,-1 5-1 0,0-5 0 16,-2 0-3-16,-3-2-1 0,6 0 0 0,-6-3 0 16,0-2-76-16,0-2-16 15,0 2-4-15,3-2-689 0</inkml:trace>
  <inkml:trace contextRef="#ctx0" brushRef="#br0" timeOffset="16302.52">21421 3750 806 0,'0'0'72'0,"0"0"-58"16,0 0-14-16,0 0 0 0,2 7 113 0,1-5 20 15,2 3 4-15,-2 2 1 0,7 0-79 0,4 0-16 16,2-2-3-16,-1-3-1 0,4 3 9 0,2-3 3 16,0-2 0-16,6 5 0 0,-3-3-24 0,2 3-5 15,1-5-1-15,-4 2 0 0,1 3-21 0,-3-5 0 16,0 0-10-16,1 7 10 0,-4-7-22 0,1 0 2 0,-1 0 1 0,-2 0 0 31,3 0-69-31,-6 0-13 0,0 0-3 0</inkml:trace>
  <inkml:trace contextRef="#ctx0" brushRef="#br0" timeOffset="16468.08">22000 3724 1227 0,'0'0'54'0,"0"0"12"0,0 0-53 0,0 0-13 0,0 0 0 0,0 0 0 15,0 0 76-15,0 12 12 0,-3-3 2 0,-2 3 1 16,5-5-35-16,-2 12-8 0,-4-3 0 0,1 3-1 16,0 7-31-16,-1-5-5 0,1 0-2 0,-3-2 0 15,-2 2-77-15,4-2-15 0</inkml:trace>
  <inkml:trace contextRef="#ctx0" brushRef="#br0" timeOffset="17401.15">20473 4251 1036 0,'0'0'46'0,"0"0"10"0,0 0-45 0,0 0-11 16,0 0 0-16,0 0 0 0,-2 7 143 0,2 0 26 15,0 0 6-15,0 2 1 0,0 3-104 0,0 7-20 16,0-5-4-16,2 7 0 0,1-2-2 0,0 2 0 15,-1 0 0-15,4-2 0 0,-4 2-18 0,-2 5-4 16,3-5-1-16,-3-2 0 0,3 2-7 0,-3-2-2 16,0 2 0-16,0-7 0 0,-3 5-1 0,3 0 0 15,-3-5 0-15,3 0 0 0,-2-2-13 0,2-5 11 16,-3 0-11-16,0 5 10 0,1-5-10 0,-4-5 8 16,4 5-8-16,2-7 8 0,0 0-8 0,0 0 0 0,-8-7 0 15,3 0 8 1,-1 0-21-16,1-33-5 15,-6-35-1-15,1 9 0 16,2 19-62-16,0 7-13 0,3 7-2 16,-3 0-1-16,-3 5 81 0,3 2 16 0,0 7 0 0,0 5 9 15,3 0 18-15,0 2 3 0,2 5 1 0,0-2 0 16,3-3-2-16,3 5 0 0,-3 0 0 0,5 2 0 16,3-2-16-16,-2 5-3 0,2-5-1 0,0 2 0 0,5-2-9 15,-3 5 8-15,4-3-8 0,1 0 8 0,1 3 1 0,0 2 0 16,3 0 0-16,2 0 0 0,-3 0-1 0,1 0 0 15,2 2 0-15,-2 3 0 0,-1 0 18 0,1-3 3 16,-1 3 1-16,-2 2 0 0,-5-5-30 0,-3 5 0 16,-1 0 0-16,-4-2 0 0,-3 2 24 0,-3 0 0 15,-2 5-1-15,0-3 0 0,-6 3-4 0,-2 7-1 16,0-10 0-16,-6 10 0 0,3 0-18 0,-5-3 0 16,3 8 0-16,-3-8 0 15,-1 10-22-15,4-7-11 0,-1 2-3 0,6-2 0 16,0-5-147-16,5 0-29 0</inkml:trace>
  <inkml:trace contextRef="#ctx0" brushRef="#br0" timeOffset="17776.15">20995 4234 864 0,'0'0'76'16,"2"-2"-60"-16,1-3-16 0,0 3 0 0,-1-3 79 0,1-2 13 0,0 7 2 0,-3 0 1 16,0 0-28-16,0 0-6 0,2-7-1 0,-2 7 0 15,0 0 35-15,0 0 6 0,0 0 2 0,-2 0 0 16,-1 7-47-16,-2 0-10 0,-3 0-2 0,0 0 0 0,2 5 28 15,-1 2 6-15,-1 0 1 0,-3 5 0 0,3 0-11 0,-3 2-3 16,4 0 0-16,-1 0 0 0,0 5-24 0,2 0-5 16,1 2 0-16,0-4-1 0,2-1-23 0,3 3-12 15,-2-5 12-15,2 5-12 0,2-7 0 0,1 2 0 16,-3-2 0-16,5 2 0 0,3-7 0 0,-5 3-12 16,5-1 3-16,0-2 1 15,-1-2-19-15,1-5-3 0,0 0-1 0,3 0 0 16,-3 0-149-16,2-2-31 0</inkml:trace>
  <inkml:trace contextRef="#ctx0" brushRef="#br0" timeOffset="18211.25">21400 4401 1382 0,'0'0'123'0,"-3"-7"-99"0,0 5-24 0,-2-3 0 16,5 5 81-16,0 0 11 0,-5-7 3 0,2 7 0 15,-2-7-54-15,5 7-10 0,-6 0-3 0,1 0 0 16,0 2 2-16,0 3 0 0,-1-5 0 0,1 7 0 16,0-7 3-16,-1 7 1 0,-2-2 0 0,3-3 0 15,0 5 2-15,-3 0 1 0,0 5 0 0,0-5 0 0,0 7 7 0,-2-2 0 16,-1-5 1-16,0 7 0 0,3 0-19 0,0-2-4 15,3 2-1-15,3-7 0 16,-1 19-21-16,6-19 0 0,-1 0 8 0,6 0-22 16,3 0-4-16,-6 0-1 0,11 3 0 0,-6-8 2 0,4 5 0 15,-4-2 0-15,3-3 0 0,-2 5 6 0,2 0 2 16,-2 0 0-16,-1 3 0 0,1-3 9 0,0 0 0 16,-1 0 0-16,1 0 0 0,-3-5 0 0,-3 3 12 15,0 2-2-15,3 0-1 0,-5 0 9 0,-3-7 2 16,0 0 0-16,0 0 0 0,0 7 8 0,0-2 1 15,-5-3 1-15,-3 5 0 0,2 3-20 0,-4-3-10 16,-6 2 10-16,3-2-10 0,-3 5 8 0,0-5-8 16,0 5 0-16,-2-3 9 15,2 3-144-15,0-5-29 0,0 5-5 0</inkml:trace>
  <inkml:trace contextRef="#ctx0" brushRef="#br0" timeOffset="18505.34">21566 4589 518 0,'0'0'46'0,"0"0"-37"0,0 0-9 0,0 0 0 16,-5 5 250-16,5-5 48 0,-3 7 10 0,-2 0 1 15,5-7-184-15,-3 7-37 0,6 0-7 0,-3 0-1 16,0-2-22-16,3 2-4 0,-1 0-1 0,4 0 0 15,-4 5-33-15,1-5-8 0,-3 5 0 0,5-3-1 0,-5 3 13 0,0 2 2 16,-5-2 1-16,5 2 0 0,0-5-15 0,-3 8-4 16,-2-8 0-16,2 5 0 0,3-2-8 0,0-5 12 15,0 5-12-15,0-5 12 0,0 0-12 0,0-7 0 16,0 0-10-16,3 2 10 16,-3-2-46-16,5 0-3 0,3-7-1 0,3 5-595 15,-1-10-119-15</inkml:trace>
  <inkml:trace contextRef="#ctx0" brushRef="#br0" timeOffset="18667.91">21476 4775 748 0,'0'0'67'0,"-5"7"-54"16,5-7-13-16,-3 7 0 0,6-2 228 0,-3-5 44 16,0 0 8-16,5 2 1 0,-2-2-162 0,7 0-33 15,1 0-6-15,2-2-2 0,-2 2-38 0,5-5-7 0,2 3-1 0,1-3-1 31,-1-2-66-31,1 5-13 0,-1-3-2 0,-2 0-858 0</inkml:trace>
  <inkml:trace contextRef="#ctx0" brushRef="#br0" timeOffset="18983.07">21884 4681 1267 0,'0'0'56'0,"-6"5"12"15,6-5-55-15,0 0-13 0,0 0 0 0,0 0 0 0,0 0 140 0,0 0 26 16,0 0 5-16,0 0 1 0,-2 2-107 0,2-2-21 16,0 0-4-16,0 12 0 0,-3-5-24 0,3 2-5 15,-3-4-1-15,1 2 0 0,-1 0 10 0,1 0 1 16,-4 5 1-16,6-5 0 0,0 0 8 0,0 0 2 15,-2 0 0-15,2 0 0 0,0 0-32 0,0 0 0 16,0-7 0-16,0 5 0 16,0 2-39-16,0-7-13 0,0 0-4 0,-3 7-891 31</inkml:trace>
  <inkml:trace contextRef="#ctx0" brushRef="#br0" timeOffset="19112.73">21667 4822 1929 0,'0'0'42'0,"0"0"9"0,0 0 1 0,0 0 4 0,0 0-45 0,5-2-11 16,0 2 0-16,9-5 0 0,-4 5 40 0,6-7 5 0,0 2 2 0,0-2 0 15,8 5-36-15,-3-5-11 0,8 0 0 0,-5 0 0 16,2 2-116-16,-5-2-31 16,0 2-5-16</inkml:trace>
  <inkml:trace contextRef="#ctx0" brushRef="#br0" timeOffset="19331.14">22106 4660 748 0,'0'0'33'0,"0"0"7"0,0 0-32 0,0 0-8 15,0 0 0-15,0 0 0 0,0 0 252 0,0 0 48 16,3 7 9-16,-3 0 3 0,8 0-156 0,-6 5-30 15,-2-3-6-15,3 5-2 0,-1-2-42 0,-2 7-9 16,3-5-2-16,-3 5 0 0,0-3-50 0,5-2-15 16,-2 3 0-16,0-3-745 15,-1-5-155-15</inkml:trace>
  <inkml:trace contextRef="#ctx0" brushRef="#br0" timeOffset="19906">22505 4105 1497 0,'0'0'66'0,"0"0"14"0,0 0-64 0,0 0-16 0,0 0 0 0,0 0 0 15,0 0 92-15,0 0 14 0,0 0 3 0,0 0 1 16,0 7-12-16,8 0-2 0,3 5-1 0,-6 2 0 16,-2 0-9-16,5 0-2 0,0 7 0 0,-6 5 0 15,4-5-39-15,-4 5-8 0,4 0-1 0,-1 2-1 16,-5-2-12-16,5 0-3 0,-2 2 0 0,-3-2 0 16,0 2-9-16,5-4-3 0,-5-3 0 0,3 0 0 15,-3-2-8-15,2 0 8 0,-2-5-8 0,0-5 8 16,0 3-133-16,3-5-27 0</inkml:trace>
  <inkml:trace contextRef="#ctx0" brushRef="#br0" timeOffset="20469.49">23151 4246 1555 0,'-8'-12'68'0,"5"10"16"0,-2-3-68 0,3 3-16 0,-4-3 0 0,4-2 0 15,-6 7 67-15,0-2 9 0,-3-3 3 0,1-2 0 16,-6 7 13-16,8 0 4 0,-3 0 0 0,-5 0 0 16,6 0-35-16,2 2-6 0,-5 3-2 0,-1 2 0 15,4 0-9-15,2 0-1 0,0 0-1 0,-3 0 0 16,3 5-18-16,8-5-4 0,-5 7-1 0,0-7 0 15,5 5-19-15,5 2 0 0,-2-7 0 0,-1 0 0 16,6 5 0-16,0-5-14 0,3 0 2 0,-3 0 1 16,2 0-14-16,6 0-3 0,3-7-1 0,-3 5 0 15,-1 2 5-15,-1-2 2 0,4-3 0 0,-2 5 0 0,-5 0 22 0,-1 5 0 16,-2-5 0-16,3 5 0 0,-3-3 0 0,0 3 0 16,0-5 9-16,-6 7-1 0,4-7 12 0,-4 5 4 15,-2-5 0-15,0 5 0 0,-2-3-4 0,-4-2 0 16,6 0 0-16,-5 0 0 0,0 0-6 0,-3 3-2 15,-3-3 0-15,1 0 0 0,-6 0 3 0,2-5 0 16,1 3 0-16,0 2 0 0,0-2-15 0,0-3 8 16,-1 3-8-16,1-3 0 0,2 3-9 0,-2-3-8 15,5-2-2-15,3 5-757 16,0-5-152-16</inkml:trace>
  <inkml:trace contextRef="#ctx0" brushRef="#br0" timeOffset="20757.72">23392 4427 806 0,'0'0'72'0,"0"0"-58"0,0 0-14 0,0 0 0 16,0 0 247-16,0 0 46 0,0 0 10 0,0 0 1 16,0 0-183-16,0 0-37 0,0 5-7 0,-5 2-1 15,5 0 7-15,-3 2 1 0,-2-2 1 0,5 5 0 16,-3-5-60-16,-2 5-12 0,2-3-2 0,0 3-1 15,-2 0-10-15,5-3 0 0,0 3 0 0,-3-5-11 16,-2 7 11-16,5-2 0 0,0-3 0 0,-3 3 0 16,1-5 0-16,2 0 0 0,2 0 8 0,-2 0-8 0,0-2 0 0,0-5 0 15,0 0 0-15,3 2 0 0,-3-2 0 0,8 5 0 16,0-5 0-16,-5-5 0 16,5 3-98-16,0-3-24 0,-1-2-5 15,-4 0-863-15</inkml:trace>
  <inkml:trace contextRef="#ctx0" brushRef="#br0" timeOffset="20919.29">23315 4507 1036 0,'0'0'92'0,"-3"5"-73"15,-2-3-19-15,0-2 0 0,0 7 149 0,5-2 27 16,-8-3 4-16,8-2 2 0,0 0-63 0,0 5-13 16,0-3-2-16,8 5-1 0,-8-2-32 0,10-3-7 15,-2 3 0-15,0 0-1 0,3-3-38 0,-3-2-7 0,2 0-2 0,6 0 0 16,0 0-27-16,-3 0-5 0,3-2-2 0,0-3-1007 15</inkml:trace>
  <inkml:trace contextRef="#ctx0" brushRef="#br0" timeOffset="21122.7">23693 4575 1962 0,'-7'7'87'0,"7"-7"17"0,0 5-83 0,0 2-21 0,0 0 0 0,0 0 0 16,0 5 41-16,0-3 4 0,0-2 1 0,0 5 0 15,0 0 26-15,-3-3 6 0,3 3 1 0,-8 2 0 16,5-2-46-16,-2-3-9 0,-6-2-1 0,9 5-1 16,-6-5-126-16,0-2-24 0</inkml:trace>
  <inkml:trace contextRef="#ctx0" brushRef="#br0" timeOffset="21632.63">24117 4288 1036 0,'0'0'92'0,"-8"-2"-73"16,5-3-19-16,3 3 0 0,-8-3 308 0,6-2 59 15,-4 5 11-15,4-5 2 0,-1 0-246 0,-2 2-50 16,-3-2-9-16,5 2-3 0,-5 3-32 0,8-3-8 16,-8 5 0-16,0-2-1 0,8-3-31 0,-5 5 8 0,-3 0-8 0,3 5 0 15,-6-5 0-15,3 2 0 0,0 5 0 0,-2-2 0 16,2 2 0-16,-5 5-8 0,-1-3 8 0,4 5-13 16,-9 3 13-16,11-3 0 0,-2 0 0 0,2 0 0 15,0 7 0-15,-3-7 0 0,11 5 0 0,0-5 0 16,0 3-12-16,0-3-4 0,0-5 0 0,8 3 0 15,3-5-16-15,-3 0-4 0,2-2-1 16,-2-5 0-16,8-5 17 0,-3 5 3 0,3-7 1 0,0 0 0 16,-3 0 16-16,6-5 0 0,-3 3 0 0,2-3 0 15,-7-2 0-15,5-5 0 0,0 5 0 0,-6 0 0 16,1-5 0-16,-3 5 0 0,2 0 0 0,4 0 0 0,-12 2 0 0,6 0 11 16,-5 5-3-16,5 0-8 0,-8 5 29 15,0 2-1-15,0 0 0 0,0 0 0 0,0 0 3 0,0 0 0 16,0 0 0-16,0 0 0 0,2 2-15 0,-4 10-4 15,2-3 0-15,0 3 0 0,-8 2 5 0,8-2 1 16,-8 2 0-16,5 0 0 0,1 5-18 0,-4-5 10 16,4 5-10-16,-4-3 8 0,6 3 8 0,-2-5 2 15,4 5 0-15,-2-5 0 16,0 0-38-16,8 3-8 0,-2-8-2 0,-4 5 0 16,9-7 2-16,-3 5 1 0,2-5 0 0,-2-7 0 15,11 5-137-15,-3-5-28 0,-1 0-6 0</inkml:trace>
  <inkml:trace contextRef="#ctx0" brushRef="#br0" timeOffset="21865.01">24477 4368 2041 0,'0'-7'90'0,"0"7"19"0,0 0-87 0,0 0-22 0,-3 0 0 0,-2 0 0 16,2 5 96-16,3-3 16 0,-3 3 2 0,-2 2 1 15,5 0-29-15,-3 0-6 0,-2 5 0 0,5-3-1 16,-2 3-50-16,2 0-9 15,-6-3-3-15,4 3 0 0,-1 2-7 0,-2 0-2 0,5 0 0 0,-3 5 0 16,-2-5-8-16,5 0 0 0,0 5 0 0,0-5 0 16,0-2 8-16,0 0-8 0,5-5 8 0,-2 2-8 15,-3-2 0-15,0-7-20 0,0 0 3 0,0 0 1 16,10 0-111-16,6-2-21 0,-5-3-5 0</inkml:trace>
  <inkml:trace contextRef="#ctx0" brushRef="#br0" timeOffset="22010.63">24463 4467 864 0,'-23'-5'38'0,"15"5"8"16,-6 0-37-16,1 5-9 0,0-5 0 0,-3 5 0 0,8-3 217 0,-8-2 42 15,6 5 8-15,-1-3 1 0,3-2-120 0,0 5-24 16,8-5-4-16,0 0-2 0,0 0-76 0,0 0-15 16,8 2-3-16,0-2-1 15,11-2-134-15,-1-3-26 0,9 3-6 0</inkml:trace>
  <inkml:trace contextRef="#ctx0" brushRef="#br0" timeOffset="22335.75">24577 3893 2322 0,'0'0'51'0,"0"0"10"0,0 5 3 0,0 2 1 16,5 0-52-16,-2 5-13 0,5-5 0 0,0 0 0 15,-5 5 0-15,2-3 8 0,-5 5-8 0,3 0 0 16,12 5 11-16,7-5-11 0,12 5 12 0,-5 2-12 0,5 5 0 0,-4-5 0 16,4 5 0-16,-8 5 0 0,4-3 0 15,4 12 0-15,-8-5 0 0,1 5 0 0,-9-7 12 0,-2 0-12 16,-5 2 12-16,-9-2-12 0,4-2 14 0,-12-3-4 15,4-2-1-15,-9 2 0 0,-5-2 7 0,-2 0 2 16,-3-3 0-16,-11-4 0 16,5 7-62-16,-2-12-13 0,-5 0-3 0,0 0 0 15</inkml:trace>
  <inkml:trace contextRef="#ctx0" brushRef="#br0" timeOffset="24085.93">21230 5043 914 0,'0'0'40'0,"0"0"9"0,0-7-39 0,0 5-10 15,3-8 0-15,-3 10 0 0,0 0 86 0,2-2 15 16,1-3 3-16,0 3 1 0,2-3-7 0,-5 5-2 15,0 0 0-15,0 0 0 0,0 0-25 0,0 0-6 16,0 0-1-16,0 0 0 0,5 0-5 0,-2 7-2 16,-3 0 0-16,5 5 0 0,-2 2-11 0,-3 0-2 15,0-2-1-15,-3 2 0 0,3 5-15 0,-5 0-2 0,5-3-1 0,0 3 0 16,0-5-10-16,0 5-3 0,0-5 0 0,0 0 0 16,0-2-1-16,0-3-1 0,8 3 0 0,-5 2 0 15,2-7-1-15,0 5 0 0,3-5 0 0,0 0 0 16,0 0 6-16,8 0 1 0,-6 0 0 0,6-7 0 15,0 5-16-15,5-5 0 0,1-5 0 0,1 5-10 16,6-7 10-16,-2 0 0 0,5 0-9 0,-1 0 9 16,4 0 0-16,-6 0 0 0,5 0 0 0,-7 0 0 15,-1 2 12-15,1-2 1 0,-4 0 0 0,1 2 0 16,-3 3-13-16,3-3 0 0,-5 5 0 0,-1 0 0 16,1 0 0-16,-3 0 0 0,-3 0 0 0,0 0 0 15,-2 5 0-15,2-3 8 0,0 3-8 0,-2 2 9 16,2 0-9-16,0 0 0 0,-5 0 0 0,8-2-11 15,-5 7 11-15,-1-3 0 0,-2 3 0 0,3-5 0 16,-6 2 0-16,-2 3 0 0,-3-5 0 0,5 5 8 0,-5-5 2 0,0 7 1 16,0-7 0-16,-5 0 0 0,5 0 0 0,0 0 0 15,-3-2 0-15,3-5 0 0,-3 7-11 0,3-7 10 16,-2 5-10-16,2-5 10 0,0 0-10 0,0 0 8 16,-6-5-8-16,1-2 8 0,5 2-8 0,0-4-17 15,0-3 4-15,0 3 1 0,0-8 12 0,0 3 0 16,5 0 0-16,1 0 10 0,-1 0-10 0,-2-5 0 15,2 7-10-15,3-2 10 0,0 0-12 0,-3 7 12 16,3-5-13-16,0 3 5 0,3 2 8 0,-3-5 0 16,2 5 0-16,-2 2 0 0,3 3 0 0,-3-5 0 15,5 2 0-15,-8 3 0 0,8-3 0 0,1 5 0 16,-4 0-9-16,-2-2 9 0,8-3 0 0,-5 5 0 0,2-5 0 0,0 3 0 16,-2 2 0-16,4-5 0 0,-4 5 0 15,0-7 0-15,-3 5 0 0,-1-5 0 0,4 2 0 0,-3-4 0 16,0-3 10-16,-3 5-10 0,-2-5 12 0,0-2-12 15,-3 2 12-15,5-2-12 0,-5 0 12 0,-5 2-12 16,5 5 0-16,-3-2 0 0,-5-3 0 0,0 5 0 16,0 0-153-16,3 2-31 0,-8-4-7 15,2 2-1-15</inkml:trace>
  <inkml:trace contextRef="#ctx0" brushRef="#br0" timeOffset="24691.65">24027 4928 1339 0,'0'0'59'0,"0"0"13"0,0 0-58 0,13 2-14 15,-8 3 0-15,11-5 0 0,-5 2 109 0,7 3 19 16,-2 0 4-16,3-3 1 0,-1-2-21 0,9 0-4 15,-1 0 0-15,9 0-1 0,-6-2-69 0,8-3-14 16,5 5-2-16</inkml:trace>
  <inkml:trace contextRef="#ctx0" brushRef="#br0" timeOffset="25951.32">23043 5036 1321 0,'0'0'28'0,"0"0"7"0,0 0 1 0,0 0 2 0,0 0-30 0,2-7-8 0,-2 2 0 0,0 5 0 16,8-2 86-16,-3-3 16 15,1 5 3-15,2-2 1 0,2-3 8 0,3 3 2 0,1-3 0 0,4 3 0 16,-5-3-49-16,6 5-10 0,2-2-1 0,6-3-717 16,2 5-143-16</inkml:trace>
  <inkml:trace contextRef="#ctx0" brushRef="#br0" timeOffset="29244.7">5331 3397 1141 0,'0'0'50'0,"0"0"11"0,0 0-49 0,6 0-12 16,-6 0 0-16,0 0 0 0,8 0 12 0,-8 0 0 15,0 0 0-15,0 0 0 0,8 5-12 0,-1-3 9 0,1-2-9 16,0 5 8-16,6-5 8 0,-4 2 2 16,1-2 0-16,5 0 0 0,-3 0 4 0,5 0 1 0,1 0 0 0,2 0 0 15,3 5-6-15,2-5-1 0,3 2 0 0,6-2 0 16,-1 0-5-16,6 5-2 0,2-5 0 0,9 0 0 15,-1 4 16-15,5-4 3 0,1 3 1 0,7-3 0 16,9 0 11-16,5-3 1 0,-1 3 1 0,12-4 0 16,4 4-1-16,3 0 0 0,6 0 0 0,2 0 0 15,6 0-10-15,2-5-3 0,0 5 0 0,3-2 0 16,10 4 0-16,0-2 0 0,1 0 0 0,2 0 0 16,2 0-9-16,-2 0-3 0,-8-2 0 0,6-3 0 15,7 5 2-15,-5 0 0 0,-5 0 0 0,0-2 0 16,-1-3 4-16,-2 3 1 0,-2-3 0 0,-4 3 0 0,4-3 0 0,-3 5 0 15,-8 0 0-15,-6-3 0 16,1-1-14-16,-6 4-9 0,-5 0 12 0,-8-5-12 0,-3 5 9 0,-5 0-9 16,-2 0 0-16,-6 0 9 0,-11 0-9 0,-2 0 0 15,-10 5 0-15,-6-5 0 0,-8 0 0 0,-5 0 0 16,-6 4 0-16,-7-1 0 16,-6-3-124-16,-5 0-21 0</inkml:trace>
  <inkml:trace contextRef="#ctx0" brushRef="#br0" timeOffset="41697.92">20201 5584 633 0,'0'-19'56'0,"-3"17"-44"16,3-5-12-16,0-3 0 0,0 8 63 0,0-5 10 15,0 0 3-15,0 2 0 0,0 5-60 0,0 0-16 16,-2-2 0-16,2 2 8 0,0 0-8 0,0 0 0 16,0 0 0-16,-3 2 0 0,0 5 0 0,-2 0 0 15,2-2-9-15,1-3 9 0,2 8 0 0,0-10 0 0,-3 2-8 0,3 5 8 16,3 0 0-16,-3 0 0 0,0-7 0 0,0 5 0 15,0 2 0-15,0-7 0 0,0 0-8 0,2 7 8 16,1 0 0-16,0 0 0 0,-3-7 0 0,0 5 0 16,2 2 12-16,1 0-1 0,-3 0 0 0,5 0 0 15,-2 5 1-15,2-5 0 0,1 0 0 0,-4 0 0 16,3 5-12-16,-2-3 8 0,0 5-8 0,-3-2 8 16,2 2-8-16,1 0 0 0,-3 1 0 0,-3 3 8 15,3 1-8-15,-2 0 10 0,-4-3-10 0,4 3 10 16,-1 2-2-16,-2 3 0 0,0-3 0 0,-1 0 0 15,1 0 14-15,0 3 2 0,-1-3 1 0,4 0 0 0,-4 0-2 0,4-2-1 16,-3 2 0-16,5-2 0 0,-3 2-11 0,3-2-3 16,-3 2 0-16,3-2 0 15,3 2-8-15,-3-2 8 0,0 2-8 0,0 1 8 0,0 3-8 0,3-3 0 16,-3 3 0-16,0 1 0 0,0 3 0 0,-3 1 0 16,3-2 0-16,0 1 8 0,-3 3-8 0,1 1 0 15,-4 0 0-15,4 3 8 0,-1-3-8 0,0-1 0 16,-2 6 0-16,5-7 8 0,0-1-8 0,0-2 0 15,0 5 0-15,0-4 0 0,0-6 0 0,0 1 0 16,3 2 0-16,-1-1 0 0,1-3 0 0,0-1 0 16,-1-2 0-16,1 2 0 0,0-5 15 0,2-2 1 15,-2 0 0-15,2-4 0 0,3 2-26 0,-6-1-5 0,4-1-1 16,-1-3 0-16,0-3 16 0,3 1 0 0,-5-2 0 0,5-3 0 16,-3 4 0-16,0-4 0 0,3 0 0 0,-2 0 0 15,2 0 0-15,-3-4 0 0,-5 4 0 0,5 0 0 16,-5 0 0-16,5 0 0 0,3 4 0 0,0-4 0 15,0 3 0-15,3-3 0 0,2 4 0 0,3-4 0 16,0 0 0-16,2 3 0 0,1-3 0 0,2-3-9 16,0-1 9-16,3 4 0 0,-3-7 0 0,3-1-8 15,-3 1-4-15,0 3 0 0,3-6 0 0,0-1 0 16,0-1 21-16,-3-2 4 0,-3 4 1 0,1-4 0 16,-1 2-14-16,-2 1 0 0,0-3 8 0,-3-1-8 15,-2 4 0-15,0 1 0 0,-6-9 8 0,3 8-8 16,-3-3 15-16,0-5 0 0,1 5 0 0,2-3 0 15,-3-6 11-15,0 9 2 0,1-8 1 0,-1 4 0 0,0 1-5 0,0 1 0 16,-2-1-1-16,2-2 0 0,1 1-8 0,-1 3-2 16,-2-3 0-16,-1 4 0 0,4-8 0 0,-4 4 0 15,1-4 0-15,-3 4 0 0,0-8-1 0,0 5-1 16,0-8 0-16,-3 3 0 0,1-7-11 0,-4 5 0 16,1-5 9-16,0 0-9 0,-3-2 0 0,-3-2 8 15,3 4-8-15,-2-3 0 0,-1 1 0 0,3 2 8 16,-2-5-8-16,-1 6 0 0,3-4 0 0,0 8 8 15,0-3-8-15,3 3 0 0,2-5 10 0,-2 5-2 16,0-5-8-16,-1 7 12 0,6-7-12 0,0 0 0 16,0 5 8-16,0-5-8 0,3 0 0 0,0 5 0 15,-1-5 0-15,4 5 0 0,-6-5 0 0,0 0 0 16,0 7 0-16,0 0 0 0,-6 10 0 0,1-3 0 16,0 0 0-16,-3 5 0 0,-3 7 0 0,-5 0 0 0,-2 2 8 0,-1 3-8 15,-7 4 18-15,-1-2-2 0,-2 5-1 0,-3 2 0 16,-5 0-27-16,0 5-4 0,-2-3-2 0,-4 3 0 15,4 2 18-15,2 0 0 0,2-2 0 0,3 0 0 16,6-3-16-16,0 3 1 0,4-5 0 0,1 0-737 16</inkml:trace>
  <inkml:trace contextRef="#ctx0" brushRef="#br0" timeOffset="43102.19">21923 6054 403 0,'0'0'36'0,"-2"-2"-36"0,-1 2 0 16,3 0 0-16,0 0 112 0,0 0 16 15,3-5 4-15,5-2 0 0,0 0-101 0,2 5-20 0,6-3-11 0,0-2 12 16,5 0 2-16,-2-5 1 0,4 5 0 0,-1 0 0 15,-4 3-4-15,9-4-1 0,-9 1 0 16,6 5 0-16,-3-3-1 0,6-2 0 0,-4 7 0 0,-1-7 0 16,4 7 6-16,-7-7 1 0,4 7 0 0,-4 0 0 15,-3-4-2-15,0 4 0 0,-1-3 0 0,-4 3 0 16,-3 0 6-16,3 0 0 0,-6 0 1 0,-5 0 0 16,0 0 13-16,0 0 2 0,0 0 1 0,-5 0 0 15,-6 3-8-15,0 1-1 0,-4 3-1 0,-4-2 0 16,6-3-19-16,-8 5-8 0,-8-2 8 0,7-3-8 15,-1 5 0-15,1-2 0 0,-1-5 0 0,-4 3 0 16,9-3 21-16,-9 4 6 0,9-4 1 0,-9 0 0 16,9 0 0-16,-9 0 0 0,9 0 0 0,-1 0 0 15,1 0 0-15,2-7 1 0,2 7 0 0,4 0 0 0,2 0-6 0,3 0-2 16,5 0 0-16,0 0 0 0,0 0-21 0,0 0 0 16,8-5 0-16,2 5 0 0,3-2 0 0,1-3-16 15,4 3 4-15,6-3 0 0,-3 5 12 0,3 0 0 16,-3-2 8-16,3-3-8 0,-3 5 0 15,3 0-10-15,2-2 1 0,1 2 0 0,-3-5 9 0,2 5 0 16,-5 0 0-16,-2-2 0 0,-1 2 0 0,1-5 11 16,-6 5-3-16,3 0 0 0,-5 0-21 0,-4-4-5 15,-7 4-1-15,0 0 0 16,0 0-29-16,-7 4-5 0,-7 3-2 0</inkml:trace>
  <inkml:trace contextRef="#ctx0" brushRef="#br0" timeOffset="43890.14">22154 6861 990 0,'0'0'44'0,"0"0"8"0,0 0-41 0,0 0-11 0,0 0 0 0,0 0 0 16,0 0 34-16,0 0 5 0,0 0 1 0,0 0 0 16,0 0-20-16,5-5-3 0,0 5-1 0,3 0 0 15,3 0-8-15,-3 0-8 0,10 0 12 0,-2-4-12 0,3 1 20 0,-1 3-4 16,6-4 0-16,-3 4 0 16,3-7-16-16,-3 7 0 0,-2-3 8 0,2-1-8 0,-3-3 0 0,-5 7 0 15,1 0 0-15,-1-3 0 0,-5 3 0 0,-6-5 0 16,-2 5 0-16,0 0 0 0,0 0 0 0,-2 5-12 15,-6-2 1-15,-5 1 1 0,-1-1-2 0,-4 4 0 16,-1-3 0-16,1-1 0 0,-6 1 23 0,-2 3 4 16,4 0 1-16,-1 1 0 0,-1-1 23 0,3-3 5 15,2-1 0-15,1 1 1 0,-1-1 7 0,9 1 0 16,-6-4 1-16,10 7 0 0,-2-7-18 0,8 0-4 16,0 0-1-16,0 0 0 0,0 0-30 0,8 0-20 15,-2-2 4-15,10-3-732 0</inkml:trace>
  <inkml:trace contextRef="#ctx0" brushRef="#br0" timeOffset="46982.85">10816 6174 518 0,'19'-7'23'0,"-9"7"5"0,4 0-28 0,4-2 0 0,3-3 0 0,3 5 0 16,5 0 93-16,3-4 14 0,5 4 2 0,3 0 1 16,2 0-67-16,3 4-14 0,0-4-2 0,5 0-1 15,6 0 9-15,-1-4 1 0,-2 4 1 0,3-3 0 16,-1 3 14-16,1 0 2 0,-1 0 1 0,6-4 0 15,0 4-14-15,0 0-4 0,0 0 0 0,2 0 0 16,-2 0-16-16,0 0-3 0,0-3-1 0,2 3 0 0,1 3-4 16,-3-6-2-16,-3-2 0 0,0 5 0 0,0-2-10 0,3 2 0 15,0-5 0-15,-3 5-11 0,-2-7 23 0,-3 7 5 16,0-7 1-16,-3 5 0 0,3-3 13 0,0 1 2 16,-8 1 1-16,0-2 0 0,0 5-4 0,-3-2-1 15,-5 2 0-15,3-5 0 0,-3 5-29 0,0 0 8 16,0 0-8-16,-3 0 0 0,-2 0 9 0,-3 0-1 15,3 0 0-15,-3 0 0 0,-2 0-8 0,-1 5 0 16,-5-10 0-16,-2 5 0 0,-3 5 0 0,-1-5 8 16,-4-5-8-16,0 5 8 0,-3 0-8 0,-3-2 0 15,-5 2 0-15,0 0-11 16,2-5-93-16,-4 3-20 0,-11-10-3 0,2 5-1 0</inkml:trace>
  <inkml:trace contextRef="#ctx0" brushRef="#br0" timeOffset="48025.87">9747 7012 1105 0,'24'-3'48'0,"-11"3"12"0,3-4-48 0,5 4-12 0,1-3 0 0,7 3 0 15,2 0 53-15,4 0 9 0,2 0 2 0,5 0 0 16,6 3-52-16,-1-3-12 0,9-3 0 0,0 3 0 16,4 0 12-16,4-4 0 0,-1 4 0 0,6 0 0 15,3-3 5-15,2-2 1 0,0 3 0 0,5-3 0 16,1 1 26-16,-1 1 6 0,3 3 1 0,-3 0 0 15,3-4-19-15,0 4-4 0,0-3-1 0,-2 3 0 16,-4 0-6-16,4-4-1 0,-1 4 0 0,1 0 0 16,-1 0-9-16,-2 0-3 0,-6 0 0 0,-2 0 0 15,-3 0-8-15,-2 0 0 0,-4 0 0 0,-4 4 0 0,-8-4 0 0,-3 3 0 16,-3-3 0-16,-5 4 0 0,0-4 0 0,-5 7 0 16,-1-7 0-16,-1 7 0 0,-7-7 0 0,1 8-11 15,-5-1 11-15,-1-3-12 16,-5 3-108-16,-2 0-21 0</inkml:trace>
  <inkml:trace contextRef="#ctx0" brushRef="#br0" timeOffset="53413.64">9390 12158 748 0,'11'0'67'0,"5"-3"-54"0,5-2-13 0,8 5 0 16,3-4 143-16,5 1 25 0,2 3 6 0,12-4 1 16,4-3-83-16,6 4-17 0,-3-1-3 0,8 1-1 15,-2-1-43-15,7-4-8 0,3 1-1 0,6 3-1 16,2 1-18-16,2-4 8 0,4 0-8 0,4 0 0 15,6 0 0-15,0-2 0 0,3 2 0 0,-3 0 0 16,2 0 0-16,-2 0 0 0,-5-1-12 0,2-3 3 16,-3 8 9-16,-4-4 0 0,-6 0 0 0,0 3 0 0,-5-4 13 0,-3 1 5 15,-8 3 1-15,-3 1 0 0,-7 3 5 16,-3-4 0-16,2-3 1 0,-7 7 0 0,-6-3-7 0,-2-1-2 16,-6 4 0-16,-2-3 0 0,-5 3-16 0,-4-5 10 15,-4 5-10-15,-6-2 8 16,0-3-35-16,-5 1-7 0,-5 1-2 0,-3-4-777 15</inkml:trace>
  <inkml:trace contextRef="#ctx0" brushRef="#br0" timeOffset="54251.69">8898 10036 288 0,'5'-7'25'0,"1"0"-25"16,1 2 0-16,7-2 0 0,-1 0 264 0,5 0 47 16,4 0 9-16,4 0 3 0,8 0-205 0,1 2-41 15,2-2-8-15,0 0-1 0,3 0-39 0,2 0-7 16,3-5-2-16,3 5 0 0,-3 0-8 0,-3 0-3 16,-2 0 0-16,-3 5-802 0</inkml:trace>
  <inkml:trace contextRef="#ctx0" brushRef="#br0" timeOffset="55003.25">10718 8270 864 0,'8'0'76'0,"5"0"-60"16,3-2-16-16,3-3 0 0,-1 2 66 0,4-1 10 15,4 1 3-15,0-1 0 0,1 1-23 0,-1-1-5 16,3 4-1-16,1 0 0 0,-1 0-39 0,2 0-11 16,-1-5 0-16,-1 5-588 0</inkml:trace>
  <inkml:trace contextRef="#ctx0" brushRef="#br0" timeOffset="57356.44">4307 9735 1080 0,'0'0'48'0,"0"0"9"0,6 0-45 0,4 0-12 15,4 0 0-15,-1-2 0 0,3-3 64 0,5 5 12 16,5-7 1-16,1 0 1 0,4 2-8 0,4-2-2 16,7-2 0-16,1 4 0 0,2-2-33 0,-3 0-7 15,3 2-2-15,0 3 0 0,2-3-26 0,1-2-9 0,2 5 0 0,1-3 0 16</inkml:trace>
  <inkml:trace contextRef="#ctx0" brushRef="#br0" timeOffset="58227.28">3278 10946 1177 0,'19'-7'52'0,"-14"5"11"0,8-3-51 0,0 0-12 0,9-2 0 0,7 0 0 15,-3-2 94-15,3-3 16 0,6 5 3 0,2-5 1 16,10-2-45-16,4 0-9 0,7 2-1 0,5-2-1 16,3 0-37-16,9 2-7 0,4 3-2 0,6-3 0 15,2 12-12-15,6-2-18 0,2-3 4 0,3 10 1 16</inkml:trace>
  <inkml:trace contextRef="#ctx0" brushRef="#br0" timeOffset="59525.63">15558 12146 864 0,'7'-3'76'16,"1"-1"-60"-16,0 1-16 0,6-1 0 15,1 1 117-15,7-1 21 0,-1 1 4 0,5-1 1 16,3-4-50-16,11 4-9 0,5 1-3 0,5-4 0 0,8 0-15 0,9 0-3 16,4-5-1-16,6 5 0 0,2 0-33 0,6 3-6 15,2 1-2-15,3-4-594 16,0 3-119-16</inkml:trace>
  <inkml:trace contextRef="#ctx0" brushRef="#br0" timeOffset="60530.87">14610 10064 1612 0,'-5'-23'72'0,"8"11"14"0,-1-7-69 0,4-2-17 0,2 2 0 0,5 3 0 16,3-3 54-16,10 5 7 0,6-5 2 0,8 5 0 16,5-5-49-16,2 3-14 0,6-1 0 0,8 3 8 15,5 0-8-15,0 2 0 0,0 3 0 0,3 2-549 16,0 0-107-16</inkml:trace>
  <inkml:trace contextRef="#ctx0" brushRef="#br0" timeOffset="60990.63">16407 8282 979 0,'-16'-19'43'0,"13"12"9"0,6-3-41 0,-3-1-11 0,5-3 0 0,1 2 0 15,4-2 107-15,1 2 19 0,-1 2 4 0,4-1 1 16,4-1-57-16,1 3-11 0,2 1-3 0,3-3 0 16,2-3-15-16,8 9-3 0,3-4-1 0,6-3 0 15,-4 9-11-15,9-1-2 0,0 4-1 0,5 0 0 16,-3 7-27-16,5-3 0 0,12 6 0 0,4 2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7:29.4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6183 8571 576 0,'0'0'51'0,"0"0"-41"16,0 0-10-16,0 0 0 0,0 0 68 0,0 0 11 15,0 0 2-15,0 0 1 0,0 0-36 0,0 0-7 16,0 0-2-16,8 0 0 0,0-2 3 0,0 2 0 0,0 0 0 0,5 0 0 16,1 0 9-16,1 0 3 0,4 0 0 0,-1 0 0 15,4 0-6-15,1 0-1 16,1 0 0-16,3-5 0 0,-1 5-34 0,6 0-11 0,5-2 0 0,5-3 0 16,1 5 30-16,2 0-1 0,0 0 0 0,2 0 0 15,6 0-19-15,0 0-10 0,3 0 10 0,2-3-10 16,8-1 8-16,0 4-8 0,0-5 0 0,3 3 9 15,5 2-9-15,3-5 12 0,-3 5-12 0,3-7 12 16,5 5-12-16,0-5 0 0,-6 2 9 0,1-2-9 16,-3 0 0-16,-2 2 8 0,-6 3-8 0,3-3 0 15,-1-2 0-15,-1 5 8 0,-7-3-8 0,-1 5 0 16,-4-7 0-16,1 7 8 0,2-3-8 0,-5-1 0 16,-6 4 11-16,1 0-3 0,-6 0 0 0,1 0 0 0,-9 0-8 0,1 0 0 15,-9 0-12-15,-2 0 12 0,-3 0-11 0,-5 4 11 16,-6-4-8-16,-2 3 8 15,-8-3-35-15,0 0-1 0,0 0-1 0,-8 0-675 16</inkml:trace>
  <inkml:trace contextRef="#ctx0" brushRef="#br0" timeOffset="2356.14">7736 9488 345 0,'8'0'31'0,"0"0"-31"16,-8 0 0-16,8 0 0 0,0 0 146 0,3-2 23 15,-3 2 5-15,0-5 1 0,0 3-83 0,2-3-16 0,3 5-3 0,3-7-1 16,0 5-16-16,3-3-4 0,7 0-1 0,1 3 0 16,-4-3-10-16,6 3-1 0,3-3-1 0,3 5 0 15,7 0-23-15,-2-2-4 0,-6 2 0 0,6 0-1 16,7 0 0-16,-2 2 0 0,-5-2 0 0,8 5 0 15,2-3-11-15,5-2 0 0,1 5 0 0,2 2 0 16,0-2 8-16,6-3 0 0,2-2 0 0,3 0 0 16,2 0 0-16,-2 5-8 0,0-10 12 0,2 5-4 15,3 0-8-15,1-2 0 0,-4 2 9 0,-2-5-9 16,2 5 13-16,-2 0-1 0,2 0-1 0,-2 0 0 16,-8 0 8-16,0 5 1 0,0-3 1 0,-3 3 0 15,3-3 2-15,-3 3 0 0,-2-3 0 0,2 5 0 16,0-2-13-16,0 2-2 0,-2-2-8 0,-1 2 12 15,4-5-12-15,-4 5 0 0,3-2 0 0,1 2 0 0,-1-5 0 16,0 3 0-16,-5 2-9 0,0-7 9 0,0 0-9 0,-3 5 9 16,0-3-8-16,-2-2 8 0,-3 5 0 0,-5-3-8 15,-3-2 8-15,2 0 0 0,1 0 0 0,-3 5 0 16,0-10 0-16,3 10 0 0,-6-5 0 0,1 0 0 16,2 2 12-16,0-2-4 0,-3 5-8 0,0-3 0 15,-2-2 0-15,3 5 0 0,-4-10 0 0,4 5 0 16,-1 0 0-16,0 5 0 0,4-5 0 0,-7 0 0 15,4 0 0-15,-6 0 0 0,3 0 0 0,-3 0 8 16,-3 0-8-16,1-5 8 0,-1 5-8 0,0 0 0 16,1-2 0-16,2-3 0 0,0 3 13 0,0-3 2 15,0-2 0-15,0 7 0 0,3-2-3 0,0-3 0 16,2 5 0-16,-5 0 0 0,1-5-2 0,1 3-1 0,-2 2 0 0,3 0 0 16,3-5-9-16,-1 5-16 0,0 0 4 0,3 0 1 15,-2 0 11-15,-3 0 16 0,-1 0-4 0,1 5-1 16,-3-5-11-16,3-5-12 0,2 5 2 0,3 0 1 15,0-2 9-15,3-3 11 0,-3 3-3 0,3-3 0 16,-1 5-8-16,1-2-9 0,-3-3 9 0,0 5-13 16,0 0 13-16,3-2 0 0,0-3 0 0,-1 3 0 15,4-3 0-15,-4 5 0 0,4 0 0 0,-4 0 0 16,-2 0 0-16,0 0 0 0,1 0 0 0,-4 0 0 16,0 0 0-16,-2 0 0 0,2 5 0 0,-2-5 0 15,0 0 0-15,-3 0 0 0,3 2 0 0,0-2 0 16,-1 5 0-16,-2-5 0 0,3 0 0 0,0 0 0 15,0-5 0-15,-1 5 8 0,6 0-8 0,-5-2 0 0,3-3 8 0,-4 0-8 16,6 3 0-16,-2 2 0 16,-3-5 8-16,-1 5-8 0,-4-2 0 0,-1-3 0 0,3 3 0 15,-2 2 10-15,-1-5-10 0,1 5 8 0,-4-2-8 0,1-3 0 16,0 5 0-16,0-2 0 0,-3-3 0 0,0 5 0 16,-2 0 0-16,2 0 0 0,-3 5-16 0,-2-3 0 15,-2-2 1-15,1 0 0 16,-4 5-78-16,0-5-16 0,4-5-3 0,-7 5-1 0</inkml:trace>
  <inkml:trace contextRef="#ctx0" brushRef="#br0" timeOffset="6438.18">10218 10405 230 0,'0'0'10'0,"0"0"2"0,0 0-12 0,0 0 0 0,3 0 0 0,2 0 0 16,-5 0 66-16,5-2 10 0,1-3 3 0,-1 3 0 15,0-3 33-15,3 5 6 0,-2-2 2 0,-1-3 0 16,3 5-24-16,-3 0-5 0,3-2-1 0,0-3 0 0,3 5-22 16,-1 0-4-16,1 0 0 0,-1-2-1 15,4-3-20-15,1 5-4 0,-1 0-1 0,1 0 0 16,1-5-10-16,3 5-3 0,-1-2 0 0,4 2 0 0,1-5-14 15,4 5-3-15,-3-7-8 0,2 5 12 0,1-3 0 0,-1 5 0 16,0-7 0-16,4 7 0 0,-1-2-12 0,-3-3 0 16,1 5 0-16,-4-5 0 0,-1 3 0 0,-1 2 0 15,0-5 0-15,-5 5 0 0,-3 0 0 0,0-2 0 16,0-3-8-16,-5 5 8 0,0-2 0 0,-2 2 0 16,-6 0 10-16,0 0-2 0,0 0 8 0,0 0 3 15,0 0 0-15,5-5 0 0,-5-2-1 0,0 7 0 16,3-2 0-16,-3 2 0 0,0-7-18 0,0-3 8 0,0 3-8 15,0 0 0-15,2-2 0 0,1-3 0 0,-3-2 0 0,3 0-9 16,-1-5-2-16,-2 5 0 16,5-5 0-16,-5 0 0 0,0 3 11 0,3-3 0 0,-3 0 0 15,0 3 0-15,3-1 0 0,-6 1 9 0,0-3-1 0,1 0-8 16,2 3 26-16,-3-1-2 0,1 1 0 0,-1-3 0 16,0 7-3-16,1-4-1 0,-1-3 0 0,3 5 0 15,-3 0-20-15,3-3 9 0,-2 3-9 0,2 0 0 16,-3 0 0-16,3 0 0 0,0 2 0 0,0-2 0 15,-3 2 0-15,1 5 0 0,2-7 0 0,-3 7 0 16,0-5 0-16,3 5 0 0,-5-2 0 0,2 2 0 16,-2-5 0-16,0 5 12 0,0 0-4 0,-3 0-8 15,2-5 18-15,1 5-3 0,-3 0-1 0,3 0 0 16,0-5 2-16,-1 5 0 0,-2 0 0 0,3 0 0 16,0 2-16-16,-1-2 11 0,1 5-11 0,0-3 10 15,0 3-10-15,-3-3 0 0,2 5 0 0,-2-7 0 0,0 7 12 0,1-2-4 16,-1-3 0-16,-3 5 0 0,3-7-8 0,-2 7 0 15,-4-5 0-15,1 5 0 0,0-2 0 0,-3-3 0 16,3 5 0-16,-3 0 0 0,3 0 0 0,-6 0 0 16,3 0-12-16,-2 7 12 0,-1-2 0 0,-2-5 0 15,0 7 0-15,2-7 0 0,-4 7-9 0,1-7 9 16,1 7 0-16,0-7 0 0,0 0-9 0,-3 5 9 16,0-5 0-16,3 2-9 0,-3-2 9 0,6 5 0 15,-1-3 0-15,3-2 0 0,3 0 0 0,0 5 12 16,-3-3-2-16,3 3-1 0,0-5-9 0,2 5-14 15,3-3 3-15,3-2 1 0,-3 7 10 0,2-7 0 16,4 5 0-16,-1 2-8 0,-2-5 8 0,5 3-10 0,-3 2 10 0,3-5-10 16,3 8 10-16,-3-1-8 0,3-2 8 0,-1 0-8 15,1 5 8-15,-1 0 0 0,1-3 0 0,2 5-8 16,3-2 8-16,-2 7 0 0,-1 2 0 0,3 0 0 16,0 5 0-16,0 0-8 0,2 0 8 0,-2-3 0 15,-2 10 0-15,2-2 0 0,-1-3 0 0,4 5 0 16,-3-5 0-16,0 5 0 0,0-5 0 0,0 3 0 15,-3-3 0-15,0 0 0 0,1-2 0 0,-4 2 0 16,1 3 0-16,0-5-8 0,-1-3 8 0,1-4 0 16,-3 2 0-16,3-2 0 0,-1 0 0 0,1-5 0 15,-1-2 0-15,6-3 0 0,0-2 8 0,3 0-8 32,0-7-92-32,4 0-24 0</inkml:trace>
  <inkml:trace contextRef="#ctx0" brushRef="#br0" timeOffset="8486.06">22257 9639 115 0,'0'0'0'0,"0"0"10"0,0 0-10 0,0 0 0 0,0 0 0 0,0 0 0 15,0 0 184-15,0 0 34 0,0 0 7 0,0 2 2 16,0 5-131-16,0-7-25 0,-3 7-6 0,3 0-1 16,0 0-22-16,0 5-5 0,0-5-1 0,3 5 0 15,-6-3-12-15,3 10-2 0,0 0-1 0,-3 2 0 16,1 0 7-16,-3 5 0 0,2 2 1 0,-2 5 0 16,2 7-1-16,-5-2 0 0,0 4 0 0,0-2 0 15,-2 5 1-15,2-3 0 0,2 5 0 0,-2 5 0 16,-2-3-9-16,-3 3-1 0,5 0-1 0,0-3 0 15,-3 3 2-15,3-5 1 0,-2 0 0 0,2 0 0 16,0 0-21-16,-3 0 8 0,-2-5-8 0,0 3 0 0,2-5 8 16,-2 0-8-16,0 0 10 0,5-5-10 0,-3-2 16 0,1 0-4 15,2 0 0-15,0-5 0 0,8-6-2 0,-6 3-1 16,6-6 0-16,0 2 0 0,3-7-9 0,0-2 0 16,-3 2 9-16,8-7-9 0,-3 0 0 0,0 1 0 15,-5-4 0-15,0-4 0 16,8 0-47-16,-8 0-10 0,0 0-3 0,5-4-736 15</inkml:trace>
  <inkml:trace contextRef="#ctx0" brushRef="#br0" timeOffset="9533.81">22434 9453 939 0,'13'-7'41'0,"-5"2"10"0,3 3-41 0,2-3-10 16,6-2 0-16,-4 5 0 0,12-5 58 0,-3-3 10 15,5 8 1-15,0-3 1 0,8-2 0 0,0 7 0 16,-3-2 0-16,6 2 0 0,2 0-24 0,1 2-5 15,4 5-1-15,-2-7 0 0,6 5-16 0,4 2-3 16,6 0-1-16,-3 0 0 0,6 0-10 0,-3 0-2 16,2 0-8-16,9 0 12 0,2 5-12 0,-3-5 9 15,0-2-9-15,-7-3 8 0,7 3-8 0,-2-3-16 16,-3 3 4-16,-10-3 1 0,2 3-6 0,-10 2-2 16,-3-7 0-16,-3 7 0 0,-2-7 10 0,-9 7 9 15,-1-7-13-15,-9 5 5 0,5-3 8 0,-10-2 11 16,0 0-3-16,-3 7 0 0,-5-7 10 0,0 0 2 0,-5 0 0 0,5 5 0 15,-8-5 2-15,0 0 1 0,0 2 0 0,0-2 0 16,8 10-8-16,-8-3-2 0,0 0 0 0,2 2 0 16,4-2-13-16,-4 5 11 0,-2 2-11 0,0 5 10 15,0-5-2-15,0 7-8 0,-8 5 12 0,6 0-4 16,2 7 4-16,-8 0 1 0,-3 2 0 0,8 5 0 16,-2 0 5-16,-3 5 1 0,-2-3 0 0,2 5 0 15,-3-2 0-15,3 2 0 0,-8-5 0 0,11 5 0 16,-3 5-19-16,0-5 0 0,0 2 0 0,0-2 0 15,-2-2 10-15,2 2-2 0,-3 0 0 0,3 0 0 16,0 0-8-16,-2 0-9 0,2-7 9 0,0 5-13 16,-3-3 13-16,3-6 0 0,0 4 9 0,3-3-9 0,-8-2 16 0,8 3-2 15,-1-10-1-15,-2 0 0 0,-2 3 3 0,7-10 0 16,-2 5 0-16,2-5 0 0,-5 0 4 16,8-6 0-16,-8 3 1 0,8-4 0 0,0-2-7 0,-2 0-2 15,2-3 0-15,-6-2 0 0,6 1-4 0,0-1-8 16,0-3 11-16,-2 3-11 0,-1 0 12 0,-2-7-12 15,5 7 12-15,0-2-12 0,-8-3 11 0,8-2-11 16,-8 8 10-16,5-4-10 0,-5-4 8 0,8 7-8 16,-8-2 0-16,6-3 9 0,-6 5 1 0,0-2 0 15,0-3 0-15,5 3 0 0,-5-2 5 0,0 4 1 16,3-3 0-16,0 3 0 0,2-7-16 0,-2 7 8 16,-3-2-8-16,5-3 0 0,-5 6 8 0,6-8-8 0,-4 4 0 0,-4-1 9 15,2-3 4-15,-3 4 1 0,3-4 0 0,0 0 0 16,-5 0-14-16,-3 0 0 0,0 3 0 0,-2 1 0 15,-1-4 0-15,-2 0 0 0,-3 5-13 0,-5-5 4 16,-5 2-10-16,0-2-1 0,-4 5-1 0,1-3 0 16,0-2 21-16,0 0-9 0,0-2 9 0,-2-3 0 15,-1 5 0-15,-2-7 0 0,-3 3 0 0,0 1 0 16,0-4 0-16,-6 0 11 0,4 0-2 0,-4 2 0 16,1-2 8-16,-3 0 2 0,-2 0 0 0,2 3 0 15,-11 4-7-15,9-3 0 0,-6-2-1 0,5 5 0 16,1 0 3-16,-6 5 1 0,8-5 0 0,-3 3 0 15,4-3 0-15,7 4 0 0,0-4 0 0,8 7 0 16,5-7-7-16,0 0-8 0,6 5 11 0,-1-3-11 0,9-2 0 16,4 0-22-16,1 0 3 0,5-2-1149 15</inkml:trace>
  <inkml:trace contextRef="#ctx0" brushRef="#br0" timeOffset="13511.27">19952 10685 748 0,'0'0'67'0,"0"0"-54"0,0 0-13 0,0 0 0 15,-5 5 133-15,-3-3 24 0,0 3 5 0,3 2 1 16,-1 0-75-16,4 0-14 0,-1 0-3 0,3 7-1 16,0-2-10-16,-2 7-1 0,2-3-1 0,-3 8 0 15,3-1-31-15,-3 3-7 0,6 0 0 0,0 2-1 16,-3-2-11-16,2 2-8 0,3-2 12 0,-2 5-12 16,0-8 12-16,-1 3-12 0,-2 0 12 0,3 0-12 15,-3-5 9-15,0 5-9 0,-3-5 0 0,1 0 9 16,-1-6-1-16,0 3-8 0,-2-4 12 0,3 1-4 15,-1 1 12-15,0-7 3 0,1 3 0 0,-1-5 0 0,3 5 0 0,-5-3 0 16,2-2 0-16,0 1 0 0,-2-1-7 0,2 2 0 16,1 0-1-16,-1-2 0 0,1-2-15 0,2 2 8 15,0 0-8-15,0-7 0 0,0 0 0 0,0 3 0 16,5 1 0-16,0-4 0 0,3 5 0 0,0-5 0 16,0-5 0-16,2 5 0 0,4-7 0 0,2 3 0 15,-1-3 0-15,4-1 0 0,2 1 0 0,0-2 0 16,0 0-8-16,1 2 8 0,1-1 0 0,1 1-8 15,0 0 8-15,0 0 0 0,2 3 0 0,1 1-8 16,2-1 8-16,0 4 0 0,5 0 0 0,1 0-10 16,-1 0 10-16,3 0-8 0,-2 4 8 0,-4-4 0 15,4 7 0-15,-3-7 0 0,5 7 0 0,-6-2 0 16,1 2 0-16,-3 0 0 0,0-4 0 0,-2 4 0 0,-3-3 0 0,2 3 0 16,-5-2 0-16,0-3 0 0,1-2-9 0,-9 0 9 15,3 0 0-15,-6 0 0 0,3-7 0 0,-2 5 0 16,0-3 0-16,-3-2 0 0,-3 3 8 0,0-4-8 15,-2 1 15-15,2 0-3 0,-2-4 0 0,-3 4 0 16,2-8 4-16,1 6 0 0,-6-3 0 0,3-2 0 16,0-5-16-16,0 1 11 0,-2-4-11 0,2 1 10 15,2-5-10-15,1 0 0 0,-3 5 0 0,-3-5 0 16,3-2-11-16,0 2 3 0,-2 0 0 0,2 3 0 16,-3-1 8-16,0 1 0 0,1-1 0 0,-4 3 0 15,1 0 0-15,-3-2 0 0,0 6 0 0,-2-2 8 16,2 5 1-16,-3 0 1 0,-2 2 0 0,0-2 0 0,-3 2 0 15,3 5 0-15,-6 0 0 0,3 0 0 16,0 7 1-16,-2-2 0 0,2-3 0 0,0 5 0 16,-2 0-1-16,2 5 0 0,-3-5 0 0,3 2 0 0,0-2 2 15,3 5 0-15,-3-3 0 0,3-2 0 0,-3 5-12 0,0-3 8 16,-2 3-8-16,2-3 8 0,-5-2-8 0,-3 0 0 16,0 0 9-16,-5 0-9 0,-3 0 0 0,1 0 9 15,-1 0-9-15,-3-2 0 0,1 2 0 0,-3 0 0 16,5 0 0-16,-2 0 0 0,-3 0 0 0,-3-5 0 15,3 5-10-15,-3 5 10 16,3-5-41-16,0 2-1 0,0-2 0 0,0 5-996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7:47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5966 6294 403 0,'-2'-2'36'16,"2"-3"-36"-16,0 1 0 0,0 1 0 0,0-1 60 0,0 1 6 15,2-2 1-15,-2 3 0 16,3-3-28-16,0-2-6 0,2 5-1 0,-2-3 0 15,2-2 26-15,-2 3 5 0,-1-4 1 0,3 6 0 16,6-5 9-16,-3 2 3 0,0-2 0 0,3 0 0 0,-1 3-37 0,3 1-7 16,1-1-2-16,1 1 0 0,1-2-14 0,3 5-2 15,-1 0-1-15,4 0 0 0,1 0-13 0,1 0 0 16,3 0 0-16,-1 0 0 0,3 0 0 0,3-2 0 16,0 2 0-16,2-5 0 0,3 3 16 0,3-3-4 15,-3-2 0-15,5 3 0 0,0 1-4 0,1-1 0 16,-1 1-8-16,-2-2 12 0,0 3-3 0,2-5-1 15,-2 2 0-15,-3-2 0 0,-3 0 4 0,0 3 1 16,-2 1 0-16,-3-2 0 0,-2 3-13 0,-3-3-8 0,-3 3 8 0,-3-3-13 16,-2 5 13-16,-5-7 0 0,-3 7 0 0,-3-2 0 15,-5 2 8-15,0 0 8 16,0 0 2-16,0 0 0 0,0 0-9 0,0 0-1 0,0 0-8 16,0 0-473-16,-5 0-102 0</inkml:trace>
  <inkml:trace contextRef="#ctx0" brushRef="#br0" timeOffset="733.13">5876 4937 172 0,'0'0'16'0,"0"0"-16"0,0 0 0 0,0 0 0 0,0 0 20 0,0 0 0 16,0 0 1-16,8 0 0 0,-8 0 4 0,0 0 1 16,0 0 0-16,6 5 0 0,-1 0 78 0,-2-3 16 15,-1 5 4-15,-2 0 0 0,0 7-33 0,0-2-7 16,-2 7 0-16,2-3-1 0,2 3-27 0,1 7-6 16,-3 2-1-16,0 5 0 0,-3 0-25 0,3 7-6 15,0-5-1-15,-2 10 0 0,2-3-8 0,0-2-1 16,2 7-8-16,1-2 12 0,-3 2-12 0,3-5-8 15,-3-2 8-15,2 0-13 0,-2-7 13 0,3 0 15 16,-3 0-3-16,0-5-1 0,-3-2-11 0,3 0-16 16,-2 2 4-16,-1-2 1 0,3-5 11 0,0 10 16 0,0-10-4 0,0 5-1 31,3-5-31-31,-1 5-7 0,3-9-1 0,-2 1-359 0,2-4-72 0</inkml:trace>
  <inkml:trace contextRef="#ctx0" brushRef="#br0" timeOffset="1858.76">5842 4942 1209 0,'-11'-14'53'0,"9"2"12"0,-1 5-52 0,0 0-13 15,-2 0 0-15,8 0 0 0,2 0 40 0,0 2 6 16,3-2 1-16,6 0 0 0,1 0-47 0,1 2-10 16,3-2-2-16,2 5 0 0,-2-10-6 0,-1 5-2 15,6-5 0-15,-3 5 0 0,3-2 20 0,5-3 0 16,0-2-8-16,0 2 8 0,6 5 22 0,-1-2 8 15,6 2 2-15,-1-3 0 0,-4 3-18 0,2 5-3 16,0-3-1-16,3 3 0 0,4-3-10 0,-1-2 8 16,2 7-8-16,-3-7 8 0,-2 7-8 0,2-2 8 0,-2-3-8 15,-3 5 8-15,-3-5-8 0,1 3-9 0,2-3 9 0,-3-2-13 16,1 5 13-16,-6-3 0 0,0-2 0 0,-3 5 0 16,1-3 0-16,-4 0 0 0,-1 3 0 0,-7-3 10 15,1 5-10-15,-2-2 0 0,1-3 0 0,-4 5 0 16,0 0 0-16,-3 0 0 0,0 0 0 0,-3 0 0 15,-5 0 0-15,5 0 0 0,-5 0 8 0,0 0-8 16,8 0 0-16,-8 0 0 0,0 0-9 0,0 0 9 16,0 0 0-16,0 0 0 0,5 0 8 0,-5 0-8 15,0 0 9-15,6 0-9 0,-1 0 8 0,-5 0-8 16,8 0 0-16,-3 0 0 0,-5 0 0 0,8 0 0 16,0 0 0-16,-3 0 0 0,1 0 0 0,2 0 0 15,-3-2 21-15,0 2-1 0,-5 0 0 0,8 0 0 16,-3 0-4-16,1 0-2 0,-1 0 0 0,-5 0 0 15,0 0 3-15,3 2 1 0,2-2 0 0,-5 0 0 16,0 0-18-16,3 7 0 0,-1-2 0 0,3 2 0 0,-5 0 0 0,0-2 0 16,0-5 0-16,3 7 0 0,0 0 0 15,-3 0 0-15,-3 0 0 0,3 0 0 0,5 0 0 0,-5 5 0 16,0-5 0-16,0 0 0 0,0 0 0 0,0 0 0 16,0 0 0-16,0 5 0 0,0-5 10 0,0 7-2 15,0-2 0-15,0 2 0 0,0 0 0 0,0 5 0 16,0-5 0-16,0 7 0 0,-2-2-8 0,-1 2 0 15,3-2 0-15,0 2-11 0,0 0 3 0,0 5 0 16,0 0 0-16,0 0 0 0,5 2 8 0,-2-2 0 16,2 2 8-16,-2-2-8 0,2 0 0 0,1 2 0 15,-1-7 0-15,0 5 0 0,3-5 0 0,0 5 0 0,0 0 0 0,0-5 0 16,2-2 0-16,-4 7 0 0,-1-5 0 16,0 0-8-16,3-2 8 0,-5 2 0 0,0-7 8 0,-3 10-8 15,0-3 11-15,2 0-3 0,-2 0 0 0,-2-2 0 16,2 7 0-16,-3-5 0 0,3 0 0 0,0 5 0 15,-5-5 10-15,2-2 2 0,3 2 0 0,-3-2 0 16,3 2-20-16,0-2 0 0,-2 0 0 0,2-3 0 16,2 3 0-16,1 2 0 0,-6-2 0 0,6 0 0 15,-3-5 0-15,3 0 0 0,-3 0 0 0,0 5 0 16,-3-5 0-16,6-2 0 0,-1-2 0 0,-2 1 0 16,3 1 0-16,-3-3 0 0,3-1 0 0,2-4 0 15,-5 3 0-15,3 0 0 0,-1 0 0 0,1 0 0 16,-3-2 0-16,0-5 0 0,0 0 0 0,0 7 0 15,2 0-12-15,-2-2-7 0,0-5-1 0,-2 2 0 16,2 5 0-16,-5-2 0 0,2-3 0 0,-2-2 0 0,-1 0 20 0,1 0 0 16,0-2 0-16,-1 2 9 0,-2-5-9 0,1 5 0 15,-4 0 0-15,0-2 0 0,-2-3 0 0,-3 5 0 16,0-2 0-16,-2 2-11 0,-3 2 11 0,0-2 0 16,-3 0 0-16,-3 7 0 0,1-2-22 0,-6-3-2 15,-2 5-1-15,-1 1 0 16,-2-4-8-16,-2 3-2 0,-4 5 0 0,-2-5 0 0,-2 3 24 0,-6-3 11 15,-6 2-10-15,-4 0 10 0,-3 3 0 0,-6-2 8 16,1-3 1-16,0 4 0 0,2 1 27 0,-3-2 4 16,1 1 2-16,7-4 0 0,6 0-19 0,8-2-4 15,0-3-1-15,7 3 0 0,6-2-18 0,8 4 10 16,3-3-10-16,7-1 8 0</inkml:trace>
  <inkml:trace contextRef="#ctx0" brushRef="#br0" timeOffset="3662.31">3799 3404 921 0,'0'0'82'0,"3"-2"-66"0,0-3-16 0,2-2 0 16,-5 7 48-16,0-3 7 0,3-6 1 0,-1 7 0 15,1-3 14-15,2-2 3 0,1 0 1 0,-6 5 0 16,2-3 30-16,-2 5 5 0,3 0 2 0,2-7 0 16,0 4-15-16,1-1-4 0,-6 4 0 0,5 0 0 15,0-5-17-15,3 3-4 0,-2-3-1 0,1 3 0 16,4-3-26-16,2-2-6 0,0-7-1 0,1 7 0 16,2-5-20-16,2-2-4 0,1 0-1 0,4 2 0 0,-4-5-12 15,7 1-13-15,-2 7 2 0,0-3 1 16,-3 5-101-16,0 0-20 0,-5 0-4 0,-3 2-845 15</inkml:trace>
  <inkml:trace contextRef="#ctx0" brushRef="#br0" timeOffset="3933.27">3741 3343 1850 0,'0'0'82'0,"-2"0"17"0,2 0-79 0,0 0-20 16,-8 0 0-16,8 0 0 0,0 0 26 0,0 0 2 15,0 0 0-15,0 0 0 0,8 7 39 0,-6 0 8 0,1 0 1 0,5 0 1 16,0-2-9-16,0 2-1 0,2 0-1 0,-2 5 0 16,0-3-31-16,0-2-7 15,0 5 0-15,0 0-1 0,-3-3-12 0,1 3-3 0,-6-1 0 0,2-1 0 16,1 4 1-16,-6-2 0 16,1 2 0-16,-6-2 0 0,-3 2 2 0,3 0 0 0,-5 0 0 0,2 5 0 15,-2-5-5-15,0 7-1 0,0-2 0 0,-3-5 0 16,2 5-33-16,1-5-6 15,3-2-2-15,-1-3 0 0,6 3-158 0,5-7-32 0,0-5-6 16,0 0-2-16</inkml:trace>
  <inkml:trace contextRef="#ctx0" brushRef="#br0" timeOffset="4188.59">4075 3190 1612 0,'0'0'72'0,"0"0"14"0,0 0-69 0,0 0-17 15,0 0 0-15,0 0 0 0,0 0 147 0,0 0 25 16,0 0 6-16,0 0 1 0,0 0-67 0,0 0-12 16,0 7-4-16,5-2 0 0,-2 2-35 0,2 4-7 15,5-1-2-15,-7 4 0 0,0-2-35 0,2 7-7 16,0-3-2-16,3 3 0 0,-8 2-8 0,3-2 8 16,2 2-8-16,-2 3 8 0,-1-3 18 0,1 5 3 15,2-5 1-15,-2 0 0 0,2 0-30 0,1-2 8 16,-1-5-8-16,0-2 0 0,3 2 0 0,5-2 0 15,-7-3 0-15,4-4 0 16,1 2-83-16,7-3-22 0,-2-4-5 0,3-4-697 0,-1-3-139 0</inkml:trace>
  <inkml:trace contextRef="#ctx0" brushRef="#br0" timeOffset="4367.1">4569 3228 1670 0,'0'0'148'0,"0"0"-118"0,0 0-30 0,0 0 0 16,0 0 128-16,0 0 19 0,0 0 4 0,0 0 1 16,0 0-28-16,0 0-6 0,0 0-1 0,0 0 0 15,0 0-52-15,0 0-10 0,0 0-3 0,0 0 0 16,6 0-91-16,-1-5-18 0,3 5-4 0,0 0-1133 16</inkml:trace>
  <inkml:trace contextRef="#ctx0" brushRef="#br0" timeOffset="4535.66">4572 3503 2257 0,'0'0'100'0,"0"0"20"0,0 0-96 0,0 0-24 16,0 0 0-16,0 0 0 0,0 0 80 0,0 0 12 15,0 0 1-15,0 0 1 0,0 0-30 0,0 0-7 16,8 0-1-16,3 2-858 15,-1-4-172-15</inkml:trace>
  <inkml:trace contextRef="#ctx0" brushRef="#br0" timeOffset="10342.45">5384 2879 892 0,'8'-11'40'0,"-5"4"8"0,2 2-39 0,0-2-9 0,-2 0 0 0,2 0 0 16,1 0 109-16,-1 4 20 0,-2-1 4 0,-3-3 1 16,2 0-18-16,-2-1-3 0,0 4-1 0,-2-3 0 15,2 4-36-15,-6-1-7 0,4-3-1 0,-4 0-1 16,1 7-27-16,-3-5-6 0,0 3-1 0,0-3 0 15,-2 2 0-15,-1-1 0 0,-2 1 0 0,2-1 0 16,1 8-13-16,-4-1-4 0,-1 1 0 0,-4-1 0 16,1 2-7-16,-4 2-1 0,4 0-8 0,-3 0 12 15,0 4-2-15,2-1-1 0,-2 2 0 0,5 2 0 16,-3 0-9-16,6 0 8 0,0 5-8 0,5-5 8 16,-3 2-8-16,6 1 0 0,0-3 0 0,2 5 0 0,1-5 0 0,2 0 0 15,2 2-10-15,4-1 10 16,1-1 0-16,1 0 0 0,6 0 0 0,-4-2 0 15,3 2 0-15,1 0 0 0,-1 0 0 0,3-2-12 0,0 2 12 0,-3 0 0 16,5 2 0-16,1-2 10 0,-1-4-10 0,4 4 0 16,-4 2 0-16,3-1 0 0,3-1 0 0,0 0 0 15,0-2 0-15,-3-3 8 0,-5 3-8 0,2 2 0 16,1-2 0-16,-6-3 0 0,0 3 0 0,1 2 0 16,-7-2 0-16,-1 2-11 0,-4 0 35 0,-2 0 8 15,-5 2 0-15,-3 1 1 0,0 2-22 0,-8-5-11 16,-2 7 10-16,-1-2-10 0,3 0 8 0,-5-5-8 15,-5 0 0-15,2 0 9 0,0 0-9 0,-2 5 8 16,-1-7-8-16,1-3 8 0,-1-2-8 0,4 3 0 16,-1-8 0-16,0-2 8 0,3 0-8 0,2-7-9 0,1 0 9 0,2-5-754 15,3-4-143-15</inkml:trace>
  <inkml:trace contextRef="#ctx0" brushRef="#br0" timeOffset="11085.69">4940 2995 1220 0,'0'0'108'0,"0"0"-86"0,0 0-22 0,0 0 0 16,0 0 88-16,0 0 12 0,-3 7 4 0,0-3 0 15,3-4-14-15,0 8-2 0,0-6-1 0,-2 5 0 16,2 0-27-16,-3 2-6 0,3-2-1 0,0 3 0 16,0-3-18-16,0 5-4 0,3 2-1 0,-3 0 0 15,2-2-7-15,-2 2-2 0,3-2 0 0,0-3 0 16,2 10-10-16,0-5-3 0,-2 0 0 0,5 5 0 16,0-5-8-16,2-2 10 0,4 2-10 0,2-7 10 15,2 5-10-15,3-5 0 0,0-5 9 0,3 3-9 16,0-5 0-16,0 2 0 0,0-2 0 0,-3 5 0 0,3-5 0 15,-3 0 9-15,0 0-9 0,-2 4 10 0,-4-1-10 16,1 4 0-16,-5 0 0 0,2 0 0 0,0 5 0 0,-5-1 0 16,-5 4 9-16,2-6-9 0,3 10 9 0,-5-5-9 15,-1 0 12-15,1 5-12 0,-3-5 11 0,0 5-11 16,-3 0 10-16,1-5-10 0,-1 0 0 0,0 5-8 16,1-10-1-16,-1 3 0 0,-2 2 33 0,2 0 6 15,-5-2 2-15,0 2 0 0,0-7-32 0,0 7 0 16,-2-2 0-16,-3-5 0 0,2 5 0 0,-2-5 0 15,-6 0 0-15,3 0 0 0,-2 0 0 0,-1-2-20 16,-2-3 4-16,-3-2 0 0,3 0-2 0,-3 0 0 16,1-2 0-16,1-3 0 15,4 2-114-15,5-1-22 0</inkml:trace>
  <inkml:trace contextRef="#ctx0" brushRef="#br0" timeOffset="11444.12">5736 3329 748 0,'0'0'67'0,"-5"-5"-54"15,5 5-13-15,-3 0 0 0,1-7 194 0,2 0 36 16,0 4 7-16,2-1 2 0,4-3-124 0,-1 2-25 16,0 3-5-16,3-3-1 0,8 3-6 0,0-3-2 15,2 3 0-15,3 2 0 0,3-5-16 0,3 5-3 16,-3-2-1-16,2-3 0 0,0 5-22 0,1-7-5 16,5 0-1-16,-1 2 0 0,-1-2-16 0,1 0-3 15,1 7-1-15,2-7 0 0,-4 4-8 0,-1-1 0 16,0-3 0-16,-5 2 0 0,-1 3-17 0,-4-3-6 15,-1-2-1-15,-2 5 0 16,-2-6-23-16,-1 4-5 0,-3-3 0 0,-2 0-1 16,-2 0-75-16,-1 2-16 0,-5-4-2 0</inkml:trace>
  <inkml:trace contextRef="#ctx0" brushRef="#br0" timeOffset="11625.63">6249 3056 1764 0,'0'0'78'0,"0"0"16"0,0 0-75 16,11 5-19-16,-3-3 0 0,5-2 0 0,-2 5 44 0,-1-3 4 0,6 3 2 0,-3 2 0 16,1-3 5-16,-1 3 1 0,3-4 0 0,-3 4 0 15,0 5-21-15,-2-5-4 0,2 4-1 0,-5-1 0 16,0 4-30-16,-5 2 0 0,-6 1 0 0,0 2-10 16,1 0-130-16,-9 2-27 0</inkml:trace>
  <inkml:trace contextRef="#ctx0" brushRef="#br0" timeOffset="11992.65">7162 2774 1497 0,'0'-12'66'0,"3"5"14"0,2 4-64 0,1-8-16 16,-4 4 0-16,3 0 0 0,3 0 88 0,-2-1 13 15,-1 1 3-15,0 3 1 0,1-3-29 0,-4 4-7 16,-2 3-1-16,0 0 0 0,0 0 0 0,0 0 0 16,0 0 0-16,0 0 0 0,-2 10-17 0,-1 1-4 0,-2 4-1 0,2 3 0 15,-5 4-21-15,0 3-4 0,-5 1-1 0,0 3 0 16,-1 3 14-16,-1 1 2 15,-4 3 1-15,-2-3 0 0,0 9-24 0,0-2-5 0,2 0 0 0,-2 0-8 16,-3 5 0-16,3-5 0 0,0-5 0 0,2 2 0 16,1-1 0-16,2-8 0 0,3 3 0 0,-1-8 0 15,1 3 0-15,0-7-14 0,8 2 2 0,-1-7 1 16,1-2-177 0,2-5-35-16,1 0-7 0,2-7-2 0</inkml:trace>
  <inkml:trace contextRef="#ctx0" brushRef="#br0" timeOffset="12368.64">7239 2665 1234 0,'0'0'110'0,"0"7"-88"15,3 1-22-15,-1-1 0 16,1 0-28-16,-3 0-9 0,3 4-3 0,-3-3 0 15,0-1-9-15,0 0-3 0,2-3 0 0,-2-4 0 0,0 0 52 0,3 7 0 16,-3-7 0-16,3 3 0 0,-1 4 50 0,-2-7 10 16,0 0 3-16,0 0 0 0,0 0 47 0,3 7 10 15,-3-7 1-15,2 5 1 0,1-3-14 0,0 3-4 16,-3 2 0-16,2 0 0 0,4 0-16 0,-4 0-4 16,4 5-1-16,-1-1 0 0,0-1-52 0,3 9-11 0,0-5-1 0,0 7-1 15,3-2 1-15,-3 2 0 0,2 5 0 0,3-5 0 16,-2 5 7-16,-3 0 2 0,0 7 0 0,-3-5 0 15,3-2-14-15,3 2-2 0,-3-2-1 0,0 7 0 16,-3-7 1-16,3-1 0 0,0-1 0 0,0-1 0 16,-6-1-3-16,4-4 0 0,-4-1 0 0,3-3 0 15,-2-2 19-15,0 0 3 0,-1-5 1 0,1 0 0 32,-3-5-77-32,0-2-15 0,0 0-4 0,0 0-703 0,0 0-141 0</inkml:trace>
  <inkml:trace contextRef="#ctx0" brushRef="#br0" timeOffset="12729.57">7173 2854 230 0,'0'0'10'0,"0"0"2"0,0 0-12 0,0 0 0 16,0 0 0-16,0 0 0 0,0 0 269 0,0 0 51 16,0 0 11-16,0 0 1 0,0 0-166 0,-5 7-34 15,5-7-6-15,0 7-2 0,-3 0-38 0,3 5-8 16,0-5-2-16,0 4 0 0,0-1-18 0,3 4-4 16,-3 0-1-16,5 5 0 0,-2 0-20 0,-1 2-4 0,3 0-1 0,1 5 0 15,-1 0-17-15,3 2-11 16,0 5 12-16,0-7-12 0,-3 7 16 0,3-5-3 0,0-2-1 0,0 2 0 15,0-2-12-15,0 0 0 0,0-5-9 0,2 0 9 16,-2-2 0-16,3 0 0 0,-3-5 0 0,2 0 0 16,1 0 0-16,-3-7 0 0,2 5 0 0,-2-5 0 31,0-2-149-31,0-3-31 0,3 3-5 0,-11-5-2 0</inkml:trace>
  <inkml:trace contextRef="#ctx0" brushRef="#br0" timeOffset="13246.19">6990 3220 1209 0,'0'0'53'0,"0"0"12"16,0 0-52-16,0 0-13 0,0 0 0 0,0 0 0 16,6 8 164-16,-1-1 31 0,0-5 5 0,3 3 2 0,3 2-84 0,2-3-17 15,0-1-3-15,3-3-1 0,3 0-41 0,2-3-8 16,5-1-1-16,1-3-1 16,4-5-119-16,9-2-24 0</inkml:trace>
  <inkml:trace contextRef="#ctx0" brushRef="#br0" timeOffset="16376.25">8943 6657 460 0,'0'-17'20'0,"0"12"5"0,0-2-25 0,0 3 0 0,3 1 0 0,-1-1 0 15,-2 4 72-15,8-8 10 0,0 8 2 0,3-7 0 16,-1 7-69-16,1-7-15 0,-3 7 0 0,2-4 0 15,4 1 79-15,-1 3 17 0,0 0 4 0,3-4 1 16,2 4-20-16,4-3-4 0,-7-1-1 0,7 4 0 16,-1 0-12-16,3-3-4 0,2-1 0 0,8 4 0 15,9-3-7-15,4-2-1 0,6 3-1 0,6-3 0 16,1 3-30-16,9-3-5 0,5 5-2 0,0 0 0 16,0 0-6-16,1 0 0 0,-1 5-8 0,-3-3 12 0,1-2-12 15,-4 5 0-15,-2-3 0 0,-2 3 0 0,-6-5 0 0,-2 3 0 16,-3-3 8-16,-3-3-8 0,-2 3 0 0,-3-5 0 15,-3 5 8-15,-2-2-8 0,-6 2 0 0,-5-5 9 16,-5 5-9-16,-3-2 8 0,-5-3-8 0,-6 5 0 16,1 0 0-16,-11 0 0 0,0 0 0 0,0 0 10 15,0 0-2-15,-8 7-8 0,0-2 14 0,-2-3-4 16,-4 3-1-16,1 2 0 16,0-4-77-16,0 4-16 0,2-3-4 0,1 3 0 0</inkml:trace>
  <inkml:trace contextRef="#ctx0" brushRef="#br0" timeOffset="19278.68">13113 7346 518 0,'0'0'46'0,"0"-3"-37"16,0-1-9-16,0 1 0 0,2-1 56 0,1-1 8 0,0 2 3 0,-1-1 0 15,-2 4-26-15,6 0-5 0,2-3 0 0,-6-1-1 16,4 1 11-16,-1-1 2 0,3 4 1 0,0 0 0 15,0-7 12-15,2 7 3 0,-2-3 0 0,0-1 0 16,0 4-7-16,3 0-1 0,-1 0 0 0,1 0 0 16,2 0-25-16,-2 0-6 0,2 0-1 0,3 4 0 15,2-1-8-15,1-3-3 0,-1 0 0 0,6 4 0 16,-3-1-3-16,3-3-1 0,2 4 0 0,1-4 0 16,2 3 7-16,0 1 0 0,-2-1 1 0,-1-3 0 15,1 4-5-15,-4-4-2 0,6 3 0 0,-2 2 0 16,-1-5 5-16,1 0 1 0,-1-5 0 0,1 5 0 15,-1 0-1-15,1 0 0 0,2-3 0 0,-3 3 0 16,1 3 1-16,2-3 0 0,-5 0 0 0,-1-3 0 0,1 3-16 16,-5 0 0-16,2 0 0 0,-3 0 0 0,-4-4 0 0,-1 4 0 15,0 0 0-15,0 0 0 0,-2 0 25 0,-3 0-1 16,0-3 0-16,-3 3 0 0,0-4-2 0,3 1-1 16,-2-1 0-16,-1 4 0 0,0-3 19 0,3-1 4 15,-3-3 1-15,1 2 0 0,2 2-37 0,0-1-8 16,0 1 0-16,-3-1 0 0,3 4 0 0,-3-3 0 15,0-4 0-15,1 3 0 0,-1 4 0 0,0 0 0 16,1-7 0-16,-6 7 0 0,0 0 0 0,0 0 0 16,5 0 0-16,-5 0-10 0,0 0 10 0,5-3 0 15,-5 3 10-15,5-5-10 0,-5 5 0 0,11 0 0 16,-3 0 0-16,0 0 0 0,-8 0 0 0,8 0 0 16,2 0 0-16,-2-4 0 0,-2 4 0 0,-6 0 0 15,8 0 0-15,-8 0 0 0,7-3 0 0,-7 3 0 0,0 0 0 0,6 0-10 16,-6 0 18-16,0 0 4 0,0 0 1 0,0 0 0 15,0 0-13-15,0 0 9 0,0 0-9 16,0 0 8-16,0 0-8 0,0 0 0 0,0 0 0 0,0 7 0 16,-3-7 0-16,-2 5 0 0,2-2 0 0,1-3 0 15,2 0 0-15,-6 4 0 0,4-1 0 0,2-3 0 16,-3 0 0-16,3 0 0 0,0 0 0 0,-5 0 0 16,5 0 0-16,-3 4-9 0,3-4 9 0,-5-4 0 15,2 4-14-15,3 0 4 0,-5 4 1 0,2-1-662 16,-2-3-132-16</inkml:trace>
  <inkml:trace contextRef="#ctx0" brushRef="#br0" timeOffset="20685.06">14547 6254 460 0,'0'0'20'0,"0"0"5"0,0 0-25 0,0 0 0 16,0 0 0-16,0 0 0 0,0 0 135 0,0 0 21 15,0 0 5-15,0 0 1 0,0 0-102 0,8 0-20 16,0 0-4-16,2 0 0 0,-2 0 16 0,3 0 4 16,2 0 1-16,0-7 0 0,0 7 0 0,3-7 0 15,6 3 0-15,1 1 0 0,1-2 2 0,3-2 0 16,-1 0 0-16,1 0 0 0,-6 5-31 0,2-3-7 0,-4 1-1 0,-3 1 0 15,2 3-20-15,-4 0 0 16,-1 0-12-16,-3 3-538 0,-2 1-107 0</inkml:trace>
  <inkml:trace contextRef="#ctx0" brushRef="#br0" timeOffset="21948.11">15409 6283 806 0,'3'-7'72'0,"0"7"-58"0,-1-3-14 0,1-4 0 16,2 2 76-16,1-2 12 0,4 7 2 0,3-2 1 15,1-3-28-15,4 5-6 0,3 0-1 0,6-4 0 16,-1 1-29-16,6 3-7 0,0 0 0 0,-1-4-1 15,1 4 4-15,5-3 1 0,0-2 0 0,0 5 0 16,3-2-8-16,0 2 0 0,-1-5-1 0,1 5-466 16,-6 0-93-16</inkml:trace>
  <inkml:trace contextRef="#ctx0" brushRef="#br0" timeOffset="23614.75">16597 6160 914 0,'6'-7'40'0,"-6"7"9"0,5-4-39 0,5-4-10 16,-2 1 0-16,3 0 0 16,-6 0 96-16,6 0 16 0,2 0 4 0,-2 0 1 0,-6 0-30 0,6 2-7 15,4-2 0-15,4 0-1 0,-1 7-40 0,4 0-8 16,1 0-2-16,7 0-778 16</inkml:trace>
  <inkml:trace contextRef="#ctx0" brushRef="#br0" timeOffset="25484.34">12060 6134 1396 0,'5'-7'62'0,"-5"7"13"16,5-2-60-16,1-3-15 0,2 3 0 0,2-3 0 16,3 5 37-16,3-4 5 0,8 1 1 0,0 3 0 15,0 0-31-15,2 0-12 0,9 0 8 0,-1 0-8 0,0 0 0 0,6 3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8:22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3593 1922 57 0,'0'0'0'0,"0"0"0"0,0 0 0 0,0 0 0 0,0-7 0 0,0 2 0 16,0-2 153-16,0 0 26 0,3 7 5 0,-3 0 0 15,0 0-128-15,2-7-27 0,-2 7-5 0,6-4 0 16,-1-3 20-16,3 4 4 0,5-1 0 0,-8-4 1 15,9 8-27-15,-6 0-6 0,10 0 0 0,-5 0-1 16,3 5-7-16,0-2 0 0,3-3-8 0,2 0 12 0,3 7-12 0,2 0-8 16,0-7 8-16,1 0-13 0,2 0 21 15,3 4 5-15,2-4 1 0,1 0 0 0,2-4 2 0,2 4 1 16,9 0 0-16,0 0 0 0,-3-7 11 0,5 7 1 16,0-3 1-16,6-1 0 0,-1 4 3 0,6-3 1 15,0-2 0-15,2 5 0 0,-2 0-13 0,3 0-2 16,-1 0-1-16,3 0 0 0,8 5-8 0,-2-2-2 15,2 1 0-15,0-1 0 0,0 4-8 0,6-7 12 16,2 0-12-16,0 4 12 0,0 3-12 0,2-7 0 16,1 0 0-16,-3 0 0 0,-5 0 0 0,5-4 0 15,0 1 0-15,0 3 0 0,-3-4 8 0,1 4-8 16,2-7 8-16,2 0-8 0,-4 4 10 0,-4-2-10 16,-2 5 12-16,0-7-12 0,-2 7 14 0,2 0-4 0,-3 0-1 0,-2 0 0 15,-5 0 2-15,-1 3 0 0,1-3 0 0,-1 4 0 16,-2 1-3-16,-3-2-8 0,-5 1 12 0,0-1-4 15,-3-3-8-15,3 7 0 0,-5-14 0 0,0 7 8 16,-1 0 0-16,-7 0 0 0,-6-3 0 0,1-1 0 16,-4 1 0-16,-4-2-8 0,-3-2 12 0,-6 7-4 15,1-4 17-15,-3-3 3 0,-6 7 1 0,1-3 0 16,-3-1-29-16,-3 4 0 0,3 0 0 0,-8 0 0 16,0 0-116-16,0 0-27 0</inkml:trace>
  <inkml:trace contextRef="#ctx0" brushRef="#br0" timeOffset="2275.98">3752 3630 921 0,'0'0'82'0,"0"0"-66"16,2-5-16-16,-2 5 0 0,6-7 86 0,-1 5 14 0,-5 2 2 0,5-5 1 15,-5 5-57-15,14 0-11 16,-9-2-3-16,3 2 0 0,5 0-6 0,-2 0-2 0,4 2 0 0,1-2 0 16,6 0 7-16,-7 0 1 0,4 0 0 0,5 0 0 15,0 0-8-15,5-2 0 0,2-3-1 0,6 5 0 16,3-7 5-16,0 7 0 0,2-5 1 0,0 3 0 16,1 2-17-16,2-5-4 0,0 5-8 0,2-7 12 15,1 5-12-15,-3-3 0 0,-3 3 0 0,1-3-537 16,-6 5-111-16</inkml:trace>
  <inkml:trace contextRef="#ctx0" brushRef="#br0" timeOffset="3370.49">3897 7277 806 0,'-10'-11'36'0,"7"4"7"16,-2 4-35-16,2-4-8 0,1 2 0 0,2-2 0 0,0 7 100 0,0 0 19 15,0 0 3-15,5 0 1 0,0 0-100 0,3 3-23 16,0 1 0-16,5 4 0 0,0-8 0 0,6 7-10 16,-1 0 10-16,6 0-12 0,5-3 12 0,3 3 14 15,5-7-3-15,8 8-1 0,3-1 16 0,2 0 3 16,3-3 1-16,3 3 0 0,4-4-18 0,4 4-4 16,2 2-8-16,0-6 12 0,0 4-12 0,3 0 9 15,-3-3-9-15,3-1 8 0,2 1 1 0,-2-1 0 16,0 1 0-16,-3-4 0 0,0 0 21 0,1 0 4 15,-1 0 1-15,-3 0 0 0,-2 0-2 0,-3 0 0 16,0-4 0-16,-2 4 0 0,-6-3 27 0,1 3 4 0,-1-4 2 16,-8 1 0-16,0 3-36 0,-4-4-7 0,-1 4-2 0,-6-3 0 15,-2 3-13-15,-2-4-8 0,-3 4 8 0,-1-3-8 16,-4 3 0-16,0-4 0 0,-4 4-10 0,-1 0-878 16</inkml:trace>
  <inkml:trace contextRef="#ctx0" brushRef="#br0" timeOffset="5456.82">9014 3792 748 0,'0'0'67'15,"0"0"-54"-15,0-7-13 0,-2 5 0 16,2 2 133-16,0 0 24 0,0-5 5 0,0 5 1 0,0 0-134 0,0 0-29 16,0-7 0-16,2 2 0 0,4-2 0 0,-1 5 0 15,0-3 0-15,3 3 0 0,3-3 0 0,2-2 0 16,0 5 11-16,0-3-11 0,3 0 26 0,3 3-2 16,-1 2 0-16,1-5 0 0,-1 5-4 0,4-2-2 15,1-3 0-15,1 3 0 0,3-3-4 0,2 5-1 16,3-2 0-16,-1-3 0 0,4 3-13 0,2-3 11 15,-3 5-11-15,3-3 10 0,-2 3-2 0,2-4 0 16,0 4 0-16,0-5 0 0,2 3-8 0,1 2 0 16,-3-5 0-16,0 5 0 0,0-2 0 0,0 2 0 15,-2 2 10-15,-1-2-10 0,-2 0 8 0,2 5-8 16,1-5 0-16,-4 0 0 0,1 0 0 0,0 0 0 16,2 0 8-16,1 2-8 0,-4-2 9 0,4 5-1 15,-1-5-8-15,-2 4 12 0,0-4-12 0,-3 0 0 0,-3 0-9 0,1 0 9 16,2 0 0-16,-5 0 0 0,-1 0 0 0,1 0 0 15,-3 0 0-15,3 0 0 0,-3 0 8 0,3-4-8 16,0 4 16-16,0 0 0 0,-3 0 0 0,0 0 0 16,0-5 10-16,0 3 2 0,-2 2 0 0,-1-5 0 15,1 5-19-15,2-2-9 0,-5-3 10 0,0 5-10 16,2 0 12-16,-2-2-4 0,0-3-8 0,0 5 12 16,0-2-12-16,0 2 0 0,0-5 0 0,-3 5 0 15,3 0 0-15,-3 0 9 0,3 0-9 0,-3 0 8 16,0 0-8-16,-2 0 8 0,0 0-8 0,-4 0 8 15,-7 0-8-15,8 0 0 0,0 0 0 0,-8 0 0 16,0 0 0-16,0 0 0 0,0 0 0 0,0 0 0 0,0 0-17 0,0 0-6 16,0 0-1-16,0 0 0 0</inkml:trace>
  <inkml:trace contextRef="#ctx0" brushRef="#br0" timeOffset="7987.81">13155 3745 1087 0,'0'0'48'0,"-3"0"10"0,-2-2-46 0,5 2-12 0,0 0 0 0,0 0 0 16,-2-5 12-16,2 5 1 0,0 0 0 0,0 0 0 16,0 0-13-16,0 0-8 0,0 0 8 0,0 0-13 15,5-2 25-15,0-3 6 0,6 0 1 0,-1 3 0 16,1-3 27-16,5 5 6 0,-3-2 0 0,3-3 1 16,2 5-13-16,1-2-4 0,-1-3 0 0,1 3 0 15,2-3-16-15,0 5-4 0,3-2-1 0,-3-3 0 16,3 5-3-16,-3 0 0 0,0 0 0 0,1 0 0 15,-4 0-12-15,1 0 0 0,-4 0-12 0,-1 0 12 16,-1 0 0-16,-5 0 0 0,-3 0 0 0,-5 0 0 16,0 0 0-16,0 0 8 0,0 0-8 0,0 0 0 15,-3 0 13-15,-4 7 0 0,-4-7 0 0,0 5 0 16,1-3-13-16,-3 3-13 0,-3-3 2 0,0-2 1 16,-5 7-5-16,-1-2-1 0,-1-5 0 0,2 7 0 0,-6-7 16 15,3 7 0-15,3-2-10 0,-3-3 10 0,0-2 0 0,1 0 0 16,1 5 0-16,1-5 0 0,-3 2 0 0,6-2 10 15,-1 0-1-15,6 0 0 0,0 0 8 0,5-2 2 16,0 2 0-16,3 0 0 0,5 0 1 0,0 0 1 16,5-5 0-16,6-2 0 0,2 0-13 0,3 2-8 15,2 3 8-15,1-3-8 0,2-2 0 0,0 5 0 16,3-3 0-16,-3-2 0 0,0 5 0 0,0-3 0 16,3-2 0-16,-3 2-8 0,1 3 8 0,-6 2 0 15,-1-5 0-15,-1 5 0 0,-1 0-8 0,-3 0 0 16,1 0 0-16,-3 0 0 0,-5 0 16 0,-3 0 3 15,0 0 1-15,0 0 0 0,0 0 8 0,0 0 3 16,-3 5 0-16,-5-3 0 0,-3 3-5 0,1 2-1 0,-1-2 0 0,-5-3 0 16,1 5-8-16,-1-2-1 0,0-5-8 15,0 2 12-15,3 5-12 0,-1-7 0 0,4 5 8 16,5-3-8 0,-3 3-51-16,8-5-13 0,0 0-2 0</inkml:trace>
  <inkml:trace contextRef="#ctx0" brushRef="#br0" timeOffset="8873.95">14600 3745 633 0,'0'0'56'0,"0"0"-44"0,-3-7-12 0,0 7 0 16,-2-2 100-16,2-3 17 0,3 5 4 0,-5 0 1 15,-3 0-94-15,3-5-20 0,0 3-8 0,5 2 8 16,0 0 4-16,-6 0 0 0,-2 0 0 0,3 0 0 16,5 0 33-16,0 0 7 0,-2 0 2 0,2 0 0 15,0 0-10-15,0 0-3 0,0 0 0 0,0 0 0 0,5 0-12 0,5 0-2 16,1 0-1-16,2 0 0 0,6 0-7 0,-3 0-2 15,2 0 0-15,1 0 0 0,-1 0-17 0,6-5 8 16,-3 5-8-16,3 0 0 0,0-2 13 0,-3-3-4 16,0 5-1-16,0 0 0 0,0-2-8 0,-5-3 0 15,3 3 9-15,-3 2-9 0,-3-5 17 0,0 5-1 16,-5 0 0-16,0 0 0 0,0-2 7 0,-8 2 1 16,0 0 0-16,0 0 0 0,0 0-10 0,0 0-2 15,0 0 0-15,-3 0 0 0,-5 0 3 0,0 0 0 16,-2 2 0-16,-3-2 0 0,-1 5-15 0,-4-3 8 15,2-2-8-15,-3 5 0 0,-2-3 8 0,0-2-8 16,-3 5 0-16,3-3 0 0,3 3 8 0,-4-5-8 16,4 7 0-16,-1-7 0 0,4 5 8 0,-1-3-8 15,5 3 0-15,3-3 0 0,3-2 0 0,5 0 8 0,0 0-8 0,0 0 0 16,0 0 0-16,3 0 9 0,7 0-9 0,1 0 8 16,-1-2 7-16,4-3 1 0,4 5 0 0,3-7 0 15,0 2-16-15,1 3 0 0,-1-3 0 0,-3 3 0 16,3-3-13-16,-5 5-6 0,0-2-1 0,0 2 0 15,-5 0 20-15,-1 0 0 0,1 0 0 0,-6 0 0 16,-5 0 0-16,0 0 0 0,0 0 8 0,0 0-8 16,0 0 28-16,-3 0-1 0,-5 2 0 0,-2-2 0 15,-3 0-1-15,-1 5 0 0,-1-3 0 0,-4-2 0 16,-2 0-2-16,2 0 0 0,-2 0 0 0,5 5 0 16,-2-5-102-16,7 2-21 0</inkml:trace>
  <inkml:trace contextRef="#ctx0" brushRef="#br0" timeOffset="11711.14">4985 4462 684 0,'0'0'30'0,"0"0"6"0,0 0-28 0,0 0-8 16,0 0 0-16,0 0 0 0,2 5 24 0,-2-5 3 15,3 7 1-15,2-2 0 0,1-3 0 0,-1 3 1 16,-5-5 0-16,8 0 0 0,2 2 11 0,-4-2 3 15,2 0 0-15,0 0 0 0,2 0 36 0,1 0 7 16,-3-2 2-16,2 2 0 0,1 0-28 0,2-5-6 16,0 5-1-16,3 0 0 0,-3-2-11 0,6-3-2 15,-1 5-1-15,6-2 0 0,-3-3-8 0,6 5-2 16,-1-7 0-16,6 7 0 0,0-5-8 0,8 5-1 0,-1 0-1 0,1 0 0 16,0 0-11-16,2 0-8 0,0 0 9 0,3 0-9 15,-2 0 0-15,2 5 8 0,0-5-8 0,0 0 0 16,0 2 0-16,0 3 0 0,-6-5 8 0,6 5-8 15,0-5 0-15,5 0 0 0,-2 0 0 0,0 2 0 16,2-2 0-16,-5 7 0 0,3-7 8 0,-3 5-8 16,2-5 0-16,1 2 0 0,-3 5 0 0,0-7 0 15,0 7 0-15,0-2 0 0,-6 2 8 0,4 0-8 16,-1-2 0-16,-2 2 0 0,-3-5 0 0,2 5 0 16,1-2 0-16,0-3 0 0,0 3 0 0,-1 0 0 15,-2-3 0-15,3 5 0 0,-3-2 0 0,3-3 0 16,-1-2 0-16,4 5 0 0,-1-5 0 0,3 0 0 15,0 2 0-15,0-2 11 0,-3 0-11 0,6 0 10 16,2 0-10-16,-2 0 0 0,-3-2 0 0,0-3 0 0,2 5 0 16,-2 0 0-16,3 0 9 0,-3-2-9 15,-5 2 0-15,5 0 0 0,2-5 0 0,-2 5 0 0,-5 0 0 0,2 0 0 16,3 0 0-16,-2 5 0 0,2-5 0 0,-6 2 8 16,1 3-8-16,5-5 0 0,5 0 0 0,-2 2 9 15,-8-2-9-15,4 0 0 0,1 5 23 0,-2-5-3 16,2 2 0-16,-3-2 0 0,0 0-20 0,3 0 0 15,0 0 0-15,-2 0 0 0,4 0 0 0,-4 0 0 16,-1 0 0-16,-2 0 0 0,-1 0 0 0,1 0-13 16,-3 0 3-16,3 0 1 0,-3 0 9 0,0 0 14 15,0 0-3-15,0 0-1 0,-3 0-10 0,1 0 0 0,-1 0 0 16,1 0 0-16,-1 5 0 0,3-5 0 16,0-5 0-16,3 5 0 0,-6 0 0 0,3-2 13 0,3 2-3 0,0-5-1 15,-3 5-9-15,0 0 0 0,0-2 0 0,2 2-11 16,-2-5 11-16,6 5 0 0,-6-7 0 0,0 7 8 15,0 0-8-15,0 0 0 0,0 0 0 0,-3 0 0 16,-2-2 0-16,0 2 0 0,-3-5 0 0,0 5 0 16,0 0 0-16,0-2 0 0,0 2 0 0,-5-5 0 15,3 5 0-15,-4 0 0 0,1 0 0 0,3 0 0 16,-3 0 0-16,-1 0 0 0,1 0 0 0,-3 0 0 16,0 0 8-16,-2 0-8 0,0 0 10 0,-1 0-10 15,1 0 9-15,-4 0-9 0,1 0 8 0,0-5-8 16,0 5 10-16,-3-2-10 0,1 2 12 0,1-5-12 15,-4 5 11-15,0-7-11 0,-1 7 10 0,1-7-10 16,-6 5 12-16,3-3-3 0,-3-2-1 0,1 5 0 0,-6-8 8 16,2 3 0-16,1 0 1 0,-1 0 0 0,1-7 3 0,-3 2 0 15,-3-2 0-15,3-2 0 0,0-1-20 0,-2 3 0 16,-1-7 0-16,1 7 0 0,-1-5 0 0,0 0 8 16,1-2-8-16,-4 2 0 0,1 3 9 0,2-8-9 15,-2 8 0-15,0-3 9 0,0 0-9 0,-1-2 0 16,4 2 0-16,-1-2 0 0,-2 7 0 0,2-5 0 15,-2 0 9-15,2 5-9 0,0-2 13 0,1-1-1 16,-1 3-1-16,0 0 0 0,-2 0 5 0,3 2 2 16,2-2 0-16,-3 7 0 0,-2-7-5 0,2 2-1 15,0 5 0-15,1-2 0 0,-1-1-12 0,-2 3 11 16,2 0-11-16,-2 0 10 0,-1 0-10 0,1 5 0 16,0-3 0-16,0 3 0 0,-3-3 0 0,2 0 0 0,1 3 0 0,-3 2 0 15,-2 0 8-15,2 0 0 0,-3 0 0 0,0 0 0 16,-2 2-16-16,-3 3-4 0,0 0-1 0,-5-3 0 15,0-2 13-15,0 7 0 0,-3-2 9 0,3-3-9 32,-3 3-15-32,-2-3-9 0,-1 5-1 0,1-2-1 0,-3-5 26 0,2 0-10 0,-2 0 10 0,-3-5 0 15,1 5-9-15,-6 0 9 0,2 0 0 0,-2-2-9 16,3-3 9-16,-1 5 8 0,1-7-8 0,-3 7 11 16,3-7-11-16,-3 5 12 0,-1-3-12 0,1-2 12 15,-2 7 6-15,-1-7 2 0,0 7 0 0,-47-5 0 16,42 3-32-16,0-3 1 0,0 3 1 15,0-3 10-15,0 5 0 0,-5 0 0 0,0 0 0 16,-1 0 0-16,1 0 11 0,0 0-11 0,-3 0 12 16,-3 0-12-16,-2 0 0 0,3 0 0 0,-4 0-11 15,-2 0 11-15,3 0 0 0,0 5 10 0,-3-5-10 0,-2 0 0 0,2 0 0 16,0 0 0-16,-2 0 0 0,-4-5 0 0,7 5 0 16,-1 0 0-16,-3 0 0 0,-5 0 12 0,1 0-4 15,4 0-8-15,1 0 12 0,-1 0 3 0,-2-2 0 16,-3-3 0-16,0 5 0 0,1 0-5 0,4 0-1 15,1-2 0-15,-4 2 0 0,1-5-9 0,3 5 0 16,5 0 0-16,-3-5 0 0,0 3 0 0,3 2 8 16,-1-5-8-16,4 3 0 0,-1-3 0 0,3-2 0 15,3 5 0-15,-3-3 0 0,0-2 0 0,0 0 0 16,3 2 0-16,-3 3 0 0,3 2 0 0,5 0 0 16,0-5 0-16,0 5 0 0,0 0 0 0,-3 0 0 0,3 0 0 15,-2 5 0-15,-1-3 0 0,3 3 0 16,3 2 0-16,2-7 0 0,0 5 0 0,3-3 0 15,-5 5 0-15,2-2 0 0,1-3 0 0,-1 3 0 16,3-3 0-16,-3 3 0 0,1 2 0 0,2-7 0 0,0 7 0 0,-1-7 0 16,1 5-12-16,0-3 12 0,0 3-12 0,0-5 12 15,6 2-16-15,-1-2 5 0,0 0 1 0,6-2 0 16,-6 2 1-16,5-5 0 0,-2 5 0 0,3 0 0 16,-1 0 9-16,4-2-10 0,-1-3 10 0,0 10-10 15,5-5 10-15,-2 0 0 0,-3 2 0 0,6-2 0 16,-1 0 0-16,4 5 0 0,-1-3 0 0,0 5 0 15,3-2 0-15,-1 2 0 0,-2 0 0 0,6-2 0 16,-3 2-16-16,2 0-5 0,0-5-1 0,1 5 0 16,-1-2 9-16,3-3 1 0,0 3 1 0,3 0 0 0,-3-3 11 0,3-2-13 15,-3 7 5-15,5-7 8 0,-2 0-10 0,5 0 10 16,0 0 0-16,-3 0-9 0,-2 0 9 0,5 0 0 16,0 0-9-16,0 0 9 0,-3 5 0 0,3-5-9 15,-2 2 9-15,-1 5 0 0,0 5 0 0,3 0 0 16,0 2 0-16,0 0 0 0,0 7 0 0,0 0 0 15,0 5 0-15,0 0 0 0,0-5 0 0,0 12 0 16,0-7 0-16,3 7 0 0,-3 0 0 0,5 0 0 16,-2-3 0-16,5 3 0 15,0 0-99-15,3-7-13 0</inkml:trace>
  <inkml:trace contextRef="#ctx0" brushRef="#br0" timeOffset="12683">11718 4084 1630 0,'0'0'36'0,"0"0"7"0,6-5 1 0,-4-2 3 0,-2 7-38 0,3 0-9 16,-3 0 0-16,3-7 0 0,-3 7 87 0,0 0 15 16,5-5 3-16,-5 5 1 0,5 0-32 0,3 5-6 15,-5-5-2-15,5 2 0 0,0 5 0 0,2 5 0 16,-2 0 0-16,0 2 0 0,0 0-42 0,3 7-8 15,-3-2-1-15,0 2-1 0,2 5-5 0,1 0-1 16,-1 2 0-16,1-2 0 0,-1 0-8 0,1 0 0 16,0-3 0-16,-1-4 8 0,-2 2-8 0,0-2 0 0,0-5 0 0,-3-7 8 15,3 5-8-15,0-10 0 16,-5 3 0-16,-3-5 0 0,10 0 0 0,-2-7 0 0,-2-5 10 0,2-2-10 16,0-7 18-16,2 2-3 0,-2-2-1 0,0-5 0 15,3-2 5-15,-4 2 1 0,1-2 0 0,0-3 0 16,-2 3-32-16,2 2-7 0,0 5-1 0,-1 0 0 31,-4 2-12-31,2 0-4 0,1 12 0 0,-1-2-726 0,-2-1-146 0</inkml:trace>
  <inkml:trace contextRef="#ctx0" brushRef="#br0" timeOffset="12996.67">12438 4046 460 0,'0'0'41'0,"0"-7"-33"15,0-5-8-15,0 5 0 0,0-2 311 0,0 2 60 16,0-5 12-16,0 7 2 0,0 5-265 0,0-2-52 16,0 2-12-16,0 0-1 0,-3-7 12 0,3 7 2 15,0 0 1-15,0 0 0 0,0 7-14 0,-5 0-4 16,2 7 0-16,1 0 0 0,-3 3-27 0,-1-1-5 15,1 3-2-15,0 7 0 0,-1-5 10 0,-2 7 3 16,3-2 0-16,-3 7 0 0,0-5-4 0,0 3-1 16,3-3 0-16,0 0 0 0,-1-2-26 0,6 0 0 15,0 2 8-15,3-2-8 16,0-7-23-16,2-3-6 0,3 3-2 0,0-7 0 16,3-3-133-16,2-4-28 0,0 2-4 0,3-7-782 0</inkml:trace>
  <inkml:trace contextRef="#ctx0" brushRef="#br0" timeOffset="13374.08">12790 4199 1440 0,'0'0'128'16,"0"0"-103"-16,0 0-25 0,-3-5 0 16,1-2 116-16,-1 5 17 0,0-3 4 0,1-2 1 0,-4 7-28 0,6 0-6 15,-5-7 0-15,5 7-1 16,-5 0-52-16,2 0-11 0,-2 0-1 0,0 0-1 0,-1 5-21 15,-2-3-4-15,3 5-1 0,-3 0 0 0,0 0 2 0,0 0 0 16,0 5 0-16,3-5 0 0,-3 5-6 0,3-3-8 16,-3 3 11-16,5-5-11 0,-2 5 0 0,2-3 0 15,3 3 0-15,-2 0 0 0,2-5 0 0,2 2 0 16,-2-4 0-16,6 2 0 0,-1 0 0 0,5 0 0 16,-2 0-12-16,3 0 3 0,0 0-3 0,-1-2 0 15,3 2 0-15,3 0 0 0,-5 0-2 0,5 0-1 16,-6-2 0-16,6 2 0 0,-5 0 15 0,5-2 0 15,-6-3 0-15,1 5-9 0,-1-2 9 0,-2-3 0 16,0 3 0-16,-2-3 0 0,-1 5 0 0,0-7 14 16,-5 0-3-16,0 0-1 0,0 0 6 0,-5 5 2 15,-3-3 0-15,-3 3 0 0,1 0-18 0,-6-3 0 0,0 5 0 16,-5-2 0 0,0-3-30-16,-3 5-13 0,3-2-2 0,0-3-677 0,2 3-135 0</inkml:trace>
  <inkml:trace contextRef="#ctx0" brushRef="#br0" timeOffset="13693.42">12877 3933 2044 0,'0'0'91'0,"0"0"18"0,0 0-87 0,0 0-22 15,0 0 0-15,0 0 0 0,0 0 11 0,6 5-3 16,-1-5 0-16,3 7 0 0,2 0 12 0,1-2 3 16,2-3 0-16,6 5 0 0,-3 0-7 0,2 0-2 15,-5 5 0-15,6 2 0 0,2 0-14 0,0-2 0 16,-2 7 8-16,5 2-8 0,-6-2 12 0,3 2 0 16,-2-2 0-16,-1 2 0 0,-2 0 7 0,0 0 1 15,-5-2 0-15,-1 2 0 0,1 3 8 0,-6-8 3 16,0 8 0-16,-2-3 0 0,-3-2-5 0,-3-3-1 15,-2 3 0-15,-3 0 0 0,-2-3-5 0,-4 1-2 16,-4-3 0-16,-3 2 0 16,-3 1-71-16,-3-1-15 0,-2-4-2 0</inkml:trace>
  <inkml:trace contextRef="#ctx0" brushRef="#br0" timeOffset="14848.82">12671 4662 864 0,'0'0'38'0,"0"0"8"0,0 0-37 0,0 0-9 0,0 0 0 0,0 0 0 16,0 0 183-16,0 0 34 0,0 0 7 0,0 0 2 15,0 0-85-15,0 0-17 0,0 0-3 0,5 7-1 16,0-7-44-16,3 5-8 0,-2-3-3 0,2-2 0 16,2-2-21-16,3 2-5 0,1 0-1 0,-1 0 0 15,3 0-17-15,0-5-3 0,2 5-1 0,-2-2 0 16,0-3-9-16,2 3-8 0,-2-3 12 0,3-2-12 16,-1 7 0-16,1-2 0 0,-1-3 0 0,-2 5 0 15,-2 0 8-15,-1 0-8 0,-3-5 0 0,1 5 0 16,-3-2 0-16,-3 2 0 0,-5 0 0 0,0 0 0 15,0 0-11-15,0 0-2 0,-8 7-1 0,-2-2 0 16,-1-3-10-16,-2 5-1 0,0-2-1 0,-1-3 0 0,1 3 13 0,-3-3 2 16,0 3 1-16,3 2 0 0,-5-2 10 0,2-3 0 15,3 5-9-15,-1-7 9 0,-2 7 0 0,3-7 0 16,3 5 0-16,-1-3 0 0,3-2 18 0,3 0-2 16,0 5 0-16,5-5 0 0,0 0-4 0,0 0 0 15,7-5-1-15,4 3 0 0,0-3-11 0,2-2 10 16,3 0-10-16,2 0 10 0,1-5-10 0,-1 10 0 15,1-5 0-15,-1 2 0 0,-2-2 0 0,-3 5 0 16,3-3 0-16,-2 5 0 0,-1 0 0 0,-5 0 0 16,0 0 0-16,-3 0 8 0,-5 0-8 0,0 0 0 15,-5 7 0-15,-1 0 0 16,-2-2-103-16,-2 2-16 0,-3 0-3 0</inkml:trace>
  <inkml:trace contextRef="#ctx0" brushRef="#br0" timeOffset="19129.81">13713 4606 1789 0,'0'0'159'0,"0"0"-127"15,-5 2-32-15,0-2 0 0,-3 5 65 0,0-3 7 16,-5 3 2-16,-1-3 0 0,-1 3-32 0,-1-3-6 15,-5-2-2-15,-3 5 0 0,0-5 9 0,0 7 1 16,0-7 1-16,-2 0 0 0,2 0 0 0,-2 0 0 16,2 0 0-16,0 0 0 0,0-5-25 0,3 3-4 15,-3 2-2-15,0 0 0 0,1-5-14 0,1 5 0 0,4 0 0 16,2 0 0 0,5-2-15-16,3-3-9 0,6 3-1 0,2-3-717 0,2-2-143 0</inkml:trace>
  <inkml:trace contextRef="#ctx0" brushRef="#br0" timeOffset="19437.5">13340 4502 691 0,'-13'5'30'0,"8"0"7"15,-3-3-29-15,0 3-8 0,-3-3 0 0,1 5 0 0,2 0 219 0,-3 0 42 16,1 0 9-16,-1 3 2 0,-2-3-215 0,5 0-42 15,-3 2-15-15,3-4 9 0,-2 2 11 0,2 0 1 16,0 0 1-16,3 0 0 0,-1-2-12 0,4-3-2 16,-1-2-8-16,3 7 12 0,0-7-12 15,-3 0 11-15,3 0-11 0,0 0 10 0,0 0 2 0,0 0 0 16,6 5 0-16,2 2 0 31,0-2-3-31,10 4 0 16,16 10 0-16,1 2 0 0,-11-7-1 0,2 5-8 15,-5-5 12-15,0 0-4 0,-7-2 19 0,2 2 3 16,-6 0 1-16,1-2-911 0</inkml:trace>
  <inkml:trace contextRef="#ctx0" brushRef="#br0" timeOffset="25046.31">17137 3917 1094 0,'-5'-7'97'0,"5"7"-77"16,0-5-20-16,-3 0 0 0,3 3 112 0,0-5 18 16,0 2 4-16,3-2 1 0,-1 5-50 0,-2-5-9 15,0 2-3-15,3 3 0 0,8-3 7 0,-6 0 0 16,-5 5 1-16,0 0 0 0,13 0-35 0,-2 5-7 15,-3 0-2-15,0-3 0 0,2 10-9 0,3-3-1 16,-5 3-1-16,6 7 0 0,-4-3 15 0,3 3 3 16,-2 7 1-16,2-5 0 0,0 5-23 0,-2 2-5 15,0-2-1-15,2-5 0 0,0 5-16 0,0-5 8 16,1-2-8-16,-4 2 0 0,3-2 11 0,-5 0-11 0,0-5 10 0,0 0-10 16,-3 0 25-16,3 0-1 0,-2-9 0 0,-4 7 0 15,1-3 2-15,2-4 0 0,-2-3 0 16,0 5 0-16,-3-7-2 0,5 5 0 0,-5-5 0 0,0 0 0 15,3 2-7-15,4-4-1 0,-1-3-1 0,2 3 0 16,-3-5-15-16,3-5 9 0,0 0-9 0,0-2 8 16,2-2-8-16,-2-8 0 0,3 3 0 0,-3-5 8 15,0-2-8-15,0 0 0 0,-3-5 0 0,3-5 0 16,0 3 0-16,-3-3 0 0,3 3 0 0,-3 2-11 16,1 0 11-16,-1-2 0 0,0 9 0 0,1-2 8 15,-1 2-27-15,0 5-5 0,-2-3 0 0,-1 10-1 16,1-2-2-16,-3-1 0 0,3 10 0 0,-3 0 0 15,2 0-161-15,-2 0-33 0</inkml:trace>
  <inkml:trace contextRef="#ctx0" brushRef="#br0" timeOffset="25496.63">17812 3343 691 0,'-8'-7'30'0,"8"7"7"15,0 0-29-15,0 0-8 0,0 0 0 0,0 0 0 0,0 0 194 16,0 0 38-16,0 0 7 0,5-5 1 0,0 3-120 0,3-3-24 15,0 3-4-15,0-3-2 0,0 3-14 0,0-3-4 16,3 5 0-16,-3-3 0 0,0-1-12 0,-1 4-4 16,1 0 0-16,3-3 0 0,-3-1-15 0,3 4-3 15,-4-5-1-15,7 3 0 0,-6-3-25 0,0 3-4 16,2-3-8-16,-2 3 11 16,0-3-118-16,0 3-23 0,-8 2-5 0</inkml:trace>
  <inkml:trace contextRef="#ctx0" brushRef="#br0" timeOffset="25786.87">17801 3307 1681 0,'0'0'74'0,"0"0"16"0,0 0-72 0,0 0-18 0,-2 3 0 0,-1 4 0 16,3 5 64-16,-3-5 10 0,3 0 2 0,3 5 0 15,-3-5 12-15,3 2 4 0,-1 3 0 0,1-5 0 16,-3 7-45-16,2-7-9 0,-4 5-2 0,2 2 0 16,0-7-12-16,-3 7-4 0,1-7 0 0,-4 5 0 15,-2 2-20-15,0-2 0 0,0 2 0 0,-2-2 0 32,-1-3 0-32,-5 5-8 15,-5 10 8-15,3-10 0 16,4 0-158-16,9-7-26 0,5-7-6 0,0 0-717 15</inkml:trace>
  <inkml:trace contextRef="#ctx0" brushRef="#br0" timeOffset="26072.1">18015 3284 1324 0,'0'0'118'0,"0"0"-94"16,-5 5-24-16,0-5 0 15,5 0 103-15,-5 11 16 16,-3 11 3-16,0-1 1 16,2-2 93-16,4-5 20 15,-1 7 3-15,3-2 1 0,3-5-144 0,-3 7-29 16,5-7-6-16,0 5-1 0,3-5-24 0,0-2-6 15,3 7-1-15,-1-10 0 0,4-2-16 0,2-2-3 0,2 2-1 0,3-7 0 32,0 0-50-32,3-7-11 0,5 0-1 0,0-5-799 0,1-5-159 0</inkml:trace>
  <inkml:trace contextRef="#ctx0" brushRef="#br0" timeOffset="27231.79">18883 2277 1267 0,'-5'0'112'0,"2"0"-89"16,-2-4-23-16,0 4 0 0,0 4 107 0,-3-4 17 15,0 0 3-15,2 3 1 0,-4-3-52 0,-1 0-9 0,3 0-3 0,-2 4 0 16,-1 3 0-16,-2 5 0 0,0-2 0 16,-1 4 0-16,-4 2-8 0,-1 1-1 0,1 2-1 0,-3 9 0 15,-1 2-22-15,1-1-5 0,0 3-1 0,0 1 0 16,0 0-7-16,0-4-2 0,-3 6 0 0,0-2 0 15,0-7-5-15,3 2-2 0,3-2 0 0,-1 0 0 16,0-1-10-16,4-3 8 0,-1-4-8 0,5-1 8 16,1-5-8-16,-1 2-12 0,3 0 2 0,0-7 1 15,0 2-111 1,6-6-23-16,2-3-4 0,0 0-1 0</inkml:trace>
  <inkml:trace contextRef="#ctx0" brushRef="#br0" timeOffset="27441.23">18158 2727 1728 0,'-5'7'76'0,"5"-7"16"0,0 0-73 0,-3 0-19 15,1 7 0-15,-1-3 0 0,0 3 38 0,1-4 4 16,2 4 1-16,0 5 0 0,0-5 23 0,2 0 5 16,-2 4 1-16,3-1 0 0,0 2-13 0,2 2-3 15,-2 0 0-15,-1-2 0 0,6 2-33 0,0-2-7 16,0-3-2-16,3 3 0 0,2-5-14 0,3-3 0 15,5-4-9-15,-2 0 9 16,-1-4-32-16,3 1-1 0,3-8 0 0,3-1-651 16,-1 2-131-16</inkml:trace>
  <inkml:trace contextRef="#ctx0" brushRef="#br0" timeOffset="27618.75">18531 2774 2156 0,'0'0'48'0,"0"0"9"0,0 0 3 0,-5 7 0 0,2 0-48 0,-2-3-12 0,3-1 0 0,-4 4 0 16,4 0 82-16,-6 2 14 0,2 1 4 0,1 1 0 15,-3-1-29-15,-2 2-6 0,-4 2-1 0,-2 0 0 16,1-2-56-16,-4 6-8 0,-2-1-10 0,2-5-800 16,1 6-160-16</inkml:trace>
  <inkml:trace contextRef="#ctx0" brushRef="#br0" timeOffset="28596.67">18688 3644 1267 0,'0'0'56'0,"2"-7"12"16,-2 2-55-16,3 3-13 0,-3 2 0 0,0-5 0 16,0 5 141-16,0 0 26 0,-3-7 5 0,3 7 0 15,-5 0-43-15,0 0-9 0,-6 5-1 0,3 2-1 16,-3 0-30-16,-2 5-7 0,0-3-1 0,0 5 0 16,0 5-32-16,-1 2-8 0,1-2 0 0,0 9-1 0,0-4-17 0,2 4-3 15,0 0-1-15,1-2 0 0,-1 2-10 0,6 3-8 16,0-3 9-16,2 0-9 0,0 3 9 0,6-5-9 15,0-3 8-15,-1 1-8 0,6-8 0 0,0 3-14 16,0 0 2-16,5-5 0 16,1 0-48-16,4-2-10 0,1-5-2 0,2-5 0 15,3 3-88-15,2-5-17 0,1-5-4 0,-1 3-1 0</inkml:trace>
  <inkml:trace contextRef="#ctx0" brushRef="#br0" timeOffset="28940.75">19090 3917 1670 0,'-14'-5'148'0,"9"5"-118"16,0 0-30-16,-3-2 0 0,3-3 108 0,-1 5 15 0,-2-5 3 0,0 3 1 15,3 2-43-15,-3-5-8 0,3 3-1 16,-3 2-1-16,3 0 1 0,-3 0 0 0,3 0 0 0,-1 0 0 16,-2 2-44-16,3 3-9 0,-3-3-2 0,3 3 0 15,-3 7-20-15,3-5 0 0,-1 2 0 0,-2-2 8 16,3 5-8-16,2 2 0 0,-2-2 0 0,2-5-8 15,3 7-15-15,3-7-2 0,0 5-1 0,2-5 0 16,0 7-35-16,6-7-7 0,-3 5-2 0,5-10 0 16,0 5 28-16,1-2 6 0,1 2 0 0,1 0 1 15,3 0 15-15,-6-2 2 0,3-3 1 0,-6 5 0 0,4 0 17 16,-4-2-8-16,-2 2 8 0,0 0 0 16,-3 0 0-16,1 0 0 0,-4-2 0 0,-2 2 0 0,-2 0 36 0,-6-2 4 15,3 2 0-15,-6 0 1 0,-2 0 15 0,-1 0 2 16,-1 0 1-16,-1 0 0 0,-3 5-39 15,1-10-8-15,-1 5-2 0,1-7 0 0,-1 7-10 0,3-7-11 16,3 0 3-16,2-2-1136 0</inkml:trace>
  <inkml:trace contextRef="#ctx0" brushRef="#br0" timeOffset="29227.98">19254 3529 2304 0,'0'0'204'0,"0"0"-163"0,2 7-33 0,1 0-8 15,5 0 81-15,0 7 15 0,2-2 2 0,4 2 1 16,2 0-89-16,2 0-10 0,3 5-17 0,6-5 4 16,2 7 5-16,-3-5 8 0,1 1-13 0,-1 2 5 15,1 7 8-15,-4-5 0 0,-1 0 0 0,1 5 0 16,-1 2 0-16,-4 3 0 0,-2-10 0 0,-3 7 0 15,-2-2 0-15,-3 0 0 0,-3 0 0 0,-5-3 8 16,-3 1 17-16,-2-3 4 0,-3 5 1 0,-5-5 0 16,-6 0-6-16,-2-2 0 0,0 2-1 0,-8-2 0 15,-5 2-23-15,-3 0 0 0,0-2 0 0,-8 2-828 16,0-2-164-16</inkml:trace>
  <inkml:trace contextRef="#ctx0" brushRef="#br0" timeOffset="41130.23">17693 3752 748 0,'0'0'67'0,"-6"0"-54"0,1 0-13 0,0 0 0 16,2-2 91-16,3 2 15 0,-5-5 3 0,5 5 1 15,0 0-70-15,0 0-13 0,0 0-3 0,0 0-1 16,5 0-14-16,0-2-9 0,1-3 12 0,2 5-12 15,0 0 25-15,0-2-1 0,0-3-1 0,-1 5 0 16,4 0-12-16,0-5-3 0,-1 3 0 0,3-3 0 16,-2 3 11-16,5-3 1 0,2-2 1 0,-2 5 0 15,-2-3 12-15,1-2 3 0,-1 4 0 0,4-1 0 16,1-1-26-16,-3 3-10 0,2-3 8 0,-2 5-8 16,2 0 17-16,-2 0-1 0,-2 0-1 0,-1 5 0 0,-3-5-5 0,1 2-1 15,-3 3 0-15,0 2 0 0,0-7-9 0,-8 0 10 16,5 7-10-16,0-2 10 0,-5-5-10 0,0 7 10 15,0-5-10-15,0-2 10 0,0 0-10 0,0 7 0 16,-2-2 0-16,-4-3 0 0,4 3 0 0,-4-5 0 16,-1 5-10-16,-4-3 10 0,3-2 0 0,-5 0-9 15,0 0 9-15,-3 0 0 0,-3 0 0 0,1 0 0 16,-4 0 0-16,1 0 0 0,-3 0 0 0,1 0 0 16,-1 0 0-16,3 5 8 0,0-5 21 0,2 0 5 15,3 0 1-15,3 0 0 0,0 0-23 0,2 0-12 16,1 0 12-16,2 0-12 0,0-5 9 0,2 5-9 15,1 0 0-15,5 0 9 0,0 0-9 0,0 0 0 0,0 0 0 0,0 0 0 16,0 0 0-16,8 5 0 0,0-5 0 0,3 0 0 16,2 0-15-16,0 0 5 0,0 0 1 0,8 0 0 15,-2-5 9-15,5 5 0 0,-3 0 0 0,3-7-8 16,-1 7 8-16,1-5 0 0,3 3 0 0,-3-3-8 16,-1 3 8-16,1-3 0 0,-3 3 0 0,1-3 0 15,-7 3 0-15,1-3 11 0,-2 5-3 0,-4 0 0 16,-2-2-8-16,-3-3 0 0,-5 5 0 0,0 0-11 15,0 0 20-15,0 0 4 0,-10 7 1 0,-1 0 0 16,-5 0-5-16,-2 0-1 0,-3-2 0 0,-6 2 0 16,-5 0-8-16,1 5 8 0,2-5-8 0,-1 0 8 15,-1 0-8-15,2 5 0 0,-1-3 0 0,7-4 0 16,1-3 32-16,4 3 2 0,2-3 0 0,3-2 0 16,5 0-43-16,5-2-9 0,3-3-2 0,11-4-860 15</inkml:trace>
  <inkml:trace contextRef="#ctx0" brushRef="#br0" timeOffset="45047.6">11001 7219 1198 0,'0'0'53'0,"0"0"11"0,0 0-51 0,6-3-13 0,2-1 0 0,0 1 0 15,2 3 33-15,3-4 4 0,3 4 1 0,5 0 0 16,1-8-21-16,1 8-4 0,6 0-1 0,3-4 0 16,3 1 34-16,4-1 6 0,6-3 2 0,3 0 0 15,5 0-6-15,0-1 0 0,0 8-1 0,5-7 0 16,-3 3-16-16,9 1-3 0,2-4-1 0,0 3 0 15,0-3-8-15,1 4-2 0,1-2 0 0,1-2 0 16,0 3 3-16,-3 1 0 0,0-4 0 0,0 3 0 0,-2 1 8 16,-1-1 1-16,3-3 1 0,-5 4 0 15,0-2 8-15,-3 1 2 0,-5 1 0 0,0 3 0 0,-2-4-14 0,-4 4-2 16,-7 0-1-16,-3 0 0 0,-3 0-13 0,-5 0-2 16,0-3-8-16,-5 3 12 0,-5 3-12 0,-3-3 8 15,0 0-8-15,-6-3 0 0,-5-1 0 0,-5 4 0 16,0 0 0-16,0 0 0 0,0 0-20 0,-2 0-1 15,-4-3 0-15,-1 3-995 16</inkml:trace>
  <inkml:trace contextRef="#ctx0" brushRef="#br0" timeOffset="46505.22">14084 7266 1015 0,'0'0'44'0,"0"0"11"0,5-3-44 0,0-1-11 0,1 4 0 0,2-7 0 16,2 7 66-16,1 0 11 0,-1-8 3 0,4 4 0 15,1 1-3-15,4-1 0 0,2-3 0 0,3 4 0 16,0-1-9-16,0-3-1 0,2 4-1 0,0-1 0 16,1-1-42-16,-3 2-8 0,-3 3-1 0,-3 0-562 15,-2 0-112-15</inkml:trace>
  <inkml:trace contextRef="#ctx0" brushRef="#br0" timeOffset="47218.31">14941 7150 172 0,'0'0'8'0,"0"0"1"0,0 0-9 0,0 0 0 16,0 0 0-16,0 0 0 0,0 0 200 0,0 0 37 15,0 0 8-15,8-4 2 0,0 4-151 0,0 0-31 16,5-3-5-16,3-1-2 0,2 1 3 0,4-1 1 16,4 4 0-16,3-3 0 0,3 3-18 0,5-4-3 0,0 4-1 0,3 0 0 15,-1-8-8-15,6 4-3 0,6 1 0 0,2 3 0 16,2-4-1-16,1 4-1 0,-3 0 0 0,2-3 0 16,3-1-7-16,1 1 0 0,-4 3-1 0,1-4 0 15,-1 4-7-15,-4-7-2 0,-4 7 0 0,-2-3 0 16,-3-1-10-16,-4 4 0 0,-1-8 9 0,-3 8-9 15,-5 0 0-15,-5-4 8 0,-8 1-8 0,0 3 0 16,0 0 0-16,-9 0 0 0,-7 0-12 0,0 0 4 16,-5 0-16-16,-5 0-2 15,-9 7-1-15,-2-2 0 0,-3-2-30 0,-2 1-7 0,4-1 0 0</inkml:trace>
  <inkml:trace contextRef="#ctx0" brushRef="#br0" timeOffset="48486.68">19090 6515 460 0,'0'0'20'0,"0"0"5"0,2-7-25 0,1 3 0 16,0-3 0-16,-1 0 0 0</inkml:trace>
  <inkml:trace contextRef="#ctx0" brushRef="#br0" timeOffset="49031.05">19129 6440 288 0,'11'-7'12'0,"-6"2"4"0,-2 3-16 0,5-3 0 16,-3-2 0-16,0 0 0 0,1 0 244 0,-1-5 47 15,0 5 9-15,-2 0 1 0,-3-4-142 0,3 3-29 16,-1 1-6-16,-4 0 0 0,-1 0-35 0,0 0-6 16,1 3-2-16,-4-3 0 0,4-1-21 0,-6 1-4 15,0 0 0-15,-3 0-1 0,3 3-9 0,0 1-2 16,-2-1 0-16,-1 1 0 0,-2-2-8 0,0 5-1 16,-3-2-1-16,0 2 0 0,0 2-7 0,0 3-2 15,0-2 0-15,1 4 0 0,1 2-12 0,-2-2-2 16,3 2-1-16,0 3 0 0,-3 2-1 0,5 0 0 0,1 5 0 0,-1 2 0 15,1 1-9-15,2 3 0 0,0 1-12 0,3 3 12 16,5 1-11-16,-3-2 11 0,6 1-8 0,-1 3 8 16,4 1-8-16,1-4 8 0,4-3-8 0,2-5 8 15,0 5-18-15,3-8 2 0,0 1 0 0,5-5 0 16,3 0 1-16,0 1 1 0,2-8 0 0,4-3 0 16,-4-1 14-16,1 4-11 0,2-7 11 0,-3 0-10 15,1-3 10-15,-1-1 0 0,0-3 0 0,-2 0 0 16,0-1 0-16,-3-3 12 0,-2 4-2 0,-1-7-1 15,-2-1 0-15,0 4 0 0,0-6 0 0,-3-2 0 16,-2 5-1-16,-1-5-8 0,-2 1 12 0,-2-4-4 16,-4-3-8-16,1 1-9 0,-3-6 9 0,-3 1-13 0,-2-4 1 0,-3 5 0 15,0-9 0-15,-3 4 0 0,1 2 12 0,-3 0-12 16,-3 6 12-16,0 1-12 0,-3 1 12 0,1 8 0 16,-1-3 0-16,-2 8 0 0,-3 3 13 0,-2 0-4 15,-1 2-1-15,1 5 0 0,2 5-8 0,0 2 0 16,-2 3 0-16,2 1 0 0,3 3 16 0,2 1 7 15,3 3 1-15,3 1 1 0,8 2-6 0,2 5-2 16,1-5 0-16,7 8 0 0,0-6-5 0,3-2-2 16,5 5 0-16,1-5 0 0,-1 0-10 0,5-2 12 15,4 0-12-15,-1-2 12 0,3 1-2 0,-1-4 0 16,-4 1 0-16,5-4 0 0,-3 3 3 0,-3 1 1 16,1-4 0-16,-1 3 0 0,1 1 0 0,-3-8 0 15,0 4 0-15,-6-4 0 16,4 0-86-16,-4-2-18 0,1-2-3 0,-3 1-1123 0</inkml:trace>
  <inkml:trace contextRef="#ctx0" brushRef="#br0" timeOffset="49313.76">19738 5878 1857 0,'-5'-7'82'0,"5"7"18"0,0 0-80 0,0 0-20 16,0 0 0-16,0 0 0 0,-3-5 68 0,3 5 9 16,0 0 3-16,0 0 0 0,0 0 6 0,0 0 2 15,11-2 0-15,-3-3 0 0,-1 3-56 0,7-3-12 16,2 0-1-16,2 3-1 0,1-3-18 0,2-2 0 15,0 0 0-15,-3 0 0 16,-2 0-111-16,0 0-22 0,3 2-5 0,-6-2-845 0</inkml:trace>
  <inkml:trace contextRef="#ctx0" brushRef="#br0" timeOffset="49501.26">19733 5932 1998 0,'0'0'88'0,"0"0"19"0,0 0-86 0,0 0-21 0,0 0 0 0,0 0 0 16,-3 3 41-16,3-3 4 0,0 0 1 0,0 11 0 16,-3-4 5-16,1 0 1 0,-4 0 0 0,1 0 0 15,2 5-32-15,-4-5-7 0,-4 5-1 0,0-3 0 16,1 3-12-16,2 0-15 0,-5-3 3 0,2-2 1 16,3 5-93-16,0-5-20 0,0 0-3 0</inkml:trace>
  <inkml:trace contextRef="#ctx0" brushRef="#br0" timeOffset="49708.71">19950 5772 2275 0,'0'0'50'0,"0"0"10"0,-8 7 3 0,8-7 1 0,-3 5-52 0,0 2-12 16,-2 0 0-16,2 0 0 0,-5 7 69 0,3-2 11 15,5 4 3-15,0 3 0 0,-2-5 1 0,2 5 0 16,2 2 0-16,3-2 0 0,-2 2-49 0,0-7-10 15,-3 5-1-15,2 2-1 0,4-2-23 0,-1-5 0 16,6 1 0-16,2 1 0 16,0-7-107-16,3 3-16 0,-3-5-3 0,3 0-1058 0</inkml:trace>
  <inkml:trace contextRef="#ctx0" brushRef="#br0" timeOffset="50034.83">20778 6066 748 0,'8'-4'67'0,"-8"-4"-54"0,0 6-13 0,0-3 0 16,8 3 236-16,-8 2 45 0,0 0 9 0,0 0 2 31,0 0-156-31,-14 7-32 15,-9 7-5-15,-7 7-2 16,7-2 86-16,1 2 17 0,4 1 3 0,-3 3 1 16,5-3-124-16,-3 8-25 0,4-2-5 0,-1 5-1 15,2 3-18-15,1-4-4 0,3 1-1 0,-1 5 0 0,3-7-11 0,5 2-3 16,1-3 0-16,2-2 0 0,2 1-12 0,4-4 0 16,-1 1 0-16,0-5 0 0,6 1-10 0,-3-4-5 15,5-3-1-15,0-1 0 16,3-10-109-16,3 1-23 0,5-3-4 0,-3-4 0 0</inkml:trace>
  <inkml:trace contextRef="#ctx0" brushRef="#br0" timeOffset="50598.33">21384 6247 115 0,'-8'-4'10'0,"8"4"-10"0,-3-3 0 0,0 3 0 15,-2-4 460-15,2 4 91 0,1 0 17 0,-3 0 4 0,2-3-384 0,-5 3-78 16,8-5-15-16,-3 5-3 0,-2 0-7 0,2 0-1 16,-2 5 0-16,0-2 0 0,-1-3-36 0,-1 4-8 15,1-1-2-15,-2 1 0 0,0 3-30 0,-2 0-8 16,2 0 0-16,-3 5 0 0,1 0 8 0,-1-3 1 15,1-2 0-15,-1 8 0 0,0-4-9 0,3 1 12 16,3 2-12-16,2-4 12 0,1 6-12 0,2-7 0 16,2 6 0-16,1-4 0 0,5 3 0 0,0-2 0 15,3-2-10-15,-1 1 10 0,3 3-14 0,-2-2 3 16,5 2 1-16,-3 0 0 0,0-2-11 0,1-2-3 16,-1 6 0-16,0-6 0 0,-5 4 24 0,8-3 0 15,-6 3-9-15,1 1 9 0,-3-4 0 0,0 3 8 16,-3 1-8-16,0-4 12 0,1 1 14 0,-4-2 2 15,-2 1 1-15,0-4 0 0,-5 5 7 0,0-3 2 0,-3-1 0 16,-3 3 0-16,1-4-12 0,-6 0-2 16,-3 0-1-16,-2 1 0 0,-3-1-23 0,-5-3 0 0,0-1 0 0,-3-3 0 31,6 0-132-31,-1 0-24 0,4-7-4 0</inkml:trace>
  <inkml:trace contextRef="#ctx0" brushRef="#br0" timeOffset="51950.69">21781 6675 1094 0,'0'0'97'15,"2"-4"-77"-15,1 1-20 0,-3-1 0 16,2-3 196-16,4 4 36 0,-6-2 8 0,8-2 0 0,-6 7-148 16,-2 0-31-16,0-7-5 0,0 7-2 0,0 0 2 0,0 0 1 15,0 0 0-15,0 0 0 0,0 12-27 0,-2-2-6 16,-6 1 0-16,5-1-1 0,-5 1-13 0,0 4-2 15,-5-1-8-15,0 2 12 0,0 1-25 0,-3-3-6 16,-6 5-1-16,7-1 0 16,-1 1-164-16,-3-5-32 0</inkml:trace>
  <inkml:trace contextRef="#ctx0" brushRef="#br0" timeOffset="52517.64">22333 6443 1324 0,'0'-8'118'0,"0"8"-94"0,0 0-24 0,0 0 0 16,0 0 93-16,-2-2 15 0,-3-3 2 0,5 5 1 15,0-2 5-15,0 2 2 0,-3-5 0 0,0-2 0 16,3 3-19-16,0-3-4 0,0 4-1 0,3-4 0 15,-6 0-50-15,3 0-9 0,0-2-3 0,0 2 0 16,-2-1 10-16,-1-1 2 0,0 2 0 0,-2-5 0 16,0 8-14-16,-8-3-2 0,5 4-1 0,0-4 0 15,-3 2-15-15,0 3-2 0,-4-3-1 0,1 5 0 16,1 0-9-16,0 7 0 0,0-2 0 0,-3 2 8 16,0 3-8-16,0 1 0 0,0 3 0 0,3 5 0 15,0 2-8-15,2 1 8 0,3 3-10 0,6 1 10 16,2-5-28-16,5 5 0 0,0 0 0 0,14-5 0 15,-3-6-29-15,-1 3-6 0,4-4-1 0,2-2 0 16,6-2 29-16,-4-6 6 0,-1-1 1 0,1-3 0 0,-1-3 16 0,1-1 12 16,-9 1-13-16,4-1 5 0,-2-4 22 0,-5 1 5 15,2-4 1-15,-5 4 0 0,-3-7-20 0,6-1 0 16,-6 4-8-16,-2-3 8 0,-3-1 8 0,5 1 7 16,-3 3 1-16,-2-4 1 0,0 1-8 0,6 3-1 15,-6-4-8-15,0 8 12 0,0-4-4 0,0 8 0 16,0-1-8-16,-6-3 12 0,6 7-3 0,0 0-1 15,0 0 0-15,0 0 0 0,0 0 2 0,0 11 0 16,0-4 0-16,0 7 0 0,0-2 8 0,6 2 2 16,-4 0 0-16,1 1 0 0,0 3-12 0,-1-4-8 15,1 5 12-15,5 0-12 0,-3-2 8 0,0 1-8 16,9 4 0-16,-1-4 0 0,0 1 11 0,0-2-11 0,6-6 10 16,-1 1-10-16,1-5 0 0,5-4-15 0,-3 1 2 15,5-4 0 1,1-4-133-16,-1-3-26 0,-2-8-6 0</inkml:trace>
  <inkml:trace contextRef="#ctx0" brushRef="#br0" timeOffset="52825.81">22638 5918 1094 0,'-16'0'48'0,"8"2"11"0,3-2-47 0,-1 7-12 15,4-2 0-15,2 2 0 0,2 0 243 0,6 7 46 16,3-2 10-16,2-2 1 0,6 1-224 0,4 8-46 16,-1-5-9-16,7 5-1 0,0-2 5 0,0-1 2 15,3 5 0-15,2 0 0 0,-2 5 9 0,0 2 1 16,-3-2 1-16,0 2 0 0,-3 3-19 0,6 2-4 16,-3 2-1-16,-8 1 0 0,0-4 3 0,-7 6 1 15,2-3 0-15,-9-2 0 0,-4 0 11 0,-3 3 3 16,-3-4 0-16,-4 1 0 0,-9-4-19 0,-3 4-3 15,-2-8-1-15,-3 8 0 0,-5-4-22 0,-3 3-5 16,-5-3-1-16,3-3 0 16,-6-1-196-16,-2 1-39 0,-40 17-8 0,18-18-662 0</inkml:trace>
  <inkml:trace contextRef="#ctx0" brushRef="#br0" timeOffset="53999.55">23117 5043 345 0,'0'0'31'0,"0"-7"-31"16,0 0 0-16,-3 2 0 0,-2 3 230 0,5-3 40 16,-6 3 8-16,4-3 2 0,-9 5-127 0,3-2-25 15,6 4-4-15,-6-2-2 0,-6 0-50 0,1 5-11 16,5-3-1-16,-2-2-1 31,-1 7-12-31,-18 24-3 16,-21 23 0-16,5 0 0 0,13-7 35 0,6-7 6 15,4 0 2-15,4-5 0 0,-3 5-75 0,2-7-12 16,6 0-9-16,-3-5 9 0,0 5 0 0,3 0 0 16,2-2 0-16,3-3 0 0,-2 0 0 0,2-2 0 15,-3 0 0-15,3-5 0 0,6-2 0 0,-4-3-9 16,1 3 0-16,0-7 0 16,-3-3-28-16,5-1-6 0,-5 3-1 0,6-4-650 15,-6-2-130-15</inkml:trace>
  <inkml:trace contextRef="#ctx0" brushRef="#br0" timeOffset="54185.05">22315 5645 1555 0,'0'0'138'0,"0"0"-110"0,0 0-28 0,0 0 0 16,0 0 76-16,0 0 11 0,0 0 1 0,5 7 1 15,-5-7-48-15,11 7-9 0,-1 0-3 0,1 0 0 16,-3 1 3-16,3 1 1 0,4-2 0 0,1 0 0 15,-2 2-33-15,1-4 0 0,1 2-12 0,-3 0 3 16,6 0-129-16,-3-2-26 0,0-3-4 0</inkml:trace>
  <inkml:trace contextRef="#ctx0" brushRef="#br0" timeOffset="54334.65">22786 5598 1742 0,'0'0'77'0,"0"0"16"0,0 0-74 0,0 0-19 16,0 0 0-16,0 0 0 0,0 0 54 0,0 7 7 15,-3 0 2-15,-5 5 0 0,3-3 12 0,-3 3 2 16,3 2 1-16,-6 0 0 0,-5 5-32 0,-2-5-6 16,5 5-2-16,-6 2 0 0,3-2-38 0,0 2-15 15,3-2 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B82F-1816-9A46-A8A2-5786D1E1B0D2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B495-1E21-9543-89E7-2F60EEFF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8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7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1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48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2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7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7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5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9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74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45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75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08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0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09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31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25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3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We will focus on supervised learning for foundational concepts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11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7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10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2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248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50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42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0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5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730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2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76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13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214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396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203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65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3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ustomXml" Target="../ink/ink1.xml"/><Relationship Id="rId4" Type="http://schemas.openxmlformats.org/officeDocument/2006/relationships/hyperlink" Target="https://nirbhayjm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.xml"/><Relationship Id="rId5" Type="http://schemas.openxmlformats.org/officeDocument/2006/relationships/image" Target="../media/image30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customXml" Target="../ink/ink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customXml" Target="../ink/ink14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customXml" Target="../ink/ink15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openxmlformats.org/officeDocument/2006/relationships/customXml" Target="../ink/ink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hyperlink" Target="https://www.cc.gatech.edu/classes/AY2022/cs7643_fall/nvxGCX9GqdBkRqanv6bVQS/hw5-codin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tiff"/><Relationship Id="rId7" Type="http://schemas.openxmlformats.org/officeDocument/2006/relationships/customXml" Target="../ink/ink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1.jpg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.xml"/><Relationship Id="rId5" Type="http://schemas.openxmlformats.org/officeDocument/2006/relationships/image" Target="../media/image55.tiff"/><Relationship Id="rId4" Type="http://schemas.openxmlformats.org/officeDocument/2006/relationships/image" Target="../media/image5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reinforcejs/gridworld_dp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1.jpg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10" Type="http://schemas.openxmlformats.org/officeDocument/2006/relationships/image" Target="../media/image63.tiff"/><Relationship Id="rId4" Type="http://schemas.openxmlformats.org/officeDocument/2006/relationships/image" Target="../media/image57.tiff"/><Relationship Id="rId9" Type="http://schemas.openxmlformats.org/officeDocument/2006/relationships/image" Target="../media/image6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customXml" Target="../ink/ink21.xml"/><Relationship Id="rId4" Type="http://schemas.openxmlformats.org/officeDocument/2006/relationships/image" Target="../media/image5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customXml" Target="../ink/ink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s.stanford.edu/people/karpathy/reinforcejs/gridworld_td.html" TargetMode="External"/><Relationship Id="rId4" Type="http://schemas.openxmlformats.org/officeDocument/2006/relationships/hyperlink" Target="https://cs.stanford.edu/people/karpathy/reinforcejs/gridworld_dp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customXml" Target="../ink/ink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image" Target="../media/image1.jpg"/><Relationship Id="rId7" Type="http://schemas.openxmlformats.org/officeDocument/2006/relationships/image" Target="../media/image7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10" Type="http://schemas.openxmlformats.org/officeDocument/2006/relationships/image" Target="../media/image76.png"/><Relationship Id="rId4" Type="http://schemas.openxmlformats.org/officeDocument/2006/relationships/image" Target="../media/image71.tiff"/><Relationship Id="rId9" Type="http://schemas.openxmlformats.org/officeDocument/2006/relationships/customXml" Target="../ink/ink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customXml" Target="../ink/ink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1.jpg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tiff"/><Relationship Id="rId4" Type="http://schemas.openxmlformats.org/officeDocument/2006/relationships/image" Target="../media/image78.tiff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png"/><Relationship Id="rId5" Type="http://schemas.openxmlformats.org/officeDocument/2006/relationships/customXml" Target="../ink/ink28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www.youtube.com/watch?v=V1eYniJ0Rnk" TargetMode="Externa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.jpg"/><Relationship Id="rId7" Type="http://schemas.openxmlformats.org/officeDocument/2006/relationships/customXml" Target="../ink/ink2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1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iff"/><Relationship Id="rId13" Type="http://schemas.openxmlformats.org/officeDocument/2006/relationships/image" Target="../media/image96.png"/><Relationship Id="rId3" Type="http://schemas.openxmlformats.org/officeDocument/2006/relationships/image" Target="../media/image1.jpg"/><Relationship Id="rId7" Type="http://schemas.openxmlformats.org/officeDocument/2006/relationships/image" Target="../media/image92.tiff"/><Relationship Id="rId12" Type="http://schemas.openxmlformats.org/officeDocument/2006/relationships/customXml" Target="../ink/ink3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tiff"/><Relationship Id="rId11" Type="http://schemas.openxmlformats.org/officeDocument/2006/relationships/image" Target="../media/image80.png"/><Relationship Id="rId5" Type="http://schemas.openxmlformats.org/officeDocument/2006/relationships/image" Target="../media/image90.tiff"/><Relationship Id="rId10" Type="http://schemas.openxmlformats.org/officeDocument/2006/relationships/image" Target="../media/image95.tiff"/><Relationship Id="rId4" Type="http://schemas.openxmlformats.org/officeDocument/2006/relationships/image" Target="../media/image89.tiff"/><Relationship Id="rId9" Type="http://schemas.openxmlformats.org/officeDocument/2006/relationships/image" Target="../media/image94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1.jpg"/><Relationship Id="rId7" Type="http://schemas.openxmlformats.org/officeDocument/2006/relationships/image" Target="../media/image100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tiff"/><Relationship Id="rId5" Type="http://schemas.openxmlformats.org/officeDocument/2006/relationships/image" Target="../media/image98.tiff"/><Relationship Id="rId4" Type="http://schemas.openxmlformats.org/officeDocument/2006/relationships/image" Target="../media/image97.tiff"/><Relationship Id="rId9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customXml" Target="../ink/ink32.xml"/><Relationship Id="rId4" Type="http://schemas.openxmlformats.org/officeDocument/2006/relationships/image" Target="../media/image8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customXml" Target="../ink/ink4.xml"/><Relationship Id="rId10" Type="http://schemas.openxmlformats.org/officeDocument/2006/relationships/image" Target="../media/image9.svg"/><Relationship Id="rId4" Type="http://schemas.openxmlformats.org/officeDocument/2006/relationships/image" Target="../media/image6.sv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1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tiff"/><Relationship Id="rId5" Type="http://schemas.openxmlformats.org/officeDocument/2006/relationships/image" Target="../media/image81.tiff"/><Relationship Id="rId4" Type="http://schemas.openxmlformats.org/officeDocument/2006/relationships/image" Target="../media/image103.tiff"/><Relationship Id="rId9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3" Type="http://schemas.openxmlformats.org/officeDocument/2006/relationships/image" Target="../media/image1.jpg"/><Relationship Id="rId7" Type="http://schemas.openxmlformats.org/officeDocument/2006/relationships/image" Target="../media/image103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tiff"/><Relationship Id="rId5" Type="http://schemas.openxmlformats.org/officeDocument/2006/relationships/image" Target="../media/image107.tiff"/><Relationship Id="rId4" Type="http://schemas.openxmlformats.org/officeDocument/2006/relationships/image" Target="../media/image106.tiff"/><Relationship Id="rId9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customXml" Target="../ink/ink35.xml"/><Relationship Id="rId4" Type="http://schemas.openxmlformats.org/officeDocument/2006/relationships/image" Target="../media/image11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customXml" Target="../ink/ink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11" Type="http://schemas.openxmlformats.org/officeDocument/2006/relationships/customXml" Target="../ink/ink6.xml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E00C0-2758-8A45-BAC5-F967CCC55E3F}"/>
              </a:ext>
            </a:extLst>
          </p:cNvPr>
          <p:cNvSpPr txBox="1"/>
          <p:nvPr/>
        </p:nvSpPr>
        <p:spPr>
          <a:xfrm>
            <a:off x="1540042" y="827773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CS 4803 / 7643</a:t>
            </a:r>
          </a:p>
          <a:p>
            <a:pPr algn="ctr"/>
            <a:r>
              <a:rPr lang="en-US" sz="3600" dirty="0">
                <a:latin typeface="Helvetica" pitchFamily="2" charset="0"/>
              </a:rPr>
              <a:t>Deep Learning, Fall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74A26-B2F0-1D4D-8D2D-485499EB52C2}"/>
              </a:ext>
            </a:extLst>
          </p:cNvPr>
          <p:cNvSpPr txBox="1"/>
          <p:nvPr/>
        </p:nvSpPr>
        <p:spPr>
          <a:xfrm>
            <a:off x="1217595" y="2711505"/>
            <a:ext cx="670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Reinforcement Learning: Module 2/3</a:t>
            </a:r>
          </a:p>
          <a:p>
            <a:pPr algn="ctr"/>
            <a:endParaRPr lang="en-US" sz="2000" dirty="0">
              <a:latin typeface="Helvetica" pitchFamily="2" charset="0"/>
            </a:endParaRPr>
          </a:p>
          <a:p>
            <a:pPr algn="ctr"/>
            <a:r>
              <a:rPr lang="en-US" sz="2000" dirty="0">
                <a:latin typeface="Helvetica" pitchFamily="2" charset="0"/>
              </a:rPr>
              <a:t>Slides: 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Nirbhay Modhe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3303034-B63C-4C92-BC46-715C5701110C}"/>
                  </a:ext>
                </a:extLst>
              </p14:cNvPr>
              <p14:cNvContentPartPr/>
              <p14:nvPr/>
            </p14:nvContentPartPr>
            <p14:xfrm>
              <a:off x="8866800" y="73800"/>
              <a:ext cx="94680" cy="55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3303034-B63C-4C92-BC46-715C570111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7440" y="64440"/>
                <a:ext cx="113400" cy="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9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1A191-2560-324B-8292-E181D92D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794" y="1683536"/>
            <a:ext cx="3613978" cy="9957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3AA14-9DB1-424E-A8A8-7E6F20EFD503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V-function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policy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state s, is the expected cumulative reward from state 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FE47140-D8CE-4C1C-949A-B24D8A029D67}"/>
                  </a:ext>
                </a:extLst>
              </p14:cNvPr>
              <p14:cNvContentPartPr/>
              <p14:nvPr/>
            </p14:nvContentPartPr>
            <p14:xfrm>
              <a:off x="2445120" y="2015280"/>
              <a:ext cx="3572280" cy="449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FE47140-D8CE-4C1C-949A-B24D8A029D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5760" y="2005920"/>
                <a:ext cx="3591000" cy="46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22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7B0E70-D885-1345-B1EC-740E0BF0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94" y="1723958"/>
            <a:ext cx="4158916" cy="8644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Action-Value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5CF45-4F01-6D41-91EE-DE5B98828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738" y="425194"/>
            <a:ext cx="2049435" cy="2461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9AD6E0-EC78-A142-A369-1C624271EE9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 a policy that produces a trajectory sample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8345A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Q-function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policy at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is the expected cumulative reward upon taking action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state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(and following policy thereafter):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5477006-D174-4CA3-B6BC-13C65CDC65FF}"/>
                  </a:ext>
                </a:extLst>
              </p14:cNvPr>
              <p14:cNvContentPartPr/>
              <p14:nvPr/>
            </p14:nvContentPartPr>
            <p14:xfrm>
              <a:off x="2444040" y="2270880"/>
              <a:ext cx="4143960" cy="359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5477006-D174-4CA3-B6BC-13C65CDC65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4680" y="2261520"/>
                <a:ext cx="4162680" cy="37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56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8036884" cy="38140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Previous Lecture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RL: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Definitions, interaction API, tasks/challenges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MDPs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Theoretical framework underlying RL, solving MDPs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Policy 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(continued): How an agents acts at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Value function (Utility)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How good is a particular state or state-action pair?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Today</a:t>
            </a: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Algorithms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for solving MDPs (Value Iteration)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Departure from known rewards and transitions: 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Reinforcement Learning (R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  <a:sym typeface="Wingdings" pitchFamily="2" charset="2"/>
              </a:rPr>
              <a:t>L), Deep RL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0EC93E-5AAE-403F-8A58-E3FFF0738431}"/>
                  </a:ext>
                </a:extLst>
              </p14:cNvPr>
              <p14:cNvContentPartPr/>
              <p14:nvPr/>
            </p14:nvContentPartPr>
            <p14:xfrm>
              <a:off x="5086440" y="538920"/>
              <a:ext cx="2680560" cy="296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0EC93E-5AAE-403F-8A58-E3FFF07384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7080" y="529560"/>
                <a:ext cx="2699280" cy="298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69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The V and Q functions corresponding to the optimal policy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Optimal V &amp; Q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32A4A-6EB4-1D4E-8FFD-BCE5D133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10" y="370701"/>
            <a:ext cx="283028" cy="22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866CA-F233-0F41-8836-D8BD0B0E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278" y="1151363"/>
            <a:ext cx="3485827" cy="93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66213-196F-1845-A5A1-D0B81284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220" y="2608900"/>
            <a:ext cx="4419600" cy="8991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F0460FD-24DA-4B92-ACD0-B22740F2D53E}"/>
                  </a:ext>
                </a:extLst>
              </p14:cNvPr>
              <p14:cNvContentPartPr/>
              <p14:nvPr/>
            </p14:nvContentPartPr>
            <p14:xfrm>
              <a:off x="560880" y="-42120"/>
              <a:ext cx="8363520" cy="4299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F0460FD-24DA-4B92-ACD0-B22740F2D5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1520" y="-51480"/>
                <a:ext cx="8382240" cy="431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51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727875-7BD3-41B3-B1AE-D3F0A4C29CB9}"/>
                  </a:ext>
                </a:extLst>
              </p14:cNvPr>
              <p14:cNvContentPartPr/>
              <p14:nvPr/>
            </p14:nvContentPartPr>
            <p14:xfrm>
              <a:off x="721080" y="205200"/>
              <a:ext cx="8169120" cy="1931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727875-7BD3-41B3-B1AE-D3F0A4C29C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1720" y="195840"/>
                <a:ext cx="8187840" cy="195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30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11886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C4554B-254F-9040-9F2C-FEC207EDA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60"/>
          <a:stretch/>
        </p:blipFill>
        <p:spPr>
          <a:xfrm>
            <a:off x="1043335" y="353383"/>
            <a:ext cx="6880339" cy="11976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E1EC4B-C8B6-4BE9-AE27-0DAF198D16E8}"/>
                  </a:ext>
                </a:extLst>
              </p14:cNvPr>
              <p14:cNvContentPartPr/>
              <p14:nvPr/>
            </p14:nvContentPartPr>
            <p14:xfrm>
              <a:off x="221760" y="39960"/>
              <a:ext cx="8809200" cy="4393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E1EC4B-C8B6-4BE9-AE27-0DAF198D16E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400" y="30600"/>
                <a:ext cx="8827920" cy="441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2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11886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C4554B-254F-9040-9F2C-FEC207EDA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060"/>
          <a:stretch/>
        </p:blipFill>
        <p:spPr>
          <a:xfrm>
            <a:off x="1043335" y="353383"/>
            <a:ext cx="6880339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FFC66C-CC56-C84A-A920-78DA7344C052}"/>
              </a:ext>
            </a:extLst>
          </p:cNvPr>
          <p:cNvGrpSpPr/>
          <p:nvPr/>
        </p:nvGrpSpPr>
        <p:grpSpPr>
          <a:xfrm>
            <a:off x="1043335" y="899387"/>
            <a:ext cx="6880339" cy="3181730"/>
            <a:chOff x="385608" y="765703"/>
            <a:chExt cx="6880339" cy="31817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C4554B-254F-9040-9F2C-FEC207ED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08" y="948907"/>
              <a:ext cx="6880339" cy="299852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FF23F1-E4B2-EF4B-87CE-BAAD4BD2A676}"/>
                </a:ext>
              </a:extLst>
            </p:cNvPr>
            <p:cNvSpPr txBox="1"/>
            <p:nvPr/>
          </p:nvSpPr>
          <p:spPr>
            <a:xfrm>
              <a:off x="2867672" y="765703"/>
              <a:ext cx="20593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Helvetica" pitchFamily="2" charset="0"/>
                </a:rPr>
                <a:t>(Expected) return from t = 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F006A5-2BD9-274B-8375-225D0CB3242F}"/>
                </a:ext>
              </a:extLst>
            </p:cNvPr>
            <p:cNvSpPr txBox="1"/>
            <p:nvPr/>
          </p:nvSpPr>
          <p:spPr>
            <a:xfrm>
              <a:off x="1286335" y="1904420"/>
              <a:ext cx="4991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200" dirty="0">
                  <a:solidFill>
                    <a:srgbClr val="1F497D"/>
                  </a:solidFill>
                  <a:latin typeface="Helvetica" pitchFamily="2" charset="0"/>
                </a:rPr>
                <a:t>(Reward at t = 0) +  gamma * (Return from expected state at t=1)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3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345"/>
          <a:stretch/>
        </p:blipFill>
        <p:spPr>
          <a:xfrm>
            <a:off x="2012784" y="2127516"/>
            <a:ext cx="4790123" cy="465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073E99-DECC-4ACF-AEE4-FB64D9EA5345}"/>
                  </a:ext>
                </a:extLst>
              </p14:cNvPr>
              <p14:cNvContentPartPr/>
              <p14:nvPr/>
            </p14:nvContentPartPr>
            <p14:xfrm>
              <a:off x="1394640" y="1288080"/>
              <a:ext cx="7536240" cy="1775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073E99-DECC-4ACF-AEE4-FB64D9EA53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5280" y="1278720"/>
                <a:ext cx="7554960" cy="179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81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84" y="2127515"/>
            <a:ext cx="4790123" cy="15687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5AC8B7-F1C8-4936-8A04-9434DAC7A9CE}"/>
                  </a:ext>
                </a:extLst>
              </p14:cNvPr>
              <p14:cNvContentPartPr/>
              <p14:nvPr/>
            </p14:nvContentPartPr>
            <p14:xfrm>
              <a:off x="1022040" y="897840"/>
              <a:ext cx="8120520" cy="2903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5AC8B7-F1C8-4936-8A04-9434DAC7A9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2680" y="888480"/>
                <a:ext cx="8139240" cy="292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90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4151B-E262-C94B-93E9-9F44B1B8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2A7D3-C604-0A44-B506-84668DBB4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HW5 released</a:t>
            </a:r>
          </a:p>
          <a:p>
            <a:pPr lvl="1"/>
            <a:r>
              <a:rPr lang="en-US" dirty="0"/>
              <a:t>Due: 11/17, 11:59pm</a:t>
            </a:r>
          </a:p>
          <a:p>
            <a:pPr lvl="1"/>
            <a:r>
              <a:rPr lang="en-US" dirty="0"/>
              <a:t>MDPs, (Deep) Reinforcement Learning.</a:t>
            </a:r>
          </a:p>
          <a:p>
            <a:pPr lvl="2"/>
            <a:r>
              <a:rPr lang="en-US" dirty="0">
                <a:hlinkClick r:id="rId2"/>
              </a:rPr>
              <a:t>https://www.cc.gatech.edu/classes/AY2022/cs7643_fall/nvxGCX9GqdBkRqanv6bVQS/hw5-coding/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Last homework of the semester. </a:t>
            </a:r>
          </a:p>
          <a:p>
            <a:pPr lvl="1"/>
            <a:r>
              <a:rPr lang="en-US" dirty="0"/>
              <a:t>Focus on project after this.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3DF3E6-EC9F-407F-AC62-62366A45DB18}"/>
                  </a:ext>
                </a:extLst>
              </p14:cNvPr>
              <p14:cNvContentPartPr/>
              <p14:nvPr/>
            </p14:nvContentPartPr>
            <p14:xfrm>
              <a:off x="1051560" y="2307600"/>
              <a:ext cx="3619800" cy="162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3DF3E6-EC9F-407F-AC62-62366A45DB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2200" y="2298240"/>
                <a:ext cx="3638520" cy="18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E2F338-5460-7F4E-BF0C-850556EB0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784" y="2127515"/>
            <a:ext cx="4790123" cy="15687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C11E91-7C60-461A-BE6F-1DED1454AD0F}"/>
                  </a:ext>
                </a:extLst>
              </p14:cNvPr>
              <p14:cNvContentPartPr/>
              <p14:nvPr/>
            </p14:nvContentPartPr>
            <p14:xfrm>
              <a:off x="858240" y="1254240"/>
              <a:ext cx="8002440" cy="3381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C11E91-7C60-461A-BE6F-1DED1454AD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8880" y="1244880"/>
                <a:ext cx="8021160" cy="339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49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Based on the bellman optimality equation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Algorithm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Initialize values of all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While not converged: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For each state: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Repeat until convergence (no change in values)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Iteration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E19953-C328-6049-9735-3C0773096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971" y="795059"/>
            <a:ext cx="5390057" cy="603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F00E69-C3BE-0B4D-9379-609AE68F8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922" y="2298769"/>
            <a:ext cx="5060644" cy="545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2F89BC-FB99-1D4F-949C-8EBDC9DB657C}"/>
              </a:ext>
            </a:extLst>
          </p:cNvPr>
          <p:cNvSpPr/>
          <p:nvPr/>
        </p:nvSpPr>
        <p:spPr>
          <a:xfrm>
            <a:off x="7743145" y="3008644"/>
            <a:ext cx="1219200" cy="309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Homework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063922-E614-A84A-9770-D51F0AA18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05" y="3338366"/>
            <a:ext cx="5527523" cy="2583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8C985A0-B39F-084F-BED8-3CA217B1FF43}"/>
              </a:ext>
            </a:extLst>
          </p:cNvPr>
          <p:cNvGrpSpPr/>
          <p:nvPr/>
        </p:nvGrpSpPr>
        <p:grpSpPr>
          <a:xfrm>
            <a:off x="2103561" y="3840010"/>
            <a:ext cx="4936876" cy="576485"/>
            <a:chOff x="2073525" y="6029534"/>
            <a:chExt cx="4936876" cy="5764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32371A-A38B-1A45-BBAD-16C3E1D11B0E}"/>
                </a:ext>
              </a:extLst>
            </p:cNvPr>
            <p:cNvSpPr/>
            <p:nvPr/>
          </p:nvSpPr>
          <p:spPr bwMode="auto">
            <a:xfrm>
              <a:off x="2073525" y="6029534"/>
              <a:ext cx="4936876" cy="576485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Time complexity per iteration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622A8BF-B6DE-794F-8603-F8C55255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1940" y="6105093"/>
              <a:ext cx="1676400" cy="42690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08D763-8B43-4225-B3C8-05681BB53E69}"/>
                  </a:ext>
                </a:extLst>
              </p14:cNvPr>
              <p14:cNvContentPartPr/>
              <p14:nvPr/>
            </p14:nvContentPartPr>
            <p14:xfrm>
              <a:off x="431640" y="601560"/>
              <a:ext cx="8662320" cy="3879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08D763-8B43-4225-B3C8-05681BB53E6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280" y="592200"/>
                <a:ext cx="8681040" cy="389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1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 Iteration Update: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Q-Iteration Update: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Q-Iteration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E5E92-8D36-C04C-A019-7C34DC67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6" y="1115057"/>
            <a:ext cx="6571334" cy="70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EA882-5F56-A746-ABDE-AE529013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166" y="2893404"/>
            <a:ext cx="7391400" cy="764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FC11B5-AA0C-8447-B274-AC8E0CE8C841}"/>
              </a:ext>
            </a:extLst>
          </p:cNvPr>
          <p:cNvSpPr/>
          <p:nvPr/>
        </p:nvSpPr>
        <p:spPr bwMode="auto">
          <a:xfrm>
            <a:off x="3018092" y="2840606"/>
            <a:ext cx="5647061" cy="94416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4BC6C-53B2-EA4E-B559-795F99950B9C}"/>
              </a:ext>
            </a:extLst>
          </p:cNvPr>
          <p:cNvSpPr/>
          <p:nvPr/>
        </p:nvSpPr>
        <p:spPr>
          <a:xfrm>
            <a:off x="1883890" y="3657721"/>
            <a:ext cx="528188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algn="ctr">
              <a:spcBef>
                <a:spcPts val="600"/>
              </a:spcBef>
              <a:buClr>
                <a:srgbClr val="EFB210"/>
              </a:buClr>
            </a:pPr>
            <a:r>
              <a:rPr lang="en-US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algorithm is same as value iteration, but it loops over actions as well as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E8C9E-2D02-4242-AD9E-AD7B91326832}"/>
              </a:ext>
            </a:extLst>
          </p:cNvPr>
          <p:cNvSpPr/>
          <p:nvPr/>
        </p:nvSpPr>
        <p:spPr bwMode="auto">
          <a:xfrm>
            <a:off x="2120689" y="3710519"/>
            <a:ext cx="5139421" cy="66407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711574-9526-497E-91A9-88F48AD874EB}"/>
                  </a:ext>
                </a:extLst>
              </p14:cNvPr>
              <p14:cNvContentPartPr/>
              <p14:nvPr/>
            </p14:nvContentPartPr>
            <p14:xfrm>
              <a:off x="1147680" y="1593720"/>
              <a:ext cx="6560280" cy="2723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711574-9526-497E-91A9-88F48AD874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8320" y="1584360"/>
                <a:ext cx="6579000" cy="274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Dynamic Programming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https://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cs.stanford.edu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3"/>
              </a:rPr>
              <a:t>gridworld_dp.html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</p:spTree>
    <p:extLst>
      <p:ext uri="{BB962C8B-B14F-4D97-AF65-F5344CB8AC3E}">
        <p14:creationId xmlns:p14="http://schemas.microsoft.com/office/powerpoint/2010/main" val="32391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0"/>
            <a:ext cx="7893092" cy="40896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iteration: Start with arbitrary        and refine it.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Involves repeating two steps: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Evaluation: Compute          (similar to Value Iteration)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Refinement: Greedily change actions as per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Why do policy iteration?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     often converges to        much sooner than             to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585748" y="4529911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Policy Iteration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4D6DE-B2A4-7044-A091-BA203E5D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48" y="496614"/>
            <a:ext cx="288317" cy="186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959B82-2D00-2D48-A857-508E3EBA6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806457"/>
            <a:ext cx="4953000" cy="340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CCF6B-72CE-3444-8C33-C5C43D480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637" y="1721656"/>
            <a:ext cx="358725" cy="22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C62B93-7B4F-8E40-96B8-3E0F0349F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331" y="2354317"/>
            <a:ext cx="341681" cy="217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2C96B-6194-B247-9A1E-CF15A4AE5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77" y="2829195"/>
            <a:ext cx="6977742" cy="328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2121F7-D312-1842-8371-A0E19B1E6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866" y="3955898"/>
            <a:ext cx="263342" cy="199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171068-88AE-FF45-AA82-A3375813D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8766" y="3877110"/>
            <a:ext cx="318064" cy="261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8BEDE-8830-A44B-9122-7A0DB8602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0031" y="3935384"/>
            <a:ext cx="442300" cy="233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6EEBF-BF5A-FE43-BF6D-6AE7A3A217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189" t="-22838"/>
          <a:stretch/>
        </p:blipFill>
        <p:spPr>
          <a:xfrm>
            <a:off x="6928181" y="3806572"/>
            <a:ext cx="475267" cy="4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		For Value Iteration: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3x4 Grid world?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Chess/Go?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Atari Games with integer image pixel values [0, 255] of size 16x16 as state?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State Spaces &amp; Time Complexity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BB4F75-B660-1D44-8AC0-9DF71A12681A}"/>
              </a:ext>
            </a:extLst>
          </p:cNvPr>
          <p:cNvGrpSpPr/>
          <p:nvPr/>
        </p:nvGrpSpPr>
        <p:grpSpPr>
          <a:xfrm>
            <a:off x="1959582" y="937522"/>
            <a:ext cx="4936876" cy="576485"/>
            <a:chOff x="2103561" y="3840010"/>
            <a:chExt cx="4936876" cy="5764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48A247-BB92-AE4E-904E-D12BF611A43D}"/>
                </a:ext>
              </a:extLst>
            </p:cNvPr>
            <p:cNvSpPr/>
            <p:nvPr/>
          </p:nvSpPr>
          <p:spPr bwMode="auto">
            <a:xfrm>
              <a:off x="2103561" y="3840010"/>
              <a:ext cx="4936876" cy="576485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Time complexity per iteration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2D86AC-FD9D-CD4F-A02A-BDC73284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1976" y="3915569"/>
              <a:ext cx="1676400" cy="42690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CFC8D9-E010-4BEF-972A-A7CA15B20942}"/>
                  </a:ext>
                </a:extLst>
              </p14:cNvPr>
              <p14:cNvContentPartPr/>
              <p14:nvPr/>
            </p14:nvContentPartPr>
            <p14:xfrm>
              <a:off x="1269720" y="1415880"/>
              <a:ext cx="5876280" cy="2835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CFC8D9-E010-4BEF-972A-A7CA15B209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0360" y="1406520"/>
                <a:ext cx="5895000" cy="28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49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Bellman update to state value estimates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Bellman update to (state, action) value estimates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evaluation + refinement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Summary: MDP Algorithms</a:t>
            </a:r>
          </a:p>
        </p:txBody>
      </p:sp>
    </p:spTree>
    <p:extLst>
      <p:ext uri="{BB962C8B-B14F-4D97-AF65-F5344CB8AC3E}">
        <p14:creationId xmlns:p14="http://schemas.microsoft.com/office/powerpoint/2010/main" val="9020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Reinforcement Learning, Deep RL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16B9E1-9C15-4C72-9E34-CC9A094AC430}"/>
                  </a:ext>
                </a:extLst>
              </p14:cNvPr>
              <p14:cNvContentPartPr/>
              <p14:nvPr/>
            </p14:nvContentPartPr>
            <p14:xfrm>
              <a:off x="5450040" y="1870560"/>
              <a:ext cx="680760" cy="1207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16B9E1-9C15-4C72-9E34-CC9A094AC4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0680" y="1861200"/>
                <a:ext cx="699480" cy="122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96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Recall RL assumptions: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unknown, how actions affect the environment.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 unknown, what/when are the good actions?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But, we can learn by trial and error.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Gather experience (data) by performing actions.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Approximate unknown quantities from data.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4AD57-8254-A14D-9FCC-F0C7DBE0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78" y="1049665"/>
            <a:ext cx="997386" cy="270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06D38-0DED-2F40-8AD2-FCB26A4F0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639495"/>
            <a:ext cx="1046552" cy="2704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BCE524-96F8-5F47-809A-349E80A19E6C}"/>
              </a:ext>
            </a:extLst>
          </p:cNvPr>
          <p:cNvSpPr/>
          <p:nvPr/>
        </p:nvSpPr>
        <p:spPr bwMode="auto">
          <a:xfrm>
            <a:off x="2324100" y="3704955"/>
            <a:ext cx="44958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  <a:ea typeface="Roboto" panose="02000000000000000000" pitchFamily="2" charset="0"/>
                <a:cs typeface="ＭＳ Ｐゴシック" pitchFamily="-112" charset="-128"/>
              </a:rPr>
              <a:t>Reinforcement Learning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A325998-75C6-46FD-8F8D-FF9C70275FFD}"/>
                  </a:ext>
                </a:extLst>
              </p14:cNvPr>
              <p14:cNvContentPartPr/>
              <p14:nvPr/>
            </p14:nvContentPartPr>
            <p14:xfrm>
              <a:off x="1298160" y="902160"/>
              <a:ext cx="5942160" cy="3330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A325998-75C6-46FD-8F8D-FF9C70275F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8800" y="892800"/>
                <a:ext cx="5960880" cy="334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58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Old Dynamic Programming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https://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cs.stanford.edu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4"/>
              </a:rPr>
              <a:t>gridworld_dp.html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RL Demo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https://cs.stanford.edu/people/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karpathy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reinforcejs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/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  <a:hlinkClick r:id="rId5"/>
              </a:rPr>
              <a:t>gridworld_td.html</a:t>
            </a: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RL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ED894-9A0B-9645-B31A-21D635A6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8707" y="4139594"/>
            <a:ext cx="1769679" cy="294915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Slide credit: Dhruv Batra </a:t>
            </a:r>
          </a:p>
        </p:txBody>
      </p:sp>
    </p:spTree>
    <p:extLst>
      <p:ext uri="{BB962C8B-B14F-4D97-AF65-F5344CB8AC3E}">
        <p14:creationId xmlns:p14="http://schemas.microsoft.com/office/powerpoint/2010/main" val="4224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8036884" cy="38140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Previous Lecture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RL: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Definitions, interaction API, tasks/challenges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MDPs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Theoretical framework underlying RL, solving MDPs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Policy 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(continued): How an agents acts at states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Value function (Utility)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How good is a particular state or state-action pair?</a:t>
            </a: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Today</a:t>
            </a: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Algorithms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for solving MDPs (Value Iteration)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Departure from known rewards and transitions: 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Reinforcement Learning (R</a:t>
            </a:r>
            <a:r>
              <a:rPr lang="en-US" sz="1400" b="1" dirty="0">
                <a:solidFill>
                  <a:srgbClr val="08345A"/>
                </a:solidFill>
                <a:latin typeface="Helvetica" pitchFamily="2" charset="0"/>
                <a:sym typeface="Wingdings" pitchFamily="2" charset="2"/>
              </a:rPr>
              <a:t>L), Deep RL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F042064-D82E-4FA9-BF2F-08D3A9290FDE}"/>
                  </a:ext>
                </a:extLst>
              </p14:cNvPr>
              <p14:cNvContentPartPr/>
              <p14:nvPr/>
            </p14:nvContentPartPr>
            <p14:xfrm>
              <a:off x="1329840" y="3837240"/>
              <a:ext cx="3549240" cy="590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F042064-D82E-4FA9-BF2F-08D3A9290F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0480" y="3827880"/>
                <a:ext cx="3567960" cy="60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37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addition to not knowing the environment, sometimes the state space is too large.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Recall: Value iteration not scalable (chess, RGB images as state space, 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etc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Solution: Deep Learning!     … more precisely, function approximation.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Use deep neural networks to learn state representations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Useful for continuous action spaces as well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Learning Based Methods: Deep RL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86031-E826-474A-B9E5-567C7A535275}"/>
              </a:ext>
            </a:extLst>
          </p:cNvPr>
          <p:cNvSpPr/>
          <p:nvPr/>
        </p:nvSpPr>
        <p:spPr bwMode="auto">
          <a:xfrm>
            <a:off x="1771650" y="3687337"/>
            <a:ext cx="5600700" cy="6096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Deep Reinforcement Learning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D4BF05-28DA-471A-9139-6D64A3504A75}"/>
                  </a:ext>
                </a:extLst>
              </p14:cNvPr>
              <p14:cNvContentPartPr/>
              <p14:nvPr/>
            </p14:nvContentPartPr>
            <p14:xfrm>
              <a:off x="1420200" y="410760"/>
              <a:ext cx="6952680" cy="3838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D4BF05-28DA-471A-9139-6D64A3504A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0840" y="401400"/>
                <a:ext cx="6971400" cy="38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2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(Deep) Q-Learning, approximating  	        with a deep Q-network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Model-based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Solve the MDP with estimated T and R!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RL: Algorithm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9FB7-C5A6-5349-A7D7-B12DA323D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59" y="765004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8FF03-EE85-6D43-88D3-5C6F270F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654" y="2629426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5468F-912E-614E-BDBA-EBF5D829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00" y="2644868"/>
            <a:ext cx="735765" cy="254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482B7-C05B-9144-9DA6-E41BCD66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441" y="1698441"/>
            <a:ext cx="224959" cy="185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D68C1-8F05-1F42-84D6-77A7E453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1698441"/>
            <a:ext cx="219716" cy="232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5145D5-216C-6446-9D7E-3BCB2F28221E}"/>
              </a:ext>
            </a:extLst>
          </p:cNvPr>
          <p:cNvSpPr/>
          <p:nvPr/>
        </p:nvSpPr>
        <p:spPr>
          <a:xfrm>
            <a:off x="4017054" y="3898551"/>
            <a:ext cx="1219200" cy="309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Homework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6CF54C-832E-48C3-8700-80E3EE8C30B3}"/>
                  </a:ext>
                </a:extLst>
              </p14:cNvPr>
              <p14:cNvContentPartPr/>
              <p14:nvPr/>
            </p14:nvContentPartPr>
            <p14:xfrm>
              <a:off x="128520" y="32400"/>
              <a:ext cx="8381520" cy="3537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6CF54C-832E-48C3-8700-80E3EE8C30B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160" y="23040"/>
                <a:ext cx="8400240" cy="355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73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Deep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Q-Learning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9783F6-928F-44A9-9157-7BF48A513C8E}"/>
                  </a:ext>
                </a:extLst>
              </p14:cNvPr>
              <p14:cNvContentPartPr/>
              <p14:nvPr/>
            </p14:nvContentPartPr>
            <p14:xfrm>
              <a:off x="3358440" y="2444760"/>
              <a:ext cx="2583720" cy="681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9783F6-928F-44A9-9157-7BF48A513C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9080" y="2435400"/>
                <a:ext cx="2602440" cy="70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32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Intuition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: Learn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parametrized Q-function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from data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Q-Learning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with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linear function approximators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Deep Q-Learning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: Fit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deep Q-Network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Works well in practice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Q-Network can take RGB images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D74D6-A639-FE4E-B410-1728085F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694" y="1376915"/>
            <a:ext cx="3014931" cy="342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286AF-9DB9-E340-9BE1-04FC5412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790" y="2308980"/>
            <a:ext cx="1100372" cy="29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223DA-C5B9-FC47-A4F8-0723C00D6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314121"/>
            <a:ext cx="2362200" cy="251525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167F20F-4C36-A94E-9894-C029FE528E1C}"/>
              </a:ext>
            </a:extLst>
          </p:cNvPr>
          <p:cNvSpPr txBox="1">
            <a:spLocks/>
          </p:cNvSpPr>
          <p:nvPr/>
        </p:nvSpPr>
        <p:spPr bwMode="auto">
          <a:xfrm>
            <a:off x="6531431" y="4011157"/>
            <a:ext cx="2743200" cy="3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Image Credits: Fei-Fei Li, Justin Johnson,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Serena Yeung, CS 231n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BA01E-D383-F84A-89DB-ADF578FAE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162" y="370701"/>
            <a:ext cx="1621047" cy="2767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F6FAF2-08DA-46ED-90D1-18EEBE9B3293}"/>
                  </a:ext>
                </a:extLst>
              </p14:cNvPr>
              <p14:cNvContentPartPr/>
              <p14:nvPr/>
            </p14:nvContentPartPr>
            <p14:xfrm>
              <a:off x="1313640" y="639360"/>
              <a:ext cx="7828920" cy="3974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F6FAF2-08DA-46ED-90D1-18EEBE9B32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04280" y="630000"/>
                <a:ext cx="7847640" cy="399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62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1597433" y="2334758"/>
            <a:ext cx="6253934" cy="16231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Objective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Complete the game with the highest score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Raw pixel inputs of the game state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Game controls e.g. Left, Right, Up, Down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Reward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Score increase/decrease at each time step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8" name="Shape 188">
            <a:extLst>
              <a:ext uri="{FF2B5EF4-FFF2-40B4-BE49-F238E27FC236}">
                <a16:creationId xmlns:a16="http://schemas.microsoft.com/office/drawing/2014/main" id="{F1527875-50C8-1E42-9EB0-9D4790B910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97" y="903676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90">
            <a:extLst>
              <a:ext uri="{FF2B5EF4-FFF2-40B4-BE49-F238E27FC236}">
                <a16:creationId xmlns:a16="http://schemas.microsoft.com/office/drawing/2014/main" id="{491B32F0-9E4B-8540-8138-5C5469DFBDF3}"/>
              </a:ext>
            </a:extLst>
          </p:cNvPr>
          <p:cNvSpPr txBox="1"/>
          <p:nvPr/>
        </p:nvSpPr>
        <p:spPr>
          <a:xfrm>
            <a:off x="5456351" y="3874320"/>
            <a:ext cx="3540780" cy="168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</a:t>
            </a:r>
            <a:r>
              <a:rPr kumimoji="0" lang="en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Mnih</a:t>
            </a: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et al., 2013. Reproduced with permission.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BF422A-5A72-496A-991C-F3A88A3E0189}"/>
                  </a:ext>
                </a:extLst>
              </p14:cNvPr>
              <p14:cNvContentPartPr/>
              <p14:nvPr/>
            </p14:nvContentPartPr>
            <p14:xfrm>
              <a:off x="2098440" y="852120"/>
              <a:ext cx="4604760" cy="2780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BF422A-5A72-496A-991C-F3A88A3E0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9080" y="842760"/>
                <a:ext cx="4623480" cy="279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3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528B5A-B61E-BE47-9A94-0555B069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539" y="964056"/>
            <a:ext cx="3306143" cy="2469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86978-01A5-7A42-8440-EFEB14A77649}"/>
              </a:ext>
            </a:extLst>
          </p:cNvPr>
          <p:cNvSpPr txBox="1"/>
          <p:nvPr/>
        </p:nvSpPr>
        <p:spPr>
          <a:xfrm>
            <a:off x="2554412" y="3546114"/>
            <a:ext cx="386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https://www.youtube.com/watch?v=V1eYniJ0Rnk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225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Assume we have collected a dataset: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We want a Q-function that satisfies bellman optimality (Q-value)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Loss for a single data point: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5CF5A-ABD5-8843-B075-9F30391E0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709031"/>
            <a:ext cx="2590800" cy="442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A8ABBE-0711-F142-9096-A76D4B97149B}"/>
              </a:ext>
            </a:extLst>
          </p:cNvPr>
          <p:cNvGrpSpPr/>
          <p:nvPr/>
        </p:nvGrpSpPr>
        <p:grpSpPr>
          <a:xfrm>
            <a:off x="1752600" y="1792380"/>
            <a:ext cx="5943600" cy="646331"/>
            <a:chOff x="1866900" y="2085985"/>
            <a:chExt cx="5943600" cy="646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2A9AD-E5FC-0149-A188-52BADF099BCC}"/>
                </a:ext>
              </a:extLst>
            </p:cNvPr>
            <p:cNvSpPr/>
            <p:nvPr/>
          </p:nvSpPr>
          <p:spPr bwMode="auto">
            <a:xfrm>
              <a:off x="1866900" y="2085985"/>
              <a:ext cx="5943600" cy="646331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54B1E5-BC21-F040-B094-889F3014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798" y="2132844"/>
              <a:ext cx="5628209" cy="5552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172A7-9F08-8D49-B112-5DBFEDC6FB67}"/>
              </a:ext>
            </a:extLst>
          </p:cNvPr>
          <p:cNvGrpSpPr/>
          <p:nvPr/>
        </p:nvGrpSpPr>
        <p:grpSpPr>
          <a:xfrm>
            <a:off x="1427246" y="2940148"/>
            <a:ext cx="6947320" cy="1380677"/>
            <a:chOff x="1143000" y="5181600"/>
            <a:chExt cx="7235280" cy="1447799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EF5D4DA9-C62E-314E-BA9C-A1FEB1208E74}"/>
                </a:ext>
              </a:extLst>
            </p:cNvPr>
            <p:cNvSpPr/>
            <p:nvPr/>
          </p:nvSpPr>
          <p:spPr bwMode="auto">
            <a:xfrm rot="16200000">
              <a:off x="6468006" y="4699238"/>
              <a:ext cx="255496" cy="2596710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B247168-0A13-B747-9FB6-6087ED3A56C8}"/>
                </a:ext>
              </a:extLst>
            </p:cNvPr>
            <p:cNvSpPr/>
            <p:nvPr/>
          </p:nvSpPr>
          <p:spPr bwMode="auto">
            <a:xfrm rot="16200000">
              <a:off x="3910854" y="5387992"/>
              <a:ext cx="255496" cy="1219202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6E3154-F3CB-C44E-AE0F-916CC263BD0E}"/>
                </a:ext>
              </a:extLst>
            </p:cNvPr>
            <p:cNvSpPr/>
            <p:nvPr/>
          </p:nvSpPr>
          <p:spPr bwMode="auto">
            <a:xfrm>
              <a:off x="5759824" y="6167722"/>
              <a:ext cx="1752600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Target Q-Value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D5150-CC2F-9A4E-88D0-C32AEF22785F}"/>
                </a:ext>
              </a:extLst>
            </p:cNvPr>
            <p:cNvSpPr/>
            <p:nvPr/>
          </p:nvSpPr>
          <p:spPr bwMode="auto">
            <a:xfrm>
              <a:off x="3007661" y="6172200"/>
              <a:ext cx="2014816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Predicted Q-Value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8141E-2378-4041-9B76-16EADF86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5181600"/>
              <a:ext cx="7235280" cy="64648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BDFCFCD-C2CD-4F6C-9099-E1F4F5A89776}"/>
                  </a:ext>
                </a:extLst>
              </p14:cNvPr>
              <p14:cNvContentPartPr/>
              <p14:nvPr/>
            </p14:nvContentPartPr>
            <p14:xfrm>
              <a:off x="551520" y="95040"/>
              <a:ext cx="7902360" cy="4014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BDFCFCD-C2CD-4F6C-9099-E1F4F5A897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2160" y="85680"/>
                <a:ext cx="7921080" cy="40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Minibatch of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Forward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Compute loss: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Backward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00DB-A94B-DF48-8CB0-E468284D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42" y="370701"/>
            <a:ext cx="2209800" cy="3772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D1ECE5-B073-C548-9C5A-59EDA73CDD2A}"/>
              </a:ext>
            </a:extLst>
          </p:cNvPr>
          <p:cNvGrpSpPr/>
          <p:nvPr/>
        </p:nvGrpSpPr>
        <p:grpSpPr>
          <a:xfrm>
            <a:off x="2877207" y="1151363"/>
            <a:ext cx="4800600" cy="621967"/>
            <a:chOff x="3276600" y="2119246"/>
            <a:chExt cx="4800600" cy="6219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8E6DB4-B5E8-C146-8DFC-576F984929AD}"/>
                </a:ext>
              </a:extLst>
            </p:cNvPr>
            <p:cNvSpPr/>
            <p:nvPr/>
          </p:nvSpPr>
          <p:spPr bwMode="auto">
            <a:xfrm>
              <a:off x="3276600" y="2119247"/>
              <a:ext cx="609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State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E3E1DA-BEC6-7F42-AAF3-1947634DBA51}"/>
                </a:ext>
              </a:extLst>
            </p:cNvPr>
            <p:cNvSpPr/>
            <p:nvPr/>
          </p:nvSpPr>
          <p:spPr bwMode="auto">
            <a:xfrm>
              <a:off x="4267200" y="2119247"/>
              <a:ext cx="1371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Q-Network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479527-74E5-0F40-9D9A-408043D91482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3886200" y="228600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15BCE4-8E11-6247-A2BA-F7D927539C44}"/>
                </a:ext>
              </a:extLst>
            </p:cNvPr>
            <p:cNvSpPr/>
            <p:nvPr/>
          </p:nvSpPr>
          <p:spPr bwMode="auto">
            <a:xfrm>
              <a:off x="6134100" y="2119246"/>
              <a:ext cx="19431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Q-Values per action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A495C2-ECCC-FE40-BC19-04172B131E8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 bwMode="auto">
            <a:xfrm flipV="1">
              <a:off x="5638800" y="2286000"/>
              <a:ext cx="49530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2B23-72EF-AB4E-A8DF-67FA7DC52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600" y="2562844"/>
              <a:ext cx="609600" cy="1508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2FE072-1D4F-BE41-A8B2-14869A56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4267" y="2545140"/>
              <a:ext cx="1182765" cy="1960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5CA-211E-1842-B0FA-0D4EA2FEC9EF}"/>
              </a:ext>
            </a:extLst>
          </p:cNvPr>
          <p:cNvGrpSpPr/>
          <p:nvPr/>
        </p:nvGrpSpPr>
        <p:grpSpPr>
          <a:xfrm>
            <a:off x="3182007" y="1902535"/>
            <a:ext cx="4429153" cy="1077450"/>
            <a:chOff x="3364980" y="3318790"/>
            <a:chExt cx="4429153" cy="1077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0C0318-D7B6-BF40-97ED-67AAF905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52" b="-2171"/>
            <a:stretch/>
          </p:blipFill>
          <p:spPr>
            <a:xfrm>
              <a:off x="3364980" y="3318790"/>
              <a:ext cx="4429153" cy="511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8D4651-3DF9-4445-866C-F96130A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3433" y="4072973"/>
              <a:ext cx="604124" cy="288537"/>
            </a:xfrm>
            <a:prstGeom prst="rect">
              <a:avLst/>
            </a:prstGeom>
          </p:spPr>
        </p:pic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5B9B658-095B-EA45-8198-2E8FBAC8F453}"/>
                </a:ext>
              </a:extLst>
            </p:cNvPr>
            <p:cNvSpPr/>
            <p:nvPr/>
          </p:nvSpPr>
          <p:spPr bwMode="auto">
            <a:xfrm rot="16200000">
              <a:off x="4121613" y="3401738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EB0B8B4-8C43-404B-92AB-B716C504BCD1}"/>
                </a:ext>
              </a:extLst>
            </p:cNvPr>
            <p:cNvSpPr/>
            <p:nvPr/>
          </p:nvSpPr>
          <p:spPr bwMode="auto">
            <a:xfrm rot="16200000">
              <a:off x="6778529" y="3401737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2342E6-D1A7-3745-AD25-C6604C2A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7519" y="4038241"/>
              <a:ext cx="604124" cy="3579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81599-D43D-484B-A29E-35CFCD8C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5012" y="3306784"/>
            <a:ext cx="1030944" cy="8521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EDA5A6-4638-6C47-8044-2FB9407E4536}"/>
              </a:ext>
            </a:extLst>
          </p:cNvPr>
          <p:cNvGrpSpPr/>
          <p:nvPr/>
        </p:nvGrpSpPr>
        <p:grpSpPr>
          <a:xfrm>
            <a:off x="5019351" y="1902535"/>
            <a:ext cx="3254514" cy="2403005"/>
            <a:chOff x="3808115" y="3109826"/>
            <a:chExt cx="4650085" cy="32864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A8C572-86EF-BD42-A70A-6ECA4CB1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1697" y="3109826"/>
              <a:ext cx="3086503" cy="328649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149CCD-5FE0-2D4B-9E36-BC42D93E9765}"/>
                </a:ext>
              </a:extLst>
            </p:cNvPr>
            <p:cNvGrpSpPr/>
            <p:nvPr/>
          </p:nvGrpSpPr>
          <p:grpSpPr>
            <a:xfrm>
              <a:off x="4378853" y="5418747"/>
              <a:ext cx="992844" cy="827400"/>
              <a:chOff x="4378853" y="5418747"/>
              <a:chExt cx="992844" cy="8274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2138187-9930-4243-85D2-FA4D857CCF9A}"/>
                  </a:ext>
                </a:extLst>
              </p:cNvPr>
              <p:cNvSpPr/>
              <p:nvPr/>
            </p:nvSpPr>
            <p:spPr bwMode="auto">
              <a:xfrm>
                <a:off x="4378853" y="5665693"/>
                <a:ext cx="609600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State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A6DCC54F-32CF-C844-B9EA-4BEFE2885324}"/>
                  </a:ext>
                </a:extLst>
              </p:cNvPr>
              <p:cNvSpPr/>
              <p:nvPr/>
            </p:nvSpPr>
            <p:spPr bwMode="auto">
              <a:xfrm>
                <a:off x="5116201" y="5418747"/>
                <a:ext cx="255496" cy="827400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F0A712-2CF8-5E46-9A01-6A7C11D84CB8}"/>
                </a:ext>
              </a:extLst>
            </p:cNvPr>
            <p:cNvGrpSpPr/>
            <p:nvPr/>
          </p:nvGrpSpPr>
          <p:grpSpPr>
            <a:xfrm>
              <a:off x="3808115" y="3223321"/>
              <a:ext cx="1526604" cy="1909472"/>
              <a:chOff x="3845093" y="4336675"/>
              <a:chExt cx="1526604" cy="190947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5E7404-585D-8643-9795-A15542BC4286}"/>
                  </a:ext>
                </a:extLst>
              </p:cNvPr>
              <p:cNvSpPr/>
              <p:nvPr/>
            </p:nvSpPr>
            <p:spPr bwMode="auto">
              <a:xfrm>
                <a:off x="3845093" y="5123246"/>
                <a:ext cx="1141475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Q-Network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892878C9-7DC8-6746-B2FA-AD6D9CC42965}"/>
                  </a:ext>
                </a:extLst>
              </p:cNvPr>
              <p:cNvSpPr/>
              <p:nvPr/>
            </p:nvSpPr>
            <p:spPr bwMode="auto">
              <a:xfrm>
                <a:off x="5116201" y="4336675"/>
                <a:ext cx="255496" cy="1909472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F4093FD-3880-487D-9C6B-F8A54B56BC49}"/>
                  </a:ext>
                </a:extLst>
              </p14:cNvPr>
              <p14:cNvContentPartPr/>
              <p14:nvPr/>
            </p14:nvContentPartPr>
            <p14:xfrm>
              <a:off x="1324080" y="698040"/>
              <a:ext cx="7779240" cy="3748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F4093FD-3880-487D-9C6B-F8A54B56BC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4720" y="688680"/>
                <a:ext cx="7797960" cy="376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11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 practice, for stability: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Freeze              and update	               parameters  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Set 		                  at regular intervals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1B351-CC38-E74F-8DB7-D1BE4160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59" y="469014"/>
            <a:ext cx="6240522" cy="57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73A14-BE95-9B4C-95F1-8C5DEB53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76" y="2014135"/>
            <a:ext cx="457638" cy="23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AA2A2-AB15-8E4A-B856-299EF5E41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20" y="2014134"/>
            <a:ext cx="549165" cy="232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112D8-3038-BD49-B6CA-82E0A0B58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14" y="2651378"/>
            <a:ext cx="1503666" cy="2456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08C25D-F451-4DD3-BCB5-88C484BAED9D}"/>
                  </a:ext>
                </a:extLst>
              </p14:cNvPr>
              <p14:cNvContentPartPr/>
              <p14:nvPr/>
            </p14:nvContentPartPr>
            <p14:xfrm>
              <a:off x="1371600" y="926640"/>
              <a:ext cx="5605920" cy="2271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08C25D-F451-4DD3-BCB5-88C484BAED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2240" y="917280"/>
                <a:ext cx="5624640" cy="229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E25AE9-45A4-3A4D-95B3-DCE32F87B505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Assuming a fixed dataset, the MSE Loss can be optimized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This is known as the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Fitted Q-Iteration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algorithm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However…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215D93-CCD6-7741-90B7-EBF6D7D1E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069206"/>
            <a:ext cx="6400800" cy="1752600"/>
          </a:xfrm>
        </p:spPr>
        <p:txBody>
          <a:bodyPr/>
          <a:lstStyle/>
          <a:p>
            <a:r>
              <a:rPr lang="en-US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How to gather experience or “data”?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4B7733-5ACD-B94D-9C0B-998A4C9FADD7}"/>
              </a:ext>
            </a:extLst>
          </p:cNvPr>
          <p:cNvSpPr txBox="1">
            <a:spLocks/>
          </p:cNvSpPr>
          <p:nvPr/>
        </p:nvSpPr>
        <p:spPr bwMode="auto">
          <a:xfrm>
            <a:off x="1494320" y="3562666"/>
            <a:ext cx="5867400" cy="5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why RL is hard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1505-F546-E741-9DB5-DD515A2A6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623088"/>
            <a:ext cx="2590800" cy="4423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554049-644F-4385-945E-62888622A6AC}"/>
                  </a:ext>
                </a:extLst>
              </p14:cNvPr>
              <p14:cNvContentPartPr/>
              <p14:nvPr/>
            </p14:nvContentPartPr>
            <p14:xfrm>
              <a:off x="1329840" y="676080"/>
              <a:ext cx="7731720" cy="3332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554049-644F-4385-945E-62888622A6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0480" y="666720"/>
                <a:ext cx="7750440" cy="335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6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6D7A423-7D20-7740-93C5-2E1391831D9E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Types of Machine Learning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83F6FE-958F-D14E-BFD4-0DD4F4C9125C}"/>
              </a:ext>
            </a:extLst>
          </p:cNvPr>
          <p:cNvGrpSpPr/>
          <p:nvPr/>
        </p:nvGrpSpPr>
        <p:grpSpPr>
          <a:xfrm>
            <a:off x="5845875" y="208610"/>
            <a:ext cx="3004398" cy="4160365"/>
            <a:chOff x="5845875" y="208610"/>
            <a:chExt cx="3004398" cy="41603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EC5FF1-307A-324B-8751-A86D02C055AD}"/>
                </a:ext>
              </a:extLst>
            </p:cNvPr>
            <p:cNvGrpSpPr/>
            <p:nvPr/>
          </p:nvGrpSpPr>
          <p:grpSpPr>
            <a:xfrm>
              <a:off x="5845875" y="208610"/>
              <a:ext cx="3004398" cy="787220"/>
              <a:chOff x="5176573" y="208610"/>
              <a:chExt cx="3646151" cy="78722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AB9A3DD4-36FE-3048-8382-65D3C5C96D96}"/>
                  </a:ext>
                </a:extLst>
              </p:cNvPr>
              <p:cNvSpPr/>
              <p:nvPr/>
            </p:nvSpPr>
            <p:spPr>
              <a:xfrm>
                <a:off x="5360926" y="208610"/>
                <a:ext cx="3461798" cy="787220"/>
              </a:xfrm>
              <a:prstGeom prst="roundRect">
                <a:avLst/>
              </a:prstGeom>
              <a:solidFill>
                <a:srgbClr val="F8C3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 dirty="0">
                  <a:solidFill>
                    <a:srgbClr val="08345A"/>
                  </a:solidFill>
                  <a:latin typeface="Helvetica" pitchFamily="2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C01A07E-07AB-DF43-87FB-345FE0B8F7C8}"/>
                  </a:ext>
                </a:extLst>
              </p:cNvPr>
              <p:cNvSpPr/>
              <p:nvPr/>
            </p:nvSpPr>
            <p:spPr>
              <a:xfrm>
                <a:off x="5176573" y="243698"/>
                <a:ext cx="3495099" cy="7521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t"/>
              <a:lstStyle/>
              <a:p>
                <a:pPr marL="296862" algn="ctr">
                  <a:spcBef>
                    <a:spcPts val="1200"/>
                  </a:spcBef>
                  <a:buClr>
                    <a:srgbClr val="EFB210"/>
                  </a:buClr>
                </a:pPr>
                <a:r>
                  <a:rPr lang="en-US" sz="2200" b="1" dirty="0">
                    <a:solidFill>
                      <a:srgbClr val="08345A"/>
                    </a:solidFill>
                    <a:latin typeface="Helvetica" pitchFamily="2" charset="0"/>
                  </a:rPr>
                  <a:t>Reinforcement Learning</a:t>
                </a:r>
              </a:p>
              <a:p>
                <a:pPr marL="746125" indent="-449263">
                  <a:spcBef>
                    <a:spcPts val="1200"/>
                  </a:spcBef>
                  <a:buClr>
                    <a:srgbClr val="EFB210"/>
                  </a:buClr>
                  <a:buFont typeface="Segoe UI Symbol" panose="020B0502040204020203" pitchFamily="34" charset="0"/>
                  <a:buChar char="⬣"/>
                </a:pPr>
                <a:r>
                  <a:rPr lang="en-US" dirty="0">
                    <a:solidFill>
                      <a:srgbClr val="08345A"/>
                    </a:solidFill>
                    <a:latin typeface="Helvetica" pitchFamily="2" charset="0"/>
                  </a:rPr>
                  <a:t>Evaluative feedback in the form of </a:t>
                </a:r>
                <a:r>
                  <a:rPr lang="en-US" b="1" dirty="0">
                    <a:solidFill>
                      <a:srgbClr val="08345A"/>
                    </a:solidFill>
                    <a:latin typeface="Helvetica" pitchFamily="2" charset="0"/>
                  </a:rPr>
                  <a:t>reward</a:t>
                </a:r>
              </a:p>
              <a:p>
                <a:pPr marL="746125" indent="-449263">
                  <a:spcBef>
                    <a:spcPts val="1200"/>
                  </a:spcBef>
                  <a:buClr>
                    <a:srgbClr val="EFB210"/>
                  </a:buClr>
                  <a:buFont typeface="Segoe UI Symbol" panose="020B0502040204020203" pitchFamily="34" charset="0"/>
                  <a:buChar char="⬣"/>
                </a:pPr>
                <a:r>
                  <a:rPr lang="en-US" dirty="0">
                    <a:solidFill>
                      <a:srgbClr val="08345A"/>
                    </a:solidFill>
                    <a:latin typeface="Helvetica" pitchFamily="2" charset="0"/>
                  </a:rPr>
                  <a:t>No supervision on the right action</a:t>
                </a: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D04232C-8960-B049-A9AF-FB3BB46C0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06274" y="3146600"/>
              <a:ext cx="1267439" cy="122237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B5E8CB-CAC9-B346-BB3B-39A8226BD09F}"/>
              </a:ext>
            </a:extLst>
          </p:cNvPr>
          <p:cNvGrpSpPr/>
          <p:nvPr/>
        </p:nvGrpSpPr>
        <p:grpSpPr>
          <a:xfrm>
            <a:off x="71511" y="208610"/>
            <a:ext cx="2946245" cy="4036895"/>
            <a:chOff x="71511" y="208610"/>
            <a:chExt cx="2946245" cy="40368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832F74-37D6-654E-962F-2EC127A981CF}"/>
                </a:ext>
              </a:extLst>
            </p:cNvPr>
            <p:cNvGrpSpPr/>
            <p:nvPr/>
          </p:nvGrpSpPr>
          <p:grpSpPr>
            <a:xfrm>
              <a:off x="71511" y="208610"/>
              <a:ext cx="2946245" cy="787220"/>
              <a:chOff x="71511" y="208610"/>
              <a:chExt cx="3311609" cy="787220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FE4B1907-CC76-9F4A-908D-999FC55B1A95}"/>
                  </a:ext>
                </a:extLst>
              </p:cNvPr>
              <p:cNvSpPr/>
              <p:nvPr/>
            </p:nvSpPr>
            <p:spPr>
              <a:xfrm>
                <a:off x="335844" y="208610"/>
                <a:ext cx="3047276" cy="787220"/>
              </a:xfrm>
              <a:prstGeom prst="roundRect">
                <a:avLst/>
              </a:prstGeom>
              <a:solidFill>
                <a:srgbClr val="F8C3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 dirty="0">
                  <a:solidFill>
                    <a:srgbClr val="08345A"/>
                  </a:solidFill>
                  <a:latin typeface="Helvetica" pitchFamily="2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71F664E-B62B-6546-9FB0-319BC0EF4082}"/>
                      </a:ext>
                    </a:extLst>
                  </p:cNvPr>
                  <p:cNvSpPr/>
                  <p:nvPr/>
                </p:nvSpPr>
                <p:spPr>
                  <a:xfrm>
                    <a:off x="71511" y="243698"/>
                    <a:ext cx="3156889" cy="7521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numCol="1" rtlCol="0" anchor="t"/>
                  <a:lstStyle/>
                  <a:p>
                    <a:pPr marL="296862" algn="ctr">
                      <a:spcBef>
                        <a:spcPts val="1200"/>
                      </a:spcBef>
                      <a:buClr>
                        <a:srgbClr val="EFB210"/>
                      </a:buClr>
                    </a:pPr>
                    <a:r>
                      <a:rPr lang="en-US" sz="2200" b="1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Supervised Learning</a:t>
                    </a: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Train Input: </a:t>
                    </a:r>
                    <a14:m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a14:m>
                    <a:endParaRPr lang="en-US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Learning output:   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oMath>
                    </a14:m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e.g. classification</a:t>
                    </a:r>
                  </a:p>
                </p:txBody>
              </p:sp>
            </mc:Choice>
            <mc:Fallback xmlns=""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71F664E-B62B-6546-9FB0-319BC0EF40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11" y="243698"/>
                    <a:ext cx="3156889" cy="7521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6667" r="-2703" b="-220000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89B277-04D2-304C-AAF5-68F927F69C7B}"/>
                </a:ext>
              </a:extLst>
            </p:cNvPr>
            <p:cNvGrpSpPr/>
            <p:nvPr/>
          </p:nvGrpSpPr>
          <p:grpSpPr>
            <a:xfrm>
              <a:off x="804611" y="3222859"/>
              <a:ext cx="2042160" cy="1022646"/>
              <a:chOff x="335280" y="1254211"/>
              <a:chExt cx="2042160" cy="1022646"/>
            </a:xfrm>
          </p:grpSpPr>
          <p:pic>
            <p:nvPicPr>
              <p:cNvPr id="19" name="Shape 68">
                <a:extLst>
                  <a:ext uri="{FF2B5EF4-FFF2-40B4-BE49-F238E27FC236}">
                    <a16:creationId xmlns:a16="http://schemas.microsoft.com/office/drawing/2014/main" id="{7EACB2BA-7F2F-6E40-8211-95996C0AF82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9279" r="25734"/>
              <a:stretch/>
            </p:blipFill>
            <p:spPr>
              <a:xfrm>
                <a:off x="335280" y="1254211"/>
                <a:ext cx="955791" cy="99675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0" name="Shape 69">
                <a:extLst>
                  <a:ext uri="{FF2B5EF4-FFF2-40B4-BE49-F238E27FC236}">
                    <a16:creationId xmlns:a16="http://schemas.microsoft.com/office/drawing/2014/main" id="{6F3D7CE2-AF9E-2447-8647-F7A42A2A46EC}"/>
                  </a:ext>
                </a:extLst>
              </p:cNvPr>
              <p:cNvCxnSpPr/>
              <p:nvPr/>
            </p:nvCxnSpPr>
            <p:spPr>
              <a:xfrm>
                <a:off x="1385426" y="1752586"/>
                <a:ext cx="31759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sp>
            <p:nvSpPr>
              <p:cNvPr id="21" name="Shape 70">
                <a:extLst>
                  <a:ext uri="{FF2B5EF4-FFF2-40B4-BE49-F238E27FC236}">
                    <a16:creationId xmlns:a16="http://schemas.microsoft.com/office/drawing/2014/main" id="{FB1BEE95-0112-C64B-9CF0-892DB73283D6}"/>
                  </a:ext>
                </a:extLst>
              </p:cNvPr>
              <p:cNvSpPr txBox="1"/>
              <p:nvPr/>
            </p:nvSpPr>
            <p:spPr>
              <a:xfrm>
                <a:off x="1703017" y="1266858"/>
                <a:ext cx="674423" cy="9714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Sheep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Dog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Cat</a:t>
                </a:r>
              </a:p>
              <a:p>
                <a:pPr lvl="0"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" sz="1000" kern="0" dirty="0">
                    <a:solidFill>
                      <a:srgbClr val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Lion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" sz="1000" kern="0" dirty="0">
                    <a:solidFill>
                      <a:srgbClr val="000000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Arial"/>
                    <a:sym typeface="Arial"/>
                  </a:rPr>
                  <a:t>Giraffe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030D291-D022-2C4D-B84C-1C995F1060F8}"/>
                  </a:ext>
                </a:extLst>
              </p:cNvPr>
              <p:cNvSpPr/>
              <p:nvPr/>
            </p:nvSpPr>
            <p:spPr bwMode="auto">
              <a:xfrm>
                <a:off x="1724054" y="1266858"/>
                <a:ext cx="528119" cy="42622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FFFFFF">
                      <a:alpha val="96000"/>
                    </a:srgbClr>
                  </a:gs>
                  <a:gs pos="48000">
                    <a:schemeClr val="bg1">
                      <a:alpha val="76000"/>
                    </a:schemeClr>
                  </a:gs>
                </a:gsLst>
                <a:lin ang="162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966650-B213-2D49-81FA-D6C7BFDA4EE2}"/>
                  </a:ext>
                </a:extLst>
              </p:cNvPr>
              <p:cNvSpPr/>
              <p:nvPr/>
            </p:nvSpPr>
            <p:spPr bwMode="auto">
              <a:xfrm rot="10800000">
                <a:off x="1703017" y="1850636"/>
                <a:ext cx="507082" cy="42622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FFFFFF">
                      <a:alpha val="96000"/>
                    </a:srgbClr>
                  </a:gs>
                  <a:gs pos="48000">
                    <a:schemeClr val="bg1">
                      <a:alpha val="76000"/>
                    </a:schemeClr>
                  </a:gs>
                </a:gsLst>
                <a:lin ang="162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C06A67-8466-424C-AC7C-7EE5D802F695}"/>
              </a:ext>
            </a:extLst>
          </p:cNvPr>
          <p:cNvGrpSpPr/>
          <p:nvPr/>
        </p:nvGrpSpPr>
        <p:grpSpPr>
          <a:xfrm>
            <a:off x="2880106" y="208610"/>
            <a:ext cx="3077402" cy="4111315"/>
            <a:chOff x="2880106" y="208610"/>
            <a:chExt cx="3077402" cy="411131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7F54FE-CEB8-CD4F-A15F-EA0B3F3D070E}"/>
                </a:ext>
              </a:extLst>
            </p:cNvPr>
            <p:cNvGrpSpPr/>
            <p:nvPr/>
          </p:nvGrpSpPr>
          <p:grpSpPr>
            <a:xfrm>
              <a:off x="2880106" y="208610"/>
              <a:ext cx="3077402" cy="787220"/>
              <a:chOff x="2146340" y="208610"/>
              <a:chExt cx="3882651" cy="787220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E2BD9E8-CE2B-034D-89AE-97A91A8D8ECA}"/>
                  </a:ext>
                </a:extLst>
              </p:cNvPr>
              <p:cNvSpPr/>
              <p:nvPr/>
            </p:nvSpPr>
            <p:spPr>
              <a:xfrm>
                <a:off x="2533442" y="208610"/>
                <a:ext cx="3354706" cy="787220"/>
              </a:xfrm>
              <a:prstGeom prst="roundRect">
                <a:avLst/>
              </a:prstGeom>
              <a:solidFill>
                <a:srgbClr val="F8C3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 dirty="0">
                  <a:solidFill>
                    <a:srgbClr val="08345A"/>
                  </a:solidFill>
                  <a:latin typeface="Helvetica" pitchFamily="2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8D72E30-4893-0C4B-BED1-71D6C04C7E93}"/>
                      </a:ext>
                    </a:extLst>
                  </p:cNvPr>
                  <p:cNvSpPr/>
                  <p:nvPr/>
                </p:nvSpPr>
                <p:spPr>
                  <a:xfrm>
                    <a:off x="2146340" y="243698"/>
                    <a:ext cx="3882651" cy="7521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numCol="1" rtlCol="0" anchor="t"/>
                  <a:lstStyle/>
                  <a:p>
                    <a:pPr marL="296862" algn="ctr">
                      <a:spcBef>
                        <a:spcPts val="1200"/>
                      </a:spcBef>
                      <a:buClr>
                        <a:srgbClr val="EFB210"/>
                      </a:buClr>
                    </a:pPr>
                    <a:r>
                      <a:rPr lang="en-US" sz="2200" b="1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Unsupervised Learning</a:t>
                    </a: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Input: </a:t>
                    </a:r>
                    <a14:m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a14:m>
                    <a:endParaRPr lang="en-US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Learning </a:t>
                    </a:r>
                    <a:b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</a:b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output: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8345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8345A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a14:m>
                    <a:endParaRPr lang="en-US" b="0" dirty="0">
                      <a:solidFill>
                        <a:srgbClr val="08345A"/>
                      </a:solidFill>
                      <a:latin typeface="Helvetica" pitchFamily="2" charset="0"/>
                    </a:endParaRPr>
                  </a:p>
                  <a:p>
                    <a:pPr marL="746125" indent="-449263">
                      <a:spcBef>
                        <a:spcPts val="1200"/>
                      </a:spcBef>
                      <a:buClr>
                        <a:srgbClr val="EFB210"/>
                      </a:buClr>
                      <a:buFont typeface="Segoe UI Symbol" panose="020B0502040204020203" pitchFamily="34" charset="0"/>
                      <a:buChar char="⬣"/>
                    </a:pPr>
                    <a:r>
                      <a:rPr lang="en-US" dirty="0">
                        <a:solidFill>
                          <a:srgbClr val="08345A"/>
                        </a:solidFill>
                        <a:latin typeface="Helvetica" pitchFamily="2" charset="0"/>
                      </a:rPr>
                      <a:t>Example: Clustering, density estimation, etc.</a:t>
                    </a:r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8D72E30-4893-0C4B-BED1-71D6C04C7E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6340" y="243698"/>
                    <a:ext cx="3882651" cy="7521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5000" r="-2469" b="-290000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1790394E-A905-A14C-B558-AFA1E8305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39924" y="3183529"/>
              <a:ext cx="1698931" cy="113639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32727D-F962-465F-838A-76AF043DBC10}"/>
                  </a:ext>
                </a:extLst>
              </p14:cNvPr>
              <p14:cNvContentPartPr/>
              <p14:nvPr/>
            </p14:nvContentPartPr>
            <p14:xfrm>
              <a:off x="1105920" y="244080"/>
              <a:ext cx="7485840" cy="2403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32727D-F962-465F-838A-76AF043DBC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96560" y="234720"/>
                <a:ext cx="7504560" cy="242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3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How to gather experience?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B5D9A-730E-7F49-A643-D1F320BA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43" y="492317"/>
            <a:ext cx="1219200" cy="3201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E25849-03F2-E04F-AB16-A6E98D80C865}"/>
              </a:ext>
            </a:extLst>
          </p:cNvPr>
          <p:cNvGrpSpPr/>
          <p:nvPr/>
        </p:nvGrpSpPr>
        <p:grpSpPr>
          <a:xfrm>
            <a:off x="1899843" y="492316"/>
            <a:ext cx="2133600" cy="332363"/>
            <a:chOff x="2233111" y="2121420"/>
            <a:chExt cx="2133600" cy="3323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C1B700-51C2-BC49-B840-E402C0C083E3}"/>
                </a:ext>
              </a:extLst>
            </p:cNvPr>
            <p:cNvSpPr/>
            <p:nvPr/>
          </p:nvSpPr>
          <p:spPr bwMode="auto">
            <a:xfrm>
              <a:off x="2842711" y="2121420"/>
              <a:ext cx="1524000" cy="33236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Environment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04FAEF-F781-EB41-8939-7707FD234FC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2233111" y="2281518"/>
              <a:ext cx="609600" cy="60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4FB20-9399-224F-8010-E806F1EF7A41}"/>
              </a:ext>
            </a:extLst>
          </p:cNvPr>
          <p:cNvGrpSpPr/>
          <p:nvPr/>
        </p:nvGrpSpPr>
        <p:grpSpPr>
          <a:xfrm>
            <a:off x="4033443" y="491049"/>
            <a:ext cx="4595310" cy="333641"/>
            <a:chOff x="4366711" y="2120153"/>
            <a:chExt cx="4595310" cy="333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74EFD-0273-1841-818D-097C7896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6600" y="2133600"/>
              <a:ext cx="1875421" cy="32019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895A8A-0608-6944-AD2F-F6CF670E4E01}"/>
                </a:ext>
              </a:extLst>
            </p:cNvPr>
            <p:cNvGrpSpPr/>
            <p:nvPr/>
          </p:nvGrpSpPr>
          <p:grpSpPr>
            <a:xfrm>
              <a:off x="4366711" y="2120153"/>
              <a:ext cx="2590800" cy="320194"/>
              <a:chOff x="4366711" y="2120153"/>
              <a:chExt cx="2590800" cy="32019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226F374-444A-0048-8F91-0813B5F0AB82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 bwMode="auto">
              <a:xfrm flipV="1">
                <a:off x="4366711" y="2281518"/>
                <a:ext cx="10668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4B6BD-C62D-6B45-B3D2-DCB4D5D890DB}"/>
                  </a:ext>
                </a:extLst>
              </p:cNvPr>
              <p:cNvSpPr/>
              <p:nvPr/>
            </p:nvSpPr>
            <p:spPr bwMode="auto">
              <a:xfrm>
                <a:off x="5433511" y="2120153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Data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A75853-08D5-2F4D-90E4-90F1481B57AE}"/>
              </a:ext>
            </a:extLst>
          </p:cNvPr>
          <p:cNvGrpSpPr/>
          <p:nvPr/>
        </p:nvGrpSpPr>
        <p:grpSpPr>
          <a:xfrm>
            <a:off x="515246" y="2431132"/>
            <a:ext cx="4508797" cy="862163"/>
            <a:chOff x="848514" y="4060236"/>
            <a:chExt cx="4508797" cy="8621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05B663-586F-844F-92D0-7236E64EDCFA}"/>
                </a:ext>
              </a:extLst>
            </p:cNvPr>
            <p:cNvGrpSpPr/>
            <p:nvPr/>
          </p:nvGrpSpPr>
          <p:grpSpPr>
            <a:xfrm>
              <a:off x="848514" y="4060236"/>
              <a:ext cx="1524000" cy="862163"/>
              <a:chOff x="2256963" y="2927115"/>
              <a:chExt cx="1524000" cy="86216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56308F3-370F-6249-8CD1-8DDFB0750CBE}"/>
                  </a:ext>
                </a:extLst>
              </p:cNvPr>
              <p:cNvSpPr/>
              <p:nvPr/>
            </p:nvSpPr>
            <p:spPr bwMode="auto">
              <a:xfrm flipH="1">
                <a:off x="2256963" y="2927115"/>
                <a:ext cx="1524000" cy="68214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Update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B621D6B-7762-AD4C-AC65-156C3E4A4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1458" y="3533215"/>
                <a:ext cx="975010" cy="256063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CCA8ED-DE00-E44A-87E7-CB9778B7BE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2514" y="4651415"/>
              <a:ext cx="298479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D59C5-219E-D041-A4C0-4CC0D93F2844}"/>
              </a:ext>
            </a:extLst>
          </p:cNvPr>
          <p:cNvGrpSpPr/>
          <p:nvPr/>
        </p:nvGrpSpPr>
        <p:grpSpPr>
          <a:xfrm>
            <a:off x="5100243" y="811243"/>
            <a:ext cx="1524000" cy="2325982"/>
            <a:chOff x="5433511" y="2440347"/>
            <a:chExt cx="1524000" cy="23259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2DC7F3-FAAB-DB4C-81CC-AA9BAA4C6808}"/>
                </a:ext>
              </a:extLst>
            </p:cNvPr>
            <p:cNvGrpSpPr/>
            <p:nvPr/>
          </p:nvGrpSpPr>
          <p:grpSpPr>
            <a:xfrm>
              <a:off x="5433511" y="2440347"/>
              <a:ext cx="1524000" cy="1890874"/>
              <a:chOff x="5433511" y="2440347"/>
              <a:chExt cx="1524000" cy="1890874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BFA945F-9D92-894A-837F-2186CAACA9A1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 bwMode="auto">
              <a:xfrm>
                <a:off x="6195511" y="2440347"/>
                <a:ext cx="0" cy="82407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EB95587-137D-5641-94A3-346C9FDB9459}"/>
                  </a:ext>
                </a:extLst>
              </p:cNvPr>
              <p:cNvSpPr/>
              <p:nvPr/>
            </p:nvSpPr>
            <p:spPr bwMode="auto">
              <a:xfrm>
                <a:off x="5433511" y="3287127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Train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8F3BD95-CAE8-9540-A35D-2657C27309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08957" y="3607321"/>
                <a:ext cx="0" cy="7239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0A3284-0DD5-D041-8A42-4E938B39E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173" y="4492424"/>
              <a:ext cx="1456675" cy="27390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DB9607C-C484-9042-B70E-FAC1FC8D2472}"/>
              </a:ext>
            </a:extLst>
          </p:cNvPr>
          <p:cNvSpPr/>
          <p:nvPr/>
        </p:nvSpPr>
        <p:spPr bwMode="auto">
          <a:xfrm>
            <a:off x="2218995" y="3258551"/>
            <a:ext cx="4706010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1: Exploration vs Exploitation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5B855E-5178-2842-BD45-7631F1AF9A53}"/>
              </a:ext>
            </a:extLst>
          </p:cNvPr>
          <p:cNvSpPr/>
          <p:nvPr/>
        </p:nvSpPr>
        <p:spPr bwMode="auto">
          <a:xfrm>
            <a:off x="2080848" y="3918646"/>
            <a:ext cx="4978995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2: Non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highly correlated data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CEF291-96B6-1A44-8424-12953697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405" y="1106365"/>
            <a:ext cx="1961813" cy="14653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BA9A73-6931-4D15-92CB-CE0DE45D88A4}"/>
                  </a:ext>
                </a:extLst>
              </p14:cNvPr>
              <p14:cNvContentPartPr/>
              <p14:nvPr/>
            </p14:nvContentPartPr>
            <p14:xfrm>
              <a:off x="285840" y="217800"/>
              <a:ext cx="7728840" cy="4143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BA9A73-6931-4D15-92CB-CE0DE45D88A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6480" y="208440"/>
                <a:ext cx="7747560" cy="41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95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What should 	          be?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Greedy? -&gt; Local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minimas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, no exploration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An exploration strategy: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Exploration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756C-25B3-7B47-BFF6-40750DA4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94" y="1409686"/>
            <a:ext cx="2028210" cy="38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9046C-7EB7-654D-A5AE-49C2AD4D2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108" y="3163708"/>
            <a:ext cx="5479783" cy="828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48948-7DD2-E14B-863D-DCC2DAD72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619828"/>
            <a:ext cx="1097550" cy="29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F2E20-2348-D244-8703-269752E16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66" y="464657"/>
            <a:ext cx="790904" cy="2077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81C7E1-6B26-49FB-8297-645D0D79BE3B}"/>
                  </a:ext>
                </a:extLst>
              </p14:cNvPr>
              <p14:cNvContentPartPr/>
              <p14:nvPr/>
            </p14:nvContentPartPr>
            <p14:xfrm>
              <a:off x="1585080" y="703800"/>
              <a:ext cx="6977160" cy="3557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81C7E1-6B26-49FB-8297-645D0D79BE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75720" y="694440"/>
                <a:ext cx="6995880" cy="357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0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Samples are correlated =&gt; high variance gradients =&gt;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inefficient learning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Current Q-network parameters determines next training samples =&gt; can lead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bad feedback loops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e.g. if maximizing action is to move right, training samples will be dominated by samples going right, may fall into local minima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Correlated Data Problem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42B260-DCB4-2C41-8FD6-CADE825BD724}"/>
              </a:ext>
            </a:extLst>
          </p:cNvPr>
          <p:cNvGraphicFramePr>
            <a:graphicFrameLocks noGrp="1"/>
          </p:cNvGraphicFramePr>
          <p:nvPr/>
        </p:nvGraphicFramePr>
        <p:xfrm>
          <a:off x="1430721" y="282825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0170194-356B-F444-8F14-C24F944C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306" y="2571750"/>
            <a:ext cx="594830" cy="2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Correlated data: addressed by using experience replay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 replay buffer stores transitions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Continually update replay buffer as game (experience) episodes are played, older samples discarded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Train Q-network on random minibatches of transitions from the replay memory, instead of consecutive samples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Larger the buffer, lower the correlation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Experience Replay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11B62-B843-B848-89EF-282F43267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03" y="991115"/>
            <a:ext cx="1224455" cy="3204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2C5229-34D3-40B4-B483-D2135C73EF31}"/>
                  </a:ext>
                </a:extLst>
              </p14:cNvPr>
              <p14:cNvContentPartPr/>
              <p14:nvPr/>
            </p14:nvContentPartPr>
            <p14:xfrm>
              <a:off x="1324800" y="659160"/>
              <a:ext cx="6467040" cy="3093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2C5229-34D3-40B4-B483-D2135C73EF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5440" y="649800"/>
                <a:ext cx="6485760" cy="311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91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AD6D098-5ED7-364E-B8FC-6215F7C2D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85" y="438515"/>
            <a:ext cx="7501979" cy="3780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 Algorithm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FB8603-6B12-3843-AA24-0790187F8561}"/>
              </a:ext>
            </a:extLst>
          </p:cNvPr>
          <p:cNvGrpSpPr/>
          <p:nvPr/>
        </p:nvGrpSpPr>
        <p:grpSpPr>
          <a:xfrm>
            <a:off x="1631178" y="1603404"/>
            <a:ext cx="5400243" cy="594120"/>
            <a:chOff x="1631178" y="1603404"/>
            <a:chExt cx="5400243" cy="5941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521B95-EF6A-7E49-8E97-F0070C2AA48E}"/>
                </a:ext>
              </a:extLst>
            </p:cNvPr>
            <p:cNvSpPr/>
            <p:nvPr/>
          </p:nvSpPr>
          <p:spPr bwMode="auto">
            <a:xfrm>
              <a:off x="1631178" y="1731723"/>
              <a:ext cx="3324886" cy="465801"/>
            </a:xfrm>
            <a:prstGeom prst="rect">
              <a:avLst/>
            </a:prstGeom>
            <a:noFill/>
            <a:ln w="25400" cap="flat" cmpd="sng" algn="ctr">
              <a:solidFill>
                <a:srgbClr val="D5E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768BB5-A826-3A43-8578-9A03E85AEFD9}"/>
                </a:ext>
              </a:extLst>
            </p:cNvPr>
            <p:cNvSpPr/>
            <p:nvPr/>
          </p:nvSpPr>
          <p:spPr bwMode="auto">
            <a:xfrm>
              <a:off x="5155558" y="1603404"/>
              <a:ext cx="1875863" cy="412249"/>
            </a:xfrm>
            <a:prstGeom prst="rect">
              <a:avLst/>
            </a:prstGeom>
            <a:solidFill>
              <a:srgbClr val="92D050">
                <a:alpha val="39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Epsilon-greedy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616605-60DE-4140-A282-E2C6AB67E823}"/>
              </a:ext>
            </a:extLst>
          </p:cNvPr>
          <p:cNvGrpSpPr/>
          <p:nvPr/>
        </p:nvGrpSpPr>
        <p:grpSpPr>
          <a:xfrm>
            <a:off x="1631178" y="2965435"/>
            <a:ext cx="6545870" cy="812371"/>
            <a:chOff x="1631178" y="2965435"/>
            <a:chExt cx="6545870" cy="8123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CF77FE-4A95-5343-9761-8129C692E6DD}"/>
                </a:ext>
              </a:extLst>
            </p:cNvPr>
            <p:cNvSpPr/>
            <p:nvPr/>
          </p:nvSpPr>
          <p:spPr bwMode="auto">
            <a:xfrm>
              <a:off x="6947929" y="2965435"/>
              <a:ext cx="1229119" cy="4122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 Update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689F50-227B-9E4F-82B7-7AFABDA389A0}"/>
                </a:ext>
              </a:extLst>
            </p:cNvPr>
            <p:cNvSpPr/>
            <p:nvPr/>
          </p:nvSpPr>
          <p:spPr bwMode="auto">
            <a:xfrm>
              <a:off x="1631178" y="3511056"/>
              <a:ext cx="6051293" cy="266750"/>
            </a:xfrm>
            <a:prstGeom prst="rect">
              <a:avLst/>
            </a:prstGeom>
            <a:noFill/>
            <a:ln w="25400" cap="flat" cmpd="sng" algn="ctr">
              <a:solidFill>
                <a:srgbClr val="FADA8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04EBB-AA5D-134A-AC95-A4284C9272C2}"/>
              </a:ext>
            </a:extLst>
          </p:cNvPr>
          <p:cNvGrpSpPr/>
          <p:nvPr/>
        </p:nvGrpSpPr>
        <p:grpSpPr>
          <a:xfrm>
            <a:off x="1099197" y="754657"/>
            <a:ext cx="6794071" cy="2319905"/>
            <a:chOff x="1099197" y="754657"/>
            <a:chExt cx="6794071" cy="231990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99F918-C63C-2C4E-86FC-F08EE58854CA}"/>
                </a:ext>
              </a:extLst>
            </p:cNvPr>
            <p:cNvSpPr/>
            <p:nvPr/>
          </p:nvSpPr>
          <p:spPr bwMode="auto">
            <a:xfrm>
              <a:off x="5554543" y="754658"/>
              <a:ext cx="2338725" cy="412248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Experience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 Replay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91EA4-65C3-094F-91EE-D9B9C859888E}"/>
                </a:ext>
              </a:extLst>
            </p:cNvPr>
            <p:cNvSpPr/>
            <p:nvPr/>
          </p:nvSpPr>
          <p:spPr bwMode="auto">
            <a:xfrm>
              <a:off x="1099197" y="754657"/>
              <a:ext cx="3125393" cy="206123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D066DA-FE49-9147-BDC0-57E7CC70AF63}"/>
                </a:ext>
              </a:extLst>
            </p:cNvPr>
            <p:cNvSpPr/>
            <p:nvPr/>
          </p:nvSpPr>
          <p:spPr bwMode="auto">
            <a:xfrm>
              <a:off x="1631179" y="2608761"/>
              <a:ext cx="4987329" cy="465801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F571C9CD-6412-9047-8C16-27798AE7C209}"/>
              </a:ext>
            </a:extLst>
          </p:cNvPr>
          <p:cNvSpPr txBox="1">
            <a:spLocks/>
          </p:cNvSpPr>
          <p:nvPr/>
        </p:nvSpPr>
        <p:spPr bwMode="auto">
          <a:xfrm>
            <a:off x="910447" y="4112647"/>
            <a:ext cx="7323106" cy="3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Mnih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Volodymyr, et al. "Playing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with deep reinforcement learning."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2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0"/>
            <a:ext cx="7893092" cy="3907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today’s class, we looked at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Dynamic Programming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Value, Q-Value Iteration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 Iteration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Reinforcement Learning (RL)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The challenges of (deep) learning based methods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Value-based RL algorithms</a:t>
            </a:r>
          </a:p>
          <a:p>
            <a:pPr marL="1660525" lvl="2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Q-Learning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Next class: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Policy-based RL algorithms 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(policy gradients)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Summary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39A99D-836A-4A30-88A6-C4400E40A7B9}"/>
                  </a:ext>
                </a:extLst>
              </p14:cNvPr>
              <p14:cNvContentPartPr/>
              <p14:nvPr/>
            </p14:nvContentPartPr>
            <p14:xfrm>
              <a:off x="1371600" y="977400"/>
              <a:ext cx="6983280" cy="325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39A99D-836A-4A30-88A6-C4400E40A7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2240" y="968040"/>
                <a:ext cx="7002000" cy="327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41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RL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1200"/>
              </a:spcBef>
              <a:buClr>
                <a:srgbClr val="EFB210"/>
              </a:buClr>
            </a:pPr>
            <a:r>
              <a:rPr lang="en-US" b="1" dirty="0">
                <a:solidFill>
                  <a:srgbClr val="08345A"/>
                </a:solidFill>
                <a:latin typeface="Helvetica" pitchFamily="2" charset="0"/>
              </a:rPr>
              <a:t>RL: </a:t>
            </a:r>
            <a:r>
              <a:rPr lang="en-US" sz="2000" dirty="0">
                <a:solidFill>
                  <a:srgbClr val="08345A"/>
                </a:solidFill>
                <a:latin typeface="Helvetica" pitchFamily="2" charset="0"/>
              </a:rPr>
              <a:t>Environment Interaction API</a:t>
            </a:r>
            <a:endParaRPr lang="en-US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0EE4E-121E-154D-83FD-8DEDE4F9C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421460" y="777905"/>
            <a:ext cx="3600282" cy="3587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3806788" y="1210426"/>
            <a:ext cx="4915752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each time step t, the agent: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Receives observation </a:t>
            </a:r>
            <a:r>
              <a:rPr lang="en-US" sz="1600" dirty="0" err="1">
                <a:solidFill>
                  <a:srgbClr val="08345A"/>
                </a:solidFill>
                <a:latin typeface="Helvetica" pitchFamily="2" charset="0"/>
              </a:rPr>
              <a:t>o</a:t>
            </a:r>
            <a:r>
              <a:rPr lang="en-US" sz="1600" baseline="-25000" dirty="0" err="1">
                <a:solidFill>
                  <a:srgbClr val="08345A"/>
                </a:solidFill>
                <a:latin typeface="Helvetica" pitchFamily="2" charset="0"/>
              </a:rPr>
              <a:t>t</a:t>
            </a:r>
            <a:endParaRPr lang="en-US" sz="1600" baseline="-250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Executes action a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At each time step t, the environment: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Receives action a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Emits observation o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t+1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Emits scalar reward r</a:t>
            </a:r>
            <a:r>
              <a:rPr lang="en-US" sz="1600" baseline="-25000" dirty="0">
                <a:solidFill>
                  <a:srgbClr val="08345A"/>
                </a:solidFill>
                <a:latin typeface="Helvetica" pitchFamily="2" charset="0"/>
              </a:rPr>
              <a:t>t+1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D732B7D-F4EC-1644-9303-75873663EDA9}"/>
              </a:ext>
            </a:extLst>
          </p:cNvPr>
          <p:cNvSpPr txBox="1">
            <a:spLocks/>
          </p:cNvSpPr>
          <p:nvPr/>
        </p:nvSpPr>
        <p:spPr bwMode="auto">
          <a:xfrm>
            <a:off x="3095462" y="4163551"/>
            <a:ext cx="2953075" cy="29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Slide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credit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: David Silver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5442265-BB07-4A86-9371-B72D6C629B56}"/>
                  </a:ext>
                </a:extLst>
              </p14:cNvPr>
              <p14:cNvContentPartPr/>
              <p14:nvPr/>
            </p14:nvContentPartPr>
            <p14:xfrm>
              <a:off x="636120" y="629280"/>
              <a:ext cx="2837880" cy="3897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5442265-BB07-4A86-9371-B72D6C629B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760" y="619920"/>
                <a:ext cx="2856600" cy="39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2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24473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Markov Decision Processes (MDPs)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States, Actions, Reward dist., Transition dist., Discount factor (gamma)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Policy: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Mapping from states to actions (deterministic)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Distribution of actions given states (stochastic)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CE7911-0F24-B341-B4CB-C22616F4E8E9}"/>
              </a:ext>
            </a:extLst>
          </p:cNvPr>
          <p:cNvGrpSpPr/>
          <p:nvPr/>
        </p:nvGrpSpPr>
        <p:grpSpPr>
          <a:xfrm>
            <a:off x="947560" y="2729769"/>
            <a:ext cx="5743050" cy="1660474"/>
            <a:chOff x="947560" y="2729769"/>
            <a:chExt cx="5743050" cy="16604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A12518-C798-764F-AE36-95FB72AD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560" y="3232063"/>
              <a:ext cx="881827" cy="64714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59BD70-DD31-9641-B5AD-C9755AFB2584}"/>
                </a:ext>
              </a:extLst>
            </p:cNvPr>
            <p:cNvGrpSpPr/>
            <p:nvPr/>
          </p:nvGrpSpPr>
          <p:grpSpPr>
            <a:xfrm>
              <a:off x="3206914" y="2729769"/>
              <a:ext cx="1271486" cy="1173949"/>
              <a:chOff x="7167341" y="1072028"/>
              <a:chExt cx="1271486" cy="117394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D6CF62C-1894-8242-B6AB-00C9FFF03233}"/>
                  </a:ext>
                </a:extLst>
              </p:cNvPr>
              <p:cNvGrpSpPr/>
              <p:nvPr/>
            </p:nvGrpSpPr>
            <p:grpSpPr>
              <a:xfrm>
                <a:off x="7439186" y="1286359"/>
                <a:ext cx="999641" cy="959618"/>
                <a:chOff x="7439186" y="1286359"/>
                <a:chExt cx="999641" cy="959618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3C5E32A-8B82-2B43-9682-056C9F0CEE77}"/>
                    </a:ext>
                  </a:extLst>
                </p:cNvPr>
                <p:cNvSpPr/>
                <p:nvPr/>
              </p:nvSpPr>
              <p:spPr>
                <a:xfrm>
                  <a:off x="7439186" y="1286359"/>
                  <a:ext cx="999641" cy="95961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184800F-8330-634E-8A50-8845129C6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" r="81771" b="6210"/>
                <a:stretch/>
              </p:blipFill>
              <p:spPr>
                <a:xfrm>
                  <a:off x="7810500" y="1509168"/>
                  <a:ext cx="292221" cy="415746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A0A113C-EA46-1543-95D6-618FB9632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67341" y="1687256"/>
                <a:ext cx="185674" cy="15782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2C5F803-FE24-ED46-9504-1574B1B14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63410" y="1072028"/>
                <a:ext cx="93200" cy="19416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BB8F09-0723-CD40-BFB9-D0A1D8CEE12E}"/>
                </a:ext>
              </a:extLst>
            </p:cNvPr>
            <p:cNvSpPr/>
            <p:nvPr/>
          </p:nvSpPr>
          <p:spPr>
            <a:xfrm>
              <a:off x="3237001" y="4020911"/>
              <a:ext cx="1518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Deterministic</a:t>
              </a:r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6589238-B289-F84A-A10F-87C8DC4795B0}"/>
                </a:ext>
              </a:extLst>
            </p:cNvPr>
            <p:cNvGrpSpPr/>
            <p:nvPr/>
          </p:nvGrpSpPr>
          <p:grpSpPr>
            <a:xfrm>
              <a:off x="5311804" y="2775912"/>
              <a:ext cx="1271486" cy="1127806"/>
              <a:chOff x="7167341" y="1118171"/>
              <a:chExt cx="1271486" cy="112780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6FA6BB2-4DCA-9849-A558-492C11B2C144}"/>
                  </a:ext>
                </a:extLst>
              </p:cNvPr>
              <p:cNvGrpSpPr/>
              <p:nvPr/>
            </p:nvGrpSpPr>
            <p:grpSpPr>
              <a:xfrm>
                <a:off x="7439186" y="1286359"/>
                <a:ext cx="999641" cy="959618"/>
                <a:chOff x="7439186" y="1286359"/>
                <a:chExt cx="999641" cy="959618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109D3D3-7F97-8141-A1C0-0A09F8000113}"/>
                    </a:ext>
                  </a:extLst>
                </p:cNvPr>
                <p:cNvSpPr/>
                <p:nvPr/>
              </p:nvSpPr>
              <p:spPr>
                <a:xfrm>
                  <a:off x="7439186" y="1286359"/>
                  <a:ext cx="999641" cy="95961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8500E96-A5B9-8141-B03A-361D0D851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" r="81771" b="6210"/>
                <a:stretch/>
              </p:blipFill>
              <p:spPr>
                <a:xfrm>
                  <a:off x="7810500" y="1509168"/>
                  <a:ext cx="292221" cy="415746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84C8BCA-38E0-B642-B1C4-A79F7B6BE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67341" y="1687256"/>
                <a:ext cx="185674" cy="15782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C6F0B65-519F-5C41-8958-B6F6B85C4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10500" y="1118171"/>
                <a:ext cx="222235" cy="125933"/>
              </a:xfrm>
              <a:prstGeom prst="rect">
                <a:avLst/>
              </a:prstGeom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8C58BE-A7FC-A24A-AA75-F988EBDF0131}"/>
                </a:ext>
              </a:extLst>
            </p:cNvPr>
            <p:cNvSpPr/>
            <p:nvPr/>
          </p:nvSpPr>
          <p:spPr>
            <a:xfrm>
              <a:off x="5441550" y="4020911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8345A"/>
                  </a:solidFill>
                  <a:latin typeface="Helvetica" pitchFamily="2" charset="0"/>
                </a:rPr>
                <a:t>Stochastic</a:t>
              </a:r>
              <a:endParaRPr lang="en-US" dirty="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00582C5-1E9F-44C1-A459-8FE1906A4127}"/>
                  </a:ext>
                </a:extLst>
              </p14:cNvPr>
              <p14:cNvContentPartPr/>
              <p14:nvPr/>
            </p14:nvContentPartPr>
            <p14:xfrm>
              <a:off x="1180080" y="641160"/>
              <a:ext cx="7822440" cy="3736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00582C5-1E9F-44C1-A459-8FE1906A41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0720" y="631800"/>
                <a:ext cx="7841160" cy="37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66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3885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Markov Decision Processes (MDPs)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States, Actions, Reward dist., Transition dist., Discount factor (gamma)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Policy: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Mapping from states to actions (deterministic)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Distribution of actions given states (stochastic)</a:t>
            </a:r>
            <a:br>
              <a:rPr lang="en-US" sz="1600" dirty="0">
                <a:solidFill>
                  <a:srgbClr val="08345A"/>
                </a:solidFill>
                <a:latin typeface="Helvetica" pitchFamily="2" charset="0"/>
              </a:rPr>
            </a:b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What is a good policy?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Maximize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discounted sum of future rewards</a:t>
            </a: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660525" lvl="2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Discount factor: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AE3F76-6321-0944-AC94-6F5FFFE9F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065" y="3517505"/>
            <a:ext cx="134612" cy="1656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A1B50-35E2-0B4C-983F-A8442B6B1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877620" y="3376094"/>
            <a:ext cx="2988318" cy="8793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3786090-52B6-4376-BEB1-E50C3174BFF5}"/>
                  </a:ext>
                </a:extLst>
              </p14:cNvPr>
              <p14:cNvContentPartPr/>
              <p14:nvPr/>
            </p14:nvContentPartPr>
            <p14:xfrm>
              <a:off x="2225880" y="3046680"/>
              <a:ext cx="6560280" cy="1067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3786090-52B6-4376-BEB1-E50C3174BF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16520" y="3037320"/>
                <a:ext cx="6579000" cy="108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73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Solving MDPs: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Formally, the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optimal policy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defined as: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B9D9A-39C7-BC48-9F67-3B9178E3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8856D6-6CE8-EE44-BD40-744AEC75721E}"/>
              </a:ext>
            </a:extLst>
          </p:cNvPr>
          <p:cNvGrpSpPr/>
          <p:nvPr/>
        </p:nvGrpSpPr>
        <p:grpSpPr>
          <a:xfrm>
            <a:off x="3866826" y="901960"/>
            <a:ext cx="3099662" cy="1004336"/>
            <a:chOff x="3866826" y="901960"/>
            <a:chExt cx="3099662" cy="100433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D92E66-8654-044D-A7DB-E9E3C74D164A}"/>
                </a:ext>
              </a:extLst>
            </p:cNvPr>
            <p:cNvSpPr txBox="1"/>
            <p:nvPr/>
          </p:nvSpPr>
          <p:spPr>
            <a:xfrm>
              <a:off x="3866826" y="901960"/>
              <a:ext cx="3099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/>
                <a:t>discounted</a:t>
              </a:r>
              <a:r>
                <a:rPr lang="en-US" sz="1400" dirty="0"/>
                <a:t> </a:t>
              </a:r>
              <a:r>
                <a:rPr lang="en-US" sz="1400" u="sng" dirty="0"/>
                <a:t>sum</a:t>
              </a:r>
              <a:r>
                <a:rPr lang="en-US" sz="1400" dirty="0"/>
                <a:t> of </a:t>
              </a:r>
              <a:r>
                <a:rPr lang="en-US" sz="1400" u="sng" dirty="0"/>
                <a:t>future rewards</a:t>
              </a:r>
              <a:endParaRPr lang="en-US" sz="1600" u="sng" dirty="0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E1AE2040-9514-CC4B-899C-1ABE7BC25D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4600" y="1176483"/>
              <a:ext cx="666618" cy="607018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CABA182-5EE9-2F49-998A-C69F40C86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5920" y="1315977"/>
              <a:ext cx="594314" cy="255725"/>
            </a:xfrm>
            <a:prstGeom prst="curvedConnector3">
              <a:avLst>
                <a:gd name="adj1" fmla="val 39568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ECE2CE9-9278-5C48-9CB7-0D68BF588F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2652" y="1333491"/>
              <a:ext cx="759612" cy="38599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D4C558-1EF2-49F2-803E-E27ACBBD772B}"/>
                  </a:ext>
                </a:extLst>
              </p14:cNvPr>
              <p14:cNvContentPartPr/>
              <p14:nvPr/>
            </p14:nvContentPartPr>
            <p14:xfrm>
              <a:off x="1321200" y="959400"/>
              <a:ext cx="4734360" cy="1685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D4C558-1EF2-49F2-803E-E27ACBBD77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11840" y="950040"/>
                <a:ext cx="4753080" cy="170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7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55F1D-7C78-C045-BD81-BF796567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FC31D-AD1F-A641-ABD3-E7FBCAE3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364627"/>
            <a:ext cx="1180885" cy="1701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Value Function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96E0D3-2836-45F1-8B6D-7CA444BF97E1}"/>
                  </a:ext>
                </a:extLst>
              </p14:cNvPr>
              <p14:cNvContentPartPr/>
              <p14:nvPr/>
            </p14:nvContentPartPr>
            <p14:xfrm>
              <a:off x="1293480" y="661680"/>
              <a:ext cx="7038360" cy="199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96E0D3-2836-45F1-8B6D-7CA444BF97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4120" y="652320"/>
                <a:ext cx="7057080" cy="20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6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L OMSCS Templat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7643-4803 RL L1" id="{4E99423D-4828-FC43-AFE3-27DAADC69112}" vid="{753662F3-975A-574F-91C0-E82B8B901B6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L OMSCS Template" id="{04AF0C12-36F6-0D4F-B366-8FFC41ECAEFB}" vid="{E40DAE5D-FDCD-F24B-B9F8-CEB74FA9DF0D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ber_temp" id="{ECC33DB4-E445-2E4B-9521-5B5AC45F4942}" vid="{E74056C0-E9B8-C249-A608-F2479099514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EFE357999404EA8C5B1B83429B5D8" ma:contentTypeVersion="7" ma:contentTypeDescription="Create a new document." ma:contentTypeScope="" ma:versionID="65905882660059d212da7c8b685a0f49">
  <xsd:schema xmlns:xsd="http://www.w3.org/2001/XMLSchema" xmlns:xs="http://www.w3.org/2001/XMLSchema" xmlns:p="http://schemas.microsoft.com/office/2006/metadata/properties" xmlns:ns2="7863af72-ffb0-450a-b2c6-a5c10336dc80" xmlns:ns3="30ae270d-2509-4c26-98ed-b34d6592f197" targetNamespace="http://schemas.microsoft.com/office/2006/metadata/properties" ma:root="true" ma:fieldsID="e9cd48ac7e2c256817f7fc5f4d755ef5" ns2:_="" ns3:_="">
    <xsd:import namespace="7863af72-ffb0-450a-b2c6-a5c10336dc80"/>
    <xsd:import namespace="30ae270d-2509-4c26-98ed-b34d6592f1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af72-ffb0-450a-b2c6-a5c10336d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e270d-2509-4c26-98ed-b34d6592f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ae270d-2509-4c26-98ed-b34d6592f197">
      <UserInfo>
        <DisplayName>Sanders, Brenda</DisplayName>
        <AccountId>669</AccountId>
        <AccountType/>
      </UserInfo>
      <UserInfo>
        <DisplayName>Powell, Rolanda</DisplayName>
        <AccountId>983</AccountId>
        <AccountType/>
      </UserInfo>
      <UserInfo>
        <DisplayName>Aiello, Brittany A</DisplayName>
        <AccountId>1065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99ABF09-AD31-4DA8-BFC6-400A9D7F4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3af72-ffb0-450a-b2c6-a5c10336dc80"/>
    <ds:schemaRef ds:uri="30ae270d-2509-4c26-98ed-b34d6592f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8CA05C-CBF7-4785-809C-3A6C90C15C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3EEB8B-41D2-4428-830B-E8F18B392667}">
  <ds:schemaRefs>
    <ds:schemaRef ds:uri="http://schemas.microsoft.com/office/2006/metadata/properties"/>
    <ds:schemaRef ds:uri="http://schemas.microsoft.com/office/infopath/2007/PartnerControls"/>
    <ds:schemaRef ds:uri="dea2732e-0059-4872-a2bb-ce14bca0337f"/>
    <ds:schemaRef ds:uri="30ae270d-2509-4c26-98ed-b34d6592f1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 OMSCS Template</Template>
  <TotalTime>0</TotalTime>
  <Words>1710</Words>
  <Application>Microsoft Office PowerPoint</Application>
  <PresentationFormat>On-screen Show (16:9)</PresentationFormat>
  <Paragraphs>432</Paragraphs>
  <Slides>45</Slides>
  <Notes>44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Cambria Math</vt:lpstr>
      <vt:lpstr>Helvetica</vt:lpstr>
      <vt:lpstr>Helvetica Neue</vt:lpstr>
      <vt:lpstr>Roboto Light</vt:lpstr>
      <vt:lpstr>Segoe UI Symbol</vt:lpstr>
      <vt:lpstr>Wingdings</vt:lpstr>
      <vt:lpstr>DL OMSCS Template</vt:lpstr>
      <vt:lpstr>Office Theme</vt:lpstr>
      <vt:lpstr>1_Office Theme</vt:lpstr>
      <vt:lpstr>PowerPoint Presentation</vt:lpstr>
      <vt:lpstr>Administrativia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Batra, Dhruv</cp:lastModifiedBy>
  <cp:revision>1324</cp:revision>
  <dcterms:created xsi:type="dcterms:W3CDTF">2019-05-03T20:10:18Z</dcterms:created>
  <dcterms:modified xsi:type="dcterms:W3CDTF">2021-11-04T17:43:51Z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0x0101000D3EFE357999404EA8C5B1B83429B5D8</vt:lpwstr>
  </property>
</Properties>
</file>