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7" r:id="rId1"/>
  </p:sldMasterIdLst>
  <p:notesMasterIdLst>
    <p:notesMasterId r:id="rId9"/>
  </p:notesMasterIdLst>
  <p:handoutMasterIdLst>
    <p:handoutMasterId r:id="rId10"/>
  </p:handoutMasterIdLst>
  <p:sldIdLst>
    <p:sldId id="256" r:id="rId2"/>
    <p:sldId id="2343" r:id="rId3"/>
    <p:sldId id="2344" r:id="rId4"/>
    <p:sldId id="2345" r:id="rId5"/>
    <p:sldId id="2340" r:id="rId6"/>
    <p:sldId id="2346" r:id="rId7"/>
    <p:sldId id="2347" r:id="rId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0" autoAdjust="0"/>
    <p:restoredTop sz="93602" autoAdjust="0"/>
  </p:normalViewPr>
  <p:slideViewPr>
    <p:cSldViewPr>
      <p:cViewPr varScale="1">
        <p:scale>
          <a:sx n="153" d="100"/>
          <a:sy n="153" d="100"/>
        </p:scale>
        <p:origin x="10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11/4/21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joannetruong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nirbhayjm.github.i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Dhruv Batra </a:t>
            </a:r>
          </a:p>
          <a:p>
            <a:r>
              <a:rPr lang="en-US" sz="2800" dirty="0"/>
              <a:t>Georgia Tech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Reinforcement Learning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Basic concepts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F29E8-F1D3-AB46-AF8A-9D59844B2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Day Usage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67116-02B7-E345-A249-1E378406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E3F9B-31E4-C048-B246-6A560B7A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9BAE54F-05FD-3243-AFD3-4A14754A2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1193"/>
            <a:ext cx="9144000" cy="441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9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F29E8-F1D3-AB46-AF8A-9D59844B2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Day Usage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67116-02B7-E345-A249-1E378406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E3F9B-31E4-C048-B246-6A560B7A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3005AEB-5DCC-1A4A-A3EB-CE0251AC5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9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9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HW4 due</a:t>
            </a:r>
          </a:p>
          <a:p>
            <a:pPr lvl="1"/>
            <a:r>
              <a:rPr lang="en-US" dirty="0"/>
              <a:t>Due: 11/03, 11:59pm</a:t>
            </a:r>
          </a:p>
          <a:p>
            <a:pPr lvl="1"/>
            <a:r>
              <a:rPr lang="en-US" dirty="0"/>
              <a:t>RNNs, LSTMs, Transformers.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2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Guest Lecture: Joanne Truong (GT)</a:t>
            </a:r>
          </a:p>
          <a:p>
            <a:pPr lvl="1"/>
            <a:r>
              <a:rPr lang="en-US" dirty="0"/>
              <a:t>After RL module 11/11</a:t>
            </a:r>
          </a:p>
          <a:p>
            <a:pPr lvl="1"/>
            <a:r>
              <a:rPr lang="en-US" dirty="0"/>
              <a:t>Embodied AI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9930C7-E033-3C4A-9884-770A20D32D89}"/>
              </a:ext>
            </a:extLst>
          </p:cNvPr>
          <p:cNvSpPr txBox="1"/>
          <p:nvPr/>
        </p:nvSpPr>
        <p:spPr>
          <a:xfrm>
            <a:off x="3419664" y="6123801"/>
            <a:ext cx="2284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https://www.joannetruong.com/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BF2DB1-419C-9D48-8EC4-0D4DEC48C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2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Guest Lecture: </a:t>
            </a:r>
            <a:r>
              <a:rPr lang="en-US" dirty="0" err="1"/>
              <a:t>Nirbhay</a:t>
            </a:r>
            <a:r>
              <a:rPr lang="en-US" dirty="0"/>
              <a:t> </a:t>
            </a:r>
            <a:r>
              <a:rPr lang="en-US" dirty="0" err="1"/>
              <a:t>Modhe</a:t>
            </a:r>
            <a:endParaRPr lang="en-US" dirty="0"/>
          </a:p>
          <a:p>
            <a:pPr lvl="1"/>
            <a:r>
              <a:rPr lang="en-US" dirty="0"/>
              <a:t>Reinforcement Learning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9930C7-E033-3C4A-9884-770A20D32D89}"/>
              </a:ext>
            </a:extLst>
          </p:cNvPr>
          <p:cNvSpPr txBox="1"/>
          <p:nvPr/>
        </p:nvSpPr>
        <p:spPr>
          <a:xfrm>
            <a:off x="3573328" y="5971401"/>
            <a:ext cx="1976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https://nirbhayjm.github.io</a:t>
            </a:r>
            <a:r>
              <a:rPr lang="en-US">
                <a:hlinkClick r:id="rId2"/>
              </a:rPr>
              <a:t>/</a:t>
            </a:r>
            <a:endParaRPr lang="en-US"/>
          </a:p>
        </p:txBody>
      </p:sp>
      <p:pic>
        <p:nvPicPr>
          <p:cNvPr id="1026" name="Picture 2" descr="Nirbhay Modhe">
            <a:extLst>
              <a:ext uri="{FF2B5EF4-FFF2-40B4-BE49-F238E27FC236}">
                <a16:creationId xmlns:a16="http://schemas.microsoft.com/office/drawing/2014/main" id="{B9E7D6D0-DB32-9245-96B8-E49C9D9B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89" y="2764573"/>
            <a:ext cx="29337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9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9617-8222-F64C-81A7-28923EAC0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38118-ED88-9A40-90B8-1211EB391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cs.stanford.edu</a:t>
            </a:r>
            <a:r>
              <a:rPr lang="en-US" dirty="0"/>
              <a:t>/people/</a:t>
            </a:r>
            <a:r>
              <a:rPr lang="en-US" dirty="0" err="1"/>
              <a:t>karpathy</a:t>
            </a:r>
            <a:r>
              <a:rPr lang="en-US" dirty="0"/>
              <a:t>/</a:t>
            </a:r>
            <a:r>
              <a:rPr lang="en-US" dirty="0" err="1"/>
              <a:t>reinforcejs</a:t>
            </a:r>
            <a:r>
              <a:rPr lang="en-US" dirty="0"/>
              <a:t>/</a:t>
            </a:r>
            <a:r>
              <a:rPr lang="en-US" dirty="0" err="1"/>
              <a:t>gridworld_dp.html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C58CD-95D7-9549-97DF-D915CAA5D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F5E18-2A52-9342-A357-AAD99C6E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3902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50523</TotalTime>
  <Words>134</Words>
  <Application>Microsoft Macintosh PowerPoint</Application>
  <PresentationFormat>On-screen Show (4:3)</PresentationFormat>
  <Paragraphs>37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Arial Narrow</vt:lpstr>
      <vt:lpstr>Blank Presentation</vt:lpstr>
      <vt:lpstr>CS 4803 / 7643: Deep Learning</vt:lpstr>
      <vt:lpstr>Late Day Usage</vt:lpstr>
      <vt:lpstr>Late Day Usage</vt:lpstr>
      <vt:lpstr>Administrativia</vt:lpstr>
      <vt:lpstr>Administrativia</vt:lpstr>
      <vt:lpstr>Administrativia</vt:lpstr>
      <vt:lpstr>RL Demo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2858</cp:revision>
  <cp:lastPrinted>2015-04-01T17:45:43Z</cp:lastPrinted>
  <dcterms:created xsi:type="dcterms:W3CDTF">2013-03-06T19:31:42Z</dcterms:created>
  <dcterms:modified xsi:type="dcterms:W3CDTF">2021-11-04T15:54:38Z</dcterms:modified>
  <cp:category/>
</cp:coreProperties>
</file>