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7"/>
  </p:notesMasterIdLst>
  <p:handoutMasterIdLst>
    <p:handoutMasterId r:id="rId8"/>
  </p:handoutMasterIdLst>
  <p:sldIdLst>
    <p:sldId id="256" r:id="rId2"/>
    <p:sldId id="2312" r:id="rId3"/>
    <p:sldId id="2342" r:id="rId4"/>
    <p:sldId id="2341" r:id="rId5"/>
    <p:sldId id="2345" r:id="rId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6" autoAdjust="0"/>
    <p:restoredTop sz="93602" autoAdjust="0"/>
  </p:normalViewPr>
  <p:slideViewPr>
    <p:cSldViewPr>
      <p:cViewPr varScale="1">
        <p:scale>
          <a:sx n="153" d="100"/>
          <a:sy n="153" d="100"/>
        </p:scale>
        <p:origin x="10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junmajum.github.i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Transformers!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Grades Released</a:t>
            </a:r>
          </a:p>
          <a:p>
            <a:pPr lvl="1"/>
            <a:r>
              <a:rPr lang="en-US" dirty="0"/>
              <a:t>Regrade requests close: 10/28, 11:59pm</a:t>
            </a:r>
          </a:p>
          <a:p>
            <a:pPr lvl="1"/>
            <a:endParaRPr lang="en-US" dirty="0"/>
          </a:p>
          <a:p>
            <a:r>
              <a:rPr lang="en-US" dirty="0"/>
              <a:t>Grade histogram: 7643</a:t>
            </a:r>
          </a:p>
          <a:p>
            <a:pPr lvl="1"/>
            <a:r>
              <a:rPr lang="en-US" dirty="0"/>
              <a:t>Max possible: 51 (35+16) (regular credit) + 16 (extra credit)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3D0C7-C3E6-624C-988B-89FFB912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596"/>
            <a:ext cx="9144000" cy="27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Grades Released</a:t>
            </a:r>
          </a:p>
          <a:p>
            <a:pPr lvl="1"/>
            <a:r>
              <a:rPr lang="en-US" dirty="0"/>
              <a:t>Regrade requests close: 10/28, 11:59pm</a:t>
            </a:r>
          </a:p>
          <a:p>
            <a:pPr lvl="1"/>
            <a:endParaRPr lang="en-US" dirty="0"/>
          </a:p>
          <a:p>
            <a:r>
              <a:rPr lang="en-US" dirty="0"/>
              <a:t>Grade histogram: 4803</a:t>
            </a:r>
          </a:p>
          <a:p>
            <a:pPr lvl="1"/>
            <a:r>
              <a:rPr lang="en-US" dirty="0"/>
              <a:t>Max possible: 41 (25+16) (regular credit) + 26 (extra credit)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2B8BF-7958-9049-84C1-9A2A5D89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8475"/>
            <a:ext cx="9144000" cy="26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Released</a:t>
            </a:r>
          </a:p>
          <a:p>
            <a:pPr lvl="1"/>
            <a:r>
              <a:rPr lang="en-US" dirty="0"/>
              <a:t>Due: 11/03, 11:59pm</a:t>
            </a:r>
          </a:p>
          <a:p>
            <a:pPr lvl="1"/>
            <a:r>
              <a:rPr lang="en-US" dirty="0"/>
              <a:t>RNNs, LSTMs, Transformers.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am aware of the issues with </a:t>
            </a:r>
            <a:r>
              <a:rPr lang="en-US" dirty="0" err="1"/>
              <a:t>RNN.py</a:t>
            </a:r>
            <a:r>
              <a:rPr lang="en-US" dirty="0"/>
              <a:t> and </a:t>
            </a:r>
            <a:r>
              <a:rPr lang="en-US" dirty="0" err="1"/>
              <a:t>LSTM.py</a:t>
            </a:r>
            <a:endParaRPr lang="en-US" dirty="0"/>
          </a:p>
          <a:p>
            <a:pPr lvl="1"/>
            <a:r>
              <a:rPr lang="en-US" dirty="0"/>
              <a:t>Also aware of issues with Beam Search question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Arjun Majumdar</a:t>
            </a:r>
          </a:p>
          <a:p>
            <a:pPr lvl="1"/>
            <a:r>
              <a:rPr lang="en-US" dirty="0"/>
              <a:t>Transformers, BERT, </a:t>
            </a:r>
            <a:r>
              <a:rPr lang="en-US" dirty="0" err="1"/>
              <a:t>ViLBERT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 descr="Arjun Majumdar">
            <a:extLst>
              <a:ext uri="{FF2B5EF4-FFF2-40B4-BE49-F238E27FC236}">
                <a16:creationId xmlns:a16="http://schemas.microsoft.com/office/drawing/2014/main" id="{09E2CD25-ED67-824E-8F28-191021A0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3528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930C7-E033-3C4A-9884-770A20D32D89}"/>
              </a:ext>
            </a:extLst>
          </p:cNvPr>
          <p:cNvSpPr txBox="1"/>
          <p:nvPr/>
        </p:nvSpPr>
        <p:spPr>
          <a:xfrm>
            <a:off x="3505200" y="5971401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https://arjunmajum.github.io/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604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49492</TotalTime>
  <Words>159</Words>
  <Application>Microsoft Macintosh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Narrow</vt:lpstr>
      <vt:lpstr>Blank Presentation</vt:lpstr>
      <vt:lpstr>CS 4803 / 7643: Deep Learning</vt:lpstr>
      <vt:lpstr>Administrativia</vt:lpstr>
      <vt:lpstr>Administrativia</vt:lpstr>
      <vt:lpstr>Administrativia</vt:lpstr>
      <vt:lpstr>Administrativia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2858</cp:revision>
  <cp:lastPrinted>2015-04-01T17:45:43Z</cp:lastPrinted>
  <dcterms:created xsi:type="dcterms:W3CDTF">2013-03-06T19:31:42Z</dcterms:created>
  <dcterms:modified xsi:type="dcterms:W3CDTF">2021-11-04T15:54:27Z</dcterms:modified>
  <cp:category/>
</cp:coreProperties>
</file>