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6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7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8.xml" ContentType="application/vnd.openxmlformats-officedocument.presentationml.notesSlide+xml"/>
  <Override PartName="/ppt/ink/ink17.xml" ContentType="application/inkml+xml"/>
  <Override PartName="/ppt/notesSlides/notesSlide9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0.xml" ContentType="application/inkml+xml"/>
  <Override PartName="/ppt/notesSlides/notesSlide12.xml" ContentType="application/vnd.openxmlformats-officedocument.presentationml.notesSlide+xml"/>
  <Override PartName="/ppt/ink/ink21.xml" ContentType="application/inkml+xml"/>
  <Override PartName="/ppt/notesSlides/notesSlide13.xml" ContentType="application/vnd.openxmlformats-officedocument.presentationml.notesSlide+xml"/>
  <Override PartName="/ppt/ink/ink22.xml" ContentType="application/inkml+xml"/>
  <Override PartName="/ppt/notesSlides/notesSlide14.xml" ContentType="application/vnd.openxmlformats-officedocument.presentationml.notesSlide+xml"/>
  <Override PartName="/ppt/ink/ink23.xml" ContentType="application/inkml+xml"/>
  <Override PartName="/ppt/notesSlides/notesSlide15.xml" ContentType="application/vnd.openxmlformats-officedocument.presentationml.notesSlide+xml"/>
  <Override PartName="/ppt/ink/ink24.xml" ContentType="application/inkml+xml"/>
  <Override PartName="/ppt/notesSlides/notesSlide16.xml" ContentType="application/vnd.openxmlformats-officedocument.presentationml.notesSlide+xml"/>
  <Override PartName="/ppt/ink/ink25.xml" ContentType="application/inkml+xml"/>
  <Override PartName="/ppt/notesSlides/notesSlide17.xml" ContentType="application/vnd.openxmlformats-officedocument.presentationml.notesSlide+xml"/>
  <Override PartName="/ppt/ink/ink26.xml" ContentType="application/inkml+xml"/>
  <Override PartName="/ppt/notesSlides/notesSlide18.xml" ContentType="application/vnd.openxmlformats-officedocument.presentationml.notesSlide+xml"/>
  <Override PartName="/ppt/ink/ink27.xml" ContentType="application/inkml+xml"/>
  <Override PartName="/ppt/notesSlides/notesSlide19.xml" ContentType="application/vnd.openxmlformats-officedocument.presentationml.notesSlide+xml"/>
  <Override PartName="/ppt/ink/ink28.xml" ContentType="application/inkml+xml"/>
  <Override PartName="/ppt/notesSlides/notesSlide20.xml" ContentType="application/vnd.openxmlformats-officedocument.presentationml.notesSlide+xml"/>
  <Override PartName="/ppt/ink/ink29.xml" ContentType="application/inkml+xml"/>
  <Override PartName="/ppt/notesSlides/notesSlide21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22.xml" ContentType="application/vnd.openxmlformats-officedocument.presentationml.notesSlide+xml"/>
  <Override PartName="/ppt/ink/ink35.xml" ContentType="application/inkml+xml"/>
  <Override PartName="/ppt/notesSlides/notesSlide23.xml" ContentType="application/vnd.openxmlformats-officedocument.presentationml.notesSlide+xml"/>
  <Override PartName="/ppt/ink/ink36.xml" ContentType="application/inkml+xml"/>
  <Override PartName="/ppt/notesSlides/notesSlide24.xml" ContentType="application/vnd.openxmlformats-officedocument.presentationml.notesSlide+xml"/>
  <Override PartName="/ppt/ink/ink37.xml" ContentType="application/inkml+xml"/>
  <Override PartName="/ppt/notesSlides/notesSlide25.xml" ContentType="application/vnd.openxmlformats-officedocument.presentationml.notesSlide+xml"/>
  <Override PartName="/ppt/ink/ink38.xml" ContentType="application/inkml+xml"/>
  <Override PartName="/ppt/notesSlides/notesSlide26.xml" ContentType="application/vnd.openxmlformats-officedocument.presentationml.notesSlide+xml"/>
  <Override PartName="/ppt/ink/ink39.xml" ContentType="application/inkml+xml"/>
  <Override PartName="/ppt/notesSlides/notesSlide27.xml" ContentType="application/vnd.openxmlformats-officedocument.presentationml.notesSlide+xml"/>
  <Override PartName="/ppt/ink/ink40.xml" ContentType="application/inkml+xml"/>
  <Override PartName="/ppt/notesSlides/notesSlide28.xml" ContentType="application/vnd.openxmlformats-officedocument.presentationml.notesSlide+xml"/>
  <Override PartName="/ppt/ink/ink41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42.xml" ContentType="application/inkml+xml"/>
  <Override PartName="/ppt/notesSlides/notesSlide31.xml" ContentType="application/vnd.openxmlformats-officedocument.presentationml.notesSlide+xml"/>
  <Override PartName="/ppt/ink/ink43.xml" ContentType="application/inkml+xml"/>
  <Override PartName="/ppt/notesSlides/notesSlide32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notesSlides/notesSlide33.xml" ContentType="application/vnd.openxmlformats-officedocument.presentationml.notesSlide+xml"/>
  <Override PartName="/ppt/ink/ink46.xml" ContentType="application/inkml+xml"/>
  <Override PartName="/ppt/ink/ink47.xml" ContentType="application/inkml+xml"/>
  <Override PartName="/ppt/notesSlides/notesSlide34.xml" ContentType="application/vnd.openxmlformats-officedocument.presentationml.notesSlide+xml"/>
  <Override PartName="/ppt/ink/ink48.xml" ContentType="application/inkml+xml"/>
  <Override PartName="/ppt/notesSlides/notesSlide35.xml" ContentType="application/vnd.openxmlformats-officedocument.presentationml.notesSlide+xml"/>
  <Override PartName="/ppt/ink/ink49.xml" ContentType="application/inkml+xml"/>
  <Override PartName="/ppt/notesSlides/notesSlide36.xml" ContentType="application/vnd.openxmlformats-officedocument.presentationml.notesSlide+xml"/>
  <Override PartName="/ppt/ink/ink50.xml" ContentType="application/inkml+xml"/>
  <Override PartName="/ppt/notesSlides/notesSlide37.xml" ContentType="application/vnd.openxmlformats-officedocument.presentationml.notesSlide+xml"/>
  <Override PartName="/ppt/ink/ink51.xml" ContentType="application/inkml+xml"/>
  <Override PartName="/ppt/notesSlides/notesSlide38.xml" ContentType="application/vnd.openxmlformats-officedocument.presentationml.notesSlide+xml"/>
  <Override PartName="/ppt/ink/ink52.xml" ContentType="application/inkml+xml"/>
  <Override PartName="/ppt/notesSlides/notesSlide39.xml" ContentType="application/vnd.openxmlformats-officedocument.presentationml.notesSlide+xml"/>
  <Override PartName="/ppt/ink/ink53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notesSlides/notesSlide42.xml" ContentType="application/vnd.openxmlformats-officedocument.presentationml.notesSlide+xml"/>
  <Override PartName="/ppt/ink/ink67.xml" ContentType="application/inkml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73"/>
  </p:notesMasterIdLst>
  <p:handoutMasterIdLst>
    <p:handoutMasterId r:id="rId74"/>
  </p:handoutMasterIdLst>
  <p:sldIdLst>
    <p:sldId id="2373" r:id="rId2"/>
    <p:sldId id="2374" r:id="rId3"/>
    <p:sldId id="2375" r:id="rId4"/>
    <p:sldId id="2376" r:id="rId5"/>
    <p:sldId id="2377" r:id="rId6"/>
    <p:sldId id="1596" r:id="rId7"/>
    <p:sldId id="551" r:id="rId8"/>
    <p:sldId id="2372" r:id="rId9"/>
    <p:sldId id="568" r:id="rId10"/>
    <p:sldId id="2358" r:id="rId11"/>
    <p:sldId id="2359" r:id="rId12"/>
    <p:sldId id="2360" r:id="rId13"/>
    <p:sldId id="2361" r:id="rId14"/>
    <p:sldId id="2362" r:id="rId15"/>
    <p:sldId id="2378" r:id="rId16"/>
    <p:sldId id="578" r:id="rId17"/>
    <p:sldId id="579" r:id="rId18"/>
    <p:sldId id="584" r:id="rId19"/>
    <p:sldId id="585" r:id="rId20"/>
    <p:sldId id="586" r:id="rId21"/>
    <p:sldId id="588" r:id="rId22"/>
    <p:sldId id="589" r:id="rId23"/>
    <p:sldId id="590" r:id="rId24"/>
    <p:sldId id="591" r:id="rId25"/>
    <p:sldId id="592" r:id="rId26"/>
    <p:sldId id="593" r:id="rId27"/>
    <p:sldId id="594" r:id="rId28"/>
    <p:sldId id="2379" r:id="rId29"/>
    <p:sldId id="623" r:id="rId30"/>
    <p:sldId id="624" r:id="rId31"/>
    <p:sldId id="625" r:id="rId32"/>
    <p:sldId id="626" r:id="rId33"/>
    <p:sldId id="627" r:id="rId34"/>
    <p:sldId id="628" r:id="rId35"/>
    <p:sldId id="332" r:id="rId36"/>
    <p:sldId id="333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629" r:id="rId47"/>
    <p:sldId id="345" r:id="rId48"/>
    <p:sldId id="2363" r:id="rId49"/>
    <p:sldId id="595" r:id="rId50"/>
    <p:sldId id="596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33" r:id="rId64"/>
    <p:sldId id="634" r:id="rId65"/>
    <p:sldId id="635" r:id="rId66"/>
    <p:sldId id="610" r:id="rId67"/>
    <p:sldId id="611" r:id="rId68"/>
    <p:sldId id="612" r:id="rId69"/>
    <p:sldId id="613" r:id="rId70"/>
    <p:sldId id="360" r:id="rId71"/>
    <p:sldId id="361" r:id="rId7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41" autoAdjust="0"/>
    <p:restoredTop sz="93602" autoAdjust="0"/>
  </p:normalViewPr>
  <p:slideViewPr>
    <p:cSldViewPr>
      <p:cViewPr varScale="1">
        <p:scale>
          <a:sx n="68" d="100"/>
          <a:sy n="68" d="100"/>
        </p:scale>
        <p:origin x="75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33:36.5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6407 7724 24575,'-32'0'0,"2"0"0,-10 0 0,-2 0 0,8 0 0,4 0 0,0 0-563,-16 0 0,-8 0 0,16 0 563,20 0 547,5 0-547,4 0 279,1 0-279,5 2 0,0-1 0,2 3 863,-1-2-863,2 2 0,0 2 0,0 2 0,0 3 0,0 7 0,0-4 0,0 8 0,-3-3 0,2 4 0,-2 1 0,-1 10 0,3-8 0,-2 8 0,3-11 0,0 1 0,0-5 0,0 3 0,0-3 0,-4 4 0,3-4 0,-2 3 0,0 17 0,2-15 0,-3 20 0,4-26 0,0 6 0,0-5 0,0 3 0,0-8 0,0 8 0,0-8 0,0 8 0,0-8 0,0 4 0,0 5 0,0-3 0,0 4 0,-3-6 0,3-5 0,-3-1 0,3-2 0,0-2 0,0-3 0,0 0 0,1-2 0,5-1 0,8-2 0,0 0 0,8 3 0,13 8 0,-16-5 0,14 4 0,-27-10 0,2 0 0,-3 0 0,0 0 0,0 0 0,-1 0 0,-2 0 0,0 0 0</inkml:trace>
  <inkml:trace contextRef="#ctx0" brushRef="#br0" timeOffset="4046">8824 9598 24575,'14'0'0,"9"0"0,10 0 0,5 0 0,-2 0 0,1 0-1639,8 0 1,1 0 901,1 0 0,-3 0 737,-11 0 0,1 0 0,9 0 0,6 0 0,-5 0 0,-5 0 0,-1 0 0,3 0 0,2 0 0,-3 0 0,-1 0 0,-4 0 0,-2 0 0,1 0-74,1 0 0,2 0 0,-4 0 74,-6 0 0,0 0 0,16 2 0,-2 1 0,5-2 1117,0 4-1117,0-5 0,0 0 0,-18 0 0,1 0-403,4 0 0,4 0 0,-4 0 403,-5 0 0,-1 0 0,5 0 0,-1 0 653,-4 0 1,-1 0-654,0 0 0,2 0 0,15 0 0,0 0 0,-15 0 0,-1 0 0,15 2 0,0 1 0,4-2 0,-19 4 0,0-1 0,19-2 1117,-1 6-1117,-8-6 0,0 2 0,-11-2 0,-1-1 0,5 0 0,8 2 0,-28-3 1399,-2 0-1399,-3 0 998,0 0-998,0 0 0,-3 0 0,0 0 0</inkml:trace>
  <inkml:trace contextRef="#ctx0" brushRef="#br0" timeOffset="10506">8855 10627 24575,'37'0'0,"0"0"0,0 0 0,0 0 0,2 0 0,0 0 0,-3 0 0,1 0 0,-3 0 0,2 0-1093,6 0 1,2 0 0,-2 0 65,6 0 0,-3 0 1027,-14 0 0,0 0 0,4 0 0,2 0 0,5 0 0,2 0 0,-1 0 0,-3 0 0,-3 0 0,-2 0 0,0 0 0,3 0-656,4 0 1,3 0-1,1 0 1,-2 0 0,-4 0 610,2 0 0,-4 0 1,3 0 44,2 0 0,2 0 0,1 0 0,-4 0 0,-4 0 0,-2 0 0,3 0 0,-2 0 0,6 0 0,0 0 0,-3 0 0,-6 0 411,2 0 1,-3 0-412,17 0 0,-5 0 0,-16 0 0,-5 0 2044,-1 0-2044,-4 0 3276,9 0-2087,-13 0 221,8 0-1410,-10 0 0,0 0 0,-2-2 0,-2 1 0,-1-1 0,-3 2 0,0 0 0,-1 0 0,-1 0 0,-1 0 0</inkml:trace>
  <inkml:trace contextRef="#ctx0" brushRef="#br0" timeOffset="14269">14815 10676 24575,'43'0'0,"0"0"0,2 0 0,3 0 0,-2 0 0,-10 0 0,-2 0 0,5 0-656,1 0 1,7 0-1,1 0 1,-2 0 0,-5 0-438,-1 0 1,-4 0 0,2 0 363,2 0 1,1 0 0,1 0 0,-4 0 1337,-3 0 0,-2 0 1,3 0-610,0 0 0,4 0 0,1 0 0,0 0 0,-3 0 0,0 0 0,-3 0 0,0 0 0,2 0-237,10 0 1,2 0 0,-1 1-1,-5-2 237,-6-1 0,-3 0 0,-3 0 0,8 1 0,-1 0-632,5-4 0,0-1 632,-2 3 0,1-1 0,-9-2 0,0-1 0,-2 0 0,1 1 0,0 0 0,8-4 0,-3 1 3276,-11 1-2981,2 2 1,0 1-296,-3 0 295,0 0 1,1 0-296,3 0 3215,2 0-3215,-1-2 2176,0 6-2176,-6-5 0,-5 2 0,-4 0 0,-6-1 0,-4 5 0,0-2 0,-3 0 0,2 1 0,-3-1 0,1 2 0</inkml:trace>
  <inkml:trace contextRef="#ctx0" brushRef="#br0" timeOffset="16679">8801 11624 24575,'30'0'0,"5"0"0,3 0 0,9 0 0,-3 0 0,-4 0 0,1 0-820,-4 0 1,6 0 0,0 0 0,-5 0-820,8 0 1,-4 0 1621,1 0 0,2 0-393,1 0 1,3 0 0,-5 0 409,-5 0 0,0 0 0,3 0 0,3 0 0,-1 0-78,-8 0 1,-1 0-1,-2 0 78,4 0 0,-1 0-295,-1 0 0,1 0 1,-3 0 294,-8 0 0,-2 0 1236,3 0 1,1 0-1237,1 0 0,-2 0 0,9 0 2538,6 0-2538,-18-3 2464,-13 2-2464,11-5 1458,-14 5-1458,3-4 0,-7 3 0,-3-3 0,0 2 0,0 0 0,0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6:06.445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16325 14539 1742 0,'0'0'38'0,"-9"8"8"0,9-8 2 0,0 0 1 15,0 0-39-15,-6 5-10 0,6-5 0 0,0 0 0 16,0 0 49-16,0 0 8 0,0 0 2 0,0 0 0 16,0 0 9-16,0 0 3 0,0 0 0 0,0 0 0 15,-3 8-98-15,3 0-19 0,0-3-4 0,-3 1-1 0,6 1 79 0,0 4 15 16,0-3 3-16,0 3 1 0,3 2-1 0,-3 3 0 16,6 2 0-16,-3 3 0 0,0 3-10 0,0 5-1 15,3 0-1-15,0 8 0 0,0 3-42 0,0 2-9 16,0 3-2-16,0 3 0 0,3 0 3 0,-3 5 1 15,-1 2 0-15,1 3 0 0,0 3 1 0,-3 0 0 0,0 3 0 16,0-4 0-16,0 4 14 0,-3-1 0 0,0 1 0 16,0 5 0-16,0-8 0 0,3-3 10 15,-6-3 0-15,3-4 0 0,-3-1 8 0,0-2 2 16,0-6 0-16,3-2 0 0,0-6-8 0,-3 3 0 0,0-3-1 16,3-5 0-16,0-5-3 0,-3-3 0 0,0-2 0 15,0 2 0 1,0-5-28-16,0 0-5 0,0-6-2 0,0 4 0 0,0-6 9 0,-3 2 2 15,3-2 0-15,0-3 0 0,-3 3 2 0,3-8 1 0,0 0 0 0,0 0 0 32,0 0-40-32,0 0-8 0,6-10-2 0,0-6-575 0,0-5-115 0</inkml:trace>
  <inkml:trace contextRef="#ctx0" brushRef="#br0" timeOffset="1784.62">16412 14539 1036 0,'0'8'92'0,"-3"-6"-73"0,0 1-19 0,0 0 0 15,3-3 176-15,0 0 32 0,0 0 7 0,0 0 1 16,0 0-130-16,0 0-26 0,0 0-4 0,0 0-2 16,6-6-41-16,3 4-13 0,3-1 8 0,-1 1-8 31,-2-1-17-31,3 0-7 0,0 1-2 0,3-1 0 0,0 3 18 0,0-3 8 0,3 3-8 0,0-2 8 15,2 2 0-15,4 0 8 0,-3-3 0 0,9 3 0 16,5 0-8-16,-2 0 0 0,-9 3 8 0,6-6-8 16,0 3 0-16,5 0 9 0,1 0-9 0,0 0 0 0,-7-3 0 15,7 1 0-15,6 2 0 0,-3-3 0 0,-4 0 0 0,7 1-16 16,0-1 5-16,2 0 1 0,4 1 10 0,-6-1-13 16,-1 3 5-16,1 0 8 0,3-2 0 0,-4-1 20 15,-5 3-3-15,6-3 0 0,2 1 23 0,-2-1 5 16,0 3 1-16,-4-5 0 0,1 2-5 0,0-2-1 15,-4-3 0-15,4 2 0 0,-6-1-17 0,3 1-4 16,-1-2-1-16,1-2 0 0,0 4-18 0,-4-1 8 16,1-1-8-16,0 0 0 0,0 0 0 15,-6 2 0-15,-1 1 0 0,-2 2 0 0,0-2 8 0,-3 3-8 0,0 2 0 16,-1 0 0-16,-2 0 8 0,0 0-8 16,-3 0 9-16,3 0-9 0,-3 2 13 0,0-2-3 15,0 3-1-15,-1-1 0 0,4 1-9 0,-3 0 8 16,-3-3-8-16,0 0 8 0,0 2 0 0,0 1-8 15,-6-3 12-15,-6 0-4 0,6 3 9 0,0 2 2 0,0-2 0 0,0-1 0 16,-6-2 6-16,0 0 2 0,6 3 0 0,-4 2 0 16,4 1 0-16,-3 1 0 0,-6-1 0 0,3-6 0 15,6 8-4-15,-3-3-1 0,-3 3 0 0,6-3 0 16,-3 3-8-16,0-3-2 0,-3 3 0 0,6 0 0 16,-3 0-12-16,3 0 0 0,-3 3 0 0,3-1 0 15,0 1 0-15,3 2 0 0,0 0 0 0,0 1 0 16,0-1 0-16,-3 0 0 0,6-2 8 0,0 2-8 15,-4 0 0-15,1 0 0 0,0 3 8 0,3-3-8 0,-3 1 0 0,0-1 0 16,0 5 0-16,0-4 0 0,0 4 0 0,0-2 0 16,0 5 0-16,-3 0 0 15,3 1 0-15,-3 4 0 0,2 0 0 0,-2 1 0 0,3 5 0 0,0-1 0 16,0-1 0-16,0 1 0 0,-3 1 0 0,6 0 0 16,-3 2 0-16,0 1 0 0,-3-1 0 0,3 0 0 15,0-2 0-15,0 3 0 16,0-4 0-16,-3 6 0 0,2-2-8 0,1-1 8 0,3 0 0 0,-3 4 0 15,-6-7 0-15,3 12 0 0,3-4 0 0,-6 4-8 16,0-4 8-16,0 6 0 0,0 0 0 0,-3-5 0 16,3 5 0-16,-3-5 0 0,0 5 12 0,0-6 2 15,3 6 1-15,-3-5 0 0,6-3-5 0,-3-3-1 0,6 6 0 16,-3-6 0-16,0 1 3 0,3-6 0 16,-3 5 0-16,3-2 0 15,2-5-35-15,-5 2-6 0,3-3-2 0,0 1 0 0,0-1 31 0,0 1 0 16,0-1 0-16,-3 0 0 0,0-2 0 0,3 0 0 0,-6 0 0 15,3-6 0-15,-3 4 0 0,0-4 0 16,0 3 0-16,0-2 0 0,-3-1 8 0,0-2 0 0,3 0 1 0,-3 0 0 16,0-3 5-16,0 0 1 0,-3 1 0 0,0-4 0 15,0 3 5-15,3-5 0 0,-3 3 1 0,0-8 0 16,-3 7-4-16,3-7-1 0,0-3 0 0,0 5 0 16,-3-5-16-16,0 3 0 0,0-3 0 0,0 0 0 15,-3-3 0-15,0 3 0 0,0 0-10 0,0 0 10 16,-3-5 0-16,1 5 0 0,2 0 0 0,-6-3 0 15,-3 1 0-15,0 2 0 0,0-3 0 0,-3 3 0 16,0 0 0-16,1 0 0 0,-1 0 0 0,0 0 0 16,-3 3 0-16,3-1 0 0,-5-2 0 0,-1 3 0 0,0-3 0 15,-3 0-9-15,0 5 9 0,1-5 0 16,-4 0-59-16,-3 0-5 0,3 3 0 0,-2-1-1 0,-4-2 102 16,3 0 21-16,1 3 4 0,-4-3 1 0,0 5-51 0,1-5-12 15,-7 0 0-15,0 3 0 16,1-3-50-16,-1 0-10 0,3 0-1 0,1 0-1 0,-4-3 102 0,3 3 21 15,-2-5 4-15,2 5 1 0,0 0-54 0,-2 0-12 16,2-3 0-16,3 1 0 0,4-1 0 0,-1 3 0 16,-6-5 0-16,3 5 0 0,1 0 0 0,-1 0-9 15,3 5 9-15,-2-5 0 0,2 3-11 0,-3-1 11 16,1 1-13-16,-4-3 5 0,-3 5 8 0,7-5 0 0,5 3 0 0,0-3 0 16,-3 3 0-16,4-1-8 15,5-2 8-15,0 0 0 0,-3 0 0 0,3 0 0 16,7 0 0-16,-1 0 0 0,3 0 0 0,-3 0 0 15,-3 6 0-15,9-6 0 0,3 0 0 0,4 0 0 0,-10 0 0 0,3 0-8 16,6 0 8-16,-3 0-10 0,0 0 10 0,0 0-10 16,-6 0 10-16,6 2-8 0,3-2 8 0,-2 0-8 15,-4 3 8-15,3-3 0 0,3 0-9 0,3 3 9 16,-3-3 0-16,0 5-11 0,0-5 11 0,3 0-8 16,0 0 8-16,-3 0 9 0,3 5-1 0,6-5-8 15,0 0 0-15,0 0-17 0,0 0 1 0,0 0 1 16,0 0 4-16,0 0 1 0,0 0 0 0,0 0 0 15,0 0 10-15,0 0-10 0,6-5 10 0,-6 5-10 0,0 0 10 0,0 0 0 16,3-5 0-16,0-1 0 0,-3-2 0 0,-3 3 0 16,3-3 0-16,0-5 0 15,0 5 0-15,0-3 0 0,0 1 8 0,-3-4-8 0,0-1 0 0,0-1 9 16,0 0-9-16,0-5 0 0,-3 2 0 16,3-2 0-16,0 0 0 0,0-3 0 15,0-2 0-15,1-1 0 0,-1 1 0 0,0-6 0 16,0 5-14-16,3 1 3 0,0-6 1 0,0 6 0 0,0-1 0 0,0-4 0 15,0 4 0-15,0-5 0 0,0 3 2 0,0 0 0 16,0-5 0-16,0 2 0 0,0 0 8 0,-3 1 0 16,0-4 0-16,0 9 0 15,0-1-41-15,-3 1-3 0,3-1-1 0,-6 3 0 16,0 3-123-16,3-5-24 0</inkml:trace>
  <inkml:trace contextRef="#ctx0" brushRef="#br0" timeOffset="6008.51">17022 15322 403 0,'0'0'36'0,"0"0"-36"0,0 0 0 0,0 0 0 16,0 0 160-16,0 0 24 0,0 0 6 0,0 0 1 15,0 0-111-15,0 0-23 0,0 0-4 0,0 0-1 16,0 0-31-16,0 0-6 0,0 0-2 0,0 0 0 16,0 0-13-16,0 0-10 0,0 0 2 0,0 0 0 15,0 0 27-15,0 8 5 0,0-8 2 0,3 5 0 16,3 1 17-16,-3-1 3 0,-3-5 1 0,6 5 0 15,3 0-15-15,0 1-4 0,-9-6 0 0,8 2 0 0,7 1-12 0,0-3-4 16,-3 5 0-16,3-2 0 16,3 0-4-16,0-3-8 0,9 0 11 0,-7 2-11 15,1-2 22-15,3 0-2 0,3 0-1 0,3 0 0 16,-4 0-29-16,1 0-6 0,0 0 0 0,0 0-1 0,0-2 17 16,2-1 0-16,-8 3 0 0,9 0 0 0,3-3 10 0,-7 1 6 15,-5-1 0-15,3 0 1 0,3 1-6 0,0-1-2 16,-9-2 0-16,-1-1 0 0,1 4 0 0,-3-3 0 15,0-1 0-15,0 4 0 0,-3-4-24 0,0 4-5 16,3-1 0-16,-6 0-1 16,-4 3-108-16,1 0-22 0,-6 0-4 0,0 0-1 0</inkml:trace>
  <inkml:trace contextRef="#ctx0" brushRef="#br0" timeOffset="8893.34">17254 16835 1364 0,'0'0'30'0,"0"0"6"0,-6 3 2 0,-6 0 0 0,3-3-30 0,3-3-8 16,9-5 0-16,-3 3 0 0,-6-3 0 0,6 0 0 15,6-5 0-15,0 0 0 0,3-6 0 0,0 8 0 16,-3-4 0-16,3 1 0 0,3 1 0 0,-3 3 0 16,-6 2 0-16,0 0 0 0,6-3 17 0,0 8 3 15,-6 1 0-15,-3 2 0 0,0 0 28 0,8 2 7 16,1 1 1-16,-3 2 0 0,-3 3 0 0,6-2 1 15,3 2 0-15,-3 2 0 0,0-2-11 0,0 5-2 16,3-7-1-16,3 1 0 0,0 4-11 16,0-3-3-16,2-3 0 0,-2 1 0 0,3-4-11 0,0 4-2 0,3-4-1 15,6 3 0-15,2-5-15 0,1 0 0 0,-3 6 0 16,0-4 0-16,0 4 0 0,2-6 0 0,1 8 0 0,-3-3 0 16,0 0 0-16,-1 1 0 15,1-4 0-15,-3 3 0 0,3 3 0 0,-3-2 8 0,-1-1-8 0,1-2 0 16,-3-3 8-16,0 5-8 0,0-5 0 15,3 5 9-15,-1-5-9 0,-2 0-11 0,-3-5 3 0,0 5 0 32,-3-5-16-32,3 2-2 0,-6-2-1 0,2-1 0 0,1 1-33 0,-3-3-6 15,-3 0-2-15,0 0-776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2:44.0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14328 2381 576 0,'0'0'25'0,"-3"-8"6"0,3 8-31 0,0 0 0 16,-3-5 0-16,0-3 0 0,0-2 92 0,0 2 12 15,0 0 2-15,3 2 1 0,0 6-62 0,0 0-12 16,0-8-2-16,0 8-1 0,0 0 18 0,0 0 3 15,0-5 1-15,0 5 0 0,0 0 3 0,0 0 1 16,0 0 0-16,0 0 0 0,0 0 0 0,6 5 0 16,-3 6 0-16,-3 5 0 0,0 0-3 0,0 2 0 15,0 3 0-15,-3 3 0 0,3 3-20 0,-3-3-4 16,0-1-1-16,3 1 0 0,-3 3-13 0,3-9-3 16,0 3-1-16,0-2 0 0,0 2-3 0,0-3-8 15,3-4 12-15,-3 2-4 0,3-1 2 0,0-1 0 16,0-9 0-16,-3-5 0 0,6 8 1 0,-6-8 0 0,0 0 0 0,6 0 0 15,3 0 7-15,0 0 2 0,0-5 0 16,0-1 0-16,3-2 4 0,0 0 0 0,-1 1 1 16,1-1 0-16,3-3-13 0,0 6-2 0,0-3-1 0,3 2 0 15,-3-1-9-15,6 1 12 0,-1-2-12 0,1 3 12 16,6 0-3-16,-3 2 0 0,0-2 0 0,2 5 0 16,7-8-9-16,0 3 0 0,0-3 9 0,5 2-9 15,4 1 0-15,3 0 0 0,2-1 0 0,1 4 8 16,0-11-8-16,-1 5 0 0,1 2 8 0,5-2-8 15,1 3 0-15,3-5 9 0,-1 2-9 0,1 0 0 16,-1 2 9-16,-2 1-9 0,-1-5 0 0,1 4 9 16,0 1-1-16,2 0 0 0,-2-1 0 0,-1 4 0 15,1-6-8-15,-4 2 0 0,1 6-10 0,0-7 10 16,2 1 0-16,4-2 0 0,-1 8 0 0,1-2 0 0,-1-1 0 16,1 3 0-16,-3 0 0 0,2-5 0 0,-2 5 0 15,-1 0 0-15,4 0 0 0,2 5 0 16,1-5 0-16,-7 3 0 0,-5-3 0 0,3 2 0 0,-1 1 0 15,4 2 0-15,-1-10 0 0,-2 5 0 0,3 5 0 0,-4-5 0 16,1 0 0-16,-4 3 0 0,-2 0 0 0,6-3 0 16,2 0 0-16,1 0 0 0,-7-3 0 0,4 3 0 15,3 3 0-15,-1-3 0 0,1 0 0 0,2-3 0 16,-2 0 8-16,5 3-8 0,4-5 0 0,-1 2 0 0,-2 3 0 16,3-2 0-16,-7 2 17 0,4 0 0 15,2-3 0-15,1 3 0 0,-1-5-26 0,-2 5-6 16,-4 0-1-16,1 0 0 0,-4 0 16 0,-2 5 0 15,0-5 0-15,-1-5 0 0,4 5 0 0,-4 0 0 0,1 5 0 0,-3-2 0 16,-1-3 0-16,-2 2 0 0,-1 1 0 0,-2 2 0 16,3-5 0-16,-4 3 0 0,7 0 0 0,0-3 0 15,2 7 0-15,-2-7 0 0,-3 0 0 0,-1 6 0 16,1-4 0-16,0 4 0 0,-1-6 0 0,4 0 0 16,-1 0 0-16,4 0 0 0,-3 5 0 0,-1-5 0 15,-5 3 0-15,3 2 0 0,-4-5 0 0,1 0 0 16,-3 0 0-16,-1 0 0 0,1 0 0 0,3 0 0 15,-1 3 0-15,1-3 0 0,0-3 0 0,-1 6 0 16,-2-1 9-16,3 1-9 0,-1-3 0 0,1 0 9 16,3 3-9-16,-1-3 0 0,1 0 0 0,3 2 0 15,-1 3 0-15,1-5 8 0,-3 0-8 0,-1 0 0 16,1 0 0-16,3 0 0 0,-4 0 0 0,4 0 0 0,2 3 12 0,-2 0-4 16,-3-1 0-16,2 4 0 0,-5-4-8 0,0 1-9 15,-1-3 9-15,4 8-13 0,-3-8 13 0,5 5 0 16,-2-2 12-16,-3 2-12 0,-1-2 0 0,1-1 0 15,0 1 0-15,-4 2 0 0,-2-2 0 0,3 0 0 16,2-1 0-16,1 4 0 0,3-6 8 0,-4 2 2 16,4 1 0-16,-3 0 0 0,-1 2-10 0,1-5-11 15,-3 5 3-15,-4-2 0 0,1-1 8 0,-3 1 0 16,9 2 0-16,-10-2 0 0,4 0 0 0,-3-3 0 16,2 8 0-16,-2-8 0 0,3 5 0 0,-3-2 12 15,-4 2-2-15,1-5-1 0,0 2-9 0,0 1-11 16,-3-3 3-16,2 0 0 0,1 3 8 0,3 2 0 15,0-5 0-15,-7 0 0 0,4 0 0 0,3 3 14 0,-3-1-3 16,-1 6-1-16,1-8-10 0,-3 0 0 0,-3 3 0 16,6 0 0-16,-10-3 0 0,1 0 0 0,6 0 0 0,-6 0 0 15,0 2 0-15,-1-2 0 0,1-2-10 0,0-1 10 16,9 6 0-16,-9-3 0 0,0-3 0 0,2 0 10 16,1 3-10-16,0 0 0 0,0 0 0 0,0-5 0 15,-3 2 0-15,-1 3 0 0,1 0 11 0,0 0-11 16,0-2 11-16,-3 2-11 0,-6 0 12 0,8 2-12 15,-5-2 11-15,0 0-11 0,3 3 10 0,-6-3-10 16,9 0 8-16,-3 0-8 0,3 0 0 0,-1-3 9 16,1 3-9-16,0 0 0 0,0 0 0 0,3 0 8 15,-1 0-8-15,-2 0 0 0,3 0 0 0,0 0 0 16,0 0 0-16,-3 0 0 0,-1 0 0 0,1 0-11 16,0 0 11-16,0 3 0 0,-3 2 0 0,3-5 0 0,-6 0 0 15,-1 3 0-15,7-3 8 0,-3 3-8 0,-6-3 0 0,9 2 0 16,0-2 0-16,-3 5 8 0,-7-5-8 15,7 3 0-15,-6-6 0 0,9 3 0 0,-3 0 0 0,3 0 8 16,-9 0-8-16,8-5 0 0,-2 3 8 0,-6 2-8 16,9 0 8-16,-6-3-8 0,0 0 0 0,-3 3 0 15,3 0 0-15,-6 0-8 0,2 0 32 0,-2-5 6 16,-3 5 2-16,3-3 0 0,0 3-32 0,-3 0-12 16,0 0 1-16,3 0 0 0,-9 0 11 0,6-2 16 15,0-1-4-15,-6 3-1 0,0 0-1 0,0-5 0 16,0 5 0-16,9-3 0 0,-9-2 0 0,9 5 0 15,-9 0 0-15,0-8 0 0,6 3 1 0,-6-3 0 16,3 2 0-16,0-2 0 0,-3 3-3 0,6 0 0 0,-3-8 0 0,-3 5 0 16,0 2-8-16,0-4 12 0,0-1-12 15,6 1 12-15,-6 2-12 0,0-6 12 0,-6-1-12 16,6-1 12-16,0 2-4 0,0-4 0 0,-9-1 0 16,9 4 0-16,-3-4-8 0,0-2 10 0,-3 5-10 15,6 0 10-15,-9-8-10 0,9 6 0 0,-3 2 0 0,-3-3 0 16,6 1 8-16,-3 2-8 0,0-3 0 0,-3 1 8 15,6 2-8-15,0 3-12 0,0-3 2 0,0 3 1 32,-3 2-31-32,-3 1-5 0,6 2-2 0,0-6 0 0,0 9-177 0,0 0-36 15,0 5-8-15,-3-8 0 0</inkml:trace>
  <inkml:trace contextRef="#ctx0" brushRef="#br0" timeOffset="8560.2">7952 6501 1209 0,'0'0'53'0,"0"0"12"0,0 0-52 0,0 0-13 16,0 0 0-16,0 0 0 0,0 0 160 0,0 0 30 15,3 2 6-15,3 4 0 0,0-1-101 0,3 8-21 16,0-2-4-16,0 5-1 0,-3 2-9 0,3 3-3 16,0 11 0-16,0 0 0 0,0 2-19 0,-6-2-4 15,3 0-1-15,-3 0 0 0,2-3-13 0,-2 2-2 16,-3-1-1-16,3-4 0 0,-3 0-4 0,3-4-1 16,-3-1 0-16,0-3 0 0,3-4-1 0,-3-1-1 15,-3-5 0-15,3 2 0 0,0-10 11 0,0 0 3 16,0 0 0-16,0 0 0 0,6-8-24 0,0-2 0 15,0-1 0-15,0-5 0 0,0-5-17 0,3-3 1 16,3-2 1-16,3-3 0 0,0 0 4 0,3 0 1 0,-1-1 0 16,4 1 0-16,-3 3-2 0,0 2 0 15,-3 3 0-15,3 2 0 0,0 6 12 0,-3 3 0 0,-4 4 0 0,4 1 0 16,-3 5 0-16,0 3 0 0,0-1 0 0,3 6-8 16,-3 0 17-16,0 3 4 0,0 2 1 0,0 3 0 15,2 0-4-15,4 0-1 0,0-1 0 0,0-1 0 16,0 2-9-16,0-6 0 0,0 1 0 0,2-3 0 15,1 0 0-15,3-3 8 0,-6-5-8 0,3 3 0 16,-3-6 12-16,-1-2-4 0,-2-3 0 0,0-3 0 0,-3 1 5 16,0-1 1-16,-3-5 0 0,-3 3 0 0,0-3 0 15,-3 0 0-15,0-2 0 0,-3-4 0 0,-3 4-14 0,0-3 11 16,-3 2-11-16,0-2 10 0,-3 2-20 0,0 1-4 16,-3 2-1-16,3 0 0 15,-6 6-41-15,3-1-9 0,-5 0-2 0,-1 1-709 16,-3-1-141-16</inkml:trace>
  <inkml:trace contextRef="#ctx0" brushRef="#br0" timeOffset="8805.56">7866 6501 1440 0,'-6'-13'64'0,"3"7"12"0,0-2-60 0,3 3-16 15,0-3 0-15,6 0 0 0,0 0 154 0,0-2 28 0,-3-1 6 0,6-2 0 16,0 2-106-16,3 1-22 0,0-6-4 0,5 3 0 16,4-3-20-16,3 2-3 0,3-4-1 0,0 2 0 15,2 0-13-15,1-5-3 0,0 3-1 0,-3-4 0 32,2 6-56-32,-2 1-11 0,-3-4-3 0,-3 1 0 15,0 2-101-15,-3 2-20 0,-4 1-4 0,-2 0-389 0,-3 5-79 0</inkml:trace>
  <inkml:trace contextRef="#ctx0" brushRef="#br0" timeOffset="8940.76">8241 6109 633 0,'0'0'56'0,"0"0"-44"0,0 0-12 0,-3 8 0 16,3-8 176-16,0 5 34 0,3 1 6 0,3-1 2 15,3-2-111-15,0-1-23 0,3 4-4 0,3-6 0 16,2 5 7-16,-2 0 1 0,3 1 1 0,0-1 0 0,3 0-28 0,0 0-5 16,0 3-2-16,-4-2 0 0,4 2-12 0,-3-1-2 15,-6 4-1-15,0-3 0 0,3 3-39 0,-6 2 0 16,-3 3 0-16</inkml:trace>
  <inkml:trace contextRef="#ctx0" brushRef="#br0" timeOffset="10820.18">14498 5620 691 0,'0'0'61'0,"0"0"-49"0,0 0-12 0,0 0 0 15,0 0 146-15,0 0 26 0,0 8 6 0,3 0 1 16,0 2-67-16,0-2-14 0,-3 5-2 0,3 1-1 15,0-1-7-15,-3 0-2 0,0 6 0 0,0-4 0 16,3 7-44-16,-3-1-9 0,0-3-1 0,0 3-1 16,-3 1-10-16,0-1-1 0,3-3-1 0,-3 1 0 15,0-3-7-15,0 2-2 0,3-2 0 0,-3 0 0 16,0 0-10-16,0 0 0 0,-3-3 9 0,0 0-9 16,3-2 0-16,0-3-16 0,0 2 2 0,0-4 1 15,0-1-41-15,0 0-8 0,0 0-2 16,0-2 0-16,3-3-32 0,0 0-8 0,0 0 0 0</inkml:trace>
  <inkml:trace contextRef="#ctx0" brushRef="#br0" timeOffset="11566.65">14533 5654 1465 0,'-3'-8'64'0,"3"8"15"0,0 0-63 0,0 0-16 0,6-5 0 0,0 0 0 15,-6 5 28-15,9-3 4 0,0-2 0 0,0 2 0 16,-3-2 36-16,3 2 7 0,0 0 1 0,0 3 1 16,3-2-34-16,0 2-7 0,0-3-2 0,2 3 0 15,-2 0-21-15,0 0-4 16,6 0-1-16,0-2 0 0,-3-1-8 0,6 0 10 0,0 1-10 0,2-1 10 15,1-2-2-15,3 2 0 0,0-2 0 0,0-3 0 16,2 2-8-16,1-1 0 0,0 1-12 0,0 4 12 16,-4-4 0-16,1 1 0 0,0 2 0 0,-3-2 0 15,0 2 0-15,-1 1 0 0,-2-1 0 0,0 1 0 16,3-1 0-16,-3 3 8 0,-3 0-8 0,2 0 0 16,1-3 0-16,-3 3 0 0,-3 0 0 0,0 3 0 15,0-3 0-15,-3 0 0 0,0 0-9 0,0 3 9 16,-1-1 0-16,-2 1 0 0,3-3 0 0,-3 2 9 0,-3 1 2 0,3 0 0 15,0-1 0-15,0 1 0 0,-3 0-3 0,-6-3 0 16,9 0 0-16,0 2 0 0,-6 4 0 0,-3-6 0 16,0 0 0-16,9 8 0 0,-6-3 9 0,-3-5 2 15,3 8 0-15,-3 0 0 0,0 0 12 0,-3 2 2 16,0 1 1-16,0 2 0 0,0-5-2 0,-3 5 0 16,0 0 0-16,0 1 0 0,0-1-4 0,0 3 0 15,3 0-1-15,0 0 0 0,-3-1-16 0,3 1-3 16,3 3-8-16,0 2 12 0,0-3-12 0,3 1 0 15,-3 2 0-15,3 0 0 0,0 1 0 0,0-1 8 16,-3-5-8-16,3 2 0 0,3 3 8 0,-3-2-8 16,-3-1 0-16,6-2 0 0,-3 0 12 0,0-3-4 15,-3-2-8-15,3-1 12 0,0 1 1 0,-3-3 0 16,0 0 0-16,3 0 0 0,-6-3 5 0,3-5 1 16,0 5 0-16,0-5 0 0,0 6-1 0,-3-1 0 0,0 0 0 15,-3-2 0-15,3 0-3 0,-3-3-1 0,-3 0 0 0,0 2 0 16,-3-2-6-16,0 0-8 0,-3 0 11 0,0 0-11 15,-2 0 12-15,-4 0-4 0,-3 0 0 0,-3 0-8 16,0 0 0-16,-2 3 0 0,-1-3 0 0,-6 0-12 16,0 3-4-16,-5-1 0 0,-4-2 0 0,-3 3 0 15,-2 2 0-15,-1-2-1 0,1-1 0 0,2 6 0 16,0-2 17-16,1-1-12 0,2 3 12 0,0-3-10 16,4 3 10-16,2-3 0 0,3 3-9 0,7 0 9 15,2 0-12-15,6-3 3 0,0 3 0 0,9-2-795 16,3-1-158-16</inkml:trace>
  <inkml:trace contextRef="#ctx0" brushRef="#br0" timeOffset="14892.92">15289 6133 921 0,'0'0'40'0,"0"0"10"0,0 0-40 0,0 0-10 16,0 0 0-16,0 0 0 0,0 0 72 0,3-3 12 15,0-2 2-15,-3 5 1 0,0 0-67 0,6-3-12 16,0 1-8-16,0-1 8 0,-6 3 3 0,6 0 1 15,3 0 0-15,-9 0 0 0,6 0 1 0,0 3 1 16,-6-3 0-16,0 0 0 0,0 0 2 0,0 0 1 0,9 2 0 0,-3-2 0 16,-6 0-6-16,0 0-2 0,0 0 0 0,0 0 0 15,0 0-25-15,0 0-4 0,0 0-2 0,0 0-594 16</inkml:trace>
  <inkml:trace contextRef="#ctx0" brushRef="#br0" timeOffset="16246.72">17046 14277 460 0,'0'0'41'0,"0"0"-33"0,0 0-8 0,0 0 0 15,0 0 288-15,0 0 56 0,3-5 12 0,3-1 1 16,-6 1-233-16,9 0-46 0,2 2-10 0,7-2-1 16,3 0 9-16,3 2 1 0,6-2 1 0,2-1 0 15,10 4-14-15,0-4-4 0,-1 4 0 0,1-4 0 16,9 4-37-16,-1-4-8 0,-5 1-2 0,6-3 0 0,-1 3 6 0,1 0 1 16,-4-1 0-16,-2 4 0 0,-3-4-12 0,-7 4-8 15,1-3 9-15,-6 2-9 0,-3 0 8 0,0-2-8 16,-4 2 0-16,-5 1 9 0,-3-1-9 15,0 3 0-15,-6 0 0 0,0 0 0 0,-3-3 0 0,-6 3-19 16,0 0 3-16,0 0 1 16,0 0-37-16,-3 6-7 0,-3-4-1 0,0 4-1027 15</inkml:trace>
  <inkml:trace contextRef="#ctx0" brushRef="#br0" timeOffset="17387.77">16968 14748 1882 0,'0'0'84'0,"-3"-3"16"0,-3 1-80 0,0-1-20 0,6 3 0 0,0 0 0 16,0 0 17-16,0 0-1 0,0 0 0 0,12 0 0 16,0 3 13-16,3-3 3 0,-3 5 0 0,6-2 0 15,6 4 1-15,-4 1 1 0,1 0 0 0,0 0 0 16,6 3-12-16,0-3-2 0,-3 0-1 0,-4 0 0 16,-2 2-11-16,0 3-8 0,0 1 12 0,-3-4-12 15,-12 4 8-15,6-4-8 0,-3 1 0 0,-3 2 0 16,-6 0 0-16,-3 0 0 0,0 1 0 0,-6-4-12 0,0 3 12 15,-6 1 0-15,-6 2 0 0,1-3 0 0,2 0 0 0,-3-2 0 16,-3-1 0-16,3 1 0 0,3-3 0 0,1 0 0 16,2 0 0-16,0-3 0 15,6-3-92-15,0 1-18 0,6-3-4 0</inkml:trace>
  <inkml:trace contextRef="#ctx0" brushRef="#br0" timeOffset="17637.03">17436 14737 2232 0,'-12'-8'49'0,"12"8"11"0,0 0 1 0,-6-2 1 0,-3-1-50 0,3 6-12 0,-3-1 0 0,3 1 0 16,3 2 14-16,-6 1 0 0,-3 4 0 0,3 1 0 16,3-1 14-16,-3 4 4 0,-3-1 0 0,3 3 0 15,1 0 0-15,2-1 0 0,0 4 0 0,-3-1 0 16,0 1-24-16,6 0-8 0,3-1 0 0,3-2 9 15,-6 0 0-15,6 0 0 0,3-3 0 0,0-3 0 16,3 4-9-16,0-4 8 0,-1-2-8 0,4 3 8 16,3-3-8-16,0 0 0 0,-3-3-10 0,3 0 10 31,6-2-111-31,-3-3-16 0,0 0-3 0</inkml:trace>
  <inkml:trace contextRef="#ctx0" brushRef="#br0" timeOffset="17976.23">17486 15042 2026 0,'-9'0'44'0,"0"0"10"0,9 0 2 0,0 0 1 0,-6 0-45 0,6 0-12 16,0 0 0-16,0 0 0 0,0 0 18 0,6 0 2 15,-6 0 0-15,12 5 0 0,0-5 27 0,0 5 5 16,-3 0 2-16,0 1 0 0,3-1-16 0,0 3-3 15,-6 3-1-15,0-4 0 0,-3 1-11 0,3 3-3 16,-3 0 0-16,-3-1 0 0,-3 1-20 0,0-1 0 16,3 1 0-16,-3 2 0 0,-3 0 11 0,0-2-3 15,3 0 0-15,-3-1 0 0,0 1-8 0,3-6 0 16,-3 0 0-16,3 1 0 0,3-1 0 0,0-5 0 16,0 8 0-16,0-8 0 0,6 2-9 0,-6-2 9 0,6 0-12 15,6-2 12-15,3-1-16 0,5-2 3 0,1 0 1 0,3-3 0 31,-3 0-17-31,6 2-3 0,2-2-1 0,1 3 0 16,-6 0-138-16,0 2-27 0,21-5-6 0,-19 8 0 0</inkml:trace>
  <inkml:trace contextRef="#ctx0" brushRef="#br0" timeOffset="18229.59">16924 15732 2041 0,'0'0'90'0,"0"0"19"0,0 0-87 0,9-5-22 16,2 5 0-16,4-3 0 0,0 1 21 0,6-1 0 15,-3-2 0-15,9-3 0 0,5-3 14 0,1 3 2 16,-3-2 1-16,3 2 0 0,2 2-13 0,1-2-2 15,-6 3-1-15,0-3 0 0,-4 8-22 0,-2-2 0 16,0 2 0-16,-6 0-693 16,-3 2-134-16</inkml:trace>
  <inkml:trace contextRef="#ctx0" brushRef="#br0" timeOffset="18444.62">16763 16042 1209 0,'0'0'108'0,"0"0"-87"0,0 0-21 0,0 0 0 15,15-3 196-15,0-2 34 0,0-1 7 0,-4-1 2 16,7 1-159-16,3-2-31 0,3 0-6 0,3-2-2 16,-3 2 7-16,5-3 0 0,4 3 1 0,0-5 0 15,-3 8-18-15,2-3-4 0,4 3-1 0,0-3-751 16,-1 5-151-16</inkml:trace>
  <inkml:trace contextRef="#ctx0" brushRef="#br0" timeOffset="19189.68">17763 15851 2127 0,'-9'-5'94'0,"0"2"20"0,0 3-91 0,3 0-23 0,6 0 0 0,-6 3 0 15,-3 2 58-15,3 0 7 0,3 1 2 0,0 2 0 16,6 5-11-16,-3-2-3 0,-3-1 0 0,6 3 0 15,6 3-17-15,-3 0-3 0,-6 0-1 0,6 2 0 16,3 1-19-16,3 0-4 0,-3 2-1 0,0-3 0 0,6 3-8 0,-3-5 0 16,3 5 0-16,0-7 0 0,2-1 0 0,1-3 8 15,-3-2-8-15,3-2 0 0,3-1 0 0,-6-2 0 16,3-6 0-16,2-2-11 0,-5-1 11 16,0-4 0-16,0-1 0 0,0 1-8 0,-3-6 8 0,-3 3 0 15,0-1 0-15,-3 1 0 0,0 3 0 0,-3-1 9 16,-3 3-9-16,-3 0 10 0,3 3 0 0,-3-1 0 15,3 6 0-15,0 0 0 0,0 0 2 0,0 0 0 16,-6 3 0-16,0 0 0 0,0 7-4 0,3-2-8 16,0 3 12-16,6 2-4 0,-3 3-8 0,3 2 0 15,0 4 0-15,3-4 0 0,-3 3 0 0,0 3 0 16,3-3-9-16,-3 6 9 0,3-1 0 0,-3-2 0 16,-1 3 0-16,-2-1 0 0,-2 0 0 0,-1 1 0 0,-6-3-8 15,3 2 8-15,-3 1 0 0,-3-1 8 0,-3 1-8 0,-3-6 12 16,3 3-3-16,-3-3-1 0,0-3 0 0,-2 1 0 15,2-6 1-15,-3 0 0 0,0-5 0 0,0 0 0 16,3-5-9-16,-2-3 0 0,-7-3 9 0,6-2-9 16,6-3 16-16,-3-5 0 0,-3-3-1 0,1-3 0 31,8-7-38-31,0-3-7 0,-3 0-2 0,3-3 0 16,3 0 3-16,9-2 0 0,3-1 0 0,3 1 0 15,-3-1-30-15,6 1-5 0,6 2-2 0,3 1 0 0,2 1-146 16,4 4-28-16,3 2-7 0</inkml:trace>
  <inkml:trace contextRef="#ctx0" brushRef="#br0" timeOffset="19818.84">18320 15740 979 0,'0'0'87'0,"-6"-5"-70"0,3-3-17 0,0 0 0 16,-3 3 215-16,3-1 39 0,-3-2 8 0,3 3 2 16,-3 0-204-16,0 2-41 0,3-2-8 0,0 2-2 15,0-2 11-15,-3 2 3 0,0 1 0 0,-3-1 0 16,3 3-7-16,0 0 0 0,0 0-1 0,-3 3 0 16,3-1 3-16,0 4 1 0,-5-4 0 0,2 4 0 15,0 4 6-15,0-2 2 0,0-3 0 0,3 6 0 16,-3-3-12-16,3 2-3 0,3-7 0 0,0 8 0 15,3-3-12-15,0 0 0 0,3-1 8 0,0-1-8 16,3-1 0-16,0 0 0 0,3-2 0 0,6 0-10 16,-3-3-2-16,0-3-1 0,-1-2 0 0,1-1 0 0,0-2 13 15,0 3 0-15,-3 0 0 0,3 0 0 16,-3-1-12-16,-3-2-2 0,0 3-1 0,0 2 0 0,-6 3 15 16,0 0 12-16,0 0-3 0,0 0 0 0,0 0 9 0,6 8 2 15,0 0 0-15,-3 0 0 0,0 3 0 16,0-1 0-16,3 4 0 0,-3-1 0 0,3 0-20 0,-3 3 0 15,2-3 0-15,-2 0-9 0,3 1 9 0,-3-1-8 16,0 0 8-16,0-2-8 0,-3 2-8 0,3-5-2 16,-6 2 0-16,3-7 0 15,-6 5-8-15,0-3-2 0,0 1 0 0,1-4 0 0,-4-2 12 0,-3-2 3 16,-3 2 0-16,3-3 0 0,-3 0 13 0,0-2 15 16,0 2-3-16,3-2-1 0,0 0 0 0,1-3 0 15,5 8 0-15,0-8 0 0,6 3-11 0,3-3-17 16,6 2 4-16,2-4-961 0</inkml:trace>
  <inkml:trace contextRef="#ctx0" brushRef="#br0" timeOffset="20171.36">18656 15438 2487 0,'-12'-10'55'0,"6"7"11"0,0 1 2 0,0 2 2 0,0 2-56 0,0 1-14 0,-3 2 0 0,0 0 0 16,3 3 38-16,1 0 5 0,2 6 1 0,-6-1 0 15,0 3-4-15,3 0 0 0,0 2 0 0,0 3 0 16,0 3-25-16,0-3-6 0,3 3-1 0,3-3 0 16,0 0-8-16,0 1 0 0,3-1 0 0,0 0 0 0,3-3 0 0,-3-2 0 15,3 0-9-15,3-3 9 16,-3-2-14-16,3-3 1 0,0-5 0 0,2 2 0 16,-2-5-24-16,3-5-5 0,0 2-1 0,0-5 0 15,0-3-69-15,-3-2-15 0,0 0-2 0,-3-6-1 16,3 1-66-16,-6-1-14 0,0 1-2 0,-3-1-1 15,-3 3 137-15,-3 3 28 0,-3 0 6 0,0 2 1 16,-3 1 61-16,-3 2 13 0,3 0 3 0,-3 0 0 0,0 3 67 0,1-1 13 16,-1 4 4-16,3-1 0 0,0 0 9 0,6 3 3 15,6 0 0-15,0 0 0 0,0 0-90 0,-3 8-18 16,9 0-3-16,0 0-1 0,0-2-20 0,3 1-15 16,-3 1 3-16,9 3-672 15,-1-3-133-15</inkml:trace>
  <inkml:trace contextRef="#ctx0" brushRef="#br0" timeOffset="20411.75">18266 16367 1382 0,'0'0'61'0,"-3"5"13"15,3 3-59-15,0-2-15 0,0 4 0 0,3-2 0 16,-3 5 162-16,3 1 30 0,-3 2 5 0,0-1 2 16,3 1-50-16,-6 3-9 0,3 5-3 0,0-3 0 15,0 5-51-15,-3-2-10 0,3-3-3 0,3 0 0 0,-3 6-40 0,3-3-8 16,-3-3-1-16,6-3-884 16,-3 1-176-16</inkml:trace>
  <inkml:trace contextRef="#ctx0" brushRef="#br0" timeOffset="25867.22">14533 2413 1227 0,'0'0'54'0,"3"-11"12"0,0 9-53 0,3-11-13 0,0 7 0 15,3-2 0-15,0 3 0 0,0 0 0 0,3-1 0 0,3 4 0 16,0-9 0-16,0 9 9 0,0 2-9 0,2 0 8 15,1-8 14-15,3 8 2 0,3 2 1 0,0 4 0 16,5-6-4-16,4 0-1 0,6 0 0 0,6 0 0 16,2 0 10-16,4 0 2 0,2-11 0 0,7 8 0 15,5 3 0-15,7-8 0 0,5-2 0 0,1 2 0 16,2 0-11-16,9 3-1 0,1-9-1 0,5 9 0 16,-3-8 5-16,9 2 2 0,0 1 0 0,1 4 0 15,-1-1 6-15,3 1 2 0,6 6 0 0,-3 0 0 16,-8 0 5-16,-1 0 1 0,3 0 0 0,0 3 0 15,9 2-18-15,-8 0-3 0,-7 1-1 0,6-4 0 16,9 6-5-16,-9-2-1 0,-2-1 0 0,-4-2 0 16,6-1-12-16,0 1-15 0,0 2 3 0,1-5 1 15,-4 0 11-15,0-5 0 0,0 5 0 0,-2-3 8 0,-4 3 16 16,0 0 4-16,0-2 1 0,-5-1 0 0,-4 3-29 0,-9-5 0 16,-2-1-13-16,-4 4 4 0,-5 2 21 0,-4 2 4 15,-5-2 0-15,-6 3 1 0,-1-3-6 0,-11 3-2 16,0-6 0-16,-10 6 0 0,1 2 3 0,-6-5 0 15,-3 3 0-15,0-1 0 0,-3 1-12 0,0 2 0 16,-1-5 9-16,1 3-9 16,3-1-93-16,3 1-23 0,3 2-5 0,3-5-1 0</inkml:trace>
  <inkml:trace contextRef="#ctx0" brushRef="#br0" timeOffset="41724.47">14456 2588 1036 0,'3'-6'92'0,"0"1"-73"16,3 0-19-16,-3-1 0 0,0 4 126 0,3-3 22 15,3-1 4-15,3 4 0 0,0 2-135 0,0 0-27 16,2-6-6-16,1 6 0 0,6 0 16 0,3-2 0 16,0 2-8-16,3 0 8 0,5 0 0 0,4 0 0 15,3 0 0-15,8 2 0 0,4-2 0 0,5 6 12 0,1-6-1 0,6 2-1 16,-1 1-10-16,12 0 0 0,4-3-12 0,5 5 12 15,1-5 0-15,5 2 10 0,3-2 1 0,3 0 0 16,7-2 7-16,5 2 2 0,3 0 0 0,3 0 0 16,3-5-6-16,3 2-1 0,6 0 0 0,-3 3 0 15,-9 0 14-15,6 0 2 0,12 3 1 0,-6-3 0 16,-9 0 10-16,6 0 1 0,9 3 1 0,0 2 0 16,-6-5-7-16,6 0-2 0,0 0 0 0,3 2 0 15,3 4-1-15,3-4 0 0,-6 1 0 0,6 0 0 16,6 2-11-16,-6-2-2 0,0 5-1 0,-4-6 0 15,7 1-18-15,0 0 0 0,0 2 0 0,-3-5 0 16,0 2 0-16,-3 1 0 0,0-3 0 0,-3 0 0 16,-3 3 14-16,-3 2-4 0,-3-5-1 0,-9 0 0 15,-6 3-9-15,0-1 0 0,-3 6 0 0,-9-5 0 0,-5 0 9 0,-4-1 7 16,0 3 0-16,-5 1 1 0,-7 2 2 16,-3-3 0-16,-8 0 0 0,-1 1 0 0,-2-1 5 0,-1 0 2 15,1 0 0-15,-4-2 0 0,1 0-2 0,0 5 0 16,-7-6 0-16,4 4 0 0,-1-1-11 0,1-5-2 15,5 5-1-15,-2-2 0 0,-4-3-10 0,1 0 0 16,-6 5 9-16,-1-5-9 0,-2 0 0 0,-4 0-10 16,1 0 1-16,-9 0 0 0,2 0 23 0,-8 0 5 15,0 0 1-15,-6 0 0 0,0 0-1 0,-7-5 0 16,-2 5 0-16,-3-3 0 0,-6 1-3 0,0 2 0 16,-6 0 0-16,0 0 0 0,9-3 11 0,-9 3 1 0,0 0 1 15,0 0 0-15,0 0-29 0,0 0 0 0,0 0 0 0,6 3 0 16,-6-3 0-16,0 0-10 0,6 2 10 0,-6 6-12 31,0-8-23-31,9 5-5 0,-9-5 0 0,0 0-788 0,0 0-156 0</inkml:trace>
  <inkml:trace contextRef="#ctx0" brushRef="#br0" timeOffset="42967.7">9572 953 1324 0,'0'0'118'0,"-3"-8"-94"16,-3 2-24-16,6 6 0 0,0 0 65 0,-6-5 9 16,0 2 2-16,3 3 0 0,3 0-52 0,0 0-11 15,0 0-1-15,0 0-1 0,0 0-11 0,0 0 8 16,0 8-8-16,0 6 8 0,0-4 12 0,0 11 1 0,0-2 1 0,0 10 0 15,3 8 24-15,-3 3 5 0,0-1 1 0,-3 6 0 16,0 6-8-16,0 1-2 0,-3 4 0 0,0 2 0 16,0 6-19-16,0-6-4 0,0 0-1 0,0 0 0 15,-3-5-6-15,3 0 0 0,3 0-1 0,-3-3 0 16,3 3 9-16,0-5 3 0,0-3 0 0,0 0 0 16,0-13-14-16,0 2-9 0,3-2 12 0,-3-3-12 15,-3 0 24-15,0-3-3 0,3 1 0 0,3-9 0 16,0 9-12-16,0-14-9 0,-2 3 12 0,2-5-12 15,2 2-56 1,1-8-19-16,0-2-3 0,0-6-899 0</inkml:trace>
  <inkml:trace contextRef="#ctx0" brushRef="#br0" timeOffset="44103.02">9539 860 2156 0,'0'0'48'0,"0"-5"9"0,-6 5 3 0,3-8 0 0,0 8-48 0,3 0-12 0,0 0 0 0,0 0 0 16,0 0-12-16,0 0-5 0,9 2-1 0,3 4 0 15,0-6-4-15,2 0-1 0,4 0 0 0,3 0 0 32,3 0-7-32,3 0-2 0,0-8 0 0,2 8 0 0,7-6 14 0,3-2 2 0,2-2 1 0,4 2 0 15,3 0 15-15,2 3 0 0,-5-9 0 0,3 7 0 16,-1-7 19-16,1 4 6 0,2 2 2 0,1 2 0 16,6-1 8-16,2 1 1 0,-2 1 1 15,-4 2 0-15,1-2-10 0,5 0-3 0,4 2 0 0,-1 3 0 16,1 0 4-16,2 3 0 0,-5 2 0 0,2-5 0 15,1 5-28-15,5-5-12 0,-2 0 0 0,2 0 1 16,1 0 11-16,-1 0 0 0,-2 0 0 0,2 0 8 16,4-5-8-16,-1-3 0 0,-2 8 0 0,-4-5 8 15,-2 0-8-15,-4 2 0 0,-5-2 0 0,2-1 0 16,-5-2 0-16,-1 3 0 0,-5-3 0 0,0 8 0 0,-10 0 0 16,1-5 8-16,-9 5-8 0,0 0 0 0,-4 0 20 0,-5 0 0 15,0 0 0-15,-3 0 0 0,0 0 4 0,-3 5 0 16,-3-5 0-16,3 0 0 0,-3 0-8 0,3 0-2 15,-1-5 0-15,1 10 0 0,0-5-14 0,3 0 9 16,-3-5-9-16,3 0 8 0,-3 2-8 0,3-2 0 16,3 5 0-16,-4-6 8 0,1 6-8 0,0-2 0 15,-3 2 0-15,0-6 0 0,0 6 0 0,0 0 8 16,-3-8-8-16,0 8 0 0,0 0 0 0,-9 0 0 16,6-5 8-16,0 0-8 15,0 2 11-15,-1-7 0 0,4 2 0 0,-3 0 0 0,3-3-11 0,0 9 0 0,0-4 0 16,0 1 0-16,0 5 0 0,3-8 10 0,-3 8-2 0,0 0-8 15,-9 0 10-15,12 0-10 0,-3 0 8 0,0 8-8 16,-4 3 8-16,1-4-8 0,0-1 0 0,0-4 8 16,-3 4-8-16,3-1 0 0,-3 3 0 0,3 5 0 15,-3 0 11-15,0 6-3 0,0-6-8 0,-3 6 12 16,-3 2-2-16,3-3-1 0,-3 9 0 0,0-1 0 16,0-5-9-16,0 11 0 0,0-5 9 0,0 4-9 15,-3 1 0-15,3 8 0 0,0-6 0 0,0 6 8 16,-3 2-8-16,3-2 0 0,-2 2 0 0,-1 1 0 15,0-4 0-15,3 1 0 0,-6 0 0 0,3 5 0 16,0 0 0-16,0 0 0 0,0-3 0 0,0 0 8 16,0-2-8-16,3 0 0 0,0-1 0 0,0-4 0 15,0 2 0-15,3 2 0 0,-3 1 0 0,3-3 8 16,0 3-8-16,0 0 0 0,-3-6 0 0,3 3 0 16,0-5 0-16,0 2 8 0,-3-2-8 0,3 0 8 0,0-6 3 15,-3 1 1-15,0-1 0 0,0 0 0 0,0 1 8 0,-3-6 1 16,3 3 1-16,-3 2 0 0,3-7 14 0,0-3 4 15,0 2 0-15,0-5 0 0,-2 1-28 0,2-1-12 16,0-2 10-16,0-1-10 0,-3 1 10 0,3-6-10 16,0 3 10-16,0-3-10 0,0 3 13 0,-6-3-3 15,3 1-1-15,-3 2 0 0,-3-8-1 0,-3 5-8 16,-3 3 12-16,0-5-4 0,1-1-8 0,-4 6 10 16,-3-3-10-16,0 3 10 0,0-2-10 0,0 2 0 15,-2-8 0-15,-1 5 8 0,-3 3-8 0,0-8 0 16,-2 2 0-16,-7 1 8 0,-3 2-8 0,-2-5 0 15,2 3 0-15,-3-6 0 0,1 3 0 0,-4-2 0 16,-3-1 8-16,-5-2-8 0,-7-6 0 0,-5 3 0 16,-1 3 0-16,-2-3 0 0,-6 0 0 0,-7-2 0 0,-8 2 0 0,0 2 0 15,-1 4 0-15,-5-6 0 0,-6 2 0 0,0 6 0 16,3-5 0-16,-4 3 0 0,1-6 0 0,3 5 0 16,3-5 8-16,0 3-8 0,-4-3 0 0,7 2 8 15,0 6-8-15,3 0 0 0,5 0 0 0,7-7 0 16,0 1 0-16,5 6-16 0,7 0 3 0,5 0 0 15,7-5 13-15,11 2 12 0,3 3-3 0,4 0 0 16,5 0-153-16,6 0-32 16,0 0-5-16</inkml:trace>
  <inkml:trace contextRef="#ctx0" brushRef="#br0" timeOffset="52933.61">695 2609 864 0,'0'0'38'0,"0"0"8"0,0 0-37 0,-3 0-9 0,-6 0 0 0,4 0 0 15,2 0 167-15,3 0 31 0,0 0 6 0,-9 0 2 16,6 0-65-16,3 0-13 0,0 0-2 0,0 0-1 15,0 0-41-15,0 0-9 0,0 0-2 0,-6 5 0 16,6 6-14-16,6-1-3 0,-6 3-1 0,0 1 0 16,3 2-19-16,0 5-3 0,-3 0-1 0,6 5 0 0,-6 6-8 0,0 3-3 15,3-1 0-15,2 0 0 0,-5 1-9 16,0-1-3-16,3 1 0 0,-3-4 0 16,-3-2-9-16,3 0 10 0,3-2-10 0,-3-3 10 0,0-6-10 0,0 1 8 15,6-3-8-15,-6-3 8 0,0-5 4 0,0 2 0 16,0-10 0-16,0 0 0 0,0 0 5 0,0-10 2 15,0-1 0-15,0-2 0 0,0-6-11 0,0 1-8 16,0-6 12-16,0-5-12 0,0-3 0 0,0-5 0 16,0-2-12-16,0-4 3 15,0-2-14-15,0 0-2 0,0-2-1 0,-6 10 0 0,3 0 16 0,-2 7 10 16,2 1-12-16,3 6 12 0,-6 4 0 0,3 6 0 16,3 2 12-16,0 1-3 0,0 4-9 0,3 1 0 15,-3 5 0-15,9-3 0 0,-1 1-10 0,1 2 10 16,9 2-13-16,-3 1 5 0,3 2 8 0,3 3 0 0,0 3-9 15,0-1 9-15,-1 1-8 0,7 2 8 0,-6 0-10 16,-6 1 10-16,3-4 0 0,0 6 0 0,-7-3-8 0,-2 6 8 16,0-6 0-16,0 0 0 15,-9 1 0-15,0-4 0 0,-6 11 21 0,3-2-2 0,-9-3-1 16,3 2 0-16,-5-2 2 0,-1 3 1 0,-6-1 0 16,-6 1 0-16,3-1-21 0,3 1 8 0,1-3-8 0,-4-3 0 15,9 0-128 1,3-2-29-16</inkml:trace>
  <inkml:trace contextRef="#ctx0" brushRef="#br0" timeOffset="53231.18">1225 2601 1843 0,'0'0'164'0,"0"0"-132"16,0 0-32-16,0 0 0 0,0 0 199 0,0 0 33 15,0 0 6-15,0 0 2 0,0 0-132 0,0 10-27 16,-6 1-5-16,6-3 0 0,-6 3-40 0,3 2-7 16,3 3-1-16,-9 7-1 0,0-4-15 0,7 5-2 15,-7 2-1-15,-3 3 0 0,6 3-9 0,3 3 8 16,-6-9-8-16,3 6 8 0,3-6-8 0,0 1 0 16,3-4 0-16,0 1 0 0,3 0 0 0,3-8 0 15,6 2 0-15,-3-2 0 0,3-5-18 0,-1 0 1 16,7-6 0-16,-6 3 0 15,6-8-61-15,3 0-12 0,3-8-2 0,3 3-757 16,-7-6-151-16</inkml:trace>
  <inkml:trace contextRef="#ctx0" brushRef="#br0" timeOffset="53754.38">1451 2760 1882 0,'0'0'84'0,"0"0"16"15,0 0-80-15,0 0-20 0,0 0 0 0,0 0 0 0,0 0 90 0,0 0 14 16,0 0 2-16,0 0 1 0,-3 2-7 0,0 6-2 16,3-5 0-16,0 7 0 15,3 4-37-15,-3-1-7 0,0 0-2 0,3-2 0 0,0 5-20 0,6-3-5 16,-6 0-1-16,3 0 0 0,6 0-10 0,-3 1-3 15,-3-1 0-15,3-5 0 0,3 0-22 0,3 0-5 16,-3-3-1-16,0 0 0 16,0-2-9-16,2-3-3 0,1-3 0 0,-6-2 0 0,0 0 10 0,0-3 1 15,3-3 1-15,-6 6 0 16,0-8-9-16,0-1-3 0,3 1 0 0,-9 3 0 0,3-1 12 0,0 1 3 16,-3-4 0-16,-3 1 0 0,3 2 12 0,-3 4 13 15,3 1-2-15,0 6-1 0,0 0 8 0,0 0 2 16,0 0 0-16,0 0 0 0,-6 11-1 0,3-3 0 15,3 2 0-15,0 6 0 0,0 0-9 0,0 5-2 0,9-2 0 16,-6 2 0-16,3 0-8 0,6 0 0 0,-3 3 0 16,2 0 0-16,-2-3 0 0,3 3 0 15,0 0 9-15,-3 2-9 0,0-2 0 0,0 2 0 0,-6 1 0 16,0-1 0-16,0 1 0 0,-3-1 0 16,-6-2 0-16,3 3 0 0,-6-6 0 0,-3 0 14 0,3 0-3 0,-6 0-1 15,0-8-2-15,-5-2 0 0,2 0 0 0,6-3 0 16,-9-1 4-16,6-1 1 0,0-6 0 0,-3 0 0 15,3-6-4-15,7-1-1 0,-1-1 0 0,-3-6 0 16,12 1-8-16,0-5 0 0,3-6 0 0,6-3 0 16,6-7-79-16,2 2-17 0,4-2-4 15,6-1-1112-15</inkml:trace>
  <inkml:trace contextRef="#ctx0" brushRef="#br0" timeOffset="54412.46">1883 2979 345 0,'0'0'31'0,"0"0"-31"16,0 0 0-16,0 0 0 0,0 6 303 0,6 1 54 15,-6 4 11-15,3 0 3 0,3-3-207 0,-3 2-42 16,6 3-8-16,-6-2-2 0,3 2 0 0,-6 0-1 16,6 3 0-16,-3-2 0 0,0-1-43 0,0-5-9 0,3 2-2 15,-6 1 0-15,3-1-29 0,-3 1-7 16,3-6-1-16,-3-5 0 16,0 0-157-16,0 0-32 0,0 0-7 0,0 0 0 0</inkml:trace>
  <inkml:trace contextRef="#ctx0" brushRef="#br0" timeOffset="54606.49">2324 3088 2286 0,'0'0'50'0,"0"0"10"0,6 2 3 0,2-2 1 0,-2 0-51 15,3 0-13-15,3 0 0 0,0-2 0 0,6 2 32 0,-9-3 3 16,6 0 1-16,3 1 0 0,0-4-45 0,-1 1-9 15,1 3-2-15,-3-4 0 16,6 1-203-16,0 2-41 0,-6 1-8 0,0 2-1 0</inkml:trace>
  <inkml:trace contextRef="#ctx0" brushRef="#br0" timeOffset="54714.1">2657 3082 806 0,'0'0'72'0,"0"0"-58"16,0 0-14-16,0 0 0 0,0 0 185 0,0 0 35 15,12 3 6-15,-9 2 2 0,-3-5-90 0,12 0-18 16,3 3-3-16,-6-3-1 0,2-3-73 0,4 3-15 15,0-5-4-15,0 0-644 16,0-1-128-16</inkml:trace>
  <inkml:trace contextRef="#ctx0" brushRef="#br0" timeOffset="55186.08">3011 2844 1612 0,'0'0'72'0,"0"0"14"0,0 0-69 0,-6-5-17 0,3 0 0 0,3 5 0 15,0 0 175-15,0 0 31 0,-3-3 6 0,3 3 2 16,0 0-98-16,0 0-20 0,0 0-4 0,0 0-1 16,9 0-66-16,0 3-13 0,0 7-2 0,-3-4-1 15,0 2-9-15,3-1 8 0,3 4-8 0,-3 2 8 16,0 0-8-16,3-7 0 0,-1 2 0 0,1-3 0 16,0 3 0-16,3-5-16 0,0-3 4 0,6 0 1 15,-6-3-37-15,0-5-7 0,2 3-1 0,-2-6-1 16,0-2 12-16,0 2 2 0,-3-2 1 15,0 3 0-15,-3-12 26 0,0 4 6 0,-3 5 1 0,3-1 0 0,-6-2 9 0,-3 9 0 16,3-1 0-16,-3 2 8 0,-3 1 16 0,3 2 4 16,-3 3 1-16,3 0 0 0,0 0 12 0,0 0 3 15,-6 0 0-15,3 8 0 0,-3 3-18 0,3-1-3 16,0 6-1-16,3-2 0 0,0-1-12 0,0 5-2 16,0-2-8-16,3 3 12 0,3-1-3 0,0 1-1 15,0 2 0-15,0-3 0 0,0 1-8 0,3 2-11 16,-4 0 3-16,1 0 0 0,3 1 8 0,-3-4 11 15,0 6-3-15,0-3 0 0,-3 3-8 0,3-8 0 16,-6 5 0-16,3 0 0 0,-3 6 0 0,-3-9 0 16,0 3-12-16,-3 0 12 0,0-2 0 0,0 0 18 15,-6-4-2-15,1 4 0 0,-1-6 3 0,-3-2 0 16,-3-1 0-16,-3 1 0 0,3-3-11 0,-3-3-8 16,0 0 9-16,4-5-9 0,-4 0 0 0,0-5-18 0,6 0 2 0,3-6 1 31,6 1-98-31,3-6-20 0,6-5-4 0</inkml:trace>
  <inkml:trace contextRef="#ctx0" brushRef="#br0" timeOffset="55537.92">3595 2969 1785 0,'6'2'159'0,"-1"-2"-127"16,-2 0-32-16,6 0 0 0,3 0 84 0,-3 0 12 15,3 0 1-15,-3 0 1 0,0 0-53 0,3-2-10 16,-3 2-3-16,3-3 0 16,-3 3-50-16,3-3-10 0,-4 1-3 0,4-1-618 0,-6 0-124 0</inkml:trace>
  <inkml:trace contextRef="#ctx0" brushRef="#br0" timeOffset="55709.35">3693 2974 1839 0,'-3'5'40'0,"0"1"9"0,0 1 2 0,-3 1 1 0,0 6-42 0,3-6-10 0,0 2 0 0,3 3 0 16,-6 1 95-16,6-1 17 0,-3 3 3 0,3-3 1 16,0 3-39-16,0 0-7 0,0 0-2 0,0-1 0 15,0 4-40-15,0-1-8 0,0 4-1 0,0-9-1 16,0 3-18-16,3-3 0 0,-3 0 0 0,6-2-9 15,-3-6-179-15,-3-5-35 0</inkml:trace>
  <inkml:trace contextRef="#ctx0" brushRef="#br0" timeOffset="55978.85">3720 2630 1900 0,'0'8'169'16,"3"-3"-135"-16,3 3-34 0,2 3 0 0,1-3 105 0,3 5 15 16,0-3 2-16,3 6 1 0,3 0-91 0,0 5-17 15,3-5-4-15,-1 5-1 0,1 3 22 0,3 0 5 16,3 3 1-16,-3-4 0 0,0 4-27 0,-4-1-11 16,4-2 8-16,-3 3-8 0,-3 2 0 0,0-8 0 0,-3 3 0 0,-6-1 0 15,-1 7 8-15,-2-9-8 0,-6 2 0 0,-6 7 8 16,1-4 0-16,-4 1 0 0,-9-4 0 0,-3 4 0 15,3-3-18-15,-9-3-4 0,-3 0-1 0,4 0-737 16,-1-5-148-16</inkml:trace>
  <inkml:trace contextRef="#ctx0" brushRef="#br0" timeOffset="56235.04">4428 3082 2739 0,'0'0'60'0,"0"0"13"0,0 0 3 0,9 0 0 0,0-2-60 0,3-1-16 16,-3-2 0-16,0 2 0 0,3-2 49 0,-1 2 7 15,4 1 2-15,0-1 0 0,0 0-39 0,0 1-8 16,-3 2-2-16,3-3 0 0,-3 6-23 0,0-3-5 15,-3-3-1-15,2 3 0 16,1 3-166-16,0-3-34 0,-3 0-6 0,3 0-2 0</inkml:trace>
  <inkml:trace contextRef="#ctx0" brushRef="#br0" timeOffset="56377.95">4425 3323 2131 0,'0'0'94'0,"0"0"20"0,3 11-91 0,6-9-23 0,0 1 0 0,3 2 0 15,3-2 141-15,0 0 24 0,-1-3 5 0,7 0 1 16,0 0-75-16,3-6-16 0,0 1-2 0,3 0-1 16,2-8-77-16,1-1-13 0,0 1-4 0,3-5-1309 15</inkml:trace>
  <inkml:trace contextRef="#ctx0" brushRef="#br0" timeOffset="57415.01">5544 2707 1728 0,'-6'-11'38'0,"6"11"8"0,-6 0 2 0,3-3 0 0,-3 3-39 0,6 0-9 16,-6 0 0-16,6 0 0 0,0 0 97 0,0 0 18 15,0 0 3-15,6 0 1 0,6 0-37 0,0 0-7 16,6 0-2-16,3 0 0 0,3-5-29 0,2 3-5 15,7-4-2-15,6 1 0 0,0-3-21 0,2 3-5 16,-5-6-1-16,3 3 0 0,-1 0-2 0,-2 0 0 16,-6 6 0-16,3-1 0 0,-7-5-8 0,-5 8 12 15,0-3-12-15,-3 3 12 16,-3 0-32-16,-6 0-7 0,3 0-1 0,-6 0 0 16,-6 0-144-16,0 0-30 0</inkml:trace>
  <inkml:trace contextRef="#ctx0" brushRef="#br0" timeOffset="57663.25">5488 2699 1728 0,'0'0'76'0,"0"0"16"0,0 0-73 0,6-3-19 0,0 0 0 0,-3 3 0 16,2 0 106-16,1 0 18 0,0 0 3 0,3 0 1 15,-6 3-14-15,3 2-2 0,0 3-1 0,0 3 0 16,-3-3-31-16,-3 10-7 0,3-2-1 0,-3 5 0 15,0 1-25-15,-3 4-6 0,0-5-1 0,-3 8 0 16,3-2-12-16,-3 2-4 0,0-3 0 0,0 1 0 16,3-1-13-16,-3-2-3 0,-2 3-8 0,5-4 12 15,3-1-12-15,-3 4 0 0,3-8 0 0,0 1 0 16,3-6-51-16,-3 0-13 0,3 3-2 0,-3-2-1 16,5-4-156-16,1 1-31 0</inkml:trace>
  <inkml:trace contextRef="#ctx0" brushRef="#br0" timeOffset="57904.54">6116 2651 2419 0,'0'0'107'0,"-3"11"22"0,0-3-103 0,0 5-26 15,0 0 0-15,0 6 0 0,0 4 70 0,0 4 9 16,0-1 1-16,0 6 1 0,3 5 7 0,-3-2 0 15,3-1 1-15,0-2 0 0,-3-1-40 0,3 4-8 0,0-9-1 0,0 3-1 16,-3 1-16-16,3-1-3 0,0 2-1 0,0-2 0 16,-3 1-11-16,3-4-8 0,-3-2 12 15,3 2-12-15,-3-10 0 0,3 3-16 0,0-9 2 0,-3 4-944 16,3-7-189-16</inkml:trace>
  <inkml:trace contextRef="#ctx0" brushRef="#br0" timeOffset="58570.46">6717 2680 1094 0,'0'0'97'0,"0"0"-77"0,0 13-20 0,0 1 0 16,3-1 267-16,-3 5 49 0,0 6 11 0,-3 0 1 15,3 8-241-15,-3-6-49 0,0 6-10 0,3 2-1 16,0-2 12-16,-3 3 2 0,3-6 1 16,0 5 0-16,3-5-10 0,0 0-1 0,0 0-1 0,-3-2 0 15,0-1-14-15,0-2-4 0,0-5 0 16,3-3 0-16,3-3-2 0,-6-3-1 0,3-4 0 0,-3-6 0 15,0 0-20-15,0 0-4 0,3-8-1 0,6-3 0 16,-3-7-13-16,0-1-3 16,-3-5-1-16,0-2 0 0,0 2 15 0,3-10 3 0,-3-1 1 0,-3-2 0 15,-3-3-18-15,-3 1-3 0,0 2-1 0,-3-6 0 0,-3 9 28 16,0 2 8-16,0 8 0 0,0 3 0 0,0 5 51 0,3-2 17 16,6 10 3-16,-3-5 1 0,3 5-36 0,3 2-6 15,3 1-2-15,6 3 0 0,3 2-19 0,3 0-9 16,0 0 8-16,6 2-8 0,6 3 0 0,-1-2 0 15,1 2 0-15,0 1 0 16,3 2-24-16,-6 2-4 0,5-2-1 0,-5 5 0 0,-6-7 9 16,3 7 1-16,0 3 1 0,-4 0 0 0,-8-3 18 0,0 0 0 15,-6 3 0-15,0 3 0 0,-3-9 0 0,-3 6 0 16,-6 2 12-16,0-4-3 0,-2 2 1 0,-4-3 0 16,-6 0 0-16,0 0 0 0,3 1-10 0,-3-4 0 15,0 1 0-15,1-3 0 16,-1-3-120-16,6 3-25 0,3-8-6 0</inkml:trace>
  <inkml:trace contextRef="#ctx0" brushRef="#br0" timeOffset="58800.71">7375 2590 1497 0,'-6'6'133'0,"3"-6"-106"0,0 8-27 0,0-1 0 16,3 4 200-16,-6 2 36 0,-3 0 6 0,3 3 2 15,3 8-104-15,-6 0-20 0,-9 0-4 0,6 2 0 16,9 6-35-16,-5 0-6 0,-10 0-2 0,6 2 0 16,0-2-30-16,3-3-7 0,6 3 0 0,-6-1-1 15,-6-4-35-15,9-1 0 0,12-2 0 0,-6 0 0 16,-3-3 0-16,6-5 0 0,9 0 0 0,3-6 0 16,3-2-70-16,0 0-21 15,-1-8-4-15,7-5-789 0,3 0-157 0</inkml:trace>
  <inkml:trace contextRef="#ctx0" brushRef="#br0" timeOffset="59229.74">7500 2921 2289 0,'-18'0'101'0,"12"8"22"0,0-5-99 0,3 7-24 0,0-5 0 0,-3 1 0 15,-3 2 72-15,6 2 10 0,6 1 2 0,-3-1 0 16,-3 1-22-16,3 0-4 15,9-3-1-15,6 2 0 0,0-2-38 0,-3-3-8 0,-3 1-2 0,3-1 0 16,6-2-9-16,-4-3-16 0,-2-3 4 0,9 0 1 31,6-2-13-31,-6-3-2 0,-6 0-1 0,0-2 0 16,5 2-8-16,-2-6-1 0,-3-1-1 0,-3-1 0 16,-6 2-12-16,3 1-3 0,3-5 0 0,-6 2 0 0,-12 3 42 0,6 2 10 0,3 0 0 0,-3 3 0 15,-6 3 0-15,0 3 0 0,6 2 0 0,-3 2 0 16,0 6 28-16,-6-3 8 0,0 6 2 0,6 2 0 15,6 6-16-15,-3-3-3 0,-9 2-1 0,6 3 0 16,6 0-5-16,0 1-1 0,-3 4 0 0,-6-5 0 16,-9 0-12-16,15 9 0 0,9-4-9 0,0-2 9 15,-12 2-12-15,6 1 12 0,3-3-13 0,-3-1 5 16,-9 1 8-16,6 0 0 0,0 0 0 0,0-8 0 0,0 0 0 0,-3-3 8 16,-9 0-8-16,6 0 11 0,6-8 26 15,-9 3 6-15,-8-2 1 0,-1-1 0 0,6 0-25 16,-3-5-5-16,-9 3-1 0,0-6 0 0,3 3-13 0,7-2-16 15,2-1 3-15,-3-2 1 16,0-1-133-16,6-7-27 0,12 3-4 0</inkml:trace>
  <inkml:trace contextRef="#ctx0" brushRef="#br0" timeOffset="59472.71">7878 3016 1839 0,'15'3'81'0,"-9"5"18"0,-6-6-79 0,3 9-20 0,-3-6 0 16,3 6 0-16,6 0 96 0,-9-1 16 0,-3 3 4 16,3 9 0-16,6-7-16 0,-6 4-4 0,-3-1 0 0,3 4 0 15,0 1-29-15,-3-1-7 0,3-1 0 0,-6-3-1 16,3 1-16-16,3-1-3 0,3-2-1 0,0-3 0 16,-6 1-15-16,3-4-2 0,9 1-1 0,-3-6 0 15,-4 0-13-15,-2-5-8 0,6 0 10 0,3 0-10 16,3-2 0-16,-3-4 0 0,-3 1-13 0,3-5 4 15,6-1-109 1,-6-2-22-16,-6 0-4 0,3-6-1053 0</inkml:trace>
  <inkml:trace contextRef="#ctx0" brushRef="#br0" timeOffset="59606.16">7771 3223 1958 0,'9'0'174'0,"-3"2"-139"15,-6-2-35-15,6 3 0 0,5-3 100 0,1 0 12 16,0 0 4-16,3 0 0 0,3-3-59 0,3 1-11 15,3-6-2-15,2 2-1 16,-5-2-83-16,9 3-17 0,15-11-3 0,-4 6-1 0</inkml:trace>
  <inkml:trace contextRef="#ctx0" brushRef="#br0" timeOffset="60108.36">8533 2577 2188 0,'0'0'48'0,"0"0"11"0,0 0 1 0,6 3 1 0,-3 5-49 0,0 0-12 15,3 0 0-15,-3 5 0 0,-3 5 47 0,2 1 6 16,-2 2 2-16,3 11 0 0,-3-1 1 0,0 1 1 16,-3 3 0-16,1-4 0 0,-1 4 5 0,0-4 1 15,-3 1 0-15,3 0 0 0,-3-6-19 0,-3 1-4 16,0-1-1-16,3-2 0 0,0-3-22 0,0 1-4 15,0-9-1-15,3 3 0 16,0-6-53-16,0 1-11 0,6-3-3 0,-3-8-801 16,0 0-161-16</inkml:trace>
  <inkml:trace contextRef="#ctx0" brushRef="#br0" timeOffset="60792.5">9048 2836 1152 0,'-6'-13'51'0,"6"13"10"0,0 0-49 0,0 0-12 0,-6-5 0 16,6 5 0-16,-6 5 248 0,3-2 48 0,-3 2 8 0,3 3 3 16,0 3-162-16,0-1-32 0,0 3-6 0,0 3-2 15,0 3-38-15,0-3-8 0,3 2-2 0,0 3 0 16,0-5-48-16,3-3-9 0,0 3 0 0,3-2 0 16,6-4 0-16,0-2 0 0,-3 3 0 0,3-6 0 15,2-2-12-15,1-3 0 16,-3 0 0-16,3-3 0 0,0-2-1 0,-3-1-1 0,0 1 0 0,0-8 0 15,0 5-6-15,0-5-2 0,-1-1 0 0,-5 1 0 16,0 0 22-16,0 2 0 0,0 1 0 0,-3-1 0 16,0 6 0-16,-3-6 16 0,0 9-2 0,0 2-1 15,0 0-2-15,0 0-1 0,0 0 0 0,0 0 0 16,0 5-2-16,0 6 0 0,0 2 0 0,0 0 0 16,3 3-8-16,0 0 0 0,0 0 0 0,0 5 0 15,3 0 0-15,0 0 0 0,0 0 0 0,0 3-11 0,0 0 11 0,-3 0-8 16,0 2 8-16,0 1-8 0,-3-3-1 0,0-3 0 15,-6 2 0-15,3 1 0 0,-3-5 9 0,0-1 0 16,-6-4 10-16,3-1-10 0,-6-3 24 0,3 1 0 16,-3-6-1-16,1 3 0 0,-4-3-14 0,0-5-9 15,0 0 12-15,0 0-12 0,3-2 16 0,0-1-3 16,0-5-1-16,7 0 0 16,-1-5-147-16,3 0-29 0,6-16-7 0,15 5-1 0</inkml:trace>
  <inkml:trace contextRef="#ctx0" brushRef="#br0" timeOffset="60989.31">9455 3186 2354 0,'0'0'104'0,"0"10"22"0,0-10-101 0,3 5-25 0,0 6 0 0,0 0 0 15,0-6 68-15,0 3 9 0,0-5 2 0,-3 4 0 16,0-7-33-16,3 6-6 0,0 2-2 0,3-3 0 15,-6-5-38-15,3 5 0 0,3-2-12 0,-6-3 4 16,0 0-208 0,0 0-40-16,15 0-9 0,-3 0-2 0</inkml:trace>
  <inkml:trace contextRef="#ctx0" brushRef="#br0" timeOffset="61229.78">9726 3209 748 0,'0'0'33'0,"0"0"7"0,0 0-32 0,0 0-8 15,9 0 0-15,0 0 0 16,0 0 337-16,3 0 66 0,-3 3 13 0,6 0 2 0,0-3-274 0,0 0-54 16,2 0-11-16,1 0-3 0,0 0-76 0,0 0-12 15,0-3-4-15,0 3 0 16,-3 0-155-16,-1 3-30 0,-2-6-7 0,0 3 0 16,-3 0-36-16,0 0-8 0,-9 0 0 0,0 0-1 15,0 0 100-15,0 0 20 0,0 0 4 0,0 0 1 0,0 0 153 0,0 0 31 16,0 0 7-16,0 0 1 0,6-3 53 0,-6 3 11 15,0 0 3-15,6 0 0 0,0-8-41 0,3 6-8 16,-3-1-2-16,0 3-438 16,3 0-88-16</inkml:trace>
  <inkml:trace contextRef="#ctx0" brushRef="#br0" timeOffset="61712.78">10149 2916 806 0,'0'0'72'0,"0"0"-58"0,0 0-14 0,0 0 0 16,0 0 246-16,0 0 46 0,3 5 10 0,0 3 2 15,0-8-138-15,0 8-27 0,-3 0-6 0,3 2-1 16,0-2-44-16,0 3-10 0,0 0-2 0,3-1 0 16,0 1-40-16,0-1-9 0,3-4-2 0,2 1 0 15,1-1-40-15,0-1-8 0,3-5-1 0,3 0-1 16,0 0-51-16,0-8-11 0,0 3-1 0,2-6-1 15,4 1-11-15,-3-4-3 0,-3 1 0 16,3-3 0-16,-6-2 31 0,3 2 7 16,-7-3 1-16,-2 4 0 0,0-4 80 0,-3 1 16 0,0 4 3 0,-3 1 1 0,-3 0 29 0,-3 5 7 15,3 3 0-15,0 5 1 0,0 0 6 0,0 0 1 16,-9 0 0-16,6 8 0 0,-3 2-62 16,0 3-18-16,-3-2 8 0,6 5-8 0,-2 2 42 0,2 3 4 15,0 1 1-15,0 1 0 0,6 1-38 0,0 0-9 16,-3 0 0-16,0 2 0 0,3-2 0 0,-3 5 0 15,0-2 0-15,0-3 0 0,-3 2 8 0,3 0 0 16,-3 1 0-16,0-3 0 0,-3 0 1 0,0-1 0 16,-3-1 0-16,0-1 0 0,0-5 18 0,-3-1 3 0,0-1 1 15,-6-1 0-15,3-3-9 0,-3-2-2 0,-2-2 0 0,2 2 0 16,-3-3-20-16,3 0 0 0,-3-5 0 0,3 3 0 16,4-6 0-16,-1 3 0 0,0-5 0 0,3 0 0 15,0-1 14-15,6 1-2 0,3-6 0 0,0 6 0 31,3-8-86-31,3 2-18 0,6-2-3 0,0 3-699 0,3-4-140 0</inkml:trace>
  <inkml:trace contextRef="#ctx0" brushRef="#br0" timeOffset="61991.03">10572 3143 1785 0,'0'0'159'0,"0"0"-127"0,0 0-32 0,0 0 0 16,0 0 96-16,6 3 12 0,-6 0 4 0,3 2 0 0,-3-5 12 0,3 8 4 16,-3 2 0-16,3 1 0 0,-6 2-52 0,3 0-9 15,0 1-3-15,0 2 0 0,-3 2-20 0,0-2-4 16,0 0 0-16,0 2-1 0,0-4-19 0,0-1-3 16,3-3-1-16,-6 4 0 0,6-4-5 0,-3-2-2 15,3 0 0-15,0-3 0 16,0 1-109-16,0-6-23 0,0 0-4 0,0 0-1 15,0 0 0-15,0 0 0 0,9-6 0 0,-3 1 0 16,0 2-51-16,0-5-10 0,-1 1-3 0,-2 1 0 16,3 1-4-16,-3 0-2 0,0-3 0 0,0 2 0 0</inkml:trace>
  <inkml:trace contextRef="#ctx0" brushRef="#br0" timeOffset="62137.17">10444 3321 1497 0,'0'0'66'0,"6"0"14"0,3 0-64 0,2 2-16 0,1-2 0 0,3 0 0 16,-3 0 106-16,3 0 18 0,-3 0 3 0,3 0 1 16,-3 0-52-16,3-2-9 0,-4 2-3 0,4-6 0 15,0 1-116-15,-3 2-24 0,0-2-5 16</inkml:trace>
  <inkml:trace contextRef="#ctx0" brushRef="#br0" timeOffset="62291.75">10747 3283 230 0,'15'6'10'0,"-15"-6"2"0,0 0-12 0,0 0 0 16,6 5 0-16,0-5 0 0,3 0 336 0,-3 3 64 15,0-3 12-15,0 0 4 0,3 0-231 0,0 0-45 16,-3-3-10-16,0 3-2 0,5 0-102 0,-2-5-26 16,3 2 0-16,-3-5-644 15,0 0-133-15</inkml:trace>
  <inkml:trace contextRef="#ctx0" brushRef="#br0" timeOffset="62505.25">10985 3151 1324 0,'0'0'118'0,"0"0"-94"0,0 0-24 0,0 0 0 16,-3 8 145-16,3 0 25 0,-3 0 5 0,3 5 1 15,-3 0-39-15,3 1-7 0,0-1-2 0,0 5 0 16,0-2-51-16,0 3-10 0,0-1-3 0,0-2 0 15,-3 3-51-15,6-3-13 0,-3-3 0 0,3 0 0 16,-3 0 0-16,3-5 0 0,3 3 0 0,-3-6 0 31,-3-5-48-31,0 0-13 0,0 0-3 0,9-3-682 0,-3-2-137 0</inkml:trace>
  <inkml:trace contextRef="#ctx0" brushRef="#br0" timeOffset="62775.65">11075 2638 806 0,'3'10'72'0,"0"-7"-58"16,0 8-14-16,0-1 0 0,3 1 360 0,-1 5 68 16,1-3 15-16,6 8 2 0,-3-5-303 0,0 5-61 15,6 0-12-15,3 6-2 0,-6-6-30 0,3 3-5 16,3 2-2-16,-1 3 0 0,4-2 3 0,-6-1 1 15,-3 3 0-15,0-2 0 0,3-6-34 0,-6 5-17 16,-3-2 1-16,0 3 1 0,0-1 24 0,-6-2 5 16,-3 2 1-16,-6 1 0 0,3-3-15 0,-9 2 0 15,-6 3 0-15,-9-2 0 16,-2-9-24-16,-4 6-8 0,0-3-2 0,-9 3-799 16,-2-5-160-16</inkml:trace>
  <inkml:trace contextRef="#ctx0" brushRef="#br0" timeOffset="63568.84">5568 3609 1605 0,'0'0'71'0,"3"-3"15"0,0-2-69 0,0 5-17 16,-3 0 0-16,3-8 0 0,0 5 111 0,-3 3 18 16,0 0 4-16,0 0 1 0,0 0-7 0,0 0-2 15,0 0 0-15,0 6 0 0,0 2-46 0,-3 2-10 16,0 1-1-16,0 5-1 0,0 2-15 0,-3 3-4 15,3 3 0-15,-3-3 0 0,0 3-17 0,0-3-4 16,3 0-1-16,-3 1 0 0,3-1-10 0,3-3-3 16,0 1 0-16,3-3 0 0,0-3-13 0,0 3 0 15,0-3 8-15,3-2-8 0,-3-3 0 0,3-6 0 16,0 4 0-16,3-4 0 0,0 1-12 0,0-6-3 16,3 3 0-16,0-8 0 15,0 3-26-15,2-6-6 0,1 1-1 0,0-6 0 16,-3 0-124-16,6-5-24 0,-6 2-6 0,3-4-1 0</inkml:trace>
  <inkml:trace contextRef="#ctx0" brushRef="#br0" timeOffset="63779.81">5506 3776 1152 0,'0'0'51'0,"0"0"10"15,8-3-49-15,4-2-12 0,-3-1 0 0,3 1 0 16,0 0 140-16,0 2 24 0,-3-5 6 0,3 0 1 16,-3 0-38-16,3 3-7 0,-3 0-2 0,3 2 0 0,-7-2-40 0,4 2-9 15,0-5-2-15,0 3 0 16,-3 0-56-16,0-1-17 0,3 1 8 0,0-3-742 16,0 0-149-16</inkml:trace>
  <inkml:trace contextRef="#ctx0" brushRef="#br0" timeOffset="66029.73">8890 3347 288 0,'0'0'12'0,"0"0"4"0,0 0-16 0,0 0 0 15,0 0 0-15,0 0 0 0,0 0 299 0,-6 3 57 16,3 2 11-16,0 0 2 0,-3 1-191 0,3-1-38 16,-3 3-8-16,3 2-2 0,0-2-48 0,0 3-10 15,3 2-1-15,-3 0-1 0,3 1-25 0,0-1-5 16,0 0 0-16,0-2-1 0,0-1-12 0,3 1-3 16,-3-1 0-16,3 1 0 0,-3-3-11 0,0 0-2 15,6 0-1-15,-6 0 0 0,0-8 23 0,0 8 5 16,0-8 1-16,3 8 0 0,-3 2-23 0,0-10-4 15,0 0 0-15,0 8-1 0,0 3-11 0,0-1 0 16,3-4 0-16,-3-6 0 0,6 2 0 0,-3 3 0 16,3-2 0-16,0 2 0 0,3-5 0 0,3 3 0 0,3 0 0 15,-4-3 0-15,7 0 0 0,3 0 0 16,-3 0-11-16,3 0 11 0,3 0 0 0,-3 0-10 0,5 0 10 0,-2-3 0 16,0 6-9-16,3-3 9 0,0-3 0 0,-1 3-9 15,4 0 9-15,-3 3 0 0,6-1 0 0,-1 1 0 16,-2-3 0-16,6 0 0 0,-3 0 0 0,5 0 0 15,-5 0 0-15,0 3 0 0,2-1 0 0,-2 4 0 16,-3-6 0-16,3 5 9 0,-4-3-9 0,4 4 0 16,0-6 0-16,-3 5 0 0,2-2-10 0,1-1 10 15,0-2 0-15,0 3 0 0,-1-3 9 0,1 0-1 16,0 3-8-16,-3-1 0 0,-1 1 0 0,1-3 0 0,-3 0 0 16,0 0 0-16,0 0-11 0,-1 0 11 0,1 3 0 0,-3-1 0 15,0-2 0-15,0 3 0 0,-4 0 0 0,4-1 0 16,-3-2 0-16,0 0 0 0,0 3 0 0,-3 2 0 15,-1-5 0-15,1 3 10 0,0-1-10 0,-3 1 0 16,0-3 0-16,0 3 0 0,0-1 0 0,-3-2 0 16,0 0 0-16,-1 0 0 0,4 0 0 0,-6 0 0 15,3-2 0-15,-3 2 0 0,-3 0 8 0,3 0 0 16,-3 0 0-16,-6 0 0 0,0 0-8 0,0 0 8 16,0 0-8-16,0 0 8 0,0 0 0 0,0 0 0 15,0 0 0-15,0 0 0 0,0 0-8 0,0 0 0 16,0 0 0-16,0 0 0 0,0 0 0 0,0 0 0 15,0 0 0-15,0 0 0 0,0 0 12 0,0 0 0 16,3-6 0-16,0 1 0 0,3 5-12 0,0-8-17 16,0 0 4-16,0 0 1 0,0 0 3 0,0-2 1 0,3 4 0 0,-3-1 0 15,-4 1 8-15,4 1 0 0,-3 0 0 0,-3 5 0 16,6-6 0-16,-6 6 0 0,3-5 0 0,-3 5-8 16,3-8 8-16,3 0 0 0,-3 0 0 0,3 3 0 15,0-3 0-15,3 0 0 0,-6 0 0 0,6 0 0 16,-6-2 8-16,6-1-8 0,0 0 8 0,0 1-8 15,-3-1 18-15,3 1-1 0,0-1 0 0,-3 1 0 16,-4-1-29-16,1 6-7 0,3-6-1 0,-3 3 0 16,-3 0 20-16,0 3 0 0,0 5 0 0,0-8 0 15,-3 3 0-15,0-1 11 0,0 6-11 0,3 0 10 16,-3-5-35-16,-2 2-7 0,2 1-2 16,3 2-1191-16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6:28.060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16397 14631 633 0,'0'0'28'0,"-6"0"6"0,6 0-34 0,0 0 0 0,-6 0 0 15,6 0 0-15,-9 0 275 0,9 0 48 0,0 0 9 0,0 0 3 16,-3-7-263-16,3 1-52 0,0 6-10 0,3-2-2 16,-3 2-8-16,0 0 0 15,0 0 0-15,0 0 0 0,0 0 35 0,0 0 2 16,0 0 1-16,3 8 0 0,0 5 12 0,-3 0 2 16,0 6 1-16,-3 2 0 0,0 2-13 0,3 7-2 15,0 1-1-15,-3 6 0 0,0 0-13 0,3 8-2 16,0 0-1-16,-3 0 0 0,0 6-21 0,3-1 9 0,3 5-9 0,3 6 0 15,-3 3 0-15,0 2 0 0,0 0 0 0,3 3 0 16,0 2 0-16,0 3 0 0,-3 3-9 0,0-3 9 16,3 0 0-16,-3 0 0 0,-3 0 0 0,0 1 0 15,-3-7 11-15,3-1 4 0,-3-9 1 0,0-3 0 16,0-7 5-16,3-3 2 0,-3-8 0 0,0-5 0 16,0-3-23-16,3-3 0 0,0-7 0 0,0-3 0 15,3-6-36-15,0 3-6 0,0-7-1 0,-3-6 0 16,9 0-18-16,0 0-4 0,-3-6-1 0,2 4 0 15,1-9-13-15,0 1-2 16,-3-4-1-16,3-1-786 0</inkml:trace>
  <inkml:trace contextRef="#ctx0" brushRef="#br0" timeOffset="1597.59">16385 14475 1670 0,'0'0'74'0,"0"0"15"16,0 0-71-16,0 0-18 0,0 0 0 0,0 0 0 15,0 0 67-15,0 0 9 0,0 0 3 0,6 0 0 16,0-5-58-16,3 2-11 0,0 1-2 0,3-1-8 16,-4-2 0-16,4 2 0 0,3 1 0 0,0-1 0 15,3-2 0-15,0 2 0 0,0 3 0 0,6-3 0 0,2 3 0 0,1 0 0 16,-3 3 0-16,9 0 0 0,2 2 16 0,-2 0-3 16,-3-2-1-16,3 2 0 0,5 0-12 0,1 3 0 15,-3-2 0-15,-4-1 0 0,7 3 12 0,3-5-4 16,8-1-8-16,1 3 12 0,-9-5 8 0,8 3 0 15,4-6 1-15,-1 3 0 0,1 0-4 0,-3-2-1 16,5-3 0-16,4-1 0 0,-1 1 3 0,1 2 0 16,-4-2 0-16,-2 0 0 0,2-1-19 0,1 4-12 15,-6-4 1-15,2 1 1 0,4 5 21 0,-7 0 4 16,1-2 1-16,-3 2 0 0,-4 0 11 0,-2 0 2 0,0 2 1 16,-1-2 0-16,-2 0 7 0,0-2 2 0,-4-1 0 0,1 3 0 15,0-5-4-15,0 2-1 0,-4 0 0 0,1-2 0 16,-3 0-22-16,0 2-12 15,-4-2 12-15,1 0-12 0,-3-1 8 0,-3 1-8 0,-3 2 0 0,2-2 0 16,-5 2 0-16,0 1-9 0,-3 2-1 0,0-3 0 16,3 3 10-16,-3 0 0 0,-3 0 0 0,-3 0-8 15,6 0 8-15,-3 3 0 0,-3-1 10 0,2 1-10 16,1-3 19-16,0 3-3 0,-3-1 0 0,0 4 0 16,-6-6-4-16,6 2-2 0,3-2 0 0,-3 0 0 15,-6 0-10-15,0 0 12 0,0 0-12 0,0 0 12 16,0 0 4-16,0 0 0 0,0 0 1 0,0 0 0 15,0 6 1-15,0 1 0 0,-3 1 0 0,0 3 0 16,3-3-18-16,0 5 10 0,-3-2-10 0,0 2 8 16,0 3-8-16,3 0 0 0,0 0 0 0,0 5 0 15,3 0 0-15,0 0 0 0,6 6 0 0,-3-1 0 16,3 0 0-16,3 1-11 0,3 5 11 0,-3-3-12 0,0 3 12 16,2-1 0-16,-2 6 0 0,3 0 0 0,-3 0-15 15,0 0 3-15,0 0 0 0,-3 3 0 0,0 2 12 16,0 1 0-16,0 2 0 0,-3 2 0 0,0 1 0 0,-1-3 0 15,4 3 0-15,-3-1 0 0,-3 1 0 0,3 0 0 16,0-3 0-16,-3 5 0 0,0-3 0 0,0 4 13 16,0-6-2-16,3-3-1 0,-3 0 5 0,0 1 1 15,0-4 0-15,6 1 0 0,-6 0-5 0,3-3-1 16,-3 2 0-16,3-2 0 0,-3 6-10 0,3-1 12 0,-3-2-12 0,0 2 12 16,0-5-12-16,-3 8 8 0,0-5-8 0,0 8 8 15,0-1 0-15,0 3-8 0,-3 1 12 0,0-1-4 16,0-2 6-16,-3 2 1 0,3-3 0 0,0-2 0 15,0 0-3-15,0-5-1 0,0-5 0 0,0 4 0 16,0-7-3-16,3 0 0 0,-3-6 0 0,3 1 0 16,0-6-8-16,0-3 0 0,0 1 0 0,0-6-11 15,3 0-1-15,-3-2 0 0,0-1 0 0,0 1 0 16,-3-3 12-16,3 3-12 0,0-4 12 0,0 1-12 16,-3-2 12-16,0 2 0 0,3-3 0 0,-6 3 8 15,3-3-8-15,-3 0 12 0,0 3-4 0,0-2 0 16,3-4-8-16,-3 4 9 0,0-6-9 0,-3 5 10 15,3-2-10-15,-2 2 10 0,2-5-10 0,-3 0 10 16,-3 0-10-16,3 0 0 0,-6-3 9 0,3 1-9 16,-3-1 0-16,-3 3 0 0,0-5 0 0,-2 5 8 15,-4-6-8-15,0 4 0 0,-3-4 0 0,3 1 0 0,-2 2 0 0,-4-2 0 16,0 5 0-16,0-5 0 0,-2 2-10 0,-4 3 10 16,0-5-12-16,-3 2 12 0,1 1 0 0,-7-6 0 15,0 8 0-15,1-8 0 0,2 2-9 0,-3 1 9 16,1-3-13-16,-1-2 5 0,-2 2-4 0,-1 0-1 15,-3-3 0-15,1 3 0 0,2-5 13 0,-3 8 0 16,-2-3 0-16,-1 0 0 0,4-3 0 0,-7 9-14 16,-8-4 4-16,2 1 1 0,7 5 9 15,-4 0 0-15,7 0-9 0,-10 0 9 0,-2 0 0 16,2 0 0-16,6 0 0 0,-2 5 0 0,-7-5 0 0,10 0 0 16,5 0 0-16,-2 0 0 0,-1 3 0 0,4-3 0 0,-1 3 0 0,3-3 0 15,4 0 0-15,2 2 0 16,-3 4 0-16,7-6 0 0,2 5 0 0,3-2 0 15,3 2 0-15,4-5 0 0,2 0 0 0,3 5 0 0,0-2 0 0,0-1 0 16,3 1 0-16,4-3 0 0,2 0 0 0,0 5 0 16,3-5 0-16,0 3 0 0,3-3 0 0,-3 0 0 15,3 0-9-15,3 0-1 0,-3 0 0 0,6 0 0 16,0 0 10-16,0 0-12 0,-3 0 12 0,3 0-12 16,0 0 0-16,0 0-1 0,0 0 0 0,0 0 0 15,-3 5 5-15,3-5 8 0,0 0-13 0,0 0 5 16,0 0 8-16,0 0 0 0,0 0 0 0,0 0 0 15,0 0 0-15,0 0 0 0,9 0 0 0,-3 0 0 16,-6 0-17-16,6-8 1 0,0-5 1 16,0 0 0-16,0-6 15 0,-3-2 0 0,-6-3 0 0,3-2 10 15,0-6-10-15,0 3-11 0,-3-3 3 0,0-5 0 16,0 6 8-16,-3-7-8 0,3-4 8 0,-3 2-8 0,3-5-11 0,0 1-1 16,-3-9-1-16,3 5 0 31,-3-2-29-31,6 2-6 0,0-5 0 0,0 0-1 0,3-2-143 0,0 2-28 0</inkml:trace>
  <inkml:trace contextRef="#ctx0" brushRef="#br0" timeOffset="2647.93">17677 16960 1792 0,'-15'18'80'0,"12"-12"16"0,6 2-77 0,-3-8-19 0,-3 7 0 0,3-7 0 15,9 0 8-15,0 6-8 0,-9-6 12 0,9 0-12 32,3-6-28-32,-1 6-12 0,-2-2-2 0,0-3-1 15,-3 5 11-15,3-6 3 0,6 6 0 0,0-2 0 0,-6 2 29 0,3 2 0 0,3-2-8 0,0 6 8 16,-1-4 28-16,4 3 9 0,3-5 2 0,0 8 0 15,3-2-3-15,3-1 0 0,2 3 0 0,7-3 0 16,3-2-28-16,5-3-8 0,1 0 0 0,0-3 0 16,2-5-32-16,1-2-8 0,3 2-2 15</inkml:trace>
  <inkml:trace contextRef="#ctx0" brushRef="#br0" timeOffset="4132.68">17680 17013 748 0,'0'0'67'0,"0"0"-54"0,0 0-13 0,0 0 0 15,0 0 88-15,6 5 16 0,6-2 2 0,-1-3 1 16,1 2-41-16,0-2-8 0,0 0-2 0,6-2 0 16,0 2-20-16,0 0-5 0,-3 5-1 15,5-5 0-15,4 0 24 0,0 5 5 16,0 1 1-16,6-4 0 0,-4 6-14 0,7-5-2 0,0-1-1 0,6 4 0 15,-4-1-27-15,1-2-4 0,-3-6-2 0,3 3 0 32,-4 3-36-32,1-3-7 0,-3 0-2 0,0-3-492 0,-1-2-98 0</inkml:trace>
  <inkml:trace contextRef="#ctx0" brushRef="#br0" timeOffset="10248.79">24853 847 864 0,'0'-6'76'0,"0"-2"-60"0,3 3-16 0,-3 0 0 15,0 2 96-15,9-2 17 0,-3-3 3 0,-3 3 1 16,3-3-65-16,0 8-14 0,3-6-2 0,0-1-1 15,0 7-35-15,-6-6 0 0,3 6 0 0,-3-5 0 16,9 2 10-16,-4 3-10 0,4 0 8 0,-3-5-8 16,0 5 8-16,3-5-8 0,-3 5 0 0,0 0 8 15,0 0 0-15,-6 0 0 0,6 0 0 0,0 0 0 16,-6 0 16-16,6 0 4 0,-3 5 0 0,-3-5 0 16,-3 0-36-16,3 5-8 0,3 3 0 0,-4-2-1 15,-2-6 17-15,0 7 0 0,0-7 0 0,6 8 9 0,-3 3 3 16,-3-8 0-16,0 7 0 0,6-7 0 0,-3 7-12 0,-3-7 0 15,0-3 0-15,3 11-11 0,-3-3 11 0,0-3 12 16,6 0-2-16,-6 3-1 0,-6 0 11 0,6 3 1 16,0 2 1-16,0-5 0 0,-3 5 2 0,0 0 1 15,-3 1 0-15,6-4 0 0,0 3-3 0,-3 1-1 16,-3-1 0-16,6 0 0 0,0 3-21 0,0 0 8 16,-2-3-8-16,-4 8 0 0,6-8 0 0,0 6 8 15,-6-6-8-15,0 6 0 0,3 2 0 16,-3-8 0-16,0 6 0 0,-3-6 8 0,-6 8 2 0,3-3 1 0,3 1 0 15,3 2 0-15,-9 0 6 0,6 3 2 0,3-3 0 16,-3 3 0-16,1 3-7 0,-1-6-2 16,0 3 0-16,6 2 0 0,-3-5 0 0,6 3 0 15,0-3 0-15,0 0 0 0,0 6-10 0,6-3 0 16,-3-6 0-16,6 3 0 0,-3-2 8 0,0-3-8 16,2 2 8-16,1 1-8 0,-6-6 8 0,6 3-8 0,6-3 0 0,-9 3 8 15,3-8-8-15,3 5 0 0,-3-8 0 0,0 3 0 16,0-2 15-16,3-1-3 0,-6 3 0 0,0-8 0 15,2 0-12-15,1 0 0 0,0 0 0 0,0-5 0 16,-6-1 0-16,9 4 0 0,-12 2 0 0,6-6 0 16,-3 4 9-16,3-4-1 0,-3 1 0 0,-3 5 0 15,0 0-8-15,0-8 0 0,0 3 0 0,0-3 0 16,0-3 0-16,-3 3 0 0,-3 0 0 0,6 3 0 16,-3 0 0-16,-3 0 0 0,3 2 0 0,-6-5 0 15,9 5 0-15,-9 1 0 0,3-4 0 0,0 4 0 16,-3 2 0-16,1 0 0 0,-4 0 0 0,3 2-11 0,3 4 11 15,-3-1-8-15,0-2 8 0,0 5-8 0,-3 2 8 16,0-5 0-16,6 3 0 0,-3 6 0 16,6-6 0-16,-3 2-10 0,6 3 10 0,0 3-10 15,0-2 10-15,-3 1 0 0,0 7 0 0,-3-4 0 0,15-2 0 0,-9 8 0 16,-9-6 0-16,9 3 0 0,0 3 0 0,6 3 0 16,-6-3 0-16,-6-1 0 0,6 4 0 0,0 5 0 15,-8-11 0-15,8 10 0 0,-3-4 0 0,0 5 0 16,-3-6 0-16,6 6 0 0,0-6 0 0,-3 6 0 0,-3-5 0 15,6-1 0-15,-3 0 0 0,-3 1 0 0,6-6 0 0,0 3 0 16,-3-11 8-16,-6 6 4 0,9-3 1 0,-9-1 0 16,9 1 19-16,-3 3 3 0,-6-6 1 0,0 0 0 15,0 0-13-15,6-5-3 16,-6 0 0-16,6 0 0 0,-6 0-6 0,0-2-2 16,0 1 0-16,1-1 0 0,-4 2 23 0,3-8 4 0,3 0 1 0,-9 2 0 15,6 1-29-15,-3 0-11 0,-3-3 8 0,0 0-8 16,-6-3 0-16,7 3-14 15,-10 0 2-15,0 0 0 16,0 0-120-16,0 0-23 0,-2 0-5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4:01.4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826 2614 1324 0,'9'-5'118'0,"3"0"-94"16,0 2-24-16,0-2 0 15,3 5 23-15,6-6 0 0,0 4 0 0,-1 2 0 16,4 0-7-16,6 0-2 0,0-3 0 0,5 0 0 0,7 3 1 0,3 0 0 15,5-2 0-15,16-1 0 0,-4 0 0 0,1 1 0 16,5-4 0-16,7 4 0 0,5-3-3 0,0 2-1 16,-2-2 0-16,5 5 0 0,-2-6-11 0,5 4 12 15,0-1-12-15,1 0 12 0,-4 3-1 0,3 0 0 16,4-8 0-16,-1 6 0 0,-3-1 9 0,0-2 3 16,-2 0 0-16,2-3 0 0,3 2-2 0,-5 4 0 15,-1-9 0-15,-6 3 0 0,-2 3 6 0,2 0 1 16,-2 2 0-16,-4-5 0 0,-2 3 3 0,-4-1 1 15,-8 1 0-15,2-3 0 0,1 3 1 0,-7 2 1 0,1-2 0 16,-7 2 0-16,1 3-7 0,-3-2-2 0,-4 2 0 0,-2 0 0 16,-3 2-14-16,-6-4-3 0,-1-1-8 0,-2 3 12 15,-3 0-12-15,0 0 11 0,-3-8-11 16,-4 8 10-16,-2-3-20 0,-3 3-4 0,-3-2-1 0,0 2-657 16,-3 0-131-16</inkml:trace>
  <inkml:trace contextRef="#ctx0" brushRef="#br0" timeOffset="2875">6863 2238 633 0,'-9'6'56'0,"9"-6"-44"0,0 0-12 0,0 0 0 0,-6 2 63 0,0 1 10 15,0 0 3-15,6-3 0 0,0 0-44 0,0 0-9 16,0 0-2-16,0 0 0 0,0 0-12 0,9 0-9 15,3 5 12-15,-3-5-12 0,3 0 20 0,3 0-4 16,-3 0 0-16,5 0 0 0,1 0 7 0,3 0 1 16,-3 0 0-16,3 0 0 0,9 0 12 0,-4 3 4 15,-2-3 0-15,6 0 0 0,3 0-9 0,5 0-2 16,1 0 0-16,-3 2 0 0,2 1-11 0,1 2-2 0,6-2-1 16,-1-1 0-16,1-2 18 0,6 3 4 0,8 8 1 15,-2-9 0-15,-1 4-38 0,1 2 0 0,-1 2 0 0,7-7 0 16,8 7 0-16,-2-7 9 0,-13 2-9 0,4 3 10 15,2 3-10-15,1-11 0 0,-1 2 0 0,1 1 8 16,-1 0 0-16,4 2 0 0,-4-2 0 0,-2-1 0 16,0 1 5-16,-4 2 1 0,1-5 0 0,-1 0 0 15,4-8-2-15,-1 8-1 0,-2 0 0 0,-4 0 0 16,-2-2-2-16,0-1 0 0,-1-2 0 0,-2-1 0 16,-7 4 10-16,4-6 1 0,3 3 1 0,-10 5 0 15,1-8 14-15,-3 5 2 0,-3 0 1 0,-7 3 0 16,1-8-4-16,-6 6-1 0,0-1 0 0,0 3 0 15,-6 0-9-15,-1-5-3 0,-2 5 0 0,-3-3 0 16,3 3-9-16,-6-2-3 0,-6 2 0 0,0 0 0 16,0 0-1-16,0 0 0 0,0 0 0 0,0 0 0 0,0 0-8 15,0 0 12-15,0 0-12 0,0 0 12 0,0 0-12 0,-6 2-12 16,0-2 2-16,0 0 1 16,-3 3-107-16,3-3-22 0,0 0-4 0</inkml:trace>
  <inkml:trace contextRef="#ctx0" brushRef="#br0" timeOffset="4371.42">12036 2455 1382 0,'3'-13'61'0,"3"10"13"0,-6-4-59 0,6 1-15 0,0-2 0 16,3 3 0-16,0-3 74 0,6 3 12 16,0-6 2-16,8 3 1 0,7 3-72 0,3-3-17 0,3 0 0 0,5 3 0 15,1-8 0-15,9 5 0 0,-1-3 0 0,4 3 0 16,8-5 0-16,7 0 0 0,-4-1-8 0,4 9 8 16,2-5 0-16,1 2 0 0,2 0 0 0,0-3 0 15,4 1 20-15,-4 4 8 0,-2-7 3 0,2 5 0 16,0 3-20-16,4-1-11 0,-4 1 12 0,-2 3-12 15,-1-4 25-15,-5 1-1 0,-1 2-1 0,-2-2 0 16,5 0 9-16,-8 2 3 0,-4 0 0 0,-5 3 0 16,-1-2-35-16,-5 2 0 0,-3 2-12 0,-7-2 3 15,1 0 9-15,0 0 8 0,-6 0-8 0,-7 3 11 16,1 0-62 0,-6 2-12-16,0 0-2 0</inkml:trace>
  <inkml:trace contextRef="#ctx0" brushRef="#br0" timeOffset="5471.85">17855 2283 864 0,'-3'-10'76'0,"-3"7"-60"0,6 3-16 0,-9 0 0 16,3 0 66-16,1 3 10 0,-7-3 3 0,9 0 0 15,3 0-59-15,0 0-11 0,-6 2-9 0,6-2 12 16,0 0 4-16,0 0 2 0,6 8 0 0,0-2 0 0,0-6-18 16,5 0 0-16,1 5 0 0,3-5 0 15,3 0 28-15,3 3 3 0,3 2 0 0,0-2 0 0,8-6 25 16,1 3 6-16,6 0 1 0,2 0 0 0,4-5-10 0,0 5-1 15,2 0-1-15,-2-3 0 0,3 0-3 0,2 1-1 16,10 2 0-16,-1-6 0 0,4 1-6 0,2 2-1 16,1 3 0-16,2-2 0 0,7-1-19 0,5-2-4 15,3 2-1-15,4 1 0 0,-1-1 1 0,6-2 0 16,6-1 0-16,1 4 0 0,2-6-5 0,3 5-2 16,9 0 0-16,0-2 0 0,0 3-2 0,3-4 0 15,10 6 0-15,-4-8 0 0,0 8 1 0,0 0 0 16,6 0 0-16,0 0 0 0,-3 0-9 0,0 3 0 15,3-6-12-15,-3 6 12 0,3-3 0 0,-6 5 0 16,-3-5 0-16,0 0 0 0,6 0 0 0,-6 0 0 16,-3 3 0-16,3-3 0 0,3-3 0 0,-3 3 8 0,-15 0-8 15,12 0 12-15,-2 0-12 0,-4 0 0 0,-6 0 0 16,-3 3 0-16,0-3 0 0,-6 0 0 0,1-3-8 0,-7 3 8 16,-12 0 0-16,4 0 0 0,-1 0 0 0,-2 0 0 15,-4 0 0-15,-12 0 0 0,-2 0 10 0,-3-5-10 16,-7 2 0-16,-5 3 0 0,-9-2 0 0,-1 2 0 15,-5 0 0-15,0-3 0 0,-18 3 0 0,6 0 0 16,-7 0 0-16,1 0 0 0,-3 0 0 0,-3 0 0 31,-6 0-28-31,0 0 0 0,0 0 0 0,3 5-633 0,-3 3-127 0</inkml:trace>
  <inkml:trace contextRef="#ctx0" brushRef="#br0" timeOffset="19549.66">16221 14684 1170 0,'0'0'52'0,"0"0"10"0,0 0-50 0,0 0-12 0,0 0 0 0,9-2 0 16,-3 2 60-16,6 0 10 0,-3-3 2 0,6 0 0 15,3-2 29-15,-1 3 7 0,7-4 0 0,0 1 1 0,3 0-33 0,3-1-8 16,2 1 0-16,1 0-1 0,0-1-11 0,6 1-3 16,5 0 0-16,1 2 0 0,-3-5-35 0,2 3-7 15,1 2-2-15,-1-2 0 0,-2 5-9 0,-3-3 0 16,0 3 0-16,-1 0 0 0,1-2 0 0,-6 2 15 15,-10 0-3-15,4 0 0 0,6 0-1 0,-6 0-1 16,-9 0 0-16,-3 0 0 0,-1 0-2 0,-2 0 0 16,0 0 0-16,-12 0 0 0,-6 0 13 0,6 0 3 15,6 0 0-15,-6 0 0 0,-6 0-2 0,0 0 0 16,6 0 0-16,0 0 0 0,-6 0-14 0,-3 0-8 16,1 0 10-16,2 0-10 0,6 0 8 0,-6 0-8 15,-3-3 0-15,0 3 0 0,9 0-8 0,0 0-8 16,-6 0-2-16,0 0 0 15,-3 0-146-15,6 0-28 0,-9-3-7 0,-3 1-1 0</inkml:trace>
  <inkml:trace contextRef="#ctx0" brushRef="#br0" timeOffset="24064.45">16304 14756 882 0,'0'0'39'0,"0"0"8"0,0 0-38 0,0 0-9 0,0 0 0 0,15 2 0 16,0-2 74-16,-3 3 13 0,0-6 2 0,3 1 1 16,-3 2-18-16,3-5-3 0,0 2-1 0,2 0 0 15,4 1-24-15,0-4-4 0,3 1-2 0,3 2 0 16,-3-2-28-16,5 0-10 0,1-1 0 0,3 1 9 15,-6 0-9-15,5 0 0 0,4-3 0 0,-3 5 8 16,-3-2-8-16,-4 2 0 0,1 0 0 0,0 1 0 0,-6-1 0 16,-3 1 0-16,-3 2 0 0,-1 0 0 0,1 0-8 15,-3 0 8-15,-12 0-10 0,0 0 10 16,12 0 0-16,-12 0 0 0,0 0 11 0,0 0-3 0,0 0 35 0,0 0 7 16,0 0 2-16,0 0 0 0,-6 0-24 0,6 0-4 15,0 0 0-15,-6 0-1 0,-3 0-11 0,-3 0-1 16,3 0-1-16,3 0 0 0,-2 0-10 0,-4 0-17 15,-3 0 4-15,6 0 1 16,0 0-46-16,-3 0-9 0,-6 0-1 0,3 0-694 0</inkml:trace>
  <inkml:trace contextRef="#ctx0" brushRef="#br0" timeOffset="27721.3">16307 11292 1119 0,'0'0'24'0,"0"0"6"0,0 0 1 0,0 0 1 0,6-2-32 0,3 2 0 0,3-3 0 0,3 0 0 16,0-2 28-16,3 0 0 0,0 0 0 0,6-1 0 15,-1 1 55-15,7-3 10 0,0 0 3 0,9 0 0 16,5 3-52-16,4-3-9 0,-6 0-3 0,5 0 0 16,1 0 0-16,2 3 0 0,-5-3 0 0,0 3 0 15,-7-1-32-15,-2 1-17 0,3 2 1 0</inkml:trace>
  <inkml:trace contextRef="#ctx0" brushRef="#br0" timeOffset="28521.9">15298 10605 1440 0,'0'0'128'0,"0"0"-103"0,0 0-25 0,0 5 0 0,0 3 52 16,0 2 6-16,-3 6 1 0,0 0 0 0,3 5-11 0,0 0-1 15,-3 3-1-15,3 3 0 0,-2-1 6 0,2 3 0 16,-3 0 1-16,3 3 0 16,-3-3-22-16,3 3-5 0,0-3-1 0,0 0 0 0,0 0-15 0,0-2-10 15,0-3 12-15,0-1-12 0,0 1 8 0,0-5-8 16,-3-1 0-16,3-5 0 0,-3 3 11 0,3-5-11 15,-3-1 10-15,0-2-10 0,0-2 13 0,3-6-3 16,0 0-1-16,0 0 0 0,0 0 4 0,3-6 1 16,0-4 0-16,3-1 0 0,0-2-14 0,2-3 0 0,1-2 0 0,3-4 0 31,3-1-28-31,0 1-6 0,3-4-1 0,-6 5 0 16,6 0-12-16,-3 0-2 0,-1 2-1 0,1 3 0 0,0 3 34 0,0 0 8 0,-3 5 8 0,-3 0-13 15,6 2 13-15,-3 4 0 0,-3 2 0 16,3 2 10-16,-4 1 2 0,-2 2 1 0,0 3 0 15,3 3 0-15,-6 0 2 0,0 2 0 0,0 0 0 0,0 3 0 16,-3 0 2-16,0 2 1 0,0 1 0 0,0-1 0 16,0 1 2-16,3-1 0 0,-6 1 0 0,6-3 0 15,0 0-9-15,0-1-2 0,0 1 0 0,3-2 0 16,0-1-9-16,0-3 0 0,0 1 9 0,0 0-9 16,3-1 0-16,0-2 0 0,0-8-12 0,3 0 4 15,-3 3-161-15,-1-6-32 0,13-13-7 0,-9 3 0 16</inkml:trace>
  <inkml:trace contextRef="#ctx0" brushRef="#br0" timeOffset="28637.76">15697 11033 864 0,'0'0'76'0,"0"0"-60"16,0 0-16-16,0 0 0 0,0 0 14 0,0 0 0 15,6-3 0-15</inkml:trace>
  <inkml:trace contextRef="#ctx0" brushRef="#br0" timeOffset="29455.29">15736 11068 1400 0,'-6'-14'62'0,"6"14"13"0,0 0-60 0,0-5-15 16,3 0 0-16,0 2 0 0,0-2 0 0,3-1 0 16,0 4 0-16,0-1 0 0,3 3 43 0,-3 0 9 15,-6 0 1-15,6 5 1 0,0 1 51 0,0 2 11 16,-1 2 1-16,-2 4 1 0,0 1-41 0,-3 7-8 15,-3-1-1-15,0 5-1 0,-2 1-44 0,2 4-9 16,-3 1-2-16,0 0 0 0,-3 2-12 0,0-2 0 16,3-3 0-16,0 3-1020 0</inkml:trace>
  <inkml:trace contextRef="#ctx0" brushRef="#br0" timeOffset="30943.62">15060 8276 1566 0,'0'0'34'0,"0"0"7"0,0-5 2 0,3-6 1 0,0 1-35 0,0-1-9 15,0 3 0-15,0 0 0 0,-3 0 56 0,0 0 8 16,0-2 3-16,0 2 0 0,-6 3 22 0,3-1 5 16,0 4 1-16,0 2 0 0,-3-3-35 0,-3 0-8 0,0 3 0 0,1 3-1 15,-1 2-12-15,-3 1-3 0,0-1 0 0,-3 3 0 16,-3 2-8-16,0 4-1 0,0-1-1 0,3 5 0 16,-2-2-13-16,2 0-2 0,0 3-1 0,3-3 0 15,3-1-10-15,0 1 0 0,6-3 0 0,0 1 0 16,0-4 0-16,6 1 0 0,3-1 0 0,0-2 0 15,6 0-32-15,0 0-8 0,3-2-1 0,3-1-1 16,2 0 6-16,-2 0 2 0,3 1 0 0,-3-1 0 16,0 3 18-16,0-3 4 0,0 1 1 0,-1 1 0 0,-5-1 11 15,3 2 0-15,0 0 0 0,-6 0 0 0,0-3 0 0,0 3 0 16,-3 0 0-16,-3 0 0 0,0-3 21 0,-3 3 0 16,-3 0 0-16,0 2 0 0,-3 1 9 0,-3 0 2 15,0-1 0-15,-6 3 0 0,3-2-14 0,-3 2-2 16,-3-2-1-16,-2-1 0 0,2 1-7 0,-3 2-8 15,0-2 11-15,0-1-11 0,3-2 0 0,4-2-22 16,-1-1 3-16,3-2-726 16,6-1-146-16</inkml:trace>
  <inkml:trace contextRef="#ctx0" brushRef="#br0" timeOffset="31264.27">15301 8472 403 0,'0'0'36'0,"0"0"-36"0,0 0 0 0,0 0 0 15,0 0 344-15,-3 5 61 0,0 3 13 0,0-3 2 16,3-5-232-16,3 8-48 0,0 3-8 0,-3-3-3 16,3 5-29-16,0-2-5 0,0-3-2 0,0 5 0 15,0 0-45-15,-3 3-10 0,3-3-2 0,0 3 0 16,-3 0-6-16,3 0-2 0,-3 0 0 0,3 0 0 0,-6 0-41 0,3-3-9 16,0-3-2-16,0 4 0 15,0-4-166-15,0 1-34 0</inkml:trace>
  <inkml:trace contextRef="#ctx0" brushRef="#br0" timeOffset="32587.03">17480 7321 1551 0,'-3'0'34'0,"3"0"7"0,0 0 2 0,0 0 1 0,0 0-36 0,0 0-8 16,0 0 0-16,0 0 0 0,0 0 72 0,0 0 13 16,0 0 3-16,0 0 0 0,0 0-8 0,0 0-2 15,-6 3 0-15,3-3 0 0,-3 2-42 0,0 1-9 16,-3 0-2-16,-2-1 0 0,-1 4-9 0,-3-1-3 15,0 0 0-15,-6 0 0 0,-3 1-13 0,0-1 0 16,1 0 0-16,-4 3 0 0,-3 0-12 0,3 0-6 16,3-3-1-16,4 1 0 15,2-1-113-15,0-2-24 0</inkml:trace>
  <inkml:trace contextRef="#ctx0" brushRef="#br0" timeOffset="32794.86">17159 7340 1785 0,'-21'2'79'0,"12"3"17"0,3-2-77 0,0 2-19 0,3-5 0 0,-6 8 0 16,0-2 67-16,0-1 9 0,6 3 3 0,-6-3 0 16,0 3-3-16,7-3-1 0,2-5 0 0,0 8 0 0,0 0-50 0,2-2-9 15,-2 2-3-15,6-1 0 0,0-1-23 0,0-1-5 16,-6-5-1-16,9 8 0 15,6-3-159-15,0 1-32 0</inkml:trace>
  <inkml:trace contextRef="#ctx0" brushRef="#br0" timeOffset="33074.28">17534 7676 864 0,'0'0'76'0,"0"0"-60"15,0 0-16-15,0 0 0 0,3 5 261 0,-3-5 50 0,0 0 9 0,0 0 3 16,0 0-210-16,0 0-41 0,-3 5-9 0,-3-2-2 16,0 2-21-16,0-2-5 0,0-3-1 0,0 0 0 15,-6 2-34-15,3 1 0 0,-3-3 0 0,0 5 0 16,-2 3 10-16,-4-2 2 0,-3-1 0 0,0 3 0 15,0 0-12-15,-3-3-16 0,-5 3 4 0,2-3 1 16,0 3 11-16,3-3-12 0,-6 3 12 0,10-2-703 16,2-4-133-16</inkml:trace>
  <inkml:trace contextRef="#ctx0" brushRef="#br0" timeOffset="33270.04">17192 7705 1267 0,'-24'10'112'0,"21"-4"-89"16,-3-4-23-16,0 3 0 0,-9 1 151 0,3 2 25 15,3 0 6-15,0 0 1 0,-3 2-67 0,3 1-12 16,3 2-4-16,0-2 0 0,3 2-47 0,3-3-9 16,-3 4-3-16,6-4 0 15,6-2-57-15,-3 3-12 0,-3-3-3 0,6 0-671 16,0 0-134-16</inkml:trace>
  <inkml:trace contextRef="#ctx0" brushRef="#br0" timeOffset="33552.55">17477 8117 345 0,'0'0'31'0,"-3"3"-31"0,0 2 0 0,3-5 0 16,0 0 352-16,-3 8 64 0,-3-2 12 0,3-1 4 16,3 0-289-16,-3 0-58 0,-3 1-11 0,-2-4-2 15,2 1 4-15,0 0 0 0,6-3 1 0,-6 2 0 16,-6 1-46-16,3 0-10 0,0-1-1 0,-3-2-1 16,0 0-19-16,-3 0 8 0,0 0-8 0,-3 0 0 0,1 0 0 15,-4 0 0-15,-6 3 0 0,0 0 0 0,0-1 0 16,1 1 0-16,-1 2 0 0,3 0 0 15,3-2-34-15,0 0-1 0,3-1 0 0,4 1-1041 16</inkml:trace>
  <inkml:trace contextRef="#ctx0" brushRef="#br0" timeOffset="33965.24">17385 8541 2239 0,'0'0'99'0,"0"0"21"16,-6 0-96-16,6 0-24 0,0 0 0 0,0 0 0 16,0 0 44-16,0 0 4 0,-6-3 0 0,0 3 1 15,6 0-5-15,-6-3 0 0,-3 1-1 0,3-1 0 16,-3 1-29-16,3-1-6 0,0 0 0 0,-2 1-8 15,-4 2 0-15,0 2 0 0,-3 1 0 0,-6 0 0 0,0-1-10 0,0 6-2 16,9-3-1-16,-5 3 0 0,-4 0-1 16,3-2 0-16,6 2 0 0,0-1-730 15,-6-1-147-15</inkml:trace>
  <inkml:trace contextRef="#ctx0" brushRef="#br0" timeOffset="34187.35">17123 8504 691 0,'-24'0'30'0,"18"2"7"0,0-2-29 0,0 6-8 16,0-6 0-16,0 2 0 0,-2 1 396 0,2 0 77 16,6-3 16-16,-9 5 3 0,0 3-333 0,3 0-67 15,0 0-14-15,3 0-2 0,-3 2-43 0,3 1-8 16,0 2-1-16,3-2-1 0,3 2-36 0,-3-5-7 0,0 5-2 15,6-5 0 1,6 3-107-16,-3-6-22 0,3 0-4 0,2-2-906 0</inkml:trace>
  <inkml:trace contextRef="#ctx0" brushRef="#br0" timeOffset="36822.87">16147 4667 982 0,'-6'0'21'0,"6"0"5"0,-6 0 1 0,0 0 1 0,6 0-28 0,0 0 0 0,-3 0 0 0,3 0 0 15,0 0 83-15,0 0 10 0,0 0 3 0,0 0 0 16,0 0-56-16,3 8-12 0,-3-3-1 0,3 6-1 16,0 0 30-16,0 2 7 0,0 3 1 0,0 0 0 15,-3 5-16-15,0 3-2 0,0-1-1 0,0 7 0 0,-3-4-21 16,3 6-4-16,-6 5 0 0,3 0-1 0,0 3-11 16,-3 2-8-16,3 0 12 0,-3 1-12 0,3-1 0 15,0 0 0-15,0 1 0 0,3 1 0 0,-3 1 12 0,3 0-2 16,0 3 0-16,0 0 0 0,0-3-10 0,0 0 0 15,0-3 0-15,0 3 0 0,0-3 0 0,0 3 0 16,-3 0 0-16,-3 0 0 0,3 3 0 0,-3-8 8 16,3-1-8-16,-3 1 8 0,0-3-8 0,0-3-17 15,-3 1 4-15,6-3 1 0,-2-1 35 0,-1-2 7 16,0 0 2-16,3 3 0 0,0 0-17 0,0-6-3 16,0 1-1-16,0-3 0 0,3 0-11 0,0-1 10 15,-3-2-10-15,3 1 10 0,3-4-10 0,-3 1 0 16,3-3 9-16,-3-1-9 0,-3-1 0 0,3-1 0 15,0-3 0-15,0 4 0 0,-3-4 8 0,0 1-8 0,0-3 10 16,3 2-10-16,-3-2 14 0,0 3-3 0,0-3-1 0,0 2 0 16,0-2-10-16,0-2 0 0,3 2 0 0,-3-3 0 15,3 3 22-15,0-3 6 0,3 0 0 0,-3 1 1 32,0-6-46-32,6 5-10 0,-3-2-1 0,0-1-1 0,3 1 29 0,-6-3 10 0,3 5 0 0,-3-5 0 15,6 3-10-15,-3 0 0 0,-3-3 0 0,6 5 0 16,-3-3 0-16,3 1 0 0,0 2 0 0,-6-5 8 15,6 3-8-15,-4 2 0 0,7-2 0 0,-3 2 0 16,0 1 0-16,3-4 0 0,0 1 0 0,3-3 0 16,0 0 0-16,0 0 0 0,3-3 0 0,3 1 0 15,2-4 0-15,1 1 0 0,0-3 0 0,3 3 0 0,6-3 0 16,-3 0 0-16,-1-3 0 0,1 6 0 0,6-3 0 0,-6 3 0 16,-1-3 0-16,-2 0 0 0,0 3 0 0,3-1 0 15,3 1 0-15,-4 0 0 0,-2-1-17 0,6 1 4 16,-3 3 1-16,5-1 0 0,-2-2 12 0,0 2 16 15,0-2-3-15,-3 2-1 0,2 0-12 0,-2-2 0 16,-3 2 0-16,3-2 0 0,2 2 0 0,-5 1 0 16,0-3 0-16,-3 2 0 0,3-5 0 0,-3 5 0 15,-4-2 0-15,1 0 0 0,-3 2 0 0,0 0 0 16,0-2 0-16,0 2 0 0,-9 1 8 0,6 2-8 16,-3-3 0-16,0 3 0 0,-9 0 20 0,0 0-3 15,0 0 0-15,0 0 0 0,0 0 13 0,0 0 2 16,0 0 1-16,0 0 0 0,0 0 0 0,0 0 0 15,-6-2 0-15,3-1 0 0,3 3-17 0,0 0-4 16,-6-5-1-16,3-1 0 0,0-2-11 0,3 0 0 0,6 1 0 0,-3-7 0 16,0 4 0-16,3-6 0 0,0-3 0 0,-3 1 8 15,0-3-8-15,-1-1 0 0,4-4-10 0,0-3 10 16,3-3 0-16,-3 3-9 0,0 0 9 0,3 0 0 16,0-3 0-16,-6 3 0 0,-3 0 0 0,3-6 0 15,3 6 0-15,-3-2 0 0,-6-4 0 0,3 3 0 16,0 1 0-16,0 2 0 0,0-3 0 0,-3-3 0 15,0 4 0-15,3-6 0 0,3 0 0 0,-3-3 0 16,0-2 0-16,0-3 0 0,6-3 0 0,3-2 0 16,0-3 0-16,-3 3 0 0,-3-1 0 0,3 4 0 15,0 2 0-15,-3 2 0 0,-3 4 0 0,-3-1 0 16,0 3 10-16,-3 3-2 0,3 7-8 0,-3-2 12 16,-3 5 1-16,-3 3 0 0,3 2 0 0,-3 1 0 15,-3 5 19-15,3-1 3 0,6 1 1 0,-6 3 0 0,1 2-25 0,-1 0-11 16,3 0 10-16,3 0-10 0,0 3 0 0,3-3 0 15,0 0 0-15,3 2 0 0,0 4 0 0,-3-3 0 16,0-1 0-16,0 1 0 0,6 2 0 0,0-2 0 16,-6 2 0-16,-3-5-10 0,3 3 10 0,0-3 0 15,0 3 0-15,0-3 0 0,-6 3 0 0,3-1 0 16,3 1 0-16,-6-3 0 0,-6 3 0 0,1 0 0 16,2-3 0-16,-3 5 0 0,-6-2-12 0,0-1 0 15,-6 4 0-15,-3-1 0 0,-2 3-8 0,-4-3-1 16,-12 6-1-16,4-3 0 0,-1 5 22 0,-3-2 0 15,1 2 0-15,-1-2 0 0,4 2 0 0,5 1 0 0,0-4 0 0,9 4 0 32,4-4-86-32,8 3-10 0,3 1-1 0</inkml:trace>
  <inkml:trace contextRef="#ctx0" brushRef="#br0" timeOffset="37848.18">16352 6522 1364 0,'0'0'30'0,"0"0"6"0,0 0 2 0,0 0 0 0,9 3-30 0,-3-1-8 15,3 1 0-15,0 0 0 16,6-1 55-16,0-2 9 0,0 0 3 0,2 0 0 0,10 0-26 0,0-2-5 16,0-4 0-16,2 1-1 0,10 0-35 0,-3-1-19 15,3-2 3-15,-1-2-738 16</inkml:trace>
  <inkml:trace contextRef="#ctx0" brushRef="#br0" timeOffset="40498.83">16406 4162 288 0,'0'0'25'0,"0"0"-25"0,9 0 0 0,0-3 0 16,2 3 170-16,1-2 29 0,6-1 5 0,0-2 2 0,0-3-91 0,3 0-19 15,6 0-3-15,5-3-1 0,-2 1-21 0,3-1-5 16,3 3-1-16,2-2 0 0,4 2-45 0,0 0-8 16,-4 2-3-16</inkml:trace>
  <inkml:trace contextRef="#ctx0" brushRef="#br0" timeOffset="42052.95">16453 2932 403 0,'0'0'36'0,"0"0"-36"0,0-3 0 0,0 3 0 0,-3-5 214 0,3 5 36 16,0 0 7-16,3-8 2 0,0 0-141 0,0 2-28 15,3-1-6-15,0 1 0 0,0 6 11 0,0-8 2 16,-3 3 1-16,3 2 0 0,-6 3-39 0,6 6-8 15,-3-4-2-15,3 6 0 0,-6 5-18 0,0 1-4 16,0-1-1-16,0 5 0 0,-3-2-6 0,0 3-2 16,0-1 0-16,3 4 0 0,0-4-18 0,3-2 8 15,-3 0-8-15,3 0 0 0,0-3 8 0,3 0-8 16,0-2 0-16,3-3 0 0,3 0 0 0,0-3 0 16,-1-2 0-16,1-3 0 0,0 0-12 0,0-6 0 15,3 1 0-15,-3-3 0 0,0 3 1 0,0-8 1 16,3 2 0-16,-3 0 0 0,-6-2 10 0,2 0 0 15,4 0 0-15,-3 2 0 0,-3-7 0 0,-6 4 0 16,3 6 0-16,-3-5 0 0,3 5 0 0,-3 0 0 16,-3 3 0-16,3 5 0 0,0 0 0 0,0 0 0 0,0 0 0 0,-6 5 0 15,3 3 0-15,0 3 0 0,3-1 0 0,-3 4 0 16,-6 1 0-16,3 1 0 0,12 0 0 0,-3 3 0 16,0-1 0-16,0 1 0 0,-3 2 0 0,0-3 0 15,3 4 0-15,0 1 11 0,-3-1-1 0,6 1 0 16,-3 1-10-16,0 0 0 0,-6 3 0 0,3-4 0 15,3 1 0-15,-3-3 0 0,-6 0 0 0,0 1 0 16,-3-4 0-16,0 1-9 0,-2-3 9 0,-1 2-13 16,0-2 13-16,-6-3 0 0,3 3 0 0,0-3 0 15,-3-2 11-15,0-1-11 0,0-2 10 0,-2 3-10 0,2-8 8 16,0-1-8-16,0 6 0 0,0-8 9 0,0 0-9 0,3 0 0 16,1-8 9-16,5 3-9 0,0-3 0 0,3-5 0 15,6 2 0-15,-3-5 8 0,6-5-17 0,3-3-3 16,6-2-1-16,3-6 0 15,-1 0-44-15,4-2-9 0,6 0-2 0,0-3-870 16</inkml:trace>
  <inkml:trace contextRef="#ctx0" brushRef="#br0" timeOffset="42728.07">16427 2783 1497 0,'0'0'32'0,"0"0"8"0,0 0 0 0,-3-2 4 0,3 2-36 0,0 0-8 16,-6-6 0-16,6 6 0 0,0 0 90 0,0 0 16 15,6-5 3-15,-3-3 1 0,0-2-22 0,2 4-5 16,4-4-1-16,0-1 0 0,3 1-66 0,0 2-16 15,0-6 0-15,6 7 0 0,-3-7 0 0,3 4 0 16,-1-4 0-16,1 1 0 0,0-5 28 0,-3 5 3 0,0-1 0 0,0 4 0 16,-3-1-16-16,0 1-3 0,-6 2-1 15,3-3 0-15,-6 3 8 0,0 0 1 0,5 3 1 0,1 0 0 16,-9 2 0-16,9 3 0 0,-3 0 0 16,-6 0 0-16,0 0-9 0,0 0-1 0,0 0-1 0,3 5 0 15,0 3-2-15,-3 0-8 0,-3 3 12 0,3-3-4 16,0 5-8-16,0-8 10 0,-6 6-10 0,6 5 10 15,0-3-10-15,0-5 0 0,-3 5 0 0,0 0 0 16,0-2 10-16,0 2-10 0,3-2 12 0,0 4-12 16,-6-7 8-16,9 6-8 0,0-1 0 0,0-3 0 15,-6-2-15-15,0 0-9 0,6 6-3 0,3 1-728 16,-3-1-145-16</inkml:trace>
  <inkml:trace contextRef="#ctx0" brushRef="#br0" timeOffset="43242.41">16900 3191 1278 0,'-6'-11'56'0,"9"9"12"0,-3 2-54 0,0 0-14 16,3-6 0-16,-3 4 0 0,-3-1 124 0,3 3 23 15,0 0 4-15,0 0 1 0,0 0-27 0,0 8-5 16,-3 0 0-16,3 5-1 0,0 3-46 0,-6 0-9 16,0 2-1-16,3 1-1 0,0 2-26 0,0 0-6 15,0 6-1-15,0-6 0 0,3 0-29 0,3-2-13 16,0-1 1-16,6 1-1124 0</inkml:trace>
  <inkml:trace contextRef="#ctx0" brushRef="#br0" timeOffset="53429.54">17373 3138 1198 0,'0'0'53'0,"0"0"11"0,-6 3-51 0,3 5-13 16,3-3 0-16,0-5 0 15,-6 8 110-15,3-3 19 0,3 0 4 0,0-5 1 0,0 0-21 0,0 0-4 16,0 6-1-16,0-6 0 0,0 0-38 0,0 0-8 16,0 0-2-16,0 0 0 0,9 0-28 0,0-6-7 15,-3 1-1-15,3-3 0 0,0-2-9 0,3 2-3 16,0-6 0-16,-3 4 0 0,0-3-12 0,-1-1 0 16,4-2 0-16,0 3 0 0,-3 3 0 0,0-1 0 15,3-2 0-15,-3 2 0 0,3 3 8 0,0 0-8 16,0 3 0-16,0 0 0 0,3 0 12 0,-4 2-3 0,4 0-1 15,0 1 0-15,3-1 8 0,-6 3 0 0,0 0 1 0,-3 3 0 16,3-1 7-16,0 4 2 0,-1-4 0 0,-2 3 0 16,-3 3 4-16,3-2 1 0,0 2 0 0,3-3 0 15,-6 3-5-15,0-3-1 0,0 3 0 0,6-3 0 16,-3 1-9-16,0-4-1 0,3 1-1 0,0 2 0 16,2-2-6-16,-2-3-8 0,0 3 11 0,3-3-11 15,0-3 8-15,3 3-8 0,-6-3 0 0,3 1 0 16,0-1-20-1,-4 3-10-15,1 0-2 0,3 0-1 0,-9 0-125 0,3 0-25 16,0 0-5-16,-3 0 0 0</inkml:trace>
  <inkml:trace contextRef="#ctx0" brushRef="#br0" timeOffset="54521.31">18507 2966 1789 0,'-3'-13'79'0,"3"13"17"15,3-6-77-15,-3 1-19 0,3-8 0 0,-3 5 0 0,0 3 106 0,-3-6 18 16,0 3 3-16,0 0 1 0,-3 3-52 0,3 0-9 15,-3-1-3-15,-3 1 0 0,3 5-44 0,-3 0-8 16,-2 3-3-16,-1-1 0 0,-3 4-9 0,3-1 10 16,-3 3-10-16,3 2 10 0,-3 4-10 0,3-1 10 15,0 0-10-15,3 0 10 0,1 3-10 0,-1-2 0 16,3 1 0-16,3-1 0 0,3-1 0 0,0 0 0 16,3-5 0-16,3 3 0 0,3-1-13 0,2 1 5 15,4-3 8-15,3 2-13 16,-3-4-11-16,6 2-3 0,-3-3 0 0,0 5 0 0,-1 1 15 0,1-6 2 0,0 6 1 15,-3-3 0-15,0 2 9 0,-6-2 0 16,0 0 0-16,0 0 0 0,-6 5 20 0,-3-7 7 16,-3 2 1-16,-3 0 0 0,0-3 2 0,-3 5 1 0,-3-2 0 0,-6 3 0 15,0-3 2-15,-3 2 1 0,1 1 0 0,-1 2 0 16,0-7-34-16,0 2 0 0,0-3-12 0,0 3 3 31,4-6-39-31,2 6-8 0,0-2-2 0,6-4-704 0,3-2-141 0</inkml:trace>
  <inkml:trace contextRef="#ctx0" brushRef="#br0" timeOffset="55232.33">18805 2969 1785 0,'0'0'159'0,"0"0"-127"0,-3-6-32 0,0 1 0 0,3 5 111 15,-6-3 16-15,0 1 3 0,-3-1 1 0,0 3-28 0,0 3-6 16,-3-3-1-16,-3 5 0 0,0 0-1 0,1 3-1 15,-1 0 0-15,0 5 0 0,0 1-76 0,3-1-18 16,0 3 0-16,0 2 0 0,0 1 0 0,0-1 0 16,6 4 8-16,1-4-8 0,2 1 0 0,0-1 0 15,3-2 0-15,3 0 0 16,0-3-32-16,-1-2-5 0,4 2-1 0,3-10 0 0,0-1 11 0,3-2 3 16,-3-2 0-16,6-1 0 15,-3-5-7-15,3-3-1 0,-3 3 0 0,0-5 0 0,-3-3 16 0,-1 3 4 16,-2 0 0-16,0-3 0 0,-3 3-4 0,0-6 0 15,-3 3 0-15,0 0 0 0,-3 1 16 0,-3 1-9 16,-3-2 9-16,1 6-8 16,-1-3-20-16,-3 2-3 0,-3 3-1 0,0 0 0 0,0 6 32 0,3 2 13 0,0 0-1 0,3 0 0 15,0 2 7-15,3 4 1 0,0-1 0 0,4 0 0 16,2-5-20-16,5 8 0 0,1-3 0 0,6 3 0 31,0-5-28-31,3 5-10 0,3-8-2 0,3 0 0 0,-3 0 13 0,3-5 3 0,-1 2 0 16,4-2 0-1,-3-6-23-15,-3 0-4 0,3-2-1 0,0 0 0 0,-4-3 38 0,1-2 14 0,-3 2-11 0,0-11 11 16,-3 3 14-16,0 3 9 0,0 0 1 0,-3 3 1 16,0-4 40-16,-3 7 8 0,-1-1 2 0,-2 2 0 15,0 4-19-15,0 2-4 0,3-3-1 0,-3 9 0 16,-3 2-11-16,0 0-3 0,0 0 0 0,0 0 0 16,0 0-12-16,0 8-2 0,0 5-1 0,-3 5 0 15,3 4-9-15,-3 4-1 0,-3 3-1 0,0 6 0 0,-2-1 13 16,2 3 4-16,-6 0 0 0,3 5 0 0,-6-2-28 0,3 2 0 15,0 6 0-15,-15 50 12 0,15-53-4 16,0 0 0-16,1-5 0 0,-1-1-8 0,3-7 0 16,3 0 0-16,0-3 0 0,0-3 0 0,3-2 0 15,0-5 9-15,3-1-9 0,3-2 0 0,0-3 0 16,3-10 0-16,0 2 8 0,0-2 0 0,0-3 0 16,3-5 0-16,3-1 0 0,-1-4-8 0,1-6 0 15,0-3 0-15,0-5-8 0,0 1 8 0,0-4-12 16,0 1 12-16,-3-6-12 0,-3 5 1 0,-3 1 0 15,3 0 0-15,-6 2 0 0,-6 3-7 0,0 2-2 16,-6 3 0-16,-3 3 0 0,0 2-4 0,-3 3 0 16,3 1-1-16,-3 4 0 0,4 6 11 0,-1-3 2 0,3 2 1 15,3 3 0 1,3 1-152-16,6 2-30 0,0-8-7 0,15 10 0 0</inkml:trace>
  <inkml:trace contextRef="#ctx0" brushRef="#br0" timeOffset="55519.78">19326 2770 1785 0,'-6'-18'159'0,"3"12"-127"0,0-4-32 0,3 2 0 15,-3 0 125-15,-3 0 19 0,3 3 4 0,0-3 1 16,-3 5-47-16,3 0-10 0,0 3-1 0,3 0-1 16,-6 0-20-16,3 6-4 0,0 2-1 0,0 5 0 15,-3 0-33-15,3 6-8 0,0-1 0 0,-3 6-1 16,3 0 14-16,-3 2 3 0,0 6 1 0,0 0 0 0,-3-3-33 0,7 0-8 15,-4-3 0-15,3 4 0 16,0-4 0-16,3 0 0 0,0-2 0 0,0 3 0 0,0-3 0 0,3-1 0 16,0 1 0-16,0 3 0 0,2-9 0 0,1 1 0 15,-3-1 0-15,6-2 0 0,0-8-14 0,0 3-2 16,3-3 0-16,-3-6 0 16,6-4-9-16,-3 2-3 0,3-11 0 0,-3 0 0 15,5-5-128-15,-5-2-27 0,3-1-5 0,-3-2-933 16</inkml:trace>
  <inkml:trace contextRef="#ctx0" brushRef="#br0" timeOffset="55673.68">19049 2958 1958 0,'0'0'43'0,"0"0"9"0,-6 5 1 0,6 3 3 0,0-8-45 0,0 6-11 0,3 2 0 0,3-3 0 16,3 5 53-16,0-7 9 0,6 2 2 0,2 1 0 15,4-6-23-15,0 0-4 0,3 0-1 0,3 0 0 31,0-6-160-31,-1 1-32 0,1-3-6 0,3-2-704 0</inkml:trace>
  <inkml:trace contextRef="#ctx0" brushRef="#br0" timeOffset="55926.32">19555 2574 2224 0,'0'0'49'0,"0"6"11"0,-6-1 1 0,3 0 1 0,0 3-50 0,0 3-12 15,0 2 0-15,-3 0 0 0,0 3 81 0,0 5 14 16,3 3 2-16,-3 3 1 0,3 2-11 0,0 2-3 16,-3-1 0-16,3 1 0 0,0-2-67 0,-3 3-17 15,0 0 0-15,1-3 0 0,5-3 55 0,0 4 7 16,0-4 2-16,0-2 0 0,3 2-64 0,2-10 0 16,-2 3-12-16,0-1 2 0,3-2-2 0,0-5-1 15,0-1 0-15,3-2 0 16,3-5-23-16,-3-1-4 0,3-2 0 0,3-5-1 15,0 0-172-15,-3-6-35 0,2 1-6 0</inkml:trace>
  <inkml:trace contextRef="#ctx0" brushRef="#br0" timeOffset="56037.62">19335 2990 1497 0,'0'0'133'0,"0"0"-106"0,0 0-27 0,0 0 0 15,0 0 108-15,0 0 16 0,0 0 3 0,9 0 1 16,5 0-115-16,4-3-22 0,0-2-5 0</inkml:trace>
  <inkml:trace contextRef="#ctx0" brushRef="#br0" timeOffset="56587.03">19644 2860 1785 0,'0'0'159'15,"0"0"-127"-15,0 0-32 0,0 0 0 16,0 0 147-16,0 0 23 0,0 0 5 0,6 8 1 0,0-3-90 0,-3 3-18 15,3 3-3-15,0-1-1 0,0 4 16 16,0 2 4-16,0-1 0 0,0-1 0 0,0 4-60 16,0 3-11-16,0-7-2 0,0 1-1 0,-3 1-1 0,0 0 0 15,-3 0 0-15,3-3 0 0,-3 1 13 0,-3-6 2 16,0 5 1-16,3-8 0 0,0-5-33 0,-3 8-8 16,3-8 0-16,0 0-1 0,0 0 17 0,0 0 0 15,0 0 0-15,-3-8 0 0,3 3 0 0,0-8-8 16,3 2-1-16,0-2 0 0,0-3-4 0,3 0-1 15,2 0 0-15,4-8 0 16,-3 8-10-16,0-10-3 0,3 5 0 0,0 0 0 0,0 5 27 0,0-3 0 16,-3 3 0-16,3 6 0 15,-6 2-56-15,3 3-7 0,-1 5-1 0,-5 0 0 0,3 2 103 0,-3 6 20 16,0 0 4-16,0 5 1 0,-3 0-52 0,0 1-12 0,0 4 0 0,-3-5 0 16,-3 6 0-16,3-3 0 0,0 2 0 0,3-4 0 15,-3-1 0-15,1-5 0 0,2 0 0 0,0 0 0 16,0 0 0-16,0-8 0 0,0 0 0 0,0 0 0 15,0 0 0-15,5 0 0 0,1-3 0 0,0 0 0 16,0-2 28-16,3-3 2 0,0-3 1 0,0 1 0 16,0-3-50-1,3-3-9-15,-3 0-3 0,0 3 0 0,0-1 31 0,0-1 0 0,0-1 0 0,0 2 0 16,2 1 0-16,4-3 0 0,-3 1 0 0,6 1 0 16,-3 4 0-16,0 2 0 0,-3 2 0 0,0 4 0 15,0 2-57-15,-4 5-6 0,1 3-1 0,-3-3 0 16,0 3 52-16,-3 6 12 0,0-1 0 0,0 5 0 15,0-5 35-15,0 1 9 0,0-1 3 0,0 0 0 0,0-2-24 16,3 2-5-16,0 0-1 0,0 0 0 16,3-2-116-16,3 2-23 0,0-2-5 0,0-6-649 15,3 3-131-15</inkml:trace>
  <inkml:trace contextRef="#ctx0" brushRef="#br0" timeOffset="57097.89">20412 2929 1094 0,'-3'-8'97'0,"0"-3"-77"16,3 3-20-16,-3-5 0 0,0 5 196 0,0-2 35 15,-3-1 7-15,3 3 2 0,-6 0-90 0,3 0-18 16,-2 3-3-16,-1 0-1 0,0 2-51 0,0 3-10 16,-3 0-3-16,0 0 0 0,0 3-51 0,0 5-13 15,-3 2 0-15,3-2 0 0,-3 3 0 0,4 2 0 16,-4 3 0-16,6 0 0 0,-3-3 28 0,3 3 2 16,3 0 1-16,0 2 0 15,0-4-50-15,3 1-9 0,6-1-3 0,-3-1 0 0,6 0 31 0,0-8 0 0,-3 1 0 0,-3-6 0 31,9 5-57-31,-3-5-6 0,3 0-1 0,3-5 0 0,-3 2 52 0,-1-5 12 0,-2 0 0 0,3-5 0 16,0 2 0-16,0-2 0 0,0 0 0 0,0-3 0 16,-3 3 0-16,0 2 0 0,3-7 0 0,-6 4 0 15,0 1 48-15,0 5 13 0,3-8 3 0,-3 3 0 16,-3 11-52-16,0-9-12 0,3 3 0 0,-3 0 0 16,0 8 0-16,0 0 0 0,0 0 0 0,0 0 0 15,0 0 0-15,6 0 0 0,-6 0 0 0,6-5 0 16,-6 5 0-16,9 0 0 0,0 5 0 0,-7-5 0 15,-2 0 0-15,0 0 0 0,9 0 0 0,0 0 0 16,-3 0 0-16,6-5 0 0,0 5 0 0,-3-3 0 0,-3 3 0 16,3 0 0-16,0-3 0 0,0 3 0 0,-3 3 0 0,0-3 0 15,3 3 0-15,-3 2 0 0,0 0 0 0,-1 6 0 16,1 0 0-16,0-4 0 0,3 7 0 0,-3 2 0 16,3-3 0-16,0 3 0 0,0-3 0 0,3 3 0 15,0-3 0-15,0 0 0 0,-3 0 54 0,6-2 8 16,-3 0 2-16,-1-6 0 0,1 3-52 0,0-3-12 15,0 3 0-15,3-8 0 0,-3 0 0 0,0 0 0 16,0-5 0-16,0 2 0 16,0-2-48-16,-1-3-13 0,-2-3-3 0,0 3 0 15,3-7-69-15,-3 1-15 0,-6 1-2 0,3 0-544 16,-6-3-109-16</inkml:trace>
  <inkml:trace contextRef="#ctx0" brushRef="#br0" timeOffset="57229.41">20737 2760 1605 0,'0'0'71'0,"0"0"15"0,-3 5-69 0,-6 5-17 15,3 1 0-15,-6 2 0 0,3 1 133 0,-3 4 23 0,0 1 5 0,-3 4 1 16,-3-1-27-16,3 1-6 0,-2 1-1 0,-1-3 0 16,0 3-51-16,3 3-10 0,0-9-3 0,-3 6 0 15,0-3-200-15,1 0-41 0,-13 19-8 16,3-16-2-16</inkml:trace>
  <inkml:trace contextRef="#ctx0" brushRef="#br0" timeOffset="58126.11">21278 2453 1728 0,'-12'-11'76'0,"12"11"16"0,0 0-73 0,-6 3-19 0,3-3 0 0,-2 2 0 15,-1 4 92-15,-3-1 16 0,3 6 2 0,-3-1 1 16,0 3 27-16,-3 6 6 0,3-1 0 0,-3 6 1 15,3 0-65-15,-6 3-12 0,0 4-4 0,1-2 0 16,5 8-51-16,-3 0-13 0,3-2 0 0,0 5 0 16,0-3 32-16,3 2 4 0,0-7 1 0,6-6 0 0,0-2-29 0,3 0-8 15,3 0 0-15,3-3 0 16,3-5-36-16,6 2-12 0,-4-2-3 0,16-2 0 16,6-6-119-16,0-8-24 0,-1-6-5 0</inkml:trace>
  <inkml:trace contextRef="#ctx0" brushRef="#br0" timeOffset="71868.75">21897 2590 1267 0,'0'0'28'0,"3"-8"5"0,6 0 2 0,-3-2 1 0,0 2-36 0,-3-3 0 15,0 3 0-15,0 0 0 0,-3 3 109 0,0-3 15 16,0 3 4-16,-3 0 0 0,-3 2-8 0,0-2 0 16,-3 5-1-16,0 0 0 0,1 0-37 0,-4 2-7 15,-6 1-2-15,3 5 0 0,-6-5-56 0,3 7-17 16,-6-2 8-16,4 3-8 0,-4 2 16 0,3-3 0 15,3 4-1-15,0 2 0 0,6-3-5 0,0 0-1 16,3 0 0-16,3-5 0 0,3 3-9 0,1 2 0 16,4 0 0-16,1 0 0 0,3-5 0 0,3 3-16 0,6-3 4 0,0 5 1 31,3-8-21-31,0 3-5 0,0 0-1 0,0 3 0 16,2 2-3-16,-2 0-1 0,0 1 0 0,-3-1 0 0,0-5 58 0,0 10 11 0,-3-4 2 0,0-4 1 15,-6 1-30-15,2 5 0 0,-2-3 0 0,-3-3 0 16,-3 1 0-16,0 2 12 0,-3-8-3 0,0 3-1 15,-3 0 16-15,1-2 4 0,-7-4 0 0,0 6 0 16,-6-2 28-16,0-6 7 0,0 5 1 0,-3-3 0 16,-3-2-54-16,1 3-10 0,2-3 0 0,0 5 0 15,3-5 0-15,0 0 0 0,3-5 0 0,6 5 0 16,1-3-213-16,8 3-47 0,-6-7-10 16,6 7-2-16</inkml:trace>
  <inkml:trace contextRef="#ctx0" brushRef="#br0" timeOffset="72159.89">22183 2844 1497 0,'0'0'66'0,"0"0"14"0,9-5-64 0,-9 5-16 16,0 0 0-16,0 0 0 0,9 5 201 0,-9-5 37 15,0 0 7-15,0 0 2 0,6 6-139 0,-3 2-28 16,-3-8-6-16,0 7-1 0,0 4-7 0,-3 2-2 15,6 0 0-15,-9 3 0 0,0-2 0 0,-3 1 0 16,3 1 0-16,0 3 0 0,-6-1-51 0,3-4-13 16,0 1 0-16,4 1 0 0,2 0 20 0,-3 0 0 15,3-3 1-15,3 1 0 0,0-1-33 0,3-3-8 0,-3 1 0 0,0-3-1 16,0-8 21-16,9 5 0 0,-1 3 0 0,4-5 0 31,-3-3-107-31,0-6-17 0,3 4-3 0,-3-6-1 16,-3 0-102-16,3 0-21 0,9-16-4 0,-9 8-1 0</inkml:trace>
  <inkml:trace contextRef="#ctx0" brushRef="#br0" timeOffset="72271.58">21933 2995 2188 0,'0'0'97'0,"0"0"20"16,0 0-93-16,0 0-24 0,9 0 0 0,3 0 0 16,3-3 0-16,3 1 0 0,3-1 0 0,8-2 0 15,4-6 0-15,0 1 0 0,-3 2 0 0,5-3 0 16</inkml:trace>
  <inkml:trace contextRef="#ctx0" brushRef="#br0" timeOffset="72527.73">22395 2273 2188 0,'0'0'48'0,"8"2"11"0,7 6 1 0,3-2 1 0,0 2-49 0,3 5-12 16,0 11 0-16,6-1 0 0,-4 1 55 0,1 8 8 16,0 0 1-16,6 7 1 0,-3 1 1 0,-1 0 0 15,1 5 0-15,-3 2 0 0,-6 4-4 0,-3 4-1 16,-9 1 0-16,-3-3 0 0,-3 0-49 0,-9 0-12 0,-6-1 0 0,-9-1 0 16,-6-4 0-16,-6-2 0 0,1 0 0 15,-10 3 0 1,0-6-100-16,-11-7-22 0,-54 33-5 0,17-23-1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6:50.00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6678 2302 612 0,'0'0'27'0,"0"0"5"0,0 0-32 0,0 0 0 0,3-5 0 0,-3 5 0 15,6-6 64-15,-6 6 7 16,0 0 1-16,0 0 0 0,6-2-8 0,-6 2 0 0,0 0-1 0,0 0 0 16,0 0-33-16,0 0-6 15,6-6-2-15,-6 6 0 0,0 0-5 0,0 0-1 0,0 0 0 0,0 0 0 16,0 0 2-16,0 0 0 0,0 0 0 16,9 6 0-16,0-6 0 0,-9 0 0 15,0 0 0-15,0 0 0 0,6 2-6 0,0 1 0 16,3 5-1-16,0-8 0 0,-9 0 3 0,9 0 1 15,3 0 0-15,-3 0 0 0,2 0-2 0,1 0 0 16,-3 0 0-16,6 0 0 0,-3 0 3 0,3 0 1 0,-3 0 0 0,3 0 0 16,0 3 0-16,2-1 0 0,1-2 0 0,-3 3 0 15,3 2-5-15,3-2 0 0,3-1-1 0,0-2 0 16,-4 0-11-16,7 0 0 0,3 3 9 0,-3 2-9 16,-1-10 8-16,4 2-8 0,6 3 8 0,-3 0-8 15,-1 0 0-15,1 0 0 0,0 8 0 0,0-8 0 16,2 0 0-16,-2 0 8 0,-6 3-8 0,6 0 0 0,2 5 0 0,-2-6 0 15,-9 1 0-15,3 5 0 0,5-3 0 0,-2 3 0 16,0-3 0-16,-6 3 8 0,0-2-8 0,2-1 8 16,1 3-8-16,0-3 8 0,-3 3-8 0,0-3 12 15,11-2-4-15,-2 2 0 0,-3-2-8 0,6 0 8 16,-1 4-8-16,7-7 8 0,-3 3 2 0,-1 0 1 16,-2-1 0-16,0 4 0 0,0-6-3 0,-1 0 0 15,-2-6 0-15,3 6 0 0,-1 0 4 16,1 0 0-16,-3 6 0 0,0-6 0 15,-1 0-12-15,1 2 10 0,0-2-10 0,0 0 10 0,-4 0-10 16,4 0 0-16,-3 0 0 0,3-2 8 0,2-4-8 0,-2 4 8 0,3-4-8 16,-1 1 8-16,-2 3-8 0,3-1 0 15,0 0 0-15,-1-2 0 0,-2 2 0 0,-3 1 0 16,3-1 0-16,-4-5 0 0,1 8 0 0,3-3 0 16,-3 1 0-16,-1-4 0 0,7 4 0 0,-3 2 0 0,-3-5 0 0,-1 5 0 15,4 0 0-15,0 0 0 0,0 0 0 0,-1 0 0 16,-2 0 0-16,3 0 8 0,-3 0-8 0,2-6 0 15,1 1 8-15,0 2-8 0,0-2 0 0,-1 0 8 16,4 2-8-16,0-2 0 0,3-3 0 0,-4 3 8 16,1 5-8-16,-3-6 8 0,-1 1-8 0,-2-3 8 15,0 0 4-15,0 0 1 0,0 3 0 0,-1-3 0 16,4 3 3-16,-3-1 0 0,-3 1 0 0,2 0 0 16,1 2-5-16,0-5-1 0,0 3 0 0,-1-3 0 0,1 5-10 0,-3 1 0 15,3-4 0-15,-3 1 8 0,-1 2-8 16,1-2 0-16,0-3 0 0,-3 3 0 15,-3 2 0-15,2-2 0 0,1 0 0 0,-3 2 0 0,0 0 11 16,-6 1-3-16,3-4-8 0,-1 6 12 16,-2-7-3-16,-3 7-1 0,0-3 0 0,-3 0 0 15,0 3-8-15,-3-5 0 0,0 0 0 0,-6 5 0 16,0 0-13-16,0 0-5 0,0 0-1 0,0 0 0 16,0 0-125-16,0 0-24 0,6-11-6 0,-6 11-1 0</inkml:trace>
  <inkml:trace contextRef="#ctx0" brushRef="#br0" timeOffset="2850.05">12015 2461 961 0,'0'0'42'0,"0"0"10"15,0 0-42-15,0 0-10 0,0-6 0 0,0 6 0 16,0 0 47-16,6-2 7 0,0-4 2 0,3 1 0 16,-3 2-20-16,3-2-3 0,0 0-1 0,0 2 0 0,3-2-4 0,3 2 0 15,2 3-1-15,1-2 0 0,3 2-5 16,3-3-1-16,3 6 0 0,3-1 0 16,2 6-10-16,1-5-3 0,3 0 0 0,2 4 0 0,1-4-8 0,3 2 0 15,8 3 0-15,7 3 8 0,0-8-8 0,5 5 0 16,1-1 0-16,2-1 8 0,1-4-8 15,5 4 0-15,3-6 0 0,1 0 0 16,-4 0 10-16,4 0-10 0,-4-8 12 0,6 5-12 0,4 0 20 0,-4-4-2 16,-2 1-1-16,2 1 0 0,3-8 1 0,-2 5 0 15,2 2 0-15,1-4 0 0,-4 7 19 0,-3-5 4 16,4-2 1-16,-4 2 0 0,-2 2-12 0,-4 4-2 16,0 2-1-16,-8 0 0 0,0 0-9 0,-4-3-2 15,4 3 0-15,-4 0 0 0,-5 3-8 0,-1-3-8 0,-2 8 9 0,-6-8-9 16,-1 0 0-16,-5 2 8 0,-3 1-8 0,-3-3 0 15,-1 3 0-15,-2-3 0 0,-6-3 8 0,0 3-8 16,-3 0 0-16,-3 0 8 0,-4 0-8 0,-2 0 0 16,-3 0 8-16,-6 0-8 0,0 0 0 0,0 0 0 31,-6-3-93-31,-3 1-25 0,-2 2-5 0,-4-8-641 0</inkml:trace>
  <inkml:trace contextRef="#ctx0" brushRef="#br0" timeOffset="8367.44">16200 2429 403 0,'0'0'36'0,"0"0"-36"0,0 0 0 15,0 0 0-15,0 0 131 0,0 0 19 16,0 0 4-16,0 0 1 0,0 0-92 0,0 0-19 0,0 0-3 16,0 0-1-16,-3 5-3 0,3-5-1 15,0 0 0-15,3 8 0 0,-3 3 0 0,3-6-1 16,-3 3 0-16,3 0 0 0,0 2-15 0,0 4-2 15,0-1-1-15,3 0 0 0,-3 0-4 0,0 6-1 0,0-3 0 0,0 8 0 16,-3-6-12-16,3 9 9 0,-3 2-9 0,-3 2 8 16,0 6-8-16,0 6 10 0,-3 7-10 0,0 0 10 15,-3 3 7-15,0 0 2 0,-3 3 0 0,3-1 0 16,-2-2-19-16,2 5 0 0,3-2-8 0,-3 0 8 16,6-9 0-16,0 3 18 0,-3-7-2 0,6-1-1 15,0 0 5-15,3-2 0 0,0 0 1 0,0-3 0 16,0-3 9-16,0-2 2 0,3 0 0 0,-3-3 0 15,0 0-16-15,3-3-2 0,-3 1-1 0,3-3 0 16,-6-1-13-16,3-1 0 0,-3-1 0 0,2-3 0 16,-2 4 0-16,-2-7 0 0,-1 4-8 0,-3-6 8 31,3 0-34-31,-3-2 0 0,3 0 0 0,-3-6 0 0,6-5-6 0,-3 0-2 0,-3-5 0 16</inkml:trace>
  <inkml:trace contextRef="#ctx0" brushRef="#br0" timeOffset="9415.09">16296 2310 115 0,'0'-3'10'0,"0"3"-10"0,0 0 0 0,0 0 0 15,0-5 121-15,0 5 23 0,0 0 4 0,0 0 0 16,-3-8-108-16,-3 5-21 0,6 1-5 0,-3-4-1 15,3-4-5-15,0 7 0 0,0-5-8 0,0 3 12 16,-3-8 40-16,3 5 8 0,3 2 2 0,-3 1 0 16,0-3 27-16,3 0 6 0,-3 8 1 0,3-2 0 15,0-6-34-15,3 2-6 0,-1 4-2 0,4-4 0 16,0 1-27-16,0 3-6 0,3-1-1 0,-3 0 0 0,3 3-8 0,0-5-1 16,0 2-1-16,3 1 0 0,0 2-10 0,2-3 0 15,1 3 0-15,3 0 0 0,0 0 0 0,3 0 0 16,3 0 0-16,-1 0 0 0,1 0 0 15,6 0 0-15,6 3 0 0,-1-1 0 0,-5-4 0 0,0 2 0 16,5 2 0-16,-2-2 8 0,-6 0-8 16,3 0 0-16,-4 0 0 0,1 0 0 15,0-2 0-15,0-1 0 0,3 3 0 0,-4 0 0 0,7-5 12 0,-6 2-4 16,-3 0 0-16,-4 1 0 0,4-4 14 0,-3 4 2 16,0-1 1-16,-3 1 0 0,-9 2 0 0,5 0 0 15,-2-6 0-15,-3 4 0 0,-3 2-4 0,0 2-1 16,0-2 0-16,0 6 0 0,0-6 0 0,-3 0-1 15,-6 0 0-15,9 2 0 0,0 3 1 0,-3 1 0 0,-6-6 0 16,3 5 0-16,3 3-20 0,-4-3 0 0,-2 3-11 0,3-2 11 16,-3 1 0-16,3 1 11 0,0 3 0 0,-6-3 0 15,0 3-11-15,0 2 0 0,3 3 0 0,0 2 0 16,-5-5 0-16,2 6 0 16,0 2 0-16,0 0 0 0,0 3 0 0,0-3-11 0,-3 3 3 0,3 2 0 15,3 1 8-15,-3 5 11 0,0-6-3 16,0 3 0-16,3 3-8 0,0 0 0 0,-3-1 0 0,0 4 0 15,3 2 0-15,3 3-11 0,-3-1 3 0,3 1 0 16,-6 2 8-16,6-2 0 0,0 0 0 0,-3-1 0 16,0 4 0-16,0-1 0 0,3 3 10 0,-3 0-10 15,0 3 10-15,-3-6-10 0,3 0 10 0,0 1-10 0,6-4 10 16,-6 1-10-16,-6 0 10 0,3-1-10 16,6 1 0-16,-3-3 0 0,-3 0 0 0,0 0 0 15,3-2 0-15,-3-1 8 0,3 0-8 0,-3-2 0 16,0-3 0-16,3 0 0 0,6 0 0 0,-3-2 0 0,-6-1 11 0,3 1-1 15,3-1 0-15,3-2 0 0,-3 0-1 0,0 0 0 16,-3 0 0-16,3-3 0 0,3 3-9 0,-3-6 0 16,-3 1 0-16,0-4 0 0,6 1 8 0,-3-5-8 15,-3-1 0-15,0-2 8 0,0 0-8 0,0-8 0 16,0 0-10-16,-3 6 10 0,-3-1 0 0,6-5 16 16,0 0-1-16,-3 0-1 0,-6-3-5 0,0 3-1 15,6-5 0-15,-6 0 0 0,0-3 4 0,-3 2 1 16,0 1 0-16,3-3 0 0,-3 3 2 0,-6-3 0 15,-2 3 0-15,-1 2 0 0,9 0-7 16,-9 1-8-16,-9 2 11 0,-2 0-11 0,-1 5 8 0,3-2-8 0,-6-1 0 16,1 1 0-16,-4 2 0 0,-3 1 0 0,6-1 8 0,-5 0-8 15,-7-2 8-15,7-1-8 0,-4-2 12 0,6 3-12 16,0-3 27-16,1 0-2 16,2 0 0-16,6 0 0 0,-2 0-5 0,2-3-2 15,3 3 0-15,0 0 0 0,3 3-18 0,1 0 0 0,-1-1 0 0,3-2 0 31,0 6-30-31,6-4-13 0,0 4-2 0,0-1-677 0,4 0-135 0</inkml:trace>
  <inkml:trace contextRef="#ctx0" brushRef="#br0" timeOffset="13541.52">18269 3567 288 0,'0'0'12'0,"9"0"4"0,0 0-16 0,0 0 0 15,3-3 0-15,0 0 0 16,5 1 221-16,-2 2 42 0,3 0 8 0,6-3 1 0,3 0-160 0,6 3-32 16,-1-2-6-16,7-1-2 0,6 0-27 0,2 3-5 15,4 0-2-15,2-2 0 0,4-4-22 0,3 1-5 16,5 3-1-16,3-1 0 0,4-2-2 0,-4-1 0 15,4 6 0-15,-4-8 0 0,7 3 8 0,-1-3 0 16,1 3 1-16,-4-3 0 0,0 0-17 0,-2 3 0 16,2-3 0-16,1 2 0 0,-1-1 13 0,1-1 9 15,-7 0 2-15,1 0 0 0,-1 2-11 0,-2-2-1 0,-1 3-1 16,-5 0 0-16,-1 0-11 0,-2-1 12 0,-4 4-12 0,-5-1 12 16,-6-2-12-16,-1 2 12 15,1 0-12-15,-9 1 12 0,0-1-12 0,-7 1 10 16,-5-1-10-16,0 3 10 0,-3-3-19 0,-3 3-4 0,-12 0-1 0,0 0-561 31,6-2-112-31</inkml:trace>
  <inkml:trace contextRef="#ctx0" brushRef="#br0" timeOffset="14242.01">16483 4252 1332 0,'36'0'59'0,"-18"-3"12"0,5 1-57 0,10-1-14 16,6-2 0-16,9 2 0 0,-1-2 52 15,4-3 7-15,-1 2 1 0,7-1 1 16,2-1-73-16,-2-3-14 0,-6 0-3 16,2 1-1-16,7 2-61 0,-4 0-12 0,-8 0-2 0,0-3-1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5:18.1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16316 4292 806 0,'-3'-11'36'0,"0"6"7"0,0-3-35 0,3-3-8 16,0 3 0-16,0-2 0 0,0 2 86 0,0 0 15 16,3-3 3-16,0 3 1 0,0 3-48 0,-3 5-9 15,9-5-3-15,0-1 0 0,0 4-9 0,3-1-3 16,0 3 0-16,3-3 0 0,0 3-2 0,6-2-1 16,-1 2 0-16,4-3 0 0,0 0-12 0,9 3-2 15,5-2-1-15,4-3-730 0</inkml:trace>
  <inkml:trace contextRef="#ctx0" brushRef="#br0" timeOffset="2548.48">16427 4344 576 0,'0'0'51'0,"0"0"-41"0,0 0-10 0,0 0 0 16,5-2 15-16,4 2 1 0,0-3 0 0</inkml:trace>
  <inkml:trace contextRef="#ctx0" brushRef="#br0" timeOffset="3629.22">18355 14663 460 0,'-6'19'41'0,"0"-11"-33"0,3 2-8 0,0 1 0 16,1 2 152-16,-1-2 28 0,3-1 5 0,0-2 2 15,0 0-129-15,5-3-26 0,1 1-4 0,3-4-2 16,3-2-38-16,3-2-8 0,3-4-2 0,3 1 0 16,6 0 8-16,2-6 2 0,7 1 0 0,0-4 0 15,8 4-11-15,1-3-1 0,-3-1-1 0</inkml:trace>
  <inkml:trace contextRef="#ctx0" brushRef="#br0" timeOffset="5768.81">16477 4281 633 0,'0'0'56'0,"0"0"-44"16,0 0-12-16,9-5 0 0,0-1 83 0,0 1 14 15,3 0 3-15,0 0 1 0,6-1-87 0,-1-2-14 16,1 3-10-16,3 0 2 0</inkml:trace>
  <inkml:trace contextRef="#ctx0" brushRef="#br0" timeOffset="9220.24">16459 5585 673 0,'0'0'29'0,"0"0"7"0,0 0-28 0,0 0-8 16,0 0 0-16,0 0 0 0,0 0 46 0,0 0 8 15,0 0 2-15,9 3 0 0,-3-3-39 0,-6 0-7 16,0 0-2-16,9 0 0 0,0 0-8 0,3 0 10 16,-6 0-10-16,3-3 10 0,0 1-1 0,3 2 0 15,3-3 0-15,-4 0 0 0,1 1-9 0,3-4 8 16,6-1-8-16,-3 4 8 0,-3 0 0 0,3 1 0 15,5-1 0-15,-2 0 0 0,0 3 6 0,-3 0 1 16,0 3 0-16,3 2 0 0,0-2 5 0,-4 0 2 16,-8 4 0-16,6-1 0 0,0 2-14 0,-3-3-8 15,0 3 10-15,-3-3-10 0,0 3 0 0,0-3 0 16,-3 1 0-16,3 2 0 0,-3-6 0 0,-1 1 0 16,4 2 0-16,-9-5 0 0,0 0 0 0,9 3 0 15,0-3 0-15,0 0 0 0,-3 0-10 0,3-3 10 0,-3-2-8 0,0 2 8 16,-3-2 0-16,3 0 0 0,-3-1 0 0,0 1 8 15,0 0-8-15,0-3 8 0,-6 3-8 0,0-1 8 16,3 6-8-16,-3-5 11 0,-3 0-11 0,0 2 12 16,-3 0-12-16,3 1 8 0,0-3-8 0,-3-1 8 15,0 4-8-15,3-1 0 0,6 3 0 0,-6-5 8 16,0-3-8-16,3 2 8 0,0 1-8 0,3-3 8 16,0 0-8-16,3 0 8 0,-6 0-8 0,3-2 8 15,3-1-8-15,0 1 8 0,-6 2-8 0,3-3 8 16,3 1-8-16,-3 2 0 0,0 0 0 0,0-3 8 15,0 3-8-15,3 0 0 0,0 3 0 0,-3-3 8 16,-3 3-8-16,3-3 0 0,3 2 0 0,-3 6 0 16,0-2 0-16,0-3 0 0,3-1 0 0,0 1 8 15,-3 5-8-15,3-3 12 0,-3 3-12 0,0-5 12 16,0 5 2-16,3-5 1 0,-3-1 0 0,0 6 0 16,0 0 2-16,0 0 1 0,0 0 0 0,0-2 0 0,-3-4-7 0,0 4-2 15,3 2 0-15,0-5 0 0,-9-1 1 0,6 4 0 16,3 2 0-16,-6-3 0 0,-2-2-2 0,2 2 0 15,0 0 0-15,0 1 0 0,0-1 10 0,-6 0 2 16,3 3 0-16,0-2 0 0,3 2-20 0,-6-3-17 16,0 1 3-16,0 2 1 0,6-3 21 0,-6 3 4 15,1 0 0-15,-4-3 1 0,3 1-13 0,0 2 0 16,3 0 0-16,-6 0-10 0,-3-3 10 0,3 0 0 0,9 1 0 16,-6-1 0-16,-2 0 8 0,2 1 3 0,3-4 1 0,0 4 0 15,0-1-12-15,-3-2 0 0,3 2 0 0,-3 1 0 16,3-1 0-16,-3-2 0 0,0 2 0 0,0-2 0 15,4 5 10-15,-1-3-10 0,-6 0 12 0,6 1-12 16,0-1 8-16,0 0-8 0,0 3 0 0,0-2 0 16,3 2 0-16,-3 0 0 0,3 0 0 0,6 0 0 15,-6 0 0-15,6 0 0 0,0 0 0 0,0 0 0 16,0 0 0-16,0 0 0 0,0 0 0 0,0 0 0 16,0 0 0-16,0 0 0 0,0 0 0 0,0 0 0 15,0 0 0-15,6 5-9 0,-6-5 9 0,3 5 0 16,0 1 0-16,-3-6 0 0,3 8 0 0,-3-8 0 15,3 5 0-15,-3-5-8 0,6 8 8 0,-6-8 0 16,3 5 0-16,-3 0 0 0,0-5 0 0,3 11 0 0,-3-3 0 16,0 0 0-16,3 2 0 0,-3-2 0 0,0 0 0 15,-3 3 0-15,3-1 0 0,0 1 0 0,-3 0 0 0,3-1 0 16,-3 3 0-16,-3-2 0 0,3 2 0 0,3 1 0 16,-6-4 9-16,3 6-9 0,0 0 8 0,0 0-8 15,3 0 0-15,-3-1 0 0,-3-1 8 0,3-1-8 16,0-2 0-16,3 2 0 0,-6-3 8 0,6 4-8 15,-3-1 0-15,0-5 0 0,3 2 0 0,-2-4 0 16,2-6 8-16,-3 8-8 0,3-3 0 0,0-5 0 16,-3 5 8-16,3-5-8 0,0 5 0 0,0-5 0 15,0 0 0-15,0 0 0 0,-3 6-11 0,0-1-5 16,0 0-2-16,3-5-698 0</inkml:trace>
  <inkml:trace contextRef="#ctx0" brushRef="#br0" timeOffset="12771.38">16388 6040 547 0,'0'0'24'0,"0"0"5"0,0 0-29 0,0 0 0 16,0 0 0-16,0 0 0 0,0 0 60 0,0 0 7 15,0 0 1-15,0 0 0 0,3 8-11 0,0 3-1 16,-6 0-1-16,3-1 0 0,-3 3-27 0,0 3-6 16,3 0-1-16,-3 3 0 0,-3-1-9 0,3 3-3 15,0 0 0-15,0 3 0 0,3 0-9 0,-3 0 0 0,0 0 0 0,0 0 0 16,3-1 0-16,-3 1 0 0,0 0 0 0,3-3 0 16,-3 6-24-16,0-6 4 0,-3 0 0 0,0-3 0 31,3 1-12-31,0-3-1 0,0 0-1 0,0-6-246 0,3 1-50 0</inkml:trace>
  <inkml:trace contextRef="#ctx0" brushRef="#br0" timeOffset="13481.54">16406 6006 946 0,'0'0'20'0,"0"0"5"0,0 0 1 0,0 0 2 0,0 0-28 0,0 0 0 16,0 0 0-16,0 0 0 0,0 0 0 0,9 0 0 15,-3 3 0-15,3-1 0 0,-1-2 0 0,4 0 0 16,0 3-14-16,3-3 5 0,3-3 9 0,-3 3 0 15,3 0 0-15,0-2 0 0,5-1 0 0,1 3 0 16,3-5 0-16,-3 2 0 0,-3 0 0 0,5 1-8 16,10-3 8-16,-3 2-8 0,-3-2 0 0,-1-1 0 0,1 4 0 0,0-4 0 15,-3 4-11-15,0-1-1 0,-1-2-1 0,-2 2 0 16,0 3 0-16,0-3 0 0,-9 3 0 0,3 0 0 16,-1 3 21-16,-5-3-9 0,-6 3 9 0,-6-3 0 15,6 5-22-15,-3 0 2 0,0 3 1 0,-3-2 0 31,-3 2-28-31,0-3-5 0,6 3-2 0,-6 0 0 16,-3 0 6-16,3-3 2 0,3-5 0 0,-3 8 0 0,3 0 23 0,0-8 5 0,0 0 1 0,0 0 0 16,0 0 55-16,0 0 11 0,-6 5 3 0,3 0 0 15,3-5 12-15,-3 11 2 0,0-3 1 0,-3 2 0 16,3 4-19-16,0-4-3 0,1 4-1 0,-4 1 0 16,0-1-30-16,0 2-6 0,6-1-8 0,-3-1 11 15,-6 1-11-15,6-1 0 0,3-1 0 0,-3 0 8 16,3 0-8-16,-3 1 0 0,3-4 0 0,0-2 0 15,3 0 0-15,0 0 0 0,-6 0 0 0,6-3 0 16,3 1 8-16,-6-6-8 0,0 5 12 0,0-5-4 0,0 0 12 0,0 8 3 16,0-8 0-16,0 5 0 0,0-5 0 0,-3 5 0 15,3-5 0-15,-6 6 0 0,0-1-1 0,0 0 0 16,3 1 0-16,-3 1 0 0,0-1-4 0,-3-1-1 16,3 0 0-16,0 1 0 0,0-1-7 0,-3 3-2 15,-3 0 0-15,3-3 0 0,3 0 4 0,-2 1 0 16,-7-1 0-16,0 0 0 0,0 1-12 0,0-1 12 15,-3 0-12-15,-3 0 12 0,-2 1-4 0,-1 2 0 16,3-3 0-16,-3 0 0 0,-6 1 0 0,1-1-8 16,5-3 12-16,-6 4-4 0,0-4-8 0,0 1 8 15,4-3-8-15,-4 0 8 0,3 0-8 0,-3 3 0 16,1-6 0-16,-1 6 0 16,3-1-40-16,3 1-11 0</inkml:trace>
  <inkml:trace contextRef="#ctx0" brushRef="#br0" timeOffset="15376.76">16444 4159 115 0,'0'0'10'0,"0"0"-10"16,0 0 0-16,0 0 0 0,0 0 175 0,0 0 33 15,0 0 6-15,0 0 2 0,0 0-126 0,0 0-25 16,0 0-5-16,9 0 0 0,3 3-32 0,0 0-7 16,3-1-1-16,3 1 0 0,3-1-20 0,5 1 0 15,4-3 0-15,3 0-521 0</inkml:trace>
  <inkml:trace contextRef="#ctx0" brushRef="#br0" timeOffset="17170.45">18474 14727 1839 0,'0'0'40'0,"6"5"9"0,6 3 2 0,3-3 1 0,3 1-42 0,3-1-10 0,0-5 0 0,0-3 0 15,5-2-29-15,-2-6-8 0,3 1-2 0,0-4 0 16,2-1-148-16,4-1-29 0</inkml:trace>
  <inkml:trace contextRef="#ctx0" brushRef="#br0" timeOffset="20247.9">18284 14891 1267 0,'12'8'112'0,"-6"-6"-89"0,6 4-23 0,0-4 0 0,2 1 96 0,1 0 14 16,3-3 3-16,0-3 1 0,3-2-114 0,3 2-11 16,0-2-8-16,2-3-1 15,7 2-120-15,3 1-24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7:08.67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16373 3307 230 0,'0'0'20'0,"0"0"-20"0,-9-5 0 0,9 5 0 16,-6-3 245-16,6 3 45 15,-6-5 9-15,6 5 1 0,0 0-193 0,0 0-39 0,0 0-8 0,0 0-2 16,0 0-40-16,0 0-8 15,-9 3-2-15,9-3 0 0,-3 5 3 0,-9 14 11 0,9-12-11 16,0 9 1-16,-3 0 1 0,3 3 0 0,0 7 0 16,0-5-3-16,0 8-1 0,3 3 0 0,-2 5 0 15,-4 3-9-15,0 2 0 0,0 6 0 0,3 2 8 16,-6 0-8-16,3 6 0 0,-3-3 0 0,3 0 0 16,-3 0 0-16,0 0-17 0,6-6 4 0,-6-2 1 15,0-2-18 1,3-4-3-16,0-4-1 0,0-4 0 0,-3-1-3 15,3-7-1-15,-2 1 0 0,2-8-387 0,-3-3-78 0</inkml:trace>
  <inkml:trace contextRef="#ctx0" brushRef="#br0" timeOffset="685.57">16260 3363 1267 0,'0'0'56'0,"0"0"12"0,6 0-55 0,3-5-13 16,0-1 0-16,3 4 0 0,-1-4 116 0,4 4 20 0,0-1 4 0,3-2 0 16,0-3-86-16,3 3-18 15,0-9-3-15,2 4-1 0,1-4-32 0,3 1 0 0,0-3 0 0,3 1-12 31,5-1-13-31,1 2-3 0,0-7 0 0,-1 3 0 0,-5 2 7 0,3 0 1 0,3 3 0 0,-7 0 0 16,-5-1 12-16,3 1 8 0,0 5-10 16,-6 0 10-16,-6 3 16 0,-1 5 8 0,-2-3 3 0,-3 3 0 15,3 3 3-15,-3 0 1 0,-9-3 0 0,6 10 0 16,3 1-16-16,-6-1-3 0,-6 4-1 16,3-1 0-16,3 0-11 0,-3-2 0 0,0 2 9 0,0 0-9 15,-3 3 0-15,3 2 0 0,3-4 0 0,-3 2 0 16,-3-3 0-16,6 0 0 0,0 0 0 0,3 3 0 15,-3 3 0-15,3-4 0 0,-3 1 0 0,6 3 0 16,0 2 0-16,0 0 0 0,-6 0 0 0,3 1 0 16,2 4 0-16,-2 3 0 0,0-5 0 0,0 8 0 0,6-3 8 15,-3 3-8-15,-3-3 8 0,3 0-8 0,-6 0 0 0,6 0 0 16,3 0 0-16,-3 0-8 0,-6 0 8 0,3 0 0 16,3-2 0-16,-3-1 0 0,-6 1 0 0,0-1 0 15,6 1 0-15,0-1 0 0,-4 1 20 0,-2 2 4 16,-5-3 0-16,5 1 0 0,0-6-13 0,0 3-3 15,-9-1 0-15,3 1 0 0,3-5 2 0,0 2 0 16,-3-3 0-16,0-4 0 0,-3-1-10 0,6-3 12 16,0-2-12-16,0 0 12 0,-6-2-12 0,6-1 8 15,3-5-8-15,0 0 8 0,0 0 0 0,0 0 0 16,0 0 0-16,0 0 0 0,0 0-8 0,0 0 12 16,-6-5-12-16,3 2 12 0,3-2 5 0,-3-1 2 15,-9 1 0-15,3 0 0 0,0-1-28 0,0 1-6 16,-5 0-1-16,-4 0 0 0,0-1 16 0,-3 1 0 15,0-3 0-15,-3 3 0 0,-11 0-11 0,2-3 11 0,3 2-12 16,-9 1 12-16,-2 0-10 0,-4 2 10 0,0 0-8 0,1-2 8 16,-4 2-8-16,4-2 8 0,-4 3-8 0,3 2 8 31,-2 0-36-31,2 2-1 0,0 3-1 0,4 1-873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5:46.8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18281 6585 403 0,'0'0'17'0,"0"0"5"0,0 0-22 0,0 0 0 0,0 0 0 0,0 0 0 15,9-2 84-15,-3 2 12 0,3 0 2 0,0 0 1 0,0 0-79 0,0 0-20 16,-1 0 0-16,4 0 0 0,0 0 24 0,3 0 2 15,0-3 0-15,3 3 0 0,3-2 0 0,3 2 0 16,2 0 0-16,4 0 0 0,3-3-16 0,3 3-10 16,-1 3 12-16,1-3-12 0,3 2 8 0,-1-2-8 15,1 0 0-15,3-2-284 16,2-4-61-16</inkml:trace>
  <inkml:trace contextRef="#ctx0" brushRef="#br0" timeOffset="2816.46">19123 4985 403 0,'0'0'36'0,"3"-3"-36"15,0-2 0-15,-3 2 0 0,3-2 17 0,-3 2-3 16,0 3-1-16,0 0 0 0,0 0 43 0,0 0 9 16,0 0 2-16,0 0 0 0,0 0-13 0,0-2-2 15,0-4-1-15,0 6 0 0,0 0-8 0,0 0-2 16,0 0 0-16,0 0 0 0,0 0 2 0,0 0 0 15,0 0 0-15,-3 0 0 0,-3 0-17 0,0 3-3 16,0 0-1-16,-3-1 0 0,1 1-11 0,-4 0-3 16,3 2 0-16,-6 0 0 0,3-2 0 0,0 2-8 15,0 0 12-15,-3 3-4 0,-3 0-8 0,6 0 12 16,-2 0-12-16,2 0 12 0,0 3-12 0,0-1 0 16,3 1 0-16,-3-3 0 15,3 2-31-15,0-2-1 0,0-2-1 0,3 1 0 16,0-4-12-16,3 2-3 0,3-5 0 0,0 0 0 15,0 0-48-15,0 0-9 0</inkml:trace>
  <inkml:trace contextRef="#ctx0" brushRef="#br0" timeOffset="3168.57">18915 5009 316 0,'0'0'14'0,"0"0"3"0,0 0-17 0,0 0 0 15,0 0 0-15,0 0 0 0,0 0 55 0,0 0 7 16,0 0 2-16,0 0 0 0,0 0 4 0,0 0 2 16,0 0 0-16,0 0 0 0,0 0-23 0,0 0-5 15,0 0-1-15,0 0 0 0,-3 2-19 0,3-2-4 16,-6 6-1-16,3-1 0 0,0-3-17 0,0 4 0 15,-3-1 8-15,3 0-8 0,3-5 8 0,-3 6-8 16,3-6 12-16,-3 8-12 0,0-3 24 0,0 0-1 16,0 0-1-16,0 3 0 0,0-2-1 0,3-1 0 15,0 3 0-15,0 0 0 0,0-8-1 0,0 8 0 16,0 2 0-16,0-2 0 0,3 0-20 0,0-2 0 16,0 1 0-16,3-4 0 15,3 0-16-15,0-3-8 0,0 0-2 0,0-3 0 0</inkml:trace>
  <inkml:trace contextRef="#ctx0" brushRef="#br0" timeOffset="6751.88">19275 6194 460 0,'0'0'41'0,"0"0"-33"16,0 0-8-16,0 0 0 0,0-5 95 0,0 5 17 16,0-6 3-16,0 6 1 0,3-2-73 0,-3 2-15 15,0 0-2-15,0 0-1 0,0 0 13 0,-3-6 2 0,3 1 1 0,0 5 0 16,0 0-17-16,-6 0-4 0,0-3-1 0,-3 3 0 16,3-2 2-16,-3 2 1 0,0 0 0 0,1 0 0 15,-4 2-4-15,-3 1-1 0,3 0 0 0,-6-1 0 16,3 1-9-16,-3 2-8 0,0-2 12 0,-2 0-12 15,2 5 10-15,0-3-10 0,-6 0 8 0,3 0-8 16,6 3 0-16,0-2 0 0,-2-4 0 0,2 4 0 16,3-4 0-16,3 4-12 0,-3-6 0 0,3 2 1 31,3-2-45-31,0 0-8 0,3-5-3 0</inkml:trace>
  <inkml:trace contextRef="#ctx0" brushRef="#br0" timeOffset="7083.94">18930 6138 810 0,'0'0'36'0,"0"0"7"0,0 0-35 0,0 0-8 15,0 0 0-15,0 0 0 0,0 6 49 0,0-6 8 16,0 0 2-16,-3 5 0 0,3-5-15 0,0 0-2 16,0 8-1-16,-3-3 0 0,3 3-5 0,-3 0 0 15,3-8-1-15,0 8 0 0,0 0-4 0,0 0-1 16,0-3 0-16,-3 3 0 0,3 0-12 0,0 0-2 16,3 0-1-16,-3 2 0 0,0-2-7 0,3 3-8 0,3-6 11 0,0 6-11 15,-3-3 0-15,3 0 0 0,3 2 0 0,3-2 0 16,-1 0 0-16,1-3 0 0,-3 3 0 0,3-2 0 31,0-1-31-31,0-2-6 0,-3-3-2 0</inkml:trace>
  <inkml:trace contextRef="#ctx0" brushRef="#br0" timeOffset="8252.31">18391 4178 1080 0,'9'-6'48'0,"0"6"9"0,-3-5-45 0,6 5-12 0,3-8 0 0,3 6 0 16,-1-1 22-16,7 0 2 0,3 1 1 0,3-1 0 15,5-2-25-15,4-3 8 0,0 0-8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5:58.5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18531 4030 1148 0,'6'-3'25'0,"3"-5"6"0,3 3 1 0,0-3 0 0,3 0-32 0,-4 0 0 0,4 3 0 0,3-3 0 16,0 2 25-16,0 1-1 0,0 2 0 0,3 1 0 16,2-1-24-16,1 3 0 0,3-2-9 0,0 2-535 15</inkml:trace>
  <inkml:trace contextRef="#ctx0" brushRef="#br0" timeOffset="528.21">20266 4085 345 0,'0'-8'31'0,"0"8"-31"0,0 0 0 0,3-2 0 15,3-4 180-15,-3 4 31 0,-3 2 5 0,9-3 2 16,0 0-145-16,3 1-29 0,-3-1-5 0,9 3-2 16,-3-5-14-16,5 2-3 0,1 0-1 0,0 1 0 0,6-3-19 0,0 2 0 15,2-2 0-15,1 2 0 16,3-2-24-16,0 5-9 0,2-6-2 0,1 4 0 0</inkml:trace>
  <inkml:trace contextRef="#ctx0" brushRef="#br0" timeOffset="1035.82">22272 4212 1562 0,'9'-10'69'0,"0"7"15"0,-3 0-68 0,9 1-16 16,-3 2 0-16,6-3 0 16,3 3-21-16,3-5-8 0,2 2-2 0,7-2 0 0</inkml:trace>
  <inkml:trace contextRef="#ctx0" brushRef="#br0" timeOffset="6267.42">16304 6519 172 0,'0'0'8'0,"0"0"1"0,0 0-9 0,0 0 0 0,0 0 0 0,0 0 0 15,0 0 168-15,6-2 32 0,-6 2 7 0,6-3 1 16,0 3-156-16,6-5-32 0,-3-1-5 0,3 4-2 16,-3-3-13-16,6-3 0 0,0 2 8 0,3 4-8 15,-3-4 0-15,-1 4 9 0,4-1-9 0,0 0 8 16,0 1 17-16,0 2 3 0,-3 0 1 0,6 2 0 15,-4 1-29-15,4 0 0 0,-6-1 0 0,3 4 0 0,6-4 0 16,-3 1 0-16,-3 2 0 0,-1 1 0 0,1-4 0 0,3 3-8 16,-3 1 8-16,0-4-13 0,-3 1 13 0,3-3 15 15,2 3-3-15,1-6-1 0,-6 3-11 0,0-3-16 16,6 1 4-16,-3-6 1 0,0 3 11 0,-4-3 11 16,-2 2-3-16,0-2 0 0,3 3 12 0,-3 0 3 15,-6-3 0-15,0 3 0 0,0 2 24 0,-3-2 5 16,-3 5 0-16,0 0 1 0,0 0-16 0,0 0-3 15,0-6-1-15,-3 1 0 0,-6 0-22 0,6 2-11 16,3 3 10-16,-3-8-10 0,0 6 0 0,-3-4 0 16,6-2 0-16,0 0 0 0,0 0-12 0,0-2-1 15,0-1-1-15,3 1 0 0,3-4 14 0,-3 4 16 0,-3-1-3 16,3-2-1-16,3 5-12 0,0-2 0 16,-3 4 0-16,0-2 0 0,0-2 8 0,-3 4 0 0,3 1-8 0,-3 0 12 15,-3-3-12-15,3 3 0 0,0-1 0 0,0 4 0 16,0-4 0-16,-3 1 14 0,3 0-4 0,0-1-1 15,0-1-9-15,0-1 8 0,0 0-8 0,0-3 8 16,3 3-8-16,-3-2 12 0,-3 2-12 0,3-6 12 16,3 6 0-16,-3-2 1 0,-3-1 0 0,0 1 0 15,0 2 3-15,-3 0 0 0,3 0 0 0,-3 3 0 16,0-1 3-16,0 1 1 0,0 0 0 0,-3 2 0 16,-6 3-7-16,6-3-1 0,3 3 0 0,-3-2 0 15,-2 2-12-15,-1 0 0 0,0 0 8 0,3 0-8 16,3 0 0-16,-6-3 0 0,-3 3 8 0,6-2-8 15,6 2 0-15,-6 0 0 0,-3-3 0 0,3 0 0 0,0 1 0 0,-2 2 0 16,2-6 0-16,0 4 0 0,-3-4 11 16,3 1-11-16,3 2 12 0,-6-2-12 15,-3 0 0-15,6 0 0 0,3-1 0 0,-3 1 0 16,-6 0 0-16,1 2 0 0,2 0 0 0,-3 3 0 0,-3 3 0 16,3 0 0-16,-6-1 0 0,3 4 0 0,0-4 0 0,4 4 0 15,-7-4 0-15,3 1 0 0,0 2 0 0,3-2 13 16,-3-1-1-16,3 1 0 0,1 0-3 0,2-1-1 15,0-2 0-15,0 3 0 0,3-3-8 0,0 3 8 16,3-3-8-16,6 0 8 0,-3 2-8 0,3-2 0 16,0 0 0-16,0 0 0 0,0 0 0 0,0 0 0 15,0 0 0-15,0 0 0 0,0 0-8 0,0 0 8 0,0 0-10 0,0 0 10 16,0 0 0-16,6 0 0 0,-6 0-8 16,0 0 8-16,0 0-8 0,0 0 8 0,0 0-13 0,6 6 5 15,-6-6 8-15,6 5-10 0,-6-5 10 0,6 5-10 16,-6-5 10-16,0 8 0 0,3 0 0 0,0 0 0 15,-3-3 0-15,3 3 0 0,-3-8 0 0,0 8-8 16,0 0 8-16,3 0 0 0,-3 3 0 0,0-3 0 16,-3 2 0-16,3 1 0 0,-3-1 0 0,3 1 0 15,-3 2 0-15,0 0 0 0,-3 1 0 0,-3-1-8 16,3 3 8-16,-3 0 0 0,3-3 0 0,0 3 0 16,-3 2 0-16,0-2 8 0,3 3-8 0,0-4 0 15,3-1 0-15,3-4 9 0,0 3-9 0,-3-5 0 16,3 3 8-16,0 0-8 0,3-6 0 0,-3 3 0 15,3 0 0-15,0 0 0 0,0 0 0 0,0-3 0 0,0 3 0 0,3-3 0 16,-6-5 0-16,3 5 0 0,0 3 0 16,3-2-16-16,0-1 5 0,-3 3 1 15,-3-8-38-15,6 8-8 0,-3-3-2 0,3 3-445 16,-6-8-89-16</inkml:trace>
  <inkml:trace contextRef="#ctx0" brushRef="#br0" timeOffset="13042.7">16379 3461 403 0,'0'0'36'0,"-6"0"-36"0,0 0 0 0,-3-3 0 15,6 3 143-15,-3-3 21 0,0 3 5 0,-3 0 1 16,3 0-90-16,0 3-19 0,0 0-3 0,0 2-1 16,-2 0-8-16,-1 1-1 0,3 4-1 0,-3 1 0 0,-3 7 8 0,3-4 1 15,-3 4 1-15,3 6 0 16,0 5-22-16,-3-3-5 0,0 11-1 0,3 3 0 16,0 3-1-16,3-1-1 0,-2 3 0 0,5 0 0 0,0 0-15 0,6-3-4 15,0 0 0-15,2 1 0 0,1-4-8 0,9-1 0 16,0-1 0-16,0-3 0 0,3-2 0 0,3-3 0 15,3-3 0-15,2 1 0 0,-2-3 0 0,3-6 0 16,0 1 0-16,-3-4 0 0,2-1 0 0,1-4 0 16,3 1 0-16,0-6 0 0,2-2 0 0,1-3 0 15,6-3 0-15,3-2 0 0,2 0 9 0,4-6 3 16,-6-2 1-16,-1-3 0 0,7-5-4 0,-4-3-1 16,-2-3 0-16,0-4 0 0,-1-1-8 0,1-5 0 0,0 0 0 0,-3-3 0 15,-7 0 0-15,1-2 0 0,-3-3 8 0,-3-8-8 16,-7-2 8-16,1-4-8 0,0-4 0 0,-6 2 8 15,-3-5-8-15,-3 5 0 0,-3-2 0 0,-3 4 0 16,-3 4 8-16,-3 2-8 0,-9 5 12 0,0 3-4 16,-3 14-8-16,-12 1 8 0,-8 9-8 0,-10 5 8 15,-6 6-8-15,-2 7 0 0,-7 6 0 0,-8 7 0 32,-7 6-57-32,1 8-14 0,5 3-2 0,1 2-723 0</inkml:trace>
  <inkml:trace contextRef="#ctx0" brushRef="#br0" timeOffset="14224.54">15596 3593 547 0,'0'0'24'0,"0"0"5"16,0 0-29-16,0-8 0 0,0 3 0 0,0-3 0 0,0 8 80 0,0-8 9 15,0 0 3-15,-3 3 0 0,-3-1 7 0,0 1 1 16,0 2 1-16,0 1 0 0,0 2-28 0,-3 0-5 15,0 2-2-15,1 1 0 0,-1-3-14 0,0 5-4 16,-3-2 0-16,0 2 0 0,3 1-7 0,0 2-1 16,-3 0-1-16,0 2 0 0,3 6-7 0,-3-3-2 15,3 0 0-15,0 3 0 0,1 3-9 0,-1-1-1 16,3 4-1-16,0 1 0 0,3-1-3 0,-3 1 0 16,3-2 0-16,3 1 0 0,0 1-8 0,3-1-8 15,0-4 9-15,3-2-9 0,3 0 10 0,0 0-10 16,2-3 10-16,1-2-10 0,0-1 10 0,0-2-10 15,3 0 10-15,0-3-10 0,-3 1 10 0,6-6-10 16,-3 0 10-16,2 0-10 0,1-3 16 0,0-5-4 16,3 0 0-16,-3-2 0 0,3-4 0 0,0-2 0 0,-1-2 0 0,-2-1 0 15,3-4 6-15,-3-1 1 0,0 0 0 0,-6-5 0 16,0 0-8-16,0 2-2 0,-9 1 0 0,2-1 0 16,-2 1-9-16,-3-1 0 0,-3 6 0 0,-2 3 0 15,-4 2 0-15,-3 3-12 0,-3 5 2 0,-6 0 1 31,0 5-15-31,-3 0-2 0,-2 3-1 0,-1 6 0 0,-3 2-27 0,0 2-6 16,0 1 0-16,4 5-838 0</inkml:trace>
  <inkml:trace contextRef="#ctx0" brushRef="#br0" timeOffset="15814.34">18311 6710 1609 0,'0'0'35'0,"0"0"7"0,0 0 2 0,0 0 2 0,0 0-37 0,0 0-9 0,0 0 0 0,0 0 0 16,0 0 8-16,6 0 0 0,3 0 0 0,2-3 0 15,1 3 0-15,6-2 0 0,0 2 0 0,6 0 0 16,0-3-8-16,8 0-12 0,4 1 2 0,6-4 1 16,-3 6-7-16,5-2 0 0,-2-4-1 0,3 4 0 15,-4-1-31-15,1-5-5 0,44-2-2 16,-17 2 0-16</inkml:trace>
  <inkml:trace contextRef="#ctx0" brushRef="#br0" timeOffset="16177.93">19995 6543 1825 0,'0'0'40'0,"0"0"8"0,0 0 1 0,0 0 3 0,0 0-41 0,9 3-11 0,3-3 0 0,3 2 0 15,0-2-18-15,6 0-6 0,3 0 0 0,2 0-1 16,1 0 5-16,6-2 0 0,3 2 1 0,-1-3 0 16,10 3-17-16,0-2-4 0,2 2-1 0,-2 0 0 15,3 0-71-15,-4-3-15 0</inkml:trace>
  <inkml:trace contextRef="#ctx0" brushRef="#br0" timeOffset="16532.56">22109 6570 2253 0,'0'0'100'0,"6"-3"20"0,0 3-96 0,6 0-24 0,0-3 0 0,5 3 0 16,7-2-13-16,3 2-8 0,3-3-2 0,8 0 0 31,4 1-16-31,6-1-3 0,-1 0-1 0,10-2 0 16,5 0-33-16,1 2-6 0,5 1-2 0,1 2-728 0</inkml:trace>
  <inkml:trace contextRef="#ctx0" brushRef="#br0" timeOffset="17645.16">18308 14878 230 0,'6'7'10'0,"-6"-7"2"0,0 0-12 0,0 0 0 0,9-5 0 0,0 3 0 16,-1-4 280-16,1-2 54 0,3 3 10 0,0-6 3 15,3 3-276-15,3-2-55 0,0-1-16 0,6 3 0 16,-1-2 0-16,7 2 0 0,0 0 0 0,3 3 0 16,2-3 0-16,1 2 0 0,0-2 0 0,0 3 0 31,2 0-28-31,-2 2-6 0,3-2-1 0,-1 0 0 0</inkml:trace>
  <inkml:trace contextRef="#ctx0" brushRef="#br0" timeOffset="18274.9">20493 14801 345 0,'0'0'31'0,"0"0"-31"16,0 0 0-16,0 0-148 0</inkml:trace>
  <inkml:trace contextRef="#ctx0" brushRef="#br0" timeOffset="25394.79">16236 15883 1094 0,'0'0'97'0,"0"0"-77"15,-6 3-20-15,6-3 0 0,-3 5 189 0,0 0 35 16,0 3 6-16,3 3 2 0,0-3-142 0,3 10-28 16,0-2-6-16,0 3 0 0,0 4-11 0,3 6-1 15,-3 3-1-15,0 5 0 0,-3-2-17 0,0 4-3 16,-3-2-1-16,-3 6 0 0,3-6-3 0,-6 2-1 16,0-4 0-16,0-1 0 0,3 1 2 0,-3-1 0 15,0-5 0-15,3 0 0 0,-2-5-4 0,2-3-1 16,-3-8 0-16,3 6 0 0,0-6 4 0,0-5 1 0,3-3 0 15,0 3 0-15,3-8 4 0,0 0 0 0,0 0 1 0,0 0 0 16,3-8-9-16,0-5-3 0,3 0 0 0,3-6 0 16,3 1-13-16,0-1-12 0,2-4 3 0,1-1 0 15,6 0 9-15,0 3 0 0,6-6-9 0,0 11 9 32,2 1-25-32,-2-1-1 0,6 2 0 0,-3 4 0 0,5-3 18 0,1 5 8 0,-6 2-8 15,3 1 8-15,5 3-8 0,-2-4 8 0,-6 12-8 0,-6-1 8 16,2 3 0-16,-5 0-8 0,-3 5 8 0,-3 0 0 15,-6 3 0-15,0 0 0 0,0 5 0 0,-3-2 8 16,-9 4 32-16,3-1 6 0,3-1 2 0,3 3 0 16,-3-3-27-16,0 0-5 0,3-5 0 0,2 2-1 15,7-2-2-15,0-3 0 0,-3 1 0 0,6-4-859 16,6-7-172-16</inkml:trace>
  <inkml:trace contextRef="#ctx0" brushRef="#br0" timeOffset="26219.36">18570 15989 1324 0,'-15'-3'59'0,"6"0"12"0,-3 1-57 0,3-1-14 0,-6 3 0 0,6-2 0 16,-3 2 215-16,3 0 40 0,0 2 8 0,-2 3 1 15,-4 1-201-15,3-1-41 0,-3 6-8 0,0-1-2 16,-3 9 28-16,3-1 4 0,-3 3 2 0,3 3 0 16,1 3-21-16,2-1-4 0,0 9-1 0,3-4 0 15,3 1 1-15,3 2 0 0,0-2 0 0,6 0 0 16,3 0-8-16,0-6-1 0,3 1-1 0,6-1 0 15,3 1-1-15,2-9 0 0,4-2 0 0,3-3 0 16,3-2-10-16,5-9 0 0,1-2 0 0,3-8 0 16,3-5-24-16,-1 0-6 15,-2 0-2-15,-3-6 0 0,-4-2 12 0,-2-5 1 0,0-1 1 0,-6-2 0 16,-3-5-10-16,-7-1-3 16,-2-2 0-16,-6-2 0 0,-3-1-13 15,-9 3-2-15,-3 2-1 0,-9 6 0 0,-2 6 24 0,-7 1 5 0,-6 4 1 0,-6 5 0 16,-8 2 49-16,2 6 11 0,1 2 1 0,2 3 1 0,3 3-26 15,6 2-6-15,10 0-1 0,5 9-716 16,6-1-143-16</inkml:trace>
  <inkml:trace contextRef="#ctx0" brushRef="#br0" timeOffset="27983.49">18266 6675 864 0,'0'0'38'0,"9"-5"8"0,3 0-37 0,3 0-9 0,3-3 0 0,2 2 0 15,4 1 147-15,6-3 27 0,9 0 6 0,2 3 0 16,7-3-106-16,6 0-22 0,2 3-4 0,4-3 0 15,2 0-24-15,4 0-5 0,2 0-1 0,4 3 0 16,2-3-5-16,-3 2-1 0,-2 1 0 0</inkml:trace>
  <inkml:trace contextRef="#ctx0" brushRef="#br0" timeOffset="199719.7">6899 2405 748 0,'0'0'33'0,"0"0"7"0,-6 0-32 0,6 0-8 15,0 0 0-15,-3 3 0 0,0 2 136 0,3-5 26 16,0 3 5-16,0-3 1 0,3 10-155 0,0-7-30 16,3 2-7-16,2 3 0 0,1 3 16 0,3-6 8 15,0-2-8-15,3 2 8 0,6-5 0 0,0 3 0 0,0-3 0 0,5 0 0 16,7 2 0-16,0-2 14 0,0 0-2 0,-1 0 0 15,4 0 0-15,3 0 0 0,-1-2 0 0,1-1 0 16,0 3 13-16,3 0 3 0,11-8 0 0,1 3 0 16,-7-1 2-16,7 1 1 0,8 2 0 0,1-2 0 15,-1 0-5-15,4 2-1 0,2-7 0 0,4 7 0 16,2 3-1-16,1-5 0 0,-7 2 0 0,1-2 0 16,2-3-12-16,3 3-2 0,1-9-1 0,-4 9 0 15,-2 5-9-15,-1-5 0 0,1 2 0 0,2-2 8 16,3-3-8-16,-2 3 0 0,-1 5 0 0,-2-8 0 15,-1 2 0-15,1-4 0 0,2 2 0 0,-2 0-11 16,2-3 11-16,-5 3-13 0,-1-5 5 0,1 5 8 16,2 3-9-16,-3-8 9 0,1 2 0 0,-6 1 0 15,-1 4 0-15,-8 1 0 0,-4 0 0 0,-2 2 0 16,-3-5 20-16,2 5 5 0,-5 1 1 0,-3 2 0 16,-4-6-8-16,-5 6-2 0,-3 0 0 0,-6-5 0 0,0 5-1 0,-3 0-1 15,-6 5 0-15,-1-5 0 0,-8 0 5 0,0 0 1 16,0 0 0-16,0 0 0 0,0 0 4 0,0 0 0 15,0 0 1-15,6 6 0 0,-6-6-38 0,6 5-8 16,0-2-2-16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7:20.06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7211 2146 1612 0,'-9'-6'144'0,"9"6"-116"15,0 0-28-15,3-2 0 16,0-3 18-16,6 5-2 0,6-6-1 0,0 4 0 15,3-1-15-15,3 0 0 0,2 3 0 0,10 0 0 0,3 0 0 0,2 0 0 16,1 0 0-16,6 0 0 0,11-5 0 0,-2 2 0 16,0 1 0-16,2-1 0 0,7-2 0 0,2 2-10 15,4 1 10-15,2-1-8 0,9-2-3 0,1-1 0 16,-1 4 0-16,6-4 0 0,4 1-1 0,-4 0-1 16,-3 2 0-16,4-7 0 0,-1-1 3 0,0-2 1 15,-2 2 0-15,-4 3 0 0,-6-5 9 16,1 0 0-16,-7 2 0 0,-2-2-8 0,-4 5 8 15,-8-5-13-15,-1 0 5 0,-5 2-439 0,-9 3-87 16</inkml:trace>
  <inkml:trace contextRef="#ctx0" brushRef="#br0" timeOffset="655.04">11542 2244 230 0,'0'0'20'0,"0"0"-20"0,0 0 0 0,0 0 0 16,0 0 216-16,9 0 40 0,0 2 7 0,0-2 1 15,6 3-158-15,3-3-32 0,2 0-6 0,10 3-2 16,3-3-16-16,6 0-3 0,2-3-1 0,7 3 0 15,5 0-32-15,4 0-6 0,5 0-8 0,1-3 11 16,5 1-11-16,1 2 0 0,-1 0 0 0,7 0 0 16,2 0 0-16,4-6 0 0,5 1 0 0,0 2 0 15,1 3 0-15,2-7 0 0,3 1 0 0,0 1 0 16,1 0 11-16,-4 2-3 0,0-2-8 0,4 2 12 16,-4-2-12-16,-3-1 0 0,0-1 0 0,4 4 0 15,-4 0 0-15,-3-5 12 0,1 3 0 0,-7 5 0 16,1-5 28-16,-4-1 6 0,-3-2 1 0,-2 3 0 15,-4 3-15-15,-5 2-2 0,-4-8-1 0,-5 8 0 0,-9-3 1 0,-4 0 0 16,-2 3 0-16,-3-8 0 0,-3 8-30 0,-4-2 0 16,-5-1 0-16,-6 3 0 15,0-5-106-15,-6 5-27 0,-9 0-6 0</inkml:trace>
  <inkml:trace contextRef="#ctx0" brushRef="#br0" timeOffset="6357.45">17409 2223 633 0,'0'0'56'0,"0"0"-44"0,0 0-12 0,0 0 0 16,9-3 123-16,0 0 22 0,-3-2 5 0,6 2 1 0,5 3-86 0,-2-5-17 15,-3 0-3-15,6 2-1 0,3 0-44 0,3 1 0 16,-6-4-12-16,2 6 2 16,4-5 10-16,6 3 0 0,0-4 0 0,2 6 0 15,-5 0 0-15,3 0 0 0,3 0-8 0,-1 0 8 0,1 3 0 0,0 0 0 16,0-3 0-16,2 2 0 0,7 3 0 0,0-5 0 15,2 0 0-15,4 0 0 0,-3 0 0 0,2 0 14 16,-2 0-2-16,6-5 0 0,-1 5-12 16,4-2 0-16,-1 2 0 0,4-3 0 0,-4 0 0 0,1 3-16 15,-3 0 3-15,-1 0 1 0,1 0 12 0,2 0 0 16,1 0 0-16,0 0 0 0,-1-5 25 0,4 10 5 16,-4-5 1-16,-2 3 0 0,2 0-5 0,1 4-1 15,6-7 0-15,-1 6 0 0,1-1-6 0,-1 3-2 16,4-5 0-16,-4-1 0 0,7 6-17 0,-1-5 10 0,7 0-10 0,-1 4 8 15,-2-7-8-15,2 6 12 0,-3 2-12 0,1-8 12 16,5 0-12-16,-2 0 0 0,-4 0 0 0,1 0-11 16,-1 0 11-16,1-6 11 0,-1 6-3 0,3 0 0 15,-2-2-8-15,-1-4 0 0,-5 6 0 0,2 0 0 16,4-5 13-16,-4 3 11 0,7-1 1 0,-4 3 1 16,4 0 8-16,-4 3 2 0,4-6 0 0,-1 3 0 15,6 3-15-15,-2-1-2 16,-7 3-1-16,1-5 0 0,-4 6-2 0,4 2 0 0,-1-6 0 0,1 4 0 15,2-1 3-15,-3-2 0 0,1 2 0 0,-1 0 0 16,-2-2-6-16,8-1-1 0,1-2 0 0,-7 0 0 0,1 3-12 16,-4 2 11-16,4-5-11 0,-4 0 10 15,-2 0-2-15,-4 0-8 0,10 0 12 0,-16 0-4 16,7 0-8-16,-10 6 0 0,4-6 0 0,-4 2 0 16,4-2 0-16,-6 3 8 0,-1 0-8 0,-5 2 8 0,0 0-8 15,-7-2 0-15,-2 2 0 0,0-2-11 0,-6 7-1 0,-4-4 0 16,4 2 0-16,-6-3 0 15,0 3-116-15,-9-6-24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34:02.5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3082 4246 24575,'29'0'0,"-1"0"0,14 0 0,-11 0 0,8 0 0,2 0 0,-5 0 0,3 0 0,0 0 0,1 0 0,6 0 0,0 0 0,-6 0 0,-2 0 0,-2 0-1093,2 0 1,1 0 0,-4 0 909,-10 0 1,-2 0 182,6-2 0,3-1 0,1-2 0,3-1 0,-2 1 0,-1 0 0,1 1 0,2-1 0,4-1 0,-6 2 0,-6 4 0,-2 0 568,0 0 0,2 0-568,6 0 0,2 0 0,-7 0 0,0 0 52,3 0 0,-2 0-52,15 0 0,-8 0-102,6 0 102,-15 0 1848,1 0-1848,-20 0 0,0 0 0,-4 0 540,0 0-540,0 0 116,-1 0-116,0 0 0,0-2 0,-2 0 0,0 0 0,-2 1 0</inkml:trace>
  <inkml:trace contextRef="#ctx0" brushRef="#br0" timeOffset="8257">3287 11550 24575,'32'0'0,"0"0"0,3-1 0,6-1 0,5 0 0,-1 1 0,-3-1-820,-3 2 1,-2-1 0,0 1 0,6 0 409,-6-1 0,5 0 1,2 0-1,3 0 1,-1 0-1,-1 0 0,-3 0 1,-3 0-411,10 1 1,-4 0 0,-2 0 0,3 0 672,-1 0 1,3 0 0,0 0-1,-2 0 1,-3 0 146,5 0 0,-4 0 0,0 0-207,-7 0 0,-1 0 1,1 0-1,-1 0 207,9 0 0,-1 0 0,4 0-502,-11 1 0,4 0 0,3 0 0,-1 0 1,-1 0-1,-4 1 502,5 0 0,-4 0 0,0 0 0,1 0 0,0 0 0,2 0 0,1-1 0,-3 1 0,-5 0 257,14 1 1,-6 0-258,-6-2 0,1-2 0,-6 1 0,2 0 0,-1 0 0,8 0 0,-1 0 0,1 0 0,-3 0 2725,6 0-2725,-18 0 2869,-6-2-2869,-12-1 3276,-3 1-515,2-3-506,-4 3-2255,4-1 0,-7 1 0,2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2:28.9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4444 3617 24575,'38'0'0,"1"0"0,-9 0 0,9 0 0,-5 0 0,-25 0 0,-4 0 0,0 0 0,-1 0 0,-1 0 0,-1 0 0</inkml:trace>
  <inkml:trace contextRef="#ctx0" brushRef="#br0" timeOffset="1326">4921 3626 24575,'16'0'0,"8"0"0,24 0 0,-13 0 0,7 0 0,-28 0 0,-2 0 0,-7 0 0,3 0 0,-6 0 0,0 0 0</inkml:trace>
  <inkml:trace contextRef="#ctx0" brushRef="#br0" timeOffset="4811">4597 13665 24575,'48'0'0,"-4"0"0,-16 0 0,0 0 0,10 0 0,5 0 0,-21 0 0,14 0 0,-22 0 0,3 0 0,1 0 0,-5 0 0,4 0 0,-9 0 0,4 0 0,-6 0 0,6 0 0,-7 0 0,4 0 0,-4 0 0,0 0 0,-1 0 0,1 0 0,-1 0 0,0 0 0,0 0 0,1 0 0,0 0 0,-1 0 0,7 0 0,-5 0 0,8 0 0,-8 0 0,2 0 0,-3 0 0,0 0 0,2 0 0,-1 0 0,-1 0 0,-3 0 0</inkml:trace>
  <inkml:trace contextRef="#ctx0" brushRef="#br0" timeOffset="6195">5512 13556 24575,'23'0'0,"-4"0"0,11 0 0,-1 0 0,2 0 0,0 0 0,-1 0 0,0 0 0,-10 0 0,8 0 0,-14 0 0,4 0 0,-7 0 0,-2 0 0,-2 0 0,-2 0 0,-2 0 0,-1 0 0</inkml:trace>
  <inkml:trace contextRef="#ctx0" brushRef="#br0" timeOffset="7914">9110 13645 24575,'23'0'0,"7"0"0,5 0 0,-4 0 0,1 0-1093,6 0 1,3 0 0,-1 0-68,5 0 1,-2 0 1159,-3 0 0,1 0 0,0 0 0,2 0 0,-3 0 0,-5 0 0,-2 0 0,4 0 0,2 0 0,-5 0 689,-8 0 0,-3 0-689,20 0 965,-12 0-965,-9 0 0,-3 0 0,-14 0 2980,0 0-2980,0 0 273,-2-1-273,-1-2 0,-2-1 0,2 2 0,-1 0 0,1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2:40.7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2764 3781 24575,'41'0'0,"-1"0"0,0 0 0,-4 0 0,4 0 0,-5 0 0,7 0 0,5 0 0,1 0 0,-3 0 0,-5 0-1093,3 0 1,-4 0 0,2 0 272,3 0 1,3 0 0,0 0 0,-5 0 725,-1 0 0,-3 0 1,-5 0 93,-6 0 0,0 0 221,5 0 1,4 0 0,-4 0-222,12 0 670,-16 0 1,-2 0-671,-3 0 0,-8 0 0,-3 0 0,-10 0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2:48.4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473 3310 24575,'48'0'0,"0"0"0,0 0 0,-11 0 0,-1 0 0,-2 0 0,5 0 0,0 0 0,-3 0 0,2 0 0,-2 0 0,4 0 0,1 0 0,0 0 0,4 0 0,-5 0 0,-6 0 0,-3 0-827,-2 0 0,1 0 827,1 0 0,-1 0 0,7 0 536,0 0-536,-11 0 0,0 0 0,4 0 273,13 0-273,-29 0 0,20 0 0,-17 0 845,8 0-845,-13 0 0,-6 0 0,2 0 0,-3 0 0,0 0 0,-2-1 0,-1 0 0,-2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3:10.9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2662 11396 24575,'16'0'0,"8"0"0,13 0 0,5 0 0,-14-1 0,0 2-649,13 0 0,-2 1 649,4 3 0,1 0 0,-10 2 423,11 2-423,-29-4 215,0 5-215,-11-7 0,0 0 0,0 1 660,0-3-660,-3 3 0,0-5 0,-2 2 0,0-2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3:02.8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5518 14396 24575,'0'16'0,"0"2"0,0 23 0,0-14 0,0 20 0,0-26 0,0 3 0,0 1 0,0-1 0,0 20 0,0-26 0,0 21 0,0-21 0,0 21 0,3-25 0,-2 5 0,2-7 0,0 3 0,-3-1 0,3-3 0,-3-2 0,3 1 0,-2-3 0,1 7 0,-2-6 0,0 1 0,0-2 0,0-3 0,3-1 0,-1-1 0,2-2 0,0 0 0,1 0 0,0 0 0,0 0 0,8 0 0,2 0 0,9 0 0,-1 0 0,7 0 0,0 0 0,15 0 0,-6 0-429,5 0 429,1 0 0,-6 0 0,5 0 0,0 0 0,-5 0 0,6 0 0,-8 0 0,8 0 0,-6 0 0,5 0 0,-7 0 0,0 0 0,1 0 0,-1 0 0,-6 0 0,-2 0 0,-5 0 0,-1 0 0,7 0 0,-5 0 429,5 0-429,-1 0 0,2 0 0,0-4 0,5 4 0,-5-8 0,6 3 0,0 0 0,0-4 0,1 4 0,-1 0 0,0-3 0,0 7 0,-6-7 0,5 7 0,-11-2 0,4 3 0,-5 0 0,-5 0 0,9-3 0,-13 2 0,19-4 0,-14 4 0,9-5 0,-11 5 0,5-3 0,-13 4 0,3 0 0,-8 0 0,0 0 0,0 0 0,-2-2 0,-1 0 0,-2 1 0,-1-2 0,0 2 0,-3-7 0,-3-11 0,0 3 0,-7-12 0,5 9 0,-1 1 0,3 0 0,0 1 0,0 3 0,0-4 0,1 5 0,-1 1 0,1-1 0,2 3 0,-1-1 0,1 1 0,-2-3 0,2 1 0,-1-1 0,1 0 0,0 0 0,-1 4 0,5 1 0,-2 3 0,-1 0 0,3 0 0,-2 0 0,0 1 0,2 0 0,-4 2 0,4-1 0,-4 0 0,4-1 0,-4 0 0,1 0 0,0-1 0,-1-3 0,3 2 0,-5-6 0,3 3 0,-1-1 0,-1-1 0,4 1 0,-5-3 0,3 4 0,0-3 0,-2 6 0,3-2 0,-1 0 0,-1 2 0,3-3 0,-4 1 0,2 2 0,0-2 0,-2 3 0,5 0 0,-5 0 0,5 0 0,-4 2 0,3-1 0,-3 3 0,2-1 0,-2 2 0,0 0 0,-1 0 0,-4 3 0,0 0 0,-8 4 0,-2 4 0,-11 2 0,-1 1 0,5-2 0,-1 1-888,-14 4 888,11-4 0,-1 1 0,8-3 0,0-1 0,0 0 0,0 0 0,-3-2 0,0 0 0,3 0 0,0-2 0,-4 0 0,0-1 0,-20 5 0,13-2 0,0-1 0,-3-1 0,10-1 0,1-1 0,-4-4 0,10 0 0,-9 0 0,15 0 0,-3 0 0,-1 0 888,4 0-888,-3 0 0,4 0 0,0 0 0,4 0 0,-3 0 0,3 0 0,-1 0 0,2 0 0,0 0 0,2 0 0,-6 0 0,6 0 0,-6 0 0,-3 0 0,5 0 0,-8 0 0,9 0 0,-4 0 0,0-3 0,1 3 0,-1-6 0,0 2 0,4 1 0,-8-3 0,10 3 0,-10-4 0,8 1 0,0 2 0,-3-1 0,3 1 0,-1 1 0,-2-3 0,3 2 0,0 1 0,-3-3 0,3 6 0,-4-6 0,1 5 0,-12-5 0,8 6 0,-8-3 0,12 0 0,-1 2 0,0-1 0,0 2 0,1 0 0,-1-3 0,0 2 0,4-4 0,-9 4 0,11-3 0,-11 3 0,7-4 0,-2 2 0,-2-1 0,2-1 0,0 4 0,4-4 0,-3 2 0,6 0 0,-6-3 0,6 5 0,-2-4 0,-1 5 0,4-3 0,-7 3 0,2 0 0,1 0 0,-3 0 0,6 0 0,-2 0 0,3 0 0,0 0 0,2 0 0,1 0 0</inkml:trace>
  <inkml:trace contextRef="#ctx0" brushRef="#br0" timeOffset="19559">1146 8832 24575,'-16'10'0,"8"-3"0,-16 5 0,16-4 0,-7 1 0,6-2 0,3-1 0,0 3 0,2 0 0,3 0 0,-3 2 0,3-6 0,-1 6 0,-4 12 0,5-6 0,-5 6 0,3-5 0,0-7 0,-1 7 0,-1-3 0,4-2 0,-2-1 0,3-4 0,0 1 0,0-3 0,0 6 0,0-7 0,0 4 0,0-4 0,0 3 0,0-2 0,0 2 0,0-3 0,0 0 0,0 0 0,0 0 0,0 0 0,2 0 0,1 0 0,2 3 0,1-2 0,-1 3 0,0-4 0,0 0 0,0 0 0,0-1 0,0 1 0,0 0 0,0 0 0,0 0 0,0 0 0,3 1 0,-2-3 0,6 2 0,-3-4 0,1 4 0,1-4 0,-5 1 0,3-2 0,-4 0 0,0 2 0,3-1 0,-2 1 0,2 0 0,-3-1 0,0 1 0,0 0 0,0-1 0,0 1 0,0 0 0,0-1 0,0 1 0,0 0 0,0-2 0,0 3 0,0-3 0,0 0 0,3 0 0,1 0 0,4 0 0,0 0 0,0 0 0,0 0 0,-1 0 0,1 0 0,-4 0 0,0 0 0,-4 0 0,0 0 0,0 0 0,0 0 0,0 0 0,-1-2 0,1-1 0,3-2 0,-2-4 0,6 2 0,-5-1 0,1 2 0,-3 1 0,0 0 0,0 0 0,0 3 0,-2-3 0,-1 3 0,0-3 0,-1 1 0,4-5 0,-2 4 0,3-7 0,0 2 0,0-2 0,1-1 0,-1 0 0,0 0 0,1 1 0,-4-1 0,3 0 0,-3 4 0,0-3 0,-1 3 0,1-1 0,-3-2 0,2 7 0,-2-7 0,0 6 0,0-3 0,0 4 0,0-3 0,0 2 0,-2-2 0,-1 3 0,-1 0 0,-1 0 0,0 0 0,-4-4 0,3 4 0,-6-4 0,6 0 0,-3 3 0,0-4 0,3 8 0,-5-4 0,5 3 0,-6 0 0,3-2 0,-4 4 0,4-2 0,-3 0 0,2 2 0,-2-1 0,-1-1 0,0 2 0,4-4 0,0 4 0,4-1 0,0 2 0,1 0 0,-1 0 0,1 0 0,-1 0 0,0 0 0,0 0 0,0 0 0,-3 0 0,3 0 0,-7 0 0,2 0 0,-2 0 0,-1 0 0,3 0 0,-1 0 0,5 0 0,-3 0 0,4 0 0,1 0 0,1-2 0,1 2 0,2-3 0</inkml:trace>
  <inkml:trace contextRef="#ctx0" brushRef="#br0" timeOffset="21822">1654 8522 24575,'0'22'0,"0"-8"0,0 15 0,0-15 0,0 5 0,0-10 0,0 9 0,0-11 0,0 13 0,0-10 0,0 1 0,0-2 0,0-2 0,0-2 0,0 2 0,0-2 0,4-2 0,0 1 0,6-3 0,-4 1 0,6 1 0,-6-2 0,2 2 0,0-3 0,0 0 0,1 0 0,-1 0 0,-4 0 0,-1-2 0,-2 0 0,2 0 0,-1-2 0,0 4 0,0-2 0</inkml:trace>
  <inkml:trace contextRef="#ctx0" brushRef="#br0" timeOffset="22637">1598 8370 24575,'0'0'0</inkml:trace>
  <inkml:trace contextRef="#ctx0" brushRef="#br0" timeOffset="23797">1793 8084 24575,'0'15'0,"0"-3"0,0 9 0,0-8 0,0 4 0,0-5 0,3 2 0,-1-6 0,3-1 0,0 2 0,0-3 0,0 6 0,-2-7 0,1 2 0,2 6 0,0-6 0,2 9 0,-2-6 0,0-1 0,-1-1 0,-2-3 0,1 0 0,-1-2 0,1-1 0,1-2 0,0 0 0,0 0 0,0 0 0,0 0 0,-1-2 0,-1 0 0,1-1 0,-3-1 0,3 3 0,-3-1 0,1 2 0</inkml:trace>
  <inkml:trace contextRef="#ctx0" brushRef="#br0" timeOffset="25257">1692 8283 24575,'17'0'0,"-2"-3"0,2 0 0,-7-1 0,0 1 0,-6 2 0,1-5 0,3 0 0,-2-3 0,6 3 0,-6 1 0,2-1 0,-3 1 0,0 3 0,0-3 0,0 5 0,-1-2 0,-2-1 0,1 3 0,-3-2 0,2 2 0</inkml:trace>
  <inkml:trace contextRef="#ctx0" brushRef="#br0" timeOffset="26992">1852 8030 24575,'0'14'0,"0"-3"0,0 17 0,0-12 0,0 12 0,6-14 0,-5 3 0,8-4 0,-8 5 0,4-4 0,-2 0 0,3-2 0,-3-3 0,3 4 0,-1-2 0,-1-2 0,1-2 0,-5-2 0,2-2 0,0-1 0,2-2 0,0 0 0,0 0 0,-2-1 0,0-2 0,-2-5 0,3-1 0,-2-4 0,1 0 0,-2 0 0,0 1 0,0 2 0,0-2 0,3 6 0,-3-2 0,4 6 0,-1-2 0,1 4 0,0-4 0,3 1 0,-1 0 0,1 1 0,-2 2 0,0-2 0,-1 1 0,1-1 0,-1 2 0,1 0 0,0 0 0,-1 0 0,1 0 0,0 2 0,0 1 0,0 2 0,0 0 0,0 0 0,-2 2 0,1-2 0,-3 3 0,1-4 0,-2 1 0,0 0 0,0-1 0,2 0 0,1-2 0,1 2 0,-1-3 0,-1 1 0</inkml:trace>
  <inkml:trace contextRef="#ctx0" brushRef="#br0" timeOffset="32820">2014 5309 24575,'0'31'0,"0"12"0,0 4-656,0-15 1,0 7-1,0 5 1,0-1 0,0-5-438,0 1 1,0-2 0,0 5 575,0-1 0,0 7 0,0 3 1,0 0-1,0-2 0,0-6 517,0-3 0,0-4 0,0-2 0,0 3 0,0 1 0,0 2 0,0 0 0,0-1 0,0-1 450,-1 8 0,1-3 0,1 5-450,-1-9 0,2 3 0,-1 3 0,1 0 0,0-4 0,-1-4 0,-1 1 0,1-4 0,0 5-255,0 3 0,0 7 1,1 5-1,0-2 0,-1-6 1,0-11 254,-1-7 0,0-2 0,0 8 0,0 9 0,0-1 0,0-7-466,0-8 0,0-1 466,0 20 0,0 1 0,-1-10 0,2 2 0,-1-5 0,2 6 0,-1-1 0,1-4 0,1 6 0,0-1 580,1 4 1,0 5 0,0-7-581,2-8 0,0-3 0,-1 1 0,1 0 60,0 4 1,0-1-61,2-7 0,0 0 0,-2 2 0,0 2 0,8 11 0,-1 0 0,-6-12 0,-1 0 0,5 11 0,0 2 0,-3 0 0,0-2 0,-2-11 0,0 0 0,2 14 0,1 5 0,-3-11 0,0 2 0,0-3 0,0-3 0,1 0 573,-1 5 1,0 4 0,0-5-574,0-4 0,0-3 0,0 6 0,0 0 637,-2 5 1,0-3-638,1 5 0,-5-14 0,0 4-204,0-1 0,0 3 0,0 1 204,0-2 0,0-1 0,0 4 0,0 0 0,0 3 0,0 0 0,0-2 0,0 1 0,0-1 0,0 0 0,0 0 0,0 0 0,0 1 0,0-2 0,0 1 0,0 1-820,0-2 1,0 1 0,0 2 0,0 0 765,0 4 1,0 1 0,1 1 0,-2 0-406,0-7 0,-1-1 0,0 1 0,0 0 0,1 0 459,0 2 0,1 0 0,1 0 0,-2-1 0,0-1 0,-2 2 0,-1-1 0,-1-1 0,2 0-480,0 0 1,1 0 0,0 0 0,-1-1 479,-1 6 0,-2 0 0,0-1 20,1-1 1,-1 1 0,2-1-21,1-4 0,1 0 0,-2 0 0,-2 0 0,-1 0 0,0 0 0,3 0 0,2 0 0,-2 0 284,-3 0 1,-1 0-1,1 1-284,1 2 0,1 2 0,0 0 0,2 0 0,1 1 0,-1 0 175,-1-10 1,1 1 0,-1 1 0,0 0-176,1 2 0,1 0 0,0 1 0,-1 1-223,1 2 0,-1 2 0,1-1 0,0 2 223,0-9 0,0 1 0,0 0 0,1 2 0,0 1 0,0-2 0,1 1 0,0 2 0,0 1 0,1 0 0,-1-2 0,0-1-271,0 7 0,0-1 0,0-1 0,0 0 1,0 2 270,0-4 0,0 2 0,0 1 0,0-1 0,0-3 0,0-3 0,0 7 0,0-4 0,0 2-20,0 1 1,0 4 0,0-2 0,0-7 19,0-3 0,0-1 94,1 0 0,0 5 0,1 1 1,0-4-95,0-3 0,1-3 0,1-2 975,1 7 1,2 0-976,-1-4 0,0 2 0,1-3 0,2-4 0,0-1 1638,0 5 0,0-1-1633,2-4 0,-2-1 2960,2 17-2965,2-13 3276,-5-6-3178,-2-11 1797,0-5-1895,-1-5 1075,-2 1-1075,-1 0 2,0-2-2,-1 1 0,1-3 0,-2 1 0</inkml:trace>
  <inkml:trace contextRef="#ctx0" brushRef="#br0" timeOffset="34189">1936 13533 24575,'28'0'0,"0"0"0,0 0 0,5 0 0,8 0 0,7 0 0,1 0-820,-11 0 1,1 0 0,0 0 0,3 0 163,-1 0 1,1 0-1,2 0 1,0 0 0,1 0 108,-5 0 1,2 0 0,-1 0 0,2 0 0,0 0 0,1 0 77,-1 0 1,1 0 0,1 0 0,1 0 0,-1 0 0,1 0 0,-1 0 320,0 0 0,0 0 0,0 0 0,-1 0 0,2 0 0,0 0 0,1 0 148,-2 0 0,3 0 0,0 0 0,1 0 0,-1 0 0,0 0 0,-3 0 0,-1 0-350,1 0 0,-3 0 0,-1 0 1,0 0-1,1 0 0,1 0 350,1 0 0,3 0 0,2 0 0,-2 0 0,0 0 0,-4 0 0,-4 0 0,11 0 0,-6 0 0,3 0 31,-5 0 0,4 0 1,0 0-1,0 0 1,-5 0-32,4 0 0,-5 0 0,4 0 240,0 0 0,4 0 0,-1 0 0,-5 0-240,-5 0 0,-3 0 0,-1 0 884,3 0 0,-1 0 0,-6 0-884,6-4 3276,-18 3-2587,2-2 2587,-14-3-2916,0 5 0,-1-5 1,-2 6-1</inkml:trace>
  <inkml:trace contextRef="#ctx0" brushRef="#br0" timeOffset="36010">674 12297 24575,'-10'-29'0,"5"0"0,0-6 0,-2-1 0,-4-2 0,-2-2 0,-1-8-328,7 14 0,-1-5 0,0-5 1,0-2-1,0-2 0,0-2 1,0 1-1,1 1 0,-1 3 1,1 3-142,0-2 1,0 2 0,0 3 0,1 0 0,-1-1 0,0-3 0,0-4 215,2 7 1,-1-4 0,-1-2 0,1-2 0,0-2 0,-1 0 0,1-1 0,0 0 0,-1 1 0,1 2 0,1 1 0,0 3 0,0 3-217,-1-10 1,0 4 0,1 2 0,0 1 0,0 1 0,1-1 0,0-2 312,0 0 0,1-1 0,0 0 0,1-1 1,-1 0-1,0 2 0,0 1 0,0 2 156,-2 0 0,1 2 0,-1 2 0,0 0 0,0-2 0,0-5-203,1 4 0,-1-3 0,1-3 0,-1-2 0,1-1 1,-1 0-1,1 1 0,-1 2 0,1 3 0,-1 3 203,-1-3 0,1 4 0,-1 3 0,1-1 0,-1-2 0,0-5 0,1 6 0,-1-4 0,1-3 0,-1-3 0,0 0 0,0-1 0,0 1 0,0 2 0,1 4 0,0 3 0,0 5 0,-2-11 0,0 8 0,0 1 0,2-4 61,1 2 0,1-4 1,0-1-1,1 0 1,0 2-1,-1 4-61,0-12 0,1 4 0,0 0 714,2 0 0,0 0 0,0-3-714,0 11 0,0-3 0,0-1 0,0 3 0,0 5 0,0-7 0,0 1 620,0 1 1,0-6 0,0 2-1,0 10-620,0-4 3276,3 3-2050,-2 15 2050,4 0-1496,-5 12-1731,2 3 0,-2 3 0,0 0 0</inkml:trace>
  <inkml:trace contextRef="#ctx0" brushRef="#br0" timeOffset="37824">0 7365 23415,'10'-14'0,"5"-7"0,0-1 0,11-18 0,-12 20 0,-1 0 0,8-14 379,-9 10-379,-2 4 192,-4 10-192,2 0 0,-6 9 0,1 1 589,-3 7-589,0-2 0,0 2 0,0 2 0,0 0 0,0 4 0,0 0 0,2-1 0,2 1 0,7 5 0,0 0 0,8 2 0,-2 3 0,7-1 0,-7 2 0,3-3 0,-6-4 0,-1-4 0,0 0 0,0-1 0,-1-2 0,1 0 0,-4-5 0,0 1 0,-2 1 0,-2-4 0,0 2 0,-2-5 0</inkml:trace>
  <inkml:trace contextRef="#ctx0" brushRef="#br0" timeOffset="39733">530 8956 24575,'31'0'0,"1"0"0,3 0 0,-2 0 0,6 0 0,-6 0 0,0 3 0,-1 2 0,-3 0 0,-14 0 0,10 9 0,-15-12 0,1 5 0,-6-4 0,0 2 0,0-3 0,0 1 0,-3-1 0,1-2 0,-3 2 0</inkml:trace>
  <inkml:trace contextRef="#ctx0" brushRef="#br0" timeOffset="41460">800 8840 24575,'14'25'0,"-3"3"0,4-14 0,-7 5 0,5 2 0,-7-7 0,2 7 0,-1-8 0,4 4 0,-7-7 0,1 1 0,-3-7 0,-5-1 0,-12-1 0,-19 6 0,-6 2 0,-2 6 0,13-2 0,10-3 0,2-2 0,7-2 0,2 1 0,3-3 0,2 0 0,1-2 0,2-2 0</inkml:trace>
  <inkml:trace contextRef="#ctx0" brushRef="#br0" timeOffset="44167">1533 9444 24575,'36'0'0,"0"0"0,-1 0 0,12 0 0,3 0 0,-4 0 0,-11 0 0,-1 0 0,2 0-656,0 0 1,3 0-1,2 0 1,0 0 0,-2 0-165,2 0 1,-1 0 0,0 0 0,0 0-1,4 0 1,1 0 0,1 0 0,0 0 766,-5 0 1,0 0 0,1 0 0,-2 0-1,-1 0 53,-1 0 0,-3 0 0,1 0 0,2 0-368,4 0 0,4 0 0,0 0 0,0 0 0,-4 0 368,8 0 0,-4 0 0,2 0-74,-8 0 1,2 0-1,0 0 1,-3 0 73,3 0 0,-2 0 0,-1 0-442,-2 0 0,-1 0 0,1 0 442,1 0 0,1 0 0,2 0 0,-4 0 0,3 0 0,-1 0 0,-3 0 0,11 1 0,0-2 0,0 0 0,2-2 0,-2 1 0,-11 2 0,-3 0 0,0-1 0,13-2 0,2 0 504,-2 2 0,4 1 1,-6 1-505,-9-1 0,0 0 0,9 0 0,4 0 0,-3 0 0,-2-3 0,-1 0 0,-4 2 0,1 1 0,2-1 0,-2-1 0,2-2 0,-1 1 0,-1-1 0,-2 2 0,-1-1 0,3 0-41,-2 0 1,3 0-1,2 0 1,0-1-1,-2 1 41,-1-1 0,-1-1 0,-1 1 0,2 0 0,2 1 0,0 1 0,1 0 0,0-1 0,2-1 0,1-1 0,-1 1 0,0 1 0,-2 2 0,0 1 0,-1 0 0,1-1 110,0-1 0,0 0 0,0 0 1,-2 0-111,0 2 0,-1 0 0,2 0 0,0 0 0,2 0 0,1 0 0,-5 0 0,-4 0 0,-3 0 0,3 0 0,3 0 0,4 0 0,0 0 0,-2 0 0,1 0 0,-2 0 0,1 0 0,4 0 0,0 1 0,1-2 0,0-1 0,-1-1 0,2 1-184,-10 1 0,2 1 0,-1 0 0,1-1 184,-1-2 0,0-1 0,0 0 0,0 0 0,9 1 0,-2 1 0,2-1-166,-10-1 1,1 0 0,0-1-1,-1 1 166,5 1 0,0 1 0,0-1 0,3-2 0,1 0 0,-1 1 631,-6 1 1,-1 1-1,-2-1-631,9-1 0,-1 0 0,3 0 0,-1 2 0,-12 2 0,0 0 0,12 0 0,3 0 0,-15 0 0,0 0 0,-2 0 0,5 0 0,0 0 0,10 0 0,-1 0 0,-16 0 0,-1 0 563,8 0 1,1 0-564,0 0 0,-1 0 0,1 0 0,-1 0 0,0 0 0,2 0 0,8 0 0,2 0 638,-4 0 1,0 0-639,-9 0 0,1 0 0,0 0 0,11 0 0,1 0 0,-11 0 0,0 0 0,-1 0 0,9 0 0,-1 0 0,-11 0 0,0 0 0,-2 0 1148,2 0 0,-2 0-1148,1 0 0,-1 0 0,-5 0 0,1 0 0,5 2 0,-1 0 0,12 2 1479,3 5-1479,-17-5 1371,-4 3-1371,11-2 2644,-5 4-2644,0-4 0,5 3 0,2-7 0,1 8 0,6-8 0,-8 3 954,-6-4-954,15 0 158,-19 0-158,8 0 0,-18 0 0,-4 0 0,-4 0 0,0 0 0,-4 0 0,-1 0 0,-1 0 0,-1 0 0</inkml:trace>
  <inkml:trace contextRef="#ctx0" brushRef="#br0" timeOffset="45662">10156 9176 24575,'21'0'0,"-3"4"0,17 5 0,-10 0 0,11 4 0,-11-1 0,0-3 0,-8 4 0,-7-9 0,1 7 0,-5-7 0,2 4 0,-3-5 0,0-1 0,-1 0 0,1 1 0,0 2 0,0 0 0,0 0 0,-1-1 0,1 1 0,-3-1 0,0 0 0,-2 0 0,0 1 0,-11 3 0,-2-2 0,-12 4 0,7 0 0,-4 2 0,1 8 0,-9-2 0,0 15-845,-3-7 845,15-6 0,0 1 0,-14 15 0,13-15 0,1 1 0,-8 19 0,10-20 0,1 0 0,0 11 0,-6-5 0,13-10 0,0-8 0,4 2 0,2-8 0,2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4:09.1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455 7242 24575,'9'0'0,"12"0"0,-9 0 0,16 0 0,-6 0 0,-3 0 0,2 0 0,-12 0 0,8 0 0,-11 0 0,7 0 0,-9 0 0,1 0 0,0 0 0,-1 0 0,1 0 0,-1 0 0,-1 0 0,-1 0 0</inkml:trace>
  <inkml:trace contextRef="#ctx0" brushRef="#br0" timeOffset="1213">788 7228 24575,'15'0'0,"12"0"0,-9 0 0,9 0 0,-24 0 0,2 0 0</inkml:trace>
  <inkml:trace contextRef="#ctx0" brushRef="#br0" timeOffset="11862">18962 4550 24575,'21'0'0,"10"0"0,-5 0 0,3 0-1639,8 6 1,1 0 1360,-1-2 1,1 1 277,-1 3 0,1 2 0,5-2 0,0 0 0,-10-1 0,2-1 0,4-1 0,4 0 0,-5 0 0,-8-2 0,-1 0 0,14 0 0,-2-2 116,-3-1-116,-11 0 0,1 0 0,5 0 0,0 0 0,4 0 0,0 0-141,-3 0 0,-2 0 141,0 0 0,-1 0 0,-1 0 0,2 0 0,8 0 0,0 0 0,-9 0 0,-1 0 0,5 0 0,-2 0 0,4 0 0,-6 0 1799,-6 0-1799,-2 0 871,-9 0-871,2 0 1328,-7 0-1328,-2 0 0,-2 0 0,0 0 0,0-2 0,5-1 0,0 1 0,9-5 0,-5 3 0,4 0 0,-1-2 0,2 5 0,5-6 0,-1 6 0,11-9 0,-8 8 0,3-5 0,-11 4 0,-5 3 0,-4-5 0,-1 4 0,-3-1 0,0 0 0,0 1 0,0-3 0,0 3 0,-1-1 0,4 2 0,1-3 0,9 2 0,0-5 0,1 5 0,3-2 0,-5 0 0,-3 3 0,-3-2 0,-6 2 0,-2-2 0,1 1 0,-4-1 0,3 2 0</inkml:trace>
  <inkml:trace contextRef="#ctx0" brushRef="#br0" timeOffset="13943">22559 2318 24575,'-11'0'0,"4"0"0,-10 0 0,7 0 0,-8 0 0,0 3 0,3 1 0,-7 16 0,11-8 0,-7 16 0,7 1 0,2-3 0,-1 8 0,9-10 0,-3 5 0,4-3 0,0 19 0,0-11 0,0 13 0,0-10 0,0 0 0,2-11 0,0 2 0,1-4 0,0 0 0,2 4 0,0 0 0,5 16 0,-1 1 0,-2-18 0,0 1 0,-1-4 0,-1 1-273,2 6 1,0-2 272,2 10 0,-6-13 0,0 0 0,6 20 0,-8-20 0,-1 2 0,3 6 0,1 5 0,-1-3 0,-2-2 0,-1 0-779,1 4 0,1 4 0,0-4 779,-2-4 0,0-3 0,2 1 0,1 0-595,-3 4 1,1-1 594,1-7 0,0 0 0,-2 8 0,0-1 0,2-11 0,1 0 0,-3 18 0,1 1 0,3-17 0,1 0-101,-5 9 1,1 0 100,1-8 0,0-2 0,-2 14 0,3-13 0,-1 0 0,-1 13 0,4-15 0,-1 0 0,-4 8 2153,7-3-2153,-7-15 1331,3-5-1331,-1-4 0,1-2 0,1-1 788,0-2-788,1 0 0,-1 0 0,5 0 0,11-4 0,6-2 0,-1 1 0,3 0 0,9 0 0,0 0 0,-3 0 0,1-1-432,5 1 1,-1 0 431,7-1-74,-20 0 0,-1 0 74,-1 2 0,0-3 0,-22 5 0</inkml:trace>
  <inkml:trace contextRef="#ctx0" brushRef="#br0" timeOffset="16054">23145 2282 24575,'42'0'0,"-13"0"0,15-2 0,2 0 0,-1 1 0,-1 0 0,-4-1 0,-13 2 0,7 0 0,-29 0 0,0 0 0,0 8 0,-2-4 0,0 15 0,-3-4 0,0 9 0,0 16 0,-5 1-483,5-17 1,-1 1 482,-6 1 0,-1 0 0,1 20 0,-5-7 0,-1 0 0,7-13 0,0 0 0,-3 6 0,0 4 0,2-4 0,0 13 0,2-14 0,0 6 0,1-6 0,3 14 0,-2-7 0,1-1 0,2 10 0,0-22 0,0 3 0,0 4 0,-1 4 0,2-3 0,1 0 0,1 0-595,-2 3 0,1 3 1,1-4 594,2-6 0,1-2 0,0 4 0,0 0-384,-1-4 0,0 0 384,1-1 0,-1 2 0,1 3 0,-1 0 0,1-4 0,-1 2 0,2 1 0,0 3 0,1-1 0,1 3 0,1 0-747,3 10 0,1-2 747,0-11 0,0-1 0,-3-4 0,1-1 105,1 1 1,0 0-106,-3-4 0,0 0 0,5 10 0,0-2 0,5 5 0,-7-8 0,-2-2 1578,0-5-1578,-3 2 781,-2-10-781,0-4 1742,-3-1-1742,-1-3 699,-2 0-699,0 0 0,0-1 0,0 0 0,-5 1 0,-7 1 0,-13 2 0,0 0 0,-10 1 0,8-4 0,-1-1 0,-15 5 0,12-6 0,1-1 0,-7 2 0,5-4 0,8 0 0,6 0 0,9 0 0,0 0 0,7 0 0,-1 0 0</inkml:trace>
  <inkml:trace contextRef="#ctx0" brushRef="#br0" timeOffset="17649">20365 2142 24575,'0'14'0,"0"-2"0,0 10 0,0-3 0,0 0 0,0 25 0,0-14 0,0-4 0,0 1 0,0 21 0,0-1-435,0-4 435,0 0 0,0-12 0,0 0 0,0-2 0,0 1 0,0-10 0,0 19 0,0-22 0,0 7 435,0-7-435,0-7 0,0 4 0,0-2 0,0-4 0,0 1 0,0-5 0,4-19 0,1-7 0,-1-9 0,5-4 0,-4-4 0,5 0 0,0-5 0,3 7 0,0-6 0,1 10 0,-4 7 0,-4 13 0,-1 8 0,0 2 0,-1 1 0,1 2 0,1 0 0,-1 0 0,3 0 0,0 2 0,1 2 0,9 3 0,-4 0 0,8 0 0,-8 0 0,7 8 0,-8-3 0,0 11 0,-3-9 0,-3 8 0,1-3 0,0 4 0,-1 1 0,1-1 0,-3 7 0,-2-5 0,-3 11 0,4-11 0,-4 4 0,4-4 0,-4-6 0,0-4 0,0-7 0,0-3 0,2-2 0,-1-1 0,1-2 0</inkml:trace>
  <inkml:trace contextRef="#ctx0" brushRef="#br0" timeOffset="19033">20875 2668 24575,'0'17'0,"0"-4"0,0 15 0,0-4 0,0 2 0,0 17-382,0-9 0,0-1 382,0 0 188,0-1-188,0-10 0,0-8 0,0 6 0,0-2 0,0-3 576,0 2-576,0-9 0,6 1 0,-3-4 0,12 1 0,-6 0 0,3 0 0,0 0 0,2-3 0,-4 2 0,7-4 0,-8 1 0,1-2 0,0 0 0,-4 0 0,1 0 0,1-3 0,-1-3 0,6-9 0,-1-4 0,-1 1 0,4-5 0,-8 10 0,3-2 0,-2 3 0,-5 8 0,2-3 0</inkml:trace>
  <inkml:trace contextRef="#ctx0" brushRef="#br0" timeOffset="20191">20805 2919 24575,'32'0'0,"-5"-4"0,-1 2 0,1 0 0,3-2 0,17 0 0,-32 4 0,2 0 0,-12 0 0,4 0 0,-7 0 0,0 0 0</inkml:trace>
  <inkml:trace contextRef="#ctx0" brushRef="#br0" timeOffset="22073">24634 2864 24575,'-40'2'0,"1"0"0,0 0 0,0 0 0,1 0 0,1 2 0,4 3 0,2 2 0,0 0-1639,-13 2 1,2 0 1289,6 3 1,-2 2 348,-6-1 0,-4 0 0,5 0 0,8-2 0,-1 1 0,-8 0 0,-5 2 0,7-2 0,14-2 0,4-1 615,-1-2 1,1-1-616,-10 9 649,10-9-649,2 2 0,5-4 0,6 0 2094,4-3-2094,-7 2 0,3-5 0,-4 3 0,-2 1 0,7-3 0,-16 7 0,12-7 0,-4 4 0,10-3 0,4-1 0,0 3 0,-4-4 0,-5 6 0,2-2 0,-5 1 0,7 0 0,-1-3 0,-2 5 0,3-2 0,-4 2 0,0-4 0,-2 5 0,2-4 0,2 4 0,-1-1 0,2-2 0,-7 2 0,3 3 0,-8 2 0,8-2 0,-15 9 0,17-11 0,-12 6 0,19-9 0,-7 2 0,6-4 0,-6-1 0,6-2 0,-2 0 0,1 0 0,1 0 0,-1 0 0,5 0 0,0 0 0</inkml:trace>
  <inkml:trace contextRef="#ctx0" brushRef="#br0" timeOffset="23390">23117 3168 24575,'0'23'0,"0"-4"0,-4 17 0,-1-5 0,0-7 0,-1-1 0,-3 11 0,2-3 0,1-14 0,5-8 0,-4 1 0,5-2 0,-3-3 0,3 2 0,0-3 0,7 1 0,19-3 0,3-2 0,3 0 0,8 0 0,-4 0 0,-10 0 0,1 0-232,6 1 1,4 0 0,-6 1 231,0 2 0,-2 5 0,-10-2 0,-5-3 0,-5-1 0,-4-1 0,-1-1 173,-1 3 1,-1-4-1,-2 2 1</inkml:trace>
  <inkml:trace contextRef="#ctx0" brushRef="#br0" timeOffset="28899">464 7771 24575,'21'0'0,"-11"0"0,24 0 0,-25 0 0,16 0 0,-16 0 0,0 0 0,0 0 0,-5 0 0,1 0 0,0 0 0,0 0 0,-1 0 0,0 0 0,1 0 0,-1 0 0,1 0 0,0 0 0,0 0 0,-3 0 0,0 0 0</inkml:trace>
  <inkml:trace contextRef="#ctx0" brushRef="#br0" timeOffset="30145">911 7794 24575,'26'0'0,"-11"0"0,30 0 0,-28 0 0,8 0 0,-17 0 0,-3 0 0,-3 0 0,0 0 0</inkml:trace>
  <inkml:trace contextRef="#ctx0" brushRef="#br0" timeOffset="31646">1569 7799 24575,'18'0'0,"2"0"0,3 0 0,7 0 0,-10 0 0,14 0 0,-18 0 0,3 0 0,-8 0 0,-6 0 0,0 2 0,-3 0 0,-2 2 0,-2 0 0,2-2 0,-2 0 0</inkml:trace>
  <inkml:trace contextRef="#ctx0" brushRef="#br0" timeOffset="44606">2876 7312 24575,'0'0'0</inkml:trace>
  <inkml:trace contextRef="#ctx0" brushRef="#br0" timeOffset="45624">3195 7357 24575,'0'0'0</inkml:trace>
  <inkml:trace contextRef="#ctx0" brushRef="#br0" timeOffset="46463">3508 7335 24575,'0'0'0</inkml:trace>
  <inkml:trace contextRef="#ctx0" brushRef="#br0" timeOffset="47317">3858 7310 24575,'0'0'0</inkml:trace>
  <inkml:trace contextRef="#ctx0" brushRef="#br0" timeOffset="48252">4290 7315 24575,'0'0'0</inkml:trace>
  <inkml:trace contextRef="#ctx0" brushRef="#br0" timeOffset="51304">4042 7308 24575,'0'20'0,"0"-5"0,0 7 0,0 8 0,0-9 0,0 7 0,0-5 0,0-3 0,0 10 0,0-12 0,0 4 0,0-3 0,0-4 0,0 2 0,0-8 0,0 9 0,0-5 0,0 1 0,0-2 0,-2-3 0,1 10 0,-5 0 0,2 0 0,0-1 0,-1-3 0,4-5 0,-1 3 0,2-8 0,0 2 0,0-2 0,0-1 0,0 1 0,0-1 0,0 1 0,0 0 0,0-1 0,0 3 0,2-2 0,-1 2 0,3-2 0,-3 0 0,1 0 0,0-3 0,0 0 0,3-2 0,-1 0 0,1 0 0,8 0 0,2 0 0,15 0 0,1 0 0,6-4 0,0-1 0,0 0 0,0-3 0,-11 4 0,-3 0 0,-13 1 0,-2 1 0,-3 2 0,0-3 0,0 1 0,3 2 0,7-5 0,0 4 0,3-5 0,-5 5 0,-4-1 0,3-1 0,-6 2 0,2-2 0,-5 2 0,-1-2 0,-2-5 0,0 0 0,0-10 0,0-1 0,0-10 0,0-2 0,0-13 0,0 9 0,0-1 0,0 11 0,0-1-316,0-12 1,0 1 315,0-2 0,0-5 0,0 7 0,0 10 0,0 4 0,0 10 0,0 0 0,0 4 0,0 1 631,0 3-631,0 1 0,-3 3 0,-4 2 0,-14 6 0,-5 5 0,1-4 0,-3 1-746,1 1 1,-2 1 745,-8-1 0,0-1 0,5 0 0,0-1 0,-4-2 0,1 0 0,7 0 0,0-1 0,-7-1 0,-1-1 0,0-1 0,0 0 0,6-1 0,1-2 0,2 1 0,4 0 0,-1 0 0,12 0 0,2 0 0,2 0 0,6-1 372,0-2 1,2 1 0,0 1 0</inkml:trace>
  <inkml:trace contextRef="#ctx0" brushRef="#br0" timeOffset="53120">3835 5879 24575,'0'20'0,"0"-7"0,0 15 0,0-9 0,0 10 0,0-4 0,0 11 0,0-16 0,0 14 0,0-14 0,0 1 0,0 1 0,0-12 0,0 8 0,0-1 0,0 8 0,0-9 0,0 7 0,0-14 0,0 4 0,0-1 0,0 1 0,0 0 0,0 0 0,0 2 0,0-5 0,0 0 0,0-5 0,3 0 0,-1-2 0,2-1 0,1-2 0,-3-6 0,0-1 0,1-5 0,-3-12 0,7 4 0,-2-16 0,3 5 0,-2 0 0,2-5 0,-4 11 0,8-10 0,-4 15 0,1 0 0,-6 8 0,2 9 0,-3-5 0,1 5 0,1 0 0,-1-1 0,1 4 0,0-2 0,0 2 0,3 0 0,-2 0 0,6 0 0,-2 0 0,4 3 0,-3 3 0,2 1 0,-2 5 0,-1-2 0,3 3 0,-4 0 0,4 10 0,-5-8 0,4 13 0,-5-15 0,-1 10 0,-3-9 0,1 3 0,-2-4 0,2 0 0,-3 0 0,0 5 0,0-4 0,0 10 0,0-11 0,2 1 0,-1-5 0,1-4 0,0 0 0,-1 0 0,1 0 0,0-3 0,0 1 0,6-3 0,-5 0 0,2 0 0</inkml:trace>
  <inkml:trace contextRef="#ctx0" brushRef="#br0" timeOffset="54260">4275 6291 24575,'0'25'0,"0"0"0,0 10 0,0-10 0,0 13 0,0-15 0,0 12 0,0-18 0,0-4 0,0 0 0,0 0 0,0-2 0,0-2 0,2-2 0,0-2 0,3 0 0,4 1 0,-3-3 0,6 0 0,2-3 0,4 0 0,16 0 0,-8 0 0,8 0 0,-10-4 0,-6-2 0,0-2 0,-5-1 0,-4 3 0,-1 0 0,-3 1 0,0 1 0,-2-1 0,-1 2 0,-2 1 0</inkml:trace>
  <inkml:trace contextRef="#ctx0" brushRef="#br0" timeOffset="55236">4141 6544 24575,'16'0'0,"-3"0"0,10 0 0,-5 0 0,19 0 0,-5-3 0,2 0 0,-11-1 0,-14 1 0,-1 3 0,-3 0 0,-3 0 0,0 0 0</inkml:trace>
  <inkml:trace contextRef="#ctx0" brushRef="#br0" timeOffset="56401">3623 5567 24575,'19'0'0,"6"0"0,6 0 0,-4 0 0,0 0 0,14 0 0,-13 0 0,-2 0 0,5 0 0,-1 0 0,-9 0 0,-3 0 0,-7 0 0,-2-2 0,-4 2 0,-1-3 0,1 3 0,-2-5 0,0 3 0,0-3 0,-1 3 0,-1 1 0,-1-1 0</inkml:trace>
  <inkml:trace contextRef="#ctx0" brushRef="#br0" timeOffset="57179">3993 5545 24575,'0'0'0</inkml:trace>
  <inkml:trace contextRef="#ctx0" brushRef="#br0" timeOffset="58615">3908 5482 24575,'10'6'0,"1"-2"0,8 15 0,-2-5 0,0 3 0,-7-7 0,-5-5 0,0 0 0,-1-3 0,1 0 0,0-2 0,-1 3 0,1-1 0,-2 3 0,-1 0 0,0 0 0,-1 0 0,1 0 0,-2 7 0,-6-4 0,-8 15 0,-7-5 0,-11 6 0,3 3 0,-9-2 0,9 3 0,-6 2 0,2 3 0,10-10 0,1 2 0,13-16 0,6 0 0,-1-4 0,3 0 0,-1-1 0,2-3 0,0 1 0,0-4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5:23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8787 13459 24575,'45'0'0,"1"0"0,-1 0 0,-10 0 0,-1 0 0,3 0 0,6 0 0,-6 0 0,5 0 0,4 0 0,2 0 0,2 0 0,0 0 0,-2 0 0,-2 0 0,-3 0-547,2 0 1,-2 0 0,-3 0 0,1 0 0,0 0 0,4 0 136,-2 0 0,3 0 1,1 0-1,1 0 1,0 0-1,-1 0 0,-3 0 1,-2 0-247,5 0 1,-4 0-1,-1 0 1,0 0 0,0 0-1,1 0 1,1 0-1,-1 0 1,1 0 0,1 0 447,-4 0 0,0 0 0,1 0 1,0 0-1,0 0 0,-2 0 208,1 0 0,0 0 0,-2 0 0,2 0 0,0 0-339,-1 0 1,1 0 0,0 0 0,1 0 0,-1 0 0,-2 0 338,2 1 0,-1-1 0,-1 0 0,1 0 0,4-1 0,-5 1 0,3-1 0,2-1 0,1 1 0,0 0 0,-1-1 0,-1 1 0,-2 0 0,2 1 0,-3-1 0,-2 1 0,1 0 0,1 0 0,3-1 0,-2-1 0,2 0 0,1-1 0,1 0 0,0 1 0,-1-1 0,-2 1 0,-3 0 0,5 1 0,-3 1 0,-2 0 0,1 0 0,0-1 37,2 0 1,1-1 0,0 0-1,0 0 1,-2 0-38,5-2 0,-2-1 0,0 1 0,2 0 0,1 3 0,2 1 0,0 0 0,-1-1 0,-4-1 0,4-3 0,-5-1 0,4 1 251,-1 4 0,3 1 1,-1 1-1,-7-1-251,-1 0 0,-3 0 1165,9 0 1,3 0-1166,-9 0 0,0 0 0,-1 0 0,2 3 0,0-1 858,-6-1 1,1-1-1,-3 0-858,0 3 0,-2-1 0,2-2 0,-1 0 1638,-1 0 0,0 0-1540,0 0 0,0 0-98,6 0 0,-1 0 0,-3 0 0,0 0 0,0 0 0,-3 0 2834,15 0-2834,-8 0 0,10 0 0,-18 0 626,1 0-626,-22 0 2014,-3 0-2014,0 0 1273,0 0-1273,3 0 66,6 0-66,17 0 0,-5 0 0,16 0 0,-11 0 0,6 0 0,0 0 0,0 0 0,-6 0 0,5 0 0,-11-3 0,4 2 0,1-6 0,-13 7 0,3-3 0,-15 3 0,0 0 0,3-3 0,12 2 0,1-5 0,14 5 0,4-7 0,-5 5 0,6 1 0,-4 0 0,9-5 0,-1 4 0,0 0 0</inkml:trace>
  <inkml:trace contextRef="#ctx0" brushRef="#br0" timeOffset="11519">285 7272 24575,'0'15'0,"0"10"0,0 5 0,0 3 0,0-3 0,0 1 0,0 5 0,0-2 0,0 0 0,0 0 0,0 12 0,0-4 0,0-13 0,0 5 0,0-6 0,0-1 0,0 9 0,0-7 0,0-5 0,0 10 0,0-13 0,0 13 0,0-24 0,0 7 0,0-12 0,1 0 0,6-6 0,6-3 0,6-3 0,10-1 0,2-1 0,14-1 0,-6 0 0,-14 7 0,2 1 0,1-3 0,-1 1 0,-2 4 0,-1-1 0,4-1 0,-2 0 0,5 2 0,-2 0 0,-10 0 0,-1 0 0,-6 0 0,1 0 0,-4 0 0,0 0 0,-4 0 0,0 0 0,-1 0 0,1 0 0,3 0 0,2 0 0,-1 0 0,-1 0 0,-3 0 0,0 0 0,0 0 0,0 0 0,-2-1 0,-1-2 0,-2-1 0,0-5 0,0-5 0,0-4 0,0-19 0,-4 6 0,-2-2 0,3 3 0,-1 0-710,-3-9 1,-1 0 709,2 8 0,0 0 0,-2-1 0,-1 0 0,3-5 0,-1 0 0,-2 5 0,1 0 0,2 0 0,0 2 0,1 3 0,0 0 0,-1-8 0,2 0 0,0 9 0,2 1-62,0-6 1,0 1 61,-2-1 0,3 2 0,-2 5 0,3 5 0,-3 2 1409,2 4-1409,-2 4 133,3 1-133,-1 5 0,-2 1 0,-1 2 0,0 0 0,2 2 0,-4 1 0,3 1 0,-8 2 0,2 3 0,-9 2 0,-9 11 0,1-5 0,-12 7 0,7-6 0,-6 0 0,6 0 0,-11 1 0,20-6 0,-7 0 0,20-7 0,0-3 0,5-1 0,1 1 0,-2-3 0,3 2 0,-1 0 0,0-1 0,2 1 0,-1-2 0</inkml:trace>
  <inkml:trace contextRef="#ctx0" brushRef="#br0" timeOffset="13301">397 7808 24575,'14'0'0,"25"0"0,-24 0 0,18 0 0,-29 0 0,4 0 0,-2 0 0,2 0 0,-3 0 0,0 0 0,0 0 0,-1 0 0,-1 0 0,-1 0 0</inkml:trace>
  <inkml:trace contextRef="#ctx0" brushRef="#br0" timeOffset="17168">937 7353 24575,'20'0'0,"-2"0"0,18 0 0,11 0 0,-6 0 0,-5 0 0,0 0 0,-12 0 0,1 0 0,6 0 0,2 0 0,6 0 0,1 0 0,-2 0 0,2 0-1093,3 0 1,4 0 0,-2 0 1049,2 0 0,0 0 43,-5 0 0,2 0 0,-5 0-643,-8 0 0,-2 0 643,15 0 0,0 0 0,-14 0 0,0 0 0,16 0 0,1 0 0,-14-2 0,1-1 0,14 3 0,0-1 0,-18-2 0,-1 1-383,16 2 0,-3 0 383,1 0-167,-17 0 0,0 0 167,5 0 2894,0 0-2894,5 0 0,11 0 103,-24 0 1,2 0-104,11 0 0,-1 0 0,-11 0 0,1 0 0,16-2 0,8 0 0,-7-1 0,-14 3 0,1-1 0,8-2 0,8 0 0,0-1 0,-8 2 0,-3 1 0,-2 0-351,1 0 1,4-1-1,-2 0 351,2-1 0,-1 1 0,0 1 0,1 0 0,11-2 0,-2 1 0,-15 2 0,1 0 0,7-2 0,5 0 0,-4 0 0,-7 2 0,-1-1 0,2-1 0,4 0 0,-4 1 0,-1 0 0,-2 2-187,0-1 1,0 0 186,-4-3 0,0 1 0,0 1 0,-1 1 0,1-3 0,0 1 0,0 2 0,0 0 0,0 0 0,-1 0 0,1-2 0,0-1 0,4 3 0,1-1 0,-5-1 0,1-1 0,3 1 0,1-1 0,-1 3 0,0-1-556,1-4 1,1 0 555,-1 4 0,0 1 0,4-6 0,-1 1 0,-7 4 0,0 1 0,3-6 0,0 1 175,-4 5 1,-1-1-176,0-3 0,2-1 0,10 1 0,1 2 0,-13-1 0,0 0 0,13 0 0,-2 1 0,2 2 0,5 0 0,1 0 0,-6 0 0,-13 0 0,0 0 0,13 0 0,-14 0 0,1 0 0,21 0 0,-1 0 0,-20 0 0,0 0 0,20 0 0,-8 0 0,1 0 0,-12 0 0,-1 0 0,8 0 0,0 0 0,3 0 1733,0 0-1733,0 0 0,11 8 0,-8-2 0,-11 2 0,0 0 0,4-2 0,13 6 798,-20-11-798,3 3 1320,1 0-1320,-5-3 873,4 3-873,-5-4 109,-6 0-109,0 0 0,-5 0 0,2 0 0,-6 2 0,2-1 0,-6 1 0,-3-2 0,0 0 0</inkml:trace>
  <inkml:trace contextRef="#ctx0" brushRef="#br0" timeOffset="19692">5666 8211 24575,'0'36'0,"0"2"0,0-14 0,0 1 0,0 10 0,0-1 0,0 3 0,0-8 0,0 1 0,0 6 0,0-9 0,0-3 0,0-9 0,0-9 0,0 4 0,0-2 0,0-2 0,0 5 0,0-2 0,0-1 0,0 0 0,0-3 0,0 0 0,0-1 0,3-1 0,4-1 0,8-2 0,27 0 0,-7 0 0,-9 0 0,1 0 0,18 0 0,-17 0 0,-1 0 0,-2 0 0,-1 0 0,24 0 0,-19 0 0,-10 0 0,-1 0 0,-9 0 0,-1 0 0,-3 0 0,0 0 0,0 0 0,-3-4 0,0 1 0,-2-7 0,0-4 0,0-4 0,0-6 0,0 1 0,0-7 0,0 5 0,0-10 0,0 10 0,-3-21 0,2 18 0,-3-12 0,4 17 0,0 4 0,0-3 0,0-2 0,0 3 0,0-7 0,0 13 0,0 1 0,0 2 0,0 6 0,0-3 0,0 5 0,-1 1 0,-2 1 0,-1 2 0,-1 0 0,-3 0 0,-1 0 0,-9 0 0,-14 0 0,-1 0 0,8 3 0,-2-1-629,-19-1 629,19 2 0,0-1 0,-4-2 0,0 0 0,6 0 0,1 0 0,-6 0 0,0 0 0,-9 0 0,0 0 0,10 0 0,8 0 0,6 0 0,5 0 0,7 0 0,1 0 0</inkml:trace>
  <inkml:trace contextRef="#ctx0" brushRef="#br0" timeOffset="21538">6215 8704 24575,'44'0'0,"0"0"0,-3 0 0,0 0 0,-3 0 0,2 0 0,3 0-820,-1 0 1,3 0 0,1 0 0,-3 0-274,3 0 1,-2 0 0,3 0 551,-9 0 1,2 0-1,0 0 1,1 0 0,0 0 540,7 0 0,0 0 0,0 0 0,-2 0 0,-8-2 0,-1 0 0,-1 0 0,3 1 0,0 1 0,2 0 0,0 1 0,0-2 0,-3-1-495,9-5 1,-2-2-1,0 2 495,0 3 0,0 1 0,1-1-2,-9-3 1,1-1-1,-1 0 1,-3 1 1,14-1 0,-2 2-312,-10 2 1,1 0 0,-5 0 311,-3-1 0,-2 0 1367,5 3 1,-1-2-1368,15-6 0,-2 5 0,-13-3 3276,-1 4-3177,-11-1 2957,-2-1-3056,-7 5 1906,-2-2-1906,-3 3 152,0 0 0,-2 0 0,-1 0 0</inkml:trace>
  <inkml:trace contextRef="#ctx0" brushRef="#br0" timeOffset="24265">8578 12294 24575,'-25'0'0,"-13"4"0,-3 1 0,-2 2-998,0 0 1,1 0 997,5 3 0,11-2 0,-1 0 0,-6 0 0,1-1 0,7 1 0,1 0 321,-1-1 0,3-1-321,9 2 330,6-2-330,1 4 0,6-4 0,0 9 1023,0 6-1023,0 4 0,0 5 0,0 7 0,0 3 0,2-9 0,0 1 0,1-4 0,0 0-279,2 0 1,0-1 278,5 18 0,-1-1 0,-2-16 0,0 0 0,-2-4 0,1 0 0,1 3 0,-1 0 0,4 10 0,-1 0 0,0 0 0,-4 0 0,3 11 0,-4-14 0,1 12 0,1-26 0,-2 8 0,0-14 0,-1 4 0,0-1 0,0-7 557,2 1-557,0-9 0,0-2 0,0 0 0,3 0 0,17 0 0,-4 0 0,8 0 0,-7 0 0,-8 0 0,4 0 0,-5 0 0,-4 0 0,-1 0 0,-3 0 0,0-2 0,2-1 0,2 0 0,8-2 0,-3 4 0,8-2 0,-4-1 0,1 3 0,-2-5 0,-4 5 0,-4-1 0,0-1 0,-7 1 0,1-1 0,-3 1 0</inkml:trace>
  <inkml:trace contextRef="#ctx0" brushRef="#br0" timeOffset="26389">15715 12148 24575,'33'0'0,"4"0"0,-12 0 0,18 0 0,-3 0 0,0 0 0,-11 0 0,-1 0 0,14 0 0,-5 0 0,-15 0 0,-8 0 0,-9 0 0,-2 3 0,-1 9 0,-2 18 0,0 10 0,-2 6 0,-1 3-1580,-3-9 0,-2 2 1580,2-4 0,-1 2 0,0 0 0,-2-3 0,-1-1 0,0-3 0,-2 2 0,1 3 0,2-4 0,0 6 0,0 1 0,0-2 0,-1 2 0,0-2 0,1 2 0,1-3 0,1 2 0,-1 1 0,2-3 0,-3 5 0,2-1 0,0-4 0,1 0 0,1-4-193,-1-5 0,1-3 193,-1 19 0,2-8 0,0 0 0,3-6 0,-3-1 0,4-7 0,0 0 3089,0-4-3089,0 4 457,0-10-457,0 1 0,0-2 0,0-6 0,0 2 0,2-3 0,-6-2 0,-6-1 0,-8-2 0,-19 0 0,4 0 0,8-2 0,-1-1-533,-20 2 533,19-1 0,0-1 0,-19-1 0,7 3 0,14-3 0,6 2 0,9 1 0,-1-1 0,9 0 0,-1-2 0,3 1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6:44.8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8568 13896 24575,'28'0'0,"0"0"0,3 0 0,2 0 0,1 0 0,6 0-656,-3 0 1,7 0-1,3 0 1,0 0 0,-5 0-438,5 0 1,-4 1 0,7-2 682,-11 0 0,6 0 1,5-1-1,1 0 1,1-1-1,-3 1 0,-3 1 1,-6-1 224,3 1 0,-7 1 1,0-1-1,3 0 185,1-2 0,3 0 0,1-1 0,1 0 0,-3 0 0,-4 1-343,10 0 1,-6 0 0,2 0 342,-8-1 0,0 0 0,1 0 0,5-1-261,-1 2 1,5 0-1,2 0 1,1 0-1,-1 0 1,-3 0 260,-2 1 0,-3 0 0,0 0 0,1 0 0,3 0-347,-3 1 1,3 0 0,2-1-1,-1 1 1,1 0 0,-3 0-1,-2 0 347,2-1 0,-4 0 0,0 0 0,0 0 0,1 1 139,4 0 0,2 1 0,0 0 1,1-1-1,1 1-139,-7-1 0,3-1 0,0 1 0,1-1 0,-2 1 0,-1 0 0,-2 0-70,9 1 0,-3 0 1,-1 0-1,3 0 70,-7 0 0,2 0 0,1 0 0,0 0 0,-3 0 0,-5 0 0,5 0 0,-4 0 0,0 0 423,8 0 1,1 0 0,0 0-424,-5 0 0,0 0 0,-1 0 763,-7 0 0,0 0 0,-2 0-763,6 0 0,0 0 0,7 0 0,-2 0 0,-15 0 0,-1 0 1127,9 0 1,-2 0-1128,-2 0 0,4 0 0,1 0 0,-4 0 3276,-6 0-2438,-10 0 2313,-10 0-3151,2 0 503,-3 0 0,-2 0 0,-1 0 0</inkml:trace>
  <inkml:trace contextRef="#ctx0" brushRef="#br0" timeOffset="3080">1155 7375 24575,'6'0'0,"9"0"0,-3 0 0,6 0 0,-6 0 0,-4 0 0,-3 0 0,0 0 0,-3 0 0,0 0 0</inkml:trace>
  <inkml:trace contextRef="#ctx0" brushRef="#br0" timeOffset="4288">1593 7422 24575,'0'0'0</inkml:trace>
  <inkml:trace contextRef="#ctx0" brushRef="#br0" timeOffset="7091">1412 6860 24575,'33'0'0,"-1"0"0,4 0 0,4 0 0,0 0 0,4 0 0,-1 0-1093,-4 0 1,0 0 0,1 0 272,-4 0 1,1 0 0,1 0 0,2 0 536,0 0 0,3 0 0,0 0 0,-1 0 0,-3 0 283,5 0 0,-3 0 0,5 0 0,-6 0 0,5 0 0,3 0 0,1 0 0,-4 0 0,-5 0 0,4 0 0,-6 0 0,5 0 0,-1 0 0,5 0 0,2 0 0,-2 0 0,-5 0 0,5 0 0,-5 0 0,1 0 0,2 0 0,1 0 0,-3 0-189,4 0 1,-3 0 188,-1 0 0,0 0 573,-5-2 0,2-1-573,4 0 0,4 1 0,-4-1 0,-2-3 0,-1 0-604,-3 2 1,1 0 0,-1-1 603,10-1 0,-2-1 0,-7 1 0,0-1 0,-5 3 0,0-1 0,2 0 0,6-1 0,2 0 0,-4 0 0,0-1 0,0 1 0,2 0 0,4-1 0,-5 1 0,-5 0 0,-2 0 0,7 0 0,3-1 0,-9 3 0,4-2 0,1 1 0,-4 0 0,-2 0 0,-2 0 0,2 1 0,7-2 0,3 1 0,-4 1 0,7 0 0,-4 2 1240,-15 2 1,3 0-1241,3-1 0,6 0 0,0 0 0,-4-1 0,4-1 0,1 0-189,-7 0 1,5-1 0,0 1 0,-4 0 188,10 0 0,-2 0 0,-11-1 0,1-1 0,0 2-549,6 0 0,2 0 1,-2 0 548,-6-1 0,-1-1 0,1 1 0,5 0 0,1 2 0,1-1 0,0-1 0,0-1 0,1 1-238,4 3 1,0 1 0,1-1 237,-11-2 0,2-1 0,-1 0 0,1 1-547,4 1 0,-1 2 1,1 0-1,0 0 547,-4-1 0,-2-1 0,2 0 0,3 0 0,-2 0 0,3 1 0,1-1 0,1 1 0,-2 0 0,-3 0 0,3 0 0,-3 1 0,-1 0 0,4-1 0,-2 0 0,5-1 0,0 1 0,0-1 0,-2 1 0,-5 0 0,6 1 0,-6 0 0,2 0 0,9 0 0,2 0 0,-5 0 542,-5 0 0,-3 0-542,0 0 0,-1 0 768,-9 0 1,-1 0-769,15 0 2636,-5 0-2636,-17 0 3276,-5 0-2132,-5 0 455,-4 0-1599,0 0 551,-1 0-551,4 0 0,1 0 0,15 0 0,14 0 0,6 0 0,-6 0 0,2 0-834,-3 0 1,3 0-1,-1 0 834,8 0 0,-2 0 0,-2 0 0,-1 0 0,5 0 0,0 0 0,-9 0 0,0 0-826,2 0 0,-1 0 826,-7 0 0,1 0 0,-2 0 0,3 0 0,-2 0 0,7 0 0,0 0 0,6 0 0,-1 0 0,-8 0 0,-2 0-493,-6 0 0,0 0 493,2 0 0,2 0 0,10-1 0,0 2-716,-8 2 1,1-1 715,12-1 0,1 0 0,-6 4 0,-2 1 0,-6-5 0,-1 0 0,7 2 0,1 0 0,-4-3 0,0 0 0,1 2 0,0 1 0,3-3 0,0 1 0,-8 4 0,-2 0 598,0-4 1,0 0-599,-4 1 0,0 0 0,-1 1 0,1-1 0,0-1 0,0-1 0,19 9 0,-11-8 0,0-1 0,-10 5 0,0-1 0,7-3 0,0-1 48,9 6 1,0 0-49,-15-5 0,1 0 0,19 5 0,0 0 0,-13-6 0,-2 1 0,6 4 0,0 1 0,-2-5 0,3-1 0,-7 3 0,3 1 0,-2 0 0,8 0 0,-1-1 0,6 0 0,-2 1 0,-11-2 0,-2 1 0,-3 0 0,-1-1 545,20-1-545,-20 1 0,0 1 0,13 1 0,5-3 0,1 3 0,-6-4 0,5 0 0,-17 0 0,0 0 0,14 0 0,-11 2 0,1 1 0,8-2 0,5 4 0,1-5 0,0 0 0,1 4 0,-21-4 0,2 1 0,7 3 0,2 1 0,-6-5 0,0 1 344,5 3 0,0 1-344,-9-5 0,0 1 0,19 3 0,-18-1 0,0-1 0,19-1 113,-20 1 1,0 1-114,13-3 0,-14 0 0,2 0 0,0 0 0,1 0 0,-4 0 0,0 0 0,4 0 0,-2 0 1569,4 0-1569,0 0 499,-1 0-499,-4 0 1063,10 0-1063,-3 0 0,5 0 0,3 0 0,1 0-46,0 0 1,0 0 45,-2 0 0,-12 0 0,0 0 0,-1 0 0,0 0 0,20 0 0,-19 0 0,-2 0 0,14 0 0,-14 0 0,2 0 0,17 0 0,1 0 0,-17 0 0,1 0-820,18 0 0,0 0 820,-19 0 0,-1 0 0,5 0 0,1 0-149,-2 0 0,2 0 149,0-2 0,3 0 0,-2 0 0,-2-1 0,-1 0-470,14 0 0,-2-1 470,1-4 0,-7 2 663,-6-2-663,-6 3 1587,-2 1-1587,-9 1 320,3 0-320,-8-1 1084,3-1-1084,-6 2 0,3-1 0,-1-1 0,0 2 0,1 0 0,-2 1 0,-4 0 0,-1 2 0,-2-2 0</inkml:trace>
  <inkml:trace contextRef="#ctx0" brushRef="#br0" timeOffset="8740">10378 4193 24575,'0'15'0,"0"12"0,0 12-1639,0 0 1,0 2 1329,0-6 0,0 0 309,0 10 0,0 3 0,0-3 0,0 2 0,0-2 0,0-8 0,0-2 0,0 4-820,0 2 1,0 5 0,0 0 0,0-3 660,0-1 0,0-1 0,0 0 159,0 4 0,0 0 0,0-2-76,0 3 0,0-1 76,0-11 0,0 1 0,0-2 0,0 6 0,0-1 0,0 5 0,0 0-473,0-5 1,0-2 472,0-4 0,0-2 1305,0 16-1305,0-15 0,0-1 0,0 5 0,0-8 0,0-2 0,0 7 3276,0 5-3103,0-7 1,0 1-174,0-6 0,0 0 640,0 10 1,0 0-641,0-7 0,0-2 0,0 1 0,0-1 0,0 1 0,0 0 0,0-1 0,0 2 0,0 7 0,0 0 0,0-10 0,0 0 0,0 6 0,0-1 1446,0 7-1446,0-5 0,0-3 0,0-14 0,0 2 0,0-11 1091,0 2-1091,0-3 0,0-5 0,0-15 0,0 7 0,0-8 0</inkml:trace>
  <inkml:trace contextRef="#ctx0" brushRef="#br0" timeOffset="10705">10130 4512 24575,'0'26'0,"0"6"0,0-7 0,6 3 0,2 1 0,4 7-429,-2-6 1,1-2 428,10 5 0,-10-4 0,9-4 211,-11 4-211,18 8 0,-15-4 0,15 2 0,-13-5 0,7-3 0,-5-3 0,1 1 0,13 7-330,-12-9 0,1-1 330,8 6 0,3 6 0,5-2 0,-4 2 0,-12-19 0,3 1 0,6 7 0,5 3 0,-2-3 0,4 0 0,1-1-833,-1 3 1,3 2 0,-3-3 832,-3-6 0,-2-2 0,1 1 0,0-1-517,0-1 0,2 0 517,7 3 0,1 0 0,2-1 0,0-1 0,-9-1 0,0 1 0,-5-4 0,2 1 0,-2 0 0,12 8 0,-1-2 0,-4-4 0,1-1 0,-7 1 0,1 1 0,-2-3 0,0-3 0,-1-1 0,4 6 0,1-1 0,-2-5 0,0 0 0,1 3 0,-1-1 0,-3-5 0,-1 0 21,1 3 0,-1 0-21,17 1 0,-14-3 0,0 0 0,12-1 0,2 0 0,3 1 0,-11-3 0,-1-1 511,2 2 0,0 1-511,-1-3 0,-1 1 0,-7 1 0,-1-1 0,0 0 0,1-2 0,4 1 0,-1 1 517,-4 1 0,0 0-517,19-4 0,-2 4 0,1-1 0,-6-3 0,-13 2 0,0-1 0,13-2-282,5 0 282,-7 0 0,8 0 0,-6 0 0,-6 0 0,2 0 0,-9 0 0,-1 0-42,6 1 1,0-2 41,-4-1 0,-2-1 0,22-2 0,-9-1 0,1 1 0,-13 2 0,0 0 0,9 0 0,-1 1 0,3 2 1297,0 0-1297,0 0 684,-6-3-684,15 2 0,-18-3 311,12 4-311,-17 0 721,1 0-721,-5 0 91,-2 0-91,-8 0 0,0 0 0,-4 0 0,2 0 0,-4 0 0,2 0 0</inkml:trace>
  <inkml:trace contextRef="#ctx0" brushRef="#br0" timeOffset="15131">13870 7278 24575,'29'0'0,"1"0"0,16 0 0,-1 0 0,-18 0 0,1 0 0,15 0 0,-3 0 0,-8 0 0,-5 0 0,-13 0 0,-6 0 0,6 0 0,5 0 0,0 0 0,9 0 0,-2 0 0,0 0 0,2 0 0,13 0 0,-6 0 0,0 0 0,0 0 0,-4 0 0,0 0 0,-3 0 0,12 0 0,-17 0 0,1 0 0,5 0 0,19 0 0,-7-4-387,-11 3 1,0 1 386,9-4 0,6 4 0,-1 0 0,-5 0-183,6 0 183,-8 0 0,0 0 0,-6-4 0,4 3 0,-4-2 0,6 3 0,1 0 0,-1 0 0,-11 0 0,1 0 0,-2 0 0,-1 0 0,4-2 0,0 0 0,-2 1 0,-1 1 0,14-4 0,-13 4 0,0 0 0,13-4 0,5 2 0,-6-2 0,6 4 0,-5 0 0,-1-3 0,-2 2 0,-5-2 0,6 3 0,0 0 0,8-5 0,-6 4-473,-14-2 0,1 1 473,21-3 0,-1 4 0,-20-1 0,0-1 0,20-2 0,0 4 0,-2-3-129,-7-1 129,-6 4 724,-2-3-724,-5 4 179,-9 0-179,4 0 985,-13 0-985,5 0 143,-7-2-143,1 2 0,0-2 0,-2 2 0,-1 0 0</inkml:trace>
  <inkml:trace contextRef="#ctx0" brushRef="#br0" timeOffset="17433">18578 6732 24575,'17'0'0,"10"0"0,9 0 0,0 0 0,4 0 0,7 0-469,-11 0 1,9 0 0,5 0 0,2 0 0,1 0 0,-3 0 0,-5 0-188,-1 0 1,-4 0-1,-2 0 1,3 0 0,2 0 245,-3 0 0,3 0 1,1 0-1,2 0 1,0 0-1,-1 0 0,-2 0 1,-3 0 138,5 0 1,-2 0-1,-2 0 1,-1 0-1,0 0 271,7 0 0,0 1 0,-2-1 0,0-1 0,-3 0 0,-1-1 0,-1 0 0,-2 0 0,-2 2 0,-2-1 0,-1 1 0,3-3 0,-1 1 0,-3 0 927,-3 2 1,0 0-928,7-3 0,5-2 0,-3 1 0,-2 2 0,1 1-529,-3-2 1,5-2 0,1 0 0,-4 0 528,11-2 0,0 1 0,-6 1 0,3 1 0,-1-2 0,-6-2 0,-1-2 0,-2 1 1510,2 2 1,0 1-1511,-4-2 0,1-1 0,2-1 0,10-3 0,3-2 0,-5 2 0,0 0 0,1 1-8,-8 2 0,6-1 0,-1 1 1,-5-1 7,6-2 0,-3 1 0,-3 4 0,0 0-458,10-5 1,-1 0 457,-16 4 0,-1 2 0,3 0 0,2 1 0,11-7 0,-2-1 0,-12 8 0,0-1 876,14-7 1,-1 0-877,-1 3 557,-12 3 0,-2 0-557,-1 0 2969,18 1-2969,-18 3 1683,12 0-1683,-19 1 1225,3 3-1225,-10-3 623,0 3-623,-4 0 0,0 0 0,-4-2 0,3 1 0,1-1 0,1 2 0,2 0 0,-7 0 0,4 0 0,-4 0 0,0 0 0,0 0 0,-1 0 0,1 0 0,3 0 0,1 0 0,0 0 0,0 0 0,-1 3 0,1 0 0,4 4 0,5 3 0,-4 0 0,8 6 0,-3-2 0,0 1 0,-2-1 0,1 0 0,-3 4 0,3-3 0,-1 5 0,-7-10 0,1 1 0,-6-6 0,0 0 0,0-2 0,-3-1 0,0-2 0</inkml:trace>
  <inkml:trace contextRef="#ctx0" brushRef="#br0" timeOffset="18766">22917 6081 24575,'17'33'0,"-1"-1"0,8 6 0,-7-9 0,1-3 0,7-3 0,-2 9 0,-2-11 0,-4-1 0,-8-11 0,-4 0 0,0-5 0,0 1 0,-4-3 0,-16 5 0,4-3 0,-24 9 0,8 5 0,-11 2-551,0 3 551,-2 2 0,8-6 0,-2 9-6,11-11 6,1 8 0,4-10 0,7 2 0,1-4 0,5-4 551,-1 0-551,3-4 6,1 0-6,2-1 0,0 1 0,0-1 0,0 0 0,0 2 0,0-1 0,0 3 0,0-4 0,0 1 0,0 0 0,0 0 0,0-2 0,0-1 0</inkml:trace>
  <inkml:trace contextRef="#ctx0" brushRef="#br0" timeOffset="20015">23434 6604 24575,'0'14'0,"0"8"0,0 3 0,0 18 0,0-15 0,0 1 0,0-1 0,0 1 0,0 10 0,0 1 0,0-10 0,0-1 0,0-1 0,0-1 0,0 10 0,0-13 0,0-15 0,0-1 0,0-3 0,0 0 0,0-3 0,0 1 0</inkml:trace>
  <inkml:trace contextRef="#ctx0" brushRef="#br0" timeOffset="21419">23530 6320 24575,'24'0'0,"-3"3"0,15 6 0,-11 4 0,-2-3 0,0 1 0,0 4 0,16 9 0,-28-11 0,3 2 0,-9-10 0,-1-2 0,1 0 0,0-1 0,2 5 0,-2-4 0,2 4 0,-2-2 0,0 0 0,0 0 0,0-2 0,-2 1 0,-1-4 0,-2 2 0</inkml:trace>
  <inkml:trace contextRef="#ctx0" brushRef="#br0" timeOffset="22978">23832 6077 24575,'39'0'0,"-10"10"0,0 3 0,9 5-535,-12 0 0,-1 2 535,1 2 0,3 12 350,-12-17-350,1 9 178,-8-2-178,-2-4 0,0 15 0,-4-15 542,-4 8-542,0-10 0,0-2 0,0 0 0,0-2 0,0 0 0,0 4 0,0-9 0,0 3 0,-2-6 0,1 2 0,-3-3 0,1-2 0,-1-3 0,1-11 0,-2-4 0,0-25 0,-4 6 0,4-14-794,-4 4 794,8 5 0,-4-6 0,5 9 0,0-9 0,0 21 0,0 0 0,0-17 0,0 5 0,0 19 0,0 8 0,0 0 0,0 4 0,2 0 794,1 1-794,1 1 0,1 1 0,1 2 0,3 0 0,3 0 0,1 0 0,0 0 0,10 9 0,-3 1 0,4 6 0,-5 3 0,1 2 0,-3 3 0,4 1 0,3 15 0,-7-13 0,-4-4 0,-1 0 0,4 2 0,1 4 0,-2-10 0,-3 3 0,-3-8 0,-3 0 0,2-3 0,-5-6 0,2 3 0,-5-6 0,0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7:34.7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7626 14015 24575,'15'0'0,"7"0"0,9 0 0,6 0 0,0 0 0,1 0 0,-1 0 0,0 0 0,-2 0 0,-9 0 0,-7 0 0,-11 0 0,-3 0 0,-2 0 0,-1 0 0</inkml:trace>
  <inkml:trace contextRef="#ctx0" brushRef="#br0" timeOffset="1519">8832 13774 24575,'30'0'0,"14"0"0,-9 0 0,4 0-1093,-8 0 1,1 0 0,2 0-1,5 0 1,3 0 0,-1 0 1069,3 0 0,0 0 0,5 0 23,-5 0 0,4 0 0,1 0 0,2 0 0,-2 0-656,-3 0 1,-1 0-1,1 0 1,2 0 0,3 0 652,-11 0 1,2 0-1,3 0 1,1 0-1,0 0 1,1 0-1,-2 0 1,-1 0-1,-1 0-315,1 0 0,-2 0 0,-1 0 0,-1 0 1,1 0-1,1 0 0,1 0 318,1 0 0,2 0 0,0 0 0,1 0 0,0 0 0,-1 0 0,-1 0 0,-3 0-460,3 0 0,-2 0 0,-1 0 0,-1 0 0,1 0 0,1 0 460,4 0 0,0 0 0,1 0 0,0 0 0,0 0 0,-1 0-174,0 0 0,-1 0 1,0 0-1,-1 0 1,1 0-1,-1 0 174,-2 0 0,0 0 0,0 0 0,0 0 0,0 0 0,-1 0-36,1 0 1,0 0 0,0 0 0,-1 0 0,-2 0 0,-1 0 35,3 0 0,-2 0 0,-1 0 0,1 0 152,4 0 1,0 0-1,-1 0 1,-1 0-153,1 0 0,-2 0 0,0 0 429,1 0 1,0 0 0,0 0-430,-1 0 0,-1 0 0,-2 0 1162,2 0 0,-3 0-1162,1 0 0,-4 0 3276,7 0-2979,-5 0 2979,-17 0-2794,-5 0 2459,-5 0-2941,-2 0 1666,-4 1-1666,2 1 0,-5 2 0,0-1 0,0-2 0</inkml:trace>
  <inkml:trace contextRef="#ctx0" brushRef="#br0" timeOffset="3951">949 8050 24575,'36'0'0,"5"0"0,-4 0 0,10 0 0,-21 0 0,-2 0 0,9 0 0,2 0 0,-15 0 0,20 0 0,-14 0 0,4 0 0,-7 0 0,-12 0 0,3 0 0,-9 0 0,0 0 0,-1 0 0,1 0 0,-2 0 0,-1 0 0</inkml:trace>
  <inkml:trace contextRef="#ctx0" brushRef="#br0" timeOffset="7634">2315 8002 24575,'26'0'0,"5"0"0,-6 0 0,16 0 0,-14 0 0,3 0 0,-7 0 0,-8 0 0,-1 0 0,-5 0 0,-5 0 0,1 0 0,-3 0 0,0 0 0</inkml:trace>
  <inkml:trace contextRef="#ctx0" brushRef="#br0" timeOffset="9096">3043 8008 24575,'11'0'0,"11"0"0,-10 0 0,15 0 0,-16 0 0,6 0 0,-4 0 0,5 0 0,-8 0 0,17 0 0,-15 0 0,16 0 0,-14 0 0,9 0 0,-5 0 0,12 0 0,5 0 0,-2 0 0,0 0 0,-9 0 0,-5 0 0,-2 0 0,-4 0 0,-4 0 0,0 0 0,-4 0 0,0 0 0,0 0 0,-1 0 0,0 0 0,1 0 0,14 0 0,-3 0 0,20 0 0,2 0 0,1-4-338,-13 4 1,0-1 337,13-3 0,-13 4 0,0 0 0,20 0 0,1 0 0,-3 0 0,-7 0 0,-6 0 0,-1-3 0,-12 2 0,0-3 0,-9 4 0,-1 0 675,-3 0-675,0 0 0,0 0 0,-3-1 0,0-2 0,-2-1 0,0 1 0,0 1 0</inkml:trace>
  <inkml:trace contextRef="#ctx0" brushRef="#br0" timeOffset="12022">2241 8039 24575,'30'0'0,"-9"0"0,14 0 0,3 0 0,1 0 0,-6 0 0,2 0 0,-3 0 0,-3 0 0,15 0 0,-8 0 0,-1 0 0,-1 0 0,6 0 0,-11 0 0,-8 0 0,7 0 0,-9 0 0,4 0 0,-4 0 0,3 0 0,-8 0 0,4 0 0,-5 0 0,-1 0 0,6 0 0,23 0 0,-12-4 0,-3 4 0,0-1 0,5-2 0,6-1 0,0 3 0,-6-7 0,-6 7 0,-7-2 0,-9 3 0,0-2 0,-4 1 0,-1-1 0,4 2 0,1 0 0,7 0 0,3 0 0,18 0 0,-5 0 0,-6 0 0,0 0-654,1-2 1,1-2 653,4 1 0,1 0 0,-2 0 0,2-1 0,1-1 0,2-2 0,-2 3 0,-2 2 0,0 1 0,16-7 0,-1 0 0,-1 3 0,-20 2 0,0 0-126,13-1 126,5 0 0,-7 3 0,8-8 0,-18 6 0,1 1 0,-3-1 0,-1 0 0,3-1 0,0 0 0,17 3 0,-5-8 0,5 4 0,-7 0 0,0-3 0,0 7 0,-11-3 0,4 1 1298,-20 2-1298,4-2 135,-9 3-135,0 0 0,-2-2 0,-1 2 0,-2-3 0</inkml:trace>
  <inkml:trace contextRef="#ctx0" brushRef="#br0" timeOffset="14921">2681 8445 24575,'46'0'0,"0"0"0,-7 0 0,-5 0 0,12 0 0,6 0 0,-3 0 0,-7 0-1045,-7 0 1,-5 0 0,4 0 1044,5 0 0,6 0 0,2 0 0,-1 0 0,-7 0-682,-2 0 0,-4 0 1,0 0 681,1 0 0,1 0 0,0 0 0,4 0 0,1 0 0,-3 0 0,0 0 0,1 0-326,-3 0 1,4 0 0,0 0 0,-4 0 325,2 0 0,-2 0 0,3 0 0,2 0 0,-1 0 0,-6 0 0,-1 0 0,0 0 0,4 0 0,0 0 0,2 0 0,5 0 0,2 0 0,0 0 0,0 0 0,-1 0 0,4 0 0,-7 0 0,2 0 0,2 0 0,0 0 0,-3 0 0,1 0 0,-2 0 0,-1 0 0,1 0 0,2 0 0,1 0 0,-1 0 0,0 0 0,1 0 0,0 0 0,-1 0 0,-5 0 0,7 0 0,0 0 0,-9 0 0,4 0 0,-1 0 0,-4 0 0,5 0 0,-3 0-694,3 2 0,1 1 694,-3 1 0,-2 0 133,-6-1 1,0 1-134,5 1 0,0 0 0,-7-4 0,-1 0 0,1 1 0,0 0 0,4 1 0,-2-1 1534,17-1-1534,-3 4 0,-13-5 2530,-1 0-2530,-6 0 1864,-9 0-1864,-2 0 1206,-8 0-1206,0 0 116,0 0 1,-2 0-1,-1 0 1</inkml:trace>
  <inkml:trace contextRef="#ctx0" brushRef="#br0" timeOffset="16293">9417 8303 24575,'42'0'0,"0"0"0,-2 0 0,-7 0 0,6 0 0,-3 0-905,-8 0 0,-1 0 905,21 0 0,-21 0 0,-1 0 585,5 0-585,-1 0 299,-9 0-299,-7 0 0,-3 0 0,-8-1 926,-1-1-926,-2-3 0,0 1 0,0-1 0,0 2 0,0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48:32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10436 14292 24575,'33'0'0,"-1"0"0,-4 1 0,7-2 0,-6 0 0,8-2 0,7-1 0,4-1 0,3 0 0,2 0 0,0 0 0,-2 1 0,-3 0 0,-4 1-469,0 1 1,-3 0 0,-2 1 0,0 1 0,0-1 0,3-1 0,3 0 170,-4 0 0,3-2 0,2 0 0,2 0 0,1 0 0,0-1 0,0 1 0,-1 0 1,-1 1-1,-2 0 0,-3 1-171,8 0 1,-3 2 0,-1 0 0,-2 0 0,0 1 0,-1 0 0,1-1-79,5 0 1,-2 0 0,0 0 0,0 0 0,1 0 0,0 0 493,-4 0 1,1 0-1,-1 0 1,2 0-1,0 0 1,1 0-1,2 0 53,-6 0 0,3 0 0,1 0 0,1 0 0,0 0 0,1 0 0,-2 0 0,0 0 0,-3 0 0,-2 0-147,7 0 1,-3 0-1,-2 0 1,-1 0 0,2 0-1,2 0 147,-1 0 0,2 0 0,1 0 0,1 0 0,0 0 0,-2 0 0,-4 0 0,-3 0-384,7 0 0,-5 0 1,-2 0-1,0 0 384,-1 0 0,-1 0 0,0 0 0,-1 0 455,10 0 0,0-1 1,-5 2-456,-4 1 0,-4 0 1301,4 0 1,-4 0-1302,1 3 3276,2 4-2794,1-4 0,1 1-482,-13 0 0,1 0 1542,14-1 0,0 1-1542,-14-1 0,-1-1 0,4-3 0,2 0 0,10 3 0,-2 1 0,-15-5 0,-3 0 1211,5 2 0,-5 0-1211,-14-2 740,-1 0-740,-3 0 0,0 0 0,-2 0 0,-2 0 0</inkml:trace>
  <inkml:trace contextRef="#ctx0" brushRef="#br0" timeOffset="5177">2106 5344 24575,'0'31'0,"0"2"0,0 4 0,0-7 0,0 1 0,0 12 0,0-9 0,0 1 0,-3-3 0,1-1 0,1-6 0,1 0 0,-5 9 0,0 0 0,3-5 0,-1-1 0,1-1 0,-1 2 0,-3 7 0,0 0 0,1-11 0,0-1 0,0 3 0,-1 0 0,-2-3 0,0-1 0,6 11 0,-6 6 0,8-17 0,-3-4 0,2 1 0,-2-11 0,3 4 0,0-7 0,2-1 0,9-10 0,3 0 0,7-4 0,4-1 0,11-1 0,3 0 0,-4 1 0,0 1-652,-3 1 0,0 0 1,-1 2 651,2-1 0,-1 2 0,12-1 0,0 0 0,-10 3 0,0 0-553,11 0 1,-3 1 552,0 2-66,4 0 66,-22 0 0,-5 0 0,3 0 1831,-3 0-1831,14 0 1216,-11 0-1216,21 0 79,-26 0-79,11 0 0,-16 0 0,1 0 0,0 0 0,-4 0 0,0 0 0,-4 0 0,0-2 0,-1 1 0,-1-3 0,-1 2 0,1-3 0,-3 1 0,2-4 0,1-1 0,-2-9 0,2 0 0,0-6 0,-2-5 0,7-2 0,-7-7 0,8-6-621,-8-2 621,4-1 0,-1 3 0,-3-1 0,3 6 0,-4 1 0,0 2 0,0 11 0,0-15 0,0 14 0,0-3 0,0 7 621,0 8-621,0-4 0,0 9 0,0 1 0,0 3 0,0 0 0,0 1 0,-2 2 0,-2 0 0,-1 2 0,-5-3 0,0 3 0,-7-7 0,-2 3 0,-10-5 0,-3 1 0,3 1 0,-3 0 0,7 1 0,0 1-500,-10-3 1,0 1 499,-12-3 0,21 4 0,1 1 0,-14-4-221,-6-1 221,14 1 0,-5 0 0,11 4 0,-4-2 0,4 6 0,6-3 987,1 4-987,8 0 233,-1 0-233,5 0 0,-3 0 0,4 0 0,0 0 0,0 0 0,-3 0 0,-1 0 0,-6 0 0,1 0 0,-1 0 0,-2 0 0,3 3 0,-4 1 0,6 2 0,-1 1 0,-5 0 0,4-4 0,-3 4 0,7-4 0,2 0 0,3 1 0,0-3 0,0 3 0,1-4 0,2 4 0,-2-4 0,2 4 0,-6-1 0,0-1 0,-2 4 0,-2-3 0,7 2 0,-4 1 0,4-1 0,0-1 0,-3-1 0,0 4 0,-1-4 0,-2 5 0,6-5 0,-1 2 0,4-5 0,2 2 0</inkml:trace>
  <inkml:trace contextRef="#ctx0" brushRef="#br0" timeOffset="9055">2376 2282 24575,'-9'15'0,"3"-4"0,-14 15 0,7-7 0,-3-2 0,-2 1 0,-12 16 0,7-7 0,0 0 0,1-5 0,1 1 0,1 4 0,-1 0 0,-6 1 0,0-1 0,-2 10-548,5-9 0,1-2 548,5-1 0,-1 7 0,5-16 0,2 6 0,3-15 0,2 6 0,5-8 274,-1-2 0,3-1 0,-2-2 0</inkml:trace>
  <inkml:trace contextRef="#ctx0" brushRef="#br0" timeOffset="10484">2778 2337 24575,'-23'27'0,"13"-8"0,-9 5 0,-7 5 0,5-4 0,-2 1 0,2 0 0,-4 6 0,0 2 0,1-7 0,-3 2 0,0 0 0,6-5 0,4 0 0,2-2 0,-7 3 0,2-2 0,6-4 0,9-12 0,-2 3 0,5-7 0,2-2 0</inkml:trace>
  <inkml:trace contextRef="#ctx0" brushRef="#br0" timeOffset="13125">1105 5140 24575,'22'0'0,"8"0"0,3 0 0,-8 0 0,3 0 0,16 2 0,7 2 0,-6 0 0,-14 0 0,-1 2 0,12 3 0,5 2 0,-9 0 0,-5 8 0,-3-6 0,-4-2 0,-12-1 0,3 0 0,-7-4 0,4 2 0,-8-5 0,4-1 0,-5-2 0,-3 3 0,0-1 0,-2 0 0,0 0 0</inkml:trace>
  <inkml:trace contextRef="#ctx0" brushRef="#br0" timeOffset="14523">1665 5152 24575,'21'6'0,"-5"1"0,-4 6 0,-5-1 0,2 1 0,-6 0 0,2-6 0,-5 1 0,3-5 0,-3 1 0,0 0 0,0 0 0,-3-2 0,1 0 0,-12 2 0,-1-3 0,-25 6 0,7-2-282,6-2 1,-1 0 281,-11 5-103,1-4 103,2 5 0,16-4 0,-4 2 0,11-4 0,4 3 559,0-2-559,5 0 107,-1-1-107,0 2 0,-1 5 0,1-3 0,2 3 0,-2-5 0,5 0 0,-3 0 0,3 0 0,0 0 0,0-1 0,0 0 0,0 1 0,0-3 0,0 0 0</inkml:trace>
  <inkml:trace contextRef="#ctx0" brushRef="#br0" timeOffset="20226">2634 8434 24575,'25'0'0,"10"0"0,-8 0 0,2 0 0,13 0 0,1 0 0,-16 0 0,2 0 0,7 1 0,5 1 0,-6 0-1015,-11-1 1,0-1 1014,15 3 0,1 0 251,-11-3 0,-3 0-251,-1 0 370,9 0-370,-29 0 0,4 0 0,-4 0 1035,2 0-1035,2 0 122,2 0-122,-1 0 0,2 0 0,-7 0 0,4 0 0,-4 0 0,0 0 0,-1 0 0,-1 0 0,-1 0 0</inkml:trace>
  <inkml:trace contextRef="#ctx0" brushRef="#br0" timeOffset="21738">3690 8446 24575,'32'0'0,"-9"0"0,3 0 0,6 0 0,3 0-1093,-2 0 1,3 0 0,4 0 867,-3 0 0,4 0 0,2 0 0,0 0 0,-1 0-595,4 0 1,-2 0 0,2 0 0,1 0 409,-8 0 0,3 0 0,1 0 0,-1 0 1,0 0-1,-3 0 410,8 0 0,-2 0 0,-1 0 0,0 0 0,2 0 0,-1 0 0,0 0 0,0 0-328,-3 0 0,-1 0 0,0 0 0,1 0 328,2 0 0,1 0 0,0 0 0,-3 0 0,5 0 0,-3 1 0,5-2 0,-7-1 0,5 0 0,1-2 0,-2 1 0,-3-1 0,5-1 0,-3 0 0,2-2 0,-9 2 0,4-2 0,0 1 0,-2-1 0,-3 1-233,5-2 1,-3 1 0,0-1 232,-1-2 0,1 0 0,0 0 0,-1 0 0,5 1 0,-2 1 0,4-1-326,-6 0 0,3 0 1,1-2-1,0 1 0,-3 1 326,-2 0 0,-2 1 0,0 0 0,1 0 0,7 0 0,3 0 0,-2 1 0,-3-1 488,-6 1 1,-3 0 0,1 0-489,13-1 0,3 0 0,-7 0 701,-9 2 0,0-1-701,7-1 0,5 0 0,-5 0 0,-6 2 0,-3 1-109,9-2 1,2 1 108,-1 2 0,-1 1 0,-8 0 0,1 1 0,-1-1 0,3 1 0,-3 0 0,-6 1 0,0 0 1422,18-2 1,0 0-1423,-20 2 0,-1 2 0,11-1 0,1 0 925,-8 0 0,-1 0-925,4 0 0,0 0 0,8-1 0,0 2 0,-9 1 0,-1 0 0,10 1 0,0 0 0,-12 2 0,0 1 0,0-1 0,-1 1 0,1-1 0,0 1 0,9 0 0,0 0 529,-2 0 1,-1-1-530,4-1 0,1 0-294,8 2 1,0 0 293,-7-2 0,2 0 0,-1 0 0,3 1 0,-3 0 0,6 1 0,-2 1 0,-10-3 0,0 0 0,-3 1 115,2 0 0,-1 1-115,-1 0 0,0 0 0,-4-1 0,-1 0 441,21 5-441,-3 0 0,1 0 83,-18-4 0,1-1-83,-1 0 0,2 1 0,5 0 0,3 0 0,-1 0 0,2 0 12,4 0 0,2 1-12,-12-1 0,0 1 0,-1 0 0,4-1 0,0 1 0,2 2 0,3 1 0,-4-1 0,-8-3 0,1 1-274,4 0 1,4 0 0,-2 0 273,-3-1 0,0-1-422,9 3 1,-1 0 421,-6-1 0,-1-1 0,-1-1 0,-2 0 766,15-1-766,-8-4 0,0 0 0,-6 0 2200,5 0-2200,-11 0 1977,5 0-1977,-12 0 1610,0 0-1610,-5 0 207,-4 0-207,-1 0 0,-3 0 0,0 0 0,0 0 0,-2-1 0,1-5 0,-3 3 0,2-3 0</inkml:trace>
  <inkml:trace contextRef="#ctx0" brushRef="#br0" timeOffset="23063">11247 8019 24575,'22'0'0,"3"0"0,-1 0 0,5 0-1093,9 0 1,4 0 0,-1 0-119,-2 0 0,2 0 1211,3 0 0,3 0 0,-4 0 0,-10 0 0,-2 0 179,6 0 1,-1 0-180,-7 0 0,-1 0 516,0 0 1,-3 0-517,7 0 0,-8 0 0,-6 0 2864,-9 0-2864,1 0 312,-4 0 0,-1 0 0,-3 0 1</inkml:trace>
  <inkml:trace contextRef="#ctx0" brushRef="#br0" timeOffset="27717">10588 14245 24575,'28'0'0,"7"0"0,4 0 0,1 0 0,3 0-820,-9 0 1,4 0 0,3 0 0,2 0 759,-1 0 0,4 0 1,2 0-1,0 0 1,-1 0-1,-3 0 60,4 0 0,-4 0 0,1 0 0,5 0 0,-9 0 0,5 0 0,3 0 0,1 0 0,-1 0 0,-2 0 0,-3 0 0,-7 0 0,10 0 0,-7 0 0,3 0 0,-2 0 0,4 0 0,1 0 0,-2 0 0,-7 0 0,6 0 0,-4 0 0,-4 0 0,1 0 0,-3 0 0,-4 0 0,-3 0 103,2 0 1,-1 0-104,-1 0 0,0 0 0,-2 2 0,1 0 0,22-1 725,-5 7-725,-13-7 0,-5 2 0,5 1 1825,-9-3-1825,0 4 793,-12-4-793,-3 1 85,0-2-85,0 0 0,0 0 0,-3-2 0,3 0 0,-5-1 0,2 1 0</inkml:trace>
  <inkml:trace contextRef="#ctx0" brushRef="#br0" timeOffset="66984">2350 9985 24575,'0'20'0,"0"0"0,0 9 0,0-9 0,0 14 0,0-7 0,0 4 0,0-2 0,0-5 0,0-1 0,0 3 0,0-10 0,0 3 0,0-11 0,0 0 0,0 0 0,0 0 0,0-2 0,0 4 0,0-1 0,0 5 0,0-1 0,0 2 0,0-2 0,0 0 0,0-4 0,0 3 0,0-3 0,0 4 0,0 6 0,0-9 0,0 8 0,0-12 0,0 2 0,0-3 0,2-2 0,4-1 0,3-2 0,19 0 0,-1 0 0,15 0 0,-5 0 0,7 0-775,2 0 775,-17 0 0,2 0 0,8 0 0,1 0 0,-3 0 0,1 0 0,2 0 0,2 0 0,-3 0 0,-2-2 0,-1-1-538,-2 1 1,2 0-1,-3 0 538,-4-4 0,-2 1 0,4 1 0,1 1-459,3-4 0,0 0 459,-10 6 0,0 0-38,4-5 0,-3 0 38,4 5 672,-12-5-672,-3 5 1585,-4-2-1585,-3 1 1035,1 1-1035,-2-1 90,-4 0-90,0 2 0,-2-4 0,3-1 0,-4-4 0,5-2 0,-1-7 0,4-7 0,-3-5 0,3-8 0,-7 2 0,1 2 0,0-1 0,-2 9 0,0 0-425,0-9 0,0 0 425,0 8 0,0 2 0,0-21 0,0 0 0,0 1 0,0 14 0,0 6 0,0 6 0,0 9 0,-1 2 0,-2 6 850,-5 5-850,-6 1 0,-11 8 0,-6-3 0,10 3 0,-2 0-315,-5-5 1,1-1 314,-16 17 0,1-12 0,-5-2 0,15 0 0,0 1 0,-1-1 0,-5 1 0,0 0 0,-1 0 0,-6 0 0,0 0 0,2 0-809,9-3 1,2 0-1,0-1 809,-14 3 0,0-1 0,8-4 0,2-1-427,4 0 1,1 0 426,4-3 0,1 0 0,-2 0 0,2 0-79,-14 0 79,-3 0 0,18 0 523,-5 0-523,11 0 2369,2 0-2369,4 0 997,0 0-997,4 0 98,0 0-98,1 0 0,2 0 0,-2 0 0,6 0 0,0 0 0</inkml:trace>
  <inkml:trace contextRef="#ctx0" brushRef="#br0" timeOffset="69551">15455 9654 24575,'0'14'0,"0"3"0,0 6 0,0 1 0,0-1 0,0 24 0,0-4 0,-1-12 0,-1 3 0,0-2-788,-1-5 1,1 0 787,-1 21 0,0-3 0,-1-3-342,4-12 0,0 0 342,-4 9 0,3 5 0,-12-6 0,11-1 0,-6-7 0,8 0 0,-3-12 1518,2 5-1518,-2-9 741,0 8-741,-1 2 0,-1-3 0,2 7 0,0-14 0,2 3 0,-2-4 0,3-4 0,0 0 0,0-4 0,4-4 0,2-2 0,23-11 0,6 2 0,-13 1 0,3-1 0,17-2 0,3 1-306,-14 0 0,1-1 306,8-1 0,4-1 0,-4 1-961,-4 3 0,-2-1 961,10-3 0,-1 2 0,3 6-254,-2-3 254,-13 8 0,4-3 0,1 1 0,-4 2 544,8-3-544,-20 4 1954,8-3-1954,-9 2 290,-4-5-290,2 6 0,-11-3 0,2 3 0,-1 0 0,-1-2 0,1 2 0,-5-4 0,2 3 0,-4-2 0,2 0 0,-2-1 0,3-4 0,-2-6 0,2-11 0,-3-13 0,2 11 0,1-1 0,-3-11 0,1-3 0,3 9 0,1 0 0,-1 0-1136,-3-10 0,-1 0 1136,3-4 0,1 2 0,-1 12 0,-1 1-574,-1-4 1,0-1 573,1 4 0,1 2 0,-3 2 0,0 3 0,0-19 0,0 8 0,0 11 0,0 6 2129,-2 14-2129,-4 4 1290,-7 6-1290,-6 0 0,-18 10 0,-3 1-516,17-7 1,0 0 515,-3 2 0,0 0 0,-1-1 0,-1 0 0,1 1 0,-2 1 0,-10 1 0,-1-1 0,15-3 0,0-1 0,-6 1 0,1-2 0,-7 0 0,6 1 0,-5-6 0,11 3 0,-4-4 0,6 0 0,-1 3 1031,1-2-1031,8 2 0,-2 0 0,11-2 0,-2 4 0,3-5 0,-4 5 0,4-4 0,-4 4 0,4-4 0,0 3 0,0-3 0,-5 6 0,3-4 0,-7 3 0,8-2 0,-2-3 0,6 3 0,0-1 0,2-1 0,0 0 0</inkml:trace>
  <inkml:trace contextRef="#ctx0" brushRef="#br0" timeOffset="72009">2422 10865 24575,'31'0'0,"2"0"0,-9 0 0,2 0 0,15 0 0,2 0 0,-6 0 0,-1 0 0,0 0 0,1 0 0,-3 0 0,1 0 0,-4 0-1574,12 0 1574,-3 0 0,-1 0 0,5 0 511,-17 0-511,1 0 260,-14 0-260,2 0 0,-7 0 0,1 0 200,-5 0 1,0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34:43.8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4447 5326 24575,'37'0'0,"0"0"0,-1 0 0,1 0 0,4 0 0,1 0 0,-8 0 0,6 0 0,2 0 0,-1 0 0,-4 0-1093,5 0 1,-3 0 0,0 0-1,-2 0 1,0 0 0,2 0 1031,4 0 0,2 0 0,0 0 61,1 0 0,1 0 0,-2 0 0,-7 0 0,-1 0 0,1 0 0,3 0 0,1 0 0,-1 0-273,-1 0 1,1 0 0,-3 0 272,4 0 0,-1 0 718,7 0 1,0 0-719,-8 0 0,-2 0 0,-8 0 0,0 0 0,8 0 0,1 0 0,1 1 0,-2-2 0,-9-1 0,1 0 0,3 0 0,3 0 0,-3 0 1585,-3-4 0,-1 1-1585,15 0 0,-1 0 0,-17 0 0,-3 0 0,20 0 2751,-20 1-2751,-10 4 196,-4 0-196,2 0 0,-6 0 0,3 0 0,-6 0 0,1 0 0</inkml:trace>
  <inkml:trace contextRef="#ctx0" brushRef="#br0" timeOffset="13849">4290 6453 24575,'38'0'0,"0"0"0,-1 0 0,1 0 0,-2 0 0,-2 0 0,5 0 0,-2 0 0,5 0 0,3 0 0,0 0 0,-1 0 0,-6 0-1093,10 0 1,-5 0 0,4 0 436,-7 0 1,4 0-1,1 0 1,-2 0 0,-2 0-318,7 0 0,-2 0 0,0 0 973,-6 0 0,2 0 0,-1 0 0,-1 0-408,6 1 0,-1-1 0,1-1 408,-10 0 0,1-1 0,0 0 0,-1 0 0,10 1 0,-1 1 0,0-1 0,0-2 0,-1-2 0,4-1-319,-11 1 0,3 0 0,1-1 0,2 0 0,-2 0 0,-3 0 319,7 0 0,-3 1 0,0 0 0,3-2 0,-4 1 0,2-1 0,1-1 0,1 1 0,-1 0 0,0 0-435,-2 2 1,0 0 0,0 1-1,-1 0 1,-1 0 0,-1 1 434,9-1 0,-4 2 0,1-1 0,1 0 5,0 0 0,1-1 0,1 1 0,-2 0 1,-4 1-6,7 1 0,-5 1 0,0 1 85,1-1 0,0 0 0,-1 0-85,-4 0 0,0 0 0,0 0 0,1 0 0,-1 0 0,0 0 0,1 0 0,-1 0 0,0 0 0,1 0 0,0 0 0,-2 0 903,3 0 0,-1 0-903,-7 0 0,0 0 0,-2 0 0,-2 0 0,0 0 1421,11 0 1,1 0-1422,-9 0 0,-2 0 1638,-2-2 0,-3 0-1516,19 1-122,-8-4 2950,-11 5-2950,-2 0 2117,-15 0-2117,3 0 1460,-6 0-1460,2 0 362,-3 0-362,0 0 0,-3 2 0,0 0 0,-2 2 0,0-2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51:18.5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7136 13066 24575,'28'0'0,"0"0"0,6 0 0,6 0 0,-1 0 0,5 0 0,3 0 0,-4 0-1093,1 0 1,-2 0 0,3 0 436,-6 0 1,4 0-1,1 0 1,-2 0 0,-4 0-83,0 0 1,-3 0 0,0 0 1138,4 0 0,0 0 1,1 0-402,7 0 0,2 0 0,-4 0 0,1 0 0,0 0 0,-3-1 0,3 1 0,-2 1 0,-9 2 0,-1 2 0,-1-1 0,13 0 0,1 1 0,-3 1 0,2 3 0,-5-1 0,-2-2 0,-1 1 0,-1-2 0,2 1 0,-2-2 0,-2 0 0,0-1 0,13 0 0,-1-1 0,-18-2 0,-3 0 0,2 0 0,-1 0 1577,17 0-1577,-1 0 0,-16 0 0,2 0 0,-19 0 3276,0 0-2928,-4 0 1,-1 0 0,-3 0 0</inkml:trace>
  <inkml:trace contextRef="#ctx0" brushRef="#br0" timeOffset="4554">437 8336 24575,'19'0'0,"7"0"0,-5 0 0,7 0 0,15 0 0,-8 0 0,9 0 0,1 0 0,-22 0 0,17 0 0,-11 0 0,-12 0 0,1 0 0,-13 0 0,0 0 0,0 0 0,-2 0 0,-1 0 0</inkml:trace>
  <inkml:trace contextRef="#ctx0" brushRef="#br0" timeOffset="5489">845 8608 24575,'12'0'0,"10"0"0,5 0 0,17 0 0,-5 0 0,5 0 0,-7 0 0,6 0 0,-19 0 0,5 0 0,-24 0 0,1 0 0,-4 0 0</inkml:trace>
  <inkml:trace contextRef="#ctx0" brushRef="#br0" timeOffset="9962">485 8706 24575,'14'0'0,"2"0"0,14 0 0,-6 0 0,1 0 0,10 0 0,13 0 0,-6 0 0,-7 0 0,9 0 0,-23 0 0,-4 0 0,-8 0 0,0 0 0,0 0 0,-7 0 0,0 0 0</inkml:trace>
  <inkml:trace contextRef="#ctx0" brushRef="#br0" timeOffset="12007">545 9498 24575,'26'0'0,"1"0"0,-1 0 0,1 0 0,20 0 0,-6 0 0,-3 0 0,1 0 0,-14 0 0,0 0 0,13 0 0,-2 0 0,5 0 0,-1 0 0,-17 0 0,1-3 0,-5 2 0,3-2 0,-8 3 0,0-6 0,1 5 0,-8-5 0,3 6 0,-5 0 0,-2-2 0,1 1 0,-4-1 0,2 2 0</inkml:trace>
  <inkml:trace contextRef="#ctx0" brushRef="#br0" timeOffset="13813">468 10014 24575,'43'0'0,"-18"0"0,6 0 0,1 0 0,-5 0 0,5 0 0,7 0 0,-16 0 0,2 0 0,0 0 0,1 0 0,14 0 0,-9 0 0,0 0 0,5 0 0,1-4 0,1 3 0,9-3 0,-15 4 0,2-7 0,-10 5 0,-1-4 0,6 6 0,-4 0 0,-1 0 0,-1 0 0,-9-3 0,3 2 0,-4-2 0,-2 1 0,-2-1 0,-1 0 0,-4 1 0,1 2 0,0-2 0,0 2 0,6-3 0,-1 0 0,5 3 0,-3-3 0,1 0 0,-3 2 0,1-1 0,-5-1 0,3 3 0,-4-2 0,-1 2 0,-1 0 0,-2 0 0</inkml:trace>
  <inkml:trace contextRef="#ctx0" brushRef="#br0" timeOffset="15742">576 10561 24575,'26'0'0,"0"0"0,7 0 0,5 0 0,-2 0 0,3 0 0,0 0-1093,3 0 1,3 0 0,-4 0 702,-5 0 0,-2 0 390,6 0 0,-1 0 627,-11 0 0,1 0-627,9 0 0,6 0 0,-5 0 0,-7 0 0,-1 0 53,18 0 0,-5 0-53,-20 0 0,-3 0 0,-7 0 2075,-3 0-2075,-6 0 0,0 0 0,0 0 622,-1 0-622,0 0 0,1 0 0,-1 0 0,15 0 0,-7 0 0,22 0 0,-19 0 0,14 0 0,-11 0 0,1 0 0,-1 0 0,-9 0 0,-1 0 0,0 0 0,-3 0 0,2 0 0,-2 0 0,8-4 0,-2 4 0,11-4 0,3 0 0,0-1 0,4 0 0,-10-1 0,-1 3 0,-6-1 0,-2-1 0,-2 5 0,-3-5 0,0 5 0,-2-5 0,1 5 0,-3-4 0,1 2 0,-2-1 0,0 2 0</inkml:trace>
  <inkml:trace contextRef="#ctx0" brushRef="#br0" timeOffset="18108">591 9765 24575,'27'17'0,"-1"0"0,-1-3 0,-3 0 0,8 18 0,-14-18 0,4 13 0,-16-21 0,0 2 0,-4-6 0</inkml:trace>
  <inkml:trace contextRef="#ctx0" brushRef="#br0" timeOffset="19491">505 9923 24575,'26'0'0,"-1"0"0,15 0 0,-13 7 0,18-5 0,-25 5 0,8-3 0,-12-4 0,-1 4 0,-5-4 0,-5 0 0,-3-2 0,1-4 0,-3-2 0,0-5 0,0-11 0,0 4 0,0-16 0,0 11 0,0-10 0,0 4 0,0 0 0,0 1 0,0 6 0,0 9 0,0 1 0,0 9 0,0 2 0,0 2 0</inkml:trace>
  <inkml:trace contextRef="#ctx0" brushRef="#br0" timeOffset="24319">8547 9109 24575,'15'0'0,"7"0"0,26 0 0,-24 0 0,0 0 0,0 0 0,2 0 0,8 0 0,-1 0 0,-2 0 0,1 0 0,-1 0 0,-4 0 0,4 3 0,-16-3 0,-5 3 0,-5-3 0,0 0 0,0 0 0,-1 0 0,0 0 0,-1-1 0,0 0 0,-2-3 0,1 2 0,-2-3 0,3-3 0,-2-1 0,5-9 0,-5-7 0,5-5 0,1-3 0,-3 3 0,0-1-771,3-9 1,1-1 770,-1 6 0,-2 0 0,-2 7 0,0 1-382,3-5 0,-2 1 382,-2-15 0,6 8 0,-7 8 0,2 1 0,-3 9 1478,0 0-1478,0 12 827,0 3-827,-1 2 0,-2 1 0,-1 2 0,0 0 0,-1 0 0,0 0 0,0 3 0,-8 1 0,2 2 0,-11 1 0,3 0 0,-4 1 0,0 0 0,-7 0 0,6 0 0,-12 1 0,11-1 0,-5 1 0,7-1 0,-7 0 0,5 0 0,-4 1 0,5-2 0,1 1 0,-1 0 0,5-3 0,0 1 0,9-5 0,-4 4 0,4-1 0,1-1 0,1 2 0,3-4 0,2 3 0,-2-3 0,5 3 0,-2-2 0,2 5 0,0 2 0,3 23 0,2-9 0,-1 17 0,3-17 0,-3 1 0,0-6 0,3 4 0,-6-8 0,3 4 0,-2-6 0,-1 1 0,2 0 0,-3-4 0,0 2 0,0-6 0,0 2 0,0-2 0,0 0 0,0 0 0,2-3 0,-2 0 0,2-2 0</inkml:trace>
  <inkml:trace contextRef="#ctx0" brushRef="#br0" timeOffset="26189">376 9371 24575,'47'0'0,"-1"0"0,-20 0 0,1 0 0,9 0 0,8 0 0,0 0 0,-7 0-1448,-2 0 0,-4 0 1448,19 0 0,-4 0 0,-8 0 917,-13 0-917,3 0 476,-16 0-476,7 0 0,-17 0 0,0 0 0</inkml:trace>
  <inkml:trace contextRef="#ctx0" brushRef="#br0" timeOffset="27252">799 9256 24575,'24'0'0,"3"0"0,5 0 0,3 4 0,-10 0 0,11 10 0,-16-9 0,6 6 0,-17-8 0,0 2 0,-9-1 0,-4 4 0,-6 6 0,-13 18 0,-8 3-646,13-11 1,-1 0 645,0-3 0,1 1 0,1-1 0,1 0-221,0 1 0,0-1 221,-8 13 0,2-6 0,8-11 0,5-8 0,0 0 1261,6-4-1261,-1 0 118,3 0 0,-1-3 0,2 1 0</inkml:trace>
  <inkml:trace contextRef="#ctx0" brushRef="#br0" timeOffset="29337">1042 10049 24575,'15'0'0,"1"0"0,14 0 0,11 0 0,-1 0 0,7 0 0,1 0 0,-19 0 0,10 0 0,-23 0 0,2 0 0,-6 0 0,-4 0 0,-3 0 0,-3-1 0,0-2 0,-2 1 0,0 1 0</inkml:trace>
  <inkml:trace contextRef="#ctx0" brushRef="#br0" timeOffset="30576">1405 9713 24575,'9'19'0,"2"1"0,5-2 0,1 1 0,-1 4 0,15 8 0,-24-18 0,2-4 0,-3 3 0,-3-6 0,2 2 0,-4-4 0,1 1 0,-2-1 0,0 0 0,0 1 0,0 4 0,-3 6 0,2-5 0,-4 10 0,5-13 0,-5 3 0,3-5 0,-4 4 0,-3 0 0,0 4 0,-11 6 0,4 0 0,-12 15 0,5-6 0,-1 4 0,6-9 0,1-1 0,-1 1 0,-8 14 0,18-28 0,2-1 0,1-3 0,2 0 0,1 0 0,2-2 0,0-1 0</inkml:trace>
  <inkml:trace contextRef="#ctx0" brushRef="#br0" timeOffset="38521">4064 7933 24575,'-16'0'0,"3"0"0,-31 0 0,20 0 0,-11 2 0,-4 1 0,-5 3 0,13 1 0,-1 0 0,0-2 0,3 1 0,-13 12 0,18-13 0,1 0 0,-7 7 0,11-7 0,2 4 0,-2-5 0,5 5 0,-1-3 0,7 0 0,3-2 0,0 1 0,-2 3 0,3-3 0,0 2 0,4-2 0,0 0 0,0-3 0,0 0 0</inkml:trace>
  <inkml:trace contextRef="#ctx0" brushRef="#br0" timeOffset="40121">3494 7916 24575,'0'25'0,"-3"-8"0,-4 24 0,2-24 0,-4 10 0,8-18 0,-1-4 0,2 0 0,0-1 0,0 0 0,-4 1 0,3 2 0,-3-1 0,4 2 0,-3 1 0,2-3 0,-1 2 0,-1-1 0,1-1 0,-1 1 0,-2-2 0,5 0 0,-2 0 0,2 0 0,0-1 0,-2-1 0,1-3 0,6 0 0,3-2 0,7 2 0,2 0 0,2 0 0,-1 3 0,5 1 0,-9 3 0,3 0 0,-4-1 0,0 1 0,-4-2 0,3 2 0,-6-2 0,2 0 0,-3-2 0,0-1 0,0-2 0,-2 0 0,-1 0 0</inkml:trace>
  <inkml:trace contextRef="#ctx0" brushRef="#br0" timeOffset="41778">1075 8667 24575,'20'0'0,"-2"0"0,12 0 0,7 0 0,-11 0 0,-1 0 0,1 0 0,-1 0 0,0 0 0,0 0 0,-1 0 0,1 0 0,-1 0 0,12 0 0,-12 0 0,12 0 0,-11 0 0,4 0 0,-4 0 0,-2 0 0,-3 0 0,-2 0 0,-1-4 0,2 3 0,4-2 0,24-1 0,-12-2-257,-8 4 1,-1-1 256,12-5 0,-1 7 0,0-3 0,0 4 0,0 0 0,0 0 0,-1 0 0,1 0 0,-6 0 0,-1 0 0,-7 0 0,3 0 0,-7 0 0,-3 0 513,-7 0-513,-4-2 0,0 1 0,-3-1 0,1 2 0</inkml:trace>
  <inkml:trace contextRef="#ctx0" brushRef="#br0" timeOffset="43313">1950 9138 24575,'14'0'0,"8"0"0,6 0 0,8 0 0,-2 0 0,4 0 0,4 0-820,-4 0 1,6 0 0,-1 0 0,-5 0-587,2 0 1,-3 0 1405,-4 0 0,1 0 0,-3 0 454,-2 0 1,-3 0-455,-2 0 0,1 0 0,5 0 0,0 0 1157,9 0-1157,-6 0 0,-11 0 0,-13 0 3175,-2 0-3175,-2 0 0,-2 0 0,-2 0 0</inkml:trace>
  <inkml:trace contextRef="#ctx0" brushRef="#br0" timeOffset="44446">2855 9453 24575,'36'0'0,"0"0"0,-7 0 0,4 0 0,6-1 0,0 2 0,-5 4 0,1 1-1431,10-5 1,0 1 1430,-16 3 0,-1 0 0,7-1 0,-1-2 347,7-1-347,-14 2 0,-1 0 0,5-3 598,0 0-598,-16 0 0,0 0 0,-11 0 1450,-1-2-1450,-1 0 0,-2-1 0,0 2 0</inkml:trace>
  <inkml:trace contextRef="#ctx0" brushRef="#br0" timeOffset="45897">3387 10507 24575,'39'0'0,"-1"0"0,-5 0 0,6 0-1093,-5 0 1,3 0 0,-1 0 62,-2 0 1,0 0 0,3 0 1029,6 0 0,5 0 0,1 0 0,-4 0 0,0 0 0,-2 0 0,0 0 0,-5 0 0,1 0 0,-1 0 0,-1 0 0,5 0 0,-2 0 0,-1 0 0,-6 0 0,-1 0 0,2 0 0,12 0 0,3 0 0,-5 0 0,-4 0 0,-2 0 667,8 0 1,-6 0-668,-15 0 1128,-11 0-1128,-3 0 0,-6 0 0,0 0 0,-3 0 0</inkml:trace>
  <inkml:trace contextRef="#ctx0" brushRef="#br0" timeOffset="49348">2044 10545 24575,'28'0'0,"5"0"0,0 0 0,6 0-1093,6 0 1,5 0 0,-2 0-1,-8 0 1,-2 0 0,8 0 838,-6 0 1,7 0 0,3 0-1,3 0 1,-1 0 0,-2 0 0,-6 0 253,5 0 0,-5 0 0,0 0 0,7 0 0,-12 0 0,5 0 0,3 0 0,2 0 0,0 0 0,1 0 0,-3 0 0,-3 0 0,-3 0-656,3 0 1,-3 0-1,-3 0 1,1 0 0,3 0 585,2 0 0,2 0 0,1 0 1,1 0-1,-2 0 0,-1 0 70,1 0 0,-1 0 0,0 0 0,-2 0 0,-2 0 0,1 0 0,-1 0 0,-2 0 0,3 0-152,-2 0 0,1 0 1,2-1-1,-2 1 1,-2 1 151,0 1 0,-1 0 0,-1 0 0,0 0-398,0 0 1,0-1 0,0 1 0,-1 0 397,11 3 0,-1 0 0,-2 0 335,-9-2 0,-3-1 0,0-1-335,6 3 0,-2-1 1638,-1-3 0,0 0-1519,5 2 0,0 0-119,-6-1 0,0-1 1632,6 3 1,-2-1-1633,8-2 0,-20 0 0,0 0 0,13 0 3276,5 0-2939,-1 0-337,-10 0 2010,-3 0-2010,-16 0 20,-5 0-20,-4 0 943,0 0-943,-3-1 0,1-2 0,-3-5 0,0-1 0,0-31 0,0 10 0,0 4 0,0-1 0,0-10 0,0 0 0,-4 0 0,3 0 0,-4-1 0,5 1 0,0 6 0,-2 6 0,1 1 0,-2 9 0,3-1 0,0 8 0,-2 5 0,0 1 0,-5 2 0,2 0 0,-6 0 0,2 0 0,-10 0 0,5 0 0,-20 0 0,18 0 0,-23 0 0,19 0 0,-16 0 0,5 0 0,-13 0 0,5 0-648,13 0 0,0 0 648,-6 0 0,-1 0 0,-1 0 0,1 0 0,0 0 0,-1 0 0,1-2 0,-3 1 0,4-2 0,-1 0 0,1 0-692,-2-1 1,-3 0 0,3 0 691,-4-2 0,3-1 0,2 2 0,1-1-558,-4 0 1,1 0 557,8 0 0,-1 1 0,-8 2 0,1-1 0,8-1 0,-2 1 0,-2 3 0,-3 1 0,2 0 0,-3-3 0,-1 1-733,-3 1 1,-4 2-1,4-1 733,-2 0 0,3 0 0,-1 0 0,0 0-268,4 0 0,1 0 268,0 0 0,0 0 0,-3 0 0,-1 0 0,-3 0 0,-1 0 0,9 1 0,0 1 0,2 0 0,-5-2 0,1 1 0,-9 4 0,2-1 569,14-3 0,2 0-569,-20 8 0,20-9 0,0 1 0,-13 7 0,-5-7 0,-1 8 0,6-4 0,14 0 0,-1 1 0,-13-1 0,8 2 0,1-1 0,-6-4 0,10 4 0,0 0 1004,1-5-1004,-4 4 2453,5-5-2453,6 0 1977,0 0-1977,1 0 647,3 0-647,-4 0 0,5 0 0,-4 0 0,3 0 0,-8 0 0,8 0 0,-9 0 0,5 0 0,-6 0 0,-6 0 0,5 0 0,-10 0 0,4 0 0,-6 0 0,-10 0 0,13 0 0,-6 0 0,17 0 0,4 0 0,1 0 0,6 0 0,-1 0 0,0 0 0,0 0 0,1-3 0,-3 0 0,1-1 0,3 0 0,2 3 0,5-3 0,-1 4 0,0-5 0,2 7 0,1 2 0,2 4 0,-14 35 0,6-12-319,-3-3 1,-1 0 318,-4 16 0,1-5 0,5-13 0,0 0 0,0 7 0,-4 4 0,7-19 0,3-4 0,1-5 0,3-4 0,0 0 637,2-2-637,0-1 0,1-2 0,-1 0 0</inkml:trace>
  <inkml:trace contextRef="#ctx0" brushRef="#br0" timeOffset="52711">1017 8204 24575,'47'0'0,"-1"0"0,-15 0 0,2 0 0,7 0 0,5 0 0,-2 0-1639,0 0 1,-2 0 400,5 0 0,4 0 1238,-15 0 0,2 0 0,2 0 0,-2 0 0,7 0 0,0 0 0,0 0 0,-6 0 0,1 0 0,0 0 0,0 0 0,2 0 0,0 0 0,-1 0 0,-2 0 0,-2 0 0,-2 0 0,2 0 0,9 0 0,2 0 0,-4 0 0,2 0 0,-4 0-21,1 0 0,-1 0 21,-8 0 0,-1 0 210,8 0 0,-2 0-210,7 0-87,-14 0 0,-3 0 87,-8 0 2677,2 0-2677,-13 0 1553,-2 0-1553,-4 1 0,-1 0 0,-2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7:42.1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3916 4424 921 0,'0'0'40'0,"0"0"10"16,0 0-40-16,0 0-10 0,0 0 0 0,0 0 0 15,-3-3 67-15,0-2 11 0,-3 0 2 0,6 5 1 16,-3-3-18-16,3 3-4 0,0 0-1 0,-3-5 0 15,-3 2-8-15,6 3-2 0,0 0 0 0,-6-3 0 0,0 1-24 16,-3 2-4-16,6 0-2 0,-6 0 0 0,1 2-7 0,-1 1-2 16,0-3 0-16,0 3 0 0,0-1 2 0,-3 1 0 15,0-3 0-15,0 0 0 0,0 0 8 0,-3 0 1 16,-3 0 1-16,1-3 0 0,-1 3 10 0,0 0 1 16,-3-2 1-16,0-1 0 0,-3 3 3 15,4-3 0-15,2 1 0 0,-3 2 0 0,-3 0-25 16,0 0-11-16,-3 5 10 0,1-5-10 15,2 3 0-15,-3 2 0 0,0-2 0 0,0 2 0 0,-2 0 0 0,-1 3 0 16,0 0 0-16,0 3 0 0,4-3 0 0,-4 2 0 16,6 1 0-16,-3-1 0 0,3 1 0 0,4-3 0 15,-4 0 0-15,3 0-10 0,9 2 10 0,-6 1 0 16,3-3 0-16,3 2 0 0,1-2 0 0,2 3 0 16,0-6 0-16,3 3 0 0,0-3 0 0,3 3 0 0,0-2 8 0,0-1-8 15,0 0 8-15,3-5-8 0,0 8 10 0,-3-2-10 16,3 1 8-16,0 1-8 0,0-2 0 0,-6 2 9 15,6 0-9-15,0-1 0 0,-3 7 0 0,0-1 0 16,0 0 0-16,0 6 0 0,0-3 0 0,-3 2 0 16,0 3 0-16,3 3 0 0,-3 0 0 0,3 2 0 15,-3 1 0-15,0 2 0 0,0 0 0 0,3 5 0 16,-3 3 0-16,0 0 0 0,1 1 0 16,2 1 0-16,-3-2-9 0,0 3 9 0,3-3 0 0,-3 3 0 15,0 2 0-15,0-2 0 0,0-1 0 16,3-2 0-16,-3 3 0 0,3-3 0 0,0 3 0 0,-3-6 9 15,3-2-9-15,0 2 12 0,-3-2-12 0,3 0 12 16,0-6-12-16,0 3 10 0,3-2-10 0,-3-3 10 16,0 2-10-16,0-5 0 0,0-2 9 0,0-1-9 15,0 6 0-15,-3-5 8 0,0 2-8 0,0-3 0 16,6-2 0-16,-8 3 9 0,-1-6-9 0,6 3 0 0,-9 0 9 0,3-6-9 16,3 4 0-16,3-4 9 0,-6-2 2 0,3 3 0 15,3-3 0-15,0 0 0 0,-3-3 1 0,3 0 0 16,0 3 0-16,3-3 0 0,0-5-12 0,-3 6 0 15,-3-1 0-15,6 3 0 0,3-3 0 0,-3-5 0 16,0 0 8-16,-3 8-8 0,0-3 0 0,3 1 0 16,0-6 0-16,0 0 0 0,3 8 0 0,-3-3 0 15,3 3 9-15,-3-8-9 0,0 0 8 0,6 5-8 16,-3 3 10-16,6-3-10 0,-9-5 8 0,3 3-8 16,3 2 0-16,6-2 9 0,-9 2-9 0,3-2 0 15,-6-3 9-15,9 3-9 0,3-1 0 0,-3-2 0 0,2 0 0 0,-5 3 0 16,6-6 0-16,-3 3-8 15,3-2 8-15,0-1 0 0,3 0 0 0,-3 3 0 16,0 0 0-16,0 0-8 0,3 0 8 0,-1-2 0 16,1-1 0-16,3 3 0 0,-3 0 0 0,3 0 0 0,3-3 0 0,0 3-8 15,-1 3 8-15,4-3 0 0,6 0 0 0,-3 0 0 16,3 3 0-16,-4-3 0 0,1 0 0 0,6 2 8 16,-9-2-8-16,2 3-8 0,1 2 8 0,0-5-12 15,0 3 12-15,0 0 0 0,-1-1-9 0,1 1 9 16,3-3 0-16,-3 0 0 0,-3 0 0 0,2-3 0 15,4 1 0-15,-3-1 0 0,3-2 0 0,-1-1 0 16,-2 1 0-16,0 2 0 0,0-2 0 0,-3 2 0 0,-1 1 8 0,-2-1-8 16,3-2 12-16,-6 2-4 0,3 1-8 0,-3-4 0 15,-3 4 9-15,5-4-9 0,1 6 0 0,-3-2 9 16,0-1-9-16,-6 0 0 16,0 3 0-16,-3 0 0 0,0 0 0 0,2 0-12 15,-5 0-27 1,3 0-5-16,-3 0 0 0,3 0-611 0,-3 0-121 0</inkml:trace>
  <inkml:trace contextRef="#ctx0" brushRef="#br0" timeOffset="1913.84">7994 6281 172 0,'0'0'16'0,"0"0"-16"0,9 0 0 0,0-5 0 16,0 0 221-16,0-1 42 0,3-2 8 0,2 3 1 15,10-3-172-15,-6 3-34 0,-6-3-7 0,6 3-2 16,6-1-41-16,-3 1-16 0,-7 2 11 0,1 1-11 16,6-4 0-16,-3 4 0 0,3-3 0 0,-3 2 0 0,3 0 0 0,-1 1 0 15,4-4 0-15,0 4 0 16,0-1 21-16,0 0 2 0,2-2 0 0,1 5 0 15,0 0 10-15,0-3 3 0,0 1 0 0,-1-1 0 16,1 3-9-16,3 0-2 0,-3-2 0 0,-1 2 0 0,-2 0-4 0,3 2-1 16,-3-2 0-16,0 3 0 0,2-1-10 0,1 1-2 15,-3 0-8-15,3-3 12 0,0 2-2 0,2-2-1 16,-2 3 0-16,0 0 0 0,3-3-1 0,0 2-8 16,-1 1 12-16,1 0-4 0,0-3 1 0,0 0 0 15,-1 2 0-15,-2 1 0 0,3 0 1 0,0-1 0 16,5 3 0-16,-2-2 0 0,-3 2 0 0,3-2 0 15,-4 2 0-15,4 1 0 0,3-4-10 0,-3-2 0 16,2 3 0-16,-2-3 8 0,3 0-8 0,-3 0 0 16,2-3 9-16,4 3-9 0,0-2 10 0,2-4-2 0,-5 4-8 15,0-1 12-15,-1 3 4 0,1-3 1 0,3-2 0 16,-3 2 0-16,-4 1 3 0,4 2 1 0,-6 0 0 0,3 0 0 16,-4 2-1-16,4 1-1 0,0-3 0 0,0 3 0 15,2 2-1-15,1 0 0 16,-3 3 0-16,2-5 0 0,-2 0-18 0,0 2-12 0,-3-2 1 0,-1-3 1 15,1 0 10-15,0 0 0 0,0 0 0 0,3 0 8 16,-1-3 7-16,-2 0 1 0,0 1 1 0,-3-1 0 16,2 0-4-16,-2 1-1 0,0-1 0 0,-6 0 0 15,3 3 12-15,-4-2 3 0,4 2 0 0,-6-3 0 16,3 3-6-16,-3 0-1 0,0 0 0 0,0 0 0 0,-1 0-12 16,-2 0-8-16,3 0 8 0,-3 0-8 0,0 0 0 0,3 0 0 15,-3 0 0-15,2-3 8 0,-2 1-8 16,0-1 0-16,-3 0 0 0,0 1 0 15,-3-1-32-15,3 1-8 0,0-4-2 16,-3 4 0-16,-3-1-96 0,3-2-19 0</inkml:trace>
  <inkml:trace contextRef="#ctx0" brushRef="#br0" timeOffset="4359.55">4848 7234 230 0,'0'0'20'0,"0"0"-20"0,9 5 0 0,0 0 0 16,-1 1 148-16,1-4 26 0,0 1 5 0,-3 0 1 15,3-3-91-15,6 2-17 0,0-2-4 0,3 3-1 16,0-3-6-16,0 0-1 0,2-3 0 0,1 3 0 15,0-2-32-15,3-1-8 0,-3 0 0 0,6 1-1 0,-1 2-11 0,7 2-8 16,0-2 9-16,0 0-9 16,-1 0 9-16,7 0-9 0,0 0 8 0,5-2-8 0,-2 2 0 0,3 0 0 15,-1-3 0-15,4 0 0 0,3-2 0 0,-1 0 0 16,4-3 0-16,2 0 0 0,1 0 0 16,-1 0 0-16,-2 0-12 0,2 0 12 15,4 3 0-15,-3-3 0 0,-1 3 0 0,4-1 0 16,-4 4 0-16,1-4 0 0,-7 6 9 0,4 0-1 0,3-2 3 0,-1 2 1 15,-2 2 0-15,2-2 0 0,1 6 8 0,-7-4 1 16,-2 1 1-16,3 0 0 0,2 5-22 0,-2-3 0 16,-4-3-10-16,1 1 10 0,0 0 0 0,-4-3 0 15,-2 0 0-15,-6-3 0 0,-1 0 11 0,1 1 2 16,0 2 1-16,-3-5 0 0,-10 2-14 0,7-2 0 0,0-1 0 0,-3 4-10 16,-6-1 10-16,-1 0-12 0,1-2 12 0</inkml:trace>
  <inkml:trace contextRef="#ctx0" brushRef="#br0" timeOffset="7276.54">17197 7096 2052 0,'-20'0'91'0,"14"0"18"0,6 0-87 0,0 0-22 0,-6 0 0 0,0 0 0 16,3 0 39-16,3 0 3 0,0 0 1 0,0 0 0 15,-6-3-43-15,6 3 0 0,0 0-13 0,3-5 3 16,-3 5-26-16,0 0-4 0,6-2-2 0,3-1 0 0,3-2 42 16,0 2 0-16,-4 0 0 0,7 1 0 0,6 2 0 0,-3-3-8 15,-3 3 8-15,3-3 0 0,3 3 0 0,-1 0 11 16,-5 0-1-16,3 3 0 0,0 0-10 0,0 2 0 15,-3-5 0-15,0 5 0 0,-6 1 0 0,5-1 0 16,1 0 0-16,0 3 0 0,-6 3 0 0,0-3 0 16,3 5 0-16,-3 0-11 0,0 6 11 0,-3-1 0 15,-3 6 8-15,0 2-8 16,6 6 0-16,-9 3-10 0,-6 2 1 0,3 2 0 0,3 4 9 0,0 7 0 16,-9 3 0-16,3 8 0 15,0 5-23-15,0 5-5 0,0 1-2 0,0 2 0 0,-6 8 12 0,6 0 2 16,0 2 1-16,0-4 0 0,0-1 15 0,0 1-9 15,3-1 9-15,0-2-8 0,0-6 8 0,3-5 0 0,-3-8 0 0,3-5 0 16,0-2 0-16,3-4 8 0,-6-2-8 0,6-5 0 16,3-8 0-16,-3-1 0 0,-3-1 0 0,0-7 0 15,0-1 0-15,3-7 0 0,0 1 10 0,-3-5-10 16,-3-3 21-16,3 2-1 0,3-4-1 0,-3-1 0 16,-3 0-3-16,3-5-1 0,0 0 0 0,0 6 0 15,0 1 4-15,0-7 1 0,0 0 0 0,0 0 0 16,0 0 3-16,0 0 1 0,0 0 0 0,0 0 0 15,0 0-24-15,0 0 0 0,0 0 0 0,0 0 0 16,0 0 0-16,0 0 0 0,0 0 0 0,0 0 0 16,-6 0 0-16,6 0 8 0,0 0-8 0,0 0 0 15,-9-2 0-15,1-1 0 0,8 3 0 0,-3-2 8 16,-9-4-8-16,0 4 9 0,0-1-9 0,0 0 10 16,0-2 6-16,-9 0 2 0,-9-1 0 0,4-2 0 15,2 6-18-15,-6-3 0 0,-12 2 0 0,4 0 0 0,-4 3 0 16,0-2 0-16,-2 4 8 0,-7-2-8 15,-8 3-28-15,-4 0-8 0,1-1-3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8:04.4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5226 2223 806 0,'0'0'36'16,"0"0"7"-16,-6 0-35 0,3 0-8 0,-3 0 0 15,6 0 0-15,-6-3 165 0,6 3 31 0,0 0 7 0,-6 3 1 16,0-1-126-16,6-2-25 0,0 0-5 0,0 0 0 16,-3 8-39-16,3-8-9 0,0 0 0 0,0 0 0 15,6 11 0-15,0-3 0 0,0 0 0 0,0 2 0 16,3-7 0-16,0 7 0 0,0-4 0 0,3 2 0 16,5-3 0-16,1 0 0 0,0 3 0 0,6-3 0 0,3 3 0 0,-1-5-14 15,4 2 3-15,6 3 1 0,-3 3 10 0,5-9 14 16,-2 4-3-16,6-1-1 0,-1-2 4 0,7-1 1 15,0 1 0-15,2 2 0 0,4 1-4 0,-4-4-1 16,4 1 0-16,0-3 0 0,2 0-1 0,1 0 0 16,-4 0 0-16,7 0 0 0,-1 0-9 0,1 0 10 15,-1 0-10-15,1 0 10 0,5-3-10 0,-2 1 0 16,2 2 0-16,1 2 8 0,-1 1-8 0,1-3 0 16,-1 0 0-16,4 2 8 0,2 4-8 0,1-6 0 15,-10 5 0-15,4 3 0 0,-1-8 0 0,1 5 0 0,-4-5 0 16,7 8 0-16,-7-8 0 0,4 6 0 15,2-4 0-15,1 3 0 0,-7-5 0 0,7 3 0 16,8 0 0-16,-3-1 0 0,1 4 0 0,-4-4 0 16,1 1 0-16,-4-3 0 0,1 8 0 0,2-8 12 15,-3 3-12-15,1-1 12 0,-4 1 4 0,1 0 2 0,-1-1 0 0,4 3 0 16,5-10 2-16,-5 5 0 0,2-2 0 0,1-1 0 16,-1-2-20-16,0 2-12 0,-2-2 1 0,-1-1 1 15,1 4 10-15,-7-6 0 0,4 2 0 0,-4 6 0 16,1-7 0-16,2 7 0 0,-2-3 0 0,-1 3 0 15,1 3 0-15,-1 4 0 0,1-7 0 0,-1 3 0 0,1 8 8 16,2-6 1-16,1 3 0 0,-1-3 0 0,-2 1 2 0,2 1 0 16,7-1 0-16,-4 2 0 0,7-3-3 0,-7 3-8 15,1-8 12-15,-1 0-4 16,1 0-8-16,2 0 0 0,3 0 0 0,-5 0 0 16,-1 0 8-16,1 0-8 0,2-8 0 0,-5 5 8 15,2 1-8-15,-2 2 0 0,-1-8 9 0,-2 2-9 0,-4 6 10 0,4-7-2 16,-7-1-8-16,4 5 12 0,-1-2-12 15,-2 2 11-15,-7 0-11 0,1 1 10 0,-3-6-10 0,-7 2 0 16,1 1 0-16,-3 3 8 16,-1-4-8-16,-2 6 0 0,-3-8 0 0,-3 3 0 0,-1 0-17 0,-2-1 1 15,-3-2 0-15,-3 3 0 16,0 3-41-16,-1-9-8 0,-2 3-2 0</inkml:trace>
  <inkml:trace contextRef="#ctx0" brushRef="#br0" timeOffset="3720.1">7762 2876 1249 0,'12'0'55'0,"-12"0"12"0,6-3-54 0,3 1-13 0,5-1 0 0,-2-2 0 16,6 0 85-16,-6-1 15 0,3 1 2 15,3 2 1-15,3-5-37 0,0 3-7 0,-7-3-2 0,7 3 0 16,6 5-26-16,-3-5-6 0,-3 2-1 0,0 3 0 16,-4 0-16-16,4 0-8 0,-3 8 8 0,-3-6-8 15,0 4 0-15,0 2 0 0,3 2 0 0,-1-2 0 16,-5 0-18-16,-3 3-2 0,6-3-1 0,-3 2 0 16,0 3-4-1,-3-7-1-15,0 2 0 0,-3-3 0 0,0 3 14 0,-6-8 2 0,-3 8 1 0,3 0 0 16,-3 0 9-16,-3 0 0 0,-3 2 8 0,-6 1-8 15,0-1 0-15,-3 4 0 0,0-1 0 0,-5 3 0 16,-4 0-26-16,3-3-10 0,6 3-1 0,0-3-695 16</inkml:trace>
  <inkml:trace contextRef="#ctx0" brushRef="#br0" timeOffset="4000.43">8542 2688 1764 0,'-18'-2'78'0,"18"2"16"0,-9 7-75 0,3-1-19 0,-6 2 0 0,6-6 0 16,-3 4 65-16,0 2 10 16,-3 2 1-16,3-5 1 0,0 6-55 0,0 2-11 0,-2 3-3 0,2 0 0 15,-3 0-8-15,3 5 0 16,-3-2 0-16,3-1 0 0,0 3 0 0,3 6 0 15,0-9-10-15,0 3 10 0,3 1-16 0,3 1 2 16,-3-4 1-16,6 2 0 0,3-2-7 0,3-1-2 0,3-5 0 0,3 1 0 16,3-1 8-16,9-3 2 0,-1-4 0 0,4-1 0 15,3-5 2-15,3-8 1 0,-1 3 0 0,4-6-543 16,0 1-109-16</inkml:trace>
  <inkml:trace contextRef="#ctx0" brushRef="#br0" timeOffset="4804.87">10331 2836 921 0,'0'0'40'0,"0"0"10"0,0-2-40 0,0-1-10 15,0-8 0-15,0 9 0 0,0 2 186 0,3-5 35 16,-3-1 7-16,2 4 2 0,-2-6-158 0,3 2-31 16,0-2-6-16,0 0-2 0,0 6-23 0,0-1-10 15,0 1 8-15,0-4-8 0,3 4 0 0,3-4 0 16,-3 6 0-16,3-2 0 0,-3-1-8 0,6 0 8 16,0 3 0-16,0 0 0 0,3 0 0 0,2 3 0 15,1 0 0-15,3-1 0 0,-3 4 16 0,6-6-1 16,0 2-1-16,-1 4 0 0,1-1 1 0,3 0 0 15,0 0 0-15,0 3 0 0,-1-8 4 0,-2 6 1 0,3-6 0 0,-3 0 0 16,3 2 0-16,-4 4 1 0,1-4 0 0,-3 1 0 16,0 0-6-16,-3 2-2 0,-3 0 0 0,0-2 0 15,-4-3-5-15,1 5-8 0,-3-5 11 0,-3 0-11 16,-6 0 0-16,9 0 0 0,-9 0 0 0,0 0-12 31,0 0-26-31,0 0-5 0,9-11-1 0,-3 4 0 16,0-1-90-16,-3 0-18 0,0 2-4 0</inkml:trace>
  <inkml:trace contextRef="#ctx0" brushRef="#br0" timeOffset="5084.32">10819 2683 864 0,'0'0'38'0,"-6"0"8"0,6 0-37 0,-6 0-9 0,0 0 0 0,6 0 0 15,0 0 208-15,0 0 39 0,0 0 8 0,0 0 1 16,0 0-154-16,6-3-31 0,0 1-7 0,3-4 0 15,0 6-24-15,5-2-4 0,4-4 0 0,0 4-1 0,3-4-23 0,3 4-4 16,0-4 0-16,-1 1-8 0,-2 3 0 0,3 2 0 16,-3-6 0-16,3 6 0 0,-3 0-8 0,-4 0-6 15,1 0-1-15,0 0 0 0,3 0 0 0,-6 6 0 16,0-4 0-16,-3 3 0 0,0 1 1 0,-3 2 0 0,-1 2 0 0,-2-2 0 16,-6 5 3-16,-3-5 1 0,0 6 0 0,0 4 0 15,-8-2 10-15,-1 3-8 0,0 4 8 0,-3-4-8 16,0 5-2-16,-3 0 0 0,0-3 0 0,3 2 0 31,3-4-18-31,1 2-4 0,-1-10-1 0,6 5-516 0,3-6-103 0</inkml:trace>
  <inkml:trace contextRef="#ctx0" brushRef="#br0" timeOffset="5980.3">12950 2709 1440 0,'-3'11'128'0,"3"-8"-103"0,0-3-25 0,-3 5 0 16,3 5 116-16,-3-2 17 0,3 6 4 0,3-6 1 15,0 2-84-15,3 3-17 0,-6 1-3 0,6-6-1 16,3 2-25-16,-3 1-8 0,6-1 0 0,0 4 0 15,-1-12 0-15,4 3-19 0,6-2 3 0,-3 0 0 32,-3-3-10-32,6-3-2 0,3-5 0 0,-1-2 0 0,4-1 11 0,0-5 1 0,3-2 1 0,-4-1 0 15,1 1 15-15,-3-4-11 0,3 1 11 0,-3-3-10 0,0 1 10 16,-4-1 9-16,-2 5-1 0,0-5-8 16,-6 3 46-16,3 0 2 0,-3 3 1 0,-3 4 0 15,0-4 10-15,-3 10 1 0,0-5 1 0,-4 5 0 16,4 2-29-16,-3 1-5 0,-3 5-2 0,0 0 0 0,0 0-25 0,0 0 8 15,0 5-8-15,0 9 0 0,0-1 0 0,0 0 0 16,0 3-14-16,3 3 5 0,-3-1-3 0,3 3-1 16,-3 3 0-16,3 2 0 0,-3-2-3 0,3 3-1 15,0 2 0-15,0 3 0 0,3 2 7 0,-3 3 2 16,0-3 0-16,-3 3 0 0,0-2-2 0,0-1 0 0,0 1 0 16,0-1 0-16,0-2-7 0,-3 2-2 0,0-2 0 0,0-3 0 15,-6 0 3-15,3-2 0 0,0-4 0 16,0 1 0-1,1 0 16-15,-1-5 0 0,0-4-8 0,-3-1 8 0,3-4 8 0,0-4 6 0,-3-1 1 0,0-2 0 16,0-1 13-16,0-4 4 16,-3-4 0-16,0 1 0 0,0-6-19 0,0 1-3 15,-2-3-1-15,2-1 0 0,-6-4-9 0,6-1 0 0,-6 1 0 0,6 2 0 16,-6-3-16-16,6 3-3 0,0 1 0 0,1 1 0 16,2 4 2-16,3-3 0 0,0 5 0 0,3-3 0 15,3 6 4-15,3-3 1 0,3 3 0 0,3-1 0 16,8 1 2-16,1-3 1 0,0 0 0 0,6 0 0 15,0-2 9-15,6 2 9 0,-1-3-1 0,4 3-8 16,3-3 0-16,-1 1 0 0,7-1 0 0,0 3 0 16,0-2-91-16,-4-1-15 0,4 3-3 0</inkml:trace>
  <inkml:trace contextRef="#ctx0" brushRef="#br0" timeOffset="7738.39">14069 2953 345 0,'0'0'31'0,"0"0"-31"16,0 0 0-16,0 0 0 0,-3 0 242 0,3 0 42 15,0 0 9-15,0 0 2 0,-6 5-140 0,6-5-28 16,0 0-6-16,0 0-1 16,-3 5-55-16,0 1-11 0,0 2-2 0,3 0-1 0,0 2-26 0,3 3-5 15,-6 6 0-15,3-3-1 0,0 5-3 0,-3 3 0 16,3 0 0-16,0 2 0 0,-3 3-16 0,3 0 0 15,-3-2 0-15,0 2 0 0,0 0 0 0,0-3 0 16,0 1-11-16,3-9 11 16,-3 1-29-16,3-1 1 0,0-2 0 0,3-8 0 15,3-3-77-15,0 1-15 0,-6-6-4 0</inkml:trace>
  <inkml:trace contextRef="#ctx0" brushRef="#br0" timeOffset="8489.04">15144 2604 1497 0,'-3'5'133'0,"0"-5"-106"15,-3 5-27-15,6-5 0 0,-3 3 78 0,0 2 10 16,-3-5 3-16,0 3 0 0,6-3-50 0,-3 2-9 16,0 6-3-16,3-8 0 0,0 0-8 0,0 0-1 15,-6 6-1-15,3 4 0 0,3 1-3 0,-3-1-1 16,3 4 0-16,0 1 0 0,0 4-7 0,3-1-8 15,3 4 11-15,0-4-11 0,0 9 8 0,3-9-8 16,0 3 0-16,3-5 0 0,2-3 0 0,1 3-19 0,3-13 3 0,3 0 0 16,3-3-5-16,3-6-1 0,-1-7 0 15,4 0 0-15,0 0 8 0,0-3 2 16,0 0 0-16,-1-11 0 0,-2 4 0 0,0 1 0 16,-6-4 0-16,0-1 0 0,-4 4 12 0,1 1 8 15,-6-4 0-15,3 2-8 0,-6 3 34 0,0 0 0 0,-3 2 0 0,0-2 0 16,-3 5 0-16,0 3 0 0,-3 5 0 0,0 3 0 15,3 0-23-15,-3 5-11 0,0 0 10 0,-3 8-10 16,0-1 0-16,0 7 0 0,0-1 0 0,0 5-10 16,0 4 10-16,0-1 0 0,0 3 0 0,3-3-8 15,-3 5 8-15,0 1 0 0,3-4 0 0,3 4 0 16,-3 2 0-16,3-3 0 0,0 4 8 0,-3-4-8 16,3 1 0-16,0-1 9 0,-3-2-9 0,3-3 0 15,0 0 0-15,0 0 0 0,-3-2 0 0,0 5 0 16,0-6 0-16,0 3-9 0,-3 0-1 0,3 3 0 15,-3-8 10-15,0 8 0 0,-3-8-9 0,0 5 9 16,0 0 0-16,-3-2 0 0,0 2 0 0,0-5 0 0,-3 2 0 0,0-2 0 16,0 0 0-16,-2-5 0 0,2-1 0 0,-3 1 0 15,0-9 0-15,3 4 0 0,0-6-12 16,-3 0 1-16,-3-6 1 0,1 4 0 16,2-6-8-16,0-3-2 0,0 3 0 0,0-5 0 0,-3 0 3 0,6 0 0 15,0-1 0-15,0 4 0 0,1-3 4 0,2-1 1 16,3 1 0-16,-3 5 0 0,6 0 12 0,0 0-12 15,3 0 12-15,3 3-12 0,0 0 12 0,0-1-12 16,6 1 12-16,0 0-12 0,2 0 3 0,4-3 1 16,0 0 0-16,3 2 0 15,3-1-24-15,0-1-5 0,3-3-1 0,2 0-477 0,1 1-95 0</inkml:trace>
  <inkml:trace contextRef="#ctx0" brushRef="#br0" timeOffset="8914.41">15718 2929 403 0,'0'0'17'0,"0"0"5"0,-6 0-22 0,6 0 0 16,0 0 0-16,0 0 0 15,0 0 416-15,0 0 80 0,0 0 15 0,0 0 3 0,0 0-374 0,9 0-74 16,0-5-15-16,3 2-3 0,0 3-28 0,0-3-4 16,3 1-2-16,-1 2 0 0,-2 0-14 0,0-6 0 15,3 6 0-15,0 6-10 16,0-6-16-16,-3 5-3 0,0 3-1 0,-3-3 0 16,0 3-22-16,-3 3-5 0,-3-1-1 0,0 1 0 15,-3 0-2-15,-3 4-1 0,-3-1 0 0,3-6 0 16,-6 5 4-16,0 0 1 15,0 3 0-15,0-3 0 0,-6 0 32 0,6 1 6 0,3-4 2 0,3 3 0 0,-3-2 40 16,0 0 9-16,-3-1 2 0,6-2 0 0,0 3-2 0,3-3 0 16,0-3 0-16,0-5 0 0,0 0 6 0,0 0 1 15,9 5 0-15,-3-5 0 0,0 0-13 0,3-5-3 16,0 2 0-16,3-2 0 0,0 0-16 0,3-1-8 16,0-4 8-16,0 2-8 15,-4 3-24-15,4-1-9 0,0 1-3 0,3 0-581 0,-3-1-117 0</inkml:trace>
  <inkml:trace contextRef="#ctx0" brushRef="#br0" timeOffset="9364.43">17436 3167 1670 0,'0'0'148'0,"0"0"-118"0,9 3-30 0,-1-1 0 16,7 1 85-16,-3-3 11 0,-3 3 3 16,3-1 0-16,6-2-78 0,0 0-21 0,0-2 8 0,0-4-910 15</inkml:trace>
  <inkml:trace contextRef="#ctx0" brushRef="#br0" timeOffset="9540.19">18460 3127 1612 0,'0'0'144'0,"5"3"-116"16,1 5-28-16,3-5 0 0,3 2 175 0,0-2 29 16,6 2 5-16,0-5 2 0,0-3-154 0,0 1-30 15,-4-4-7-15,7 1-734 16,0 0-147-16</inkml:trace>
  <inkml:trace contextRef="#ctx0" brushRef="#br0" timeOffset="9686.84">18989 3143 1612 0,'0'0'144'0,"9"6"-116"16,0-4-28-16,6 1 0 0,0 2 154 0,6-2 25 15,-3-3 5-15,3 0 0 0,-1-6-123 0,4 4-25 0,0-1-4 0,0 1-2 31,-3-4-198-31,5 1-39 0</inkml:trace>
  <inkml:trace contextRef="#ctx0" brushRef="#br0" timeOffset="10357.34">20549 2320 2250 0,'0'0'100'0,"-3"8"20"0,-3 6-96 0,3-6-24 16,0 5 0-16,0 5 0 0,0 1 67 0,3-1 9 15,-3 3 1-15,3 6 1 0,-3-6-62 0,0 6-16 16,3-1 0-16,3 3 0 0,0-2 0 0,3-1-16 15,-3 0 3-15,3-7 1 16,0 2-32-16,3 0-7 0,0 3-1 0,3-8 0 16,3 0 14-16,-3-3 2 0,6-5 1 0,-1-3 0 15,1 1 27-15,3-9 8 0,3-5 0 0,0 0 0 16,-1-2 12-16,4-4 10 0,0-2 2 0,0-2 0 0,0-1-12 0,-1 1-3 16,-5-3 0-16,3 0 0 0,-6 2-9 0,0-2 8 15,-6 0-8-15,-3 5 8 0,0-11 10 0,-3 4 2 0,-1 1 0 16,-2 4 0-16,-3 2 14 0,-3 3 3 15,3 0 1-15,-5 7 0 0,5 6-38 0,0 0-8 0,-3 0-2 0,-6 0 0 16,0 6 10-16,0 4 0 16,3 1 8-16,0 2-8 0,-3 5 0 0,3 4 0 0,-3-1 0 0,3 3 0 15,3-1 0-15,0 4 0 0,3 2 0 0,0 3 0 16,3-6 0-16,-3 6 0 0,0 2 0 0,3 3 0 31,3 3-21-31,-3-3-9 0,3 0-2 0,0 0 0 0,0 0 32 0,0 0 13 0,0 0-1 0,-3 0 0 16,0 3-24-16,-3-6-6 0,-3 1-1 0,3 2 0 15,-3-8 3-15,3 0 1 0,-6-2 0 0,3-6 0 16,-3-3 15-16,0-2 0 0,0-5 0 0,0-3 0 0,-3-6 24 0,0 1 8 16,0-6 2-16,-3 1 0 0,3-6-6 0,-2-3-2 15,-1-2 0-15,-3-3 0 0,-3-3-26 0,0 1 0 16,0-3 0-16,0-3 0 16,3 5-22-16,-2-2-6 0,2 5-2 0,0-5 0 15,0 3-7-15,3 2-2 0,3 0 0 0,0 3 0 16,3 2-21-1,0 1-5-15,3-1-1 0,6 0 0 0,0 1-48 0,0 2-10 0,6 0-1 0,3-3-1 16,0 6 14-16,6-6 4 0,0 4 0 0,-1-1 0 16,4 0-13-16,3 2-3 0,-3-7 0 0,0 5 0 15,6 0 29-15,-4 0 6 0,4 0 1 0</inkml:trace>
  <inkml:trace contextRef="#ctx0" brushRef="#br0" timeOffset="10684.89">21043 2770 1821 0,'0'0'80'0,"0"0"18"0,0 0-78 0,6 0-20 0,0 0 0 0,3-2 0 16,0-1 91-16,3-2 14 0,-3 5 3 0,6-8 1 15,-3 2-61-15,5-2-13 0,1 3-3 0,3-3 0 16,3 3-23-16,0-3-9 0,0 3 0 0,-1-3 9 16,7 2-9-16,0 1 0 0,-3 0-10 0,2-3 10 0,-2 3-23 0,0-1 2 15,-3 6 0-15,0-2 0 16,-4-6-49-16,-2 5-10 0,-3 0-1 0,0 3-835 0</inkml:trace>
  <inkml:trace contextRef="#ctx0" brushRef="#br0" timeOffset="10900.34">21195 2723 1094 0,'-9'13'97'0,"9"-8"-77"0,0-5-20 0,-3 5 0 15,3 9 314-15,3-6 59 0,0-1 12 0,3 4 3 16,-3 8-244-16,6-6-48 0,0 0-9 0,0 0-3 16,6 1-53-16,-3 1-11 15,2 4-3-15,1 5 0 0,-3-8-17 0,3 5 0 0,-3-3-8 0,0 3 8 32,3 1-80-32,-3-1-11 0,-3 0-1 0,0 0-693 0,-1 3-139 0</inkml:trace>
  <inkml:trace contextRef="#ctx0" brushRef="#br0" timeOffset="12078.2">12932 3482 576 0,'0'0'51'0,"0"0"-41"0,0 0-10 0,0 0 0 15,0 0 203-15,0 0 38 16,0 0 8-16,0 0 2 0,0 0-137 0,0 0-27 0,12 0-6 0,-3 3-1 16,3-3-38-16,0 0-8 0,0 0-2 0,2-3 0 15,1 3-17-15,3 0-4 0,0-3-1 0,0 3 0 16,3 0-10-16,0 0 0 0,-1-2 0 0,4 4 0 31,3 1-30-31,0 0-2 0,3-1 0 0,-4 1-515 0,1 0-103 0</inkml:trace>
  <inkml:trace contextRef="#ctx0" brushRef="#br0" timeOffset="12556.8">15355 3580 1267 0,'0'0'56'0,"0"0"12"16,0 0-55-16,0 0-13 0,0 0 0 0,15 0 0 16,0 0 239-16,6 0 45 0,-4 0 8 0,4-3 3 0,0 3-201 0,3 0-40 15,0 0-8-15,3 0-2 16,-1 0-117-16,4 0-24 0,3-2-5 0,0 2-901 15</inkml:trace>
  <inkml:trace contextRef="#ctx0" brushRef="#br0" timeOffset="13385.77">20772 3487 748 0,'0'0'67'0,"0"0"-54"16,0 0-13-16,0 0 0 0,0 0 271 15,0 0 51-15,9 0 10 0,3 6 3 0,0-4-236 0,3 1-47 16,-3 2-10-16,3-5-2 16,3 0-21-16,2-5-5 0,7 5-1 0,3-3 0 0,3-2-13 0,5 0 8 15,4-1-8-15,3-2 0 0,5-2-13 0,1-1-9 16,5 3-2-16,4 0-600 16,3-2-121-16</inkml:trace>
  <inkml:trace contextRef="#ctx0" brushRef="#br0" timeOffset="29432.54">916 4934 576 0,'-9'0'25'0,"-3"3"6"0,3 0-31 0,-6-1 0 16,3 1 0-16,-3 0 0 0,6-1 236 0,0 1 40 16,-3-3 9-16,12 3 2 0,-8-3-204 0,8 0-41 15,0 0-8-15,0 0-2 0,0 0-32 0,8-3-19 16,-5-2 3-16,6-1 0 0,0 4 16 0,0-1-10 16,3-2 10-16,-3 0-8 0,3-1 8 0,-3 1 0 0,-3 0 8 15,3 2-8-15,6 0 14 0,-9 1-2 16,3-1 0-16,2 0 0 0,-2 3-4 0,6-2 0 0,-3 2-8 0,-3 0 12 15,6 0 4-15,3 0 1 0,0 0 0 0,3-3 0 16,-1 3-17-16,1-2-9 0,9 2 1 0,-6-3 0 16,3 0 19-16,2 1 4 0,4-4 1 0,0 6 0 15,-3-2-16-15,5 2-8 0,-8-3 8 0,3 3-13 16,-3 0 13-16,-1 3 15 16,1-1-3-16,0 1-1 0,-3 2-1 0,3 1 0 15,2-4 0-15,1 3 0 0,0 1-10 0,-3-4 0 0,8 4 9 0,-2-6-9 16,3 2 8-16,6 1-8 0,-7-3 8 0,1 0-8 15,0 5 0-15,2-2 8 0,-2 0-8 0,6-1 0 16,-6-2 0-16,8 3 0 0,-8-1 0 0,6 1 0 16,-4 2 0-16,-2 1 0 0,0-4 0 0,-1 1 0 15,1 2 0-15,0 1 0 0,-6-1 0 0,8-2 0 16,4-1 0-16,-6 1 0 0,-1 2 0 0,-5-2 0 0,12 2 0 16,-12 0 0-16,5-2 0 0,1 0 0 0,-6-1 0 0,6 1 0 15,-1-3 10-15,-5 0-10 0,6 0 13 0,2 0-3 16,1-3-1-16,0 1 0 0,0-1-1 0,-4 0 0 15,4 1 0-15,-3 2 0 0,-1 0-8 0,1 0 0 16,-3-3 9-16,6 6-9 0,-4-1 12 0,1 1-3 16,-3 0 0-16,2-1 0 0,7 4-1 0,-3-4 0 15,-3 1 0-15,2 5 0 0,1-3-8 0,0 0 0 16,-4 1 0-16,7-4 0 0,-6 1 8 0,5-3-8 16,-2-3 8-16,3 3-8 15,-4 0 0-15,4 0 0 0,0-5 8 0,-1 2-8 0,-2-5 0 0,0 3 0 16,0-3 0-16,-1 3 8 0,1 0-8 0,0-1 8 15,-7 4-8-15,7-4 8 0,0 1-8 0,-4 2 0 16,-2-2 0-16,3 5 8 0,-6 0 4 0,2 0 0 16,-2 0 0-16,0 5 0 0,0 1 0 0,-3-4 0 0,2 1 0 0,1 2 0 15,0 3-12-15,0-2 10 0,2-1-10 0,1-5 10 16,0 3-10-16,0-1 0 0,-1-4 0 0,-2 2 8 16,3 2-8-16,-3-4 0 0,-1-1 9 0,1 3-9 15,0-3 10-15,0 1-2 0,-1-4-8 16,1 4 12-16,3-1 0 0,0 0 0 0,-1 1 0 0,-2-1 0 15,0 0-4-15,0 3 0 0,-6-2-8 0,2 2 12 16,-5-3-4-16,3 0-8 0,0 3 11 0,0 3-11 16,-4-3 8-16,4 0-8 0,0 0 0 0,0 0 0 15,-3 0 0-15,0 3 10 0,-4-1-10 0,4-2 8 16,0-2-8-16,-3 2 8 0,0-3-8 0,0 6 8 16,-3-3-8-16,2 0 0 0,-5-3 0 0,0 3 0 15,0 0-20-15,-3 0 1 0,0 0 0 0,-9 0 0 16,6 0-47-16,-6 0-10 0,0 0-1 15</inkml:trace>
  <inkml:trace contextRef="#ctx0" brushRef="#br0" timeOffset="30931.7">8562 4879 1450 0,'0'0'64'0,"3"0"14"0,0 3-62 0,3-3-16 16,-3 0 0-16,3 0 0 0,3 0 92 0,-3 0 16 15,0-3 4-15,3 3 0 0,-3 3-72 0,0-3-13 16,3 2-3-16,0-2-1 0,0 3-15 16,-3 0-8-16,0-3 8 0,3 2-8 15,0 3 0-15,-1-2 0 0,1 0 0 0,0 2 0 0,0 0 0 0,3-2 0 16,-3 2 0-16,6-2 0 0,-3 2 0 0,3 3 0 15,3-3 0-15,-1 1 0 0,4 2 0 0,0-3 0 16,6 3 0-16,0-5 0 0,2 2 0 0,7 0 0 16,0-2 0-16,0 2 0 0,-1 0 0 0,1-2 0 0,3 2 0 15,-1-2 0-15,4 0 20 0,0-3-1 0,-1 0 0 0,1 2 0 16,3-2-19-16,-1 0 0 0,1 0 8 0,0-2-8 16,-4 2-8-16,4 0-6 0,-3 0-1 0,2 0 0 15,-2 0 15-15,0 0 8 0,2 0 0 0,1 0-8 16,-3 2 18-16,2-2-3 0,-5 0-1 0,3-2 0 15,-4-1-2-15,1 0-1 0,-3 1 0 0,3-4 0 16,-1-2 0-16,1-2 0 0,-3 2 0 0,-1 0 0 16,1 0-3-16,-3 0 0 0,-6 0 0 0,2 0 0 15,-2 0-8-15,-3 3 0 0,0 0 0 0,0-1 8 16,-4 1-8-16,-2 2 0 0,-3 3 0 0,3 0 0 31,-6-2-25-31,0 2-1 0,0 0 0 0,-3 0 0 16,-3 2-17-16,3 1-3 0,-6-3-1 0,-3 0 0 0,5 5-76 0,-5-5-15 0,0 0-3 15</inkml:trace>
  <inkml:trace contextRef="#ctx0" brushRef="#br0" timeOffset="32077.35">8548 5157 1324 0,'0'0'59'0,"-6"2"12"0,0 1-57 0,3 0-14 0,-3-3 0 0,0 5 0 15,6-5 120-15,-3 3 22 0,-3 2 4 0,3 0 1 16,0 3-71-16,0-3-13 0,0 6-3 0,-3 0-1 16,3 2-42-16,0 0-8 0,3 6-1 0,0-1-8 15,-3 3 0-15,6 3 0 0,-3 3 0 0,0-1 0 16,3 6 0-16,-3-3 0 0,0 3 0 0,0-1 0 15,3-2-46-15,0 1-6 0,0-7-2 16,0-1-817-16</inkml:trace>
  <inkml:trace contextRef="#ctx0" brushRef="#br0" timeOffset="33137.91">8426 5165 1670 0,'0'0'74'0,"-3"0"15"0,0 0-71 0,3 0-18 15,0 0 0-15,0 0 0 0,0 0 118 0,0 0 20 16,0 0 4-16,0 0 1 0,0 0-83 0,0 0-16 0,3-6-3 0,5 1-1 16,-2-3-24-16,6 0-4 15,3 0-2-15,3-2 0 0,0-4-10 0,3 1 0 16,0 0 0-16,-1 0 0 0,7-3 0 0,0 3 0 15,-3-3 0-15,0 3-11 0,-1-1 11 0,1 6 0 0,-3-2-9 16,-3 5 9-16,0 2-8 0,-3 3 8 16,0 3-10-16,-3 2 10 0,-4 3-16 0,-2 2 2 15,0 6 1-15,-3 3 0 0,-3 5-7 0,-6-1-2 0,-3 4 0 0,-2 2 0 32,-4 3-6-32,-3-3-2 0,-3 3 0 0,-3-1 0 15,3 1-8-15,-3-3-2 0,-2 0 0 0,-1-2 0 0,3-1 20 0,0-5 3 0,3-2 1 0,4-3 0 16,-1-3 16-16,3-2 0 0,0-6 0 0,6 0 0 15,0-2 0-15,3-1 8 0,6-2-8 0,0 0 12 16,-3-5 6-16,3-3 1 0,6 0 0 0,0 0 0 0,0 0 1 16,3 3 1-16,3 2 0 0,3 1 0 0,-3-4-7 0,3 4-2 15,-1 2 0-15,4 0 0 0,0 0-1 0,3 5-1 16,-3 0 0-16,0 3 0 0,0-2-10 16,-1 2 8-16,4 2-8 0,-3-2 8 15,0 0-8-15,0 3 0 0,0-3 0 0,-3 0 8 0,2-1-8 0,4-1 0 16,-3-4 0-16,3 1 8 15,0 0 5-15,0-6 1 0,-1 0 0 0,1 1 0 0,0-4 14 0,0 4 4 16,-3-3 0-16,3-3 0 16,-3 2-14-16,-1-2-2 0,-2 0-1 0,-3 0 0 0,0-2-15 0,-3-1 9 15,0 3-9-15,0-2 8 0,-6-1-8 0,3 1 0 16,0-1 0-16,-3-2 0 0,0 2-10 0,-3 1-1 0,-3-4 0 0,3 4 0 16,-3-3-11-16,0 2-2 15,0-2-1-15,0 5 0 16,-3-3-2-16,3 3 0 0,-6-2 0 0,3 4 0 0,0 4 15 0,-3-1 2 0,3 1 1 0,0 4 0 15,0-2 9-15,0 3 0 0,0 2 0 0,0 0 0 16,0 3 12-16,1 3 4 0,2-1 0 0,0 4 1 16,0-1-6-16,3 3-2 0,-3 0 0 0,6 0 0 15,3-3 6-15,-1 0 1 0,4 0 0 0,3-2 0 16,0-3-16-16,3-6 0 0,3 1 0 0,0 0 0 16,0-6 8-16,3 0 0 0,-4-2-8 0,4-3 12 15,0-2-3-15,3-4-1 0,0 1 0 0,-3 0 0 16,2-6-8-16,1 4 12 0,0-4-12 0,0 0 12 15,-6 1-12-15,-1-1 0 0,1 4 9 0,-6-4-9 16,3 1 0-16,-6 2 0 0,0 2 0 0,-3 1 0 16,-3 0 0-16,-3 2-15 0,0 3 3 0,-3 1 0 15,-3 1-9-15,0 4-2 0,0-1 0 0,-3 6 0 32,-3 2-11-32,0 3-2 0,0 2-1 0,-5 4 0 0,2 4 4 0,0 1 1 0,0 2 0 0,0-3 0 15,0-2 32-15,6 3 0 0,0-1 10 0,0 1-2 0,6-3-18 0,0-3-3 16,6 3-1-16,0-6 0 0,3 1 23 0,0-6 5 15,6 3 1-15,0-3 0 0,3-2-15 0,0 0 0 16,0-3 0-16,3 0 0 0,-4 0 0 0,4 0 0 16,0 0 0-16,3 0 0 0,-3 0 0 0,0 0 14 15,3 2-4-15,-4-2-1 0,-2 0-9 0,0 3 8 0,0-3-8 16,0 0 8-16,-6 0-8 0,3 0 0 16,-3 0 0-16,-3 3 0 0,-6-3 0 0,0 0 8 0,0 0-8 0,0 0 0 15,0 0 0-15,0 0 0 0,-6 8 0 0,-3-3 0 16,0 3 9-16,-3 0-9 15,-3 0 10-15,-3 0-10 0,0 0 0 0,-2 2 0 16,-4-2 0-16,3 3 0 0,-6-1-10 0,6 6-8 0,0-3-2 0,1-2 0 31,-1 0-161-31,6-4-33 0,-12 4-6 0,15-6-2 0</inkml:trace>
  <inkml:trace contextRef="#ctx0" brushRef="#br0" timeOffset="33758.48">9848 5083 1497 0,'0'0'66'0,"0"0"14"0,-6 0-64 0,0-3-16 0,0 3 0 0,6 0 0 0,-5-3 109 0,5 3 19 16,-6-2 3-16,3-1 1 0,-3 3-67 0,6 0-13 15,-6 3-2-15,3-1-1 0,0 1-25 0,-3 2-6 16,3 1-1-16,3 2 0 0,-3-1-17 0,0 4 0 16,0 2 0-16,3 1 0 15,0 1 0-15,0 4 0 0,0-1 0 0,0 4 0 0,-3 1 0 0,3-1 0 16,0 4 0-16,-3 0 0 0,0-2 0 0,-3 5 0 16,6-2-12-16,-3-1 12 0,0-2-17 0,0 0 2 15,-3-3 1-15,3 0 0 0,3-5 14 0,0-3-11 16,0-2 11-16,0-3-10 0,0-8 10 0,0 0 0 15,0 0 0-15,0 0 0 0,3-5 0 0,0-6 0 0,3-7-9 0,0-4 9 16,0-1-13-16,3-7 1 0,-3 4 1 0,0-6 0 16,0 0 11-16,3 1-8 0,-3-4 8 0,0 4-8 15,2-1 28-15,1 5 7 0,-6 1 1 0,3 5 0 16,0 2 7-16,0 6 1 0,0 0 1 0,-3 5 0 16,0 0-10-16,-3 8-3 0,6-3 0 0,-6 3 0 15,0 0-12-15,6 0-2 0,0 6-1 0,0 1 0 16,0 7-9-16,-3-1 0 0,0 0 0 0,3 6 0 15,3-1 0-15,0 3 0 0,3-2 0 0,-3 5 0 16,2-3 0-16,4 0 0 0,0 0 0 0,-3 3 0 16,3-3 0-16,0 0 0 0,0-2 0 0,0-1 0 15,0-4 0-15,-1-1 0 0,4 0 8 0,-6-2-8 16,3-3 23-16,-3-3-1 0,0 0 0 0,3-2 0 16,-3-6 14-16,0-2 2 0,-4 2 1 0,1-2 0 15,0-6-6-15,0 3-1 0,-3-2 0 0,0-3 0 0,-3-1-10 0,-3-1-2 16,0-1-1-16,-3 0 0 0,0-3-3 0,0-2 0 15,0 3 0-15,-3-4 0 0,-3 4-16 0,0-1 8 16,3 1-8-16,-2 2 0 0,-1 0 0 0,3 3-19 16,-3 2 3-16,6-2 0 15,-3 5-32-15,3 0-7 0,0 0-1 0,3 3 0 16,-3 0-160-16,3 5-32 16</inkml:trace>
  <inkml:trace contextRef="#ctx0" brushRef="#br0" timeOffset="34492.49">10304 5551 1796 0,'0'0'80'0,"0"8"16"0,0 0-77 0,3 0-19 0,-3-3 0 0,3 3 0 16,0-3 73-16,3 1 11 0,0-4 3 0,0 1 0 15,-6-3-55-15,8 0-10 0,1-3-2 0,3 1-1 0,0-4-19 0,3 1 0 16,-3-3 0-16,3-3 0 0,3 1 0 0,0-1 0 16,-1-2 0-16,1-3 0 0,-3 0 0 0,3 0 0 15,-6-2 0-15,3-1 0 0,-3 1 0 0,0 2 0 16,0-2 0-16,-6-1 0 0,2 3 0 0,-2 0 0 15,-3 3-12-15,0 0 12 0,-3 5-16 0,-3-3 2 16,0 3 1-16,0 3 0 0,-6-3-5 16,4 5-1-16,-7 1 0 0,0 2 0 15,-3 2-13-15,0 1-4 0,-3 2 0 0,-3 3 0 16,3 0 6-16,-2 5 1 0,2 1 0 0,0-1 0 0,6 3 29 0,0 2 0 16,-3 6 0-16,0-3 0 0,6-2 15 0,0 2-4 15,3-2-1-15,6-1 0 0,-3 1 4 0,6-1 1 16,3-2 0-16,3-3 0 0,0 0-1 0,3-2 0 0,0-6 0 15,6 1 0-15,0-1 3 0,3 0 1 0,-1-5 0 0,4-2 0 16,3-4 0-16,-3 1 0 0,0-3 0 0,2-5 0 16,-2 0 2-16,3-6 1 0,0 1 0 0,0-4 0 15,-1 1 3-15,4-3 0 0,-6 1 0 0,0-4 0 16,3 1-7-16,-4-1-1 0,-5 3 0 0,0-5 0 16,0 3 12-16,-6-1 1 0,-3 1 1 0,0-6 0 15,-6 3 6-15,0-3 0 0,0 3 1 0,-3 3 0 16,-3-1-19-16,0 6-4 0,0 3-1 0,0 2 0 15,0 0-13-15,-3 5 8 0,0 1-8 0,3 4 0 16,-3-2 0-16,0 6 0 0,0-1 0 0,0 3 0 16,3 3 0-16,0-1-13 0,-3 4 4 0,0 2 1 15,3 0-4-15,0 2 0 0,0 3 0 0,0 6 0 16,0 2 4-16,3 6 0 0,0-1 0 0,0 6 0 16,3 0 8-16,0 2 0 0,3 0 0 0,0 1 0 15,3-4 0-15,-3 4-12 0,3-3 4 0,0-1 0 16,3-4 8-16,3-1 0 0,-3 1 0 0,3-6 0 0,-1 3 0 0,-2-6 0 15,6-2 0-15,-6 0 0 0,3-5 0 0,0-4 0 16,-3 1 0-16,3-5 8 0,-3-3-8 0,2-3-8 16,1-2 8-16,0-5-12 15,0-4-16-15,-3-2-3 0,3-2-1 0,0-3-679 16,-3-6-136-16</inkml:trace>
  <inkml:trace contextRef="#ctx0" brushRef="#br0" timeOffset="34656.97">10792 5305 2610 0,'0'0'57'0,"9"3"12"0,6-3 3 0,3 0 1 0,5-3-58 0,7 0-15 16,9-5 0-16,0 0 0 0,2-7 36 0,7-4 4 0,-1-2 0 0,10-6-838 15,-3 1-168-15</inkml:trace>
  <inkml:trace contextRef="#ctx0" brushRef="#br0" timeOffset="54933.77">16302 6040 576 0,'-6'6'51'0,"3"-6"-41"0,0 0-10 0,0 0 0 16,-3 0 196-16,0 0 38 0,3 2 7 0,-3 1 2 15,6-3-148-15,0 0-30 0,-3 0-5 0,3 0-2 16,0 0-26-16,0 0-6 0,-6 3-1 0,3 2 0 15,-3-2 8-15,6-3 2 0,-3 2 0 0,0 4 0 16,-3-1-9-16,6-5-2 0,0 0 0 0,-3 5 0 16,0 3-4-16,0 0-2 0,3 0 0 0,-3 0 0 0,3 2-18 0,0 1 0 15,3 0-11-15,0 2 11 0,0 0 0 0,0 6 0 16,0-1 8-16,3 3-8 0,0 0 0 0,3 3 0 16,0 5-13-16,3 8 4 0,3 3 9 0,-1 0 0 15,-2 5 0-15,6 2-8 0,0 6 8 0,0 6 0 16,0 4 0-16,0 3 0 0,0 6 0 0,-1 2-12 15,1 0 12-15,0 0-12 0,0 5 12 0,-3-2-13 16,0 0 5-16,0-6 8 0,-4 3-11 0,1 0 11 16,0-5-8-16,-3 3 8 0,-6-4 0 0,3-2 0 15,3 1 0-15,-3-4 0 0,0 1 0 0,-3-4 8 16,-3 1-8-16,3-2 8 0,0-7-8 0,0-4 11 16,-3-6-11-16,0-5 12 0,6-2 2 0,-3-9 1 15,-3-2 0-15,0-5 0 0,0-3-15 0,0-9-13 16,6-1 2-16,-6-6-584 15,-6-6-117-15</inkml:trace>
  <inkml:trace contextRef="#ctx0" brushRef="#br0" timeOffset="55949.71">16144 6075 1177 0,'0'0'25'0,"0"0"6"0,0-5 1 0,3-1 2 0,0 1-34 0,3-6 0 16,0 3 0-16,3-5 0 0,-1 0 15 0,4 0-4 15,-3 0-1-15,3-1 0 0,3 1-10 0,0 0 8 16,-3 0-8-16,3 2 8 0,3 0 18 0,-1 1 3 0,-2 2 1 16,3 0 0-16,3 0 34 0,-3 0 6 15,3 3 2-15,0 0 0 0,-1-1-4 0,7 4 0 0,-3-1 0 0,6 3 0 16,0-3-32-16,8 1-6 15,7 4-2-15,-3-2 0 0,-4-2 32 0,4-1 7 0,6 3 1 0,2 0 0 32,-2-3-106-32,-1 1-21 0,1-1-4 0,3 0-1 0,8-2 44 0,-5 0 8 0,-7 0 1 0,4-3 1 15,0 2 10-15,-4-2 0 0,-2 0 0 16,0 1 0-16,-1 1 9 0,1 4-9 16,-1-4 12-16,-2 1-12 0,-3 0 31 0,0 2-1 0,-1-2 0 0,1 2 0 15,-6-2-2-15,-4 0-1 0,1 2 0 0,-3 3 0 16,0-5 1-16,-3 5 1 0,-1 0 0 0,-5 0 0 15,3 0-20-15,-3 0-9 0,-6 2 8 0,0 1-8 16,0 0 17-16,-3-1-1 0,0 3-1 0,-1 1 0 16,-5 4-5-16,3-2-1 0,0 3 0 0,-3-1 0 0,-3 4-1 15,0 2 0-15,3-1 0 0,-3 4 0 0,3 2-8 0,-6 0 0 16,3 0 0-16,0 6 0 0,-3-1 0 0,3 1 13 16,-3 5-3-16,3-1-1 0,0 4 9 0,0 4 2 15,3 1 0-15,-3 5 0 0,3 5-20 0,-3 6 0 16,0 7 0-16,0 1 0 0,0 2-12 0,3 5-7 15,-3 6-1-15,3 0 0 0,0 2 9 0,0-2 2 16,-3 0 0-16,6-3 0 0,-3 0 9 0,6 0 0 16,-3-3 0-16,3-4 0 0,3-4 0 0,-3 3 11 15,0-8-3-15,0 1 0 0,-3-4 11 16,3 1 1-16,-4-3 1 0,1-3 0 0,0-2-13 0,0-3-8 16,0 0 8-16,0 2-8 0,-3-2 30 0,3 0 2 15,-3 0 0-15,0-5 0 0,-3 2-4 0,3 0-1 16,-3-2 0-16,0-3 0 0,0 0-11 0,0-5-3 15,-3 0 0-15,3 0 0 0,-3-6-13 0,3 3 0 0,-3-5 0 0,3 0 0 16,-3-6 0-16,3-2 0 0,-3-3 0 0,0 1 0 16,0-1 0-16,-3 0 0 0,0-2 0 0,0-3 0 15,-3-1 0-15,4 1 0 0,-1 0 0 0,0 0 0 16,-3 0 0-16,0-5 0 0,0 0 0 0,0 2 0 16,0 0 8-16,-3-2-8 0,0-3 11 0,0 0-11 15,0 0 58-15,0 0 5 0,1-3 1 0,-4 0 0 16,0 3-103-1,-3-2-20-15,0-3-4 0,0 2-1 0,-3 0 52 0,1-2 12 0,-7 2 0 0,-3-2 0 16,0 0 0-16,-6 2 0 0,-2-2 0 0,-10 5 0 16,-2-3 0-16,2 3-9 0,0 0 1 0,-2 0 0 15,-7 3 8-15,1-3 0 0,-1 2 0 0,-3 4 0 0,1-1 0 16,2 3 0-16,-5 3 0 0,5-4 0 16,7 7 0-16,-4-4 0 0,-5-2 0 0,5 5 0 15,6-2 0-15,1 0 0 0,2-1 0 0,3 3 0 16,7-2-35-16,2 0-1 0,6-1-1 0,0-2 0 15,4 3-94-15,5-3-18 0,3 0-4 0,3-3-1 0</inkml:trace>
  <inkml:trace contextRef="#ctx0" brushRef="#br0" timeOffset="59601.52">19227 6588 403 0,'0'0'36'0,"0"0"-36"0,0 0 0 0,0 0 0 16,0 0 119-16,0-5 17 0,0 0 3 0,0 5 1 15,0-6-59-15,0 6-11 0,0-5-2 0,0 5-1 16,0-5-7-16,0-1 0 0,0 1-1 0,0 5 0 16,0 0 25-16,0 0 4 0,3-5 2 0,-3 5 0 15,0 0-8-15,0 0-2 0,0 0 0 0,0 0 0 16,6-3-21-16,-6 3-5 0,6 3-1 0,-6-3 0 16,9 2-12-16,0 4-2 0,0-1-1 0,0 0 0 15,0 3-6-15,0 0-2 0,3 0 0 0,-3 5 0 16,0 1-14-16,3 4-4 0,-3-2 0 0,5 5 0 15,-5 0-12-15,3 3 9 0,0 0-9 0,0 0 8 16,6 2-8-16,-3 1 8 0,-6-1-8 0,3-2 8 16,-6 0-8-16,3 0 0 0,2-6 0 0,1 3 0 15,0-2 0-15,0-1 0 0,3-4-9 0,0-1 9 16,0 0 9-16,-3-2 6 0,3-3 1 0,-4-1 0 0,4-1-4 0,-3-1 0 16,0-2 0-16,0-1 0 0,-3-2-1 0,0 0-1 15,0-2 0-15,-3-1 0 0,3-2-1 0,-3-1 0 16,0-1 0-16,-3-1 0 0,0-3 7 0,0-2 0 15,0-3 1-15,0-3 0 0,0 1-1 0,0-3 0 16,-3-6 0-16,2 1 0 0,1-3-7 0,0-3-1 16,0-2-8-16,0 2 12 0,3 0-12 0,-3-2 0 15,3 5 0-15,0-1 0 0,0 4 0 0,0-1-12 16,-3 4 12-16,3 2-10 0,0 2 10 0,0 0 0 16,-3 6-9-16,3 3 9 0,-3-1-9 0,3 3 9 15,-3 0-12-15,0 3 12 0,3 0-16 0,-6 5 4 16,0 0 1-16,0 0 0 15,3 0-23-15,3 2-5 0,0 1-1 0,-6-3 0 16,3 5-28-16,-3-5-7 0,3 3-1 0,3 2 0 16,-3 0-155-16,-3-5-31 0,0 0-6 0,0 0-2 0</inkml:trace>
  <inkml:trace contextRef="#ctx0" brushRef="#br0" timeOffset="60215.52">19183 6160 633 0,'0'0'56'0,"-3"0"-44"0,-3 0-12 0,3-3 0 16,-3 3 297-16,3-3 58 0,0 1 11 0,3 2 2 15,0 0-249-15,0-3-51 0,0 3-9 0,-6-5-3 16,6-1-46-16,-3 1-10 0,3 0 0 0,0 5 0 16,3-6-13-16,-3 6 0 0,3-5 0 0,-3 5 0 15,6-2 13-15,-3-1-11 0,3 0 11 0,3 3-10 16,-3 0 10-16,3-2 11 0,0 2-3 0,3 0 0 15,2-3 9-15,1 3 2 0,3 0 0 0,6-5 0 16,0 2 1-16,6-2 1 0,-1 2 0 0,4-2 0 0,-3-1-5 16,3 1 0-16,-1-3-1 0,1 3 0 15,0-3-7-15,-6 3-8 0,2-1 11 0,-2 1-11 16,0 0 12-16,-3 0-12 0,0-3 12 0,-1 0-12 0,-2 0 16 16,0 5-3-16,-3-2-1 0,0 0 0 0,0-1 0 0,-3 4-1 15,-4-4 0-15,1 4 0 0,-3-1-11 0,-3 0 0 16,3 3 9-16,-3-5-9 15,-6 5-26-15,3-5-10 0,3-1-1 0,-3 1-667 16,-3 0-134-16</inkml:trace>
  <inkml:trace contextRef="#ctx0" brushRef="#br0" timeOffset="60572.7">19808 5744 288 0,'-6'8'25'0,"3"-3"-25"0,-3-5 0 0,0 6 0 16,3-4 352-16,0 1 66 15,0 0 13-15,3-3 2 0,0 0-301 0,0 0-60 0,0 0-12 0,0 0-2 16,0 0-46-16,0 0-12 0,0 0 0 0,6 2 0 16,3 1 0-16,0 0 0 0,0-3 0 0,3 2 0 15,0-2 0-15,0 3 8 0,2-1-8 0,4-2 8 16,-6 3 36-16,6-3 6 0,-3 3 2 0,3-1 0 15,0 1-9-15,3-3-2 0,-7 0 0 0,4 0 0 16,0 3-21-16,-6 2-5 0,3-2-1 0,0-1 0 0,-6-2-14 16,3 3 9-16,-6 2-9 0,0 0 8 0,-6-5-8 15,6 8 0-15,-4 3 0 0,-2 2 0 0,-2 0 0 0,-4 3 0 16,-3-2 0-16,3 1 0 0,0 1 0 0,-3 3 0 16,-3-1 0-16,3-2 8 15,0 0-8-15,0-3 8 0,0 1-8 0,3-1 8 16,3-3-29-16,0-2-7 0,6 0 0 15,-3-8-1051-15</inkml:trace>
  <inkml:trace contextRef="#ctx0" brushRef="#br0" timeOffset="61319.98">20948 6268 1440 0,'0'0'64'0,"0"0"12"0,0 0-60 0,0 0-16 0,-6-3 0 0,-3 1 0 16,9 2 212-16,-6-3 40 16,0 0 8-16,6 3 2 0,0 0-180 0,-9-2-36 15,3 2-7-15,-3-3-2 0,3 0-37 0,6 3-13 0,-6 0 0 0,-3 0 0 16,4 0 13-16,-1 3 0 0,-3 0 9 0,3 2-9 16,-3 0 0-16,3 3-20 0,-6 0 4 0,3 3 0 15,0 2 16-15,-3 3-10 0,0 0 10 0,0 2-8 16,-3 3-1-16,4 1 0 0,2 1 0 0,-3 4 0 15,0-1-7-15,3 1-2 0,0-1 0 0,6 3 0 16,-3-2 6-16,3-1 0 0,0 3 1 0,6-2 0 16,0-3 2-16,0 2 0 0,6 1 0 0,3-6 0 0,3 0 9 15,0-3 0-15,5-2-9 0,-2-5 9 16,0-1 0-16,3-2 10 0,3-5-1 0,3-3 0 16,-1-3 3-16,1-5 1 0,3-2 0 0,0-3 0 0,-4-1-13 0,1-4 0 15,0-1 0-15,0 1 0 16,-6-1-15-1,2 1-9-15,-5-3-1 0,0 2-1 0,-3 3-103 0,0 0-21 0,-9 1-4 0</inkml:trace>
  <inkml:trace contextRef="#ctx0" brushRef="#br0" timeOffset="61546.9">20549 6662 1152 0,'0'0'102'0,"6"-2"-82"0,3-1-20 0,3-2 0 16,3-1 228-16,0-2 40 0,2-5 9 0,4 3 2 16,3-1-145-16,3-5-29 0,3 0-5 0,-1-2-2 15,1-1-70-15,0 1-13 0,3-1-3 0,-4 3-1 16,1 0-11-16,-3 3-12 0,0 0 2 0,-3 0 1 16,-1 2-12-16,-2 3-3 0,-3-2 0 0,0 2 0 31,-3 0-89-31,0 0-19 0,0 0-3 0,-3 3-809 0</inkml:trace>
  <inkml:trace contextRef="#ctx0" brushRef="#br0" timeOffset="61877.67">21463 6046 1785 0,'0'0'159'0,"0"0"-127"16,0 0-32-16,0 0 0 0,0 0 108 15,0 0 16-15,0 0 4 0,0 0 0 0,0 0-65 0,0 0-13 16,0 8-2-16,3 0-1 0,0 0-15 0,0 2-2 16,3 3-1-16,0 1 0 0,3 1-3 0,0 4-1 15,-1 2 0-15,4 0 0 0,-3 6 7 0,3 2 0 16,-3 0 1-16,0 5 0 0,0 6-20 0,0 0-4 15,0-3-1-15,-3 5 0 0,0-2-24 0,-3 0-6 16,0 2-1-16,-3-2 0 16,0-1-44-16,-3 1-9 0,3-6-1 0,0 1-1 15,0-4 2-15,0-4 0 0,0-6 0 0,3-5-588 0,-3 0-118 0</inkml:trace>
  <inkml:trace contextRef="#ctx0" brushRef="#br0" timeOffset="62158.12">21662 6083 2286 0,'0'0'50'15,"0"5"10"-15,3 3 3 0,-3-3 1 0,3 3-51 0,3 0-13 0,0-5 0 0,0 2 0 0,0 0 30 0,0 1 3 16,3-1 1-16,3 0 0 0,0 1-26 0,-3 2-8 15,0 2 0-15,3 3 0 0,-4 1 23 16,4 4-3-16,0 1 0 0,-3 4 0 16,6 7-12-16,-3-4-8 0,-3 8 8 0,0 1-8 0,0 2 11 0,0-3-3 15,-3 1 0-15,0-1 0 0,-3-2-8 0,3-3 0 16,-3 0 0-16,2-5-11 16,-2 0-45-16,0-3-10 0,0-5-2 0,3-3 0 15,0-5-134-15,-3-3-27 0</inkml:trace>
  <inkml:trace contextRef="#ctx0" brushRef="#br0" timeOffset="62675.83">21630 5900 2073 0,'-9'0'184'0,"0"-2"-147"15,0-1-29-15,3 0-8 0,0 1 144 0,-3-1 28 0,3 0 6 0,3 1 1 16,3 2-127-16,0-6-26 0,0-4-5 0,0-1-1 16,6 1-32-16,0-4-6 0,6 4-2 0,0-3 0 15,6-1-27 1,-1 4-5-16,4-3-2 0,3-1 0 0,3 1 36 0,0 0 7 0,2 2 2 0,4 1 0 16,-3-1 9-16,3 1 14 0,-1 2-3 0,-2 0-1 15,3 0 4-15,0 0 1 0,-1 3 0 0,4-1 0 0,0 6-15 0,-6 3 0 16,-4 2 0-16,1 3 0 15,-3 3-32-15,-3 2 0 0,-3 0 0 0,-3 6 0 16,-6 2-13-16,-1 0-3 0,-5 3 0 0,-3 2 0 16,-3 6-8-16,-3-3-3 15,-5 0 0-15,-4 0 0 0,6 3-7 0,-6-3-2 0,-3 0 0 16,0-2 0-16,-3-3 45 0,1-3 9 0,-1 0 2 0,0-3 0 16,-3 1 12-16,0-3 0 0,0 0 0 0,1-6 0 0,2 1-10 0,-3-3 1 15,0-3 0-15,0 0 0 0,3 1 22 16,4-4 5-16,-4 1 1 0,6 0 0 0,3 2 15 0,3-2 3 15,3-3 1-15,3 0 0 0,3 0 0 0,0 0 0 16,9 7 0-16,3-1 0 0,0 2 6 0,3 0 0 16,6 0 1-16,-1 0 0 0,1 2-9 0,6 1-1 15,-3 2-1-15,6-3 0 0,-1 1 6 0,7 0 0 16,-3-1 1-16,0 1 0 0,-4-1-17 0,7-2-3 0,-6 3-1 0,3-3 0 16,-1 0-20-16,-5 0-8 0,0-3 0 0,-3 0 0 31,-3-2-46-31,-1 0-9 0,-2-3-1 0,0 0-1012 0</inkml:trace>
  <inkml:trace contextRef="#ctx0" brushRef="#br0" timeOffset="65110.64">22457 5101 864 0,'3'-2'76'15,"0"-4"-60"-15,-3-2-16 0,3 3 0 16,0 0 159-16,0-1 29 0,-3 1 5 0,3-3 2 15,-3-2-91-15,0 4-19 0,0-2-3 0,0 0-1 0,0 3-12 0,-3 0-2 16,3-3-1-16,-3 3 0 0,3 5-17 16,-3-6-3-16,0 1-1 0,0 2 0 15,-3-2-26-15,3 2-6 0,-3-2-1 0,0 5 0 16,0-2-3-16,-3 2-1 0,3 2 0 0,-6 1 0 0,4-1-8 0,-4 4-12 16,-3 2 2-16,0 2 1 15,0 4-13-15,-3 4-2 0,-3 1-1 0,0 4 0 16,1 1 2-16,2 3 1 0,6 2 0 0,0-3 0 0,0 6 14 0,3 0 8 15,0-3-10-15,3-3 10 0,0 1-8 0,3-3 8 16,3-6 0-16,3 3-9 0,3-2 9 0,0-3 0 16,-3-3 0-16,6-3-8 0,3-4 8 0,3-4 0 15,0-2 0-15,0-2 8 0,-1-4 9 0,7-7 3 16,0 0 0-16,-3-6 0 0,3 4-3 0,-3-4 0 0,0-5 0 0,-4 3 0 16,1 0-2-16,-3-3-1 0,-3-2 0 0,0-3 0 15,-3-1 22-15,0-1 4 0,-3-4 0 0,-3-2 1 16,0-2 3-16,0 4 1 0,-3 3 0 0,-3 1 0 15,0 2-18-15,3 5-4 0,-6 0-1 0,3 3 0 16,-3 2-10-16,3 1-1 0,-3 2-1 0,3 0 0 16,1 3-10-16,-1 0 0 0,-3 5-12 0,3-3 12 15,0 3 0-15,0 3 0 0,3-1 9 0,0 1-1 16,3 5-8-16,0 0 8 0,0 0-8 0,0 0 8 16,0 0-8-16,6 11 0 0,3-1-11 0,0 4 11 15,0 1-10-15,2 1 10 0,1 8-10 0,0 0 10 16,0 2-18-16,0 4 2 0,0 4 1 0,0-2 0 15,0 5-1-15,3-3-1 0,0 0 0 0,2 1 0 16,1-1-3-16,6-5-1 0,0 0 0 0,3-5 0 16,2-5-22-16,4-1-4 0,-3-4-1 0,3-6-664 15,2-6-134-15</inkml:trace>
  <inkml:trace contextRef="#ctx0" brushRef="#br0" timeOffset="67054.39">22484 3876 1324 0,'-9'-2'59'0,"9"2"12"0,0 0-57 0,-3-3-14 16,0 3 0-16,3 0 0 0,0 0 117 0,0 0 21 16,-6-3 4-16,6 3 1 0,-3 6-104 0,-3-1-21 15,0 3-4-15,0 0-1 0,0 5-13 0,-6 0 0 16,9 3 0-16,-3 3 0 0,-3-1 0 0,1 1 0 15,-1-1 0-15,0 3 0 0,0 3 0 0,0-3 0 0,3-2 0 0,0-1 0 16,-3 1 0-16,3-1 0 0,0-4 0 0,0 12 0 16,3-15 12-16,-3-6-3 0,3 0-1 15,3-5 4-15,0 0 0 0,0 0 0 0,0 0 0 16,3-5 6-16,0-3 2 0,0 0 0 0,0-3 0 16,6-2-20-16,0 5 0 0,0-5 0 0,0 5 0 15,3-2-16-15,0-1-6 0,0 3-2 0,-1 0 0 16,4 0 24-16,0 5-11 0,3 3 11 0,0 0-8 15,3 0 8-15,-3 3-10 0,-3 5 10 0,5 5-10 16,1-2 10-16,-3 2 0 0,-3 3-9 0,-3 2 9 16,0-2-15-16,-3 3 2 0,0 2 0 0,-6-2 0 15,0 2 1-15,-3-3 0 0,-3 3 0 0,3-2 0 16,-6-1 12-16,-6 1 0 0,9-6 0 0,-9 3-9 16,0-3 9-16,3-2 0 0,-6-1 10 0,3-2-10 0,-3 3 0 0,0-6 0 15,-2 1 0-15,-1-4-537 16,3 1-107-16</inkml:trace>
  <inkml:trace contextRef="#ctx0" brushRef="#br0" timeOffset="67245.48">22386 3860 748 0,'0'0'67'0,"9"0"-54"0,2-5-13 0,-2 2 0 16,0 3 317-16,3-2 61 0,0-1 12 0,3 0 2 15,-3 1-267-15,6-1-53 0,-6-2-12 16,6 2-1 0,-4 1-68-16,4-4-14 0,0 4-2 0,0-1-1 15,0-2-157-15,0 2-31 0,14-8-6 0,-5 3-2 0</inkml:trace>
  <inkml:trace contextRef="#ctx0" brushRef="#br0" timeOffset="67450.7">22799 3794 1324 0,'0'0'118'0,"0"0"-94"0,-3 5-24 0,3-5 0 15,-6 6 170-15,6 2 30 0,3 0 5 0,0 0 2 0,0-1-120 0,-3 4-24 16,6-3-5-16,-3 3-1 0,3 2-49 0,0 0-8 16,-3 3 0-16,0 0-11 31,0 2-36-31,-3 3-7 0,0 1-2 0,0 1 0 0,0 4 15 0,-6-1 2 0,3 1 1 0,-3-1 0 15,0 6 14-15,-3-6 2 0,9 1 1 0,-6-1-535 16,0 1-108-16</inkml:trace>
  <inkml:trace contextRef="#ctx0" brushRef="#br0" timeOffset="67848.33">22960 3969 1900 0,'0'0'169'0,"0"0"-135"0,0 0-34 0,0 0 0 16,0 0 149-16,0 0 23 0,9-3 5 0,-3 0 1 15,0 1-122-15,3-1-24 0,0 3-4 0,0-2-2 16,0-4-26-16,6 4-12 0,2-1 0 0,4-2 1 16,-3 2-3-16,3 3-1 0,3 0 0 0,3-3 0 15,-4 1 15-15,7 2 0 0,-9 2-10 0,6 1 10 16,-3 0 0-16,-7-1 0 0,1 4 0 0,-3-1 0 15,-3 3-13-15,-3 2 1 0,0-2 1 0,-9 3 0 32,0 5-28-32,-3 0-5 0,-6 5-2 0,-3 0 0 15,-3 3-1-15,-6 2 0 0,1 1 0 0,-10 2 0 0,0 0 23 0,3 0 4 0,3 0 0 0,1 0 1 16,-7-2 19-16,6-3 14 0,0-1-2 0,9-1-1 16,3-4 33-16,6-5 8 0,-2-2 0 0,8-1 1 15,11-4-5-15,-2 2 0 0,15-8-1 0,3 0 0 16,3-6-12-16,8-2-3 0,4-2 0 0,0-3 0 0,5-3-15 15,1 0-3-15,6-3-1 0,-1 1 0 16,4-1-38-16,-4-2-8 0,-2 0-2 0,-3 2 0 16,-4 1-190-16,-5-1-39 0</inkml:trace>
  <inkml:trace contextRef="#ctx0" brushRef="#br0" timeOffset="68234.09">22308 3762 1036 0,'0'0'92'0,"-3"-8"-73"0,0 1-19 0,0-1 0 15,-3-3 173-15,0 3 31 0,0 0 7 0,-3 3 1 16,9 0-80-16,-5 2-16 0,2 0-4 0,3 3 0 0,-6 3-59 0,0 5-12 16,0 0-2-16,0 2-1 0,0 6-25 0,6 3-5 15,-3 2 0-15,0 8-8 0,0-5 0 0,3 8 0 16,-3 2 0-16,3 3 0 0,0 5-13 0,0 3 0 15,3 3 0-15,6 0 0 16,-3 4-49 0,6 1-10-16,3 0-1 0,5-2-1 0,4-4-38 0,0-2-8 15,6-5-2-15,3-6-410 0,5-7-81 0</inkml:trace>
  <inkml:trace contextRef="#ctx0" brushRef="#br0" timeOffset="68486.6">23273 3744 1324 0,'-3'5'118'0,"0"6"-94"0,0-3-24 0,6 5 0 15,3 3 196-15,-3 0 34 0,11 0 7 0,1 2 2 16,3 1-171-16,6 2-35 0,0 0-6 0,6 3-2 15,-4 0-25-15,13 2 0 0,0 0 0 0,-1 4 0 16,-2 1 8-16,3 1-8 0,-3 2 0 0,-4 3 8 31,-2 8-111-31,-6-2-22 0,-12 4-5 0,-3 4-1 0</inkml:trace>
  <inkml:trace contextRef="#ctx0" brushRef="#br0" timeOffset="70578.2">22231 4006 1519 0,'0'0'67'0,"0"0"14"15,0 0-65-15,0 0-16 0,0 0 0 0,0 0 0 0,0 0 116 16,9 2 19-16,0-4 4 0,6 2 1 0,2-3-60 0,4 3-12 16,0-5-3-16,9-3 0 0,0 3-47 0,-1-3-10 15,7-3-8-15,3-2 12 16,0 2-12-16,8-5 0 0,-5 3 0 0,-1 0 0 0,1 0 0 0,0 2 0 16,-3 1 0-16,-4-1 0 0,1 0 0 0,-6 1 0 15,-1 2 0-15,1 0 0 0,3 3 18 0,-3 2 2 16,0-5 0-16,-1 3 0 0,-8-1-20 0,6 4 10 15,-3 2-10-15,-6 0 8 0,2 0-23 0,-8 2-5 16,-6 1 0-16,0 2-1 16,-6-5-35-16,-6 11-8 0,-3-3 0 0,-6 3-1 15,-5 4 6-15,-10 1 2 0,-3-2 0 0,-6 4 0 0,-2 1 36 0,-4 2 7 16,-3 0 2-16,-2 0 0 0,-1-2 36 0,-2 2 7 16,-4 0 1-16,4 3 1 0,5-6 23 0,3-2 4 15,7 5 0-15,-1-7 1 0,6-1 0 0,3 0 0 0,7-2 0 0,5-4 0 16,3 1-12-16,3-2-2 0,6-4-1 0,6-2 0 15,6 6-32-15,6-4-6 0,6 1-8 0,6-6 11 16,8 1-3-16,10-6-8 0,6-3 12 0,8-2-4 16,4 5-8-16,-1-5 10 0,4 0-10 0,-1-3 10 15,4 0-10-15,-1 0 0 0,-2 3 0 0,-4-3 0 16,1 5 0-16,-1 1 0 0,-8 2 0 0,-9 0 8 16,-1 2-8-16,4 1 0 0,-9 5 0 0,-1 0 0 15,-8 0 10-15,-3 3 0 0,-3-1 0 0,-6 1 0 16,-6 2-10-16,-1 1 0 0,-8 4-12 0,-8 1 12 15,-4-1-33-15,-6 4 1 16,-12-1 0-16,3 5 0 16,-3-2-24-16,-8 5-5 0,-10 3-1 0,-2-3 0 15,-1 3 19-15,-6-3 4 0,4 3 1 0,-1-3 0 0,4-2 27 0,2-3 11 0,6 0-8 0,4 0 8 16,2-6 23-16,3-2 9 0,6 0 3 0,4 0 0 16,8-3-3-16,0 1-1 0,6-4 0 0,9-2 0 0,0 0-16 0,9 3-3 15,6-3-1-15,3-3 0 0,5 1-11 0,4-4 0 16,-3-2 0-16,12-2 0 15,-4-1-98-15,1-5-12 0,12-2-2 0,-9-1-840 0</inkml:trace>
  <inkml:trace contextRef="#ctx0" brushRef="#br0" timeOffset="70926.53">23710 3503 1868 0,'0'0'41'0,"0"0"9"0,0 0 2 0,9 3 0 0,-3-1-42 0,-3 1-10 0,0 2 0 0,6 1 0 0,-3-1 44 0,0 3 6 16,3 2 2-16,0 4 0 0,0 2-52 0,-6 5 0 15,6 3 0-15,-1 7-9 0,-5 1 9 16,-3 8 0-16,0-1 0 0,0 4-8 0,-3-1-2 0,-5 3 0 16,5 0 0-16,-3 3 0 15,0-1-36-15,0-4-7 0,-3-1-2 0,6-5 0 16,-3-5-109-16,6-6-21 0</inkml:trace>
  <inkml:trace contextRef="#ctx0" brushRef="#br0" timeOffset="71279.73">23802 3400 1785 0,'0'0'159'0,"0"0"-127"0,-6 5-32 0,1 3 0 16,5-3 76-16,-3 6 8 0,-3 0 3 0,3-1 0 16,-3 1-63-16,0 2-13 0,-3 0-3 0,-3 3 0 31,-3 0-153-31,3 2-31 0,-6 4-7 0,3-1-1 0,-2 0 84 0,-1-5 16 0,-3 5 3 0,9-5 1 16,-3 2 57-16,0-2 12 0,-3 0 3 0,0 0 0 15,4 0 70-15,-1-3 14 0,0-2 4 0,6-3 0 16,-3 0-11-16,12-3-1 0,0-5-1 0,0 0 0 15,0 0-34-15,6 3-6 0,6-3-2 0,3-3 0 16,3-2-9-16,2-1-3 0,7 1 0 0,-3 0 0 0,6-1-13 16,0 1 11-16,-1-3-11 0,-2 3 10 15,0-3-10-15,3 3 0 0,-10 5 9 0,10-3-9 16,-3-2 0-16,-3 2 9 0,6-2-9 0,-10 2 0 16,10 1-80-16,-9-1-22 0,27-8-5 0,-16-2-1 0</inkml:trace>
  <inkml:trace contextRef="#ctx0" brushRef="#br0" timeOffset="71655.36">24145 3556 1728 0,'-9'0'153'0,"6"0"-122"0,0 0-31 0,0 0 0 16,-3 3 40-16,0-1 3 15,-3 1 0-15,0 2 0 0,-3 1-51 0,6 1-11 0,-3 4-1 0,-6 2-1 32,7-2-9-32,-4 7-2 0,0-2 0 0,0 3 0 0,0 2 32 0,3 3 8 15,0 2 1-15,0 1 0 0,0-1 31 0,6-2 5 0,3-3 2 0,0 0 0 16,3 0-20-16,6-2-4 0,0-6-1 0,3-2 0 16,0 2-6-16,9-5-2 0,-3-5 0 0,-1-1 0 31,7-2-36-31,-3-2-7 0,3-9-2 0,-3 3 0 0,5-3 9 0,-5-2 2 0,-3-3 0 0,0 1 0 15,0-1 8-15,-3-3 3 0,-3-2 0 0,-3-3 0 16,0 3 33-16,-3-3 8 0,-1-2 0 0,-5 2 1 0,-3 0 8 16,-2 3 2-16,2 0 0 0,-6 2 0 15,-3 6-19-15,-6 2-4 0,3 1-1 0,-3 5 0 0,-6 2-35 0,0 3-6 16,1 3-2-16,2 2 0 16,3 0-145-16,-3 0-30 0,-18 6-5 0,19-3-2 15</inkml:trace>
  <inkml:trace contextRef="#ctx0" brushRef="#br0" timeOffset="72130.98">24684 3384 2016 0,'-6'-3'179'0,"6"3"-143"15,-6-5-36-15,3 5 0 0,-3-5 86 0,-3 2 10 16,-3-2 3-16,3 0 0 0,-3-1-58 0,-3 1-11 0,-3 0-2 0,0-1-1 31,4 4-58-31,-1 2-11 0,-6-8-2 0,6 8-1 0,0 0 22 0,-6 2 5 0,6 4 1 0,-8-4 0 16,11 6 17-16,-3 3 0 0,0 2 11 0,3 0-11 15,-6 3 13-15,9 5-4 0,-3-5-1 0,3 3 0 16,-3 2-8-16,12 0 0 0,-9 0 0 0,9-5 0 16,0 3-9-16,6-3-4 0,-3-6-1 0,-3 1 0 15,12 2-2-15,-3-8 0 0,-3 3 0 0,3-8 0 16,-3 0 16-16,9 0 0 0,-3-5 0 0,0 2 0 15,-3-2 10-15,3-8-2 0,0 5 0 0,-4-5 0 16,1 2 13-16,0-2 3 0,0 2 0 0,0-2 0 16,-3-3-1-16,-6 0 0 0,6 3 0 0,-3-3 0 15,-3 3-5-15,0 0-1 0,0-1 0 0,0 4 0 16,9-1-9-16,-9 3-8 0,-3 3 12 0,3 5-12 16,6 0 0-16,-6 0 0 0,0 0 0 0,0 0-12 15,0 8 4-15,0 5 8 0,0 0-13 0,0-2 5 0,0 5 8 0,0 2-8 16,0 1 8-16,0 2-8 0,0-2 8 0,0 4 0 15,0 4 0-15,-3 2-8 0,3-5 8 0,-3 2 0 16,-3 3 0-16,6 3 0 0,6-5 0 0,-3-4 0 16,-3 4 0-16,3-6 0 0,3-5-24 0,3 2 1 15,0-4 0-15,3-6 0 16,0 0-41-16,-1-3-8 0,7-5-1 0,-6-3-885 0</inkml:trace>
  <inkml:trace contextRef="#ctx0" brushRef="#br0" timeOffset="72462.69">24755 3437 1882 0,'0'0'84'0,"0"0"16"0,0 0-80 0,0 0-20 16,0 0 0-16,0 0 0 0,0 5 61 0,-3 1 8 0,0 4 2 0,-3-5 0 16,6 3-49-16,0 0-10 0,-9 3-1 0,6 2-1 15,0 0-10-15,-3 3 0 0,-3 8 0 0,0-3 0 16,9 3 0-16,-12 0 0 0,12 2 0 0,-8 1 0 15,8-1 0-15,-6 1 0 0,6-1 0 0,-6 1 0 16,6-1 12-16,6-7-4 0,-3 2 0 0,0-5 0 0,2-3-8 16,-2 0 10-16,9-2-10 0,-3-6 10 15,0 0-10-15,3 0 0 0,-3-5 0 0,3-2 0 0,6-3 0 16,-6-1 0-16,-3-4-10 0,3-1 10 0,-4 1-8 0,1-4 8 16,0-2 0-16,-6 3-9 0,-3-3 9 0,0 0 0 15,0-2 0-15,-3 2 0 16,-6 3 0-16,0 0 0 0,-2 2 0 0,-7 3 0 0,3 0 0 0,-3 3-8 15,0 2 0-15,-3 1 0 16,0-1-27-16,1 3-5 0,2 0 0 0,3 0-886 0</inkml:trace>
  <inkml:trace contextRef="#ctx0" brushRef="#br0" timeOffset="72797.5">24937 3119 1670 0,'-21'-5'74'0,"12"3"15"0,-3 2-71 0,3 0-18 0,3 0 0 0,0 0 0 16,-3 0 168-16,9 2 29 0,-9 1 7 0,9-3 0 31,0 0-225-31,0 0-46 0,6 8-9 0,-3-3-1 16,-3-5-8-16,9 8-2 0,0 3 0 0,3-4 0 0,-3 7 68 0,3-4 19 15,3 6 0-15,-1-3-8 0,7 3 53 0,6 3 11 0,-3-1 3 0,-3 6 0 16,6-3-23-16,-4 6-5 0,4-3-1 0,-3-1 0 16,-3 4-20-16,9 2-10 0,-10 0 10 0,-2 3-10 15,3 0 0-15,0 2 8 0,-12 3-8 0,3 0 0 16,-6 3-15-16,-3-3-5 0,-3 2-2 0,-3-2 0 16,-6 3 22-16,-3-5 0 0,-3 2 0 0,-6 0 0 0,-3 0 0 15,-11 2-11-15,2 1 11 0,-12 2-616 16,-2 1-117-16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9:27.5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3029 9977 172 0,'0'0'16'0,"0"0"-16"16,0 0 0-16,0 0 0 0,0 0 207 0,0 0 38 16,0 0 8-16,0 0 2 0,0 0-183 0,0 0-37 0,0 0-7 15,0 0-2-15,0 0-26 0,0 0 8 16,0 0-8-16,0 0 0 0,0 0 8 0,0 0-8 0,0 0 8 0,0 0-8 15,0 0 35-15,9 3 1 0,-9-3 1 0,9 3 0 16,-3-1 26-16,3 4 5 0,-3 2 0 0,0 0 1 16,3 2-9-16,3 1-3 0,-4-1 0 0,7 4 0 15,0 1-31-15,3 1-6 0,6 0-2 0,-6 3 0 16,3-1 5-16,2-2 1 0,1 0 0 0,-3 2 0 16,3-2 2-16,-3 3 1 0,0-1 0 0,2 1 0 15,-5 2-7-15,3-2 0 0,0 2-1 0,-3-3 0 16,0-2-7-16,-1 3 0 0,-2-6-1 0,-3 3 0 15,0-6-11-15,0 1 10 0,-3 0-10 0,-3-6 10 16,3 0-10-16,0-5 10 0,-9 0-10 0,6-5 10 31,0-3-47-31,0-5-10 0,-3-3-1 0</inkml:trace>
  <inkml:trace contextRef="#ctx0" brushRef="#br0" timeOffset="274.7">3729 9771 2149 0,'-12'8'95'0,"9"-3"20"0,0 1-92 0,0-1-23 16,3 0 0-16,-3 0 0 0,0 3 54 0,3 0 6 16,-3 3 2-16,3 0 0 0,0 4-46 0,-3 1-16 0,0 0 9 0,0 0-9 31,0 3-21-31,-3 2-10 0,-3 3-1 0,3 2-1 15,0 0 1-15,-3 4 1 0,0 1 0 0,0-2 0 0,0 3 31 0,3-3 0 0,-3 0 0 0,3 0 0 16,4-2 30-16,2-1 2 0,-6-2 1 16,6-3 0-16,0-5-13 0,0-3-4 15,6-2 0-15,-6-3 0 16,5-3-71-16,1-5-14 0,0-5-3 0,3-3-897 0</inkml:trace>
  <inkml:trace contextRef="#ctx0" brushRef="#br0" timeOffset="604.51">2719 9885 172 0,'0'0'16'0,"0"0"-16"16,0 0 0-16,0 0 0 15,0 0 326-15,0 0 62 0,0 0 13 0,0 0 3 0,6-5-232 0,0-3-45 16,6-3-10-16,0 3-1 0,3-2-60 0,6-4-12 16,-3 1-3-16,6 0 0 0,-1-3-21 0,1 0-5 15,3-2-1-15,3-1 0 0,-3 1-14 0,2-4 0 16,4 4 8-16,-3-1-8 15,-3 1-21-15,-4-1-7 0,1 3-2 0,0 1 0 16,-3-1-108-16,0 2-22 0,-3 1-4 0,-4 0-621 0</inkml:trace>
  <inkml:trace contextRef="#ctx0" brushRef="#br0" timeOffset="811.38">3196 9369 1382 0,'0'5'123'15,"-3"0"-99"-15,0 1-24 16,3 2 0-16,3-3 159 0,0 3 26 0,6-3 6 0,3 3 1 16,-1-5-113-16,1-1-23 0,6 4-4 0,0-4 0 15,0-4-33-15,0 2-7 0,3 2 0 0,-4 4-1 16,1-4-45-16,0 4-9 0,0 4-1 16,-3-2-1-16,0 3-18 0,-3-1-3 0,0 4-1 0,-3 1 0 15,-3 1-126-15,-3 5-26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9:40.0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3324 10329 979 0,'0'0'87'0,"0"0"-70"0,0 0-17 0,0 0 0 16,0 0 116-16,0 0 20 16,0 0 4-16,0 0 1 0,0 0-34 0,0 0-7 0,0 0-2 0,3 3 0 15,3-3-45-15,0 0-9 0,-6 0-1 0,3 0-1 16,-3 0-9-16,6 5-1 0,-4-2-1 0,4 2 0 15,-3 1 0-15,3 1 0 0,0 1 0 0,-3 3 0 16,0 0-14-16,3-1-2 0,3 1-1 0,-3 5 0 16,0 2-14-16,0-2 0 0,3 0 0 0,-3 2 0 15,3 1 0-15,3-1 0 0,-3 1 0 0,3-1 0 16,-3 1 0-16,-1-3 9 0,4 0-9 0,-3-3 8 16,0 3-8-16,-3-3 0 0,0 0 0 0,-3-2 8 0,0-3-8 15,3 0 0-15,0-3 0 0,0 0 0 16,-6-5 12-16,6 3 6 0,0 0 2 0,0-3 0 15,0-3 0-15,-3 0 1 0,0-2 0 0,3 0 0 0,-3-3-3 0,3 0-1 16,-6-3 0-16,6 1 0 0,-6-4-8 16,0 1-1-16,-6 0-8 0,6-5 12 15,-3 2-12-15,3-6 0 0,3-1 0 0,-3-1 0 16,0-3 0-16,0 1 0 0,6-1 0 0,-4 1 0 0,1 0 0 0,3-1-13 16,3 3 2-16,-3 0 1 0,0 3-5 0,0 3-1 15,0-1 0-15,0 6 0 0,3 0 5 0,-3 2 1 16,-3 1 0-16,0 2 0 0,3 2-1 0,-6 6 0 15,0 0 0-15,0 0 0 0,0 0-1 0,0 0 0 0,0 0 0 16,9 0 0 0,-9 0-15-16,9 6-3 0,0-1-1 0,0-2 0 15,0-1-142-15,-3-2-29 0,8 0-6 0,-2-5 0 0</inkml:trace>
  <inkml:trace contextRef="#ctx0" brushRef="#br0" timeOffset="431.76">3151 10118 1605 0,'0'0'71'0,"0"0"15"0,0 0-69 0,0 0-17 16,0 0 0-16,0 0 0 0,0 0 118 0,0 0 20 15,0 0 4-15,0 0 1 0,0 0-79 0,0 0-16 16,0 0-4-16,0 0 0 0,0 0-26 0,0 0-6 15,0 0 0-15,12 5-1 0,0-5-11 0,-3-3 0 0,3 1 0 16,0-1 0-16,0-2 0 0,-1-1 0 16,1 1 0-16,3-3 0 0,0 0 0 0,-3 0 0 15,3-2 0-15,0 2 0 0,-3-3 0 0,3 1 0 16,-4 2 0-16,1-3 0 0,0 3-13 0,-3 0 5 0,0 0 8 0,0 3-13 31,-3 0-26-31,0-1-5 0,-3 1 0 0,-3 0-1 16,0 5-110-16,3-8-21 0,-3 3-5 0</inkml:trace>
  <inkml:trace contextRef="#ctx0" brushRef="#br0" timeOffset="715.88">3324 9901 1710 0,'0'0'76'0,"0"0"15"0,0 0-73 0,0 0-18 16,0 0 0-16,0 0 0 15,0 0 62-15,0 0 9 0,9 0 1 0,3 0 1 0,-4 0-46 0,4-6-10 16,-3 1-1-16,3-3-1 16,0 3-15-16,3-3-10 0,-3 0 2 0,3 0 0 15,-3 3 8-15,3 0 9 0,-4-3-1 0,4 2-8 16,-3 4 0-16,-3-4-12 0,0 4 0 0,0 2 0 0,0 0 12 0,0 0 0 16,-6 2 0-16,3-2 0 0,3 3 0 0,-3 2 0 15,-6-5 0-15,3 8 0 0,0 3 0 0,-3-3 0 16,-3 0 0-16,3 2 0 0,-3 1 10 0,0-1-10 15,0-2 8-15,0 0-8 16,0-2-16-16,3-6-9 0,0 0-2 0</inkml:trace>
  <inkml:trace contextRef="#ctx0" brushRef="#br0" timeOffset="5394.06">4377 8345 230 0,'0'-24'20'0,"0"11"-20"15,-3 0 0-15,3-6 0 0,-3-7 157 0,0 2 27 16,0-3 6-16,1 1 1 16,-4-6-89-16,3 0-18 0,0-2-3 0,0 2-1 0,0 3-18 0,-3-3-4 15,6-2-1-15,0 2 0 0,0 6-13 0,3-3-2 16,0 0-1-16,3 0 0 0,0 2-16 16,2 1-3-16,-2-1-1 0,6 3 0 15,3-2 3-15,3 5 1 0,-6 0 0 0,6 2 0 0,-3 1-1 0,6-1-1 16,-7 3 0-16,4 0 0 0,-3 3-6 0,3 0-1 15,-3 0 0-15,-3 2 0 0,0 0-8 0,0 3-8 16,0 1 9-16,-3 1-9 0,-1 1 0 0,-2 0 0 16,3 2 0-16,-9 3 0 0,0 0 0 0,0 0-12 0,0 0 1 0,9-3 0 31,0 3-25-31,-9 0-4 0,6-2-2 0,0-1-479 0,3 0-96 0</inkml:trace>
  <inkml:trace contextRef="#ctx0" brushRef="#br0" timeOffset="5704.46">4499 7361 1562 0,'0'0'69'0,"0"0"15"0,0 0-68 0,0 0-16 16,0 0 0-16,0 0 0 15,0 0 66-15,6 0 10 0,0 0 1 0,3-3 1 16,6-2-42-16,0 2-8 0,-3-2-1 0,6 0-1 0,0-1-17 0,3 1-9 16,-7 0 10-16,7 2-10 0,-3-2 0 0,3-1 0 15,-3 4 0-15,0-1 0 0,-1 3-9 0,-2 0-5 16,0 0-1-16,0 3 0 16,-3-1-17-16,0 4-4 0,-6-1-1 0,0 3 0 15,3 0-5-15,-3 5-1 0,-6 0 0 0,0 1 0 0,0 4 16 0,-6-2 3 16,3 0 1-16,-3 5 0 15,0-2-75-15,0-1-15 0,-6 14-3 0,3-8-1 0</inkml:trace>
  <inkml:trace contextRef="#ctx0" brushRef="#br0" timeOffset="7986.12">6699 6509 403 0,'0'0'36'0,"0"0"-36"15,0 0 0-15,0 0 0 0,-6 2 185 0,3 1 31 16,-3 2 5-16,3-2 2 0,0 2-95 0,3-5-20 15,0 0-3-15,-3 6-1 0,0-1-38 0,0 0-8 16,0 0-2-16,0 3 0 0,0 3-20 0,3-3-5 16,-3 2-1-16,0 4 0 0,6-1-16 0,-3 0-3 15,0 3-1-15,3 3 0 0,-3 2-10 0,0 0 0 0,0 3 0 0,0 0 8 16,0 2-8-16,0 0 0 0,0 1 0 0,0 2 0 16,-3-3 0-16,0 1 0 0,0-1 0 0,1-2 0 15,-1-3 0-15,-3 1 0 0,6-4 0 0,-3-2 0 16,0-3 13-16,0 0-2 0,0 1-1 0,0-6 0 15,3-1 8-15,0-7 2 0,0 0 0 16,0 0 0-16,0 0-6 0,0 0-1 0,0 0 0 0,0 0 0 16,3-7-13-16,0-4 9 0,3 0-9 0,0-4 8 15,-3 1-8-15,0-4-14 0,2 5 3 0,1-3 1 16,0 0-2-16,-3 0 0 0,3 3 0 16,-3 2 0-16,-3-2 12 0,3 5-10 0,0-3 10 0,0 3-10 15,0 0 10-15,3 3 0 0,0 0 0 0,0-3 0 16,-3 3 0-16,3-1 0 0,0 1-8 0,3 0 8 15,0-1 0-15,0 1 8 0,-3 0 0 0,6 2 0 16,-1 1-8-16,1-1 0 0,-3 0 0 0,3 1 0 16,0 2 0-16,-3 0-8 0,0 2 8 0,0 1-12 0,-9-3 12 0,9 5 8 15,0 3-8-15,0 0 11 0,-6 3 1 0,3 2 0 16,0 0 0-16,0 0 0 0,-6 3 1 0,3 0 1 16,-3 0 0-16,0 3 0 0,3-4 1 0,-1 4 0 15,-2-3 0-15,3 0 0 0,-3-3-15 0,3-2 9 16,3-1-9-16,-3 1 8 0,3-6-8 0,0 3 8 15,0-3-8-15,-6-5 8 0,0 0-8 0,12 0 0 16,0-2 0-16,-3-4-11 16,0-4-25-16,3-1-6 0,6-5-1 0</inkml:trace>
  <inkml:trace contextRef="#ctx0" brushRef="#br0" timeOffset="8824.02">7122 6903 57 0,'9'3'0'0,"-9"-3"0"0,0 0 0 0,0 0 0 16,0 0 224-16,0 0 40 16,0 0 8-16,0 0 2 0,-9 5-141 0,9-5-28 0,0 0-5 0,0 0-2 15,-9 3-35-15,9-3-7 0,0 0-2 0,0 0 0 16,0 0-30-16,0 0-5 0,-3 5-2 0,3-5 0 15,3 8-8-15,-3 0-1 0,-6 2-8 0,3-2 12 16,3 0-4-16,0 3-8 0,-3 2 11 0,-3-2-11 16,-3 2 8-16,6 3-8 0,6-3 0 0,-3 5 0 0,-6-2 0 0,3 3 0 15,9-1 0-15,-3 4 0 0,-3-4 0 0,3 3 0 16,6-2 0-16,0-3 0 0,0-1-11 16,0-4 11-16,0-6-12 0,6 1 12 0,5 2 0 0,-5-6 0 15,-15-2 8-15,9 0-8 0,6 0 32 0,0-2 0 16,-3-4 0-16,0-2 0 0,-3-2 3 0,3-1 1 15,3 1 0-15,-7-4 0 0,-5-1-13 0,6-1-3 16,0 0 0-16,-3 0 0 0,0-3-10 0,0 1-2 16,0-1-8-16,0-2 12 0,-3 0-4 0,-3 0-8 15,-3-3 11-15,0 3-11 16,0-3 16-16,-3 3-3 0,-9 2-1 0,3 3 0 0,3 3-4 0,-2 3-8 16,-13 2 11-16,3 5-11 0,-3 3 0 0,0 5-11 15,-3 1 0-15,1 4 0 16,-4 6-19-16,6-3-4 0,3 3-1 0,0 0 0 15,1 3-77-15,2-4-16 0</inkml:trace>
  <inkml:trace contextRef="#ctx0" brushRef="#br0" timeOffset="9368.49">6413 6398 954 0,'-6'0'42'0,"6"0"9"0,0 0-41 15,0 0-10-15,0 0 0 0,0 0 0 0,3-8 55 0,-3 8 9 16,3-8 1-16,-3 8 1 0,6-8-37 0,-3 0-7 0,0-3-2 0,0 3 0 16,0 3-12-16,0-3-8 0,0 0 8 0,-3 6-8 15,0 2 34-15,0 0 2 16,6-8 1-16,-3 2 0 0,3 1 14 0,0 2 2 16,3-2 1-16,0-3 0 0,0 0-25 0,3 0-5 0,3 0 0 0,-1 0-1 15,4 0-23-15,3-2 0 0,0 2 0 0,3-3 0 16,-3 3 0-16,5-2 8 0,-2 2-8 0,3-3 0 15,-3 1-8-15,0 2-7 0,-3 0-1 0,-1 0 0 16,-2-3-3-16,0 6-1 0,-3-3 0 0,0 0 0 16,-3 3-60-16,-3-3-13 0,14-8-3 0,-14 8 0 15</inkml:trace>
  <inkml:trace contextRef="#ctx0" brushRef="#br0" timeOffset="9642.01">6589 6091 1036 0,'0'0'92'0,"0"0"-73"16,0 0-19-16,0 0 0 0,0 0 197 0,9 2 36 16,3-4 7-16,3 2 2 0,0-3-168 0,2 3-34 15,-2-3-6-15,3 1-2 0,0-4-18 0,3 4-4 16,0-1-1-16,0 1 0 0,-1-4-9 0,1 1-11 15,0 5 3-15,0-3 0 16,-3 3-16-16,3 0-4 0,-7 0 0 0,1 3 0 0,0 0 4 0,-3 2 0 0,-3 3 0 0,-3 0 0 31,0 2-4-31,-3 1-1 0,-3 5 0 0,0 0 0 16,-9 5-9-16,0 3-2 0,-3 5 0 0,-6 3-450 0,-2 5-90 0</inkml:trace>
  <inkml:trace contextRef="#ctx0" brushRef="#br0" timeOffset="16985.58">8369 11406 345 0,'0'0'31'0,"0"0"-31"15,0 0 0-15,0 0 0 0,0 0 282 0,0 0 50 16,0 0 11-16,0 8 1 0,0-8-219 0,-3 3-44 16,3-3-9-16,-3 5-1 0,0 0-43 0,3 1-8 15,0-6-1-15,-6 5-1 0,0 0-4 0,3 3-1 0,0 0 0 0,0 0 0 16,-3 3 12-16,0-3 3 0,0 5 0 0,3 0 0 16,0 0 2-16,0 3 1 0,-3 0 0 0,3 5 0 15,3 3-18-15,-2 0-3 0,-1 2-1 0,0 3 0 16,0 0-9-16,0 3 0 0,-3 0 0 0,3 2 8 15,-3 3-8-15,0 0 0 0,3 0 0 0,-3 3 0 16,-3-3 0-16,0 6 0 0,6-1 0 0,-6-2 0 16,0 2 0-16,0-2 0 0,3-6 9 0,0-2-9 15,3-3 9-15,-3-3-9 0,0-2 12 0,3-3-12 16,0-5 18-16,0 0-3 0,-5-5-1 0,-1 2 0 16,9 0-14-16,-3-5 0 0,0-5 0 0,0-1 0 15,-3 4 0-15,6-6 0 0,0 0 10 0,0 0-2 16,-6-8-8-16,3 0 0 0,9 0 8 0,0-5-8 15,-6-1 0-15,0 1 0 0,6-3 0 0,0 0 0 16,3-2-11-16,-3-1 11 0,-1-2-13 0,7 3 5 16,0-1-5-16,-3-2-1 0,0 2 0 0,0 1 0 0,3-1 0 0,0 3 0 15,-3 1 0-15,0 1 0 0,0 1 14 0,0 0-11 16,0 5 11-16,-1-3-10 0,1 6 10 0,0-3 0 16,0 6 0-16,0-1-8 0,-3 0 8 0,3 1 16 15,0 2-4-15,3 2-1 0,-3 1 1 0,3 0 1 16,-3-1 0-16,3 1 0 0,2-1-1 0,1 4-1 15,0-4 0-15,0 4 0 0,3-6-11 0,-3 2 0 0,-3 1 0 16,0 0 8-16,6-3-8 0,-4 2-9 16,1 1 9-16,-3 0-13 0,3 2 13 0,-6 0 0 15,0 0 0-15,-3 3 0 0,3 3 0 16,-6 2 0-16,-3 3 0 0,0 0 0 0,0 5 8 0,-3 0-8 0,-3 3 12 16,0 3-12-16,-3 2 24 0,0-3-3 15,0 3 0-15,-3 0 0 0,0 3 18 0,6 0 3 16,0-3 1-16,3-3 0 0,0-2-24 0,0 0-5 0,3-8-1 0,0-3 0 15,0-2-23-15,0-3-5 0,6-3-1 0,3-5 0 32,0-5-120-32,6-9-24 0</inkml:trace>
  <inkml:trace contextRef="#ctx0" brushRef="#br0" timeOffset="20895.84">9080 12226 1036 0,'0'0'46'0,"0"0"10"0,0 0-45 0,0 0-11 0,0 0 0 0,0 0 0 16,0 0 175-16,0 0 33 15,0 0 6-15,0 0 2 0,0 0-146 0,0 8-29 16,3 0-5-16,-6 0-2 0,3 0-8 0,-3 0-2 0,3 3 0 0,-3-3 0 16,0 2-24-16,3 1-11 0,-3-1 1 0,-2 4 0 15,2 1 10-15,0 1 16 0,-3 0-4 0,3 3-1 16,3 2-11-16,-3 0 0 0,0 0 0 0,0 0 0 16,3 3 0-16,0 3 0 0,0-4 0 0,0 1 0 15,3 0 0-15,3 0 0 0,-3 0 0 0,3 0 0 16,0-3 0-16,2-3-11 0,1 1 3 0,0-3 0 15,0-3 19-15,0-3 4 0,0 1 1 0,0-6 0 16,0 1-16-16,0-1 0 0,0-2 0 0,0-3 0 16,0-3 0-16,0-2 0 0,0 2-12 0,-4-5 12 31,4 0-34-31,0-2 0 0,-3 2 0 0,0-3 0 16,0-5-55-16,0 0-11 0,-3 3-3 0</inkml:trace>
  <inkml:trace contextRef="#ctx0" brushRef="#br0" timeOffset="21080.51">8857 12544 1209 0,'-3'16'108'0,"0"-8"-87"16,0 0-21-16,0 0 0 0,3-8 177 0,3 8 31 16,3-6 7-16,3 1 1 0,3-3-120 0,3-3-24 15,3-2-5-15,6-6-1 0,-1-5-38 0,4 1-8 0,0-4-2 0,6-2 0 31,-4 0-42-31,1 0-8 0,0-3-1 0,-3 3-951 0</inkml:trace>
  <inkml:trace contextRef="#ctx0" brushRef="#br0" timeOffset="21616.57">9560 11803 403 0,'0'0'36'0,"0"0"-36"0,0 0 0 0,-3 8 0 15,3-8 321-15,0 0 58 0,3 8 11 0,0-3 2 16,3-2-283-16,-1 0-57 0,7-3-11 0,-3 0-2 16,3-3-16-16,3 3-3 0,0-3-1 0,0 1 0 15,3-1 0-15,-3 3 0 0,5-5 0 0,-2 2 0 16,0 0 3-16,3 1 1 0,0-4 0 0,0 1 0 15,0 0-11-15,-4 0-3 0,4-1 0 0,0-2 0 16,0 3-22-16,0 0-5 0,0-3-1 0,-4 3 0 31,1-3-131-31,-3 2-26 0,0-2-6 0</inkml:trace>
  <inkml:trace contextRef="#ctx0" brushRef="#br0" timeOffset="21800.82">9557 12218 2350 0,'0'0'52'0,"0"0"10"0,6 0 2 0,5-2 3 0,1-1-54 15,6-5-13-15,0-2 0 0,3-6 0 0,3 0 23 0,0-5 1 16,-1-3 1-16,4 3 0 16,3-3-65-16,-3 3-14 0,2-3-2 0,1 3-1 15,0 2-139-15,-3 3-28 0,0 1-6 0,-1 4-533 0</inkml:trace>
  <inkml:trace contextRef="#ctx0" brushRef="#br0" timeOffset="22234.65">10783 11337 2102 0,'0'0'93'0,"-3"6"19"0,-3-1-89 0,6-5-23 15,0 0 0-15,-3 3 0 0,3-3 72 0,0 0 9 16,0 0 3-16,0 0 0 15,0 0-62-15,0 8-12 0,0 0-2 0,0-8-8 16,0 7 0-16,3 1 0 0,-3 3 0 0,0 2 0 0,0 0-8 0,0 1 8 16,-3 7 0-16,0-3-9 0,0 6 9 0,0 3 0 15,0 2 0-15,-3 2 0 16,0 7 0-16,0 1 0 0,3 1 0 0,-3 0 8 0,0 5-8 0,0 0-16 16,3-3 4-16,1 3 0 0,-1 2-10 0,3 1-2 15,0 0-1-15,3-3 0 0,-1 0 7 0,1-6 2 16,0-2 0-16,6-2 0 0,3-9 8 0,3 1 8 15,0-9-12-15,0-2 12 16,0-3-31-16,3-5 1 0,2-2 0 0,1-6 0 16,0 0-38-16,3-8-7 0,0-6-1 0,0-4-780 0</inkml:trace>
  <inkml:trace contextRef="#ctx0" brushRef="#br0" timeOffset="22463.55">10322 11930 2055 0,'0'0'45'0,"0"0"10"0,0 0 1 0,0 0 2 16,6 5-46-16,5-5-12 0,4-5 0 0,6 0 0 15,3-3 33-15,6-5 5 0,0-1 1 0,2-1 0 16,1-1-39-16,0-3 0 0,-1 1-12 0,-2-1 4 15,3 1-37-15,-3 2-7 0,0 0-2 0,2 3-556 16,-2-1-111-16</inkml:trace>
  <inkml:trace contextRef="#ctx0" brushRef="#br0" timeOffset="23397.1">11343 11917 1836 0,'-6'-8'81'0,"6"8"17"0,0-5-78 0,0-1-20 16,-6-2 0-16,3-2 0 0,0 2 25 0,-3 0 2 16,3-3 0-16,-3 1 0 0,0-1-27 0,-3 1-11 0,-3 4 1 0,-3 1 0 15,3 0 10-15,-3 2 11 0,-3 6-3 0,4-3 0 16,-7 5 58-16,3 0 11 0,-15 11 83 15,15-8-81-15,3 3 0 0,-2 2 0 0,2-2 0 16,3 2-43-16,0 0-8 0,0 3-1 0,0-3-1 16,3 3-26-16,0 2 0 0,3 1-9 0,0 0 9 31,3 2-28-31,-3 2 2 0,3-1 0 0,0 1 0 0,3 1-32 0,0 0-6 0,3 3-2 0,-3-4 0 16,3-1 39-16,3-1 8 0,0-3 2 0,3-2 0 15,-3-3 17-15,6-5 0 0,-3-2 0 0,3-6 0 16,0-6 0-16,3-2 0 0,3-8 0 0,-1-5 0 15,1-3 0-15,0-2-10 0,0-6 10 0,0 1-8 16,3-4-12-16,0 3-3 0,-7 1 0 0,1 2 0 0,-3-3 13 0,-3 3 10 16,-6 0-13-16,0 2 5 15,0 6 27-15,0 0 5 0,0 0 2 0,-3 5 0 16,-6 5 31-16,3 3 7 0,0 0 0 0,-3 8 1 0,-3 0-12 0,3 3-2 16,0 2-1-16,-3 3 0 0,3 3-22 0,0 2-4 15,-2-2 0-15,5 4-1 0,-3-1-23 0,3 2-8 16,0-1 0-16,0 4 0 0,3-3-8 0,0 2 0 15,-3-2-1-15,3 0 0 0,3 0-2 0,0 0 0 16,0-3 0-16,3 0 0 0,-3-2 19 0,3-1-8 0,2-4 8 0,1-1 0 16,0-2 0-16,-3-1 14 0,3-4-1 15,0-4 0-15,3 1 2 0,0-3 0 0,3 0 0 0,0-5 0 16,0 0-15-16,-1-3 8 0,-2 0-8 0,0 3 0 16,3-3 0-1,-3-3 0-15,-3 6 0 0,0-3 0 0,0 0 0 0,-3 3 0 0,0 3 0 0,3-1 0 16,0 0 0-16,-3 1 9 0,3-1-9 0,-4 6 12 15,1 0 10-15,-3-1 2 16,3 4 1-16,-6 2 0 0,6-3-6 0,3 3-2 16,-3 3 0-16,0-1 0 0,0 1-17 0,0 5 0 15,-3 0 0-15,3 5 0 0,-3 0 0 0,0 3-14 0,-3 5 1 0,0 1 0 16,0 1 0-16,-3 4 0 0,-3-1 0 0,3 3 0 16,-3 0 13-16,0 3 0 0,0-3 0 0,0 3 0 15,0 0 16-15,-3-6-3 0,3-5-1 0,3 1 0 16,0-4-12-16,-3-5 0 0,6-5 0 0,0-8-10 15,0 0 10-15,0 0 9 0,0 0-1 0,3-13-8 0,3-3 0 0,0-8 0 16,0-5 0-16,3-2 0 16,0-1-36-16,0 0-5 15,0-2-1-15,0-1 0 0,3 1 22 0,-3 2 5 0,3 3 1 0,0 0 0 0,-3 5 14 0,2 3 0 16,1 2 0-16,0 4 0 0,-3 1 12 16,0 4 4-16,3 2 2 0,0 0 0 0,-3 5 18 0,0 1 4 15,0 7 1-15,0 0 0 0,3 3-19 0,-7 3-4 16,-2 2-1-16,3 3 0 0,-3 5-17 0,3 0 0 15,0 0 0-15,0 6 0 0,-3 2 8 0,0 0-8 16,3 3 12-16,0 2-12 16,0-2 0-16,0 0 0 0,-3-3 0 0,3 0-12 15,0-5-40-15,0-1-8 0,0-4-2 0,3-6 0 16,0-2-154-16,0-3-30 0,8-11-6 0,4-13-2 0</inkml:trace>
  <inkml:trace contextRef="#ctx0" brushRef="#br0" timeOffset="23901.65">12230 11200 1555 0,'-18'21'68'0,"9"-13"16"15,3 0-68-15,0 2-16 0,3 1 0 0,-3 2 0 16,3 0 232-16,-3 1 42 0,3-1 9 0,-3 0 1 15,0 3-212-15,3-3-44 0,-3 3-8 0,3-3-1 16,3 3-19-16,-3 0-16 0,0 5 4 0,0 0 0 16,3 3 12-16,0 5 0 0,0 0-10 0,0 3 10 15,-3 3 20-15,3-1 9 0,0 3 2 0,0 0 0 16,-3 3 2-16,3-3 1 0,0 0 0 0,-3-3 0 0,0-5-16 0,3 3-3 16,0-5-1-16,0-4 0 0,0-1-28 0,3-4-6 15,-3-2 0-15,3-5-1 16,0-4-4-16,0-1-1 0,-3-6 0 0,0 0 0 15,6-3-8-15,0-5-2 0,-3-2 0 0,3-6 0 0,-3 0 17 0,0-3 3 16,3-2 1-16,3-3 0 0,-6 3 3 0,3-3 1 0,-3 1 0 16,3-1 0-16,3 0 11 0,0 5 0 15,0-2 0-15,3 5 0 0,2 3 0 0,-2 0 0 0,0 0 0 0,0 2 0 16,0 6 18-16,0 0 2 0,0-1 1 0,-3 6 0 16,3 0 0-16,-3 3 0 15,0 2 0-15,-1 3 0 0,1 3-10 0,-3 5-3 0,3-3 0 16,-6 8 0-16,3 0-8 0,-3 3 12 0,3 2-12 15,-3 1 12-15,-3 2 2 0,0-3 1 0,3 4 0 16,0-4 0-16,0 0-1 0,0 1 0 16,3-3 0-16,0-3 0 0,0-3-14 0,3 1 0 0,-6-1-9 0,6-4 9 31,0-4-40-31,0-2-1 0,2-3-1 0,4-2 0 16,0-6-69-16,6-4-13 0,0-7-4 0,6-7-910 0</inkml:trace>
  <inkml:trace contextRef="#ctx0" brushRef="#br0" timeOffset="24311.46">13277 10708 1267 0,'0'0'56'0,"0"0"12"0,0 0-55 0,0 0-13 0,-3 2 0 0,-3 1 0 15,0 0 223-15,0-1 41 16,-2 4 9-16,2-6 2 0,-3 5-192 0,0-2-39 16,-3 4-7-16,-3 1-1 0,3 3-7 0,0 2-1 0,0 0 0 15,0 3 0-15,0 5 2 0,-2 6 0 0,-4-1 0 0,0 3 0 16,-3 3 3-16,0 3 1 0,0-1 0 0,0 6 0 15,1 2-21-15,-1 3-4 0,0 5-1 0,0 6 0 16,3-1-8-16,0 6 0 0,1 3 0 0,-1-1 0 16,6 9 0-16,3-3 0 0,0 5 8 0,6-6-8 15,6 1 0-15,3-3 0 0,0-2 0 0,9-6-11 16,0-2 21-16,5-6 4 0,4-5 1 0,3-8 0 16,3-5-7-16,6-9-8 0,-1-4 11 0,4-8-11 31,3-6-132-31,2-8-32 0,1-10-8 0</inkml:trace>
  <inkml:trace contextRef="#ctx0" brushRef="#br0" timeOffset="25317.49">13956 11136 2592 0,'0'0'57'0,"0"0"12"0,0 8 3 0,-3 0 0 0,3-3-58 15,0-5-14-15,-3 6 0 0,3-6 0 0,0 0 24 0,0 0 3 16,-3 5 0-16,3-5 0 0,0 0-39 0,0 8-8 16,-3 0-2-16,3 0 0 0,0 2-2 0,0 1 0 15,-3 5 0-15,3 2 0 0,0 1 15 0,-3 5 9 0,0 2-12 0,3 3 12 16,-3 0 0-16,0 6-8 0,-3-1 8 0,3 3 0 15,0 0 0-15,0 3 0 0,0 0 0 0,0-1 0 16,0-2 0-16,0 0 0 0,-3-2 0 0,3-6 0 16,3-3 0-16,0-4 0 0,0-4 0 0,3-5 0 15,0-2 0-15,-3-3 0 0,0-8 0 0,0 0 0 16,6-5 0-16,0-3-10 0,3-6 2 0,-3-4 0 16,6-3-10-16,-3-6-2 0,0 3 0 0,6-5 0 15,-3 3 0-15,-3-6 0 0,3 6 0 0,0 2 0 16,-1-3 20-16,4 6 0 0,-3 0 0 0,0 3 9 15,3 4 8-15,0 1 2 0,-6 3 0 0,3 2 0 16,0 2 18-16,-3 6 4 0,2 0 1 0,-2 6 0 16,0-1-16-16,3 5-3 0,-3 4-1 0,0 2 0 15,3-3-13-15,-3 8-9 0,0-3 12 0,3 4-12 16,-3 1 10-16,3 4-10 0,-3-1 8 0,2 1-8 16,1-1 8-16,3-2-8 0,-3-3 8 0,6 0-8 0,-3-5 8 0,3-2-8 15,0-4 8-15,2-2-8 0,1-3 15 0,0-2-3 16,-3-3 0-16,3-5 0 0,3-3 4 0,-4-5 0 15,4-3 0-15,-3-3 0 0,0-2-16 0,0-5 0 16,-3-4 8-16,-4 1-8 0,1 3 0 0,-3-6 0 16,0 0 0-16,0 3 0 0,-3 0 0 0,-3 0 8 15,-3-3-8-15,0 6 9 0,0-3-9 0,-3 2 12 16,-3 3-12-16,0 1 12 0,0 1-4 0,0 1 0 16,-3 0 0-16,3 3 0 0,-3-1-8 0,3 1 0 15,0-1 0-15,3 1 8 16,-3 2-27-16,3-3-5 0,-3 1-2 0,3-1-815 0,0 3-163 15</inkml:trace>
  <inkml:trace contextRef="#ctx0" brushRef="#br0" timeOffset="26035.88">14897 11538 2034 0,'11'8'90'0,"-11"-8"18"0,0 0-86 0,6 8-22 0,-6 0 0 0,3 0 0 16,3 0 85-16,-3-3 13 0,-3 3 2 0,3 3 1 16,3-3-54-16,-3 3-11 0,-6-1-3 0,0 1 0 15,6 2-19-15,-3 3-4 0,0 2-1 0,-3 1 0 16,0 5-9-16,0-1 0 0,-3 4 0 0,3-1 0 16,-6-2 0-16,7 3 0 0,-4-1 0 0,0-2 0 15,0-3 0-15,3 0 10 0,0-2-10 0,0-1 10 16,0-4-10-16,0-1 12 0,0-5-12 0,0 0 12 15,3-8-12-15,0 0 0 0,0 0 0 0,0 0 0 16,0 0-17-16,3-8-6 0,3-6-1 0,-3 1 0 31,3-3-4-31,-3-2 0 0,3-1-1 0,3-5 0 0,-1 1-2 0,1-1 0 0,0-3 0 0,0 4 0 16,0 1-4-16,3 1-1 0,3 3 0 0,-3-3 0 0,3 2 11 16,-3 6 1-16,-3 0 1 0,0-1 0 0,2 6 23 0,-2 0 15 15,0 3-3-15,-3 3 0 0,3-1 28 0,-3 6 6 16,-6-3 1-16,6 7 0 0,0 4-11 0,-3 2-3 15,3 1 0-15,0 4 0 0,-3 1-16 0,0 2-3 16,0 0-1-16,0 3 0 0,3 0-13 0,-3-1 8 16,3-1-8-16,0 1 0 0,0-2 0 0,-3 1 8 15,3-4-8-15,-1 1 0 0,1-1 0 0,-3-2 0 16,3 0-12-16,-3-3 12 16,3-2-40-16,-3-3 0 0,3 0-1 0,-6-8-659 15,0 0-131-15</inkml:trace>
  <inkml:trace contextRef="#ctx0" brushRef="#br0" timeOffset="26568.9">15331 11589 691 0,'0'0'61'16,"0"0"-49"-16,0 0-12 0,0 0 0 16,0 0 71-16,0 0 11 0,0 0 2 0,0 8 1 0,-3 2 10 0,3 1 1 15,0-1 1-15,0 4 0 0,-3 2 31 0,3-1 5 16,0 1 2-16,-3 3 0 16,3 2-10-16,-3 3-1 0,0-3-1 0,0 0 0 15,0-2-25-15,3-1-5 0,-3 3-1 0,0-5 0 0,-3 0-48 16,3-3-9-16,0-2-3 0,0-1 0 15,-2 1-32-15,2-3 0 0,-3 0-12 0,0-3 3 16,0 1-36-16,0-1-7 0,6-5-2 0,-3 2 0 16,-3 1 9-16,6-3 1 0,0 0 1 0,0 0 0 0,0 0 43 0,0-8 0 15,-3-2 0-15,6-1 8 0,0-5 1 0,0 3 1 16,3-6 0-16,0 1 0 16,6-3-32-16,-3 0-6 0,2 2-2 0,1 0 0 15,0 1-28-15,0 2-6 0,3-2 0 0,-3 4-1 0,-3 1 45 0,3 0 8 0,0 2 3 16,3-2 0-16,-4 5 17 0,4 3 4 0,0-3 1 0,-3 5 0 15,-3 3 39-15,3 3 8 0,-3 0 2 0,3 4 0 16,-3 1-6-16,-3 3-2 0,0 2 0 0,0 3 0 16,0 0-21-16,-1 5-4 15,-2 0-1-15,0 0 0 0,0 3 7 0,0 0 1 0,0 0 0 0,0-3 0 16,0 0-16-16,0 0-2 0,3-2-1 0,-3-3 0 16,0-3-17-16,3 0 8 0,0-2-8 0,0-3 0 31,3-3-81-31,0-2-23 0,0-3-5 0,0-8-651 15,6 0-131-15</inkml:trace>
  <inkml:trace contextRef="#ctx0" brushRef="#br0" timeOffset="27388.29">16188 10636 1645 0,'0'0'72'0,"-3"6"16"16,3-6-70-16,-3 7-18 0,0 1 0 0,-2 0 0 16,5-2 138-16,-3 2 24 0,3 0 5 0,-3-1 1 15,0 1-78-15,3 3-15 0,0-3-3 0,0 3-1 16,0-1-27-16,3 3-6 0,0 1-1 0,0-1 0 16,-1 3-14-16,1 2-3 0,-3 3-1 0,3 3 0 15,0 5-19-15,0 0 0 0,-3 6 0 0,3-1 0 0,0 3 12 0,0 6-4 16,0-4 0-16,0 6-8 15,-3 3 19-15,0-3-3 0,0 5-1 0,0-2 0 16,0-6-1-16,-3-2 0 0,3-1 0 0,0-4 0 16,-3-6-6-16,0 0-8 0,3-5 11 0,-3 0-11 0,3-6 10 0,-3-2-10 15,0-3 8-15,3-5-8 0,0-8 0 0,0 0 0 16,0 0 0-16,0 0 0 0,0 0 0 0,0-10-9 16,0-1 9-16,3-2-13 0,0-3-2 0,-3-3 0 15,3 1 0-15,3-3 0 0,-3 0 5 0,0-3 1 16,3 3 0-16,-3-1 0 0,3 1 9 0,0 3-12 15,0-1 12-15,3 1-12 0,0-1 4 0,0 3 0 0,3-2 0 0,0 5 0 16,0-1 8-16,2 1-8 0,1 0 8 0,3 2-8 16,-3 1 8-16,3-1 8 0,3 1-8 0,-3-1 11 31,-1 3-30-31,1 0-5 0,0 0-2 0,0 3 0 0,0-3 14 0,0 5 4 0,-3-2 0 0,0 2 0 16,-1 3 8-16,-2 3-8 0,0 0 8 15,-3 5-8-15,0 2 8 0,-3 3 0 16,3 1 0-16,-6 4 0 0,-6 3 0 0,0 3 0 15,6 0 0-15,-3 2 11 0,-6 1 9 0,6 2 1 0,0-3 1 0,0-2 0 16,0 3-6-16,0-6-2 0,3-3 0 0,3 1 0 16,0-6-14-16,0 0-18 0,-3-2 4 0,3-1 1 15,3-4-99 1,3-4-20-16,-3-2-4 0,-1-2-918 0</inkml:trace>
  <inkml:trace contextRef="#ctx0" brushRef="#br0" timeOffset="27768.26">17028 11494 2530 0,'-6'5'56'0,"6"-5"11"0,0 0 2 0,-3 5 3 0,-3 0-58 0,0 1-14 0,6-6 0 0,0 0 0 16,-3 5 43-16,0 0 5 15,0 1 2-15,3 1 0 0,3-1-50 0,-6 2-25 0,-3 2 2 0,3 4 1 16,3-1 12-16,-3 5 10 0,-3 1-13 0,0 5 5 16,3-1 8-16,-3 4 0 0,3-1 0 0,-3 3 0 15,0 3 0-15,0-3 0 0,6 0 0 0,3 1 0 16,-3-7 0-16,3 1-8 0,0-3 8 0,3 0 0 15,-6-2 0-15,3-6 11 0,3 0-1 0,3-2 0 32,0-3-29-32,0-3-5 0,0-2-2 0,0-3 0 15,9-5-21-15,-6-1-4 0,0-4-1 0,2-3 0 16,1-3-22-16,3-3-5 0,-6-2-1 0,0-3-884 0</inkml:trace>
  <inkml:trace contextRef="#ctx0" brushRef="#br0" timeOffset="27987.1">16638 11914 2588 0,'-3'16'115'0,"3"-16"23"0,0 0-110 0,0 0-28 16,6 3 0-16,3-1 0 0,3-4 44 0,6-4 3 15,-1-2 1-15,7-7 0 16,9-1-74-16,-3-5-14 0,-1-3-4 0,4 0 0 15,0 5-46-15,-3-4-10 0,2 1-1 0,-5 1-1 16,-3 5 37-16,3 1 7 0,0-1 2 0,-1 2 0 16,-5 4-51-16,0-1-9 0,6 1-3 0,-6 2 0 0</inkml:trace>
  <inkml:trace contextRef="#ctx0" brushRef="#br0" timeOffset="28246.18">17281 11753 2214 0,'-6'2'48'0,"6"-2"11"0,6 3 1 0,0 0 3 0,-6-3-51 15,6 0-12-15,6 2 0 0,-3-2 0 0,-1 3 34 0,4-3 4 16,-6-3 1-16,6 1 0 0,3 2-2 0,-3 0 0 15,-6-3 0-15,6-2 0 0,0 2-29 0,3 1-8 16,-6-4 0-16,0 1 0 0,5 0-16 0,-2-3-4 16,0 0 0-16,0 0-704 15,0-5-141-15</inkml:trace>
  <inkml:trace contextRef="#ctx0" brushRef="#br0" timeOffset="28488.3">17808 11531 2833 0,'-3'21'62'0,"-3"-11"13"0,0-2 2 0,0 5 3 0,3-5-64 0,3 3-16 0,-9-3 0 0,6 0 0 16,0 0 35-16,0 0 3 0,0 0 1 0,-3 0 0 15,0 2-39-15,3-2-8 0,0 3-2 0,0 2 0 16,-6 0 10-16,3 3 0 0,9 3 0 0,-3 4 0 15,-3 1 0-15,0 0 0 0,3 2 0 0,0-2 8 16,3 0-8-16,-3-3-12 0,-3-2 4 0,3-3 0 31,9 0-151-31,-6-6-29 0</inkml:trace>
  <inkml:trace contextRef="#ctx0" brushRef="#br0" timeOffset="29189.24">15813 10279 1324 0,'0'0'118'0,"0"0"-94"0,0 0-24 0,0 0 0 0,0 0 170 0,0 0 30 16,0 0 5-16,0 0 2 0,0 0-103 0,3 8-21 15,6-3-4-15,-3 1-1 0,0-4-58 0,3 4-11 16,3-6-9-16,6 0 12 0,3 0 21 0,3-3 5 16,-1 0 1-16,4 1 0 0,0-4-22 0,3 4-4 15,-4-1-1-15,4 0 0 0,-3-2-4 0,6 2-8 0,-3 3 11 16,2-2-11-16,4-4 0 0,-3 4 0 0,-1-1 0 0,-2 1 0 16,0-4-14-16,-3 4 3 0,0-4 1 0,-4-2 0 31,-2 6-94-31,-3-6-18 0,3 3-4 0,-6-3-870 0</inkml:trace>
  <inkml:trace contextRef="#ctx0" brushRef="#br0" timeOffset="29433.33">16251 10141 2527 0,'0'0'56'0,"0"0"11"0,3 8 2 0,0 0 2 15,3 0-57-15,6-2-14 0,6-1 0 0,-1-2 0 16,4-1 28-16,3-2 2 0,0-2 1 0,0 2 0 16,0-3-50-16,-1 3-9 0,1 0-3 0,0 0 0 15,-9 5-14-15,3 0-3 0,3 1-1 0,-4 2 0 0,-8 2 25 0,3 4 4 16,0 1 2-16,-3 1 0 0,-3 3 18 0,-3-1 0 16,0 6 0-16,0 0 0 0,-3 2-9 0,-6 3-8 15,-6 3-2-15,3-3-983 0</inkml:trace>
  <inkml:trace contextRef="#ctx0" brushRef="#br0" timeOffset="30072.51">18751 10911 1670 0,'0'0'148'0,"-3"8"-118"0,3 0-30 0,-3 3 0 16,-3-3 185-16,6 2 31 0,0 1 7 0,0 0 1 16,-3-1-162-16,3 3-32 0,0-2-6 0,3 5-2 15,-3 0-22-15,3 2 0 0,0 1-12 0,0 2 4 16,0 3-6-16,0 2-1 0,-3 3 0 0,0 3 0 16,3-3 15-16,0 0 0 0,-3 0 0 0,3 0 10 15,0-5 6-15,0 0 0 0,0-8 1 0,0 0 0 31,0-6-68-31,-3-2-13 0,0-8-4 0,0 0-647 0,0 0-129 0</inkml:trace>
  <inkml:trace contextRef="#ctx0" brushRef="#br0" timeOffset="30271.21">18332 11348 2073 0,'-3'16'184'0,"3"-16"-147"16,0 0-29-16,0 0-8 0,0 0 159 0,8 5 30 0,4-5 7 0,9-2 0 15,3-6-121-15,6-3-25 16,6-5-5-16,-1-2-1 16,4-4-82-16,3 1-17 0,5-3-3 0,-5 3-1 15,0 0-29-15,-1 3-7 0,-2 2-1 0,0 0 0 16,-4 5 22-16,1 1 4 0,3-1 1 0,-6 3-596 0,-1 0-119 16</inkml:trace>
  <inkml:trace contextRef="#ctx0" brushRef="#br0" timeOffset="34358.07">19638 10657 914 0,'0'0'40'0,"0"0"9"0,0 0-39 0,0 0-10 0,0 0 0 0,0 0 0 16,0 0 113-16,0 0 21 0,0 0 4 0,0 0 1 16,0 0-39-16,0 0-8 0,0 0-2 0,0 0 0 15,0 0-26-15,0 8-4 0,0-8-2 0,-3 8 0 16,0 0-22-16,3 0-5 0,0-8-1 0,0 8 0 15,3-3-10-15,-3-5-1 0,-3 8-1 0,6-2 0 0,0 2-18 0,0-3 10 16,-3 3-10-16,3-3 8 0,3 3-8 0,-3 3 0 16,0-3 0-16,3 5 0 0,-3 0 0 0,3 6 0 15,0 2 0-15,-3 0 0 0,0 3 8 0,3 2 0 16,-3 1 0-16,-3 2 0 0,3 2-8 0,0 1 0 16,-3 3 0-16,0-1 8 0,3 0 11 0,-3 1 1 15,0-1 1-15,0 1 0 0,0-4-8 0,0-2-1 16,3-2-1-16,0-1 0 0,0-2 3 0,0-3 1 15,0-2 0-15,0-1 0 0,0-2-3 0,3-3 0 16,-3 1 0-16,-3-4 0 0,2 1-2 0,1-3-1 16,-3-3 0-16,3 3 0 0,-3-8 1 0,0 8 0 0,0-8 0 15,0 5 0-15,0-5-10 0,0 0 10 16,0 0-10-16,0 0 10 0,0 0 0 0,3 6 0 16,-3-6 0-16,0 0 0 0,0 0-10 0,0 0-17 15,0 0 4-15,6 0 1 0,-3-3 2 0,3 0 1 0,0-5 0 0,0 0 0 16,0-2-3-16,0-1-1 0,3-2 0 0,-3-3 0 15,3 0 5-15,3-2 8 0,-3 2-13 0,3-5 5 16,0 0-2-16,-3 2 0 0,-1 0 0 0,1 1 0 16,0-1 0-16,0 1 0 0,0-3 0 0,0 2 0 15,0 3 10-15,0-2 0 0,0-1-9 0,-3 1 9 16,0 2 0-16,3 3 0 0,-3-3 0 0,0 5 8 16,3-2 5-16,-6 5 1 0,2-3 0 0,1 4 0 15,-3 1-4-15,3-2-1 0,-3 3 0 0,-3 5 0 0,0 0 5 0,0 0 1 16,0 0 0-16,0 0 0 15,0 0 0-15,0 0 0 0,0 0 0 0,0 0 0 16,6 0-3-16,-6 0 0 0,0 0 0 0,6 5 0 16,0 3-12-16,0-2 0 0,0 1 8 0,0 1-8 15,0 3 0-15,0-3 0 0,0 5 8 0,3-2-8 16,0-1 0-16,0 4 0 0,3-4 0 0,0 3 0 16,-4 1 0-16,4-1 0 0,-3 0 0 0,3 3 0 0,0-3 0 0,0 3 8 15,0 0-8-15,0-6 0 0,0 4 9 0,0-1-9 16,-3 0 8-16,2-2-8 0,1-1 12 0,-3 1-4 15,3-3 0-15,0 0 0 0,-3 0 22 0,3-3 4 16,-3 0 1-16,0 1 0 0,-3-4-27 0,0 1-8 16,3-3 0-16,0 0 0 0,-9 0 12 0,0 0 0 0,0 0-1 0,0 0 0 15,0 0-2-15,0 0 0 0,0 0 0 0,6 0 0 16,-1-5 3-16,-5 5 1 0,0-6 0 0,6-2 0 16,3-5-2-16,-6 3-1 0,-6-1 0 0,3-2 0 15,3-3-10-15,3-3 0 0,0-2 0 0,-3 0 0 16,3-5 0-16,0-1 0 0,0 1 0 0,3 2 0 15,-3-3 0-15,0 4 0 0,0-4 0 0,-3 3 0 16,3 0 0-16,-3 3 0 0,-3 0-8 0,0 3 8 16,0-4 0-16,0 1 0 0,-3 3 0 0,0-1 0 15,0-2 0-15,0 0 0 0,0 0 0 0,0 0 0 16,0-1-10-16,3 1 10 0,3 0 0 0,-3 3-9 16,0-4-2-16,3 4 0 0,3-3 0 0,0 2 0 15,-3 1-1-15,3 2-1 0,0-3 0 0,0 6 0 16,0 0-3-16,0 0 0 0,-3 2 0 0,2 0 0 15,1 3-14-15,0 1-3 0,-3-1-1 0,0 5 0 16,0-2-21-16,-3 5-4 0,0 0-1 0,0 0 0 16,0 0-116-16,0 0-23 0,0 0-5 0</inkml:trace>
  <inkml:trace contextRef="#ctx0" brushRef="#br0" timeOffset="35785.42">20606 11287 345 0,'0'0'31'0,"0"0"-31"15,0 0 0-15,0 5 0 0,0-5 215 0,0 0 37 16,0 0 7-16,0 6 1 0,-3-1-100 0,3 3-21 16,0-8-4-16,0 0-1 0,6 3-50 0,0-1-11 15,0 1-1-15,2 0-1 0,-8-3-23 0,9 0-4 16,3 0 0-16,0-3-1 0,0 3-6 0,0 0-1 0,3 3 0 0,-3-1 0 16,6 1-23-16,-3-1-5 0,-1 4 0 0,1 2-8 15,-3 0 0-15,0 2-12 16,0 3 0-16,0 1 0 15,0-1-27-15,0 3-5 0,-3 0 0 0,0 0-1 16,2-1 9-16,-5 1 1 0,0 0 1 0,0 0 0 0,-3 0 20 0,0-3 4 0,0 0 1 16,-3 1 0-16,3-1-3 0,-6-3-1 0,0 1 0 15,0 0 0 1,-3-3-16-16,0-1-3 0,-3 1-1 0,4 0 0 16,-4 0-29-16,0 0-6 0,0 0 0 0,-3-3-426 0,-6-2-85 0</inkml:trace>
  <inkml:trace contextRef="#ctx0" brushRef="#br0" timeOffset="36105.96">21061 11218 633 0,'-6'8'56'0,"0"0"-44"16,-6 3-12-16,3-1 0 0,-3 1 192 0,3 2 37 16,-2-2 7-16,-1 2 2 0,0-2-118 0,0 2-24 15,0 0-5-15,3-2-1 0,3-1-29 0,-3 1-5 16,0-1-2-16,3 1 0 0,3-3 0 0,0 2 0 16,0 1 0-16,3 0 0 0,3 2-15 0,0-3-3 15,0 1-1-15,0 2 0 0,0 1-25 0,3 1-10 0,3 1 8 0,-3 3-8 16,3-3 0-16,0 0-9 0,3-1 0 0,-3-1 0 31,3 2-50-31,0-9-9 0,2 1-3 0,1-2 0 16,3-1-119-16,0-2-24 0</inkml:trace>
  <inkml:trace contextRef="#ctx0" brushRef="#br0" timeOffset="36755">21374 11060 1094 0,'0'0'97'0,"0"0"-77"0,0 0-20 0,0 0 0 0,0 0 153 0,0 0 27 16,0 0 6-16,0 0 1 0,0 0-70 0,0 0-13 16,-6 2-4-16,6-2 0 0,-3 6-37 0,-3-1-8 15,3 3-2-15,-3 0 0 0,0 2-5 0,3 1 0 16,0 2-1-16,-3 0 0 0,3 1-31 0,3 4-7 0,-3 3-1 0,3 3 0 15,0-3-8-15,-3 3 12 0,3 2-12 0,-3 6 12 16,3-3-12-16,-3 0 0 16,0 3 9-16,0-3-9 0,0 0 0 0,-3 1 8 15,-3-4-8-15,6 0 0 0,3-2 0 0,0 3 0 0,-9-3-12 0,3-3 4 16,0-3 0-16,0-2 0 0,0-3 0 0,4-2 0 16,-4-3 8-16,3-6-8 0,3-2 8 0,0 0-8 31,0 0-31-31,0 0-5 0,3-7-2 0,0-4 0 0,5-5 26 0,1-2 6 0,-6-1 1 0,6-2 0 15,0 0 4-15,0 0 1 0,3-3 0 0,3 0 0 16,0 0-1-16,-3 0 0 0,3 3 0 0,-3 0 0 16,2 0 9-16,-2 2-13 0,0 3 5 0,0 1 8 0,0 4 0 15,0-2 0-15,-3 2 0 0,3 3 0 0,-3-2 0 0,0 4 0 16,0 1 9-16,-1 0-1 16,1 5 0-16,0 0 1 0,0 0 0 0,-3 2 0 15,3 6-1-15,0 0 0 0,-3 3 0 0,3 2 0 16,-3 3-8-16,0 2 8 0,0 4-8 0,-3 1 8 0,3 1-8 0,-3 3 0 15,0-1 0-15,-3 1 8 0,0-4-8 16,0 1 12-16,3 0-12 0,-3 0 12 0,0-6-12 16,0 1 0-16,3-6 0 0,-3 0 0 15,3-5-27-15,-3-8-10 0,0 0-3 0,9 0-952 16</inkml:trace>
  <inkml:trace contextRef="#ctx0" brushRef="#br0" timeOffset="38196">21981 10853 1177 0,'3'-5'52'0,"-3"5"11"0,0 0-51 0,0 0-12 0,0-3 0 0,0 3 0 16,0 0 132-16,6-5 23 16,-3 0 5-16,0-3 0 0,0 2-58 0,3-1-12 15,0-1-2-15,2 0-1 0,1 0-33 0,0 2-6 0,3-2-2 0,-3 3 0 16,6 0-15-16,-3 0-3 0,3-1-1 0,3 4 0 16,-3-1-10-16,-1 3-1 0,1 0-1 0,-3 5 0 15,6-2-15-15,0 2 0 0,0 1 0 0,0 4 0 31,-3 1-20-31,2-1-6 0,-2 4-2 0,0-1 0 0,-3 5-15 0,0 1-3 16,-3-1-1-16,-3 6 0 0,0-3 18 0,0 3 3 0,-6-3 1 0,-3 3 0 16,0-3-8-16,-3 0-2 15,-3 3 0-15,-6 0 0 0,12-3 35 0,-12-2 0 0,3 2 0 0,-9-3 0 16,10-2 22-16,-1 0 2 0,3-3 0 0,0-2 0 0,0-6-10 16,0 1-2-16,3-4 0 0,0-2 0 15,-3-5-28-15,6-3-7 0,-3-3-1 0,3-2 0 16,0-3-144-1,6-2-28-15</inkml:trace>
  <inkml:trace contextRef="#ctx0" brushRef="#br0" timeOffset="38453.44">22448 10697 1652 0,'0'0'73'0,"0"0"15"0,0 0-70 0,-3 3-18 16,-3 2 0-16,0 0 0 0,-3 3 84 0,6-2 14 0,-6 2 2 15,3 2 1-15,-5 3-34 0,2 1-7 0,-3 1-2 0,9 1 0 16,-6 5-3-16,3-2-1 0,3 0 0 0,0 2 0 16,0 2-30-16,6-1-5 0,0-1-2 0,0 0 0 15,3 0-17-15,-3 0 0 0,3 0 0 0,-3 1 0 16,9-4 0-16,-3 1 0 0,-1-3 0 0,1-1 0 16,3 1 0-16,-3-5 0 0,6-1-9 0,-3-2 9 15,3-5-22-15,-3 0 1 0,6-9 0 16,-3 1 0-1,2-5-110-15,4-4-21 0,-3-2-5 0</inkml:trace>
  <inkml:trace contextRef="#ctx0" brushRef="#br0" timeOffset="39041.71">22942 11073 2041 0,'0'0'44'0,"0"0"10"0,0 0 2 0,-6 2 2 0,0 1-46 0,6-3-12 0,0 0 0 0,-6 3 0 16,0 2 85-16,6-5 15 0,0 0 4 0,-3 3 0 16,3-3-54-16,-3 5-10 0,0 3-3 0,1 0 0 15,-4 0-7-15,6 2-2 0,-3 1 0 0,3 2 0 16,-3 0-18-16,0 6-10 0,0-1 10 0,0 6-10 0,-3 0 17 0,6 5-2 15,-3 0-1-15,0 0 0 16,0 6-46-16,0-3-8 0,0-3-3 0,0 2 0 16,3-1 8-16,-3-1 2 0,6-3 0 0,-3-2 0 15,3-3 1-15,0-2 0 0,0-4 0 0,3-4 0 16,3 0-25-16,-3-6-5 0,3-5-1 0,-1 0 0 16,4-5-79-16,-3-6-16 0,3 0-3 0,-3-2-365 15,6-5-73-15</inkml:trace>
  <inkml:trace contextRef="#ctx0" brushRef="#br0" timeOffset="39246.49">22624 11398 864 0,'-6'8'76'0,"0"-3"-60"0,3 1-16 0,3-6 0 15,0 5 295-15,0-5 56 16,6 5 11-16,0-2 2 0,6 0-244 0,0-1-50 0,-4-4-10 0,7 2-1 15,6-3-19-15,-3-2-3 16,3-1-1-16,0-2 0 0,3 1-17 0,-4-4-4 0,1 0-1 0,3-4 0 31,-3-1-71-31,0-3-15 0,0-2-2 0,2-6-642 0,-2 1-128 0</inkml:trace>
  <inkml:trace contextRef="#ctx0" brushRef="#br0" timeOffset="39640.57">21880 10520 1324 0,'0'0'118'0,"0"0"-94"16,0 0-24-16,6-5 0 0,-1-3 138 0,1 2 23 16,3-2 5-16,-3 0 1 0,3 3-110 0,-3-3-21 15,3 3-5-15,-3 0-1 0,0 2 2 0,-6 3 0 16,0 0 0-16,6 0 0 0,0-3 24 0,3 3 6 0,-3 3 1 0,0-3 0 16,-6 0-7-16,9 3-2 0,0-1 0 0,3 1 0 15,-1 0-25-15,4-3-5 0,-3 0 0 0,6 0-1 16,6-3-4-16,0 3-1 0,3-5 0 0,-4 2 0 15,1 0-18-15,3 1 0 0,-3-4 0 0,0 4 0 16,2-1 0-16,-5-2 0 0,0 0 0 0,0-1 0 31,0 1-28-31,-6 0-8 0,-1-3-3 0,-2 0 0 16,3 0-87-16,-3-3-18 0,-3 3-3 0,-3-2-850 0</inkml:trace>
  <inkml:trace contextRef="#ctx0" brushRef="#br0" timeOffset="39868.81">22296 10247 1785 0,'0'6'159'0,"-3"-1"-127"15,3 0-32-15,0-5 0 0,3 5 129 0,-3-5 20 16,6 3 4-16,3 2 1 0,3-2-79 0,3-3-16 16,0 0-3-16,0 3-1 0,3-1-23 0,-1 4-5 15,1-1-1-15,3 0 0 0,-3 3-4 0,-3 3-1 16,12 2 0-16,-6 0 0 0,-1 0-21 0,1 3 9 15,-3 0-9-15,0 0 0 0,-3 3-11 0,-3-1-9 16,-3 3-1-16,-3 3-1 16,-3-3-17-16,-3 3-3 0,0-3-1 0,-6 0-713 15,-6-2-142-15</inkml:trace>
  <inkml:trace contextRef="#ctx0" brushRef="#br0" timeOffset="41395.32">23728 10705 1324 0,'0'0'59'0,"0"0"12"0,0 0-57 0,0 0-14 15,0 0 0-15,0 0 0 0,0 0 165 0,0 0 31 16,0 0 5-16,0 0 2 0,0 0-90 0,3 8-17 16,-3 0-4-16,6 0-1 0,-3 0-3 0,-3 0-1 15,6 2 0-15,-3-2 0 0,0 3-29 0,-3 2-6 16,0-2 0-16,6-1-1 0,-6 3-19 0,3 1-4 15,-3-1-1-15,0 0 0 0,0 0-27 0,6 3 0 16,-3 0-14-16,3-3 5 16,-3 1-51-16,0 1-9 0,6-1-3 0,-4-1 0 15,1-5 8-15,3 2 0 0,0 1 1 0,-3-6 0 16,0 3-11-16,3-2-2 0,-9-6-1 0,0 0-607 16,0 0-120-16</inkml:trace>
  <inkml:trace contextRef="#ctx0" brushRef="#br0" timeOffset="41578.06">23296 11038 979 0,'0'0'43'0,"6"-2"9"0,6-1-41 0,0-2-11 0,9-3 0 0,3-3 0 16,3 1 206-16,2-3 39 0,10-3 8 0,0 2 2 15,5-1-182-15,-5-1-36 0,3 0-7 0,-3 0-2 16,-7 3-49-16,7-1-11 0,-3 1-1 0,-10 0-539 15,10 2-107-15</inkml:trace>
  <inkml:trace contextRef="#ctx0" brushRef="#br0" timeOffset="42297.04">24177 10229 345 0,'0'0'15'0,"0"0"4"0,0-5-19 0,0-1 0 0,0-2 0 0,9-2 0 15,-9 2 159-15,6 0 28 0,0 0 5 0,-3 0 2 16,0 0-136-16,0 0-27 16,-3 0-6-16,0 8-1 0,0-5 80 0,0 5 15 15,0 0 3-15,0 0 1 0,0 0 5 0,0 0 2 16,0 0 0-16,0 0 0 0,0 0-26 0,0 5-4 16,-3 3-2-16,3 0 0 0,-3 0-15 0,3 5-3 0,0 0-1 15,0 6 0-15,3-1-27 0,0 4-6 0,-3 4-1 0,0 3 0 16,9 6-12-16,-3-1-2 0,0 3-1 0,-6 0 0 15,9 3-30-15,-9-3 0 0,9 2-11 0,-9-1 11 16,0 1 0-16,0-4 0 0,0-1 0 0,0 0 0 16,0-2 0-16,0-3 0 0,0-2 0 0,0-3 0 15,-3-3 0-15,-3-3 0 0,6-5 0 0,0 1 0 0,-3-4 0 0,-3-2 8 16,6-3-8-16,0-5 8 0,0 0-8 0,-6-2 0 16,-3-9 0-16,3 3-14 0,6-2 5 15,0-4 1-15,0-4 0 0,0-1-2 0,6 1 0 16,-3-1 0-16,-3-2 0 0,9 0-9 15,-6 3-1-15,6-4-1 0,3 4 0 16,-3-1-7-16,0 1-2 0,3 2 0 16,3 0 0-16,-1 3 6 0,-5 2 2 0,9 1 0 0,0-1 0 0,-3 3 8 0,6 0 2 15,0 3 0-15,0 2 0 0,-1-2 1 0,-2 5 1 16,-6 0 0-16,9 5 0 0,-3-2-3 16,0 5-1-16,-3 2 0 0,-1 1 0 0,-2 2 14 0,0 0-11 15,0 3 11-15,-3 0-10 0,0 5 10 0,-3 1 0 16,0-1 0-16,3 0 0 0,-3 0 12 0,0 3-3 15,-6 0 0-15,0-3 0 0,0 0-9 0,0 0 8 16,-3-2-8-16,-6-3 8 0,0-1-8 0,3-1 0 0,-9-1 0 0,3-2 0 16,-6-1 12-16,3-2 0 0,-2 0 0 0,-7 0 0 15,0-3-12-15,0 0 12 0,-3-2-12 0,4 0 12 16,-4-1-12-16,3-2 0 0,0 3 0 0,0-6 0 31,3 1-31-31,10-4-5 0,-7 1 0 0,6 0-706 0,3 0-141 0</inkml:trace>
  <inkml:trace contextRef="#ctx0" brushRef="#br0" timeOffset="43813.73">24764 10821 403 0,'0'0'36'0,"0"0"-36"0,0 0 0 0,0 0 0 16,0 0 238-16,0 0 41 0,0 0 8 0,0 0 1 15,0 8-153-15,6-2-31 0,-3 2-7 0,-3 0-1 0,6-3-24 16,0 5-4-16,-6-2-2 0,0 3 0 0,9 2-10 16,-9 0-3-16,0 3 0 0,9 3 0 0,-6-1-17 0,-3 4-4 15,0 1-1-15,8 4 0 0,-8-1-19 0,6 3-4 16,-6 0-8-16,0 1 12 0,0-1-12 0,0 0 0 15,0-5 8-15,0-1-8 0,0-1 0 0,0-1 0 16,3-3 0-16,-3-5 0 16,0-2-28-16,-3 0 0 15,3-3 1-15,0-8 0 0,0 0 7 0,0 0 2 0,0 0 0 0,0 0 0 0,3-8 9 0,-3-3 9 16,6-2-13-16,-6-3 5 16,6 0 8-16,-6-5 0 0,9 0 0 0,-9 0 0 0,6-1 19 0,0 1 2 15,0 0 1-15,-3 5 0 0,6 0-13 0,-9 3-9 16,12 0 12-16,-6 2-12 0,-3 3 21 0,6 3-2 15,-6 0-1-15,6-1 0 0,0 6-7 0,-3 0-2 16,-6 0 0-16,11 0 0 0,4 3-9 0,-6 0 12 0,0-1-12 16,3 4 12-16,3-6-12 0,0 5 0 0,-6-2-12 0,3 2 12 15,3 0-16-15,-3 1 5 0,-1 1 1 0,-2 1 0 32,-6 3-18-32,6-3-3 0,0 5-1 0,-6-2 0 15,3 5 0-15,-3-3 0 0,-3 0 0 0,0 0 0 16,0-2-6-16,0-3-2 0,0-8 0 0,0 0-557 0,0 0-112 0</inkml:trace>
  <inkml:trace contextRef="#ctx0" brushRef="#br0" timeOffset="44297.82">24252 9951 979 0,'0'0'87'0,"0"0"-70"0,-6 3-17 0,-3-1 0 16,9-2 184-16,0 0 34 0,0 0 6 0,0 0 2 16,0 0-126-16,0 0-24 15,0 0-6-15,0 0-1 0,0 0-32 0,0 0-6 16,0 0-2-16,0 0 0 0,0 0-5 0,0 0-2 0,0-2 0 0,12-1 0 15,-6-2-4-15,3 2-1 0,3-2 0 0,-3-1 0 16,3 6-1-16,-1-5 0 0,7 0 0 0,0 2 0 16,-3-2-5-16,6 2-2 0,3 1 0 0,3-4 0 15,-7 4-9-15,4-1 0 0,3-2 0 0,-3-1 8 16,0 1-16-16,-4-3-4 0,-2 6-1 0,-3-4 0 16,3-2-35-16,-6 3-6 0,-3 0-2 0,-3 0-602 15,-3-3-121-15</inkml:trace>
  <inkml:trace contextRef="#ctx0" brushRef="#br0" timeOffset="44548.28">24314 9766 288 0,'3'-3'25'0,"9"-2"-25"16,3-3 0-16,0 3 0 0,3-3 168 0,-6 2 29 15,9 4 6-15,-3-4 1 0,-1 1-82 0,-2 3-16 16,-6-1-3-16,3 3-1 0,9 5-20 0,-12-2-4 16,9 5-1-16,-9-3 0 0,3 3-28 0,-4 0-5 0,-5 2-2 0,6 1 0 15,-3-3-23-15,-3 3-5 0,0-3-1 0,-3 2 0 16,0 3-5-16,0-5-8 0,0 3 11 0,0-6-11 31,-3 3-116-31,0-3-29 0,3-5-7 0,0 0 0 0</inkml:trace>
  <inkml:trace contextRef="#ctx0" brushRef="#br0" timeOffset="44980.35">24734 9462 460 0,'0'0'41'0,"0"0"-33"15,0 0-8-15,0 0 0 0,0 0 315 0,9 2 61 16,0 3 12-16,0 1 2 0,-6-4-237 0,12 4-47 15,-9 2-10-15,12 0-1 0,-7 2-41 0,7 3-8 16,0-2-2-16,6 5 0 0,3 5-25 0,-3 0-6 16,8-2-1-16,-2 4 0 0,0 4-12 0,0 2 0 0,-1 0 0 0,-8 0 0 15,9 3 0-15,-9 2 0 0,9 6 0 16,-10 2 0-16,10-2-14 0,-9 5-2 16,9-3-1-16,-3 1 0 0,-4 2-7 0,4 0 0 15,-6 2-1-15,0 1 0 16,0 0-4-16,-6-1-1 0,2 1 0 0,-5-3 0 0,-3-3 18 0,0 0 3 0,-9 1 1 0,-3-3 0 31,-3-1-38-31,-6 1-7 0,-5-3-2 0,-4 3 0 16,-9 2-119-16,0 0-24 0</inkml:trace>
  <inkml:trace contextRef="#ctx0" brushRef="#br1" timeOffset="50751.7">14331 13163 1267 0,'0'0'112'0,"0"0"-89"15,0 0-23-15,0 0 0 0,0 0 165 0,0 0 29 16,0 0 6-16,0 0 0 0,0 0-112 0,0 0-24 15,0 0-4-15,0 0 0 0,0 0-24 0,0 0-5 16,0 0-1-16,0 0 0 0,9 3 8 0,-9-3 2 16,3 2 0-16,3 6 0 0,-3-2 7 0,3 4 1 15,-3-2 1-15,0 3 0 0,0 2-9 0,0 0-3 16,0 3 0-16,0 0 0 0,-3 2-23 0,3 1-5 0,-3 2-1 16,3 3 0-16,0 5-8 0,-3-3 0 0,0 4-10 0,-3-1 10 15,3 2-14-15,-3 1 3 0,0 3 1 0,0-4 0 16,3-2 10-16,-3-2 0 0,0-3 0 0,3-3 0 15,0-3 0-15,0-2-8 0,0-3 8 0,0-5 0 32,0-8-27-32,0 0 0 0,0 0 0 0,6 0 0 0,0-5-91 0,3-5-18 0,-6-4-4 15,3-2-556-15,-1 1-110 0</inkml:trace>
  <inkml:trace contextRef="#ctx0" brushRef="#br1" timeOffset="51026.62">14045 13467 1900 0,'-21'16'84'0,"13"-5"18"0,-4-1-82 0,3 1-20 15,0 0 0-15,6-6 0 0,-3 0 88 0,3-2 14 16,0-1 2-16,3-2 1 0,0 0-87 0,6-5-18 16,3-3 0-16,3 0 0 0,0-2-8 0,2-1 8 15,7-2 0-15,0-3-9 0,0 3 9 0,3 2-10 16,3-2 10-16,-4 2-10 0,1 1 26 0,3 2 6 15,0-3 1-15,0 3 0 0,2 3 9 0,1 2 1 16,0-5 1-16,0 3 0 0,2 0-13 0,-2 2-2 0,-3-2-1 0,0 0 0 16,-1 2-18-16,1 0 0 15,-3 1 0-15,-3-1 0 16,-3 0-23-16,0-2-8 0,-1 2-1 0,-2-2-1 16,0 0-175-16,-3 0-36 0</inkml:trace>
  <inkml:trace contextRef="#ctx0" brushRef="#br1" timeOffset="51985.64">15581 12920 806 0,'0'0'72'0,"0"0"-58"0,0 0-14 0,0 0 0 0,0 0 295 0,0 0 56 0,0 0 11 0,-3 5 2 16,-3 0-234-16,6-5-47 0,0 0-10 0,0 0-1 15,-6 8-57-15,3 3-15 0,0-6 0 0,3 3 0 16,-3 3 0-16,6 2 0 0,0 0 0 0,0 6 0 16,-3-1 19-16,6 3 11 0,-3 6 2 0,3 2 1 15,0 3-19-15,0 5-4 0,3-3-1 0,-3 6 0 16,0 2-9-16,0 3 0 0,-3 3 0 0,3 4-11 15,-3 1 11-15,0 0 14 0,-3 0-3 0,0-2-1 16,0-7-2-16,0 1 0 0,0-7 0 0,0-4 0 16,-3 0-8-16,3-7 0 0,0-3 0 0,3-6 0 15,-3-7 0-15,3-3 0 0,-3-3 0 0,0-5 0 16,3-8-31-16,3-3 2 0,-3-7 0 0,3-6 0 16,0-5-13-16,2-3-2 0,-2-5-1 0,3 3 0 15,0-3-6-15,3-3-1 0,0 0 0 0,0 1 0 0,0 4 36 0,0 1 6 16,3 2 2-16,0 3 0 0,-1 5 18 0,1 3 4 15,-6 0 1-15,0 2 0 0,3 6 25 0,0 3 6 16,0 2 1-16,0 2 0 0,0 6 6 0,0 0 2 16,0 3 0-16,-1 2 0 0,4 6-22 0,-3-1-4 0,0 6-1 15,0 3 0-15,0 2-9 0,0 0-3 16,0 3 0-16,3 2 0 0,-3 4 0 0,-1-1 0 16,4 0 0-16,0 0 0 0,0 3 4 0,0-6 0 0,6 3 0 15,-3-5 0-15,3 2 1 0,-4-4 1 16,4-4 0-16,0-5 0 0,-3 1 0 0,0-4 0 15,3-5 0-15,-1-2 0 0,1-3-22 0,-3-3 0 16,0-5 0-16,3 1 0 0,-6-4 0 0,3-5-20 0,-6 0 4 0,2-2 1 16,-5-3 3-16,0-3 1 0,-3-3 0 0,0-2 0 15,0 0 11-15,-3 0-8 0,-3-3 8 0,0-2-8 16,0 2 8-16,0 0 8 0,0 1-8 0,0-1 11 16,-3 0 12-16,3 0 2 0,0 3 1 0,0-3 0 15,3 1-38-15,-3-1-7 0,0 3-1 0,0 0-1 16,0 2 5-16,0 3 0 0,0 1 1 0,0 1 0 15,0 4-19-15,0 2-4 0,-3 0-1 16,0 3 0-16,0 2-60 0,-3 3-12 0,0 3-2 0,3 3-1 16,-3-1-90-16,3 6-19 0</inkml:trace>
  <inkml:trace contextRef="#ctx0" brushRef="#br1" timeOffset="53540.68">16680 13809 1450 0,'0'0'64'0,"0"0"14"0,0 0-62 0,-6 0-16 15,0 0 0-15,0 0 0 0,6 0 86 0,0 0 14 16,-6-6 4-16,3 4 0 0,-3-1-55 0,3 0-10 16,3 3-3-16,-6-2 0 0,0-1 16 0,6 3 4 15,0 0 0-15,0 0 0 0,0 0 26 0,0 0 6 16,0 0 0-16,0 0 1 0,0 0-39 0,0 0-8 16,0 0-2-16,3 8 0 0,6-3-8 0,-3 3-3 0,0 0 0 15,0 0 0-15,3 3-8 0,-3-3-1 16,0 0-1-16,-1 2 0 0,1 1-19 0,3-1 0 15,0 1 0-15,0 2 0 0,-6 0 0 0,3 3-12 16,6 0 0-16,-3 0 0 0,-3 3-9 0,0-4-2 0,3 4 0 0,0-1 0 16,0 1-1-16,-6-3-1 0,-3 0 0 0,6-3 0 15,3-2 25-15,-4-1 0 0,-2-5 0 0,0 1 0 16,6-1 0-16,-3-2 9 0,-6-3 0 0,0 0 0 16,0 0-9-16,6-11-9 0,3 0 9 0,-3-2-13 15,-6-3 3-15,6-2 1 0,6-1 0 0,-3-2 0 16,-6 3 9-16,0-4-10 0,3 1 10 0,3 0-10 15,0 0 10-15,-6 0 0 0,3 2 0 0,-3 3-8 16,6 1 8-16,-4-1 0 0,-5 0 0 0,3 5 8 16,3 1 4-16,-3-1 0 0,-6 3 1 0,0 0 0 15,3 0 0-15,0 0 0 0,0 3 0 0,0 5 0 16,-6-5-13-16,6 5 0 0,6-3-9 0,-6 3 9 16,0 0-92-1,0 0-13-15,0 0-3 0,0 0-602 0,0 0-121 0</inkml:trace>
  <inkml:trace contextRef="#ctx0" brushRef="#br1" timeOffset="54404.39">17168 13631 1209 0,'6'6'108'0,"-6"-6"-87"0,-6 8-21 0,3-3 0 16,3 3 192-16,0 0 35 15,0-8 6-15,0 0 2 0,-3 5-146 0,3 3-29 16,6-3-5-16,0 1-2 0,-6 1-53 0,-3 1 0 16,3-2 0-16,3 2-8 0,0 2 8 0,-3 3 9 0,-3 3-1 0,3 3-8 15,3-1 28-15,-3 1-2 0,-6 2 0 0,3 3 0 16,3 2 15-16,-3 1 3 0,0-1 1 0,0 1 0 16,-3 2-14-16,3-3-3 0,0-2-1 0,0 0 0 15,-6-3-15-15,0-2-2 0,9-1-1 0,-3-5 0 16,-3 1-9-16,3-6 0 0,3-8 0 0,0 0-11 15,0 0-13-15,0 0-2 16,3-8-1-16,6-3 0 16,0-2-7-16,0-6-2 0,-3-2 0 0,3 0 0 0,9-8 4 0,-6 0 0 0,-7-3 0 0,4 3 0 15,3 0-15-15,6 2-2 16,-3 3-1-16,-3 3 0 0,-3 3 2 16,3 2 0-16,6 0 0 0,-6 3 0 0,-4 5 59 0,4 0 12 0,6 3 2 0,-6 5 1 0,0 0 13 0,0 5 2 15,-3 0 1-15,3 3 0 16,0 0 14-16,0 5 4 0,-6 3 0 0,3 0 0 15,5 3-20-15,-5-1-3 0,-6 3-1 0,3 0 0 16,0 6-17-16,0-1-4 0,0-2-1 0,-3 3 0 0,-3-4 21 0,0 1 4 16,6-3 1-16,0 1 0 0,-6-7-31 0,0 1-9 15,3-5 0-15,3 0 0 16,-3-6-70-16,-3-5-21 0,9-3-4 0,3-5-653 16,3-5-130-16</inkml:trace>
  <inkml:trace contextRef="#ctx0" brushRef="#br1" timeOffset="55302.1">18105 13163 1555 0,'0'0'138'0,"0"0"-110"0,0 0-28 0,0 0 0 16,0 0 165-16,0 0 28 0,0 0 6 0,3 5 1 15,-3-5-116-15,6 3-22 0,0 2-5 0,-6-5-1 16,3 3-42-16,0 2-14 0,0-2 8 0,3 2-8 16,3 3 0-16,-3 0-16 0,0 3 4 0,0-1 0 15,3 1 25-15,0 5 6 0,0 0 1 0,0-1 0 16,0 4-4-16,2 2-1 0,-2 3 0 0,0 0 0 16,3 2-15-16,-3 3 0 0,3 0 0 0,-3 3 0 0,0 0 0 15,-3 2 0-15,6-2 0 0,-3 0 0 16,-3 0 0-16,3-3 0 0,-3-3 0 0,-1-5 0 0,1 3 0 0,0-5 0 15,0-4 0-15,0-1 9 16,0-6-1-16,-3 0 0 0,3-3 0 0,-6-5 0 0,6-3-8 0,0-5 0 16,0-2 9-16,0-6-9 0,3-3 0 0,0-5 0 15,-3-2 0-15,3-3 0 0,-3-5 0 0,3 2 0 16,-3-5 0-16,-1 2-8 0,1 1 8 0,0 2 0 16,3 0 0-16,-3 1 0 0,0 2 16 0,0-1 3 15,6 4 0-15,-6 0 0 0,0-1-3 0,3 3-1 16,0-2 0-16,3 2 0 0,-3 5-5 0,0-2-1 15,3 3 0-15,-4 2 0 0,4 0-9 0,0 3 0 0,-3-3 0 0,0 3 0 16,3-1 0-16,-3 4 0 16,-3 5 0-16,0-3 0 0,0 2-8 0,-6 6-4 15,0 0-1-15,0 0 0 16,0 0-18-16,0 0-3 0,0 0-1 0,3 8 0 0,0 3 12 0,-3-11 3 16,0 0 0-16,3 5 0 15,0 6-97-15,-3-11-19 0,0 0-4 0,0 0-838 0</inkml:trace>
  <inkml:trace contextRef="#ctx0" brushRef="#br1" timeOffset="55672.4">18010 12835 345 0,'0'0'31'0,"9"0"-31"16,-9 0 0-16,15-3 0 0,-3 1 362 0,6 2 66 15,-1-3 14-15,1 0 2 0,-3 1-272 0,6-4-54 16,0 4-11-16,0-1-3 0,0 0-46 0,2-2-10 15,1 3-1-15,3-4-1 0,-3 1-30 0,0 0-7 16,-4-1-1-16,4 1 0 0,3 0-8 0,-3 0 0 16,-3-1 0-16,5 4 0 0,-2-1 0 0,-3 0-11 0,-3 1 3 0,-3 2 0 31,0 0-24-31,0 0-4 0,0 0 0 0,-4 0-1 16,-2 5-15-16,0-5-2 0,-3 3-1 0,-6-3 0 15,0 0-120-15,0 0-24 0,0 0-5 0,0 0 0 0</inkml:trace>
  <inkml:trace contextRef="#ctx0" brushRef="#br1" timeOffset="55925.94">18403 12589 1497 0,'0'24'133'0,"0"-11"-106"0,-3 3-27 0,6-3 0 15,0-2 318-15,3 2 58 0,0 0 12 0,6 0 3 16,-3-5-297-16,6-2-59 0,2 4-12 0,1-2-3 15,3-5-39-15,0 2-8 0,0-5-1 0,0 3-1 16,5 2-11-16,1-2-3 0,0 2 0 0,3 0 0 16,-3 3 9-16,-1 3 2 0,-2-3 0 0,0 2 0 0,0-2 32 0,-3 3 0 15,-1-3 12-15,-2 2-3 0,0 1-9 0,-6-1 0 16,3 4 0-16,-6-4 0 16,-3 1-27-16,0 2-7 0,-6 0-2 0,-3 0 0 15,-6 1-165-15,0 2-34 0</inkml:trace>
  <inkml:trace contextRef="#ctx0" brushRef="#br1" timeOffset="57022.34">13292 12044 1612 0,'-12'2'144'0,"3"1"-116"0,0 0-28 0,1-1 0 15,-4-2 131-15,3 0 20 0,0 0 4 16,3-2 1-16,-3 2-83 0,0-3-16 0,-3 3-3 0,3 0-1 15,3 0-45-15,-3 0-8 0,0 3 0 0,0-1-8 16,3 4 8-16,0-1-12 0,-2 0 12 0,2 6-12 16,-3 5 12-16,0 0 0 0,0 2-9 0,3 3 9 15,-3 6 0-15,3 2 12 0,0 5-2 0,3 6 0 16,3 2-1-16,0 9 0 0,3-1 0 0,0 8 0 16,3 0 5-16,0 3 1 0,3 3 0 0,0 4 0 15,-3 4 1-15,3 5 1 0,3 2 0 0,-1 0 0 16,7 3-1-16,0 0-1 0,0 3 0 0,6-3 0 15,0 0 8-15,2-3 1 0,1-4 1 0,6-4 0 16,0-2 1-16,5-6 0 0,4-5 0 0,3-5 0 16,5-5-6-16,4-8-2 0,-1-3 0 0,4-8 0 0,6-8-18 15,2-5 0-15,0-8 0 0,4-6 0 16,5-4-136-16,-2-9-27 0,-1-5-5 0</inkml:trace>
  <inkml:trace contextRef="#ctx0" brushRef="#br1" timeOffset="58275.61">25279 9901 2368 0,'0'0'52'0,"0"0"12"0,0 0 1 0,9 5 1 0,-6 0-53 0,6 1-13 0,-3-4 0 0,0 4 0 16,2-1 36-16,1 0 4 0,-6 0 0 0,6 1 1 16,0 4-41-16,3 1 0 15,-6-1-11-15,-3 4 3 0,-3 2-12 0,9 2-1 0,-9 1-1 0,0 2 0 16,0 0 12-16,0 5 10 0,-3 3-13 0,-3-2 5 15,6 5 8-15,-9-1 0 0,9 6 0 0,0 1 0 16,-3 1 0-16,3 1 11 0,0 2-11 0,3 1 12 16,-3-1-12-16,0 3 0 0,6 0 0 0,-3 2 0 15,6 1 0-15,-6 2 0 16,6 3 0-16,0 3 0 0,-9-1 0 0,6-2 0 0,-6 3 0 0,0-1 0 16,0 6-16-16,-6 0 5 0,3 0 1 0,-3 0 0 15,-6 0 10-15,3 0-10 0,-6-1 10 0,0 4-10 16,3-1 10-16,-5 4 0 0,5-1 0 0,-6-5 8 15,6 2 3-15,-3-2 1 0,0 2 0 0,6 1 0 16,-3 2 20-16,3-2 4 0,3-4 0 0,0-1 1 16,-2 2-9-16,-1-1-3 0,6 4 0 0,-6-3 0 0,6-3 2 0,-3-3 0 15,-6 1 0-15,3-3 0 0,6 0-6 0,-6-3-1 16,-3 3 0-16,0-5 0 0,-3 2 19 0,3-5 3 16,-5 3 1-16,-4-6 0 0,0 0-25 0,0-2-5 15,-9 2-1-15,1-2 0 0,5 0 2 16,-6-1 0-16,0 1 0 0,0-3 0 0,-8 0-3 0,5 0-1 15,-6-2 0-15,4-4 0 0,-10 1-10 0,3 2 10 16,-8-4-10-16,-1-4 10 0,0-2-22 16,-8 0-5-16,2-1-1 0,-8-4 0 15,5-3-82-15,-8-3-17 0,-7 0-3 0,13-2-1 16,-1-1-101-16,4 1-20 0,-45 0-4 0,26-6-1 0</inkml:trace>
  <inkml:trace contextRef="#ctx0" brushRef="#br1" timeOffset="59787.6">15855 14264 864 0,'0'0'76'0,"0"0"-60"0,0 0-16 0,0 0 0 16,3 2 160-16,0 1 30 16,-3-3 6-16,9 0 0 0,0-3-142 0,0 3-29 0,0-2-5 15,0-1-2-15,-3 0-18 0,3 3 0 0,-1 0-8 0,1 3 8 16,-3 0 10-16,3-1 8 0,0-2 2 0,0 6 0 16,-3-4 44-16,3 4 8 0,3 2 3 0,3-3 0 15,-3 3 1-15,3-3 0 0,-1 3 0 0,4-3 0 16,3 3-31-16,0-3-5 0,3 3-2 0,3-2 0 15,5 2-22-15,4-3-4 0,0 0 0 0,5-2-1 16,4 0-11-16,3-3 0 0,-7 0 0 0,13 0 0 16,5 0 0-16,-2 0 0 0,-3 0 0 0,8-3 0 15,4 0 0-15,-1-2 0 0,1 2 0 0,-1 1 0 16,1-4 0-16,8 1 0 0,3 2 0 0,1-2 0 16,-7 0 0-16,10 0 0 0,5 2 0 0,3 0 0 15,-3 1 0-15,-2 2 15 0,2 0-4 0,-2 2-1 16,-1 4 4-16,-6-4 1 0,-2 1 0 0,-1-3 0 15,-2 2 9-15,-4-4 3 0,0 2 0 0,-2-5 0 16,-1-3 9-16,-2 2 3 0,-10-2 0 0,4-2 0 0,-3-3-26 0,-7 2-5 16,-2 0 0-16,0 1-8 15,-4-1 0-15,-5 1 0 0,-3 2 0 0,-7 0-12 16,-5 2-27-16,-6 1-5 0,-3 5 0 0,-6-2-1 16,-6 2-34-16,0 0-6 0,-6 0-2 0,-3 2-972 0</inkml:trace>
  <inkml:trace contextRef="#ctx0" brushRef="#br1" timeOffset="62294.95">6598 7776 1087 0,'18'-5'48'0,"-6"2"10"0,6 3-46 0,5-2-12 0,7-4 0 0,3 1 0 16,3 2 95-16,2-2 17 16,1 0 3-16,3-1 1 0,2 1-44 0,-2-3-9 0,6 0-2 0,-1 0 0 15,4-2-26-15,-4-1-6 0,-8 1-1 0,3-4 0 16,-1 1-15-16,-5 0-3 0,-3 2-1 0,-3 1 0 16,-4-1-9-16,-2 6-17 0,0-3 4 0,-3 3-531 15,-9-1-105-15</inkml:trace>
  <inkml:trace contextRef="#ctx0" brushRef="#br1" timeOffset="63796.52">6902 10454 230 0,'23'5'10'0,"-14"-2"2"0,6 2-12 0,-3-2 0 15,6-1 0-15,3 1 0 0,3 0 296 0,2-3 57 16,-2-3 11-16,6 0 3 0,9-2-227 0,-7-3-46 15,-2-3-9-15,3-2-1 0,3 0-31 0,-1-6-5 16,-2-2-2-16,0 0 0 0,-3 0-26 0,2-3-6 16,4 0-1-16,-6 0 0 0,-6 1-13 0,5-1 11 15,4-3-11-15,0 4 10 0,-3 1-10 0,-1-4 0 16,1 0 0-16,0-4 8 0,3 1-8 0,-4-2 0 16,-5 1 0-16,3-4 0 0,9 2 0 0,-9 1 0 15,-7-1 0-15,1 0-11 0,9 0 11 0,-3 1 0 0,-3 1 0 16,-10-1 0-16,-2-4-9 0,3 1 9 15,0 2-10-15,-3 0 10 0,-9-5 0 0,3 3 0 16,3 0 0-16,-3 2 0 0,-6 3-12 0,-3 0 12 16,0 5-13-16,0-3 5 0,0 9 8 0,-3-1 0 0,-3 3 0 0,3 1 0 15,3 1 0-15,-6 4 8 0,-9 2 0 0,6 0 0 32,6 0-28-32,-5 3-6 0,-1 2-1 0,0 0 0 0,0 1-92 15,6 2-18-15,-3 2-4 0,3 1-586 0</inkml:trace>
  <inkml:trace contextRef="#ctx0" brushRef="#br1" timeOffset="63994.04">7937 9229 806 0,'0'0'72'0,"0"0"-58"15,0 0-14-15,0 0 0 0,0 0 175 0,0 0 32 16,0 0 6-16,0 0 2 16,-3-6-129-16,3 4-26 0,9-6-4 0,-3 3-2 0,3-3-42 0,3-3-12 15,3 0 0-15,6 1 8 0,-3-1-20 0,3 1-3 16,-7 2-1-16,7-3 0 15,3 1-34-15,-6 4-7 0,-6 6-2 0,3 3 0 16,3 0-25-16,-7 4-6 0,-2 7-1 0,-6 2 0 16,-3-1 11-16,0 7 1 0,0 1 1 0,-3-1-226 15,-6 1-46-15</inkml:trace>
  <inkml:trace contextRef="#ctx0" brushRef="#br1" timeOffset="64546.41">6824 10718 1324 0,'-9'6'118'15,"3"-1"-94"-15,0 3-24 0,3 0 0 16,3 0 0-16,9 0 9 0,0-3-9 0,6-2 0 16,0 2 12-16,6-3-12 0,6 1 12 0,2-3-12 15,4-3 0-15,6 1 0 0,2-1-15 0,1 1 5 16,3 2 10-16,2-3 0 0,4 3 0 0,-3 0 8 0,-4 3-8 16,4-1-10-16,8 3 10 0,-2 3-13 0,-6 0 13 0,8 0 0 15,7 3 12-15,-1-1-12 0,7-2 20 0,-4-2-4 16,1 2 0-16,8-3 0 0,9-2-5 0,-2-3-2 15,-1-3 0-15,6-2 0 0,1-1-9 0,-1-7 0 16,3-3 0-16,1-5 0 0,-1-3 0 0,3-2 12 16,4-1-12-16,-4-4 12 0,0-4-12 0,3 3 8 15,4-7-8-15,-7-1 8 0,-3-5 18 0,3 0 3 16,-2-5 1-16,2 2 0 0,-3-5 41 0,-2 3 8 16,2-6 1-16,-6-2 1 0,7 0-15 15,-7 0-3-15,0-3-1 0,-2 3 0 0,-7 0-22 0,0-1-4 16,-2 4 0-16,-7-1-1 0,-2 1-11 0,-7 2-1 15,-5 2-1-15,-6 4 0 0,-4-1-5 0,-5 3-1 16,-3 0 0-16,-6 3 0 0,-4 0-5 0,-5 2-2 16,-3 0 0-16,-3 1 0 0,-3 2-9 0,-3 5 10 0,-3 0-10 15,-3 6 10-15,-3-4-20 0,0 12-4 0,0-1-1 0,0 6 0 32,-6 3-29-32,3 2-5 0,3 2-2 0,0 6 0 0,-3 0-80 15,6 0-16-15,-9 8-3 0,3 0-658 0</inkml:trace>
  <inkml:trace contextRef="#ctx0" brushRef="#br1" timeOffset="64799.1">10851 8972 921 0,'0'0'82'0,"-9"0"-66"15,1-5-16-15,-1 2 0 0,9 3 263 16,-6-3 49-16,0-2 9 0,6 5 3 15,0 0-224-15,0 0-45 0,0 0-9 0,6-2-2 16,0-4-34-16,3 4-10 0,-1 2 0 0,4 2 0 16,0 1-42-16,6 0-13 0,-3 4-2 0,3 1-1 15,3 3 21-15,-3-3 4 0,-1 2 1 0,4 1 0 0,-3 0 12 0,0 2 2 16,-3-3 1-16,3 1 0 16,-6 0-23-16,0-1-5 0,-1 3-1 0,-2 1 0 15,-3-1-101-15,-3 3-20 0,0-3-4 0</inkml:trace>
  <inkml:trace contextRef="#ctx0" brushRef="#br1" timeOffset="65376.06">7643 10591 2055 0,'-18'0'45'0,"18"0"10"0,0 0 1 0,-6 0 2 0,-3-2-46 0,9 2-12 16,12-3 0-16,0-2 0 0,-6-1 16 0,6 4 2 15,14-4 0-15,4 4 0 0,0 2-31 0,3 0-7 16,5 2 0-16,7 4-1 0,12-1 8 0,-1 3 1 15,4 0 1-15,-1 3 0 0,7 2 11 0,2 5-10 16,-2 1 10-16,5 2-10 0,1 0 52 0,2 6 10 16,0 2 3-16,1 2 0 15,2 1-102-15,6 3-20 0,1-4-4 16,2 1-1-16,0 0 58 0,4-6 14 0,-1 1 0 0,3-3 0 0,1-3 0 0,-1-5 13 16,3-3-2-16,0-3-1 0,1 1 13 15,2-6 2-15,3-5 1 0,0 0 0 0,3-2-26 0,4-6 0 16,-1-3 0-16,3-2 0 0,0-3 0 0,3-3-16 15,-3-4 3-15,0-6 0 0,1-3 13 0,-1-5 0 16,-3-3-10-16,3-2 10 0,3-1 0 0,-3-2 15 16,-3 0-3-16,1-5 0 0,-1-3 13 0,-3 0 3 0,-3-5 0 0,0 0 0 15,-3 0 2-15,1 0 1 0,-1-3 0 0,-6 0 0 16,-5 0-31-16,-4 3-10 0,-3-3 0 0,-2 5 0 16,-7 3 10-16,-2 3 8 0,-10 3-8 0,-2 2 11 15,-4 2-11-15,-5 1 0 0,-4 2 0 0,-5 3 0 16,-3 0 0-16,-6 3 0 0,-4 2 12 0,-5 0-4 31,0 0-33-31,-3 3-7 0,-6-2-2 0,-3 2 0 0,-3-1 3 0,-3 1 1 16,-3 0 0-16,-6 0 0 15,0 0-176-15,0 5-35 0,-6-10-7 0,-3 7-2 0</inkml:trace>
  <inkml:trace contextRef="#ctx0" brushRef="#br1" timeOffset="65614.08">13111 9305 2268 0,'0'0'100'0,"0"0"21"0,0 0-97 0,6-5-24 16,0 0 0-16,5-3 0 0,7 0 56 0,3-3 7 16,0 3 1-16,3-5 0 0,3 0-56 0,-4 0-8 15,1 2-8-15,0 1 8 16,-3-1-53-16,3 6-4 0,-1 2-1 0,-2 0 0 15,0 3-30-15,0 6-5 0,-3 4-2 0,0 4 0 16,-3 1 10-16,-4 4 1 0,-2 5 1 0,-3 0 0 16,0 2 15-16,-3 3 2 0,0 3 1 0,-6 0 0 0</inkml:trace>
  <inkml:trace contextRef="#ctx0" brushRef="#br1" timeOffset="66179.16">9199 10938 1843 0,'18'-3'81'0,"-6"3"18"0,6 0-79 0,6-2-20 15,3 2 0-15,8 0 0 0,7 2 62 0,6 1 9 16,2 0 1-16,7 2 1 0,-1 0-55 0,10 3-18 16,2 3 10-16,4 2-10 15,5 3-28-15,-2 5-12 0,5 0-1 0,6 6-1 16,7-4-42-16,-1 4-9 0,6-1-2 0,0 1 0 15,9-1 8-15,1-5 2 0,2-2 0 0,3-3 0 0,3 0 49 0,-3-8 9 16,6-1 3-16,3-4 0 0,3-6 32 0,3-2 6 16,-3-3 2-16,6-5 0 0,6 0 48 0,0-6 9 0,0-2 3 15,3 0 0-15,3-8-26 0,0 2-5 0,5-7-1 0,-2-3 0 16,-9 0-14-16,6-5-3 0,-3-3-1 0,0-3 0 16,3 0 3-16,-3 1 1 0,-1-4 0 0,-2 4 0 15,3-3-4-15,-6 2-1 0,-3 0 0 0,-3 1 0 16,-3 2 3-16,-3 0 0 0,-3 2 0 0,-6 6 0 15,1 0 2-15,-7 0 1 0,-3 3 0 0,-6-1 0 16,-3 1-3-16,-2-3 0 0,-7 0 0 0,-3-3 0 16,-5 6-14-16,-1-3-3 0,3-5-1 0,-8 2 0 15,-4 3-21-15,-8-3-4 0,-10 0-1 16,-2 1 0-16,-6 2-32 16,-7-3-8-16,-5 6 0 0,-9-1-1 0,-6 1-18 15,-9 2-3-15,0 0-1 0,-6 1 0 16,-12 1-81-16,-3 4-16 0,3 2-3 0</inkml:trace>
  <inkml:trace contextRef="#ctx0" brushRef="#br1" timeOffset="66378.57">16072 9406 2286 0,'0'0'101'0,"0"0"21"0,0 0-98 0,9 0-24 0,3 0 0 0,6 0 0 15,0-3 13-15,6 1-2 16,5-1-1-16,7-2 0 0,0-1-25 0,6-2-5 0,2 1 0 16,1 1-1-1,0 1-165-15,2 2-33 0,4 1-6 0,-4 2-547 0</inkml:trace>
  <inkml:trace contextRef="#ctx0" brushRef="#br1" timeOffset="70218.89">15429 15592 2026 0,'0'0'90'0,"0"0"18"0,0 0-86 0,0 0-22 15,0 0 0-15,0 0 0 0,0-5 65 0,0-3 9 16,-6 0 2-16,3 0 0 0,0 3-42 0,-2-3-8 16,-1 0-2-16,-3-3 0 0,3 6-9 0,0-3-3 0,-3 3 0 0,-3-3 0 15,-3 2-4-15,0 1 0 0,0 2-8 0,0 1 12 16,0 2 2-16,-2 2 0 15,-1 1 0-15,3 2 0 0,-3 1-14 0,0 2 0 16,3 2 0-16,-3-2-10 0,7 5 10 0,-1 3 12 0,-3 0-2 16,6 0-1-16,0 0 0 0,3 2 0 15,0 3 0-15,3 1 0 0,3-1-9 0,3 0 8 16,-3 3-8-16,6 0 8 0,0 2-8 0,3 1 0 16,0-1 0-16,0 6 0 0,3-1 0 0,-1 1-9 0,4 5 9 0,0 0 0 15,0 11 0-15,-3-3 0 0,3 0 0 0,0 3 0 16,3 2 0-16,-3 0 0 0,-1-2 0 0,4 7 0 15,0 1 0-15,0-3 11 0,-6 2 0 0,3-2 0 16,0 5 8-16,3-2 1 0,-7-6 1 0,4 8 0 16,-3-5 0-16,-3 6 0 0,0-1 0 0,0 0 0 15,-3-2-21-15,-3-1 0 0,3 3-10 0,-6-2 10 0,0 2 0 0,-6 0 0 16,3 1 8-16,-3-1-8 0,3-5 8 0,-6-3-8 16,3-2 0-16,0-3 9 0,6-6 7 0,-3-2 2 15,0-2 0-15,3-9 0 16,3 1-18-16,-3-1 0 0,3-7 0 0,0 2 0 0,3-3-13 0,0 1-7 15,0-6 0-15,0 0-1 0,0 0 9 16,3 1 3-16,-3-1 0 0,0-5 0 0,0 5-9 16,0-2-2-16,0-3 0 0,0 2 0 0,-3-7 20 15,-3 7 9-15,3-7-1 0,0 2 0 0,-3-5 2 0,5 0 0 16,-2 6 0-16,-3-6 0 0,6 2-10 0,0-2 0 16,3 0 0-16,0 0 0 0,0 6 0 0,6-6 0 15,-3 0 0-15,0 0 0 0,6 0 0 0,3 0-11 16,-1 0 11-16,7 0-8 0,0 0-4 0,0 0 0 15,-3 0 0-15,2 0 0 16,1-6-71-16,0 4-14 0,6 2-3 0</inkml:trace>
  <inkml:trace contextRef="#ctx0" brushRef="#br1" timeOffset="70867.92">15915 15727 748 0,'0'0'67'0,"0"0"-54"0,-3-3-13 0,3-2 0 0,-3-3 101 0,3 0 18 0,0 0 3 0,3-2 1 15,-3 2-51-15,6 0-9 0,-1-3-3 0,1 0 0 16,3 4-4-16,0-4 0 0,0 3-1 0,3 0 0 15,3 3 14-15,0-3 3 0,0 3 1 0,0-1 0 16,6 4-15-16,-4-1-3 0,4 0-1 0,0 3 0 16,0 0-34-16,3 0-6 0,-1 3-2 0,1 2 0 15,0 3-12-15,0-3 0 0,-3 6 0 0,0 0-10 16,-4 5 29-16,1-1 5 0,-6 4 2 0,0-1 0 16,-3 4-88-16,0-1-18 0,-6 3-3 0,0-1-1 15,-3 1 132-15,-6 0 25 0,3 2 6 0,-6 1 1 16,-3-1-93-16,-3 1-19 0,0-1-3 0,1 1-1 0,-1-3 36 15,-3-3 19-15,0 0-3 0,0-3 0 0,0-4-16 16,3-1 0-16,0-3 0 0,1-2 0 16,-1-2-163-16,3-6-29 0</inkml:trace>
  <inkml:trace contextRef="#ctx0" brushRef="#br1" timeOffset="71135.55">16418 15563 2718 0,'-18'32'120'0,"12"-17"25"0,-6 4-116 0,3-1-29 0,-3 1 0 0,6-3 0 16,3 2 28-16,0-4 0 0,0-4 0 0,6 3 0 31,0-2-96-31,3 0-19 0,0-1-4 0,3 1-1 15,3-1 2-15,-3 1 0 0,3 0 0 0,-3-1 0 0,3 6 58 0,2-3 11 0,1 0 2 0,0 1 1 16,-3-1 18-16,3 0 0 0,3-2 0 0,-3-3 0 16,0 5 0-16,2-8 0 0,4 0 0 0,3-2 0 31,0-6-90-31,3-2-24 0,-3-5-5 0,5-4-698 0</inkml:trace>
  <inkml:trace contextRef="#ctx0" brushRef="#br1" timeOffset="71409.69">16950 15753 1728 0,'-26'19'153'0,"17"-9"-122"16,6 1-31-16,-3 2 0 0,0-7 150 0,0 7 24 15,3-5 5-15,3-3 1 0,0-5-120 0,0 11-23 16,-3-4-5-16,6 1 0 15,3 0-56-15,-3 3-10 0,-3-3-2 0,6 5-1 0,3-2 37 0,-3 2 16 0,-3 3 0 16,3 2-1-16,0-2 17 0,2 3 4 16,-2 5 1-16,0-3 0 0,-3 3-16 0,3-3-3 15,6 2-1-15,-3-1 0 0,-3 1 3 0,0-1 0 16,6-9 0-16,0 0 0 16,-3 0-47-16,0-7-9 0,3-4-1 0,0-4-733 0,-1-6-146 0</inkml:trace>
  <inkml:trace contextRef="#ctx0" brushRef="#br1" timeOffset="71626.81">16742 16110 1785 0,'-9'27'79'0,"3"-14"17"16,-6-5-77-16,6 5-19 0,6-13 0 0,0 0 0 15,0 0 132-15,6-2 24 0,9-9 4 0,6-5 0 16,6-8-203 0,3 1-41-16,2-4-8 0,1-7-1 0,6 5-42 0,-1-3-8 0,-5 0-1 0,3-2-1 15,6 2-31-15,-4-5-5 0</inkml:trace>
  <inkml:trace contextRef="#ctx0" brushRef="#br1" timeOffset="72267.52">16340 17306 172 0,'0'0'16'0,"0"0"-16"15,0 0 0-15,0 0 0 0,0 0 361 0,0 0 70 16,0 0 13-16,0 0 4 0,6-2-295 0,0-1-58 0,-3 0-12 15,0-2-3-15,6 5-14 0,-3-5-3 16,3 2-1-16,0-2 0 0,3 5-8 0,0-5-2 0,3 2 0 0,-1-2 0 16,4-1-34-16,0 6-7 15,3-8-2-15,0 8 0 0,0 0-17 0,2 0-4 16,1 0-1-16,3 0 0 16,-6 0-35-16,3 6-6 0,2-4-2 0,1 9 0 15,-3-3-2-15,-3 5-1 0,0 0 0 0,0-2 0 16,-1 2 17-16,-5 3 3 0,-6-3 1 0,0 6 0 15,0-1 2-15,-3 4 0 0,-6-4 0 0,-6 3 0 16,0 3-2-16,0-3 0 0,-3 3 0 0,-3 2 0 0,-6-4 20 0,4 4 4 0,5-5 1 0,-9-2 0 16,-6 5 13-16,3-9 0 0,6-1 0 0,3-4 10 15,-3-4-10-15,7-4 0 0,-4-2 0 0,6-2-478 16,3-4-98-16</inkml:trace>
  <inkml:trace contextRef="#ctx0" brushRef="#br1" timeOffset="72734.67">16397 16986 403 0,'0'0'36'0,"0"0"-36"0,0 0 0 0,0 0 0 15,0 0 315-15,0 0 56 0,9 8 11 0,0-3 2 16,0 3-198-16,2-2-40 0,1 2-8 0,3-3-2 15,-3 6-44-15,6-4-10 0,0 1-2 0,0 6 0 16,-3-4-29-16,5 3-7 0,4 1 0 16,0-1-1-16,-3 3-22 0,6 0-4 0,2 0-1 0,-2 7 0 15,-3-1-6-15,0-4-2 0,0 3 0 0,0-2 0 16,2 5-8-16,-5-3 10 0,-6-3-10 0,3 3 10 16,3-2-10-16,-9-1 12 0,0-2-12 0,-1 5 12 15,1-5-12-15,0 0 0 0,-6-5 0 0,-3 2-11 16,0-5-1-16,0 3 0 0,6-9 0 0,-9-2 0 15,0 0-21-15,0 0-5 0,6-2-1 0,-3-4 0 16,-3-2-29-16,0-2-7 0,3-3-1 0,-3-6-663 16,0 3-133-16</inkml:trace>
  <inkml:trace contextRef="#ctx0" brushRef="#br1" timeOffset="72985.27">17105 16870 2016 0,'-21'32'89'0,"12"-19"19"0,0 11-87 0,1-3-21 15,2 3 0-15,-3 2 0 0,-3 3 220 0,3-2 40 16,9-4 8-16,-6-1 2 0,0-4-202 0,0 3-40 16,6-2-8-16,0-1-1 0,-3-2-19 0,-3 3 8 0,3-1-8 0,3-5 0 15,-3 9 8-15,0-4-8 0,-3 1 0 0,0 2 0 16,6 3 0-16,-3-8-12 0,-6 2 1 0,3 3 1 15,3-5 10-15,0-3-8 0,0-5 8 0,0 6-8 32,3-14-88-32,0 0-16 0,0 0-4 0,0 0-708 0,3-14-140 0</inkml:trace>
  <inkml:trace contextRef="#ctx0" brushRef="#br1" timeOffset="73787.47">17007 14893 1382 0,'0'0'123'0,"0"0"-99"0,0 0-24 0,9 0 0 16,3-2 251-16,3-4 45 0,0-1 8 0,8-1 3 16,10-8-246-16,0 2-49 0,-6-7-12 0,8 3 0 15,4-1-26-15,0 3-8 16,-4 1-2-16,-2 1 0 0,0 1-20 0,-3 5-5 0,2 3-1 0,-5 5 0 15,-6 5 18-15,3 0 3 0,3 9 1 0,-6 2 0 0,-10 7 40 0,7 6 8 16,0 6 1-16,-3 2 1 0,-6 3 8 0,0 5 2 16,-3 0 0-16,3 7 0 0,3 4 28 0,-3 2 7 15,-3 6 1-15,2-1 0 0,4 3 25 0,-3 1 6 16,-6 1 1-16,3 4 0 0,3 4-20 0,0-1-3 16,-3 1-1-16,3 4 0 0,-3 4-28 0,0 1-7 15,6 0-1-15,0-3 0 0,-3-3-1 16,3 6-1-16,2-6 0 0,1 0 0 0,-3-7-8 15,3 5-2-15,0-11 0 0,0 0 0 16,0-3 10-16,0-2 2 0,-3 5 0 0,5-10 0 0,1 0-18 0,-3-11-10 16,-3 0 12-16,3-8-12 0,3-3 12 0,-3-2-12 15,-3-11 12-15,2 5-12 0,-2-7 0 0,-3 2 0 16,3-8 0-16,-3 0-12 0,0-2 12 0,-3-3 0 16,-3-3-10-16,0 1 10 0,-3-6 0 0,0 0 0 0,0 0 0 15,0 0 0-15,0 0 0 0,-6 2 0 0,0 4 0 0,-3-1 0 16,0-3 0-16,0 4 0 0,-20 7 11 15,11-8-1-15,0 3-10 0,-3 5 10 0,-3-2-10 16,0 5 0-16,-2-3 8 0,-4 6-8 0,-6-1 0 16,-6-2 0-16,1 3-8 0,2-1 8 0,-6 3-13 15,-11-2-2-15,2 5 0 0,4-3 0 0,-4-3 0 32,0 3-118-32,-2 3-24 0,2-3-5 0,4 1-681 0,2-4-136 0</inkml:trace>
  <inkml:trace contextRef="#ctx0" brushRef="#br1" timeOffset="86358.11">7283 10049 1123 0,'8'3'24'0,"-8"-3"6"0,0 0 1 0,0 0 1 0,0 0-32 0,0 0 0 16,0 0 0-16,-5 5 0 0,-4-3 39 0,9-2 1 16,0 0 1-16,0 0 0 15,-9 6-29-15,9-6-12 0,0 0 8 0,0 0-8 0,-6 2 0 0,3 4 8 16,3-6-8-16,0 8 0 0,3-3 20 0,-3 3 0 15,-3 0-1-15,6 2 0 0,9 4-3 16,-6 1 0-16,-9 1 0 0,6 3 0 16,5 2-16-16,-2 3 0 0,0 2 0 0,-3 1 0 0,3 2-9 0,0 5 1 15,3 1 0-15,0 2 0 0,-6 2-4 0,0 1 0 16,3 0 0-16,0-1 0 0,-6 1 4 0,0 2 0 16,3-2 0-16,0 3 0 0,0-4 8 0,-3-2 0 15,-3 0 0-15,3-5 0 0,6-3 31 0,-3-2 1 16,-6-4 1-16,3 1 0 0,6-3 3 0,-6-5 0 0,0-5 0 0,-3-3 0 15,6 0-36-15,-3-8 0 0,0 0-10 0,0 0 10 32,0-8-115-32,0-5-15 0</inkml:trace>
  <inkml:trace contextRef="#ctx0" brushRef="#br1" timeOffset="87097.32">7294 10253 882 0,'-20'-3'39'0,"20"3"8"0,9-5-38 0,-4-3-9 16,1-3 0-16,3 3 0 16,0-2 52-16,6-4 8 0,6 1 1 0,-3-3 1 0,0 3-32 0,3-3-6 15,8 3-2-15,-2 0 0 0,-6 0-8 0,9 5-2 16,2-3 0-16,4 3 0 0,6 0 21 0,-3 3 4 15,-1 0 1-15,7-3 0 0,3 2 14 0,-1-2 4 16,-2-2 0-16,5 2 0 0,10 0-26 0,-4 0-5 16,-2 3-1-16,0-3 0 0,-4 2-24 0,4-1 8 15,-4-4-8-15,4 0 0 0,0 1 8 0,-4-1-8 16,1-2 0-16,-1 0 8 0,1 2 6 0,-3 1 1 16,-7-1 0-16,4-2 0 0,-6 2 10 0,2 1 3 15,1-4 0-15,-3 4 0 0,-1 2 4 0,-2-3 0 16,3 3 1-16,-6 3 0 0,-4 0-2 0,1 2-1 15,-3-2 0-15,-3 2 0 0,-4-2-6 0,-2 5 0 16,-3-3-1-16,0 3 0 0,-3 3-5 0,0-1-1 16,-3 1 0-16,0 2 0 0,0 1-9 0,-6 2-8 15,3 0 12-15,-3 5-12 0,0 0 0 0,0 0 0 0,-3 1 0 0,0 4 0 16,0 3 0-16,0-2 0 0,3 2 0 0,0 3 0 16,-1 2 0-16,1 1 0 0,3-1-8 0,0 1 8 15,3 2-20-15,0 0 3 0,0-3 0 0,3 3 0 16,0 0-11-16,3 3-1 15,-3 0-1-15,3 0 0 0,0-1 7 0,-4-1 2 0,1 1 0 0,-3 1 0 16,0-3 21-16,-3 3 0 0,3-6-9 0,3 3 9 16,-3-5 15-16,0 3 6 0,0-3 2 0,0-3 0 15,-3-3-3-15,0-2 0 0,3-3 0 0,-1-2 0 16,-5 2 4-16,3-8 1 0,-3 3 0 0,0-2 0 16,-3-6-5-16,0 0-2 0,0 0 0 0,0 0 0 0,0 0 1 0,0 0 0 15,0 0 0-15,-3-8 0 0,-6 0-9 16,1 2-2-16,-4 1 0 0,0-3 0 15,-3 3-23-15,-3 2-5 0,-6 1 0 0,-6 2-1 16,-2 2-24-16,-1 1-5 0,-3 2-1 0,-3 1 0 16,-2 4 3-16,-7 3 0 0,-2 1 0 0,-4 4 0 0,0 1 30 0,1-1 6 15,-1 1 2-15,1 2 0 0,-1 0 34 0,-5 3 6 16,2 0 2-16,-2-1 0 0,-4-1 32 0,6 1 6 16,-2-1 2-16,2-4 0 0,1 1-27 0,-4-4-5 15,7-1 0-15,-1-1-1 0,6-2-7 0,4-1-2 0,-1 1 0 16,4-6 0-16,11 0-30 0,0-2 0 0,0 0 0 15,3-1 0 1,10-2-32-16,-1 0-7 0,3 0-1 0,3-2-676 0,0-1-135 0</inkml:trace>
  <inkml:trace contextRef="#ctx0" brushRef="#br1" timeOffset="87735.43">10795 10732 1036 0,'0'0'46'0,"0"0"10"0,0 0-45 0,0 0-11 16,0 0 0-16,9 5 0 15,-3 0 135-15,3 3 25 0,3-3 4 0,2 3 2 0,4 0-110 0,6 0-23 16,0-3-4-16,6 3-1 0,-1 0-9 15,7-2-3-15,3-1 0 0,3-2 0 16,5 2-28-16,1-3-5 0,-1 1-2 0,7 0 0 16,0 2-45-16,-1-2-10 0,1-6-2 0</inkml:trace>
  <inkml:trace contextRef="#ctx0" brushRef="#br1" timeOffset="88160.95">13405 10956 1634 0,'0'0'72'0,"0"0"16"0,0 0-71 0,0 0-17 16,9 6 0-16,3-4 0 0,3 1 57 0,6 0 8 15,3-3 2-15,5 0 0 0,4 0-55 0,6 0-12 16,6 2 0-16,2 1 0 16,4-3-54-16,2 3-8 0,4-3-2 0,5-3-702 0</inkml:trace>
  <inkml:trace contextRef="#ctx0" brushRef="#br1" timeOffset="88704.85">16876 10536 518 0,'-18'0'23'0,"18"0"5"0,0 0-28 0,-9 0 0 0,-3 2 0 0,0 1 0 16,3-3 257-16,1 3 47 0,2-1 8 0,-6 4 3 15,0-4-227-15,3 4-44 0,6 1-10 16,0-1-2-16,-9-1-5 0,6 0-2 0,3 1 0 0,6-1 0 16,-3-5 13-16,3 8 2 0,0-3 1 0,6 0 0 15,12 3-12-15,0-2-2 0,-1-1-1 0,1 0 0 16,9-2-26-16,3 0 0 15,-1-3-12-15,7 0-606 0,6-3-122 0</inkml:trace>
  <inkml:trace contextRef="#ctx0" brushRef="#br1" timeOffset="89169.56">19439 10631 1170 0,'24'-3'52'0,"-9"1"10"0,5 2-50 0,4 2-12 0,3 1 0 0,3-3 0 15,2 3 100-15,1 2 18 0,3 0 3 0,0 0 1 16,-1 3-76-16,7 0-15 0,3-2-3 0,-1 2-1 16,4-3-27-16,3 0-12 0,-1-2 0 0,4-3-736 15</inkml:trace>
  <inkml:trace contextRef="#ctx0" brushRef="#br1" timeOffset="111647.04">7500 10784 864 0,'0'0'76'0,"0"0"-60"15,0 0-16-15,0 0 0 0,0 0 103 0,0 0 17 16,0 0 4-16,0 0 1 0,0 0-30 0,0 0-7 16,0 0 0-16,0 0-1 0,0 0-39 0,0 0-7 15,9 3-1-15,0 0-1 0,0-3-15 0,0 0-2 16,-1-3-1-16,-8 3 0 0,0 0-7 0,9 0-2 15,6-5 0-15,0 5 0 0,3-3-4 0,-6 3 0 16,3 0-8-16,3 3 12 0,8-1-12 0,-5 1 0 16,-3 0 8-16,3 2-8 0,9 0 0 0,0 3 0 15,-10 0 0-15,4 0 0 0,3 3 0 0,3-1 0 16,-1 4 0-16,-2-1 0 0,3-3 0 0,3 1 0 0,3 2 8 0,-1-2-8 16,-5-1 0-16,6-2 0 0,2 3 0 0,-2-6 0 15,0 0 0-15,-3 3 0 0,2-2 0 0,-2-1 0 16,0 0 0-16,3-2 8 0,-4 2-8 0,4-2 0 15,-3 2 23-15,-1 0-2 0,1 1 0 0,0-1 0 16,-3 0 3-16,-1 3 1 0,-2-3 0 0,3 3 0 16,-3 0-4-16,0-2-1 0,-4 2 0 0,4-3 0 15,0 0-7-15,-3 0-1 0,3 1-1 0,-4-4 0 16,-2 1 1-16,3 0 0 0,0-3 0 0,-3 0 0 16,-3-3-12-16,2 0 0 0,1 1 0 15,-6-4 0-15,0 4 0 0,0-3 0 0,0 2 0 0,-3-2 0 16,-3 2-26-16,0-2 2 0,-1 2 1 0,-2 0 0 0,-6 3 11 15,0 0 1-15,0 0 1 0,0 0 0 16,0 0 0-16,0 0 0 0,0 0 0 0,0 0 0 16,0 0-7-16,0 0-2 0,-6 3 0 0,1 0 0 15,-1-1-10-15,0-2-3 0,0 3 0 0,-3-3 0 0,3 0 12 0,0-3 1 16,3-2 1-16,-3 2 0 0,0-2 9 0,3-3 9 16,-3-2-13-16,3-1 5 0,0-2 8 0,0 0 0 15,-3-3 0-15,6-3 0 0,-3 1 0 0,0-1 0 16,0-2 0-16,0 0 0 0,3 0 0 0,-3-3 0 15,3 0 0-15,-3 3 0 0,3-3 0 0,0 0-8 16,0 0 8-16,3 1 0 0,-3-4 0 0,3 3 9 16,-3-5 0-16,0 3 0 0,3-1-9 0,0 1 0 0,3-1 0 0,-3 1 0 15,0-1 0-15,3 1 0 16,0 2 0-16,0 0-11 0,0 1 11 0,-3 1 0 16,3-1 0-16,0 1 0 0,-3-1 0 0,3-1 0 0,-3 3 0 0,0-1 0 15,-3 4 12-15,3-3-1 0,-3 0-1 16,0-1 0-16,-3 4 9 0,3-3 1 15,-3 0 1-15,3-3 0 0,-6 0-5 0,3-3 0 16,0-2-1-16,0 3 0 0,0-3-15 0,-3 2 0 0,0 1 0 0,3 2 0 16,-3 3 0-16,3 2-10 0,-3 1 2 0,0 2 0 15,0 3-1-15,3 2 0 0,-3 3 0 0,0 0 0 16,0 3 9-16,0 0 0 0,0-1 0 0,0 4 0 16,-2-1 9-16,2 0 4 0,0 3 1 0,0-2 0 15,0 4 3-15,0-2 1 0,0-2 0 0,-3 2 0 16,0-3-4-16,3 3-1 0,0-2 0 0,0 2 0 0,-3-3-4 0,0 0-1 15,0 1 0-15,0-4 0 0,0 4 0 0,-2-1 0 16,-4 0 0-16,3 3 0 0,-3 0 0 0,0-2-8 16,-6 4 12-16,0 1-4 0,0 0-8 0,-5-1 8 15,-1 1-8-15,-6 0 8 0,0 2 6 0,-2 0 1 16,-1 0 0-16,-3-2 0 0,4 2 4 0,-4-2 1 16,0 2 0-16,0-2 0 0,4 0-12 0,-4-1-8 15,-3 4 12-15,-2-4-12 0,-4-2 9 16,6 0-9-16,1 0 0 0,-4 0 9 15,-3 0-9-15,4 0 0 0,5-2 0 0,0 2 8 0,-5 2 6 0,-1 1 1 16,6 0 0-16,1-1 0 0,2 1 4 0,0 2 1 16,-2 0 0-16,2 1 0 0,9-1-1 0,-6 0 0 15,1 1 0-15,2 1 0 0,6-1-11 0,3-1-8 16,-6 6 12-16,4-3-12 0,2 0 0 0,3-1 0 0,6 4 0 0,-3-6 0 16,-6 6 0-16,6 0 0 0,9-1 0 0,-2 3 0 15,-4-2 0-15,6 2-9 0,3-2 9 0,3 2-8 16,0 3 8-16,0-3 0 0,-3 3 0 0,6 0 0 15,3 0 0-15,-3 0 0 0,-3 2 0 0,3 1 0 16,6 2 0-16,-6 0 0 0,-6 0 0 0,3 0 0 16,3 6 0-16,-1-6 0 0,-2 3 0 0,-2 0 0 15,-7-1 0-15,9 4 0 0,3-1 0 0,-3 1 0 16,-6-1 0-16,3 3 0 0,6-2 0 0,-3 2 8 16,0 0-8-16,-3 0 8 0,3 0-8 0,3 0 8 15,-3 0-8-15,0 0 9 0,-9-2-9 0,9 2 10 16,3 0 2-16,-6 0 0 0,-3 0 0 0,0 0 0 15,3-2-4-15,0-3-8 0,-6 0 12 0,3-1-4 16,0-2 4-16,3 1 0 0,3-6 0 0,-6-1 0 16,-6-1-12-16,9-4 0 0,9-2 0 0,-6 0 0 15,-6-3 0-15,3 1 0 0,6-1 0 0,3-2 0 0,0-1-11 0,0 1-7 16,-6-3-2-16,12 0 0 0,3 3 20 0,0-3-10 16,-3 0 10-16,2 2-8 0,7 1 8 0,3-1 0 15,-6-2 0-15,6 6-8 0,3-6 8 0,2 0 0 16,4 2-9-16,0 1 9 0,0 0 0 0,8-3 0 15,7 0 0-15,0 0 0 0,-4 0-11 0,4 0 11 16,2-6-8-16,1 4 8 16,0-4-29-16,-4 4-1 0,1-3 0 15,2 2 0-15,4 0-14 0,-6-2-4 0,-4 0 0 0,-2 2 0 16,0-2-17-16,-7 2-4 0,1-2-1 0</inkml:trace>
  <inkml:trace contextRef="#ctx0" brushRef="#br1" timeOffset="113406.34">23171 9197 288 0,'0'0'25'0,"0"0"-25"15,0-5 0-15,0 5 0 0,0 0 171 0,0 0 29 16,0 0 5-16,0 0 2 0,0 0-47 0,0 0-10 15,0 0-2-15,0 0 0 0,0 0-44 0,0 0-10 16,0 0-2-16,0 0 0 0,0 0-16 0,0 0-3 16,0 0-1-16,9 0 0 0,0 2-14 0,-3-2-3 15,-6 0-1-15,0 0 0 0,9 0-9 0,-9 0-1 16,0 0-1-16,0 0 0 0,0 0-29 0,0 8-6 16,0 0 0-16,-6 3-8 0,-3-1 14 0,-3 4-4 0,-3 4-1 0,-2 1 0 15,-1-1-9-15,-6 6-14 0,0 0 3 16,-3 2 1-16,1 1-2 0,-1 2-1 15,0-3 0-15,0 1 0 0,3-1 13 0,1-5 8 16,-1 0 0-16,6 1-8 0,0-4 0 0,3-2 0 0,0-3-12 0,6-5 3 16,0 3 9-16,-2-6 0 0,11 3 0 0,-3-5-8 15,3-3 8-15,0 0-8 0,0 0 8 0,0 0-8 16,8 2 8-16,4 1 0 0,0 0 0 0,0-1 0 16,6 1 0-16,-6 0-8 0,6-1 8 0,-6 3 0 15,9 1 0-15,2 2 0 0,-5-3 0 0,3 3 0 16,3 3 0-16,-3-4 0 0,3 4 0 0,-4 0 0 15,-2 2 0-15,3 0 11 0,0-2-1 0,0 2 0 16,-3-5-10-16,2 2-11 0,1-2 3 0,0 0 0 16,-3-2 8-16,0 2-12 0,-3-6 12 0,-3 1-12 15,2-6-17-15,-2 1-4 16,-3-1-1-16,-3-2 0 0,3 2-71 16,-9-2-15-16,6-1-2 0,-6 1-781 0</inkml:trace>
  <inkml:trace contextRef="#ctx0" brushRef="#br1" timeOffset="114229.22">23436 9282 806 0,'0'0'72'0,"0"0"-58"0,0 0-14 0,0 0 0 16,0 0 167-16,0 0 30 0,0 0 7 0,0 0 0 15,0 0-82-15,0 0-17 0,0 0-3 0,0 0-1 16,0 0-34-16,0 0-7 0,0 0-2 0,12 5 0 15,-9 0-22-15,-3-5-4 0,6 5 0 0,-6-5-1 16,0 8-5-16,0 0-1 0,0 0 0 0,0 0 0 16,0 0 7-16,0 3 2 0,0-1 0 0,-3 1 0 15,0 2-10-15,0 0-3 0,-3 3 0 0,0-3 0 16,6 1-11-16,0-1-2 0,-9-5-8 0,9 2 12 0,0 1 14 0,0-3 2 16,0-8 1-16,0 5 0 0,0 1-1 0,0-6-1 15,0 0 0-15,0 0 0 0,0 0-27 0,0 0 0 16,0 0 0-16,0 0 0 0,-9-3 0 0,6-2 0 15,3 5-12-15,-2 0 12 16,-4-6-43-16,6 4-1 0,0 2 0 0,0 0 0 16,-3-6 23-16,3 6 4 0,0 0 1 0,0 0 0 0,0 0 16 0,0-8 0 15,-3 3 0-15,3 0 0 0,0 5-8 0,0 0 8 16,3-5 0-16,-3-1 0 0,0 1 0 16,0 5 0-16,0 0 0 0,0-5 0 0,-3-3 0 0,0 5 0 0,-3 0 0 15,0 3 0-15,3-5 0 0,-3 3 0 16,0 4 0-16,0-2 0 0,-3 0 0 0,0 0 0 15,-3 3 0-15,3-1 0 0,0 4 0 0,-3-4 0 16,3 1 9-16,-2 2-9 0,2 1 9 0,0 2-9 0,-3-3 10 16,6 0-10-16,3 0 12 0,-3 1-4 0,0 2-8 0,6 0 12 15,-3-3-12-15,-3 3 0 0,6 0 0 0,0 0-10 16,0-8 10-16,0 8 0 0,6 0 0 0,-3 2 0 16,6-2 0-16,-3 3 0 0,0-1 0 0,0-2 0 15,3 0 0-15,-3 0 0 0,3 0-8 0,-1 3 8 16,-2-3-8-16,0-1 8 0,6-1-8 0,-6 2 8 15,-3 0-21-15,6-3 1 0,3 3 0 0,-6-3 0 16,3 0 3-16,0 1 1 0,-3-4 0 0,3 4 0 16,-3-4 3-16,0 1 1 0,3 0 0 0,-9-1 0 15,8 1 12-15,-8-3 0 0,6 8 0 0,-3-3 0 16,0 0 0-16,-3 3 0 0,-3-2 12 0,0 2-12 0,0-3 20 0,0 3-2 16,-5 0-1-16,2 0 0 0,-3 0-2 15,0 0-1-15,0 0 0 0,-3-1 0 16,0 1-5-16,3 0-1 0,-6-2 0 0,9-1 0 15,-3 0-8-15,0-2 0 0,0 0-10 0,1-3 10 16,-1-3-35-16,6 0-1 0,-3-2 0 0,3-3-679 16,0-3-136-16</inkml:trace>
  <inkml:trace contextRef="#ctx0" brushRef="#br1" timeOffset="114613.92">23600 9149 1609 0,'0'0'71'0,"0"0"15"0,0 0-69 0,-6 3-17 0,-3-6 0 0,9 3 0 16,0 0 93-16,0 0 15 0,0 0 4 0,0 0 0 15,0 0-52-15,0 0-9 0,0 0-3 0,0 0 0 16,0 0-24-16,0 0-4 0,0 0-2 0,0 0 0 16,-6 8-6-16,6 0-2 0,9 3 0 0,-9-1 0 15,6 1-10-15,-3 5 0 0,0 2 0 0,0 1 0 16,3-1 0-16,-6 1 8 0,9 5-8 0,-3-3 8 0,0 3-8 16,3-1 0-16,-3 4 0 0,3-3 8 0,-3 0-8 0,5-3 8 15,-2-3-8-15,6 1 8 0,-9-1-8 0,12-2 0 16,-6-3 0-16,-3-2-11 0,3 0 11 0,-3-3-12 15,3-3 12-15,-3-3-12 16,0 1-17-16,-4-3-4 0,1 0-1 16,-6-5 0-16,9 0-106 0,-9-1-20 0,6 1-5 15</inkml:trace>
  <inkml:trace contextRef="#ctx0" brushRef="#br1" timeOffset="114810.34">23487 9451 921 0,'0'0'40'0,"6"3"10"0,0-1-40 0,3 1-10 0,0-3 0 0,0 0 0 16,3 0 260-16,5 0 49 0,4-3 11 0,0-2 1 16,0-3-246-16,0 3-50 0,6-3-9 0,-4 0-3 31,4-3-168-31,-3 3-33 0</inkml:trace>
  <inkml:trace contextRef="#ctx0" brushRef="#br1" timeOffset="115717.27">24258 9335 1882 0,'-12'5'84'0,"9"0"16"16,-3-2-80-16,-3 2-20 0,3-2 0 0,-3-1 0 15,-3 4 89-15,6-4 14 0,-3-2 2 0,0 3 1 16,-5-3-56-16,5 0-11 0,0 0-3 0,0 3 0 0,0-1-24 0,-3 1-4 16,3-1-8-16,3-2 11 0,-3 0-11 0,3 6 0 15,-6-4 0-15,3 4 0 0,6-1-10 0,-3 3 10 16,1-3-13-16,-4 6 5 0,3-1 8 0,0 1-12 16,0 0 12-16,3-1-12 0,-3 3 1 0,6 3 0 15,0-3 0-15,0 3 0 0,0-2 11 0,6-1-12 0,-3 0 12 16,3-2-12-16,0-1 0 0,3 1-1 0,2-6 0 15,4 3 0 1,-3-5-22-16,3-1-4 0,0-2-1 0,0-5 0 0,3 0 18 0,-6-1 3 16,6-1 1-16,-7-4 0 0,1 0 18 0,-3-2-8 15,0 0 8-15,3-3 0 0,-6 3 0 0,-3-3 0 0,6 3 0 16,-6-3 9-16,0 0 6 0,-3 3 1 0,3-1 0 16,-6 4 0-16,0-3 11 0,0 2 2 15,-6 0 1-15,9 4 0 0,-9-1-8 0,-3 2-2 16,3 1 0-16,0 2 0 0,-3 3-20 0,-2 3 0 0,-1-3 0 0,-6 5 0 15,9 3 0-15,-6 0-12 0,6 0 2 0,0 3 0 16,0-3-3-16,3 0-1 0,3 0 0 0,3-6 0 16,3-2-12-1,0 0-2-15,3 3-1 0,6-3 0 0,3-3 4 0,-3-2 1 0,9 0 0 0,-6-1 0 16,9-4 24-16,-6-1 0 0,0 1 0 0,2-1 0 16,-2 0 29-16,0 1 2 0,-3-1 0 0,0 3 0 0,0-2 28 15,-3 2 5-15,0 0 2 0,-3 0 0 0,0 3 0 0,3-1 0 16,-9 1 0-16,0 5 0 0,6-3-14 15,-6 3-4-15,3-5 0 0,-3 5 0 16,0 0-19-16,0 0-4 0,0 0-1 0,3 5 0 0,-3 3-3 0,3 0-1 16,-1 3 0-16,-2-1 0 0,3 1-20 0,-3 2-13 15,0 3 1-15,9 5 1 0,-9-2 11 16,9 2-12-16,-6 8 12 0,-3 0-12 0,9 3 12 16,0 0-10-16,-3-6 10 0,0 3-10 0,3 0 10 0,3-2-13 15,-3-1 5-15,6-2 8 0,-9-3-28 0,9-2 3 16,-9-3 0-16,2 2 0 15,4-5-3-15,-6 1 0 0,-3-1 0 0,-3-5 0 0,0 0 16 0,0-8 4 16,0 0 0-16,0 0 0 0,0 2 8 0,-6-2 11 0,0-5-3 0,-3 2 0 16,1-5 12-16,5 1 3 0,-6-9 0 15,0 0 0-15,6-3-9 0,-3 1-2 0,0-6 0 0,0-3 0 16,-3 1-12-16,6-3 0 0,-6 2 0 0,9-2 0 16,-9 3 0-16,3-3 0 0,0 0 0 0,-3 5 0 15,0 3 0-15,6 0 0 0,-6 2 0 0,6 3 0 16,-3 0 0-16,3 3 0 0,-2 2 0 0,2 1 0 15,3-1 0-15,3 3 0 0,0 3 0 0,2-3 0 16,4 3 0-16,0 0-8 0,3-1 8 0,6 4 0 16,0-4-10-16,3 4 10 0,0 2-8 15,2-3 8-15,-2 6 0 0,0-3 0 0,9 0 0 16,-9 5 0 0,3-2-36-16,-4 5-4 0,-5-1-2 0,0 1 0 15,-9 0-5-15,3 3-1 0,-3 0 0 0,-6 2 0 16,-6 0-12-16,-3 3-4 0,0-3 0 0,-6 3 0 0,-3 2 3 0,1-2 0 0,-4 0 0 0,-3-3 0 15,-3 1-100-15,3-1-20 0,-2-3-4 0</inkml:trace>
  <inkml:trace contextRef="#ctx0" brushRef="#br1" timeOffset="116139.26">24532 8848 576 0,'0'18'51'0,"-3"-7"-41"0,-6-3-10 0,9 2 0 16,-3 4 360-16,3-1 71 0,0-3 13 16,3 1 4-16,3 0-289 0,0-4-58 15,9 4-11-15,-4-6-2 0,1 1-54 0,0 2-10 0,3-1-3 0,0 1 0 16,0-2-13-16,0 2-8 0,3 2 8 0,0-2-8 15,-4 0 0-15,7 0 0 0,-3 0 0 0,3 3 0 16,0-3 0-16,0-1 0 0,5 1 0 0,-2 0 0 16,-3 0 0-16,0 0 0 0,9-3 0 0,-9 1 0 15,-1 2 32-15,4-3 3 0,-3 0 0 0,-6 1 0 16,6-4-14-16,-3 1-2 0,-7-3-1 0,7 0 0 16,-6-3 5-16,-3 3 1 0,-6 0 0 0,-3 0 0 15,0 0-8-15,0 0-2 0,0 0 0 0,0 0 0 0,0 8 1 0,-12 0 0 16,-3 3 0-16,0 2 0 0,-5 3-15 15,-4 0-8-15,-6 2 8 0,-6 6-13 16,4 0 5-16,-1 2 8 0,-3 3-13 0,-6 0 5 0,7 6 8 0,-10-3 0 16,3-1 0-16,4 1 0 15,5 0-20 1,0-6-4-16,3 1-2 0,10-3-826 0,2-3-164 0</inkml:trace>
  <inkml:trace contextRef="#ctx0" brushRef="#br1" timeOffset="118518.73">7589 10710 115 0,'0'0'10'0,"0"0"-10"0,-3 6 0 0,0 2 0 16,0 2 80-16,0-2 13 0,-6 0 3 0,3 3 1 16,-6-1-29-16,3 3-5 0,7 1-2 0,-4-1 0 15,-3 0 3-15,0 0 1 0,3-2 0 0,-3 0 0 16,3-1-13-16,0-2-2 0,-3 0-1 0,6-3 0 16,3-5-6-16,0 0-2 0,-6 6 0 0,3-1 0 15,3-5-14-15,0 0-3 0,-3 2-1 0,3-2 0 16,0 0 13-16,0 0 2 0,0 0 1 0,0 0 0 15,-3 6 10-15,3-6 3 0,9 5 0 0,-3 3 0 16,-3-3-5-16,6 1-1 0,6-1 0 0,0 0 0 16,3-2-6-16,2-1-2 0,4 1 0 0,6 0 0 0,12-3-5 15,-1 0-1-15,1-3 0 0,3-2 0 16,8 2-12-16,1-2-4 0,-7 0 0 0,10-3 0 16,8 2-16-16,-2 1 0 0,-1 2 8 0,-2-2-8 15,0 5 0-15,-4 0 10 0,-2-3-10 0,-1 3 8 0,7-2-8 0,-10 4 0 16,-2 1 0-16,-3-3 0 0,-1 3 9 0,-2-1 10 15,0 1 1-15,-4-3 1 0,1 3 12 0,0-1 3 16,-4-2 0-16,1 3 0 0,-3-3 2 0,0 0 1 16,-4-3 0-16,-2 3 0 0,-3 0-39 0,-3-5-10 15,-6 0-1-15,3-1 0 16,-7 1-93-16,1-5-18 0,-3 2-4 0</inkml:trace>
  <inkml:trace contextRef="#ctx0" brushRef="#br1" timeOffset="119798.14">7482 4691 1382 0,'0'0'61'0,"0"0"13"0,0 0-59 0,0 0-15 16,0 0 0-16,0 0 0 0,0 0 96 0,0 0 16 15,9 0 3-15,-9 0 1 0,0 0-71 0,0 0-13 16,9 0-4-16,0 0 0 0,0 3-18 0,-3-1-10 16,3-2 10-16,-1 0-10 0,10 3 10 0,-3-3-10 15,-6 0 10-15,6 0-10 0,6 3 65 0,0-3 7 16,-3 5 2-16,-1-2 0 16,7-1-92-16,3 4-18 0,3-4-4 0,0 3-1 0,-7 1 41 0,10-4 12 15,3 1 1-15,0 0 0 0,-4-3 9 0,7 0 2 16,6-3 0-16,2 3 0 0,1 0-7 0,0 0-1 0,-4-3 0 15,-2 1 0-15,2-1-3 0,-2 3-1 16,-3-5 0-16,0 2 0 0,-1 3 4 0,1-2 1 0,0-1 0 0,-4 0 0 16,1 3-4-16,-3-2-1 0,-3-1 0 0,-1 0 0 15,-5 3-4-15,0-2 0 0,-3 2-8 0,-3 0 12 16,0 0-12-16,-4 0 0 0,-2 0 8 0,-3 2-8 31,0 4-19-31,-3-1-6 0,-3 0-2 0,0 0-676 0,-3 3-135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0:05.9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1219 9382 651 0,'0'0'28'0,"0"0"8"0,0 0-36 0,0 0 0 0,0-8 0 0,0 8 0 16,0 0 69-16,0 0 7 0,-6-2 2 0,6 2 0 15,0 0-26-15,0 0-4 0,0 0-2 0,0 0 0 16,0 0-18-16,0 0-3 0,6-3-1 0,0 3 0 15,-6 0-6-15,6 3-2 0,3-3 0 0,3 2 0 16,0 1-8-16,0 2-8 0,3 0 12 0,0 1-12 16,2 2 0-16,7 0 0 0,-3 0 0 0,6-1 0 15,0 1 0-15,5 0 0 0,-2 0 0 0,3 0 0 0,0 0 0 0,2-3 13 16,1 1-1-16,3-1 0 0,2 0 24 0,4 1 5 16,0-4 1-16,2-2 0 15,-2 3-5-15,0-3-1 0,5 3 0 0,4-3 0 16,-1 0-16-16,4 2-4 0,-3 3-1 0,-1-2 0 15,-2 0-15-15,-1 2 8 0,1-2-8 0,0 5 0 0,-4 0 0 0,1 0 0 16,2 2 0-16,-5 1 0 0,3 2 0 0,-4-2 0 16,-2 2 0-16,-3 0 0 0,-4-2 8 0,4-1-8 15,0-2 0-15,0-3 0 0,-7 1 8 0,7-1-8 16,0 0 0-16,-1-5 0 0,-2 0 8 0,3 0-8 16,-7 0 0-16,1-2 0 0,0-1 0 0,0 0 0 15,-6 1 0-15,2-1 0 0,1-2 0 0,0 5-18 0,-3-3 2 16,-4 0 1-1,1 3-14-15,0 0-3 0,0 0-1 0,-3 3 0 16,2 0-39-16,1-3-8 0</inkml:trace>
  <inkml:trace contextRef="#ctx0" brushRef="#br0" timeOffset="1347.9">6726 9364 824 0,'0'0'36'0,"0"0"8"0,0 0-35 0,0 0-9 0,0 0 0 0,9 2 0 16,0-2 65-16,0 6 11 0,-3-4 3 0,6 3 0 15,2 1-7-15,1-1 0 0,3 3-1 0,0-3 0 16,3 1-11-16,6 2-1 0,2-1-1 0,4-1 0 16,0 2-3-16,3 0-1 0,14-3 0 0,1 0 0 15,2 1-29-15,4 1-5 0,3 1-2 0,5-2 0 16,9-4-18-16,-2 4 0 0,-7 2 0 0,7-6-9 31,8-2-21-31,-2 0-4 0,-1-2-1 0,0-4 0 0,4-2-1 0,-4 0-1 0,0-2 0 0,-2-3 0 16,-1-1-39-16,4 1-8 0</inkml:trace>
  <inkml:trace contextRef="#ctx0" brushRef="#br0" timeOffset="3637.73">13426 9401 921 0,'0'0'40'0,"0"0"10"0,0 0-40 0,9 5-10 0,0-2 0 0,3-1 0 16,0 4 95-16,0-1 17 0,6-3 3 16,-4 4 1-16,1-6-79 0,3 0-15 15,6 0-3-15,3 0-1 0,-3 0-18 0,2 0 0 16,4-3 0-16,-3 0 0 0,6 3 10 0,-1 0-10 0,1 0 8 15,6 3-8-15,-3 0 13 0,5-1-2 16,4 6-1-16,3 3 0 0,5-6-10 0,1 8 0 16,2 1 0-16,4-1 0 0,2 3 0 0,4 0 0 0,8 2 0 0,4 1 0 15,-1-3 0-15,3-3 0 0,10 3 0 0,2-3 0 16,0-3 0-16,3-4 0 0,4-4 0 0,2 1 0 16,3 0 0-16,-3-3 0 0,3-3 0 0,-5 0 0 15,2 3 0-15,-9-2 0 0,-3 2-12 0,1-6 12 16,-1 4-11-16,0-3 11 0,-2 5-8 0,-7-6 8 15,0 4 0-15,-2-1 0 0,-10-2 0 0,4 2 0 0,5-2 0 16,-11-1-8-16,-7 4 8 0,-2 2-635 16</inkml:trace>
  <inkml:trace contextRef="#ctx0" brushRef="#br0" timeOffset="6168.23">20326 9541 1335 0,'27'-3'29'0,"20"1"7"0,22-1 0 0,11 0 2 0,15-2-30 0,7-6-8 0,8-2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0:28.6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5401 8832 633 0,'0'0'56'0,"0"0"-44"0,0 0-12 0,0 0 0 0,0 0 100 0,0 0 17 16,0 0 4-16,0 0 1 0,0 0-46 0,0 0-10 15,0 0-2-15,0 0 0 0,0-5-36 0,0 5-8 16,-3-8-2-16,3 2 0 0,-6 1-18 0,6 5 10 15,0 0-10-15,-3-3 8 0,-3-2-8 0,1 5 0 16,5 0 0-16,0 0 8 0,0 0-8 0,-6 0 0 16,-3 0 0-16,3 3 0 0,6-3 0 0,-6 5 0 15,0 3-9-15,-3 0 9 0,0 0-13 0,0 2 1 16,-6-2 0-16,0 0 0 0,3 5 12 0,-6-2 0 16,7 2 12-16,-7 1-12 0,0 1 20 0,-3 4-4 0,6-3 0 15,-6 2 0-15,-3 1 3 0,1-1 0 16,-4 1 0-16,-3 2 0 0,0 0-10 0,1 3-1 15,-4 0-8-15,0 2 12 0,0 1 4 0,-2 2 0 0,-1-3 0 16,0 3 0-16,0-2-16 0,1-1 0 0,-4-2-12 0,3 3 12 16,1-6 12-16,-1 0 10 0,3-3 2 0,3 1 0 15,7-6-3-15,2-5 0 0,0 0 0 0,0 0 0 16,3-3 3-16,3 3 0 0,-3-5 0 0,7 2 0 31,-1-2-47-31,3-1-9 0,-3 1-1 0,3 2-1 0,0-5-34 0,3 3-8 16,0-3 0-16</inkml:trace>
  <inkml:trace contextRef="#ctx0" brushRef="#br0" timeOffset="7649.13">3124 15110 784 0,'12'0'35'0,"0"0"7"0,3 0-34 0,3 0-8 0,0 0 0 0,3 0 0 15,-1 0 71-15,1 0 12 0,0 3 2 0,0-3 1 16,3 0-46-16,2 0-8 0,1 0-3 0,0 3 0 16,0-3-18-16,3 2-11 0,-4 1 12 0,4 0-12 15,3-1 10-15,0 1-10 0,-1 2 8 0,4-2-8 16,-3-1 0-16,0 1 0 0,-4 0 0 0,4-1 0 0,3 1 0 0,-3-3 0 15,-4 3 0-15,4-3 0 16,3 0 0-16,-3 0 8 0,2 0-8 0,1-3 0 16,3 3 12-16,-4 0-4 0,4-3 0 0,0 3 0 15,-1-2 6-15,-2-1 1 0,6 0 0 0,2 3 0 0,1 0-4 0,3-2-1 16,-1 2 0-16,1-3 0 0,-3 3 4 0,2 0 1 16,1 0 0-16,3 0 0 0,-1-2 21 0,-2 2 4 15,2-3 0-15,-2 0 1 0,3-2-41 0,-4 0 0 16,1 2 0-16,-1-2 0 0,1-3 0 0,0 2 8 15,-1-1-8-15,1 1 12 16,0-2-12-16,-1 3 12 0,-2 0-12 0,-3 2 12 0,-1-2-12 0,-2 2 8 16,3 1-8-16,-1-1 8 0,-2 3-8 0,0 3 0 15,-4-1 0-15,1 1 0 0,0 2 0 0,-1 0 0 0,-2 3 0 16,-3 0 0-16,-3 0 8 0,3 0 2 0,-7 3 1 16,-2-3 0-16,3 0-11 0,0 0 12 0,-3-3-12 0,0 0 12 15,-1 0-12-15,-2-2 0 16,3 0 0-16,-3-6 0 15,-6 0-25-15,3 1-1 0,3-4 0 0,-4 1-450 0,1-5-91 0</inkml:trace>
  <inkml:trace contextRef="#ctx0" brushRef="#br0" timeOffset="11115.44">8342 14274 579 0,'0'0'25'0,"0"-5"7"0,0 0-32 0,3-1 0 0,0-2 0 0,0 3 0 16,0-3 48-16,0 0 4 0,0 6 1 0,3-4 0 15,-6 6 15-15,6 0 4 0,-6 0 0 0,6 0 0 16,3 0 16-16,3 3 3 0,-3 0 1 0,3 2 0 15,-1 0-8-15,4 1 0 0,3-1-1 0,0 0 0 16,0 0-31-16,3-2-7 0,6-3-1 0,-1 3 0 16,7-3-22-16,-3-3-5 0,6 0-1 0,-4 1 0 15,4-4-16-15,0 1 8 0,5 0-8 0,1-3 0 0,6 0 8 16,-1 0-8-16,4 0 0 0,3 0 0 0,-4 3 0 16,1-3 0-16,-1 5 0 0,4-2 0 0,-1 0 0 0,1 2 0 15,6 0 0-15,-4 3 0 0,1 0 0 0,-1 3 0 16,1 0 0-16,2 2 0 0,1-2 0 0,5 2 0 15,1 3 0-15,-1-3 0 16,1 0 0-16,-4 3 0 0,1-2 0 0,2-4 0 0,7 4 0 0,-4-4 0 16,1 1 0-16,-1-3 0 0,-2 0 0 0,-1 0 0 15,1 0 0-15,2 0 0 0,-2 0 0 0,-1 0 0 16,-2 0 0-16,-1 0 0 0,-2 3 0 0,-1-1 0 16,1 1 0-16,-4 2 0 0,4-2 8 0,-7 5-8 15,1 0 0-15,-4 0 0 0,4 0 0 0,-3-3 0 0,-1 3 0 16,-2 0 0-16,5-3 12 0,-5 0-4 0,-3 1 0 15,2-1-8-15,-5-2 11 0,0-3-11 16,-1 2 10-16,1-2-10 0,-6-2 8 0,5 2-8 16,-2-6 0-16,3 4 0 0,-6-4 0 0,-1 4 0 15,4-1-8-15,-9 0 8 0,-1-2-21 0,-2 0 2 0,0 2 1 0,0-2 0 16,0 2-3-16,-7 1-1 0,4-1 0 0,-3 0 0 31,0 1-108-31,0 2-22 0,9-6-4 0,-10-2 0 0</inkml:trace>
  <inkml:trace contextRef="#ctx0" brushRef="#br0" timeOffset="21323.35">20427 6416 1177 0,'24'-8'52'0,"-9"3"11"15,3 2-51-15,5-2-12 0,10 2 0 0,3-2 0 16,6 2 0-16,2-2-10 0,7 2 2 0,2-2 0 16,1 5 8-16,2 0-8 0,1-2 8 0,6 2-8 15,-1 0 8-15,4 0 0 0,2 0-9 0,6 0 9 16,1 2 43-16,2-4 13 0,1-1 2 0,5 0 1 0,6 3-22 16,-2-5-4-16,-7 0-1 0,0 2 0 0,4-2 4 0,-1-1 0 15,6-4 0-15,-5 2 0 0,2 3-25 0,-3-3-11 16,4-3 10-16,-4 3-10 0,0 0 0 0,-5 0 0 15,-4 0 0-15,-2 0 0 0,5 3-11 0,-6 0 2 16,-8 0 0-16,-4-1 0 0,-5 1-7 0,-3 2 0 16,-1 3-1-16,-5-2 0 15,-1-1-18-15,-2 3-3 0,0-3-1 0,-6 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0:47.7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11688 4188 403 0,'0'0'36'0,"-6"-2"-36"0,0 2 0 0,0-3 0 16,-3-2 102-16,3 2 14 0,3 0 2 0,-3-2 1 15,0 3-95-15,6 2-24 0,0 0 0 0,0 0 0 16,0 0 0-16,0 0 0 0,0-6 0 0,0 6 0 16,0 0 47-16,0 0 5 0,0 0 0 0,0 0 1 15,0 0 75-15,-6-2 16 0,6 2 2 0,0 0 1 16,-6-3-27-16,6 3-4 0,0 0-2 0,0 0 0 16,0 0-27-16,0 0-6 0,0 0-1 0,0 0 0 15,0 0-44-15,0 0-8 0,9-3-3 0,3 1 0 16,3 2 12-16,0 0 3 0,0 0 0 0,6 0 0 15,5-3-14-15,4 3-2 0,3-3-1 0,6 3 0 0,-1-2 1 16,7-4 0-16,3 4 0 0,8-1 0 0,7-2 0 16,-1 0 1-16,7 2 0 0,5-2 0 0,-3-1-9 0,7 1-3 15,8-3 0-15,6 3 0 0,-5 0-4 0,2-1-1 16,9 1 0-16,6 0 0 0,-14-1 8 16,-1 4 0-16,6-1 1 0,7-2 0 0,-13 2-17 0,3 0-9 15,-3 1 1-15,13-3 0 0,-7 2 8 0,-6 3 11 16,0-3-3-16,7 1 0 0,-10-4 4 0,-3 4 1 15,-2 2 0-15,2-3 0 0,-9 0-2 0,-8-2-1 16,-4 2 0-16,7 1 0 0,-10-1-26 0,1-2-6 16,-6 2-1-16,2 1 0 0,-8-1 51 0,-4-2 9 15,1 2 3-15,-3 0 0 0,-1 1-26 0,-2-4-5 16,3 6-1-16,-4-2 0 0,-2-4-8 0,0 6 8 16,-3-2-8-16,-4 2 8 0,1 0-8 0,-3-3 0 15,-3 1 0-15,-3 2 8 0,-1 0 2 0,-2 0 0 16,0 0 0-16,-6 2 0 0,0-2-10 0,-3 0 0 0,3 0-12 0,-6 0 12 15,0 3 0-15,-6-3 0 0,0 0 0 0,0 0 12 16,0 0-12-16,0 0 0 0,0 0 0 0,0 0 0 16,6 2-22-1,-6-2-6-15,0 0-2 0,0 0 0 16,0 0-67-16,0 0-14 0,0 0-2 0,0 0-1107 0</inkml:trace>
  <inkml:trace contextRef="#ctx0" brushRef="#br0" timeOffset="7842.22">1041 12983 1627 0,'0'0'72'0,"0"0"15"0,0 0-70 0,0 0-17 0,0 0 0 0,0 0 0 16,0 0 0-16,9 3-9 0,0-1 1 0,2 4 0 16,7-6 8-16,-6 2 16 0,6 1-4 0,3 2-1 15,0-2 9-15,9 0 1 0,-1-1 1 0,1 1 0 16,6 0 8-16,5-3 2 0,1 2 0 0,3-2 0 16,-7 0 0-16,10 0 1 0,3-2 0 0,5-1 0 15,4 3-5-15,-4-3-2 0,4 1 0 0,2-1 0 16,4 3-5-16,-4-3-1 0,7 1 0 0,-4-1 0 15,4 0 22-15,-1 1 4 0,-8 2 1 0,2-3 0 16,1 0-13-16,-1 1-2 0,-2 2-1 0,-1-3 0 16,1 0 4-16,-10-2 1 0,1 3 0 0,-6 2 0 15,-1-6-16-15,1 6-2 0,-3-2-1 0,-4-1 0 0,1 0-17 0,-3 3 10 16,-6-2-10-16,-1 2 8 0,-5-3-8 16,0 3 0-16,-9 0 0 0,0 0 0 0,-6 3 0 0,0-3 0 15,-9 0 0-15,0 0 8 0,0 0 18 16,0 0 3-16,0 0 1 0,0 0 0 0,0 0-30 0,0 0 0 15,0 0 0-15,0 0 0 16,-3 2-20-16,3-2-9 0,0 0-3 0,0 0 0 16,0 0-51-16,0 0-10 0,0 0-3 0</inkml:trace>
  <inkml:trace contextRef="#ctx0" brushRef="#br0" timeOffset="8760.6">4732 11689 1450 0,'0'0'32'0,"0"0"6"0,0 0 2 0,0 0 1 0,0 0-33 0,9 0-8 16,-1-2 0-16,1-4 0 0,3 4 91 0,0-1 16 16,6 0 3-16,3-2 1 0,3 0-24 0,3 2-5 15,2-2-1-15,4 2 0 0,6-2-25 0,-1 0-6 16,4-1-1-16,3 4 0 0,2-4-9 0,7 1-3 16,5-3 0-16,4 3 0 0,5-3-12 0,1 3-2 15,5-1-1-15,1 1 0 0,2 0-22 0,-2 2 0 16,2-2 0-16,-3 2-12 0,-5 1 12 0,-4-1 0 15,-2 3 0-15,-7-3 0 0,1 1 0 0,-7 2 0 16,-11-3 0-16,-6 3 0 0,-3 0 0 0,-9 0 0 0,-7 0 0 16,1 0 0-16,-6 0 0 0,-9 0 0 0,0 0 0 0,0 0 8 15,0 0-8-15,0 0 0 0,-6 0 0 0,-3-3 8 32,3 3-120-32,0 0-23 0</inkml:trace>
  <inkml:trace contextRef="#ctx0" brushRef="#br0" timeOffset="11566.2">7771 7914 230 0,'0'0'20'0,"0"-3"-20"16,3-5 0-16,0 3 0 0,-3 0 208 0,3 2 38 16,0-2 7-16,-3 5 2 0,0 0-139 0,0 0-27 15,0 0-5-15,9 0-2 0,-9 0-42 0,5 5-8 16,1 0-1-16,0 3-1 0,3 3-5 0,-3 2-1 0,0 0 0 0,0 6 0 15,3 2 16-15,0 0 2 0,-3 5 1 0,0 6 0 16,6 0-30-16,-6 5-5 0,3 0-8 0,-6 3 11 16,6-1-3-16,-3 1-8 0,0 0 12 0,-1-1-4 15,-2 1-8-15,-3 3 0 0,6-4 0 0,-6 1 0 16,0 2 0-16,-3-5 0 0,6 0 0 0,-3-2 0 16,-6-1 8-16,3-5 0 0,1-2 0 0,2-1 0 15,0-5 7-15,-3 3 1 0,0-5 0 0,3-6 0 16,3 0-5-16,-3 0-1 0,0-2 0 0,0-1 0 15,3 1-84-15,-1-6-17 0,-2-5-3 0</inkml:trace>
  <inkml:trace contextRef="#ctx0" brushRef="#br0" timeOffset="11794.39">7396 8816 979 0,'-9'-3'87'0,"6"1"-70"16,3 2-17-16,0 0 0 0,0 0 80 0,0 0 13 16,6 2 3-16,9 1 0 0,2 0-64 0,1-1-13 15,0 1-3-15,6 2 0 0,6-2-2 0,-1 2-1 16,-2 3 0-16,3-3 0 0,-6 1-4 0,6-1-1 16,-4 3 0-16,4-3 0 0,-6 3-8 0,3-3 0 15,0 3 0-15,-1-2 8 0,-8 2-20 0,6-3-4 0,0 0 0 0</inkml:trace>
  <inkml:trace contextRef="#ctx0" brushRef="#br0" timeOffset="12016.79">8232 8686 1440 0,'3'-16'128'0,"-3"16"-103"0,0-5-25 0,0 5 0 15,0 0 42-15,0 0 3 0,0 0 1 0,0 0 0 16,0 0-26-16,-6 5-6 0,-3 6-1 0,0 2 0 16,-6 0 28-16,0 3 6 0,4 3 1 0,-4 2 0 0,-6 0 5 0,3 3 2 15,3 0 0-15,0 0 0 0,0-3-38 0,0 3-7 16,1-3-2-16,2 3 0 16,6-3-48-16,-3 0-9 0,-3-3-3 0</inkml:trace>
  <inkml:trace contextRef="#ctx0" brushRef="#br0" timeOffset="13889.67">7354 5823 1324 0,'0'0'59'0,"0"-5"12"15,-3 0-57-15,0 2-14 0,0-2 0 0,-3 0 0 16,6 5 124-16,-6-3 21 0,-3-2 5 0,0 5 1 0,0-3-54 16,3 3-10-16,-6-3-3 0,1 3 0 0,-1-2-47 0,-3 2-9 15,3 0-3-15,0 0 0 0,-3 0-1 0,0 0-1 16,3 2 0-16,-6 1 0 0,1 0 4 15,-1-3 1-15,3 5 0 0,0-2 0 0,0 2 3 0,0 0 1 16,-3 1 0-16,3 1 0 16,1-1-16-16,-1 2-4 0,6 2 0 0,-6-2 0 0,3 0 16 0,0 3 4 15,9-1 0-15,-3 4 0 0,3-1-32 0,-3 3 0 16,6-3 0-16,0 5 0 0,3 1 0 0,0-1 0 16,3 4 0-16,0 1 0 0,0 1 0 0,3 0 8 15,-3 0-8-15,0 0 0 0,3 5 0 0,-3 0 0 16,-3 3 8-16,-3-1-8 0,0 1 0 0,3 0 11 15,-3 5-11-15,0 0 10 0,-6-3-2 0,3 6 0 16,3-3 0-16,-3 3 0 0,-3-3-8 0,0 3 12 16,0-1-12-16,-3 1 12 0,3 2-1 0,-3-2 0 0,0 0 0 0,0-1 0 15,3-2 16-15,-3-5 3 0,0 2 1 0,3-2 0 16,1-3-31-16,-1-2 0 0,0-1 0 0,0-2 0 16,0 0 0-16,0 0 17 0,3-3-3 15,-3 0-1-15,3-2-1 0,0-4 0 0,3 4 0 16,0-6 0-16,0-2-12 0,3 2 11 0,0-2-11 0,3-3 10 15,0-1-10-15,0-1 0 0,3-1 0 0,0-2 0 16,2-3 0-16,1-3 0 0,0 0 8 0,3 1-8 16,6-4 0-16,-3 1 0 0,0-3 0 0,6 0 8 15,-1 0-8-15,1-2 0 0,3-3-12 0,-9 2 12 16,-3-2-80-16,0-1-9 0,2 1-2 16,-5-3-1169-16</inkml:trace>
  <inkml:trace contextRef="#ctx0" brushRef="#br0" timeOffset="14522.88">7693 5752 1602 0,'0'0'71'0,"0"0"14"0,-9 0-68 0,3-3-17 0,0 3 0 0,1-2 0 15,5 2 44-15,-6-3 4 0,-3 0 2 0,9 3 0 16,6-5 30-16,-3 0 5 0,-3 5 2 0,3-3 0 15,8-2-49-15,-2 0-10 0,-3-1-1 0,3 1-1 16,3 2 6-16,0 1 0 0,0-1 1 0,3 3 0 16,-3-3 14-16,0 1 2 0,3 2 1 0,-4 2 0 15,1-2-14-15,0 3-4 0,0 0 0 0,3 2 0 16,-3 0 7-16,0 3 1 0,0 3 0 0,-3 2 0 16,6 0-23-16,-6 6-4 0,-4-1-1 0,1 6 0 0,0 5-1 15,0 0-1-15,-6 3 0 0,-3 3 0 0,0 2 17 16,-3 2 3-16,0 1 1 0,-2 2 0 0,-1 1-31 15,0 2 0-15,0 0 0 0,0 5 0 0,-6-5 10 0,3 0-1 16,3 0 0-16,0 5 0 0,3-5 3 0,-3 0 1 16,0 0 0-16,0 3 0 0,-2-6 5 0,5 0 1 15,3-2 0-15,0 0 0 0,-6-3-2 0,3 0 0 16,3-5 0-16,0 2 0 0,0-5-1 0,0 0-1 16,0-2 0-16,6-4 0 0,3 1-5 0,-6-3-1 15,-3-2 0-15,6-1 0 0,3-4-1 0,0-1-8 16,-12 3 12-16,6-6-4 0,3 4 0 0,0-4-8 15,-3-2 12-15,-3 0-4 0,3 0 0 0,0 0 0 16,3-3 0-16,-6 0 0 0,-3-2-8 0,3 2 10 16,3-5-10-16,0 0 10 0,-6 3-10 0,3 0 10 15,0-1-10-15,3-2 10 0,0 0-10 0,-6 0 0 0,-6-2 9 0,6 2-9 16,6 0 0-16,-12-6-15 0,-12-2 3 0,4 3 0 31,5-3-156-31,-6-2-30 0</inkml:trace>
  <inkml:trace contextRef="#ctx0" brushRef="#br0" timeOffset="25446.47">5532 6231 1267 0,'0'0'56'0,"-6"-3"12"0,3-2-55 0,-3 2-13 16,6 3 0-16,-3-5 0 0,3 5 92 0,0-5 16 15,0-1 4-15,0 6 0 0,3-5-12 0,0 0-3 16,3 2 0-16,0 1 0 0,3 2-35 0,-3 0-7 16,0 0-2-16,3 0 0 0,-3 2-10 0,0 1-3 15,0 5 0-15,0 2 0 0,3 4 4 0,-6-1 1 0,0 0 0 0,3 3 0 16,0 5-9-16,-3-2-3 0,0 2 0 0,0-3 0 15,0 1-8-15,3-1-1 0,-1 1-1 0,1-1 0 16,0-2-23-16,0-5 0 0,0-3 0 0,3 0-12 16,0-3 12-16,0-5 0 0,0 0 8 0,0-5-8 15,3-1 9-15,-3-4-9 0,6-3 12 0,0-3-12 16,-1-3 16-16,1-2-3 0,-6-5-1 0,6-1 0 16,3 1-4-16,0-3 0 0,-3 0-8 0,0 2 12 15,-3 6-12-15,-1 2 0 0,-2 1 0 0,-3 2 0 0,0 5-25 0,-6 3 1 16,0 1 1-16,0 1 0 15,-3 4-83-15,0-1-17 0,-3 3-3 0,0 3-952 16</inkml:trace>
  <inkml:trace contextRef="#ctx0" brushRef="#br0" timeOffset="25792.55">5258 6035 1497 0,'0'0'133'0,"0"0"-106"0,0 0-27 0,0 0 0 15,9 3 96-15,0-6 15 0,6 1 2 0,-3 2 1 16,3-6-50-16,6 4-11 0,0-4-1 0,2 1-1 16,7 0-6-16,3-3-1 0,-3 0 0 0,2 3 0 15,1-3-44-15,-3 2 0 0,0-2 0 0,-3 3 0 16,-1 0 9-16,-2-1 3 0,3 1 0 0,-6 0 0 16,-3 0-12-16,-3-1-12 0,-1 1 2 0,-2 2 1 15,-6 3-117-15,0-2-23 0,3-4-5 0,-6 4-691 16</inkml:trace>
  <inkml:trace contextRef="#ctx0" brushRef="#br0" timeOffset="26004.98">5791 5789 921 0,'-6'-5'40'0,"6"5"10"0,0 0-40 0,0 0-10 15,0 0 0-15,0 0 0 0,0 0 281 0,0 0 55 16,0 0 10-16,0 0 2 0,9 2-204 0,6 4-40 15,0-6-9-15,0 5-2 0,9-5-54 0,-3 5-11 16,-1 1-3-16,1-1 0 0,0 3-15 0,-6 2-10 16,3 1 12-16,-6 2-12 0,-3-2 15 0,-3 5-4 15,0-3-1-15,-3 0 0 0,-6 0-10 0,-3 1 8 16,-3 1-8-16,-6 1-786 16,-3 3-162-16</inkml:trace>
  <inkml:trace contextRef="#ctx0" brushRef="#br0" timeOffset="28681.22">4714 6199 748 0,'0'0'33'0,"0"0"7"0,0 0-32 15,0 0-8-15,0-5 0 0,3 0 0 16,-3 5 234-16,3-6 45 0,-3 6 9 0,3-2 1 0,6-4-170 0,-3 4-35 16,2-1-6-16,1 3-2 0,6-3-39 0,0 1-8 15,0 2-1-15,0 0-1 0,6 0-1 0,0 2 0 16,-1 4 0-16,4-4 0 0,-3 6 1 0,3-2 0 15,3-1 0-15,-3 3 0 0,2 0 6 0,-5 2 2 16,-3-2 0-16,0 3 0 0,0 2-17 0,-6 0-3 16,-6 1-1-16,3-1 0 0,-7 0-6 0,-2 3 0 15,0-3-8-15,-5 6 12 0,-1-1 8 0,-6-2 0 16,-3 3 1-16,-3-1 0 0,-3-2 3 0,0 2 0 16,-6-2 0-16,4 6 0 0,-4-7-24 0,0 1 0 15,0 0 0-15,1 0 0 16,2-3-38-16,0 0-12 0,3-5-2 0,6 0-1 15,3-2-105-15,3-4-21 0,3 1-4 0</inkml:trace>
  <inkml:trace contextRef="#ctx0" brushRef="#br0" timeOffset="28886.68">5035 6342 1900 0,'-6'5'42'0,"-6"3"9"0,-3-2 1 0,-2 2 1 16,-4-3-42-16,-3 5-11 0,0 1 0 0,0 2 0 16,-2 0 80-16,-1-2 15 0,0 2 2 0,-3-2 1 15,0 2-65-15,4-2-13 0,-1-3-2 0,-3 2-1 0,3-2-17 0,1-5 10 16,-1-1-10-16,3 1-684 16,6-6-141-16</inkml:trace>
  <inkml:trace contextRef="#ctx0" brushRef="#br0" timeOffset="29327.49">3851 6202 288 0,'-12'-11'12'0,"9"9"4"16,0-4-16-16,-3 4 0 0,0-6 0 0,3 2 0 16,0 1 373-16,3 0 72 0,-3-3 15 0,3 5 2 15,0-2-274-15,0 5-54 0,0 0-11 0,0 0-3 16,0 0-40-16,0 0-8 0,0 0-1 0,0 0-1 0,3 8-19 0,0 0-4 16,0 2-1-16,-3 4 0 0,0-4-12 0,0 6-2 15,-3 5-1-15,0-2 0 0,-3 2-11 0,3 3-3 16,0-3 0-16,0 3 0 0,-3-3-17 0,3 3-14 15,0-3 2-15,3 0 1 16,-3-5-171-16,6 0-34 0,0-3-8 0</inkml:trace>
  <inkml:trace contextRef="#ctx0" brushRef="#br0" timeOffset="29567.86">4071 5995 1908 0,'0'0'84'0,"0"0"18"0,-6 3-82 0,-3 0-20 15,3 2 0-15,0 3 0 0,0 5 80 0,0 3 12 0,0 0 3 16,0 2 0-16,-3 4-51 0,3-1-9 0,0 3-3 0,-3 5 0 16,3 0-8-16,1 0-3 0,2 0 0 0,0 3 0 15,-6-6-9-15,6 3-1 0,-3-2-1 0,3-3 0 31,3-1-150-31,0-4-29 0,3-3-7 0,-3-6-451 0,6-2-90 0</inkml:trace>
  <inkml:trace contextRef="#ctx0" brushRef="#br0" timeOffset="29936.88">3848 6067 1353 0,'0'0'60'0,"0"0"12"0,0 0-57 0,0 0-15 16,0 0 0-16,0 0 0 0,0 0 89 0,3 5 15 15,5-2 4-15,1-1 0 0,-3 1-18 0,3 0-3 16,3-1-1-16,0-2 0 0,0 3-28 0,0-3-6 16,0-3 0-16,6 3-1 0,-3-2 15 0,2 2 3 15,-2-6 1-15,0 6 0 0,3 3-30 0,-9-3-7 16,0 0-1-16,0 3 0 0,-3-3-32 0,-6 0 0 16,0 0 0-16,3 8 0 0,-3 0 26 0,0 0 5 15,-6 0 1-15,3-1 0 16,-3 1-56-16,0 3-12 0,0-3-1 0,0 0-1 15,0-3 10-15,0 3 1 0,0 0 1 0,0 0 0 16,0 0-3-16,-3 0-1 0,6 0 0 0,-6 0 0 0,6 0 30 0,-3 2-9 16,4 1 9-16,-4-3 0 0,6 5 0 0,0-5 0 0,-3 3 0 0,3-4 0 15,3 4 0-15,-3-3 8 0,6-3 0 0,-4 3 0 16,1-3 14-16,0 3 3 0,0-2 1 0,3-1 0 16,0-2-26-16,0-3 0 0,-6 0 0 0,12 0 0 15,-3 2-18-15,0 1-2 0,0-3-1 0,0-3 0 31,-3 1-149-31,3-4-30 0</inkml:trace>
  <inkml:trace contextRef="#ctx0" brushRef="#br0" timeOffset="30312.16">4142 5546 2156 0,'0'0'96'0,"0"0"19"0,0 0-92 0,-6 2-23 16,3-2 0-16,0 3 0 0,3-3 84 0,-3 5 13 15,0 1 3-15,0 1 0 0,0-1-39 0,0 2-7 16,0 5-2-16,1-2 0 0,-1-4-22 0,0 7-5 16,-3-4-1-16,3 1 0 0,3 2-24 0,-3-2 0 15,0-1 0-15,0 1 0 0,3-3 0 0,3 0 0 16,-3-8-14-16,6 8 5 0,0-3-3 0,0-2 0 15,2-3 0-15,1 0 0 16,6 0-28-16,-3 0-5 0,3-3-2 0,3 0 0 0,-3 1 23 0,0-4 5 16,0 4 1-16,2-1 0 15,1 3-30-15,-3 0-5 0,-3 0-2 0,0 3 0 0,0-1 37 0,0 1 7 0,-6 2 2 0,-3 3 0 16,0 0 9-16,-3 0 12 0,-3 0-2 0,-6 3-1 16,3-1 15-16,-6 3 4 0,-3 3 0 0,0 0 0 15,-6-3-3-15,3 3 0 0,-5 3 0 0,2-3 0 31,0 2-104-31,0-5-21 0,0-2-4 0,3 0-892 0</inkml:trace>
  <inkml:trace contextRef="#ctx0" brushRef="#br0" timeOffset="30476.23">4121 5503 2163 0,'0'0'48'0,"0"0"9"0,3-2 3 0,0-1 0 0,6 0-48 0,0 1-12 15,0-1 0-15,3-2 0 0,-3 5 52 0,6-5 8 16,0 2 2-16,3 0 0 0,-1 1-62 0,1 2-18 16,0 0-1-16,3 2-677 15,0-4-135-15</inkml:trace>
  <inkml:trace contextRef="#ctx0" brushRef="#br0" timeOffset="30670.29">4443 5440 1497 0,'0'0'133'0,"0"0"-106"16,0 0-27-16,0 0 0 0,0 0 158 0,0 0 26 15,0 0 6-15,0 0 1 0,3 8-79 0,0 2-16 0,-3 1-4 0,0 0 0 16,0 4-59-16,0 1-12 0,-3 0-2 0,0 5-1 16,0-2-18-16,-3-1 0 0,0 4 0 0,3-4-9 31,0-2-114-31,3-3-22 0,3 0-5 0,3 1-1 0</inkml:trace>
  <inkml:trace contextRef="#ctx0" brushRef="#br0" timeOffset="30988.44">4648 5432 2070 0,'0'0'45'0,"0"0"10"0,-3-3 1 0,3 3 3 0,-3-5-47 0,3 5-12 16,0 0 0-16,0 0 0 0,0 0 101 0,0 0 19 15,6 0 3-15,0 0 1 0,6 0-87 0,0-3-17 16,3 3-3-16,-3 0-1 0,3 0 20 0,0 0 3 16,-1 3 1-16,-2 0 0 0,0-1-32 0,9 9-8 15,-15-3 0-15,-6-3 0 0,3 3 0 16,-3 0 0-16,-3 0 0 0,-3 0 0 0,0 2 0 16,0-2 0-16,-6 6 0 15,3-4-24-15,-3 3-7 0,1-5-1 0,-1 6 0 0,6-4 32 0,-3 1-9 16,3-3 9-16,3 2 0 0,0-2 0 0,3 0 0 15,3-3 0-15,3 1 0 0,3-4 0 0,0 1 0 16,3-3 0-16,5-3 0 0,4 1 20 0,3-4 10 16,3-2 2-16,9 1 0 15,-4-1-120-15,1 0-24 0,6 0-5 0,-9 0-1 0</inkml:trace>
  <inkml:trace contextRef="#ctx0" brushRef="#br0" timeOffset="32578.31">7226 10787 576 0,'9'0'51'0,"-9"0"-41"16,0 0-10-16,0 0 0 0,0 0 190 0,0 0 36 15,0 0 7-15,0 0 2 0,0 0-79 0,3 3-16 16,3-1-4-16,0 1 0 0,-6-3-36 0,6 5-7 16,3-2-1-16,0 2-1 0,0-5-23 0,2 3-4 15,4-6 0-15,3 3-1 0,3 0-14 0,0 0-2 16,3-2-1-16,2-1 0 0,4 0-10 0,0 1-1 15,3-4-1-15,5 1 0 0,4-3-13 0,0 0-2 16,5-2-1-16,1 2 0 0,3-3-18 0,-1 3 0 16,1-2 0-16,2-1 0 0,-2 0 0 0,6 3 10 15,-1 1-10-15,-2-1 8 0,-1 0-8 0,-5 2 8 16,-3 4-8-16,-4-4 8 0,-5 4 0 0,-3-1 0 16,-7 3 0-16,-2 0 0 0,-3 0 9 0,-3 0 2 15,-6 0 0-15,-3 0 0 0,-3 0-19 0,-6 0 0 16,0 0 0-16,0 0 0 0,0 0 8 0,0 0-8 0,0 0 12 0,-6 3-12 15,0-3 0-15,6 0 0 0,0 0 0 0,0 0-880 16,-3-6-172-16</inkml:trace>
  <inkml:trace contextRef="#ctx0" brushRef="#br0" timeOffset="33943.99">8684 8768 979 0,'3'-2'87'15,"-3"2"-70"-15,3-6-17 0,-3 6 0 16,3-2 83-16,-3 2 13 0,0-6 2 0,0 1 1 15,0 0 22-15,0 5 5 0,-3-3 1 0,3 3 0 16,-3-5-37-16,-2 2-7 0,-1 3-2 0,0 3 0 16,-3-3-1-16,0 5 0 0,-3-2 0 0,3 5 0 0,-6-3-14 0,3 6-3 15,-3-1-1-15,0 1 0 16,3 2-7-16,4 3-2 0,-7 0 0 0,6 5 0 0,-3-3-32 0,3 4-6 16,0-1-2-16,3-3 0 0,0 1 14 0,3-1 2 15,3 1 1-15,6-3 0 16,0-3-54-16,3 0-12 0,6-5-1 0,3 0-1 15,2-5-93-15,4-1-18 0,6-4-4 0,0-6-939 16</inkml:trace>
  <inkml:trace contextRef="#ctx0" brushRef="#br0" timeOffset="34742">8973 8755 2077 0,'-6'-3'45'0,"0"3"10"0,0-2 1 0,0 2 4 0,0-3-48 0,0 0-12 0,1 1 0 0,2 2 0 16,3 0 99-16,0 0 17 0,-9 0 4 0,6 2 1 16,3-2-67-16,0 0-14 0,0 0-2 0,-6 6-1 15,-3-1-16-15,3 3-3 0,3 0-1 0,0 3 0 16,0-1-9-16,-3 1-8 0,3-1 12 0,0 1-12 16,-3 2 11-16,3 0-11 0,0-2 10 0,3-1-10 15,0 1 0-15,0 2 0 0,0-2 0 0,3-3 0 16,0 0-10-16,3-3-2 0,-3 3 0 0,3-3 0 15,-3 1-6-15,3-4-2 0,0-2 0 0,3 0 0 16,-3 0-5-16,0 0-2 0,0-5 0 0,3 0 0 16,-7-3 11-16,4 0 1 0,0 0 1 0,0-3 0 15,-6 1-28-15,3-1-6 0,-6 0 0 0,3 1-1 16,-6-1 2-16,0 3 1 0,-2-2 0 0,-1 2 0 16,-3 3 9-16,-3-3 1 0,0 2 1 0,-3 6 0 0,3 0 35 0,0 0 11 15,-3 3 0-15,4 2 0 0,2 1 37 0,0-4 8 16,0 6 2-16,3-3 0 0,3 3-20 0,0 0-4 15,3-2-1-15,6 4 0 0,0-2-21 0,3-3-12 16,0 3 12-16,6-2-12 0,3-4 0 0,3-2 0 16,-4 0 0-16,7 0 0 0,0-5-12 0,3 2 3 15,0-2 1-15,-3-3 0 0,-1 3 8 0,-2-3 0 16,0 0 0-16,-3 0 0 0,-6 3 12 0,0-3 4 16,0 3 0-16,-3-3 1 0,0 0 22 0,0 0 4 15,-3 0 1-15,3 2 0 0,-3-1 6 0,0 1 2 16,-1 1 0-16,-2 5 0 0,6-5-26 0,-6 5-5 15,0 0-1-15,6-6 0 0,-6 6-6 0,9 0-2 16,0 0 0-16,0 3 0 0,0 2-12 0,-3-2-16 0,-6-3 3 0,9 8 1 16,-3 2 12-16,0-2 0 0,0 3 0 0,-3 0 0 15,-3-1 0-15,0 3 0 0,0-2 0 0,0 2 0 16,-6-2 0-16,3 2 0 0,0-2 0 0,-3-1 0 16,3 1 0-16,-3-1 0 0,-3 1 0 0,3-6 0 15,0 3 0-15,3-3 0 0,-3-2 0 0,3-3 0 16,3 0 0-16,0 0 0 0,0 0 0 0,3-5 0 15,3-6-11-15,0 3 1 0,3-2 0 0,3-4 0 16,0 1-10-16,0 0-1 0,0-3-1 0,3 3 0 16,0 0-8-16,-4-1-2 0,1 4 0 0,3-1 0 0,-6 3 32 0,0 0 0 15,0 0 0-15,-3 3 0 16,3 5 20-16,-6-2 9 0,-3 2 3 0,6 2 0 0,-6-2-16 0,6 3-4 16,0 2 0-16,-3 0 0 0,3 3 0 0,-3 3 0 15,3-3 0-15,-3 5 0 0,0-2-3 0,2-1-1 16,-2 3 0-16,3 1 0 0,-3-4 4 0,6 4 0 15,-3-4 0-15,6 1 0 0,0-1-21 0,-3-2-4 16,3-2-1-16,3 1 0 16,-3-7-46-16,0 0-10 0,-3 0-2 0,2-2 0 15,1-1-180-15,-6-2-36 0,6-6-7 0,-6-2-1 0</inkml:trace>
  <inkml:trace contextRef="#ctx0" brushRef="#br0" timeOffset="34935.17">9339 8766 2250 0,'0'0'49'0,"0"0"11"0,0 0 1 0,0 0 3 0,6 5-52 0,-6-5-12 0,6 5 0 0,0-2 0 15,0 2 80-15,3 0 12 0,0-2 4 16,0 0 0-16,3 5-40 0,0-3-8 0,0 0-2 0,0 1 0 16,2-1-38-16,-2-2-8 0,0 2 0 0,0 0 0 15,0-2-12-15,0 2-3 0,0-2 0 0,0-1 0 31,0 1-102-31,-3 0-21 0,0-1-4 0,-1 1-917 0</inkml:trace>
  <inkml:trace contextRef="#ctx0" brushRef="#br0" timeOffset="35147.48">9643 8713 2055 0,'0'0'91'0,"0"0"19"0,-3 2-88 0,3-2-22 16,0 0 0-16,-3 6 0 0,3-1 63 0,-3 0 8 15,0 3 1-15,3 0 1 0,0-3 10 0,-3 6 1 16,3 0 1-16,-3-1 0 0,0 3-35 0,0 1-7 16,0-4-2-16,-3 3 0 0,0 1-9 0,0 2-1 15,0-3-1-15,0 3 0 0,0-3-16 0,0-3-3 16,4 1-1-16,-1-3 0 16,0 3-118-16,0-6-24 0,3-5-5 0,0 0-1021 0</inkml:trace>
  <inkml:trace contextRef="#ctx0" brushRef="#br0" timeOffset="35564.25">9801 8610 2419 0,'0'0'107'0,"0"0"22"0,-3 5-103 0,0 0-26 0,0 0 0 0,3 1 0 16,-3-1 0-16,3 0 0 0,-3 3 0 0,3 0 0 16,-3 3 36-16,0-1 1 0,0-2 1 0,3 6 0 15,-6-7-38-15,3 4 0 0,0-3 0 0,-3 3 0 0,3-4 0 16,0 1 0-16,0-2 0 0,-3-1 0 16,3 0 0-16,0-2 0 0,0 2 0 0,0 1 0 0,3-6 0 0,0 0 0 15,0 0-12-15,0 0 4 16,0 0-12-16,0 0-3 0,6 2 0 0,3 1 0 0,0-3 13 0,3 2 10 15,0 1-13-15,0-3 5 16,3 0-62-16,-3 3-12 0,-1-1-2 0,1 1-1 0,3 0 85 0,-3 2 28 16,-3-2 0-16,0 5 0 15,0-3-80-15,-3 3-16 0,0 0-4 0,0 0 0 0,-6 0 80 0,3-3 15 16,-3 3 3-16,-3 0 1 0,0 0 29 0,-3 0 5 16,-3-3 2-16,0 3 0 0,-3 0-31 0,-3 0-5 15,0-3-2-15,-3 3 0 0,1-3 7 0,-1 1 0 16,0-4 1-16,0 1 0 15,0 0-180-15,3-6-36 0,-17-5-7 0,14 0-723 0</inkml:trace>
  <inkml:trace contextRef="#ctx0" brushRef="#br0" timeOffset="35710.86">9777 8583 2494 0,'0'0'55'0,"0"0"11"0,0 0 2 0,0 0 3 0,3-3-57 0,6 1-14 0,-3-1 0 0,3 3 0 15,3-5 37-15,2 2 5 0,4-2 1 0,6-3 0 16,-3 0-137-16,6 0-27 0</inkml:trace>
  <inkml:trace contextRef="#ctx0" brushRef="#br0" timeOffset="41439.12">7265 9509 57 0,'-3'0'0'0,"0"0"0"0,0 3 0 0,0-1 0 0,-3 1 234 0,3 0 42 16,3-3 8-16,0 0 1 0,-3 2-165 0,3-2-34 16,0 0-6-16,0 0-2 0,0 0-14 0,0 0-2 15,0 0-1-15,12-2 0 0,0-4-2 0,0 1-1 16,-1-5 0-16,1-1 0 0,0-2-22 0,3-3-4 16,6 0 0-16,0-3-1 0,-3 1 21 0,6-1 4 15,-1-2 0-15,4 0 1 0,0-3-2 0,-3 0-1 16,5 1 0-16,4-4 0 0,3 3-21 0,-3-2-4 15,-1-1-1-15,1 1 0 0,0 5-7 0,0-6-1 16,-7 4-1-16,4-4 0 0,0 6-19 0,-6 0 0 16,0 2 0-16,-1-2 0 0,-2 3 10 0,0 2-2 15,-6 0 0-15,3 3 0 0,0-1-8 0,0 4 0 16,-7-3 9-16,1 5-9 0,-3 0 0 0,0-3 0 0,3 3 0 0,-3 0 0 16,0 3 0-16,-3 0 0 0,3-1 12 0,-3 4-4 15,3-1-8-15,-9 3-8 0,0 0 8 0,0 0-12 31,0 0-41-31,0 0-9 0,0 0-2 0,0 0-640 0,0 0-129 0</inkml:trace>
  <inkml:trace contextRef="#ctx0" brushRef="#br0" timeOffset="42150.4">8298 9596 576 0,'0'0'25'0,"0"0"6"0,5-5-31 0,1-5 0 16,0 2 0-16,3-3 0 0,0 0 252 0,3-2 45 16,3 0 9-16,0-3 2 0,3 0-161 0,0 0-32 15,2 1-7-15,1-4 0 0,6 0-36 0,-3 4-8 16,3-4 0-16,-3 1-1 0,-1 2-14 0,4 0-2 15,-3-3-1-15,0 3 0 0,0-2-22 0,-1 2-4 16,-5 0 0-16,0 3-1 0,0 0-11 0,0-1-8 16,-6-1 12-16,0 4-12 0,-3 6 10 0,-1-3-10 15,-5 2 8-15,3 4-8 0,-6 2 0 0,0 0-14 16,0 0 2-16,0 0 0 16,0 0-41-16,0 0-8 0,0 0-2 0,0 0-647 15,0 0-130-15</inkml:trace>
  <inkml:trace contextRef="#ctx0" brushRef="#br0" timeOffset="42683.02">8429 10462 115 0,'0'0'10'0,"0"0"-10"15,0 0 0-15,0 0 0 0,0 0 221 0,0 0 43 0,0 0 8 0,0 0 1 16,0 0-139-16,0 0-28 0,0 0-6 0,5-6 0 15,1 4 0-15,-3-4 0 0,3 4 0 16,3-4 0-16,-3-1-18 0,3 1-3 0,3 1-1 0,0-6 0 16,0 3-11-16,3-5-3 0,6-3 0 0,-1 0 0 15,1-5-13-15,0 0-3 0,6-3-1 0,0 3 0 16,-4-3-10-16,4-2-1 0,-3 2-1 0,3-2 0 16,-3 2-17-16,0 3-3 0,-4-1-1 0,1 4 0 15,-3-1-2-15,0 4 0 0,-3-1 0 0,-6 2 0 16,0 4-56-16,-3 2-11 0,-3 3-2 0,-3-1-1093 15</inkml:trace>
  <inkml:trace contextRef="#ctx0" brushRef="#br0" timeOffset="47943.86">7089 12237 1296 0,'0'0'57'0,"0"0"12"0,0 0-55 0,0 0-14 0,0 0 0 0,0 0 0 15,0 0 48-15,0 0 8 0,0 0 0 0,0 0 1 16,6 5 6-16,-3 3 1 0,-3-8 0 0,0 6 0 16,0 1-12-16,0 4-1 0,3-3-1 0,-3 5 0 15,-3-2-8-15,0-1-2 0,3 4 0 0,0-4 0 16,-3 3-19-16,3 1-4 0,-3-1-1 0,3 0 0 16,0 0-5-16,-3 1-2 0,0-7 0 0,3 4 0 15,0-3 11-15,0 0 1 0,-6-3 1 0,6-5 0 0,0 0 3 0,0 0 1 16,0 0 0-16,0 0 0 0,0 0-9 0,0 0-1 15,0 0-1-15,0 0 0 0,0 0-15 0,0 0 8 16,12 3-8-16,0-3 0 0,-6 0 0 0,6 0 0 16,3-3 0-16,3 3-10 0,-7 0 10 0,4 0-12 15,-3 0 12-15,6 0-12 0,6 0 12 0,-3 0 0 16,-6 0 0-16,3 0 0 0,2 0 0 0,4-2 0 16,-6-1 0-16,0 0 0 0,3 1 0 0,0-1 0 15,-4 3 0-15,1-3 0 0,-3 3 0 0,3-2 0 16,0-1 0-16,0-2 0 0,-6 2 0 0,3 0 0 15,2 1 0-15,1 2 0 0,-9-3 0 0,6 1 0 16,-3 2 0-16,3-3 0 0,-3 0 0 0,0 3 8 0,-12 0-8 16,6-2 0-16,8 2 0 0,-5 0 0 0,-9 0 0 0,0 0 0 15,0 0 8-15,0 0 0 0,0 0 0 0,-3-6 0 16,-3 4-8-16,1-4 12 0,5 1-4 0,-3 0 0 16,-9-3-8-16,6 3 0 0,6-6 0 0,0 0 8 15,-9 1-8-15,6-3 0 0,3-3 0 0,0-3 0 16,0 3 0-16,0-5-16 0,-3 3 2 0,6-1 1 31,3 1-35-31,-3 4-6 0,-9 1-2 0</inkml:trace>
  <inkml:trace contextRef="#ctx0" brushRef="#br0" timeOffset="48529.3">6589 12729 1857 0,'0'0'82'0,"0"0"18"0,0 0-80 16,0 0-20-16,0 0 0 0,0 0 0 0,0 0 66 0,0 0 10 15,0 0 1-15,0 0 1 0,0 0-15 0,0 0-3 16,9 5-1-16,-3 3 0 0,-3 0-19 0,0 6-3 16,3-1-1-16,-3 0 0 0,-3 5-18 0,0 1-4 15,-3 2-1-15,3 0 0 0,0-2-13 0,-3 2 8 16,3 0-8-16,-3 0 0 0,0 1 0 0,0-1-10 16,0-3 0-16,6 1 0 15,-6-3-124-15,6-1-25 0,0-4-5 0</inkml:trace>
  <inkml:trace contextRef="#ctx0" brushRef="#br0" timeOffset="48762.67">6812 12697 2019 0,'-6'3'89'0,"3"0"19"0,0 2-86 0,0 3-22 0,3 0 0 0,0 0 0 16,0 0 0-16,3 0 8 0,-3 2-8 0,3 1 0 15,3-1 25-15,-3 1 1 0,0 2 0 0,0 0 0 16,0-2 9-16,3 0 1 0,-3 2 1 0,0 0 0 16,0 0-29-16,0-2-8 0,3-1 0 0,-3 1 0 15,0 2 0-15,3-5 0 0,-3 3 0 0,0-3 0 32,-3-3-28-32,0-5-8 0,0 0 0 0,0 0-610 0,0 0-122 0</inkml:trace>
  <inkml:trace contextRef="#ctx0" brushRef="#br0" timeOffset="48926.24">6479 12975 2055 0,'0'0'91'0,"0"0"19"0,0 0-88 0,0 0-22 16,0 0 0-16,9-2 0 0,0-4 20 0,6 1 0 16,2 2 0-16,1-2 0 0,6 0-6 0,3-3-2 15,0 2 0-15,5 1 0 16,4 0-32-16,0 0-8 0,-3-1 0 0,-4 1-908 0</inkml:trace>
  <inkml:trace contextRef="#ctx0" brushRef="#br0" timeOffset="49152.25">6907 12853 1785 0,'0'0'159'0,"0"0"-127"0,0 0-32 0,0 0 0 16,0 0 65-16,0 0 7 0,3-2 2 0,0-1 0 15,6 3-41-15,0 0-8 0,3 0-1 0,0 3-1 16,3-1 21-16,0 1 4 0,0 5 0 0,-3 0 1 16,8 0-23-16,-5 0-5 0,0 2-1 0,-3 1 0 15,-3 2-20-15,3 0 9 0,3 1-9 0,-9-1 0 16,-3 0-18-16,3 0-10 16,3 1-3-16,-6-4 0 0,-3 1-178 0,3-1-36 0,9 4-7 15,-4-6-2-15</inkml:trace>
  <inkml:trace contextRef="#ctx0" brushRef="#br0" timeOffset="49324.43">7062 12846 1555 0,'0'0'68'0,"0"0"16"0,0-6-68 0,-3 4-16 16,3 2 0-16,0 0 0 0,0 0 38 0,-3 8 4 16,0-1 1-16,0 1 0 0,0 3-43 0,-3 2 0 15,-3 0 0-15,1 1 0 0,2-1 0 0,0 3 0 16,-6-3 0-16,6 0 0 0,-3 0-20 0,3 1-4 15,0-1 0-15,-3 0 0 16,3 0-127-16,-3-2-25 0</inkml:trace>
  <inkml:trace contextRef="#ctx0" brushRef="#br0" timeOffset="49781.21">7283 12764 1785 0,'0'-6'159'0,"0"1"-127"0,-6 0-32 0,6 5 0 16,9-3 87-16,-9 3 11 0,0 0 2 0,0 0 1 15,8 0-57-15,-2 0-11 0,-6 0-2 0,0 0-1 16,3 8 5-16,3 0 1 0,0 2 0 0,-6 4 0 16,-6-1-2-16,6 0 0 0,3 0 0 0,-3 1 0 15,-6-1-26-15,3 0-8 0,3 3 0 0,0 0 0 16,0-3 8-16,0 0-8 0,-3 0 0 0,3-2 0 15,3-3 0-15,-3 3 0 0,-6-6 0 0,6 0 0 0,0-5-16 0,0 0-3 16,0 0-1-16,0 0 0 16,0 0-6-16,6-2-2 0,0-4 0 0,0 1 0 15,-3-3-19-15,6 0-4 0,3-3-1 0,3-2 0 16,-9 5-32-16,3-2-6 0,3-1-2 0,0 3 0 16,0 0 32-16,-4 3 7 0,1 2 1 0,3-2 0 0,0 2 41 0,-3 3 11 15,-9 0 0-15,9 0 0 0,3 6 33 0,-6-4 9 16,-6-2 2-16,6 3 0 0,3 2 0 0,0 1 0 15,-3-1 0-15,-3-2 0 0,-3-3-4 0,6 5 0 16,6 0 0-16,-1 0 0 0,-11-5-27 0,9 3-5 16,9-3-8-16,-3 0 11 0,-3 0-11 0,0 0 0 15,0-5 0-15,3 2 8 0,3-2-8 0,-6-3 12 16,-7 0-12-16,4 0 12 0,3-3-12 0,-3 1 0 16,-9-3 0-16,3-1 0 15,3-2-99-15,-6 1-21 0,-3-1-5 0,-3 3-1 0</inkml:trace>
  <inkml:trace contextRef="#ctx0" brushRef="#br0" timeOffset="51426.71">7533 9633 460 0,'-3'-10'41'0,"0"7"-33"0,3-5-8 0,3 3 0 15,0 0 171-15,-3 5 32 0,0-6 6 0,0 6 2 16,8-2-133-16,-2-1-26 0,-6 3-6 0,0 0-1 16,0 0-33-16,0 0-12 0,0 0 9 0,0 0-9 15,0 0 0-15,0 0 0 0,6 5 0 0,-6-5 0 16,0 0-40-16,0 0-8 15</inkml:trace>
  <inkml:trace contextRef="#ctx0" brushRef="#br0" timeOffset="51644.13">7771 9578 874 0,'0'0'19'0,"0"0"4"0,-9 0 1 0,9 0 1 0,0 0-25 0,0 0 0 16,-3-3 0-16,3 3 0 0,0 0 15 0,0 0-3 16,0 0 0-16,0 0 0 0,-6-5 42 0,6 5 8 15,0 0 2-15,0 0 0 0,0 0-36 0,0 0-6 16,0 0-2-16,0 0 0 0,0 0-20 0,3 5 0 16,-3-5 0-16,6 6-357 15,-3 2-76-15</inkml:trace>
  <inkml:trace contextRef="#ctx0" brushRef="#br0" timeOffset="51914.41">8187 9591 864 0,'0'0'76'16,"0"0"-60"-16,0 0-16 0,0 0 0 15,0 0 82-15,0 0 14 0,0 0 2 0,0 0 1 16,0 0-14-16,0 0-2 0,0 0-1 0,0 0 0 0,-3 3-45 0,3-3-9 16,0 0-1-16,0 0-1 15,-6 2-56-15,6-2-11 0,0 0-3 0,0 6 0 0</inkml:trace>
  <inkml:trace contextRef="#ctx0" brushRef="#br0" timeOffset="52256.93">7470 9983 230 0,'0'0'10'0,"0"0"2"0,0 0-12 0,0 0 0 0,6-6 0 0,-3 1 0 15,-3 5 259-15,0 0 49 0,9-5 9 0,0 2 3 16,-9 3-210-16,0 0-42 0,0 0-8 0,6-2-1 16,3 2-15-16,-9 0-4 0,0 0 0 0,0 0 0 15,9 0-27-15,-9 0-5 0,0 0-8 0,0 0 11 16,0 0-38-16,6 5-7 0,-6-5-2 16</inkml:trace>
  <inkml:trace contextRef="#ctx0" brushRef="#br0" timeOffset="52439.96">7821 9977 1440 0,'3'-13'64'0,"-3"13"12"0,-6-5-60 0,6 5-16 16,0 0 0-16,0 0 0 0,0 0 44 0,0 0 7 15,0 0 1-15,0 0 0 0,6-3-44 0,-6 3-8 16,-3-5 0-16,3 5 0 0,0 0-15 0,0 0 0 0,0 0 0 15,0 0-456-15,0 0-91 0</inkml:trace>
  <inkml:trace contextRef="#ctx0" brushRef="#br0" timeOffset="52652.91">8309 10057 1897 0,'-3'-11'41'0,"0"6"9"0,3-3 2 0,-2 3 2 0,2 5-43 0,0-6-11 0,0 6 0 0,0 0 0 15,2-5 0-15,-2 5 0 0,0 0 0 0,0 0 8 16,0 0-8-16,0 0-14 0,0 0 3 0,0 0 1 16,0 0-110-16,0 0-23 0,0 0-4 0,-11 8-1 0</inkml:trace>
  <inkml:trace contextRef="#ctx0" brushRef="#br0" timeOffset="52892.27">7274 10496 1094 0,'-9'-13'97'0,"9"13"-77"0,3-5-20 0,-3-1 0 16,-3 1 96-16,6 0 16 0,6-3 4 0,0 2 0 15,-4 1-66-15,7 2-13 0,3 1-2 0,3 2-1 16,-6-3-34-16,0 3 0 0,3 0 0 0,0 3-724 16</inkml:trace>
  <inkml:trace contextRef="#ctx0" brushRef="#br0" timeOffset="53102.72">7815 10433 345 0,'-6'-14'15'0,"3"9"4"0,-6 0-19 0,6-1 0 16,3 6 0-16,0 0 0 0,0 0 284 0,0 0 52 15,0 0 12-15,0 0 1 0,0 0-288 0,0 0-61 16,0 0 0-16,0 0-14 16,6-2-117-16,-6 2-23 0,0 0-5 0,0 0-1 0</inkml:trace>
  <inkml:trace contextRef="#ctx0" brushRef="#br0" timeOffset="53249.32">8238 10332 2098 0,'0'0'93'0,"-3"-5"19"0,-6 2-89 0,9 3-23 0,0 0 0 0,0 0-928 16</inkml:trace>
  <inkml:trace contextRef="#ctx0" brushRef="#br0" timeOffset="53926.04">8125 12425 345 0,'0'0'31'0,"0"0"-31"15,-3-5 0-15,3 5 0 0,6-6 292 0,3 4 53 16,-3-4 11-16,3 1 1 0,0-3-220 0,5 3-44 16,4 0-9-16,6-1-1 0,-3 1-23 0,3 0-4 15,3 2 0-15,2 0-1 0,1 1-40 0,3-1-15 16,3 0 11-16,-1 3-961 0</inkml:trace>
  <inkml:trace contextRef="#ctx0" brushRef="#br0" timeOffset="57815.45">8512 10692 345 0,'0'0'15'0,"6"-3"4"0,6 3-19 0,-6 0 0 0,3 0 0 0,0 0 0 16,-1 0 131-16,1 3 22 0,0-3 5 0,3 2 1 16,0 1-67-16,0 0-12 0,0 2-4 0,0 0 0 15,3 1-19-15,-3 2-4 0,3-3-1 0,-4 5 0 16,1 1-32-16,3 2-8 0,-3 0 0 0,0 1-1 0,0 4-11 16,0-2 0-16,0 3 9 0,0-1-9 0,0 1 0 15,2 2 0-15,1-3 0 0,0 4 0 0,0-1 0 0,3 0 0 16,0 0 0-16,3 3 0 0,-1-3 0 15,1-2 8-15,3 2-8 0,0 0 0 0,3 0 0 0,-3 0 0 16,-1 0 0-16,1-2 0 0,-3 2 11 0,0 0-3 16,-3 3 0-16,0 0 0 0,-1-3 8 0,1 0 0 15,-3 0 1-15,0 1 0 0,0-4 4 0,0 1 1 16,-3-1 0-16,3-2 0 0,-4-3-10 0,1 0-3 16,-3-2 0-16,3 0 0 0,-3-3-1 0,-3-1 0 15,0-1 0-15,-3-1 0 0,-3-5-8 0,0 0 0 16,0 0 0-16,0 0 0 0,0 0-24 0,0 0 0 0,0 0 0 0,0 0-453 15,-6-3-91-15</inkml:trace>
  <inkml:trace contextRef="#ctx0" brushRef="#br0" timeOffset="58100.69">9316 11329 576 0,'0'0'51'0,"0"0"-41"0,0 0-10 0,0 0 0 16,0 0 176-16,0 0 34 0,0 0 6 0,0 0 2 16,5 0-154-16,1 0-32 0,0 0-5 0,3 3-2 15,-3 0-1-15,-3 5 0 0,0-3 0 0,3 3 0 16,0 3 5-16,0-1 1 0,0 1 0 0,0 2 0 16,3-3 10-16,0 4 1 0,-3-4 1 0,0 4 0 0,-3-4-42 0,6 1 0 15,0-1-13-15,0 1 3 0,-7-3 10 0,4 0 12 16,-3 0-2-16,3 0-1 0,-6-3-1 0,0-5 0 15,0 5 0-15,-3 3 0 0,0-3 16 0,-6 1 4 16,1-1 0-16,-4 3 0 0,0-3-19 0,-3 3-9 16,0-3 10-16,0 1-582 15,3-1-117-15</inkml:trace>
  <inkml:trace contextRef="#ctx0" brushRef="#br0" timeOffset="58746.53">9378 11869 1094 0,'0'0'97'16,"0"0"-77"-16,0 0-20 0,-3-5 0 0,3 5 60 0,0-5 8 15,0 5 1-15,-3-6 1 16,-3 1-34-16,6 5-8 0,-3-5 0 0,0 2-1 15,-6 0 1-15,3 1 0 0,0-1 0 0,0 3 0 0,0 0-8 0,-3 0 0 16,1 0-1-16,-1 3 0 0,-3-1 2 0,3 1 1 16,-3 2 0-16,0-2 0 0,0 2-5 0,-3 3-1 15,0 0 0-15,3 0 0 0,-2 0 6 0,2 3 1 16,0-1 0-16,0 1 0 0,3 2-2 0,3-2 0 16,0 2 0-16,3 3 0 0,0 0-6 0,0 2-2 15,3 1 0-15,0 4 0 0,3 1 6 0,0 3 1 16,0 2 0-16,0 3 0 0,0 2 2 0,0 3 1 15,0-3 0-15,0 3 0 0,-3 3-2 0,3-3 0 16,-6 3 0-16,0 2 0 0,0 1-7 0,0 2-2 0,-3 2 0 0,3 3 0 16,-3-5-12-16,3 3 11 0,-6-3-11 0,0 0 10 15,3 0 0-15,0-3 0 0,-3 1 0 0,3-1 0 16,0-2-10-16,-2-1-9 0,-1-4 9 0,0 2-13 16,3-5 13-16,-3-1 0 0,0-2 9 0,0-2-9 15,3-3 11-15,0-1-11 0,0-4 12 0,0-3-12 16,3 2 10-16,0-2-10 0,0-5 8 0,0-3-8 15,3 0 16-15,0 0-3 0,6-3 0 0,-6-5 0 16,0 0-13-16,6-3 0 0,3 1-9 0,3-4 9 16,3 1-18-16,3-5 2 0,0 2 1 0,2-6 0 15,4 1-29-15,-3-3-7 0,3 3-1 0,0-3-594 16,-1-2-119-16</inkml:trace>
  <inkml:trace contextRef="#ctx0" brushRef="#br0" timeOffset="59195.51">9509 11906 1551 0,'-12'-24'34'0,"6"14"7"0,3-1 2 0,0 3 1 0,6 0-36 0,0 0-8 16,3 3 0-16,3-3 0 0,0 0-11 0,3 3-4 15,6 0-1-15,0 5 0 0,-4-3 16 0,4 3 0 16,0 0 0-16,-3 0 0 0,3 3 12 0,-3-1 6 0,3 4 1 0,-3-1 0 16,-1 3 8-16,1 0 1 0,0 0 1 0,-3 0 0 15,-3 0-9-15,3 5-1 0,-3-5-1 0,0 5 0 16,-6 3-1-16,-3 2 0 0,6 1 0 0,-9 2 0 16,0 3 19-16,0 5 4 0,-3 8 1 0,0 3 0 15,-3 2 9-15,0 6 2 0,0 2 0 0,-3 0 0 16,3-2-20-16,3 2-3 0,-3 3-1 0,0-3 0 15,3 1-8-15,1-4-3 0,-1 1 0 0,3-1 0 16,-3-2-2-16,3-2-1 0,-3-1 0 0,3-2 0 16,-3-3 1-16,3 3 0 0,-3-3 0 0,3 0 0 15,0 0-2-15,0-6 0 0,3 4 0 0,0-9 0 16,0 1-1-16,0-3-1 0,0 2 0 0,3-5 0 16,-3-2-1-16,0-1 0 0,-3 1 0 0,0-6 0 15,0-2-10-15,0-1 0 0,-3-5 0 0,0 1 8 16,-3-4-8-16,-3-2 0 0,0-2 0 0,-3-1 0 15,-2-5-52-15,2 0-7 0,-3-2-1 0,0-9-649 16,0 1-131-16</inkml:trace>
  <inkml:trace contextRef="#ctx0" brushRef="#br0" timeOffset="60179.69">9714 11610 1227 0,'3'-24'54'0,"0"14"12"0,3-6-53 0,0-3-13 16,3-2 0-16,0-5 0 0,3-4 73 0,3-4 12 15,6-6 3-15,3-2 0 0,2 0-28 0,4-1-6 16,9-4-1-16,-1 2 0 0,1 0-32 0,3 0-6 15,0 0-2-15,-4 0 0 0,4 0-13 0,0 5 8 16,-4 3-8-16,1 3 0 0,0-1 11 0,-7 6-11 16,1 3 12-16,-6 2-12 0,3 0 12 0,-7 3-4 15,-2 0 0-15,-3 2-8 0,-3 1 22 0,-3 5-2 0,0-3-1 0,-6 5 0 16,3 0-7-16,-3 1-2 16,-3 2 0-16,0 0 0 0,0 0-10 0,0 3 0 15,-3 2 0-15,0 3-11 16,0 0-18-16,0 0-4 0,-3-5-1 0,3 5 0 15,-3 0-102-15,3 0-20 0,-6-3-4 0</inkml:trace>
  <inkml:trace contextRef="#ctx0" brushRef="#br0" timeOffset="60412.07">10348 10546 576 0,'0'0'51'0,"0"0"-41"0,0 0-10 0,0 0 0 16,0 0 117-16,6-2 22 0,-3-1 4 0,6-2 1 0,-3-1-69 15,3 4-14-15,0-4-2 0,0 1-1 0,3 3-2 16,3-4 0-16,0 1 0 0,5 2 0 0,1 3-26 0,0-2-6 16,3 2 0-16,0-3-1 0,-3 3-23 0,2 3 0 15,1-1 0-15,-6 6 8 0,-3 3-8 0,0-1 0 16,-9 4 0-16,0 2-8 0,-6-1-8 0,-6 4-2 16,0 2 0-16,-6 0 0 15,-3 0-25-15,-3 1-5 0,-20 17 0 0,8-4-1 0</inkml:trace>
  <inkml:trace contextRef="#ctx0" brushRef="#br0" timeOffset="62063.2">10801 10679 57 0,'0'0'0'0,"0"0"0"16,0 0 0-16,0 0 0 0,0 0 228 0,0 0 41 15,9-3 8-15,-3 0 2 0,3 1-148 0,3-4-30 16,2 4-5-16,-2-1-2 0,6-2-16 0,6 2-3 16,0-5-1-16,3 3 0 0,2 2-14 0,4-2-4 15,0-3 0-15,6 3 0 0,2-1-12 0,4-1-4 16,2 1 0-16,1-2 0 0,0 6-19 0,-4-1-4 16,1-2-1-16,-3 2 0 0,-4 0-16 0,-2 1 8 15,-3-1-8-15,-3 3 0 0,-4-3-8 0,-2 3-9 0,0 0-2 16,-9 0 0-1,0 3-53-15,-6-3-12 0,3 0-1 0,-12 0-723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1:57.4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9566 5710 518 0,'0'0'46'0,"0"0"-37"16,0 0-9-16,8 0 0 0,1 0 45 0,0 0 7 15,3 0 2-15,-3 0 0 0,-3 0-7 0,6 0-2 16,-3 0 0-16,6 0 0 0,-6 0-20 0,6 0-4 15,-3 0-1-15,5 0 0 0,-2 0-12 0,6 0-8 16,0-3 8-16,3 3-8 0,3 0 11 0,-1 0-3 0,4 0 0 0,6 0 0 16,-3 3-8-16,2-3 0 0,1 2 0 0,-3-2 0 15,2 3 0-15,1 0 0 0,0-3 0 0,0 0 0 16,-1 0 0-16,1 0 0 0,0 0 0 0,0 0 0 16,-1-3 0-16,4 3 0 0,-3-3 0 0,2 3 0 15,-5 0 0-15,3-2 0 0,0-1 0 0,2 3 0 16,1-3 0-16,3-2 0 0,-1 2 0 0,7 1 0 15,0-1 28-15,-1-2 3 0,1 2 1 0,2 1 0 16,1-6-20-16,3 2-3 0,2-2-1 0,4 3 0 16,-1-3 7-16,-2 3 1 0,2 0 0 0,-2-1 0 15,-4-2 19-15,4 0 4 0,-1 3 1 0,1 3 0 16,0-4-29-16,-4 4-11 0,1-1 8 0,-4 0-8 16,1 1 11-16,0-1-3 0,-1-2-8 0,1 2 12 15,2 3-4-15,-2 0-8 0,0 0 11 0,-1 3-11 16,-2-1 8-16,-4 1-8 0,1 0 0 0,-3-1 0 15,-1 1 10-15,-2 0-10 0,3-1 8 0,-6 4-8 0,-4-1 0 0,-2 0 0 16,-6 0 0-16,0 1 0 0,-7-1-17 0,-5-2 4 16,0-1 1-16,0-2 0 0,-6 3 12 0,-6-3 0 15,0 0 0-15,0 0 0 0,0 0-8 0,0 0-3 16,0 0 0-16,0 0 0 0,0 0-11 0,0 0-2 16,0 0-1-16,-6 0-539 0</inkml:trace>
  <inkml:trace contextRef="#ctx0" brushRef="#br0" timeOffset="652.26">9786 6326 403 0,'0'0'17'0,"3"-2"5"0,6-1-22 0,-6 0 0 0,6-2 0 0,0 0 0 15,2 2 120-15,1-2 19 0,3 2 4 0,0 0 1 16,6 1-97-16,0 2-19 0,9-5-4 0,2 2-1 16,4-2-7-16,0 2 0 0,2 0-1 0,7 1 0 15,0-1 9-15,5 0 3 0,1 1 0 0,6-1 0 16,2 0-7-16,1 1-2 0,-1-1 0 0,1 0 0 15,5 3-18-15,-2 0 10 0,-1-2-10 0,4 2 8 16,-4 0-8-16,-2 0 0 0,-1 0 0 0,1 0 8 16,-1 0-8-16,-2-3 0 0,-7 1 0 0,1 2 0 15,0 0 0-15,-7 0 12 0,-2 0-12 0,-3 0 12 16,-4 0-12-16,-2 0 0 0,-3 0-12 0,-6 0 12 16,-4 0-12-16,-2 0 12 0,-6 0-12 0,-3-3 12 15,0 3 0-15,-6-3 0 0,0-2 0 0,-3 5 0 16,0 0 0-16,-3-3-20 0,-6 1 3 0</inkml:trace>
  <inkml:trace contextRef="#ctx0" brushRef="#br0" timeOffset="1798.86">12283 6551 756 0,'0'0'33'0,"0"0"7"0,0 0-32 0,0 0-8 16,0 0 0-16,0 0 0 0,0 0 60 0,0 0 11 15,0 0 1-15,0 0 1 0,0 0-23 0,0 0-5 0,0 0-1 16,0 0 0-16,9 3 0 0,-9-3 0 16,0 8 0-16,3-3 0 0,-3 6-12 0,0-1-4 15,0 3 0-15,0 1 0 0,-3 1 13 0,0 4 3 0,0 2 0 0,-3 6 0 16,3-4-27-16,0 7-5 0,0 1 0 0,0 4-1 15,-3-1-11-15,0 3 10 0,0 3-10 0,3-3 10 16,-3 0-10-16,4-3 0 0,-7 1 0 0,3-1 0 16,0 3 0-16,0-2 0 0,3 2 0 0,-3 0 0 15,0 0 9-15,3 0 0 0,-3-3 0 0,0-2 0 16,-3-3-9-16,6-3 0 0,0-2 0 0,-3 0 8 16,3-3 0-16,3-2-8 0,0-3 12 0,0-1-4 15,0-1-8-15,0-4 0 0,0-2 0 0,3 0 8 16,-3-8-8-16,0 0 0 0,0 0 9 0,0 0-9 15,0 0 0-15,0 0-18 0,-3-5 3 0,-3-3-742 16</inkml:trace>
  <inkml:trace contextRef="#ctx0" brushRef="#br0" timeOffset="2729.86">12301 6525 403 0,'0'0'36'0,"0"0"-36"0,0 0 0 0,0 0 0 16,6-3 85-16,0-2 11 0,0 2 1 0,3 3 1 15,0 0-33-15,3 0-6 0,0 0-2 0,-1 0 0 16,4 0-7-16,0 0-2 0,6 0 0 0,0 3 0 16,6-1-25-16,-1-2-6 0,10 0-1 0,6 0 0 15,0 0 4-15,2 0 0 0,7 0 0 0,-1 0 0 16,4-5-20-16,3 0-16 0,2-1 4 0,4 1 0 15,2 0 35-15,1 0 7 0,-1-1 2 0,-2-2 0 16,5 0-32-16,-3 0 0 0,1 1 0 0,-4 1 0 0,4 4 0 16,-7-4 0-16,-2 1 0 0,0-3 0 0,-1 3 0 0,-2 0-13 15,-1-1 1-15,1 1 0 0,-7 2 25 0,1 1 6 16,-3 2 1-16,-4-3 0 0,1 0-20 0,-6 1 10 16,3-1-10-16,-7 0 8 0,-2 3 1 0,0-2 0 15,-6 2 0-15,-1 0 0 0,-2-3-1 0,-3 3-8 16,-6 0 12-16,0 0-4 0,0 0 0 0,-6 3 0 15,0-3 0-15,-6 0 0 0,0 0 0 0,0 0 0 16,0 0 0-16,0 0 0 0,0 0 7 0,0 0 1 16,0 0 0-16,-3 8 0 0,3 0-4 0,-3 0 0 15,3 0 0-15,-3 2 0 0,0 1-12 0,3-1 0 16,-3 3 0-16,0 3 0 0,3 3 0 0,-3-1 0 16,0 4 8-16,3-1-8 0,-3-3 11 0,-3 9-1 0,3-1 0 15,0 3 0-15,0 0 5 0,-3 6 1 16,3-1 0-16,-3 6 0 0,0 2 9 0,3 1 3 0,0 2 0 0,0-3 0 15,0 5-13-15,3-2-3 0,0-2 0 0,0 4 0 16,0 1 2-16,3 2 0 0,0 1 0 0,0-4 0 16,-3-4 3-16,3-1 1 0,-3-2 0 0,0-1 0 15,3-4-2-15,-3-4-1 0,3 1 0 0,-3 0 0 16,3-3 0-16,-3 3 0 0,0-8 0 0,3 2 0 16,-6-2-4-16,3-3-1 0,0-5 0 0,0 0 0 15,-3 0 3-15,3-6 1 0,0-2 0 0,-3 0 0 16,3-3 13-16,0-5 2 0,-3 8 1 0,-3-5 0 15,0 0-14-15,-3-1-4 0,0-2 0 0,1 0 0 16,-7 3-12-16,0-3 11 0,-6 0-11 0,0 0 10 0,0 0-10 0,-6 0 0 16,1 0 9-16,-4 3-9 0,-3-3 0 15,-6 2 0-15,-2 1 0 0,-10-1 0 0,1 1-8 0,-7 2 0 16,-5-2 0-16,-4 2 0 0,-5 1 8 0,-7-1 0 16,-2 0-9-16,-3 1 9 0,-4-1-10 0,-2 0 10 15,-6 0-13-15,5-2 5 0,4 0 8 0,-3-1-8 16,-1-2 8-16,7 0-8 0,3 0 24 0,11-2 4 15,7-1 2-15,2 0 0 0,7 3 3 0,5 0 1 16,6 0 0-16,4 0 0 0,2 3-5 0,9-3-1 16,3 5 0-16,4-2 0 15,-1 0-40-15,6 2-9 0,6-2-2 0,0-1 0 16,0 3-90-16,3 3-19 0,0-5-3 0,3 2-769 0</inkml:trace>
  <inkml:trace contextRef="#ctx0" brushRef="#br0" timeOffset="3361.17">12929 6670 345 0,'0'0'31'0,"0"0"-31"0,0 0 0 0,0 0 0 16,0 0 134-16,0 0 21 0,0 0 4 0,6 5 1 16,-6-5-21-16,6 3-4 0,0 2-1 0,0 3 0 15,3 0-46-15,0 3-10 0,0 2-2 0,-3 3 0 16,3 2-32-16,-1 6-6 0,-2 3-2 0,0 4 0 16,0 4-17-16,-3 5-4 0,3-1-1 0,-3 6 0 15,0-2-14-15,-3 2 0 0,3 2 8 0,-3 6-8 16,0 0 0-16,-3 3 0 0,0-4 0 0,0 1 0 15,-3 0 0-15,3-2 0 0,0-4 0 0,-3 1 0 16,0-1 0-16,1 4 0 0,-4-9 0 0,3-2 0 0,0-3 0 16,-3-5 0-16,3-1 0 0,0-4 0 15,0-3 0-15,0-3 0 0,0-5 0 0,3-1 0 16,3-1-11-16,0-4-8 0,3-2-1 0,3 0-790 16</inkml:trace>
  <inkml:trace contextRef="#ctx0" brushRef="#br0" timeOffset="3792.89">13629 6607 345 0,'0'0'15'0,"0"8"4"0,-3 0-19 0,3-1 0 0,-3 1 0 0,0 6 0 16,3-1 131-16,0 5 22 0,-3 4 5 0,-3-1 1 15,0 0-49-15,3 8-10 0,-3 3-1 0,3 2-1 16,-3 3-4-16,3 0-1 0,-3 3 0 0,3-3 0 15,-3 0-16-15,6 3-3 0,0-6-1 0,0 8 0 16,0-2-23-16,3 5-5 0,0 0-1 0,3 0 0 16,0-3-25-16,3 1-6 0,-6-1-1 0,3-2 0 15,3-1-3-15,-3-2-1 0,3-2 0 0,-6-1 0 0,0 3-8 16,-1-5 0-16,-2 0 0 0,0 2 0 0,-2-5 0 0,-1-2 0 16,-3-6 0-16,0 0 0 0,-3-5 0 0,0 0 0 15,3-3 0-15,0-2 0 0,-3-6 0 0,3 0 8 16,0 1-8-16,0-4 8 15,-3-2-93-15,3-2-19 0</inkml:trace>
  <inkml:trace contextRef="#ctx0" brushRef="#br0" timeOffset="4230.71">11980 7247 831 0,'0'0'36'0,"0"0"9"0,5-3-36 15,4 1-9-15,3-4 0 0,0 4 0 0,0-1 0 0,9-2 0 0,0 2 0 0,3-2 0 16,-1 0 36-16,7 2 4 0,0 0 2 0,9-2 0 16,-1 0 45-16,7-1 9 0,0-2 1 0,2 3 1 15,10 0-45-15,5-3-9 0,7 0-1 0,5 3-1 16,1-1-10-16,5 1-1 0,0-3-1 0,7 0 0 16,-1 0-11-16,0 0-3 0,1-2 0 0,2 2 0 15,0 0-4-15,-2 3 0 0,-4-3-1 0,-3 0 0 0,1 2-2 0,-4-1 0 16,-3 1 0-16,-2 1 0 0,-4-3 9 0,-5 5 2 15,-4-2 0-15,-5 0 0 0,0-1-20 0,-10 1-14 16,-2 3 2-16,-3-4 1 0,-10 1 11 0,-5 2 0 16,-6 1 0-16,-6-1 0 0,-3 3 12 0,-3-3-3 15,-6 3 0-15,-9 0 0 0,-6 3-23 0,-6 2-5 16,-6 1-1-16,-5 2-758 0</inkml:trace>
  <inkml:trace contextRef="#ctx0" brushRef="#br0" timeOffset="4659.57">12021 7707 990 0,'-6'0'21'0,"-3"-2"5"0,3-1 1 0,0 0 1 15,3 1-28-15,3 2 0 0,0 0 0 0,0 0 0 16,6-6 48-16,6 4 3 0,0-3 1 0,6-1 0 0,3 1-4 0,6-3 0 16,2 3 0-16,7-3 0 0,6 0 0 0,5 0 0 15,7 0 0-15,3-3 0 0,2 3-12 0,13-2-4 16,5 2 0-16,3-3 0 0,1 3-12 0,5 3-4 15,-3-3 0-15,4 3 0 0,-1-3-16 0,-3 3 10 16,-2-1-10-16,-1 4 8 0,3-6-8 0,1 5 8 16,-4-2-8-16,1 0 8 0,-4-1 0 0,-3 1 0 15,1 0 0-15,-4 2 0 0,-2-2 4 0,-4 2 0 16,-2 0 0-16,-7 1 0 0,4-1-12 0,-10 0 0 16,1-2 0-16,-6 3 0 0,-4-1 0 0,-8 0 0 15,0 3 0-15,-9-2 0 16,-7-4-24-16,-5 6-6 0,-9-2-2 0,-3 2 0 15,-3-3-35-15,-9-2-7 0,-8 2-2 0</inkml:trace>
  <inkml:trace contextRef="#ctx0" brushRef="#br0" timeOffset="5778.27">12483 6747 871 0,'0'0'38'0,"0"0"9"0,0 0-38 0,0 0-9 0,-3-5 0 0,3 5 0 15,0 0 52-15,0 0 8 0,0 0 1 0,0 0 1 16,0 0-28-16,0 0-6 0,-6 0 0 0,3 0-1 15,-3 2-6-15,0 1-1 0,3 2 0 0,-3 0 0 16,0 3 3-16,3 0 0 0,-3 0 0 0,3 0 0 16,0 3-2-16,0-3 0 0,0 2 0 0,0 1 0 15,3 2-5-15,0-2-2 0,0-1 0 0,0 1 0 16,3-1-6-16,0-2 0 0,0 3-8 0,3-3 12 16,-3-3-4-16,3 3-8 0,-6-8 11 0,9 3-11 15,-3 2 12-15,3-5-4 0,0 0 0 0,-3 0-8 0,3-3 15 0,-4 1-4 16,4-3-1-16,-3 2 0 0,0-2-10 0,0 2 0 15,0-5 9-15,0 3-9 0,0-3 8 0,-3-3-8 16,3 3 8-16,-3-2-8 0,0 2 0 0,3-3 8 16,-3 3-8-16,0-2 0 0,0 2 0 0,0 0 0 15,-3 2 0-15,0-1 0 0,0-1 0 0,0 8 0 16,0 0 0-16,-3-6-12 0,-3 1-5 0,-3 2-2 16,6 3 0-16,-6-2 0 0,0 2 7 0,0 0 0 15,0 2 1-15,3 1 0 0,-3 2-8 0,0-2-1 16,4 2-1-16,-1 3-407 15,0-3-82-15</inkml:trace>
  <inkml:trace contextRef="#ctx0" brushRef="#br0" timeOffset="6215.1">12614 6914 345 0,'0'0'31'0,"0"0"-31"0,0 0 0 0,0 0 0 16,0 0 156-16,0 0 24 0,0 0 6 0,0 0 1 0,0 0-86 0,0 0-17 15,0 0-3-15,0 0-1 0,0 0-38 0,0 0-8 16,0 0-2-16,0 0 0 0,0 0-20 0,0 0-12 16,3-3 12-16,-3 3-12 0,0 0 0 0,0 0 0 15,0 0 0-15,0 0 0 0,8 0 0 0,-8 0 0 16,3-5 0-16,3 5 0 0,3-3 0 0,-6 3 0 16,-3 0 0-16,0 0 0 0,0 0-9 0,6-3 9 15,0 1-8-15,-6 2 8 0,0 0-10 0,0 0 10 16,3-8-12-16,-3 8 12 0,0 0-12 0,0 0 12 15,0 0-12-15,-3-3 12 0,-3 0-8 0,-3 1 8 16,3-1 0-16,-3 3 0 0,3 0 0 0,1 0 0 0,2 0 0 0,3 0 0 16,-6 5 0-16,6-5 0 0,0 0 0 0,0 0-607 15</inkml:trace>
  <inkml:trace contextRef="#ctx0" brushRef="#br0" timeOffset="6497.58">12745 6784 403 0,'-12'0'36'0,"6"-3"-36"0,3 1 0 0,0 2 0 16,3-3 32-16,0 3-1 0,0 0 0 0,0 0 0 15,3-5-31-15,3 2 0 0,-3 3-13 0,3-3 4 16,0 3 9-16,-1-2 0 0,-5 2 0 0,0 0-8 0,6 2 17 0,-6-2 4 15,0 0 1-15,0 0 0 0,0 0 72 0,0 0 14 16,0 0 4-16,6 6 0 0,-3-1-29 0,-3-5-6 16,0 0-1-16,3 11 0 0,0-1-38 0,-3 1-8 15,3-3-2-15,-3 2 0 0,0 3-20 0,0-2 0 16,-3 0 0-16,0-1 0 0,3 3-12 0,-3-2-6 16,-3 2-2-16,0-2-502 0</inkml:trace>
  <inkml:trace contextRef="#ctx0" brushRef="#br0" timeOffset="7218.65">13128 6797 172 0,'0'0'8'0,"-2"0"1"0,-1 0-9 0,-3 0 0 0,0-2 0 0,3 2 0 15,-3 0 212-15,0 0 40 0,0 0 8 0,0 0 1 16,3 0-161-16,0 2-32 0,3-2-6 0,-3 5-2 16,0-2-37-16,3-3-8 0,0 0-2 0,0 8 0 15,0 0 7-15,0-8 2 0,3 5 0 0,0 3 0 16,0 3 5-16,0-3 1 0,3 0 0 0,0-3 0 15,3 3-16-15,-9-8-4 0,0 0 0 0,9 5 0 16,-3 3-8-16,5-5 0 0,-2-1-12 0,0-2 12 16,0 0 0-16,3 0 0 0,-3 0 0 0,0-2 0 15,0-1 8-15,0-2-8 0,0-3 0 0,3 3 8 16,-3-3-8-16,3 2 8 0,-4-4-8 0,1 2 8 16,0 0-8-16,-3-3 0 0,-3 1 0 0,0 2 0 15,0-3 0-15,0 1 0 0,-6-1 0 0,3 0 0 16,-6 1 0-16,3 2 0 0,-3 0 0 0,-3 0 0 15,0 0 0-15,-2 0 0 0,-1 0-14 0,0 3 5 0,-6 2 9 0,3 1-8 16,0-1 8-16,0 3-8 0,3 3 8 16,0-1 0-16,1 1 0 0,2 2-8 15,3 1-16-15,3-1-4 0,-3 3 0 0,6 2-636 16</inkml:trace>
  <inkml:trace contextRef="#ctx0" brushRef="#br0" timeOffset="7564.72">13280 6808 403 0,'0'0'17'0,"0"0"5"0,0 0-22 0,0 0 0 0,0 0 0 0,0 0 0 15,0 0 57-15,0 0 7 0,0 0 2 0,0 0 0 16,0 0-26-16,3 8-6 0,-3-8-1 0,0 0 0 16,0 0 19-16,3 10 3 0,-3-2 1 0,0-8 0 15,0 0-13-15,0 0-3 0,0 0 0 0,0 0 0 16,0 0-25-16,0 0-6 0,0 0-1 0,0 0 0 16,0 0-8-16,0 0 0 0,0 0 0 0,6 8 0 15,-6-8 0-15,0 0 8 0,0 0-8 0,6 0 8 16,-6 0-8-16,0 0 0 0,9-3 0 0,-6-2-11 15,0 3 3-15,0-1 0 0,0-2 0 0,-3-1 0 16,3 1-20-16,-3 5-3 16,0 0-1-16,3-11 0 0</inkml:trace>
  <inkml:trace contextRef="#ctx0" brushRef="#br0" timeOffset="7791.12">13382 6657 1148 0,'-12'-8'51'0,"12"8"10"0,-3-3-49 0,3 3-12 15,0 0 0-15,0 0 0 16,0 0-23-16,0 0-7 0,0 0-2 0,0 0 0 16,0 0-35-16,0 0-7 0,0 0-2 0,6 8 0 0,-3 0 61 0,0 3 15 0,0-1 0 0,-1 1 0 15,1 0 0-15,3 4 0 0,-6-1 0 0,3 2 0 16,-3-1 0-16,0 1 0 0,3 0 0 0,-3 0 0 15</inkml:trace>
  <inkml:trace contextRef="#ctx0" brushRef="#br0" timeOffset="8450.31">13715 6670 838 0,'0'0'37'0,"0"0"8"0,0 0-36 0,0 0-9 0,0 0 0 0,0 0 0 15,0 0 82-15,0 0 14 0,0 0 4 0,0 0 0 16,0 0-43-16,0 8-8 0,-3 3-1 0,0-1-1 16,-3 1-19-16,0-1-4 0,0 1-1 0,-3 2 0 15,3-2-9-15,0 2-2 0,0 0 0 0,0 3 0 16,0 3 7-16,3-3 1 0,3-1 0 0,-3-1 0 15,6 2-30-15,0-1-6 0,3-4 0 0,3 0-1 16,0 2 27-16,3-8 6 0,-3 3 0 0,3-3 1 16,-3-5-17-16,3 0 0 0,0 0-11 0,0-5 11 15,-3 2 0-15,2-2 0 0,-5 0 0 0,3-3 0 0,-3 0 0 0,0 0 0 16,-3-3 0-16,0 1-10 0,0-3 10 0,-6 2-12 16,0-2 12-16,0 0-12 0,0 2 12 0,-3 0 0 15,0-2 0-15,0 3 0 0,0-4 11 0,3 1 1 16,0 3 0-16,-2 2 0 0,2 0-25 0,-3 2-5 15,3-2-1-15,3 6 0 0,0 2 5 0,0 0 1 16,0 0 0-16,0 0 0 0,0 0 1 0,0 0 0 16,0 0 0-16,0 0-621 0</inkml:trace>
  <inkml:trace contextRef="#ctx0" brushRef="#br0" timeOffset="8765.46">13855 6795 288 0,'0'0'25'0,"0"0"-25"0,0 0 0 0,0 0 0 16,0 0 119-16,0 0 18 0,0 0 4 0,0 0 1 15,0 0-58-15,0 0-12 0,0 0-3 0,0 0 0 16,0 0-26-16,0 0-6 0,-3 5-1 0,3-5 0 15,0 0 7-15,0 0 1 0,0 0 0 0,0 0 0 16,0 0-31-16,0 0-5 0,0 0-8 0,0 0 11 16,3 8-11-16,-3-8 0 0,0 0 0 0,0 0 8 0,0 0-8 0,0 0 0 15,0 0 0-15,0 0 0 0,0 0 0 0,0 0-11 16,0 0 3-16,0 0 0 16,0 0-20-16,0 0-3 0,0 0-1 0,0 0 0 0,0-6 10 0,0 6 2 15,0 0 0-15,0 0 0 0</inkml:trace>
  <inkml:trace contextRef="#ctx0" brushRef="#br0" timeOffset="9278.1">13938 6697 979 0,'-3'-6'87'0,"0"1"-70"0,-3 2-17 0,6-2 0 15,0 0 0-15,0 2 8 0,3-2-8 0,0 0 0 16,-3 5 0-16,3-6 0 0,3 1 0 0,0 2 0 16,0-2 37-16,3 2 7 0,0 1 2 0,3-1 0 15,-3 0 5-15,0 3 1 0,3-2 0 0,-4 2 0 16,4-3-7-16,3 3-1 0,-3 3 0 0,0-3 0 16,0 2-19-16,0 1-4 0,-3-3-1 0,0 5 0 15,0-2-20-15,-9-3 0 0,0 0 0 0,6 5 0 16,0 1 0-16,-3 2 0 0,-3-3 0 0,-3 0 0 15,0 3 0-15,-3-3 0 0,0 3 0 0,-3-2 0 16,0 2 0-16,0-3 0 0,-3 3 0 0,3-3 0 16,0 0 0-16,0 1 0 0,0-1 0 0,0-2 0 15,0-1 0-15,6 1 14 0,3-3-3 0,0 0-1 0,0 0-10 16,0 0-11-16,0 0 3 0,0 0 0 0,0 0 8 0,0 0 11 16,6 3-3-16,0 2 0 0,3-3-8 0,0-2 0 15,0 0-12-15,3 0 12 0,-3 3-9 0,0 0 9 16,3-3 0-16,-3 0 0 0,0 5 0 0,0-2-8 15,-3 2 8-15,0-2 0 0,-1-1-9 0,4 4 9 16,-3-1-13-16,-3 3 5 0,3-3 8 0,-3 0 0 16,0 1 0-16,-3-6 0 0,3 5 18 0,0 0-1 15,-3-5 0-15,3 8 0 0,-3-3-3 0,0-5-1 16,0 0 0-16,0 8 0 0,0-8-1 0,-3 6 0 16,0-1 0-16,-3 0 0 0,3-2-12 0,-6 2 0 15,0 1 0-15,-2-4-10 0,-1 6-2 0,-3-3 0 16,-3 1 0-16,-6 2-723 0</inkml:trace>
  <inkml:trace contextRef="#ctx0" brushRef="#br0" timeOffset="10477.99">12468 7369 1008 0,'0'0'44'0,"0"0"10"0,0 0-43 0,0 0-11 16,3-6 0-16,3 4 0 0,-3-4 108 0,3 1 20 15,-3 0 4-15,0 2 1 0,-3 3-17 0,5-5-4 0,1 0-1 16,-6 5 0-16,3-3-38 0,3 0-7 0,-3 1-2 0,3 2 0 16,-6 0-46-16,6 2-10 0,0 1-8 0,-3 2 12 31,-3-5-98-31,6 6-19 0,-3 1-4 0,-3 1-731 0</inkml:trace>
  <inkml:trace contextRef="#ctx0" brushRef="#br0" timeOffset="10779.19">13191 7289 1278 0,'0'0'56'0,"0"0"12"0,-3-5-54 0,3 5-14 15,0 0 0-15,0 0 0 0,0 0 59 0,0 0 9 16,6-5 1-16,0 2 1 0,-6 3-29 0,9-5-5 16,0 2-2-16,0 3 0 0,0 0-11 0,0 0-3 15,-9 0 0-15,9 3 0 0,-4-1-20 0,-5-2 0 16,6 6-10-16,-3 2-498 15,0-3-100-15</inkml:trace>
  <inkml:trace contextRef="#ctx0" brushRef="#br0" timeOffset="11018.55">13923 7250 1076 0,'0'0'48'0,"0"0"9"15,0 0-45-15,6-3-12 0,0-2 0 0,3 2 0 16,3 0 36-16,-3 1 4 0,0 2 2 0,0 0 0 16,0 0-13-16,0 0-2 0,-3 0-1 0,3 2 0 15,-9-2-18-15,0 0-8 0,0 6 8 0,0 2-400 16,-3-3-81-16</inkml:trace>
  <inkml:trace contextRef="#ctx0" brushRef="#br0" timeOffset="11378.58">12328 7760 633 0,'0'0'56'0,"3"-5"-44"0,3 0-12 0,0 2 0 16,0-2 123-16,0 2 22 0,3-2 5 0,-1 2 1 16,-2 0-63-16,3 1-13 0,-3-1-3 0,3 3 0 15,-9 0-25-15,9-2-6 0,0 2-1 0,-9 0 0 16,6 0-20-16,-6 0-4 0,6 0 0 0,3 2-1 16,-9-2-15-16,9 5 0 0,-3-2 0 0,3 0-726 15</inkml:trace>
  <inkml:trace contextRef="#ctx0" brushRef="#br0" timeOffset="11617.94">13286 7728 1177 0,'-9'-7'52'0,"6"4"11"0,-3 0-51 0,0 1-12 16,0-1 0-16,1-2 0 0,-1 2 89 0,3-2 15 16,-3-1 4-16,6 6 0 0,0 0-29 0,0 0-6 0,0 0-1 0,0 0 0 15,0 0-54-15,0 0-18 0,0 0 10 0,0 0-10 16,6 8 0-16,0-2-14 0,0-1 2 0,2 0-794 16</inkml:trace>
  <inkml:trace contextRef="#ctx0" brushRef="#br0" timeOffset="11813.42">14033 7736 1728 0,'0'-18'76'0,"0"10"16"0,3 3-73 0,-3-1-19 16,6 1 0-16,-3 0 0 15,0 0 43-15,-3 5 5 0,0 0 0 0,0 0 1 16,0 0-128-16,0 0-25 0,-6 10-6 16,0 3-626-16</inkml:trace>
  <inkml:trace contextRef="#ctx0" brushRef="#br0" timeOffset="14372.78">10726 10528 518 0,'0'0'23'0,"0"0"5"0,0 0-28 0,0 0 0 16,0 0 0-16,0 0 0 0,0-6 176 0,0 6 29 0,6-5 7 0,0 0 0 15,3 0-112-15,3 2-22 0,0-2-5 0,6-1-1 16,6 1-19-16,5-3-4 0,1 3-1 0,6 0 0 16,6 2-21-16,2-2-5 0,4-1-1 0,6-2 0 15,-1 3-13-15,4-3-8 0,2 3 8 0,-2 0-8 16,-4 2 0-16,-2 0 0 0,-3 1 0 0,-4-4 0 16,-2 4-102-1,-9-1-25-15</inkml:trace>
  <inkml:trace contextRef="#ctx0" brushRef="#br0" timeOffset="15484.68">10777 7893 864 0,'12'-14'76'0,"-3"9"-60"0,6 0-16 0,3-3 0 16,-1 2 71-16,7-1 11 0,3 1 2 0,3 1 1 16,6 0-24-16,2-3-5 0,4 0 0 0,6 0-1 15,2-3-27-15,7 3-6 0,2 0-1 16,4 3 0-16,-1 0-21 0,4 2 0 0,-1-2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2:17.4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7241 9417 633 0,'0'0'56'0,"0"0"-44"0,-3 5-12 0,3-5 0 15,0 0 41-15,0 0 7 0,-3 5 0 0,0 0 1 16,9 1-24-16,-3 2-5 0,-6 0 0 0,3 0-1 16,0 2 9-16,-3 1 3 0,3 5 0 0,-3-3 0 0,-3 0 17 0,6 3 3 15,6 2 1-15,-6 1 0 0,-6-1 8 0,3 4 3 16,9-1 0-16,0 0 0 0,-6 0-15 0,6 0-4 16,0 0 0-16,0 1 0 0,3-1-20 0,-3 3-4 15,-3 2 0-15,3-2-1 0,3 2-7 0,-1 1-2 16,-8 2 0-16,3 3 0 0,3-6-10 0,0 3 0 15,-3 0 0-15,-6 3 0 0,0-3 0 0,3-2 0 16,-3 2 0-16,0-3 0 0,-9 1 0 0,7-4 0 16,-1 4 9-16,0-6-9 0,-6 0 0 0,3-2 0 15,0-1 0-15,3 1 0 0,3-3 0 0,-6 0 8 16,0-3-8-16,3 0 0 0,12-2 12 0,-6-1-1 16,-6-2-1-16,3 0 0 15,9 0-106-15,-6-8-22 0,0 0-4 0,0 0-520 0</inkml:trace>
  <inkml:trace contextRef="#ctx0" brushRef="#br0" timeOffset="872.66">7345 9411 1198 0,'3'-10'26'0,"-3"10"6"0,6-6 0 0,3 1 3 0,3 0-35 0,0 2 0 15,3-2 0-15,-1 0 0 0,7-1 15 0,0 4-4 16,0-1-1-16,3 0 0 0,3 3-10 0,-4-2 0 15,-2-1 0-15,3 3-11 0,3-3 11 0,0 1 0 16,2-1 0-16,-2 3 0 0,0 0 0 0,3-3 14 16,-1 1-3-16,-2-1-1 0,-3 3 10 0,3-2 1 15,3 2 1-15,-1-3 0 0,1 3-10 0,0 0-1 16,0-3-1-16,5 1 0 0,-2-1 2 0,0 0 0 16,-3 1 0-16,-1 2 0 0,1-6-2 0,0 4 0 15,-6 2 0-15,0-3 0 0,-4 3 2 0,1-3 0 0,-3 3 0 0,-3 0 0 16,-3 0-12-16,-3-2 0 15,0 2 0-15,-3 0 0 0,0 2 0 0,-6-2 0 16,0 0 0-16,0 0 0 0,0 0 15 0,0 0 1 0,-3 6 0 16,0 4 0-16,3-2-7 0,-3 3-1 0,0-3 0 0,0 0 0 15,0 2-8-15,3 1 8 0,-3-3-8 0,3 2 8 16,0-2-8-16,3 0 0 0,0 5 0 0,0-2 0 16,0 2 0-16,0-2 0 0,0 2 0 0,3 0-11 15,-3 1 11-15,0-1 0 0,3 3 0 0,-3-3 0 16,0 5 16-16,0-2 4 0,-3-2 2 0,0 1 0 15,0 4 22-15,0-1 5 0,0 4 1 0,-3-1 0 16,3 0-14-16,-3 5-4 0,3-2 0 0,3 3 0 16,-3 2-10-16,3 0-2 0,-1 0-1 0,-2 3 0 0,3 2-9 15,3 3-2-15,-3 3 0 0,3-6 0 16,-3 3-8-16,3-5 0 0,-3 2 0 0,3-2 0 0,0 0 0 16,0-3 0-16,0 0 0 0,-3-2 0 0,3-1 0 0,-3-2 0 15,0 0 0-15,0-1 0 0,0-1 8 0,-3-1-8 16,0-3 8-16,0 1-8 0,0-3 21 0,0 0-1 15,0-1 0-15,0-1 0 0,0-1 10 0,0-2 2 16,0-1 0-16,0 1 0 0,3-3-20 0,-3 0-3 16,3 0-1-16,-3-8 0 0,3 5-8 0,3-3 8 15,-6-2-8-15,0 0 8 0,0 0-8 0,0 0 0 16,0 0 0-16,0 0 0 0,0 0 0 0,0 0 10 16,-6 6-1-16,0-4 0 0,-3 4-9 0,0-6 0 15,-6 2 0-15,0 1 0 0,-3 0 11 0,-2-1-3 0,-1 1-8 16,-3 0 12-16,-3-1-12 0,-3 3 0 0,1-2 0 15,-4 2-10-15,-9 1 10 0,6-4 0 0,4 4 0 16,-7-4 0-16,-6 1 0 0,4 0-16 0,2-3 2 0,-3 0 1 16,4-3 13-16,-7-2-9 0,0 2 9 0,7-2-8 15,5-1 8-15,-3 1 0 0,-8-3 0 0,11-2 0 16,6 2-8-16,3 0 0 0,3-3 0 0,3 1 0 31,7-1-128-31,2 3-26 0,-3-16-5 0,12 8-1 0</inkml:trace>
  <inkml:trace contextRef="#ctx0" brushRef="#br0" timeOffset="1472.55">7467 9586 633 0,'0'0'56'0,"0"0"-44"16,-6-5-12-16,6 5 0 0,0 0 126 0,0 0 23 15,-6-6 5-15,6 1 1 0,0 5-34 0,3-5-6 16,-3-1-2-16,0 1 0 0,3 0-41 0,0 0-9 16,3-1-2-16,-6 6 0 0,3-2-33 0,3-4-8 15,0 4 0-15,-6 2-1 0,0 0-29 0,0 0-6 16,0 0 0-16,6 2-533 16,0 4-107-16</inkml:trace>
  <inkml:trace contextRef="#ctx0" brushRef="#br0" timeOffset="1844.55">7842 9604 1450 0,'-9'-8'64'0,"9"8"14"0,0 0-62 0,0 0-16 16,-3-5 0-16,3 5 0 0,3-2 37 0,3-1 5 16,-6 3 1-16,0 0 0 0,6-5-34 0,3 2-9 15,0 6 0-15,-3-3 0 16,-6 0-37-16,6 0-12 0,0 2-3 0,-6-2-611 0</inkml:trace>
  <inkml:trace contextRef="#ctx0" brushRef="#br0" timeOffset="2088.81">8178 9557 1209 0,'0'0'108'0,"0"0"-87"0,6-3-21 0,0 3 0 16,3-3 0-16,0 1-10 0,3-1 1 0,3 1 0 16,-3 2 9-16,-3 0 0 0,0 0 0 0,-3 0 0 15,-6 0 0-15,0 0 0 0,0 0 0 0,0 0-351 16,0 10-68-16</inkml:trace>
  <inkml:trace contextRef="#ctx0" brushRef="#br0" timeOffset="2410.94">7470 10017 1472 0,'0'0'65'0,"0"0"14"0,6-5-63 0,-3 0-16 0,-3 5 0 0,3-6 0 15,6 1 46-15,-3 0 6 0,0-1 2 0,0 4 0 16,0-1-29-16,3 0-5 0,0 1-2 0,-3 2 0 31,-6 0-35-31,0 0-7 0,8 2-2 0</inkml:trace>
  <inkml:trace contextRef="#ctx0" brushRef="#br0" timeOffset="2611.81">7845 9964 1681 0,'3'-13'36'0,"-3"13"8"0,-6-8 2 0,3 3 2 0,3 5-38 0,-3-8-10 15,0 3 0-15,3 5 0 0,0-6 28 0,0 6 3 16,3-5 1-16,-3 5 0 0,0 0-20 0,0 0-3 16,6 0-1-16,-6 0-544 15,0 0-110-15</inkml:trace>
  <inkml:trace contextRef="#ctx0" brushRef="#br0" timeOffset="2824.25">8202 9914 1796 0,'-3'-8'40'0,"3"3"8"0,-3 2 1 0,-3-2 1 0,6 5-40 0,0 0-10 0,3-3 0 0,-3 3 0 32,-3-3-24-32,3 3-6 0,6 0-2 0,-6 0 0 15,0 0-40-15,0 0-8 0,0 0-1 0,3 8-1 0</inkml:trace>
  <inkml:trace contextRef="#ctx0" brushRef="#br0" timeOffset="3108.48">7437 10266 1162 0,'0'0'52'0,"0"0"10"0,0 0-50 0,0 0-12 0,9 2 0 0,-3-4 0 15,-6 2 27-15,9 0 2 0,3 0 1 0,-3-3 0 16,0 3-17-16,0 0-3 0,-3 3-1 0,3-3-391 16,-3 0-78-16</inkml:trace>
  <inkml:trace contextRef="#ctx0" brushRef="#br0" timeOffset="3330.89">7794 10263 1443 0,'0'0'64'0,"0"0"13"15,0 0-61-15,0 0-16 0,0 0 0 0,0 0 0 0,0 0 11 0,0 0-1 16,0 0 0-16,0 0 0 0,0 0-10 0,0 0-11 16,0 0 3-16,0 0 0 0,9 0-2 0,-9 0 0 15,0 0 0-15,0 0 0 0</inkml:trace>
  <inkml:trace contextRef="#ctx0" brushRef="#br0" timeOffset="3511.37">8119 10261 1728 0,'3'-14'76'0,"-3"14"16"0,-3-5-73 0,3 5-19 0,0 0 0 0,0 0 0 15,9-5 0-15,-9 5 0 0,0 0 0 0,0 0 0 16</inkml:trace>
  <inkml:trace contextRef="#ctx0" brushRef="#br0" timeOffset="5298.26">13944 13404 1022 0,'0'0'45'0,"0"0"10"0,0 0-44 0,0 0-11 0,0 0 0 0,6-5 0 16,-3-1 62-16,3 4 10 0,0-4 3 0,3 1 0 15,0 2 17-15,6-2 3 0,0 0 1 0,5-1 0 16,1 4-23-16,3-3-4 0,3-1-1 0,3 4 0 16,2-4-8-16,7 4-1 0,0-4-1 0,5 1 0 0,7 0-3 0,0-1-1 15,2-1 0-15,1 1 0 0,-4 1-26 0,4 0-6 16,-4 2-1-16,1-2 0 0,3 2-2 0,-4 0-1 16,1-2 0-16,-3 5 0 0,-7-2-1 0,-2 2 0 15,-6 0 0-15,-4 0 0 0,-5 0-17 0,-3 0 0 16,-6 0 0-16,-3 2 0 15,-3-2-29-15,-9 0-10 0,0 0-1 0,0 0-1 16,0 0-6-16,0 0-1 0,0 0 0 0,-9 0-616 16,0 0-124-16</inkml:trace>
  <inkml:trace contextRef="#ctx0" brushRef="#br0" timeOffset="6762.93">18204 13594 288 0,'0'0'25'0,"0"0"-25"0,0-5 0 0,3 2 0 16,-1-2 144-16,1 2 23 0,3-2 5 0,3 2 0 15,0 1-126-15,3 2-26 0,3-5-4 0,0 2-2 16,3 3 10-16,0-3 1 0,5 1 1 0,-2 2 0 16,6-3 22-16,3 0 5 0,0 3 1 0,2-2 0 15,1 2 5-15,3 0 1 0,3 0 0 0,-1 2 0 16,1 4-18-16,0-4-3 0,-1 1-1 0,1 2 0 15,0-5-10-15,-1 3-3 0,1-1 0 0,0 1 0 16,-1 2-4-16,-2 1-1 0,3-1 0 0,-6 0 0 16,-4 1-2-16,-2-4-1 0,-3 4 0 0,-3-4 0 15,0 1-5-15,-6-3 0 0,-1 0-1 0,-5 2 0 16,0-2-3-16,-9 0 0 0,0 0 0 0,0 0 0 16,0 0-8-16,0 0 0 0,0 0 0 0,0 0 0 15,0 0-40-15,0 0-4 0,0 0-1 0,-6 0 0 16,3-2-34-16,-3 2-6 0,6 0-2 0</inkml:trace>
  <inkml:trace contextRef="#ctx0" brushRef="#br0" timeOffset="9157.93">8795 8969 864 0,'0'0'76'0,"0"0"-60"16,0 0-16-16,0 0 0 0,0 0 62 0,-6 6 10 16,3 4 1-16,0-2 1 0,0 3-25 0,3-1-5 15,-3 6 0-15,3 0-1 0,-3 3-1 0,3-3 0 0,-3 2 0 0,0-2 0 16,3 2-6-16,0-2-2 16,3 3 0-16,-3-3 0 0,3 0-34 0,-3-6 0 0,0 3 0 0,3-5 0 15,-3 0 16-15,0-8-3 0,0 0-1 0,0 0 0 16,0 0 4-16,0 0 0 0,0 0 0 0,0 0 0 15,0 0 1-15,-3-2 1 0,-3-1 0 0,0-2 0 16,0-3-18-16,0-3 8 0,-3 1-8 0,3-4 0 16,-3 1 10-16,0-5-10 0,3-4 8 0,0 4-8 15,-3-3 16-15,3 0-3 0,0-3 0 0,4 0 0 16,-4 0-13-16,3 0 11 0,3-2-11 0,0 2 10 16,0 0-10-16,3 3 10 0,-3 3-10 0,6-4 10 15,-1 4 0-15,1-1 0 0,0 1 0 0,0 2 0 16,3 3-2-16,3 2 0 0,-3-2 0 0,0 5 0 0,3 0-8 0,0 0-11 15,0 3 3-15,0 0 0 0,3 5 8 16,-1-3 0-16,4 3-9 0,-3 0 9 0,3 3 0 0,0 2 0 16,0-3-9-16,3 6 9 0,-4 0 0 0,1 3-8 15,-3-3 8-15,3 2 0 0,-9 4-8 16,0-1 8-16,-3-3 0 0,-3 4 0 0,-3-4 0 0,-3 4 0 16,-3-4 0-16,0 3 0 0,-6-2 0 0,0-1 0 15,-6 1 0-15,3-3 0 0,-2 3 0 0,-1-3 0 16,0-1 0-16,3 4 9 0,-3 0-18 0,6-1-4 15,3-4-1-15,0 4-526 16,0 1-104-16</inkml:trace>
  <inkml:trace contextRef="#ctx0" brushRef="#br0" timeOffset="9397.28">9051 9081 1321 0,'0'0'28'0,"0"0"7"0,0 0 1 0,0 0 2 0,0 0-30 0,0 0-8 0,0 0 0 0,0 0 0 16,0 0 14-16,6 7 2 0,2-1 0 0,-2 2 0 15,0 0 12-15,-3 0 4 0,3-1 0 0,0 4 0 16,-6 0-4-16,6-1 0 0,0 3 0 0,0-2 0 16,-6-3-20-16,3 3-8 0,-3-1 0 0,6-2 0 15,-3 3 8-15,-3-1-8 0,3 1 0 0,0-1 0 16,0-2 0-16,-3 0 0 0,3 0 0 0,0 0-477 15,0 0-92-15</inkml:trace>
  <inkml:trace contextRef="#ctx0" brushRef="#br0" timeOffset="9546.87">8979 8969 1566 0,'0'0'34'0,"0"0"7"0,-6 0 2 0,6 0 1 0,-6 0-35 0,6 0-9 16,-6 6 0-16,6-6-694 0</inkml:trace>
  <inkml:trace contextRef="#ctx0" brushRef="#br0" timeOffset="10021.61">8545 8893 1098 0,'0'0'48'0,"0"0"11"0,-9 0-47 0,3 2-12 16,0 1 0-16,-3-3 0 0,3-3 66 0,6 3 11 16,-6 0 3-16,-3 3 0 0,9-3-34 0,-6 5-6 15,0 1-2-15,0 1 0 0,0-1-26 0,-3 2-12 16,6 2 10-16,-6-2-10 0,3 3 0 0,3-1 0 15,-3 1 0-15,1 2 0 0,-4 0 8 0,3 1-8 16,3-1 0-16,0 0 9 0,-3 3 3 0,0 0 0 16,0 0 0-16,3 0 0 0,-3-1-12 0,3 4 8 15,-3 0-8-15,6-4 8 0,-3 4-8 0,0-3 0 16,0 0 0-16,0 0 0 0,-3-1 0 0,3 4 0 0,-3-3 0 0,0 0 0 16,-3 0 0-16,3-3 0 0,0-3-12 0,-3 1 12 31,6 0-32-31,-2-4 2 0,-4-1 0 0,6-1-422 0,3-5-85 15</inkml:trace>
  <inkml:trace contextRef="#ctx0" brushRef="#br0" timeOffset="10222.08">8229 9276 1094 0,'-9'-8'97'0,"9"8"-77"0,0 0-20 0,0 0 0 15,-3-5 25-15,3 5 2 0,0 0 0 0,6-3 0 16,-3 3-12-16,0 0-3 0,3 0 0 0,3 0 0 16,-3 3 23-16,3 0 4 0,-9-3 1 0,9 2 0 0,0 4-16 0,0-1-4 15,-3 0 0-15,3 1 0 0,-1-1-20 0,-2 0 0 16,0 3 0-16,3-5-643 16</inkml:trace>
  <inkml:trace contextRef="#ctx0" brushRef="#br0" timeOffset="10381.28">8437 9284 1267 0,'-8'-13'112'0,"2"10"-89"16,3 3-23-16,-3-2 0 0,3 2 60 0,3 0 8 16,-9 2 2-16,3 1 0 0,0 0-39 0,-3 5-8 15,0-3-2-15,0 3 0 0,3 5-21 0,-3 0-8 0,3 1 0 0</inkml:trace>
  <inkml:trace contextRef="#ctx0" brushRef="#br0" timeOffset="11648.89">19537 13420 979 0,'0'0'87'0,"6"-6"-70"16,0 4-17-16,6-4 0 0,0 1 49 0,3 0 7 15,2-3 0-15,1 3 1 0,3-1 17 0,3 4 3 0,-3-4 1 0,6 1 0 16,-1 2-6-16,7 1-2 0,0-1 0 0,0 1 0 16,-1-1 47-16,7 3 10 0,-3 0 1 0,2 0 1 15,1 0-117-15,-3 0-24 0,0 0-5 0,-1 0-1 16,-2 5 18-16,3-2 14 0,0 2-2 0,-4 0-964 15</inkml:trace>
  <inkml:trace contextRef="#ctx0" brushRef="#br0" timeOffset="13481.46">8693 9599 633 0,'0'0'56'0,"0"0"-44"0,3-5-12 0,-3 5 0 16,0 0 96-16,6-3 18 0,0 1 3 0,0-1 1 15,0-2-42-15,0 5-8 0,0 0-1 0,0 2-1 16,3 4-5-16,-3-1-1 0,0 3 0 0,0 0 0 16,-3 0-8-16,3 2-1 0,-3 3-1 0,0 1 0 0,0 4-10 0,0-2-3 15,-3 0 0-15,3 0 0 0,0 0-37 0,0-3 0 16,0 0 0-16,0 0-8 0,0 1 8 0,0-6 0 16,2-3 0-16,-2 0 0 0,3 3 11 0,-6-8-3 15,9-3 0-15,0-2 0 0,0-3 3 0,0 0 0 16,3-5 0-16,-3 0 0 0,3-3-11 0,-3 0 0 15,0-2 9-15,-3-4-9 0,3 1 0 0,-3-3 0 16,0 3 0-16,-4 0 0 0,-2 3-12 0,3-1 0 16,3 3 0-16,-6 3 0 0,3 2 4 0,0 3 0 0,0 3 0 0,-3 5 0 15,0 0 8-15,0 0-13 0,0 0 5 16,3 5 8 0,3 1-165-16,-3-1-26 0,6 3-5 0,0 2 0 0</inkml:trace>
  <inkml:trace contextRef="#ctx0" brushRef="#br0" timeOffset="13730.79">9030 9758 990 0,'0'0'44'0,"0"0"8"0,0 0-41 0,0 0-11 16,0 0 0-16,-3 8 0 0,-3 0 47 0,6 0 7 15,0 0 2-15,0 0 0 0,0-3-4 0,0 0 0 16,3 3 0-16,0-3 0 0,3 3-10 0,0-2-2 16,-3 2-1-16,3-1 0 0,0-1-9 0,3-1-2 15,-4 0 0-15,4 1 0 0,0-1-19 0,-3 0-9 16,3 0 8-16,3-2-8 16,-3 0-121-16,0-3-30 0</inkml:trace>
  <inkml:trace contextRef="#ctx0" brushRef="#br0" timeOffset="13870.58">9071 9673 1036 0,'-11'-10'92'0,"11"10"-73"0,-6-8-19 0,0 2 0 16,0 1 97-16,6 5 16 0,0 0 3 0,0 0 1 16,0 0-105-16,0 0-22 0,0 0-4 0,6 3-1 15</inkml:trace>
  <inkml:trace contextRef="#ctx0" brushRef="#br0" timeOffset="15057.37">8146 9602 57 0,'-15'-3'0'0,"15"3"0"0,0 0 0 0,0 0 0 16,0 0 161-16,0 0 27 0,0 0 6 0,0 0 1 15,0 0-89-15,0 0-18 0,0 0-3 0,0 0-1 16,9-3-22-16,0 1-5 0,-9 2-1 0,0 0 0 16,6-3-15-16,-3-2-3 0,3 0-1 0,0 2 0 0,-6-2-8 0,5-1-1 15,1-2-1-15,3 0 0 0,0-2-1 0,3-3 0 16,3-1 0-16,3-1 0 0,3-1 1 0,0-3 0 16,2-2 0-16,1-3 0 0,3-2 1 0,6-6 1 15,3-2 0-15,-1-9 0 0,1-4 4 0,6-6 1 16,2-6 0-16,1 1 0 0,0 3 13 0,-1-1 2 15,1 1 1-15,44-59 66 0,-47 61-47 16,-1 5 1-16,-2 3 0 0,3 6-18 0,-3-1-3 16,-7 6-1-16,1-1 0 0,0 6-30 0,-3 0-6 0,-1 0-2 0,-2 2 0 15,3-2-10-15,-3 0 0 0,2 0 0 16,-2 0 0-16,-6 2 0 0,0 1 0 0,0 5 0 0,-3 0 0 16,-4 5 0-16,1 0 0 0,-3 3 0 15,0-1 0-15,-3 4 0 0,-3 2 0 0,-3 3 0 0,-3-1 0 16,0 6-16-16,0 0-3 0,0 0 0 0,0 0 0 31,-9 0-35-31,0 3-7 0,-3 2-2 0,-3 3 0 16,-2 0-137-16,2 0-27 0,0 3-5 0,-3 2-2 0</inkml:trace>
  <inkml:trace contextRef="#ctx0" brushRef="#br0" timeOffset="15603.91">8274 9716 874 0,'0'0'39'0,"0"0"8"0,0 0-38 0,0 0-9 15,0 0 0-15,6 0 0 0,-6 0 0 0,9 0 0 16,-3 0 0-16,0-3 0 0,2 3 21 0,1-3 3 0,-3 1 0 0,0 2 0 16,3-3 22-16,3 0 5 0,-3 1 1 0,6-4 0 15,-3 4 0-15,3-6 0 0,0 0 0 16,2 0 0-16,1-3-13 0,3-2-3 0,0-3 0 0,3-2 0 15,3-1 4-15,-1-5 0 0,-2 1 0 0,6-4 0 16,0-5 16-16,2-2 3 0,-2-3 1 0,6-3 0 16,0-2-4-16,5-8 0 0,4-9 0 0,0 1 0 15,5 0-24-15,-2-3-4 0,2-2-2 0,1-1 0 16,-3-2 19-16,-1 0 4 0,1 0 1 0,0 5 0 16,-4 3 2-16,1-1 0 0,-3 9 0 0,-4 3 0 15,-2 2-23-15,-3 2-4 0,-4 6-1 0,-2 0 0 16,-3 3-24-16,-3 5 0 0,-6 2 0 0,0 3 0 15,-6 3 12-15,0 3-4 0,-1 2 0 0,-2 3 0 16,0 2-8-16,-3 3 0 0,0 5 0 0,-3 3 0 16,0 0-14-16,0 0-5 0,0 0-1 0,0 0 0 15,0 0-38-15,0 0-8 0,0 0-2 0,0 0 0 16,3 11-106-16,-3 0-22 0,0-1-4 0,3 1 0 16</inkml:trace>
  <inkml:trace contextRef="#ctx0" brushRef="#br0" timeOffset="17761.12">16337 14758 1170 0,'12'-2'52'0,"-6"2"10"0,6 0-50 0,3 0-12 16,0-3 0-16,0 3 0 0,3-2 91 0,5 2 15 16,-2 0 3-16,6-3 1 0,-3 3-33 0,8 0-6 15,10-3-2-15,0 3 0 0,0-2-24 0,5 2-5 16,7-3 0-16,2 3-1 0,4 0-11 0,2 0-3 0,7 0 0 0,2 0 0 15,10 3 1-15,-4-1 0 16,-3 1 0-16,4 2 0 0,2-2-6 0,-2-1 0 0,-7 4-1 0,-3-4 0 16,1 1-3-16,-7 0 0 0,4-1 0 0,-7 1 0 15,-2 0 0-15,0-1 0 16,-7 1 0-16,-2-3 0 0,-7 0-6 0,-2 0-2 0,-3-3 0 0,-3 3 0 16,-4-2-8-16,-2 2-11 0,0-3 3 0,-3 0 0 31,-3-2-132-31,-1 0-25 0,4-3-6 0,0 0-1 0</inkml:trace>
  <inkml:trace contextRef="#ctx0" brushRef="#br0" timeOffset="18469.75">17004 10808 1458 0,'27'-21'64'0,"-12"10"14"0,-3 4-62 0,11-4-16 16,10 0 0-16,6-2 0 0,-3 3 49 0,8 2 7 15,1-3 2-15,5 3 0 0,4-2-11 0,0 2-3 0,2 0 0 0,7 2 0 16,5 1-25-16,1 2-6 0,-1-2-1 0,-2 5 0 16,5 0-4-16,0 0 0 0,1 3-8 0,-1-1 12 15,-5 4-12-15,-7-1-8 0,-2 0 8 0,-4 3-841 16</inkml:trace>
  <inkml:trace contextRef="#ctx0" brushRef="#br0" timeOffset="22489.13">14206 12351 1353 0,'-6'-11'60'0,"6"11"12"0,0 0-57 0,0 0-15 0,0 0 0 0,0 0 0 16,0 0 21-16,0 0 2 0,0 0 0 0,0 0 0 15,0 0 17-15,3 8 3 0,0-3 1 0,-3 9 0 16,-3-4 9-16,0 3 3 0,-3 3 0 0,0 0 0 16,3 3-10-16,-6-1-2 0,3 3 0 0,-3 1 0 15,0-1 4-15,1 3 0 0,-1 2 0 0,0 0 0 16,3 1-21-16,0 2-4 0,-6 3-1 0,3 0 0 15,3-1-3-15,-3 1-1 0,0 2 0 0,0 3 0 16,0 1-8-16,0 1-2 0,0-2 0 0,3 3 0 16,-3 0-8-16,4-3 0 0,-1-3 0 0,0 0 0 15,0-2 0-15,-3 0 0 0,0-8 0 0,0 2 8 16,0-2-8-16,0 0 0 0,-3-3 0 0,0-2 0 16,3 2-41-16,-3-5-4 0,6 2-1 0,-3-5-930 15</inkml:trace>
  <inkml:trace contextRef="#ctx0" brushRef="#br0" timeOffset="23239.41">14236 12189 864 0,'9'-5'76'0,"3"0"-60"0,0-3-16 0,2 3 0 16,4-3-15-16,6-3-5 0,0 0-2 0,6 1 0 15,2-1 40-15,1 1 8 0,3 2 2 0,3-3 0 16,-4 3 0-16,4 3 1 0,-3 0 0 0,2-1 0 16,-2 1 5-16,6 2 1 0,-1-2 0 0,1 2 0 15,-3 1-7-15,2-1 0 0,1-2-1 0,-3 2 0 0,0 1 15 0,-7-1 3 16,-2 0 1-16,0-2 0 0,0 2 2 0,-4 1 1 16,-2 2 0-16,-3-3 0 0,0-2-28 0,3 5-5 15,-6 0-2-15,-1 0 0 0,-2 0-14 0,0 0 0 16,-3 2 0-16,-3-2 0 0,-3 3 0 0,-6-3 9 15,0 0-9-15,0 0 8 0,3 8 4 0,-3 0 1 16,-6-3 0-16,0 3 0 0,0 0 11 0,-3 0 3 16,3 0 0-16,-3 0 0 0,3 0 1 0,-3 0 0 15,3 5 0-15,-3 0 0 0,4 1-5 0,-1 1-1 16,0 1 0-16,0 3 0 0,0-1-10 0,3 1-1 16,0 5-1-16,0-1 0 0,0 1 2 0,-3 3 0 15,6-1 0-15,-3 3 0 0,-3 0-12 0,3 3 0 16,0-3 0-16,0 3 0 0,-3 2 0 0,0 3 0 0,-3-2 0 15,6-1 0-15,-6 3 21 0,3-2 3 0,-3-1 0 0,3 0 0 16,-3-2 8-16,1 0 3 0,2 0 0 0,-3 2 0 16,0-2-5-16,3 0-1 0,0-3 0 0,-3 2 0 15,3-1-9-15,0-1-1 0,0 0-1 0,3 0 0 16,-3-3-18-16,3 1 10 0,0-6-10 0,0 3 8 16,0-3-8-16,3-3 0 0,-3-2 9 0,0-2-9 15,3-1 0-15,0-3 9 0,-3 1-9 0,3-3 0 16,-3 0 17-16,3-8-3 0,0 0-1 0,0 0 0 15,0 0 16-15,0 0 3 0,0 0 1 0,0 0 0 16,0 0-2-16,-3-3-1 0,-3-2 0 0,3 2 0 16,0 1-30-16,0-4 0 0,-3 1 0 0,1 0 0 15,-4-1 0-15,-3 1 0 0,0 0 0 0,-6-3 0 16,0 3-18-16,-9-1 0 0,-2 1 0 0,-7 0 0 16,-3-1-105-16,-9 4-21 0,-5-1-4 0,-4 1-876 15</inkml:trace>
  <inkml:trace contextRef="#ctx0" brushRef="#br0" timeOffset="25074.06">7384 10745 288 0,'0'0'12'0,"0"0"4"0,3-6-16 0,-3 6 0 15,-3-5 0-15,3 5 0 0,3-5 160 0,-3 2 30 16,0 3 6-16,3-5 0 0,3 0-91 0,-3 2-18 16,3 0-4-16,0-2-1 0,2 2-27 0,4 1-6 15,3-1-1-15,0 0 0 0,0 1-10 0,3-1-2 0,6-2-1 0,-1 2 0 16,1 1 17-16,6-1 4 0,3-2 1 0,3-1 0 16,8 1-13-16,-5 0-2 0,0-3-1 0,8 3 0 15,7-1-10-15,-1 1-3 0,1-3 0 0,0 3 0 16,2-1-20-16,1 1-8 0,-4 3 0 0,1-1 0 15,-4 0 0-15,-5 1 0 0,3-1-11 0,-10 3 11 16,-8 0-8-16,-3 0 8 0,-6 3 0 0,-3-1 0 31,-7 1-136-31,-5 0-24 0</inkml:trace>
  <inkml:trace contextRef="#ctx0" brushRef="#br0" timeOffset="26250.24">18147 13602 1170 0,'0'0'52'0,"0"0"10"0,9-5-50 0,0 0-12 0,3-1 0 0,3 1 0 16,5 0 17-16,4-1 1 0,0 4 0 0,3-3 0 16,3-1 4-16,2 4 1 0,1-4 0 0,6 4 0 15,0-4 8-15,2 4 1 0,1-1 1 0,3 3 0 16,-4-3 3-16,1 3 0 0,0 0 0 0,-1 3 0 16,1-3-12-16,0 0-1 0,2 0-1 0,-5 0 0 15,3 0-22-15,-4 3 0 0,-2-1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36:16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9306 4306 24575,'33'0'0,"-9"0"0,6 0 0,6 0 0,10 0 0,4 0 0,0 0 0,-5 0-820,-5 0 1,-3 0 0,1 0 0,3 0 272,-2 0 1,4 1 0,2-1 0,0 1 0,0 1 0,-3 1-110,3 1 1,-1 2-1,-1 1 1,-1 0 0,-3 0 572,10 2 1,-3 0 0,0 0 82,-5 0 0,0 1 0,0-1 0,0 0-120,0 1 0,-1-1 0,-1 0 0,-5-3 120,3-1 0,0-1 240,7 4 0,5 2 1,-6-3-241,-9-3 0,-3-2-248,0 4 1,0 0 247,-4-3 0,-1 0 0,6 0 0,-1-2 0,-6 0 0,-1-2 0,3 1 0,0 0 3276,14 0-2461,-13 0 2422,4 0-3237,-18 0 2052,0-2-2052,1-1 952,-9 0-952,7-2 0,-8 2 0,2 0 0,-4 0 0,-1 1 0,1-5 0,-1 2 0,1 0 0,-1 3 0</inkml:trace>
  <inkml:trace contextRef="#ctx0" brushRef="#br0" timeOffset="7534">4507 6481 24575,'20'0'0,"12"0"0,2 0 0,9 0 0,-2 0-1639,4 0 1,1 0 818,-10 0 1,4 0 0,2 0 0,0 0 756,5 0 0,2 0 1,-1 0-1,-2 0 63,-7 0 0,-3 0 0,2 0 0,3 0 0,2 0 0,5 0 0,2 0 0,0 0 0,-2 0 0,-5 0-820,-2 0 1,-4 0 0,-1 0 0,4 0 703,3 0 1,3 0-1,1-1 1,-1 1-1,-3 1 116,-2 1 0,-3 0 0,-1 0 0,1 0-302,3-1 0,1-1 0,0 0 0,0 1 302,2 2 0,0 2 0,0 0 0,1-2 0,0-1 0,1-2 0,-1 0 0,1 0-675,-1 2 0,1 0 1,0 1-1,1-2 675,-6 0 0,2-1 0,-1 0 0,1-1 0,-1 1 0,-2 0 0,-1 0 0,0 0 0,1 0 0,1 0-179,-1 0 0,2 0 0,0 0 0,0 0 0,0 0 0,0 0 179,6 0 0,-1 0 0,1 0 0,-1 0 0,2 0 29,-5 1 1,-1-1 0,1 1 0,1-1-1,1 0 1,2-2-30,-3-1 0,2-1 0,2 0 0,0-2 0,1 0 0,-2 1 0,0-1 0,-3 2-70,5-1 0,-3 1 0,-1 0 0,0 0 1,1-1-1,2-2 70,-5 0 0,2-1 0,1-1 0,1 0 0,-1-1 0,-1 1 0,-1 0 0,-3 1 37,8-1 1,-1 1 0,-3 0 0,-2-1 0,-2 0-38,-2-1 0,-2 0 0,-2-1 0,2 1 211,5 1 0,1 0 0,-1 0 0,-3 1-211,-4 1 0,-3 0 0,1 0 376,6-2 0,2-2 1,-2 3-377,6 0 0,-4 1 1536,-8 0 1,-3 1-1537,8-2 3276,-15 4-2630,-9 0 2630,-7 1-3163,-1 3 1,-4 0 0,2 0 0</inkml:trace>
  <inkml:trace contextRef="#ctx0" brushRef="#br0" timeOffset="8972">13346 6435 24575,'45'0'0,"-14"0"0,5 0 0,0 0 0,4 0 0,4 0-656,-5 0 1,5 0-1,1 0 1,0 0 0,-2 0-165,4 0 1,-3 0 0,1 0 0,2 0 163,-2 0 1,1 0-1,2 0 1,-2 0 0,-2 0 282,2 0 1,-1 0-1,-2 0 1,-1 0 419,-3 0 0,-1 0 0,-1 0 0,-1 0-47,5 0 0,-2 0 0,1 0 0,3 0 0,0 0 0,-3 0 384,1 0 0,-2 0-384,-7 0 0,1 0 0,-1 0 0,10 0 0,-1 0 0,-8 0 0,-2 0-160,1 0 1,-1 0 159,9 0 3276,-4 0-1699,-17 0 1416,4 0-2993,-10 0 2193,2 0-2193,-4 0 645,-5 0-645,3 0 0,-4 0 0,0 0 0,-1 0 0,1 0 0,-2 0 0,-2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2:48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12447 13335 518 0,'-6'-11'23'0,"3"6"5"0,0 0-28 0,0 0 0 0,3-3 0 0,-3 2 0 16,0 1 192-16,3 0 34 0,3-3 6 0,0 3 2 16,0-3-116-16,0 2-23 0,3-2-5 0,0 0-1 15,3 0-3-15,3 3-1 0,3-3 0 0,2 0 0 16,4 0-30-16,9 0-7 0,3 0 0 0,0 1-1 0,2-1-18 0,4 2-3 15,3 1-1-15,-4 0 0 0,4-3-6 0,-3 0-2 16,2 3 0-16,4 2 0 0,-3-2-1 0,2-1 0 16,-2 1 0-16,0 0 0 0,-1 2-1 0,-2 3-1 15,-3-5 0-15,-4 5 0 0,-2-3-6 0,-3 1 0 16,0 2-8-16,-3-3 12 0,-4 3-12 0,1-3 9 16,-3 3-9-16,-3 0 8 0,-3 0-8 0,0 0-11 15,-3-2 3-15,-3 2 0 16,-3 0-128-16,-3 0-24 0,0 0-6 0</inkml:trace>
  <inkml:trace contextRef="#ctx0" brushRef="#br0" timeOffset="2081.65">14114 13367 1324 0,'9'-6'118'0,"0"1"-94"0,0 0-24 0,5 0 0 16,4-1 74-16,3-2 10 0,6 3 3 0,3-3 0 16,8 0-55-16,4 3-12 0,6-3-1 0,5 0-1 15,1 3-10-15,2-1-8 0,4 1 12 0,-1 0-12 16,7 2-12-16,-1-2-10 0,1 2-2 0</inkml:trace>
  <inkml:trace contextRef="#ctx0" brushRef="#br0" timeOffset="3922.3">13224 10485 1209 0,'9'-21'108'0,"-6"13"-87"16,3 0-21-16,3 0 0 0,2-2 96 0,1 2 14 15,0 0 3-15,6 0 1 0,3 0-53 0,3 0-10 16,3 0-3-16,2 3 0 0,7-3-6 0,6 3-2 15,2-6 0-15,7 3 0 0,0 3-24 0,5 2-6 0,1-2-1 16,2 2 0-16,4-2-9 0,-1 5 0 0,1-3-10 16,-4 1-862-16</inkml:trace>
  <inkml:trace contextRef="#ctx0" brushRef="#br0" timeOffset="5845.38">13298 9705 1263 0,'0'0'28'0,"0"0"5"0,0-8 2 0,6 3 1 0,-3-3-36 0,3-3 0 16,0 3 0-16,6-2 0 0,3-1 96 0,3 0 13 15,5 4 3-15,4-4 0 0,3 0-28 0,9 1-6 0,2-1-1 0,7 3 0 16,6 0-43-16,2 3-9 0,1 2-1 16,5 3-614-1,4-2-122-15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2:56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12411 7699 576 0,'0'0'51'0,"0"0"-41"0,0 0-10 15,0 0 0-15,9-2 84 0,0-1 16 0,3-2 2 0,0 2 1 16,3-2-22-16,3 0-4 0,2-1-1 16,7 1 0-16,3-3 0 0,6 0 0 0,8 3 0 0,1-3 0 15,3 0-28-15,5 0-7 0,-2-3-1 0,8 3 0 16,1-2-12-16,2 2-4 0,1-3 0 0,-4 3 0 16,-2-2 5-16,-3 2 1 0,-4 0 0 0,1-3 0 15,-7 3-10-15,-5 3-3 0,0 0 0 0,-7 2 0 16,-5 1-17-16,0-1 0 0,-3 0 0 0,-6 3 0 31,0 3-57-31,-6-3-6 0,-7 0-1 0,-5 0-708 0</inkml:trace>
  <inkml:trace contextRef="#ctx0" brushRef="#br0" timeOffset="1278.6">12471 6644 738 0,'0'0'32'0,"0"0"8"0,3 8-32 0,-3 2-8 0,0 3 0 0,3 3 0 16,-3 3 48-16,0 2 8 0,0 3 1 0,0 2 1 15,0 9-2-15,0-4 0 0,0 6 0 0,0 1 0 16,3-1-12-16,-3 2-4 0,0-4 0 0,0 2 0 0,0 2-20 16,0-2-4-16,0 3 0 0,0-3-1 15,-3 3-3-15,0 0 0 0,0-6 0 0,-3 0 0 16,3 1 1-16,-6-6 0 0,3 0 0 0,0 0 0 15,-3-3-13-15,0 1 0 0,0-1-9 0,0-4 9 0,0 1 0 0,0-1 0 16,-3-1 0-16,3 0 0 0,1-3-15 0,-1-2 3 16,3 0 1-16,3-3-402 15,3-2-81-15</inkml:trace>
  <inkml:trace contextRef="#ctx0" brushRef="#br0" timeOffset="1712.98">12590 6525 810 0,'27'-14'36'0,"-13"9"7"0,7 0-35 0,6-3-8 0,0 0 0 0,6 0 0 15,2 0 82-15,4 0 14 0,3-2 4 0,5-1 0 16,4 0-30-16,2-2-6 0,7 5 0 0,0 0-1 16,-4 3-23-16,1 0-5 0,-1-3-1 0,-2 2 0 15,-1 1-17-15,-5 5-3 0,-6 0-1 0,-7 3 0 16,-2 2-13-16,-6-2 0 0,-9 2-12 0,-6 3 12 16,-3 0-29-1,-9 0 1-15,-9 0 0 0,-3 2 0 0,-3-2 5 0,-3 3 2 0,-6-3 0 0,3 0 0 16,-2-3 21-16,-1 3 0 0,3 0 0 0,6 0 0 0,-3 0 0 0,0 0 0 15,6 0 0-15,-2 0 0 0,2 0 0 0,0 0-14 16,0-1 2-16,0 1 0 0,3 0-8 0,0 3-2 16,0-1 0-16,0-2 0 0,3 3 10 0,-3-3 1 15,3 3 1-15,0-1 0 0,3 3 10 0,0-2 11 16,3 2-3-16,0 3 0 0,0 3-8 0,3 2 0 16,3 3 0-16,0 2 8 0,3 3-8 0,0 3-17 15,0 2 4-15,0-2-534 0</inkml:trace>
  <inkml:trace contextRef="#ctx0" brushRef="#br0" timeOffset="2240.23">13879 6511 903 0,'0'0'40'0,"0"0"8"0,0 0-38 0,0 0-10 16,0 8 0-16,3 3 0 0,0 2 56 0,-3 3 8 15,3 0 3-15,-1 5 0 0,4 0 1 0,-3 3 1 16,0 5 0-16,-3 6 0 0,3 2-17 0,0 5-3 16,-3 6-1-16,0 2 0 0,3 0-22 0,-3 3-5 0,3 0-1 0,0 2 0 15,0 1-20-15,0 2 0 0,0-2 0 0,0-3 0 16,3-6 0-16,-3 1 0 0,0-3 0 0,0-5 0 16,-3-3 0-16,3 0 0 0,-3-6 0 0,0-1 0 15,0-4 0-15,-3 1 0 0,0-9 0 0,0 1 0 16,0 2-12-16,-3-8-4 0,3-2-1 0,-3-4-693 15</inkml:trace>
  <inkml:trace contextRef="#ctx0" brushRef="#br0" timeOffset="2763.34">13882 6633 1497 0,'3'-10'133'0,"5"-1"-106"16,1-2-27-16,6 2 0 16,3 1-31-16,9-1-11 0,3 0-2 0,5 1-1 15,4-1 13-15,3 3 4 0,5-2 0 0,1 2 0 0,3-3 6 0,2 1 2 16,1 2 0-16,2-3 0 0,1 6 20 0,-4-3 0 16,1 3 0-16,-3-1 8 0,-1-2-8 0,1 3 12 15,-4-3-12-15,-2 3 12 0,-3 2 1 0,-3-2 1 16,-4 5 0-16,-5-3 0 0,-6 6-5 0,-3 0-1 15,-6-1 0-15,-4 3 0 0,-2 3-8 0,-6 3 8 16,0 0-8-16,-3 2 8 0,-6 3 0 0,3 2 0 16,-6 1 0-16,3 2 0 0,-2 0 13 0,-1 0 3 15,0 3 0-15,0 2 0 0,-3 1 0 0,3 2 1 0,-3 3 0 0,3 0 0 16,-3 7 4-16,-3 1 1 0,3 5 0 0,-2-3 0 16,-1 1-12-16,0 2-2 0,3-3-1 0,0 3 0 15,0 2-4-15,3 4-1 0,3 2 0 0,0-3 0 16,0 0-10-16,3-2 8 0,3-3-8 0,0 0 8 15,3 2 13-15,3-2 3 0,0 0 0 0,0-2 0 16,0-1-24-16,3-2 0 0,3-1 0 0,0-2 0 16,-3-5 12-16,0 0-1 0,0-6-1 0,0-2 0 15,-1 0 2-15,-2-3 0 0,-3-2 0 0,0-6 0 16,-3-2 4-16,0-4 0 0,-3 1 1 0,-3 0 0 16,-5-5 29-16,-4 0 6 0,-3-6 0 0,-6 0 1 15,0-2-13-15,-3 0-4 0,-2-1 0 0,-1-1 0 16,-6-4-22-16,-9 3-5 0,1 0-1 0,-10-3 0 15,-2 6-8-15,-7-3 0 0,4 3-12 0,-1-3 12 16,-2 3-34-16,-1 5 1 0,4-6 0 0,5 4-619 16,0 4-123-16</inkml:trace>
  <inkml:trace contextRef="#ctx0" brushRef="#br0" timeOffset="3370.72">12497 6511 864 0,'0'0'76'0,"0"0"-60"15,0 0-16-15,0 0 0 0,0 0 66 0,0 0 10 16,0 0 3-16,9 0 0 0,-3 3-46 0,3 5-9 15,3 0-1-15,0 3-1 0,0 2 16 0,0 0 3 16,0 5 1-16,0 6 0 0,-3 0-2 0,-3 8-1 16,0 2 0-16,-3 9 0 0,-3 4-16 0,-3 6-3 15,-3 3-1-15,0-1 0 0,-3 3-8 0,0 3-2 0,-3 3 0 16,3-3 0-16,-3 2-9 0,3-2 0 0,3-5 0 0,0-1 8 16,0-5-8-16,0 1 0 0,0-1 9 0,0-2-9 15,0-3 0-15,0 0 0 0,4-6 0 0,-4-7 0 16,3-3-12-16,3-5 2 0,0-3 1 0,-3-2 0 31,3-9-31-31,3-2-7 0,-3-8-1 0</inkml:trace>
  <inkml:trace contextRef="#ctx0" brushRef="#br0" timeOffset="3873.35">12602 6474 1425 0,'6'-37'63'0,"0"24"13"0,2 0-60 0,4 0-16 16,6 2 0-16,6 0 0 0,6 4-8 0,3-1-5 15,5 0-1-15,1 2 0 0,6 1 14 0,-1 0 0 16,7-1-10-16,-1 1 10 0,4 3 0 0,-3-1 16 16,-1 3-2-16,1 0-1 0,-7 5 8 0,1-2 2 15,0-1 0-15,-4 6 0 0,-2 0-13 0,0 0-2 16,-6 3-8-16,2 2 12 0,-5 0 1 0,0 3 0 15,-6 0 0-15,-1 3 0 0,-5-1-13 0,-3 3-16 16,-3 0 3-16,-3 3 1 0,-3 0 12 0,-3 3 10 16,0-1-2-16,-3 3 0 0,-3 0 20 0,0 3 3 15,0 0 1-15,-3 5 0 0,-3 2 9 0,0 1 3 16,0 2 0-16,0 1 0 0,0 2-20 0,-2-3-3 16,2 0-1-16,0 1 0 0,-3 4-4 0,3 1 0 15,3 2-1-15,0 3 0 0,3 0 5 0,0-5 0 0,3-3 1 0,3 0 0 16,3-3-21-16,-3 0 0 0,3-2-10 0,-3 2 10 15,6-2 0-15,-3-3 16 0,-3-2-2 0,3-4 0 16,-3-2-14-16,0-2 0 0,-3-3 0 0,-3-3 0 16,-3-3 19-16,0-4 1 0,0 1 0 0,0-4 0 15,-3 0 12-15,-3-1 4 0,0-5 0 0,0 1 0 16,-6-4-17-16,0-2-3 0,1 0-1 0,-7 0 0 16,0 0-6-16,-6-2-1 0,-3-4 0 0,-5-1 0 15,-4-4-8-15,-9 0 0 0,-8-2 0 0,-4 0 0 16,-5-3 0-16,2 3-20 0,-2-3 3 0,-3 3 1 15,2 2-29-15,10 3-6 0,5 3-1 0,6 5-912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3:06.3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12456 6546 691 0,'0'0'61'0,"-3"-5"-49"16,3-3-12-16,-3 0 0 0,0 0 69 0,0 0 11 16,0 0 3-16,0 3 0 0,-3-3 7 0,3 5 2 15,3 3 0-15,0 0 0 0,-6-3-11 0,6 3-1 16,-3 6-1-16,-3-1 0 0,3 3-19 0,-3 2-3 16,3 1-1-16,3 2 0 0,0 0-12 0,0 3-4 15,0 0 0-15,0 3 0 0,3 5-11 0,-3-1-2 16,3 4-1-16,-3 2 0 0,0 5 9 0,-3 1 1 15,3 7 1-15,-3 0 0 0,-3 3 0 0,0 3 0 0,0 0 0 16,-3 2 0-16,-2 3-9 0,-1 2-1 0,-3-2-1 0,0 5 0 16,3 1-12-16,-3-1-2 0,0-5-1 0,6 0 0 15,0-3-11-15,0-2 0 0,-3-3 9 0,10-3-9 16,-1-2 0-16,0-6 0 0,0-2 0 0,-3-6 0 16,3-2 0-16,3-3 0 0,-3-5-11 0,-3-3 11 15,3-5-29-15,0-2 0 16,3-6 0-16,0 0-675 0,-3-11-134 0</inkml:trace>
  <inkml:trace contextRef="#ctx0" brushRef="#br0" timeOffset="602.77">12426 6617 1497 0,'0'-5'133'0,"6"0"-106"16,3-1-27-16,3-2 0 0,3 0 70 0,6-2 9 15,5-3 1-15,7-1 1 0,6-1-65 0,8-4-16 16,7 1 0-16,3-1 0 0,-1 0 0 0,7-2 8 16,-4 3-8-16,7-3 0 0,-1 7 11 0,1 1-11 15,-7 0 10-15,1 2-10 0,-7 3 9 0,-5 6-9 16,-1-1 8-16,-2 3-8 0,-6 0 33 0,-3 3 2 0,-7-3 0 15,1 2 0-15,-3 4-35 0,-3 2 0 16,-6 0 0-16,-1 2 0 0,-8-2 60 0,3 3 4 16,-6 2 2-16,0 3 0 0,0 0-9 0,-3 2-1 0,0 3-1 0,-3 1 0 15,3 1-17-15,-3 1-3 0,0 0-1 0,0 2 0 16,0 1-14-16,0-1-2 0,0 3-1 0,0 3 0 16,0 0-8-16,0 2-1 0,-3-2-8 0,0 5 12 15,-3-5-3-15,0 5-1 0,3-3 0 0,-3 3 0 16,0-2 11-16,-3-1 1 0,0 3 1 0,0-2 0 15,1 2 3-15,2-3 1 0,-6 0 0 0,3 3 0 16,3 1-7-16,-3-4-2 0,3 0 0 0,3 1 0 16,0-4-1-16,0 1-1 0,-3 0 0 0,3-3 0 0,0 0-5 15,0-2-1-15,-3-1 0 0,3 1 0 0,-3-4 0 0,0 1-8 16,3 0 12-16,-6 0-4 0,3-3 3 0,0 5 0 16,0-4 0-16,-2-1 0 0,-4-3 1 0,3 1 0 15,0-3 0-15,0-3 0 0,-3 0-2 0,6 0 0 16,-6-2 0-16,0-3 0 0,0 0-2 0,0-3 0 15,0 0 0-15,-2-2 0 0,-4 0-8 0,-3-3 0 16,-3 0 0-16,-9-3 0 0,-5 3-10 0,-4 0-7 16,-9-3-2-16,-5 3 0 15,-7 0-11-15,-8 3-2 0,-7-3-1 0,-5 5 0 0,-9 1 17 0,3-4 3 16,-1 4 1-16,4-4 0 0,3 1 0 0,11-3 1 16,10-3 0-16,14 1-836 15,9-1-167-15</inkml:trace>
  <inkml:trace contextRef="#ctx0" brushRef="#br0" timeOffset="1230.97">16129 6461 1555 0,'0'0'138'0,"0"0"-110"15,0 0-28-15,0 5 0 0,-3 1 109 0,0 2 17 0,0 0 3 0,0 5 1 16,0-3-78-16,0 6-15 0,0 3-3 0,0 2-1 16,-3 5 49-16,3 4 10 0,3 4 1 0,-3 3 1 15,3 5-57-15,0 6-11 0,0 2-2 0,-3 6-1 16,3-6-9-16,-3 3-2 0,3 3 0 0,0-1 0 15,-3 1-12-15,0-1 0 0,0 1 0 0,-3-3 0 16,0-6 11-16,0 1-11 0,-3-3 12 0,-2 0-12 16,2-5 10-16,-3-3-10 0,0 0 8 0,-3-3-8 15,3-5 0-15,-3 0 0 0,3-2 8 0,-3-6-8 16,3-3-16-16,1-4-4 0,-1-1-2 0,3-5 0 16,3 0-106-16,3-6-20 15,3-2-5-15,0 0-516 0,0-10-103 0</inkml:trace>
  <inkml:trace contextRef="#ctx0" brushRef="#br0" timeOffset="1730.63">16302 6580 1843 0,'0'0'164'0,"2"-8"-132"15,7 3-32-15,3 2 0 0,0 1 83 0,6-6 9 16,9 2 3-16,-3 1 0 0,5 0-86 0,1-3-9 15,3 3-17-15,9-3 4 0,5 0 37 0,-2-3 8 16,-6 3 2-16,2 3 0 0,7 0-12 0,3-1-2 0,-10 1-1 16,4 2 0-16,-1 1 4 0,-2-1 1 0,0 3 0 0,-3 0 0 15,-4 0-35-15,1 3-6 0,-3-1-2 0,-4 1 0 16,-8 2 31-16,0 3 5 0,0-2 2 0,-6-1 0 16,-3 3 8-16,-3 5 1 0,0-2 1 0,-3 2 0 15,-3 3 9-15,0 2 2 0,-6 3 0 0,0 3 0 16,6 5 15-16,-6 3 3 0,-9 5 1 0,3 3 0 15,6 0-59-15,-3 2-17 0,-6 3-1 0,0 5 0 16,0-5 29-16,3 3 5 0,0-3 2 0,-3 2 0 16,-9-2-18-16,13 0 0 0,11 0 0 0,-6-2 0 15,-6-1 0-15,3 0-16 0,9-5 4 0,-3 0 0 16,-3-2 12-16,0-1 0 0,0-2 0 0,0 0 0 0,6-6 0 16,-3 1 0-16,-6-1 0 0,3 0-9 0,9 1 32 0,-6-3 6 15,-6-3 2-15,0 0 0 0,3-2-19 0,-3-1-4 16,0-2-8-16,-3 0 12 0,0-3 12 0,0 0 1 15,6-2 1-15,-6-1 0 0,-6 1 4 0,6 0 1 16,1-3 0-16,2 0 0 0,-6-1-19 0,0 1-3 16,0-2-1-16,0-1 0 0,0 0-8 0,-6-2 0 15,-3 2 0-15,3-2 8 0,4-1-8 0,-16 1 0 16,-12-3 0-16,-8-3 0 16,2 3-99-16,-15-2-21 0,-2-3-5 0,-24-1-1 15,-4 1-100-15,-8-3-20 0</inkml:trace>
  <inkml:trace contextRef="#ctx0" brushRef="#br0" timeOffset="2362.75">10467 6525 1267 0,'0'0'112'0,"0"0"-89"16,0 0-23-16,0 0 0 0,0 0 52 0,0 0 5 16,0 0 2-16,0 0 0 0,-3 2 58 0,0-2 12 0,1 3 3 0,-1 0 0 15,3 2-18-15,-3 5-3 0,0 1-1 0,3 2 0 16,-3 6-57-16,3 2-11 0,0 5-2 0,0 6-1 15,0 8-18-15,0 5-3 0,0 5-1 0,-3 6 0 16,0 2-8-16,3 5-1 0,-6 4-8 0,0 1 12 16,0 1-12-16,-3 0 8 0,0 0-8 0,-3-3 0 15,3-3 0-15,-3-2 8 0,3-8-8 0,-3 3 0 16,0-9-15-16,4 1-5 0,-4-8-2 0,0-6 0 16,3 0-35-16,3-7-7 0,-3-6-2 0,3-5 0 15,0-3-89-15,3-5-17 0,3-8-4 0</inkml:trace>
  <inkml:trace contextRef="#ctx0" brushRef="#br0" timeOffset="2847.45">10616 6464 2300 0,'0'0'51'0,"0"0"10"0,0 0 3 0,0 0 0 0,9 0-52 0,3-3-12 15,3 0 0-15,0 1 0 0,6-3 22 0,3 2 2 16,5 0 0-16,4 1 0 0,6-4 9 0,-1 6 3 16,4 0 0-16,3 0 0 0,-1-2-24 0,1-1-12 15,3 0 12-15,2 1-12 0,1-1 9 0,-1 3-9 0,1-3 0 16,-6 3 9-16,2 0-9 0,-5 0 0 0,-3 0 0 0,-7 3 0 16,1-3 11-16,-3 5-3 0,-6-2-8 0,0 2 12 15,-7 3-12-15,1 0 0 0,-3 5 0 0,-3 1 0 16,-3 4 36-16,-3 3 2 0,-3 3 0 0,-3 3 0 15,-3 2-6-15,-3 5-2 0,3 3 0 0,-3 3 0 16,0 7 2-16,0 4 1 0,3 2 0 0,0 0 0 16,3-1-20-16,3 7-4 0,0-4-1 0,0 1 0 15,6-6-8-15,-3 6 0 0,3-3 0 0,0-3 0 16,3 0 0-16,-3-5 0 0,0 0 0 0,0-3 0 16,0 1 0-16,-4-6 0 0,4 0 0 0,-6-5 0 15,0-1 0-15,-3-2 0 0,0 1 0 0,-3-4 0 0,-3-5 0 0,3 3 0 16,-5-6 12-16,2-2-4 0,-9 0 10 15,3 0 2-15,-3-3 0 0,0-2 0 16,-3 0 9-16,-3-4 3 0,0 1 0 0,-2 0 0 0,-4-5-32 0,-3 2 0 16,-6-5 0-16,-5 3 0 15,-7 0-22-15,-8-1-7 0,-7 3-2 0,-2 3 0 16,-7-2-26-16,-5-1-6 0,-7 3-1 0,7 0 0 16,6-3-60-16,11-2-13 0,9-3-3 0,10-3 0 0</inkml:trace>
  <inkml:trace contextRef="#ctx0" brushRef="#br0" timeOffset="3690.39">11185 2897 1267 0,'0'0'28'0,"0"0"5"0,0 0 2 0,6 11 1 0,0-1-36 0,0 6 0 15,-3 0 0-15,3 5 0 0,-3 8 58 0,0-2 5 16,-3 7 1-16,0 6 0 0,0 2 0 0,-3 11 0 16,3 0 0-16,0 8 0 0,-3 0-52 0,0 0-12 15,3-3 0-15,0 0 0 0,0 3 0 0,0-6-8 16,-3 4 8-16,3-6-13 0,-3-6 13 0,-3 4 0 15,0-7 0-15,0 1 10 0,-3-2 9 0,0-4 1 16,3 1 1-16,0-3 0 0,-3-2-21 0,3-4 0 0,0-4 0 16,0-3-12-16,3-3 12 0,0-3-10 15,3-4 10-15,0-4-528 0,3-5-99 16</inkml:trace>
  <inkml:trace contextRef="#ctx0" brushRef="#br0" timeOffset="4620.89">11402 2680 1267 0,'0'-18'28'0,"0"4"5"0,3 7 2 0,3-4 1 16,0 3-36-16,0-3 0 0,3 4 0 0,3-1 0 0,3 0 0 15,0 2 0-15,2-2 0 0,4 3 0 0,3 0 58 0,6 0 5 16,3-1 1-16,2 4 0 0,10-4 0 0,3 4 0 16,5-1 0-16,4 0 0 0,11 3-52 0,4-8-12 15,8 6 0-15,6-1 0 0,4 3 0 0,11-8 0 16,9 3 0-16,6 0 0 0,3 2 54 0,-3-2 8 16,3-1 2-16,18 1 0 0,-15 2-52 15,21 3-12-15,-15-7 0 0,18 4 0 0,-15-2 0 0,18 2 0 16,-24-5 0-16,24 3 0 0,-24 5 0 0,-3-8 0 15,0 2 0-15,12-4 0 0,-18 7 28 0,-6-5 4 16,-6 6 0-16,12-1 0 0,-15-5 0 0,-6 5 0 16,-2 1 0-16,2-4 0 0,-9 4-32 0,1-3 0 15,-7-1-11-15,0 6 11 0,-11-5 0 0,-1 5 0 16,-5-3 9-16,-1 1-1 0,-5-1-8 0,-1-5 12 16,-5 3-4-16,3 5 0 0,-7 0-8 0,-11-5 8 15,0 5-8-15,-4-3 8 0,1 0-8 0,-3 1 0 0,-3 2 8 0,-1 0-8 16,1-6 0-16,3 4-18 0,-6 2 3 0,0 2 1 15,-6 4 30-15,-1-4 5 0,-5 1 2 0,0 5 0 16,-3-3-37-16,-3 3-7 0,0 0-2 0,-3 3 0 16,-3-4 60-16,0 4 12 0,-3 2 3 0,0 3 0 15,0 3-35-15,0-3-6 0,3-1-2 0,-3 7 0 16,0-1-9-16,-3 3 0 0,3 2 0 0,-3 6 0 16,-6 0 0-16,3 15 8 0,-2 3-8 0,-1 9 0 15,0-4 0-15,-3 3-9 0,3 1 0 0,-6 7 0 16,3-3 9-16,0 6 12 0,3 0-2 0,-2 8-1 15,-1-11-9-15,3 0-14 0,0 5 3 0,0-5 1 16,0-2 10-16,3-6 14 0,-3 0-3 0,3-5-1 0,0-5-10 0,0 0 0 16,-3-9 0-16,4 1 0 0,-1-6 0 0,-3-2 0 15,3-3 0-15,0-2 0 0,0-1 0 0,-3-5 0 16,3 0 0-16,-3-2 0 0,3-3 0 0,-3-3 0 16,3 0 0-16,-2-2 0 0,-1-3 0 0,3 0 0 15,0 0 0-15,-3-3 0 0,-3 0 0 0,3 1 0 16,0-4 0-16,0 1 0 0,-3-1 0 0,0 1 0 15,-8-3 0-15,-1 0 0 0,-3 3 53 0,-6-3 9 16,-8 0 2-16,-10 0 0 16,-3 0-89-16,4 0-18 0,-10 0-3 0,-8 0-1 15,-10-3 17-15,-5 3 3 0,-3 0 1 0,-9-3 0 0,-7 1 14 0,-43 2 2 16,25-3 1-16,-16 1 0 0,13 2 9 0,1 0 0 16,3 0 0-16,-23 5 0 0,16-3 12 0,-4 4 5 15,-4-4 1-15,-18 4 0 0,18-1-18 0,-6 0 0 0,-21 1 0 16,54-4 0-16,-6 4 0 0,-6-4 0 15,-6 3 0-15,0 1 0 0,-3-4 55 0,3 1 7 0,0 2 2 16,-48-2 0-16,18-3-52 0,24 3-12 0,12-1 0 0,15-2 0 16,15-2 54-16,9 2 8 0,8-3 2 0,10 3 0 15,8-3-52-15,6 3-12 0,10 0 0 0,2 0 0 16,9 0 0-16,6-2 0 0,-2 4 0 0,8-4 0 16,0 2-48-16,3-3-13 0,3 0-3 0,0 3 0 15,3-2-51-15,3 2-10 0,3 0-3 0,0 0-580 16,0 0-116-16</inkml:trace>
  <inkml:trace contextRef="#ctx0" brushRef="#br0" timeOffset="7452.16">10509 7437 486 0,'0'0'21'0,"0"0"5"0,0 0-26 0,0 0 0 0,0 0 0 0,0 0 0 16,-6 0 85-16,0 0 12 0,-6 3 3 0,-3-3 0 15,-2 0-16-15,-4 3-4 0,-6 2 0 0,-6 0 0 16,-3 1-20-16,1 4-4 0,-7 1 0 0,-3 2-1 16,-5 0-15-16,-4 6-2 0,-5 2-1 0,-1 5 0 15,-5 3-13-15,-1 3-2 0,4 5-1 0,-7 3 0 16,-2-3 11-16,2 5 3 0,4 1 0 0,-4 2 0 0,4-3 1 0,2 0 0 16,1 3 0-16,-1 3 0 15,4-3-4-15,-1 3-1 0,4-1 0 0,5 1 0 0,4-6-5 0,5 3-1 16,0-5 0-16,4-1 0 0,-1 1-7 0,6-3-2 15,3 0 0-15,4-2 0 0,2-4-16 0,0 1 0 16,6-3 0-16,0-2-9 0,3-3 9 0,0-3 0 16,4-3 8-16,2 1-8 0,0-3 0 0,0-3 0 15,3-3 0-15,3 4 0 16,-3-4-67-16,3 1-17 0,0-6-4 0</inkml:trace>
  <inkml:trace contextRef="#ctx0" brushRef="#br0" timeOffset="7697.5">8277 8639 1407 0,'-9'-8'31'0,"9"8"6"0,0 0 2 0,0 0 1 0,0 0-32 0,0 0-8 0,0 0 0 0,3 10 0 16,0 1 0-16,0 2 0 0,-6 3 0 0,3-3 0 15,0 6 28-15,0-3 12 0,-3-1 1 0,3 4 1 16,-3 0 21-16,3-1 4 0,-3 1 1 0,0-1 0 15,3 1-29-15,0-1-6 0,0 1-1 0,3-1 0 16,0 1-16-16,0-3-4 0,6-1-1 0,0-1 0 16,3-4-11-16,-1-2 0 0,4-3 0 0,6-2 0 15,0-3-26-15,0-5-10 16,9-3-3-16,-4-3-791 0</inkml:trace>
  <inkml:trace contextRef="#ctx0" brushRef="#br0" timeOffset="7845.1">8723 8824 633 0,'-12'-8'28'0,"6"5"6"0,-3 1-34 0,0 2 0 16,1 5 0-16,-1-2 0 0,0-1 288 0,-3 4 50 15,-3 1 10-15,3 4 3 0,-6 0-269 0,3 4-54 16,-3 1-10-16,-2 0-2 16,-1 5-76-16,-3 3-14 0,-3 3-3 0</inkml:trace>
  <inkml:trace contextRef="#ctx0" brushRef="#br0" timeOffset="9364.19">17546 2686 1728 0,'0'0'38'0,"0"0"8"0,3-6 50 16,3 1-87-16,-6 5-9 0,0 0 0 0,0 0 0 0,9 0 88 0,-3 3 15 16,-6-3 3-16,5 8 1 0,4-1-30 0,-3 7-5 15,-3-6-2-15,0 5 0 0,0 5-30 0,0-4-7 16,3-6-1-16,0 5 0 0,-6 3-32 0,3 0 0 16,3-3 0-16,-3 5 0 15,-6-4-81-15,3-4-23 0,3 3-5 0,0 1-883 16</inkml:trace>
  <inkml:trace contextRef="#ctx0" brushRef="#br0" timeOffset="9554.68">17290 2775 1152 0,'-15'-5'102'0,"6"3"-82"16,0-1-20-16,3 3 0 0,6 0 153 0,-6 3 27 0,-3-1 4 0,9-2 2 15,0 0-94-15,0 0-18 0,0 8-4 0,0 0-1 16,3 3-7-16,3 2-2 0,3-3 0 0,-3 4 0 15,3 4-33-15,-3-2-7 0,6 5-2 0,0-2 0 16,-3 2-18-16,0 0-14 0,5 0 2 0,1 0 1 31,-6 1-177-31,3-7-36 0</inkml:trace>
  <inkml:trace contextRef="#ctx0" brushRef="#br0" timeOffset="10025.35">17995 3575 1792 0,'0'0'80'0,"0"0"16"0,3 5-77 0,-3 0-19 16,6 3 0-16,-3-5 0 0,3 2 56 0,0-10 7 0,3 2 1 0,3-2 1 15,3-3-23-15,3 0-5 0,-1-5-1 0,1-1 0 16,6-4-17-16,0-3-4 0,-3-3-1 0,3-3 0 16,-7 1-14-16,4-6 8 0,-3-5-8 15,0-2 0-15,0-1 13 0,-6-2-3 0,0 2-1 0,0 0 0 16,-6 6-9-16,-4-1 0 0,1 6 0 0,-3 8 8 15,0-3-8-15,-3 8 0 0,-2 3 0 16,2 8 8-16,-3 2 11 0,-3 3 1 0,0 6 1 0,-3 1 0 16,0 4 0-16,-3 5 0 0,0 5 0 0,0 6 0 15,-3 4 4-15,4 4 1 0,-1 4 0 0,-3 6 0 16,6 0-16-16,0 3-10 0,0 0 12 0,3-1-12 16,3-2 12-16,3-2-12 0,3-4 12 0,3 1-12 15,3 2 0-15,6-7 0 0,3-4 0 0,0 1 0 16,6-8-54-16,-1-3-5 0,4-2-1 0,3-6 0 15,0-8-125-15,3-2-26 0,29-14-5 16,-14-7 0-16</inkml:trace>
  <inkml:trace contextRef="#ctx0" brushRef="#br0" timeOffset="11107.07">18784 3371 2282 0,'-15'-5'50'0,"9"5"10"0,-3 0 3 0,-3 0 1 0,0 0-51 0,0 2-13 15,-2-2 0-15,-1 3 0 0,0-1 65 0,3 1 11 16,0 2 1-16,0 1 1 0,0-4-28 0,3 6-6 16,0 0 0-16,3 5-1 0,-3-5-35 0,1 6-8 15,2-1 0-15,3 3 0 0,0 0 0 0,-3 2 0 16,3-2 0-16,0 0 0 16,3 2-30-16,-3-2-8 0,0 0-2 0,3 0 0 0,0-3 18 0,3 0 3 0,0-2 1 0,0 0 0 31,3-6-18-31,0-2-3 0,0-3-1 0,2 0 0 0,4 0 24 0,0-6 5 0,0 1 1 0,3-3 0 15,0-5-9-15,-3 2-1 0,3-2-1 0,-3 0 0 16,0-3 1-16,-1 0 1 0,-2-3 0 0,-3-2 0 31,0 0-12-31,-3 0-2 0,-6 0-1 0,0 2 0 16,0 3-7-16,-6 3-2 0,-5-3 0 0,-1 6 0 0,-3 2 35 0,3 3 8 0,-6 2 0 0,3 3 0 16,3 0 31-16,3 5 8 0,1 3 1 0,2 0 1 15,6 0-33-15,0 5-8 0,0-8 0 0,9 6 0 16,3-3-32-16,5 3-9 0,1-6-2 0,6 0 0 15,0 0 34-15,3-5 9 0,0-2 0 0,2-1 0 0,1 1 0 0,0-4 0 16,0-2 0-16,0-2 0 0,-4-1 32 16,4-2 13-16,-3 0 3 0,3-3 1 0,-3 3 12 0,-1-1 3 15,1-2 0-15,0 1 0 16,0 1-10-16,-3 4-2 0,-3 2 0 0,-1 0 0 0,1 3-5 0,-3-1-2 16,0 1 0-16,0 0 0 0,0 5-36 0,-6 0-9 15,0 0 0-15,0 5 0 0,-3-2 0 0,-6-3 0 16,8 2 0-16,-8-2 0 0,3 6 0 0,-3-6 0 15,0 0 0-15,6 5 0 0,-6-5 33 0,0 0 5 16,0 0 1-16,0 0 0 0,3 5-28 0,-3-5-11 16,0 0 8-16,0 0-8 0,0 0 8 0,0 0-8 15,-6 0 0-15,6 0 8 0,-3 0-8 0,0-2 0 16,-3-1 0-16,1 0 0 0,-1 1-17 0,0-1 4 16,-3 0 1-16,0 1 0 15,-3 4-16-15,0-2-2 0,0 3-1 0,0 0 0 0,-6 5 16 0,3-3 3 0,-2 3 1 16,-4 2 0-16,0 4 11 0,0 1-12 0,3 1 12 0,0 0-12 15,0 3 12-15,1-1 0 16,2 3 0-16,0-2 0 0,3-1 0 0,6 4-8 0,-3-4 8 0,6 3-8 16,3-5 8-16,0 3-8 0,3-3 8 0,6-3-8 15,0 0-4-15,0 0 0 0,6-2 0 0,3-3 0 16,-4-3 4-16,1-5 0 0,3 0 0 0,0 0 0 16,3-5 8-16,3-3-8 0,-6 0 8 0,2 0-8 15,-5-8-6-15,3 3-1 0,-6 0 0 0,3-1 0 16,-3-1 15-16,-3 1 0 0,-3-7 0 0,0 0 0 15,-3 0 0-15,-3-3 0 0,0 3 0 0,0-3 0 0,0 3 0 16,-6 0 0-16,-3 2 0 0,0 3 0 16,-6 6 0-16,3-1 0 0,-3 6 0 0,-3 2 0 0,-3 3 0 0,4 3 0 15,2 2 0-15,0 6 0 0,-3 2 22 0,3 3 7 16,3 0 2-16,6 2 0 0,3-2-31 0,3 3 0 16,3-1 0-16,6 1 0 15,6-3-28-15,3-3 0 0,9 0 1 0,0 0 0 0,2-5 7 0,1 0 2 16,3-8 0-16,0-5 0 0,2 2 18 0,1-2 0 15,0-3 0-15,-1-5 0 0,-5-1 8 0,3-1 9 16,-3-4 2-16,-1-2 0 0,-2 0 36 0,-6-3 7 16,3-5 2-16,-3 0 0 0,-6-6-46 0,-1 1-9 15,4 2-1-15,-3-5-8 0,0 5 0 0,-6 3 0 16,-3 3-10-16,0 2 10 0,-3 5 27 0,-3 4 13 16,0 1 2-16,-3 4 1 0,-3 5-18 0,3 2-3 15,-3 3-1-15,0 3 0 0,-3 4-21 0,3 4 0 16,0 5 0-16,0 5 0 0,3-5 0 0,-3 8 0 0,3 2 0 0,3 6 0 15,-3-3 0-15,0 5 0 0,3 1 0 0,-3-9 0 16,3 6 0-16,-3-3 0 0,-2 3 0 16,2 0 0-16,-3-1 0 0,3-1 0 0,-3-4 0 0,0 11 0 15,-3-8 0-15,6-2 0 0,-3-6 0 0,3-3 0 16,3-2-34-16,0-5-5 16,0-1-1-16,0-10 0 0,0 0-190 0,9-2-38 0,15-12-8 15,-1-4-2-15</inkml:trace>
  <inkml:trace contextRef="#ctx0" brushRef="#br0" timeOffset="11381.35">19909 3175 1958 0,'0'0'87'0,"-6"3"17"0,-3-1-83 0,3 4-21 15,-3-4 0-15,3 6 0 0,-6 0 56 16,4 3 6-16,2 2 2 0,-3-2 0 0,0 2 0 0,0 0 0 16,0 0 0-16,3 3 0 15,0-3 0-15,-3 1 0 0,0-1 0 0,0-3 0 0,3 4-52 0,-6-1-12 16,0-3 0-16,-2 6 0 0,-1-3 0 0,0-2 0 15,-3-3 0-15,3-3 0 16,-3 3-48-16,6-2-13 0,0-1-3 0,0-3 0 0,4 1 52 0,2 0 12 16,0-3 0-16,6 0 0 0,0 0 0 0,0 0 0 15,9 2 0-15,-1-2 0 0,4 3 0 0,0 0 0 16,0-1 0-16,3 1 0 0,3 0 0 0,0 2 0 16,6 0 0-16,2 1 0 0,1-4 0 0,3 6 0 15,-3-8 0-15,5 5 0 16,1-5-54-16,42 3-72 0,-34-3-885 0</inkml:trace>
  <inkml:trace contextRef="#ctx0" brushRef="#br0" timeOffset="12068.52">20719 3379 1785 0,'3'-16'79'0,"0"8"17"16,0-3-77-16,0 1-19 0,-3-3 0 0,3-1 0 15,3 1 144-15,-3-5 26 0,-3 2 5 0,3 2 1 16,-1 4-90-16,-2-3-18 0,0-1-3 0,-2 6-1 16,-1-2-51-16,-6 2-13 0,-3 0 0 0,-3 5 0 0,0-2 0 15,-3 5 0-15,0 3 0 0,-6 2 0 0,1 0 0 0,-1 3 0 16,0 5 0-16,0 3 0 0,-3 3 0 0,7-3 0 16,-1 0 0-16,6 5 0 0,0-3 0 0,6 3 0 15,0-2 0-15,3 0 0 0,6-4 0 0,0-1-12 16,6-1 3-16,0-3 0 0,6-4 9 0,0-1 12 15,3-2-2-15,0-3-1 16,2-3-58-16,1-2-12 0,3-1-3 0,-3-2 0 0,-3-5 52 0,0 0 12 16,0 0 0-16,0-6 0 0,-7 1 0 0,7-1 0 15,-3 1 0-15,0-1 0 0,-6 1 0 0,0 2 0 16,0 0 0-16,0 5 0 0,0 3 48 0,-3-2 13 16,-3 7 3-16,0 3 0 0,0-8-52 0,0 8-12 15,0 0 0-15,0 0 0 0,0 0 0 0,0 0 0 0,3 11 0 16,-3-1 0-16,-3 4 0 0,3-1 0 0,0 0 0 15,0 3 0-15,0 0 0 0,0 2 0 0,0 4 0 0,3-7 0 16,0 4 0-16,0-3 0 0,3 0 0 0,3 2 0 16,3-5 0-16,3-5 0 0,-1 0 0 0,1 0 0 15,3 0 0-15,0-3 0 0,3-5 0 0,3 0 0 16,-1-2 0-16,4-3 0 0,-3-1 0 0,0-2 0 16,-3-2 0-16,-3-4 0 0,-1 1 0 0,1-5 0 15,3-1 0-15,-3-5 0 0,0-2 0 0,0-6 0 16,-3 3 0-16,-1-3 0 0,1-2 0 0,3 0 0 15,0-3 34-15,-3 2 4 0,-3-2 1 0,0 3 0 16,-3-1-11-16,0 6-3 0,-6 3 0 0,0 5 0 16,0 2 31-16,0 6 7 0,-3 2 1 0,0 3 0 15,0 0-52-15,0 8-12 0,0 0 0 0,0 0 0 16,-6 8 0-16,-3-2 0 0,3 7 0 0,-3 5 0 0,-3 6 0 0,0 0 0 16,3 2 0-16,-3 6 0 0,3 0 0 0,-3 0 0 15,0-1 0-15,3 6 0 0,1 0 0 0,2 3 0 16,0-5 0-16,6 4 0 0,0-7 0 0,0 0 0 15,3-3 0-15,3-3 0 0,-1-2 0 0,7-5 0 16,-3-3 0-16,6-1 0 16,0-4-48-16,6-6-13 0,3-2-3 0,-3-3 0 15,-1-3 0-15,-2-5 0 0,0-2 0 0</inkml:trace>
  <inkml:trace contextRef="#ctx0" brushRef="#br0" timeOffset="12201.16">21013 2985 1382 0,'-14'0'123'0,"8"0"-99"0,0 0-24 0,0 0 0 0,6 0 287 0,0 0 52 16,0 0 10-16,6 5 3 0,3-3-282 0,2 6-56 15,7-5-14-15,6 0 0 16,6-3-136-16,6-3-29 0,35 0-7 0,-5-10 0 0</inkml:trace>
  <inkml:trace contextRef="#ctx0" brushRef="#br0" timeOffset="12392.17">21805 2611 2649 0,'0'-7'58'0,"0"4"12"0,-9-2 2 0,9 5 4 16,0 0-61-16,0 0-15 0,0 0 0 0,0 0 0 0,0 0 8 0,0 0 0 16,0 5-8-16,0 5 12 0,0 4 18 0,-3 2 3 15,6-3 1-15,-6 0 0 0,0 3-42 0,-3 0-9 16,0 0-2-16,0 2 0 15,-2-2-258-15</inkml:trace>
  <inkml:trace contextRef="#ctx0" brushRef="#br0" timeOffset="12548.75">21987 2643 2419 0,'0'0'107'0,"0"0"22"0,-6 0-103 0,0 5-26 15,0-2 0-15,-3 8 0 0,-3-6 56 0,3 8 7 0,-3 3 1 0,0 0 0 16,0 5 0-16,3-2 0 0,4-1 0 16,-1 6-888-16,3 0-176 0</inkml:trace>
  <inkml:trace contextRef="#ctx0" brushRef="#br0" timeOffset="14313.87">17525 1741 1198 0,'3'-21'53'0,"0"10"11"0,6-7-51 0,-6 2-13 15,3-3 0-15,0-5 0 0,3 3 105 0,-3 3 19 16,-1 2 3-16,1 0 1 0,-6 3 66 0,0 2 14 0,3 6 2 0,-3 5 1 16,0 0-118-16,0 0-23 0,0 0-5 0,0 0-1 15,6 0 0-15,-6 5 0 0,3 8 0 0,-3 1 0 16,6 2 0-16,-6 2 0 0,-6 1 0 0,3-1 0 15,6 3-51-15,-6-2-13 0,-3-6 0 0,0 8 0 16,3-8 0-16,1 6-18 0,2-6 4 0,-3-5 1 16,-3 3-6-16,3 2-1 0,3-13 0 0,0 0 0 15,-3 0-9-15,3 0-3 16,0 0 0-16,6 0 0 0,0 0-28 0,2-5-5 0,4-3-2 16,0 2 0-16,6 1 0 0,-3 0 0 0,-3 2 0 0,3-2 0 15,3 2 23-15,0 3 4 0,-1 0 0 0,1 0 1 16,0 3 7-16,3-3 0 0,0 5 1 0,0-5 0 0,2 0 31 0,1 0 0 15,3 0 0-15,0 0 0 0,3 0-12 0,-1-5 3 16,1 2 1-16,0 1 0 0,0-1 23 0,-4-5 5 16,-2 3 0-16,-3-6 1 0,0 3-21 0,-6 0 0 15,0-5 0-15,-6 2 0 0,-3-2 104 0,0 0 17 16,-4-3 3-16,-2 3 1 0,0-3-55 0,-2 0-11 16,-1 3-3-16,-3-6 0 0,3 1-36 0,-3 2-7 15,-3 5-1-15,3-2-1 0,0 0-11 0,0 0 0 16,0 2 0-16,-3 3 0 0,0 3 0 0,3 2 0 15,0-5 0-15,-3 8 0 0,0 0 25 0,3 0 3 16,0 8 1-16,-3-5 0 16,6 8-46-16,-2-6-10 0,-1 8-1 0,3 3-1 0,6 2 47 0,0 1 10 15,2-3 1-15,1 2 1 0,6 1-30 0,-3-1-8 16,3-4-1-16,3-1 0 0,-3 0-1 0,3 0 0 0,3-7 0 0,-3 2 0 16,2-3 0-16,1-3 0 0,0 4 0 0,0-6 0 15,0-8 10-15,0 3 0 0,0-3 0 0,2 2-8 16,-2-7 8-16,0 2 0 0,0-4 0 0,0 1-8 15,-3 1 8-15,0-5 0 0,-3 4 0 0,2 1 8 16,-2 0-8-16,-3 0 0 0,-3 2 0 0,0-2 0 16,-3 5 0-16,3-5 0 0,-6 2 0 0,3 1 0 15,0-4 0-15,-3 4 16 0,0-3-4 0,0-1-1 16,0 1 4-16,0 0 1 0,0 0 0 0,0-1 0 16,0-4 17-16,0 5 4 0,0-1 1 0,0 1 0 0,-6 0-28 0,3 5-10 15,0-5 0-15,3 7 9 0,-3-1-9 0,0 4 0 16,0 0 0-16,3 3 0 0,0 0 12 0,0 0 9 15,-6 13 3-15,3-5 0 0,3 11-24 0,-3-6 0 16,-3 6 0-16,3 7 0 0,3 1 0 0,0-1 0 16,0 1 0-16,0 4-8 0,-3 1 8 0,3 2 0 15,0-2 0-15,0-5-8 0,-6 4 8 0,6-4-8 16,-3-1 8-16,1-5-8 0,-1-2-6 0,0 0-1 16,0-4 0-16,-3 1 0 0,3-5 3 0,-3-1 1 15,3-4 0-15,-3 2 0 0,6-8 11 0,0 0-10 16,0 0 10-16,0 0-10 0,3-8-8 0,0 2-2 15,3-7 0-15,3 3 0 16,0-1-5-16,2-5-2 0,7 0 0 0,0-2 0 16,-3 5-15-16,0-6-3 0,3 3-1 0,0 3 0 0,-3 2 22 0,2 3 5 15,-5 3 1-15,6-3 0 0,-3 8 18 0,0 0-12 16,-3 0 12-16,0 3-10 0,0 2 10 0,0 0 0 16,-4 3 0-16,4-2-8 0,-3 2 8 0,0-1 9 0,0 4-1 15,0-6-8-15,3 6 0 0,-3 0 0 0,0-4 0 0,3 4 0 16,-3-3 44-16,3 0 1 0,0 3 1 0,-1-6 0 15,1 3-22-15,-3-6-5 0,6 1-1 0,0 5 0 16,0-8 4-16,0 0 1 0,0 0 0 0,3 0 0 16,2-8-14-16,1 3-9 0,-6-1 12 0,3-1-12 15,0-4 10-15,-6 3-10 0,0-5 8 0,0 0-8 16,-4-9 0-16,1 4 0 0,-6-1 0 0,0-2 0 16,-6 3 0-16,3-6 0 0,0 8 0 0,0-8 0 15,-6 8 0-15,-3 6-9 0,1 2 9 0,-1-3 0 16,0 9 0-16,-3-6 0 0,3 10 0 0,0 4 0 15,3-1 0-15,-3 3 0 0,-3 5 0 0,6 0 0 16,3 6-21-16,3-3-7 0,-9 7-2 0,9-4 0 0,3-3 30 0,0 2 20 16,3 1-4-16,3-1 0 0,0-2-25 0,0-3-6 15,6 1-1-15,-3-4 0 0,3-2 6 0,3 0 1 16,-1-5 0-16,1-1 0 0,3-4 9 0,-3-1-12 16,0 1 12-16,3-9-12 0,-7 3 22 0,4 0 4 15,-3-5 1-15,3 0 0 0,-3-3-15 0,0 0-18 16,-3-3 4-16,-3 1 1 0,6 2 21 0,-9 3 4 15,-1-1 0-15,-2 4 1 0,-3 2-13 0,3 0-10 16,-3 8 2-16,0 0 0 0,0 0 8 0,0 0 0 16,0 0 10-16,0 0-10 0,0 0 0 0,-3 8 8 15,0 0-8-15,3 0 0 0,0 2 0 0,3-4 0 16,0 7 0-16,3-5 0 0,0 5 0 0,0-5 0 0,3 3-10 0,0 2 10 16,6-8 0-16,0 6 0 0,-6-1 0 0,3-2-8 15,0 3 8-15,0-3 0 0,-1-3 0 0,1 3 0 16,0 0 0-16,3 3 12 0,0-9-4 0,3 3 0 15,-6 1-8-15,6-6-8 0,0 5 8 0,-1-5-12 16,1 0 12-16,-3-5 8 0,3 5-8 0,-3-8 11 16,0 3-11-16,0-1 0 0,0-7 0 0,-4 5 0 15,1-5-8-15,-3 0-4 0,-3-3-1 0,0 0 0 16,3-8 1-16,-6 3 1 0,0 0 0 0,0 2 0 16,-3 1-23-16,-3 4-5 0,0 1-1 15,-3 5 0-15,0 3 84 0,0 0 16 0,-3 5 3 0,0 5 1 16,-3 3-53-16,4 2-11 0,-4 4 0 0,3 2 0 0,-3-1 16 0,3 7 5 15,0-4 2-15,3 3 0 0,3 3-11 0,3-3-3 16,0 0 0-16,3 3 0 0,6-5-9 0,6 2-16 16,0-3 4-16,8-2 1 15,4-2-160-15,12-4-32 0</inkml:trace>
  <inkml:trace contextRef="#ctx0" brushRef="#br0" timeOffset="14757.68">20888 1566 403 0,'-12'-8'36'0,"1"0"-36"15,-1 3 0-15,0 0 0 0,-3 0 551 0,3 2 103 16,3-8 21-16,0 9 4 0,3-4-537 0,-3 6-107 0,9 0-22 0,0 0-4 16,0 0-9-16,0 0 0 0,-6 0 0 0,0-5 0 15,6 5 0-15,-12 0 0 0,1 5 0 0,-1-5 0 16,3 6 0-16,-6-6 0 0,0 8 0 0,0 0 0 15,0 2 0-15,-3-5 0 0,3 6 0 0,-2 5 0 16,-4-8-29-16,3 5-8 16,0 0-2-16,3 6 0 0,0-3 4 0,6 2 1 0,3 1 0 0,3 2 0 31,3-3-57-31,3 4-11 0,3-7-2 0,3 7-1 0,0-9 8 16,3 0 1-16,0-5 1 0,3 3 0 0,-3-11 39 0,3 0 7 15,3 0 1-15,-1-8 1 0,-2 2 47 0,6-12 18 0,0 5-1 0,0-6 0 16,-3-2 19-16,2 0 4 0,7-3 1 0,-3-2 0 15,-3-9 1-15,0-2 0 0,0 0 0 0,2-5 0 0,1-3-26 16,-3 0-6-16,0-3-1 0,3-7 0 0,-3 7 7 16,-1-5 2-16,-2 8 0 0,-3 5 0 0,-3 14 38 0,-3-1 7 15,-6 4 1-15,0 7 1 0,-3 10-1 0,0 6 0 16,0 0 0-16,-9 6 0 0,3 7-16 0,-6 8-3 16,0-2-1-16,-3 7 0 0,0 1-28 0,1-1-7 15,2 6-1-15,0 0 0 16,3 2-111-16,3-2-22 0,3 7-5 0,3 6-1 0</inkml:trace>
  <inkml:trace contextRef="#ctx0" brushRef="#br0" timeOffset="15047.29">21207 1598 2419 0,'0'0'53'0,"-6"-5"11"0,3 2 3 0,0-7 1 0,-3 7-55 0,3-2-13 0,-6-6 0 0,3 8 0 16,3 3 110-16,-6 0 19 0,3 0 4 0,0 6 1 15,0 2-78-15,0-3-16 0,0 8-4 0,-2 3 0 16,2 0-28-16,3 5-8 0,0-5 0 0,0 8 0 16,0-6 0-16,3 1 0 0,3 5-11 0,0-1 11 31,6-9-44-31,0 4-4 0,2-5 0 0,4 1 0 0,3-6-4 0,0-3 0 16,0-2-1-16,3-3 0 0,3-3-9 0,-4-5-2 0,1 3 0 0,-3-9 0 15,0 1 64-15,-3-5 18 0,-3-1 1 0,-3-2 0 16,-3 0 21-16,0-3 4 0,-3-2 0 0,-3-1 1 15,-3 3-77-15,0 3-16 0,-3 0-4 16,-6 5 0-16,-3 0 11 0,3 6 1 0,0 2 1 0,-3 5 0 16,3 3-46-16,3 8-10 0</inkml:trace>
  <inkml:trace contextRef="#ctx0" brushRef="#br0" timeOffset="15760.06">21924 1619 2761 0,'6'-21'60'0,"0"13"13"0,-6-5 3 0,3-3 2 0,3 0-62 0,-3 3-16 15,0 0 0-15,0-1 0 0,0 1 80 0,3 8 14 16,0-3 2-16,0 3 1 0,0-1-77 0,3 4-20 16,-3-1 0-16,0 3 0 0,-6 0 0 0,6 5 0 0,0 6 0 0,-3-3 0 15,-1 5 0-15,-2 0 0 0,-2-2 0 0,2 5 0 16,0 2 0-16,-6-4 0 0,3-1 0 0,-3 0 0 31,3 0-48-31,0-2-12 0,3 2-4 0,-3 0 0 0,3-5 52 0,0 0 12 0,3 3 0 16,0-3 0-1,-3-8-54-15,6 0-8 0,0 5-2 0,5-5 0 0,1 0 0 0,3 0 0 0,-3-5 0 16,6-1 0-16,0 4 25 0,0-3 5 0,0-3 1 0,2 2 0 16,1-2 1-16,-3 3 1 0,-6-3 0 15,3 3 0-15,-6 0 8 0,0-1 2 0,0 4 0 0,0-4 0 16,0 6 33-16,-3-5 8 0,-4 2 0 0,10 3 1 15,-6 0-21-15,0 0 0 0,3-5 0 0,-3 5 0 16,0 5 44-16,-6-5 4 0,6-5 0 0,3 5 1 0,0 5-9 0,-3-5-3 16,0-5 0-16,3 5 0 0,0-5 1 0,-6 2 0 15,6-2 0-15,0 0 0 0,-6-3-4 0,2 2-1 16,-2-2 0-16,-3 0 0 0,3 3-2 0,0-3-1 16,-3 3 0-16,3 0 0 0,-3-3-5 0,0 2-1 15,0 1 0-15,0 2 0 0,0-2-34 0,0 5-7 16,0 0-2-16,0 0 0 0,0 0 19 0,0 0 0 15,9 0 0-15,-6 0 0 0,6 0 20 0,0 5 7 16,-3-5 1-16,3 0 1 0,0 8-29 0,0-2-10 16,6-4 0-16,-3 4 0 0,3-1-7 0,-6 0-2 15,2-2 0-15,1 2 0 0,3-2 10 0,-3-1 9 16,6 1-13-16,0 2 5 0,-3-5 8 0,14 0 0 16,-8 0 0-16,9-8 0 0,-3 6 0 0,-3-1 9 15,-3-5-1-15,-1 3-8 0,4-6 0 0,0 3 0 16,-9-5 0-16,3 5 0 0,-3-10 0 0,-3 5 10 0,-4-6-2 15,-2 11 0-15,-3-5 4 0,0 0 1 16,-3-1 0-16,0 1 0 0,-3 0 4 0,0 2 1 0,0 3 0 0,-3 0 0 16,-5 3 8-16,5 0 2 0,-3 5 0 0,-3 0 0 15,-3 5-28-15,0 0 0 0,-3 6 0 0,0 2 0 16,0 3 0-16,1-3 0 0,-1 3 0 0,9 3 0 16,3 2 22-16,3 3-1 0,3 2 0 0,3-7 0 15,3-3-33-15,9 2-8 0,3 1 0 0,14-1-1 16,7-5-137-16,9 1-27 0,91 7-6 15,-16-11-1-15</inkml:trace>
  <inkml:trace contextRef="#ctx0" brushRef="#br0" timeOffset="17156.95">7503 9506 1008 0,'12'0'44'0,"-12"0"10"0,0 0-43 0,0 0-11 16,0 0 0-16,0 0 0 0,0 0 109 0,0 0 20 15,0 0 4-15,0 0 1 0,6 6-29 0,-6-6-5 16,0 0-2-16,0 0 0 0,0 0-28 0,0 0-6 15,0 0 0-15,0 0-1 0,0 8-41 0,0-8-8 0,9 2-2 0,-3 4-632 16,-6-6-128-16</inkml:trace>
  <inkml:trace contextRef="#ctx0" brushRef="#br0" timeOffset="17374.37">7952 9525 1310 0,'-15'-8'58'0,"12"5"12"0,3 3-56 16,-6 0-14-16,0 0 0 0,1 0 0 0,-1-2 46 16,0 2 6-16,0 2 2 0,0-2 0 0,0 3-9 15,6-3-1-15,0 0-1 0,0 0 0 16,0 5-43-16,0 3 0 0,3 0-13 0</inkml:trace>
  <inkml:trace contextRef="#ctx0" brushRef="#br0" timeOffset="17562.99">8295 9596 1688 0,'-6'-5'75'0,"6"5"15"0,0 0-72 0,0 0-18 0,0 0 0 0,0 0 0 16,0 0 0-16,0 0 0 0,0 0-11 16,0 0 11-16,0 0 0 0,0 0 0 0,0 0-500 15,0 0-94-15</inkml:trace>
  <inkml:trace contextRef="#ctx0" brushRef="#br0" timeOffset="17851.23">7598 10014 115 0,'9'-7'10'0,"-6"1"-10"16,-3 1 0-16,0 5 0 0,0 0 365 0,0 0 71 15,0 0 15-15,0 0 2 0,0 0-354 0,0 0-71 16,12 0-15-16,-3 3-2 16,-9-3-138-16,3 8-27 0</inkml:trace>
  <inkml:trace contextRef="#ctx0" brushRef="#br0" timeOffset="18004.81">7920 10036 1807 0,'-18'-11'80'0,"12"11"16"0,6 0-76 0,0 0-20 0,-6-3 0 0,6 3 0 31,0 0-52-31,0 0-13 0,0 0-3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3:32.3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228 10520 57 0,'0'0'0'16,"0"0"0"-16,3-3 0 0,6 1 0 0,0-1 161 0,0 0 27 15,6 1 6-15,6-4 1 0,-4 1-95 0,10-3-20 16,0 3-3-16,9 0-1 0,-4-1-17 0,7 4-4 16,0-4-1-16,3 1 0 0,2 2-12 0,4-5-2 15,-1 3-1-15,4 0 0 0,6 2-7 0,-7 3 0 16,7 0-1-16,-7 3 0 0,1-1-19 0,3 1-4 16,2-3-8-16,1 5 12 0,8-2 3 0,-8 2 0 15,2 1 0-15,4-1 0 0,2-2-15 0,-2-3-15 16,8 0 3-16,-2 0 1 0,2 0-9 0,0 0-3 15,-2-6 0-15,2 1 0 16,1 0-13-16,-1-1-4 0,-2 1 0 0,-1-3 0 0,-2 3 16 0,-13-3 4 16,4 0 0-16,-4 0 0 0,4 0 20 0,-6 3 15 15,-1 2-3-15,-2 1 0 0,-1 2-4 0,-2-3-8 0,0 3 11 0,-7-3-11 16,4 3 0-16,3 3 0 0,-4-3 0 0,4 3 0 31,-3-1-20-31,-4 3-5 0,4-2-1 0,-3 0 0 16,-7 2-70-16,1-2-13 0,-3-3-3 0,-3 0-1 15,-3 0 26-15,-1 0 6 0,-2 0 1 0,-6-3 0 0,0 0 80 0,-3 1 12 0,-3-4 5 0,0 4 1 16,-3-1 70-16,0-2 13 0,3 0 3 0,-3 2 1 16,-3-2-28-16,0-1-5 0,5 4-2 0,-2-4 0 15,-6 6-46-15,0 0-10 0,6 0-2 0,-3-2 0 16,3 2-12-16,-6 0-16 0,0 0 3 0,0 0 1 16,0 0-12-16,0 5-1 0,-3 0-1 0,0 3 0 15,-3 0 5-15,0 0 1 0,3 0 0 0,-3 0 0 16,4 0 20-16,-1-3 0 0,-3 3 0 0,3 0 0 0,3 0 0 0,0-3 0 15,0 3 0-15,0 0 0 0,0 0-9 0,0 0 9 16,3-3-12-16,-3 3 12 16,0 3 0-16,3 0 8 0,0-1 0 0,-3 3 1 0,3 1 15 0,-1-1 4 15,-2 3 0-15,6 2 0 0,-6 1-20 0,3 2-8 16,0 3 0-16,0 0 8 0,-3 2-8 0,3 0 8 16,-6 1-8-16,3 2 8 0,0 3-8 0,3-3 8 15,-3 0-8-15,0 3 8 0,0-3-8 0,-3-3 0 16,6-2 0-16,-3-3 0 0,-3 0 12 0,3-2 6 15,-3-3 2-15,0 0 0 0,0-3 14 0,0-2 3 16,0-4 1-16,-2 1 0 0,-1 0-3 0,-3-2-1 16,0-4 0-16,3 1 0 0,-6 0-15 0,0-1-3 0,-3-2-1 0,-6 3 0 15,0-1-15-15,-5-2-8 0,-7 3 8 0,0-3-13 32,-9 5-25-32,-2-5-5 0,-10 3-1 0,-2 2 0 15,-4 1-6-15,-5-1-2 0,-7 3 0 0,-5 0 0 0,-4 2 22 0,-5-2 4 0,0 3 1 0,-12-3 0 16,-1 0 15-16,1-3 10 0,-6 6-12 0,-3-1 12 15,-3-4 8-15,0 1 9 0,-1-4 2 0,-2 0 0 16,0 2 43-16,-3-2 9 0,9-3 1 0,-3 0 1 16,6-6 0-16,8 4 0 0,4-1 0 0,12 0 0 15,5-4-29-15,7 1-7 0,8-2-1 0,10 3 0 16,8-3-82-16,12-2-17 0,-8-9-3 16,35-7-1-16</inkml:trace>
  <inkml:trace contextRef="#ctx0" brushRef="#br0" timeOffset="1182.52">591 6874 921 0,'0'-19'82'0,"0"9"-66"15,0-1-16-15,0 3 0 0,0-2 51 0,0 2 6 16,0 0 2-16,3 3 0 0,6-3-23 0,0 2-5 16,-3 1-1-16,9-3 0 0,-6 3-19 0,12-1-11 15,-6-1 12-15,5 1-12 0,7 1 14 0,3-3-4 16,3 3-1-16,5-1 0 0,1 1 2 0,3-3 0 15,2 3 0-15,1 0 0 0,3-1-11 0,5 1-9 16,4 2 9-16,2-2-13 0,-2 0 13 0,5 2 8 16,-2-2 0-16,-1 0-8 0,7 2 0 0,2-2 0 0,-2-1 0 15,2 1 0-15,4 2 9 0,-1 3 5 0,1-2 1 0,-1-1 0 16,6-2-15-16,4 2 0 0,-10 3 0 0,1-2 0 16,-4 2 0-16,4 0 0 0,-1 0 0 0,-5 2 0 15,-1-2 12-15,-2 3-4 0,-4-3-8 0,-5 2 12 16,-4 1-12-16,-2 0-15 0,-6-3 3 0,-4 2 1 15,7-2 11-15,-9 3 0 0,-7-3 0 0,-2 0 8 16,-3 0-8-16,0 0 0 0,-6 0 0 0,-1 0 0 16,-2 0 0-16,-3 0 0 0,0 0 0 0,0 0 0 15,-6 0 0-15,3 3 0 0,0-3 0 0,-3 2 0 16,3 1 0-16,-9-3 0 0,9 3 0 0,-3-3 0 16,3 2-16-16,-3 1-4 0,-6-3 0 0,6 3-1 15,-6-3 11-15,5 5 10 0,-5-5-13 0,6 5 5 16,0 0 8-16,-6-5 0 0,0 0 0 0,3 8-8 15,-3 0 8-15,3-2 0 0,-6 2 0 0,3-1 0 16,0 4 10-16,-3 5 4 0,3 0 1 0,0 2 0 0,0 4-3 0,0 1-1 16,0 4 0-16,0 2 0 0,3 3-11 0,3-1 0 15,0 1 0-15,0 0 0 0,6 0 0 16,-3-1-16-16,0 4 4 0,3-1 1 0,0 3 11 0,0 0 0 16,-3 0 0-16,-3 0 0 0,3 0 0 0,-1-5 0 15,-5 0 0-15,0 0 0 0,0-6 0 0,0-2 8 16,-3-3-8-16,3 0 11 0,-3-2 25 0,-3-1 4 15,3-2 2-15,0 0 0 0,-3 0-6 0,3-3-2 16,-3 0 0-16,0 1 0 0,0-4-17 0,3-2-3 16,-6 0-1-16,6 0 0 0,-2 0-13 0,2-8 0 15,0 0 0-15,-3 5 0 0,0 1 11 0,3-6-11 0,-6 2 12 0,0-2-12 16,-3 0 14-16,3 0-4 0,-3-2-1 0,-3-4 0 16,-3 4 8-16,-6-1 2 0,0-2 0 0,-8 2 0 15,-4 0-19-15,-9 1-9 0,-8-1 1 0,-10 3 0 16,1 0 8-16,-10 0-8 0,-2 0 8 0,-4-3-8 15,-5 1 8-15,-3-1-10 0,-4-2 10 0,1 2-10 16,-9 1 10-16,-1-1 0 0,-2 0 0 0,-3 1 0 16,-3 2 0-16,-3-6 0 0,-4 1 0 0,1 0-8 15,-3 2 8-15,0-2 0 0,3-1 0 0,0-1 0 16,6-4 12-16,2 0 5 0,4-2 1 0,6 3 0 16,9-4 26-16,-4 1 6 0,4-3 1 0,12 3 0 15,2-3-26-15,10 3-5 0,8 0 0 0,6-1-1 16,16 4-19-16,-1-1 10 0,12 3-10 0,6 3 8 15,9-3-140-15,6 3-29 0</inkml:trace>
  <inkml:trace contextRef="#ctx0" brushRef="#br0" timeOffset="6293">1978 10306 864 0,'0'0'76'16,"0"0"-60"-16,3-8-16 0,0 2 0 15,-3 6 23-15,6-5 1 0,-3 0 1 0,3-1 0 16,6 1 31-16,-3 0 7 0,-3 0 1 0,9 2 0 15,0 0-11-15,3 1-1 0,2-4-1 0,7 1 0 16,3 2 3-16,6-2 1 0,2 0 0 0,7 2 0 0,6 1-35 0,5-4-8 16,1 1 0-16,8-3-1 0,4 0 5 0,-1 3 0 15,-2-1 1-15,2 1 0 0,-2-3-17 0,-1 3 0 16,6-3 0-16,-11 3 0 0,-3 2 0 0,-7 0 0 16,-5 3 0-16,-7 0 0 15,-8 0-36-15,-6 0-10 0,-6 3-2 16,-3 0-1-16,-6-3-21 0,-9 0-4 0,0 0-1 0,-6 5-513 0</inkml:trace>
  <inkml:trace contextRef="#ctx0" brushRef="#br0" timeOffset="7435.33">4607 12073 572 0,'0'0'25'0,"6"0"6"0,0 0-31 0,2-3 0 16,1-2 0-16,3 2 0 0,-3 1 91 0,3-4 12 15,3 4 2-15,3-1 1 0,-6 0-16 0,6-2-3 16,2 0-1-16,4 2 0 0,0-2-27 0,0 2-6 16,0-2-1-16,0 2 0 0,2 1-17 0,1-4-4 15,0 4-1-15,0-3 0 0,-4 2-16 0,1 0-3 0,-6 1-1 0,0-1 0 16,0 0-10-16,-3 3-11 0,-3 0 3 0,0-2 0 15,-4 2 8-15,1-3 0 0,-3 3 0 0,-6 0 0 16,0 0 0-16,0 0 8 0,0 0-8 0,0 0 0 16,0 0 10-16,0 0-2 0,-6 0-8 0,0 0 12 15,1 0-12-15,-7 0 9 0,0 0-9 0,-3 5 8 16,0-2-8-16,-3 2 0 0,-3-2-10 0,0 2 10 16,1-2-15-16,-1 5 3 0,-3-3 1 0,0 0 0 15,0-2-16-15,-2 2-3 16,2-2-1-16,0 2 0 0,-3-2 31 0,3-1 0 0,0 1 0 0,4-3 0 15,-1 3 8-15,0-1 0 0,3-2 1 0,3 3 0 16,3 0 15-16,0-3 2 0,3 2 1 0,7 1 0 16,2-3-27-16,0 0 0 0,0 0 0 0,0 0 0 0,0 0-11 15,8 3 11-15,1-1-8 0,6-2 8 0,0 0 0 16,3 0 0-16,0-2 0 0,3-1 0 16,-3 0 8-16,2 1 0 0,7-4 0 0,-3 1 0 0,3 2 6 0,-3-2 2 15,2 0 0-15,-2 0 0 0,3-1-6 0,-3 1-1 16,-3 2 0-16,-1 1 0 0,-2-1-9 0,-3 0-9 15,0 1 9-15,-3 2-748 0</inkml:trace>
  <inkml:trace contextRef="#ctx0" brushRef="#br0" timeOffset="8720.16">4095 7755 277 0,'0'0'12'0,"-3"5"3"0,-3 1-15 0,0-1 0 16,-3 0 0-16,3 0 0 0,0 6 0 0,3 0 0 0,-3-3 8 0,0 2-8 15,0 3 0-15,0 3 0 0,0 0 0 0,3-3 0 16,0 6 0-16,0-1 0 0,0 1 0 0,0 2 0 16,3 0 0-16,0 0 0 0,0 3 0 0</inkml:trace>
  <inkml:trace contextRef="#ctx0" brushRef="#br0" timeOffset="8948.58">4761 8416 338 0,'27'-5'15'0,"-15"5"3"16,3-3-18-16,-3 1 0 0,3 2 0 0,0-3 0 0,-3 1 0 0,-1-4-16 15,-2 4 4-15,0-4 0 0,-3 1 12 0,0-3 0 16,0 0 0-16,-3-2 0 0,0-4 0 0,-3 1 0 15,0-8-12-15,0 0 12 0,-3-3-11 0,0-3 11 16,-6-4-12-16,3-1 12 0</inkml:trace>
  <inkml:trace contextRef="#ctx0" brushRef="#br0" timeOffset="9707.54">5607 7766 576 0,'-9'-11'51'0,"3"8"-41"0,0 1-10 0,0 2 0 16,-3-3 20-16,0 3 3 0,0 3 0 0,0-1 0 16,0-2-23-16,-3 0 0 0,0 3-12 0,-2-3 4 15,2 0-3-15,-3 3 0 0,0-1 0 0,0 1 0 16,-3 2 35-16,0 0 8 0,3 3 0 0,-2 0 1 15,-1 3 9-15,3 2 2 0,0 3 0 0,-3 3 0 16,3-1-32-16,0 6-12 0,0 0 8 0,4 5-8 16,-4-3 0-16,3 6-9 0,0 5 0 0,0 0 0 15,3 0-5-15,0 3-1 0,-3 0 0 0,6-1 0 16,0-2 5-16,3-2 1 0,0-6 0 0,3 0 0 16,6-5 9-16,3-3-8 0,0 0 8 0,0-8-8 15,6 0 8-15,3-2 0 0,3-6 0 0,-1-2 0 0,1 0 0 0,6-3 0 16,0-6 0-16,0 1 8 0,-1-6-8 0,4 1 9 15,0-3-9-15,-3-1 10 0,3-1-10 0,-4-4 0 16,-2 0-12-16,-3-2 12 0,0-2 0 0,-3-4 0 16</inkml:trace>
  <inkml:trace contextRef="#ctx0" brushRef="#br0" timeOffset="12349.6">6666 12081 288 0,'0'0'12'0,"0"0"4"15,0 0-16-15,0 0 0 0,0-8 0 0,0 3 0 16,3-1 191-16,0 4 35 0,6-4 7 0,0 1 2 16,6 2-147-16,0-2-28 0,3 0-7 0,3 2-1 0,2-2 13 0,4-3 3 15,3 3 0-15,0-1 0 0,0-1-39 0,5 1-7 16,1 1-2-16,0 0 0 0,2 2 6 0,1-2 1 16,3-1 0-16,2 4 0 0,-2-1 0 0,0 0 0 15,-7 3 0-15,4-2 0 0,3 2-11 0,-3 0-1 16,-10-3-1-16,10 1 0 0,3-1 1 0,-4 0 0 15,-5 3 0-15,0-2 0 0,0 2-7 0,-1-3 0 16,-2 0-8-16,-6 1 12 0,-6-1-12 0,-3 3 8 16,3-3-8-16,-10 3 0 0,-8 0 10 0,0 0-10 15,0 0 10-15,0 0-10 0,-11 0 0 0,-4 0 0 0,-3 3 0 16,-3 2 0 0,0-2-22-16,-3 0-7 0,-8 2-2 0,2 0 0 0,-3 0 11 0,0 1 3 0,-2-1 0 0,-1 0 0 15,3 1 3-15,-6-1 1 0,-2 0 0 0,-1 1 0 16,-3 1 13-16,1-1 8 0,5-1 0 15,-3 3-8-15,-2-3 0 0,2 1-16 0,3-4 2 0,1 3 0 16,2 1 22-16,0-4 5 0,4 4 1 0,2-4 0 16,0 1-14-16,3 0 0 0,0 2 0 0,4-2 0 15,8 2 0-15,0-2 0 0,3-1 0 0,3 1 0 16,3 2 0-16,0-2 0 0,6-3-13 0,0 0 4 16,0 0 9-16,6 5-10 0,3-2 10 0,3-1-10 15,-3-2 10-15,6-2 0 0,3 2 0 0,2 0-8 16,7-3 8-16,0-2 12 0,3-1-2 0,3 1-1 15,2 0 7-15,1-3 2 0,3 0 0 0,2 0 0 16,7 0 3-16,-3 0 1 0,-7 0 0 0,1 0 0 16,3 0 2-16,-4 0 0 0,-5 3 0 0,0 0 0 0,0-3 1 0,-4 3 1 15,-2-1 0-15,-6 1 0 0,0 2-8 0,3 1-2 16,-4-4 0-16,-5 4 0 0,-3 2-16 0,-3 0 0 16,6-3 8-16,-3 1-8 0,-6 2 0 0,0 0 10 15,-6 0-10-15,6 0 8 0,3 0-8 0,-9 0-17 16,-9 2 4-16,0 1 1 15,9-3-16-15,-12 2-2 0,-12 4-1 0,0-1 0 16,4 0-6-16,-7 1-2 0,-3-1 0 0,-3 0 0 0,-5 1 13 0,-4-1 2 16,6 3 1-16,-9-3 0 0,-5 3 13 0,2-3 10 15,4 1-13-15,-1-1 5 0,0 0 8 0,4 0 0 16,-1 1 0-16,6-1-8 0,1 0 8 0,2 1 0 0,3 2 0 0,0-3 0 16,6 0 0-16,4 0 0 0,2-2 0 15,3 2 0-15,0-2 0 0,3 0 8 0,3-1-8 0,3 1 0 16,6-3 14-16,0 0-2 0,0 0 0 0,0 0 0 15,0 0 0-15,9-3 0 0,3 1 0 0,6 2 0 16,3-6 4-16,6 4 0 0,2-6 0 0,4 5 0 16,3-5-3-16,2 3 0 0,4 0 0 0,6-1 0 15,2-2-5-15,1 0 0 0,-9 3-8 0,-1 0 12 16,4 0 4-16,-3-1 0 0,-7 4 0 0,-2-1 0 16,0 3-16-16,-3-3 9 0,-4 1-9 0,-2 2 8 15,-6 0-8-15,0 0 0 0,0-3 9 0,-6 3-9 16,-12 0 8-16,0 0-8 0,9 0 10 0,-9 0-10 15,0 0 0-15,-9 3 0 0,-3 2 0 0,-3-2 0 16,-3-1-18-16,-3 4-10 0,-9-1-1 16,1 0-1-16,-1 0-13 0,-3 1-2 0,-6 2-1 0,-2 0 0 15,-4 0-107-15,-3-1-22 0</inkml:trace>
  <inkml:trace contextRef="#ctx0" brushRef="#br0" timeOffset="14400.22">7187 7911 864 0,'-9'-13'38'0,"12"8"8"15,9-1-37-15,-3-2-9 0,-3 0 0 0,0 3 0 16,3-6 72-16,0 4 12 0,0-1 2 0,-3 0 1 16,-6 0-63-16,0 2-13 0,9-1-3 0,-12 1 0 15,-3 1-8-15,6 5 0 0,0-5 0 0,0 5-11 16,-9-6 11-16,3 4 0 0,0-1 0 0,0 0 0 0,0 1 23 0,-6 2 6 15,-6 0 2-15,0 0 0 0,7-3-3 0,-7 3 0 16,-3 0 0-16,0 3 0 0,3-3-18 0,-3 2-10 16,0 1 10-16,1 0-10 0,-1-3 0 0,0 2 0 15,0 1 0-15,0 0 0 0,-3-1 0 0,4-2 0 16,-1 3 0-16,0-3 0 0,0 5 0 0,-3-2 0 16,3 0 0-16,1 2 0 0,2 0 13 0,0 3 0 15,3-3 0-15,-3 3 0 0,3 3-13 0,0-3 0 0,4 2 8 16,-1-2-8-16,0 3 0 0,3-1 0 0,3 1 0 0,0-3 0 15,-3 0 0-15,3 0 0 0,3 2 8 0,-3 1-8 16,6 0 13-16,-3-1 0 0,3-2 0 0,0 3 0 16,3-3 12-16,0 2 3 0,0 3 0 0,0-2 0 15,3 0-1-15,3 2 0 0,0 0 0 0,0 3 0 16,0 0-7-16,0-3 0 0,2 6-1 0,1-4 0 16,0 4-19-16,0 0-12 0,0 2 1 0,-3-3 1 15,3 1 10-15,-3 2 14 0,0-3-3 0,-3 1-1 16,0-1-10-16,3 1-11 0,-3-3 3 0,0 0 0 15,-3-3 8-15,2 3 11 0,1-3-3 0,0 0 0 16,0-2-8-16,3-1-9 0,-3 1 9 0,6 0-13 16,0-1 13-16,0 1 0 0,0-3 12 0,0 2-12 15,0 1 9-15,0-3-9 0,2-3 0 0,-2 3 9 0,0 0-9 0,3 3 0 16,-3-6 0-16,3 0 8 0,-3 0-8 0,3 3 0 16,0 0 0-16,-1-2 8 0,-5-1 2 0,6 0 0 15,0-2 0-15,0 5 0 0,0-6 5 16,0 4 1-16,0 2 0 0,0-3 0 0,-1 3-8 0,1 0-8 15,3 0 11-15,0 0-11 0,6 2 9 0,-3-2-9 16,-9 0 0-16,6 3 9 0,2-1-9 0,-2-2 0 16,-3 0 0-16,3 3 0 0,-3-3 0 0,0-3 0 15,0 0 0-15,-6 1 0 0,-1-1 0 0,1 0 0 16,6 0 0-16,-6 1 0 0,-9-6 0 0,9 5 0 16,3 0 0-16,0-2 0 0,0 0 22 0,-3-3-1 15,-3 2 0-15,9-2 0 0,-1 3-21 0,1-3 0 16,-9 0 0-16,9-3 0 0,6 3 0 0,-6-2-12 15,-3-1 4-15,0 0 0 0,3 1 8 0,0-4 16 16,-1 1-4-16,-2 0-1 0,0-3-11 0,0 3 0 0,3-3-12 0,0 0 12 16,-3-3 0-16,0 1 0 0,0-1 0 0,2-2 8 15,-2 0-8-15,0-1 0 0,0 1 0 0,0-3 0 16,-3-2 0-16,3-1 0 0,-3 1 0 0,0-4 0 16,3 4 8-16,-3-1-8 0,-3-2 8 0,0 0-8 15,2 3 14-15,1-1-2 0,-3 1-1 0,0-1 0 16,0-2 0-16,0 2 0 0,3-5 0 0,-3 3 0 15,-3 0-11-15,3 3 12 0,3-6-12 0,-3 3 12 16,-3-1-12-16,3 4 8 0,3-3-8 0,0 2 8 16,0 3-8-16,-3 1 12 0,-6-4-12 0,6 3 12 15,-1-2 4-15,-2 2 0 0,-6 3 1 0,3-3 0 16,3 0 4-16,0 0 1 0,-6 0 0 0,3 3 0 0,-5-3-10 0,5 3-1 16,0-1-1-16,-3 1 0 15,-6 0-10-15,3 2 0 0,3 1 0 0,-3-1 8 16,-3 3-8-16,0 0 0 0,3 0 0 0,-3 3 0 0,-3 0 0 0,0 0 0 15,0 2 0-15,-3-2 0 0,0 2 0 0,1 0 0 16,-10 1 0-16,3-1 0 0,0 0 0 0,-6 3 0 16,-5 0 0-16,-4 3 0 0,0 0 0 0,0-1 0 15,-2 4-10-15,-1-4 10 0,-6 4-21 0,1-1 1 16,2-3 1-16,-9 1 0 16,-5 0-11-16,2-1-2 0,1 4-1 0,-1-4 0 15,-2 4-4-15,-1-4-1 0,1 1 0 0,-1 2-578 16,3 1-116-16</inkml:trace>
  <inkml:trace contextRef="#ctx0" brushRef="#br0" timeOffset="17613.43">6905 8147 806 0,'0'0'36'0,"0"0"7"0,0 0-35 0,0 0-8 0,0-8 0 0,0 8 0 16,2-3 114-16,-2 3 21 0,3-5 4 0,0-1 1 16,0 4-84-16,3-1-17 0,-6 3-3 0,6 3-1 15,-3-1-35-15,-3-2 0 0,6 3 0 0,-3 2-638 16</inkml:trace>
  <inkml:trace contextRef="#ctx0" brushRef="#br0" timeOffset="17784.98">7286 8139 864 0,'17'-8'76'0,"-11"5"-60"16,-6 3-16-16,0 0 0 0,6-5 57 0,0-1 9 15,0 4 2-15,3-1 0 0,-9 3-68 0,0 0 0 16</inkml:trace>
  <inkml:trace contextRef="#ctx0" brushRef="#br0" timeOffset="17974.47">7824 8125 1105 0,'12'-10'24'0,"-12"7"4"0,-3-2 2 0,0 2 2 0,3 3-32 0,0 0 0 0,0 0 0 0,0 0 0 15</inkml:trace>
  <inkml:trace contextRef="#ctx0" brushRef="#br0" timeOffset="18416.29">7339 8480 1324 0,'-6'-11'118'0,"3"9"-94"0,0-4-24 0,3 6 0 15,0 0 58-15,0 0 7 0,0 0 2 0,0 0 0 16,0 0-78-16,0 0-15 0</inkml:trace>
  <inkml:trace contextRef="#ctx0" brushRef="#br0" timeOffset="21246.78">11292 12189 345 0,'0'0'15'0,"0"0"4"16,0 0-19-16,3 0 0 0,0-2 0 0,3-1 0 15,0 0 144-15,0 1 24 0,3 2 6 0,0-3 1 16,3 0-58-16,2 1-11 0,4-1-2 0,3 1-1 15,0-1-11-15,0 0-1 0,6-2-1 0,2 0 0 0,4-3-14 16,6 2-4-16,2-1 0 0,4-1 0 16,6 0-28-16,-1 2-5 0,4-2-2 0,-1 3 0 15,1 0-21-15,0 0-5 0,2-1-1 0,1 1 0 0,-7 2-10 0,-2 1 0 16,-3 2 0-16,-7-3-931 0</inkml:trace>
  <inkml:trace contextRef="#ctx0" brushRef="#br0" timeOffset="22583.23">12015 11036 576 0,'0'0'51'0,"-3"-6"-41"0,-3 4-10 0,0-1 0 16,3-2 104-16,-3 2 20 0,0 1 3 0,1-4 1 15,2 4-62-15,-3-1-12 0,0-2-2 0,0 2-1 16,3 0-9-16,-3 1-2 0,0-3 0 0,-3 2 0 15,3 0-28-15,0 1-12 0,0-4 8 0,3 4-8 0,-6-1 0 16,3 0 0-16,-3-2 0 0,3 2 0 16,-3 1 0-16,0-1 0 0,1 0 8 0,-1 1-8 15,3-3 13-15,-6 2-2 0,0 3-1 0,3-3 0 0,-3 1-10 0,3 2 0 16,-3 0 0-16,3-3 8 0,-3 3-8 0,0 3 8 16,0-3-8-16,1 2 8 0,-4 1-8 0,3-3 0 15,0 3 0-15,0 2 8 0,0-3-8 0,0 4 0 16,0-4 0-16,0 4 0 0,3-1 0 0,-2 0 0 15,-1 3 0-15,3-2 0 0,-3-1 0 0,0 0 0 16,3 3 0-16,0-3 8 0,-3 1-8 0,3 2 0 16,0-1 0-16,0-1 0 0,0 2 0 0,0 0 0 0,1 0 0 0,2 0 0 15,-3-1 0-15,3 1 0 0,0 0 0 0,0 0-11 16,3 0 19-16,-3 3 3 0,6-1 1 0,-3-2 0 16,3 0 8-16,0 0 1 0,0 3 1 0,0-1 0 15,0-2-14-15,0 3-8 0,0-3 8 0,3 2-8 16,-3-2 10-16,0 0-2 0,3 3-8 0,-3-1 12 15,3 1-12-15,-3 2 9 0,3-2-9 0,-3-1 8 16,3 1-8-16,0 2 0 0,0-2 0 0,0-1 0 16,3 4 0-16,-3-4 0 0,3 1 0 0,0-1 0 15,-1-2 0-15,-2 3 0 0,6-3 0 0,-3-3 8 16,0 3-8-16,0 0 0 0,3-3 0 0,-3 1 8 16,3-1 1-16,-3-2 0 0,0 2 0 0,3-3 0 15,0 1 7-15,3 0 2 0,-3-1 0 0,3 1 0 16,-4-3-7-16,7 3-2 0,0-1 0 0,-3 1 0 0,6-3 0 0,0 3 0 15,3-3 0-15,0 0 0 0,-1 0-9 0,1 0 12 16,0-3-12-16,0 3 12 0,3 0-12 0,-3 0 0 16,-1 0 0-16,1 0 0 0,0 0 9 0,-3 0-9 15,3 0 10-15,-3-3-10 0,2 3 18 0,-2-2-2 16,0-1-1-16,3 0 0 0,0-2 3 0,0 2 1 16,2 1 0-16,1-3 0 0,0-1-1 0,0 4 0 15,0-4 0-15,0 1 0 0,-1 2-18 0,4-2 0 16,-3 0 0-16,0-1 0 0,-3 1 0 0,-4 0 0 15,1 0-8-15,-3-3 8 0,0 2 0 0,-3 1 0 16,-3 0 0-16,0 0 0 0,0-1 20 0,-3 1-4 16,0-3 0-16,0 3 0 0,-3-1 16 0,0-2 2 15,-3 3 1-15,3-5 0 0,-3 2-11 0,0 0-1 16,0-3-1-16,0 1 0 0,-3-1-13 0,3 0-9 0,-3-2 12 0,3 0-12 16,0-6 8-16,-3 4-8 0,-3-1 0 0,3-3 0 15,-3 1 0-15,0-1 0 0,-3 1-13 0,-3-1 5 31,0 1-16-31,-6-1-2 0,-6 3-1 0,-2 0 0 16,-7-2-15-16,-3 5-3 0,-8-1-1 0,-1 4 0 16,-3 2-44-16,-2 0-9 0,-4 5-1 0,-3 1-439 0,-2-1-87 0</inkml:trace>
  <inkml:trace contextRef="#ctx0" brushRef="#br0" timeOffset="27583.86">20263 12044 982 0,'0'0'44'0,"0"0"8"0,0 0-41 0,12 0-11 15,-3-3 0-15,0 3 0 0,0-2 86 0,3-1 15 16,3 0 3-16,0-2 1 0,6 2-41 0,-1-2-9 15,7 2-2-15,3 1 0 0,3-6-17 0,2 3-3 16,7-1-1-16,0-2 0 0,2 3-18 0,4 0-4 16,6-3-1-16,-1 0 0 0,1 0-1 0,2 3-8 0,-5-3 12 0,-1 0-4 15,-5 2-8-15,3 1 10 16,-1 0-10-16,1 0 10 0,-3 2 19 0,2-2 4 0,-5 2 1 0,0 0 0 16,-7 3-8-16,4 0-2 0,-3 0 0 0,-4 0 0 15,1-2-14-15,-3 2-10 0,3-6 12 0,-1 6-12 16,-5-2 19-16,0-1-3 0,3 0-1 0,-6 1 0 31,-1-1-35-31,-2 1-6 0,-6-1-2 0,0 0 0 16,-3-2-121-16,0 0-25 0,3-9-5 0,-6 1-1 0</inkml:trace>
  <inkml:trace contextRef="#ctx0" brushRef="#br0" timeOffset="29865.07">21636 7549 864 0,'0'0'76'0,"5"-6"-60"0,1 1-16 0,3 0 0 16,-3-1 52-16,0 4 8 0,-6 2 2 0,0 0 0 16,0 0-30-16,0 0-5 0,0 0-2 0,0 0 0 15,0 0-25-15,0 0 0 0,0 0 0 0,0 0 0 16,-6 0 0-16,-3 2 0 0,0-2 0 0,1 0 0 15,-1-2 0-15,-3-1 0 0,-3 0-9 0,0 1 9 16,0-1 0-16,-6-5 0 0,0 3 8 0,-5-3-8 0,2 3 0 0,-3-3 0 16,-3 0 0-16,0-3 0 0,1 1 0 0,2-1 0 15,0-2 0-15,0 2 0 0,3-2 9 0,-2 2-9 16,5-2 8-16,0 0-8 0,3 0 13 0,0 0-2 16,0-3-1-16,4 0 0 0,-1 0-10 0,0 3 8 15,0-3-8-15,-3 3 8 0,3-3-8 0,0 2 0 16,-3-1 0-16,1-1 0 0,-1 5 0 0,-3 1 0 15,0-4 0-15,-3 1 0 0,-3 0 0 0,1 2-11 16,-1 3 11-16,0-2-8 0,0-1 8 0,3-2-12 16,4 2 12-16,-4 1-12 0,3-1 12 0,0 1 0 15,0-1 0-15,0 0 0 0,1 4 0 0,-4-1 0 16,3 2 8-16,0 1-8 0,-3 2 8 0,1 3-8 0,-1 0 8 16,0 3-8-16,0 2 0 0,0 3 0 0,0 3 0 15,1-1 0-15,2 4 0 0,0-1 8 16,0 3-8-16,3 2 0 0,0 3 0 0,4 3 0 0,-1 3-10 0,0 2 10 15,3 0-8-15,0 5 8 0,3 1 0 0,0-1 0 16,3 3-10-16,0 0 10 0,0 0-8 0,3 0 8 16,0 0 0-16,0 0 0 0,0 0 0 0,-3 0 0 15,3 6 0-15,0-4 0 0,-3-2-8 0,-2 3 8 16,2-3 0-16,0-2-8 0,0-1 8 0,0 0 0 16,-3-4 0-16,3-4 0 0,0 3 0 0,-3-2 0 15,3 2 0-15,0-3 0 0,0 3 0 0,0 0 0 16,0 3 0-16,0-3 0 0,6 0 0 0,-3 0 0 15,3 0 0-15,0-2 0 0,0-1 0 0,0-2 0 16,3 3 0-16,3-4 0 0,-3-1 0 0,0 1 0 0,0-1 0 16,6-1 0-16,-3-3 0 0,0 3 8 0,0-2 4 0,3 2 2 15,0-2 0-15,0 2 0 0,-3-3-2 0,3 1 0 16,0-3 0-16,-1 2 0 0,-2 1 2 16,3-3 0-16,0 2 0 0,-3-2 0 0,3 0-14 0,0-3-16 15,0 3 3-15,0-3 1 0,0-2 12 0,3-3 16 16,-3 0-3-16,3 0-1 0,3-3-12 0,-1 3-16 15,1-3 3-15,6-2 1 0,-3-1 12 0,3 1 16 16,3 0-3-16,-1-3-1 0,4 0-4 0,0 2 0 16,6 1-8-16,-1 0 12 0,-2-3-12 0,-3 2 0 15,0 1 8-15,-3 2-8 16,-4-5-20-16,1 0-8 0,-3-2 0 0,0 2-1 16,-3-3-6-16,-3-2-1 0,0-1 0 0,0-2 0 0,-3 1 20 0,-3-1 3 15,-1-3 1-15,1-2 0 0,0 0 12 0,0-3 8 0,-3-3 0 0,0-2-8 16,-3 0 20-16,0 0-2 0,-3-6-1 0,3 1 0 15,-6 2-5-15,0 0-2 0,0-2 0 0,-2 2 0 16,2 0 0-16,-3 3 0 0,-3 2 0 0,3 1 0 16,-6-1 0-16,3 3 0 0,0 3 0 0,3 0 0 15,-3 0-10-15,3 2 10 0,0 1-10 0,0 2 10 16,4 2-10-16,-1 1 0 0,0 0 0 0,3 2 0 16,3 3 0-16,0 0 0 0,0 0 0 0,0 0 0 15,0 0-24-15,6 3 4 0,0 2 0 0,0 0 0 16,-1-2 20-16,1 2 8 0,6 3 0 0,-3-2 0 15,0 1-8-15,3-1-11 0,3 2 3 0,0 0 0 16,3 0 8-16,0 0 0 0,2-1 8 0,1 1-8 16,6 3 0-16,0 0 0 0,0-4 0 0,2 7 0 15,4-4-8-15,-3 1 0 0,3 2 0 0,-1-2 0 0,-2 2 0 0,3-2 0 16,0-4 0-16,-4 1 0 0,4 0 8 0,0-2 0 16,-3-1 0-16,2 0-8 0,-2 0 8 0,0 3 0 15,0-2 8-15,-4-1-8 0,-2-2 0 0,3 2 8 16,-9-2-8-16,0-1 0 0,3 1 20 0,-7 0 0 15,-2-1 0-15,3 3 0 0,0 1-8 0,-3-1-1 16,3 0-1-16,-3 3 0 0,0 0 2 0,0 0 0 16,0 0 0-16,-1 3 0 0,-2-3-12 0,3 2-17 15,-3-2 4-15,0 0 1 0,0 0 12 0,-3 0 16 16,0 0-3-16,0 0-1 0,-3-3-12 0,-3-5-15 0,0 0 3 16,0 0 1-16,3 8 27 0,-3-8 6 15,0 0 1-15,0 0 0 0,0 0-6 0,3 8-1 0,-3-8 0 16,0 0 0-16,0 0 0 0,3 5-1 0,3 1 0 0,-6-6 0 15,6 8 5-15,3-3 0 0,0 0 1 0,3-2 0 16,-4 2-21-16,7-2 0 0,0-1 0 0,0-2 0 16,0 0 0-16,0 0 0 0,-3-2 0 0,3 2 0 15,0-3 0-15,-1-2 8 0,-2 2-8 0,3-2 11 16,0-3 3-16,-3 0 1 0,3-3 0 0,-3 1 0 16,0-3-1-16,3-3 0 0,-1-3 0 0,4-2 0 15,-3-5 14-15,0-1 2 0,6 1 1 0,0-4 0 16,-3 1-31-16,2 3-15 0,1-6 2 0,-3 3 0 15,0 0 27-15,0 3 6 0,-3-4 0 0,0 1 1 16,0 0 12-16,-4 3 3 0,-2-3 0 0,0 2 0 16,0 1-22-16,-3 2-4 0,-3 0-1 0,-3 0 0 0,0 3 1 15,-3-3 0-15,-3 3 0 0,-3 0 0 16,3 0-39-16,-6 2-8 16,1-2-2-16,-4 0 0 0,-3-3 12 0,3 0 3 0,-3 1 0 0,0-4 0 0,0 1 24 0,0-1 0 15,1-2 0-15,-1 0-8 0,3 0-7 0,0 0-1 16,0 0 0-16,3 2 0 0,3-2 16 0,-3 5 0 15,3 3 0-15,1 0 0 0,2 0 10 0,-3 2 5 16,6 1 1-16,-3-1 0 0,0 3-16 0,3 0-10 16,-3 1 2-16,3 1 0 0,-3 1 8 0,3 0 12 15,-3 0-2-15,-3-1-1 0,3 4-9 0,-6-3 0 16,0-3 0-16,0 2 0 0,-3 4 0 0,-2-1 0 16,-1-2 0-16,-3 3 0 15,-3-1-32-15,3 0-1 0,-3 3-1 0,1 0 0 0,-4 1 20 0,3 1 4 16,0-2 1-16,0 0 0 0,-2 3 9 0,-1 0 0 0,0 2 0 0,-6-5 0 15,-2 3 0-15,-1 0 0 0,-3-1 0 0,0 1 0 16,-2 0 0-16,-1 2 0 0,0 0 0 0,4 1 0 16,2-3 0-16,0-1 0 0,4 4 0 15,-1-1 0-15,3-2 0 0,0 2 0 0,1-2 0 0,5 2-484 16,3 3-99-16</inkml:trace>
  <inkml:trace contextRef="#ctx0" brushRef="#br0" timeOffset="37806.35">11506 4249 518 0,'0'0'46'0,"0"0"-37"15,0 0-9-15,3-5 0 0,-3 0 79 0,3-1 13 16,0 1 4-16,0 0 0 0,3-1-39 0,0 1-7 0,3-3-2 16,-3 3 0-16,3-3 6 0,3 3 1 15,-3-1 0-15,3 1 0 0,0 2-5 0,2 1-1 16,1-3 0-16,3 2 0 0,0 3-15 0,3 0-3 0,3 3-1 0,2-1 0 16,1 3-8-16,6-2-2 0,3 2 0 0,-1 1 0 15,7 2 8-15,0-3 0 16,8 0 1-16,4 1 0 0,3-1-8 0,5 3-1 0,4 0-1 0,-4-3 0 15,3 3 1-15,4 0 0 0,2-3 0 0,7 0 0 16,-1 1-20-16,4-4 0 0,-4 1 8 0,6 0-8 16,4-3 12-16,-4 2 0 0,0-2-1 0,1 0 0 15,-1-2 7-15,0-1 2 0,4 0 0 0,-1 1 0 16,-6-1 9-16,4 0 3 0,-1-2 0 0,0 0 0 16,-2 0 0-16,-4 2 0 0,1 0 0 0,-1-2 0 15,0 0-5-15,4-1-1 0,-7 4 0 0,0-4 0 0,-8 4-5 16,2-1-1-16,-2 1 0 0,-1-4 0 0,-2 4-5 15,-4-1-2-15,-2 3 0 0,-6 0 0 0,-4 0-5 0,-5 0-8 16,0 0 11-16,-7 0-11 0,-2-3 8 0,-3 3-8 16,-3-2 0-16,-4-1 0 0,-2 3 8 0,-3 0-8 15,-3 0 0-15,0 0 0 0,-6-3 16 0,0 1 0 16,-3-1 0-16,0 3 0 0,-6 0-16 0,0 0-17 16,0 0 3-16,0 0 1 0,0 0-3 0,0 0 0 15,0 0 0-15,-9-3 0 16,3 3-37-16,0 0-8 0,-3 0-2 0,0 0 0 15,0 6-149-15,3-4-31 0,-6 4-5 0,12-6-2 0</inkml:trace>
  <inkml:trace contextRef="#ctx0" brushRef="#br0" timeOffset="41645.57">8625 8276 518 0,'15'0'46'0,"-9"3"-37"0,6-1-9 0,-3 1 0 16,3 2 72-16,-1-2 12 0,4 2 2 16,-3 1 1-16,6 2-51 0,-3 2-11 0,0-2-1 0,3 3-1 15,0-3-23-15,-1 5 8 0,1 0-8 0,6 0 0 16,-3 3 0-16,3 0 0 0,0 0 0 0,-4 0 0 16,4 0 0-16,0 0 0 0,0-1 0 0,3 4 0 15,-4-3 0-15,1 5 0 0,0-5 0 0,0 2 0 16,0-2 0-16,0 3 0 0,-4-3 0 0,4 0 0 15,-3-1 0-15,0 1 0 0,0 3 0 0,-3-3 0 16,-4 2 0-16,1-2 0 0,0 0 0 0,-3 0 0 16,3-3 0-16,-3 3 0 0,3-3 0 0,0 0 0 15,0-2 0-15,-4 0 0 0,4-1 0 0,0-2 0 0,3 0 0 0,-3-3 0 16,0 1 0-16,3-4 0 0,-3 1 10 0,2-3-2 16,4-3-8-16,-3 3 12 0,0-5 16 0,3 2 2 15,-3 1 1-15,2-1 0 0,4-2-2 0,-3 2 0 16,0-2 0-16,3-1 0 0,3 1-18 0,-4 0-11 15,1 0 12-15,3-1-12 0,0 1 10 0,-3 0-10 16,2-3 8-16,-2 3-8 0,3-1 0 0,-3 1 0 16,0 0 0-16,-1-1 0 0,1-2 0 0,0 3 0 15,0 0 0-15,0 2 0 0,-3-2 0 0,2-3 0 16,1 3 0-16,-3-3 0 0,3 0 0 0,-3 0 0 16,-4 0 0-16,1-5 0 0,0 2 0 0,0 1 0 15,-6-4 0-15,3-2 12 0,-3 1-12 0,0-1 0 16,0-3 0-16,-1 1 0 0,-2-1 15 0,0-2 1 0,0 0 0 15,-3 0 0-15,0 2 19 0,0-2 4 0,0 0 1 16,0 2 0-16,-3-2-20 0,0 0-3 0,0-3-1 0,-3 6 0 16,0-6-16-16,-3 3 0 0,-3-1 0 0,0-1 0 15,-3-1-18-15,-3 0-1 0,-3-2 0 0,0 4 0 16,1-1-4-16,-4 1-1 0,3-1 0 0,-3-1 0 16,-3 3 24-16,0-3 10 0,0 0-1 0,1 0 0 15,-4 3-18-15,0 0-4 0,0-3-1 0,0 0 0 16,-2 3 14-16,-1 0 0 0,-3-3 0 0,0 3 0 15,-2 0 0-15,-1 2 0 0,-3-2 0 0,0 5 0 16,4 3 8-16,-7 2-8 0,3-2 0 0,0 3 0 16,1-1 8-16,-4 3-8 0,0 0 0 0,1 0 0 15,-4 3 0-15,3-3 0 0,1 3 0 0,-1-1 0 0,-6 1 0 16,1 0 0-16,-4 2 0 0,3 0 0 16,1 1 0-16,-4-1 0 0,3 0 0 0,-2 1 0 0,2-1 0 15,-2-2 0-15,5 0 0 0,0-1 0 0,3 4 0 0,4-4 0 16,2-2 0-16,0 1 0 0,9-1 9 0,-2 0 8 15,2 0 2-15,0 0 0 0,3 0-19 0,0 5 0 16,4-2 0-16,-1 2 0 0,0 1 0 0,0-1 10 16,0 6-10-16,0-1 8 0,0 1-8 0,1 0 0 15,-1 4 0-15,-3-1 0 0,3 2-16 0,0 5 5 16,0 0 1-16,0 0 0 16,4 3-20-16,-1 3-4 0,3-1-1 0,0 6 0 15,3 3-52-15,0-1-10 0,3 0-3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4:36.8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3821 9290 633 0,'0'0'56'0,"0"0"-44"15,0 0-12-15,9-3 0 0,0-2 80 0,3 2 13 16,-4 0 3-16,4-2 1 0,6 0-15 0,0-1-3 15,0 4-1-15,6-1 0 0,3 0-19 0,2-2-4 0,4 3-1 16,3-1 0-16,0 0-21 0,2 1-4 0,1-4-1 0,3 1 0 16,2 0-5-16,7-1-2 0,-1 1 0 0,4-3 0 15,0 3-13-15,-1 0-8 0,1-1 10 0,-1 1-10 16,4 0 9-16,-1-1-9 0,-2-1 8 0,0 1-8 16,-1 1 0-16,-2 2 0 0,-4 1 8 0,-5-1-8 15,-3 3 0-15,-4-3 0 0,1 1 0 0,-3 2 0 16,-3-3 0-16,-4 3 0 0,-2-3 0 0,-3 3 0 15,-3 3-10-15,-6 0-1 0,0 2 0 0,-3-2 0 16,-3-1-40-16,-6-2-8 0,3 8-1 16,-3-8-386-16,-3 6-77 0</inkml:trace>
  <inkml:trace contextRef="#ctx0" brushRef="#br0" timeOffset="703.11">6973 9313 939 0,'0'0'41'0,"0"0"10"0,0-8-41 0,3 0-10 16,3 1 0-16,-3 1 0 0,3 1 64 0,-3 0 12 16,6-6 1-16,0 3 1 0,3 3-13 0,-1-3-2 15,4 3-1-15,0-3 0 0,3-3-12 0,6 3-2 16,3 0-1-16,-3 0 0 0,2 0-6 0,4 3-1 15,6 0 0-15,0-1 0 0,-7 1-8 0,7 3-1 16,0-4-1-16,-1 4 0 0,-2-4-14 0,3 6-4 0,3-2 0 0,-1-1 0 16,-2 3-12-16,-3 0 8 0,-1 0-8 0,1 0 0 15,0 3 0-15,-6-1 0 0,-6-2 0 0,-1 0 0 16,1 0-10-16,-3 3-2 0,-9 0 0 0,0-1 0 31,-3-2-28-31,-6 0-5 0,0 0-2 0,0 0 0 16,0 0-27-16,0 0-6 0,-3 6 0 0,0-1-1 0</inkml:trace>
  <inkml:trace contextRef="#ctx0" brushRef="#br0" timeOffset="1453.31">6902 9287 612 0,'0'0'27'0,"8"-3"5"15,4 3-32-15,0 0 0 0,-3-2 0 0,6-1 0 16,0 0 88-16,3 1 10 0,-3-1 2 0,3 0 1 0,5 1-9 0,1-1-3 15,-3 0 0-15,3 1 0 0,6-1-13 0,-1 0-2 16,1 1-1-16,0-1 0 0,-3 1-41 0,2-1-9 16,1 3-2-16,3-3 0 0,-3 3-13 0,-1-2-8 15,1 2 10-15,0 0-10 0,-3-3 8 0,3 0-8 16,2 1 0-16,4 2 0 0,-3 0 0 0,0 0 0 16,-7 0 0-16,4 0 0 0,0 0 0 0,0 0 0 15,-10-3 0-15,1 3 0 0,3-3 0 0,-6 3 8 16,-3 0-8-16,-3 0 9 0,-3 0-9 0,0-2 0 15,0-1 0-15,-9 3 8 0,0 0-8 0,0 0 8 16,0 0-8-16,0 0 8 0,0 0 16 0,0 0 4 16,0 0 0-16,0 0 0 0,-3-3-28 0,-3 3 0 0,0-2 0 0,6 2 0 15,0 0-10-15,-3-3-7 0,-3 3-2 0,-3-2 0 16,6 2 1-16,3 0 0 0,0 0 0 0,0 0 0 16,-6-6 8-16,6 6 2 0,0-2 0 0,0 2 0 31,-3-6-24-31,3 1-5 0,3 0-1 0,3 2 0 0</inkml:trace>
  <inkml:trace contextRef="#ctx0" brushRef="#br0" timeOffset="3069.47">7253 6226 903 0,'12'-14'40'0,"-9"6"8"0,-3 1-38 0,0 1-10 16,-3-2 0-16,6 3 0 0,3 0 13 0,-6 5 1 15,-6-8 0-15,6 3 0 0,3-1-14 0,-3 1 0 16,-6 0 8-16,0-3-8 0,3 2 9 0,0 1-1 15,-6-3 0-15,0 3 0 0,0-3 37 0,3 3 7 16,3-3 2-16,-6 2 0 0,-6-2-11 0,3 3-3 16,3-3 0-16,-3 0 0 0,-2 3-31 0,-1-3-9 15,0 3 0-15,3-3 0 0,-3 3 17 0,0-1-1 16,0 4 0-16,0-1 0 0,1 3 10 0,2 0 2 0,0 0 0 16,0 0 0-16,3 3-10 0,-3-1-2 15,0 4 0-15,3-1 0 0,-3 0-8 0,3 3-8 0,-3 0 9 0,3 0-9 16,-2 5 9-16,-1 0-9 0,0-2 8 0,0 5-8 15,0 2 11-15,0-2-3 0,3 0-8 0,-3 3 12 16,0-1-12-16,0 1 0 0,0-1 0 0,1 3 0 16,-1 1 0-16,0-1 0 0,3 0 0 0,-3 3-10 15,-3 0 10-15,6-1 0 0,-3 1 0 0,3 3 0 16,3-1 0-16,-3 1 0 0,3-6 0 0,0 3 0 16,3-1 12-16,1-2-1 0,-1 1-1 0,0-1 0 15,3 3-2-15,3-3-8 0,-3 3 12 0,3 2-4 16,-3-2-8-16,5 0 10 0,-2 2-10 0,0 1 10 15,3 2-10-15,-3-3 0 0,0 1 0 0,0 2 8 16,-3-3-8-16,0 1 0 0,0-4 0 0,-3 1 0 0,3-3 0 0,-3-2 0 16,3-1 0-16,0 1 0 15,-3-3 0-15,3 0 10 0,0 0-10 0,0-3 10 0,3 0 10 16,-3-2 1-16,3-1 1 0,3 3 0 16,-3-2-5-16,6 0-1 0,-3-1 0 0,3-2 0 0,3 3 0 0,0-3-1 15,3-3 0-15,3 0 0 0,-3 3 1 0,5-2 1 16,-2-1 0-16,3 0 0 0,0 0-1 0,0-5-1 15,0 0 0-15,-1 0 0 0,4-2 5 0,3-4 2 16,0-1 0-16,3-1 0 0,-4-3-4 0,7-2-1 16,3 0 0-16,2-1 0 0,-2 4-8 0,3-4-1 15,-3-1-8-15,-1-1 12 0,-5 0-12 0,0-3 8 16,-6 3-8-16,2-2 0 0,-2-3 10 0,-3-3-10 0,-6-2 10 16,-3-4-10-16,3-4 11 0,-3-6-11 0,-6 1 12 0,-3-6-12 15,0 5 13-15,-3-5-4 0,0 3-1 0,-6-3 0 16,-3 0 4-16,0 0 0 0,3-6 0 0,-6 1 0 15,-3 0-12-15,0 0 8 0,-3-3-8 0,3 2 8 16,1 4-8-16,-4-1 0 0,-3-2 0 0,0 5 0 16,0-3 0-16,0 9 0 0,-8 2 0 15,2 5 0-15,-3 0 0 0,0 8 0 0,-5 0 0 0,-4 9 0 16,3 1-13-16,0 6 5 0,1 6 8 0,5 2-13 16,-3 5-10-16,3 3-1 0,4 3-1 0,-1 4 0 15,0 12-153-15,3-1-30 0</inkml:trace>
  <inkml:trace contextRef="#ctx0" brushRef="#br0" timeOffset="5389.03">10214 9271 921 0,'3'-5'82'0,"0"-1"-66"0,0 1-16 0,6 0 0 16,0 0 73-16,6-3 11 0,3 0 3 0,6 2 0 15,6-2-51-15,8 3-11 0,4-5-1 0,9 2-1 16,-1 0 1-16,10 0 1 0,2-3 0 0,7 3 0 16,5 0-7-16,-3 3-2 0,-2 0 0 0,-1-1-442 15,-2 1-89-15</inkml:trace>
  <inkml:trace contextRef="#ctx0" brushRef="#br0" timeOffset="6573.04">12352 9176 345 0,'12'0'31'0,"2"0"-31"16,4-3 0-16,0 0 0 0,6 3 112 0,0 0 17 0,0-2 3 0,5-1 1 15,1 1-64-15,3 2-13 0,0 0-2 0,-1 0-1 16,4 0 0-16,0 0 0 0,2 0 0 0,1 0 0 16,-3 2-11-16,6-2-2 0,5-2-1 0,1-1 0 15,2 0 6-15,4 3 2 0,3-5 0 0,2 2 0 16,-2 3-18-16,5-5-3 0,1 2-1 0,5 1 0 15,1 2-11-15,2 0-2 0,-6-3-1 0,7 0 0 16,-4 1 1-16,1-1 0 0,-1 0 0 0,1 1 0 16,-7 2-12-16,-2 0 0 0,-4 0 0 0,-5 0 0 15,-3-3 21-15,-4 3 9 0,-5 0 2 0,0 0 0 16,-7 0-32-16,-5 0 0 0,-3 3 0 0,-3-3 0 16,-3 0-22-16,-6 2-7 0,-1-2-2 15,-5 0 0-15,0 3 3 0,-6-3 0 0,0 0 0 0,0 0-454 16,-6 3-90-16</inkml:trace>
  <inkml:trace contextRef="#ctx0" brushRef="#br0" timeOffset="8585.34">10441 8612 975 0,'-18'-2'43'0,"9"-1"9"0,0 3-41 0,0-3-11 16,-3 3 0-16,0 3 0 0,0 0 11 0,3-1 0 0,-3 1 0 0,1 2 0 16,-1 3-11-16,0 0 0 0,0-3 0 0,0 9 0 15,0-4 0-15,0 6 0 0,-3 0 0 0,3 0 0 16,0 5 13-16,1-3 1 0,-1 6 0 0,0 0 0 15,0 0 15-15,0 2 3 0,0 1 1 0,6 2 0 16,-3 0-4-16,0-3-1 0,3 4 0 0,3 1 0 16,3-2-11-16,3 1-2 0,0-1-1 0,0 0 0 15,3 0-14-15,3-3 11 0,0 1-11 0,0-3 10 16,0-1-10-16,0 1 8 0,0-3-8 0,3 1 8 16,0-4 0-16,-4 1-8 0,4-1 12 0,0-2-4 15,3 0 2-15,0-3 0 0,0 0 0 0,3-2 0 16,0-1 20-16,2-2 4 0,1-2 1 0,0-1 0 15,6-2 2-15,0-1 1 0,-1-2 0 0,4 0 0 16,0-5 3-16,0 0 1 0,6-6 0 0,-4-2 0 16,4-6-5-16,3 1-1 0,2-1 0 0,-2-5 0 15,3 1-10-15,-7-6-2 0,-2 2-1 0,-3-2 0 0,-6-3-15 0,-6-2-8 16,-1-3 8-16,-8-3-8 0,-6 0 0 0,-3 1-8 16,-9-1 0-16,-2 0 0 0,-10 6-13 0,-3-3-3 15,-9 0 0-15,-3 5 0 16,-2 0-16-16,-1 9-4 0,0-1-1 0,-2 8-507 15,-1 3-102-15</inkml:trace>
  <inkml:trace contextRef="#ctx0" brushRef="#br0" timeOffset="9827.77">13917 5919 1105 0,'-3'-8'24'0,"0"0"4"0,-3 0 2 0,0 0 2 0,0-3-32 0,1 3 0 0,2 3 0 0,-3-3 0 16,0 3 10-16,-3 0-10 0,3-1 8 0,-3 4-8 16,0-1 12-16,-3 3-4 0,0-3 0 0,-3 3 0 15,0 3 4-15,-3 0 0 0,1-1 0 0,-4 6 0 0,0 0 4 0,0 3 2 16,-6-3 0-16,3 5 0 0,-2 3-10 0,2 2-8 16,3 1 12-16,-6 2-12 0,6 3 10 0,-2 0-10 15,2 0 8-15,0 2-8 0,0-2 15 0,3 2-3 16,0 1 0-16,1-1 0 0,-1 1-12 0,0-1-13 15,-3 6 2-15,3-3 1 0,0 0 10 0,-3 0 14 16,4 0-3-16,2 3-1 0,-3 0-10 0,0-1 0 16,6 1 0-16,-3 0 0 0,3-6 18 0,3 4 2 15,-3-1 0-15,6-3 0 0,-2 3-4 0,5 0 0 16,3-2 0-16,-3 5 0 0,6-3-5 0,0 0-2 16,2 5 0-16,4-2 0 0,0 0 8 0,3-3 2 0,3 0 0 15,-3 0 0-15,0-3-19 0,3 1 0 0,0-3-11 16,3-1 11-16,-4 1 0 0,1-3 0 15,3-2 0-15,-3 2 0 0,3-2 18 0,0-1 4 0,3 1 1 0,-3-3 0 16,5-1 5-16,1-1 2 0,0-1 0 0,3 0 0 16,2 0-10-16,1-2-1 0,-3 0-1 0,3-1 0 15,0-2-10-15,-4 3-8 0,1-3 9 0,-3 2-9 16,0-2 9-16,-3 0-9 0,-1-3 8 0,-5 3-8 16,3-2 0-16,-3-1 0 0,0-2 0 0,0-1 0 15,0-2 11-15,-3 0-3 0,3-2-8 0,-1-1 12 16,1 0 26-16,0 1 5 0,3-6 1 0,0 0 0 15,6 0-19-15,0-3-3 0,2 1-1 0,-2-4 0 16,6 1-8-16,0 0-1 0,-1 0-1 0,-2-1 0 16,6-4-11-16,-3-3 10 0,2 5-10 0,1-5 10 15,-3 0-10-15,-3-1 0 0,0 1 0 0,-1 0 8 0,-2-3-8 0,-3 0 0 16,0-5 0-16,-3 0 0 0,0-3 9 0,-4-2-9 16,-2-6 10-16,-3 1-10 0,0 2 0 0,-3-3-13 15,-3-2 1-15,0-1 0 0,0-2 35 0,-3 0 7 16,0-5 2-16,-3 0 0 0,-3-3-41 0,3 0-8 15,-6 0-2-15,0 3 0 0,-6 0 19 0,1-1-8 16,-4 1 8-16,-3-3 0 0,-3 0 0 0,-6 3 0 16,-2 0 0-16,-4 5 0 0,-6 0-9 0,0 5 9 15,-5 0 0-15,-4 6-9 0,-5-1 9 0,-1 6 0 16,-2 6 0-16,-1 1 0 0,3 4 0 0,1 5-8 16,2 5 8-16,-2 5-12 0,5 3 12 0,-2 8 0 0,2 5-9 15,0 8 9 1,7 1-170-16,2 4-30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5:12.27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1-10-19T17:25:15.355"/>
    </inkml:context>
  </inkml:definitions>
  <inkml:trace contextRef="#ctx0" brushRef="#br0">1919 10488 460 0,'0'0'41'0,"-6"-5"-33"0,6 0-8 0,0 5 0 16,6-6 215-16,-6 4 41 0,6-4 8 0,3 1 1 15,3 0-179-15,2-1-36 0,1 1-7 0,6 0-2 16,3-3 3-16,12 3 0 0,2-3 0 0,10 0 0 16,3 2 9-16,2 4 3 0,7-4 0 0,2 4 0 15,4-3-20-15,5-1-3 0,4 4-1 0,2-1 0 16,0 3-19-16,10-3-4 0,-4-2-1 0,6 0 0 15,1 2-8-15,2 0 10 0,3-4-10 0,0-1 10 0,4-3 1 0,-4 3 0 16,-3 0 0-16,0-2 0 0,1 2-11 0,-4 0 0 16,-3 0 0-16,-5 2 0 0,-7-2 0 0,-2 6 0 15,-4-3 0-15,-9 2 0 16,-11 0-24-16,-3 3-8 0,-12-2 0 0,-7 2-1 16,-8 0-160-16,-18 0-32 0,0 0-7 0,-15 2 0 0</inkml:trace>
  <inkml:trace contextRef="#ctx0" brushRef="#br0" timeOffset="991.91">16480 6202 691 0,'0'0'61'0,"0"0"-49"15,6-5-12-15,-3-3 0 0,3 0 146 0,-3-3 26 16,0-2 6-16,3 2 1 0,-3 1-58 0,3-1-11 15,-3 3-2-15,0 0-1 0,0 3-59 0,-3 5-11 16,0 0-2-16,0 0-1 0,0 0-34 0,3 8 0 16,3 0 0-16,-3 5 0 0,-3 6 0 0,0 2 0 15,0 0 0-15,-3 11 0 0,0 2 13 0,0 11-1 16,-3 3 0-16,0 5 0 0,0 2-1 0,0 3-1 16,-3 1 0-16,3 7 0 0,3 2-2 0,-3 4-8 0,3-1 12 0,0-2-4 15,-3-3-8-15,6 6 0 0,-3-3 0 0,-3 2 8 16,3-2-8-16,-3-3 0 0,3-5 0 0,0 0 0 15,-3-1 0-15,3-1 0 0,0-1 0 0,1 0 0 16,-1-5 0-16,0-5 8 0,-3-1-8 0,3-4 0 16,-3-4 0-16,3-4 0 0,-3-1 0 0,3-5 0 15,-3-2-9-15,3-6-1 0,-3 0 0 0,3-5 0 32,-3 0-20-32,0-6-4 0,3 1-1 0,3-11-783 0</inkml:trace>
  <inkml:trace contextRef="#ctx0" brushRef="#br0" timeOffset="1517.75">16465 6292 1094 0,'6'-11'97'0,"3"1"-77"15,0-1-20-15,3 6 0 0,6-3 32 0,3 3 2 16,8-1 1-16,4 1 0 0,6 2-2 0,8-2 0 15,13 2 0-15,0 1 0 0,-1 2 14 0,7 0 2 16,8 0 1-16,6 0 0 0,4 2-10 0,-1 1-3 16,-6 0 0-16,7-1 0 0,2-2-13 0,-3 3-4 15,-5 0 0-15,-7-1 0 0,-2 4 1 0,-7-4 0 16,-2 3 0-16,-7 3 0 0,-5-2-2 0,-6 2-1 16,-10 0 0-16,-2 5 0 0,-6 0-10 0,-6 3-8 15,0 8 9-15,-9 2-9 0,0 3 14 0,-4 6-3 16,-5 2-1-16,0 2 0 0,-3 4 4 0,-2 2 1 0,-1 2 0 0,-3 9 0 15,0 7 48-15,-3 4 9 0,0-1 3 0,0 0 0 32,-3 0-112-32,3 3-23 0,-3-6-4 0,3 3 0 0,-2 1 64 0,-1-4 14 0,3-5 2 0,3-2 1 15,0-3 6-15,-3 0 1 0,3 2 0 0,-3 1 0 16,3-3 3-16,0 0 1 0,-3-3 0 0,6 0 0 16,-2 0-18-16,5 1-10 0,0-1 12 0,0-2-12 15,3-1 12-15,0-2-12 0,3-2 12 0,0-4-12 16,0-2 9-16,-1-5-9 0,4-3 0 0,-3-2 9 15,-3-4-9-15,0 1 10 0,0-5-10 0,-3-6 10 16,0 0-2-16,-5-2-8 0,-4-6 12 0,-9 0-4 16,-6 1 24-16,-6-6 4 0,-8 0 0 0,-7-3 1 15,-12-2-37-15,-2-3 0 0,-4 0-9 0,-5-3 9 0,-3 1 0 16,-10 2 0-16,-5-5 9 0,3 5-1 16,5-3-32-16,1 3-7 0,-9 3-1 15,5 2 0-15,4 0-51 0,2 9-10 0,10-1-3 0,0 6-862 16</inkml:trace>
  <inkml:trace contextRef="#ctx0" brushRef="#br0" timeOffset="2646.38">3193 14176 230 0,'0'0'20'0,"0"0"-20"16,0 0 0-16,0 0 0 0,0 0 61 0,0 0 8 16,0 0 2-16,6 6 0 0,3-6-71 0,0 2 0 15,-1 1-15-15,4-3 3 0,-3 3 35 0,6-1 7 16,-3-2 2-16,6 0 0 0,-3 0 70 0,6 0 14 16,0 0 4-16,8 0 0 0,1-2-29 0,6-1-6 15,2 0-1-15,4 1 0 0,9-1-16 0,2 0-3 16,1-2-1-16,11 2 0 0,4-4-1 0,5 1-1 0,10 1 0 0,5 0 0 15,3-3-4-15,9 0-1 0,9 0 0 0,10 0 0 16,5-3-23-16,9 3-5 0,5 0-1 0,7 0 0 16,12 1-12-16,6-4-2 0,8-2-1 0,4 0 0 15,6-1-13-15,5 4 0 0,4-4 0 0,5 4 0 16,6-1 0-16,10 1 0 0,11-4 0 0,0 4 0 16,1-1 8-16,8 3-8 0,3 0 0 0,0 3 0 15,-3-3 0-15,0 0 0 0,0 3 0 0,1-3 0 16,-4 3 0-16,0 2 0 0,3-2 0 0,-3 5 0 15,-2-5 0-15,2 5 0 0,0-8 0 0,-3 2 0 16,0 1 0-16,-2 0 0 0,-4-1 9 0,-9 1-9 16,1 2 14-16,-7-2-2 0,-3 0-1 0,-5 2 0 15,-4-2 13-15,-2 2 2 0,-10-2 1 0,-5 2 0 16,-9 3-27-16,-9-2 0 0,-10-1 8 0,-11 0-8 0,-9-2-13 0,-12 0-5 16,-9-3-1-16,-14 3 0 15,-13-6-111-15,-11 0-22 0,50-12-5 0,-42 1-1 0</inkml:trace>
  <inkml:trace contextRef="#ctx1" brushRef="#br0">20141 13412 0,'-1634'219'16,"-48"19"0</inkml:trace>
  <inkml:trace contextRef="#ctx0" brushRef="#br0" timeOffset="9859.78">5925 13981 864 0,'21'0'76'0,"0"-3"-60"16,9 3-16-16,-1-3 0 0,7 1 15 0,3-4 0 15,3 1 0-15,-1 0 0 0,4-1 26 0,2 4 6 0,1-3 1 0,3 2 0 16,-4-2-29-16,4 2-6 0,0 0-1 0,-1-2 0 16,4 5-12-16,-1-5-16 0,-2 2 3 0,-1-2 1 15,1 2 12-15,0 1 0 0,2-4 0 0,-2 4 10 16,-4-4-10-16,7 6 0 0,0-2 0 0,5-1-11 15,-2 3 11-15,2-3 0 0,-5 3-9 0,8-2 9 16,7 2 0-16,-1 0 0 0,-5 0 0 0,2 0 0 16,4 0 0-16,-1 0 0 0,4-3-9 0,-4 3 9 15,4 0 0-15,-4 0 0 0,3-5-8 0,1 5 8 16,-4 0-39 0,4-6-4-16,-1 4-1 0</inkml:trace>
  <inkml:trace contextRef="#ctx0" brushRef="#br0" timeOffset="10844.22">13161 13790 745 0,'0'0'32'0,"0"0"8"15,0 0-32-15,6 0-8 0,3 0 0 0,3 0 0 16,0 0 31-16,0 0 4 0,3 0 1 0,3 0 0 15,2 3-7-15,1-6-1 0,0 3 0 0,6 0 0 16,3 0 23-16,2 0 4 0,10-3 1 0,3 3 0 0,8 0 12 0,1 0 4 16,5 0 0-16,7 0 0 0,2 0-22 0,10 0-4 15,2 3-1-15,6-3 0 0,1 3 7 0,5-1 2 16,3 1 0-16,3 0 0 0,1 2-20 0,-1-2-4 16,0-1-1-16,3 1 0 0,-2 2-14 0,-4-2-3 15,0-1-1-15,0 1 0 0,-5 0 11 0,-1-3 2 16,-6 0 1-16,-2 0 0 0,-4 0-25 0,-3 0-20 15,-5 0 3-15,-4-3 1 0,-5 3 16 0,-9 0 0 16,-4-3 0-16,-5 3 0 0,-9-2 0 0,-4 2 0 16,-5-3 0-16,-6 3 0 0,-6-2-14 0,-3-1-2 0,-3 0-1 15,-6 3-558 1,0 0-111-16</inkml:trace>
  <inkml:trace contextRef="#ctx0" brushRef="#br0" timeOffset="15118.8">20311 11015 57 0,'0'0'0'16,"0"0"0"-16,0 0 0 0,6-3 0 0,3 0 0 0,0 3 0 15,-6-2 200-15,6-1 34 0,-3 0 7 0,6-2 2 16,-1 5-129-16,1-5-26 0,3 2-4 0,3 1-2 16,6-4-16-16,0 4-3 0,5-4-1 0,7 1 0 15,0 0-14-15,9-1-2 0,-1 1-1 0,10-3 0 16,2 0-18-16,1 0-4 0,2 3-1 0,4-3 0 0,-4 3-10 0,4-1-3 15,-1 1 0-15,4 3 0 0,2-1-9 0,-5 3 10 16,-1 0-10-16,-2-3 10 0,2 3-2 0,-2-2-8 16,5 2 12-16,-5-3-4 0,3 3 10 0,-7 0 2 15,-5 0 0-15,2 0 0 0,1 0-10 0,-4-3-2 16,4 1 0-16,-3 2 0 0,-4 0 7 0,1 0 1 16,-3 2 0-16,-4 1 0 0,-5 0-16 0,3-1 0 15,-7-4 0-15,1 2-10 0,0 0 22 0,0-3 4 16,-4 0 0-16,-2 1 1 0,0 2-1 0,-3-3-1 15,-3 0 0-15,-7 1 0 0,4 2-6 0,-3 0-1 0,-6-3 0 16,0 3 0-16,0 0-8 0,0 0 8 0,-9 0-8 16,0 0 8-16,0 0-8 0,0 0 8 0,0 0-8 0,0 0 8 15,0 0-8-15,0 0 8 0,0 0-8 0,0 0 8 16,0 0-8-16,0 0-17 0,0 0 4 16,0 0-908-16</inkml:trace>
  <inkml:trace contextRef="#ctx0" brushRef="#br0" timeOffset="16531.04">9074 12901 1479 0,'0'0'32'0,"0"0"8"0,0 0 0 0,0 0 2 0,6 0-34 0,3 0-8 16,6 3 0-16,3-3 0 0,3 0 16 0,3 0 0 16,2 0 1-16,7 0 0 0,0-3 15 0,6 0 2 0,5 3 1 0,4-2 0 15,6 2 1-15,2-3 0 0,1-2 0 0,5 2 0 16,4 1-9-16,-1-4-2 0,4 1 0 0,2 2 0 15,3-2-5-15,4 0 0 0,-4-1-1 0,7 1 0 16,2-3-8-16,0 3-2 0,-2 0 0 0,-1-1 0 16,-3 1-9-16,4 0 0 0,-7 2 9 0,-5 0-9 15,-4 1 0-15,-8 2 8 0,-4-3-8 0,-2 3 0 16,-4 0 0-16,-5 0 0 0,-3 0 0 0,-3 0 0 16,-4 0 15-16,-5 0-2 0,0 0 0 0,-6 3 0 15,0-3-13-15,-7 2 0 0,1 1 0 0,-3-3 0 16,0 0 0-16,-3 0 0 0,-3 0 0 0,0 0 0 0,-6 0 22 0,6-5-2 15,0 2 0-15,0 1 0 0,-6 2 11 0,6-6 1 16,0-2 1-16,0 3 0 0,-3-3-9 0,0 3-3 16,0-3 0-16,-3 3 0 0,3-3-2 15,-3 0-1-15,0 0 0 0,0-3 0 16,0 3-2-16,0 0-1 0,0 0 0 0,3-2 0 0,0-3-15 0,3 2 8 16,-1-2-8-16,4 0 0 0,3-3 0 0,0 2 0 15,3-4 0-15,0-3-10 0,0 0-9 0,6-3-1 16,-3-3-1-16,-1 3 0 0,1-5 1 0,3 0 1 15,0 0 0-15,-3 0 0 0,-6-3 19 0,3 3 0 16,-9-3 0-16,-1 6 0 0,-2 0 0 0,0-4 19 16,-6 4-3-16,3-3 0 0,-5 2 19 0,2 1 3 0,-3 2 1 15,-3 0 0-15,0 1-39 0,0 4 0 0,3-5 0 0,-3 3 0 16,3 2 0-16,-6 4 9 0,3-4-9 0,-3 1 0 16,0 2 0-16,-3 2 0 0,1 1 0 0,-4 0 0 15,-3 0 0-15,-6 0 0 0,-3 2 0 0,-2 0 0 16,-10 1-9-16,-3-1 9 0,-5 3-8 0,-4 0 8 15,-3 0-9-15,-5 3 9 0,-6 0-10 0,-7 0 10 16,-2-3-12-16,-4 5 3 0,-2 0 1 0,-3 1 0 16,-4-1 0-16,-2 3 0 0,6 3 0 0,-3-1 0 15,2 1 8-15,1 0 0 0,-3 2 0 0,5 0 0 16,4 3 0-16,2 0 0 0,4-3 0 0,3 3 0 16,2 0 0-16,7 3 0 0,2-1 12 0,4 1-4 15,2 0 0-15,6-4 1 0,4 4 0 0,2-3 0 16,3 0-9-16,4-3 12 0,5 1-12 0,3-1 12 15,0 0-12-15,3 0 8 0,7 1-8 0,2-4 8 16,0 4-8-16,3-1 0 0,6 3 0 0,3-3 0 0,-3 0-23 0,3 3 3 16,3-2 1-16,0 2 0 0,3 0 0 0,-3 2 0 15,3-2 0-15,-3 3 0 0,3 2 19 0,-3 3-12 16,0 2 12-16,3 6-10 0,0 5 10 0,-3 0 0 16,0 3 0-16,0 8 0 0,3 5 0 0,-3 2 0 15,3 1 0-15,-3 5 0 0,3 5-12 0,-3 0-3 16,0 1-1-16,3 4-660 15,-3-2-132-15</inkml:trace>
  <inkml:trace contextRef="#ctx0" brushRef="#br0" timeOffset="20826.53">20427 7308 403 0,'0'0'36'0,"0"0"-36"0,0 0 0 15,6 0 0-15,0-3 112 0,-6 3 15 16,0 0 3-16,0 0 1 0,6 5-81 0,0-5-16 0,-6 0-3 0,3 8-1 16,0-2 0-16,0 2 0 0,0 0 0 0,-3-1 0 15,-3 4-5-15,3 0-1 0,-3-1 0 0,3 3 0 16,-6 3-6-16,3-2-2 0,0 1 0 0,-3 1 0 16,3 0 10-16,-3 3 2 0,0-1 0 0,0 3 0 15,-3 3-18-15,3 0-10 0,0 0 12 0,0 2-12 16,-3 9 24-16,3 2-1 0,-3 2-1 0,4 4 0 15,2 2-14-15,3 0-8 0,-3 0 8 0,-3 2-8 16,3 6 18-16,-3 5-1 0,3 3 0 0,-6 0 0 16,3 0-4-16,0 0-1 0,-3-3 0 0,3 3 0 15,0 2-12-15,0 4-15 0,-3-7 3 0,3-1 1 16,0-6 20-16,3-1 4 0,0 4 1 0,0 0 0 16,3 2-14-16,-3-3-15 0,3 4 3 0,0-4 1 0,0-2 24 15,0 0 5-15,3 0 1 0,0 0 0 0,-3 2-3 0,0 1 0 16,0-1 0-16,0-2 0 0,-3-5 0 0,0 5 0 15,0-3 0-15,0 3 0 0,-3-3 4 0,1 1 0 16,-1-1 0-16,0 3 0 0,0-8-1 0,0 0 0 16,3 0 0-16,-3 0 0 0,3-3 0 0,0 0 0 15,0 1 0-15,3 2 0 0,-3-6-7 0,3 4-2 16,0-1 0-16,0-5 0 0,0 0 8 0,0-2 2 16,0-1 0-16,3-2 0 0,-3-3-20 0,0 0 0 15,0 0 0-15,0 0 0 0,0-2 0 0,0-1 0 16,0-2 0-16,0-3 0 0,-3 0 0 0,3-2 0 15,0-3 0-15,-3-1 0 0,3-1 0 0,0-1 0 16,0-2 0-16,3-1 0 0,-3 1 10 0,3-1-2 16,0 1 0-16,3-3 0 0,-3 0 0 0,3 0-8 15,0-3 12-15,0 0-4 0,0 1-8 0,0-4 10 0,-1 1-10 0,4-3 10 16,-3 0-10-16,0 0 10 0,-6 0-10 0,6-3 10 16,0 1-10-16,0-1 0 0,-6 3 0 0,0 0 0 15,0 0 8-15,0 0 2 0,0 0 1 0,3-3 0 16,-3 3-11-16,0 0 0 0,6-2 0 0,0-1 0 15,3 0 0-15,0 3 0 0,3 0 0 0,3-2 0 16,0 2 0-16,2-3 0 0,4 3 0 0,3 0 0 16,0 0 0-16,6 0-11 0,-1 3 11 0,4-3-12 15,0 0 12-15,3-3-8 0,2 3 8 0,4-3-8 16,3 1 8-16,-1-1 0 0,-2 0 0 0,0 3 0 16,-4 0 0-16,-2 0 8 0,-6 0-8 0,-3 0 0 0,-7 3 0 15,-2-3 0-15,0 0 0 0,-6 0 0 0,-3 0 0 16,-6 0 0-16,-3 0-12 0,0 0 4 0,6-5 16 0,-6 0 3 15,3-3 1-15,-3 2 0 0,0 1 15 0,3 0 3 16,-3-3 1-16,3 0 0 16,0 0-19-16,0 0-3 0,3-3-1 0,3-2 0 0,-3 0-8 0,3-3-11 15,2-2 3-15,1-1 0 0,-3 0 8 0,3-4 0 16,0-1 0-16,-3 0 0 0,0-2 0 0,-3-1 0 16,0-5 0-16,-3 1 0 0,3-4 0 0,-3-4 0 15,0-6 0-15,3-3 0 0,-3 0 0 0,3 1 0 16,-3-4-9-16,6-2 9 0,-1-2-16 0,4-9 2 15,0-4 0-15,6-1 0 16,0 0-25-16,0-5-5 0,0 3 0 0,0-4-1 16,-1-4 12-16,-5 2 2 0,0 6 1 0,-6 2 0 0,-3 0 11 0,-3 1 3 0,-6-7 0 0,0 4 0 15,-3 0 16-15,0 4 0 0,3-1 0 0,-2-1 0 16,-1-5 0-16,0 5 0 0,0-2-8 0,3 4 8 16,0 1 0-16,6-3 0 0,0-2 11 0,3 2-11 15,0 0 10-15,0 6-10 0,6-1 8 0,0 4-8 16,0-1 0-16,-3 0 8 0,-3 0-8 0,-3 5 0 15,0 6 0-15,-6 3 8 0,0 2-8 0,-3 5 0 16,0 3 11-16,-3 0-3 0,0 0-8 0,0 0 12 16,3 0 11-16,-3 2 1 0,0 4 1 0,0-1 0 15,3 3-25-15,3 2 0 0,1 1 0 0,-1 7 0 16,3 1 12-16,3 2-4 0,-3 3 0 0,3 2 0 16,0 0-8-16,0 1-12 0,3 5 2 0,-3-3 1 15,0 2 9-15,-3 1 0 0,3 2 0 0,-3-2 0 16,3 5 0-16,-6 0 0 0,0-3 0 0,-3 3-8 0,0-2 8 0,-3 2 0 15,0 2-9-15,0 1 9 0,-3-3 0 0,3 3 0 16,-3-1-9-16,7 4 9 0,-4-1 0 0,6-2 0 16,-3 5 0-16,0-3 0 0,3 3 0 0,0-3 0 15,0 0-8-15,0 3 8 0,0 0 0 0,0-2-12 16,0 1 12-16,3-1-10 0,-3-1 20 0,-6 0 4 16,-3-2 1-16,1 2 0 15,-7 3-34-15,-6-2-6 0,-6-4-2 0,-5 3 0 16,-7 1 0-16,-3-1 0 0,-5-2 0 0,-4-3 0 0,-5-3 13 0,-1 0 2 15,1 1 1-15,2-1 0 0,1 0-5 0,2 3 0 16,3-2-1-16,4-1 0 0,2 3 17 0,4 0-8 16,8 3 8-16,3 2-771 0</inkml:trace>
  <inkml:trace contextRef="#ctx0" brushRef="#br0" timeOffset="23902.6">19722 4426 403 0,'0'0'17'0,"3"-5"5"0,0 0-22 0,-3 2 0 0,0 3 0 0,5-5 0 16,1 0 74-16,3 2 10 0,3-2 3 0,0 2 0 15,3 0-63-15,0 1-13 0,6-3-3 0,3 2 0 16,-4 0 42-16,4-5 8 0,0 6 2 0,3-1 0 16,3-2-13-16,-1 2-3 0,1 3 0 0,3-3 0 15,3 1-22-15,-1-4-5 0,1 4-1 0,3-3 0 16,-1 2-3-16,7 0-1 0,0 1 0 0,5 2 0 15,7 0 16-15,-1 0 4 0,4 0 0 0,5 0 0 16,7 2-32-16,5 1 0 0,4-3 0 0,5 3 0 16,0-1 0-16,10 3-16 0,2 1 1 0,3-4 1 0,-3 1 14 0,6 2 0 15,7 1 0-15,-7-4 0 0,-3 6 0 0,0-5 0 16,0 0 0-16,-2 2 0 0,-7-3 0 0,-3 1 0 16,-3-3 0-16,1 0 0 0,2 3 0 0,-6-3 0 15,-5-3 0-15,-4 0 0 0,1 1 16 16,-4-1-4-16,-5-2-1 0,5 0 0 0,-9-1-11 0,-2 1 0 15,0-3 0-15,-4 0 0 0,-2 0 0 0,-1-2 0 16,1-1 0-16,-4 3 0 0,-2 0 8 0,0 3 0 16,-7-3 0-16,1 3 0 0,0-3 13 0,-4 0 3 15,4 2 0-15,3 1 0 0,-4 0 6 0,-2 0 2 16,-3 2 0-16,2 0 0 0,-5 1-21 0,-6 2-11 16,-3 0 12-16,-3 0-12 0,-1 0 0 0,-11 2-9 15,6 1-1-15,-9-3 0 16,-6 0-43-16,0 0-9 0,-3 8-2 0,-9-5 0 0</inkml:trace>
  <inkml:trace contextRef="#ctx0" brushRef="#br0" timeOffset="24444.72">20463 5276 576 0,'21'-13'25'0,"-10"13"6"0,4-3-31 0,6 0 0 0,0 1 0 0,6-1 0 15,3 3 110-15,5-3 16 0,7 3 3 0,3 0 1 16,8 0-65-16,4 0-13 0,-1 0-2 0,4 0-1 16,2 0 2-16,7 0 0 0,2 0 0 0,7 0 0 15,2 3-14-15,3 0-2 0,1-3-1 0,2 0 0 16,6 2-15-16,-5 4-3 0,-7-4-1 0,0 1 0 15,1-3-15-15,-4 0 9 0,-8 0-9 0,-4 0 8 16,-2 0-48-16,-10 0-11 0,-5 3-1 0,-1-6-604 16</inkml:trace>
  <inkml:trace contextRef="#ctx0" brushRef="#br0" timeOffset="25197.73">19165 6321 1072 0,'0'0'48'0,"0"-5"9"0,0 5-45 0,3-8-12 16,3 0 0-16,3 0 0 0,3 3 70 0,6 2 12 15,-1-5 2-15,7 3 1 0,6-3-41 0,6 2-9 16,8-2-2-16,7 6 0 0,9-1 4 0,5 1 1 16,0-4 0-16,13 4 0 0,8-1-21 0,9 3-4 15,4-3-1-15,11 3 0 0,3 0 1 0,6 3 0 16,6 0 0-16,3-1 0 0,9 4-13 0,0 1 0 15,6 4 0-15,-6 0-10 0,0 2 10 0,5 0-13 0,1 0 5 0,3 1 8 16,-6-4-16-16,-3 6 4 0,3 0 0 0,-3-6 1 16,-3-2-1-16,-3 3 0 0,-3-3 0 0,-6 0 0 15,0-3 12-15,-6 3 0 0,-6-3 0 0,-6 1-8 16,-6-9 8-16,-5 3 0 0,-7-3 0 0,-6 1 0 16,-2-4-8-16,-13 1 0 0,-8 0 0 0,-4-3 0 15,-11-3 8-15,3 3 8 0,-10-5-8 0,1 5 11 16,-9-2-11-16,-3 2 0 0,0-3 0 0,-7 3 0 15,1 3 0-15,-3 0 10 0,-3-1-1 0,3 4 0 16,-6 2-9-16,-3 2 0 0,9 4 0 0,-9-1-476 16,3 0-96-16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9T17:25:43.9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3952 8795 403 0,'0'0'36'0,"0"-6"-36"16,3-1 0-16,-3 1 0 0,0 1 172 0,6 0 28 0,-3-1 6 0,6-2 1 16,-3 3-89-16,5-3-18 0,-2 3-3 15,6-3-1-15,6 3-44 0,0-3-10 0,0 2-2 0,6 1 0 16,2 3-7-16,1-4-1 0,0 4-1 16,0-4 0-16,2 1-15 0,1 0-4 0,0 2 0 0,3-2 0 15,-7 5-4-15,4 0-8 0,0 0 11 0,-3 0-11 31,-1 2-107-31,1 1-28 0</inkml:trace>
  <inkml:trace contextRef="#ctx0" brushRef="#br0" timeOffset="426.93">5145 8811 864 0,'0'0'38'0,"0"0"8"0,3-6-37 0,3 1-9 0,0-3 0 0,0 3 0 15,3-3 140-15,0 3 27 0,3 2 5 0,3-2 0 16,0-1-121-16,9 4-25 0,2 2-5 0,1-3-1 16,0 0-20-16,3 3 8 0,2 0-8 0,1 3-460 15,3 0-96-15</inkml:trace>
  <inkml:trace contextRef="#ctx0" brushRef="#br0" timeOffset="783.67">6553 8694 921 0,'0'0'82'0,"-6"-2"-66"0,6 2-16 0,0 0 0 16,0 0 70-16,0 0 10 0,0 0 3 0,0 0 0 15,0 0-20-15,0 0-4 0,9-6-1 0,-3 4 0 16,6-1-26-16,-3 0-4 0,3 1-2 0,0 2 0 15,3 0-8-15,3 2-2 0,5 1 0 0,4-3 0 16,0 3-16-16,3-1 10 0,5 4-10 0,4-1 8 16</inkml:trace>
  <inkml:trace contextRef="#ctx0" brushRef="#br0" timeOffset="1134.93">7530 8713 230 0,'9'-3'20'0,"-4"0"-20"0,-5 3 0 0,3-7 0 16,3 4 255-16,3-2 46 0,0-1 10 0,0 1 1 16,0 0-195-16,6-1-39 0,9 1-8 0,-3 2-2 15,-3-2-22-15,5 3-5 0,7 2-1 0,3 0 0 16,-3 0-24-16,2 0-4 0,4 5-2 0,3-3-534 15,2 1-106-15</inkml:trace>
  <inkml:trace contextRef="#ctx0" brushRef="#br0" timeOffset="1443.57">8717 8715 1681 0,'3'-18'36'0,"0"10"8"0,3 0 2 0,0 0 2 0,3 3-38 0,6-3-10 16,6 0 0-16,3 0 0 0,5 0 27 0,7 0 3 15,6 5 1-15,5-2 0 16,1 0-107-16,0 5-22 0,50-3-4 0,-27 1-1 0</inkml:trace>
  <inkml:trace contextRef="#ctx0" brushRef="#br0" timeOffset="2781.49">5541 7541 576 0,'0'0'51'0,"0"-3"-41"16,0-2-10-16,0 5 0 0,0-6 68 0,3 4 12 16,3-4 3-16,-3 4 0 0,0-1-47 0,3 3-10 15,0 0-2-15,0 0 0 0,-6 0 13 0,9 3 3 16,0 2 0-16,3 0 0 0,-3 3-13 0,0 0-3 16,3 0 0-16,2 3 0 0,1 2 10 0,-3 3 2 0,3 2 0 0,0 4 0 15,6 4-16-15,0 1-4 0,-1 4 0 0,1 6 0 16,0 0-16-16,3 3 0 0,0 2 0 15,-3 3 0-15,5-2 0 0,-2 4 0 0,3 1 0 0,-3 2 0 16,6 3 0-16,-4 0 0 0,4-5 0 0,0-1 0 16,0-2 0-16,-1-2 0 0,1-1 0 0,0 0 0 15,-3-2 0-15,2 0 0 0,-2 2 0 0,-3-2 0 16,0-1 10-16,-3-4 2 0,0-1 0 16,-7-2 0-16,1 0-3 0,-6-3 0 0,-3 0 0 0,0-3 0 15,0 1-1-15,0-3 0 0,-3-3 0 0,-3 0 0 16,0-3 13-16,-3 4 3 0,0-4 0 0,3 1 0 15,-3-3-24-15,0-3-16 0,0 3 2 0,3-1 1 16,0-1-22-16,0-4-4 0,0 4-1 16,3-1-386-16,-3-3-78 0</inkml:trace>
  <inkml:trace contextRef="#ctx0" brushRef="#br0" timeOffset="4591.52">4702 10052 460 0,'-18'18'41'0,"9"-10"-33"0,0 3-8 0,-3 2 0 15,0 3 89-15,0 2 16 0,1 1 3 0,-1 5 1 16,3 2-57-16,3 0-11 0,-3 4-2 0,6 4-1 16,0 3-9-16,-3 3-1 0,6 2-1 0,0 0 0 15,3 6-12-15,-3 0-3 0,3-1 0 0,-3 3 0 16,0-2 4-16,3 8 1 0,-3-3 0 0,0 2 0 16,0 1-7-16,0-3-2 0,0 5 0 0,-3-3 0 15,3 4 8-15,0 1 2 0,0 1 0 0,3 0 0 16,-3-3-10-16,0 1-8 0,-3-1 9 0,0 0-9 15,0 0 9-15,0 0-9 0,-3 1 8 0,3-4-8 16,-3 1 28-16,3-3 1 0,-6-3 0 0,3 3 0 16,0-3 9-16,0 3 2 0,0-3 0 0,0 3 0 15,0 0-28-15,0-3-4 0,0 1-8 0,-2-4 11 16,5 6-11-16,-3-5 0 0,0 5 0 0,-3-3 0 0,6 0 0 16,-3-2 0-16,0 2 0 0,0 0 0 0,-3-2 0 0,3 0 0 15,-3-3 0-15,0 0 0 0,0 0 12 0,0 0 1 16,0 0 0-16,3-3 0 0,0-2-2 0,-2-3-1 15,2-3 0-15,0 0 0 0,3 1-10 0,0-6 8 16,-3 0-8-16,3-2 8 0,3-4-8 0,-3 1 8 16,3-5-8-16,0 2 8 0,3-5-8 0,0 0 0 15,3-6 0-15,-3 1-11 0,0-1-2 0,0-4-1 16,3-1 0-16,-6-5 0 0,0 0 14 0,6 5 0 16,-1-2 0-16,-5-3 0 0,0 0 0 0,6 0 0 15,-6 0 9-15,6-3-9 0,-6 3 8 0,6-2-8 16,3-4 0-16,0 1 0 0,0 0 0 0,3-1 0 15,0 1 0-15,3-3 0 0,6 3 0 0,-1-3 0 16,4 0 0-16,3 0 0 0,3 0 0 0,6 0 0 0,-1-2 0 0,7 2 0 16,0 0 0-16,5-3 0 0,4 1 0 0,2-1 0 15,4 3 33-15,0-3 1 0,2-2 0 0,4 5 0 16,2 0-19-16,7 0-4 0,-1 1-1 0,3 1 0 16,1 4-10-16,2-4 0 0,4-2 0 0,-1 6 0 15,3-1 0-15,1 3-9 0,2-5 9 0,0-1-13 16,1 4-5-16,-1-3-1 0,-3 2 0 0,4 0 0 15,-4-2 19-15,0 0 0 0,1 2-8 0,-1 0 8 16,-3-2 0-16,1 2 17 0,-7-2-3 0,6 0-1 16,1 2 11-16,-4 1 3 0,-2-4 0 0,-4 4 0 15,-5-1-11-15,2 0-3 0,6 1 0 0,-5 2 0 0,-10 0-13 16,1 0 8-16,-1 0-8 0,1 0 0 0,-9-3 8 0,2 3-8 16,7 0 0-16,-7 0 0 0,1 0 0 0,-4 3 0 15,-5-3 0-15,0 0 0 0,-4 2 0 0,-2-2 8 16,0-2-8-16,-3 2 0 0,-4 0 0 0,-5 0 0 15,-3 0 8-15,0 0-8 0,-6 0 0 0,-4 0 9 16,1-3-9-16,-3 3 8 0,-3-3-8 0,-3 3 0 16,-6 0 9-16,0 0-9 0,3-2 19 0,-3 2-1 15,3-6 0-15,-3 1 0 0,0 5 8 0,3-5 2 16,-3 0 0-16,3-1 0 0,-3 1-28 0,3-3 0 16,0 0 0-16,3 0 0 0,-3 0 0 0,0-2 0 15,3-4 0-15,0 1 0 0,3 0 0 0,-3-3 0 16,3-2 0-16,0-1 0 0,-4-2 0 0,4 2 8 0,0-4-8 0,3-4 0 15,-3-2 8-15,0 0-8 0,3-3 0 16,-3-2 8-16,0-3-8 0,3-3 0 0,-3-5 0 0,0-3 0 16,0-2 0-16,-1-3 8 0,1 0-8 0,0-2 0 15,0-3 0-15,-3-3 0 0,3-5 0 0,-3-1 0 16,0 1-12-16,-3 0 3 0,3 0 0 0,0 0 0 31,0-8-15-31,-3 5-2 0,3-3-1 0,-3 6 0 16,3 3 0-16,-3-1 0 0,-3 3 0 0,0 1 0 0,-3 1 10 0,0 4 1 0,0 5 1 0,-3 5 0 15,-3 2 15-15,0 1 0 0,-3 2 0 0,-3 3-9 16,0 0 9-16,0 0 0 0,1 0 0 0,-4 0 8 16,0 3 3-16,3-1 1 0,-3 1 0 0,3 2 0 15,0 0-4-15,0-2-8 0,1 2 12 0,2 3-4 16,3-3-8-16,0-2 0 0,0-6 0 0,6 3 0 0,0-2-13 0,3-1-5 16,-3 5-1-16,3 4 0 0,-3 2 19 0,3 0-12 15,0 5 12-15,0 0-10 0,-3 3 10 0,0 0 9 16,0 2-1-16,0 3-8 0,0 0 20 0,-3 3-2 15,0 0-1-15,0 0 0 0,3 2 3 0,-3 0 1 16,3 3 0-16,-6 1 0 0,3 1-13 0,-5 6-8 16,-1-5 8-16,0 8-8 0,-6-1 0 0,0 4 0 15,-3 1 0-15,0 1-8 0,0 3-11 0,-5 0-1 16,-1-1-1-16,-3 1 0 0,-3-1-1 0,-2 4 0 16,-10-1 0-16,-3 0 0 0,1 0 12 0,-7 3 10 15,-8-3-13-15,-4 1 5 0,-5 1 8 0,-7 1-10 16,-5-2 10-16,-3 1-10 0,-10-1 10 0,1-1-13 15,-3-3 5-15,-3 4 8 0,-3-6-9 0,-1 2 9 16,-2-2 0-16,0-3 0 0,0 1 0 0,0-1 0 0,-3-2 0 0,3-1 0 16,2 4 0-16,-2-4 0 0,3-2 0 0,0 3 0 15,-3 0 11-15,2-1 2 0,1-2 1 0,6 0 0 16,0 6 5-16,6-4 1 0,8 3 0 0,4 1 0 16,5-4-20-16,7 6 0 0,5 0 8 0</inkml:trace>
  <inkml:trace contextRef="#ctx0" brushRef="#br0" timeOffset="5584.49">2175 9350 990 0,'0'0'44'0,"-3"3"8"15,-3 0-41-15,6-3-11 0,0 0 0 0,-3 8 0 16,-3 0 52-16,3 2 8 0,3 3 1 0,0 3 1 15,0 3-18-15,0 7-3 0,9 6-1 0,-9 5 0 0,9 5-3 0,-9 1-1 16,3 4 0-16,0 4 0 0,-3 1-18 0,0 7-4 16,-6 2-1-16,6-1 0 0,-6 1-5 0,6-3 0 15,0-5-8-15,-3-5 12 16,3-3-32-16,-6-3-6 0,0-2-2 0,0 0 0 16,3-1-109-16,-3-4-23 0</inkml:trace>
  <inkml:trace contextRef="#ctx0" brushRef="#br0" timeOffset="6099.11">2475 9382 1267 0,'45'-42'112'0,"-18"23"-89"0,3-2-23 0,11 0 0 16,10 0 48-16,2 0 6 0,4-3 1 0,8 0 0 15,4-2-24-15,5 4-5 0,4 1-1 0,-4 5 0 16,1 3-25-16,-4 3 0 0,-3 2 0 0,1 5 0 16,-7 3 10-16,-2 8 0 0,-3 0 0 0,-7 5 0 15,-2 0-10-15,-7 0-14 0,1 1 3 0,-3-4 1 16,-1 4 10-16,-5-1 0 0,0-3 8 0,-6 1-8 16,0 0 0-16,-4-4 0 0,-5 1 0 0,-6 0 0 15,0 3 11-15,-6-3-3 0,-3 0 0 0,-3 0 0 16,-3 0 10-16,0 2 2 0,0 1 0 0,-3-1 0 0,0 1-1 15,-3 0 0-15,6 2 0 0,-3 3 0 0,0 2-19 0,0 1 0 16,3-1 8-16,3 3-8 0,-3 3 0 0,0 3 0 16,0 7 0-16,-3 3 0 0,4 0 10 0,-1 3 5 15,0 0 1-15,-3 2 0 0,-3 3-16 0,3 5 0 16,0 0 0-16,3 1 0 0,0 4 0 0,3-2-10 16,6-3 2-16,-3 1 0 0,3-1 8 0,0 0 0 15,6-5 0-15,-4 0 0 0,4 3 0 0,0-6 0 16,-3-5 0-16,0 0 0 0,0-5 8 0,-3-3 0 15,-6-2 0-15,-6-4 0 0,0-1 0 0,-3-1 0 16,-9-3 0-16,-5 3 0 0,-7-5 3 0,-3 0 1 0,-6-3 0 16,-5 1 0-16,-10-1 0 0,-5-5 0 15,-4-3 0-15,-8-2 0 0,-4-3-12 0,-5-3 8 0,-6-5-8 0,-4 3 8 16,1-6-8-16,0 1 0 0,2-1 9 0,1 3-9 16,3 0-11-16,-4 0-6 0,10 3-2 0,3 5-543 15,8 0-109-15</inkml:trace>
  <inkml:trace contextRef="#ctx0" brushRef="#br0" timeOffset="9465.04">18599 9112 172 0,'21'0'16'0,"-9"0"-16"16,3 0 0-16,3 0 0 0,0 0 82 0,3 0 14 15,-1 6 2-15,1-4 1 0,-3 1-43 0,3-1-9 16,0 1-2-16,0 0 0 0,2-1 12 0,1 1 3 16,3 0 0-16,3-3 0 0,0 2 4 0,-1 1 0 0,7-3 1 0,0 0 0 15,2 3-9-15,-2-3-1 0,0 0-1 16,6 0 0-16,-1 0-22 0,7-3-5 0,5 0-1 0,7 1 0 16,0 2-11-16,-1 2-3 0,1-2 0 0,2 0 0 15,4 0-4-15,2-2-8 0,3 2 11 0,-2 2-11 16,-1 1 12-16,-2 0-12 0,-4-3 12 0,1 2-12 15,-4-2 0-15,-2 3 0 0,-3 2 0 0,-1-2 0 16,-2 2 16-16,-4-2-3 0,4-1-1 0,-3 1 0 16,2-3-12-16,1-3 0 0,-1 3 0 0,4 3 0 15,-3-3 11-15,2 3-1 0,-5-3 0 0,-1 0 0 0,1 0-10 16,0-6 0-16,-1 4 0 0,1-3 0 16,-3 2 9-16,-4 0 0 0,-5 1 0 0,0-1 0 0,-4 0 16 0,-2 1 3 15,-3-1 1-15,-6 3 0 0,0-5 3 0,-1 2 1 16,-2-2 0-16,0 2 0 0,-3-2-13 15,-3 2-2-15,3-2-1 0,-3 2 0 0,0-2-4 0,0 2-1 16,2 3 0-16,-2-2 0 0,0-1 5 0,0 0 1 16,0 3 0-16,0 0 0 0,0 0-29 0,-6 0-5 15,0 3-2-15,-6-3 0 0,0 0-1 0,0 0 0 16,0 0 0-16,-6 5 0 16,-6 3-121-16,-6-2-25 0,-24 4-5 0,7-2-498 0</inkml:trace>
  <inkml:trace contextRef="#ctx0" brushRef="#br0" timeOffset="11743.62">18671 5614 403 0,'0'0'36'0,"0"0"-36"16,0 0 0-16,0 0 0 0,6-5 131 0,-3 3 19 15,3-1 4-15,0 3 1 0,3 0-83 0,0 0-16 16,-1 0-3-16,1 3-1 0,3-1-17 0,-3 1-4 16,-3 2-1-16,3-2 0 0,-3 5 0 0,3-3 0 0,-3 3 0 15,0-3 0-15,0 3-14 0,0 3-4 16,-3-1 0-16,0 4 0 0,3-4 0 0,-3 3 0 0,0 3 0 0,3 0 0 16,-3 3-3-16,3 2-1 0,-3 0 0 0,2 3 0 15,1 5 3-15,0 3 0 0,3 2 0 0,0 3 0 16,-3 0 8-16,3 3 1 0,0-1 1 0,0 1 0 15,-6 0-11-15,6 5-2 0,-6 0-8 0,3 2 12 16,-3 4 5-16,0-4 1 0,0 1 0 0,0 0 0 16,0-6 4-16,3 3 1 0,-3 0 0 0,3 0 0 15,-3-3-2-15,0 3 0 0,3 0 0 0,-4 0 0 16,4 0-9-16,-3-3-3 0,0-2 0 0,0-3 0 16,-6 0-9-16,3 3 0 0,-3-6 9 0,0 3-9 0,-3 0 8 0,1 0-8 15,-4 0 8-15,0-2-8 0,0-1 0 0,0-2 8 16,-3 0-8-16,0-6 0 0,0 1 0 0,0-4 9 15,3 1-9-15,0-3 0 0,-3 3 9 0,3-3-9 16,4 3 0-16,-1 0 9 0,0-5-9 0,0 4 0 16,3-4 0-16,3 2 0 0,0-2 0 0,-3-1 0 15,3-2 0-15,0 0 0 0,3 0 0 0,-3-3 0 16,3-5 0-16,-3 3 0 0,3-4 0 0,-3 1 0 16,0-8 0-16,0 0 8 0,0 6-8 0,0-6 0 15,0 0 0-15,3 8 8 0,0-3-8 0,0 3 0 16,0-3 0-16,-3-5 8 0,3 8-8 0,2-3 0 15,1 1 0-15,-3-1 0 0,3 3 0 0,-3-3 0 0,0 3 0 16,0 0 0-16,-3-8 0 0,3 5 0 16,-3-5 0-16,0 0 0 0,0 0 0 0,0 0 0 0,0 0 0 15,0 0 0-15,0 0 0 0,9 3 0 0,-9-3 9 0,9 0-9 16,-3 0 0-16,6-3 9 0,-3 1-9 0,3-1 0 16,3-2 0-16,0 2 0 0,5 0 0 0,4 1 0 15,-3 2 0-15,6-3-11 0,0 1 2 0,-1 2 0 16,4 0 9-16,0 0 0 0,-3-3-9 15,3 3 9-15,-1 0 0 0,4-3 0 0,0 1 0 0,3 2 0 16,2-3 0-16,1 0 0 0,3 1-9 0,2 2 9 16,-5-3 0-16,3 3 12 0,-1-3-1 0,1 1-1 15,0-1-10-15,5 3 0 0,1-3 0 0,-1 1 0 16,4-1 0-16,0 0 0 0,-1 3 0 0,-2-2 0 16,-3 2 18-16,-4-3 2 0,-2-2 0 0,-3 2 0 15,-4 1-31-15,-2-1-5 0,-3-2-2 0,-6-1 0 16,-3 1 70-16,-3 0 13 0,-7 0 3 0,-2-3 1 15,0 0-89-15,-3-6-19 0,0 4-3 16,-3-1-1-16,-3 1 43 0,3-1 11 0,-3 0 1 0,0 4 0 0,0-4-4 0,0 0 0 16,3 1 0-16,0 2 0 0,-3 0-8 0,0 0 0 15,0-3 0-15,3 1 0 0,-2-1 0 0,-1 1 0 16,0-6 0-16,-3 0 0 0,0 3 0 0,0-6 0 16,-3-2 0-16,3-3 0 0,-6-2 0 0,3-6 0 15,0-5 0-15,3 0 0 0,-6-3 0 0,6-2 0 16,0 0 0-16,3-3 8 0,-3 2-8 0,6-2 0 15,-3-5 0-15,6 0 0 0,-3-9 0 0,6 4 0 16,-3-6 0-16,3 6 0 0,0 2 0 0,-3-3 0 0,0-2 0 16,-3 2 0-16,0-2 9 0,0 0-9 15,0 0 10-15,0 5-10 0,-3 2 19 0,0 1-3 0,3-3 0 16,0 3 0-16,-3 0-4 0,3 2 0 0,0-2-1 0,0 5 0 16,0 5-11-16,0 0 0 0,3 3 0 0,0 3 0 15,0 0 9-15,-3 2 0 0,3 0 0 0,3 0 0 16,-6 1-9-16,0-1 0 0,0 3-10 0,-3 0 10 15,0 5 0-15,-6 0 0 0,3 0-8 0,-3 0 8 16,0 3 0-16,0 3 0 0,1-1 0 0,-4 3 0 16,3 0 0-16,0 3 0 0,0 3 0 0,3-1 0 15,0 0 0-15,0 4 0 0,3 1 0 0,-3-2 0 16,3 6 0-16,3 2 8 0,0 0-8 0,0 0 10 16,0 0-10-16,0 0-12 0,0 0 2 0,0 0 1 15,0 0 9-15,0 0 12 0,0 0-2 0,0 0-1 0,0 0-9 0,0 0-16 16,0 0 4-16,0 0 1 15,-6 0 11-15,-3 0 0 0,0 0 0 0,-9 0-8 16,1 0 8-16,-4 0 0 0,-6 2 10 0,-9-2-10 16,0 0 0-16,-5 0-18 0,-1 0 2 0,-3 0 1 15,1 0 15-15,-10 0 0 0,-5 3-10 0,-4-3 10 0,-2 0 0 0,-4 3 0 16,1-1 0-16,2-2 0 0,-2 3-8 0,2 0 8 16,1 2 0-16,5 0 0 0,4 0 0 0,8 1 0 15,4-1 0-15,5 0 0 0,6 6-15 0,6-1 2 16,6 1 0-16,4 5-627 15,2 0-124-15</inkml:trace>
  <inkml:trace contextRef="#ctx0" brushRef="#br0" timeOffset="14325.56">18858 14716 57 0,'0'0'0'0,"0"0"0"0,0 0 0 0,6-3 0 15,3 1 156-15,3-1 27 0,0 3 5 0,3-2 0 16,6 2-143-16,0 0-29 0,2 0-5 0,1 0-2 16,3 0 19-16,3 0 4 0,3 0 1 0,-1 2 0 15,4-2 3-15,3 3 1 0,2-1 0 0,4 1 0 16,6 0 5-16,-1-1 1 0,4 1 0 0,2 0 0 15,1-1-17-15,-1-2-3 0,-2 3-1 0,6 0 0 16,-1-3 3-16,1 2 1 0,-4 1 0 0,1 0 0 16,-1-1-8-16,-2 1-2 0,-1 0 0 0,-2-3 0 15,0 2-7-15,-1 1-1 0,7-3-8 0,-4 0 12 0,7 0-24 0,-4 0-4 16,4-3-2-16,3 1 0 0</inkml:trace>
  <inkml:trace contextRef="#ctx0" brushRef="#br0" timeOffset="16810.25">18415 12293 345 0,'-6'-14'15'0,"6"9"4"0,0 0-19 0,0-1 0 16,0 6 0-16,0 0 0 0,0-2 142 0,0 2 25 16,0 0 5-16,0 0 0 0,0 0-96 0,9 5-19 15,-3 3-4-15,3 3-1 0,0 4 9 0,-3 4 2 16,6 2 0-16,-4 6 0 0,1 4-3 0,0 6-1 16,0 6 0-16,0 4 0 0,0 9-29 0,-6 5-6 15,-3-3 0-15,0 6-1 0,0 2-12 0,-3 0-3 16,0-3 0-16,-6 6 0 0,3-3-8 0,-3 0 0 15,0-5 0-15,0-3 0 0,-2 1 0 0,-1-1 8 16,3-3-8-16,-3-4 12 0,0-1-12 0,3-8-17 0,-3-5 4 0,0 0 1 16,0-5 12-16,3-3 0 0,-3-8 0 15,3 1 0 1,1 1-48-16,2-7-6 0,-3 0-2 0</inkml:trace>
  <inkml:trace contextRef="#ctx0" brushRef="#br0" timeOffset="17691.82">18579 12303 403 0,'-3'-29'36'0,"3"18"-36"0,3-4 0 0,0 1 0 16,5 1 196-16,7 0 33 0,3 2 7 0,9-2 0 0,9 5-190 0,5-2-38 15,4-1-8-15,12 3 0 0,2 3 16 0,10-1 6 16,5 1 1-16,3 3 0 0,7-1-12 0,2 3-3 16,9 3 0-16,4-3 0 0,-1 2-8 0,6 1 0 15,6-1 0-15,3 4 8 0,0-4-8 0,3 4 0 16,0-4 0-16,1-2 8 0,-4 0-8 0,0 0 8 16,0 0-8-16,-6-2 8 0,-6-4-8 0,-5 1 10 15,2 0-10-15,-6-3 10 0,-6-3-10 0,-5 1 0 16,-10-4 0-16,-2 4 0 0,-4-3 0 0,-5-1 0 15,-10 6 0-15,-8-2 0 0,-6 5 27 0,-7-1 9 16,-8-2 3-16,-3 6 0 0,-3-4-3 0,-6 4-1 16,-6 2 0-16,9-3 0 0,-9 1-8 0,-3 2-2 15,0 0 0-15,0 0 0 0,0 0-16 0,0 0-9 0,0 0 10 0,0 0-10 16,-3 7 0-16,0 4 0 0,0-3 0 0,-3 3 0 16,6-4 0-16,0 7 0 0,0-4 0 0,0 1 0 15,0-1 0-15,6-2 0 0,-3 3 0 0,3-3 0 16,0 3 0-16,0-1 11 0,0 1-2 0,3-1 0 15,-1 1-9-15,1 2 0 0,0 0 0 0,0 1 0 16,0 1 9-16,0 1 3 0,0 0 1 0,-3 3 0 16,0-1-13-16,0 1 0 0,0-3 0 0,0 2 0 15,-3 3 0-15,0-2 0 0,-3 2 0 0,-3 3 0 16,0 0 0-16,0 2 0 0,-3 1 0 0,0 7 0 16,-3 0 17-16,0 3 7 0,0 0 2 0,-3 0 0 15,3 3-15-15,-3 0-3 0,3 2-8 0,-2-2 12 16,2 5-12-16,0 0 11 0,0 0-11 0,-3 5 10 15,12-2-10-15,-3-1 0 0,0-2 0 0,0-2 0 0,6-1 0 16,-3-2 0-16,3-3 0 0,-3 2 0 0,3 1 0 16,-3 0 8-16,6-3-8 0,-3 0 0 0,0 0 21 0,-3-3-1 15,0-2 0-15,0 0 0 0,0-3-8 0,0 0-3 16,-3-3 0-16,0 1 0 0,-3-1 1 0,6-2 0 16,-3 0 0-16,-3 0 0 0,3-6 4 0,0 3 1 15,0 1 0-15,0-1 0 0,3 0-3 0,-3-3-1 16,0 1 0-16,3-3 0 0,0 2-11 0,0-4 0 15,0-1 0-15,0-5 0 0,0 2 0 0,-3-4 0 16,3-6 0-16,0 0 0 0,0 0 15 0,-3 5 1 16,-3-2 0-16,0-3 0 0,-3-3-4 0,0 3-1 15,-3-3 0-15,-2 1 0 0,-7-1-11 0,0 0 0 0,-3 1 9 0,-6-1-9 16,-2-2 0-16,-4-1 0 0,-9 4-10 0,-2-6 10 31,-10 3-45-31,-3-1-3 0,-11-2 0 0,-3 3 0 16,-4-8-21-16,-8 2-5 0,-6 1-1 0,-7-1 0 15,-5-2 20-15,-3 5 4 0,-9-5 1 0,-3 2 0 0,-9 1 36 0,0-1 14 0,-6 0-11 0,0 1 11 16,-3-1 32-16,6 1 13 0,0-1 3 0,9 0 0 16,0 4 8-16,12 1 3 0,6 4 0 0,15-1 0 15,2 6-43-15,13-1-16 0,8 4 11 0,10 1-924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1:14.0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3476 6382 748 0,'0'0'67'0,"0"0"-54"0,0 0-13 0,-6 0 0 0,0 0 111 0,0 0 19 16,3 0 4-16,-3 2 1 0,0-2-55 0,0 0-12 15,6 0-1-15,-6 3-1 0,-3 0-39 0,3-1-8 16,3 1-2-16,-3-3 0 0,-3 3-17 0,6-3 0 16,-3 2 8-16,0 1-8 0,0-3 8 0,0 0-8 15,0 0 9-15,0 0-9 0,0 3 16 0,1-1-2 16,-1-2-1-16,-3 3 0 0,0 0-5 0,0 2-8 16,0 0 11-16,-3 0-11 0,0 1 0 0,0-1 0 15,0 0 0-15,-3 3 0 0,0 0 0 0,4 0 0 16,-4-3 0-16,3 3 0 0,-3 0 0 0,3 0 0 15,0-3 0-15,0 3 0 0,3-5 8 0,3 5-8 16,-9-5 0-16,3 2 0 0,7 0 0 0,-1-2 0 0,-3 0 0 0,6 2 0 16,3-5 0-16,-9 5 12 0,0-2-4 0,3 2-8 15,6-5 16-15,0 0-4 0,0 0-1 0,-6 3 0 16,0 2 3-16,6-5 1 0,0 0 0 0,0 0 0 16,-6 5-15-16,0 3 0 0,6-3 0 0,-3 3 0 15,3 0 16-15,0 0-4 0,0 0 0 0,0 0 0 16,0 3-12-16,-6-1 0 0,6 4 0 0,0-1 0 15,0 5 0-15,0-2 0 0,-3 0 0 16,6 3 0-16,-3 2-8 0,0-3-5 0,-6 9-1 0,6-1 0 16,0 3 22-16,0 0 5 0,3-2 1 0,-3 5 0 15,0-1-14-15,-3 1 0 0,6-3 0 0,0 3 0 16,-3 0-10-16,0 2-5 0,6-2-1 0,-6 8 0 16,0-3 16-16,3 5 0 0,-6-2 0 0,3 5 0 15,0-6 10-15,0 6 5 0,0 0 1 0,0 3 0 16,-6-1-16-16,3 4 0 0,-3 2 0 0,0-3 0 0,0 0-8 0,0-2-5 15,0 2-1-15,0 0 0 0,0 1 14 0,1-1 0 16,-1-5 0-16,3 3 0 0,-3-1 0 0,3-5 0 16,-3 1 0-16,3-3 0 0,0-1 0 0,0-2 0 15,0 3 0-15,3 0 0 0,-3-3 0 0,0 0 0 16,0 2 0-16,3-4-9 0,0-1 9 0,0 1 0 16,0-4 0-16,0-2 0 0,-6 1 0 0,6-1 0 15,0-3 0-15,0 1 0 0,0-6 11 16,0 3 4-16,6 2 1 0,-6 0 0 0,0 1-26 0,0-1-5 15,3 3-1-15,0-2 0 0,-3-3 16 0,0 0 0 16,0 2 0-16,0-2 0 0,0-3 0 0,0 3 0 16,0 0 0-16,0-6 10 0,0 3 1 0,-3-2 0 15,0-1 0-15,3-2 0 0,0 3 2 0,0-1 1 0,-6-2 0 0,3 0 0 16,0 0-14-16,3 0 8 0,-3 2-8 0,0-4 0 16,0-1 8-16,3 0-8 0,-3 0 0 0,3-5 0 15,-3 0 8-15,3-3-8 0,-3 6 0 0,3-6 9 16,0-5-1-16,0 0-8 0,0 0 12 0,0 0-4 15,0 0 1-15,0 0 0 0,0 0 0 0,0 0 0 16,6 3-9-16,-6-3 0 0,0 0 0 0,9 3 0 16,-3-1 0-16,3 1 8 0,-3-3-8 0,3 0 0 15,3 0 0-15,0 0 0 0,5 0 0 0,-2 0 0 16,3 2 0-16,0 1 8 0,3 0-8 0,3-1 0 16,-1-2 0-16,-2 3 0 0,0-3 0 0,3 3 0 15,-3-3 0-15,3 0 0 0,-1-3 0 0,-2 0 0 16,-3-2 0-16,3 2 8 0,3-4-8 0,-6 1 0 0,2-2 0 0,1 3 0 15,0-3 0-15,3 0 0 0,-6 3 0 16,3-3 0-16,-1 0 0 0,-2 3 0 16,-3-1-41-16,0-2-1 0,9 3 0 0</inkml:trace>
  <inkml:trace contextRef="#ctx0" brushRef="#br0" timeOffset="3693.76">15269 8300 864 0,'-9'5'38'0,"3"-2"8"0,-3-3-37 0,3 3-9 0,0-1 0 0,6-2 0 15,-6 3 164-15,6-3 30 0,0 0 6 0,0 0 2 16,6 3-116-16,6-1-23 16,3-2-5-16,6 0-1 0,2-2-47 0,7 2-10 15,3-3 0-15,3 0 0 0,8-2 0 0,1 2 10 0,0-2-2 0,5 0 0 16,7 2-8-16,-4-2 0 0,4 2 0 0,2-2 0 31,4 0-33-31,-1 2-6 0,1-2-1 0,2-1 0 0,4 1-28 0,-1 0-7 0,1 5-1 16,-1-3-590-16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1:29.5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11658 13420 1710 0,'0'0'76'0,"0"0"15"16,0 0-73-16,-3 5-18 0,3-5 0 0,3 8 0 0,0-3 74 0,-3-5 11 15,3 5 3-15,3 1 0 16,3-1-48-16,0-2-10 0,-3 2-2 0,3-5 0 16,0 3-12-16,3-1-4 0,-4 1 0 0,4 0 0 0,0-1 8 0,0 1 2 15,3 2 0-15,0-2 0 16,0-1-10-16,0 1-1 0,3 2-1 0,2-2 0 15,1 0 10-15,0-1 1 0,0 4 1 0,6-4 0 16,0-2-6-16,2 0 0 0,4 3-1 0,0-3 0 0,0 0 1 0,2 3 0 16,4-3 0-16,0-3 0 0,-1 3-16 0,1 0-16 15,0-3 3-15,-4 3 1 0,-2 0 12 0,0-2 0 16,0 2 0-16,-1 0 0 0,4 0 0 0,-6 0 0 16,0-3 0-16,-4 0 0 0,1 3 16 0,-3-2-4 0,0 2-1 15,-3 0 0-15,-6-3-11 0,-1 0 10 0,1-2-10 0,-6 2 10 16,0 3-10-16,-9 0 0 0,0 0 0 0,0 0 0 15,0 0-14-15,0 0-8 0,0 0-2 16,0 0 0 0,0 0-39-16,-6 6-8 0,0-4-1 0,-3-2-601 0,-3 0-120 0</inkml:trace>
  <inkml:trace contextRef="#ctx0" brushRef="#br0" timeOffset="3328.98">13149 13282 1785 0,'-6'-21'79'0,"0"10"17"0,0-7-77 0,3-1-19 0,3-5 0 0,0-2 0 15,-2-3 76-15,-1-5 11 16,-3-6 2-16,-3 0 1 0,0-2-32 0,-3-3-6 0,-3-5-2 0,3-6 0 15,-3-5-26-15,0 0-6 0,-3-2-1 0,4 2 0 16,-1-3-17-16,0-2 0 0,-3-2 0 0,0 1 0 16,3 4 9-16,0-1-9 0,0 1 0 0,1 5 9 15,-1 2-9-15,0 1 12 0,3-1-12 0,0 0 12 16,3 1-4-16,0 2 0 0,3 3 0 0,0 2 0 16,3 3-8-16,0 0 8 0,-3 0-8 0,3 3 8 15,3 2-8-15,0-2 12 0,0-1-12 0,0 4 12 16,3 2-12-16,-3 2 0 0,0 1 0 0,3 2 0 15,-3 3 0-15,3 0-17 0,0 5 4 0,-3 0 1 16,0 6-3-16,0-1 0 0,0 6 0 0,0 0 0 0,0 2 4 0,-3 1 1 16,0 4 0-16,3 1 0 0,-3 2 10 0,3 3-12 15,-6 3 12-15,6-3-12 0,0 0 1 0,-3 5 0 16,0 3 0-16,3 3 0 0,0-3-11 16,-3 0-2-16,0 2-1 0,3 1 0 15,0-3-22-15,3 2-4 0,-3-2-1 0,0 0 0 16,0 3-144-16,0-1-30 0</inkml:trace>
  <inkml:trace contextRef="#ctx0" brushRef="#br0" timeOffset="3585.84">12566 11494 403 0,'-12'5'36'0,"6"-3"-36"0,0 1 0 0,0 0 0 15,3-3 270-15,3 0 47 0,0 0 10 0,0-8 1 16,0-5-200-16,0-1-40 0,3-4-8 15,3-1-1-15,0-5-56 0,3 1-11 0,-3-4-3 0,3 1 0 16,3-1-9-16,0-2-14 0,0 3 3 0,-3-1 1 16,-1 6-10-16,4 0-3 0,3-3 0 0,-3 8 0 15,-3 0 23-15,3 3 0 16,0 3 0-16,0-1 8 0,3 6 2 0,-3-1 0 0,-1 1 0 0,4 2 0 16,-3 6 6-16,3 0 0 0,-3 5 1 0,3 0 0 15,0 2-6-15,0 6-2 0,-3 3 0 0,0 4 0 16,2 9-9-16,1 0 0 0,0 0 0 0,0 5-567 15,-3 0-117-15</inkml:trace>
  <inkml:trace contextRef="#ctx0" brushRef="#br0" timeOffset="7148.26">12292 8192 576 0,'-3'5'51'0,"-3"0"-41"16,-3 0-10-16,6 1 0 0,0-1 341 0,3-5 67 15,0 0 12-15,0 0 4 0,0 0-289 0,3 5-58 16,3 3-11-16,3-5-2 0,0-3-47 0,3-3-9 16,0 1-8-16,0-1 12 0,3-2-28 0,0-6-6 15,-1 3-1-15,4-2 0 16,3 2-145-16,-3 0-28 0,3-3-7 0</inkml:trace>
  <inkml:trace contextRef="#ctx0" brushRef="#br0" timeOffset="7315.88">13039 8207 1324 0,'6'8'118'0,"3"-2"-94"0,3-1-24 0,-3 0 0 16,3 0 140-16,0-5 24 16,6-2 5-16,2-1 1 0,1-2-104 0,3-3-21 0,0-3-4 0,0 1-1 31,0-1-146-31,2-2-30 0,-2 0-5 0</inkml:trace>
  <inkml:trace contextRef="#ctx0" brushRef="#br0" timeOffset="7441.88">13691 8033 748 0,'12'5'33'0,"-6"-2"7"16,3-1-32-16,3 4-8 0,-3-1 0 0,6-2 0 16,-1-1 281-16,1 1 55 0,3-3 10 0,0 0 2 15,0 0-255-15,0-3-51 0,0-2-10 0,-1 0-644 16,4-6-128-16</inkml:trace>
  <inkml:trace contextRef="#ctx0" brushRef="#br0" timeOffset="8235.25">10506 8406 1785 0,'0'0'159'0,"0"0"-127"16,0 0-32-16,0 0 0 0,9-3 88 0,-6-2 12 15,0 0 3-15,3-3 0 0,-3 0-6 0,3-3-1 16,-3-2 0-16,0-3 0 0,3-2-51 0,-3-4-10 16,3-1-3-16,-3-7 0 0,3 1-32 0,-3-2 0 15,0-4-12-15,3-2 3 0,-3 0-6 0,0-3-1 16,0 1 0-16,-1-1 0 0,-2-2 1 0,3-1 0 16,0 4 0-16,-3 2 0 0,0 2 15 0,0 3 0 0,0 3-10 0,0 3 10 15,-3 5 0-15,0 0 0 0,1 2 0 0,-1 3 8 16,0 6 0-16,-3-4-8 0,0 4 12 0,3 2-4 15,-3 0 4-15,-3 5 1 0,3 1 0 0,-3 2 0 16,3-3-5-16,-3 8 0 0,3 1-8 0,0 2 12 16,0-1-12-16,0 4 0 0,0 2 0 0,3 3-10 15,0 3 10-15,0 2 0 0,0 0-9 0,3 3 9 16,0 2 0-16,0 3-11 0,3-2 11 0,3 2-8 16,-3-3 8-16,3 1 0 0,-3-1 0 0,6-2-8 15,0 3 8-15,0-6-8 0,3-3 8 0,0 1-8 16,0-3 8-16,3-3 0 0,2-3 0 0,1 1-8 15,0-6 8-15,0-2-12 0,6-3 12 0,-3-3-12 16,0 1-134 0,-1-6-27-16,1-3-6 0,3-2-1 0</inkml:trace>
  <inkml:trace contextRef="#ctx0" brushRef="#br0" timeOffset="9655.56">10935 7818 1324 0,'0'0'59'0,"0"0"12"0,0 0-57 0,0 0-14 16,-3 3 0-16,3-3 0 0,0 0 233 0,0 0 44 0,0 0 9 0,0 0 2 16,0 0-203-16,0 0-40 0,0 0-8 0,-3-3-1 15,0-2-36-15,0 0 0 16,0 2 0-16,0-2 0 0,-3 2-13 0,0 1-10 16,-3-1-1-16,3 0-1 0,-3 3 5 0,3 0 0 0,-3 3 1 0,0 2 0 15,0 3 19-15,1 0 0 16,-1 3 0-16,0-1 0 0,0 4-10 0,0 4 10 0,-3 1-8 0,6-1 8 15,0 3 0-15,0 0 0 16,3 1 0-16,3 1 0 0,0-4 0 0,3 2 8 0,3 0-8 0,3-2 0 16,-3-1 0-16,3-4 0 0,0-4 0 0,3 1 0 15,3-6 0-15,-4 0 0 0,4-5 0 0,-3-5 0 16,0 0 0-16,0-6 0 0,0 1 0 0,0-1 0 16,-3-2 0-16,-3-3 0 0,0 3 0 0,0-3 8 15,-3 0-8-15,0 0 0 0,0 3 0 0,-3-3 0 16,-3 0 0-16,3 0 11 0,-3 0-11 0,0 3 12 0,-6-5 9 15,3 4 3-15,0 1 0 0,-3 0 0 0,3 5 5 0,0-3 2 16,0 3 0-16,0 3 0 0,3 2-16 0,3 3-3 16,0 0-1-16,0 0 0 0,-3 6-11 0,0 2-9 15,3 2 9-15,0 3-13 0,3 3 13 0,0 0 0 16,-3 3 0-16,0 2 0 0,6-3 0 0,-3 4 0 16,3-1 0-16,0-3 0 0,3 3-19 0,0-2 3 15,3 0 0-15,0-4 0 16,-1-4-9-16,1-3-2 0,3 0 0 0,-3-6 0 0,3 1 17 15,0-6 10-15,0-2-12 0,0-3 12 0,0-2 0 16,-1-1 0-16,1-2 0 0,-3-3 9 0,0-3 6 0,0 1 1 16,-3 2 0-16,0-2 0 0,0-1 1 0,-6 1 1 15,3-4 0-15,-3 4 0 0,-3-1-3 0,0 3-1 16,0-2 0-16,-3 5 0 0,-3-3-14 0,3 3 0 16,0-1 0-16,0 6 0 0,-3 0 0 0,0 3 0 0,3 0 0 15,3 5 0-15,-6 0 0 0,6 0 0 0,-6 5 0 0,0 0 0 16,3 3 0-16,3 3 0 0,-3-3 0 0,3 5 0 15,0-2 0-15,3 2 8 16,0 0-8-16,0 3 0 0,0-3 0 0,0 1 0 0,3-1 0 0,0 0 0 16,0 0 0-16,3-2 0 0,3-1 0 0,0-2 0 15,-3 0 0-15,3-2 0 0,-1-4 0 16,-2 1 0-16,3-3 0 0,0-3 0 0,-3-2 0 0,6 0 0 16,-3-3 9-16,0 0 3 0,0-3 0 15,0 1 0-15,-3-4 11 0,-1 1 2 0,1 3 1 0,0-6 0 16,-6 0-12-16,3 3-2 0,-3-1-1 0,3 1 0 15,-3 0-2-15,-3 2 0 0,3 1 0 0,-3 2 0 16,3 0-9-16,-3 8 0 0,0 0 0 0,0 0 0 16,0 0-8-16,0 0 8 0,0 0-10 0,3 8 10 15,0 5 0-15,3 0 0 0,-3 3-8 0,6 3 8 16,-3 2-10-16,3 0 1 0,-3 3 0 0,3 0 0 0,0-1 9 0,0 4-12 16,-3-1 12-16,2 3-12 0,1 1-7 0,-3-1-1 15,0 0-1-15,0 2 0 16,-3 1-26-16,3-3-5 0,0 0 0 0,-3-2-1 15,-3-1 17-15,0-2 4 0,0-5 1 0,-3-1 0 0,3-2 31 0,-3-3 0 16,-3 1 0-16,0-7 0 0,0 4 8 0,-3-6 5 16,3 1 1-16,-3-1 0 0,1-5-6 0,-1 0 0 15,-3-3-8-15,0-2 12 0,-3 0-12 0,3-3 0 16,0-3 8-16,0 1-8 0,-3-4 0 16,6 4 0-16,-3-6 0 0,7 3 0 0,-1-3 0 0,3-3 0 0,0 1 8 0,6-1-8 15,0 1 26-15,0 2-1 0,5 0 0 16,1-3 0-16,3 1-12 0,-3-1-2 15,3-4-1-15,3 4 0 0,-3 3-2 0,3 0-8 16,0-2 12-16,-3 2-4 0,3 3-8 0,-4-3 0 16,1 3 0-16,-3-1 0 0,3 1 0 0,0 0 8 0,-3 0-8 0,0 2 0 15,0 1 0-15,0-4 0 0,-3 4 0 0,0-1 0 16,-3 1 8-16,3-4-8 0,-3 4 8 0,-3-1-8 16,0 3 15-16,0 0-3 0,-3-2 0 0,3 2 0 15,-6-3 4-15,3 1 1 0,0 2 0 0,0 0 0 16,0 2-6-16,-3-2-2 0,0 3 0 0,0 3 0 15,-3 2-9-15,0 0 0 0,0 0-10 0,3 2 10 16,-3 3-8-16,0 1 8 0,0 2 0 0,3 0-9 0,-3 2 9 16,4 3 0-16,2 1 0 0,0-1 0 0,3 0-8 0,3 0 8 15,-3 1-8-15,6-1 8 16,-1-3 0-16,4-2-10 0,0 0 10 0,3-2 0 16,0-4 0-16,0-2 0 0,3-2 0 0,0-1 0 0,-3 0 0 0,0-5 0 15,2 0 0-15,1-2 0 0,-3-3 13 0,0-1-3 16,3-2-1-16,0 1 0 0,-3-7-9 15,-3 4 0-15,0-1 9 0,-3-2-9 16,3 3 0-16,-3-1 0 0,-6 1 0 0,0 2 8 0,0-3-8 0,0 3 0 16,0 3 8-16,-3 3-8 0,0-1 0 0,0 3-18 15,0 0 3-15,3 8 1 0,-6 0 2 0,6 0 0 16,0 0 0-16,0 0 0 0,-6 8 3 0,0 0 1 16,6 3 0-16,-3-1 0 0,3 1 8 0,3 2-12 15,-3-2 12-15,3 2-12 0,3-3 12 0,3 1 0 0,-6-6 0 0,6 3 0 16,-3 3 0-16,-1-3-8 0,1-3 8 0,3 3-8 15,0-3 8-15,0 1 0 0,0-1 0 0,0 0 0 16,-3 3 0-16,0-3-12 0,3 3 12 0,-3 0-12 16,0 0 12-16,0-3-13 0,-3 3 5 0,3 0 8 31,0-2-40-31,0-1 0 0,-6-5 0 0,6 5 0 16,5-5-95-16,-2-2-19 0,0-1-4 0</inkml:trace>
  <inkml:trace contextRef="#ctx0" brushRef="#br0" timeOffset="10116.12">12164 7834 345 0,'0'0'15'0,"3"8"4"0,-3 3-19 0,3-3 0 16,3 0 0-16,0 0 0 0,0 0 325 0,-6-8 62 15,0 0 12-15,0 0 2 0,0 0-301 0,0 0-60 16,6-3-12-16,0 0-2 0,-3-2 11 0,0-3 3 16,3 0 0-16,0-5 0 0,0-6-10 0,-3 1-2 15,3-3 0-15,0 0 0 0,-4-6 42 0,4 1 8 16,0-1 2-16,0-2 0 0,0-5-37 0,-3 2-7 16,0 0-2-16,0-5 0 0,0-3-22 0,-3 1-4 15,-3-6 0-15,3 2-8 0,-3-4 0 0,-3 4 0 0,-9-44 0 16,6 50 10-16,1 0-10 15,-1 8 8-15,3 3-8 0,-3 4 0 0,0 4-17 16,0 5 2-16,-3 5 1 0,-3 2 5 0,0 4 1 16,0 4 0-16,0 4 0 0,1 2 8 0,2 0 0 0,0 5 0 0,3 5 0 15,-3 1 0-15,6 2 16 0,0 5-4 0,3 4-1 16,0 4-11-16,3 0 0 0,3 3 9 0,0 0-9 16,6-2 9-16,3-1-9 0,3 1 12 0,3-1-12 15,2-5 40-15,1 3 0 0,-3-6 1 0,3 1 0 16,0-6-29-16,3 0-12 0,-1-2 8 0,1-6-8 15,-3 0 0-15,3-2 0 0,0-6 0 0,-1-5 0 16,1-3-138-16,0-2-23 16</inkml:trace>
  <inkml:trace contextRef="#ctx0" brushRef="#br0" timeOffset="11139.84">14551 14920 1152 0,'9'3'102'0,"0"-1"-82"0,0 3-20 0,-3 1 0 16,6-1 198-16,0 0 35 15,0 1 7-15,0-1 2 0,0 0-118 0,-1 3-23 0,4-3-5 0,-3 1 0 16,0-1-64-16,3 0-12 0,3 1-2 0,0-1-1 16,0-2-17-16,2 2-11 15,1-5 2-15,0 2 0 16,3-2-128-16,0-2-26 0</inkml:trace>
  <inkml:trace contextRef="#ctx0" brushRef="#br0" timeOffset="11333.46">16766 14967 1918 0,'0'0'42'0,"6"6"9"0,6-1 1 0,-3 0 3 0,0-2-44 16,5-3-11-16,4-3 0 0,0-2-851 15</inkml:trace>
  <inkml:trace contextRef="#ctx0" brushRef="#br0" timeOffset="11439.73">17194 14756 691 0,'0'0'30'0,"3"5"7"0,3-2-29 0,0 2-8 16,0-2 0-16,-6-3 0 0,0 0 333 0,9 5 66 15,0-2 13-15,6-1 2 16,-3-2-400-16,0 0-80 0,0-2-16 0</inkml:trace>
  <inkml:trace contextRef="#ctx0" brushRef="#br0" timeOffset="12095.22">18367 15036 2350 0,'-9'19'52'0,"6"-11"10"0,-3 2 2 0,3 1 3 0,-3 2-54 0,3-2-13 0,-2 2 0 0,2 0 0 15,0-2 56-15,0-1 9 0,0 1 2 0,0-3 0 16,3 2-47-16,0-2-10 0,-3 3-2 0,3 0 0 15,-3 2-19-15,3 0-4 0,0 0-1 0,-3 3 0 16,3 3 6-16,0 2 1 0,0 3 0 0,0-1 0 16,0 7 9-16,0-4 0 0,0 0 0 0,0 6-8 15,0-3 8-15,3 3 0 0,-3-3 0 0,3 0 0 16,0-5 0-16,3 0 11 0,0-3-11 0,-3-2 12 0,5-4-12 16,1-1-14-16,0-4 3 0,3-4 1 15,0-1-42 1,-3-8-8-16,3-5-1 0,0 0-1 0,0-2-13 0,0-3-2 0,0-6-1 0,-1 0-554 15,-2-2-110-15</inkml:trace>
  <inkml:trace contextRef="#ctx0" brushRef="#br0" timeOffset="12264.39">18102 15518 288 0,'-3'18'12'0,"0"-10"4"0,3 3-16 0,3-3 0 16,3-3 0-16,3-2 0 0,3-1 501 0,6-4 98 16,9-6 19-16,0-5 4 0,5-6-518 0,4-7-104 0,0-6-19 0,5-8-714 15,7 0-143-15</inkml:trace>
  <inkml:trace contextRef="#ctx0" brushRef="#br0" timeOffset="14335.84">4550 9768 1440 0,'-6'3'128'0,"0"0"-103"0,0-3-25 0,3 2 0 15,-3 1 139-15,3 0 22 0,3-3 5 0,0 0 1 16,-3 2-98-16,0 1-19 0,3-3-4 0,-3 5-1 16,3 3-37-16,3 0-8 0,0 3 0 0,-3 2 0 15,3 3 0-15,0 5 0 0,3-5 0 0,-3 8 0 16,6 5-10-16,-3 5 10 0,0-2-8 0,3 8 8 15,-3-1 0-15,0 1 0 0,0 5 0 0,3 0 0 16,-3 3 9-16,0-1 1 0,3 3 0 0,-3 1 0 0,-1-1 2 16,1-2 1-16,0-3 0 0,-3-3 0 0,3 0 3 0,-3-2 1 15,0 0 0-15,0-1 0 0,0-7-3 0,-3 0-1 16,3-3 0-16,-3-5 0 0,0 0-1 0,0-3-1 16,3-5 0-16,-3-3 0 0,0-3-3 0,0-4 0 15,0-1 0-15,0-5 0 0,0 0 1 0,0 0 0 16,0 0 0-16,0 0 0 0,0-5 1 0,-3-6 0 15,3 1 0-15,0-6 0 0,0-3-10 0,0-2 0 16,0-3 0-16,3-2 0 0,0-6 0 0,3 3-12 16,-3-3 2-16,0 0 1 0,6-2 9 0,0 2-13 15,-3 0 5-15,3-2 8 0,3 2-10 0,0 3 10 0,0 0 0 16,2 0-9-16,-2 5 9 0,3-2 0 0,0 5 0 16,0-3 0-16,3 5 0 0,0-2 0 15,-6 5 0-15,2 0 0 0,7 3 0 0,0 2 14 0,0 4-3 16,0 1-1-16,0 1-10 0,-1 5 10 0,1 3-10 0,-3 2 10 15,0 3-10-15,0 2 8 0,3 4-8 0,-6 2 8 16,-1 2-8-16,-2 3 0 0,0 3 0 0,0 0 0 16,0 2 0-16,-3 3 8 0,3-2-8 0,0 5 0 15,-3-3 0-15,3 2 0 0,-6 1 0 0,6 3 0 16,-4-4 9-16,1 4-9 0,-3 2 10 0,3-5-10 16,0-3 12-16,0-3-4 0,0-2-8 0,0-3 12 15,0-5-12-15,0-3 0 0,0-2-9 0,0-3 9 16,6-6-120-16,2-7-19 0,1-3-3 15,0-10-848-15</inkml:trace>
  <inkml:trace contextRef="#ctx0" brushRef="#br0" timeOffset="15605.66">5068 9596 1814 0,'0'0'80'0,"0"0"17"0,0 0-77 0,6-5-20 0,-6 0 0 0,3-3 0 16,0 0 111-16,3 0 18 15,-3-3 4-15,-3 1 1 0,3-3-72 0,0 2-14 0,0-5-4 0,-3-2 0 16,0-3-30-16,0-1-6 16,3 4-8-16,-3-3 11 0,0-3-11 0,0 3-9 0,0 2 9 0,-3-5-13 15,3-2 13-15,-3 2-11 0,0-2 11 0,0 2-10 16,0 0 10-16,0 0 0 0,-3 0 0 0,3 1 0 16,-3 1 0-16,3-1 0 0,-6 1 0 0,6 4 0 15,-3-1 0-15,0 6 0 0,0-3 0 0,-3 3 0 16,0 2 0-16,0 4 0 0,1 1-12 0,-4 1 4 15,0 2-6-15,3 6-1 0,0 0 0 0,0 2 0 16,-3 3 0-16,3 2 0 0,0 6 0 0,0 3 0 16,3-3 15-16,0 5-9 0,3 0 9 0,0 8-8 0,3 0 8 0,-3 3 0 15,0 0 0-15,9 2-8 0,0 0 8 0,6 1 0 16,0-1 0-16,3 3 0 0,0-2 0 0,3-1 9 16,-3-2-9-16,5 0 10 0,-2-1-10 0,-3-2 12 15,6 1-12-15,-3-4 12 0,0 0-12 0,0-4 0 16,-4 1 9-16,4-4-9 0,-3-3 0 0,3-3 0 15,-6 0 0-15,6-2 0 16,0-6-39-16,-3 0-2 0,5-5-1 0,-2-5-951 16</inkml:trace>
  <inkml:trace contextRef="#ctx0" brushRef="#br0" timeOffset="16359.29">5577 10509 1036 0,'0'0'92'0,"0"0"-73"0,0 0-19 0,0 0 0 16,0 0 196-16,0 0 35 0,0 0 7 0,0 0 2 15,-3 6-155-15,3-6-30 0,-3 7-7 0,0 1 0 16,0 0-35-16,0 0-13 0,3 0 11 0,0 5-11 15,0-2 8-15,0 2-8 0,0 3 0 0,0 3 9 16,0 2-9-16,0 5 0 0,0 1 0 0,0 5 0 16,0-1 0-16,3 6 0 0,0 0 0 0,0 3 0 15,0 0 8-15,0-1-8 0,0-4 12 0,3-1-4 16,0 1 12-16,3-4 3 0,-3 1 0 0,3-3 0 16,-3-2 1-16,3-4 1 0,5-4 0 0,-5 0 0 0,3-4-13 0,-3-4-2 15,3 0-1-15,-3-6 0 0,3-3-9 0,0-2 0 16,-3 0-12-16,3-2 12 15,0-6-54 1,-3-3-3-16,-1 1-1 0,1-3 0 0,-3-6-130 0,3 0-25 0,-6-20-6 0,3 4-1 16</inkml:trace>
  <inkml:trace contextRef="#ctx0" brushRef="#br0" timeOffset="16537.95">5351 11229 2581 0,'0'0'114'0,"6"3"24"0,6-3-110 0,8 0-28 0,7-8 0 0,6-3 0 15,3-10 55-15,2 0 5 0,4-8 2 0,3-6 0 32,5-4-122-32,1-6-25 0,2-3-5 0</inkml:trace>
  <inkml:trace contextRef="#ctx0" brushRef="#br0" timeOffset="20512.18">13893 13213 288 0,'0'0'25'0,"0"0"-25"0,0 0 0 0,0 0 0 16,0 0 276-16,0 0 51 15,3-5 9-15,3-3 3 0,-3 0-222 0,3 0-44 16,0 0-9-16,0 0-1 0,6-2-43 0,-3 2-8 0,-3 0-1 0,3-3-1 15,3 3 8-15,-6 3 2 0,3-3 0 0,0 0 0 16,3 3 17-16,2 0 4 0,-2 2 1 16,3 0 0-16,0 1-12 0,0-1-2 0,3 6-1 0,-3-1 0 15,0 4-15-15,3-1-4 0,-4 3 0 0,4 0 0 16,-3 2-8-16,0 4 0 0,0-1-10 0,-3 5 10 16,0-2-20-16,-3 3 1 0,0-1 1 0,-1 3 0 15,-2 3 0-15,0-3 0 0,-3 6 0 0,-3-6 0 16,-3 3 18-16,0 0-10 0,0-1 10 0,-3 1-8 15,1 3 16-15,-4-6 3 0,3 0 1 0,-3-5 0 0,0 0-4 16,0-6-8-16,0-2 12 0,0-2-4 16,0-4-28-16,0-7-5 15,0-6-2-15,6-2-556 0,-3-5-111 0</inkml:trace>
  <inkml:trace contextRef="#ctx0" brushRef="#br0" timeOffset="20804.34">14498 12933 1728 0,'-3'10'153'0,"-3"1"-122"15,0 5-31-15,0 0 0 0,-3-3 99 0,0 0 13 16,0 0 4-16,0-2 0 0,0 0-70 0,3-3-14 16,0 2-2-16,3-2-1 15,-3-3-99-15,0 3-20 0,3-2-4 0,0 2-1 16,1-3-12-16,-1 0-2 0,0 3-1 0,3 0 0 0,-3 0 70 0,3 0 13 0,-3 2 3 0,0 1 1 15,3 5 58-15,0 0 11 0,0 0 2 0,3 2 1 16,3 3-3-16,-3-2-1 0,2 2 0 0,1-2 0 16,6-1-5-16,-3 3 0 0,3 0-1 0,0 1 0 15,3-7 1-15,0 4 1 0,3-3 0 0,3-3 0 16,-1-5-33-16,1-3-8 0,0-2 0 0,0-6 0 31,0-5-40-31,3-5-11 0,-4-5-1 0</inkml:trace>
  <inkml:trace contextRef="#ctx0" brushRef="#br0" timeOffset="21424.69">14772 13142 1036 0,'-6'5'92'16,"0"0"-73"-16,3-2-19 0,0 2 0 0,0 1 166 0,-3-1 30 16,6 0 5-16,0-5 2 15,-3 6-115-15,3-6-24 0,0 0-4 0,0 5 0 16,0 3-36-16,0 0-8 0,0-3 0 0,0 3-1 16,3 0-7-16,3 2-8 0,-3 1 11 0,0 2-11 0,3 3 8 0,-3 3-8 15,3-1 0-15,-3 3 0 0,0 3 9 0,-1 0-9 16,4 5 0-16,-3 0 9 0,0 3-9 15,0-3 0-15,0 3 0 0,0 0 8 16,3-3-8-16,-3-3 0 0,3-2 0 0,0-3 0 0,0-5 0 0,3-3 0 16,0 0 0-16,0-2 0 0,0-6-8 0,0 1-4 15,-3-6-1-15,3-3 0 16,0 0-21-16,0-2-4 0,-4-3-1 0,1-3 0 16,0 1-94-16,0-1-19 0,9-20-4 0,-6 9-529 0</inkml:trace>
  <inkml:trace contextRef="#ctx0" brushRef="#br0" timeOffset="21596.87">14611 13692 2102 0,'0'0'93'0,"0"5"19"0,0-5-89 0,6 6-23 0,3-4 0 0,3-4 0 16,5-4 69-16,4-7 10 0,6-5 1 0,3-9 1 31,6-7-125-31,-1-3-26 0,7 0-5 0,0-3-589 0,-1-2-117 0</inkml:trace>
  <inkml:trace contextRef="#ctx0" brushRef="#br0" timeOffset="22924.99">13843 13298 1789 0,'0'0'79'0,"0"0"17"0,0 0-77 0,-3 5-19 16,3-5 0-16,-3 6 0 0,0-1 116 0,3-5 20 15,-3 5 4-15,3-5 1 16,-6 5-86-16,3-2-18 0,0 2-3 0,-3-2-1 0,0 0-25 0,0-1-8 16,0 4 0-16,-3-1 0 0,3 0-14 0,-6 3-6 15,1 3-2-15,-1-1 0 16,0 1-26-16,-3 2-4 0,3 3-2 0,-3 0 0 16,-3 2-87-16,0 1-18 0,3-1-3 0,-2 4-629 0</inkml:trace>
  <inkml:trace contextRef="#ctx0" brushRef="#br0" timeOffset="23147.42">13890 13570 1868 0,'-17'24'83'0,"11"-10"17"0,-6 4-80 0,3 1-20 0,-3-1 0 0,0 1 0 15,-3-4 83-15,3 4 13 0,0-6 2 0,-3 0 1 16,1-5-71-16,2 0-13 0,0-2-3 0,-3-1-1 31,0-2-45-31,0-1-9 0,0-4-1 0,0-1-1 0,0 0-5 0,1 1-1 0,-4-4 0 0,0 4-541 16,3-4-109-16</inkml:trace>
  <inkml:trace contextRef="#ctx0" brushRef="#br0" timeOffset="23826.18">12441 13777 230 0,'0'0'20'0,"0"0"-20"0,-3 5 0 0,0 3 0 16,3-3 317-16,-3 3 59 0,3-8 12 0,0 8 3 15,0 0-247-15,3 0-48 0,-3 0-11 0,6 0-1 16,-6 0-39-16,3 3-7 0,3 2-2 0,0 0 0 16,0 3-6-16,-3 5-2 0,3 0 0 0,0 6 0 15,3-1 4-15,-1 6 1 0,-5 2 0 0,6 1 0 16,-3-1 0-16,0 0 0 0,0 3 0 0,-3 3 0 16,3-5-9-16,-3 2-1 0,3-3-1 0,-3-2 0 15,0-6-22-15,0-2 0 0,-3-3 0 0,3 0 0 0,-3-7 0 16,0-4 0-16,0-2 0 0,0-8 8 15,0 0-32-15,0 0-5 0,0 0-2 0,-3-10 0 16,3-4 18-16,-3-4 3 0,0-1 1 0,0-2 0 16,3-5 9-16,0-1-13 0,-3 1 5 0,3-1 8 0,0 3-16 0,3-2 5 15,0 2 1-15,3 0 0 0,-3 3 2 0,3-3 0 16,0 3 0-16,6 0 0 0,-3 0 8 0,3 0-10 16,0 2 10-16,-1 3-10 0,1 0 10 0,0 1 0 15,3 1 8-15,0 4-8 0,3 2 0 0,0 3 0 16,-6-1 0-16,3 4 0 0,-4-1 0 0,4 3 0 15,0 5 0-15,0 1 0 0,-3 1 13 0,0 4 2 0,0 5 0 16,0 0 0-16,-3 2 0 0,3 3 0 0,-1-2 0 16,1 5 0-16,-3-3-1 0,0 3 0 15,3-3 0-15,0 3 0 0,-3 0 3 0,3-1 1 16,-3-1 0-16,3-4 0 0,0-2-2 0,3 0 0 0,-4-3 0 0,1-2 0 16,3-1-16-16,-3-4 0 0,3-4 0 0,-6-4 0 31,3-6-31-31,-3-3-9 0,3-5-3 0,0-2-680 15,-3-9-136-15</inkml:trace>
  <inkml:trace contextRef="#ctx0" brushRef="#br0" timeOffset="24372.03">12730 13454 806 0,'-9'3'72'0,"6"-1"-58"0,0 1-14 0,3-3 0 16,0 3 178-16,0-3 33 15,0 0 6-15,-3 5 2 0,3-5-143 0,0 0-29 0,-3 5-6 0,0 3-1 16,0 0-32-16,0 3-8 0,0-1 0 0,-3 4 0 16,3 1 19-16,3 4 5 0,-3 2 0 0,3 0 1 15,-3 3 35-15,0-3 8 0,6 3 0 0,-3 0 1 16,3 0-2-16,0-3-1 0,3-3 0 0,-3-2 0 15,6-3-26-15,0 1-6 0,0-6-1 0,3 0 0 16,-1-3-19-16,1-3-4 0,0-4-1 0,3-1 0 16,0-2-9-16,0-6 0 15,-3-2 0-15,0 0 0 0,3-3 0 0,0-3 0 0,-4 1 0 0,4-3 0 16,-3 0 8-16,-3-3-8 0,3 0 8 0,-3-2-8 16,0-1 0-16,-3 3 0 0,0 0 0 0,0 3 0 15,-3-3 0-15,-3 1 0 0,0 1 0 0,-3 1 0 16,3 5 0-16,-3 3 0 0,-3 0 8 0,0 5-8 15,3 0-24 1,-6 5-8-16,0 1 0 0,-3 4-1 0,0 4-5 0,-3 4-1 0,3 6 0 0,-5 3 0 16,-1 5-99-16,0 5-20 0,0 2-4 0</inkml:trace>
  <inkml:trace contextRef="#ctx0" brushRef="#br0" timeOffset="24913.39">13206 14068 1209 0,'0'0'108'0,"0"0"-87"16,0 0-21-16,0 0 0 15,0 0 186-15,0 0 33 0,0 0 6 0,0 0 2 0,0 0-119 0,0 0-23 16,0 0-5-16,6 5 0 0,-6-5-43 16,6 8-8-16,0-3-1 0,0 1-1 15,6 10-19-15,-9-8-8 0,3 5 8 0,-3-3-8 0,2 6 0 16,1 0 9-16,-3 3-9 0,3-1 0 0,0 3 0 15,0 3 0-15,0-3 8 0,-3 6-8 0,6-3 0 16,-3 2 0-16,0-5 8 0,0 3-8 0,0-3 0 16,3 0 0-16,0-5-8 0,-3 0-6 0,3-5-1 15,-3-1 0-15,3-4 0 16,-1-1-26-16,-2-5-6 0,0-3-1 0,3-2 0 16,0-6-24-16,-3 1-6 0,0-6-1 0,-3-3-821 0</inkml:trace>
  <inkml:trace contextRef="#ctx0" brushRef="#br0" timeOffset="25079.55">13143 14454 172 0,'-6'11'16'16,"0"-1"-16"-16,-2 1 0 0,5 0 0 16,0-4 497-16,3-7 97 0,11 3 19 0,4-6 4 15,6-4-471-15,3-9-94 0,6-3-20 0,0-5-3 31,5-10-53-31,-2 0-12 0,6-9-1 0,-1 1-1035 0</inkml:trace>
  <inkml:trace contextRef="#ctx0" brushRef="#br0" timeOffset="28019.6">12471 14878 748 0,'21'-3'33'0,"-10"3"7"0,1-3-32 0,12 3-8 0,3 0 0 0,6-8 0 16,2 3 256-16,1-3 50 15,6-5 10-15,2 2 1 0,1-5-238 0,3 3-48 0,-1 0-10 0,4-3-1 16,3-2-20-16,-4-1-19 16,4 0 4-16,-1 1-843 0</inkml:trace>
  <inkml:trace contextRef="#ctx0" brushRef="#br0" timeOffset="29133.09">14185 10284 1324 0,'0'0'59'0,"-6"3"12"0,0 2-57 0,0-2-14 0,3 0 0 0,0 2 0 16,-3 0 172-16,3 0 32 16,3-5 7-16,-3 6 1 0,0-1-139 0,3 3-27 15,0-3-6-15,3 3 0 0,-3-2-21 0,3 1-4 0,0-1-1 0,0 4 0 16,3 4-14-16,0-1 0 0,0 3 0 0,0 0 0 15,3 5 0-15,0 0 0 0,-3 5 8 0,3 1-8 16,0-1 0-16,-3 3 0 0,0 0 0 0,3 3 0 16,-6 3 0-16,0-1 0 0,3 0 0 0,0-2 0 15,-3 0 0-15,-3 0 0 0,3-3 0 0,-3-3 0 16,0-2 8-16,0-5-8 0,0-4 0 0,2-1 9 16,1-4-1-16,-3-2 0 0,0-8 0 0,0 0 0 15,0 0-8-15,3-8 12 0,-3-2-12 0,3-4 12 16,-3-1-12-16,0-4-11 0,0-2 3 0,0 0 0 15,0-3 8-15,3 3-12 0,0-6 12 0,0 6-12 0,0 0 12 0,0 0 0 16,0 2 0-16,3 1 0 0,0 2-9 16,0 0 9-16,3 3-10 0,0-1 10 15,3 4 0-15,-3-1 0 0,3 1-8 0,-3 2 8 16,0 0 0-16,3 3 0 0,-4-1 0 0,4 4 0 0,0 2 0 0,-3 2 0 16,0 1 0-16,-3 2 0 0,0 3 9 0,0 3-9 15,0-1 0-15,0 6 9 0,-3 0-9 0,0 3 0 16,3 2 9-16,-3 3-9 0,3-1 12 0,-3 1-3 15,0-3 0-15,3 1 0 0,3-1-1 0,-3 0-8 0,2-5 12 16,1 0-4-16,0-3-8 0,3-3 0 0,-3 1 0 0,3-8 0 31,3-3-46-31,0-3-11 0,0-5-3 0,0-5-931 0</inkml:trace>
  <inkml:trace contextRef="#ctx0" brushRef="#br0" timeOffset="29661.1">14361 10067 403 0,'0'0'36'0,"0"0"-36"0,-3 0 0 0,-3 0 0 15,3 3 355-15,3-3 64 0,-3 0 13 0,3 0 2 16,0 0-269-16,0 0-53 0,0 0-12 0,0 0-1 15,0 0-70-15,0 0-13 0,0 0-4 0,0 11 0 16,0-1-12-16,3 1 0 0,0-1 0 0,3 4 0 16,-3 1 0-16,3 4-8 0,3 0 8 0,-3 2-10 15,3 0 0-15,-1 0 0 0,1 3 0 0,0-3 0 32,3 0-95-32,-3-2-19 0,-3-3-4 0</inkml:trace>
  <inkml:trace contextRef="#ctx0" brushRef="#br0" timeOffset="30503.27">14635 10607 979 0,'0'0'87'0,"0"0"-70"0,-9 5-17 0,3-2 0 15,-3 2 172-15,3 1 30 0,0-1 6 0,0-2 2 16,0 2-111-16,0 0-23 0,6-5-4 0,-3 8 0 16,0-3-46-16,0 3-9 0,0-2-1 0,3-1-1 15,0 6-15-15,0-4 0 0,0 4 0 0,0 2 0 16,3-2 0-16,0 5 0 0,0 2 0 0,0 1 0 16,0-1 0-16,0 6 0 0,0 0 8 0,0 0-8 15,0-3 0-15,0 5 11 0,0 1-11 0,-3-3 10 16,3-1-10-16,0-1 0 0,0-1 0 0,0 0 0 15,0-3-10-15,0-4-4 0,0-1-1 0,0-2 0 32,0-4-21-32,0 1-5 0,-3-8-1 0,0 0 0 0,0 0-26 15,6-2-4-15,0-4-2 0,2-1-681 0</inkml:trace>
  <inkml:trace contextRef="#ctx0" brushRef="#br0" timeOffset="30692.67">14513 10991 1908 0,'0'0'84'0,"0"0"18"0,-6 8-82 0,6-8-20 0,0 0 0 0,9 2 0 16,0 1 82-16,2-6 12 0,1-2 2 0,6-3 1 16,3-2-81-16,0-9-16 0,3 1 0 0,-1-4-9 31,1-4-138-31,3 2-27 0,-3-5-6 0</inkml:trace>
  <inkml:trace contextRef="#ctx0" brushRef="#br0" timeOffset="31541.25">14105 8057 1418 0,'-15'-6'63'0,"9"6"13"0,-3-2-61 0,3 4-15 0,-6-4 0 0,6 2 0 16,-3 2 109-16,3-2 19 0,-6 0 4 0,4 0 1 15,8 0-61-15,0 0-13 0,0 0-3 0,0 0 0 16,-6 8-29-16,6-8-7 0,0 0 0 0,0 6-1 15,0 4 4-15,-3-2 1 0,3 3 0 0,0-1 0 0,3 1-14 0,0 2-2 16,-3 3-8-16,5 0 12 16,1 5-12-16,0 3 0 0,-3 2 0 0,3 1 0 0,0 2 0 0,3 0 0 15,-6 0 0-15,0 0 0 16,3 3 0-16,-6-3 0 0,0 0 8 0,0 0-8 0,3 0 0 0,0-2 0 16,-3-6 0-16,3-3 0 0,-3-2 0 0,3-3 0 15,0-2 0-15,0-3 0 0,-3-8 0 0,0 0 0 16,0 0 0-16,0 0 0 0,3-13-10 0,3 0 2 15,-6-3 0-15,0-3 0 16,3-2-29-16,3 0-6 0,-6 0-1 0,0-6 0 16,0 1 8-16,0 2 2 0,3 0 0 0,-3 0 0 0,0 3 23 15,3 3 11-15,3-1-10 0,-3 6 10 0,6-3 0 0,-3 0 0 16,3 6 0-16,-1-1 0 0,4 6 0 0,0-3 0 0,-3 2 0 16,3 4 10-16,-3-1-10 0,3 3 10 15,0 3-10-15,-3 2 10 0,3 0 4 0,0 6 1 16,-3-3 0-16,2 5 0 0,-2 0-2 0,3 1 0 0,-3 1 0 15,0 1 0-15,-3 0-3 0,3 3-1 16,3-1 0-16,-6 1 0 0,3-1-9 0,0-2 0 16,3-3 0-16,-3-2 0 0,2 2 0 0,1-5 12 0,0-3-2 0,-3 1 0 15,3-6-10-15,-3-3 8 0,3-2-8 0,0-6 8 16,3-2-20-16,0-3-5 0,-3-2-1 0,-1-6-926 16</inkml:trace>
  <inkml:trace contextRef="#ctx0" brushRef="#br0" timeOffset="31949.66">14215 7792 2055 0,'0'0'91'0,"0"0"19"0,0 0-88 0,0 0-22 16,9-3 0-16,-3-2 0 0,9 0 68 0,-3-3 10 15,0 0 2-15,-1 0 0 16,4-5-63-16,-3 5-17 0,6 0 0 0,0-3 8 16,0 1-43-16,3 2-9 0,-6 2-1 0,-1 1-1 15,-2 0 1-15,0 2 0 0,3 1 0 0,-3 4 0 0,0 1 33 0,-3 0 12 16,3-1 0-16,-3 1-9 0,-9-3 9 0,6 10 11 16,-3 1-3-16,-3-3 0 0,0 2 0 0,0 1 0 15,-3 2 0-15,0-2 0 0,-3 2-8 0,0 0-17 0,-6 1 4 0,3-1 1 16,0 0 1-16,0 0 1 0,-3 0 0 0,0 3 0 15,-3-2 10-15,0 1 0 0,1 1 0 0,2-2 0 16,-3 4 0-16,3-2 11 0,0 0-1 0,3 0 0 16,3-3 11-16,3-2 3 0,-3 2 0 0,3-3 0 15,3 1-3-15,0-3 0 0,3 0 0 0,0-3 0 16,6 0-3-16,0-2-1 0,0 0 0 0,3-3 0 16,3-3-17-16,0 0 0 0,2-2 8 0,-2-3-8 31,3 3-37-31,0 0-11 0,0-1-3 0,0 1-900 0</inkml:trace>
  <inkml:trace contextRef="#ctx0" brushRef="#br0" timeOffset="32216.19">14590 8358 1555 0,'0'0'68'0,"0"0"16"0,0 0-68 0,0 0-16 16,0 0 0-16,3 8 0 0,-3-8 133 0,0 0 23 16,9 3 5-16,-9-3 1 0,3 8-122 0,3-3-24 15,-6-5-4-15,9 11-2 16,-9-1-38-16,3 3-7 0,0 1-1 0,3 2-1 16,-3-1 5-16,-3 7 0 0,3-1 1 0,0 0 0 0,3-3 31 0,-3 4 0 0,-1-4-8 0,4-2 8 15,0 0 0-15,0-3 13 16,0-2-2-16,0-3-1 0,0-3-10 0,0-5 0 0,3 0 0 0,-3-3-576 15,0-2-123 1</inkml:trace>
  <inkml:trace contextRef="#ctx0" brushRef="#br0" timeOffset="32370.6">14519 8567 1728 0,'0'0'153'15,"3"6"-122"-15,5-4-31 0,4-2 0 16,6-5 120-16,3-3 17 0,3-5 4 0,6-6 1 16,2-2-177-16,7-5-35 0</inkml:trace>
  <inkml:trace contextRef="#ctx0" brushRef="#br0" timeOffset="33699.94">14054 2902 1209 0,'-15'6'108'0,"9"-4"-87"0,3 4-21 0,0-4 0 0,3 1 112 0,0 5 17 16,0 0 4-16,6 2 1 0,3 1-57 0,0 2-11 16,-3 1-2-16,3 1-1 0,3-1-45 0,3 1-9 15,-3-1-1-15,3-1-8 0,3-2 8 0,-1-1-8 0,1-5 0 16,-3 3 0-16,3 0 0 0,0-8 0 15,3 3 0-15,-3-6 0 0,-4 3 0 0,7-5 0 16,-3-3 8-16,0 3-8 0,0-3 17 0,-3 0 0 0,0 0 0 0,0-3 0 16,-1 1-17-16,-2-3 8 0,-6-1-8 0,3-2 0 15,3 3 13-15,-6 0-4 0,-3-3-1 0,-3 0 0 16,6 3-8-16,-3-3 0 0,-6 3 0 0,3 0 0 16,-3 2 12-16,3 1 4 0,0 4 1 0,0 6 0 15,0 0-17-15,0 0 0 0,-3-5 8 0,3 5-8 16,0 0 0-16,0 5 0 0,3 1 0 0,-3 4 0 15,6 3 0-15,0 3-9 0,0 3 9 0,0-3-8 16,6 2 8-16,-3 1 0 0,3 2 0 0,-4 3 0 16,4-6 0-16,0 3-13 0,0 3 5 0,-3-3 8 15,3-2-19-15,-3 2 4 0,0 3 1 0,0 0 0 16,0-1-5-16,-6-4-1 0,0 2 0 0,0 3 0 16,-3-3 11-16,-3-2 9 0,0 2-13 0,0-5 5 0,-6-3 8 0,0 0 0 15,0-2 0-15,-3-1 0 0,-3-2 22 0,-3 0 3 16,0-3 1-16,1-2 0 0,-1 0-26 0,0-3 0 15,-3-3 0-15,0 0 0 0,3 3 14 0,-2-8-2 16,2 3-1-16,0-3 0 0,3-2 0 0,0 2 0 16,3 0 0-16,3-3 0 0,-3 1-3 0,3-1-8 15,6 6 12-15,-3-6-4 0,6 3-8 0,0 0 0 16,0 0-10-16,6-2 10 0,3 2-23 0,0 0 2 16,3 0 0-16,3 0 0 15,3-3-19-15,0 4-3 0,3-4-1 0,-1 0-532 16,4 3-106-16</inkml:trace>
  <inkml:trace contextRef="#ctx0" brushRef="#br0" timeOffset="34068.71">14650 3069 1825 0,'0'0'80'0,"0"0"18"0,0 0-78 0,0 0-20 15,0 0 0-15,5 5 0 16,1-2 86-16,0 2 14 0,0 3 2 0,-3 0 1 0,6-2-65 0,-3 7-13 15,0 0-2-15,0 3-1 0,0 5-22 0,0 0 0 16,-3 3 0-16,0 5 8 16,0 6-8-16,-3-1-8 0,3 0 8 0,0-2-12 0,-6 2-6 0,3 1-2 15,6-3 0-15,-3-3 0 16,0-3-19-16,3-2-4 0,0 0-1 0,0-3 0 16,3-8 9-16,0-2 2 0,2-6 0 0,1 3 0 0,3-5 17 0,0-6 3 15,0 0 1-15,0-5 0 0,-3-2-4 0,0-3 0 16,-6-6 0-16</inkml:trace>
  <inkml:trace contextRef="#ctx0" brushRef="#br0" timeOffset="34239.35">14545 3418 2444 0,'0'0'108'0,"9"0"23"0,3 0-105 0,3 0-26 0,3 0 0 0,3-5 0 15,3-3 82-15,8-2 11 0,1-9 3 0,9-2 0 32,5 0-155-32,7-6-30 0,2-7-7 0</inkml:trace>
  <inkml:trace contextRef="#ctx0" brushRef="#br0" timeOffset="37146.58">2466 5696 748 0,'0'0'67'0,"0"0"-54"0,-6 6-13 0,6-6 0 15,0 0 171-15,0 0 31 0,-5 8 6 0,5-8 2 16,0 0-125-16,0 5-25 0,3 3-4 0,-3-3-2 15,0-5-39-15,2 8-15 0,-2-3 11 0,6 3-11 16,-6-8 8-16,0 8-8 0,3 0 0 0,0-2 0 16,3 2 0-16,-3-3 0 0,3 0 0 0,3 0 0 0,-6 1 0 15,6-1 0-15,0-2 0 0,3-1 0 0,6 4 11 0,-6-6 2 16,3 0 1-16,-1-3 0 0,10 0 13 0,-3-2 2 16,6 0 1-16,0-1 0 0,0 1 2 0,2 0 0 15,-2 0 0-15,-3-3 0 0,3 5-8 0,-4 0 0 16,4-2-1-16,-9 2 0 0,3-2-7 0,0 5 0 15,-3-3-1-15,0 3 0 0,-1 0-15 0,-2 0 8 16,0 3-8-16,-3 0 0 0,3-1 0 0,-6 1 0 16,-3 0 0-16,0-1-10 15,0 4-14-15,-6-6-4 0,0 0 0 0,0 0 0 16,0 8-129-16,0-3-27 0</inkml:trace>
  <inkml:trace contextRef="#ctx0" brushRef="#br0" timeOffset="40718.58">2550 4596 864 0,'0'0'38'0,"0"0"8"0,0 0-37 0,0 0-9 16,0 0 0-16,0 0 0 0,0 0 81 0,9 0 15 15,0 0 2-15,-3 0 1 0,-3-3-39 16,6 3-8-16,2 0-2 0,-2 0 0 15,-3-2-35-15,0 2-7 0,0 0-8 0,3 2 11 0,6-2 1 16,0 0 0-16,-3 3 0 0,3-3 0 0,-3-3-4 0,5 1-8 16,-5 2 12-16,3 0-4 0,3 0-8 0,0-3 12 15,0-2-12-15,3-1 12 16,-6 4-12-16,2-4 0 0,1 1 0 0,0-3 8 0,0 0-8 0,0 0 12 16,3 0-12-16,-3 0 12 0,-4 3 4 0,4-3 0 15,-6 0 1-15,3 3 0 0,3-3 1 0,0 3 0 16,-3-1 0-16,-6 1 0 0,3 0-2 0,-4 2 0 15,4 3 0-15,-3-2 0 0,-3 2 2 0,3 0 0 16,-9 0 0-16,0 0 0 0,6 2-26 0,-6-2-6 0,9 3-1 0,-9-3 0 16,0 0 25-16,0 0 5 0,6 5 1 0,-6-5 0 15,0 0-16-15,0 0-16 0,6 5 3 0,-6-5 1 16,9 6 12-16,-9-6 0 0,3 5 0 0,-3-5 10 16,0 0-10-16,0 0 0 0,6 8 9 0,-6-8-9 15,6 5 8-15,-6-5-8 0,3 6 10 0,0 1-10 16,0 1 9-16,0 3-9 0,-3 0 8 0,3-1-8 15,-3-2 0-15,0 0 0 0,-3 0 0 0,6 3 0 16,-3 2 0-16,0-3 8 0,0 4-8 0,0-1 0 16,0 0 0-16,0 3 0 0,3-3 0 15,0 3 0-15,0 0 0 0,0-3 0 0,0 0 0 0,-1 3 0 16,4 0 0-16,0 0 0 0,0 0 0 0,0 2 0 16,0 1 0-16,3-1 0 0,0 1 0 0,-3-1 0 15,3 1 0-15,-3-1 0 0,3 1 0 0,-3 0 0 16,3 2 0-16,-3 0 0 0,0-3 0 0,0 1 0 15,-3-1 0-15,3 6 0 0,-3-3 0 0,0 1 0 0,-3-1 0 0,0-3 0 16,0 3 0-16,0-2 0 0,0-1 0 0,-3 1 0 16,3 0 0-16,-3-1 0 0,0 1 0 0,0-4 0 15,3 4 0-15,-3-1 0 0,0-2 0 0,0 0 0 16,3 3 0-16,-3-3 0 0,3-1 0 0,0 1 0 16,-3 0 8-16,3 0-8 0,0 5 0 0,3-2 0 15,-6-1 8-15,3 1-8 0,0-3 0 0,0 0 10 16,-3-1-10-16,3 1 10 0,0 0-10 0,-3 0 8 15,3 3-8-15,-3-4 8 0,3 1-8 0,-6-2 0 16,6-1 0-16,-3-3 0 0,0 4 0 0,0-6 0 16,3 2 9-16,-3-2-9 0,0 0 8 0,0-3-8 0,0 1 8 0,0-1-8 15,-3 0 0-15,3-2 0 0,-3-1 0 16,6-2 8-16,0 0-8 0,0 0 8 0,0 0-8 16,0 0 8-16,0 0-8 0,-3 0 0 15,-3 3 0-15,6-3 8 0,0 0-8 0,0 0 0 0,-6 0 8 0,0-3-8 16,3 3 8-16,-3-2-8 0,3-1 10 0,-3 1-10 15,0-1 8-15,1 0-8 0,-1-2 0 0,0 2 0 16,0-2 8-16,-3 0-8 0,0-1 0 0,3 1 0 16,-6 0 0-16,0-3 8 0,3 3-8 0,-3-3 0 15,0 2 0-15,-3-2 0 0,-2 3 0 0,-1 0 0 16,3 0 0-16,0-1 0 0,-6 4 0 0,3-1 0 16,-3 0 0-16,4 3 0 0,-4 0 0 0,-3 3 0 15,3 0 0-15,-3 2 0 0,-3 0 8 0,4 1-8 0,-7-1 9 16,0 0-1-16,-3 0 0 0,7 3 0 15,-1 0 1-15,3-2 0 0,-3 2 0 0,3-3 0 0,4 3 0 0,-4-6 0 16,3 1 0-16,3 2 0 0,0 1 0 0,0-1 0 16,3 0 0-16,-2 0 0 0,2 1-9 0,3-4 0 15,0 4 9-15,-3-6-9 0,3 2 0 0,3-2 0 16,0 3 0-16,0 0 8 16,0-3-8-16,0 0 0 0,1 0 0 0,2-3 8 0,0 3-8 0,-3 0 0 15,6-3 0-15,3 3 8 0,-6 0-8 0,3-2 0 16,0-1 8-16,-3 0-8 0,6 3 0 0,0 0 0 15,-6-2 0-15,3-1 0 0,-3 0 0 0,6 3 0 16,0 0 0-16,-3-5 0 0,3 5 0 0,0-2 0 0,-3-6 0 0,3 2 0 16,0-2 0-16,0 0 8 0,3 1-8 0,-3-4 0 15,3 0 0-15,0-2 9 0,0 0-9 0,0-3 0 16,0-3 8-16,0 1-8 0,-3-1 0 0,6-2 0 16,-6-3 0-16,3 1 0 0,0-1 8 0,0 0-8 15,-3-2 0-15,3-1 0 0,-6 1 8 0,3-3-8 16,0-1 0-16,0 1 0 0,0 0 0 0,-3 0 0 15,3 0 11-15,-6 0-11 0,6 0 10 0,0 0-10 16,-6 0 11-16,6 2-11 0,-6-2 12 0,6 5-12 16,-3-2 14-16,3 5-4 0,-3-3-1 15,0 3 0-15,3-1 1 0,0 1 0 0,-3 0 0 0,3 3 0 16,0-1-10-16,0 3 0 0,0-5 0 0,0 8 0 16,-3-3 0-16,3 0 0 0,0 0 0 0,0 0 0 15,0 3 0-15,0 0 0 0,0-3 0 0,0 5 0 16,0-2-9-16,0 3 9 0,0-4-12 0,3 4 12 15,0-1-9-15,0 3 9 0,0 0 0 0,0 0-9 0,0 6 9 0,-3 2 0 16,3-6-9-16,-3 6 9 0,6-5 0 0,-6 5 0 16,0 0-9-16,0 0 9 0,6-2 0 0,0-4 0 15,3 4 0-15,-6-1 0 0,-3 3 0 0,9 0 0 16,-3 0 0-16,-1 0 0 0,1 0 0 0,3-3 0 16,-9 3 0-16,6 0 0 0,0 0 0 0,0 3 0 15,0-3 0-15,-6 0 0 0,0 0 0 0,6 5 0 16,0-5 0-16,0 3 0 0,-6-3-8 0,9 3 8 15,3 2 0-15,-9-3 0 0,6-2 0 0,0 0 0 16,0-2 0-16,3 2 0 0,-1-3 0 0,4 3 0 16,3 3 0-16,0-3 0 0,0 0 0 0,0 0-8 0,0 0 8 0,5 0 0 15,-2 2 0-15,3 1 0 0,3 0 0 16,3-1 0-16,-7 1 0 0,4 0 0 16,-3-1 0-16,0 1 0 0,0-3 0 0,-1 0 0 15,4 0 0-15,-9-3 0 16,3 3-22-16,3-2-4 0,-3-1-1 0,-1-2 0 15,1-1-132-15,-3-1-26 0</inkml:trace>
  <inkml:trace contextRef="#ctx0" brushRef="#br0" timeOffset="42588.28">2398 5810 518 0,'0'0'46'0,"0"0"-37"15,6 0-9-15,6 0 0 0,-6 3 175 0,3-3 33 16,0 0 6-16,0 3 2 0,8 2-120 0,-8-3-24 15,3 1-5-15,0 0-1 0,6 2-30 0,-9-2-7 16,6-1-1-16,0 1 0 0,0 5-15 0,2-3-3 16,1-2-1-16,3 2 0 15,0-5-9-15,0 3 0 0,-3-3 0 0,3 2 0 0,-1-2 0 0,1 3 8 16,0-3-8-16,-3 3 0 0,3-3 0 0,0 0 0 16,-4 0 0-16,1-3 0 0,0-2 8 0,0 0-8 0,3-1 8 0,-6 1-8 15,3-3 8-15,-1 3-8 0,-2-1 0 16,0 1 8-16,-3-3-23 0,3 3-5 0,-3 2 0 0,0 1-716 15</inkml:trace>
  <inkml:trace contextRef="#ctx0" brushRef="#br0" timeOffset="43658.8">2586 5813 1522 0,'0'0'33'0,"0"0"7"0,0 0 2 0,5 3 2 0,4-1-36 0,0 1-8 15,3-1 0-15,0-2 0 0,3 3 34 0,6 0 5 16,-3 2 1-16,0-2 0 16,2-1-28-16,-2 1-12 0,3 0 10 0,0 2-10 0,0-5 0 0,0 5 0 15,-1-2 0-15,4 0 0 16,-3-6-22-16,3 3-10 0,0-3-3 0,3 3-443 16,-1-2-89-16</inkml:trace>
  <inkml:trace contextRef="#ctx0" brushRef="#br0" timeOffset="45898.04">6172 5974 1490 0,'0'0'66'0,"0"3"14"0,-3 0-64 0,3-3-16 15,0 0 0-15,-3 5 0 0,0-2 80 0,3-3 14 16,0 0 2-16,0 0 1 0,0 0-62 0,0 0-13 15,0 0-2-15,0 0-1 0,0 0-19 0,6 2 0 16,-6-2 0-16,9 3 0 0,0-3 0 0,3-3-12 0,-3 1 0 0,3 2 0 16,0-3 12-16,-3 0 0 15,0 3 0-15,0-2 0 0,0 2 0 0,-1 0 0 16,1 0 0-16,3 0 0 0,0 2 0 0,0 4 0 0,0-4 8 0,3 1-8 16,0 2 8-16,3-2-8 0,-3 2 0 0,2 0 0 15,1 1 0-15,-3-1 0 0,0-2 0 0,6 2 0 16,-3-2 11-16,0-3-11 0,-1 2 10 0,4 1-10 15,0-6 16-15,3 1-4 0,-3 2 0 0,0-3 0 16,2 0 13-16,-2 1 3 0,3-1 0 0,0 3 0 16,3 0-11-16,-7-3-1 0,4 3-1 0,-3 0 0 15,6 0 0-15,-6 0 0 0,0 0 0 0,-1 3 0 16,1 0-5-16,0-3-1 0,-6 5 0 0,3-2 0 16,-3 2-9-16,3 0 0 0,-1-2 9 0,-5 2-9 15,-3 0 0-15,0 1 8 0,3-1-8 0,0 0 0 16,-6-2 0-16,-6-3 8 0,6 5-8 0,6-2 0 0,-6-1 0 0,-6-2 0 15,0 0 0-15,0 0 0 0,9 0 9 16,-9 0 1-16,0 0 0 0,0 0 0 16,0 0-25-16,0 0-5 0,-6 0 0 0,0 0-1 15,0 0-25-15,6 0-5 0,0 0-1 0,-9 0-864 16</inkml:trace>
  <inkml:trace contextRef="#ctx0" brushRef="#br0" timeOffset="48579.02">18102 7771 864 0,'0'0'76'0,"0"0"-60"15,0-5-16-15,0 5 0 0,0 0 120 0,3-8 20 16,0 2 5-16,-3 6 1 0,0 0-36 0,0 0-7 16,0 0-2-16,0 0 0 0,0 0-22 0,0 0-5 15,0 0-1-15,0 8 0 0,3 0-2 0,-3 3-1 16,0-1 0-16,0 4 0 0,0-1-28 0,0 0-6 15,-3 3 0-15,0 2-1 0,-3 4-19 0,6-1-4 16,0 3-1-16,-3 2 0 0,-3 0-11 16,3 6 0-16,-3 3 0 0,1 2 8 0,-1 0-8 0,0 0 0 15,-3 0 0-15,3 0 0 0,-6-3 11 0,0 1 0 16,0-4 0-16,3 1 0 0,0 0-11 0,0-6 0 16,3-2 0-16,0 0 0 0,0-6 0 0,3-2 0 15,-3-5 8-15,3-3-8 0,3 0 11 0,0-8-3 16,0 0-8-16,0 0 12 0,0-8-12 0,3 0 0 0,3-5 0 15,-3-3 0-15,3 0-11 0,-3-3-1 0,6-2-1 16,0 0 0-16,-3-3 3 0,3 3 1 0,0 0 0 0,0 0 0 16,0 0 9-16,0-1 0 0,-3 4 0 0,3-3 0 15,3 0 14-15,-1 2-2 0,1 6 0 0,0 2 0 16,-3-5 0-16,3 1-1 0,-3 1 0 0,6 4 0 16,-3-1 1-16,3 1 0 0,-3 2 0 0,3 2 0 15,-4 1-4-15,1 2 0 0,-3-2 0 0,3 5 0 16,-3 3-8-16,0-1 0 0,0 4 0 0,-3 2 8 15,0 5-8-15,-3 0 0 0,0 3 0 0,0 0 0 16,0 5 0-16,-3 3 10 0,0-3-10 0,-3 5 10 16,3 1 4-16,-6-1 1 0,3 1 0 0,0-1 0 15,3 1-3-15,-6-1-1 0,6 1 0 0,-3-1 0 16,3 1-3-16,0-1 0 0,0-5 0 0,0 3 0 0,3-3-8 0,0 0 0 16,0-2 0-16,3-6 0 15,-3 0 0-15,6-7 0 0,0-4 0 0,3-2 0 16,-1-8-41-16,4 0-14 0,6-8-2 0,3-5-722 15,0-5-144-15</inkml:trace>
  <inkml:trace contextRef="#ctx0" brushRef="#br0" timeOffset="50917.27">18302 7855 1821 0,'0'-7'80'0,"0"7"18"0,0-6-78 0,0 1-20 0,3-3 0 0,0 0 0 16,0-2 110-16,0-1 18 0,3-2 4 15,-3-3 1-15,0 3-65 0,0-3-14 0,3 2-2 0,-4 1-1 16,4-5-31-16,0 2-5 0,-3-3-2 0,0 1 0 16,3-1-2-16,-3 3-1 0,0-2 0 0,0-1 0 0,-3 4-10 15,3-1 0-15,-3 0 0 0,0 0 0 16,0 0 0-16,-3 0 0 0,3 3 0 0,-3 2 0 16,0 1-13-16,0 2 5 0,-3 0 8 0,0 3-13 15,0 5-9-15,0 0-2 0,-2 0 0 0,-1 5 0 16,0 0 13-16,-3 3 3 0,3 3 0 0,0 2 0 15,-3 3-4-15,3 2 0 0,3 3 0 0,0 1 0 0,3 1 12 0,0 4 14 16,3 2-3-16,0 0-1 0,3 0-10 0,3 0 0 16,0-2 0-16,3-1 0 0,3 3 0 0,0-2 0 15,0-6 0-15,3-3 0 0,0 1 0 0,2 0-14 16,1-9 5-16,0 3 1 16,0-2-177-16,0-6-35 0</inkml:trace>
  <inkml:trace contextRef="#ctx0" brushRef="#br0" timeOffset="51361.98">18635 8422 1681 0,'0'0'74'0,"0"0"16"0,0 0-72 0,-6 5-18 16,0 0 0-16,6-5 0 16,-6 6 92-16,0 2 14 0,0-1 3 0,0 1 1 0,0 0-75 0,3 3-15 15,-5-1-4-15,2 4 0 0,6-1-8 0,-3 3-8 16,0 2 12-16,0 1-12 0,0-1 11 0,3 4-11 16,0 1 10-16,0-1-10 15,0 1 9-15,0 1-9 0,3 0 8 0,0-3-8 0,0-2 0 0,6-1 8 16,-3-5-8-16,2 3 0 0,1-2 0 0,0-4 0 15,3-2-14-15,-3 0 5 16,0-5-37-16,3-3-7 0,-3-3-2 0,3-5-554 16,0-3-111-16</inkml:trace>
  <inkml:trace contextRef="#ctx0" brushRef="#br0" timeOffset="51550.8">18364 8758 921 0,'-18'16'82'0,"12"-11"-66"0,-2 3-16 0,5-3 0 16,3-5 223-16,0 0 41 0,0 0 8 0,0 0 1 15,0 0-185-15,14-3-38 0,1-2-7 0,6-5-2 16,6-4-41-16,3 1 0 0,5-8-11 0,-2 2 3 31,0-2-132-31,3 0-27 0</inkml:trace>
  <inkml:trace contextRef="#ctx0" brushRef="#br0" timeOffset="52980">18162 10192 1324 0,'0'0'118'0,"-3"2"-94"16,0-2-24-16,3 0 0 16,0 0 212-16,0 0 37 0,0 0 8 0,-3 0 2 0,0-2-156 0,3-1-31 15,-3-2-7-15,3-3-1 0,0-3-46 0,0 1-10 16,-3-6-8-16,3-3 12 16,-3 1-3-16,0-3 0 0,0-3 0 0,-3-3 0 0,6 1 4 0,-3-6 1 15,0-2 0-15,0 2 0 0,0-2 1 0,0-3 0 16,0-6 0-16,3 1 0 0,0 0-15 0,0-1 0 15,3-2 8-15,0 0-8 0,-3-2 16 0,0 2 0 16,3 0 0-16,-3 2 0 0,3 1-16 0,0 2 0 16,-3 3 8-16,0 6-8 0,0-1 0 0,0 3 0 0,0 8 0 0,3-1 0 15,-6 4 0-15,3 5 0 0,-3 2 0 16,3 3 0-16,0 8 0 0,0 0 0 0,0 0 0 0,0 0 0 16,0 0-8-16,0 0 8 15,0 0 0-15,3 8 0 0,0 0-12 0,0 0 4 16,3 0 8-16,-3 0-13 15,-3-8-27-15,3 5-6 0,3 0-1 0,0 3 0 16,-3-2-89-16,0 2-17 0,3-1-4 0,-6-7-491 0,0 0-97 0</inkml:trace>
  <inkml:trace contextRef="#ctx0" brushRef="#br0" timeOffset="53311.88">17882 9313 1497 0,'-9'6'133'0,"0"-1"-106"15,0-2-27-15,0 2 0 16,0-2 129-16,3-1 21 0,6-2 4 0,0 0 1 0,0 0-114 0,0 0-22 16,0 0-5-16,0 0-1 0,3-5-13 0,3 0-10 15,0-3 2-15,3 2 0 0,0-2 8 0,0 0 0 16,3-2-9-16,-3 2 9 0,3-3 0 0,0 1 0 16,3-1 8-16,-3-2-8 0,-1 0 18 0,4 0-2 15,-3-1 0-15,3 1 0 0,-3 2-2 0,0-2-1 16,3 0 0-16,-6 0 0 0,3 5 4 0,-3-3 1 15,3 3 0-15,-4 6 0 0,-2-4-18 0,-3 4 0 16,-3 2 8-16,0 0-8 0,6 2 10 0,-3 6-2 16,0 0 0-16,-3 3 0 0,0-1 6 15,0 4 1-15,0 4 0 0,3 1 0 0,-3-1 0 0,3 1 0 16,0-1 0-16,0 1 0 0,3-1-15 0,-3 1 8 16,6-6-8-16,-3 0 0 0,3-2 0 0,0-1-12 15,6-2 1-15,-3 0-1047 0</inkml:trace>
  <inkml:trace contextRef="#ctx0" brushRef="#br0" timeOffset="54870.12">18061 10525 1936 0,'0'0'86'0,"-6"3"18"0,6-3-84 0,-3 5-20 0,3-5 0 0,-3 8 0 15,0-3 87-15,0 3 13 0,0 3 2 0,3-3 1 16,-3 5-65-16,3 3-13 0,0 0-2 0,-3 5-1 15,3 0 0-15,0 6 0 0,0 2 0 0,3 5 0 16,-3-2 2-16,0 5 1 0,0-3 0 0,3 3 0 0,-3 0-2 16,3-2-1-16,0-4 0 0,-3-1 0 15,3-4-2-15,0-2 0 0,0-3 0 0,0-5 0 16,-3-3-37 0,3-2-8-16,-3-3-2 0,0-8 0 0,0 0-7 0,0 0-2 0,3-8 0 0,0-6 0 15,0 4-16-15,0-6-3 16,3-3-1-16,-4 1 0 0,4-3 38 0,-3 2 7 0,0-2 2 0,0-3 0 15,0 3 9-15,3 3 0 0,-3-1 0 0,0 3 0 0,3 3 0 16,-3 0 0-16,6 5 0 0,0-3 0 16,-3 6 12-16,6-3-3 0,-3 3 0 0,3-1 0 15,-3 4 6-15,3-1 1 0,-3 0 0 0,2 3 0 0,4 3-7 0,-3 2-1 16,0-2 0-16,-3 2 0 0,3 3-8 0,0 0 0 16,-3 3 0-16,0 5 0 0,0 0 0 0,0 2 0 15,-3 3-10-15,2 0 10 0,-2 3-12 0,-3 0 12 16,3 0-13-16,-3 0 5 0,0-1 8 0,-3 1 0 0,3-3 0 15,0 1 0-15,0-7 0 0,-3-1 0 0,3-6 0 0,0 0 0 32,-3-8-38-32,0 0-6 0,6-8 0 0,0-3-947 0</inkml:trace>
  <inkml:trace contextRef="#ctx0" brushRef="#br0" timeOffset="55399.98">18251 10610 172 0,'0'0'16'0,"0"5"-16"15,0-5 0-15,0 0 0 0,0 0 349 0,0 0 67 16,0 0 14-16,0 0 2 0,0 0-273 0,9-3-55 16,0-2-12-16,-3 0-1 0,0-6-69 0,3 1-14 15,-3-4-8-15,0 1 10 0,0-5-10 0,0 2 10 16,0-3-10-16,0-2 10 0,-3 3-10 0,0-4 8 15,0 4-8-15,-1-1 8 0,-2 1-8 0,0-1 12 0,0 4-12 0,0 1 12 16,0-2-12-16,-2 3 12 16,2 0-12-16,-3 2 12 0,3 1-2 0,-3-1 0 15,-3 1 0-15,3 2 0 0,0 0 6 0,0 2 0 16,0 1 1-16,-3 3 0 16,0-1-37-16,0 6-8 0,0 2-2 0,-3 0 0 0,3 3 16 0,0 0 3 0,0 3 1 0,3 4 0 15,-3 1 18-15,3 0 4 0,0 3 1 0,3-1 0 16,3 1-4-16,3-3-1 0,-3-1 0 0,3 4 0 15,3-6 9-15,3 0 2 0,-3 1 0 0,0-6 0 16,3 2-19-16,0-2-14 0,-1-3 2 0,1-2 1 16,0 0 2-16,0-3 0 0,3-3 0 0,-3 0 0 15,0-2-79-15,0-3-16 0,0 0-4 16,0-5 0-16</inkml:trace>
  <inkml:trace contextRef="#ctx0" brushRef="#br0" timeOffset="55588.54">18421 10448 1612 0,'-3'8'144'0,"0"-2"-116"16,0-1-28-16,3-5 0 0,0 0 134 0,0 0 21 16,0 0 4-16,0 0 1 0,0 0-148 0,3-8-28 15,0 3-7-15,3-3-1 16,0-3-76-16,3 3-16 0,3-2-4 0,-1 2 0 15,1-3 26-15,3 3 5 0,3-2 1 0,0-1-355 0,-6 0-70 0</inkml:trace>
  <inkml:trace contextRef="#ctx0" brushRef="#br0" timeOffset="55837.47">18680 10009 2286 0,'-15'13'50'0,"9"-5"10"0,0 0 3 15,0 6 1-15,0-4-51 0,0 1-13 0,6-1 0 0,-3 4 0 16,3 1 44-16,3 1 5 0,0 0 2 0,3 5 0 16,-3-2-41-16,3 5-10 0,-3 2 0 0,0 1 0 15,3 2 0-15,0 0 10 0,-3 0-10 0,0 0 10 16,3 0-77-16,0 0-15 0,0-2-3 0,3-4-935 15</inkml:trace>
  <inkml:trace contextRef="#ctx0" brushRef="#br0" timeOffset="56265.48">18671 11023 1929 0,'0'0'42'0,"-6"7"9"0,0-1 1 0,0-1 4 0,6-5-45 0,-6 5-11 0,-3 3 0 0,6-2 0 0,-3-1 20 0,3 0 3 16,-3 3 0-16,0 0 0 15,0 0-23-15,0 3 0 0,3 2 0 0,-3 3 0 16,3 2 11-16,1 1-3 0,-1 2 0 0,0 0 0 0,3 0 42 0,0 3 8 15,0 0 2-15,3-3 0 0,0 0-39 0,5 0-7 16,1-5-2-16,-3 0 0 0,3-3-12 0,0-2 0 16,0-6-12-16,3-2 12 15,3-3-51-15,-3-5-3 0,0-1-1 0,3-4-587 16,-3-1-118-16</inkml:trace>
  <inkml:trace contextRef="#ctx0" brushRef="#br0" timeOffset="56447.24">18424 11316 2098 0,'-3'8'46'0,"-3"0"10"0,3-5 1 0,0 2 3 0,3-5-48 0,0 0-12 0,6-5 0 0,9-1 0 16,0-4 15-16,5-3 1 0,1-6 0 0,9-5 0 31,6-2-36-31,0 2-6 0,-1-5-2 0,4 0-594 0,0 0-119 0</inkml:trace>
  <inkml:trace contextRef="#ctx0" brushRef="#br0" timeOffset="57719.39">16486 7808 1382 0,'0'0'61'0,"0"0"13"15,0 0-59-15,0 0-15 0,0 0 0 0,0 0 0 0,0 0 188 0,0 0 36 16,0 0 6-16,6 5 2 0,-6-5-153 0,3 5-31 16,-3-5-5-16,6 8-2 0,-3-2-30 0,0 2-11 15,0 0 0-15,0 2 9 0,-3 3-9 16,3 3 0-16,0 0 0 0,0 5 0 0,0 0 0 0,0 3 0 16,0 3 0-16,0 2 0 0,0 5 0 0,-3-2 0 15,3 2 0-15,0 3 0 0,0 0 0 0,0-2 0 16,-3-1 9-16,0-2-9 0,3-3 0 15,0 0 8-15,-3-2-8 0,0-6 0 0,0-3 0 0,0-2 0 16,0 0 0-16,-3-3 8 0,3-5 12 0,0 3 4 16,3-6 0-16,-3-5 0 0,0 0-24 0,0 0 0 15,2-8 0-15,1 0 0 0,0-2 9 0,0-4-9 16,0-1 12-16,0-4-12 0,3 1 0 0,-3-4 0 0,-3 4 0 16,0-6 0-16,6 3 0 0,-3-3-12 0,0 3 3 0,0 0 1 15,0 0 8-15,6 2-10 0,-3 6 10 0,0-3-10 16,-3 0 10-16,6 3 12 0,3 0-2 0,0-1-1 15,-6 4-22-15,6 2-5 0,-1 0-1 0,1 3 0 16,0-1 19-16,-3 4-10 0,0-1 10 0,0 6-8 16,6-1 8-16,-6 6-8 0,0 0 8 0,3 3-8 15,0 2 8-15,0 6-13 0,-6-1 5 0,-4 3 8 16,7-2 0-16,0 7 0 0,0-2 0 0,-6 0 0 16,3 0 15-16,-3-1 1 0,3-1 0 0,0 1 0 15,-3-1-3-15,3-1 0 0,6-5 0 0,0 0 0 16,-6-3-13-16,3 0 9 0,3-8-9 0,-3 3 8 15,2-8-24-15,4 0-6 0,-6-2-1 0,6-6-701 16,3-3-141-16</inkml:trace>
  <inkml:trace contextRef="#ctx0" brushRef="#br0" timeOffset="58684.5">16799 7882 2026 0,'-9'0'44'0,"3"3"10"0,6-3 2 0,0 0 1 0,0 0-45 0,0 0-12 0,6-3 0 0,0 0 0 15,3-5 12-15,-3 0 1 0,2-5 0 0,1 0 0 0,3-3-13 0,-3 0 11 16,-3 0-11-16,0-2 10 16,3-1 0-16,0 1 0 0,-6-1 0 0,-3 3 0 15,3-2 26-15,-3-1 4 0,3 1 2 0,-3-1 0 0,-6 3-5 0,3 1-1 16,3-1 0-16,-6 2 0 0,-3-1-4 0,0 1-2 16,3 1 0-16,0 3 0 0,3-1-7 0,-6 3-2 15,-6 3 0-15,4-3 0 0,5 2-5 16,-3 6 0-16,0-2-1 0,0 2 0 0,0 2-15 0,6 4 0 15,-6-1 0-15,0 3 0 0,0 5 0 0,3 0 0 16,3 3-12-16,0 3 12 0,-3 2-13 0,3 3 4 16,9 0 1-16,0 2 0 0,-3 1 0 0,0 2 0 0,3 0 0 0,3 0 0 15,3-5 0-15,-3 2 0 16,0 1 0-16,6-6 0 0,6-3-10 0,-1 1-2 16,-5-6 0-16,3-2 0 15,6-3-36-15,0-3-7 0,-6-5-1 0,2-5-968 16</inkml:trace>
  <inkml:trace contextRef="#ctx0" brushRef="#br0" timeOffset="59106.81">17019 8321 1429 0,'0'0'63'0,"-6"-2"13"0,0 2-60 0,6 0-16 16,0 0 0-16,0 0 0 0,-6 2 98 0,3 3 17 16,3-5 3-16,0 8 1 0,-3 0-52 0,0 3-11 15,3-1-1-15,0 6-1 0,0-2-25 0,0 4-5 16,0 3 0-16,0 0-1 0,3 3 2 0,0 0 1 16,-3 5 0-16,3-2 0 0,3-1-2 0,-3 1-1 0,0-4 0 0,0-1 0 15,3 1-23-15,0-1 8 0,0-4-8 0,3-2 0 31,-9 0-16-31,6-6-8 0,3 1-2 0,-1-3 0 16,-5-3-46-16,-3-5-8 0,9 3-3 0,0-3-526 0,-3-3-106 16</inkml:trace>
  <inkml:trace contextRef="#ctx0" brushRef="#br0" timeOffset="59332.58">16894 8686 748 0,'-18'11'33'0,"12"-8"7"16,6-3-32-16,-6 5-8 0,-3-3 0 0,3 1 0 16,6-3 260-16,0 0 51 0,-6-5 9 0,3 0 3 15,-3-1-286-15,6-4-57 0,9-1-11 0,-3 3-2 16,-3-2-25-16,3 2-5 0,3-3-1 0,3 3 0 0,-3-3 46 0,3 4 9 16,0-4 9-16,0 0-13 0,2 6 29 0,-2-5 7 15,3 2 1-15,0-6 0 16,6 4-79-16,-6-3-15 0,6-17-3 0,6 9-1 0</inkml:trace>
  <inkml:trace contextRef="#ctx0" brushRef="#br0" timeOffset="59485.71">16930 8625 403 0,'0'16'17'0,"-3"-8"5"0,-3-2-22 0,6-6 0 0,0 0 0 0,0 0 0 15,0 0 289-15,0 0 54 16,9-3 10-16,2-2 3 16,1-6-316-16,0 0-64 0,3-4-12 0</inkml:trace>
  <inkml:trace contextRef="#ctx0" brushRef="#br0" timeOffset="59797.28">17352 8300 806 0,'0'0'72'0,"0"8"-58"16,3 0-14-16,-3 2 0 0,-6 1 191 0,6 2 35 16,6 3 7-16,-6 0 2 0,0 0-97 0,0 0-19 15,3 5-4-15,3 0-1 0,0-2-52 0,-3 2-10 16,0 0-3-16,3 0 0 0,3-2-49 0,-3 2 0 16,-3-3-14-16,0 1-644 0,6-6-129 0</inkml:trace>
  <inkml:trace contextRef="#ctx0" brushRef="#br0" timeOffset="60261.82">17078 8578 1652 0,'18'-13'73'0,"-12"7"15"0,0-2-70 0,6 0-18 0,6 0 0 0,-3-2 0 15,-3-3 82-15,0 2 13 16,8 0 2-16,1 1 1 0,0-3-64 0,-6 2-13 0,-3 1-2 0,3 2-1 16,3 0-30-16,-6 2-7 0,-4 1-1 0,1 0-581 15,9-3-117-15</inkml:trace>
  <inkml:trace contextRef="#ctx0" brushRef="#br0" timeOffset="62671">6285 4363 691 0,'-12'0'30'0,"9"0"7"0,-5 0-29 0,-1 0-8 0,-3 0 0 0,3 0 0 16,0 3 209-16,0-1 41 16,0 1 8-16,0 0 2 0,0-1-173 0,0 1-35 15,3 0-6-15,3-1-2 0,-3 1-44 0,3-1 0 0,3-2-10 0,0 0 2 16,0 0 8-16,0 0 0 0,0 0 0 0,9-2 0 16,3 2 12-16,3-5-3 15,0 2 0-15,3-2 0 0,3-3-9 0,-1 0 0 0,4 0 0 0,3 2 0 16,-3-1 12-16,3 1 1 0,2 1 0 0,1 0 0 15,-6-3 15-15,6 0 2 0,3 0 1 0,-4 3 0 16,1-3-6-16,6 2-1 0,2-2 0 0,-2 3 0 16,3 2-12-16,-3-2-4 0,2 0 0 0,-2 0 0 15,0 2-8-15,2-2 0 0,1 2 0 0,-6-2 0 16,0-1 0-16,2 1 0 0,4-3 0 0,-3 3 0 16,-9 2 8-16,2-2-8 0,-5 0 0 0,6-1 8 0,-3 4-8 0,-3-1 0 15,-4-2 0-15,-2-1 0 0,3 4 12 0,-6-1-4 16,-3 1 0-16,0-4 0 0,0 6-8 0,-3 0 0 15,2 0 9-15,-8 0-9 0,-3 0 8 0,9 3-8 16,0-3 10-16,-3 3-10 0,-6-3 8 0,0 0-8 16,9 0 0-16,-3 2 9 0,-3 1-9 0,-3-3 0 15,0 0 9-15,9 5-9 0,-3 0 0 0,0-2 0 16,-6-3 0-16,0 0 0 0,0 0 0 16,0 0 0-16,3 5 0 0,3 1 0 0,-6-6 0 0,3 5-12 15,-3-5 2-15,0 0 0 0,0 0 18 0,0 8 4 16,3-3 1-16,-3-5 0 0,-3 8-13 0,3-8 8 15,3 8-8-15,-3 0 0 0,-3 0 0 0,3-8 0 16,3 8 0-16,0-3 0 0,0 3 0 0,0 0 0 16,0 0 0-16,3 0 0 0,6 0 0 0,-3 0 0 0,-6-3 0 0,5 3 0 15,1 0 20-15,3 3-1 0,-3-4-1 0,-3 4 0 16,0-3-29-16,0 3-5 0,3-1-2 0,-6 1 0 16,0 2 28-16,0 0 6 0,3-2 0 0,6 5 1 15,0 0-17-15,-6 2 0 0,-12-2 8 0,6 5-8 16,0 0-12-16,-3 6-7 0,0 2-1 0,6 0 0 15,3 3 20-15,-3-1 0 0,-9 4-8 0,6-1 8 16,6 1 0-16,-3 2 0 0,-3 0 0 0,-3 0 0 16,0 0 0-16,6 0 0 0,-3 0 0 0,0 3 0 15,0-3 0-15,0 0 0 0,6 0 0 0,-3 0 0 16,-9-3 0-16,3 1 0 0,9-1 0 0,-3 0 0 16,-6 1 0-16,3-1 0 0,0-2 0 0,3 0 0 15,3-3 0-15,-6 0 0 0,-6 0 0 0,6-3 0 16,3-2 0-16,-3-3 8 0,-6 3-8 0,-6-5 0 0,-9 12 32 15,27-15-18-15,-6 0 0 0,-9-3-14 0,6 1 8 16,3-1-8-16,-3 0 0 0,-6-2 0 0,6 2 0 16,3-3 0-16,0 4 0 0,-3-1 0 0,0 0 0 15,0 0 0-15,3-2 0 0,3 0 0 0,-3 2-13 16,-6 0 1-16,3-2 0 0,6 2 12 0,0-3 0 16,-9 1 0-16,3 0 0 0,3 2 0 0,0-3 16 15,-3 1-3-15,-3-3-1 0,0-3-12 0,0 1-12 16,6-6 3-16,-6 2 0 0,-3 1 19 0,3-3 4 15,4 2 1-15,-4-4 0 0,0 2 9 0,0-3 1 0,3 1 1 0,3 2 0 16,0 0-9-16,-6-6-1 0,-6 4-1 16,3-1 0-16,0 0-15 0,3 3 0 15,-9 0 0-15,0 0 0 0,3 0 0 0,-3 3 0 0,-5 0 0 0,-1-1 0 16,-3 1 0-16,-3 0 0 0,3-1 0 16,-2 1 0-16,-7 2 0 0,3-2 0 0,3-1 0 0,-2 1 0 15,-4 0 0-15,0 2 0 16,-3-2 0-16,4-1 0 0,-1-2 0 0,-3 0 0 0,0 0 0 0,-2 0 0 15,-1 3 0-15,-3-3 0 0,4 3 0 0,-1-1 0 16,0 3 0-16,1-2 0 0,5 0 0 0,0-1 0 16,0 4 0-16,4-4 0 0,-1 1 0 0,3-3 0 15,3 0 0-15,3 3 0 0,-2-3 0 0,2 0 0 16,3 0 14-16,6-3 0 0,-6 3 0 0,6-5 0 16,3 2-14-16,0-2-13 0,0-1 2 0,3 1 1 0,-3-3 18 15,7 3 4-15,-4-3 1 0,0 0 0 0,3 0-22 16,0-2-5-16,3 2-1 0,3 0 0 0,-3 0 15 0,0 2-11 15,0-1 11-15,0-1-10 0,0 2 2 0,3-2 0 16,-3 3 0-16,0-3 0 0,0 8 8 0,0-5 0 16,0 0 0-16,0 5 0 0,0-8 0 0,0 8 0 15,0 0 0-15,3-6 0 0,0-2 0 0,-3 0 0 16,3 3 0-16,0-3 0 0,-3 0 0 0,0 0 0 16,0 0 0-16,0 0 0 0,2-2 0 15,1-1 0-15,-6 1 0 0,3-1 0 0,0-2 0 0,0 0 0 16,-5-1 0-16,2-1 0 0,3-1 8 0,0-5-8 15,0-1 8-15,0 1-8 0,-6-3 8 0,3-2-8 16,0-6 10-16,-3-2-10 0,0 2 0 0,3-5 8 16,0 0-8-16,0 0 0 0,-6-3 16 0,6 3 0 0,0-3 0 0,3 3 0 15,-3 3-16-15,0 0-12 0,3-1 3 0,-3 4 0 16,3-4 17-16,-3 1 4 0,0 2 1 0,3 0 0 16,0 0 1-16,0 3 0 0,-6 0 0 0,6-2 0 15,-3 4-3-15,0-5-1 0,-3 3 0 0,3 0 0 16,-3-3-10-16,3 3 0 0,-3 0 0 0,0 3 8 15,0-1-8-15,-2 1 0 0,5 2 0 0,-3 3 0 16,3 0 0-16,0 2 0 0,-3 1-11 0,3 2 11 16,3 0-17-16,-3 5 1 0,3 1 1 0,3 2 0 15,-3-3-12 1,3 3-2-16,-3 6-1 0,0 2 0 0,9-3-12 16,-3 3-2-16,0 0-1 0,2 5 0 15,-2-2-147-15,3 2-30 0</inkml:trace>
  <inkml:trace contextRef="#ctx0" brushRef="#br0" timeOffset="63724.99">4964 5630 921 0,'0'0'82'0,"0"0"-66"16,6 0-16-16,0-2 0 0,0 2 150 0,0-3 26 16,0 3 6-16,2 0 1 0,-2 0-103 0,3 0-21 15,0 3-4-15,0-3-1 0,0 2-32 0,3 1-6 0,-3 2-2 16,3-2 0-16,0 0-4 0,3-1-1 16,-3 4 0-16,5-1 0 0,1 3 3 0,0 0 0 15,3 0 0-15,0-3 0 0,6 3-2 0,-4 0 0 16,-2 0 0-16,6 0 0 0,0-3-10 0,0 3 8 0,-1-3-8 15,4 0 8 1,0 1-30-16,-3-1-6 0,3-2-2 0,-4-3-807 0</inkml:trace>
  <inkml:trace contextRef="#ctx0" brushRef="#br0" timeOffset="64599.62">4008 5617 345 0,'0'0'31'0,"0"0"-31"0,0 0 0 0,0 0 0 16,-6-3 0-16,6 3-15 15,-6 0 2-15,6 0 0 0,-6-2 13 0,6 2 16 0,-6-3-3 0,6 3-1 16,0 0 32-16,0 0 7 0,0 0 1 0,0 0 0 15,-5 0 32-15,5 0 6 0,0 0 2 0,0 0 0 16,0 0-16-16,-6 3-4 0,6-3 0 0,0 0 0 16,0 0-14-16,0 0-3 0,0 0-1 0,3 5 0 15,-3-5-19-15,3 8-4 0,2 0-1 0,7 0 0 16,3 0 7-16,0 0 2 0,6 0 0 0,0 0 0 16,3 0-17-16,5-3-3 0,-2 0-1 0,6 0 0 15,0 1-9-15,-1-1-1 0,10 0-8 0,-3-2 12 16,2 0-12-16,4-3 0 0,3 0 8 0,-1 0-8 15,-2-3-27 1,0 0-8-16,-1 1-1 0,-2-1-665 0</inkml:trace>
  <inkml:trace contextRef="#ctx0" brushRef="#br0" timeOffset="66789.33">8107 4837 1551 0,'0'0'68'0,"0"0"16"0,0 0-68 0,0 0-16 16,0 0 0-16,-6 2 0 0,-3 1 84 0,9-3 12 15,3 5 4-15,-6 0 0 0,-6 6-55 0,3 0-10 16,0 5-3-16,3-1 0 0,3 4-32 0,-3-1 0 15,-3 6 0-15,3 5 0 0,3 0 0 0,-6 6-9 0,-5-1 9 0,2 3-12 16,9-2 12-16,-6-4 11 0,-3 1-3 0,0-5 0 31,6 2-36-31,0-5-8 0,0-3-2 0,0-5 0 16,-3-1-13-16,3 1-2 0,6-5-1 0,0-3 0 16,-3-8-89-16,0 0-17 0,0 0-4 0,9-8-1 0</inkml:trace>
  <inkml:trace contextRef="#ctx0" brushRef="#br0" timeOffset="66992.47">7762 5278 1324 0,'12'-2'118'0,"-3"2"-94"16,-6-3-24-16,3 1 0 15,5-1 138-15,1 0 23 0,3-2 5 0,-3 0 1 16,0-1-87-16,6 1-18 0,3-3-3 0,0 3-1 0,-1-6-43 0,4-2-15 15,9 0 9-15,0 0-9 16,-7-1-31-16,7-2-11 0,-3 3-2 0,3-3-566 16,-1-2-113-16</inkml:trace>
  <inkml:trace contextRef="#ctx0" brushRef="#br0" timeOffset="67451.88">8530 4654 1036 0,'0'0'92'0,"0"0"-73"15,0 0-19-15,0 0 0 0,0 8 222 0,0-3 41 0,-3 3 8 0,3 3 1 16,3-1-199-16,-3 4-40 0,0-1-8 0,0 5-1 16,0-2-24-16,0 5 9 0,0 1-9 0,0 4 0 15,0 0 0-15,-3 6 0 0,3 0 0 0,-3 2 0 16,0 3-11-16,0-2 11 0,-3 2-12 0,3-3 12 15,-3 6-12-15,3-8 12 0,0-1-12 0,0-4 12 16,-3-6-28-16,3 0 2 0,0-5 0 0,0 0 0 16,0-5 34-16,0-4 6 0,3-1 2 0,0-6 0 15,0 0-16-15,0 0-18 0,-6-3 4 0,3-5 1 16,3-2-9-16,0-6-2 0,0 0 0 0,0-5 0 16,6-3-47-16,-3 0-9 0,3-5-3 0,3 3 0 15,3 2 10-15,0-3 1 0,0 6 1 0,0 3 0 0,3 2 51 16,-1 2 9-16,1 1 3 0,3 3 0 15,3 4 36-15,0 6 7 0,0-2 1 0,0 4 1 0,-1 9-5 0,1-3-2 16,0 0 0-16,-3 2 0 16,0 4-6-16,0 1 0 0,-4-1-1 0,1 2 0 15,-3 2-3-15,0 1 0 0,-3-1 0 0,0 1 0 16,-3-1 0-16,-6 1-1 0,0-1 0 0,0 1 0 0,-6-1 6 0,-3 1 2 16,3-1 0-16,-6 1 0 0,0-3-11 0,-3-3-3 15,-5 3 0-15,-1-3 0 16,-6-2-31-16,0-1-6 0,-3 1-2 0,1-6-798 0</inkml:trace>
  <inkml:trace contextRef="#ctx0" brushRef="#br0" timeOffset="69940.67">2553 6165 1292 0,'0'0'28'0,"0"0"7"0,9 0 1 0,-3-3 0 0,-6 3-36 0,6 0 0 16,6-2 0-16,-1-1 0 0,-5 3 37 0,3 0 1 16,3 0 0-16,3 0 0 0,3 3-22 0,3-1-5 15,0-2-1-15,-6 3 0 0,5 2-10 0,1-5 0 16,0 3 0-16,3-1 8 0,-3 1 3 0,2 0 0 16,-2-1 0-16,3 1 0 0,0 0 10 0,3 2 3 0,5-2 0 0,-5-1 0 15,3-2 1-15,6 0 1 0,2 0 0 16,1 0 0-16,0 0-6 0,2 0-2 0,1-2 0 0,0 2 0 15,2 2-9-15,-2 1-1 0,0-3-8 0,0 2 12 16,2 1-12-16,1-3 0 0,-4 0 8 0,4 3-8 16,-6 2 0-16,2-2 0 0,-2-1 0 0,0 4 0 15,0 2 9-15,-4-3-9 0,4 0 8 0,3 0-8 16,-1 1 0-16,1 2 0 0,3-3 0 0,-4-2 0 16,1-1 0-16,0 1 0 0,2-6 8 0,1 3-8 15,0 0 8-15,-1 0-8 0,4-2 0 0,-3-1 8 16,2 3-8-16,-2-3 0 0,-4 1 0 0,1-1 8 15,6 0-8-15,-7 1 0 0,-2-1 0 0,3 0 8 16,2 1-8-16,-2 2 0 0,0 0 0 0,-1 2 0 16,-5 1 0-16,3 0 0 0,0 2 0 0,-4 3 0 15,7 0 0-15,-6 0 0 0,-1 0 0 0,4 0 0 16,0 2 0-16,2-2 0 0,-2 0 0 0,3 0 0 0,-3 3 0 0,-1-6 0 16,1-2 0-16,3-1 0 0,5 1 0 0,-2-3 0 15,0 0 0-15,2 0 0 0,-2-5 0 0,2-1 0 16,-2 1 0-16,0 0 0 0,-4-3 0 0,4 0 0 15,3 3-9-15,-1 2 9 0,-2-2 0 0,0 2 0 16,2 6 0-16,-2-3 0 0,-3 0 0 0,-1 2 0 16,1 1 0-16,0 2 0 0,-1 3 0 0,4-3 0 15,-3 6 0-15,-1-3 0 0,1 0 0 0,0 3 0 16,-1-1 8-16,-2 3-8 0,0-2 0 0,-4 2 0 0,4-5 0 0,0-3 0 16,-1 6 0-16,1-3 0 15,-6-3 0-15,6 0 0 0,2-2 0 0,-2 0 0 0,-6-3 0 0,-1 0 0 16,7-3 0-16,-6 0 0 0,0 1 8 15,-4-3-8-15,1 5 13 0,0-3-3 16,0 0-1-16,-1 1 0 0,-5 2 4 0,3 0 1 16,6 2 0-16,-3 1 0 0,-4 0-6 0,1 2-8 0,6-3 11 0,-3 4-11 15,-1-1 0-15,-2 0 0 0,0 3 0 0,3-5 0 16,2 0 0-16,-2-1 0 0,-6 1 0 0,6 0 0 16,0-6-21-1,-1 0-5-15,-5 1-1 0,0-4 0 0,0-2-86 0,3 0-18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3:04.8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1297 4342 864 0,'0'0'76'0,"0"-3"-60"0,3-2-16 0,9 0 0 15,-9-1 74-15,5-2 12 0,10 0 2 0,-9-2 1 0,9-3-3 0,0 2-1 16,3-5 0-16,-3 3 0 0,2 2-19 0,4-2-4 15,0 0-1-15,0 2 0 0,3 1-25 16,-3 2-6-16,2 0-1 0,1 3 0 16,0-1-15-16,6 1-3 0,2 2-1 0,-2 1 0 0,6-1-10 15,-3 3 0-15,8 0 0 0,-2-3 0 0,0 3 0 0,5 0 0 16,7 0 0-16,5 0 0 16,1-2-14-16,2 2 2 0,1 0 0 0,5-3 0 0,-2 0 12 0,2 1 0 15,4-1 0-15,-1 1-9 0,1 2-6 0,-4 0-1 16,0 2 0-16,4 1 0 0,2-3 26 0,4 0 5 15,-7 2 1-15,1 1 0 0,-1 5-24 0,0-3-5 16,1 1-1-16,-1 2 0 0,1-1 14 0,-1-1 0 16,-5-1 0-16,2-2 0 0,1 2 0 0,-1 0 16 15,6-2-3-15,-2-3-1 0,-4-3-12 0,1 1 0 0,-4-1-9 0,1-5 9 16,11 0 10-16,-5 0 8 0,-4-2 2 0,1-1 0 16,-1-5-3-16,0 3 0 0,-2-3 0 0,-4 3 0 15,1-6-1-15,-9 3-1 0,2 3 0 0,-2-3 0 16,-1 3 3-16,1 3 1 0,-4-1 0 0,-2 3 0 15,3-3-11-15,-4 3-8 0,-2 3 9 0,0 0-9 16,-1 0 0-16,-2 2 0 0,0 0 0 0,-4 1 0 16,4-1 0-16,-3 3-8 0,-7-3 8 0,4 3-10 31,-3-2-25-31,-3 2-5 0,-1 0 0 0,-5 0-1 0,0 0 2 0,-6 0 1 16,0 0 0-16,0-3-493 0,-4 0-98 0</inkml:trace>
  <inkml:trace contextRef="#ctx0" brushRef="#br0" timeOffset="5709.72">7229 4167 115 0,'15'-5'10'0,"-3"2"-10"0,0-2 0 0,0 0 0 16,-1-1 140-16,4 4 27 0,3-4 5 0,-3 1 0 15,-3-5-106-15,6 2-22 0,3 0-4 0,2-3 0 16,-2 3-28-16,0-2-4 0,3 2-8 0,3 0 11 16,3 0-11-16,-4 0 8 0,-11 3-8 0,9 2 8 15,6 0 41-15,-3 3 8 0,-4 3 2 0,4-3 0 0,0 3 1 0,0-1 1 16,3 1 0-16,-4 2 0 0,4 0-1 0,3 3-1 15,3-2 0-15,-1 2 0 16,-5 0-19-16,12-3-4 0,5 3-1 0,4 0 0 0,-3-3-19 0,2 0-4 16,1 3-1-16,2-2 0 0,4-4-11 0,-4 3 0 15,7 1 9-15,-3-1-9 16,-1 3 18-16,1 0-1 0,2 0 0 0,1-3 0 16,-1-2-17-16,7 2 0 0,2 0 0 0,-2 1 0 0,-1-1 11 0,7 0 5 15,-1-2 0-15,3 0 1 0,-2-3-17 0,2 0 10 16,-5 0-10-16,5-3 8 0,1 3-8 0,-4-3 0 15,0 3 9-15,4 3-9 0,-4-3 10 0,4 3-2 16,-4-1-8-16,1-2 12 0,2 5 8 0,0-2 2 16,1 5 0-16,-1-3 0 0,-2 1-4 0,2-1-1 0,1 3 0 0,-1-3 0 15,0 3-17-15,-2 0 8 0,-1-3-8 16,1 1 0-16,-1-1 0 0,4 0 0 16,-4-2 0-16,-3-1 0 0,4-4 8 0,-4-1-8 0,4-5 0 0,-4 0 0 15,4-2 0-15,-1-3 10 0,-5-3-10 0,-1 2 8 16,1-1-8-16,-1-4 0 0,-2 0 0 15,-1 1 0-15,1-1 0 0,-7 4-17 0,-2-4 2 16,-4 3 1 0,4 3-121-16,-7 0-24 0,1-1-5 0,-3 4 0 0</inkml:trace>
  <inkml:trace contextRef="#ctx0" brushRef="#br0" timeOffset="14647.14">9887 10589 57 0,'0'0'0'16,"0"0"0"-16,0 0 0 0,0 0 0 0,0 0 0 0,0 0 0 0,0 0 156 0,0 0 27 15,0 0 5-15,0 0 0 0,0 0-84 0,0 0-18 16,0 0-3-16,0 0-1 0,-6 2-2 0,6-2 0 15,0 0 0-15,0 0 0 0,-3 8-24 16,3-8-4-16,0 0-2 0,0 0 0 16,0 0-17-16,0 0-3 0,0 0-1 0,0 0 0 15,0 0-11-15,0 0-2 0,0 0-1 0,0 0 0 0,0 0 8 0,0 0 1 16,6 0 1-16,3 3 0 16,-3-3 12-16,-6 0 3 0,0 0 0 0,9 3 0 0,-3-3 3 0,3 2 1 15,0 1 0-15,0-1 0 0,0-2-8 0,-1 3-2 16,4-3 0-16,0 0 0 0,0 3-13 0,3-3-2 15,-3 0-1-15,6 0 0 0,-3 0-4 0,3 0-1 0,-1 2 0 16,1-4 0-16,3 2-3 0,0 0-1 0,0-3 0 0,0 0 0 16,2 3-9-16,1-2 12 0,0-1-12 0,0 1 12 15,0-1-4-15,5 0-8 0,1 3 12 0,3 0-4 16,-3-2 4-16,2-1 0 0,-2 0 0 0,3 3 0 16,-3 0 0-16,0-2 0 0,-1 2 0 0,-2-3 0 15,3 3-4-15,0 0 0 0,-4-3 0 0,4 3 0 16,3 0-8-16,-3 0 10 0,-4 0-10 0,1-2 10 15,0-1-10-15,-3 3 8 0,-3-3-8 0,0 1 8 16,2-4-8-16,-5 1 10 0,0 0-10 0,0 0 10 16,-3-1-10-16,0-2 10 0,3 0-10 0,-7 3 10 15,-2-3-10-15,3 3 0 0,-3 0 0 0,-3-1 0 16,0 4-27 0,-6 2-1-16,6-6 0 0,-6 6 0 15,0 0-40-15,0 0-9 0,0 0-2 0,0 0 0 0,0 0-117 0,0 0-24 0</inkml:trace>
  <inkml:trace contextRef="#ctx0" brushRef="#br0" timeOffset="16180.21">707 10716 748 0,'0'0'67'0,"0"0"-54"15,0 0-13-15,0 0 0 0,0 0 124 0,0 0 23 16,0 0 4-16,0 0 1 0,-3 0-67 0,-6 2-13 0,6-2-2 0,3 0-1 15,0 0-37-15,0 0-7 16,-6 0-1-16,6 0-1 0,0 0 0 0,0 0 0 16,0 0 0-16,0 0 0 0,0 0-1 0,0 0 0 0,0 0 0 0,0 0 0 15,0 0-4-15,6-2-1 0,0 2 0 0,3-3 0 16,3 3-4-16,3 0-1 0,-3 3 0 0,6-3 0 16,3 5-4-16,0-2 0 0,-1-1-8 0,4 1 12 15,3 2-12-15,3-2 8 0,-1 2-8 0,4-2 0 16,6-1 15-16,-6 1-3 0,5 2-1 0,1-2 0 15,-3 0 4-15,5-1 1 0,4-2 0 16,0 3 0-16,2 0-16 0,-8-3 0 0,6 0 0 0,2-3 0 16,-5 0 0-16,0 1 9 0,5-1 1 0,-5 0 0 15,-3-2 10-15,2 0 3 0,-5-1 0 0,3-1 0 16,-6 1-1-16,2-2 0 0,-5 3 0 0,0-3 0 16,-6 0-4-16,2 0-1 0,-2 3 0 0,-3 0 0 15,-3-1-9-15,0 1-8 0,-3 0 12 0,-1 5-12 16,1-3 0-16,-3 3 0 0,3 0 0 0,-9 5 0 15,0-2-125-15,3 2-23 0,-9 3-4 0</inkml:trace>
  <inkml:trace contextRef="#ctx0" brushRef="#br0" timeOffset="20543.73">2990 6993 115 0,'0'0'0'0,"0"0"10"0,0 5-10 0,0-5 0 16,-3 6 0-16,3-6 0 0,-3 7 218 0,0-1 42 16,3 2 8-16,0-8 1 0,0 0-173 0,-3 5-34 0,3-5-7 0,-3 8-2 15,0 0-24-15,3 0-5 16,0-3 0-16,-5 3-1 0,5 3-7 0,0-1-2 0,-3-2 0 15,0 3 0-15,0-1 1 0,3 1 0 0,-6 2 0 0,6 3 0 16,-3 0-3-16,3 2-1 0,-3 1 0 0,3 2 0 16,0 0-11-16,0 0 8 0,0 3-8 0,0 3 8 15,-3 2-8-15,0 0 0 0,3 3 0 0,0 2-11 16,-3-2 11-16,3 5 0 0,-6 3 0 0,3 2 0 16,3 3 0-16,-6 0 0 0,0 5 0 0,0-2 0 15,3-1 0-15,-3 4 0 0,0-1 0 0,3 0 0 16,0 3 0-16,0 0 8 0,-3 3-8 0,3-4 0 15,0 4 8-15,0-3-8 0,3 5 8 0,0 0-8 16,0 3 13-16,0 0-1 0,0 3-1 0,0-1 0 16,0-2 0-16,3 2 0 0,0 4 0 0,0-7 0 15,3 1-11-15,3 0 12 0,-3-3-12 0,3 1 12 16,-3-1-12-16,0-3 0 0,3 4 0 0,0-1 0 16,0 0-12-16,0 0-2 0,0 3 0 0,-4 0 0 15,4 0 2-15,-3 0 1 0,-3 2 0 0,0 3 0 0,0 0 11 0,0 0 0 16,0 1 0-16,-3-4 0 0,0 3 0 0,0-2 0 15,3-6 0-15,0 0 0 0,-3-5 16 0,3-8 0 16,0 0-1-16,6-5 0 0,-6-1-7 0,3 1 0 16,0-3-8-16,0-2 12 0,0-1-12 0,-3 0 0 15,0-2 8-15,0 0-8 0,3-3 0 0,3-3 0 16,-9-2 0-16,0-3 0 0,0 1 8 0,3-4-8 16,-3-5 0-16,3 1 0 0,-3-4 0 0,0-2 0 15,-3 0 0-15,3-3 0 0,3 1-12 0,-3-6-8 16,3 5-1-16,-3-5-1 15,6 3-120-15,-6-3-24 0</inkml:trace>
  <inkml:trace contextRef="#ctx0" brushRef="#br0" timeOffset="22893.49">3023 7234 691 0,'0'0'61'0,"-6"5"-49"0,0 0-12 0,6-5 0 15,0 0 73-15,0 0 12 0,-3 6 3 0,3-6 0 16,0 0-41-16,0 0-8 0,0 0-2 0,9-6 0 15,-3 1-28-15,0 0-9 0,3-1 0 0,0 1 0 16,0 2 0-16,0 1 0 0,0-3 0 0,0 5 0 16,0-3 0-16,-4 3 0 0,4-3 0 0,3 3 0 15,-3 3 16-15,6-3-3 0,-3 0-1 0,9 0 0 16,-6 0 5-16,6-3 1 0,-1 3 0 0,4-5 0 16,3 0-6-16,-3-1 0 0,6 1-1 0,-1-3 0 15,4 0-11-15,0 0 0 0,0 0 0 0,-1 0 8 0,4-2-8 16,0-1 0-16,2 1 0 0,-2 2 0 0,0-3 0 0,0 3 0 15,-1-2 0-15,1 2 8 0,0 0 2 0,-3 2 0 16,-1-1 0-16,4 1 0 0,6 1 9 0,-1 0 1 16,1-1 1-16,0 4 0 0,-4-4-4 0,7 4-1 15,-3-1 0-15,-1 0 0 0,4 3-16 0,0-2 8 16,-1 2-8-16,1 0 0 0,0 0 9 0,-1 2-9 16,1 1 0-16,-3 0 9 0,-4-1-9 0,4 1 0 15,0 0 0-15,-1 2 0 0,-5-2 13 16,6 2 4-16,-1 0 1 0,4 3 0 0,0-3-18 0,-4 3 0 15,-2 0 0-15,3 3 0 0,-1-3 0 0,-2 0 0 16,0-3 0-16,-1 0 0 0,10 1 0 0,-3 2 0 16,2 0-10-16,-5-3 10 0,0 0 0 0,2 0 0 15,-2 1 0-15,0 2 8 0,-1-3-8 0,1 3 0 16,3-3 0-16,-1 0-11 0,-2-2 11 0,0 5 0 0,-1-3 0 0,1 1 0 16,3-1 0-16,-4 0 0 0,-2 0 0 0,3 1 0 15,2-6 0-15,4 0 0 0,-3 0 0 0,2 0 0 16,1-3 0-16,-1 0 8 0,-2 3-8 0,-3-2 0 15,2 2 0-15,4 0 0 0,-3 2 0 0,2-2 0 16,1 0 0-16,-3 3 0 0,-1-3 0 0,-2 0 0 16,3 5 0-16,-4-2 0 0,1 0 0 0,0-1 0 15,-1 1 0-15,4-3 0 0,-3 0 0 16,-1-3 0-16,-2 1 0 0,0-4 0 0,5 1 0 0,-2 0 0 16,-6-6 0-16,-1 3 0 0,7-2 8 0,0 2-8 15,-4-3 0-15,1 3 0 0,0 0 0 0,3-2 0 16,2 2 0-16,-5 0 0 0,-6-3 0 0,2 3-8 15,4 0 8-15,-3 3 0 0,-4-3 0 0,-2 3 0 0,6-3 0 16,-3 5 0-16,-1-2 0 0,-2 2-8 16,0 3-1-16,0-2 0 0,-3 2 0 0,2-3 0 15,-8 3 9-15,6 0-12 0,-3 0 12 0,0 0-12 0,-1-3 12 0,-2 3 0 16,0-2 0-16,3-3 0 0,0 2 0 0,-3 0 0 16,-1 1 0-16,1-1 0 0,0-2 0 0,-3 2 0 15,0-2 0-15,3 2 0 0,-4 0 0 0,1 1 0 16,-3 2 0-16,3-3 0 0,-3 3 8 0,0 0-8 15,3 3 8-15,-3-3-8 0,-1 2 9 0,-2 1-9 0,0 0 12 0,0 2-12 16,0-2 11-16,-3 2-11 0,0 0 10 0,0 1-10 16,0-1 9-16,-3 0-9 0,3-2 8 0,0-1-8 15,-3 4 0-15,2-6 8 0,-2 2-8 0,3-2 0 16,-3 3 0-16,0 0 8 0,0-1-8 16,0 1 0-16,3-3 0 0,-6 5 0 0,3-2 0 0,0 2 0 15,3 3 0-15,-3 3 0 0,0-3 0 0,-3 5 0 16,3 5 8-16,-3 1-8 0,0-1 0 15,0 4 8-15,-3-1-8 0,3 5 8 16,-3 1-8-16,0 2 8 0,0-3-8 0,0 1 8 0,0-1-8 0,3 1 8 16,-6-1-8-16,3 0 0 0,3 1 0 0,-3 2 0 15,0 0 0-15,0 3 0 0,0 0 0 0,0-3-11 16,3 3 11-16,-6-1-10 0,3-2 10 0,-3 6-10 16,3-3 10-16,-3 2 0 0,0-2 0 0,0 2 0 15,3 0 0-15,-3 3 0 0,3 3 0 0,-3 0 0 16,0 0 0-16,0-3 0 0,3 5 0 0,0-2 0 0,-3-3 0 0,3 2 0 15,3 1 0-15,-3 0 0 0,0-1 0 0,0 4 0 16,3-1 0-16,0 0 0 0,0 3 0 0,0-2 8 16,0 2-8-16,0 0 8 0,0 0-8 0,3 0 0 15,-3 2 0-15,0 4 8 0,0-1-8 0,-1 0 0 16,4 0 0-16,-3 1 0 0,0-4 0 0,-3 1 0 16,6-1 0-16,-6-2 0 0,0-2 0 0,-3-1 0 15,6 0 0-15,-3 3 0 0,3-2 0 0,-3-1 0 16,0-2 0-16,3-1 0 0,0 1 0 15,-3 0 0-15,0 0 0 0,0-1 0 0,0 1 0 0,0 2-8 0,-3-2 8 16,0 2 0-16,0 1 0 0,3-4-8 16,-3-2 8-16,0 0 0 0,0 0 0 0,-3 3 0 15,3-3 0-15,1 0 0 0,-1 0-16 0,-3 0 0 16,3-2-1-16,0 2 0 0,0-3 17 0,0 1 0 0,0-1-8 0,0-2 8 16,0-3 0-16,0 3 0 0,0-3 0 0,0 2 0 15,3 1 0-15,0 0 0 0,-3 0 0 0,0 2 0 16,3-8 0-16,-3 4 0 0,3-1-8 0,0-6 8 15,0 1 0-15,0 0-10 0,0-5 10 0,0 2-8 16,0-3 8-16,-3-2-8 0,3 3 8 0,0-6-8 16,0 3 8-16,0 0 0 0,3-3 0 0,-3-2 0 15,0 2 0-15,0-3 0 0,0 1 0 0,0-6 0 16,3 3 9-16,-3-3-9 0,0 1 12 0,0-6-12 16,-3 5 19-16,3-5-3 0,0 0-1 0,0 3 0 15,0-3-2-15,0 0 0 0,0 0 0 0,-6 5 0 16,0-2-13-16,0-3 9 0,6 0-9 0,-6 0 8 15,0 2-8-15,-3 1 0 0,0-3 0 0,3 3 0 16,-3 2-12-16,0-5 1 0,1 5 1 0,-4-2 0 16,0-1 10-16,0 1-13 0,-3 0 5 0,3-1 8 15,-6-2-11-15,0 3 11 0,0-3-8 0,-2-3 8 0,-1 3-9 0,-3 0 9 16,0-5-10-16,0 0 10 0,-2-3-16 0,-4 3 2 16,-3-3 1-16,3 0 0 0,1 2-3 0,-1-2 0 15,-3 3 0-15,-3 2 0 0,-2 1-7 0,-1 2-1 16,-6 2-1-16,4 1 0 15,-4 2-7-15,0 3 0 0,7 3-1 0,-1 2 0 0,-6 0 33 0,4 3 0 16,-1 0 12-16,-3 0-3 0,1 0 36 0,2-3 7 0,-6 0 2 0,10 1 0 16,2-4-18-16,-3-2-3 0,-8-5-1 0,5-1 0 15,3 1-18-15,-5-6-4 0,-4-2-1 0,0 2 0 16,1-2-9-16,2-3 0 0,0 3 0 0,1 0 0 16,-4 2 0-16,-3 3-17 0,4-3 2 0,-4 6 1 15,1-3 14-15,-4 0 0 0,1 0 0 0,2 0 10 16,3 3-10-16,-2 2 8 0,-1 0-8 0,0 3 8 15,-2-3 6-15,-1 3 1 0,1 0 0 16,-1 0 0-16,1-5 4 0,2 2 1 0,0 1 0 0,1-4 0 16,-1-2-2-16,1 0 0 0,-1 0 0 0,0 0 0 15,1 0-1-15,-1 3 0 0,4 2 0 0,-4 0 0 16,3 3-5-16,1 3 0 0,-4-3-1 0,-2 2 0 16,2 4-3-16,0-1 0 0,1 0 0 0,-1 0 0 15,1 1 11-15,2-1 1 0,0 0 1 0,-2-2 0 16,-7-3-5-16,7-1 0 0,-1-1-1 0,3-1 0 0,1-2-2 0,-1-3 0 15,3-3 0-15,-2-2 0 0,2 2 2 0,-3-2 0 16,4 0 0-16,-4-1 0 0,1-2-15 0,2 3 0 16,3 0 0-16,-5 2 0 0,-1-2 11 0,3 0-11 15,-2 2 12-15,2 0-12 0,-6 1 11 0,7-4-11 16,-1 6 10-16,1 0-10 0,-4 0 14 0,3 0-3 16,1 3-1-16,-1-3 0 0,-3 3 14 0,4-3 2 15,2 0 1-15,0 0 0 0,-5 0 1 0,2 0 1 16,3-3 0-16,4 3 0 15,-1 0-10-15,3-3-3 0,-2 3 0 0,2 0 0 0,0-2-8 0,0-1-8 16,4 3 9-16,-1-3-9 0,0 1 0 0,0-1 0 16,10 0 0-16,-4 1 0 0,3 2 0 0,0-3 0 15,3 0 0-15,1 1 0 16,2 2-24-16,0-3-12 0,0 1-1 0,3 2-1 16,3-3-23-16,0 0-5 0,0 1-1 0,3-1-587 0,4 0-118 0</inkml:trace>
  <inkml:trace contextRef="#ctx0" brushRef="#br0" timeOffset="38299.6">18882 12375 806 0,'0'0'36'0,"3"-6"7"0,-3 1-35 0,6 0-8 0,0-1 0 0,6 4 0 15,0-1 176-15,3 0 34 0,0-2 6 0,3 0 2 16,2 2-107-16,1-2-22 0,3 0-4 0,3 2-1 16,0-2 14-16,5 2 2 0,-2 0 1 0,3 3 0 15,0-2-54-15,2-1-11 0,4 0-3 0,-3 1 0 16,2 2-25-16,-5 0-8 0,-3 0 0 0,0 2-700 15,-4 1-146-15</inkml:trace>
  <inkml:trace contextRef="#ctx0" brushRef="#br0" timeOffset="40329.5">10075 10761 172 0,'-9'-3'8'0,"9"3"1"0,0 0-9 0,0 0 0 16,-6-3 0-16,6 3 0 0,0 0 388 0,0 0 76 0,0 0 16 0,0 0 2 16,9-5-370-16,2-3-75 0,1 3-14 0,6-3-3 15,0-3 4-15,9 3 0 0,3-5 1 0,8 3 0 16,1-1-25-16,6 0 0 0,8 3 8 0,4-2-8 16,-4 2 0-16,4 0 0 0,-6 3 0 0,2 2 0 15,-2-2 0-15,-1-1 0 0,-2 4 0 0,-3-1 8 16,-4 1-8-16,1-1 0 0,-6 0 9 0,-4 3-9 15,-2-2 0-15,-3-1 8 0,-3 0-8 0,-6 3 0 0,0-2 0 16,-7-1 0-16,1 3 0 0,-3 0 8 0,-9 0-24 16,0 0-5-16,0 0-1 0</inkml:trace>
  <inkml:trace contextRef="#ctx0" brushRef="#br0" timeOffset="41427.07">17171 11906 806 0,'18'-2'36'0,"-18"2"7"0,0 0-35 0,0 0-8 0,0 0 0 0,8 0 0 15,1-3 176-15,0 0 32 0,0 1 8 0,3-1 0 16,0 0-72-16,6 3-14 0,-6-2-3 0,6-1-1 16,26 3 66-16,-26-3-100 0,9 3 0 15,0 0-22-15,3 0-5 0,2 0-1 0,1 0 0 16,0 0-20-16,8 3-5 0,4 0-1 0,3-1 0 16,-7-2-26-16,1 3-4 0,-3 2-8 0,2-5 11 15,-5 3-11-15,-3-3 0 0,-3 3 0 0,-1-3 0 16,-5 0-14-16,0 0 2 0,-3 2 0 0,-6-2 0 15,-3-2-165-15,-3 2-33 0</inkml:trace>
  <inkml:trace contextRef="#ctx0" brushRef="#br0" timeOffset="42938.36">10122 10808 1612 0,'0'0'72'0,"0"0"14"0,0 0-69 0,3-5-17 16,-3 0 0-16,0 5 0 0,0 0 55 0,6-6 7 16,-3 4 2-16,3-1 0 0,-6 3 16 0,6-5 3 15,3 2 1-15,3-2 0 0,-3 0-22 0,6 2-4 0,-3-2-1 0,2 2 0 16,7-2-22-16,0-1-5 0,3 1-1 0,3 0 0 16,-1-3-17-16,4 0-4 0,0 0-8 0,0 3 12 15,3-3-12-15,-4 2-13 0,1 1 2 0,-3 0 1 16,-3 0-12-16,-1 2-2 0,1 0-1 0,-3 1 0 15,-3 2-4 1,0-3-1-16,-3 3 0 0,3-3-650 0,-4 3-129 0</inkml:trace>
  <inkml:trace contextRef="#ctx0" brushRef="#br0" timeOffset="43614.02">7667 8610 1695 0,'0'0'75'0,"0"0"16"15,0 0-73-15,5 0-18 0,4 0 0 0,6-3 0 0,3-2 55 0,3 2 7 16,6 0 2-16,3-5 0 0,-7 3-16 0,7-3-2 16,6 3-1-16,0-3 0 0,-1 0-19 0,1 0-4 15,-3 3-1-15,2-1 0 0,4 1-21 0,0 0 0 0,-6 2 0 0,2 1-635 32,1-1-133-32</inkml:trace>
  <inkml:trace contextRef="#ctx0" brushRef="#br0" timeOffset="44285.81">10408 10763 2343 0,'18'3'104'0,"-6"-3"21"0,6 3-100 0,-1-3-25 15,1 0 0-15,6 0 0 16,3-3-56-16,3 0-16 0,-1-2-3 0,1 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6:36:59.1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9092 4394 24575,'42'0'0,"0"0"0,-1 0 0,1 0 0,0 0 0,0 0 0,-2 0 0,0 0 0,-2 0-1639,0 0 1,1 0 1046,0 0 0,3 0 1,-1 0 591,-8 0 0,-1 0 0,0 0 0,6 0 0,0 0 0,0 0 0,0 0 0,-1 0 0,4 0 0,1 0 0,4 0 0,-1 0 0,-6 0 0,-2 0 0,1 0 0,2 0 0,8-1 0,2 1 0,-3 0 0,-10 1 0,-7 1 0,0 0 0,8-1 0,8 0 0,0 0 0,-8 2 0,-10 2 0,-2 0 0,17 0 0,1 1 111,-17-1 0,-1 0-111,1 1 0,0-1 544,-1 0 0,1 1-544,8 1 0,0 1 0,-6-5 0,0 1-308,7 3 1,-2-1 307,13-5 0,-3 4 2454,-13-5-2454,-6 0 1150,-7 0-1150,-6 0 0,-2 0 0,-2 0 753,-3 0-753,0 0 0,-1 0 0,1 0 0,0 0 0,2 0 0,-1 0 0,1 0 0,-2 0 0,0 0 0,-1 0 0,-1 0 0,-2 0 0</inkml:trace>
  <inkml:trace contextRef="#ctx0" brushRef="#br0" timeOffset="15491">4378 6460 24575,'21'0'0,"10"0"0,3 0 0,3 0 0,-8 0 0,1 0-1093,2 0 1,2 0 0,-3 0 727,3 0 1,-1 0 364,1 0 0,2 0 0,-1 0-1143,9 0 0,0 0 1143,-6 0 0,3 0 0,-2 0 0,-2 0 0,-1 0 0,1 0 0,3 0 0,0 0 0,1 0-519,-1 0 0,1 0 1,-1 0 518,0 0 0,1 0 0,-1 0 0,-3 0 0,0 0 0,-2 0-712,10 0 1,-1 0 711,2 0 0,-1 0 0,-7 0 0,1 0 0,8 0 0,1 0 0,-4 0 0,-2 0 0,-5 0 0,0 0 209,-1 0 0,-1 0-209,-7 0 0,0 0 737,3 0 1,0 0-738,-4 0 0,0 0 0,-1 2 0,1 1 0,5-3 0,-1 1 0,-7 1 0,0 1 0,7-3 0,-1 0 0,16 4 0,-19-3 0,0 0 0,19 3 0,-20-3 0,0-2 0,13 1 2723,5 0-2723,-6 0 0,-1 0 0,0 0 0,-6 0 2009,-1 0-2009,-12 0 1335,0 0-1335,-5 0 922,-4 0-922,-1 0 389,-3 0-389,0 0 0,-2-1 0,-1-1 0,-2-1 0,0 2 0</inkml:trace>
  <inkml:trace contextRef="#ctx0" brushRef="#br0" timeOffset="16632">9008 6396 24575,'40'0'0,"-1"0"0,-8 0 0,3 0 0,2 0 0,7 0 0,2 0 0,-4 0-1093,-1 0 1,-2 0 0,1 0 272,-3 0 1,1 0 0,1 0 0,-2 0 691,6 0 1,-2 0 0,-1 0 127,-6 0 0,0 0 0,1 0 0,13 0 0,3 0 0,-6 0 694,-13 0 0,1 0-694,2 0 0,6 0 0,1 0 0,-8 0 0,-2 0 0,-2 0 0,14 0 0,-1 0 0,-15 0 0,-2 0 0,6 0 1227,-5 0-1227,-4 0 0,-13 0 0,-2 0 3276,1 0-2841,-5-2-283,1 0 1,-4 0-1,0 0 1</inkml:trace>
  <inkml:trace contextRef="#ctx0" brushRef="#br0" timeOffset="17766">11792 6388 24575,'46'0'0,"-1"0"0,0 0 0,-8 0 0,0 0 0,-1 0 0,1 0 0,7 0 0,-1 0 0,6 0-547,-11 0 1,5 0 0,3 0 0,-1 0 0,0 0 0,-4 0-274,4 0 1,-3 0 0,0 0 0,6 0 409,-9 0 0,5 0 1,3 0-1,1 0 1,0 0-1,-3 0 0,-3 0 1,-6 0-205,8 0 0,-7 0 0,4 0 614,2 0 0,6 0 0,1 0 0,-4 0 0,-8 0 0,-4 0 0,-3 0 307,6 0 0,4 0 0,-3 0-307,-4 0 0,-1 0-235,4 0 0,-2 0 235,11-4 3276,-1 3-2228,-8-4-1048,4-2 0,-8 6 3276,-4-6-3029,-12 7 1771,-7 0-2018,-2 0 971,-3 0-971,0 0 386,0 0-386,0 0 0,-3-4 0,0 2 0,-2-4 0,2 1 0,-1 3 0,1-1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3:54.2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9759 10417 230 0,'0'0'20'16,"0"0"-20"-16,0 0 0 0,0 0 0 16,0 0 106-16,0 0 17 0,0 0 3 0,0 0 1 0,0 0-63 15,0 0-12-15,0 0-2 0,-9 2-1 0,3-2 15 0,0 0 4 16,0-2 0-16,0 2 0 0,0 0-14 0,0-3-2 15,-3 3-1-15,3 0 0 0,-2 0-11 16,-1-3-1-16,-3 3-1 0,0-2 0 0,-3 2-12 16,-3 0-2-16,-3 0-1 0,-3 2 0 0,-5 1-5 0,-1 0-1 15,-3 2 0-15,-3 0 0 0,-5 1-1 16,-4 1-1-16,-3-4 0 0,1 2 0 0,-4-2 2 16,-5 0 1-16,-4-1 0 0,1 1 0 0,-1 0 9 0,-2 2 1 15,-4-2 1-15,4-3 0 0,-7 2 3 0,1 1 1 16,-4 2 0-16,-2-2 0 0,2-1-2 0,-2-2-1 15,-3 0 0-15,5 0 0 0,4 0 1 0,2 0 0 16,1-2 0-16,5 2 0 0,7-3-2 0,-1 1 0 0,0-1 0 16,7 3 0-16,-1 0-11 0,7 0-2 15,2 0-1-15,6 0 0 0,-3 0-15 0,10 0 0 0,8 0 8 16,-3-3-8 0,-3 3-134-16,6 3-30 0</inkml:trace>
  <inkml:trace contextRef="#ctx0" brushRef="#br0" timeOffset="3865.94">7515 8673 756 0,'18'0'33'0,"-18"0"7"0,0 0-32 0,8 0-8 15,1-3 0-15,6 1 0 0,3-4 28 0,-3 4 4 16,-6-3 1-16,9-1 0 0,15 1 47 0,-7 0 10 16,1 2 2-16,0-2 0 0,9 2-3 0,-4-2 0 0,1 2 0 0,0-2 0 15,3 2-29-15,-1 1-5 0,7-6-2 0,0 5 0 16,-1-2-22-16,1 2-5 0,6 0-1 0,-4 1 0 15,-2-1-13-15,0 0-2 0,-7-2-1 0,4 3 0 16,-6 2-9-16,-3-3 0 0,-4 3 0 0,-2 0 0 31,-3 0-31-31,-3-3-8 0,-6 3-1 0,-3 3-1 16,-9-3-116-16,-3 3-23 0</inkml:trace>
  <inkml:trace contextRef="#ctx0" brushRef="#br0" timeOffset="5675.49">9557 6887 921 0,'0'-16'40'0,"3"11"10"0,0 2-40 0,0 1-10 16,0-4 0-16,0 1 0 15,-1 0 81-15,-2 2 15 0,0 3 2 0,0 0 1 0,0 0-39 0,0 0-8 16,3-8-2-16,-3 8 0 0,0 0 6 0,3-5 2 16,0-3 0-16,-3 8 0 0,-3-5-21 0,3 5-4 15,-3-3-1-15,3 3 0 0,-5-3-18 0,-1 3-4 16,-6 0-1-16,3 3 0 0,-6 2-9 0,3 1 0 16,-3-1 0-16,0 3 0 0,0 0 0 0,-3 0 0 15,-2 0 0-15,2 0 0 0,-3 2 0 0,3-2 0 16,0 3 0-16,0-3 0 0,0 2 0 0,4-2 0 15,-4 0-12-15,6 3 12 0,-3-1 0 0,3 1 0 0,-3-1 14 0,3 1-4 16,3 2 9-16,0-2 1 0,0 2 1 16,3 3 0-16,1-3-7 0,-1 6-2 0,3-3 0 0,3 2 0 15,0 3-12-15,0 0 8 0,0 3-8 16,3 0 0-16,-3 5 8 0,6 0-8 0,-3 3 0 0,-1 2 0 16,1 3 8-16,0-2-8 0,-3-1 0 15,3 6 9-15,-3 5 1 0,0 0 0 0,0 0 0 0,0 5 0 16,0 0-10-16,0-2 0 0,0 0 0 0,3-3 0 15,-3 0 0-15,0 2 0 0,0-2 0 0,0 0 0 16,0 3 10-16,-3-3 0 0,3 0 0 0,0 0 0 16,-3-3 8-16,0 0 2 0,0-5 0 0,1 3 0 15,-1 0-3-15,-3 0 0 0,3-3 0 0,-3 0 0 16,3 2-5-16,-3 1 0 0,3-3-1 0,0 0 0 16,-3-3-11-16,0 1 10 0,3-6-10 0,-3 3 10 0,0-8-10 15,3-1 10-15,0-2-10 0,0 1 10 0,0-4-10 0,-3-2 8 16,3 3-8-16,0-6 8 0,-3-3-8 0,3 1 10 15,0-3-10-15,0 0 10 0,3 0-2 0,0-3-8 16,0-5 12-16,0 0-4 0,0 0 0 0,0 0 0 16,0 0 0-16,0 0 0 0,9-3-8 0,0 1 0 15,6-1 9-15,12-7-9 0,-9 4 0 16,0 1 0-16,5 2 0 0,-2-2 0 0,6 2 0 16,0 1 0-16,3-4 0 0,5 4 0 0,1-3 0 15,-3 2 0-15,2-2 0 0,1 2 0 0,0-2 0 16,0-1 0-16,-4 4 0 15,1-4-92-15,-3 1-17 0</inkml:trace>
  <inkml:trace contextRef="#ctx0" brushRef="#br0" timeOffset="6557.22">11956 6771 1497 0,'0'0'32'0,"9"-6"8"0,3-2 0 0,2 1 4 0,4 1-36 16,3 1-8-16,3-3 0 0,3 0 0 0,3 3 0 0,-4-1 0 0,1 1 0 0,0 0 0 15,3 0 0-15,-1-1 0 0,-2 1 0 0,0 2 0 16,-3 1 0-16,0-1 0 0,-7 3 0 0,4 0 0 16,-3 3 0-16,-3-1 0 0,-3 4 0 0,0 2 0 15,0-3 0-15,0 3 0 0,-3 2 0 0,-3 1 0 16,2 2 53-16,1 0 9 0,-6 1 2 0,3 4 0 16,-3 1-52-16,3 2-12 0,-3 5 0 0,-3-2 0 15,0 5 54-15,0 3 8 0,0 0 2 0,-3 2 0 16,0 1-52-16,-3 4-12 0,-3 4 0 0,0 4 0 0,1 6 0 15,-1-3 0-15,3 1 0 0,-3-4 0 0,0 1 54 0,3 2 8 16,3 0 2-16,-3 3 0 0,0 0-52 0,3-2-12 16,0 1 0-16,0 1 0 0,0 0 0 0,3 3 0 15,-3-1 0-15,3 4 0 0,6 2 0 0,-6-3 0 16,-3 0 0-16,0-3 0 0,0-2 0 0,3-2 0 16,-3 2 0-16,3-6 0 0,-3-2 0 0,0 0 0 15,3-2 0-15,0-1 0 0,-3-5 0 0,3-3 0 16,0 1 0-16,0-6 0 0,-3 0 0 0,3-3 0 15,0 1 0-15,0-3 0 0,0-1 0 0,0 1 0 16,3-3 0-16,-3-2 0 0,-3-1 35 0,3 1 4 16,0-6 1-16,0-2 0 0,-3-3-22 0,0 0-4 0,0 0-1 0,0 0 0 15,-3-3-3-15,0-3-1 0,-3-2 0 0,-2-2 0 16,-1 2 10-16,-3-3 1 0,-3-2 1 0,-3 0 0 16,-6-3-21-16,4 2 0 0,-1-2 0 0,-3 0 0 15,-6 1 0-15,-3 1 0 0,-2 1 0 0,-1 2 0 16,-6 1-11-16,1-1-6 0,-4 3-2 0,-2 3 0 31,-1-1-88-31,0 4-17 0,4 2-4 0</inkml:trace>
  <inkml:trace contextRef="#ctx0" brushRef="#br0" timeOffset="8770.68">9676 7128 1177 0,'0'0'52'0,"3"-5"11"0,0-3-51 0,0 2-12 16,0 1 0-16,3 0 0 0,-1-1 40 0,1 1 6 16,3 5 1-16,0-2 0 0,0-1-19 0,3 3-4 15,0 0-1-15,3 0 0 0,0 3 17 0,3 2 3 0,0 0 1 0,2 3 0 16,1 3-5-16,3-1-1 0,0 3 0 0,6 3 0 15,2 6-8-15,4 1-2 0,0 1 0 0,2 0 0 16,1 2-28-16,0 1 0 0,3-1 0 0,-1 3 0 16,4 1-20-16,2-1-4 0,1 0-1 0,0 2 0 15,-1-1 25-15,-2 4 0 0,-3-2 0 0,-1 2 0 16,1-5 46-16,-3 0 14 0,2 3 4 0,1 0 0 16,3-3-52-16,-1 3-12 0,-2-3 0 0,0 0 0 15,-4-3 0-15,-5 1 0 0,0-3 0 0,3-1 0 16,-1 1 0-16,-2 0 0 0,0 0 0 0,-3 0 0 15,2 0 0-15,1-1 0 0,0 1 0 0,0-3 0 16,-1 0 24-16,-2 3 3 0,0-5 0 0,0 2 0 0,-4-3-15 16,1 4-2-16,-3-6-1 0,3-1 0 0,-3-1-9 0,-1 2 0 15,-2-6 9-15,0 3-9 0,0 1 8 0,0-1-8 16,-3-3 8-16,2 1-8 0,-2 0 14 0,0-4-2 16,0 4 0-16,-3-3 0 0,0 0 13 0,-3 0 3 15,3-3 0-15,-1 0 0 0,-5 1-28 0,3-4 0 16,0 4 0-16,-3-6 0 0,0 5 0 0,0-5 8 15,-3 5 0-15,0-5 0 0,-6 0 0 0,0 0-8 16,0 0 12-16,0 0-4 0,6 0-8 0,-6 0 0 16,0 0 9-16,0 0-9 0,0 0 0 0,0 0 0 15,0 0 0-15,0 0 0 0,0 0-15 0,0 0 3 16,0 0 0-16,0 0 0 16,-3 6-30-16,3-6-6 0,-3 2 0 0,-3-2-1 15,0 3-69-15,0-1-14 0,0-2-2 0</inkml:trace>
  <inkml:trace contextRef="#ctx0" brushRef="#br0" timeOffset="9158.71">11730 8242 1324 0,'-6'-13'59'15,"6"7"12"-15,-3 4-57 0,3 2-14 0,0 0 0 0,0 0 0 16,0 0 15-16,0 0 0 0,6-3 0 0,-6 3 0 0,0 0-15 16,5-3 9-16,-2-2-9 0,6 5 8 0,0 0 48 15,0 0 10-15,-3 0 2 0,3 3 0 0,3-1-14 0,0 4-2 16,0-1-1-16,0 0 0 0,3 6-31 0,0-3-5 16,-4 5-2-16,1-2 0 0,3 2-13 0,-6 0 0 15,3 0 0-15,0 3 0 0,-3-3 0 0,0 1 9 16,0-4-9-16,3 3 8 0,-6-2 10 15,3 2 2-15,-4 0 0 0,1 1 0 0,0-4-5 0,-3 1-1 16,3-1 0-16,-6 1 0 0,0-3 2 0,0 0 0 16,0 2 0-16,-6-2 0 0,3-2 9 0,-3-1 3 15,-5 3 0-15,-1 0 0 0,-3-3-5 0,-3 0-1 16,-3 1 0-16,-3-4 0 0,-3 4-9 0,-2-4-1 16,2 4-1-16,-6-4 0 15,3 1-33-15,-2-3-6 0,2-3-2 0,3 3 0 16,3-2-116-16,3 2-23 0</inkml:trace>
  <inkml:trace contextRef="#ctx0" brushRef="#br0" timeOffset="9823.08">10000 6977 806 0,'0'0'72'0,"0"0"-58"0,0 0-14 0,0 0 0 15,0 0 95-15,-6-5 16 0,0 2 3 0,6 3 1 16,-6-3-76-16,6 3-15 0,-6-2-4 0,0-3 0 16,-3 2 0-16,1 0 0 0,-4 1 0 0,6-1 0 15,6 3 5-15,-6-3 1 0,-6 3 0 0,3-2 0 16,-3-1 18-16,3 3 4 0,-3 0 1 0,0 0 0 15,0 0-17-15,0 0-4 0,3 3-1 0,-2-1 0 16,-1 1-12-16,3 0-3 0,-3 2 0 0,3 0 0 16,0 0-12-16,0 1 0 0,6-1 8 0,-3 3-8 15,0 0 0-15,3 0 0 0,0 0 0 0,3 0-10 0,0 2 10 16,0 1 0-16,0 0 0 0,6-4 0 0,-3 4 0 0,3-3 0 16,0 0 0-16,0 2 0 0,0-2 0 0,3 3 0 15,-3 0 0-15,3-1 0 0,-3-2 0 0,3-3 0 16,-3 3 8-16,0 3-8 0,-1-3 0 0,1 0 8 15,0-3-8-15,0 3 0 16,-3 3-23-16,3-3-9 0,0 2-1 0,-3 1-728 16</inkml:trace>
  <inkml:trace contextRef="#ctx0" brushRef="#br0" timeOffset="10307.1">11509 7001 1267 0,'0'0'28'0,"0"-8"5"0,0 5 2 0,0 3 1 0,0-5-36 15,0-3 0-15,0 8 0 0,0-3 0 16,-6 1 0-16,3-4 0 0,-3 4 0 0,0-1 0 0,-3 3 58 16,-2 0 5-16,-1 3 1 0,0-1 0 15,0 4 0-15,0-1 0 0,-6 3 0 0,6 3 0 0,-3 2-52 0,6 3-12 16,-6-3 0-16,7 5 0 0,2 4 54 0,0 1 8 15,3 1 2-15,3-3 0 0,0 3-52 0,6 0-12 16,0-5 0-16,3 2 0 0,2-3 0 0,1 1 0 16,3-6 0-16,0 0 0 0,0-5 0 0,3-3 0 15,0 1 0-15,3-4 0 0,-4-4 0 0,1-4 0 16,3-1 0-16,-6-4 0 0,0-2 0 0,0-1 0 16,3-1 0-16,-4-1 0 15,-2 2-48-15,-6 1-13 0,-3-3-3 0,-3 1 0 0,-3-1 52 0,-3 0 12 16,-6 3 0-16,-2-1 0 15,-1 6-105-15,-6 0-19 0,-27-2-3 0,7 10-1 0</inkml:trace>
  <inkml:trace contextRef="#ctx0" brushRef="#br0" timeOffset="10803.77">10137 8020 460 0,'0'0'41'0,"0"0"-33"16,0 0-8-16,0 0 0 0,0 0 83 0,0 0 14 15,0 0 3-15,0 0 1 0,-6-3-29 0,0 0-5 16,-3 3-2-16,0 3 0 0,-3 2 25 0,-3 0 5 16,1 3 1-16,-1 0 0 0,-3 8-13 0,3 0-3 15,-3 3 0-15,0 2 0 0,3 0-31 0,1 3-6 16,2 2-2-16,3 1 0 0,3-1-25 0,3 1-4 0,3-4-2 0,3 1 0 15,6 3-10-15,0-6 12 0,0 0-12 0,5 0 12 16,1-5-12-16,3 3 8 0,3-4-8 0,0-1 8 16,3-6 3-16,-4-3 0 0,4-2 0 0,0-3 0 15,0-3-11-15,0-2 12 0,0-3-12 0,-1-6 12 16,-2 1-12-16,0 0-14 0,0-3 3 0,-9-5 1 31,-3 0-14-31,0-3-2 0,0-2-1 0,-6-4 0 16,-9-1-132-16,0-1-26 0,-3 0-6 0,-6 6-1 15,-6-1 72-15,-3 6 15 0,-29-24 2 0,5 27 1 0</inkml:trace>
  <inkml:trace contextRef="#ctx0" brushRef="#br0" timeOffset="13009.88">3368 8916 403 0,'0'0'17'16,"0"0"5"-16,0 0-22 0,0 0 0 0,0 0 0 0,0 0 0 15,6-2 112-15,0-3 17 0,0-1 4 0,0 4 1 0,3-4-61 0,0 4-12 16,3-1-2-16,0-2-1 0,3 2 2 16,3 0 0-16,2 1 0 0,1-4 0 0,0 1-1 0,6 0 0 15,-3 0 0-15,5 2 0 0,4-2-15 0,-3 2-2 16,6-2-1-16,-4 2 0 0,1-2-18 0,3-3-4 16,3 0-1-16,-4 3 0 0,1-1-10 0,0-2-8 15,2 3 12-15,-2 2-12 0,0 1 9 0,-3-1-9 16,-4-2 0-16,1 5 9 0,-3-3 0 0,-3 1 0 15,-3-1 0-15,-1 0 0 0,1 3 4 0,-3-2 1 16,-3-1 0-16,0 0 0 0,-3 3-6 0,0-2 0 16,-3-1-8-16,-3 0 12 0,5 3-12 0,-5-2 8 15,0-1-8-15,-3 0 0 0,-3 3 12 0,0 0-4 16,0 0-8-16,0 0 12 0,0 0-29 0,0 0-7 0,-6-2 0 16,-3 4-801-16</inkml:trace>
  <inkml:trace contextRef="#ctx0" brushRef="#br0" timeOffset="14760.1">3234 7744 705 0,'0'0'31'0,"0"0"7"0,0 0-30 0,0 0-8 0,0 0 0 0,0 0 0 15,0 0 16-15,0 0 1 0,0 8 1 0,3 0 0 16,0 5 13-16,-3 1 2 0,3 4 1 0,0 1 0 16,0 2 19-16,0 0 4 0,3 6 1 0,-3-4 0 15,3 4-20-15,-3 2-4 0,3 3-1 0,0 2 0 16,-3 0-5-16,3 6 0 0,-3 0-1 0,3 0 0 15,-3-1-14-15,0-2-2 0,0 0-1 0,0-2 0 16,0-1-10-16,0-2 8 0,0-3-8 0,-3-3 8 16,0 3-8-16,0-5 8 0,-3 0-8 0,0 0 8 0,3-3-8 15,-3-2 8-15,0 2-8 0,0-5 8 0,0-3-8 0,3 0 12 16,-3-5-12-16,0 3 12 0,0-3-12 0,3 0-17 16,0-8 4-16,0 0-606 15</inkml:trace>
  <inkml:trace contextRef="#ctx0" brushRef="#br0" timeOffset="15365.05">3178 7525 403 0,'3'-11'36'0,"0"-2"-36"0,3 0 0 0,0-1 0 15,9 1 122-15,2 0 18 0,4 2 3 0,6-2 1 16,3 3-124-16,6-1-20 0,5-2-12 0,-2 2 2 16,3 1 22-16,-1 4 4 0,4 1 0 0,6 2 1 15,-7 3 41-15,1 0 8 0,2 3 2 0,1-3 0 16,3 5-13-16,-4-2-3 0,7 0 0 0,-1 2 0 16,-2 0-22-16,0 1-5 0,-1-1-1 0,1-3 0 15,-1 1-8-15,-2 0-3 0,-6-3 0 0,-1 2 0 16,1-2 3-16,-3 3 1 0,-3-3 0 0,-4 3 0 15,-5-1-5-15,-3 4-2 0,-3-4 0 0,-6 4 0 16,-1-4 2-16,-5 1 0 0,-9-3 0 0,9 8 0 16,-9-8 8-16,0 8 1 0,-3-3 1 0,0 3 0 15,-3 3 6-15,0-4 2 0,-2 4 0 0,-1 0 0 0,0 2-18 16,0 3-4-16,0 0-8 0,0 5 12 0,0 0-12 0,3 3 0 16,-3 5 0-16,3 0 0 0,0 5 0 0,0 1 0 15,3 2 0-15,-3 0 0 0,3 5 0 0,3 1 0 16,-3-1 0-16,6 0 0 0,0 3 0 0,0 3 0 15,3-3 0-15,-3 2 0 0,6 1 0 0,0-6 0 16,0 1 0-16,0-1 0 0,-3-5 8 0,3 3-8 16,-3-1 0-16,3-2 0 0,-3-2 8 0,-3-3-8 15,3-1 0-15,0-2 0 0,-4-2 0 0,1-3 8 16,0-3-8-16,-3-3 0 0,0-2 12 0,-3-5 0 16,0-1 0-16,1-4 0 0,-1-1 20 0,0-2 4 15,0-1 1-15,-3-4 0 0,0-1 11 0,-3-2 3 16,0-1 0-16,-3 1 0 0,-3-3-39 0,0 0-12 0,-3-2 8 15,-3 2-8-15,-5 0 0 0,-4 5-14 16,-6 3 2-16,-6 0 1 16,-8 3-17-16,-4 2-3 0,-8 0-1 0,2 1 0 15,-5 2-13-15,2 2-3 0,4-2-1 0,-1 3 0 16,4-3 7-16,2 0 2 0,3 0 0 0,7 2-507 0,2-2-101 0</inkml:trace>
  <inkml:trace contextRef="#ctx0" brushRef="#br0" timeOffset="24130">5267 8480 230 0,'0'0'20'15,"0"0"-20"-15,0 0 0 0,0 0 0 16,6-3 124-16,-6 3 20 0,0 0 4 0,6-2 0 15,0-1-67-15,-6 3-13 0,0 0-4 0,0 0 0 0,6 3 33 0,-6-3 7 16,0 0 0-16,9 8 1 16,-6-1-34-16,3 7-7 0,0-1-2 0,0 0 0 15,3 0-19-15,0 6-4 0,0-3-1 0,0 2 0 0,-3 6-10 0,3 0-3 16,0 2 0-16,-1 1 0 0,4-1-4 0,0 3-1 16,0 3 0-16,0 0 0 0,0-3-12 0,-6 3-8 15,3 2 8-15,0 1-8 0,-3-1 14 0,-3-2-2 16,0-1 0-16,3 1 0 0,-3 0 13 0,0-3 3 15,-3 0 0-15,3-2 0 0,-3-1-13 0,0 1-3 16,-3-4 0-16,3-1 0 0,-3-1 4 0,3 0 0 16,-3-3 0-16,3-2 0 0,-3 0-16 0,0 0 0 15,3-3 0-15,-3-2 0 0,3-6 9 0,-3 3-1 0,3-3 0 0,0-5 0 16,0 0-22-16,0 0-5 0,-6 0-1 0,3-2-931 16</inkml:trace>
  <inkml:trace contextRef="#ctx0" brushRef="#br0" timeOffset="24364.72">4901 9279 1670 0,'-9'-11'148'0,"9"11"-118"0,0 0-30 0,0 0 0 15,0 0-9-15,9-2-8 0,0 4-2 0,6-2 0 16,6 6 19-16,3-1 0 0,0 0 8 0,2 3-8 0,1-3 28 0,-3 3-1 15,0 0 0-15,0 3 0 0,-1-3 11 0,1 0 2 16,0-3 1-16,0 3 0 0,-3 0-15 0,2 0-3 16,4 0-1-16,-3-3 0 0,-9 0-12 0,3 1-2 15,3-1-8-15,-1 0 12 16,-2-2-35-16,0 2-7 0,-3-2-2 0</inkml:trace>
  <inkml:trace contextRef="#ctx0" brushRef="#br0" timeOffset="24584.82">5568 9139 1670 0,'-6'-24'74'0,"3"16"15"0,3 8-71 0,0-5-18 16,0 5 0-16,0 0 0 0,0 0 88 0,0 0 15 0,-3 5 2 0,-3 6 1 15,0 2-87-15,0 3-19 0,-3 2 0 0,-3 3 0 16,1 3 0-16,-4 0 9 0,3 2-1 0,0 1 0 15,-3-3-8-15,3 5 0 0,0-3 0 0,0 1-11 16,3-1 0-16,0 1 0 0,-3 4 0 0,4-2-892 16</inkml:trace>
  <inkml:trace contextRef="#ctx0" brushRef="#br0" timeOffset="26151.58">4229 9004 1036 0,'0'-16'92'0,"3"8"-73"0,0-3-19 0,0 3 0 15,2 1 88-15,1 1 15 0,0 1 2 0,0 2 1 16,0 3-42-16,0 0-8 0,3 3-1 0,-3 5-1 15,0 2-11-15,0 4-3 0,3 2 0 0,-3 5 0 16,-3 0 4-16,3 3 1 0,-3 2 0 0,0 1 0 16,0-1-14-16,0 1-3 0,0-1-1 0,-3 0 0 0,0-2-14 0,3-3-2 15,0 1-1-15,-3-1 0 0,3-3-10 0,-3-2 10 16,0 0-10-16,3-5 10 0,0-1-2 0,0-2 0 16,0-3 0-16,-3-5 0 0,0 0 0 0,0 0 0 15,5-2 0-15,4-6 0 0,-6 0-8 0,6-3 0 16,0-2 0-16,-3 0 0 0,0-3-12 0,3-3-4 15,0 1 0-15,-3-3-1 0,0 0-5 0,0 2-1 16,0 3 0-16,3 0 0 0,0 3 12 0,-3 3 3 16,0-1 0-16,3 3 0 0,-4 3 22 0,1 2 5 15,-6 3 1-15,9 3 0 0,0 5-20 0,0-3 0 16,3 3 0-16,0 0 0 0,-3 5 10 0,3 0-2 16,0 1 0-16,3-1 0 0,-3-3-8 0,-1 4 0 15,1-4 0-15,0 3 0 0,3-2 9 0,-3 0 0 0,3-1 0 0,0-2 0 16,0 0 3-16,0-3 1 0,-3-2 0 0,2 0 0 15,1-3 17-15,0 0 3 0,0 0 1 0,-3 0 0 16,0-3-34-16,3-2 0 0,-6-1 0 0,3-2 0 16,-3-2 8-16,-4-1-8 0,1-2 0 0,-3-6 0 15,0-2 15-15,-3 0-4 0,0-5-1 0,-3-1 0 16,0-5-10-16,-3 3 10 0,3 3-10 0,-2-3 10 16,-1 0-10-16,-3 2 0 0,3 1 0 0,0 2 0 15,-3 0-96-15,0 6-14 16,0 2-3-16</inkml:trace>
  <inkml:trace contextRef="#ctx0" brushRef="#br0" timeOffset="30385.54">3502 9255 345 0,'0'0'31'0,"0"0"-31"16,0 0 0-16,0 0 0 0,0 0 176 0,0 0 30 15,0 0 6-15,0 0 0 0,0 0-110 0,0 0-22 16,0 0-5-16,0 0-1 0,-6 5-35 0,3 1-7 15,-3 2-2-15,0 0 0 0,-2 0-17 0,-1-1-3 16,-3 4-1-16,0 0 0 0,-3 2 3 0,3 0 0 16,-3 0 0-16,0 1 0 0,-3-4-12 0,1 3 0 15,-1-2-12-15,0 2 12 0,0-2 0 0,3-1 0 16,0-2 0-16,0 0 0 0,0 3 0 0,1-1 0 16,5-4 0-16,0 2 0 0,-3 2 0 0,6-2 0 0,3 3 0 0,3-3 0 15,0-8 0-15,6 8 0 0,3 0 0 0,3-3 8 16,2 0-8-16,4 0 0 0,0 1 0 0,3-4 0 15,3-2 0-15,0-2 0 0,-3-1 10 0,2 3-10 16,4-3 8-16,-3-2-8 0,0 2 0 0,-3-2 0 16,2 0 19-16,-2 2-3 0,-3 1-1 0,3-4 0 15,-9 4 10-15,3 2 3 0,3 0 0 0,-7 0 0 16,1 0-20-16,-3 2-8 0,0 1 8 0,0 2-8 31,-3-2-96-31,-6-3-24 0</inkml:trace>
  <inkml:trace contextRef="#ctx0" brushRef="#br0" timeOffset="30798.35">3812 9176 576 0,'3'-6'51'0,"0"-1"-41"16,0 4-10-16,3 0 0 0,-3 1 142 0,3-1 26 16,0 0 6-16,0 3 1 0,3 0-115 0,-1 0-24 15,1 3-4-15,0 0 0 0,3-1 27 0,-3 4 5 16,0-1 2-16,3 3 0 0,6 0-27 0,-6 0-6 16,3 2-1-16,-3 1 0 0,2-3 3 0,1 0 0 15,6 0 0-15,-3 0 0 0,0-1-14 0,0-1-2 16,0 2-1-16,-1-3 0 0,1-2-6 0,0 2 0 0,0-2-1 0,0-1 0 15,-3-2-1-15,3 0 0 0,-6-2 0 0,-1 2 0 16,-2 0-1-16,0 0 0 0,0 0 0 0,-9 0 0 16,0 0 4-16,0 0 1 0,0 0 0 0,0 0 0 15,0 0 2-15,-9 5 1 0,-3 3 0 0,-3-3 0 16,-2 6-9-16,-4-1-8 0,-3 1 9 0,0 2-9 16,-3 0 0-16,1 3 0 0,-4 3 0 0,3-3 0 15,3-1-11-15,3 4-8 0,-5 0-1 0,5 2-1 16,6 0-127-16,0 0-26 0,-12 16-5 15,12-8-1-15</inkml:trace>
  <inkml:trace contextRef="#ctx0" brushRef="#br0" timeOffset="31272.15">3657 9655 864 0,'3'-11'38'0,"-3"11"8"0,3-5-37 0,6-3-9 0,0 3 0 0,0-3 0 15,0 0 129-15,6 0 24 0,2 0 5 0,4-3 1 0,0 3-112 0,0-5-23 16,0 2-4-16,3 1 0 16,2 5-81-16,1-3-16 0,21-3-3 0,-6 3-1 0</inkml:trace>
  <inkml:trace contextRef="#ctx0" brushRef="#br0" timeOffset="38725.33">4315 9602 691 0,'0'0'30'0,"0"0"7"0,0 0-29 0,0-6-8 0,0 6 0 15,9-5 0-15,-3 3 31 0,3-4 5 0,6 1 0 0,-1 2 1 16,4-2-11-16,3 2-2 0,0-2-1 0,3 2 0 16,3 1 24-16,2-1 5 0,1-2 0 0,0 0 1 15,-3 2-7-15,2 0-2 0,1-2 0 0,-3 0 0 16,0-1-10-16,0 1-2 0,-1-3-1 0,-2 3 0 15,-3-3-11-15,0 3-1 0,0 2-1 0,-3-2 0 16,-4 2-18-16,-2 0 0 0,-3 1 0 0,-9 2 0 16,6 0 0-16,-6 0 0 0,0 0 0 0,0 0 0 15,-6 5 0-15,-6 3-12 0,-3-3 0 0,1 3 0 16,-1 0 12-16,-3 0-11 0,0-3 11 0,-3 3-10 16,0 0 10-16,3 0 0 0,-5-3 0 0,2 1 0 15,0-1 0-15,-3 0-8 0,0-2 8 0,1 2-8 0,2 1 8 16,-6-4 0-16,3 4 0 0,0-4 0 0,3 3 0 15,-2 1 0-15,2-1 0 0,0 0 0 0,3-2 0 16,3 0 0-16,0-3 0 0,0 0 0 0,4 2 0 0,2-2 0 16,3-2 0-16,0 2 0 0,0-3 0 0,6 3 0 15,0 0 0-15,0 0 0 0,3-5 0 0,3-1 0 16,6 4 0-16,0-6 0 0,2 3 0 0,4-1 0 16,0 1 0-16,0 0 0 0,3-1 0 0,6 1 0 15,-7 2 0-15,7-2 0 0,-6 5 0 0,3-5 11 16,0 2-3-16,0-2 0 0,-7 5 1 0,1-5 0 0,3 2 0 15,-3-2 0-15,0 5-1 0,-6-6 0 0,3 4 0 16,-4-1 0-16,-2 0-8 0,-3 3 12 0,-6 0-12 0,0 0 12 16,0 0-12-16,0 0 0 0,0 0-12 0,0 8-638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4:44.7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3163 9454 1112 0,'0'0'49'0,"0"0"11"0,0 0-48 0,0 0-12 0,0 0 0 0,0 0 0 16,0 0 51-16,0 0 8 0,0 0 1 0,0 0 1 15,0 0 2-15,0 0 0 0,0 0 0 0,3 8 0 16,0-1-21-16,3 4-4 0,-6 0-1 0,3 2 0 16,0 3-5-16,0 0-2 0,0 2 0 0,-3 1 0 15,3-1-2-15,0 3 0 0,-3 0 0 0,3 3 0 16,0 0-10-16,0 0-2 0,0 0-1 0,-3 0 0 16,3-1-15-16,0 1 11 0,-3 0-11 0,0 0 10 15,0 5-10-15,3-5 8 0,-6-3-8 0,3 0 8 16,0 0-8-16,0 0 10 0,0-5-10 0,-3 0 10 15,3 0-10-15,0 0 10 0,0-3-10 0,0 0 10 0,-3-2-19 16,3 0-4-16,0-4-1 0,0 1 0 16,0 0-110-16,0-8-21 0,0 0-5 0</inkml:trace>
  <inkml:trace contextRef="#ctx0" brushRef="#br0" timeOffset="662.41">3190 9464 748 0,'0'0'67'0,"6"-2"-54"0,0-4-13 0,-3 4 0 15,-3 2 108-15,12 0 18 0,-1-3 4 0,4-2 1 16,3 2-79-16,0 0-15 0,3 1-3 0,0-1-1 16,0-2 5-16,2 2 1 0,4 0 0 0,0-2 0 15,3 3-7-15,-1-4-2 0,1 1 0 0,3 2 0 16,0 1-15-16,-1-1-3 0,-2-2-1 0,0 2 0 16,0 3-11-16,0-3 10 0,-7 1-10 0,4-4 10 15,-3 4-10-15,0-1 0 0,0 1 0 0,-7-4 8 16,4 4 0-16,0-1-8 0,-3 0 12 0,-3 1-4 15,-6-1 20-15,3 0 3 0,0 1 1 0,-3-1 0 16,-1 0-19-16,-2 3-3 0,0-2-1 0,0 2 0 0,0 0 15 16,-6 0 4-16,0 0 0 0,0 0 0 0,6 5 0 0,-6-5 0 15,0 0 0-15,0 0 0 0,0 8-28 0,0 0 0 16,3 0 0-16,-3 2 0 0,0 4 0 16,0 2 0-16,0-1 0 0,0 1 0 0,3 3 12 0,-3-1 1 15,6 6 0-15,-3-3 0 0,0 6 3 0,3-1 0 16,0 1 0-16,0-1 0 0,3 3-16 0,0-2 0 15,0-1 0-15,0 1 0 0,0 2 0 0,0-3 8 16,-1-2-8-16,1 0 0 0,3 5 8 0,-3-3-8 0,0-2 0 16,0 0 0-16,0 0 8 0,-3 0-8 15,0-3 0-15,0-3 9 0,-3 1-9 0,3-3 0 0,-3 0 0 0,0-3 8 16,0 0 3-16,0-5 0 0,0 3 0 0,-3-3 0 16,0-3 1-16,0-5 0 0,0 0 0 0,0 0 0 15,0 0 2-15,-3 2 1 0,-6 1 0 0,3-6 0 16,-3 3-5-16,-3-2-1 0,-6-1 0 0,-3-2 0 15,0 2-9-15,-5-2 0 0,-4 2 0 0,-3-2-11 16,-3 5 0-16,4-3 0 0,-7 1 0 0,0 2 0 16,-2 0 2-16,-4 2 0 0,-3-2 0 0,4 3 0 15,-1-3 9-15,3 3 0 0,1-1 0 0,5 1 8 16,3 2-29-16,3-2-6 16,7 2-1-16,2-2-947 0</inkml:trace>
  <inkml:trace contextRef="#ctx0" brushRef="#br0" timeOffset="1403.41">9060 9528 1335 0,'3'-22'29'0,"-3"12"7"0,0 2 0 0,2 0 2 0,1-3-30 0,0 1-8 16,-3-3 0-16,3 2 0 0,-3 3 30 0,0 0 5 15,3 0 1-15,-3 3 0 0,0-3 28 0,0 8 7 0,0 0 1 0,0 0 0 16,0 0-16-16,0 0-4 0,0 11 0 0,-3-1 0 16,3 1-6-16,0 5-2 0,0 5 0 0,3 3 0 15,-3-1-11-15,3 7-2 0,-6-1-1 0,3 2 0 16,0 4-6-16,0-3-2 0,-3-1 0 0,3 1 0 15,-3 2-22-15,3-2 0 0,3-3 0 0,0 3 0 16,-6-3 0-16,3-2 0 0,3-1 0 0,-3-2 0 16,0 2 0-16,0-5 8 0,3-2-8 0,-3-3 11 31,3 0-41-31,0-6-8 0,0-2-2 0,3 0-608 0,0-2-123 0</inkml:trace>
  <inkml:trace contextRef="#ctx0" brushRef="#br0" timeOffset="1894.28">9241 9364 403 0,'-3'-19'36'0,"6"14"-36"16,0 0 0-16,3-1 0 0,3-2 271 0,3 3 47 15,3 2 10-15,3-2 1 0,5-3-262 0,4 0-53 16,3 0-14-16,0 3 0 0,2 0 13 0,-2 2-1 15,3-2-1-15,-3 2 0 0,3 0 1 0,-4 3 1 16,1-2 0-16,0-1 0 0,-3 3 20 0,2 0 4 16,1 0 1-16,-3 3 0 0,0-1-19 0,-3-2-4 15,-4 3-1-15,1 0 0 0,0 2-6 0,-3 0 0 16,-3 1-8-16,3-1 12 0,-6 3 4 0,-4-3 1 16,1 3 0-16,-3 3 0 0,0 2 12 0,-3-3 3 0,-3 4 0 15,0-1 0-15,-3 3-7 0,0 0-1 16,0 2 0-16,-3 1 0 0,0 2-4 0,3 3 0 0,-2-3-1 0,2 3 0 15,3 2-2-15,0 1 0 0,0-1 0 0,3 0 0 16,-1 4-17-16,1-4 0 0,3 1 0 0,0-1 0 16,3 0 0-16,0 4 0 0,-3-4 0 0,6 0 10 15,0 4-10-15,0-4 0 0,0 0 0 0,0 4 0 16,0-7 11-16,-3 4-3 0,2-6-8 0,-2-2 12 16,-3-1-4-16,0-5-8 0,-3-2 11 0,0-1-11 15,-3 1 16-15,0 0-3 0,-6-6-1 0,-3 0 0 16,-3 0 0-16,-5 3 0 0,-7-2 0 0,0-4 0 0,-9 4 4 15,3-4 0-15,-5-2 0 0,2 0 0 16,-6-2-36-16,1-1-8 0,-1-2 0 0,0-1-1 0,-2-2 18 0,2 1 11 16,0-1-12-16,3 0 12 0,4 0-21 0,5 0 2 15,3 3 1-15,3-3-671 16,3 0-135-16</inkml:trace>
  <inkml:trace contextRef="#ctx0" brushRef="#br0" timeOffset="2613.21">14968 9366 345 0,'-6'-8'31'0,"6"8"-31"0,0 0 0 0,0 0 0 15,-3-2 298-15,3 2 54 0,0 0 10 0,6 8 2 16,-3 0-281-16,0 2-57 0,0 3-11 0,-3 3-3 16,3 3 24-16,0 2 4 0,-3 3 0 0,0 5 1 15,0 3 7-15,-3 2 0 0,0 0 1 0,0 1 0 16,-3-3-26-16,0 2-6 0,3-2-1 0,0 2 0 16,-3-2-6-16,0 0-2 0,0-3 0 0,0 0 0 15,0-3 4-15,0 3 0 0,3-2 0 0,-3-3 0 16,4-3-12-16,-4 0 8 0,3-5-8 0,3 2 8 15,-3-4-22-15,0-1-5 0,3-5-1 0,0-3 0 16,3 3-132-16,-3-8-28 0,0 0-4 16,14-13-2-16</inkml:trace>
  <inkml:trace contextRef="#ctx0" brushRef="#br0" timeOffset="3068.7">15093 9292 1911 0,'3'-16'84'0,"3"11"19"0,0 2-83 0,3 3-20 16,6-5 0-16,6 2 0 0,-1 1 0 0,10-1 0 15,6 0 0-15,0 3 0 0,-1-2 9 0,4 2 4 16,0 0 1-16,-4 2 0 0,4 1 14 0,-6 2 4 0,0-2 0 16,-4 2 0-16,1 1-11 0,0-4-1 15,0 4-1-15,-4-1 0 0,4-2 11 0,-6-1 2 16,0 1 1-16,0-1 0 0,-6 1-18 0,2 0-4 0,-5-1-1 0,0 1 0 15,-3-3 4-15,0 3 1 0,-3-1 0 0,-3 1 0 16,-6-3 19-16,0 8 4 0,-3 0 1 0,0 2 0 16,-3 4-26-16,-3 2-5 0,3 5 0 0,-3 0-8 15,-3 0 16-15,0 6-4 0,0-1-1 0,3 3 0 16,-2 5-11-16,5 1 0 0,0-1 0 0,0 1 0 16,0-1 0-16,6 0 8 0,0 3-8 0,0 1 0 15,3-7 10-15,0 4-10 0,0-1 12 0,3 0-12 16,0 1 8-16,2-1-8 0,-2-2 0 0,0-3 0 15,0-2 10-15,-3-4-2 0,3 1 0 0,0-5 0 16,3 2-8-16,-6-3 0 0,-3-2 0 0,0-2 0 16,-3-1 24-16,3-3 4 0,-6 1 0 0,-6-3 0 15,-3-3-28-15,-5 3 0 0,-1-5 0 0,-6-1 0 0,-3 1-11 0,-3 0-7 16,-2-6-2-16,-7 3 0 16,-6 0-19-16,1-3-4 0,-4 1-1 15,4-1 0-15,-1-2-9 0,3-1-3 0,4-1 0 0,5-1-647 16,6 0-129-16</inkml:trace>
  <inkml:trace contextRef="#ctx0" brushRef="#br0" timeOffset="3704.7">20784 9403 1670 0,'0'0'74'0,"0"0"15"0,0 0-71 0,-3 3-18 0,-3 8 0 0,0 2 0 15,0 0 80-15,0 6 13 0,0 2 3 0,1 2 0 16,2 7-68-16,-3 1-14 0,0 4-2 0,0-4-1 16,0 9 1-16,0 0 1 0,0 0 0 0,0 2 0 15,0 0-13-15,3 3 11 0,-3 0-11 0,3-5 10 16,0-3-10-16,0 0 0 0,0-3 0 0,3-2 8 16,-3-3-8-16,3-5 0 0,0-3 0 0,0-2 0 15,-3-3 0-15,3-3-11 0,-3-3 3 0,3 1 0 31,-3-3-104-31,3-8-20 0</inkml:trace>
  <inkml:trace contextRef="#ctx0" brushRef="#br0" timeOffset="4175.37">20847 9456 1728 0,'0'-18'76'0,"3"10"16"0,0 2-73 0,3 1-19 15,3-3 0-15,2 6 0 0,4-4 76 0,3 1 12 16,6 2 3-16,3 1 0 0,3-4-70 0,-4 4-13 16,7-1-8-16,0 0 8 0,0 1 10 0,5-1 2 15,-2 1 1-15,6 2 0 0,2-3-8 0,1 3-1 16,-3-3-1-16,-1 1 0 0,-2 2-11 0,0-3 0 16,-4 0 0-16,-5 1 0 0,3-1 0 0,-6 3 0 15,0 0 0-15,-7 0 0 0,-5 3 16 0,0-1 2 16,-3-2 0-16,-3 3 0 0,0 2-1 0,0 1 0 15,-6 4 0-15,-3 1 0 0,3 2 8 0,-6 3 2 0,-3 0 0 0,3 5 0 16,-3 3-9-16,0 2-2 0,-3 6 0 0,0 0 0 16,3 2-4-16,3 0 0 0,0 1-1 0,0 2 0 15,3-3-3-15,0 1-8 0,0-1 12 0,3 3-4 16,3 3-8-16,0-3 0 0,3 0 9 0,0-3-9 16,-3 1 0-16,3-4 9 0,3-1-9 0,-3-4 0 15,3 0 15-15,-3-4-4 0,-1-1-1 0,1-3 0 16,-3 1-2-16,3-3-8 0,-3-6 12 0,-3 1-4 15,0 2-8-15,-3-8 0 0,-3 3 0 0,-6-5 0 16,0 2 8-16,-3-5 10 0,-8 0 2 0,-4 0 0 16,-6-2-9-16,-3 2-2 0,-2-3 0 0,-7 0 0 15,-9-2-21-15,-2 0-4 0,-7-1 0 0,1-2-1 16,2 3-27-16,-2-3-6 0,2 3-1 16,6-3 0-16,-2 0-82 0,8 0-17 0,1 0-3 15</inkml:trace>
  <inkml:trace contextRef="#ctx0" brushRef="#br0" timeOffset="4576.7">21769 9078 1324 0,'0'0'118'0,"0"0"-94"0,0 0-24 0,0 0 0 15,-3 5 64-15,1 3 9 0,-4 0 2 0,-3 3 0 16,0 4-16-16,-6 4-3 0,-3 0-1 0,0 4 0 15,-6 6 4-15,-3 3 1 0,1 3 0 0,-4-1 0 16,-3 6-14-16,-6-1-2 0,-2 1-1 0,-7 2 0 16,7 3-5-16,-7 0-1 0,3 0 0 0,1 0 0 15,2 0-9-15,0-2-3 0,1 2 0 0,-4 0 0 16,0 0-5-16,4-3-2 0,-1 3 0 0,0-3 0 16,1 1-2-16,2-6 0 0,3-3 0 0,0-2 0 15,4-1-27-15,-1 1-5 0,6-3-2 0,0-2 0 16,1-3-119-16,5-1-24 0,0 1-5 15</inkml:trace>
  <inkml:trace contextRef="#ctx0" brushRef="#br0" timeOffset="5474.14">14733 9493 1036 0,'0'0'46'0,"0"0"10"0,0 0-45 0,0 0-11 0,0 0 0 0,6-2 0 16,3 2 48-16,0 0 7 0,0 0 1 0,3 2 1 16,-1 1-34-16,1 0-7 0,0 2-2 0,0 0 0 0,0 0 33 0,3 3 6 15,0-2 2-15,3 4 0 0,-6 1 10 16,2 2 3-16,4-2 0 0,3 2 0 0,0 3-2 0,0 0 0 15,3-3 0-15,-4 3 0 0,4 2-22 16,0-2-5-16,0 3-1 0,0-1 0 16,0 6-15-16,2 0-3 0,1 0-1 0,3 2 0 0,3 1-2 0,-1 4 0 15,-2-2 0-15,3 3 0 0,0 5 0 0,-1-5 0 16,-2 2 0-16,0-2 0 0,0-3-9 0,-4-2-8 16,1-4 12-16,-3-1-12 0,-3-4 13 0,-3-2-4 15,3-3-1-15,-4 0 0 0,-2-5 2 0,0 0 0 16,-6-2 0-16,3-1 0 0,-6-2-10 0,-6-3 10 15,0 0-10-15,0 0 10 16,0 0-165-16,-6-8-33 0</inkml:trace>
  <inkml:trace contextRef="#ctx0" brushRef="#br0" timeOffset="6167.91">9191 9440 864 0,'0'0'38'0,"5"-5"8"0,1 0-37 0,3 2-9 0,0 0 0 0,3 3 0 15,3 3 184-15,0 0 36 0,3-1 6 0,3 4 2 16,-1-4-120-16,1 6-23 0,3 0-5 0,-3 0 0 16,3 5 1-16,0 3 1 0,5 3 0 0,1 2 0 15,3 3-31-15,0 0-7 0,-1 2 0 0,4 0-1 16,-3 4-22-16,5-1-4 0,1 0-1 0,0 0 0 0,0 5-4 0,-1-5-2 15,1 3 0-15,3-3 0 0,-4 3-10 16,1-3 0-16,-6 0 0 0,0-2 0 0,-4-4 0 16,-2 1 10-16,-3-8-10 0,-6 3 10 0,0-3-2 0,-6-3-8 15,-4-3 12-15,1 1-4 0,0 0-8 0,-6-4 0 16,-6 1 0-16,0-2 0 16,-3-1-142-16,-6-2-30 0</inkml:trace>
  <inkml:trace contextRef="#ctx0" brushRef="#br0" timeOffset="6794.55">3160 9520 864 0,'6'-3'76'0,"3"0"-60"0,0 1-16 16,3-1 0-16,3 3 120 0,-1-5 20 15,4 2 5-15,3 1 1 0,0 2-37 0,3 2-7 0,3 1-2 0,2-1 0 16,1 4-4-16,6 2 0 0,0 0-1 0,5 5 0 15,4 3-26-15,3 2-5 0,2 3 0 0,-2 1-1 16,5 1-26-16,-2 1-5 0,0 0 0 0,5 5-1 16,7 6-14-16,-4-4-2 0,-2 4-1 0,-1-4 0 15,-2 4-14-15,-1-3 0 0,-8-3 0 0,0 2 0 16,-1-1 0-16,-2-4 0 0,-3 0 0 0,-7-4 0 16,-2-1-28-16,-6-3-9 0,-6-2-2 0</inkml:trace>
  <inkml:trace contextRef="#ctx0" brushRef="#br0" timeOffset="9111.34">3145 8072 403 0,'0'0'36'0,"0"0"-36"0,0 0 0 0,0 0 0 16,0 0 121-16,0 0 18 0,0 0 3 0,0 0 1 16,9 0-44-16,-9 0-9 0,0 0-2 0,9 3 0 15,3-3-6-15,0 3-2 0,3-1 0 0,3 1 0 16,-4 0-3-16,7-1-1 0,3-2 0 0,3 0 0 16,3 0-35-16,5 0-7 0,1-2-2 0,3-4 0 15,-1 4-9-15,4-1-3 0,3-5 0 0,-1 3 0 16,-2 0-2-16,0-1-1 0,-4 1 0 0,-2 0 0 15,0 2 1-15,0 0 0 0,-4 3 0 0,1-2 0 16,-3 4-18-16,-3 4 0 0,5-1-13 0</inkml:trace>
  <inkml:trace contextRef="#ctx0" brushRef="#br0" timeOffset="10791.22">9119 8117 288 0,'0'0'25'0,"0"0"-25"0,0-8 0 0,-3 3 0 15,3-3 203-15,3 3 35 0,3 0 7 0,0-1 2 0,3-2-147 0,0 1-28 16,0 1-7-16,3 1-1 0,-3 0-9 0,3-3-3 15,-1 2 0-15,4 1 0 0,0 0 13 16,0 2 3-16,0-5 0 0,6 6 0 0,-3 2-10 0,5-3-2 16,7 3 0-16,0 0 0 0,3 0-25 0,5 3-6 15,4 2-1-15,0 0 0 0,5 3-24 0,4 0-20 16,3-3 3-16,5 3-913 16</inkml:trace>
  <inkml:trace contextRef="#ctx0" brushRef="#br0" timeOffset="11397.12">14867 8049 1357 0,'0'0'29'0,"0"-6"7"0,-3 1 0 0,3 0 4 0,0 5-32 0,0 0-8 0,0-6 0 0,0 6 0 15,9-2 64-15,3-1 11 0,0 3 2 0,5-2 1 16,7 4-27-16,6-2-6 0,6 3-1 0,2-1 0 16,1 1-9-16,12-3-3 0,-1 0 0 0,13 3 0 15,5-1-19-15,10 4-4 0,-4-1-1 0,9-2 0 16</inkml:trace>
  <inkml:trace contextRef="#ctx0" brushRef="#br0" timeOffset="12011.04">20927 8041 1105 0,'-12'-8'48'0,"12"8"12"0,0 0-48 0,0 0-12 15,0 0 0-15,0 0 0 0,6 2 40 0,0 4 7 16,6-1 1-16,6-2 0 0,3-1 15 0,3 1 3 15,2 0 1-15,7 2 0 0,3-2-7 0,5-1 0 16,1 3-1-16,9-2 0 0,8-3-29 0,1 0-6 16,-1 0 0-16,4 0-1 0,-1 3-9 0,4-1-2 15,2 1 0-15,1 0-830 0</inkml:trace>
  <inkml:trace contextRef="#ctx0" brushRef="#br0" timeOffset="13604">4633 6609 802 0,'0'0'36'0,"0"0"7"0,0 0-35 0,0 0-8 16,0 0 0-16,0 0 0 0,0 0 48 0,0 0 7 15,0 0 1-15,3 8 1 0,0 0-13 0,-3 3-2 16,3-1-1-16,0 4 0 0,0-4 5 0,-3 6 1 16,3 0 0-16,0 2 0 0,-3 1-8 0,3 2-2 15,0-2 0-15,-3 2 0 0,3 0-9 0,-3 5-1 16,3-2-1-16,-3 0 0 0,0 0-12 0,0 2-2 16,0-2-1-16,-3-3 0 0,3 0-11 0,0 1 12 15,0-1-12-15,-3 0 12 0,3-3-4 0,0-2-8 16,0 0 12-16,0 0-4 0,0-3-8 0,3 1 0 0,-3-1 0 15,3-8 0 1,-3 3-43-16,0-8-4 0,0 0-1 0,0 0-628 0</inkml:trace>
  <inkml:trace contextRef="#ctx0" brushRef="#br0" timeOffset="14370.39">4755 6469 576 0,'0'0'51'0,"9"-5"-41"15,3-3-10-15,3 0 0 0,0 0 110 0,3 0 20 16,3 0 4-16,6 0 1 0,-1 0-83 0,7 0-16 16,0 3-3-16,0 0-1 0,-1-1 10 0,-2 4 2 15,0-4 0-15,0 1 0 0,2 5-13 0,1-5-3 16,0 2 0-16,3 1 0 0,-4-1-9 0,4 3-3 16,3 0 0-16,-1 0 0 0,-2 3 10 0,3-3 2 15,-9-3 0-15,-1 6 0 0,1-3-20 0,-3-3-8 16,3 3 8-16,-4-3-8 0,4 1 12 0,-3 2-4 0,0 0 0 15,-6 0 0-15,-4 0-8 0,1 0 8 0,-6 0-8 16,0 0 8-16,-3 2 10 0,0-2 2 0,-3 0 0 0,-6 0 0 16,6 6 5-16,-6-6 2 0,0 0 0 0,0 0 0 15,0 5-5-15,-3 3-1 0,0 2 0 0,-3-2 0 16,3 3-9-16,-3 0-1 0,3 2-1 0,0 0 0 16,0 0-10-16,0 0 0 0,0 3-12 0,0-2 12 15,0 1 0-15,0 1 12 0,0-2 0 0,3 1 0 16,-3 1 6-16,3-3 2 0,-3 6 0 0,0-3 0 15,3 2-20-15,0 1 0 0,3-1 0 0,-3 4 0 16,-3 1 9-16,6-1-1 0,0-1-8 0,0 3 12 16,-6-1-12-16,6 4 9 0,0-1-9 0,3 1 8 15,-3 2-8-15,0-3 0 0,0 1 0 0,3-6 0 0,-3 0 0 0,0 0 0 16,-3 3 0-16,3-3 0 0,-3-5 12 0,0 3-4 16,-3-3 0-16,0-1 0 0,9 1-8 15,-6 0 0-15,0-5 0 0,0-1 0 0,-3-2 13 0,3-2 1 16,0-6 0-16,0 0 0 0,-3 5 19 0,0 3 4 15,3-3 1-15,0-5 0 0,0 0-14 0,0 0-4 16,0 0 0-16,-6-3 0 0,0 1-12 0,-3-1-8 16,-6 3 10-16,3-3-10 0,1-4 8 0,-7 4-8 15,-3 0 0-15,0 1 9 0,-3 2-9 0,-3-3 0 16,-2 0-10-16,-4 3 10 0,-6 0-12 0,-2-2 3 16,-1-1 1-16,-6 3 0 0,1 0-3 0,2 0 0 15,3 0 0-15,4 0 0 0,-1 3 11 0,-3-1-8 0,1 1 8 0,2-3-8 16,0 0 8-16,0 3 0 0,4-1 0 15,5 4 0-15,0-1 0 0,3-3 0 0,4 4-9 0,-1-1 9 32,0 3-31-32,3-3-1 0,6 6-1 0,0-3-622 0,1 0-124 0</inkml:trace>
  <inkml:trace contextRef="#ctx0" brushRef="#br0" timeOffset="15614.61">10500 6559 403 0,'0'0'36'0,"0"0"-36"16,0 0 0-16,0 0 0 0,9 3 86 0,3-1 10 0,-3 1 3 15,-3-3 0-15,3 5-27 0,0-2-4 0,-9-3-2 0,6 5 0 16,0 3-3-16,-3 3-1 0,0-3 0 0,3 2 0 16,-6 1 2-16,3 2 0 0,0 0 0 0,0 3 0 15,-3 5-11-15,0 0-1 0,2 3-1 0,-2 3 0 16,-2-1-23-16,2 1-4 0,-3 2 0 0,0 0-1 16,0-3-15-16,0 1-8 0,0-6 8 0,-3 3-8 15,3-6 19-15,-3 1-1 0,0-1 0 0,3-2 0 16,-3 3-18-16,3-3 0 0,0-3 0 0,-3-3 0 15,3-2 10-15,3 0-2 0,0 3 0 0,0-6 0 16,0 3-21-16,3-3-5 0,3 1-1 0,3-4-773 16</inkml:trace>
  <inkml:trace contextRef="#ctx0" brushRef="#br0" timeOffset="16142.69">10459 6411 1036 0,'11'-19'92'0,"-2"11"-73"15,3-2-19-15,6 2 0 0,3 3 8 0,9-3-8 16,2 0 12-16,10 0-12 0,3 0 0 0,5-3 0 16,4 3-12-16,3 3 3 0,-4 0 9 0,1 2 14 15,-4-2-3-15,4 0-1 0,-1 2 36 0,1 0 7 16,-3 1 2-16,-4-1 0 0,4 3-3 0,-7 0 0 15,-2 3 0-15,-6-3 0 0,-3 2-16 0,-4 4-3 16,-2-4-1-16,-3 1 0 0,0 2-9 0,-3 0-3 0,-4-2 0 0,-2 2 0 16,-3 3 19-16,-3-2 3 0,0 1 1 0,-3 4 0 15,0 0-23-15,-6 2-5 0,0 0-1 0,0 0 0 16,-6 6 17-16,0-1 3 0,-3 4 1 0,3-4 0 16,-3 3-5-16,3 0-1 0,0 1 0 0,3-1 0 15,-3 3-7-15,6-3-2 0,-2 3 0 0,2 2 0 16,5 3-7-16,-2 0-1 0,0 3-1 0,3-3 0 15,-3 3 5-15,6 0 2 0,0-3 0 0,0 0 0 16,0 0-18-16,0-3 0 0,0-2 0 0,3 0 0 16,-3-3 12-16,0 0-12 0,0 0 12 0,0-2-12 15,-1-1 0-15,-2-2 0 0,-3 0 0 0,3 0 0 16,-3-5 0-16,0 2 0 0,-6-2 12 0,0-1-12 16,0 1 15-16,-6-1-4 0,-2-4-1 0,-7-1 0 0,-3 0 5 15,-6-2 1-15,-3 2 0 0,-5-2 0 0,-10-3-16 16,-6-3 0-16,-5 3 0 0,-7-3 0 0,1 1 0 15,-4-4 0-15,1 1 0 0,-4-3 0 0,1 0 0 0,2-2 0 16,1 2-12-16,8 0 12 0,10 0-11 0,2 3 11 16,9-1-10-16,7 6 10 15,5 0-124-15,6 3-20 0,6 2-3 0</inkml:trace>
  <inkml:trace contextRef="#ctx0" brushRef="#br0" timeOffset="16810.09">16328 6541 633 0,'0'0'56'0,"0"0"-44"0,0 0-12 0,0 0 0 15,0 0 110-15,0 0 20 0,0 0 4 0,0 0 1 16,6 5-75-16,0 3-14 0,0 0-3 0,0 2-1 16,0 1-3-16,0-1-1 0,0 1 0 0,0 2 0 15,0 3-11-15,-3 0-3 0,0 0 0 0,0 2 0 16,0 1 20-16,-3 2 3 0,0-2 1 0,0 2 0 15,0 0-8-15,0 3 0 0,0 0-1 0,0-1 0 16,0 1-16-16,0 3-3 0,0-6-1 0,0 0 0 16,0 0-8-16,3 0-2 0,-3-2 0 0,0-3 0 15,3 0-9-15,-3-3 0 0,-3-3 0 0,3 1 0 16,0-3 8-16,0 0 5 0,0 0 2 0,0-8 0 16,-3 5-15-16,3-5-18 0,0 0 4 0,0 0 1 15,0 0-118 1,0 0-23-16</inkml:trace>
  <inkml:trace contextRef="#ctx0" brushRef="#br0" timeOffset="17380.48">16299 6435 1033 0,'0'0'45'0,"0"0"11"0,14-3-45 0,4 0-11 15,3 3 0-15,3 0 0 0,3 3 0 0,2 2-9 0,4-2 9 0,6 2-13 16,0-2 13-16,2 0 16 16,4 2-3-16,3-3-1 0,-7 4 38 0,1 2 7 15,0-3 2-15,-1 0 0 0,-5 1-4 0,3 2-1 0,2-6 0 16,-5 1 0-16,0-1-14 0,-1-2-4 16,4 0 0-16,-3 0 0 0,-3 0-18 0,-1 0-4 0,-5 0-1 0,0 0 0 15,3 3-1-15,-6-3 0 0,-7 3 0 0,1-3 0 16,-3 0 18-16,-3 0 3 0,0 0 1 0,-6 2 0 15,-6-2-13-15,0 0-2 0,0 0-1 0,6 3 0 16,-6-3-5-16,6 5-1 0,-3 3 0 0,0 0 0 16,-3 0 1-16,0 3 0 0,0-3 0 0,-3 5 0 15,3-3-13-15,-3 4 0 0,3 2 0 0,3-3 0 16,-3 3 19-16,3 0 1 0,-3 2 0 0,0 1 0 16,0 2-20-16,0-3 0 0,0 3-8 0,0 1 8 0,-3-1 12 15,3 0 8-15,-3 0 1 0,0 3 1 16,-3 0-1-16,6 0 0 0,-3-3 0 0,0 3 0 0,0-3 4 15,0 0 1-15,0-3 0 0,3 4 0 0,0-1-26 0,0 0-17 16,3-3 2-16,-3 4 1 0,6-7 14 0,-3 1 0 16,-3 0 0-16,3-3 0 0,0-2 12 0,-3 0-12 15,0-3 12-15,0-3-12 0,0-5 15 0,0 0-4 16,0 0-1-16,0 0 0 0,-6-3 2 0,0 3 1 16,-3-5 0-16,-6 0 0 0,-6-3-13 0,0 0 11 15,-2 0-11-15,-7 0 10 0,-3-3-25 0,-6 1-5 16,-2-1 0-16,-1 3-1 15,-3 3-19-15,-5-3-4 0,-7 0-1 0,-2 3 0 0,5-1 25 0,-2 4 6 16,-4-1 1-16,7 0 0 0,5 1 13 0,3-1 0 16,13 3 0-16,2 0 0 15,6 3-60-15,6 2-10 0,6 0-2 0</inkml:trace>
  <inkml:trace contextRef="#ctx0" brushRef="#br0" timeOffset="18093.5">22290 6580 403 0,'0'0'36'0,"0"0"-36"0,0 0 0 0,0 0 0 16,6-2 86-16,-6 2 10 0,0 0 3 0,0 0 0 15,0 0 7-15,0 0 2 0,0 7 0 0,-3 1 0 0,-3 3-23 0,0 0-4 16,-5 2-1-16,2 5 0 16,0 4-19-16,0 4-4 0,3-2-1 0,0 2 0 0,0 1-10 0,0 4-2 15,0 1-1-15,3 0 0 0,0 0-34 0,3-1-9 16,-3 1 0-16,3-3 0 0,-3-2 10 0,3-3-2 16,0-3-8-16,-3 3 12 0,3-1-12 0,0-1 0 15,-3-4 0-15,0 1-10 0,3-6 10 0,-3-5 0 16,3-8 0-16,0 8 8 15,0-8-37-15,0 0-7 0,0 0-2 0,0 0-478 16,3-6-95-16</inkml:trace>
  <inkml:trace contextRef="#ctx0" brushRef="#br0" timeOffset="18608.59">22335 6543 990 0,'18'-5'44'0,"-6"5"8"0,-3 0-41 0,12 0-11 0,-1 0 0 0,7 0 0 15,0 0 34-15,6 0 5 0,5 0 1 0,-2-3 0 16,3 3 12-16,-1 0 4 0,1 0 0 0,-3 0 0 16,0 0 6-16,-4 0 2 0,-2 0 0 0,0 0 0 15,3-2-26-15,-4 2-5 0,4-3-1 0,-3 3 0 16,0 3-9-16,-1-3-3 0,-5-3 0 0,0 3 0 15,-9 0-6-15,6 0-2 0,-3 0 0 0,-6 0 0 0,-1 0 7 16,-2 3 1-16,-3-3 0 0,-6 0 0 0,3 5 3 16,-3-5 1-16,0 5 0 0,0 6 0 0,-3-1 6 15,0 1 2-15,-3-1 0 0,0 4 0 0,1 2-8 16,-1 2-2-16,3 1 0 0,-3 4 0 0,3-1 4 0,3 4 1 16,-3 1 0-16,3 2 0 0,3 2-27 0,0 1 8 15,0 0-8-15,0 0 0 0,0-1 0 0,8 1 0 16,-2-3 8-16,0 3-8 0,6-3 8 0,-3 0 0 15,0 3 0-15,-3-3 0 0,3-5-8 0,-3-3-11 16,-6 0 3-16,9-2 0 0,-6-1 8 0,-6-2 11 16,3-5-3-16,-3 2 0 0,-3-5 4 0,0 0 0 15,-3-3 0-15,-6 0 0 0,-6 1 0 0,-3-4 0 16,-9 1 0-16,1 0 0 0,-10-3 13 0,-3 0 3 16,-2-3 1-16,-4-2 0 15,6-1-57-15,-5-2-12 0,-16 1-3 0,7-4 0 0,-7 0 19 0,4 3 4 0,2 0 1 0,3 1 0 31,4 1-19-31,-1-2-4 0,-2 3-1 0,5 0 0 16,6-1-23-16,4 4-5 0,2-4-1 0,9 6-788 0</inkml:trace>
  <inkml:trace contextRef="#ctx0" brushRef="#br0" timeOffset="19052.08">23418 6392 1062 0,'-20'8'23'0,"8"-2"5"0,0 2 0 0,-6 2 3 0,3 6-31 0,-9 0 0 0,-3 2 0 0,-8 6 0 16,5 0 69-16,-12 5 8 0,-11-2 2 0,-1 4 0 15,1 6-6-15,2-2-1 0,-3-4 0 0,-5 7 0 16,-1-4-5-16,-2 3-2 0,2-3 0 0,4 1 0 16,5-6-1-16,7-3 0 0,2-2 0 0,0-3 0 15,3 6-35-15,4-6-7 0,-1-5-2 0,0 2 0 16,7 1 0-16,2-1 0 0,-3 1 0 0,9-1 0 16,0-2-30-16,6 3-6 0,1-6-2 0,5 3-948 15</inkml:trace>
  <inkml:trace contextRef="#ctx0" brushRef="#br0" timeOffset="19887.91">17400 6514 806 0,'0'0'72'0,"0"0"-58"0,0 0-14 0,0 0 0 16,0 0 76-16,0 0 12 0,0 0 2 0,0 0 1 15,0 0-9-15,6-8-2 0,-6 8 0 0,0 0 0 16,0 0 19-16,-6-3 3 0,3 1 1 0,-9 4 0 16,-3 4-60-16,0-1-12 0,-6 8-3 0,-5 1 0 15,-7 1 8-15,-6 7 0 0,-3 1 1 0,-5 6 0 16,-4 6-37-16,-2-1-10 0,-4 1-1 0,-2 2 0 15,2 2 11-15,-2-2 0 0,-7 0 0 0,6-5 0 16,7-3 9-16,2-2 1 0,4-3 0 0,5-3 0 16,0 0-10-16,4-3 0 0,5 1 0 0,3-1 0 15,3 4-84-15,7-1-20 0,-1-3-3 0</inkml:trace>
  <inkml:trace contextRef="#ctx0" brushRef="#br0" timeOffset="20593.86">11503 6451 864 0,'3'-22'76'0,"0"14"-60"16,-3-2-16-16,0-1 0 0,0-2 115 0,0 2 20 15,0 1 4-15,0 2 1 0,-3 0-56 0,0 3-12 0,3 5-1 0,-9-3-1 16,3 0-29-16,-3 3-5 0,-2 3-2 0,-4 0 0 16,-9 5 7-16,-3 5 2 0,-3 5 0 0,-5 9 0 15,-4-1-15-15,-3 9-2 0,-2 2-1 0,-4 0 0 16,-3 2-5-16,-5 9 0 0,-4-6-1 0,4 6 0 16,-1 0-10-16,4 2-1 0,2-5-8 0,3-3 12 15,4-2-12-15,-1-3 11 0,-3-3-11 0,1 1 10 16,2-3-26-16,6-3-6 0,4 0-1 0,8 0-585 15,0-8-116-15</inkml:trace>
  <inkml:trace contextRef="#ctx0" brushRef="#br0" timeOffset="21265.1">5401 6530 518 0,'12'-8'46'0,"-9"5"-37"16,3-2-9-16,0 0 0 0,0-1 87 0,0 4 15 16,0-3 3-16,-3-1 1 0,3 1-42 0,0 2-8 15,-3-2-1-15,0 2-1 0,-3 3 17 0,0 0 3 16,0 0 1-16,0 0 0 0,0 0-21 0,0 0-4 16,0 0-1-16,-6 8 0 0,0 6-17 0,-6-1-4 15,-6 5-1-15,-3 3 0 0,0 1 20 0,-8 4 4 16,-7 6 1-16,3 2 0 0,-2 1-29 0,-1 4-6 15,-3 1-1-15,-9 0 0 0,1 2 0 0,-1 0-1 0,4-2 0 16,-1 0 0-16,0-1-15 0,4 1 9 0,5 0-9 0,0-1 8 16,3 1-8-16,-2 0-9 0,2 0 9 0,6-1-867 15</inkml:trace>
  <inkml:trace contextRef="#ctx0" brushRef="#br0" timeOffset="25922.57">2839 4934 1209 0,'0'-5'53'0,"0"3"12"0,-3-1-52 0,3 3-13 0,-3-3 0 0,3 3 0 16,0 0 198-16,0 0 37 0,0 0 7 0,0 0 2 15,0 0-123-15,0 8-24 0,3 3-5 0,-3 2 0 16,3 3-37-16,-3 2-7 0,2 4-2 0,-2 4 0 16,0 0-22-16,0 4-4 0,0-1 0 0,0 0-1 0,0 0-7 15,-2-3 0-15,2 3-1 0,0-2 0 0,-3-3-2 16,3 0 0-16,0-1 0 0,0-4 0 0,-3-3-9 15,3 0 12-15,-3-3-12 0,3 0 12 0,0-2-12 0,0-3 10 16,0 0-10-16,0-8 10 0,0 0-10 0,0 0 8 16,0 0-8-16,0 0 8 0,0 0-8 0,0 0 0 15,3-8-12-15,0 0 12 0,0-3-18 0,2 1 4 16,-2-4 1-16,6 1 0 0,-3-5-9 0,3-1-2 16,3-2 0-16,0 0 0 15,0-3-7-15,3 0-1 0,0 3-1 0,3-3 0 16,-1 3 1-16,1 2 0 0,-3 6 0 0,3 3 0 0,-3-1 8 0,0 6 3 15,0 5 0-15,-3 0 0 0,0 0 12 0,-4 5 9 16,4 3-12-16,0 3 12 0,-6-1 0 0,3 6 0 0,0 0 8 0,-3 2-8 16,0 1 28-16,-3-1-1 0,3 1 0 15,0 2 0-15,-6-2 13 0,6-1 2 0,-3 1 1 0,3-3 0 16,-3-1-13-16,3-1-2 0,3-4-1 0,0 1 0 31,2-6-74-31,1-2-14 0,3-6-3 0</inkml:trace>
  <inkml:trace contextRef="#ctx0" brushRef="#br0" timeOffset="27019.77">3419 5345 864 0,'0'0'38'0,"0"0"8"0,0 0-37 0,0 0-9 16,0 0 0-16,0 0 0 0,0 0 207 0,0 0 39 16,6 5 8-16,-6-5 2 0,3 8-99 0,-3 0-19 15,3 5-4-15,-3 0-1 0,0-2-48 0,0 5-9 16,-3 2-3-16,3 1 0 0,0-1-22 0,0 1-5 15,3-1-1-15,0 1 0 0,-3-1-12 0,3 1-2 16,-3-3-1-16,3-3 0 0,-3 0-12 0,3 0-2 16,0-2-1-16,0 0 0 0,-3-6-15 0,3 0 0 0,-3-5 8 0,6 5-8 31,-6-5-112-31,6 0-26 0,0-2-5 0</inkml:trace>
  <inkml:trace contextRef="#ctx0" brushRef="#br0" timeOffset="27284.48">3821 5223 1555 0,'0'0'138'0,"0"0"-110"0,0 0-28 0,0 0 0 15,9 0 167-15,-3 0 28 0,0-3 5 0,-6 3 2 16,0 0-134-16,9-2-28 0,-1-1-4 0,1 0-2 0,0 1 18 0,3-1 3 16,0 0 1-16,0-2 0 0,-3 2-42 0,0 3-14 15,9-5 9-15,-6 5-9 16,-3-5-20-16,3 5-10 0,-1-3-2 0,1 3-725 16,0-2-146-16</inkml:trace>
  <inkml:trace contextRef="#ctx0" brushRef="#br0" timeOffset="27501.39">3928 5368 1839 0,'0'0'81'0,"-6"6"18"0,3-4-79 0,3-2-20 0,-3 6 0 0,3-6 0 15,0 0 62-15,0 0 9 0,3 5 1 0,-3-5 1 16,6 3 26-16,3-3 5 0,6 0 0 0,0-3 1 15,0 0-69-15,5 1-13 0,1-1-3 0,3-2-1 16,0-3-19-16,0 2 0 0,-1-1 0 0,4-1 0 16,-6 2-104-16,3-2-27 0,-3 0-5 0</inkml:trace>
  <inkml:trace contextRef="#ctx0" brushRef="#br0" timeOffset="28245.24">4535 4979 2127 0,'0'0'47'0,"0"0"9"0,0 0 3 0,3-5 1 0,-3 3-48 0,0 2-12 0,0 0 0 0,3-6 0 16,-3 6 78-16,0 0 14 0,0 0 2 0,0 0 1 15,0 0-27-15,9-2-6 0,-9 2-1 0,6 5 0 16,0 0-30-16,-3 6-7 0,0-1 0 0,0 4-1 16,0-1-1-16,-3 0 0 0,3 6 0 0,0-1 0 15,-3 1-8-15,3 2-2 0,-3-3 0 0,0 3 0 16,6-2-12-16,-6 2 8 0,3 0-8 0,-3-2 0 15,3-1 0-15,0 1 0 0,-3-6 0 0,3 0 0 16,0 1 0-16,3-7-13 0,-3 1 4 0,3-2 1 16,-6-6-19-16,5 2-3 0,1-2-1 0,3-2 0 15,-6-1 0-15,6-2 0 0,-3-3 0 0,0-3 0 0,3 1 12 0,-3-4 3 16,0-1 0-16,3 1 0 0,0-2 16 0,0 1 0 16,0 1-8-16,-3 1 8 0,3 0-8 0,0 0 8 15,2 2-12-15,-2 3 12 0,0 3 0 0,0 0 0 16,-3 2 0-16,3 3 0 0,-3 0 8 0,6 3 6 15,-3-1 1-15,3 4 0 0,0 1-6 0,0 1-1 16,0 0 0-16,-1 0 0 0,4 0-8 0,0 3-17 16,0-3 4-16,3 0 1 0,0-3 12 0,-3 0 13 15,3 3-2-15,-1-3-1 0,-2-2-10 0,0 2 0 16,-3-2 0-16,3 0 8 0,-3-3-8 0,0 0 8 16,-6 0-8-16,3-3 8 0,0 0-8 0,-6-2 8 15,2 0-8-15,-2-3 8 0,0 0 9 0,-3-3 2 16,3 1 0-16,-3-3 0 0,0-3-19 0,0 0 8 0,0 0-8 15,0-3 0-15,-3 4 8 0,3-4-8 0,-3 0 0 0,3-2 0 32,0 3-20-32,3-1-7 0,-3 1-1 0,3 2-772 0,0 0-153 0</inkml:trace>
  <inkml:trace contextRef="#ctx0" brushRef="#br0" timeOffset="28989.39">5369 4839 1854 0,'0'0'82'0,"0"0"17"0,0 0-79 0,0 0-20 0,-6 8 0 0,6 0 0 16,0 0 91-16,0 5 14 0,-3 1 3 0,3 1 1 15,-3 4-11-15,0-1-2 0,0 1-1 0,0 2 0 16,3 3-48-16,-3 0-10 0,0 0-1 0,0 2-1 0,-3-2-9 0,3 0-2 16,3-1 0-16,-3-1 0 0,-3-4 12 0,3 1 3 15,3-1 0-15,-3-5 0 0,3 1-39 0,0-6 0 16,-3 0-9-16,3-8 9 0,0 0 0 0,0 0 0 16,0 0 9-16,0 0-1 0,0 0-8 0,0-6-10 15,3-4 10-15,3 2-13 0,0-3-2 0,-3-2 0 16,3 0 0-16,0-1 0 0,-6-1-1 0,6-1 0 15,6 0 0-15,-3 3 0 0,0-1 16 0,-1 1 0 16,4 3 0-16,0-4-9 0,0 9 9 0,0-3 0 16,3 8 0-16,-3-3-8 0,0 1 8 0,3-1 0 15,-3 6 0-15,-1-1 0 0,1 4 0 0,0-1 0 16,-3 0 0-16,0 3 0 0,-3 0 0 0,3 3 0 16,-3 2 8-16,0 0-8 0,-3-2 9 0,0 2-9 15,6 0 12-15,-6 0-12 0,0 1 34 0,-3-1 0 16,6-2 0-16,-3-1 0 0,0 1-34 0,-3-1 0 0,3 1 0 15,0-3 0-15,-3-8 0 0,3 5-19 0,-3-5 3 0,3 3 0 32,-3-3-136-32,9 0-26 0,-7 0-6 0</inkml:trace>
  <inkml:trace contextRef="#ctx0" brushRef="#br0" timeOffset="29288.62">5812 5181 1152 0,'0'0'51'0,"-3"2"10"16,3-2-49-16,-6 3-12 0,0-1 0 0,-3 1 0 0,3 0 224 0,0 2 43 16,3 0 8-16,-3 1 1 0,1 2-122 0,-1 0-25 15,0 2-5-15,3 3 0 0,0 1-53 0,0-1-11 16,0 0-1-16,3 0-1 0,-3 3-40 0,6 0-8 16,0-3-2-16,3 0 0 0,0-2 20 0,0-3 3 15,2 0 1-15,1 0 0 0,3-3-32 0,0-2 8 16,-3-3-8-16,0 0 0 15,3-3-23-15,3-2-7 0,0 0-2 0,0-3 0 0,-3 0 32 0,-4-3 0 16,1 1 0-16,0-1 0 0,-3 0 0 0,0 1 0 16,-6-3 0-16,0-1 0 0,-6 1 0 0,0 0 0 15,-6 0-8-15,-2 5 8 0,-4-3-9 0,-3 6 1 16,-3 0 0-16,-3 2 0 16,-3 0-116-16,1 6-22 0</inkml:trace>
  <inkml:trace contextRef="#ctx0" brushRef="#br0" timeOffset="30358.19">8899 4995 2026 0,'0'0'90'0,"0"0"18"0,0 0-86 0,0 0-22 16,6 6 0-16,-3 2 0 0,3 2 37 0,-3 1 3 15,3 2 1-15,-3 0 0 0,0 6 39 0,3-1 8 16,-6 3 2-16,2 3 0 0,-2-3-38 0,3 3-8 0,-3-3-2 16,0 3 0-16,0-3-14 0,-3-2-4 0,3 2 0 0,0-2 0 15,0-4-13-15,0-1-3 0,0-1-8 0,0-3 12 16,0-10-12-16,3 8 9 0,-3-8-9 0,0 0 8 15,0 0-8-15,6-2 0 0,-3-1 0 0,6-5 0 16,-3 0-12-16,3-2-5 0,3-4-1 0,-6-1 0 31,0-1-12-31,3-3-2 0,0-2-1 0,0 0 0 0,3-3 21 0,0 3 4 0,0 2 8 0,-1 1-13 16,1-1 13-16,0 6-11 0,0 2 11 16,-3 4-10-16,3 1 10 0,-3 4-12 0,-9 2 12 0,12 2-12 15,-3 4 12-15,3 1 0 0,-3 4 0 0,3 0 8 16,-1 5-8-16,-2-3 8 0,3 0-8 0,0 3 8 15,0-3-8-15,3 0 0 0,0 1 0 0,3-1 0 16,-3-3 0-16,5 1 0 0,1-3 8 0,0 0-8 16,0-6 12-16,0 1-3 0,-6 0 0 0,0-3 0 0,2-3 9 15,1 3 2-15,-3-3 0 0,0-2 0 0,-3 0 0 16,0 0 0-16,-3-6 0 0,0 3 0 0,-3-3 4 0,0-2 0 16,0 0 1-16,-6 0 0 0,0-3 4 0,0 0 1 15,0 0 0-15,-3-2 0 0,0-4-18 0,0 1-3 16,-3 3-1-16,0-3 0 0,0 2-8 0,0-2 0 15,3 0-10-15,-3 2 10 16,3 1-129-16,-3-1-20 0,6 3-4 0,-3 0-1003 16</inkml:trace>
  <inkml:trace contextRef="#ctx0" brushRef="#br0" timeOffset="31327.41">7973 4985 1839 0,'0'0'81'0,"0"0"18"16,0 0-79-16,0 0-20 0,0 0 0 0,-6 8 0 0,6 0 64 0,0 0 10 16,-3 2 2-16,0 3 0 0,0 3 22 0,0 0 5 15,3 3 1-15,-3 2 0 0,-3 3-64 0,3-1-12 16,3 1-2-16,-3 0-1 0,3-3-11 0,-3 0-2 15,0-2-1-15,3-1 0 0,-3 1-11 0,3-3 10 16,0-6-10-16,0 1 10 0,0 0-10 0,0-3 10 16,0-3-10-16,0-5 10 0,0 0 5 0,0 0 1 15,0 0 0-15,3-5 0 0,-3-1-16 0,0-4 0 16,3-4 0-16,3 1 0 16,-3-5-18-16,3-3-6 0,0-1-2 0,3-1 0 0,-3 1 4 0,3 1 1 15,-3 0 0-15,6 3 0 0,-3-1 13 0,3 3 8 16,-3 6-10-16,0-1 10 0,2 3 0 0,-2 0-9 15,0 3 9-15,0 2 0 0,3 6 0 0,-3 2 19 0,0 0-3 16,0 3-1-16,3 3-5 0,-3 2-1 16,3 3 0-16,0-3 0 0,-6 6-9 0,2-1 0 0,4 1 0 0,-6-3 0 15,0 0 18-15,-3 2 11 0,0 1 3 0,0-4 0 16,3 1-15-16,-3-2-2 0,-3 1-1 0,3-1 0 16,0-4-2-16,0-2 0 0,-3 0 0 0,3 0 0 15,-3-8-12-15,9 3 0 0,-9-3 0 0,6 2 0 16,3-4-132-16,0-1-27 15,0-5-5-15</inkml:trace>
  <inkml:trace contextRef="#ctx0" brushRef="#br0" timeOffset="31705.47">8330 5263 2275 0,'0'0'50'0,"0"0"10"0,0 0 3 0,0 0 1 0,0 0-52 0,0 0-12 15,0 0 0-15,6 5 0 0,-6-5 67 0,3 5 10 16,0 0 3-16,3 1 0 0,-6-6-32 0,3 8-5 16,0 0-2-16,0 0 0 0,0-1-41 0,-3 1 0 15,0 3-16-15,-3-3 5 0,3 0 11 0,-6 2 14 0,3-2-3 16,-3 3-1-16,3 0-10 0,-3-1 0 15,0 3 0-15,-3-2 8 0,3 0-8 0,0-1-11 0,1 1 3 0,-4-1 0 16,6-2 8-16,-3 0 11 0,3-3-3 16,0 1 0-16,0-1-8 0,3-5 0 0,0 0 9 0,0 0-9 15,0 0 0-15,9 5 9 16,0-5-9-16,0-2 0 0,2-1 0 0,1-2 0 0,0 2 0 0,0 0 0 16,3-4 0-16,0 1 0 0,-3-2-10 0,0 3 10 31,3-3-40-31,-1 0-1 0,1 0 0 0,0 0 0 0,-3 0-158 15,3 0-31-15</inkml:trace>
  <inkml:trace contextRef="#ctx0" brushRef="#br0" timeOffset="31921.71">8592 5218 2203 0,'-9'2'97'0,"9"-2"21"0,-3 0-94 16,3 0-24-16,0 0 0 0,0 0 0 0,0 0 20 0,0 0 0 15,9-2 0-15,0-4 0 0,3 4-12 0,-3 2-8 16,0-3 8-16,3 0-8 16,-3 1-103-16,3-1-25 0,-6 0-4 0</inkml:trace>
  <inkml:trace contextRef="#ctx0" brushRef="#br0" timeOffset="32089.09">8595 5342 921 0,'-6'5'40'0,"6"-5"10"0,0 0-40 0,0 0-10 0,0 0 0 0,0 0 0 16,6 3 313-16,-6-3 61 0,0 0 12 0,12 0 2 15,0-3-224-15,0 3-44 0,0-5-10 0,6 2-2 16,-3-2-90-16,2 0-18 0,-2-3 0 0,6 0-804 15,-3 0-156-15</inkml:trace>
  <inkml:trace contextRef="#ctx0" brushRef="#br0" timeOffset="32995.18">9902 4781 1036 0,'0'0'92'0,"0"0"-73"15,0 0-19-15,0 0 0 0,0 5 204 0,0 3 36 16,0 0 8-16,0 3 2 0,-3-1-125 0,3 4-25 15,0-1-4-15,-3 3-2 0,0 2-22 0,3 3-5 16,-3 1-1-16,3 1 0 0,0-1-32 0,-3 1-6 0,3 1-2 16,-3-3 0-16,0-2 5 0,0-1 1 0,0 1 0 0,-3-3 0 15,3 0-4-15,0-3-1 0,0 0 0 0,0-2 0 16,0-3-8-16,0-3-2 0,0 0 0 0,3-5 0 16,0 0 1-16,0 0 0 0,0 0 0 0,0 0 0 15,0 0-18-15,3-5 0 0,3-3 0 0,0-3-9 16,0 1 9-16,0-3 0 0,0-1-9 15,6-2 9-15,3-2 0 0,-3-1 8 16,3 4 0-16,3 1 0 16,-1-2-27-16,1 6-5 0,12-9-28 0,-18 11 44 0,0 3 8 0,0 2-8 0,-3 3 8 15,0 0 0-15,-3 3 0 0,-1 2 0 0,1 3-8 16,-3 3 8-16,0-3 0 0,0 2 0 0,0 4 8 16,0-1-8-16,0 0 8 0,-3-2-8 0,3 2 8 15,-3 0-8-15,3 0 11 0,0 1-11 0,0-4 12 16,0 3-12-16,3-2 0 0,-3 0 9 0,3-1-9 0,0-5 0 0,3 1 0 15,0-1 0-15,0-2-8 16,0-1-97-16,3-2-19 0,-6 0-4 0,5 0-648 16,-2-2-130-16</inkml:trace>
  <inkml:trace contextRef="#ctx0" brushRef="#br0" timeOffset="33146.25">10363 5067 2142 0,'0'0'95'0,"0"0"19"0,0 0-91 0,-3 8-23 16,6 0 0-16,-3 0 0 0,0 0 100 0,3-1 16 0,3 4 4 16,0 0 0-16,3-1-39 0,0 3-7 15,0-2-2-15,3 2 0 16,6-2-134-16,-3-1-27 0</inkml:trace>
  <inkml:trace contextRef="#ctx0" brushRef="#br0" timeOffset="35311.48">15400 5480 2282 0,'0'0'101'0,"0"0"21"16,6-3-98-16,-6 3-24 0,8-3 0 0,1 1 0 0,-9 2 31 0,9-3 1 16,-9 3 0-16,0 0 0 15,0 0-50-15,0 0-10 0,0 0-1 0</inkml:trace>
  <inkml:trace contextRef="#ctx0" brushRef="#br0" timeOffset="35779.87">21808 5636 2844 0,'0'0'63'0,"0"0"13"0,0 0 2 0,0 0 1 0,0 0-63 0,0 0-16 15,0 0 0-15,0 0 0 0,6 0 11 0,-3-3-1 16,0 0 0-16,6-2-1284 0</inkml:trace>
  <inkml:trace contextRef="#ctx0" brushRef="#br0" timeOffset="39009.48">9244 11806 806 0,'0'0'36'0,"0"0"7"0,0 0-35 0,-3-3-8 0,0-2 0 0,-3-1 0 16,3 4 203-16,-3-1 38 0,3 1 8 0,-3-4 2 15,0 4-124-15,0-1-25 0,-3 3-5 0,4-3-1 16,-1-2-36-16,-3 5-7 0,0-3-1 0,0 3-1 16,0 0-8-16,-3 0-2 0,0-2 0 0,3 2 0 15,-3 2 4-15,-3 1 1 0,-3 0 0 0,1 2 0 0,2 0 0 0,-3 3 0 16,0 0 0-16,3 0 0 0,-3 3-28 0,0-1-6 15,-2 3 0-15,2 1-1 16,3 2 1-16,0-1 0 0,0 1 0 0,0 3 0 0,6-3-12 16,0 2 0-16,0 3 9 0,0 1-9 0,1-1 0 15,5 0 0-15,-3 0 0 0,3 3 0 0,3-3 0 16,0 0 0-16,3 0 0 0,3 1-8 0,0-4 8 0,-1-2 0 16,1 0 0-16,3 0-8 0,0 0 8 0,3-3 0 15,-3-3 0-15,3-2-8 0,0 0 8 0,3-5 0 16,-3 0 0-16,6-3 0 0,-1-3 8 0,4 0-8 15,-3-5 10-15,6 0-10 0,-3-2 0 0,0-1 0 16,-1-5 0-16,4 3 0 0,0-3 0 0,-3-2 12 16,0-3-1-16,0-1-1 0,-1-1 1 0,1-1 0 15,-3 0 0-15,0-3 0 0,-3-2 3 0,3 0 1 16,-3 0 0-16,-1 0 0 0,-5 0-2 0,0-3 0 0,0 0 0 0,-3 3 0 16,-3 0-4-16,-3 0-1 0,0-3 0 0,-3 3 0 15,-6 3-8-15,3-1 12 0,-6 1-12 16,1-1 12-16,-1 6-12 0,-3 0 0 0,-3 0 9 15,-3 2-9-15,-3 1 0 0,-3 2 9 0,1 3-9 0,-7 2 0 16,0 1 0-16,0 7-19 0,-2 0 3 0,2 3 0 16,3 6-81-16,0-1-16 15,1 3-3-15,5 5-1096 0</inkml:trace>
  <inkml:trace contextRef="#ctx0" brushRef="#br0" timeOffset="43910.74">9619 11467 1324 0,'0'0'59'0,"0"0"12"0,0 0-57 0,0 0-14 0,0 0 0 0,0 0 0 15,0 0 146-15,3 11 26 0,0-3 6 0,0 2 1 16,0 3-102-16,0 3-20 0,-3 3-4 0,0 5-1 16,0-1 0-16,0 7 0 0,-3-1 0 0,0 2 0 15,0 4-21-15,3-1-5 0,-3-2-1 0,0 0 0 16,-3-1 2-16,3-1 0 0,0-4 0 0,0-2 0 16,-3 0-6-16,3-3-1 0,0 0 0 0,0-5 0 15,0 2 10-15,3-4 2 0,0-4 0 0,-3 1 0 0,3-3-32 0,0-3 0 16,0-5 0-16,0 0 0 0,0 0 0 0,0 0 0 15,-3-5-8-15,0-3 8 0,3 0-23 0,0-5 3 16,3-6 0-16,0 1 0 16,3-1-20-16,0-5-3 0,0 0-1 15,0-2 0-15,3 2 8 0,-3 3 0 0,3 2 1 0,0-2 0 16,-3 5 21-16,3 0 4 0,0 3 1 0,0 5 0 0,0-2 9 0,0 4 0 16,-1 1 8-16,1 3-8 0,0 2 18 0,0 2-1 15,3 1 0-15,0 2 0 0,-3 3 12 0,0 0 3 16,3 0 0-16,-3 2 0 0,3 4 0 0,-3-1 1 15,3-2 0-15,-1 2 0 0,-2 0-2 0,0 3-1 16,0-3 0-16,0 6 0 0,0-4 2 0,0 4 0 0,-3 0 0 16,0-1 0-16,-3-2-18 0,0 0-3 0,0 5-1 0,0-5 0 15,6 0-10-15,0 2 0 0,-3-5 0 0,3 1-11 32,2-4-145-32,-2 1-30 0</inkml:trace>
  <inkml:trace contextRef="#ctx0" brushRef="#br0" timeOffset="44716.08">10092 11925 1209 0,'0'0'108'0,"0"0"-87"0,0 0-21 0,0 0 0 0,0 0 140 0,0 0 23 0,0 0 5 0,0 0 0 16,9 0-63-16,-3 0-13 0,0-3-2 0,0 3-1 15,3 0-17-15,0 0-3 0,0-3-1 0,3 1 0 16,0-1-36-16,0 1-8 0,3-1-2 0,-1 3 0 16,-2-3-14-16,3 1-8 0,0 2 8 0,0-3-8 15,-3 0 0-15,0 1 0 0,0-1 0 0,0 0 8 31,-3 3-28-31,0 0-4 0,-4-2-2 0,-5 2-694 0,0 0-138 0</inkml:trace>
  <inkml:trace contextRef="#ctx0" brushRef="#br0" timeOffset="44945.36">10238 11927 1555 0,'0'0'138'0,"0"0"-110"0,0 0-28 0,0 0 0 0,0 0 93 0,0 0 14 16,3 8 2-16,0 3 1 0,3 0-18 0,-3 2-4 16,3 3-1-16,0 0 0 0,-3 5 10 0,3 0 3 15,-3 3 0-15,3 2 0 0,-3-2-38 0,0 2-7 16,0 1-2-16,-3-1 0 0,3-2-26 0,-3 0-6 16,3 0-1-16,-3 0 0 0,6-6-20 0,-3 1 0 15,3-1 0-15,-3-2 0 16,0-5-122-16,0-1-26 0,0-2-4 0</inkml:trace>
  <inkml:trace contextRef="#ctx0" brushRef="#br0" timeOffset="45435.08">8798 12790 1440 0,'0'0'64'0,"0"0"12"0,0 0-60 0,0 0-16 16,0 0 0-16,9-5 0 0,5 2 153 0,7-2 28 15,3 2 6-15,6-2 1 0,6 0-113 0,2-1-23 16,7 1-4-16,5-3 0 0,1 3 20 0,6-3 5 15,5-3 1-15,4 3 0 0,2-5-38 0,4 5-7 16,2-3-1-16,0 4-1 0,4-4-16 0,-4 3-3 16,1 3-8-16,-1-1 12 0,-6 4-12 0,1-3 0 15,-7 2 0-15,-2-2 0 0,-6 5 0 0,-1 0 0 0,-5-3 0 0,-4-2 0 32,-5 2-19-32,-3 0-6 0,-9 3-2 0,-4 0 0 15,-8 0-149-15,-3 0-31 0,-6-2-5 0</inkml:trace>
  <inkml:trace contextRef="#ctx0" brushRef="#br0" timeOffset="46150.41">9438 13338 691 0,'0'0'30'0,"-3"-3"7"0,-3 0-29 0,0 1-8 0,-3-4 0 0,0 1 0 15,3 2 297-15,0-2 59 0,-3 0 11 0,0 0 2 16,0-1-281-16,-3 1-57 0,3 0-11 0,-3-1-3 16,-5 1-1-16,2 3-1 0,-3-1 0 0,3 3 0 15,-3 3-15-15,-3-1 0 0,3 3 0 0,-5 3 0 16,-1 3 27-16,-3 2 5 0,-3 0 2 0,3 6 0 16,-2 2 28-16,-1 3 6 0,-3 2 0 0,0 1 1 15,4 7-6-15,2 1-2 0,0-4 0 0,6 1 0 16,0 0-23-16,6-3-5 0,1 0-1 0,5-2 0 15,0-1-19-15,6-5-4 0,3 0-1 0,3 1 0 16,3-7-8-16,3-1 0 0,3-1-10 0,5-8 10 16,1 0-11-16,6-7 11 0,3-1-12 0,3-7 12 15,2-1-9-15,1-5 9 0,-3-5 0 0,6 0-9 16,-4-6-10-16,1-2-1 0,-3 0-1 0,-3-5 0 0,-1-3 21 0,-2-3-11 16,-6-2 11-16,-3-6-8 0,-3-2-12 0,-3-3-1 15,-6 0-1-15,-6-5 0 16,-3 2-37-16,-6 1-7 0,-3-1-2 15,-6 8 0-15,-6 1 24 0,-5 10 4 0,-4 2 0 16,-3 6 1-16,4 5 67 0,-7 9 14 0,3 4 2 0,-3 3 1 0,7 5-9 0,-1 6-1 16,0 2-1-16,4 6 0 0,-1-1-34 0,3 6 0 15,0 0 0-15,9 5 0 16,1 3-96-16,8 3-19 0,3 2-4 0</inkml:trace>
  <inkml:trace contextRef="#ctx0" brushRef="#br0" timeOffset="46695.91">9735 12853 2149 0,'0'0'95'0,"0"0"20"16,-6 3-92-16,3 0-23 0,-3 5 0 0,6 0 0 16,-3 2 52-16,3 3 7 0,-3 3 1 0,0 3 0 0,3 5 19 0,0-1 4 15,0 4 1-15,-3 2 0 0,3 0-46 0,0 3-9 16,0 2-1-16,0-2-1 0,0 0-15 0,3-3-2 16,-3 0-1-16,0-3 0 0,3 4-9 0,-3-4 8 15,0 0-8-15,0-2 8 0,0-5-8 0,-3 2 0 16,3-3 0-16,-3-2 8 0,0 0-8 0,0 0 12 15,-2-5-12-15,-1-1 12 0,3 1-3 0,0-6 0 16,-3 0 0-16,0 1 0 0,6-6-9 0,0 0 10 16,0 0-10-16,0-11 10 0,3 1-10 0,0-4-14 15,3-4 3-15,0-1 1 16,2-2-22-16,1 0-4 0,3-3 0 0,0 0-1 16,-3 6-6-16,3-1-1 0,0 3 0 0,0 3 0 0,-3 3 27 0,3-1 5 0,0 0 0 0,-3 4 1 15,2-1 11-15,-2 2 0 0,0 1 10 0,3 2-10 16,0 1 29-16,0-1 0 0,-3 3 0 0,0 0 0 15,3 3-6-15,3-1-2 0,-3 1 0 0,0 5 0 16,2 0-5-16,-2 2 0 0,-3 1-1 0,0 0 0 16,-3 2 1-16,3 5 0 0,-6 1 0 0,0 2 0 15,3-2 1-15,-3-1 1 0,-3 1 0 0,3-1 0 16,-3 3-8-16,0-2-2 0,3-1 0 0,3 1 0 16,0-3-8-16,0 0 0 0,0-3 0 0,0-3 8 15,3-2-28 1,2 0-7-16,-2-2-1 0,0-6-824 0,0-3-166 0</inkml:trace>
  <inkml:trace contextRef="#ctx0" brushRef="#br0" timeOffset="47154.61">10253 13475 1926 0,'0'0'85'0,"0"0"18"0,0 0-83 0,0 0-20 0,0 0 0 0,0 0 0 16,0 0 43-16,0 0 4 15,0 8 1-15,0 3 0 0,0 2 53 0,-3 0 11 0,0 3 3 0,0 3 0 16,0-1-50-16,-3 19 44 0,6-18-56 16,-3-1-25-16,0 1-4 0,0-1-2 0,3-2 0 15,3 0-11-15,0 0-3 0,0 0 0 0,3-6 0 16,3 1-8-16,0-3 0 0,-3-3 0 0,6 0 0 16,3-2 0-16,0-3 0 0,-3-3 0 0,3-2 0 15,-1 0 0-15,7-3-11 0,-3-5 3 0,3-1 0 16,-3-4-13-16,0-1-3 0,-1-2 0 0,-2 0 0 15,-3-5 16-15,0-3 8 0,0-1-10 0,-6-1 10 16,0 2 0-16,-3-1 0 0,-6 7 0 0,0 1 0 16,-3 4 0-16,-6-1 0 0,-3 4 12 0,-6 4-12 0,-5 0 10 15,2 6-10-15,-6 0 8 0,3 5-8 16,-2 0-95-16,2 0-24 0,-3 5-5 0</inkml:trace>
  <inkml:trace contextRef="#ctx0" brushRef="#br0" timeOffset="47737.48">11221 12525 1209 0,'0'0'108'0,"0"0"-87"15,0 0-21-15,0 0 0 0,0 0 92 0,0 0 15 16,0 0 2-16,5 0 1 0,4 0 11 0,-3-2 3 16,0 2 0-16,0 0 0 0,3-3 2 0,0 0 1 15,-9 3 0-15,9-2 0 0,3-1-55 0,3 1-10 16,0-4-2-16,0 6-1 0,2-2-23 0,4-1-5 15,-3 0-1-15,3 1 0 0,0-1-30 0,0-2 0 16,2 2 0-16,-2 0 0 16,-3 1-174-16,3-4-41 0</inkml:trace>
  <inkml:trace contextRef="#ctx0" brushRef="#br0" timeOffset="47917.36">11363 12758 2404 0,'-12'6'107'0,"12"-6"21"0,0 0-102 0,0 0-26 0,0 0 0 0,0 0 0 16,9 0 30-16,3-3 1 0,3 0 0 0,3 1 0 15,-3-4 5-15,6 1 0 0,0 0 1 0,5-3 0 0,-2-3-16 0,6 1-3 16,0-4-1-16,8 1 0 16,-2-3-205-16,6 3-40 0</inkml:trace>
  <inkml:trace contextRef="#ctx0" brushRef="#br0" timeOffset="48623.17">12813 11917 1209 0,'0'0'108'0,"0"0"-87"0,-9 0-21 0,0 0 0 0,0 0 120 0,0 0 20 15,0 0 4-15,3 0 1 0,-6-3-66 0,4 3-14 16,-4 0-2-16,-3 0-1 0,0 3 8 0,0-1 2 16,3 1 0-16,-9 5 0 0,0-3-20 0,1 3-3 15,2 3-1-15,0-1 0 0,-3 1 2 0,0 8 0 16,0-1 0-16,3 3 0 0,1 3-5 0,-1 3-1 16,3 2 0-16,3 0 0 0,3 0-24 0,0 3-6 15,6-3-1-15,-3 0 0 0,9-3-13 0,0 1 0 16,-3-1 0-16,6-5 0 0,3-2 0 0,3-3 0 15,0 0 0-15,3-6 0 0,-3-5 0 0,5 1 0 16,4-6 0-16,6-3 0 0,-3-2 0 0,3-3 0 16,0-3 8-16,-1-5-8 0,4 1 0 0,-3-7 0 0,0 1 0 15,-4-5 0-15,-2-1 0 0,0-7 0 0,-3-3-13 0,0-5 4 32,-3-1-19-32,-3-2-4 0,-3-5-1 0,-6-3 0 15,0-5-7-15,-6 2 0 0,-3 3-1 0,-3 6 0 0,-6 2 29 0,-6 8 12 0,-3 5-11 0,-6 3 11 16,-5 10 0-16,-7 3 15 0,0 6-2 0,-2 5 0 15,-1 5-22-15,0 2-5 0,1 6-1 0,-1 3 0 32,3 2-26-32,4 3-6 0,2 5-1 0,6-2-652 0,6 2-132 0</inkml:trace>
  <inkml:trace contextRef="#ctx0" brushRef="#br0" timeOffset="49151.84">13176 11578 2455 0,'0'0'54'0,"-3"8"11"0,0 3 3 0,0 2 0 0,0 0-54 0,3 6-14 0,0-1 0 0,3 3 0 16,3 1 16-16,-3 1 1 0,3 1 0 0,-3 5 0 15,3 0 7-15,-3 0 0 0,3 1 1 0,-3 1 0 16,3-2 5-16,-3 1 1 0,-3-1 0 0,3 0 0 16,-3-3-31-16,0 3 0 0,-3-5 0 0,3 0 0 15,-6 0 12-15,3 0-3 0,-3-6-1 0,3 3 0 16,-3-5 3-16,0 0 0 0,0-3 0 0,0-5 0 15,0 3-11-15,3-6 0 0,-3-2 9 0,6-3-9 16,0 0 0-16,0-6 8 0,0-2-8 0,3-5 0 16,0-3-8-16,6-2-7 0,-3-6-1 0,6 0 0 15,3-5-24-15,-3 0-6 16,3 0-1-16,0 0 0 0,-4 2 11 0,1 1 1 0,3 2 1 0,-3 6 0 16,0 2 24-16,0 5 10 0,-3 3-8 0,3 3 8 15,-3 2 0-15,0 3 12 0,0 5 0 0,0 3-1 0,-1 0 1 0,-2 6 1 16,0-1 0-16,0 5 0 0,0-2 15 0,0 3 2 15,0 2 1-15,0 0 0 0,6 21 20 16,-6-23-26-16,3-1 0 0,0 1-4 0,0-3-1 16,3 0 0-16,-3-3 0 0,0 0-8 0,5 0-3 15,-2-2 0-15,6-6 0 16,3 1-33-16,0-4-6 0,0-2-2 0</inkml:trace>
  <inkml:trace contextRef="#ctx0" brushRef="#br0" timeOffset="50808.92">13715 12028 1620 0,'0'0'72'0,"0"0"14"0,0 0-69 0,0 0-17 16,0 0 0-16,0 0 0 0,0 0 64 0,0 0 10 16,6-3 2-16,0 1 0 0,6-1 2 0,0-2 1 15,-3 2 0-15,5 0 0 0,1 1-31 0,0-3-7 0,6-1-1 0,-3 4 0 16,3-4-32-16,0 1-8 0,-4 0 0 0,4-1 0 31,-6 4-151-31,0-4-29 0,-6 4-5 0</inkml:trace>
  <inkml:trace contextRef="#ctx0" brushRef="#br0" timeOffset="51002.68">13852 12002 1702 0,'0'0'76'0,"0"0"15"0,0 0-73 0,0 0-18 0,0 0 0 0,0 7 0 16,3 4 97-16,-3 0 16 0,3-1 3 0,0 6 1 15,-3 3-9-15,0-1-3 0,3-2 0 0,0 3 0 16,-3 2-36-16,3 0-7 0,0-3-2 0,3 4 0 0,-3-1-60 0,3-3-20 16,-1-5 0-16,1 1-773 15,3-1-155-15</inkml:trace>
  <inkml:trace contextRef="#ctx0" brushRef="#br0" timeOffset="51335.88">12453 12753 2548 0,'0'0'113'0,"0"0"23"0,0 0-108 0,6-3-28 0,6-2 0 0,6-3 0 32,8 0-27-32,13-2-10 0,6-4-3 0,5 1 0 0,10 0 24 0,-1-3 4 0,7 3 0 0,5 0 1 15,4 2 11-15,2-5 12 0,0 3-2 0,4 0-1 16,-4 2-9-16,4 3 10 0,-4 0-10 0,0 3 10 16,4 0-10-16,-10 2 8 0,1-2-8 0,-7 2 8 15,1-2 7-15,-7 2 1 0,-8 3 0 0,-7-3 0 16,-2-2-36-1,-9 2-8-15,-9 3 0 0,-4 3-1049 0</inkml:trace>
  <inkml:trace contextRef="#ctx0" brushRef="#br0" timeOffset="51878.78">12810 13287 1782 0,'-3'-21'79'0,"3"16"16"0,0-3-76 0,0 3-19 0,-3-3 0 0,0 2 0 15,3 1 82-15,-3-3 13 0,0 3 2 0,-3 2 1 16,0-2-2-16,-3 2-1 0,3 1 0 0,-3 2 0 16,-5 0-35-16,2 0-8 0,-3 5 0 0,-3 3-1 15,-3 3-23-15,-3 2-5 0,-3 3-1 0,-2 5 0 16,2 3-12-16,-6 5-2 0,3 0-8 0,1 3 12 16,2 5 8-16,-3 0 0 0,3 0 1 0,0-3 0 15,4 0-4-15,5-2-1 0,0-3 0 0,6 0 0 16,3-5-16-16,6-3 0 0,3-2 0 0,6-1 0 15,0-4 0-15,6-6 0 0,0 0 0 0,0-6-12 16,6-4 4-16,2-6 8 0,1 0-13 0,6-8 5 16,0 0 8-16,0-8-13 0,5-2 5 0,1-3 8 0,3-6-13 0,-3 1 5 15,-4-6 8-15,4 0-13 0,-6-7 13 0,0 2 0 16,-4-5-10-16,-8-3 10 16,-3-6-40-16,-6 1-4 0,0 3-1 0,-6 2 0 15,-9 5-24-15,-6 8-5 0,-5 6-1 0,-10 5 0 0,-6 8 59 16,-6 5 16-16,1 5 0 0,-4 3 0 0,3 8 22 0,-5 0 10 15,-1 6 1-15,1 2 1 0,-1 5-16 0,3 5-3 16,7 1-1-16,2 2 0 16,9 5-67-16,6 4-14 0,3-1-2 0,6 2-639 15,6 4-127-15</inkml:trace>
  <inkml:trace contextRef="#ctx0" brushRef="#br0" timeOffset="52348.41">13131 12838 1728 0,'-11'-11'76'0,"5"8"16"0,6 3-73 0,0 0-19 0,0 0 0 0,0 0 0 16,0 0 192-16,-3 11 36 0,3 0 6 0,-3 2 2 15,3 3-150-15,0 5-30 0,3 0-5 0,-3 5-2 16,0 1 3-16,0 2 1 0,0 0 0 0,0 3 0 15,0 2-36-15,3 1-7 0,-3-6-2 0,0 2 0 16,0 1-8-16,0-5 8 0,3-1-8 0,-3 1 8 16,0-6-8-16,-3-3 0 0,3 1 0 0,0-6 0 0,0 0 0 15,0-2 0-15,0-3 0 0,0-8 0 0,0 0 8 0,0 0-8 16,0 0 0-16,0 0 8 0,0 0-8 0,0-8 0 16,3-3-10-16,0-2 10 0,0 2-14 0,5-2 3 15,1-3 1-15,6-2 0 16,0-3-38-16,3 0-8 0,0-1-2 0,3 1 0 15,0 0-2-15,-1-3 0 0,-2 6 0 0,3 2 0 0,-3 3 40 0,0 5 8 16,-6 0 2-16,3 5 0 0,-3 0 10 0,-4 6-13 16,1 2 5-16,-3 1 8 0,0 4 48 0,0 1 16 15,0 5 4-15,-3 0 1 0,0-1-27 0,0 4-6 16,0-1 0-16,-3 4-1 0,3-1-7 0,0-3 0 16,0 3-1-16,0 1 0 0,0-4-7 0,3 1-2 15,0 2 0-15,0-3 0 0,3-2-8 0,0-3-2 0,0-2 0 16,0-3 0-16,2 0-8 0,-2-3 0 0,0-2 0 15,3-6 0 1,3 3-172-16,0-5-26 0</inkml:trace>
  <inkml:trace contextRef="#ctx0" brushRef="#br0" timeOffset="52581.47">13646 13216 1209 0,'-3'-8'108'0,"0"8"-87"0,0-5-21 0,3 5 0 0,0 0 295 0,3-3 54 15,3 0 11-15,0 1 3 0,6 2-279 0,-3-6-56 16,3 6-12-16,0-2-1 0,0-1 13 0,0 1 2 16,0-1 1-16,3 0 0 0,-3 1-19 0,-1-1-4 15,4 0-8-15,0-2 12 16,-3 2-70-16,-3 1-14 0,0 2-4 0,0-3-679 15,-9 3-136-15</inkml:trace>
  <inkml:trace contextRef="#ctx0" brushRef="#br0" timeOffset="52800.94">13727 13182 1324 0,'-9'5'59'0,"9"-3"12"0,-3 4-57 0,0-1-14 16,3 3 0-16,-3 3 0 0,6-1 229 0,0 1 43 0,-3 2 9 15,3 0 2-15,0 0-152 0,0 1-31 0,-3-1-5 0,0 3-2 16,3 0-21-16,0 0-5 0,-3 2-1 0,0 1 0 16,3-4-31-16,-3-1-7 0,0-1 0 0,3 0-1 15,-3 3-17-15,-3-3-10 0,3-2 12 0,0 2-12 16,-3-2 0-16,3-1-14 0,0-2 1 0,0 0 0 31,0 0-179-31,0-8-36 0,0 0-8 0</inkml:trace>
  <inkml:trace contextRef="#ctx0" brushRef="#br0" timeOffset="53010.45">13920 13441 1497 0,'-9'-5'133'15,"9"5"-106"-15,0 0-27 0,0 0 0 0,0 0 203 0,0 0 35 16,0 0 7-16,0 0 2 0,0 0-155 0,6-3-30 15,-6 3-6-15,9-3-2 0,0 1-9 0,3-1-1 16,-3 0-1-16,6 1 0 0,-3-1-29 0,0 0-6 16,0 1 0-16,5-4-8 15,1 1-110-15,3 0-29 0,-3-3-5 0</inkml:trace>
  <inkml:trace contextRef="#ctx0" brushRef="#br0" timeOffset="53171.37">14215 13195 2188 0,'-6'2'195'0,"0"6"-156"0,0 0-31 0,0 3-8 16,0 5 80-16,0 0 14 0,0 2 3 15,0 1 1-15,3 4-27 0,0-1-6 0,0 4-1 0,0-5 0 16,3 6-29-16,3-6-7 0,-3 0 0 0,3 0-1 31,3-2-76-31,0-3-15 0,0 0-4 0</inkml:trace>
  <inkml:trace contextRef="#ctx0" brushRef="#br0" timeOffset="53563.71">15587 12541 2419 0,'0'0'215'0,"0"0"-172"0,0 0-35 0,9 0-8 15,3 0 90-15,3 0 16 0,-3 0 3 0,9 0 1 16,-1 0-95-16,4-2-15 0,3-1-12 0,3 3 3 16,-6-5-3-16,5 2 0 0,-2-2 0 0,0 2-805 15,0-2-162-15</inkml:trace>
  <inkml:trace contextRef="#ctx0" brushRef="#br0" timeOffset="53712.57">16239 12504 345 0,'0'0'31'0,"0"0"-31"0,0 0 0 0,0 0 0 0,0 0 455 15,6-5 85-15,0 0 16 0,0-3 4 0,3 2-420 0,3-2-85 16,6 3-17-16,-1-3-3 0,4 0-46 0,3 3-9 15,3 2-1-15</inkml:trace>
  <inkml:trace contextRef="#ctx0" brushRef="#br0" timeOffset="53917.34">17290 12430 2026 0,'0'0'90'0,"12"-3"18"0,5 1-86 15,1-1-22-15,-3 3 0 0,3-2 0 0,6 2 23 0,0-3 0 0,0-2 0 0,2 2 0 16,4 0-7-16,3 1 0 0,-3-4-1 0,2 4 0 31,1 2-78-31,3-3-15 0,5 3-3 0,-5 0-1 16,0 3 10-16,-3-1 3 0,2 1 0 0,-2 0 0 16,0-1 25-16,-3 1 6 0,5-3 1 0,-2 3-421 0,-3-3-84 0</inkml:trace>
  <inkml:trace contextRef="#ctx0" brushRef="#br0" timeOffset="54487.41">19299 11827 1324 0,'0'0'118'0,"-3"-8"-94"16,3 0-24-16,-3-3 0 0,0 3 205 0,0 1 37 15,0-4 7-15,0 3 2 0,-3-3-195 0,0 4-40 16,-3-4-7-16,0 3-1 0,-3 3 32 0,-3 2 8 0,-2 0 0 0,-1 1 1 16,-6 2-1-16,-3 5 0 0,-3 0 0 0,-2 3 0 15,-1 6-4-15,0-1 0 0,0 3-1 0,-2 2 0 16,-1 1-21-16,0 4-4 0,4 1-1 0,-1 0 0 16,-3 3 9-16,6-1 2 0,7-2 0 0,-1 5 0 15,6-3-10-15,3 3-2 0,6-2 0 0,6-1 0 16,6-4-16-16,3 1 0 0,6-4 0 0,6-1 0 15,3-2 0-15,5-5 0 0,4-3 0 0,0-3 0 32,3-8-26-32,5-2-6 0,4-3 0 0,-3-2-1 15,-4-4 5-15,-2-1 2 0,3-4 0 0,-3 1 0 0,-4-6 14 0,-5 0 4 0,0-5 0 0,-6-3 0 16,-3 0 8-16,-6-7-8 0,0-4 8 0,-6-4-8 16,-3-6-23-16,-3-3-4 15,-6-2-1-15,-3 0 0 0,-3 2 16 0,0 3 4 0,-6 6 0 0,0 4 0 16,-2 6 54-16,-1 8 11 0,3 8 3 0,-3 2 0 0,0 9-42 15,-3 5-10-15,4 2 0 0,2 8 0 16,3 3-49-16,0 5-12 0,3 3-3 0,6 3-1080 16</inkml:trace>
  <inkml:trace contextRef="#ctx0" brushRef="#br0" timeOffset="55309.93">19576 11356 864 0,'0'-16'38'0,"0"16"8"0,0 0-37 0,0 0-9 0,0-8 0 16,0 8 0-16,0 0 300 0,0 0 59 0,0 0 11 0,3 8 2 16,-3 3-228-16,0 7-47 0,0 3-9 0,-3 6-1 15,-3 5-15-15,3 5-4 0,-3 2 0 0,-3 6 0 16,-3-2-35-16,3 2-7 0,3 2-2 0,-3-2 0 16,0-3-6-16,3 1-2 0,3-6 0 0,-3 3 0 15,3-6-4-15,-3 0 0 0,1-5-1 0,2 1 0 16,0-7-11-16,0-1 8 0,3-7-8 0,0-1 8 15,0-4-8-15,0-2 12 0,0-8-12 0,0 0 12 16,6-2-12-16,-1-1 0 0,-2-5 0 0,0-5 0 16,6-8-36-1,3-3-4-15,3 0 0 0,3-3 0 0,-3-2 5 0,6 0 1 16,-3-3 0-16,2 3 0 0,-2 3 4 0,-3 5 1 0,3 0 0 16,-3 2 0-16,0 6 29 0,0 0 0 0,-3 2 0 0,2 6 0 0,-5-1 12 15,0 4 3-15,0 2 0 0,3 0 0 16,-3 5 9-16,0 0 3 0,0 3 0 0,0 0 0 0,0 3-4 0,0 2-1 15,0 0 0-15,-3 1 0 0,0 1 0 0,0 1 0 16,-1 0 0-16,-2 3 0 0,3-1 0 0,-6-2 0 16,3 3 0-16,3-4 0 0,-3 1-6 0,0 0-2 15,3-5 0-15,3 2 0 0,0 0-14 0,0-2 0 16,3-1 0-16,0 1 0 16,0-3-80-16,6-5-20 0,-4 2-3 0,4-5-1148 0</inkml:trace>
  <inkml:trace contextRef="#ctx0" brushRef="#br0" timeOffset="55485.77">20132 11750 2563 0,'-12'11'113'0,"6"-6"24"0,-2 8-109 0,2 0-28 0,0 1 0 0,3 4 0 15,-3-2 48-15,3 3 4 0,3-3 0 0,0-1 1 16,0 4-1-16,3-3 0 0,0-3 0 0,3 6 0 15,0-6-52-15,0 3 0 0,0-3 0 0,-4 3-8 16,7-3-110-16,-6 3-22 16,0-3-4-16</inkml:trace>
  <inkml:trace contextRef="#ctx0" brushRef="#br0" timeOffset="55796.12">18829 12594 2250 0,'-15'-5'100'0,"9"2"20"0,-3 1-96 16,6-1-24-16,-3-2 0 0,6 5 0 0,0 0 0 0,0 0-15 16,6-3 3-16,3-2 0 0,6-1 58 0,0 4 12 15,8-1 2-15,4 0 1 0,6-2-11 0,9 3-2 16,8-4-1-16,4-2 0 0,5 0-4 0,7 0-1 15,5 1 0-15,4-1 0 0,-1-3-27 0,0 3-6 16,-5 0-1-16,5 3 0 0,1 0-8 0,2-1 12 16,-5-2-12-16,-4 6 12 0,0-1-12 0,-5 3 12 0,-3 0-12 15,-4-3 12-15,-5 1-12 0,-4 2 0 0,-8-3 0 16,-3 3 8-16,-9 0-17 0,-7-3-4 0,-5 3-1 0,-6 0-815 16,-9 0-163-16</inkml:trace>
  <inkml:trace contextRef="#ctx0" brushRef="#br0" timeOffset="56304.98">19147 13068 2487 0,'-12'-11'110'0,"9"9"23"0,-3-4-106 0,0 1-27 16,-3 0 0-16,0-1 0 0,1-2 15 0,-4 8-3 15,-6-2 0-15,3 2 0 0,-6 0 40 0,-3 2 8 16,0 6 2-16,-2 3 0 0,-4 2-35 0,0 3-7 15,0 5-2-15,-2 3 0 0,-1 3-3 0,0-1-1 16,-3 3 0-16,1 3 0 0,2-3-4 0,6 3-1 16,3-3 0-16,6 0 0 0,1 3 3 0,8-6 1 0,3-2 0 0,0 0 0 15,3-3-13-15,6 0-12 16,6-5 3-16,9-3 0 0,2-2 9 0,7-6-8 0,6-5 8 16,0-3-8-16,5-5-8 0,-2-2 0 0,6-6-1 15,-4-5 0 1,4-3-7-16,-3-2-2 0,0-1 0 0,-4-5 0 0,-2-5 5 0,-3-2 1 0,-6-4 0 0,-1-7 0 31,-8-3-52-31,-3 3-9 0,-9-3-3 0,-3 3 0 16,-12 5 16-16,-6 5 2 0,-5 0 1 0,-7 9 0 0,-9 1 94 0,-3 9 19 0,1 0 4 0,-7 5 1 15,0 6 22-15,-2 4 4 0,-7 4 1 0,7 7 0 16,-1 3-43-16,4 0-8 0,5 8-1 0,6 0-1 16,6 2-99-16,10 3-20 15,2 3-4-15,9 5-1014 0</inkml:trace>
  <inkml:trace contextRef="#ctx0" brushRef="#br0" timeOffset="56778.71">19367 12705 2304 0,'-15'-8'204'0,"13"6"-163"16,-4-1-33-16,3-2-8 0,3 5 128 0,0 0 23 15,0 0 5-15,3 8 0 0,-3 2-127 0,3 1-29 16,2 5 0-16,-2 0 0 0,0 5 30 0,0 0 7 16,0 5 2-16,3 6 0 0,-3 0-5 0,0 2-1 15,-3 1 0-15,0-1 0 0,-3 3-19 0,3-2-4 0,-6-1-1 0,3 0 0 16,0-2-9-16,0-3 0 16,0 0 9-16,0-5-9 0,3-3 0 0,-2-5 0 0,-1 0 0 0,3-5 0 15,-3-1-12-15,3-2 4 0,0-8 0 0,0 0 0 16,0 0 8-16,-3-5 0 0,0 0-9 0,0-3 9 15,3-6-15-15,0 1 2 0,3-5 0 0,-3-1 0 16,3-2-9-16,3-6-2 0,2 4 0 0,1-4 0 31,3 6-12-31,6-3-4 0,3 0 0 0,0 6 0 0,-3-3 7 16,3 5 1-16,-1 3 0 0,4 2 0 16,3 6-9-16,-6-1-2 0,-3 1 0 0,2 5 0 0,-5 5 27 0,3 1 4 0,-6-1 2 0,0 6 0 15,-6-1 10-15,3 3 16 0,-6 1-4 0,3-1-1 16,-6 3 20-16,3 0 4 0,-3 0 1 0,0 2 0 15,0 3 0-15,0-5 1 0,-3 3 0 0,3-4 0 16,0 4-3-16,0 0-1 0,0-4 0 0,3-1 0 0,0 2-14 16,3-6-3-16,0 1-1 0,3-3 0 0,0 0-15 15,0-3 0-15,5-3-9 0,4 1 9 16,0-6-190-16,3 1-32 0</inkml:trace>
  <inkml:trace contextRef="#ctx0" brushRef="#br0" timeOffset="57069.1">20046 13094 2570 0,'-3'0'56'0,"-6"3"12"0,0-3 3 0,-3 5 1 0,3 3-57 0,-3 0-15 0,4 3 0 16,-1-1 0-16,0 6 58 0,0-3 9 0,0 6 1 0,3-1 1 15,-3 4-29-15,6-1-7 0,0-3-1 0,3 6 0 16,3-3-16-16,0 0-4 0,3-2-1 0,0-1 0 15,3 1-11-15,6-1 0 0,0-2 0 0,2-2 0 16,1-1 0-16,3-3 0 0,0-2 0 0,3-5 0 16,0 0 0-16,-1-6 8 0,4 0-8 0,-3-5 0 15,0-2 0-15,0-1 0 0,-4-7 0 0,-2-1-11 16,-3-5-21 0,-6 3-5-16,-6-3-1 0,-6-2 0 0,-6 5-9 0,-9-3-1 0,-6 3-1 15,-5 2 0-15,-10 1 2 0,-3 2 1 0,-5 0 0 0,-4 3-713 16,-2 5-142-16</inkml:trace>
  <inkml:trace contextRef="#ctx0" brushRef="#br0" timeOffset="57998.73">11974 11792 921 0,'0'0'40'0,"0"8"10"0,-3 3-40 0,0 2-10 0,0 6 0 0,-3-1 0 16,0 6 154-16,0 3 29 0,-3 4 5 0,0 6 2 16,0 6-38-16,0 4-7 0,-3 4-1 0,6 4-1 15,-3 3-51-15,0 3-11 0,0 0-1 0,3 5-1 16,1 3-34-16,-1 0-6 0,3 0-2 0,0 2 0 16,0-5-17-16,0 3-3 0,3 0-1 0,-3 0 0 0,0 2-3 15,0-2-1-15,0-3 0 0,0-3 0 0,-3 1 8 16,0-1 2-16,0-2 0 0,0-5 0 0,3-1-22 0,0-7 0 15,-3-3 0-15,6-3 0 0,-3-5 0 0,3-2 0 16,-3-3 0-16,0-3 8 16,3-8-112-16,0-3-23 0,0-7-4 0,0-3-946 0</inkml:trace>
  <inkml:trace contextRef="#ctx0" brushRef="#br0" timeOffset="58848.91">12343 11396 1728 0,'12'-11'153'16,"2"-5"-122"-16,7-2-31 0,6-1 0 16,9 1 85-16,5-4 11 0,7 1 3 0,6 0 0 15,5 3-59-15,1-1-11 0,-4 3-2 0,4 0-1 0,2 0 22 0,4 6 5 16,-4-3 1-16,1 5 0 0,-4 0-27 0,1 0-6 16,2 3-1-16,-5-1 0 0,0 1-10 0,5 2-2 15,1-2-8-15,-1 2 12 0,1 1-12 0,-10-1 0 16,1 0 8-16,-4 1-8 0,-2 2 0 0,-3 0 0 15,-4 2 0-15,-2 1 0 0,0 0 14 0,-4 2-3 16,-5-2-1-16,0 2 0 0,-3 0-10 0,-3 3-9 16,-4-5 9-16,-2 2-13 0,-3 3 13 0,0-3 12 15,0 1-3-15,-3-1 0 0,0 0 6 0,-3 3 1 16,2-3 0-16,-2 3 0 0,0 0-4 0,0 0 0 16,3 3 0-16,0-3 0 0,-3 0-12 0,0 2 8 15,3 1-8-15,0 5 0 0,0-3 8 0,0 3-8 16,-3 0 0-16,-1 5 9 0,4 0-9 0,-3 3 0 0,-6 0 0 0,3 5 8 15,-3 3 6-15,0 2 1 0,-3 3 0 0,0 0 0 16,0 5 4-16,3 1 1 0,0 7 0 0,0-2 0 16,0 4-20-16,3 1 0 0,-3-2 0 0,3 2 0 15,0 0 8-15,0 2-8 0,-3 6 0 0,0 0 0 16,0 2 12-16,0 1-12 0,-3 2 12 0,3 0-12 16,-6-2 0-16,0 4 0 0,-3-1 0 0,0-1 0 15,0 2 13-15,3-1-4 0,-6-1-1 0,3 0 0 16,0 3 5-16,6-1 1 0,-3-1 0 0,0-4 0 15,3 1-14-15,0-1 9 0,3 1-9 0,0-4 8 16,0-1 0-16,0-4-8 0,-3-4 12 0,3-1-4 16,0-3-8-16,3-2 8 0,-3 0-8 0,0-2 8 15,3-6-8-15,-3-3 10 0,-3-2-10 0,3-3 10 16,0-3-10-16,0-4 12 0,-6-1-12 0,3-5 12 0,-3-3 1 16,3 0 1-16,-3-5 0 0,0 0 0 0,-6 0 2 0,3-3 1 15,3 1 0-15,3-6 0 0,-3 2-2 0,-3 1-1 16,-3-1 0-16,0-2 0 0,0 3-6 0,-3 0-8 15,-2-3 11-15,-1 0-11 0,-3 0 8 0,0 0-8 16,-6 0 0-16,0 0 0 0,-3-3 0 0,-5 3 0 16,-4 0 0-16,-6-3 0 0,-5 3-23 0,-4 0-1 15,-2 0-1-15,-1 0 0 16,-3 3-7-16,-8-3-2 0,-9 3 0 0,-1-3 0 0,-2 2 14 0,-4 1 4 16,-8 0 0-16,-3-1 0 0,-9-2 8 0,-7 3 8 0,-2-3-12 0,0 0 12 15,-3 0-16-15,6 0 4 16,9-3 1-16,5 1 0 0,7 2 11 0,9-3 9 0,8-2-1 15,13-1-8 1,-1 6-196-16,9-5-47 0,4 3-9 0</inkml:trace>
  <inkml:trace contextRef="#ctx0" brushRef="#br0" timeOffset="60073.64">2839 5855 1209 0,'8'-2'108'0,"4"-6"-87"0,0 0-21 0,3-3 0 15,0 3 10-15,6 3-2 0,0-3-8 0,8 0 12 16,-5 3 16-16,6-3 2 0,-3 3 1 0,6-3 0 16,-1 5-31-16,1 0 0 0,3 3 0 0,-3-2 0 31,-1 2-48-31,1-3-4 0,6 0 0 0,-4 3 0 0</inkml:trace>
  <inkml:trace contextRef="#ctx0" brushRef="#br0" timeOffset="60567.34">4866 5707 1036 0,'6'-3'92'0,"5"-2"-73"0,1 0-19 0,12 0 0 16,3-3 79-16,12-3 12 0,2 3 2 0,4-2 1 16,0-1-33-16,5-5-6 0,7 3-2 0,8 2 0 0,7 1-37 0,-4 4-8 15,4 4-8-15,-1-1 11 16</inkml:trace>
  <inkml:trace contextRef="#ctx0" brushRef="#br0" timeOffset="61812.67">11018 15629 1324 0,'0'0'118'0,"0"0"-94"15,-3-8-24-15,3 3 0 16,0 5 132-16,3-6 21 0,3-2 5 0,0 3 1 0,6 3-70 0,0-6-13 16,6 2-4-16,0-2 0 0,5 3-18 0,1-3-4 15,6-2-1-15,0 4 0 0,-4-2-21 0,4 3-5 16,3 0-1-16,-3 2 0 0,3 0-22 0,-4 1 0 16,-2-3 0-16,-3 5-8 15,0-3-149-15,-3 3-30 0</inkml:trace>
  <inkml:trace contextRef="#ctx0" brushRef="#br0" timeOffset="61993.65">11146 15864 1969 0,'0'0'43'0,"0"0"9"0,0 0 1 0,0 0 3 0,6-2-44 0,6-4-12 0,3 1 0 0,3 3 0 15,0-9 36-15,5 6 4 0,7-3 2 0,6-5 0 16,3 7-26-16,2-2-4 0,-2-5-2 0,6 5-644 16,-1-2-129-16</inkml:trace>
  <inkml:trace contextRef="#ctx0" brushRef="#br0" timeOffset="62732.83">12789 15237 1728 0,'-21'-29'76'0,"12"19"16"0,0-1-73 0,1 3-19 15,2 0 0-15,3 0 0 0,0 0 138 0,0 3 24 0,0 5 5 0,3-3 1 16,0 3-87-16,0 0-17 0,0 0-3 0,3 6-1 16,-3 2-36-16,3 2-7 0,0 9-1 0,0 2-1 15,3 0 13-15,-3 6 4 0,-1 2 0 0,4 0 0 16,0 0-32-16,0 0 0 0,0 0 0 0,3 0 0 16,0 3 0-16,-3 0 0 0,0-3 0 0,3 3 0 15,-3-6 0-15,-3 3 0 0,3 0 0 0,-3-2 0 16,0-4 0-16,-3-4 0 0,0-3 0 0,0-3 0 15,-3 0 0-15,3-2 0 0,-3-3 0 0,3-8 0 16,-3 5 0-16,3-5 0 0,0 0 0 0,0 0 0 16,0-5-38-16,0 0-7 0,3-9-2 15,0 6 0-15,6-5-21 0,0-5-5 0,6-6-1 0,-3 0 0 16,5 0 4-16,1 0 1 0,0 1 0 0,0 4 0 16,0-2 9-16,0 5 3 0,0 0 0 0,-4 6 0 0,4 2 57 0,0 2 0 15,-3 1 10-15,-6 2-1 0,-3 1 47 0,0 4 10 16,3 1 2-16,3 2 0 0,0 1 0 0,2 2 1 15,1-3 0-15,3 5 0 0,3 6-24 0,3-2-5 16,-3 4 0-16,5 1-1 0,1-4-31 0,0 4-8 16,0-1 0-16,3 1 0 0,2-6 0 0,-5 0 0 15,0-2 0-15,0-3 0 0,2-5 0 0,-2 2 0 16,-3-5 0-16,0 0 0 0,-3 0 0 0,0-5 8 0,-7-1-8 16,1-4 8-16,-3-1 2 0,-6-2 1 0,-3-8 0 0,0-3 0 15,-6 0 8-15,-3-5 1 0,-3 3 1 0,-3-4 0 16,-2 1-10-16,-1 3-3 0,-3-6 0 0,3 11 0 15,3-3 10-15,3 0 2 0,3 1 0 0,3 4-816 16,-3 3-164-16</inkml:trace>
  <inkml:trace contextRef="#ctx0" brushRef="#br0" timeOffset="63112.66">14120 15650 1497 0,'-3'-8'133'0,"-3"8"-106"0,0-5-27 0,3 2 0 16,3 3 286-16,0 0 52 0,0 0 10 0,0 0 3 15,6-5-274-15,3 5-54 0,0 0-11 0,0 0-3 32,2 0-80-32,4 5-16 0,-3 1-3 0</inkml:trace>
  <inkml:trace contextRef="#ctx0" brushRef="#br0" timeOffset="63973.67">15153 15132 1497 0,'0'0'133'0,"0"0"-106"0,0 0-27 0,3 7 0 15,0-1 139-15,-1 4 22 0,1 4 5 0,0 1 1 16,3 7-53-16,0-4-10 0,0 6-3 0,0-3 0 15,-3 6-40-15,3-4-8 0,3 4-1 0,-6-3-1 16,0-1-20-16,0-1-4 0,6-4-1 0,-3 6 0 16,3-3-12-16,-3-2-2 0,-3 2-1 0,6-3 0 15,-3-2-11-15,-3 3 10 0,0-1-10 0,3-2 10 0,-3 0-10 0,0 0 8 16,-3 2-8-16,0-4 8 0,0-4-8 0,3 1 8 16,-3-1-8-16,0-4 8 0,0-6-8 0,0 0 8 15,0 0-8-15,5 2 8 0,1-7-8 0,3 0 8 16,3-3-8-16,-3-5 8 0,-3-1-8 0,6-7 0 15,3 3 0-15,0-4 0 0,3-4-19 0,-3 0 1 16,-1 2 0-16,4-3 0 0,-3-2 5 0,3 3 1 16,-3-1 0-16,0 3 0 0,-3 3 12 0,3 5-9 15,-4 3 9-15,1 3-8 0,-3 2 8 0,3 5-12 16,0 0 12-16,-3 3-12 0,0 6 12 0,0-1 0 16,0 6 0-16,3-1 0 0,-3 1 0 0,3 2 0 0,0 0-8 0,2 0 8 15,1 1 0-15,0-1 0 0,0 0 0 0,0 0 0 16,3 1 0-16,-3-1 0 0,-9 0 0 15,6 0 0-15,2-2 12 0,1-1 4 0,3-2 0 0,-3 0 1 16,-3 0 0-16,3 0 0 0,0-3 0 0,0 1 0 16,-1-6 1-16,4 0 0 0,-3-6 0 0,0 4 0 15,0-3 0-15,0-9 0 0,0 6 0 0,0-5 0 16,-3-3 1-16,-1 0 0 0,1-5 0 0,-3-3 0 16,-3-2 4-16,0-3 1 0,-6-3 0 0,0-5 0 15,-3 0-13-15,0 0-3 0,-3 0 0 0,-3 5 0 16,0 3-18-16,0 3-4 0,1 7-1 0,-1 3 0 15,3 3-99-15,0 5-20 0,0 0-4 0,3 5-1091 16</inkml:trace>
  <inkml:trace contextRef="#ctx0" brushRef="#br0" timeOffset="64200.25">16611 15423 1612 0,'-6'-8'144'0,"0"2"-116"16,-3 4-28-16,6-4 0 0,-3 4 204 0,6 2 36 0,0 0 6 0,0 0 2 31,0 0-248-31,6-6-42 0,3 1-12 0,0 3-2 0</inkml:trace>
  <inkml:trace contextRef="#ctx0" brushRef="#br0" timeOffset="64463.4">17671 15573 2127 0,'0'0'47'0,"0"0"9"0,-3 0 3 0,3 0 1 0,0 0-48 0,0 0-12 16,6-5 0-16,6 0 0 0,0-3-14 0,5 3-5 15,1-3-1-15</inkml:trace>
  <inkml:trace contextRef="#ctx0" brushRef="#br0" timeOffset="64648.84">18486 15552 1645 0,'12'0'72'0,"-6"0"16"0,3-2-70 0,0 2-18 0,3-6 0 0,-3 6 0 16,6 0 18-16,-3-2 0 0,3-1 0 0,-4 0 0 15,4 3-18-15,-3-5 0 0,-3 5-13 0,0 0-742 16</inkml:trace>
  <inkml:trace contextRef="#ctx0" brushRef="#br0" timeOffset="65262.74">19611 15322 576 0,'0'0'51'0,"-6"-3"-41"15,1 1-10-15</inkml:trace>
  <inkml:trace contextRef="#ctx0" brushRef="#br0" timeOffset="65753.75">19650 15174 2667 0,'0'0'59'0,"0"0"12"0,-6-3 2 0,6 3 2 0,0 0-60 16,0 0-15-16,0 0 0 0,0 0 0 0,0 0 65 0,0 0 11 16,0 0 1-16,0 0 1 0,0 0-12 0,3 8-2 15,-3-8-1-15,3 5 0 0,-3-5-27 0,0 0-6 16,0 0-1-16,6 6 0 0,-6-6-2 0,0 0-1 15,3 2 0-15,3 4 0 0,0-1-16 0,-6-5-10 16,0 0 12-16,0 0-12 0,0 0 0 0,0 0 0 16,0 0 0-16,3 3 0 15,-3-3-179-15,0 0-29 0</inkml:trace>
  <inkml:trace contextRef="#ctx0" brushRef="#br0" timeOffset="66357.42">19981 14650 2516 0,'0'0'56'0,"0"0"11"0,0 0 2 0,0 0 1 0,0 0-56 0,0 0-14 0,0 0 0 0,8-3 0 0,-8 3 13 0,6 3 0 15,-6-3 0-15,6 3 0 0,0 5 24 0,0 0 5 16,-6 5 1-16,3 8 0 0,-6 3-12 0,3 5-3 16,0 3 0-16,0 2 0 0,0 3-9 0,0 0-3 15,0-3 0-15,0 3 0 0,3 1-16 0,-3-1 0 16,3-3 0-16,0 3 0 0,0 3 20 0,0-3 0 16,0-3 0-16,0-5 0 0,0 0-20 0,0-5-16 15,-3-3 4-15,0-5 0 0,3-3 12 0,0-2 16 16,-3 0-3-16,0-11-1 0,0 0-12 0,0 0 0 15,0 0 0-15,0 0 0 0,0 0 0 0,6-6 0 16,-3-2 0-16,6-2 0 0,-3-9 0 0,3 6 0 0,3-5 0 16,0-6 0-1,2 0-24-15,4-5-2 0,0 0 0 0,3-3 0 0,0 0 5 0,0 3 1 0,0-3 0 16,2 6 0-16,1 2 11 0,-6 6 9 0,0 4-12 0,-3 4 12 16,3-1-11-16,-4 6 11 0,-5 0-10 0,3 5 10 15,-3 2 0-15,0 3 0 0,0 3 0 0,-3 3 0 16,0 2 0-16,3 3 0 0,3 0 10 0,-3 5-10 15,3 0 0-15,3 6 0 0,-1-3 8 0,4 5-8 16,-3-5 0-16,6 2 0 0,0-5 0 0,-3 0 0 16,3-2 9-16,-1-3-9 0,1-3 10 0,3-2-10 15,-3-1 11-15,3-5-11 0,-3-2 12 0,-1-3-12 16,1-5 13-16,0-3-4 0,-9 0-1 0,3-5 0 16,-3-6 20-16,0-7 3 0,0-1 1 0,-1-5 0 15,-2 1-20-15,-3-6-4 0,-3-6-8 0,-3-2 12 16,-3-8-12-16,0 1 9 0,-3-7-9 0,-3 6 8 15,1 3-8-15,-4 5 0 0,3 5 0 0,0 9 0 16,0-1-104-16,0 5-24 0</inkml:trace>
  <inkml:trace contextRef="#ctx0" brushRef="#br0" timeOffset="67340.57">11399 17306 1555 0,'-9'-8'68'0,"9"3"16"0,-3 5-68 0,-3-2-16 16,6-4 0-16,0 6 0 0,3-5 106 0,3 0 18 0,-3-3 3 15,6 2 1-15,-3 4-44 0,6-4-9 16,-3 1-2-16,3-3 0 0,0 8-9 0,3-5-1 0,2 5-1 0,1-5 0 16,0 2-27-16,3-2-6 15,3 5-1-15,0-3 0 0,-4 0-19 0,1 3-9 0,0-2 8 0,0 2-8 31,-6 0-77-31,0 0-21 0,3 0-4 0,-4 0-611 0,1 0-123 0</inkml:trace>
  <inkml:trace contextRef="#ctx0" brushRef="#br0" timeOffset="67537.57">11420 17521 1792 0,'0'0'80'0,"0"0"16"0,0 0-77 0,3 0-19 16,3-6 0-16,6 6 0 0,-3-2 33 0,6-4 3 16,-1 1 1-16,4-3 0 0,3 3 28 0,3-8 6 15,0 5 1-15,3-3 0 0,2-2-38 0,4 0-7 16,3 0-2-16,0 5-687 16,2-6-138-16</inkml:trace>
  <inkml:trace contextRef="#ctx0" brushRef="#br0" timeOffset="68166.75">12715 16968 2340 0,'-15'-13'52'0,"9"7"10"0,-3-2 2 0,3 6 1 0,0-4-52 0,6 6-13 0,-6-5 0 0,6 0 0 16,0-3 36-16,0 8 4 0,6 0 0 0,0-5 1 16,0 2-21-16,3 6-4 0,0 2 0 0,0 3-1 15,-3 2 5-15,0 6 0 0,0 3 1 0,-3 7 0 16,3-2 6-16,-3 2 1 0,0 1 0 0,-1 5 0 15,-2-6-17-15,0 1-3 0,0 4-8 0,0-4 12 0,0-6-12 0,0 5 8 16,-2-7-8-16,2 5 0 0,-3-8 14 16,3-3-3-16,0 5-1 0,3-10 0 0,-1 3-10 15,1-3 0-15,3-3 0 0,-3-2-11 0,-3-3 11 0,9 0-12 16,0-3 12-16,0-2-12 16,0 0-11-16,0-3-2 0,3-6-1 0,-3 6 0 15,3-7-12-15,0-1-2 0,0-3-1 0,-3 1 0 16,2-4 9-16,1 4 3 0,3-8 0 0,-3 7 0 0,0-2 15 15,3 2 3-15,0 3 1 0,-3 6 0 0,6-3 10 0,-4 7-10 16,1 4 10-16,3 4-10 0,-3 1 10 0,-3 5 8 16,-3 0-8-16,0 5 11 0,6 0 16 0,-3 1 3 15,0 4 1-15,-1-5 0 0,4 6-19 0,0-3-3 16,-3 0-1-16,6-3 0 0,-3 0 4 0,3 0 1 0,0-5 0 16,-1 5 0-16,1-7 9 0,0 2 2 0,3-3 0 15,-3-2 0-15,0 2 0 0,3-5 1 0,-1 0 0 0,1-5 0 16,-3 2-4-16,-3-2-1 0,0-3 0 0,-6-3 0 15,3 3 4-15,-6-5 0 0,-3-6 0 0,0 4 0 16,-3-9 2-16,-3-3 1 0,-3-4 0 0,-3 1 0 16,0-1-16-16,-3-1-3 0,3 0-8 0,-3 6 12 15,0-1-12-15,0 1 0 0,0 7-9 0,3 1 9 32,3 2-123-32,1-3-18 0,2 6-4 0,3 0-1 0</inkml:trace>
  <inkml:trace contextRef="#ctx0" brushRef="#br0" timeOffset="68946.19">13771 16293 1170 0,'0'0'52'0,"0"0"10"0,-6 3-50 0,1-3-12 0,2 2 0 15,-3 1 0-15,3-3 98 0,-6 0 17 16,0 5 3-16,3 1 1 0,-3-4-4 0,3 9-1 0,-3-3 0 0,0 0 0 15,0 5-41-15,0 0-8 0,3 3-1 0,0 0-1 16,-3 2-24-16,6 4-5 0,-3-1-1 0,0 3 0 16,4-1 3-16,-1-1 1 0,3-1 0 0,0 3 0 15,3-3-24-15,2-3-5 0,1 1 0 0,-3-3-8 16,6-3 16-16,3 5-4 0,-3-4-1 0,6-1 0 16,0-5-11-16,0-3 10 0,3-5-10 0,0 5 10 15,-1-2-29-15,1-3-5 16,0-3-2-16,0-2-720 0,0 2-144 0</inkml:trace>
  <inkml:trace contextRef="#ctx0" brushRef="#br0" timeOffset="69202.47">13965 16399 1209 0,'0'0'108'0,"6"0"-87"15,-3-5-21-15,3 2 0 0,3 3 119 0,0-5 19 16,0 5 4-16,5-6 1 0,4 4-47 0,0-4-10 16,0 4-2-16,3-1 0 0,0-2-60 0,3 2-13 0,-1-2-3 0,-2 2 0 31,-3-2-30-31,3 0-6 0,-3 5-2 0,-3-3-854 0</inkml:trace>
  <inkml:trace contextRef="#ctx0" brushRef="#br0" timeOffset="69433.2">14081 16362 1152 0,'0'0'51'0,"0"0"10"0,0 0-49 0,0 0-12 0,0 0 0 0,0 0 0 15,0 0 134-15,0 0 24 0,0 0 5 0,9 5 1 16,0 0-44-16,-3 3-9 0,0-2-2 0,0 4 0 16,0-2-19-16,0 5-4 0,0-5-1 0,-3 6 0 0,3 4-28 0,-4-5-5 15,-2 6-2-15,3-3 0 16,0 0-18-16,0-1-4 0,-3-1-1 0,0 4 0 0,3-5-27 0,0 1 0 16,-3-1 0-16,3-3 0 15,3-2-174-15,-3 0-40 0</inkml:trace>
  <inkml:trace contextRef="#ctx0" brushRef="#br0" timeOffset="69687.35">14513 16436 403 0,'-12'-13'17'0,"9"10"5"0,-3 0-22 0,0-2 0 0,0 5 0 0,6 0 0 16,0 0 474-16,0 0 90 0,0 0 19 0,9 5 3 16,-3 3-466-16,0-2-92 0,3 2-20 0,0 0-8 15,-1-3 0-15,-2 5 0 0,0 1 0 0,-3 0 0 16,0-6 0-16,0 3 0 0,0 5 0 0,0-5 0 16,0-3 0-16,-3-5-14 0,0 8 2 0,0-8-731 15,3 5-145-15</inkml:trace>
  <inkml:trace contextRef="#ctx0" brushRef="#br0" timeOffset="69850.78">14316 16563 1612 0,'0'0'72'0,"0"0"14"0,3-5-69 0,6 2-17 15,6-2 0-15,3 5 0 0,3-8 77 0,2 2 12 16,4 1 3-16,3 3 0 0,6-6-72 0,-4 2-20 15,1 1 0-15,0 0 8 16,-3-3-40-16,-1 5-8 0,-2-2-1 0</inkml:trace>
  <inkml:trace contextRef="#ctx0" brushRef="#br0" timeOffset="70054.86">14712 16272 2052 0,'0'0'45'0,"0"0"10"0,0 0 1 0,-3 8 1 0,0 0-45 0,3 5-12 0,0 6 0 0,0-4 0 15,0 1 62-15,0 3 10 0,3-3 3 0,0 7 0 16,0-7-23-16,0 8-5 0,3-3-1 0,0 0 0 16,0 3-37-16,3-3-9 0,3-7 0 0,-3 4-735 15,5-5-149-15</inkml:trace>
  <inkml:trace contextRef="#ctx0" brushRef="#br0" timeOffset="70306.07">14888 16137 2073 0,'-9'0'184'0,"9"0"-147"15,0 8-29-15,3 0-8 0,3 2 92 0,6 4 18 16,2 2 3-16,4 2 1 0,6 6-90 0,3-3-24 16,0 5 0-16,2-2 0 0,-2 3 18 0,-3-1-3 15,0 1-1-15,0-1 0 0,-1 1 2 0,-5 4 0 16,0-4 0-16,-6 5 0 0,-3-6-8 0,-3 6 0 16,-3-3-8-16,-6 3 12 15,-6-3-88-15,-9 0-19 0</inkml:trace>
  <inkml:trace contextRef="#ctx0" brushRef="#br0" timeOffset="85563.42">704 15864 1926 0,'0'0'42'0,"0"0"9"0,0-8 1 0,0 3 3 0,3 0-44 0,3-3-11 0,-3 5 0 0,6-7 0 16,-6 4 76-16,6-1 12 0,9-4 4 0,-6 0 0 0,6 1-23 0,-3 2-4 15,5-3-1-15,1 3 0 0,3-5-64 16,0 8 0-16,-3-3-18 0,5 3 4 0,-5-1 6 0,-6 1 8 16,3 0-13-16,0 2 5 15,-9 6-162-15,3-3-32 0,-12 0-6 0,0 0-2 16</inkml:trace>
  <inkml:trace contextRef="#ctx0" brushRef="#br0" timeOffset="85759.31">948 15774 1728 0,'-6'0'153'0,"3"-2"-122"16,-5 2-31-16,5 2 0 0,-6 1 93 0,6 0 13 15,3-3 2-15,-6 2 1 0,3 1-21 0,3 5-5 0,0-3-1 0,3 3 0 16,3-2-38-16,-6 7-8 0,6 0-2 0,0 0 0 15,-3 0-21-15,2 3-4 0,1 0-1 0,-3-3 0 16,3 9-8-16,0-4 0 0,-3-2 0 0,3 2 0 31,-6 1-112-31,6 0-27 0,0-6-5 0,-6 0-530 0,3 3-106 0</inkml:trace>
  <inkml:trace contextRef="#ctx0" brushRef="#br0" timeOffset="85910.93">785 16100 1497 0,'0'0'133'0,"0"0"-106"0,0 0-27 0,0 0 0 16,3-5 132-16,3-1 22 0,-3-2 4 0,9 0 1 15,-1 1-91-15,4-4-17 0,6 3-4 0,0 0-1 16,9 0-75-16,-6-2-15 0,2 7-4 0,-2-8-897 16</inkml:trace>
  <inkml:trace contextRef="#ctx0" brushRef="#br0" timeOffset="86459.38">1261 16015 1785 0,'-15'-8'159'0,"15"8"-127"15,0 0-32-15,0 0 0 0,0 0 104 0,0 0 16 0,-3-2 2 16,3-4 1-16,3-2-69 0,3 0-14 0,3 1-2 0,3-1-1 15,6-6-19-15,3 4-4 0,-1-6-1 0,-2 3 0 32,3-6-53-32,0 1-10 0,0-4-2 0,-6 4-1 15,0-3-23-15,-1-3-4 0,-2 3 0 0,-3-3-1 16,-3 3 29-16,-3 2 7 0,3-2 1 0,-6 0 0 0,-6 2 44 0,3 6 20 0,3 0-2 0,-6 0 0 16,0 5 39-16,0 3 8 0,3-1 2 0,3 6 0 15,0 0 1-15,0 0 0 0,-6 0 0 0,0 3 0 16,0 2-24-16,4 3-5 0,2 3-1 0,-9 2 0 15,3 5-2-15,0 4-1 0,3-1 0 0,0 3 0 16,0 2-10-16,-6 6-1 0,6-3-1 0,0 3 0 16,-3-1 4-16,0 1 1 0,3 3 0 0,-3 2 0 15,0-3-3-15,0 3 0 0,3 3 0 0,-3-1 0 0,0-4-9 16,6 2-1-16,-6-3-1 0,3-2 0 16,3 0-6-16,0 0-8 0,0-6 11 0,3 0-11 0,0 1 8 15,6-6-8-15,-3-2 0 0,3-1 0 16,-3-2 10-16,9-5-10 0,-6 2 8 0,6-5-8 0,-3-6 8 0,3-2-8 15,-1-5 0-15,4 0 8 0,0-8-8 0,-3 5 0 16,3-11 0-16,0 1 0 0,-6-4 0 0,-3 1-11 16,-1-5 11-16,4-3-12 0,-12 2-2 0,0 1-1 15,0-6 0-15,-6 11 0 0,-2 0-1 0,-4 2-1 16,0 1 0-16,-6-1 0 0,-6 6 8 0,3 8 9 16,-9-3-13-16,4 5 5 0,-10-2 8 0,9-1 0 15,-3 6 0-15,10 0 0 0,5 0 0 0,6 6 8 16,0-6-8-16,9 0-828 15,15 2-169-15</inkml:trace>
  <inkml:trace contextRef="#ctx0" brushRef="#br0" timeOffset="87351.54">2785 15438 806 0,'0'0'72'0,"0"0"-58"15,0 0-14-15,3 8 0 0,-3 0 175 0,0 0 32 16,0 3 6-16,0 2 2 0,0 3-67 0,0 2-14 15,-3 6-2-15,3 0-1 0,0 5-55 0,-3 3-10 16,-3 0-2-16,3 2-1 0,0-2-34 0,3 0-6 16,-9-1-2-16,3-2 0 0,3 1-5 0,0-7-2 15,0-1 0-15,0-7 0 0,0 4-6 0,3-6 0 16,0-5-8-16,0 0 12 0,0-8 1 0,0 0 0 16,0 0 0-16,6-8 0 0,0 0-1 0,3-5-1 15,0-8 0-15,6 0 0 0,-3-1-23 0,3-4-5 16,0-3-1-16,-1 2 0 0,1-2-2 0,0 8-1 0,3 0 0 0,0 2 0 15,-3 4 9-15,0 1 3 0,-3 1 0 0,0 5 0 16,-1 3 9-16,1-3 0 0,3 8 10 0,-6 0-10 16,0 5 22-16,-3-2-2 0,3 2 0 0,0 3 0 15,-3 0 8-15,0 3 2 0,0-1 0 0,-3 3 0 16,9 3 12-16,-12-2 2 0,6 4 1 0,-3-5 0 16,6 8-7-16,-4-2-2 0,-2 0 0 0,3-6 0 15,3 5-12-15,0-2-2 0,0-3-1 0,3 1 0 16,3-4-11-16,0 1-2 0,0-3-8 0,6-6 12 31,-7 4-86-31,7-6-18 0,3-3-3 0</inkml:trace>
  <inkml:trace contextRef="#ctx0" brushRef="#br0" timeOffset="87947.76">3657 15412 1422 0,'0'0'63'0,"0"0"13"0,0 0-61 0,0 0-15 0,6-5 0 0,-6 5 0 16,3-6 124-16,-3 1 23 0,0 2 4 0,0 3 1 16,3-5-32-16,-3 5-5 0,0 0-2 0,0 0 0 15,0 0-42-15,-6 3-9 0,-3 2-2 0,6 6 0 16,-9-1-15-16,3 6-3 0,-6-3-1 0,3 11 0 16,-2-3-12-16,2 3-2 0,6 3-1 0,0-1 0 15,-3 1-8-15,3-1-2 0,6 0 0 0,-6 1 0 0,6-6-16 0,0 3 8 16,0-6-8-16,6-2 0 0,0 3 10 0,3-9-10 15,-3 1 8-15,3 0-8 0,6-3 9 16,-4-3-9-16,4-3 10 0,0-2-10 0,0-2 9 0,3-3-9 16,0-1 8-16,0-2-8 0,-3-2 0 0,2-4 0 15,1 1 0-15,-3 0 0 0,3-3-21 0,-3 3 3 16,0-3 1-16,-3 0 0 16,0 3-42-16,-3 0-8 0,-1-1-1 0,-2 1-1 15,0 3-91-15,-3 2-17 0,0-6-4 0,-3 7-1 16,0 1-55-16,-3-2-11 0</inkml:trace>
  <inkml:trace contextRef="#ctx0" brushRef="#br0" timeOffset="88096.4">3481 15661 460 0,'0'0'41'0,"0"0"-33"0,0 0-8 0,0 0 0 16,0 0 271-16,0 0 52 0,6 2 10 0,3 4 3 16,3-6-180-16,3 0-36 0,-3-6-8 0,3 1 0 15,6 2-30-15,3-5-6 0,-1 1 0 0,4-4-1 16,-3 0-47-16,3 1-10 0,0-1-2 0,-1-2 0 31,-2 5-81-31,0-3-17 0,-3 4-3 0</inkml:trace>
  <inkml:trace contextRef="#ctx0" brushRef="#br0" timeOffset="88485.32">3327 15796 1234 0,'0'0'55'0,"0"0"11"0,0 0-53 0,0 0-13 16,-6 5 0-16,0 3 0 0,0 0 136 0,3 0 24 16,0 5 4-16,3-2 2 0,-3-1-34 0,3 1-8 0,3 5 0 0,-3-3-1 15,3-3-48-15,0 9-10 0,0-3-1 0,0 0-1 16,6 0-23-16,-6-3-5 0,3 0-1 0,3 0 0 16,-6 0-4-16,5 1-1 0,-2-4 0 0,3-2 0 15,-3 0-12-15,3 0-2 0,0-3-1 0,-3 1 0 16,3-6-4-16,0 0-1 0,0 0 0 0,3-3 0 15,-3-5-19-15,3-2-4 0,0 2-1 0,-1-3 0 32,-2-2-178-32,0 0-36 0</inkml:trace>
  <inkml:trace contextRef="#ctx0" brushRef="#br0" timeOffset="88626.06">3225 15896 1497 0,'0'0'66'0,"0"0"14"0,0 0-64 15,0 0-16-15,9 0 0 0,3-2 0 16,3-1 138-16,0-2 24 0,3-3 5 0,6 0 1 0,3 2-102 0,-1-7-20 16,7 0-4-16,0 5-1018 15</inkml:trace>
  <inkml:trace contextRef="#ctx0" brushRef="#br0" timeOffset="88919.96">4166 15264 2487 0,'-3'0'55'0,"3"0"11"0,0 0 2 0,-6-3 2 0,3 1-56 0,-3-1-14 0,6 3 0 0,0 0 0 16,0 0 83-16,0 8 13 0,-3 0 4 0,3 2 0 15,3 4-50-15,0 1-10 0,0 4-1 0,0-1-1 16,0 1-21-16,3 2-4 0,-3 0-1 0,3 1 0 16,-3-1-12-16,0 0 11 0,0-3-11 0,0 4 10 15,0-4-10-15,-3 1 0 0,0 2 0 0,0-3 0 16,0-2-12-16,-3 0-8 0,0-3-2 0,3-5-868 16,-3 5-174-16</inkml:trace>
  <inkml:trace contextRef="#ctx0" brushRef="#br0" timeOffset="89164.52">4246 15266 1843 0,'0'0'164'0,"0"0"-132"15,0 0-32-15,0 11 0 0,0-6 127 0,0 6 18 16,3-3 4-16,-3 2 1 0,6 4-58 0,-3-4-11 15,3 9-2-15,-3-3-1 0,3 2-36 0,-3-2-7 16,0 0-2-16,3 2 0 0,-3 1-14 0,3-3-3 16,-3-3-1-16,0 6 0 0,0-6-3 0,0 0 0 15,0 0 0-15,0 1 0 0,0-1 4 0,0-3 1 16,-3 1 0-16,0-3 0 16,3-3-148-16,-3-5-29 0,0 0-7 0</inkml:trace>
  <inkml:trace contextRef="#ctx0" brushRef="#br0" timeOffset="89588.33">4258 15208 1209 0,'0'0'108'16,"0"0"-87"-16,0-5-21 0,0 5 0 15,0 0 236-15,0 0 42 0,0-5 9 0,3-1 1 16,3 4-150-16,0-4-30 0,3 1-7 0,0 3-1 0,0-1-51 15,0 3-10-15,3 0-3 0,3 0 0 16,-3 0-20-16,3 3-4 0,-4-1 0 0,1 3-1 0,0 1-11 16,0-1 0-16,3 3 9 0,-3 0-9 0,0 2 0 0,-3 1 0 15,3-3 0-15,-6 0 0 0,3 0 0 0,-3-3 0 16,-6-5 0-16,0 8 0 0,0 3 0 0,-3-1-16 16,0-2 2-16,-6 3 1 0,0-3 5 0,-3 0 8 15,-3 2-13-15,3-2 5 0,-3 0-12 0,0 0-1 16,-3 0-1-16,3-3 0 0,1 1 10 0,5-1 1 15,-3 0 1-15,6-2 0 0,-3 2 10 0,3 0 0 16,6-5 0-16,0 0 0 0,0 0 0 0,0 8 8 16,6 0-8-16,0 3 8 0,3-6 0 0,0 6 1 15,3-3 0-15,0 0 0 0,5 2 6 0,-5-2 1 16,0 0 0-16,0-3 0 0,6-2 4 0,-3 2 2 0,0-2 0 0,0 0 0 16,2-1-10-16,-2-2-1 0,0 0-1 15,0-2 0-15,0 2-10 0,0-3 0 0,-3 0 9 16,3 1-9-1,0-4-127-15,-1-2-29 0</inkml:trace>
  <inkml:trace contextRef="#ctx0" brushRef="#br0" timeOffset="89778.2">4616 14819 2516 0,'0'0'56'16,"0"0"11"-16,3 8 2 0,-1 3 1 0,-2-3-56 0,3 5-14 0,3 0 0 0,0 3 0 0,-3 3 73 0,6 2 12 16,-3 3 3-16,0-6 0 0,3 6-36 0,0-3-8 15,3 3 0-15,-3 0-1 16,0 0-76-16,3-1-15 0,-3 1-4 0</inkml:trace>
  <inkml:trace contextRef="#ctx0" brushRef="#br0" timeOffset="90842.7">3601 16333 1324 0,'0'-11'118'0,"0"11"-94"0,0 0-24 0,0-8 0 15,0 6 150-15,0 2 26 0,0 0 4 0,0 0 2 0,0-6-34 0,5 6-8 16,-5 0 0-16,6 0-1 0,0 3-63 0,0 2-13 16,-3 3-3-16,3 3 0 0,-3-3-34 0,3 5-7 15,-3 5-2-15,3-4 0 0,-6 4-9 0,3 1-8 16,3-3 9-16,-3 2-9 0,0-5 0 0,-3 1 8 15,3 4-8-15,0-5 0 0,-3 1 0 0,3-7 0 16,-3 4 0-16,3-3 0 0,-3-8 8 0,0 0-8 16,0 0 0-16,0 0 9 0,0 0-9 0,3-5-11 15,3-3 3-15,-3-3 0 16,6 1-20-16,0-1-4 0,0-5-1 0,0 0 0 16,2 6 0-16,1-6 0 0,0 8 0 0,-3-3 0 0,3 3 17 0,0 6 4 15,0-4 1-15,0 1 0 0,0 5 11 0,-3 0 0 16,3 0-9-16,2 5 9 0,1-2 0 0,-3 0 0 0,3-1 12 15,0 6-4-15,3-2-8 0,0-1 8 0,-3-5-8 16,2 5 8-16,7-2-8 0,-3-3 12 0,-3 0-12 16,3 0 12-16,-3 0 4 0,0-3 2 0,-4 1 0 15,-2-1 0-15,0-2-2 0,0-1 0 0,-3-2 0 0,-3 3 0 16,-3-6 2-16,-3-2 0 0,0 0 0 0,-3 0 0 16,0-3-2-16,-6 0-1 0,-3-8 0 0,0 11 0 15,-3-6-15-15,3 1 11 0,-2-3-11 0,-1 8 10 16,0-3-21-16,3 2-4 0,3-1-1 0,0 1-803 15,3 1-161-15</inkml:trace>
  <inkml:trace contextRef="#ctx0" brushRef="#br0" timeOffset="91360.59">4657 16068 1728 0,'0'0'153'0,"0"0"-122"0,-3-2-31 0,-3-4 0 15,3 4 144-15,3 2 24 0,-6-3 4 0,0 3 0 16,6 0-55-16,0 0-11 0,-6 3-2 0,0-1-1 15,-2 4-58-15,2 1-11 0,0 4-2 0,0 2-1 16,0 0-31-16,0 3 0 0,0 3 0 0,0 2 0 16,3 0 0-16,0-5 0 0,0 11 0 0,3-6 0 15,0 0 15-15,0 0-3 0,6 0-1 0,-3-2 0 0,6-1-11 0,-3-2 0 16,0-5 0-16,3-3 0 0,3 5 0 0,-1-5 0 16,1-3 0-16,0 0 8 0,0-5-8 15,3 0 0-15,0-5 0 0,0 2 0 0,0-7 0 0,0 5-12 16,-1-3 4-16,4-6 8 15,-3-4-40-15,0 5 0 0,3-3 0 0,-6-3 0 16,3 1-206-16,-6-3-42 0,0-16-8 0,-9 10-1 0</inkml:trace>
  <inkml:trace contextRef="#ctx0" brushRef="#br0" timeOffset="91514.25">4520 16301 806 0,'0'0'72'0,"0"0"-58"0,0 0-14 0,6 0 0 16,3 5 223-16,0-5 41 0,0 0 9 0,6-5 2 15,6 5-133-15,-3-3-26 0,-1-7-6 0,7 7-1 16,3-2-56-16,0-3-11 0,0-8-2 16,-1 8-1-1,1-3-83-15,3 1-16 0,-3-3-3 0,0-1-1 0</inkml:trace>
  <inkml:trace contextRef="#ctx0" brushRef="#br0" timeOffset="91745.57">5074 15949 1382 0,'0'0'123'16,"0"0"-99"-16,0 0-24 0,0 0 0 0,0 0 191 0,0 0 33 16,6 5 6-16,0 1 2 0,0-1-117 0,0 3-23 15,0 2-5-15,0 1-1 0,0 2-27 0,-3 6-6 16,3-3-1-16,-1 2 0 0,-2 1-28 0,0 2-7 15,0 3-1-15,-3-3 0 0,3-3-16 0,-3 4 0 16,0-4 8-16,-3 1-8 16,3-4-130-16,0-1-30 0,-3-1-5 0</inkml:trace>
  <inkml:trace contextRef="#ctx0" brushRef="#br0" timeOffset="91990.25">5253 15896 1958 0,'0'0'174'0,"0"0"-139"0,-3 5-35 0,0 3 0 0,3 0 104 0,0-2 15 0,-3 7 2 0,3-3 1 16,6 4-26-16,-3 2-6 0,-1-1-1 0,4 1 0 15,0 5-51-15,0-2-10 0,0 2-3 0,-3 3 0 16,3-3-9-16,0-2-1 0,0-1-1 0,-3-2 0 15,-3 0-3-15,3-3-1 0,0 0 0 0,0 1 0 16,0-6-24-16,-3 2-5 0,0-2-1 0,0-3-825 16,0-5-166-16</inkml:trace>
  <inkml:trace contextRef="#ctx0" brushRef="#br0" timeOffset="92353.03">5238 15851 2156 0,'0'0'96'0,"0"0"19"0,6 0-92 0,-6 0-23 16,0 0 0-16,6 0 0 0,2-5 92 0,4 2 13 15,3-2 3-15,0 5 1 0,3-3-57 0,-3 3-12 16,0 0-3-16,3 3 0 0,-3-3-15 0,2 5-3 16,-2 1-1-16,0 1 0 0,0 1-18 0,-3 0 0 15,0 0-13-15,-3 3 5 0,-3-3 8 0,-3 2 0 16,-3 1 0-16,0-3 8 0,-3 0-8 0,-3 5 0 0,-6-5-8 0,0 3 8 31,0-3-43-31,-6 2-3 0,-3-2-1 0,1 3 0 16,-1-3 8-16,0 0 2 0,0 2 0 0,0-2 0 15,3 0 4-15,0-3 1 0,7 3 0 0,2-5 0 0,0 0 23 0,9-3 9 0,0 0 0 0,0 0-9 16,0 0 21-16,3 7 5 0,3-1 1 0,3-4 0 16,2 1 20-16,4 0 4 0,3-3 1 0,0 0 0 15,0-3-26-15,3 0-5 0,0 1 0 0,-1 2-1 16,4-6 0-16,0 1 0 0,-3 0 0 0,3 0 0 15,-3-1-11-15,2 1-16 0,-5-3 4 0,0 3-748 16,0-3-151-16</inkml:trace>
  <inkml:trace contextRef="#ctx0" brushRef="#br0" timeOffset="92522.62">5636 15576 1612 0,'-8'13'72'0,"5"-5"14"0,3 3-69 0,0-1-17 16,0 6 0-16,0-3 0 0,3 6 227 0,-3 0 41 15,6 2 9-15,-4 0 2 0,4 0-187 0,-3 3-38 16,6-3-7-16</inkml:trace>
  <inkml:trace contextRef="#ctx0" brushRef="#br0" timeOffset="95737.8">3041 17809 921 0,'0'0'82'0,"0"0"-66"0,0 0-16 0,0 0 0 16,0 0 200-16,0 0 37 0,0 0 7 0,0 5 2 16,0 9-126-16,-3-6-24 0,0 10-6 0,0-5-1 15,0 11-15-15,-3-3-3 0,6 0-1 0,-9 3 0 16,6 3-32-16,0-1-6 16,0-5-2-16,0 3 0 0,0-3-6 0,0-2-2 0,0-6 0 0,0 6 0 15,3-11-11-15,-3 5-3 0,3-5 0 0,0-8 0 16,0 0 3-16,0 0 0 0,0 0 0 0,0 0 0 15,6-3 7-15,3-2 2 0,0-3 0 0,3-3 0 16,-6-2-32-16,6 0-7 0,3-6-1 0,-3-2 0 16,3 3-3-16,2-4-1 0,7 1 0 0,-6 3 0 15,0-1-2-15,3 6-1 0,-3 0 0 0,0 0 0 16,-1-1 12-16,-2 9 3 0,0-3 0 0,0 3 0 0,-3 5-1 0,0 0 0 16,0 5 0-16,0 0 0 0,-3-2 33 0,3 8 6 15,-1-3 2-15,1-1 0 0,0 7-6 0,0-1-1 16,0 0 0-16,0 0 0 0,6 3 1 0,-3-3 0 15,3-5 0-15,-1 6 0 0,-5-6 0 0,6 2 0 16,-3-2 0-16,3-3 0 0,3-2 1 0,-3-3 0 16,2 0 0-16,-2 0 0 0,0 0-1 0,-3-3 0 15,-3-2 0-15,3-3 0 0,-3-2-2 0,0 2 0 0,-6-6 0 16,3 1 0-16,-4 3 0 0,-2-6 0 0,0 3 0 16,0-6 0-16,-6 0-1 0,0 6-1 0,0-3 0 15,-5 3 0-15,2-3-2 0,-3 0-1 0,3-2 0 16,-3 5 0-16,-3-6-15 0,3 6 11 0,0 0-11 0,0-1 10 15,0 1-22-15,0 0-4 0,0 5 0 0,3-5-1 32,0 2-216-32,0 9-43 0</inkml:trace>
  <inkml:trace contextRef="#ctx0" brushRef="#br0" timeOffset="96238.01">2648 17698 1324 0,'-6'5'118'0,"-3"3"-94"0,3-2-24 0,0 7 0 15,3 5 151-15,-6-2 25 0,6 11 6 0,0-4 1 16,-3 9-67-16,-3 3-12 0,4 2-4 0,5 5 0 16,0 0-36-16,0 1-8 0,0 2-2 0,3-6 0 15,2 1-21-15,1 2-4 0,3-7-1 0,3-4 0 16,0-4-4-16,6-1-2 0,3 1 0 0,9-1 0 15,-7-7-22-15,10-6-8 0,-3 0 0 0,18-5 0 16,2-8-15 0,7-8-2-16,2-5-1 0</inkml:trace>
  <inkml:trace contextRef="#ctx0" brushRef="#br0" timeOffset="96529.66">3654 17587 1785 0,'0'0'159'0,"-3"0"-127"0,3 0-32 0,0 0 0 0,0 0 32 0,9 5 0 16,0-2 0-16,0 2 0 0,3 3 18 0,3 3 4 16,0-3 1-16,2 2 0 0,4 3 20 0,0 3 4 15,3-3 1-15,0 3 0 0,3-2-36 0,-1 1-6 0,-2-1-2 0,3 4 0 16,0 1-4-16,-3-3-2 0,-1 2 0 0,1-5 0 15,-3 6-5-15,-9-1-1 0,0-2 0 0,-3 3 0 16,-6-6-1-16,-6 6-1 0,-3-6 0 0,-6 8 0 16,-9-3-8-16,-3 6-2 15,-3-3 0-15,1 1 0 16,-4 1-121-16,-3-1-25 0,3-4-5 0</inkml:trace>
  <inkml:trace contextRef="#ctx0" brushRef="#br0" timeOffset="96839.31">4032 17246 230 0,'0'0'20'0,"0"0"-20"0,-3-6 0 0,3 6 0 0,-6 0 59 0</inkml:trace>
  <inkml:trace contextRef="#ctx0" brushRef="#br0" timeOffset="97589.29">3934 17259 921 0,'0'0'40'0,"0"0"10"0,0 0-40 0,6-6-10 15,3 1 0-15,-3 3 0 0,0-4 203 0,3 1 38 16,-6 5 8-16,6-5 2 0,2-3-116 0,1 8-23 16,3-3-5-16,0-2-1 0,0 0-50 0,-3 5-9 15,3-3-3-15,-3 0 0 0,3 1-21 0,-4 2-5 0,-2-6-1 0,3 6 0 16,-3 0-17-16,0 0-11 0,-9 0 2 0,9 6-705 15,-9-6-141-15</inkml:trace>
  <inkml:trace contextRef="#ctx0" brushRef="#br0" timeOffset="97778.75">4074 17193 460 0,'0'0'20'0,"0"0"5"0,0 0-25 0,0 8 0 0,-6 0 0 0,3-1 0 16,0 4 316-16,0 2 57 0,3 0 12 0,-3 1 3 15,3-1-222-15,0 0-44 0,0 6-9 0,0-3-1 16,0 2-47-16,3-5-9 0,0 6-1 0,0-1-1 16,-3 1-10-16,3-3-1 0,0-3-1 0,0-2 0 15,0 2-11-15,3 0-3 0,-6-5 0 0,6 0 0 16,0-3-61-16,0 6-13 0,0-9-2 0</inkml:trace>
  <inkml:trace contextRef="#ctx0" brushRef="#br0" timeOffset="98011.18">4392 17267 1382 0,'0'0'123'16,"-6"5"-99"-16,0 3-24 0,3-3 0 0,3 3 188 0,0 0 32 15,-3-3 6-15,3 9 2 0,0-4-106 0,0-2-21 0,3 5-4 16,0 1-1-16,0-6-50 0,0 5-10 0,0 0-3 0,0-2 0 15,3-3-9-15,-3 5-3 16,0-3 0-16,0-2 0 0,-3 0-21 0,0-8 0 0,0 0 0 16,0 11 8-1,0-11-101-15,0 0-20 0,0 0-4 0,0 0-626 0,0 0-125 0</inkml:trace>
  <inkml:trace contextRef="#ctx0" brushRef="#br0" timeOffset="98152.74">4172 17383 806 0,'0'0'72'0,"0"0"-58"0,0 0-14 0,0 0 0 16,0 0 216-16,0 0 41 0,6 0 8 0,3-5 2 16,3 0-105-16,3 5-21 0,0-3-4 0,2-2-1 15,1-1-83-15,3 4-17 0,3-9-3 0,3 8-1 16,5-7-99-16,-5 5-20 0,3-3-4 0</inkml:trace>
  <inkml:trace contextRef="#ctx0" brushRef="#br0" timeOffset="98326.65">4666 17169 864 0,'0'0'38'0,"-6"0"8"0,6 0-37 0,0 0-9 16,0 0 0-16,0 0 0 0,-3 5 369 0,0 3 72 16,3 0 15-16,0 5 2 0,-3 0-274 0,6 3-54 15,3 0-11-15,-3 3-3 0,0 2-72 0,0-3-14 16,0 6-3-16,3-3-912 0,3 6-183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7:38.2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7723 11872 288 0,'0'0'25'0,"0"0"-25"15,3-3 0-15,3 1 0 0,-3-1 95 0,6 3 13 16,-3 0 4-16,6 0 0 0,0-3-59 0,3 3-11 15,-4-2-2-15,4-1-1 0,3 3 16 0,0-3 3 16,0-2 1-16,3 2 0 0,3-2-3 0,2 0-1 16,1 0 0-16,0-3 0 0,3 2-7 0,2-2-2 15,10 3 0-15,3-3 0 0,-1 3-18 0,1 0-4 16,0-1-1-16,2-2 0 0,7 0-3 0,-3 0-1 16,5 1 0-16,1 1 0 0,-1 1-9 0,1 2-2 15,-1-2 0-15,4 2 0 0,5-2-8 0,1 2 10 16,2 1-10-16,1-1 10 0,-4 3-1 0,4 0 0 0,2 0 0 15,1 0 0-15,-4 0 2 0,0 3 0 0,-2-1 0 0,-1 1 0 16,-5 0 1-16,2-1 1 0,1-2 0 0,-1 0 0 16,4 0 1-16,-1 0 0 0,-5 0 0 0,2 0 0 15,-2-2 4-15,3-1 1 0,5 0 0 0,-3-2 0 16,4 2-1-16,-1 1 0 0,-2-1 0 0,-4 1 0 16,1-1-10-16,-1 0-8 0,1 1 12 0,-1 2-12 15,-5-3 10-15,0 0-10 0,-7 3 8 0,4 0-8 16,2-2 0-16,-2 2 8 0,-4 0-8 0,1 0 0 15,0 0 10-15,-4 2-10 0,-5-2 12 0,3 0-12 16,-4 3 15-16,7-3-4 0,-1 3-1 0,1-3 0 0,3 2-2 16,-1 1-8-16,1 0 12 0,-3-1-4 0,-4 1-8 0,4-1 0 15,2-2 0-15,1 3 8 0,-3-3-8 0,5 3 0 16,1-3 0-16,-1 2 0 0,-2 1 0 0,-6 0 8 16,-4-3-8-16,7 2 0 0,3-2 0 0,-4 0 0 15,4 3 0-15,-1 0 0 0,-2-1 0 16,-3 4 0-16,-1-4 0 0,1 1 0 0,0-3 0 0,2 3 0 15,4-1 8-15,-1-2-8 0,-2 3 0 0,-3-1 8 16,-1-2-8-16,-2 3 8 0,0 0-8 0,-1-3 0 16,-2 0 9-16,3-3-9 0,2 0 0 0,-2 1 8 15,-3 2-8-15,2-3 0 0,1 3 0 0,-3-2 0 16,2 2 0-16,-5 0 8 0,0 2-8 0,-6-4 0 0,-4 2 0 16,4 0 0-16,-9 0 0 0,0 0 0 0,0 0 0 15,-3 0 8-15,-7 0-8 0,1 0 8 0,-3 0-8 16,-3 2 8-1,-6-2-108-15,-6 3-20 0,-15 7-5 0,-5-4-1 0</inkml:trace>
  <inkml:trace contextRef="#ctx0" brushRef="#br0" timeOffset="2590.83">14346 11771 838 0,'0'0'37'0,"0"0"8"0,0 0-36 0,0 0-9 15,0 0 0-15,0 0 0 0,6 3 36 16,0-3 4-16,6 0 2 0,3 0 0 16,-1 0 18-16,7-3 3 0,0 1 1 0,6-1 0 0,0-2-4 0,3 5 0 15,2-6 0-15,1 4 0 0,-3-1-36 0,0 3-8 16,-1-2-2-16,7 2 0 0,0 0-14 0,2 0-13 16,37-3 2-16,-19 6 1 0</inkml:trace>
  <inkml:trace contextRef="#ctx0" brushRef="#br0" timeOffset="4198.46">7890 12637 172 0,'12'-6'8'0,"-12"6"1"0,0 0-9 0,12 0 0 0,5-2 0 0,4 2 0 16,-6-3 136-16,12 0 26 0,3 1 5 0,5-4 1 16,7 4-99-16,3-1-19 0,2 0-4 0,1 1-1 15,9-4-3-15,-1 1-1 0,10 0 0 0,2 0 0 16,6 2-9-16,1 0-3 0,2-2 0 0,10 5 0 15,2-3-7-15,9 3-2 0,-3-2 0 0,7-4 0 16,2 4-11-16,3-1-9 0,-3 3 12 0,3-3-12 0,3 3 11 16,0 0-11-16,1 0 10 0,-1 3-10 0,6-3 12 15,-3 0-3-15,-3 0-1 0,6-3 0 0,0 6 0 16,-3-3 0-16,-5 3 0 0,-1-1 0 0,3 1-8 16,0-3 10-16,-6 3-10 0,3-3 10 0,-6-3 5 0,4 3 1 15,-4 0 0-15,-3 0 0 0,-3 3 2 0,1-3 1 16,-1 0 0-16,-6-3 0 0,-6 3-11 0,-2 0-8 15,-7-3 12-15,1 3-12 0,-1 0 8 0,-5-2-8 16,-7-1 0-16,-5 0 0 0,-7 1 8 0,-5-1-8 16,-3 6 0-16,-7-1 0 0,-5-4 0 0,-3 2 0 0,-6 0 0 0,-9 0 0 31,-4-3-97-31,-8 3-14 0,-5 3-2 0</inkml:trace>
  <inkml:trace contextRef="#ctx0" brushRef="#br0" timeOffset="7340.03">12983 14073 403 0,'0'0'17'0,"0"0"5"0,9-2-22 0,0 2 0 15,-1 0 0-15,4 0 0 0,0 0 128 0,6 0 22 16,0 0 4-16,3-3 1 0,0 0-73 0,2 3-14 16,10-2-4-16,6-1 0 0,0 0-13 0,2 3-3 15,7-5-1-15,2 2 0 0,1-2-28 0,6 2-6 16,2 1-1-16,7-1 0 0,-4 1-12 0,1 2 11 16,2-3-11-16,4 3 10 0,-1 0 5 0,1 0 1 15,2 0 0-15,-3 0 0 0,1-3 14 0,-1 3 3 16,-2 0 1-16,-1 0 0 0,1 3-19 0,-4-3-4 15,-5 0-1-15,-4 3 0 0,1-1-10 0,-3-2 0 16,-1 0 0-16,-2 0 0 0,-1 3 0 0,1-3 0 0,-9 2 0 0,-3-2 0 16,-4 3 0-16,-5-3 0 0,-3 0 0 0,-3 0 0 15,-6 0 0-15,-4-3 0 0,1 1 0 0,-6-1 8 16,3 3-8-16,-9 0 0 0,0 0 0 0,0 0 0 31,-3-5-43-31,-3 2-4 0,-14-5-1 0,-1 6 0 0</inkml:trace>
  <inkml:trace contextRef="#ctx0" brushRef="#br0" timeOffset="8890.68">7922 14938 1148 0,'9'-5'25'0,"-3"0"6"0,-6 5 1 0,9-3 0 0,3-2-32 0,3 0 0 0,-3-1 0 0,0 1 0 16,0-3 36-16,12 3 2 0,2-1 0 0,1 1 0 16,3-3 14-16,6 0 4 0,2 3 0 0,1 0 0 15,6-3-8-15,-1 0-2 0,1 3 0 0,3-1 0 16,2 1-14-16,4 0-2 0,5-1-1 0,1 4 0 0,-1-1-10 15,7 0-3-15,2 3 0 0,1 0 0 0,2 3 0 0,1-3-1 16,2 5 0-16,6 1 0 0,1-1-3 0,5 3-1 16,3 2 0-16,1-2 0 0,5 3-11 0,0 0 10 15,3-1-10-15,4 1 10 0,-1-3-10 0,0 0 0 16,9-3 0-16,-3 0 0 0,4 1 0 0,2-1 0 16,0-3 0-16,-3 1 0 0,0 0-16 0,0-1-6 15,0 1-1-15,-3 0 0 0,-2-1 3 0,-4 1 1 16,3 0 0-16,-6-1 0 0,3-2 19 0,-5 3-8 15,-4-3 8-15,0 3 0 0,0-3 0 0,-5 2 0 16,-7 1 12-16,4-1-3 0,-1-2 3 0,0 3 1 16,-5-3 0-16,-1 3 0 0,-3-1 7 0,-2-2 2 15,-1 0 0-15,-2 0 0 0,-10 0 6 0,1 3 2 0,-4-3 0 16,-5 3 0-16,-3-1-30 0,-4-2-10 0,-5 0 0 0,-3 0 0 16,-4 3 10-16,-2-3 12 0,0 0-2 0,-9 0-1 15,0 3-1-15,-7-3 0 0,-2-3 0 0,-3 3 0 16,-3 0 0-16,-6 0 0 0,0 0 0 0,0 0 0 31,0-5-69-31,-6 2-15 0,-3 0-2 0</inkml:trace>
  <inkml:trace contextRef="#ctx0" brushRef="#br0" timeOffset="83011.92">2023 6358 1335 0,'0'0'59'0,"0"0"13"0,0 0-58 0,0 0-14 0,-3 8 0 0,3-8 0 16,0 5 0-16,-6 0-16 0,3 1 3 0,3 2 1 15,-6-3 25-15,6 3 6 0,-3-3 1 0,0 6 0 16,3-1 30-16,0 4 6 0,0-1 2 0,0 3 0 16,0 5-25-16,3 0-5 0,0 3 0 0,3 2-1 15,-6 3-6-15,0 3-1 0,3 5 0 0,3 3 0 16,-6 2-5-16,0 3-2 0,3 0 0 0,0 0 0 16,0 0-13-16,0-3 8 0,-3-2-8 0,0 3 0 15,3-4 8-15,3-2-8 0,-6-2 0 0,0-1 0 16,3-2 0-16,0 0 0 0,0-6 0 0,0 0 0 15,0 1-12-15,3-9-9 0,-3-4-2 0,3-1-757 16</inkml:trace>
  <inkml:trace contextRef="#ctx0" brushRef="#br0" timeOffset="83727.42">2142 6371 403 0,'0'0'17'0,"0"-5"5"0,0 0-22 0,0-1 0 15,0 1 0-15,3 0 0 0,0-1 197 0,0 1 35 16,3-3 8-16,0-2 0 0,3-1-196 0,-3 3-44 0,3-2 0 0,3-1 0 16,-4 3 9-16,7 3 8 0,-6-1 2 0,3 1 0 15,0 0 14-15,3 2 3 0,0 1 1 0,0 2 0 16,6 0-1-16,-4 0 0 0,4-6 0 0,0 6 0 16,0-2-12-16,3 2-4 0,3-3 0 0,2 0 0 15,7 3-12-15,-6-5-8 0,-3 2 8 0,2 1-8 16,1-4 0-16,0 4 0 0,0-1 0 0,-4-2 0 15,-2 2 0-15,-3 1 0 0,-3-1 0 0,0 0 8 16,-3 3 4-16,-3 0 0 0,0 0 1 0,-1 3 0 16,-2-3 17-16,-3 5 3 0,-6-5 1 0,6 5 0 15,-3 1 10-15,0 2 3 0,-3 2 0 0,0-2 0 0,-3 3 1 16,3 2 1-16,0 3 0 0,-3 0 0 0,3 5-28 16,0 3-5-16,0 0-2 0,3 2 0 0,-3 3-14 0,0 0 0 15,3-2 0-15,0 2 0 0,0-3 0 0,0 3 0 16,3 0 0-16,-3-2 0 0,3-1 0 15,0 1 0-15,-3 2 0 0,3 0 0 0,0-2 8 0,0 2-8 16,3 0 0-16,-3 2 0 0,-3-4 11 0,3-1-11 16,0 4 12-16,-3-1-12 0,0-6 18 0,0 1-3 15,2 3-1-15,-2-6 0 0,-3 3-1 0,3-6 0 16,-3 1 0-16,3-1 0 0,0-2-5 0,0 0-8 16,3 0 11-16,-3-3-11 0,0 0 8 0,0-2-8 15,-3-1 0-15,3 1 0 0,-3-3 10 0,3-3-10 16,-3-5 8-16,0 0-8 0,-6 6 15 0,3-1-3 0,-3-2 0 15,-3-3 0-15,-3 0-4 0,1 0 0 0,-4-3-8 0,-3 3 12 16,-3 0-12-16,-6 0 0 0,-3 0 0 0,-5 3 0 16,-4-3 0-16,-6 0 0 0,1 0 0 0,-1 0 0 15,-9 5 0-15,4 0 0 0,-4-2 0 0,7 5 0 16,-4-3 11-16,3 3-11 0,4 3 12 0,5-1-12 16,6-2 10-16,10 3-10 0,2-3 8 0,6-1-8 31,3 1-172-31,6 0-40 0</inkml:trace>
  <inkml:trace contextRef="#ctx0" brushRef="#br0" timeOffset="84542.89">7914 6530 1324 0,'-9'5'118'0,"0"-2"-94"0,0 2-24 0,3 0 0 16,3 3 63-16,-3 3 8 0,0-3 1 0,0 5 1 16,6 0-47-16,-3 6-10 0,-3 5-1 0,3 0-1 15,3 5 50-15,-3 5 9 0,3 0 3 0,-3 3 0 16,3 3-17-16,0 0-3 0,3-3-1 0,-3 3 0 15,-3-6-31-15,0 0-7 0,6 1-1 0,0-6 0 16,-3-3-16-16,0 1 0 0,6-1 8 0,-3-2-8 16,0-5-34-16,-3-4-10 15,-3-1-3-15,3-4-873 0</inkml:trace>
  <inkml:trace contextRef="#ctx0" brushRef="#br0" timeOffset="85098.74">7857 6511 2073 0,'0'0'92'0,"0"0"19"0,0 0-89 0,0 0-22 16,0 0 0-16,0 0 0 0,0 0 32 0,0 0 1 15,0 0 1-15,6-2 0 16,6-1-79-16,-3-2-16 0,0 0-3 0,3-1-1 0,5 1 65 0,4-3 12 15,0 0 4-15,0-3 0 0,3-2-16 0,3 0 0 16,2 0 0-16,4 0 0 0,-6-3 0 0,6 0 0 16,5-3 0-16,1 3 0 0,-6 1-8 0,2-4-2 0,-2 3 0 0,0 3 0 15,0 0 18-15,-4 5 3 0,-2-3 1 0,0 6 0 16,-3 0-12-16,0 2-17 0,-3 0 4 0,-4 6 1 16,1 0 21-16,-3 5 5 0,0-3 1 0,0 5 0 15,-6 1 24-15,0 5 5 0,0 0 0 0,0 5 1 16,0 3 1-16,-4 0 0 0,4 2 0 0,-3 3 0 15,0 0-19-15,3 0-4 0,-3-2-1 0,3-1 0 16,-3 1-14-16,3-1-8 0,0 3 8 0,-3 0-8 16,0 0 0-16,0 1 8 0,0 1-8 0,-3 4 0 15,0-1 8-15,0-2-8 0,0 0 8 0,0-3-8 16,0 0 10-16,-3-3-2 0,0 1-8 0,0-3 12 16,-3-1-3-16,0-1-1 0,0-4 0 0,0-2 0 15,-3 0 1-15,0-3 0 0,0 0 0 0,-3-2 0 16,3-3-9-16,-3-3 10 0,0 0-10 0,-3-2 10 15,-3-6-10-15,3 1 0 0,-5-1 0 0,-1-2 0 0,-3-3 0 0,-3-3-16 16,0 1 4-16,-6 2 1 0,-2-3 3 0,-4 3 0 16,-6 0 0-16,1 3 0 0,-10 5 8 0,0 0 0 15,-2 5 0-15,-7 3-8 0,-5 3 8 0,5 2 0 16,4 3-9-16,2 2 9 0,1 4 0 0,-1 1 15 16,-3 4-3-16,16-3 0 0,14-3-12 0,0-5 8 15,0 0-8-15,13-6-751 16,14-5-153-16</inkml:trace>
  <inkml:trace contextRef="#ctx0" brushRef="#br0" timeOffset="85810.63">13611 6384 1785 0,'0'0'159'16,"-9"3"-127"-16,3 5-32 0,-3 0 0 15,3 5 84-15,-3 3 10 0,3 5 2 0,0 6 1 16,0 2-83-16,3 5-14 0,-3 3-8 0,3 3 8 15,-3 8 0-15,0 2 8 0,3 0 2 0,0 3 0 0,3 3 8 16,-3-4 2-16,0 1 0 0,3-5 0 0,-3-3-5 0,3 0-1 16,0-5 0-16,3-6 0 0,-3-5-22 0,0-2-5 15,3-6-1-15,0-8 0 16,3-2-166-16,0-11-32 0</inkml:trace>
  <inkml:trace contextRef="#ctx0" brushRef="#br0" timeOffset="86328.75">13635 6339 2624 0,'-9'0'116'0,"6"3"24"0,0 0-112 0,0-3-28 0,0 2 0 0,3-2 0 31,0 0-69-31,15 3-20 0,-1-3-4 0,7 0-1 15,3-3 17-15,3 1 3 0,3-4 1 0,-1 4 0 0,4-1 61 0,0 0 12 0,6-2 0 0,2 0 0 16,4 0 12-16,3-1-1 0,-1 1-1 0,-2 0 0 16,2-3 2-16,-2 3 1 0,0-3 0 0,-4 2 0 15,4-2-13-15,-6 0 8 0,-9 3-8 0,2 0 0 16,-2 0 8-16,0 5-8 0,-9 0 0 0,-1 5 0 16,-5 0 24-16,0 3 0 0,-6 5-1 0,-3 6 0 15,-6 7 28-15,-3 9 5 0,-6-1 2 0,0 8 0 16,-3 1-4-16,0 4-1 0,-5 1 0 0,5 2 0 0,-3 3-20 0,3-3-4 15,0 3-1-15,3-5 0 0,0 2-28 0,0-2 0 16,0-3 0-16,0-3 0 0,3 1 0 0,3-4 0 16,-3 1 0-16,3-3 0 0,1-5 0 0,-1-3 11 15,0-3 0-15,3 1 0 0,-3-9-11 0,0 3 0 16,3-5 0-16,0 0 0 0,-3-5 0 0,3-3 0 16,-3 0 0-16,3-3 0 0,0-5 0 0,0 0 0 15,0 0 0-15,-6-5-11 0,3-6-4 0,-6 0-1 16,3-4 0-16,-3-1 0 15,0-5-13-15,-3-3-3 0,-6 0-1 0,-3 0 0 16,1 0-7-16,-7 3 0 0,-9 0-1 0,-6 5 0 16,-5 3-109-16,-10 10-22 0,-5 6-4 0,-1 7 0 15,-11 9-71-15,-1 7-13 0,-5 11-4 0,6 6 0 0,2 4 239 0,7-2 47 0,2-2 10 0,13-6 1 16,2-3 72-16,12-5 15 0,6-2 2 0,16-11-474 16,11-6-96-16</inkml:trace>
  <inkml:trace contextRef="#ctx0" brushRef="#br0" timeOffset="86933.79">19653 6220 2419 0,'0'0'107'0,"-6"3"22"0,-3 2-103 0,3 1-26 0,0-1 0 0,3 3 0 16,-3 0-10-16,6 5-7 0,0 0-2 0,0 6 0 16,0 5-1-16,3 2 0 0,-3 8 0 0,3 3 0 15,0 6 40-15,-3 4 8 0,0 1 2 0,0 5 0 16,3 0 4-16,-3 2 1 0,0 1 0 0,0 0 0 15,-3-1-3-15,3-5-1 0,0-2 0 0,3 0 0 0,-3-1-16 0,3-4-3 16,0-4-1-16,0-2 0 0,0-2-19 0,0-9-4 16,0-2-1-16,0-5 0 15,0-4-111-15,-3-4-23 16,0-6-4-16,0-5-860 0</inkml:trace>
  <inkml:trace contextRef="#ctx0" brushRef="#br0" timeOffset="87407.6">19472 6432 1612 0,'0'0'72'0,"0"-8"14"0,0 3-69 0,3 2-17 0,-3-5 0 15,5 3 0-15,1 0 101 0,0-1 17 0,3-2 3 0,3 6 1 32,0-1-122-32,3 0-19 0,3 1-6 0,3-1-2 0,-3 1 27 0,2-1 9 0,1 3 0 0,3 0 0 15,0-5 5-15,0 2 1 0,5 0 0 0,1 1 0 16,6-1 0-16,3-2 0 0,-1-1 0 0,1 1 0 15,3 2-15-15,-4-2 0 0,1 0 0 0,0 0 0 16,-4-1 0-16,-2 1 0 0,0 2 0 0,-3 1 0 16,-3 2 0-16,-7 0 0 0,1 0 0 0,-6 5 0 15,0-2 0-15,-3 5 0 0,-3 0 0 0,-3 2 0 16,-6 1 20-16,0 2 5 0,-3 5 1 0,0 1 0 16,0 2 30-16,-6 0 5 0,0 6 2 0,0-3 0 15,3 2-19-15,-3 3-3 0,0 0-1 0,0-2 0 16,3 4-18-16,0-1-4 0,0 1-1 0,0-2 0 15,4 3-7-15,-4 0-2 0,3 0 0 0,-3-1 0 16,6 1 10-16,0 3 2 0,0-6 0 0,0 0 0 0,0-3-20 16,0 3 0-16,0-2 0 0,0-1 0 0,0-2 0 0,0 0 10 15,0-3-10-15,0-2 12 0,0 2 2 0,0-5 1 16,0-3 0-16,0-3 0 0,3 1-6 0,-3-6-1 16,-3 1 0-16,3-6 0 0,-6 2-8 0,0-4 0 15,-3-4-12-15,0-2 12 0,-6 0-12 0,0-2 12 16,-6-3-12-16,-3-1 12 0,-2 4 0 0,-7-3 0 15,-6 5 0-15,1-3 0 0,-7 3-12 0,-3 3 12 16,1 0-12-16,-4 2 12 16,0 0-160-16,-5 1-25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59:59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24177 10996 1400 0,'0'0'31'0,"0"0"6"0,6-8 2 0,-3 3 0 0,-3 0-31 0,9-3-8 15,-6 2 0-15,6-2 0 0,-3 3 60 0,-3 0 12 16,9-3 1-16,-3 3 1 0,3-3-18 0,-3 2-4 16,9-2-1-16,-6 3 0 0,8-3-23 0,1 0-4 15,3 3 0-15,3-3-1 0,-3 3-14 0,0-1-9 16,-1 4 12-16,4-3-12 0,-3 5 8 0,3-3-8 15,-3 3 0-15,-7 3 0 0,4-1 0 0,0 1 0 16,-3 2 0-16,-6 0 0 0,6 1 19 0,-6-1-3 0,0 3-1 16,-4 0 0-16,4 2-15 0,-3 4 0 15,-3-1-9-15,-3 3 9 0,3 0 0 0,-3 5 13 0,0-3-1 16,-3 3 0-16,6 1 0 0,-6 1-1 0,0 1 0 0,0 3 0 16,3 2-11-16,-3 3 10 0,0-6-10 0,6 6 10 15,-3 0-10-15,0-1 0 0,-3 1 0 0,9 0 0 16,-9 0 0-16,9-1 0 0,-3-2 0 0,0 1 0 15,0 1 0-15,-3 1 0 0,3 2 8 0,-3-2-8 16,0 0 0-16,-3 0 0 0,6-1 0 0,-4 4 8 16,-2-3-8-16,9 2 0 0,-9-2 0 0,9 2 8 15,-6-2-8-15,3 0 8 0,-3-1-8 0,6 4 8 16,-6-4-8-16,6-1 0 0,0-1 0 0,-3-3 0 16,0 1 8-16,0-4-8 0,-3-1 0 0,6-1 8 15,-6 0 18-15,-3 0 3 0,0-2 1 0,0-1 0 16,0-2-18-16,6 0-3 0,-6 2-1 0,-6-2 0 0,6 0 13 15,6-3 3-15,-6 1 0 0,3-1 0 0,-3 0 5 16,0 0 2-16,-3 1 0 0,3 1 0 0,-6-1-31 0,6-1 8 16,0 0-8-16,6-2 0 0,-6 2 0 15,0-3 0-15,-6-2 0 0,6 3 0 0,6-3 0 0,-6-3-12 16,0-5 12-16,0 0-10 0,0 0 10 0,0 0 0 16,0 6 10-16,0-6-10 0,0 0 10 0,0 0-10 15,0 0 10-15,0 0-10 0,0 0 12 0,0 0-4 16,0 0-8-16,0 0 12 0,0 0 2 0,0 0 0 15,-6 2 0-15,0-2 0 0,0-2-2 0,-6 2 0 16,0-3 0-16,-3 3 0 0,0-3-2 0,-3 1-1 16,-11-1 0-16,8 0 0 0,-9-2-9 0,-9 2 8 0,-2 3-8 15,-1-2 8-15,-9-1-26 0,1 0-6 0,-10 1 0 0,7-1-751 16,2 0-149-16</inkml:trace>
  <inkml:trace contextRef="#ctx0" brushRef="#br0" timeOffset="1226.14">16831 10861 1170 0,'-18'-10'52'0,"13"4"10"0,5-2-50 0,-6 3-12 0,-6 0 0 0,6-1 0 16,6 6 56-16,-6-5 8 0,-3 0 1 0,0 2 1 15,0-2-18-15,9 5-4 0,0 0-1 0,-9 0 0 16,-6-3-34-16,0 6-9 0,6 0 0 0,-3 2 0 16,-2 3 9-16,-4 0-9 0,6 2 12 0,-6 1-12 15,3 2 8-15,0 3-8 0,-3 0 0 0,3 0 0 16,-2 0 10-16,-1 0-2 0,3-1 0 0,-3 1 0 15,0 0 3-15,0 0 0 0,0 0 0 0,1 0 0 0,5 0 0 0,-3 0 0 16,3-1 0-16,0 1 0 0,0 0-3 0,3 0-8 16,0 3 12-16,0 2-4 0,0-5-8 0,3 5 10 15,-3 0-10-15,3 3 10 0,1 2 9 0,-1 1 1 16,-3 2 1-16,3 0 0 0,-3 3 3 0,3-1 1 16,-3 1 0-16,3 0 0 0,0 2 7 0,3 3 0 15,0 0 1-15,0 0 0 0,0 3-21 0,0 2-4 16,3 1 0-16,-3 2-8 0,3-3 13 0,0 3-4 15,0 0-1-15,0 0 0 0,3 0-8 0,-3 0 10 16,-3 5-10-16,6-2 10 0,-3-3-10 0,0 2 0 16,0-2 0-16,0-2 0 0,-3-4 0 0,0 4 8 15,0-4-8-15,-3-1 8 0,0 1-8 0,0-4 0 16,3 2 0-16,-3-3 0 0,-3-2 8 0,6-3-8 0,-3-3 0 16,1-2 8-16,2 0-8 0,-3-3 0 0,0 0 9 0,3-2-9 15,0-6 11-15,-3 3-3 0,3 0 0 0,-3-6 0 16,6 1 12-16,-3 0 1 0,0-1 1 0,3-2 0 15,-3-3-22-15,3-5 8 0,0 0-8 0,0 0 0 16,0 0 0-16,12-2 0 0,6-4 0 0,5-2 0 31,7-5-96-31,9-5-16 0,6-3-4 0</inkml:trace>
  <inkml:trace contextRef="#ctx0" brushRef="#br0" timeOffset="5035.54">16614 13399 403 0,'0'0'36'0,"0"0"-36"0,0 0 0 0,12 2 0 16,0 1 76-16,-3-1 9 0,0-2 2 0,0 0 0 16,3 3-29-16,2-3-6 0,1 0 0 0,-6 0-1 15,-3 3 9-15,9-3 1 0,9-3 1 0,0 0 0 16,0 1 6-16,2-1 2 0,4-2 0 0,0 0 0 15,6-1-9-15,-1-2-1 0,4 3-1 0,6 0 0 0,8-3-15 0,-2 3-4 16,-4-3 0-16,1 5 0 0,3 0-20 0,-1 1-5 16,-5 2-1-16,3-3 0 0,-1 6-14 0,1-3 0 15,2 0 8-15,1 0-8 0,0 2 0 0,-4 1 0 16,4-3 0-16,-4 3 0 0,1-3 0 0,3 0 0 16,-1 0 0-16,1 0 0 0,-1 2 12 0,1 1-3 15,0-3-1-15,-4 0 0 0,1-3-8 0,-3 3-11 16,2 0 3-16,1 0 0 0,2 3 8 0,-5-3 0 15,6-3 0-15,-7 3 0 0,1 3 0 0,-3 0 0 16,-1-1 0-16,-2 1 0 0,0-3 0 0,-4 2 0 0,1 1 0 16,3-3 0-16,-6 0 0 0,-4 3-16 0,1-1 4 0,-6-2 0 15,0 3 3-15,-3-3 0 0,-1 0 0 0,-8 0 0 16,0 0-2-16,-3 0 0 0,-3-3 0 16,-6 3 0-1,0 0-22-15,0 0-5 0,0 0-1 0,0 0 0 16,0 0-24-16,0 0-5 0</inkml:trace>
  <inkml:trace contextRef="#ctx0" brushRef="#br0" timeOffset="7293.61">20561 13996 230 0,'0'0'10'0,"3"-5"2"16,0 3-12-16,3-1 0 0,0 0 0 0,0 1 0 16,0-1 220-16,3 3 40 0,0-5 9 0,3 2 2 0,-1 0-139 0,4 1-27 15,3-1-5-15,3 0-2 0,3 1-50 0,3-1-11 16,2 3-1-16,1-3-1 0,6 1-7 0,-3-1 0 16,5 3-1-16,1 0 0 0,0 0-8 0,5 0-2 15,1 0 0-15,3 0 0 0,2 0-5 0,4 0 0 16,8 0-1-16,-2 0 0 0,2 0-3 0,1 0 0 15,-1 0 0-15,1 3 0 0,-1-1 0 0,-2-2-8 16,-1 3 12-16,-8 2-4 0,-6-2-8 0,-1 2 10 16,-2-2-10-16,0 0 10 0,-1-3-10 0,-2 0 10 15,-6 0-10-15,2 2 10 0,-5-2-10 0,0 3 8 16,-6-6-8-16,0 3 8 0,-1 0-8 0,-5 0 10 16,0 0-10-16,0 3 10 15,-3 0-29-15,0-3-5 0,-3 0-2 0,-3 0 0 16,0 2-117-16,-3 1-23 0</inkml:trace>
  <inkml:trace contextRef="#ctx0" brushRef="#br0" timeOffset="9445.1">17846 14721 230 0,'0'0'20'0,"6"-2"-20"0,3-1 0 0,-6 0 0 0,3 1 133 0,0-1 23 15,3 1 4-15,0-1 0 0,0 3-63 0,3-3-13 16,0 1-2-16,3-1-1 0,-3 3 1 0,5-3 0 16,1-2 0-16,6 2 0 0,0 1-12 0,3 2-2 15,-1-6-1-15,7 4 0 0,3-3-14 0,3-1-2 16,2 1-1-16,7 0 0 0,2-1-18 0,4 1-3 16,6-3-1-16,2 0 0 0,7 3 0 0,2-3 0 15,3 3 0-15,1-1 0 0,2-2-28 0,4 6-15 16,-1-4 2-16,0 4 0 0,1-1 13 0,2 3 0 15,0-2 0-15,1 2 0 0,-4 0 9 0,3 0 5 0,4 0 1 0,2 0 0 16,0 2-15-16,4 1-15 0,-1-3 3 0,0 0 1 16,0 2 21-16,-2 4 4 0,-1-1 1 0,0 3 0 15,4-3 1-15,-7 1 1 0,-3-1 0 0,-2 0 0 16,-1 0 3-16,-3 1 1 0,7-1 0 0,-4-2 0 16,6 2 8-16,-2 3 2 0,-4-5 0 0,-2-1 0 15,2 1-8-15,-3 0-2 0,1-1 0 0,-7 3 0 16,-5-2-5-16,2 0-2 0,6-3 0 0,-2 0 0 15,-7 0-1-15,-2 0 0 0,-4 0 0 0,-5 0 0 16,-3 0-2-16,-1 2-1 0,-2-2 0 0,-1-2 0 16,-2 2-10-16,-3 0 10 0,-1 0-10 0,-5-3 10 15,-3 3 0-15,0 0 0 0,-7 0 0 0,-2 0 0 16,-6 3 0-16,3-3 0 0,0 0 0 0,-6 0 0 0,0 0-10 0,-4 0 10 16,-2 0-10-16,0 0 10 0,3 0-10 0,-3 0 8 15,-9 0-8-15,0 0 8 0,9 0-8 0,-9 0 8 16,0 0-8-16,0 0 8 0,0 0-18 0,0 0-4 15,0 0-1-15,0 0-757 16,0 0-151-16</inkml:trace>
  <inkml:trace contextRef="#ctx0" brushRef="#br0" timeOffset="11542.66">19915 14735 115 0,'12'-3'10'0,"-12"3"-10"0,0 0 0 0,0 0 0 16,0 0 174-16,6 0 33 0,3 0 6 0,0 0 2 0,3 0-108 0,3 0-22 16,5 0-4-16,4-3-1 0,3 3-12 0,9-2-2 15,2-4-1-15,7 4 0 0,6-1-23 0,2 0-5 16,7 1-1-16,2-1 0 0,4 3-16 0,5-2-4 16,1-1-1-16,5 3 0 0,0 3-4 0,4-3-1 15,-1 0 0-15,4 0 0 0,8 2 13 0,0-2 2 16,6 3 1-16,1-1 0 0,5 1-4 0,-6 0-1 15,3-1 0-15,-6 1 0 0,-2-3-13 0,-1 3-8 16,0-1 8-16,-3 1-8 0,-5 0 0 0,2 2 9 16,-3-5-9-16,-2 3 0 0,-4-1 10 0,-8 1-10 15,-1 0 8-15,-5-1-8 0,-7-2 8 0,-2 0-8 16,-4-2 0-16,-5-1 8 0,0 3-8 0,-7-3 0 0,-2 1 0 16,-3-1 8-16,-6 0-8 0,-1 1 0 0,-11-1 0 15,6 0 8 1,-6 1-44-16,-3-1-10 0,-9 0-2 0</inkml:trace>
  <inkml:trace contextRef="#ctx0" brushRef="#br0" timeOffset="13392.34">19707 14862 1116 0,'0'0'49'0,"0"0"11"0,0 0-48 0,0 0-12 16,9-3 0-16,-3-2 0 0,3-1 87 0,-1 1 15 15,7 0 3-15,3 0 1 0,3 2-30 0,6 0-7 16,3-2-1-16,8 2 0 0,7 3-27 0,8-2-5 16,1-1-2-16,9 3 0 0,8 0-19 0,0 3-4 15,4-1-1-15,2 4 0 0,4-1-10 0,2 3 0 16,0 0 0-16,4 2 8 0,-4 1-8 0,0 0-17 16,-2 2 4-16,-1-3-546 15,3 1-109-15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0:27.7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3758 6736 633 0,'15'-5'56'0,"-6"2"-44"0,6 1-12 0,0 2 0 16,3-3 31-16,0 3 4 0,5 0 1 0,1 3 0 16,0-1-11-16,6 1-1 0,3-3-1 0,5 5 0 15,4 1-7-15,0-4 0 0,2 4-1 0,1-4 0 16,5 3 21-16,1 1 5 0,0-6 1 0,5 2 0 15,10 1 7-15,-1-3 2 0,1 5 0 0,-1-2 0 16,1-3 0-16,5 3 0 0,6-1 0 0,-2-2 0 16,-4 0-3-16,1 0 0 0,5-5 0 0,4 0 0 15,5-1-1-15,0 1-1 0,0 0 0 0,1 0 0 16,2-1-6-16,0-2 0 0,1 3-1 0,2-3 0 16,0 3-6-16,3-3-1 0,1 0 0 0,-4 3 0 15,0-1-8-15,4 1-1 0,2-3-1 0,-3 0 0 16,-3 3 2-16,1 0 0 0,-4-3 0 0,-3 0 0 15,3 2-2-15,-8 1 0 0,-10 0 0 0,1 0 0 16,-4-1-12-16,-5 1-2 0,2 0-8 0,-8-1 12 16,-10 4-12-16,1-4 0 0,-3 4 0 0,-10-1 0 0,-2 0 0 0,-6 1 0 15,3-1 0-15,-7 1-10 0,-2 2 10 0,-6 0 0 16,-3 0 0-16,0 0 0 16,-3 2-29-16,0-2-4 0,-9 0-1 0,6 5 0 15,0 3-162-15,-6 3-33 0,-6 5-7 0,-3-3 0 0</inkml:trace>
  <inkml:trace contextRef="#ctx0" brushRef="#br0" timeOffset="4308.8">15888 6660 460 0,'-3'-3'41'0,"0"0"-33"0,3 1-8 0,0 2 0 16,0-3 100-16,0-2 19 0,0-1 3 0,0 6 1 16,0 0-86-16,0 0-17 0,9 0-3 0,0-2-1 15,0 2 7-15,3 0 1 0,-1 2 0 0,4 1 0 16,0 0 9-16,3-3 3 0,6 2 0 0,3 1 0 15,2 0 2-15,10-1 1 0,3-2 0 0,8 0 0 0,7 3 22 0,2-3 5 16,7 0 1-16,8 0 0 0,13 0-36 0,-1-3-7 16,3 1-2-16,-2-1 0 0,-1-2-8 0,3-1-2 15,6 1 0-15,-2 0 0 0,-10 0 13 0,3-1 3 16,-2 1 0-16,2 0 0 0,-9-3-4 0,-2 2 0 16,-4 1 0-16,-5 0 0 0,-7 2-8 0,-2 1-1 15,-4-4-1-15,-5 4 0 0,-3-1-14 0,-1 3 8 16,-8 0-8-16,-3 0 0 0,-3 0 8 0,-10 3-8 15,1-1 0-15,-3 1 0 0,-3 0 0 0,-3-1 0 16,-6-2-11-16,-6 0 11 16,0 0-57-16,0 0-4 0,0 5-1 0,-6 3-726 0</inkml:trace>
  <inkml:trace contextRef="#ctx0" brushRef="#br0" timeOffset="9113.52">2502 10522 345 0,'0'0'31'0,"0"0"-31"0,0 0 0 0,0 0 0 16,0 0 105-16,0 0 15 0,0 0 4 0,0 0 0 0,0 0-52 0,0 0-9 16,6 3-3-16,3 0 0 0,-3-3-24 0,3 2-4 15,-3-2-2-15,3 0 0 0,0 0 2 0,3 0 1 16,-3 0 0-16,2 0 0 0,4 0-15 0,0 0-3 15,-9 0-1-15,3 0 0 0,6 0-14 0,0 0 0 16,3 0 8-16,0 3-8 0,2-3 0 0,-2 0 0 16,0 0 8-16,3 3-8 0,0-3 0 0,3 0 8 15,-6-3-8-15,2 3 0 0,4 0 14 0,0-3-3 16,-3 1-1-16,0 2 0 0,2-3 2 0,1-2 0 16,-3 2 0-16,0 1 0 0,0 2-12 0,0-3 10 15,-1-2-10-15,-2 5 10 0,-3-3-10 0,3 3 8 16,-6-3-8-16,0 3 8 0,0 0-8 0,0-2 8 15,0-1-8-15,-3 0 8 0,-9 3 0 0,8 0 0 0,4-2 0 0,-3 2 0 16,-9 0-8-16,9-3 0 0,0 3 0 0,-9 0 0 16,9-3 0-16,-9 3 0 0,0 0 0 0,6-2 0 15,-6 2 0-15,0 0 8 0,9-3-8 16,-9 3 8-16,0 0 13 0,0 0 3 0,3-5 0 16,-3 5 0-16,0 0 3 0,6-5 1 0,-3-1 0 0,-3 6 0 15,0-5-13-15,3-3-3 0,-3 0 0 0,0 0 0 16,3 3-12-16,-3 0 9 0,0-3-9 0,0-3 8 15,3 3-8-15,-3 0 10 0,0 0-10 0,0 0 10 16,0-2-1-16,0 2 0 0,0 0 0 0,-3-3 0 16,0 3 4-16,3-2 1 0,0-3 0 0,0 2 0 15,0 0-2-15,0 1 0 0,-3-3 0 0,3-1 0 16,0 1-12-16,-3 0 9 0,3 0-9 0,0-1 8 16,-3-1-8-16,3-1 0 0,-3 0 0 0,3-3 0 0,-6 1 0 0,3-1 8 15,0-5-8-15,0 1 0 0,0-4 0 0,0 3 0 16,-3 1 0-16,0-1 0 0,3-3 0 15,0 3 8-15,-3 1-8 0,0-1 0 0,3 0 8 0,-3 3-8 16,3 0 0-16,0-1 8 0,-3 1-8 0,4 0 8 16,-1 0-8-16,0 0 8 0,3 2-8 0,-3-5 0 15,0 6 0-15,3-3 0 0,-3 2 0 0,3 1 0 16,-3-3 0-16,3 5 0 0,0 0 0 0,0 3 0 16,0-1 0-16,-3 1 0 0,0 0 0 0,0 0 0 15,0-3 0-15,0 3 0 0,0 2 0 0,3 3 0 16,-3 0 0-16,3-2 0 0,-3 2 11 0,0 0-3 15,3 0-8-15,0 2 12 0,-6 1-12 0,3-3 0 16,3 8 0-16,-3-2 0 0,0-1 0 0,0 0 0 16,0 1-9-16,3 2 9 0,0 0-8 0,0 0 8 0,-9 0 0 15,3 0-9-15,6 0 9 0,0 0 0 0,-9 0 0 0,6 0 0 16,0 2 0-16,-6-2 0 0,9 0 0 0,-6 0 0 16,-3 0 0-16,4 3 0 0,5-3 0 0,-9 0 0 15,3 0 0-15,0 3 0 0,-9-1 0 0,3 1-8 16,3-3 8-16,-3 3 0 0,-3-1-9 0,0 1 9 15,0-1 0-15,6-2-11 0,-11 3 11 0,5 0-8 16,0-3 8-16,0 2 0 0,0 1 0 0,0-3 0 16,-3 0 0-16,0 3 0 0,4-3 0 0,-4 0-8 15,-3 0 8-15,3 0 0 0,0 2 0 0,0-2 8 16,3 3-8-16,1-3-10 0,-1 0 10 0,3 3-13 0,3-1 13 16,-3 1 0-16,6-3 0 0,3 3 10 0,3-3-10 15,-12 0 0-15,9 0 0 0,3 0 0 16,-9 5 0-16,9-5 0 0,0 0 0 0,0 0 0 0,-6 5 0 0,6 3 0 15,0-8 0-15,-6 8 0 0,0 0-9 0,3 3 9 16,0-4 0-16,3-7 0 0,-3 6 0 0,-3 2 0 16,3 0 0-16,1 0 0 0,2 2 0 0,-3 3 0 15,0-2 0-15,0 0 0 0,0 4 0 0,0-1 0 16,0 2 0-16,3-1 0 0,-6 1 0 0,0 3 8 16,3-1-8-16,-3 1 9 0,0-1-9 0,0 4 10 15,3-4-10-15,-3 1 10 0,0-1-10 0,-3 3 10 16,3 0-10-16,3 3 10 0,-3 0-10 0,6 3 0 15,0-4 0-15,-6 1 8 0,0 3 1 0,6 2 0 16,0 2 0-16,0-1 0 0,-3-1-9 0,6 0 12 0,-3 0-12 0,3 0 12 16,0-3-2-16,-3 1 0 0,6-3 0 0,-6 2 0 15,0 1-10-15,6-1 0 0,-6-5 0 0,3 3 0 16,-3 3 0-16,0-6 0 0,0 2-11 0,0-1 11 16,0-4 0-16,3-2 0 0,-3-3 0 0,0 1 0 15,0-4 9-15,0-2 1 0,3 0 0 0,-3-3 0 16,0-5 2-16,0 6 1 0,0-6 0 0,0 0 0 15,0 0-5-15,0 0-8 0,0 0 11 0,6 0-11 16,0-3 13-16,0-2-4 0,0-1-1 0,6 1 0 16,-6 0-8-16,9-1 0 0,-6 1 0 0,2-3 0 15,1 3 0-15,6-3 0 0,-3 3 0 0,9-1 0 16,3 1 0-16,0 0 0 0,2 2 0 0,1-2 0 16,0 5-104-16,6 0-19 0,35 0-4 0,-6-3-1 15</inkml:trace>
  <inkml:trace contextRef="#ctx0" brushRef="#br0" timeOffset="10216.79">6262 10903 345 0,'14'-2'31'0,"-5"2"-31"0,0 0 0 0,0-3 0 0,3 6 116 0,3-3 16 15,3 2 4-15,0-2 1 0,-3 0-50 0,2 3-11 16,1 0-1-16,3-1-1 0,-3-2-8 0,3 0-2 16,0 0 0-16,6 0 0 0,2 0-22 0,4-2-5 15,9-1-1-15,2 3 0 0,1-5 5 0,3 2 1 16,-1 3 0-16,4-2 0 0,-1-1-11 0,10 0-3 15,2-2 0-15,1 5 0 0,-3-3-4 0,-4 1-2 16,4-1 0-16,-4 0 0 0,4 1-6 0,-1-1 0 16,-2-2-1-16,-1 2 0 0,1 1 5 0,-7-1 0 15,1 0 1-15,-3 3 0 0,2-5-9 0,-5 2-1 0,-3-2-1 16,-1 2 0-16,-2-2 4 0,-3 0 1 0,2 2 0 0,-2 0 0 16,-6-2-15-16,0 3 0 0,-1-1 0 0,-5 0 0 15,0-2 9-15,-6 5 3 0,0-3 0 0,-3 3 0 16,-3 0-12-16,-1 0 0 0,-2-2 0 0,-3 2 8 15,-6 0 3-15,9-3 0 0,-3 3 0 0,0 0 0 16,-6 0-3-16,0 0-8 0,0 0 12 0,9 0-4 16,-3 0-8-16,-6 0 0 0,0 0 0 0,0 0 8 15,0 0-8-15,0 0-14 0,0 0 3 0,0 0 1 16,0 0-46-16,0 0-8 0,0 0-3 16</inkml:trace>
  <inkml:trace contextRef="#ctx0" brushRef="#br0" timeOffset="18501.98">14090 7657 288 0,'0'0'12'0,"0"0"4"0,0 0-16 0,0 0 0 16,0 0 0-16,0 0 0 0,0 0 120 0,0 0 22 15,0 0 4-15,0 0 1 0,0 0-92 0,0 0-19 16,0 0-3-16,0 0-1 0,0 0-22 0,0 0-10 15,0 0 8-15,0 0-8 0,0 0 0 0,0 0 8 16,0 0-8-16,0 0 0 0,0 0 17 0,0 0-1 16,0 0-1-16,0 0 0 0,0 8 17 0,0-3 4 15,0 3 1-15,0 0 0 0,0 3-9 0,-3-1-1 16,0 1-1-16,0-1 0 0,3 4 2 0,-3-1 0 16,3 0 0-16,-3 3 0 0,0-3-28 0,3 3 0 15,-6-3 0-15,6 1 0 0,-3 1 0 0,3 1 0 0,-3-2 0 16,3 1 0-16,0 1 8 0,-3 0 5 0,3 0 2 15,-3 0 0-15,3 2-6 0,0 1-1 0,0 2 0 0,0-2 0 16,0 2 0-16,-3-3 0 0,0 1 0 0,3 2 0 16,3 0 0-16,-3 0 0 0,-3-2 0 0,0 5 0 15,3-6 0-15,-3 3 0 0,3-2 0 0,0-1 0 16,-3 1 8-16,0 0 2 0,3-4 0 0,0-1 0 16,-3 4-18-16,3-5-14 0,-3 1 2 0,3 1 1 15,-3-1 11-15,3 2 16 0,0-1-4 0,0 1-1 16,0 0-11-16,-3 0 8 0,3-3-8 0,-3 3 8 15,3 3 6-15,-3-3 1 0,1 2 0 0,-1 1 0 16,0-1-15-16,0 3 0 0,0-2 0 0,0 2 0 0,0-2 0 16,0 2 8-16,0 0-8 0,0 0 0 15,0 0 9-15,0-2-9 0,0 2 8 0,3-3-8 0,-3 4 0 0,3-4 8 16,0 3-8-16,0-2 0 0,0 2 0 0,0 0 8 16,3-5-8-16,-3 2 0 0,3 1 0 0,-3 2 0 15,3-2 8-15,-3 2-8 0,0-3 0 0,0 4 0 16,3-4 0-16,0 3 0 0,-3-2 0 0,-3-1 0 15,0 1 0-15,3-1 8 0,-3 1-8 0,3 2 0 16,-6-2 0-16,3 2 0 0,0-3 0 0,0 1 8 16,0-1-8-16,0-2 8 0,0 3-8 0,0-1 10 15,0-2-10-15,0 3 10 0,3-1-10 0,0 1 0 16,0-1 0-16,0 1 8 0,0-1-8 0,0 3 0 0,-3-2 0 16,3 2 8-16,3-2-8 0,-3-1 0 15,0 1 0-15,0-4 0 0,0 4 0 0,0-3 0 0,0 0 0 16,0 0 0-16,0-1 16 0,-3 1 2 0,0-2 0 0,3 1 0 15,0 4-27-15,0-6-6 0,-3-2-1 0,3 2 0 16,3 3 16-16,-3 0 0 0,0-3 0 0,0 0 0 16,0 0 0-16,3 1 0 0,0-1 0 0,0 0 0 15,-3 0 0-15,3 3 0 0,0-5 10 0,0-1-10 16,0 4 13-16,0-4-2 0,0 1-1 0,0 2 0 16,3-2-10-16,-3-1 0 0,-3 1 0 0,0 2 8 15,3-2-8-15,-3-1 0 0,0 3 0 0,0 1 0 16,0-1 0-16,-3 0 0 0,3-2 0 0,0 2 0 15,-3-2 0-15,3 4 0 0,0-1 0 0,-3-1 0 16,3 0 10-16,0 0-10 0,3 1 12 0,0-1-12 0,0-3 0 16,-3 1 0-16,6 0-10 0,-3-1 10 15,-3 3 0-15,3-2 0 0,0-1 0 0,0-2 0 0,0 3 0 16,0 0 0-16,-3-1 12 0,0 3-4 0,3-5-8 16,-3 6 0-16,0-4 0 0,-3-2 0 0,3 3 0 0,-3-1 0 15,3 1 0-15,-3 2 0 0,0-2 0 0,-3-1 0 16,6 1 0-16,-3-1 0 0,-3 1 0 0,6 0 8 15,3-3-8-15,0-1 0 0,0 1 0 0,-3 0 0 16,0-2 0-16,3 2 0 0,0-3 0 0,0 0 8 16,-3 3-8-16,0-8 0 0,3 5 0 0,-3-5 8 15,0 8-8-15,0-2 0 0,0 2 9 0,3-3-9 16,-3-5 10-16,-3 8-10 0,3-3 12 0,0 3-3 16,0-8-1-16,-3 8 0 0,3 0-8 0,-3-3 8 0,3-5-8 15,3 8 8-15,-6 0-8 0,3-3 0 0,0-5 0 0,0 8 0 16,0-8 0-16,0 6 8 0,0-6-8 0,0 0 0 15,0 0 0-15,0 0 8 0,-3 5-8 0,3-5 0 16,0 0 11-16,0 0-3 0,0 0-8 0,0 0 12 16,0 0 8-16,0 0 0 0,0 0 1 0,0 0 0 15,0 0-10-15,0 0-3 0,0 0 0 0,0 0 0 16,9 0-8-16,-3 0 8 0,2-3-8 0,-2 1 8 16,6-1-8-16,-3-2 0 0,0 2 0 0,3-2 0 15,-3 2 0-15,3-2 0 0,0-1 0 0,-3 4 0 16,3-3 0-16,-3 2 0 0,3 0-10 0,-1 1 10 15,1-1 0-15,0 0-9 0,0 1 9 0,0-1 0 16,0 0 0-16,0 3 0 0,0-2 0 0,0-1 0 16,3 0 0-16,-4 1 0 0,1-1 0 0,0 0-8 0,0 1 8 15,0-1 0-15,-3 3 0 0,3-2 0 0,0-1 0 0,-3 3 0 16,3-3 8-16,-3 3-8 0,2-2 0 0,-2 2 0 16,0 0 0-16,0 0-8 0,-3 0 8 0,3-3 0 15,-3 3 8-15,-6 0-8 0,0 0 0 0,6 0 0 16,0-3 0-16,-3 1 0 0,-3 2 0 0,0 0 0 15,0 0 0-15,6-3 0 0,0-2 0 0,-3-1 0 16,-3 6 0-16,0 0 0 0,6-2 11 0,-6 2-3 16,-3-6 0-16,3 6 0 0,3-5-8 0,-3 5 8 15,3-5-8-15,-3 5 8 0,3-8-8 0,-3 5 0 16,3-2 0-16,-3 0 0 0,0 2 0 0,0-2 0 16,3-3 0-16,0 3 0 0,0-3 0 0,-3 2 8 15,0-2-8-15,3 0 8 0,-3-2-8 0,3-1 0 0,0-2 0 16,0-3 0-16,-3 0 0 0,0 0 8 0,3-2-8 0,0-1 8 15,0-2-8-15,0 0 0 0,-1 0 0 0,1 0 0 16,0-3 8-16,0 3 0 0,0-3 0 0,0 0 0 16,-3 0-8-16,6 1 0 0,-3-1 0 0,-3 3 0 15,3-3 0-15,3 0 0 0,-3-3 9 0,0 1-9 16,-3 0 0-16,3-1 9 0,0-2-9 0,0 0 0 16,0 2 8-16,0-2-8 0,0 0 0 0,3-3 0 15,-3 3 0-15,3-2 0 0,-3-1 0 0,3 5 0 16,-3-2 0-16,3 3 0 0,-3-1 0 0,0 1 0 15,0-3 0-15,-3 2 0 0,3 4 0 0,0 1 0 16,-3 4 12-16,0-1-12 0,0-2 12 0,0 0-12 16,0 0 14-16,0 0-4 0,0-1-1 0,-3 4 0 15,3-1-1-15,-3 1-8 0,3-3 12 0,0 0-4 0,0-1-8 16,3 4 12-16,-3-3-12 0,3 0 12 16,0-3-12-16,3 3 0 0,-3-3 0 0,3 0 0 0,-4 3 0 0,4 0-11 15,-3 2 11-15,0-2-8 0,0 0 8 0,0 2 0 16,0 3 0-16,0 1 0 0,-3-7 0 0,3 6 0 15,0-2 0-15,-3 2 0 0,0 0 0 0,3 0 0 16,-3-2 0-16,3 2 0 0,0 0 0 0,-3-2 0 16,0-4 0-16,3 4 0 0,-3-3 0 0,3 0 0 15,0-6 0-15,0 6 0 0,-3-3 0 0,3 3 0 16,0-6 0-16,0 4-8 0,0 1 8 0,-3 1 0 16,3 0 0-16,0 3 0 0,-3 2 0 0,0-3 0 0,-3-2 0 15,3 3 0-15,3-1 0 0,-6-2 11 16,0 2-3-16,0-2 0 0,3 3-8 0,-3-4-11 0,0-1 3 15,0-1 0-15,0-5 8 0,3 2 0 0,-3 1 0 0,3-1 0 16,-3 4 0-16,3-4 0 0,0 1 0 0,-3 2 0 16,3 0 0-16,0 3 0 0,0 0 0 15,-3 2 0-15,3-2 0 0,-3 2 0 0,3 1 0 0,-3-1 0 16,0 1 0-16,0-1 8 0,0-2-8 0,0 3 11 16,0 2-11-16,0-3 0 0,0 1 0 0,3 2-11 15,-6 0 11-15,3 3 0 0,1 0 0 0,2-3 0 16,-6 2 0-16,3-1 0 0,0 1 0 0,0 4 0 15,3 2 0-15,-3 0 0 0,3-3 0 0,-3 3 0 16,0 0 0-16,3-2 0 0,0 2 0 0,0 0 0 16,-3 3 0-16,0-1 8 0,0 1-8 0,0 0 11 15,0 0-11-15,3-1 0 0,-3 4 0 0,0-4 0 16,0 1 0-16,3 0-11 0,-3 2 3 0,3 3 0 0,-6-5 8 16,3-1 11-16,0 4-3 0,3 2 0 0,-3-5-8 0,3 5-11 15,-3-3 3-15,0 0 0 0,-3 1 8 0,0-1 11 16,0 3-3-16,0 0 0 0,0 3-17 0,-6-1-4 15,3 4-1-15,-2-1 0 0,-1 0 14 0,-3 0 0 16,3 1 0-16,-6 2 0 0,3 0 0 0,-3 0 0 16,0-3 12-16,1 3-12 0,-1-3 0 0,0 3 0 15,3-3-15-15,-3 1 5 0,0-4 10 0,3 4 0 16,0-6 0-16,-2 2-8 0,5 1 8 0,0-1 0 16,0-2 0-16,0 3 0 15,3-3-26-15,3 0 0 0,0 0 0 0,3 0-614 0,3 0-124 0</inkml:trace>
  <inkml:trace contextRef="#ctx0" brushRef="#br0" timeOffset="21546.72">18888 10184 817 0,'0'0'36'0,"9"-3"8"0,-3 1-36 0,6-1-8 0,0 0 0 0,3-2 0 16,3 2 76-16,2 1 12 0,7-4 4 0,3 4 0 16,0-1-17-16,5 0-3 0,1 1-1 0,9-1 0 15,-1 0-15-15,10 3-4 0,3 0 0 0,2 0 0 16,10 0-19-16,-4 3-4 0,-2 0-1 0,5-3 0 15,3 2-16-15,4 4-4 0,-4-4-8 0,4 4 12 16,-1-4-12-16,1 1 11 0,2 2-11 0,0-2 10 16,-8-3 6-16,-1 3 0 0,-2-1 1 0,-4 1 0 0,-2-1-9 15,-1 1-8-15,-2 0 12 0,-4-1-12 0,-2 1 18 0,-3 0-3 16,-4-1-1-16,-2 1 0 0,-3 0-4 0,-7-3-1 16,-2 0 0-16,-3 0 0 0,-3 0-9 0,-3 0 10 15,-3 0-10-15,-1 0 10 0,-2-3-2 0,-3 0-8 16,-3 1 12-16,-3-1-4 0,0 0 4 0,-3 1 0 15,-3-4 0-15,0 1 0 0,-3 0-12 0,0 2 0 16,0-2-10-16,-3 2-870 0</inkml:trace>
  <inkml:trace contextRef="#ctx0" brushRef="#br0" timeOffset="23495.35">20028 8218 651 0,'0'0'28'0,"0"0"8"0,0 0-36 0,0 0 0 0,0 0 0 0,0 0 0 15,0 0 44-15,0 0 1 0,0 0 1 0,0 0 0 0,0 0-3 16,0 0-1-16,6 3 0 0,-3 5 0 0,0-1 2 16,0 1 1-16,-3 3 0 0,3 0 0 0,-3 4-6 0,0 1-2 15,0 3 0-15,-3-1 0 0,3 4-25 0,-6-1-4 16,0 3-8-16,0 2 11 0,-3 3-3 16,3 3-8-16,-3-3 12 0,3 3-4 0,0 2-8 0,3 0 12 15,1 1-12-15,-4-1 12 0,0 3-4 16,3-2 0-16,0-1 0 0,0-2 0 0,0 2 4 0,-3-2 0 15,3 2 0-15,0 1 0 0,0-6-3 0,0 3 0 16,3 2 0-16,-3-2 0 0,3 0-9 0,0-3 12 16,-3 0-12-16,3-3 12 0,3 3-2 0,-3-2 0 15,3-1 0-15,-3-2 0 0,3 3-10 0,-3-1 0 16,0 0 0-16,3 1 0 0,-3-6 16 0,0 0 2 16,0 0 0-16,0 3 0 0,0-3-28 0,0 1-6 15,0-1 0-15,3 0-1 0,-3-3 17 0,0-2 9 0,0 3-1 0,0-3 0 16,0 0 12-16,0-3 3 0,0 0 0 0,0 0 0 15,3 0-6-15,-3 1-1 0,3-4 0 0,-3 1 0 16,0-1-7-16,3-2-1 0,0 0-8 0,0 3 12 16,-3-3-2-16,0 0-1 0,3 2 0 0,-3-2 0 15,0-2-1-15,0 2-8 0,0-3 12 0,0 3-4 16,0 2-8-16,-3 1 0 0,3-6 9 16,0 3-9-16,0 0 0 0,0 0 0 0,-3 0 0 0,3-3 8 15,-3 3 0-15,6-3 1 0,-3-5 0 0,0 0 0 16,3 6-9-16,3-1 0 0,0-2 0 0,-6-3 0 15,8 2 0-15,1-2 0 0,0 0 0 0,0-2 0 16,0 2 0-16,3 0 0 0,-3 0 0 0,3-3 0 16,0 0 0-16,0 3 0 0,0-2 0 0,3-1 0 15,-1 3 0-15,1 3-11 0,6-6 3 0,0 3 0 0,0-3 8 0,9 3 0 16,-1-2 0-16,7 2 0 0,-3-3 0 0,3 3 0 16,-1-2 9-16,4 2-9 0,0-3 8 0,2 0-8 15,-2 3 0-15,3-5 0 0,-1 2 0 0,1 1-9 16,-3-1-1-16,2 0 0 0,-5 1 10 0,3-1 0 15,-6 0 0-15,2 3 0 0,-2-2 0 0,0-1 0 16,-6 0 0-16,-1 3 0 0,-2-2 11 0,0-1-3 16,-3-2 0-16,3 2 0 0,-1 3 3 0,4 0 0 15,-6-2 0-15,3-1 0 0,-3-2-11 0,3 2 0 16,-1 3 9-16,-2-3-9 0,0 1 9 0,0-1-9 16,-3 0 12-16,-3 1-12 0,-4-3 8 0,1 2-8 0,-6 0 0 0,3 1 0 15,-3-4 16-15,-3 1 0 0,-3-3 0 0,-3 0 0 16,0 0 0-16,-3-2 0 0,0-4 0 15,-6 1 0-15,4 0 4 0,-4-3 0 16,0-2 0-16,0-4 0 0,0 1-7 0,0 0-1 0,6-3 0 0,-3-2 0 16,3-3-3-16,3-3-1 0,-3 0 0 0,6 0 0 15,0-2-8-15,0 0 0 0,-3-3 0 0,3 0 0 16,3-3 0-16,-3-3 0 0,0-1 0 0,-3-1 0 16,3 2 0-16,-3-2 12 0,3 0-12 0,-3 0 12 15,0 3-2-15,3-3 0 0,0 0 0 0,0 0 0 16,-3 0-10-16,3 3 10 0,-3-3-10 0,0 5 10 15,0 0-10-15,3 1 0 0,-3 2 0 0,3 5 0 16,-6 3 0-16,3 2 0 0,-2 3 0 0,-1 1 0 16,0 1 15-16,-3 1-3 0,0 0 0 0,0 3 0 15,-3 2-12-15,3-3-16 0,-3 6 3 0,3-3 1 16,0 3 12-16,0-3 0 0,0 3 0 0,0 2 0 0,1 1 0 16,-1-1 0-16,0 6 0 0,3-3 0 0,0 3 0 0,-3-3 0 15,3 0 0-15,-3 2 0 0,0 4 13 0,0-1-1 16,-3 0 0-16,0 1 0 0,-3 2-20 0,1 0-5 15,-7 0-1-15,0 0 0 0,0 2 14 0,-3-2 0 16,0 0 0-16,-5 3 0 0,-1 0 0 0,-3-1 0 16,-3 1 0-16,-2 2 0 0,2-5 0 0,-3 6 0 15,-2-1 0-15,-1 0 0 0,3-2 0 0,-2-3 0 16,-1 5-10-16,-3-2 10 0,4 5-13 0,-1-3 1 16,3 0 1-16,1 3 0 15,-1 3-100-15,3-3-20 0,-32 8-4 0,26-1-1 0</inkml:trace>
  <inkml:trace contextRef="#ctx0" brushRef="#br0" timeOffset="24180.35">18614 9477 691 0,'0'0'61'0,"0"0"-49"0,6-2-12 0,0-4 0 16,3 6 112-16,3-2 20 0,3-1 4 0,0 1 1 0,6-4-13 0,2 1-2 15,4 0-1-15,3-3 0 0,3 0-41 0,5-3-9 16,4 3-2-16,6 0 0 0,5-2-21 0,1 2-4 15,-1 0 0-15,1 3-1 0,6-1-43 0,-1 4 0 16,1-1 0-16,2 3 0 16,-5 3-65-16,-1 2-12 0,-5 0-3 0</inkml:trace>
  <inkml:trace contextRef="#ctx0" brushRef="#br0" timeOffset="26125.88">16915 8199 115 0,'15'-10'0'0,"-9"5"10"15,2-1-10-15,1-2 0 0,3-2 0 0,6 2 0 0,3 0 243 0,3 0 46 16,0 3 10-16,8-1 1 0,7 1-212 0,-3 0-42 16,-1 2-9-16,7 0-1 0,3 3-36 0,-1 0-20 15,31 3 2-15,-19 2 1 0</inkml:trace>
  <inkml:trace contextRef="#ctx0" brushRef="#br0" timeOffset="26554.98">16947 9001 864 0,'6'-18'38'0,"0"10"8"0,-3 0-37 0,3 2-9 16,6-1 0-16,-3 1 0 0,6 4 128 0,3-4 24 15,6 1 5-15,5 0 1 0,4-1-106 0,3 1-20 16,0 2-5-16,2 1-1 0,4-1-26 0,3 6 0 16,-10-1-14-16</inkml:trace>
  <inkml:trace contextRef="#ctx0" brushRef="#br0" timeOffset="27114.72">16864 9837 1594 0,'0'0'35'0,"0"0"7"0,6-5 2 0,3 2 1 0,0-2-36 0,3 0-9 0,9-3 0 0,5 0 0 16,4 3 24-16,9-3 4 0,6 0 0 0,2-3 0 16,10 3-28-16,2 0 0 0,-2 3-14 0,2 0 5 15</inkml:trace>
  <inkml:trace contextRef="#ctx0" brushRef="#br0" timeOffset="28083.8">16638 10649 633 0,'12'-10'56'0,"-6"7"-44"16,6-2-12-16,3 0 0 0,5-1 140 0,7 1 27 15,0-3 5-15,6 0 0 0,5 0-96 0,7 3-19 16,0-6-4-16,5 3-1 0,10-2-4 0,5 2 0 16,4 0-1-16,2 0 0 0,1 0-33 0,2 0-6 15,9 3-8-15,4 0 11 16,-4 2-93-16,3 0-18 0</inkml:trace>
  <inkml:trace contextRef="#ctx0" brushRef="#br0" timeOffset="29753.86">14477 11758 1036 0,'9'-10'46'0,"-3"4"10"0,3 4-45 0,0-4-11 0,3 1 0 0,2 0 0 16,4-1 63-16,6 1 10 0,-3 0 3 0,3-3 0 16,3 0-24-16,-1 0-4 0,4 0 0 0,3 3-1 15,6-1-36-15,-4 1-11 0,4 0 0 0</inkml:trace>
  <inkml:trace contextRef="#ctx0" brushRef="#br0" timeOffset="30185.64">14551 12893 576 0,'-6'-13'25'0,"6"10"6"15,-3 1-31-15,6-4 0 0,3-2 0 0,3 3 0 0,0 0 254 0,9-3 45 0,3 0 9 0,3-3 1 16,5 3-221-16,7-5-45 0,6-3-9 0,8 3-2 16,10-3-32-16,5 0 0 0,1 0 0 0</inkml:trace>
  <inkml:trace contextRef="#ctx0" brushRef="#br0" timeOffset="52229.98">22633 6906 115 0,'0'0'0'0,"-6"-8"10"15,6-3-10-15,0-2 0 0,0 0 0 0,0 2 0 0,0-2 241 0,6 0 47 16,-3-1 8-16,0 1 3 0,3-3-175 0,0 3-36 15,-1-5-6-15,4 2-2 0,3 2-39 0,0 1-8 16,0 0-1-16,6 2-1 0,0-2-11 0,0 3-3 16,-3-4 0-16,2 1 0 0,1 0 19 0,0 2 3 15,-3 1 1-15,-3-1 0 0,6 3-9 0,-6 0-2 16,6 3 0-16,-4 0 0 0,-2-1-17 0,3 4-3 16,-3 2-1-16,6 2 0 0,0 4-8 0,-3-1 0 15,3 0 0-15,-6 3 0 0,5 5-10 0,-2 1 10 16,0-1 0-16,-3 5-9 0,-3 4 9 0,3-1-8 15,-6 3 8-15,0 2-8 0,0 6 8 0,-3 2 0 0,-3 3 0 0,0 3 0 16,0 2 0-16,0 1-8 0,-6 2 8 0,6 5-12 16,-3 0 12-16,0 6 14 0,-3 4-3 0,0 4-1 15,-3-1-1-15,0 4 0 0,-3-1 0 0,0 5 0 16,-3 3 9-16,9 0 2 0,-8 0 0 0,2 1 0 16,0-1 0-16,3 0 1 0,-3 2 0 0,0-1 0 15,3 1 3-15,0-2 0 0,0 0 0 0,0 6 0 16,0 2-4-16,3 0-1 0,0-5 0 0,-3 2 0 15,1 6 1-15,8-1 0 0,-9 1 0 0,3-3 0 16,0 0-7-16,0-3-1 0,-3-2 0 0,3 2 0 16,-3 1 0-16,0-3 0 0,-3-3 0 0,0 2 0 15,0 1 1-15,-3 2 0 0,1 1 0 0,-1-6 0 16,0 3 3-16,-3-1 1 0,-3-2 0 0,6 6 0 0,0-6-17 0,6 5 8 16,-3-2-8-16,1 0 0 0,-1 0 14 0,0-3-4 15,3 0-1-15,0 0 0 0,0-3-9 0,0 1 0 16,0-4 0-16,0-1 0 0,3-1 0 0,0-5 0 15,-3-6 0-15,0 1 0 0,-2-3 0 0,8-6 8 16,-6 4-8-16,0-4 8 0,3-2-8 0,0-5 0 16,-3-3 0-16,0-5 8 0,6-1 0 0,-3-2-8 15,3-5 12-15,3 0-4 0,0-5-8 0,0-1 10 16,6 1-10-16,0-6 10 0,0-3-10 0,6 1-9 16,0-3 9-16,3-3-13 0,2-2 13 0,1-3 0 15,3-3 0-15,0-2 0 0,0-3-20 0,0-3 3 16,-1-2 0-16,-2 0 0 0,3-3 5 0,-3-2 0 0,-6-4 1 15,6 1 0-15,-3 0 11 0,0-3 0 0,-4-2 0 0,-2 2 0 16,-6 0 0-16,6 3 0 0,-3 3 8 0,-3-4-8 16,0 9 14-16,-3-3-2 0,0 0 0 0,-3 3 0 15,0 3-12-15,-3 2 11 0,-3-3-11 0,3 6 10 16,-8-3-10-16,8 5 0 0,-9 3 0 0,0 0 0 16,0 5 0-16,0 1-11 0,-6 2 11 0,3 2-12 15,3 3 12-15,1 3 0 0,-4 6 0 0,6-1 0 16,-6 3 0-16,-3 2 0 0,12 0 0 0,-6 4 0 15,3-1 0-15,-2 2 0 0,2 1 8 0,3 0-8 16,0 0 8-16,0 2-8 0,3 0 8 0,0 6-8 16,3 2 0-16,-3 3 8 0,3-2-8 0,-3-1 0 15,3-2 0-15,0 2 0 0,0 0 0 0,0 1 0 16,0-4 0-16,-3 4 0 0,3 2 0 0,-6-3 8 16,6 3-8-16,-3-5 8 0,-3 2-8 0,-2 0 8 15,2-5 3-15,-3 3 1 0,0-3 0 0,-3 0 0 0,0-2 6 16,0-4 2-16,-6 1 0 0,3 0 0 0,1-3 2 0,-1-5 1 15,3 0 0-15,-3-3 0 0,-3 0 15 0,-3-3 3 16,1 1 1-16,2-6 0 0,-3 3-30 0,0-5-12 16,3-3 8-16,0 0-8 0,1-3 12 0,-4 0-2 15,0-5-1-15,-3 0 0 0,-3-5-19 0,-2-3-4 16,-1 0-1-16,0-5 0 16,0-6-157-16,1 1-31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1:27.1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7902 18317 946 0,'12'0'42'0,"-12"0"9"0,0 0-41 0,0 0-10 0,0 0 0 0,0 0 0 16,0 0 85-16,3 8 15 0,-3-3 4 0,0 3 0 15,3 6-28-15,-1 4-4 16,1 1-2-16,-6 2 0 0,3 5-14 0,-8 6-2 0,-1 0-1 0,0 2 0 16,6-7-20-16,-3-1-4 0,0-2-1 0,0 2 0 15,-3-5-12-15,6 3-4 0,0-3 0 0,0 3 0 16,-3-3-12-16,3-2 0 0,3-3 0 0,0 0 0 16,-3-3-152-16,3 3-26 15</inkml:trace>
  <inkml:trace contextRef="#ctx0" brushRef="#br0" timeOffset="957.67">8015 18180 748 0,'-12'-6'67'0,"12"6"-54"15,9-5-13-15,0 5 0 0,0 0 55 0,3-3 8 16,2-2 1-16,4 5 1 0,9 0 1 0,-3 0 0 16,0-5 0-16,5 5 0 0,4 0 22 0,6 0 5 15,0 0 1-15,5 0 0 0,1-3-38 0,3 3-8 0,5 0-2 0,1-5 0 16,5 5-17-16,-2 0-3 0,-1 0-1 0,4 0 0 16,8-6-6-16,1 4-2 0,-1-3 0 0,1-3 0 15,2 2-4-15,1 1-1 0,5-3 0 0,-3 0 0 16,4 3-1-16,-7-6-1 0,1 3 0 0,-1 3 0 15,-2-3 6-15,-1 3 0 0,0-3 1 0,1 3 0 16,-7 2-17-16,-2-2-9 0,-6-1 1 0,-1 4 0 16,1-4 8-16,-7 1 8 0,-2 2-8 0,0-2 11 15,2 5-3-15,-5-5-8 0,0 2 12 0,-4 3-4 16,1-5-8-16,-6 0 0 0,-1 5 9 0,-2-3-9 16,0 0 0-16,-3 1 9 0,0-4-9 0,-1 6 0 15,-5 0 0-15,-3 0 0 0,0 0 0 0,-3 0 0 16,-3 0 0-16,-3 6 0 0,3-4 0 0,-4 4 0 15,1-6 0-15,-3 5 0 0,0-2 0 0,0-1 0 16,-3 1 8-16,-3-3-8 0,0 0 0 0,6 5 0 0,0-5 8 0,-6 0-8 16,0 0 0-16,0 0 0 0,0 0 10 0,0 0-10 15,0 0 8-15,-3 8-8 0,3-3 8 0,-3 3-8 16,3-8 8-16,-3 6-8 0,-3-1 8 0,0 3-8 16,3-3 8-16,0-2-8 0,-3 7 15 0,6-2-3 15,-3-2 0-15,3 2 0 0,0-8-12 0,0 8 9 16,0-3-9-16,3 5 8 0,3-2-8 0,0 6 0 15,0-7 0-15,0 4-11 0,3-3 11 0,0 5 0 16,0 0 0-16,-3-2-8 0,0 2 8 0,3 1 0 16,-3-1 0-16,0 3 0 0,-3-3 0 0,-3 0 0 0,3 3 0 0,-3 0 0 15,0 2 0-15,3 4 0 16,-3 1 0-16,6-2 0 0,-3 6 0 0,3 5 9 0,0-6-9 0,2 1 0 16,1-4 8-16,3-1-8 0,0-4 0 0,0-2 0 15,0 0 8-15,0-3-8 0,0 0 0 0,0-5 0 16,0 5 0-16,0-7 8 0,-1 2-8 0,-2-3 0 15,3-2 11-15,-3 7-11 0,-3-7 10 0,0 2-10 16,0 0 26-16,0 3-1 0,-3-2 0 0,0 2 0 16,0-3 10-16,-3 3 1 0,0-3 1 0,-3 8 0 15,-6-5-11-15,3 3-2 0,15-3-1 0,-3 0 0 16,0 2-13-16,-3-2-2 0,-3 6-8 0,3-4 12 16,0-2-12-16,0 5 8 0,-3-5-8 0,3 5 0 15,3-2 0-15,-3 2 8 0,0-5-8 0,0-3 0 16,-3 3 0-16,0-8 8 0,3 6-8 0,-3-6 0 0,0 0 12 15,0 0-4-15,0 0-8 0,-6 0 12 0,0 0 2 16,-3 0 0-16,3 0 0 0,-6 0 0 0,0-6-6 0,0 4 0 16,-3-4-8-16,-6 6 12 0,1-5-12 0,-7 0 8 15,0 5-8-15,-12 0 0 0,-8-3 0 0,-7 3 0 16,-5-5-11-16,-1 5 11 0,-5-5-15 0,-4 2 5 16,-8-2 1-16,-1 5 0 0,-5-8 9 0,3 8-12 15,-4 0 12-15,-8-5-12 0,-3 5 12 0,0 5 0 16,2-5 0-16,-2 0 0 0,-6 2 0 0,0 4 0 15,-4 2 0-15,-5 2-8 0,-6 3 8 0,6 1 0 16,0-6-9-16,0 10 9 0,-6-5 0 0,0 1-9 16,5 4 9-16,-2-5 0 0,0 6 0 0,9-6-8 15,12-5 8-15,38-3 0 0</inkml:trace>
  <inkml:trace contextRef="#ctx0" brushRef="#br0" timeOffset="21400.17">8604 7437 403 0,'0'0'36'0,"0"0"-36"0,0 0 0 0,0 0 0 16,0 0 94-16,0 0 12 0,0 0 2 0,0 0 1 15,0 0-77-15,0 0-16 0,0 0-4 0,0 0 0 16,0 0-1-16,6 11-1 0,-3-3 0 0,0 3 0 15,-6-1 11-15,3 3 3 0,0 1 0 0,-3 1 0 16,3 1 2-16,-3 3 1 0,0 2 0 0,3 3 0 16,-3 0-2-16,0-1 0 0,0 7 0 0,-3-1 0 15,0 5-25-15,3 3 0 0,3 0 0 0,-6 8 0 16,3-3 12-16,-6 6-4 0,6 2 0 0,-2 3 0 16,-1 3-8-16,0 2 0 0,3-2 0 0,0 2 0 15,3 0 0-15,0 0 0 0,0 0 0 0,0 1 0 16,3-1 0-16,3 0 0 0,-3 0 0 0,3-2 0 0,-4-1 8 0,1-2 0 15,-3 3 0-15,0-1 0 0,0-2 0 0,3-2 0 16,-6 2 0-16,3-1 0 0,0 1 4 16,-3 0 0-16,3-2 0 0,0 1 0 0,0-1-12 0,0-1 10 15,3 0-10-15,0 3 10 0,-3-3-10 0,3 3 0 16,-3-2 0-16,0-1 8 0,0 0-8 0,-3 3 8 16,0 3-8-16,3-3 8 0,3-3-8 0,-3 0 10 15,-3 0-10-15,6-2 10 0,0-3-2 0,0 0-8 16,-3 5 12-16,3-2-4 0,-3 2 4 0,3-5 0 15,0 3 0-15,0-1 0 0,-3 1-12 0,-3 0 12 0,6-3-12 16,-3 8 12-16,0-3-12 0,0 0 0 0,0 0 0 0,-3 1 0 16,0-1 0-16,0-2 0 0,0-1 0 0,0 3 0 15,0 1 0-15,3-4 8 0,-3 4-8 0,3-6 0 16,-3 0 0-16,1-3 0 0,-1-2 0 0,-3-1 0 16,3 1-13-16,3-3-8 0,-3 0-2 0,3-3 0 31,3 1-33-31,0-3-6 0,0-3-2 0,3 0 0 0</inkml:trace>
  <inkml:trace contextRef="#ctx0" brushRef="#br0" timeOffset="22405.23">8845 7490 345 0,'0'0'15'0,"0"0"4"0,0 0-19 0,0 0 0 0,0 0 0 0,0 0 0 15,0 0 20-15,0 0 0 0,0 0 0 0,0 0 0 16,0 0-32-16,0 0-5 0,0 0-2 0,0 0 0 15,6-2-1-15,0 2-1 0,3-3 0 0,0 3 0 16,0-3 21-16,6 3 0 0,-3 0 0 0,3-2 0 0,-1 2 36 0,4 0 3 16,3 0 0-16,0 0 0 0,6 0 6 15,3 0 2-15,-1 0 0 0,4-3 0 0,6 3-23 0,-4-3-5 16,10 3-1-16,3-2 0 0,2-3 2 0,7 5 0 16,-1-3 0-16,7 0 0 0,-3 1 3 0,2-4 1 15,3 4 0-15,7-1 0 0,2-2 0 0,1-1 0 16,-1 4 0-16,-2-6 0 0,2 3-24 0,6-1 9 15,1-4-9-15,-1 2 0 0,-2 2 19 0,2-1-3 16,-3-4-1-16,4 0 0 0,2 6 9 0,0-3 3 16,-2 0 0-16,2 3 0 0,0-3-13 0,4 0-2 15,-1 3-1-15,0-1 0 0,-2-1-11 0,5 1 0 0,0 4 0 0,-5-1 0 16,-1 0 0-16,0 1 0 0,4-4 0 0,-4 4 0 16,-3-4 11-16,1 4-3 0,-10-1-8 0,1 0 12 15,-1-2-12-15,0 0 0 0,7 0-9 0,-7-1 9 16,1 6 0-16,-4-5 0 0,4 0 0 0,-1-1 10 15,-2 4-10-15,-4-4 0 0,3 1-10 0,-2 3 10 16,-1-4 0-16,-2 1 8 0,-4 2 1 0,4-2 0 16,-1 0-9-16,1 2-9 0,-3 0 9 0,-1 1-13 15,-2-1 13-15,-4-2 0 0,1 2 0 0,2 1 0 16,4-1 0-16,-7 3 0 0,1-3 0 0,0 3 0 16,-1-2 0-16,-2 2 0 0,-1-3 0 0,-2 3 0 15,0 0 0-15,2-3 0 0,1 3 0 0,-7 3 0 16,-2 0 0-16,-3-1 0 0,-3 4 0 0,2-4 0 0,-2 1-12 15,0 0 12-15,2-1-13 0,-2 1 5 0,3 2 8 0,0-5 0 16,-1 3 0-16,-2-1 8 0,0 1-8 0,-4-3 0 16,-2 3 0-16,-3-1-8 0,3-2 8 0,-4 3 0 15,1 0 0-15,0-1 0 0,3-2 0 0,-3 0 0 16,-1 3 0-16,-2 0 0 0,0-3 0 0,0 2 0 16,-3-2 10-16,0 0-10 0,2 0 0 0,-2 5 0 15,3-2-8-15,-3 0 8 0,0-3-24 0,-3 0 3 16,2 5 0-16,-2-5-290 15,0 3-57-15</inkml:trace>
  <inkml:trace contextRef="#ctx0" brushRef="#br0" timeOffset="23488.22">15790 7305 961 0,'0'0'20'0,"0"0"5"0,0 0 1 0,3 5 2 0,-1 3-28 0,4 3 0 0,0-3 0 0,3 5 0 16,0 0 0-16,0 1 0 0,-3 1 0 0,3 1 0 16,3 0 0-16,-3 3 0 0,0 2 0 0,0 0 0 15,3 0 8-15,0 3 1 0,-1 3 1 0,-2 2 0 16,3-3 27-16,0 6 6 0,0 2 1 0,0 3 0 15,0 3-29-15,3-3-6 0,-6-3-1 0,3 3 0 0,-3 0-8 16,3 1 12-16,-7 1-12 0,4 4 12 16,0-6-12-16,0 2 0 0,-3 4 0 0,0-4 0 15,0 1 0-15,0 0 8 0,-3-3 0 0,0 2 0 0,0 4-8 0,0-1 0 16,-3 3 0-16,0 3 0 0,-3 5 28 0,3-3 3 16,-6 3 1-16,3-6 0 0,-3 4-32 0,0-4 0 15,-3 4 0-15,3-4 0 0,0 3 0 0,0-2 0 16,-3 0 0-16,3-1 0 0,-2 1 12 0,-1 0-3 15,3-3-1-15,0 0 0 0,-3 0-8 0,3-1 0 16,3 4 0-16,-3 2 0 0,0-2 0 0,3 2 0 16,3-5 0-16,-6 3 0 0,3 0 0 0,0-1 0 15,3 1 0-15,0-1 8 0,-3 1-8 0,0 2 0 16,0-2 0-16,0-3 8 0,0 0 0 0,3 0 0 0,-3 2 0 16,0-2 0-16,-3 0 0 0,6 3 0 0,-3 2 0 0,-3-5 0 15,3 0-8-15,-3-2 0 0,0-1 0 0,1 0 0 16,2 1 0-16,-3-1 0 0,0-5 0 0,-3 3 8 15,3-3-8-15,3 0 8 0,-3 0-8 0,0-3 8 16,0 1-8-16,0-4 0 0,3-4 0 0,-3 2 0 16,3 0 0-16,0-3 0 0,3-2 0 0,0 0 0 15,-3 3 0-15,3-1 0 0,0-2 0 0,0 2 8 16,-3-2-8-16,3 3 0 0,0-1 0 0,3 0 8 16,0 1-8-16,3-1 12 0,-3 1-12 0,0 2 12 15,3-5-12-15,-3 0 8 0,0 2-8 0,0-2 8 16,3 2-8-16,-3-2 0 0,0 0 0 0,0-3 8 15,-3 0-8-15,3-2 0 0,0 2 0 0,0-5 8 0,-3 0 0 16,3 0 0-16,0-6 0 0,-3 1 0 0,3-3-8 0,-3 0 8 16,0-8-8-16,3 5 8 0,-3-5 2 0,0 0 0 15,0 0 0-15,0 0 0 0,0 0 0 0,0 0 0 16,0 0 0-16,0 0 0 0,0 0-2 0,-3 5 0 16,0-2 0-16,-3-3 0 0,-3 2 0 0,3-2 0 15,-3-2 0-15,3 2 0 0,-3-3 0 0,0 1 0 16,-3-1 0-16,3 0 0 0,-3 1 9 0,0-4 2 15,-2 1 0-15,-1 0 0 0,3 5-5 0,-3-6-1 16,-3 1 0-16,0 0 0 0,-3 0 1 0,0-1 0 16,-5 1 0-16,-1 2 0 0,-6 1-14 0,-3-1 0 15,-8 0 0-15,-1 3 0 0,-5 3-13 0,-4 0 1 16,3-1 0-16,-2 1 0 0,-4 0-1 0,-5-1 0 0,-4 1 0 0,1 0 0 16,-7 5 13-16,4-3 0 0,-4 3 0 0,-5-3 0 15,-3 3 0-15,-7 0 0 0,-2 0 0 0,-3 2 0 16,-4-2-16-16,-2 3-3 0,-3 2-1 0,-3 0 0 15,0 1 7-15,-6-1 1 0,2 0 0 0,-5 0 0 16,3 3-10-16,-6-3-2 0,-6 1 0 0,0-1 0 31,-6-5-3-31,3 2-1 0,3 1 0 0,0-3 0 0,-3 0 16 0,-3-3 4 0,3-2 0 0,-3-1 0 16,-3 1 8-16,0-3-8 0,0-3 8 0,3 1-8 16,-3-1 31-16,3-2 6 0,-3-3 2 0,6 3 0 15,0-6-7-15,3 3 0 0,0-2-1 0,3-1 0 16,6 0 13-16,0 3 4 0,0-2 0 0,2 2 0 15,4 0-13-15,0 0-3 0,3 0 0 0,0 0 0 16,3 3-3-16,-1 0-1 0,4-1 0 0,6 4 0 16,-3-4 8-16,8 6 2 0,7-2 0 0,8-1 0 15,4 0-8-15,6 1-2 0,2-1 0 0,9 3 0 0,7 3-9 0,5-1-3 16,6 1 0-16,7 2-643 16,5 1-129-16</inkml:trace>
  <inkml:trace contextRef="#ctx0" brushRef="#br0" timeOffset="26831.32">8265 12951 990 0,'0'0'21'0,"0"0"5"0,0 0 1 0,0 8 1 0,0 0-28 0,0 5 0 0,0 6 0 0,0 2 0 15,0 8 83-15,3 6 10 0,0-1 3 0,-3 8 0 16,3 3-36-16,-3 3-6 0,0 5-2 0,3 2 0 16,-3 9-9-16,0-1-3 0,-3 1 0 0,0-3 0 15,3-3-15-15,0 0-3 0,-3 0-1 0,3-5 0 16,0 0-6-16,0-2-2 0,0-6 0 15,0-3 0-15,3-5-13 0,-3-3 11 0,-3-5-11 16,3 1 10-16,0-4-10 0,0 0 0 0,0 1-10 0,0-9-523 16,-3 4-105-16</inkml:trace>
  <inkml:trace contextRef="#ctx0" brushRef="#br0" timeOffset="27355.49">8411 12824 460 0,'20'-21'41'0,"-8"13"-33"0,6 0-8 0,0-2 0 0,3-1 107 0,3 3 19 16,0 0 4-16,2 0 1 0,7 3-15 0,-3 0-4 15,0 2 0-15,2 3 0 0,1-3-38 0,0 3-8 16,6 0-2-16,-1 3 0 0,4-3-16 0,6 3-3 15,5-1-1-15,-2 4 0 0,2-1-12 0,4 3-4 16,-1-3 0-16,1 1 0 0,2-1-9 0,1 3-3 0,0-3 0 16,-1 3 0-16,-2-3-7 0,-7 3-1 0,4-3-8 0,-4 1 12 15,1-1-12-15,-3 0 8 0,-7 1-8 0,1-1 0 16,-6 0 8-16,-1 1-8 0,-5 1 0 0,-3 1 0 16,-3 0 0-16,-3 3 8 0,-4 2-8 0,-5 0 0 15,0 1 8-15,-3 4 0 0,-3 3-8 0,-3 6 12 16,0 5 3-16,3 2 0 0,-6 0 0 0,3 6 0 15,-3 0-5-15,3 2-1 0,0 0 0 0,3 3 0 16,0 0-9-16,3 3 0 0,3 5 0 0,0-3 0 16,0 3 0-16,2-3 0 0,1-2 0 0,0 0 0 15,0-3 0-15,-3 0 0 0,6-6 0 0,-9 1 0 16,0-6 8-16,-6 1-8 0,6-4 0 0,-6 1 8 16,-3-5 4-16,0-1 0 0,-3-2 0 0,0-3 0 15,0-2 8-15,-6 2 1 0,0-3 1 0,-9-2 0 16,-3-3-4-16,-3 3-1 0,-8-3 0 0,-7 1 0 15,-9-1-3-15,-2 0-1 0,-10-2 0 0,-5 2 0 0,-10-2-5 16,-2-1 0-16,-7 1-8 0,-8-1 12 0,-3-4-12 0,-3-4 8 16,0 1-8-16,2 0 0 0,4-1 12 0,6 1-3 15,5-3-1-15,10 0 0 16,2-3-94-16,7-2-19 0</inkml:trace>
  <inkml:trace contextRef="#ctx0" brushRef="#br0" timeOffset="29075.25">14447 4442 324 0,'0'0'14'0,"0"0"3"0,0 0-17 0,3 0 0 15,3-2 0-15,-6 2 0 0,0 0 56 0,6-3 8 16,0 0 2-16,-6 3 0 0,3 0 21 0,-3 0 4 15,0 0 1-15,0 0 0 0,3 6-12 0,-3-1-3 16,0 3 0-16,0 5 0 0,-3 3-22 0,0 0-5 16,-3 5-1-16,3 0 0 0,0 8-21 0,0 6-4 15,3-1 0-15,0 3-1 0,-3-2-4 0,6 2-1 0,0 2 0 0,0 1 0 16,0 0-7-16,-3 5-2 0,3 2 0 0,0 4 0 16,-3-1 5-16,3 3 1 15,0-3 0-15,-3 3 0 0,0 0 0 0,0 0 0 16,0 2 0-16,0 1 0 0,-3 2-5 0,3 0-1 0,0-5 0 15,0-2 0-15,-3-1-9 0,3-3 0 0,0 1 0 16,0-3 0-16,-3 0 0 0,0-3 0 0,3-2 0 16,-3-3 0-16,0-3 0 0,0-2 10 0,0-3-10 0,0-5 10 15,-3-3-1-15,3 0 0 0,-3-5 0 0,0 0 0 16,0 0 10-16,0-3 1 0,0 1 1 0,0-4 0 16,3 1-4-16,1-1-1 0,-4-2 0 0,3 0 0 15,0 0-16-15,3-3 10 0,0-5-10 0,3 6 8 16,-3-1-8-16,0-5 10 0,0 0-10 0,0 0 10 15,0 0-10-15,6 3 0 0,2-3 9 0,-8 0-9 0,6 0 8 16,3 0-8-16,0-3 10 0,3 3-10 16,0 0 12-16,0 0-4 0,3-3-8 0,0-2 12 0,3 2-12 15,2-2 11-15,7 0-11 0,0 2 10 0,0 1-10 16,-3-1 0-16,2-2 0 0,4-1 8 0,3 4-8 0,3-4 0 16,5 1 0-16,4 0 0 0,3-1 0 0,2 4 0 15,-5-6 0-15,2 3 8 0,-2 5 7 0,0-6 1 16,-1-2 0-16,7 0 0 0,0 3-16 0,-1 0 0 15,7-3 0-15,-7 3 0 0,-2-1 0 0,-3 1 11 16,-4 0 0-16,-2-1 0 0,3 1-3 0,-4 3 0 16,1-4 0-16,-6 4 0 0,0-1-8 0,-4-2 8 15,1 2-8-15,0 3 8 0,-6 0-8 0,-1 0 0 0,-5 0 0 16,3 0 0-16,-6 0 0 0,-3-3 0 0,0 3 0 16,-6-2 0-16,-6 2 0 0,6 0 8 15,0-6-8-15,-6 6 8 0,0 0 0 0,3-5 0 0,-3 0 0 0,0 0 0 16,0-1 20-16,0-2 3 0,0-2 1 0,0 2 0 15,0-3-32-15,-3 3 0 0,3-5 0 0,3 0 0 16,-3-3 0-16,6 0 0 0,-3-5-13 0,0-3 4 16,3 3 9-16,0-3 0 0,-1 0 0 0,1 0 0 15,0-2 0-15,3 0 9 0,-3-1-9 0,0-2 0 16,0-3 16-16,0-2-4 0,-3-3-1 0,3-6 0 16,0 4-11-16,-3-4 0 0,3 1 0 0,-3-3 0 15,3 0 0-15,-3 3 0 0,0-3 14 0,0-3-4 16,0 1-10-16,0-4 8 0,3 4-8 0,-3-1 8 15,0 3-8-15,0 3 0 0,0 2 9 0,0 3-9 16,3 0 0-16,-6 5 9 0,0-2-9 0,-3 2 0 0,3 3 0 16,-3-3 0-16,0 0 0 0,-3 3 0 0,0 3 11 15,0 2-11-15,-9-16 10 0,6 19-2 16,0 3-8-16,0 2 0 0,0 3 9 0,-3-1-9 16,3 1 0-16,0 3 0 0,0 2 0 0,-2 0 0 0,2-3 0 15,0 3 0-15,0 0 0 0,0 0 0 0,-3 0 0 16,3 0 0-16,0 3 0 0,-3 0 0 0,3 0 0 15,-3-3 0-15,-3 5 0 0,4 0 0 0,-4 1 0 16,-3-1 0-16,-3 3 0 0,-3-3 0 0,0 6 0 16,-2-3 0-16,-4 3 8 0,-3 2-8 0,0-2 0 15,-2 2 0-15,-4-2 0 0,-6-1 0 0,-2 1 0 16,-7 2-9-16,-3 0 9 0,-2 6 0 0,-1-3 0 0,-2 0 0 16,-4-3 0-16,-8 0-8 0,3 3 8 0,-4-2 0 15,4-1 0-15,5 0 0 0,-2-2 0 0,-1 0 0 0,7-1 0 16,-1 1 0-16,10 2 0 0,2-2 0 0,6 2 0 15,7 0-10-15,2 3 10 0,6 0-8 0,6 3 8 32,10 7-149-32,-1 1-25 0,-6 26-5 0,15-8-1 0</inkml:trace>
  <inkml:trace contextRef="#ctx0" brushRef="#br0" timeOffset="30738.04">14355 6194 644 0,'0'0'28'0,"9"0"7"0,0 3-35 0,6-3 0 0,-1 0 0 0,10 2 0 16,0-2 26-16,3 0-2 0,9 0 0 0,5 0 0 15,-2 0-4-15,6-2 0 0,2-4-1 0,7 4 0 16,8-4 21-16,4 1 4 0,5 2 0 0,-2 1 1 15,-1-1-8-15,1 0-1 0,5-2-1 0,3 3 0 16,1 2-20-16,2 0-4 0,-5-3-1 0,2-2 0 16,3 5-10-16,-2-3 12 0,-4 3-12 0,-2-3 12 15,-7 1-12-15,-5-4 0 0,2 6 0 0,-5-2 0 0,-4-1 0 16,-5 3 0-16,-6 0-14 0,-7 0-490 16</inkml:trace>
  <inkml:trace contextRef="#ctx0" brushRef="#br0" timeOffset="32557.56">16084 8488 172 0,'0'0'16'0,"0"0"-16"0,6-3 0 16,0-2 0-16,3 2 151 0,0 1 27 0,3-1 6 0,6-2 0 15,3-1-121-15,5 4-25 0,7-4-5 0,0 1-1 16,9 3-17-16,-1-1-4 0,4 0-1 0,0-2 0 16,2 2 10-16,7 1 3 0,-1-1 0 0,4 0 0 15,-1 3-5-15,-2 0-1 0,-6 0 0 0,-4 3 0 16,-2 0-17-16,-3-3 0 0,-1 2-8 0,-5 1 8 15,-6 0 0-15,0 2 0 0,-7-2 0 0,-2-1-328 16,-9 3-72-16</inkml:trace>
  <inkml:trace contextRef="#ctx0" brushRef="#br0" timeOffset="34205.21">15557 8308 626 0,'0'0'28'0,"0"0"5"0,0 0-33 0,0 0 0 16,0 0 0-16,0 0 0 0,0 0 49 0,0 0 3 15,0 0 1-15,0 0 0 0,0 0-17 0,0 0-3 16,6-3-1-16,3 3 0 0,0 0-11 0,3 0-2 0,-3-2-1 0,3 2 0 16,0 0 7-16,3-3 2 0,3 0 0 15,-1 1 0-15,7 2 3 0,0-3 1 0,3 0 0 16,3-2 0-16,2 2-5 0,4-2-1 0,0 3 0 0,2-4 0 15,4 1 1-15,0 2 0 0,0-2 0 0,2-3 0 16,4 0-4-16,2 3-1 0,-2-3 0 0,3 3 0 16,-4-3-1-16,1 2 0 0,-1 1 0 0,-2 0 0 15,6-3-6-15,-1 3-2 0,1-1 0 0,-3 4 0 16,-7-4-4-16,-2 1-8 0,3 2 11 0,-1 1-11 16,-5-1 0-16,-3 0 0 0,-6 1 0 0,2 2 0 15,-2 0 0-15,0-3 0 0,-3-2 8 0,-1 2-8 16,4 3 8-16,-6-2-8 0,-6 2 12 0,3-3-12 15,0 0 0-15,-6 3 0 0,-6-5 0 0,-6 5-12 16,6-3-13-16,-6 3-3 0,0 0 0 0,0 0 0 16,-9-5-125-16,0 2-26 0,-6-2-5 0,0 2 0 0</inkml:trace>
  <inkml:trace contextRef="#ctx0" brushRef="#br0" timeOffset="34634.6">16683 7961 673 0,'0'0'14'0,"0"0"3"0,-6 0 1 0,3 0 2 0,3 0-20 0,0 0 0 0,0 0 0 0,0 0 0 15,0 0 24-15,0 0 0 0,3 6 0 0,-3-6 0 16,0 0 57-16,8 5 12 0,4 3 3 0,0-3 0 16,-3 0-36-16,0-2-6 0,6 2-2 0,0-2 0 15,0 2-9-15,0 1-3 0,6-1 0 0,-1 0 0 16,1 0-3-16,3 1-1 0,-6-4 0 0,3 6 0 15,0-2-20-15,-4-1-4 0,1 0 0 0,0 1-1 16,-3 1-11-16,0 1 0 0,0 0 0 0,-3-2 0 16,-6 2 0-16,3-1 0 0,-1 1 0 0,-2-2 0 15,-6 4 8-15,-6 4-8 0,4-4 0 0,-7 3 8 0,-3 1 4 0,-6-1 1 16,0 0 0-16,-3 0 0 0,0 3-13 0,0 0-12 16,-5 0 3-16,2 0-479 15,6 0-96-15</inkml:trace>
  <inkml:trace contextRef="#ctx0" brushRef="#br0" timeOffset="36261.53">14444 7138 806 0,'-18'-15'72'0,"9"7"-58"0,0 0-14 0,0 2 0 16,1 1 0-16,2-3 0 0,0 3 0 0,3 0 0 15,-3-1 0-15,6-2 0 0,-3 0 0 0,-3-2 0 16,3-1 26-16,0 1 9 0,0-4 1 0,0 1 1 16,3-3 33-16,0-2 6 0,0-3 2 0,0-6 0 15,-3 1-14-15,3-3-4 0,3-3 0 0,-3-2 0 16,0-6-17-16,0-5-4 0,0-5-1 0,0-3 0 0,0-8-10 0,0-8-1 16,-3-5-1-16,0-5 0 0,-3-6-18 0,0-5-8 15,-3-3 0-15,0 6 8 0,0 5-8 0,-3 5 12 16,0 1-12-16,1 4 12 0,-4 3 0 0,0 6 0 15,-3 2 0-15,0 5 0 0,0 3 4 0,0 1 0 16,0-1 1-16,4 2 0 0,2 4-17 0,-3 2 0 16,3 0 0-16,3 5 0 0,6 3 0 0,0 5 10 15,3 3-2-15,0 3 0 0,3-1-8 0,0 9 0 16,0-3 0-16,0 5 8 0,0 0-8 0,3 5-12 16,-3-2 2-16,0 5 1 15,0 5-112-15,-3 3-23 0,0 0-4 0,0 0-500 0</inkml:trace>
  <inkml:trace contextRef="#ctx0" brushRef="#br0" timeOffset="36467.15">13777 5109 1267 0,'0'-26'56'0,"3"15"12"0,-3 0-55 0,3 4-13 0,3-4 0 0,3 3 0 16,3 0-11-16,0 0-5 0,3-2 0 0,0-4-1 15,6 4-43-15,-1-1-8 0,1-2-1 0,0 0-1 16,0 2 46-16,-3 3 8 0,0 0 3 0,-3 3 0 16,-1 0 13-16,-2-1 0 0,0 4 0 0,3 2 0 15,-3 5 0-15,3 3 0 0,0 5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2:09.0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6214 7265 230 0,'0'0'10'0,"3"-2"2"0,-6-3-12 0,6-1 0 0,0-2 0 0,0 6 0 15,-3 2 182-15,0 0 34 0,0 0 6 0,0 0 2 16,0 0-148-16,0 0-30 0,0 0-6 0,0 0 0 16,0 0-26-16,0 0-5 0,-3 5-1 0,-3 3 0 15,6 5 8-15,-3 0 2 0,0 3 0 0,-3 0 0 16,3 3 14-16,-3 2 2 0,3 3 1 0,0-1 0 16,-3 1-6-16,3 5-1 0,0 0 0 0,0 3 0 15,0 3-10-15,0-1-2 0,0 0-1 0,0 6 0 16,3 0-6-16,-3-1-1 0,0 1 0 0,0 0 0 15,3-3-8-15,0 0 0 0,-3-3 0 0,-2 6 8 16,2-3-8-16,3 3 0 0,-6-3 0 0,3 0 0 16,0 0 0-16,0-3 8 0,0-2-8 0,3 0 0 15,-3-3 10-15,3-3-10 0,0-2 12 0,0-5-12 0,0-4 8 0,0 1-8 16,0-2 0-16,3-6 0 0,-3-1 0 0,0-7 0 16,0 0 0-16,0 0-482 15,0 0-94-15</inkml:trace>
  <inkml:trace contextRef="#ctx0" brushRef="#br0" timeOffset="2427.44">6193 7191 752 0,'0'0'33'0,"6"-2"7"0,3-1-32 0,0-2-8 0,0 2 0 0,3 1 0 16,0-1 45-16,0 3 7 0,2-5 2 0,1 5 0 15,3 0-24-15,3 0-5 0,0-3-1 0,0 3 0 16,0 0-5-16,2 3-2 0,4-3 0 0,0 2 0 16,0 1 7-16,0 0 0 0,-1-3 1 0,4 2 0 0,6 1-7 0,2-1-2 15,-2 1 0-15,3 0 0 16,0-1-16-16,-1 4 0 0,4-4-11 0,0-2 11 0,5 0 8 0,1 0 8 15,5 0 1-15,1 0 1 0,6 0 3 0,-7 0 1 16,-2-2 0-16,2-1 0 0,-2 0-2 0,5 1 0 16,4-1 0-16,-3 0 0 0,-7-2 12 0,7 0 1 15,5 2 1-15,-5-2 0 0,-1 0-34 0,1-1 0 16,2 1 0-16,4-3 0 0,2 3 0 0,4-3 0 16,-7 3 8-16,4-1-8 0,-1 4 8 0,1-4-8 15,-1 1 0-15,-2 2 0 0,2-2 12 0,-2 2-12 16,-4 1 12-16,1-1-12 0,2 1 0 0,1-1 0 0,2 3 0 15,-2 0 0-15,-1 0 0 0,4 3 0 0,-1-3 0 0,4 2 0 16,-1-2 0-16,1 0 0 16,-4 0 8-16,1 0-8 0,-4 3 0 0,1-3 0 15,2 2 0-15,-2 1 0 0,2-3 0 0,1 3 0 0,-4-3 8 16,1 0-8-16,-4 2 0 0,1-2 0 0,-4-2 0 16,4 2 0-16,-1 0 0 0,4 2 0 0,-4-2 0 0,1 0 0 15,-3 0 0-15,-1 0 0 0,4 3 0 0,-1-3 0 16,1 3 0-16,-1-1 0 0,-5-2 0 0,2 3 0 15,-2-3 0-15,2 0 0 0,1 0 0 0,0 3 0 16,5-6 0-16,-5 3 0 0,-1-3 8 0,-2 3-8 16,-1 0 0-16,1-2 0 0,-1 2 0 0,1 0 0 15,3-3 0-15,-1 0 8 0,-2 1 0 0,-1-1-8 16,-2 3 0-16,0-3 0 0,2 3 0 0,1-2-12 16,2-1 12-16,-2 3 8 0,2-2 0 0,-2-1-8 0,-6 3 9 15,2-3-9-15,-2-2 0 0,5 5 9 0,1 0-9 0,0 0 12 16,-1-5-12-16,-2 5 12 0,-1 2-12 0,-2-2 0 15,3-2 0-15,-1 2 0 0,1 0 0 0,-1 0 8 16,1-3-8-16,-3 3 0 0,-1-3 0 0,1 3 0 16,-4-2 0-16,1 2 0 0,0 0 8 0,2-3-8 15,4 0 8-15,-3 3-8 0,5-5 0 0,-2 3 0 16,2-1 0-16,1 0-11 0,-3 3 35 0,2 0 8 16,1-2 0-16,2 2 1 0,1-3-33 0,-4 3 0 15,4 3 0-15,-6-3 0 0,2 2 0 0,1-2 0 16,-1 0 0-16,1 0 0 0,-4 3 0 0,4 0 0 15,3-1 0-15,-7 1 0 0,-5-3 0 0,0 0-12 16,-1 2 0-16,1-2 0 0,5 0 12 0,1 0 16 0,0 0-3 0,2 0-1 16,-2 0-12-16,-1 3-13 0,1-3 2 0,-3 3 1 15,-4-3 10-15,7 2 14 0,-1-2-3 0,4 0-1 16,-3 0-10-16,-1 3-11 0,-5 0 3 0,0-3 0 16,-1-3 8-16,-2 3 0 0,3 0 0 0,-4 0 0 15,1 0 0-15,0-3 0 0,2 3 0 0,-2-2 0 16,0 4 0-16,-4-4 11 0,-2 2-3 0,3-3 0 15,-4 0-8-15,1-2 0 0,3 3 0 0,-1-4 0 16,-2 6 0-16,3-5 0 0,-3 2 0 0,-1-2 0 16,1 2 0-16,-3 1 15 0,0-4-4 0,-1 4-1 15,1-4-10-15,3 4-12 0,-4-3 2 0,1-1 1 16,0 4 9-16,-3-4 9 0,2 4-1 0,-2-1-8 16,-6-2 0-16,6 2 0 0,3 0 0 0,-1 1 0 15,-5 2 0-15,3-3 0 0,-6 0 0 0,2 1 0 0,1-1 0 16,0 1 12-16,0 2-3 0,0-3 0 0,2 0-9 0,4 1 0 15,-3-1 0-15,-3 3 0 0,-4-3 0 0,4 3 0 16,0-2 0-16,0-1 0 0,-6 3 0 0,2 0 0 16,4-3 0-16,-6 1 0 0,0 2 0 0,0-3 0 15,-3 0 0-15,2 1 0 0,-2-1 0 0,0-2 0 16,0 2 0-16,3 1 0 0,0 2 0 0,3-3 8 16,-7-2-8-16,7 5 0 0,3-3 0 0,0 0 0 15,-9 3 0-15,2 0 0 0,4 0 0 0,0 3 0 16,0-3 0-16,-3 3 0 0,0-3 9 0,2 2-9 15,-5 1 10-15,0 0-10 0,0-3 0 0,0 2 0 16,-3-2 0-16,0 3 0 0,0-3 0 0,-4 0 0 16,1 0 0-16,0 3-10 0,0-3 10 0,-3 0 0 0,3 2 8 15,-3 1-8-15,0-3 9 0,0 2-9 0,0 1 12 16,3-3-12-16,-3 3 10 0,-1-1-10 0,4 1 8 0,-3 0-8 16,0-1 0-16,0 1 8 0,0 0-8 0,0 2 0 15,-3-2 0-15,3 2 0 0,0-3 0 0,0 4 0 16,0-1 0-16,0-2 0 0,0-1 0 0,-1 4 0 15,1-1 9-15,0 0-9 0,0-2 10 0,-3 2-10 16,0-2 0-16,3-1 0 0,-6 4 0 0,3-1 0 16,0 0 0-16,-3 1 0 0,0-1 10 0,3 3-2 15,-3 0 0-15,-3 0 1 0,0 2 0 0,3 1 0 16,-3 7-9-16,3-2 0 0,-6 3 9 0,6-1-9 16,0 1 0-16,0 7 0 0,0-2 0 0,0 0 0 15,-3 0 0-15,3 0 0 0,3-1 0 0,-3 1 0 0,0-3 0 16,3 1 0-16,-3-4 0 0,0 1 0 0,-1-1 0 15,1 3 0-15,-3-5 0 0,0 0 0 0,3 3 0 16,-3-1 0-16,0-2 0 0,3 2 0 0,0 6 0 0,-3 0 0 16,3 0 0-16,-3-3 0 0,3 6 0 15,0-1 0-15,-3-2 0 0,0 2 0 0,0 1 14 0,3-1-2 16,-3 1 0-16,0-4 0 0,0 1-12 0,0 0 0 16,0 0 0-16,0-3 0 0,0 3 0 0,0 0-12 15,0-1 3-15,-3 1 0 0,3 0 9 0,0-5 0 16,-3-1 0-16,0 3 0 0,0 0 0 0,3 1 0 15,-6-4 8-15,6-2-8 0,-3 3 9 0,0-4-9 16,1-1 12-16,-1-1-12 0,-3 0 13 0,3-5-4 0,0 3-1 16,0-3 0-16,0 0 0 0,0-3-8 0,0 0 12 0,-3 0-4 15,3-2 4-15,3-3 1 0,-6 3 0 0,0-3 0 16,0 0 7-16,3 0 0 0,-6 0 1 0,3-3 0 16,0 3 2-16,0-3 0 0,-3 1 0 0,0-1 0 15,-3 3-9-15,0-3-2 0,4 1 0 0,-4-1 0 16,0 3-12-16,0-2 9 0,-3-1-9 0,0 0 8 15,-3 3-8-15,0-2 0 0,-2-1 0 0,-1 3 8 16,0 0-8-16,-3 0 0 0,0 0 0 0,-3 0 0 16,-2 0 0-16,-1 0 0 0,-6 0 0 0,-5 0 0 15,-4-3 0-15,-3 3 0 0,1 3 0 0,-1-3 0 16,0 0 0-16,-2 0 0 0,2 3 0 0,-2-3 0 16,-7 0 0-16,3 2 0 0,1 1 0 0,2 0 0 15,1 2 0-15,-4-3 0 0,-3 1 0 0,1 0 0 0,2 2 0 0,-8 0 0 16,-10-2-10-16,1 0 10 0,0 2-11 0,-1 0 11 15,1-2-12-15,-7 2 12 0,1-2-10 0,2-1 10 16,1 4-8-16,-3-4 8 0,2 4 0 0,-5-1-10 16,0-2 10-16,-1 5 0 0,7-3-11 0,-4-3 11 15,1 4-10-15,-3-4 10 0,2 4-9 0,1-1 9 16,5 0-8-16,-2 3 8 0,-3-5 0 0,-1 2 0 16,7-2 0-16,-1-1 0 0,7 4-11 0,-1-4 0 15,-5 1 0-15,-1 0 0 0,-2 2 11 0,3-2 16 16,2 2-4-16,1-2-1 0,-7-1-11 0,4 1-17 15,2-1 4-15,-2 1 1 0,2 2 12 0,-2 1 0 16,0-4 0-16,-1 1-9 0,4-3 9 0,-1 3 0 16,1-3 0-16,2 2 0 0,-2 1 0 0,-1 0 0 15,-2-3 0-15,-1 0 0 0,1 2 0 0,0 1 0 16,-1 0 0-16,-2-1 0 0,-4-2 0 0,-2 3 0 0,0-1 0 16,2-2 0-16,1 3 0 0,-1-3 0 0,-5 0 0 0,3 0 0 15,-4 3 0-15,1-1 0 0,3-2 0 0,-4 0 0 16,-2 0 0-16,3 0-8 0,-1 6 8 0,4-4 0 15,-6 1 0-15,-1 0 0 0,1-1 0 0,0 1 8 16,-1 0-8-16,1-1 0 0,-3-2-8 0,-1 3 8 16,7 0 0-16,-6-1 0 0,3-4 0 0,-4 2 0 15,4-3 0-15,0 3 0 0,2 0 0 0,-2 0 0 16,-3 0 0-16,2 3 0 0,1-3 0 0,3 2 0 16,-1 1 0-16,1-1 0 0,0-2 0 0,-1 3 0 15,-2-3 0-15,3 0 0 0,-1 3 0 0,4-3 0 16,0-3 0-16,-1 3 8 0,4 0-8 0,2-3 0 0,-2 1 0 15,0-1 0-15,-4 3 0 0,-2-2 0 0,2-1 0 16,1-2 0-16,-3 2 0 0,-1-2 8 0,1 2-8 16,6 0 0-16,-4-2 0 0,4 0 0 0,0-1 0 0,-7 1 9 15,1 3-9-15,2-1 10 0,4-5-10 0,3 5 8 16,-7 1-8-16,4-4 8 0,-6 4-8 0,2 2 8 16,4-3-8-16,2 0 8 0,1 3-8 0,0 0 0 15,5 0 0-15,4 0 0 0,2 0 0 0,4 0 8 16,2 3-8-16,-2 0 0 0,-1 5-11 0,3 2-7 15,1-2-2-15,2 3 0 16,1-1-136-16,5 4-27 0,6 1-5 0,1-1-2 0</inkml:trace>
  <inkml:trace contextRef="#ctx0" brushRef="#br0" timeOffset="3542.58">3416 4437 1209 0,'0'0'53'0,"0"0"12"0,0 0-52 0,0 0-13 0,0 0 0 0,0 0 0 16,0 0 101-16,0 0 18 0,0 0 3 0,0 0 1 16,0 0-49-16,9-3-10 0,3-2-1 0,6 0-1 15,0 2 5-15,5 1 1 0,4-4 0 0,6 6 0 16,6-2-38-16,5-1-7 0,1 3-2 0,5-3 0 16,4 1-5-16,6 2-2 0,-1-3 0 0,7 3 0 15,5 0-14-15,0-3 0 0,4 1-9 0,2-1 9 16,4 0 0-16,2 1 15 0,3-1-2 0,1 1 0 15,2-1-13-15,0 0 0 0,1 3 0 0,-7 0 0 16,-6 0 20-16,4 0-3 0,2 0 0 0,-3 3 0 0,-2 0 19 16,-7-3 4-16,-5 2 1 0,-1 1 0 0,4 2-26 15,-7-2-6-15,-2-1-1 0,-4 1 0 0,-5 2-8 0,-4-2 8 16,-2 2-8-16,-9-5 8 0,-1 0-8 0,-2 3 0 16,-6 0 0-16,-3-1 8 0,0-2-8 0,-6 0 10 15,-4 0-10-15,-2 0 10 0,-3-2-10 0,-6 2-16 16,6-3 4-16,-9 3 1 15,0 0-126-15,0 0-26 0,6 0-5 0,0-3-781 16</inkml:trace>
  <inkml:trace contextRef="#ctx0" brushRef="#br0" timeOffset="4122.14">7732 4490 403 0,'0'0'36'0,"-6"0"-36"16,-3-3 0-16,3 3 0 0,6 0 265 0,0 0 47 15,-9-2 8-15,9 2 3 0,0 0-209 0,0 0-42 16,6 0-8-16,3-3-1 0,6 0-16 0,3 1-3 16,9-1-1-16,5 0 0 0,7-2 5 0,9 0 0 15,2-3 1-15,13 3 0 0,5-3-2 0,7 2-1 16,5-2 0-16,9 3 0 0,-2-3-38 0,2 0-8 15,0 3 0-15,15 0 0 0,-5-1 0 0,-4 1 8 16,3 3-8-16,6-4 9 0,-8 4-9 0,-4-1 10 16,0 0-10-16,6 3 10 0,-17 0 14 0,2 0 4 0,0-2 0 15,4 2 0-15,-10-3-8 0,-2 0 0 0,-1 1-1 0,3-1 0 16,-5 0-9-16,-4 1-2 0,-5-1 0 0,-1 0 0 16,-5 1-94-1,-7-3-19-15,-5 2-4 0,0-2-1 0</inkml:trace>
  <inkml:trace contextRef="#ctx0" brushRef="#br0" timeOffset="7266.03">15477 2699 633 0,'0'0'56'0,"0"0"-44"16,0 0-12-16,0 0 0 0,0 0 132 0,0 0 25 15,6-6 5-15,-3 1 1 0,-3 5-55 0,3-2-10 16,0-6-2-16,0 2-1 0,-3 6-9 0,3-2-2 15,-3 2 0-15,3-6 0 0,-3 4-4 0,0 2-2 16,-3-6 0-16,0 4 0 0,0-1-4 0,-3 3-1 16,-3-3 0-16,0 3 0 0,0 0-23 0,0 3-5 15,-3-3-1-15,-3 3 0 0,-2 5 2 0,-1-6 0 16,3 6 0-16,-6 0 0 0,0 5-19 0,3 1-4 16,-3-1-1-16,1 0 0 0,2 14-5 0,-3-12-1 0,3 9 0 15,3 3 0-15,-3-1 0 0,3 3-1 0,1 0 0 0,2 3 0 16,0-3-6-16,3 0-1 0,0-2 0 0,6 2 0 15,3-3 0-15,0-2-8 0,0 0 12 0,6 0-4 16,0-3-8-16,6 0 0 0,3-2 0 0,-1 2 0 16,1-5-8-16,3-3 8 0,3 0-10 0,3 3 10 15,0-11 0-15,5 3 0 0,-2 0 0 0,3-2 0 16,0-1 0-16,-3-3 0 0,5 4 0 0,-2-6-9 31,0 0-15-31,0 0-2 0,-4-6-1 0,4 4 0 0,-6-3-72 16,6-6-14-16,-6 3-3 0,-1-5-1035 0</inkml:trace>
  <inkml:trace contextRef="#ctx0" brushRef="#br0" timeOffset="7662.95">16004 3051 1882 0,'0'0'41'0,"0"0"9"0,0 0 2 0,0 0 1 0,0 0-42 0,0 0-11 16,0 0 0-16,0 0 0 0,0 0 60 0,0 0 9 16,0 0 3-16,-3 5 0 0,3 0 18 0,-3 1 4 15,0 4 1-15,0 1 0 0,0-1-55 0,3 4-10 0,-6-1-2 0,3 3-1 16,0-1 13-16,0 4 4 15,0 2 0-15,-3 0 0 0,3 1-14 0,0-1-2 0,0 0-1 0,0 0 0 16,3 3 2-16,0-6 1 0,0 4 0 0,0-1 0 16,0-3-30-16,3-5 0 0,0 3 0 0,3-2 0 15,-3-1 12-15,3-3-3 0,0 1-1 0,0-3 0 16,0 0-8-16,3 0 0 0,0-3-10 0,0 0 10 16,0-5 0-16,-3 3 0 0,3 0 0 0,2-6 0 15,1 0-12-15,0 3 1 0,-3-8 0 0,6 3 0 16,-3-5-89-16,3-1-19 0,-3 0-3 15,0-2-669-15,0-3-133 0</inkml:trace>
  <inkml:trace contextRef="#ctx0" brushRef="#br0" timeOffset="7856.14">15825 3358 1324 0,'0'0'59'0,"0"0"12"0,0 0-57 0,0 0-14 15,6 2 0-15,3 1 0 0,6 0 192 0,3-3 36 16,0 0 8-16,3-3 0 0,-1 0-104 0,4 1-20 16,0-4-5-16,3 1-1 0,0-3-50 0,-1 3-9 15,4-6-3-15,3 3 0 16,-3-5-163-16,2 5-33 0,37-21-6 0,-16 10-2 0</inkml:trace>
  <inkml:trace contextRef="#ctx0" brushRef="#br0" timeOffset="9290.64">18698 2498 691 0,'-12'-14'61'0,"9"7"-49"15,0 1-12-15,0 1 0 0,0 0 256 0,3-3 49 16,0 0 10-16,0 2 1 0,0 6-210 0,0 0-42 16,0 0-9-16,3-7-2 0,-3 7 61 0,0 0 12 15,0 0 2-15,0 0 1 0,0 0-77 0,0 0-16 16,3 7-4-16,3 7 0 0,-3-9 15 0,-3 11 2 16,3 2 1-16,-3 6 0 0,0-3-19 0,-3 6-4 15,0 5-1-15,-3-3 0 0,0 2-10 0,0 1-3 16,-3 3 0-16,3 2 0 0,-3-3-2 0,3 3-1 15,-3-5 0-15,3 7 0 0,0-9-10 0,0-4 0 16,3 3 0-16,0-2 0 0,0-9 0 0,3 1 0 0,0-6 0 0,0-3 0 16,3-2 9-16,0 0 0 0,0 0 0 0,-3-8 0 15,3 0-9-15,3 0 8 0,3-5-8 0,0-3 8 16,0-5-8-16,3 0 0 0,0-6 0 0,3 1-11 16,0-4-5-16,0-4-2 0,2-1 0 0,1 1 0 15,-3 2-10-15,3 0-1 0,-3 1-1 16,3-1 0-16,0 3 8 0,-4 7 2 0,1-2 0 0,3 6 0 15,0-1 4-15,0 6 2 0,-6 5 0 0,0 0 0 16,0 3 14-16,0-1 0 0,-1 6 0 0,-2 0-9 0,-3 5 18 16,0 1 4-16,0 2 1 0,-3 2 0 0,0 9 0 0,0-9 0 15,0 3 0-15,0 0 0 0,-3 3 8 16,3-3 2-16,-3 1 0 0,6-1 0 0,-6 0-4 0,6-3 0 16,0-2 0-16,3 0 0 15,0-3-9-15,0 1-3 0,0-6 0 0,3 5 0 0,-1-11-8 0,4 9 0 16,3-11 0-16,0 3 0 15,0-6-148-15,3-2-32 0,0-1-7 0,-4 4-1 0</inkml:trace>
  <inkml:trace contextRef="#ctx0" brushRef="#br0" timeOffset="9596.62">19460 2897 2026 0,'0'0'90'0,"0"0"18"0,0 0-86 0,0 0-22 15,0 0 0-15,0 0 0 0,0 0 73 0,0 0 11 0,0 0 1 0,0 0 1 16,0 0 16-16,0 5 3 0,-3 9 1 0,3-6 0 16,0 2-60-16,0 3-12 0,0 1-2 0,-6 4-1 15,-3-5 5-15,3 9 2 0,0-7 0 0,0 7 0 16,-3-1-22-16,0 0-5 0,3-2-1 0,0 2 0 16,-3 2-2-16,6-1 0 0,-3 1 0 0,3-1 0 15,3-4-8-15,-3 1 0 0,3-1 0 0,3-2 0 16,0-3 0-16,3 1 0 0,0-1 0 0,3-5 0 15,0 0 0-15,0-3 0 0,3-2 0 0,0-3 0 16,-3 0 0-16,6-6 0 0,0 1 0 0,2-3 0 16,-2-3-36-16,3 4-4 15,0-7 0-15,0 1 0 0,-3-3-143 0,-3 0-29 16,-3 3-5-16,-1 0-2 0</inkml:trace>
  <inkml:trace contextRef="#ctx0" brushRef="#br0" timeOffset="9725.89">19245 3159 2246 0,'0'0'100'0,"0"0"20"0,0 0-96 0,0 0-24 16,6 3 0-16,3 2 0 0,3-5 64 0,0 0 9 16,6 0 2-16,6 0 0 0,5-5-15 0,4 2-4 15,3-2 0-15,3-3 0 16,2 0-111-16,1-3-22 0,0 1-5 0,2 5-1 0</inkml:trace>
  <inkml:trace contextRef="#ctx0" brushRef="#br0" timeOffset="10671.77">18335 3307 2026 0,'0'0'90'0,"0"0"18"0,0 0-86 0,0 0-22 0,0-5 0 0,0 5 0 15,0 0 33-15,0 0 3 0,0 0 0 0,0 0 0 16,0 0 28-16,2 11 7 0,-2-3 1 0,3 5 0 16,0 0-24-16,-3 3-5 0,3-3-1 0,-3 6 0 15,-3-1 0-15,3 1 0 0,-3-1 0 0,3 1 0 0,-3 2-21 0,-2-3-4 16,2 1-1-16,-3-1 0 0,3-2 0 0,-3 3 0 16,3-6 0-16,0 3 0 0,0-3 13 0,0 0 3 15,3-2 0-15,-3 0 0 0,3-4-32 16,3 9 0-16,3-10 0 0,-3-1 0 0,6 0 0 15,0 1 0-15,2-1 0 0,1 0 0 0,3-5 0 16,0 3 0-16,6-3 0 0,3 0 0 0,3 0 0 16,-1 0 0-16,7-3 0 0,6-5 0 15,2 3 0-15,4-3 0 0,3 3 0 0,-1-3 0 0,4 2 0 16,6 4 0-16,5-4 0 0,-2-1 0 0,2 1 0 16,1 4 0-16,2-1 0 0,-2 0 0 0,-4 1 0 15,1 2 0-15,2 0 0 16,-5 2-20-16,-4 1-9 0,-5 0-3 0,0-1 0 0,-10 4 32 0,4-1 13 15,-3-3-1-15,-1 4 0 0,-2-1-12 0,-3-2-16 0,-3-1 3 0,-1 4 1 16,-5-4 12-16,0 1 0 0,-3 0 0 0,-3-1 0 16,-4-2 23-16,1 3 7 0,-3-3 2 0,-3 0 0 15,-3 0-4-15,-6 0 0 0,6-3 0 0,-6 3 0 16,3-5 12-16,-3-3 3 0,0 0 0 0,0-3 0 16,0 1-30-16,-6-1-5 0,3-2-8 0,-3 0 11 15,0-3-11-15,0 3 0 0,3-3 9 0,-3 0-9 16,0 0 0-16,3-2-13 0,0 2 1 0,3-3 1 15,3 3-97-15,6-21-152 16,-3 16-1028-16</inkml:trace>
  <inkml:trace contextRef="#ctx0" brushRef="#br0" timeOffset="11468.18">20748 2577 1767 0,'0'0'78'16,"0"0"17"-16,0 0-76 0,0 0-19 0,0 0 0 0,0 0 0 15,0 0 80-15,0 0 12 0,0 0 2 0,3 5 1 0,-3 9-7 0,3-6-2 16,-3 5 0-16,0 0 0 15,0 5-18-15,-3 1-3 0,0 7-1 0,1 1 0 0,-1-6-51 0,3 8-13 16,-3 6 0-16,3 4 0 0,0-10 32 0,-3 6 4 16,0-6 1-16,0 0 0 0,3-5-29 0,-6 0-8 15,3-6 0-15,0 1 0 0,0-6 0 0,0 0 11 16,0-5-11-16,0 0 12 0,0-3-4 0,3-5 0 16,0 0 0-16,0 0 0 0,0 0-8 0,0-5 0 15,6-3 0-15,3 0 0 0,-3-5 0 0,3-3-11 16,0 3 3-16,2-6 0 0,4-2 8 0,3-3-8 15,-3 0 8-15,6 1-8 0,-3 1 0 0,0 1 0 0,-1 3 0 16,4 5 0 0,-3 2-19-16,0 3-3 0,0-3-1 0,0 9 0 0,-3 2 31 0,3 0 0 0,-1 2 0 0,-2 1 0 15,0 5 0-15,3-3 0 0,-6 6 0 0,3 0 0 16,0-1 0-16,-3 1 0 0,-1-1 0 0,1 3 0 16,0 1 0-16,0-1 0 0,-3 3 0 0,0-3 0 15,-3 3 40-15,0 0 13 0,-3-3 3 0,3 3 1 16,-3-3-40-16,3 0-8 0,-3 3-1 15,3-3-8-15,-3-5 58 0,3 3 5 0,0-3 1 0,3 3 0 16,-3-6-52-16,2 3-12 16,1-6 0-16,0 1 0 0,0-3-12 0,0 0-4 0,0-5-2 0,3-3 0 15,0-3-176 1,3 3-35-16,-3-10-7 0</inkml:trace>
  <inkml:trace contextRef="#ctx0" brushRef="#br0" timeOffset="11751.5">21400 2693 2419 0,'0'0'53'0,"0"0"11"0,0 0 3 0,0 0 1 0,-3 6-55 0,0 2-13 15,0-3 0-15,3 6 0 0,-3-1 54 0,3-2 8 16,-5 3 2-16,5 2 0 0,-3 3 0 0,3 0 0 15,0-3 0-15,0 8 0 0,0-2-52 0,0-1-12 16,0-2 0-16,3 2 0 0,-3-2 32 0,5 0 3 16,-2-3 1-16,0 1 0 0,3-1-28 0,-3-2-8 15,0-4 0-15,3 1 0 16,0-8-26-16,-6 0-9 0,9 3-1 0,0-6-1 16,0 3-22-16,0-10-4 0,0 2-1 0,3-5 0 15,0-1-157-15,0 1-32 0,11-24-7 0,-5 8 0 0</inkml:trace>
  <inkml:trace contextRef="#ctx0" brushRef="#br0" timeOffset="11921.34">21388 2524 2419 0,'0'0'53'0,"0"0"11"15,0 0 3-15,0 0 1 0,0 0-55 0,0 0-13 0,0 0 0 0,0 0 0 0,0 0 54 0,0 0 8 16,0 0 2-16,0 0 0 15,6 5-256-15,6-2-52 0,15 8-9 16,-6-3-3-16</inkml:trace>
  <inkml:trace contextRef="#ctx0" brushRef="#br0" timeOffset="12421.63">21984 2831 1785 0,'0'-13'159'0,"0"8"-127"16,-3-1-32-16,3 4 0 0,-3-4 198 0,3 4 34 16,-6-4 6-16,3-2 2 0,0 3-141 0,3 0-28 15,-6 0-6-15,6-3-1 0,-6 0-51 0,3 2-13 0,0-4 0 0,-3 2 0 16,0 0 0-16,0 0 0 0,-3 3 0 0,3 5 0 16,-9-8 15-16,1 5 0 0,-1 0 0 0,-3 3 0 15,0 3-24-15,-3 0-5 0,0 5-1 0,-3-6 0 16,1 9 15-16,-1-6 10 0,3 8-2 0,0 1 0 15,0-4 1-15,3 3 0 0,4 3 0 0,2 3 0 16,0 2-21-16,0-2-4 0,3-1 0 0,6 3-1 16,0-2-9-16,3 2-2 0,3-5 0 15,0-3 0-15,3 0-12 0,3-5-2 0,0 0-1 16,0 0 0-16,6-3 21 0,-1-5 4 0,4 0 1 0,3-8 0 16,-3 1 17-16,3-4 8 0,0-2-8 0,0-1 12 15,-1-1 4-15,1-1 1 0,-3-5 0 0,3-3 0 16,-3 0-17-16,0-5 0 0,-1 2 0 0,1-4 0 0,-3-6 55 0,3 0 7 15,-3-1 2-15,0-1 0 0,-3-4-64 0,-3 4-18 16,3 2-1-16,-4 2 0 0,-2 6 31 0,0 3 5 16,-3 7 2-16,0-2 0 0,-3 5 15 0,0 6 3 15,-3-1 1-15,0 6 0 0,3 5-18 0,0 0-4 16,0 0-1-16,-3 10 0 0,-3-4-3 0,1 10-1 16,-1 2 0-16,-3 3 0 0,3 3-11 0,0 5 0 15,3 0 0-15,-3 6 0 0,0-1 0 0,3 0 0 16,3 1 0-16,-3 4 0 15,6-9-100-15,3 4-23 0,3 0-4 0,0 1-717 16,6 2-144-16</inkml:trace>
  <inkml:trace contextRef="#ctx0" brushRef="#br0" timeOffset="13412.76">22511 2760 1324 0,'-6'-14'59'0,"6"9"12"0,3-3-57 0,-3 0-14 0,-3-2 0 0,-3 2 0 16,3-3 246-16,0 3 46 0,-3-2 10 0,-6 2 2 15,6 0-132-15,-6-3-25 0,3 8-6 0,-3-4-1 16,-3 1-78-16,0 1-16 0,4 2-3 0,-10 3-1 16,9 0-28-16,-6 0-6 0,-3 8 0 0,0-5-8 15,3 7 8-15,-2-4-8 0,2 4 0 0,0 4 0 16,0 4 0-16,0-2 0 0,-3 5 0 0,3-5 0 16,4 5-10-16,-1 3 1 0,6 0 0 0,0-3 0 15,3 5-18-15,3-2-3 16,3-8-1-16,3 0 0 0,3-3-1 0,3-2-1 0,6-3 0 15,0-3 0-15,-1-2 15 0,4-3 3 0,-3-3 1 0,3-2 0 0,6-3 14 16,-3-3 0-16,-4-2 0 0,7-3 0 0,3 0 0 0,-6-2 0 16,0-6 0-16,0-3 0 0,-1-2 26 0,-2-2-2 15,6-4 0-15,-6-4 0 0,3 1-24 16,-3-1 0-16,3-1 0 0,-1-5 0 0,-8 5 0 0,3 3 0 16,-3 6 0-16,-3 4 0 0,-3 6 48 0,-3 0 5 15,-3 5 1-15,3 5 0 0,-3-2-35 0,0 8-7 16,0-3-2-16,0 8 0 0,0 0 10 0,0 0 1 15,0 0 1-15,-6 8 0 0,0 0-22 0,-3 5 0 16,0 6 0-16,6-4 0 0,-6 9 0 0,3 3 0 16,0 4 0-16,0-1 0 0,-3-1 0 0,6 5 0 15,-5 0 0-15,8 1-8 0,-3-1 8 0,0-2 0 16,3 0 0-16,3 2-8 0,0-2 8 0,-3-3 0 16,8 0 0-16,-2-8 0 0,0-2 0 15,3-1 0-15,0-2 0 0,0-3-8 0,3 1-5 0,3-6-1 0,0 2 0 16,9-7 0-16,2-3 24 0,-2 0 5 0,3-3 1 15,0-10 0-15,-3 0-16 0,-1-1-10 0,4-4 2 0,-3-6 0 16,-3 0-8-16,-3-5 0 0,3 0-1 0,-7 0 0 16,1 0-4-16,-6 5-1 0,-3 0 0 0,-3 6 0 15,0-1 14-15,-3 6 8 0,-3-8-10 0,-3 8 10 16,0 5-28 0,-6-3 0-16,0 6 0 0,-2 0 0 0,-4 10 51 0,6-5 10 0,0 5 3 0,-3 3 0 15,-3 3-58-15,3 2-11 16,3 3-3-16,0 2 0 0,1 1 53 0,-1-1 11 0,6 3 1 0,0 6 1 15,6-9-48-15,0 4-10 16,6-4-1-16,0 1-1 0,6 2 30 0,-1-5 16 0,1-6-1 0,3 4-1 0,3-7-14 16,0-1 0-16,-3-4-12 0,3-2 12 0,0 0-10 0,2-5 10 15,4-3-8-15,0-2 8 0,-9-1-8 0,6 3 8 16,6-5-8-16,-7 0 8 0,-8-9 0 0,3 1 0 16,6 5 0-16,0-7 0 0,3 1 0 0,-6 4 0 15,-1-1 0-15,-2 6 0 0,-6 0 0 0,3 2 0 16,-6 1 0-16,0 2 0 0,3 3 46 0,-3 2 14 15,-3-2 4-15,-3 5 0 0,0 0-64 0,0 0 0 16,0 0-16-16,-3 8 3 0,-3-1 13 0,-3 4 0 16,9 2 0-16,0 0 0 0,-9 1 9 0,6-4 2 15,0 6 0-15,-3 3 0 0,0-6-11 0,3 0 0 16,0 0 0-16,0 1 0 0,6-6 0 0,-3-1-17 16,0-7 4-16,3 6 1 15,0 4-32-15,3-10-7 0,-6 0-1 0,9-5 0 0,0 2 60 0,3-5 12 0,3 1 3 16,0-1 0-16,-6-6-37 0,3 1-7 0,2 0-2 0,4-6 0 15,0 4 23-15,0-1 0 0,3 2 0 0,0-1 0 16,-9 1-11-16,8 4 3 0,-2 2 0 0,-6 3 0 16,9 2 8-16,-12 3 0 0,3 3 0 0,-3 2 0 15,0 0 14-15,0 3 5 0,-9 5 1 0,3-5 0 16,-3 11 5-16,0-3 2 0,-3-1 0 0,3 7 0 16,0 1-12-16,3 1-3 0,-3-3 0 0,0 6 0 15,9-6-12-15,-4 6 0 0,7-9 0 0,3 1 0 16,-6 2-112-16,12-8-15 15,-6 0-3-15,0-2-1 0</inkml:trace>
  <inkml:trace contextRef="#ctx0" brushRef="#br0" timeOffset="14298.09">21374 3638 288 0,'0'0'12'0,"3"-5"4"0,0-1-16 0,-3 1 0 0,3 0 0 0,-3 2 0 16,0-5 425-16,0 3 83 0,0-6 16 0,0 6 3 16,-3-3-319-16,3 3-64 0,-6-3-13 0,3 3-3 15,-3-1-51-15,0 4-10 0,0-4-3 0,-3 4 0 16,-3-1-51-16,0 3-13 0,3 0 0 0,-3 3 0 16,3-1 23-16,-3 4 1 0,-6 2 1 0,1 2 0 15,-1 1-25-15,3-1 8 0,0 1-8 0,3 2 0 16,0 0 0-16,6 3 0 0,0 0 0 0,3 0 0 15,3-3-8-15,6 1 8 0,3-1-10 0,9-3 10 16,0 1-59-16,3-3-5 16,0-3-2-16,5 3 0 0,1 3 39 0,3-3 8 0,0 0 2 0,-4-1 0 15,1 4-38-15,-3 0-7 0,-3-1-2 16,0 1 0-16,-3-3 76 0,-4 2 16 0,1-2 2 0,-3-2 1 0,-3 2 1 16,-3-1 1-16,0 1 0 0,-6-8 0 0,0 0-33 0,0 6 0 15,-3 2 0-15,-6-3 0 0,-3 0 32 16,-3 0-1-16,-2-2 0 0,-4 0 0 15,0 2-50-15,-3-2-9 0,-6 2-3 0,1-2 0 0,5 2 31 0,-3 0 0 16,-6-2 0-16,6 2 0 0,4 0 19 0,-1 1 9 16,6-1 3-16,3 0 0 0,6 1-31 0,0-1 0 15,0 3 0-15,6 0 0 0,3-8 0 0,9 5 0 16,3 0 0-16,6-2 0 0,0 0 0 0,3-3 0 16,5-3 0-16,4 0 0 15,0-5-28-15,3 3 0 0,-1-5 1 0,4-1 0 0,-3-2 27 0,0 0 0 0,-1-3 0 0,4-3 0 16,0 1 0-16,0-4 0 0,-4-4 0 0,4-3 0 15,-6-3 0-15,0 3 0 0,-4-5 0 0,1 2 0 16,-6 0 18-16,0 6 9 0,-6-1 1 0,0 1 1 16,-7 5 1-16,1-3 0 0,-3 3 0 0,0 2 0 15,-3 1 10-15,-3-1 3 0,-3 1 0 0,0 4 0 16,0-2-2-16,0 3 0 0,0 0 0 0,-3 2 0 16,1-2-41-16,2 3-16 0,0-1 1 0,3 3 0 15,-3 3 15-15,0-3 0 0,3 8 0 0,0 0 0 16,0 0 0-16,0 0 0 0,0 0 0 0,0 0 0 15,6 8 0-15,0-3 0 0,-4 6 0 0,1 2 0 16,0 3 20-16,-3 2 8 0,3 3 0 0,-3 1 1 0,-3 4-29 16,3 1 8-16,0 2-8 0,-3 5 0 15,-2-5-21-15,2 6-7 0,-3-4-2 0,3 4 0 16,0-4 52-16,0-1 10 0,0-1 3 0,3 0 0 0,0-5-35 0,3-3 0 16,3-3 0-16,0 1 0 0,0-6-20 15,2-5 0-15,1 0-1 0,3-6 0 16,-3 1-11-16,3-3-1 0,0-5-1 0,3 0 0 15,0-6-44-15,0-2-9 0,0 0-1 0,-1-9-756 16,-2-1-150-16</inkml:trace>
  <inkml:trace contextRef="#ctx0" brushRef="#br0" timeOffset="14440.37">21784 3519 1324 0,'-6'0'118'0,"3"3"-94"0,0 2-24 0,0 0 0 16,9 0 266-16,-3 1 49 0,6-1 9 0,0 3 3 15,9 0-265-15,0 0-53 0,3-3-9 0,3 0 0 32,2 3-132-32,4 3-23 0,-3-8-4 0,9 2-1 0</inkml:trace>
  <inkml:trace contextRef="#ctx0" brushRef="#br0" timeOffset="15295.21">22299 3649 2419 0,'0'0'53'0,"0"0"11"0,0 0 3 0,0 0 1 0,-3-6-55 0,0 1-13 0,-6-3 0 0,6 0 0 15,-6 0 98-15,4 3 17 0,-7-3 3 0,3 8 1 16,0-8-37-16,-3 8-7 0,0-5-2 0,-3 5 0 0,0 0-58 0,0 2-15 16,0 1 0-16,1 5 0 0,-1-3 21 0,3 3 2 15,0 3 0-15,0 2 0 0,0 0-37 0,3 6-7 16,-3-1-2-16,6 6 0 0,-3-3 23 0,6 0 0 16,-3 6 0-16,6-6 0 0,-3 3 0 0,6-6-11 15,-3 1 11-15,6-3-8 16,-3-3-25-16,3-2-5 0,3-6-1 0,3 0 0 0,-3 0 23 0,6-5 5 15,3-5 1-15,0 0 0 0,-3-3 10 0,-4 0 0 16,1-5 0-16,3-3 0 0,-3 0-13 0,3-2 2 16,0-1 1-16,0-7 0 0,0 2 10 0,3 3 0 15,-7-3 0-15,1 0 0 0,-3 0 0 0,0 3 0 16,-6 2 0-16,0 6 0 0,0 0 0 0,0 2 0 16,-3 3 0-16,0 3 0 0,0 5 49 0,0 0 12 0,0 0 3 0,0 0 0 15,-3 3-64-15,3-3 0 16,-3 8 0-16,3 5-10 0,-3 0 10 0,0 0 9 0,0 3-1 15,3 3-8-15,3-3 0 0,-3 5 0 0,0 0-15 0,6 0 5 16,0-2 10-16,0-1 0 0,3 1-9 0,0-3 9 16,0-3-14-16,3-3 2 0,0-2 0 0,0-2 0 15,2-4 12-15,1-2-9 0,3-2 9 0,0-6-8 16,0 0-23-16,0-5-4 16,3 2-1-16,2-10 0 0,1 5 80 0,0-3 16 0,-3-4 4 0,0-4 0 15,0-2-64-15,2 0-26 0,-2-3 2 0,3-5 0 16,-3 3 24-16,0-3 0 0,0 0 9 0,-4 0-9 15,-2 5 21-15,-3 3-2 0,0 5-1 0,0 3 0 16,-9 2-18-16,6 1 0 0,-6 7 0 0,3 1 0 16,-6 4 43-16,0 6 5 0,0 0 0 0,0 0 1 15,3-5-28-15,-3 5-5 0,0 0-2 0,-3 8 0 0,0 3-14 16,0-1 0-16,-9 6 0 0,9 3 0 0,-3 4 0 0,3 4 0 16,-6-1 0-16,0 3 0 0,0 3 0 0,-3 3 0 15,9 2 0-15,-3 0 0 0,-5-3 0 0,8 0 0 16,0 1 0-16,3-1 0 0,0-2 0 0,0-3 0 15,6-5 0-15,-1 0 0 0,1-3 0 0,3-3 0 16,0-4 0-16,0-4 0 0,3 1 0 0,0-3 0 16,-3-3 0-16,9-2 0 0,-6-3 0 0,9 0 0 15,-10-6 0-15,7 1 0 0,0-3 0 0,0-2 0 16,-3-1 0-16,3-5 0 0,0-2 0 0,-3-1 0 16,-1-5 0-16,-2 0 0 0,0-2 0 0,-3 2 0 15,0-5 0-15,-3 5-10 0,0 0-2 0,-6 3 0 16,3 0 0-16,-3 5 0 0,0 3 12 0,0 2-10 15,0 3 10-15,0 3-10 0,0 5 26 0,-6 0 4 0,-9 3 2 16,6 2 0-16,0 6-31 0,-3-1-7 0,3 3 0 16,-2 6-1-16,-1-3 17 0,3 2 0 0,0 4 11 0,0 1-11 15,-3 1 16-15,12 0-4 0,-6 0-1 0,3 0 0 16,0-1-11-16,3-1 0 0,0-1 0 0,3 0 0 16,0-5 0-16,3 0-16 0,3-3 4 0,3-3 1 15,6-2 11-15,-6-2 0 0,8-6 0 0,-5 0-8 16,0-6-10-16,6 1-2 0,3-5 0 0,3-1 0 15,-4-5-81-15,1-2-17 0,0-4-3 0,6-4-1189 16</inkml:trace>
  <inkml:trace contextRef="#ctx0" brushRef="#br0" timeOffset="15427.76">22648 3236 2880 0,'-42'-8'64'0,"30"8"12"0,3 0 4 0,9 0 0 0,0 0-64 0,6-3-16 15,9 3 0-15,0-2 0 16,0 2-202-16,5-8-43 0,34 2-9 0,0-4-2 0</inkml:trace>
  <inkml:trace contextRef="#ctx0" brushRef="#br0" timeOffset="16783.41">3163 4461 1839 0,'0'0'40'0,"0"0"9"0,12 3 2 0,-6-1 1 0,6-2-42 0,6 0-10 16,-1-2 0-16,4-1 0 0,3 3 90 0,6-3 16 15,6-2 3-15,2 0 1 0,4-1-26 0,3-2-4 16,8 3-2-16,7 0 0 0,-7 2-19 0,4-2-4 0,-4 0-1 16,7 2 0-16,-3 0-42 0,-1 1-12 15,1-1 0-15,-1 3 8 0,-5-5-8 0,-1 2 0 0,-2 0 0 16,0 1 0-1,-4-1-27-15,-5 1-6 0,-6-1-2 0,-1 0-1138 0</inkml:trace>
  <inkml:trace contextRef="#ctx0" brushRef="#br0" timeOffset="17701.36">4672 3469 345 0,'0'0'31'0,"0"0"-31"0,0 0 0 0,3 5 0 16,-3-5 180-16,3 8 31 0,0 3 5 0,-3 2 2 16,3 0-80-16,-3 0-16 0,3 6-3 0,0 2-1 15,-3 3-37-15,0 0-7 0,3 2-2 0,0 0 0 16,0 4-12-16,0-1-4 0,0 0 0 0,0 0 0 15,-3-3-32-15,0 3-6 0,3-5-2 0,-3 0 0 16,0 2-16-16,0-2 0 0,-3 0 0 0,3-3 0 16,-3 0-50-16,0 1-10 0,0-1-3 15</inkml:trace>
  <inkml:trace contextRef="#ctx0" brushRef="#br0" timeOffset="19314.57">7419 3358 1382 0,'9'-6'61'0,"-9"6"13"0,6-2-59 0,3-4-15 0,0 1 0 0,3 0 0 16,0-1 48-16,3 1 8 0,3-3 0 16,0 3 1-16,2 2 24 0,-2-2 5 0,6 2 1 15,0 3 0-15,6 0-15 0,-1 0-4 0,1 3 0 16,6 2 0-16,0-2-24 0,2 0-6 0,1-1-1 0,6 4 0 15,2-6-20-15,4 0-4 16,5 2-1-16,10 1 0 0,-4-6-4 0,7 1-8 0,2-4 11 0,7-2-11 16,-1 3 12-16,-2-3-12 0,2 0 12 0,6 3-12 15,-2 0 8-15,-1-1-8 0,-3 1 0 0,7 2 0 16,-7 1 0-16,1 2 0 0,-10 2 0 0,3 1 0 16,-2-3 8-16,-4 0-8 0,-5 0 0 0,5 0 0 15,-11 3 0-15,0-3 0 0,-1 2 8 0,4-2-8 16,-7 0 0-16,-2 0 0 0,0 3 0 0,-1-3 0 0,-5 3 8 0,-3-3-8 15,-4 0 0-15,1 2 0 0,0-2 8 0,-7 0-8 16,1 0 0-16,-6 0 0 0,3 0 0 0,-6 0 0 16,0-2 8-16,2 4-8 0,-2-2 0 0,0 3 8 15,-3-3-8-15,0 2 0 0,-3 1 20 0,2-3-2 16,-5 0-1-16,3 3 0 0,-3 2-17 0,-3-5-12 16,0 0 1-16,-3 0 1 0,-6 0 24 15,9 3 5-15,-9-3 1 0,6 5 0 0,-6-5 4 0,6 5 2 16,-6-5 0-16,6 3 0 0,3 2-7 0,-6 1-2 15,-3-6 0-15,9 0 0 0,-3 2-1 0,-1 1-1 16,1 5 0-16,0-6 0 0,3 1-4 0,-3 2-1 16,-3 1 0-16,3 4 0 0,-3 1 2 0,3-1 0 15,-3 1 0-15,0 5 0 0,0 0 1 0,-3-3 1 16,6 5 0-16,-6-2 0 0,3 6 1 0,-3 1 0 16,-3 1 0-16,3 3 0 0,3-1-7 0,-3 6 0 15,0 0-8-15,0 2 12 0,0 0-12 0,0 3 0 16,0 0 0-16,0 0 0 0,3 1 0 0,-3-1 0 0,3 0 0 0,-3 0 0 15,0-6 0-15,0-2 0 0,3 3 0 0,-3-3 0 16,3-2 0-16,-3-3 8 0,3-3-8 0,-3 0 0 16,3-3 8-16,-3-2 0 0,0-2-8 0,3-4 12 15,0 1 2-15,-3-3 0 0,3 0 0 0,-3-3 0 16,0-5-5-16,0 0-1 0,0 0 0 0,0 0 0 16,0 0 1-16,0 0 0 0,-6 0 0 0,-3 0 0 15,0 3-9-15,-3-3 12 0,-3 0-12 0,-3 0 12 16,-5 0-12-16,-4 0 0 0,-6 0 9 0,-6 2-9 15,-2-2 0-15,-4 3 0 0,-3 2 0 0,-5-2 0 16,2 2-24-16,-8 0 0 0,-13 1 0 0,-2-1 0 16,-1 0-24-16,-2 1-4 0,0 1 0 0,-7-1-1 15,-2 2 1-15,-6-3 1 0,-1 3 0 0,-5-3 0 16,0 3 34-16,-3-3 6 0,0 3 2 0,-4 0 0 0,-2 0 23 0,3 0 5 16,0 3 1-16,6-1 0 0,-4 1 8 0,1 2 1 15,0 0 1-15,6 3 0 0,5 0-4 0,7 0-1 16,-3 3 0-16,8-4 0 0,10-1-10 0,8-1-3 15,4 3 0-15,8-6 0 0,4-2-24 0,11 0-6 16,0-5-1-16,9 0 0 16,6-9-169-16,4 1-33 0,5 0-7 0</inkml:trace>
  <inkml:trace contextRef="#ctx0" brushRef="#br0" timeOffset="19648.14">7434 3283 1382 0,'0'0'123'0,"0"0"-99"0,-6 11-24 0,3-3 0 0,0 5 96 16,0 0 13-16,0 3 3 0,0 6 1 0,1 1-15 0,-1 6-3 15,3 3-1-15,0 5 0 0,3 3-16 0,-3 8-3 16,5 4-1-16,-2 1 0 0,3 6-29 0,-3-4-5 16,3 3-2-16,0-5 0 0,0 3-18 0,0-3-3 15,0 0-1-15,0 0 0 0,3-6-27 0,0-2-5 16,-3-5-2-16,0-3-1114 15</inkml:trace>
  <inkml:trace contextRef="#ctx0" brushRef="#br0" timeOffset="21499.7">17314 2302 979 0,'0'0'43'0,"0"0"9"0,0 0-41 0,0 0-11 0,0 0 0 0,0 0 0 16,0 0 244-16,0 0 48 0,-3 3 8 0,0 7 3 16,3-5-175-16,-3 3-36 0,0-2-6 0,0 2-2 15,0 5 10-15,3-5 2 0,3 2 0 0,-3 6 0 16,-3 3-68-16,6-1-12 0,0 1-4 0,0 2 0 0,-3-3-12 0,3 4-13 16,0-1 2-16,3 3-801 15,-4-6-161-15</inkml:trace>
  <inkml:trace contextRef="#ctx0" brushRef="#br0" timeOffset="21667.44">17227 3196 2055 0,'0'0'45'0,"0"0"10"0,0 0 1 0,0 13 2 0,-3-7-46 0,3 2-12 16,0-8 0-16,0 13 0 0,0-8 44 0,0 3 8 15,9 0 0-15,-3 0 1 16,-3 0-136-16,3-3-27 0,3 0-6 0</inkml:trace>
  <inkml:trace contextRef="#ctx0" brushRef="#br0" timeOffset="21815.43">17263 3516 1209 0,'-3'11'108'0,"0"-6"-87"0,3 3-21 0,3 5 0 16,3-2 156-16,-6 2 28 0,0 0 4 0,3 1 2 15,6-1-66-15,-6 0-12 0,-3 0-4 0,6 1 0 16,0-7-34-16,0 4-7 0,3-6-2 0,-3 3-1145 16</inkml:trace>
  <inkml:trace contextRef="#ctx0" brushRef="#br0" timeOffset="25208.72">17453 8356 403 0,'0'0'17'0,"6"0"5"0,3-3-22 0,3 0 0 0,3 1 0 0,3-1 0 15,0-2 133-15,6-1 23 0,8-2 4 0,4 3 0 16,3 0-44-16,2 0-10 0,4-1-2 0,3 1 0 16,-1 0-62-16,7-1-13 0,3 4-2 0,2-1-1 15,4 0-26-15,-4 1-16 0</inkml:trace>
  <inkml:trace contextRef="#ctx0" brushRef="#br0" timeOffset="40950.61">5919 8639 907 0,'6'-14'40'0,"-6"14"8"0,9-2-38 0,-3-4-10 0,6 4 0 15,0-1 0-15,3 1 48 0,3 2 8 0,0-3 2 0,2 3 0 16,-2-3 2-16,9 3 1 0,0-2 0 0,6 2 0 15,2 0-13-15,4 2-4 0,6 4 0 0,2-4 0 16,-2 1-24-16,5-1-4 0,1 1-2 0,3-6 0 16,5 1-3-16,7 2-1 0,2-3 0 0,1 1-706 15</inkml:trace>
  <inkml:trace contextRef="#ctx0" brushRef="#br0" timeOffset="42155.2">20376 4964 1209 0,'0'-6'108'0,"6"-2"-87"16,0 3-21-16,0-3 0 0,-9 0 162 0,3 3 28 16,3-3 6-16,-3 3 0 0,-3 2-58 0,-3-2-12 15,0-1-2-15,0 6-1 0,0-2-53 0,-5 2-10 0,-1 0-3 0,0 0 0 16,-3 2-21-16,0 1-5 0,-3 0-1 0,0 13 0 15,-3 7-12-15,1-1-2 0,-1-12-1 0,0 3 0 16,-3 11 5-16,0 3 2 0,1 4 0 0,-4 6 0 16,3 1-7-16,0-1-2 0,3 2 0 0,0 4 0 15,4-4-5-15,2-2 0 0,9-2-8 16,3 4 12-16,0-2-12 0,9-5-10 0,3-3 2 0,6-2 0 16,2-3-8-16,1-3 0 0,6-3-1 15,3-5 0 1,0-5-18-16,-1-2-3 0,7-6-1 0,3-3 0 0,0-5-119 15,2 0-24-15,4-2-5 0,-3-6-1 0</inkml:trace>
  <inkml:trace contextRef="#ctx0" brushRef="#br0" timeOffset="42431.55">20632 5323 403 0,'0'0'36'0,"0"0"-36"15,0 0 0-15,0 0 0 0,0 0 404 0,0 0 73 16,0 0 15-16,0 0 4 0,-3 3-297 0,-3 0-59 15,6-3-12-15,-2 8-3 0,-1 0-46 0,-3 2-10 16,3 3-1-16,0 3-1 0,-3 3-35 0,3-1-8 16,-3 6 0-16,3-3-1 0,-3 3 14 0,6 0 3 15,-3 2 1-15,-3 17 0 0,0 15-41 0,0-21 0 16,9-29-13-16,0 0 3 0,0 5 10 0,0-2 12 16,3 2-2-16,-3-3-1 0,3 4-9 0,3-4 0 15,0 1 0-15,0-3 0 0,-1 0 0 0,7-6 0 16,-3 1 0-16,3-3 0 0,0-3-14 0,3 1-2 15,3-6 0-15,-3-3 0 16,-1 1-199-16,4-4-40 0,15-20-8 0,-15 10-827 0</inkml:trace>
  <inkml:trace contextRef="#ctx0" brushRef="#br0" timeOffset="42800.52">20457 5604 2419 0,'0'0'53'0,"0"0"11"0,0 0 3 0,0 0 1 0,0 0-55 0,0 0-13 16,0 0 0-16,3 0 0 0,3 0 76 0,0-3 12 15,3 3 2-15,0-2 1 0,2-1-40 0,1 0-8 16,0 1-2-16,3-1 0 0,-3 0-27 0,6 1-6 0,0-4 0 0,3 1-8 31,-4-3-53-31,4 0-18 0,3 0-3 0,-3-2-1149 0</inkml:trace>
  <inkml:trace contextRef="#ctx0" brushRef="#br0" timeOffset="43175.24">21484 5128 2419 0,'0'0'107'0,"0"-6"22"0,-3 1-103 0,3 0-26 16,-3-1 0-16,0-1 0 0,0 1 56 0,0 4 7 16,3 2 1-16,-3-6 0 0,0 1 51 0,-3 2 10 15,3-2 3-15,-3 5 0 0,0-3-120 0,0 3-23 16,-3 0-5-16,0 3 0 0,3 0 20 0,-6 2 15 15,-3 0-3-15,1 6 0 0,2-1-12 0,-3 4 0 16,0 2 0-16,0 5 0 0,0 0 12 0,-3 3-4 16,3 0-8-16,4 2 12 0,-4-2-12 0,6 2 0 15,0 1 0-15,3-1 0 0,3-5 0 0,0 3 0 16,6-3 0-16,3 0 0 0,3-2 0 0,0-3 0 16,6-6 0-16,-4 1 0 0,4 0 0 0,-3-3 0 15,6-3 0-15,3 0 0 0,0-5 0 0,3 0 0 16,-1-2-11-16,4-4 11 15,-3 1-53-15,3-6-3 0,0-2-1 0,2 0 0 16,1-3-115-16,-3-3-24 0,3 1-4 0,-4-3 0 0</inkml:trace>
  <inkml:trace contextRef="#ctx0" brushRef="#br0" timeOffset="43331.01">21195 5313 2646 0,'0'0'58'0,"0"0"12"0,0 0 2 0,6 2 3 0,0-2-60 0,6 3-15 0,6 0 0 0,2-3 0 16,4 0 36-16,3-6 4 0,3 4 0 0,6-3 1 16,-1-1-62-16,4-2-13 0,0 3-2 0,-1-6-770 15,1 4-154-15</inkml:trace>
  <inkml:trace contextRef="#ctx0" brushRef="#br0" timeOffset="43583.06">21990 4810 2649 0,'0'0'58'0,"0"0"12"0,0 0 2 0,0 0 4 0,0 0-61 0,0 0-15 16,0 0 0-16,0 0 0 0,0 0 83 0,0 0 13 16,3 11 4-16,0 2 0 0,-3 3-58 0,0 5-11 15,-3 3-3-15,0 8 0 0,-3 2 29 0,3 0 6 16,-3 6 1-16,0 2 0 0,0-2-52 0,-3 0-12 0,3-3 0 15,0 0 0-15,0-3 0 0,0 1 0 0,0-6 0 0,0 2 0 32,3-4-48-32,3-3-13 0,0 0-3 0,3-6 0 15,0-7-153-15,0-1-31 0,12 1-7 0,-3-14-1 0</inkml:trace>
  <inkml:trace contextRef="#ctx0" brushRef="#br0" timeOffset="43821.15">22302 4736 1440 0,'0'0'128'0,"0"0"-103"0,-3 5-25 0,0 1 0 15,3 2 274-15,-3 0 50 0,-3 5 9 0,3 0 3 16,0 5-218-16,-6 6-43 0,9 0-9 0,-2 8-2 0,2 2 0 0,0 1 0 16,-6 4 0-16,3 1 0 0,-6 2-51 0,3-2-13 15,0 0 0-15,0-1 0 0,3-4 8 0,0-1 0 16,3-2-8-16,0 0 12 0,-3-8-12 0,0-1-8 15,3 1 8-15,0-5-13 0,0-6 13 0,-6-3 0 16,-6-2 0-16,6 0 0 16,6-8-156-16,0 0-29 0,3-8-6 0,3-2-1 0</inkml:trace>
  <inkml:trace contextRef="#ctx0" brushRef="#br0" timeOffset="44217.07">22270 4829 2649 0,'0'-11'58'0,"0"8"12"0,-3-2 2 0,3 0 4 0,3 0-61 0,-1-1-15 0,7 1 0 0,-6 0 0 16,3-1 54-16,3 1 8 0,3-3 2 0,0 6 0 15,3-1 0-15,0-2 0 0,3 5 0 0,0-3 0 16,-1 3-52-16,-2 0-12 0,0 3 0 0,3-1 0 16,-3 4 0-16,0-1 0 0,-3 3 0 0,3 2 0 15,0-2 0-15,-7 5 0 0,1 1 0 0,-6-1 0 16,-3 0 0-16,0 3 0 0,-3-3 0 0,-3 3 0 15,0 0 0-15,-2 0 0 0,-1-3 0 0,0 3 0 16,-3-5-48 0,-6-1-13-16,9 3-3 0,-6 1 0 0,0-1 52 0,-3-5 12 0,0 2 0 0,1-2 0 15,-1 0-13-15,6 0 0 0,0 0 0 0,-6-3 0 16,12 1 21-16,0-4 4 0,0 1 0 0,6-3 1 16,0 0-13-16,0 0-18 0,6 8 4 0,3-3 1 15,-6-2 31-15,12 2 6 0,0 3 2 0,0-3 0 16,0 1 20-16,0-1 4 0,2 3 1 0,1-3 0 0,0 1-41 15,0 1-10-15,0 1 0 0,0 3 0 0,3-3 0 0,-1 0 0 16,-2 0 0-16,3 0 0 0,0 0 0 0,-3 0 0 16,-6-3 0-16,3 3 0 0,-1 2 0 0,4-2 0 15,0-2 0-15,-3-1 0 16,-3-2-100-16,6-1-23 0,-3-2-4 0</inkml:trace>
  <inkml:trace contextRef="#ctx0" brushRef="#br0" timeOffset="44947.64">23026 4477 1958 0,'0'0'43'0,"0"0"9"0,0 0 1 0,0 0 3 0,0 0-45 16,0 0-11-16,-3-3 0 0,3-2 0 0,-3 0 104 0,0-1 20 15,-3 1 3-15,-3 0 1 0,9-3-52 0,-3 2-9 16,-6 1-3-16,0 0 0 0,3 0 0 0,0-1 0 15,0 1 0-15,-6 0 0 0,3-1-51 0,-3 4-13 16,3-1 0-16,-5 3 0 0,-1 0 0 0,-3 5 0 16,0 1 0-16,-3 4 0 0,0 1 0 0,0 5 0 0,-2 0 0 0,2 2 0 15,6 3 0-15,0 3 0 0,3-5 0 0,3 4 0 16,6-1 0-16,6-1 0 0,0 0 0 0,3-3 0 16,3-4 0-16,3-4 0 15,6 1 0-15,0-6 0 0,-3 0 0 0,5-5 0 0,4-2-9 16,-3-6 9-16,-3-3 0 0,0-2 0 0,0 0 0 0,-1-6 10 15,-2 1-10-15,3-6 0 0,-3 0 0 0,3-2 0 16,-3-1 0-16,0-2 0 0,0-5 0 0,2-6 0 16,1 0 0-16,-3-5 0 0,-9 0 0 15,3 0 0-15,0 3 53 0,-6 5 9 0,3 3 2 0,-3 5 0 16,-3 7-53-16,0 4-11 0,-3 7 0 0,-3 3 0 16,6 6 17-16,0 2 7 0,0 0 0 0,-9 13 1 15,-6 5-13-15,0 6-4 0,3 3 0 0,3 4 0 16,3 6 20-16,1-2 4 0,-1 2 1 0,6 3 0 15,6-6-33-15,-6 3 0 0,11 0 0 0,-2 3 0 0,3-3-13 16,3 0-10-16,3-5-1 0,6 2-1 16,9-2-51-16,-4-6-11 0,1 1-1 0,3-6-1268 15</inkml:trace>
  <inkml:trace contextRef="#ctx0" brushRef="#br0" timeOffset="47034.06">23615 5009 2365 0,'0'0'52'0,"0"0"10"0,0 0 2 0,0 0 4 0,0 0-55 0,0 0-13 0,0 0 0 0,0 0 0 15,0 0 66-15,0 0 10 0,-6 5 3 0,0 3 0 16,3 0-12-16,-3 2-3 0,0 4 0 0,-3-1 0 15,0 0-28-15,-3 0-5 0,0 3-2 0,1 3 0 16,-4-3 5-16,3-1 1 0,3 4 0 0,-3-6 0 16,3 0-35-16,3 1 0 0,0-4 0 0,-3-2 0 15,9 0-12-15,0-8-8 0,0 0-3 0,0 0 0 16,0 0 37-16,0 0 7 0,0-3 2 0,12 1 0 16,-3-6-62-16,0 0-12 0,3-5-2 0,6-1-1 0,-6 1 35 15,11 0 7-15,-5 0 2 0,0 0 0 16,3 2-43-16,-3 3-9 0,0 3-2 0,-3-3 0 0,2 8 55 0,-5 0 9 15,0 2 0-15,3 4 8 0,-6 2-8 0,-3 2 0 16,3 1 0-16,3 2 0 0,-3 0 0 0,0 3 9 16,-6 0-9-16,0 0 10 0,0 0-10 0,0 0 12 15,-6 2-12-15,0-2 12 0,0 0-22 0,-3-3-4 0,0 3-1 16,-3-3 0-16,-3-2 56 0,0-1 11 0,0 4 3 0,-6-4 0 16,0-2-37-16,-2-3-7 0,-1 3-2 15,0-2 0-15,0-4-9 0,0 1 0 0,-3-6 0 0,1 1 0 31,8-4-114-31,0-2-25 0,-6 1-5 0,9-7-991 0</inkml:trace>
  <inkml:trace contextRef="#ctx0" brushRef="#br0" timeOffset="47183">23588 4982 1728 0,'15'0'153'0,"-9"-3"-122"0,0 3-31 0,3 0 0 15,3 0 146-15,0 0 23 0,-3 0 5 0,3 0 1 16,-1-2-75-16,-2 2-16 0,3 2-2 0,6 1-1 15,-6 0-13-15,6-1-4 0,-6-2 0 0,9 3 0 16,-1 0-51-16,4-1-13 0,0-2 0 0,3 3-851 16,0 0-173-16</inkml:trace>
  <inkml:trace contextRef="#ctx0" brushRef="#br0" timeOffset="47401.08">24094 4979 2779 0,'0'0'61'0,"0"0"13"0,0 0 2 0,0 0 2 0,6-2-62 0,-6 2-16 16,0 0 0-16,0 0 0 0,0 0 76 0,6 5 13 15,0 6 3-15,-3 2 0 0,-3-2-44 0,0 4-9 0,6 1-2 16,-6 5 0-16,-6 1-8 0,-3-1-1 16,9 0-1-16,-3 3 0 0,-3-3-35 0,-6 0-8 0,6-2 0 15,3-1-1 1,3 1-75-16,0-1-14 0,-3-5-3 0,3 1-797 0,3-4-159 0</inkml:trace>
  <inkml:trace contextRef="#ctx0" brushRef="#br0" timeOffset="47734.03">24234 5024 1267 0,'-9'-2'112'0,"9"2"-89"0,0 0-23 0,0 0 0 15,0 0 312-15,9 0 57 0,0 0 12 0,0 0 3 0,6 0-256 16,-3 0-52-16,6 0-9 0,-1 2-3 0,-2 1-18 16,9 2-4-16,-3 1-1 0,3-1 0 0,-3 6-14 0,-1-4-3 15,1 1-1-15,-3 3 0 0,-6 2-23 0,0 0 0 16,-3 1 0-16,0-1 0 0,-9-2 0 0,0 2-20 16,0 3 4-16,-3-1 1 0,-9 1 24 0,-3 0 5 15,0-3 1-15,-6 3 0 0,-2 0-15 0,2-3-13 16,-3 1 2-16,3-1 1 0,3 0 10 0,0-2 0 15,6-3 0-15,3 2 0 0,6 1 0 0,3-3 0 16,3 0 0-16,3-3 0 0,6-2 16 0,6-1 3 16,6-2 0-16,9 0 0 0,-3 0 0 0,-1-2 0 15,10-4 0-15,0 4 0 0,-7-6-19 0,4 2 0 16,-3 1-11-16,0 0 11 16,-4-3-230-16,1 3-39 0</inkml:trace>
  <inkml:trace contextRef="#ctx0" brushRef="#br0" timeOffset="48903.78">20737 6771 1792 0,'0'0'40'0,"3"-6"8"0,-3-2 1 0,3 3 1 0,0 0-40 0,-3 0-10 0,0-1 0 0,0 1 0 0,0-3 112 0,-3 3 20 16,0-1 4-16,-3 4 0 0,-3-3-44 0,3 2-10 16,-6 3-2-16,0 0 0 0,-3 3-25 15,3-1-6-15,-3 1-1 0,0 5 0 16,-2-3-19-16,-1 3-4 0,0 0-1 0,-3 5 0 0,0 3 3 0,3-3 0 15,0 3 0-15,-2 5 0 0,2 3-9 0,0 0-2 16,3 5 0-16,-3 0 0 0,9 0-5 0,0-2-2 16,0 2 0-16,6 0 0 0,0-3-9 0,6-2 0 15,6 3 0-15,-3-6 0 0,3 0 0 0,3-5 0 16,3 0 0-16,6-3 0 0,0-8-10 0,5 1 10 16,1-4-13-16,0-2 5 0,3-2 8 0,-3-4-8 15,2 1 8-15,1-3-8 16,0 0-79-16,-3 3-15 0,-1-6-3 0,-2 1-712 15,-6 2-143-15</inkml:trace>
  <inkml:trace contextRef="#ctx0" brushRef="#br0" timeOffset="49713.64">20594 6665 1555 0,'0'0'68'0,"0"0"16"0,0 0-68 0,0 0-16 0,-3-3 0 0,3 3 0 16,-3-2 172-16,-3 2 30 0,0 0 6 0,0 5 2 15,-3 3-84-15,0 2-17 0,-3 4-3 0,0 7-1 16,0 0-41-16,-3 5-9 0,1 4-2 0,-1 1 0 0,0 1-53 0,0 2-10 16,6 1-2-16,0-1-1 15,-3 1 13-15,3-6 0 0,9 0 0 0,0-3 0 16,3-5-9-16,6 1 1 0,3-7 0 0,3-4 0 15,0-3-8-15,3-5 0 0,5-3-1 0,-2-6 0 16,3-2-5-16,-3-2-1 0,3-3 0 0,-3-6 0 16,2 3 23-16,-5-2 0 0,3-3 0 0,-6-1 0 0,0-1 0 0,0-4 0 15,-3 1 11-15,0-1-11 0,-6 1 11 0,-4 5-11 16,4 2 12-16,-6 0-12 0,-3 4 9 0,-2 1-9 16,2 4 0-16,-6 5 9 0,-3 2 0 0,0 6 0 15,-3 2 0-15,0 5 0 0,-3 4 3 0,-3 4 0 16,1 3 0-16,-4 3 0 0,0 3 0 0,3-1 0 15,-3 0 0-15,6 4 0 0,1-1 16 0,5 0 3 16,0 0 1-16,3 0 0 0,6-3-32 0,3-2 0 0,3-3 0 0,6-2 0 31,3-3-73-31,2-8-21 0,1 0-4 0,6-6-1 16,0-4-128-16,0-4-25 0</inkml:trace>
  <inkml:trace contextRef="#ctx0" brushRef="#br0" timeOffset="50158.9">21290 6448 1152 0,'3'-13'102'0,"-3"7"-82"0,0-2-20 0,0 3 0 16,0 5 286-16,0 0 53 0,-3-2 10 0,3 2 3 15,0 0-282-15,0 0-56 0,0 5-14 0,-3 8 0 0,0 3 92 0,-6 2 15 16,3 6 3-16,-3 3 1 0,4-1-67 0,-1 3-14 15,-3 6-2-15,3-1-1 0,-3 0-9 0,0 3-2 16,3 1 0-16,-3-1 0 0,3 0-16 0,0-3 0 16,0-2 0-16,0 0 0 0,0-6 0 0,3 0 0 15,0-2 0-15,-3-5 0 0,3-3 0 0,0-6 0 16,0 1 0-16,3-3 0 0,0-8 0 0,0 0 0 16,0 0 0-16,3-6 0 0,3-4 0 0,3-1-9 15,0-2 1-15,3-5 0 16,3-1-19-16,3-2-3 0,0-3-1 0,-1 3 0 0,-5 2 31 0,6 1 15 15,-3 2-2-15,3 0 0 0,3 5-13 0,-3 1 0 16,0 2 0-16,-4 3 0 16,4-1-48-16,-3 4-13 0,0 2-3 0,0 2 0 0,0 4 81 0,-3-1 16 15,-3 6 3-15,3-1 1 0,-4 3-8 0,-2 1-1 16,-3 1-1-16,3 4 0 0,-3 0-27 0,0-1 0 0,-3 1 0 16,3-1 0-16,-3 3 8 0,3-2-8 0,-3-1 12 0,3 1-4 15,-3-3-8-15,3 0 0 0,0-1-12 0,3 1 12 16,-3-5-76-1,3-1-8-15,0-2-2 0,3 0-716 0,0-5-143 0</inkml:trace>
  <inkml:trace contextRef="#ctx0" brushRef="#br0" timeOffset="50443.18">21877 6855 2419 0,'0'0'53'0,"-3"-2"11"0,0 2 3 0,0 0 1 0,-3 0-55 0,3 2-13 16,-3-2 0-16,0 6 0 0,3-1 105 0,-3 3 19 15,3-3 3-15,3 6 1 0,-6-1-52 0,3 6-9 16,3-3-3-16,-3 3 0 0,3 3-41 0,-3-1-9 16,0 4-2-16,0 1 0 0,-3-1-12 15,3-1-16-15,-6 2 3 0,9 1 1 0,-6-3 36 0,3 1 8 16,0-1 2-16,3-3 0 0,0 1-25 0,0-3-9 16,0 0 0-16,0-3 9 0,6-3-9 0,-3 1 0 15,0-6 0-15,6 3 0 0,-3-2 0 0,0-1-11 16,0-5 3-16,3 0 0 0,-3 0-4 0,3-3-1 15,0 3 0-15,0-5 0 16,0-3-115-16,0 3-24 0,-1-3-4 0,1 0 0 16,-3-3-39-16,3 3-7 0,-6-5-2 0,0 2 0 0</inkml:trace>
  <inkml:trace contextRef="#ctx0" brushRef="#br0" timeOffset="50657.83">21624 7170 2120 0,'0'0'94'0,"0"0"19"0,0 0-90 0,0 0-23 0,6-2 0 0,2-4 0 16,4 4 63-16,3-4 8 0,0 4 1 0,6-6 1 15,0 0-17-15,6 0-4 0,-1-3-1 0,1 1 0 16,0-1-39-16,3 1-12 0,-6-1 0 0,-1 0 0 15,1 3-100-15,-3-2-28 0,-3 2-4 0</inkml:trace>
  <inkml:trace contextRef="#ctx0" brushRef="#br0" timeOffset="51203.9">22537 6697 2188 0,'0'0'48'0,"6"-6"11"0,-3 1 1 0,3 0 1 0,0-3-49 0,3 0-12 0,-3-3 0 0,-3 3 0 16,6-2 93-16,-3 2 16 0,0 0 3 0,3-3 1 15,-6 3-49-15,0 0-9 0,0 3-3 0,-3 5 0 0,0-3-20 0,-6 1-5 16,0-1-1-16,-3 3 0 0,-3 3-26 0,0 2 0 15,-3 0 8-15,0 6-8 0,1-3 39 0,-4 3 5 16,0 2 2-16,-3 3 0 0,0 0-34 0,-3 2-12 16,9 6 0-16,-5 2 9 0,2-2-9 15,0 3 12-15,3 2-12 0,0-3 12 0,6 3-3 0,0 0 0 16,6-2 0-16,3-3 0 0,0-1-9 0,6 1 0 16,0-5 0-16,3-1 0 0,3 1 0 0,3-6-12 15,0 0 2-15,0-5 1 0,0 0 9 0,-1-3 0 16,1 1 0-16,6-6 0 0,0 0 0 0,-3-6 0 15,6 1 0-15,-1 0 0 0,1-3-12 0,-3 0 0 16,0-3 0-16,0-2 0 16,0 3-127-16,-4-4-25 0,-5-2-6 0,-3 3-1008 0</inkml:trace>
  <inkml:trace contextRef="#ctx0" brushRef="#br0" timeOffset="51356.36">22243 6932 2419 0,'0'0'53'0,"3"0"11"0,3 0 3 0,3-3 1 0,2 3-55 0,1-2-13 0,6-1 0 0,0 1 0 16,3-6 93-16,3 5 16 0,0-2 3 0,2-1 1 15,1 1-78-15,3 0-16 0,3-1-3 0,2 1-1 16,-2 0-63-16,0-3-13 0,0 3-3 0,-1-3 0 16</inkml:trace>
  <inkml:trace contextRef="#ctx0" brushRef="#br0" timeOffset="51641.9">23064 6466 1843 0,'0'-10'164'0,"0"10"-132"16,0 0-32-16,0 0 0 0,0 0 185 0,0 0 31 15,0 0 5-15,0 0 2 0,0 0-127 0,0 0-24 16,3 8-6-16,0 2-1 0,-3 1-1 0,0 0 0 15,0 4 0-15,0 4 0 0,0-1-46 0,-3 6-10 16,0-3-8-16,-3 6 12 0,0-1-12 0,0 3 0 16,0 1-12-16,-2 1 12 0,-1 1 0 0,3-3 0 15,-3 0 0-15,0 3 0 0,3-6 0 0,0 1 0 16,0-3 0-16,0 0 0 0,3-6 0 0,0 1 0 16,-3-4 0-16,6-1 0 0,-3-6 0 0,3 0 0 15,0-3 0-15,0-5 0 16,0 0-201-16,0 0-33 0,6 0-6 0</inkml:trace>
  <inkml:trace contextRef="#ctx0" brushRef="#br0" timeOffset="51886.18">23344 6474 2541 0,'-9'3'112'0,"6"0"24"16,3-3-108-16,-6 5-28 0,6 0 0 0,-6 3 0 0,3 0 80 0,-3 3 12 15,0 2 1-15,6 3 1 0,0 2-24 0,-3 1-5 16,0 5-1-16,-3-1 0 16,3 4-51-16,-2-1-13 0,2 9 0 0,-3-3 0 0,3-6 0 15,0 3 0-15,0 0 0 0,0 0 0 0,-6 0 32 16,9-5 4-16,-6 0 1 0,3-3 0 16,-3-2-59-16,0-3-12 0,6-3-2 0,-9-3-1 15,9-2-73-15,0-2-14 0,0-6-4 0,0 0-716 16,0 0-144-16</inkml:trace>
  <inkml:trace contextRef="#ctx0" brushRef="#br0" timeOffset="52288.74">23285 6435 2491 0,'0'-11'110'0,"0"11"23"0,-3-5-106 0,3 0-27 0,-6-1 0 0,6 1 0 15,0 2 92-15,0 3 12 0,6-5 4 0,-3 0 0 16,8 5-44-16,-2-3-8 0,3 3-1 0,6 0-1 15,-3 0-35-15,6 3-7 16,-6-3-2-16,12 5 0 0,-7 0-10 0,4 3 0 0,3 0 0 0,-3 3 0 16,-3-1 0-16,2 4 0 0,-5-4 0 0,-3 3 0 15,-3 1 0-15,0-1 0 0,-3 0 0 0,-6-2 0 16,-3-1-13-16,-3 3 1 0,-6-2 1 0,0 0 0 16,-12-1-8-16,0 1-1 0,1-1-1 0,-1 4 0 15,-3-4-7-15,-3 1-2 16,3-1 0-16,-3 1 0 0,7 0 0 0,-4-1 0 0,3-2 0 0,6 0 0 15,0-3-3-15,0 1-1 0,9-1 0 0,0 0 0 0,3 0 34 16,3-5 0-16,-5 6 0 0,13-1 0 0,-5 0 44 0,3 3 16 16,-3 0 4-16,9 0 0 0,-3 0-52 15,0 3-12-15,3-3 0 0,3 2 0 0,0 1 54 0,-6-1 8 16,6-2 2-16,-1 0 0 0,-2 0-52 0,6 3-12 16,0-3 0-16,-3 0 0 0,6-3 0 0,-3 0 0 15,3 0 0-15,-4 1 0 0,4-4 0 0,0-2 0 16,-3 0 0-16,-3 0 0 15,6 0-151-15,-6-2-33 0,-1-1-6 0,1-2-616 16,0 0-123-16</inkml:trace>
  <inkml:trace contextRef="#ctx0" brushRef="#br0" timeOffset="52972.4">24166 6115 2156 0,'0'0'96'0,"0"0"19"0,0 0-92 0,0 0-23 16,0 0 0-16,0 0 0 0,6-6 88 0,-6 6 12 15,3-5 4-15,-3 5 0 0,0-5-6 0,0 5-1 16,-3-3 0-16,-3-2 0 0,-3 5-35 0,-3-3-7 15,-3 0-2-15,0 6 0 0,-9 0-33 0,-3-1-8 16,-2 1 0-16,-1 2-1 0,3 3-11 0,-3 0 0 16,1-3 0-16,-7 6 0 0,12-3 14 0,-3 3 1 15,-3 2 0-15,7 3 0 0,2-3-24 0,0 3-5 16,3 2-1-16,0 1 0 0,6-1 15 0,9-2 0 16,-3 0 0-16,6 0 0 0,6-3 0 0,3-2 0 15,-3-3 0-15,12 0 0 0,0-3 0 0,-3-2 0 16,9-6 0-16,-1-2 0 0,1-1 0 0,0-2 0 0,3-5 0 15,0 3 0-15,-1-6 0 0,-2 3 0 0,0-3 0 0,3-3 0 16,-3-2 0-16,-3-3 0 0,-7 3 0 0,1-5 0 16,0-4 0-16,-3 1 0 0,-3-5 0 0,3 0 0 15,-3-4 0-15,-6 4 0 0,9-3 0 0,-9 3 0 16,-3-1 48-16,3 6 13 0,0 3 3 0,-3 2 0 16,-6 3-64-16,3 2-12 0,3 1-2 0,-3 7-1 15,0 3 15-15,-3 0 0 0,3 3 12 0,3 5-12 16,0 0 14-16,-6 8-4 0,0 5-1 0,0 0 0 15,-3 8-9-15,9 3-12 0,-3 5 2 0,0 3 1 16,3 3 9-16,3 2 12 0,0 5-2 0,3 6-1 0,-3-1-9 0,6 1 0 16,3-1 0-16,-3 4 0 0,-3-4-16 0,6 4-6 15,2-4-1-15,7 1-953 16,-3-6-190-16</inkml:trace>
  <inkml:trace contextRef="#ctx0" brushRef="#br0" timeOffset="63067.56">21752 9673 806 0,'0'0'72'0,"0"0"-58"16,0 0-14-16,3-2 0 16,0-1-59-16,-3 3-14 0,0 0-3 0,0 0-1 0,6 0 99 0,-6 0 20 15,0 0 4-15,0 0 1 0,0 0 62 0,0 0 13 16,0 0 2-16,0 0 1 0,0 0-39 0,0 0-8 16,0 0-2-16,0 0 0 0,-9-3-4 0,9 3 0 0,0 0-1 15,-6 0 0-15,0 0-35 0,-3 3-8 0,0-3 0 16,3 3-1-16,-3-3-13 0,3 0-2 0,-3 2-1 15,0-2 0-15,0 3-11 0,3-1 0 0,-3-2 0 0,0 6 0 16,0-4 0-16,-2 1 8 0,2 0-8 0,-3-1 0 16,3 4 11-16,-3-4-3 0,3 1-8 0,-3 0 12 15,0 2 12-15,0-2 1 0,3 4 1 0,-3-1 0 16,3 2-1-16,-2 0 0 0,2 0 0 0,3-1 0 16,0 4-1-16,-3 0-1 0,3-1 0 0,3 1 0 15,0 2-13-15,3 3-2 0,-3 0-8 0,3-3 12 16,3 3 12-16,-3 0 3 0,3 2 0 0,0 3 0 0,0 6-7 15,0-1 0-15,0 1-1 0,0 2 0 0,-3 0-3 0,3 3 0 16,-3-3 0-16,0 5 0 0,-3 1 15 0,3-1 2 16,0 0 1-16,0 4 0 0,0-1-18 0,0 0-3 15,0 0-1-15,0 0 0 0,0 0-12 0,3 0 11 16,-3-3-11-16,0 6 10 0,6-3-10 0,-6 3 0 16,3-3 0-16,-3 2 0 0,3 4 8 0,-3-1-8 15,0-2 0-15,0 2 8 0,0 0 0 0,0-2-8 16,0 0 12-16,0-1-4 0,0 4 2 0,-3-4 0 15,3 6 0-15,0 0 0 0,-3-2 1 0,0-1 0 16,0 0 0-16,0 1 0 0,3-1-3 0,-3 3 0 16,0-3 0-16,0 1 0 0,0 2 2 0,-3 0 0 15,3 0 0-15,-3-3 0 0,3 3 4 0,-3-5 1 16,0 5 0-16,0-6 0 0,3 6-7 0,-3-5-8 16,0 2 11-16,-3 1-11 0,3 2 12 0,0 0-12 0,-3-3 12 0,4 3-12 15,-4 0 13-15,3 0-4 0,-3 0-1 0,0 2 0 16,3 1 0-16,0 0-8 0,-3-1 12 0,0 1-4 15,3 2 0-15,0-2-8 0,-3-1 12 0,3-2-4 16,0 3-8-16,0-3 0 0,0 3 0 0,0-1 0 16,6-2 0-16,-3 3 0 0,3-3 0 0,0 0 0 15,-3 0 10-15,0 0-10 0,0 0 12 0,3 2-12 16,-2 4 8-16,-1-4-8 0,0 1 0 0,3-3 0 16,-3 0 0-16,3 3 10 0,-3-6-10 0,3 3 8 15,3-3-8-15,0 1 0 0,-3-1 9 0,3-2-9 16,0-1 0-16,-1 1 9 0,7-6-9 0,-6 3 0 0,-3-2 8 15,0-3-8-15,3-1 0 0,-3 4 0 16,3-6 0-16,0 0 0 0,-3 0 0 0,-3-3 0 0,3-2 0 16,0 0 0-16,0-3 0 0,0-2 0 0,-3 2 9 15,3-3-9-15,-3-2 0 0,0 0 9 0,0-3-9 0,3-2 0 16,3 0 9-16,-3-1-9 0,3-2 0 0,0 0 9 16,0-3-9-16,0 1 0 0,6-4 8 0,-3 1-8 15,0 0 0-15,3-3 0 0,3 0 12 0,-3 0-12 16,0 0 12-16,3-3-12 0,3 0 12 0,0 1-12 15,2-4 12-15,1 4-12 0,3-4 8 0,0-2-8 16,0 3 0-16,3-5 0 0,-1 2-16 0,1-6-8 16,3 4 0-16,3-6-869 0,0-3-174 15</inkml:trace>
  <inkml:trace contextRef="#ctx0" brushRef="#br0" timeOffset="64388.25">22475 9663 1036 0,'0'0'92'0,"0"0"-73"16,0 0-19-16,0 0 0 0,0 0 80 0,0-6 12 15,9 1 2-15,-3 2 1 0,3 1-60 16,0-1-12-16,0-2-3 0,0-1 0 0,8 4 5 0,-5-3 1 16,6-1 0-16,-3 4 0 0,3-1-2 0,0-2-1 15,0 2 0-15,-1 0 0 0,-2 1 15 0,3 2 3 16,-3 0 1-16,0 0 0 0,0 0-7 0,-3 2-2 15,0 1 0-15,0 2 0 0,-6 1-18 0,8-1-4 16,-8 0-1-16,3 3 0 0,-3 3-10 0,0-3 12 16,0 2-12-16,-3 1 12 0,-3 2-12 0,6 0 0 15,-12 3 0-15,6 3 0 0,0 2 18 0,-3 5 2 16,-3-2 0-16,3 3 0 0,-3-4 11 0,0 6 2 0,0 1 1 16,3 1 0-16,-6 4-3 0,6-1-1 0,-2 1 0 15,2-4 0-15,0 6-3 0,0-2-1 0,0 2 0 16,0 0 0-16,0 0-2 0,3 0-1 0,-3 3 0 0,3-1 0 15,-3 1 3-15,-3 0 1 0,6-1 0 0,0 4 0 16,-3-4 2-16,0 4 1 0,0-1 0 0,3 3 0 16,-3 0-6-16,-6 5-2 0,9-5 0 0,-3 3 0 15,0-3-10-15,0 2-3 0,0 4 0 0,3-4 0 16,-6 1-9-16,6 0 0 0,-3 2 0 0,0-3 8 16,0 4-8-16,0-4 0 0,-3-2 0 0,3 0 0 15,-3 0 0-15,0 0 0 0,0 0 0 0,0-2 0 16,0 2 0-16,3 2 0 0,-2-2 8 0,2-2-8 15,-3 2 8-15,0-3-8 0,-3 3 12 0,9 2-4 16,-6-2-8-16,0 0 0 0,0 6 0 0,0-4 0 16,3 1 0-16,0 0 0 0,-3-1 0 0,0-2 0 0,-3 5 0 15,6-2 0-15,-3-3 0 0,-3 3 0 0,6-3 0 0,-6 0 0 16,0 0 0-16,-2-3 0 0,8 3 15 0,-6-3 1 16,3 1 0-16,0-1 0 0,0 0 9 0,3-2 3 15,-3 2 0-15,3 3 0 0,3-2-28 0,-3-4 0 16,3 1 0-16,0 0 0 0,3 2 0 0,-3-2 0 15,3 5 0-15,0 0 0 0,3 0 0 0,-3 2-12 16,0-4 0-16,0 2 1 0,0-6 11 0,3 4 0 16,-3-1 0-16,0-2 0 0,0 2 0 0,-3-2 0 15,3 2 0-15,-3-2 0 0,0-1 0 0,0-2 0 16,0 0 0-16,5 0 0 0,-5 0 0 0,0 1 0 16,0-4 0-16,3 3 8 0,0-3-8 0,0-2 8 0,-3 2-8 0,3 1 8 15,0-3-8-15,3-3 12 0,-3-3-4 0,3 1 0 16,-3-4 0-16,3-1 1 0,-3-4 0 0,0-2 0 15,-3 0 2-15,6 0 0 0,-3-6 0 0,0 1 0 16,-3-3-1-16,0 0 0 0,0-8 0 0,-3 5 0 16,3-5 1-16,-9 3 0 0,9-3 0 0,-9 0 0 15,-3-3-11-15,0-2 0 0,-5 0 0 0,2-1 0 16,-6 1-14-16,0-3-8 0,-6 0-2 0,-3 0 0 16,-8-2-68-1,2 2-13-15,-6-3-3 0,1-2-1 0,-10 2-100 16,3-2-20-16</inkml:trace>
  <inkml:trace contextRef="#ctx0" brushRef="#br0" timeOffset="65726.12">23689 9874 691 0,'0'0'30'0,"0"0"7"0,0 0-29 0,0 0-8 0,0 0 0 0,0 0 0 16,0 0 144-16,0 0 27 0,0-8 5 0,0 8 2 15,0 0-62-15,0 0-13 0,-3-5-3 0,3 5 0 16,0 0-22-16,-6-5-5 0,-3 2-1 0,-2-2 0 16,5 5-21-16,-9-3-5 0,6 1-1 0,-12 4 0 15,0 1-20-15,-9 5-4 0,1-3-1 0,-4 3 0 16,-6-3-20-16,6 1 9 0,-5 1-9 0,-4 1 0 16,-3 3 0-16,-5 0 0 0,-1-1 0 0,1 3 0 15,-1-2 0-15,0 0 0 0,4-1 0 0,-1-2 0 0,-2 0 9 16,-1 0 5-16,0-3 1 0,7 1 0 0,-4-1 17 15,6 0 4-15,4 3 1 0,2-5 0 0,3 2-11 0,1-2-2 16,11-1-1-16,0 4 0 0,3-4-14 0,0 1-9 16,3 0 12-16,3-3-12 0,3 2-11 0,3 1-9 15,0-3-1-15,6 0-1 16,0 0-100-16,0 0-20 0,0 0-4 0,6-5-773 0</inkml:trace>
  <inkml:trace contextRef="#ctx0" brushRef="#br0" timeOffset="65943.03">22576 9927 921 0,'0'0'82'0,"-6"-5"-66"0,0 2-16 0,-3 3 0 15,0 3 142-15,0 2 25 0,-2-2 5 0,2-1 0 16,-3 4-83-16,0-1-17 0,-6 3-3 0,9 0-1 16,-6 0 4-16,3 5 1 0,-3 3 0 0,3 0 0 15,-2 0-13-15,5 2-2 0,0-2-1 0,3 3 0 16,0 2-33-16,3-3-8 0,3 1 0 0,3-1-1 15,0 1 4-15,0-1 1 0,9 1 0 0,0 2 0 16,2-5-7-16,4 2-1 0,3-2 0 0,3 0 0 31,6-3-150-31,2-5-30 0</inkml:trace>
  <inkml:trace contextRef="#ctx0" brushRef="#br0" timeOffset="66401.25">23874 10620 1267 0,'-15'-8'112'0,"9"3"-89"0,6 5-23 0,-3-2 0 16,-6-1 154-16,0 3 26 0,6-3 6 0,-3 3 1 15,-6 0-121-15,3 3-24 0,-2-3-5 0,2 3-1 16,-3-1 4-16,-6 1 1 0,-6-1 0 0,-3 4 0 15,0 2-15-15,-8-3-3 0,5 0-1 0,-9 1 0 16,-2 1-6-16,5 1-2 0,-6 0 0 0,-2 0 0 16,5 0-14-16,-6 0 0 0,-2 0 8 0,-4 0-8 15,9-3 8-15,-8 3-8 0,8 0 11 0,0-2-11 16,7-1 16-16,-1-3-3 0,3 4-1 0,6-1 0 0,-2 0 6 16,2-2 1-16,6 0 0 0,0-1 0 15,0 1-59-15,1 0-11 0,8 2-2 16,-6-3-1-16,12-4-35 0,-3 2-7 0,3 0-2 15,3 0-522-15,3 0-105 0</inkml:trace>
  <inkml:trace contextRef="#ctx0" brushRef="#br0" timeOffset="66578.73">22865 10639 1191 0,'0'0'52'0,"-6"0"12"0,-3 5-51 0,3-5-13 16,-9 3 0-16,6-1 0 0,-3 1 88 0,-6 0 14 15,1-1 3-15,-1 6 1 0,-9-2-10 0,9 2-1 16,0 0-1-16,0 2 0 0,-3 3-17 0,7 3-3 0,-1 0-1 0,6 3 0 15,0-4-31-15,6 4-6 0,0-3-2 0,12 2 0 16,3 1-19-16,3-1-4 0,0 1-1 0,8-3 0 16,4 0-20-16,0-3-4 0,9-2-1 0,-4-4-1007 15</inkml:trace>
  <inkml:trace contextRef="#ctx0" brushRef="#br0" timeOffset="67928.3">23689 11655 1497 0,'0'0'133'0,"6"-5"-106"0,-3-1-27 0,-3 6 0 16,3-5 88-16,-3 0 12 0,6-1 2 0,-6 6 1 15,0 0-31-15,0 0-7 0,-6-5-1 0,6 0 0 16,-3 0-7-16,-6 2-1 0,-3 3-1 0,-5 0 0 16,-4 0-41-16,0 3-14 0,-9-1 9 0,-6 4-9 15,1-1 0-15,-4 0 8 0,-3 3-8 0,1-3 0 16,-7 3 0-16,0 0 0 0,-5 0 8 0,-4 0-8 16,1-5 16-16,2 5 2 0,4-3 0 0,2 6 0 15,6-6 6-15,-2 3 2 0,-1 0 0 0,9-3 0 16,-2 0-15-16,8 1-3 0,3 2-8 0,3-3 12 15,3 0-34 1,3-2-7-16,1 2-2 0,5 0 0 0,3 1-164 0,0-4-33 0</inkml:trace>
  <inkml:trace contextRef="#ctx0" brushRef="#br0" timeOffset="68130.42">22627 11591 1612 0,'-12'-2'144'0,"-3"-1"-116"16,0 3-28-16,-3 0 0 0,0 5 104 0,0 1 14 16,1-1 3-16,-4 3 1 0,3 0-82 0,-3 2-17 0,3-2-3 0,6 6-1 15,-3-1 4-15,4 0 1 0,2-2 0 0,3 2 0 16,-3 0-13-16,9 0-3 0,9 1 0 0,0-1 0 16,5 0-16-16,4-2-4 0,9-3-1 0,9-3-968 15</inkml:trace>
  <inkml:trace contextRef="#ctx0" brushRef="#br0" timeOffset="69670.92">23731 12827 1497 0,'-21'-11'133'0,"12"9"-106"15,-3-1-27-15,3 0 0 0,-11 1 184 0,-1-1 31 16,6 3 6-16,-6 3 2 0,-3 2-179 0,-3-2-35 16,1-1-9-16,-4 4 0 0,-3 2 0 0,-3 0 8 15,4-3-8-15,-7 3 8 0,-3 2-8 0,-5-2 0 16,2 3 0-16,-9 0 0 0,1 2 0 0,-1-3 12 0,4 1-12 16,-1-1 12-16,0 4 24 0,1-4 4 0,-4 4 2 15,7-4 0-15,2 1-26 0,6-1-4 0,4 1-2 16,5-1 0-16,3 1-10 0,9 0 0 0,6-1-10 0,6-2 10 31,3 3-168-31,6-6-28 0,3-2-6 0,6-1-1 0</inkml:trace>
  <inkml:trace contextRef="#ctx0" brushRef="#br0" timeOffset="69861.58">22683 12901 1990 0,'-30'0'88'0,"16"0"19"0,-4 0-86 0,-3 3-21 0,-3 2 0 0,3 3 0 16,-8 3 50-16,11-1 6 0,-3 3 0 0,0 1 1 16,3-1-6-16,3 3-2 0,0-3 0 0,3 3 0 0,4 2-26 0,2 1-6 15,3-1-1-15,3 1 0 0,6-1-16 0,-1 1 10 16,7-3-10-16,0-3 8 0,12 0-16 0,3-2-4 16,9-3-1-16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3:51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12239 5525 633 0,'2'-14'56'0,"-2"9"-44"0,3 0-12 0,-3 5 0 16,0 0 40-16,0 0 7 0,0 0 1 0,0-3 0 15,0 3-39-15,0 0-9 0,-3-5 0 0,3 5 0 0,-2-6-8 0,2 6-4 16,-6-2-1-16,6 2 0 0,-3-8 87 0,0 3 18 16,-3-1 3-16,-3 4 1 0,3-4-14 0,0 4-2 15,-3-4-1-15,0 4 0 0,0-1-39 0,0 3-8 16,-3 0-2-16,0 0 0 0,0 0-30 0,0 5 0 47,1-2 0-47,-1 5 0 0,0 3 0 0,0 2 0 15,0 3 0-15,0 0 0 0,0 5 0 0,3 0 0 0,0 3 0 0,0 0 0 0,0 2 0 0,3 0 0 0,0 4 0 0,1-1 0 16,-1 5 32-16,0 0 0 0,0 9 0 0,0 2 0 0,-3 5-21 0,0 0-11 16,0 3 12-16,0 5-12 0,0 1 12 0,3-1-4 15,-3 5 0-15,0-2-8 0,6 3 20 0,-3-1-4 0,3 1 0 16,3-3 0-16,-3-1-2 0,0 7-1 0,3-1 0 0,0-3 0 15,0-2 7-15,0 3 0 0,-3-1 1 0,3 1 0 16,-6-4-1-16,4 1 0 0,-4 0 0 0,3-5 0 16,-3-3 8-16,3 0 2 0,0-6 0 0,0 1 0 15,0-3-30-15,0-6 0 0,3-2 0 0,-3 1 0 16,0-1 21-16,0-3 2 0,0-5 0 0,0 0 0 16,-3-5-12-16,3 0-3 0,-3-6 0 0,3 1 0 15,-3-1 0-15,3-2 0 0,-3-5 0 0,0-1 0 16,3 1 0-16,0-6 0 0,3-5 0 0,0 0 0 15,0 0 10-15,6 6 2 0,3-6 0 0,3-6 0 16,6 1-20-16,6-6 0 0,2 1 0 0,4-6 0 16,0-3-112-1,6-4-25-15,2-4-6 0,4-5-1 0</inkml:trace>
  <inkml:trace contextRef="#ctx0" brushRef="#br0" timeOffset="530.83">12617 5408 345 0,'5'-26'31'0,"-2"15"-31"0,3-2 0 0,-3 2 0 16,3 3 261-16,3-2 47 0,0 2 8 0,3 2 3 16,0-1-243-16,0 4-48 0,6 0-9 0,-3 3-3 15,3-5-16-15,-1 5 0 0,1-3 8 0,-3 3-8 16,0 0 0-16,3 0 0 0,-6 0 8 0,3 0-8 16,-3 3 0-16,-1 0 0 0,-2-1-13 0,3 4 5 15,-3-1-4-15,-3 3 0 0,3 2 0 0,-3 1 0 16,-3 7 61-16,-3 1 12 0,0 5 3 0,-3 8 0 15,-6 5-52-15,0 8-12 0,0 2 0 0,-6 6 0 16,-2 8 54-16,-1 5 8 0,-3 6 2 0,3 4 0 16,0 1-37-16,-3 2-7 0,6 3-2 0,-2 3 0 0,2 5-18 15,3-5-14-15,-3-1 2 0,6-4 1 0,-3 2 11 0,3-3 0 16,-3-2 0-16,3-3 0 0,3-5 0 0,0-3 16 16,3 0-3-16,-6 0 0 0,1 0-13 0,-1-2 9 15,6-6-9-15,-3-2 8 0,-3-3 1 0,3-3 0 16,0 0 0-16,0-5 0 0,-3-3-1 0,3-2-8 15,0-6 12-15,0-2-4 0,-3-5 5 0,3-4 1 16,-3-4 0-16,-3-3 0 0,0-6 18 0,-2-2 3 16,-1-5 1-16,-6-3 0 0,0-3-4 0,-6-7 0 15,0-1 0-15,-5-7 0 0,-1-3-18 0,3-3-4 16,3 0-1-16,-2-5 0 16,-1 0-93-16,0-3-18 0,6 0-4 0</inkml:trace>
  <inkml:trace contextRef="#ctx0" brushRef="#br0" timeOffset="1209.91">12453 5726 1530 0,'0'-11'68'0,"0"6"13"0,0 2-65 0,0-2-16 16,0-1 0-16,0 6 0 0,0 0 28 0,0 0 1 15,0 0 1-15,0 0 0 0,0 0-30 0,0 0 0 16,0 0 0-16,0 0 0 15,6 3-26-15,0 5-11 0,0-3-3 0,-3 3 0 0</inkml:trace>
  <inkml:trace contextRef="#ctx0" brushRef="#br0" timeOffset="1419.42">12230 6220 1184 0,'0'0'52'0,"0"0"12"0,0 0-52 0,0 0-12 0,0 0 0 0,0 0 0 16,6 0 20-16,-1-2 2 0,-2 2 0 0,6-3 0 15,0 6-8-15,0-6-2 0,0 3 0 0,-6 0 0 16,6 3 4-16,-6-1 0 0,3 1 0 0,-3 0 0 16,0 2-16-16,0 0-12 0,-3 3 3 0,-3 3 0 15</inkml:trace>
  <inkml:trace contextRef="#ctx0" brushRef="#br0" timeOffset="1621.33">12313 6712 1785 0,'0'0'159'0,"0"0"-127"16,0 0-32-16,0 0 0 0,0-2 44 0,0 2 4 15,0 0 0-15,6 8 0 16,-3 0-89-16,0 2-18 0,3 4-3 0,-3-1-1 16,0-5-114-16,-3 5-23 0,0 16-5 0,-3 0-1 0</inkml:trace>
  <inkml:trace contextRef="#ctx0" brushRef="#br0" timeOffset="1764.91">12224 7358 1954 0,'0'0'43'0,"0"0"9"0,0 0 1 0,0 0 3 0,0 0-45 0,0 0-11 0,0 0 0 0,0 0 0 15,0 0 18-15,6 5 2 0,0-2 0 0,-1 0-612 16,1 5-121-16</inkml:trace>
  <inkml:trace contextRef="#ctx0" brushRef="#br0" timeOffset="2919.64">901 5935 792 0,'6'-22'35'0,"-3"15"7"0,3-1-34 0,-6 0-8 0,3-6 0 0,-3 4 0 15,-3-3 72-15,3 2 12 0,-6-2 2 0,3 2 1 16,-9 3-51-16,3 0-9 0,0-2-3 0,-3 2 0 16,-3 0 13-16,3 0 3 0,0 0 0 0,0 0 0 15,-5 3-11-15,5-1-1 0,-3-1-1 0,0-1 0 16,-3 2 5-16,0-2 2 0,3 3 0 0,3 0 0 15,-5-3-11-15,-1 3-3 0,3-3 0 0,-3 2 0 16,6 1 8-16,-6 2 2 0,6-5 0 0,-3 6 0 16,3-1 6-16,-2 1 0 0,5 2 1 0,0 2 0 15,0 3-20-15,0 1-4 0,0 2-1 0,3 5 0 16,0 0-12-16,3 6 0 0,-6-1 0 0,3 3 0 16,3 1 0-16,0 1 0 0,3 4 11 0,-9-1-11 0,3 6 0 0,0 2 0 15,6 3 0-15,-6 0 0 0,3 1 13 0,-5 1-4 16,8 4-1-16,-9-1 0 0,6 3 49 0,-3 2 10 15,3 4 1-15,-3 4 1 16,3 4-94-16,0-1-19 0,3 0-4 0,-6 3-1 0,12 0 38 0,-6-1 11 16,-6 4 0-16,6-3 0 0,6-3 0 0,-6-2 0 15,0-1 0-15,0-2 0 0,-9 3 0 0,9-3 8 16,0-1-8-16,0-4 0 0,0 0 8 0,0-3-8 16,3-3 0-16,-3-2 8 0,-3-1-8 0,3 1 0 15,0-3 0-15,3 3 0 0,-3-3 15 0,0-3-3 16,-3 3 0-16,3-2 0 0,0 2-12 0,0-5 9 15,0-3-9-15,0 0 8 0,0-3-8 0,0-2 0 16,-6-3 0-16,6 3 0 0,0-6 12 0,6 1 0 0,-12-3 0 16,6-3 0-16,-3-2-4 0,3-1 0 0,0-2 0 0,3 0 0 15,-3-3 4-15,0-5 0 0,6 3 0 0,3 0 0 16,3-3 3-16,-3-3 1 0,6-5 0 0,-1 3 0 16,10-6-16-16,-3 1-10 0,6-9 2 0,3 1-1000 15</inkml:trace>
  <inkml:trace contextRef="#ctx0" brushRef="#br0" timeOffset="3530.02">1109 5577 1670 0,'3'-5'148'0,"3"-3"-118"15,-6 0-30-15,6 0 0 0,0 0 0 0,3 3 0 0,-6 0 0 16,3 5 0-16,6-3 0 0,-9 3 0 16,3 5 0-16,6 1 0 0,-3-1-16 0,-4 3 0 0,4 3 0 0,0 2 0 15,0-3 8-15,0 1 8 0,0 5-12 0,0 0 12 16,3 0-13-16,-3 2 4 0,3 1 1 0,-3 4 0 16,0 1 19-16,3 5 4 0,-7 0 1 0,4 8 0 15,0 6 4-15,-3 2 0 0,3 5 1 0,-3 3 0 16,0 3 8-16,0 2 2 0,-3 3 0 0,3 7 0 15,0 4-20-15,-3-1-11 0,3-2 12 0,-6 3-12 16,6-1 10-16,-3 0-10 0,-3 1 8 0,3-3-8 16,-3-3 0-16,0 0 8 0,-6 0-8 0,0-2 0 15,0-4 20-15,-3 1 0 0,0 0-1 0,-3-5 0 16,0-3 17-16,0 0 4 0,-3-6 1 0,4 1 0 16,-4-1-15-16,6-2-3 0,-3-2-1 0,-3-4 0 15,0 1-2-15,0-3-1 0,0 0 0 0,3-8 0 0,4 0-4 0,-10-2-1 16,6-3 0-16,0-3 0 0,3 0-3 0,0-5-1 15,-3 0 0-15,3-3 0 0,3 0-1 0,0-5 0 16,0-3 0-16,3-2 0 0,3-3 5 0,-6-3 1 16,3-5 0-16,-3 3 0 0,0-5 2 0,6-4 1 15,-8-2 0-15,-1 1 0 0,3-4-34 16,-6-2-8-16,0-3 0 0,0 6-684 16,-9-6-137-16</inkml:trace>
  <inkml:trace contextRef="#ctx0" brushRef="#br0" timeOffset="3912.02">770 5924 1796 0,'0'0'40'0,"0"0"8"0,0 0 1 0,0 0 1 0,0 0-40 0,0 0-10 16,6 8 0-16,3 0-530 15,-6 5-108-15</inkml:trace>
  <inkml:trace contextRef="#ctx0" brushRef="#br0" timeOffset="4138.96">829 6324 1450 0,'0'0'64'0,"0"0"14"0,0 0-62 0,0 0-16 0,0 0 0 0,0 0 0 15,0 0 19-15,0 0 1 0,0 0 0 0,0 5 0 16,-3 0-20-16,3-5 0 0,0 5 0 0,0-5 0 16,0 0 13-16,3 8-1 0,3 0 0 0,-3 0 0 31,3 0-59-31,0 0-12 0,0 0-2 0,3 3-1 0</inkml:trace>
  <inkml:trace contextRef="#ctx0" brushRef="#br0" timeOffset="4299.56">806 6773 1796 0,'-12'-13'40'0,"12"13"8"0,0-8 1 0,0 8 1 0,0-2-40 0,0 2-10 0,0 0 0 0,0 0 0 0,0 0-14 0,0 2-5 16,6 3-1-16,0 1 0 15,2-4-44-15,-5 4-10 0,6-1-2 0,-6 0-389 16,6 3-79-16</inkml:trace>
  <inkml:trace contextRef="#ctx0" brushRef="#br0" timeOffset="4452.03">749 7226 864 0,'0'-6'76'0,"0"6"-60"0,0 0-16 0,0 0 0 16,0 0 236-16,6-2 44 0,6 4 8 0,-3 4-719 15,0 4-144-15</inkml:trace>
  <inkml:trace contextRef="#ctx0" brushRef="#br0" timeOffset="4584.34">841 7572 115 0,'0'0'10'16,"0"0"-10"-16,0 0 0 0,6 6 0 15,3 2 188-15,-6 0 36 0,3-1 8 0,0 4-517 16</inkml:trace>
  <inkml:trace contextRef="#ctx0" brushRef="#br0" timeOffset="5400.6">186 8340 806 0,'0'0'72'0,"-6"-3"-58"16,3 0-14-16,3 3 0 0,0-2 65 0,0 2 11 15,0 0 1-15,0-6 1 0,0 6-25 0,0-5-5 0,3 0 0 16,-3 5-1-16,6-5 1 0,-6 2 0 0,6-2 0 0,3 2 0 16,-3-2-5-16,6 2-1 0,0 0 0 0,0-2 0 15,3 2-7-15,0 1-2 0,6-1 0 0,2 3 0 16,-2 0-9-16,0 0-3 0,3 0 0 0,6 0 0 15,2 3-13-15,-2-1-8 0,0 1 8 0,-3-3-8 16,2 3 0-16,1-3 0 0,-6 0 0 0,3 0 0 16,0 0 12-16,-4-3-3 0,10-2 0 0,-15 2 0 15,6 1-9-15,-3-1 0 0,5-2-12 0,-5-1 12 16,0 1 0-16,-6 0 0 0,6 2 0 0,-6-2 0 16,0-1 16-16,-6 1-3 0,-1-3 0 0,1 3 0 15,0 2 3-15,0-2 0 0,-9 0 0 0,0 5 0 16,0 0-2-16,0 0 0 0,0-6 0 0,-6 1 0 15,3 5 2-15,-3-2 0 0,0 2 0 0,-3 0 0 16,4-3-16-16,2 0-10 0,-6 3 2 0,6-2 0 0,-3-1 8 0,6 3 0 16,0 0 0-16,0 0 8 0,0 0 3 0,0 0 1 15,0 0 0-15,0 0 0 0,6-5-30 0,-3 2-6 16,-3 3 0-16,9-5-569 16,-1-1-114-16</inkml:trace>
  <inkml:trace contextRef="#ctx0" brushRef="#br0" timeOffset="5872.41">109 7321 633 0,'0'0'28'16,"0"0"6"-16,-3-3-34 0,-3 1 0 0,6 2 0 0,0 0 0 16,0 0 67-16,0 0 6 0,0 0 2 0,0 0 0 15,0 0-56-15,0 5-11 0,0 3-8 0,0 3 9 0,0-1 43 16,0 6 8-16,0 0 1 0,0 5 1 0,0 3-1 16,6 2 0-16,-12 1 0 0,6 7 0 0,-3 3-33 0,3 6-6 15,0 2-2-15,-6 2 0 0,0 3-12 0,6-2-8 16,-6 0 8-16,3-1-8 0,-3-2 11 0,3 0-3 15,3-2 0-15,0-4 0 0,-3 4-8 0,3-9 0 16,-6-2 0-16,6 0 0 0,0-6 0 0,0-2 0 16,0-3 0-16,-3-3 8 0,6-4-17 0,-3-1-4 15,0-5-1-15</inkml:trace>
  <inkml:trace contextRef="#ctx0" brushRef="#br0" timeOffset="6583.65">249 7096 1144 0,'12'-5'51'0,"-6"2"10"0,0 1-49 0,3-4-12 0,0 1 0 0,8 2 0 0,-5 1 23 0,6 2 1 16,3-3 1-16,0 3 0 0,0-3-25 0,8 3 8 15,-5-2-8-15,3 2 0 0,3 0 8 0,-6 0-8 16,2-3 8-16,4 3-8 0,-6 0 15 0,3-3-3 16,-3 3 0-16,2-2 0 0,7-3 8 0,-9 2 0 15,3 0 1-15,3 1 0 0,-7-1-1 0,7 0-1 16,0 1 0-16,-3-1 0 0,-7 3 12 0,4 0 2 15,-3 0 1-15,-3 3 0 0,0-1-26 0,-3 1-8 16,0-3 0-16,-3 3 0 0,-4-1 12 0,4 4-12 16,-3-1 12-16,-3 0-12 0,-3 0 9 0,-3 1-9 15,3 2 0-15,-3 2 9 0,0-2 11 0,0 5 3 16,-3-2 0-16,3 0 0 0,-3 2 5 0,3 0 2 16,-3 3 0-16,3-3 0 0,-3 6-18 0,3-4-3 15,0 4-1-15,0 2 0 0,0-2-8 0,3 2 0 0,-3 0 0 16,3 0 0-16,0 0 0 0,-3 3 0 0,6-3 0 0,-6 1 0 15,6 1 0-15,-3 1 8 0,-3 0-8 0,6 2 8 16,-6 1 0-16,0-1 0 0,0 1 0 0,0 2 0 16,0 0 12-16,0 3 1 0,0-1 1 0,0 1 0 15,-6 3-1-15,6-4 0 0,-3 1 0 0,3 0 0 16,0 0-7-16,0-1-2 0,0 1 0 0,0 0 0 16,0 0-12-16,-6 2 0 0,6-2 0 0,0 0 0 15,0-3 0-15,0 0 0 0,0-3 0 0,0-2 0 16,0-3 0-16,0 0 0 0,0-5 0 0,0 0 0 15,0-3 11-15,6-2-11 0,-6-3 12 0,0-8-12 16,-6 5 18-16,6-5-3 0,0 0-1 0,0 0 0 16,0 0 21-16,0 0 4 0,0 0 1 0,0 0 0 15,-6-3-23-15,0-2-4 0,-3 0-1 0,0 0 0 0,-2-3-12 16,-7 0 0-16,-3-3 0 0,-9 6 0 0,-3-3 0 16,1 0 0-16,-10 3 0 0,0 2 0 0,4 0 0 0,-10 3 0 15,3-2 0-15,-2 2 0 0,-4 2-8 0,0-2 8 16,1 6-12-16,8-4 12 15,-5 4-43-15,5-1-1 0,3 3-1 0,3 2-933 0</inkml:trace>
  <inkml:trace contextRef="#ctx0" brushRef="#br0" timeOffset="11295.14">2136 9189 810 0,'0'0'36'0,"0"0"7"0,0 0-35 0,0 0-8 0,0-3 0 0,0 3 0 16,0 0 68-16,0 0 12 0,0 0 3 0,0 0 0 0,0 0-39 0,0 0-7 15,0 0-1-15,0 0-1 16,0 0-35-16,0 8 0 0,0 3 0 0,0 2 0 16,0 0 10-16,6 3 8 0,-6 5 2 0,0 1 0 15,0 1 12-15,0 4 4 0,0 2 0 0,-6 5 0 0,3 1 4 0,0 2 2 16,3 5 0-16,-3-2 0 0,0-3-22 0,0 2-4 15,3-4 0-15,0 2-1 0,0-3-3 0,0 1-1 16,0-1 0-16,0-2 0 0,0-3-1 0,0 0 0 16,0 0 0-16,0-2 0 0,0-1 11 0,0-2 3 15,0 0 0-15,0-6 0 0,-6 1-24 0,6-6 0 16,-3 0 0-16,3-2 0 0,-6-1 8 0,6-4 1 16,0-6 0-16,0 0 0 0,0 0-9 0,0 0 0 0,0 0-12 0,0 0-792 15</inkml:trace>
  <inkml:trace contextRef="#ctx0" brushRef="#br0" timeOffset="12228.32">2136 9215 633 0,'0'0'56'0,"0"0"-44"15,6-2-12-15,0-1 0 0,3 3 81 0,-3-2 15 16,3-1 2-16,-3 0 1 0,9 1-51 0,-6-1-11 16,2 0-1-16,1 1-1 0,6-1-21 0,-9 0-4 15,3 3-1-15,-3 0 0 0,3 0-1 0,3 0 0 16,0 0 0-16,-6-2 0 0,5 2-8 0,-2 0 0 16,3 0-12-16,0-3 12 0,0 0 0 0,0 1 21 15,3-4-2-15,0 1-1 0,2 3 7 0,-5-4 2 16,6 1 0-16,-3 0 0 0,0-1-9 0,3 1-2 0,-3 0 0 15,2 2 0-15,-8 0-5 0,0 1-2 0,3 2 0 16,-3 0 0-16,-3 0-1 0,-3 2 0 0,0-2 0 0,0 3 0 16,0 2-8-16,-6-5 0 0,0 0 0 0,6 6 0 15,-3 2 0-15,0-3 0 0,-3-5 0 0,6 8 0 16,-6-8 8-16,0 5 0 0,0-5 0 0,0 0 0 16,6 5-8-16,-6-5 0 0,0 0 0 0,6 3 0 15,-6-3 0-15,0 0 0 0,0 0 0 0,0 0 0 16,8 3 8-16,-8-3 0 0,0 0 0 0,0 0 0 15,0 0 12-15,0 0 1 0,0 0 1 0,0 0 0 16,0 0 2-16,6-3 0 0,-6 3 0 0,0 0 0 16,0 0-24-16,0 0 8 0,6 3-8 0,-6-3 0 15,6 8 0-15,-3-3 0 0,0 6 0 0,0-1 0 0,0 1 0 16,3-1 0-16,-6 1 0 0,3 2 0 0,3 3 0 16,0 0 0-16,-6-3 0 0,0 6 0 0,6-3 0 0,-3 2 0 15,0-2 0-15,0 2 0 0,0 1 0 16,0 2 0-16,0-2 0 0,-3 4 0 0,3-1 12 0,0 4-3 15,-3-2 0-15,6 2 0 0,-3 1-9 0,0-1 10 16,6 1-10-16,-9-1 10 0,3 3-10 0,0-2 0 16,0-1 0-16,0 3 8 0,0 0-8 0,0-2 0 15,-1-1 0-15,1-2 8 0,-3 0-8 0,3 0 10 16,-3-3-10-16,3 3 10 0,-3-3 2 0,0-3 0 16,3 1 0-16,0-3 0 0,-6-3 3 0,3 0 1 0,0 1 0 0,-3-4 0 15,3 1 0-15,0-3 1 0,0 0 0 0,0-3 0 16,0-5 6-16,0 0 1 0,0 0 0 0,0 0 0 15,0 0-7-15,0 0-1 0,0 0 0 0,0 0 0 16,-3 5-5-16,3-5-2 0,0 0 0 0,0 0 0 16,0 0-9-16,0 0 0 0,-6 0 9 0,4 3-9 15,2-3 0-15,-6 0 0 0,0 0 0 0,0 0 8 16,0 0-8-16,0-3 0 0,-3 3 0 0,0-3 8 16,-3 3-8-16,-3-2 9 0,-3-1-9 0,-3 1 10 15,1-1-10-15,-7 0 8 0,-3 1-8 0,-6 2 8 16,-5-3-8-16,-1 3 0 0,0-3-12 0,1 1 12 15,-10-1-10-15,3 0 10 0,1 1 0 0,2-4-9 16,3 4 9-16,1-1 0 0,5 1-9 0,6-1-615 16,3 3-124-16</inkml:trace>
  <inkml:trace contextRef="#ctx0" brushRef="#br0" timeOffset="19798.4">1859 6183 1353 0,'0'0'29'0,"0"0"7"0,0 0 0 0,0 0 4 0,0 0-32 0,0 0-8 15,0 0 0-15,-6 0 0 0,3 0 73 16,-3 0 14-16,0 0 2 0,0 3 1 0,-2-3-2 0,2 3-1 16,-9-1 0-16,0 1 0 0,-3 2-31 0,0 0-7 15,-3 1-1-15,0-1 0 0,-2 3-1 0,2 0-1 16,-9 0 0-16,0 0 0 0,3 2-4 0,-2 1-1 15,-4-3 0-15,0 3 0 0,-6 2-19 0,1 0-4 16,-4-2-1-16,0 2 0 0,4-3-5 0,-1 4 0 16,3-1-1-16,1 0 0 0,5 0 3 0,3 3 1 15,0-3 0-15,3-2 0 0,4 0-15 0,5-1 0 0,0-2 0 0,6-3 0 16,-3 1-10-16,6-4-8 16,3 1-2-16,3-3 0 15,0 0-138-15,0 0-28 0,3-5-6 0,0-3-451 0,3 0-90 0</inkml:trace>
  <inkml:trace contextRef="#ctx0" brushRef="#br0" timeOffset="20036.46">1079 6403 403 0,'0'0'17'0,"0"0"5"16,0 0-22-16,-6-5 0 0,3-1 0 0,3 6 0 16,-3-2 86-16,3 2 13 0,0-6 2 0,0 4 1 15,-5-1 6-15,5 3 0 0,-3-5 1 0,3 5 0 16,-6 0-14-16,0 2-3 0,3 1-1 0,-3 0 0 0,6 5-10 0,-9-3-1 15,0 3-1-15,6 0 0 0,-3 0-16 0,3 2-3 16,-3 4-1-16,3-4 0 0,0 3-11 0,3-2-3 16,0 2 0-16,0-2 0 0,3-3-19 0,0 2-4 15,3-2-1-15,3 0 0 0,-6 0-10 0,6-3-3 16,0-2 0-16,3 0 0 16,0-3-108-16,5-6-23 0,13-7-4 0,-6 0-746 0</inkml:trace>
  <inkml:trace contextRef="#ctx0" brushRef="#br0" timeOffset="23294.1">11980 4334 1101 0,'11'0'24'0,"1"-3"4"0,-3 3 2 0,6 0 2 0,-3-2-32 0,3 2 0 0,0 2 0 0,3 1 0 16,3 0 0-16,-1-1 0 0,10-2 0 0,-3 3 0 16,3-3 14-16,2 2-4 0,4-2-1 0,-3 6 0 15,3-6 7-15,2 0 2 0,1-3 0 0,9 0 0 16,2 1-5-16,7 2-1 0,5-3 0 0,-2 1 0 16,-1-1-4-16,1 0-8 0,2 1 11 0,4-1-11 15,-1-2 0-15,-2 2 0 0,2 0-12 0,-2 3 3 16,2-2 9-16,-2-1 0 0,-1-2 0 0,4 2 0 15,5 0-8-15,4 1 0 0,-7-1 0 0,4-2 0 16,-1 2 0-16,6-2 0 0,7 2 0 0,-4-2 0 16,1-3-4-16,2 0 0 0,0 0 0 0,4 3 0 15,-1 0-13 1,0-3-3-16,0 2-1 0,1-2 0 0,5 3-4 16,-9 0-1-16,-2 2 0 0,-1-2 0 0,1 2 19 0,-1 1 4 0,0-1 1 0,-2 3 0 15,-7 0 10-15,-2 0 0 0,2 3 0 0,-3-6 0 0,4 3 0 16,-1 0 0-16,-5 3 0 0,-1-3 0 0,1-3 9 0,2 3 4 15,7 0 1-15,2 0 0 0,-3 0 4 16,4 0 1-16,5-5 0 0,-5 5 0 0,-1 0-19 0,0-3 0 16,1 3 0-16,-1 0-9 0,-2 0-13 0,-4-3-2 15,0 3-1-15,4 0 0 0,-4 3 25 0,-2 0 0 16,-10-3 0-16,10 2 0 0,2 1 0 0,-2 0 0 16,-13-1 0-16,4 1 0 0,2 2 36 0,-2 1 7 15,-1-4 1-15,4 1 0 0,2-1 2 0,1 4 1 16,2-1 0-16,1-2 0 0,-7-1-12 0,7 1-3 0,-1 0 0 15,1-3 0-15,2 5-32 0,-6-2 0 0,-2-1-10 0,0 1 10 16,-1 2 0-16,1-5 8 0,-1 0 2 0,-2 5 0 16,-1-2 6-16,-2 2 0 0,-7 1 1 0,1-4 0 15,-4 4-7-15,1-4-2 0,0 1 0 0,-4-3 0 16,4 3-8-16,-3 2 8 0,-7-3-8 0,4 4 8 31,-3-4-32-31,-1 1-6 0,-8 2-2 0,0-2 0 0</inkml:trace>
  <inkml:trace contextRef="#ctx0" brushRef="#br0" timeOffset="24254.9">3383 5355 979 0,'9'-2'87'0,"6"-4"-70"0,0 6-17 0,6-2 0 15,3-4 73-15,5 6 11 0,4-2 3 0,3 2 0 16,8-3-70-16,4 3-17 0,-3-3 0 0,5 3 0 16,7-2 0-16,5-1 0 0,4 0-11 0,2 1 11 15,1-1-8-15,5 0 8 0,7 1 0 0,2-3 0 16,6 2 0-16,6 0 0 0,-2 1 0 0,8-1 0 15,3 0 0-15,-3-2 0 0,1 0 12 0,5-1-3 16,12 4-1-16,-3-3 0 0,0 2 0 0,3-2 0 16,6 2-8-16,0-2 0 0,0-1-12 0,-3 4 12 15,6-4 0-15,-3 1 8 0,6-3 2 0,0 0 0 16,-3 6-10-16,0-6 0 0,0 2-10 0,-3 1 10 0,0 0-9 16,-6-1 9-16,-3 1-8 0,-3 0 8 0,-3 2 12 0,-2 1 7 15,-1-4 1-15,-9 6 1 0,-3 0 9 0,-6 0 2 16,-5-2 0-16,-1 2 0 0,-2 2 4 0,-4-2 0 15,-6 3 1-15,-5 0 0 0,-7 2-13 0,-5-2-4 16,0-1 0-16,-7-2 0 0,1 5-6 0,-7-2-2 16,-2 0 0-16,-3-1 0 0,-3-2-12 0,-7 6 0 15,-2-4-9-15,0-2-762 0</inkml:trace>
  <inkml:trace contextRef="#ctx0" brushRef="#br0" timeOffset="30790.07">13727 10319 576 0,'0'0'51'0,"0"0"-41"0,6 0-10 0,0-3 0 16,-3-2 117-16,3 5 22 0,0-3 4 0,3 1 1 16,-4-1-47-16,7 0-9 0,-3-2-1 0,3 2-1 0,0-2-18 0,3 0-3 15,0 2-1-15,6-2 0 0,0-1 4 0,-1 1 1 16,-2 0 0-16,9 0 0 0,3-1-7 0,3-2-2 15,-1 3 0-15,4 0 0 0,0 2-12 0,-1-2-4 16,1 2 0-16,0 1 0 0,0-1-35 0,-7 3-9 16,4 0 0-16,-6 3 0 0,0-1 8 0,-6 1 0 15,-1 0 0-15,-2-1 0 16,-3 1-36-16,0-1-8 0,0 1-2 0,-3 0 0 16,-3-1-101-16,-3-2-20 0,-6 0-4 0,12 0-628 15</inkml:trace>
  <inkml:trace contextRef="#ctx0" brushRef="#br0" timeOffset="35053.08">18510 10242 403 0,'0'0'36'0,"0"0"-36"0,0 0 0 0,0 0 0 0,0 0 118 0,0 0 17 15,0 0 3-15,0 0 1 0,0 0-54 0,0 0-10 16,0 0-3-16,0 0 0 0,0 0-13 0,0 0-3 15,6 3-1-15,0-1 0 0,3 1-31 0,-3 0-5 16,3-3-2-16,0 2 0 0,3-2 1 0,-3 0 0 16,3 3 0-16,2-3 0 0,4 3 2 0,0-3 0 15,3 0 0-15,0 0 0 0,3 0-1 16,-4 0 0-16,4 2 0 0,-3-2 0 0,6 3-8 0,-3-3-2 16,5 0 0-16,1 2 0 0,0-2-9 0,3 3 0 15,-4-3 0-15,4 0 0 0,0 0 0 0,-3 0 0 16,2 0 0-16,-2 0 8 0,-3 0-8 0,0 3 0 15,3-3 0-15,-1 0 0 0,-2-3 0 0,3 3 0 16,3-3 0-16,-1 3 0 0,4 0 12 0,0-2 0 16,-3-1 0-16,5 1 0 0,-2-4 15 0,0 1 3 0,-1 0 1 15,-2-1 0-15,0 4-2 0,3-1 0 0,-4-2 0 0,-2 2 0 16,3-2-1-16,-3 5 0 0,-1-3 0 0,1 3 0 16,0-2-16-16,-3 2-3 0,0-3-1 0,-1 3 0 15,-2 0-8-15,3 3 8 0,-6-1-8 0,0-2 8 16,-1 0-8-16,1 0 0 0,0 0 0 0,0 0 0 15,0 0 0-15,0 0 0 0,-1-2 0 0,4-1 0 16,0 3 0-16,0-3 8 0,-3 1-8 16,3 2 0-16,-1-3 0 0,1 0 0 0,0 1 0 0,0-1 0 15,-3 0 9-15,-1 3-9 0,1-2 10 0,-3 2-10 0,0 0 8 16,0 0-8-16,-3-3 0 0,3 3 9 0,-4 0-9 16,4 0 0-16,-3 0 9 0,0 0-9 0,3 0 0 0,0 0 8 15,0-3-8-15,0 3 0 16,2-2 0-16,-2 2 8 0,3 0-8 0,-3 0 0 15,0 0 0-15,-3-3 8 0,6 3-8 0,-4 0 0 0,-2 0 0 0,3-2 0 16,-6 2 0-16,3-3 0 0,-3 3 0 0,-3 0 0 16,-3 0 0-16,0-3 0 0,-6 3 0 0,0 0 0 15,0 0 0-15,0 0 0 0,0 0 12 0,0 0-1 16,0 0-1-16,0 0 0 0,0 0-10 0,0 0 0 16,0-5 0-16,0 5 8 0,0 0-8 0,0 0-11 15,0-3 3-15,0 3-635 16,0 0-126-16</inkml:trace>
  <inkml:trace contextRef="#ctx0" brushRef="#br0" timeOffset="36849.28">18528 10216 403 0,'0'0'36'0,"0"0"-36"0,0 0 0 0,0 0 0 15,0 0 56-15,9-3 4 0,-3 0 0 0,0 1 1 16,0-1 14-16,0 0 2 0,3 3 1 0,0-2 0 16,0 2 18-16,5-3 3 0,-2 0 1 0,6 3 0 15,-3-2-13-15,6-1-3 0,3 0 0 0,0 1 0 16,2-1-52-16,4 3-10 0,3-2-2 0,0-1-1 15,5 0-7-15,1 1-2 0,3-1 0 0,2 3 0 16,1-3-10-16,0 3 0 0,-1-2 0 0,-2 2 0 16,0 0 0-16,-1-3 0 0,-2 3 0 0,3-3 8 15,-1 1-8-15,-2 2 0 0,-3-6 0 0,-4 6 0 16,-2-2 0-16,0 2 0 0,-6-6 0 0,-3 4 8 16,-1 2-8-16,-5-3 0 0,0 3 0 0,-3-2 8 15,0-1 0-15,-3 0-8 0,-3 1 12 0,0-1-4 0,-3-2 1 16,-3 5 0-16,6-3 0 0,-6 3 0 15,6-3-9-15,-6 3 0 0,3-2 0 0,-3 2 8 16,0 0-40-16,0 0-8 16,9-3-1-16</inkml:trace>
  <inkml:trace contextRef="#ctx0" brushRef="#br0" timeOffset="37901.61">20493 10107 939 0,'0'0'41'0,"0"0"10"0,0 0-41 0,0 0-10 15,0 0 0-15,8-3 0 0,1 3 53 0,-3-2 9 16,-6 2 2-16,9-3 0 0,3 3 8 0,0-2 1 0,0 2 1 0,0 0 0 16,0 0-15-16,3 0-3 0,0-3-1 0,-1 3 0 15,7 0-17-15,0-3-3 0,0 3-1 0,0-2 0 16,3-1-5-16,-1 0-1 0,1 3 0 0,0 0 0 15,3-2-12-15,0 2-4 0,-4 0 0 0,1 0 0 16,0 2-12-16,0-2 8 0,-6 0-8 0,3 0 0 16,-4 0 9-16,-2 0-9 0,-3 0 8 0,-3 0-8 15,0 0 0-15,-3 0-9 0,-6 0 0 0,0 0 0 32,0 0-47-32,0 0-8 0,0 0-3 0,0 0-708 0</inkml:trace>
  <inkml:trace contextRef="#ctx0" brushRef="#br0" timeOffset="39324.91">16745 10390 172 0,'18'0'8'0,"-18"0"1"0,0 0-9 0,6 0 0 16,3 0 0-16,-3-2 0 0,3-1 204 0,3 0 38 15,-1 1 8-15,4-1 2 0,3 3-133 0,0-3-27 16,0 1-4-16,0-4-2 0,0 4-28 0,2-1-6 15,4 0 0-15,3 3-1 0,-3-5-16 0,9 3-3 16,2-1-1-16,4 0 0 0,-9-2-7 0,6 2 0 16,8 1-1-16,1-1 0 0,-4 0-7 0,1 1-2 15,0-1 0-15,2 0 0 0,1 3-6 0,0-2-8 16,-9-4 11-16,2 4-11 0,7-1 13 0,-6 1-4 16,-4 2-1-16,-5-3 0 0,0 3-8 0,-6-3 0 0,-4 3 0 0,-2 0 0 15,-6 0-17-15,-3 0 4 0,0 3 1 0,-9-3 0 31,0 0-123-31,0 0-24 0</inkml:trace>
  <inkml:trace contextRef="#ctx0" brushRef="#br0" timeOffset="40445.86">18763 10247 115 0,'0'0'10'16,"0"0"-10"-16,6 6 0 0,6-1 0 0,0-2 23 0,3-1 2 16,3-2 1-16,5 3 0 0,1-3-18 0,3 0-8 15,3-5 8-15,9 5-8 0,2-3 92 0,7 0 12 16,-4 1 4-16,7-4 0 0,3-2 9 0,5 3 3 15,4-3 0-15,5 3 0 0,4-3-39 0,-1 3-7 16,-3-1-2-16,7 1 0 0,-1 2-31 0,4-2-6 16,-1 0-2-16,0 2 0 0,-5-2-20 0,-1 0-4 15,4 2-1-15,-7 0 0 0,-2 1 4 0,-7 2 0 16,1-3 0-16,-4 3 0 0,-5-3-12 0,-6 1 0 16,-1-1 0-16,-2 3 0 0,0-3 0 0,-10 3 0 15,-5 0 0-15,-3 0 0 16,-3 0-25-16,0 0-11 0,-7 0-1 0,-2 0-591 0</inkml:trace>
  <inkml:trace contextRef="#ctx0" brushRef="#br0" timeOffset="41102.46">16727 10292 806 0,'0'0'72'0,"0"0"-58"0,12 0-14 0,-3-2 0 16,-3-1 47-16,3 0 6 0,6 1 2 0,3-1 0 15,8-2 22-15,-2 2 5 0,0-2 1 0,3 0 0 16,6-1 15-16,-4 1 3 0,4 0 1 0,0-1 0 0,8 1-29 0,-2 0-5 16,3-3-2-16,0 3 0 0,2-1-30 0,1 4-5 15,-1-4-2-15,-2 4 0 16,-6-4-16-16,3 4-3 0,-1-1-1 0,-2 0 0 15,-3 3-37 1,-6 0-7-16,-7 0-1 0,1 0-1 0,0 3-147 0,-6 0-30 16,-3-1-6-16,0-2 0 0</inkml:trace>
  <inkml:trace contextRef="#ctx0" brushRef="#br0" timeOffset="43531.21">22939 10181 576 0,'0'0'51'0,"0"0"-41"15,0 0-10-15,0 0 0 0,0 0 124 0,9 0 22 16,-6 0 5-16,15-2 1 0,-6 2-56 0,9 0-12 16,6 0-1-16,-4 0-1 0,1 0-18 0,3 0-3 15,9 2-1-15,-4-2 0 0,1 3-31 0,-3-1-6 16,0 1-2-16,2 0 0 0,-2-1-12 0,0 1-9 0,0 0 12 0,2-1-777 16</inkml:trace>
  <inkml:trace contextRef="#ctx0" brushRef="#br0" timeOffset="44869.33">15572 10311 748 0,'0'0'67'0,"0"0"-54"0,0 0-13 0,0 0 0 15,0 0 90-15,3-3 15 0,6-2 3 0,-3 2 1 16,3 1-32-16,0 2-6 0,3-6-2 0,3 6 0 15,3-2-13-15,2-4-2 0,4 4-1 0,3-4 0 16,3 1-5-16,3 0 0 0,5 2-1 0,1-2 0 16,3 0-23-16,-4 2-4 0,4-2 0 0,0 2-550 15,-4 0-110-15</inkml:trace>
  <inkml:trace contextRef="#ctx0" brushRef="#br0" timeOffset="48428.78">15656 10268 345 0,'0'0'31'0,"0"0"-31"16,0 0 0-16,0 0 0 0,6 0 156 15,0-2 26-15,2 2 5 0,-5 0 1 0,3 0-72 0,3-3-15 16,3 3-2-16,-3 0-1 0,3 0-27 16,3 0-6-16,0 0-1 0,0 3 0 0,0-3-33 0,2 0-7 15,7 0-2-15,0 0 0 0,0 0-9 0,0 0-1 16,2 0-1-16,-2 0 0 0,0 0-11 0,0 0 0 16,0-3-12-16,0 3 12 0,-1 0 0 0,1 0 0 15,-6-2 0-15,3 2 0 0,-3 0 0 0,0 0 8 16,-4 0-8-16,-5 0 0 0,3 0 0 0,-3 0 0 15,-3-3 0-15,-6 3 0 0,0 0-13 0,0 0 5 16,0 0 8-16,0 0-13 0,0 0 13 0,0 0 0 16,0 0 0-16,-3-5 10 0,0-1-10 0,3 1 0 15,-6-3 0-15,6 3 0 0,0 0 8 0,-3-1-8 0,3-2 8 16,0-2-8-16,3 2 0 0,-3-3 8 0,0-2-8 16,0-3 0-16,3 0 21 0,0 0-1 15,0-5 0-15,-3 0 0 0,3-5-29 0,0-1-7 0,0 3 0 0,-3 0-1 16,-3-2 17-16,3-3 0 0,0-3 0 0,0 3 0 15,0 3 12-15,3-1 0 0,-3-5 0 0,0 1 0 16,0 2-12-16,3-3 0 0,-6-3 8 0,6 1-8 16,0 0 0-16,-3 2 0 0,3 0 0 0,0-2 0 15,0 2 0-15,0 0 0 0,3 3 0 0,-3-3 0 16,0 3 8-16,0 3 0 0,3 5-8 0,-6-1 12 16,3 1-4-16,0 0-8 0,0 3 11 0,-3 2-11 15,0 2 0-15,0 1 0 0,0 3 0 0,0 2 0 0,-3 0 0 0,0 2 0 16,0 1 0-16,3 5 0 0,0 0 0 0,0-5-9 15,-6 2 9-15,6 3 0 0,0 0 0 0,0 0 0 16,-3-5 0-16,3 5 0 0,0 0 0 0,0 0-8 16,0 0 8-16,0 0-8 0,-3-3 8 0,3 3 0 15,0 0 8-15,0 0-8 0,0 0 0 0,-9 0 0 16,3 0 0-16,0 3 8 0,-3 2-8 0,-3-5-12 16,3 3 4-16,-6 0 0 0,4 2-13 0,-1-3-3 15,-6 4 0-15,0-6 0 0,0 2 12 0,0 1 3 16,-3 0 0-16,1-3 0 0,-4 0 9 0,0 2 0 15,-3 1 0-15,0 0 0 0,1-1 0 0,-1-2 0 16,3 6 0-16,3-4-8 0,0 4 8 0,0-4 0 16,1 1 0-16,-1-1 0 0,3 4 0 0,3-6 11 15,0 5-3-15,3-2 0 0,-3-1 2 0,6 1 0 0,0 2 0 16,1-2 0-16,2 0 5 0,3-1 1 0,-3-2 0 0,6 0 0 16,-3 6-16-16,0-1 0 0,3-5-9 0,0 5 9 15,0-5 0-15,0 8 12 0,3 0-1 0,-3 0 0 16,3 0 2-16,0 2 1 0,-3-2 0 0,3 6 0 15,0-1-6-15,-3 3-8 0,0 0 11 0,-3 2-11 16,3 3 0-16,-6 0 0 0,3 3 0 0,-3 3 0 16,0 2 8-16,0 0-8 0,0 0 0 0,-3-3 0 15,0 4 0-15,0-4 0 0,0 0 0 0,3 4 0 16,-3-1 0-16,3 0 0 0,0-5 0 0,0 5 0 16,3 0 0-16,-3 3 0 0,6-3 0 0,0 2 0 15,-3 4 12-15,3-1-4 0,0-2 0 0,3 0-8 16,0-3 11-16,0 0-11 0,0 0 10 0,0-5-10 0,0 0 16 15,3-3-4-15,-3 0 0 0,0 0 0 0,0-2 4 16,-3-3 1-16,3-3 0 0,-3-3 0 16,0-2 0-16,0 3 0 0,0-6 0 0,0-5 0 0,0 5 3 0,0-5 0 15,-3 8 0-15,3-8 0 0,0 0-5 0,0 0-1 16,0 0 0-16,0 0 0 0,0 0-5 0,0 0-1 16,0 0 0-16,3-2 0 15,3-6-148-15,0 5-31 0,3-2-5 0,0 0-648 0</inkml:trace>
  <inkml:trace contextRef="#ctx0" brushRef="#br0" timeOffset="59362.06">18570 7972 1036 0,'0'0'92'0,"0"0"-73"15,-3-3-19-15,-3 1 0 0,0-4 126 0,0 1 22 16,3 0 4-16,-3-3 0 0,3-3-70 0,3 1-14 15,-3-6-4-15,3 0 0 0,6-8-23 0,0-2-5 16,-3-3 0-16,3-3-1 0,0-5 1 0,0-6 0 16,0-2 0-16,0-5 0 0,0-3-17 0,2-5-3 0,1-8-1 15,0-6 0-15,0 1-15 0,0 0 8 16,0-4-8-16,0 4 0 0,0 2 0 0,3 8 0 0,-3 6 0 0,0 5 0 16,3 5 17-16,3 5-2 0,-7 5-1 0,4 6 0 15,0 6-14-15,0 1 0 0,-3 4 0 0,3 2 0 16,3 3 0-16,-3 2 0 0,3 3 0 0,0 6 0 31,-1-1-48-31,1 3-13 0,6 0-3 0,-3 5 0 16,0 3 0-16,-3 3 0 0,3 2 0 0,-3 3-477 0,-4 5-96 0</inkml:trace>
  <inkml:trace contextRef="#ctx0" brushRef="#br0" timeOffset="59553.2">18495 7258 1638 0,'-9'-14'72'0,"9"14"16"0,0 0-71 0,0 0-17 16,0 0 0-16,0 0 0 0,6-2 24 0,6-1 0 15,3-2 1-15,6 2 0 0,0 0-25 0,3-2 0 16,5 0 0-16,4 0 0 0,0-3 0 0,3 2 0 16,-4-2 0-16,1 3 0 15,3 2-46-15,-4 1-14 0,7 2-4 0,0-3 0 0</inkml:trace>
  <inkml:trace contextRef="#ctx0" brushRef="#br0" timeOffset="59807.44">19275 7377 1958 0,'-6'-14'43'0,"3"6"9"0,3 3 1 0,-3 0 3 0,3 5-45 0,0 0-11 0,0 0 0 0,0 0 0 16,0 0 0-16,0 0 0 0,0 0 0 0,0 0 0 15,0 8 0-15,0 2 0 0,-3-2 0 0,0 3 0 16,0 5 0-16,0 0 0 0,3-3 0 0,-6 5 0 16,3 1 0-16,0 2 0 0,-3 0 0 0,3 3 0 15,-3 0 0-15,4 2 0 0,-4 1 0 0,3-3 0 16,-3 2 0-16,3 1 0 0,3-4 0 0,-3 1 0 16,3 0 0-16,3-3 0 0,0-2 0 0,3-1 0 15,-3-2-49-15,3-3-12 0,-4-2-3 16,7-1-742-16</inkml:trace>
  <inkml:trace contextRef="#ctx0" brushRef="#br0" timeOffset="59972.23">18960 7649 2188 0,'0'-5'48'0,"0"-3"11"0,0 0 1 0,3 0 1 0,5 0-49 0,7 3-12 16,-3-1 0-16,12 1 0 0,6 0 0 0,0-3 0 15,2 3 0-15,7-1 0 16,-3-2-48-16,5 3-13 0,1-3-3 0,6 0-844 0</inkml:trace>
  <inkml:trace contextRef="#ctx0" brushRef="#br0" timeOffset="60290.32">20406 7030 1958 0,'-6'-26'43'0,"6"12"9"0,0-4 1 0,-3 2 3 0,-3 3-45 0,3-1-11 0,0 1 0 0,-3 3 0 16,-3-1 0-16,1 3 0 0,-4 0 0 0,0 0 0 15,-6 3 0-15,3 2 0 0,-6 3 0 0,0 0 0 16,0 3 0-16,-5 2 0 0,2 1 0 0,-6 4 0 16,0 3 0-16,4 6 0 0,-1-3 0 0,0 5 0 15,3 3 0-15,3 0 0 0,3-1 0 0,4 4 0 16,2-1 0-16,3 1 0 0,6-1 0 0,0-2 0 15,6 0 53-15,0 2 9 0,3 1 2 0,6-3 0 16,0-1-52-16,5 1-12 0,1 0 0 0,3-3 0 16,3 3 0-16,0-6 0 0,-3 1 0 0,2-3 0 15,1-3 0-15,0 0 0 0,-3-2 0 0,3-3 0 0,2 0 54 0,1-3 8 16,3-2 2-16,-3-1 0 16,-3-4-103-16,-1 2-20 0,1-6-4 0,0-2-615 15,-6 1-123-15</inkml:trace>
  <inkml:trace contextRef="#ctx0" brushRef="#br0" timeOffset="60498.32">19912 7292 1728 0,'0'0'76'0,"0"0"16"0,0 0-73 0,9-3-19 0,3 1 0 0,6-1 0 16,0-2 55-16,2 2 7 0,4 0 2 0,3 1 0 15,0 2-52-15,3-3-12 0,-4 0 0 0,4 1 0 16,0-3 0-16,0-1 0 0,2 1 0 0,1 2 0 16,0 1 0-16,-3-1 0 0,-1-2 0 0,-2-1-868 15</inkml:trace>
  <inkml:trace contextRef="#ctx0" brushRef="#br0" timeOffset="60766.62">20871 6628 1958 0,'0'0'43'0,"0"0"9"0,0 0 1 0,0 0 3 0,0 0-45 0,0 0-11 15,0 8 0-15,3 0 0 0,-3 0 0 0,0 5 0 16,0 3 0-16,0 2 0 0,0 6 53 0,-6 5 9 15,3 3 2-15,-3 5 0 0,-3 5-52 0,0 3-12 16,0 0 0-16,-3 6 0 0,0-4 0 0,3 3 0 16,0 1 0-16,3-4 0 0,-3 6 0 0,3-8 0 15,3-2 0-15,0-4 0 16,-3-2-151-16,3 0-33 0,0-5-6 0,3-5-2 0</inkml:trace>
  <inkml:trace contextRef="#ctx0" brushRef="#br0" timeOffset="61041.78">21109 6654 1728 0,'0'0'38'0,"0"0"8"0,0 11 2 0,-3-1 0 0,3 4-39 0,0 2-9 0,0 5 0 0,0 0 0 15,0 3 0-15,-3 2 0 0,0 3 0 0,3 0 0 16,-3 3 53-16,0 0 9 0,3 0 2 0,-3-1 0 16,0 1-52-16,3 3-12 0,-3 2 0 0,0 0 0 15,0-3 0-15,3-2 0 0,-3 2 0 0,3-2 0 0,-3 0 54 0,0-3 8 16,3-3 2-16,-3-5 0 16,0 3-103-16,3-3-20 0,-3-7-4 0,0-1-845 0</inkml:trace>
  <inkml:trace contextRef="#ctx0" brushRef="#br0" timeOffset="61446.47">21055 6599 1958 0,'0'0'43'0,"3"-6"9"0,0-2 1 0,0 3 3 0,0 0-45 0,3 2-11 0,0-2 0 0,3 2 0 16,3 1 0-16,0-1 0 15,0 0 0-15,2 1 0 16,1 2-49-16,3 0-12 0,0 2-3 0,3 4 0 0,3-1 52 0,-6 0 12 0,-1 3 0 0,1 5 0 16,3 1 0-16,0-1 0 0,-3 0 0 0,0 3 0 15,-6 3 0-15,-1 2 0 0,-2 2 0 0,-3 1 0 16,-3-5 48-16,-3 2 13 0,-3 5 3 0,-3-2 0 16,0 0-52-16,-2 0-12 0,-7-3 0 0,0 0 0 15,3 3 0-15,-9-5 0 0,0-1 0 0,-3-2 0 16,-2 0 0-16,-1 0 0 0,6-3 0 0,-3-2 0 15,3 2 0-15,3-5 0 0,-2 0 0 0,8-3 0 16,0 0 0-16,3 0 0 0,0 1 0 0,3-4 0 16,3-2 0-16,3 0 0 0,0 0 0 0,0 0 0 0,0 0 0 15,15 0 0-15,0-2 0 0,-3-1 0 16,6 6 0-16,2-1 0 0,-2 4 0 0,3-4 0 0,6 4 0 16,-3-1 0-16,-4 0 0 0,4 1 0 0,3 1 0 15,-3 1 0-15,3-2 0 0,-1 2 0 16,1 2 0-16,-3-2 0 0,-3 0 0 0,3-3-868 15</inkml:trace>
  <inkml:trace contextRef="#ctx0" brushRef="#br0" timeOffset="61998.41">21865 6091 1728 0,'0'0'38'0,"-3"-6"8"0,0-2 2 0,0 3 0 0,0-3-39 0,-3 0-9 0,0 0 0 0,-3 0 0 16,-3 1 53-16,3-4 9 0,-6 3 2 0,6 0 0 15,-3 3-52-15,-2-1-12 0,-1 1 0 0,0 3 0 16,0-1 54-16,-3 0 8 0,0 3 2 0,0 3 0 15,0 0-52-15,-2 2-12 0,2-3 0 0,-3 6 0 16,0 0 0-16,0 0 0 0,3 6 0 0,1-1 0 16,-1 0 0-16,3 5 0 0,6 1 0 0,0 0 0 15,3-1 0-15,6 3 0 0,3-2 0 0,3-1 0 0,3 3 0 16,3-2 0-16,3-1 0 0,2 1 0 0,1-6 0 0,0 0 0 16,0-5 0-16,0 0 0 0,3-5 0 0,-3 0 0 15,2-6 0-15,1 0 0 0,0-2 0 0,0 0 0 16,0-8 0-16,-3-1 0 0,-3-2 54 0,-1 1 8 15,4-7 2-15,-3 1 0 0,-3-3-52 0,-3-2-12 16,-3-3 0-16,3-6 0 0,-6-2 0 0,9 0 0 16,-6 0 0-16,-3-5 0 0,3 0 0 0,0 2 0 15,-3 6 0-15,3 2 0 0,-6 3 0 0,0 5 0 16,0 3 0-16,-3 2 0 0,0 3 0 0,-3 3 0 16,0 5 0-16,0 0 0 0,-3 6 0 0,0-1 0 15,0 6 0-15,-3 2 0 0,3 3 0 0,-3 5 0 16,0 0 0-16,3 6 0 0,0-1 0 0,3 3 0 0,6 3 0 15,0 3 0-15,6-1 54 0,3 6 8 16,0-3 2-16,6 5 0 0,0 1-52 0,6-3-12 0,0-1 0 16,0 4 0-1,-1-6-48-15,1-3-13 0,0 1-3 0,6-3-1049 0</inkml:trace>
  <inkml:trace contextRef="#ctx0" brushRef="#br0" timeOffset="62343.75">21510 6572 1958 0,'3'-8'43'0,"-3"0"9"0,6 3 1 0,-3-3 3 0,6 3-45 0,0 0-11 0,0-1 0 0,6 1 0 16,3 0 53-16,3-1 9 0,6 1 2 0,2 2 0 31,4 1-103-31,3-1-20 0,5 3-4 0,1 0-547 0,3 0-110 0</inkml:trace>
  <inkml:trace contextRef="#ctx0" brushRef="#br0" timeOffset="66628.92">23558 5728 1267 0,'6'-29'56'0,"0"16"12"0,0-3-55 0,-3 0-13 0,6 3 0 0,-9-3 0 15,6 5 0-15,-3-2 0 0,-3 0 0 0,0 2 0 32,0 3-72-32,-3-2-15 0,-3-1-2 0,-3 1-1 0,6 2 80 0,-6 0 10 0,-3 0 14 0,3-3-3 15,-8 1 76-15,8 2 15 0,-3 0 3 0,0 3 1 16,-6-3-30-16,9 5-5 0,-3-2-2 0,0 2 0 15,-6 3-41-15,6 3-9 0,1-1-2 0,-1 1 0 16,-3 5-17-16,6 3 0 0,-3-1 0 0,0 6 0 16,-6 3 10-16,9-1-10 0,-3 1 8 0,0 4-8 15,4 1 14-15,-1 0-2 0,0 2-1 0,3 1 0 16,0-1-3-16,0 6 0 0,3 0 0 0,0 2 0 0,3 3 3 16,-3 6 0-16,3-1 0 0,0 6 0 0,0-1-2 0,-6 3 0 15,6 3 0-15,-9 3 0 0,0 2-1 0,-3 6 0 16,-3 2 0-16,3 3 0 0,0-3-8 0,1 0 0 15,-4-3 0-15,-3 4 0 0,0 1 0 0,3-2 0 16,-3-2 0-16,0 2 0 0,-2 0 15 0,2 0-3 16,0 3 0-16,0 0 0 0,0-3-12 0,3 0 11 15,0-2-11-15,3-1 10 0,1 3-10 0,2-5 0 16,0-2 9-16,0-4-9 0,3-5 8 0,0-2-8 0,-3-3 8 16,0-3-8-16,6-2 11 0,-6 2-3 0,0-5 0 15,0 0 0-15,0-2 5 0,-3-3 1 0,6-1 0 0,-3 1 0 16,1-3-4-16,2-2-1 0,-3-4 0 0,6 1 0 15,0-5-1-15,3-1 0 0,0-5 0 0,3 1 0 16,0-1 0-16,3-2 0 0,0-6 0 0,0-5 0 16,5 0 2-16,-2-5 0 0,6-1 0 0,0-2 0 15,6-8-10-15,3-2 0 0,0-6 0 0</inkml:trace>
  <inkml:trace contextRef="#ctx0" brushRef="#br0" timeOffset="66969.85">23853 5903 1267 0,'0'-8'112'16,"9"0"-89"-16,0 3-23 0,-3-1 0 0,0-2 64 0,3 6 9 15,-9-3 2-15,0 5 0 0,0 0-61 0,0 0-14 0,0 0 0 0,0 0 0 16,0 7 0-16,-3 1 0 0,-3 3-9 15,0 2 9 1,-3 0-29-16,0 1-1 0,-3 15 0 0,6 0 0 0</inkml:trace>
  <inkml:trace contextRef="#ctx0" brushRef="#br0" timeOffset="67148.62">23752 6334 1767 0,'0'0'39'0,"0"0"8"0,0 0 1 0,0 0 2 0,0 0-40 0,0 0-10 0,0 0 0 0,0 0 0 0,9 0-17 0,0 3-6 15,-3-3-1-15,0 2 0 16,-6 4-21-16,9 2-5 16,-9 2-1-16,0 1-645 0</inkml:trace>
  <inkml:trace contextRef="#ctx0" brushRef="#br0" timeOffset="67312.5">23654 6993 1267 0,'0'0'112'0,"0"0"-89"16,0 0-23-16,0 0 0 0,0 0 122 0,0 0 20 15,6 5 4-15,-6 3 1 16,9 3-147-16,-4-3-32 0,1 0-4 0,3 0-473 0,-3 2-95 0</inkml:trace>
  <inkml:trace contextRef="#ctx0" brushRef="#br0" timeOffset="67479.37">23508 7689 1598 0,'0'0'71'0,"0"0"14"0,6 10-68 0,-3 1-17 0,0 0 0 0,6-1 0 16</inkml:trace>
  <inkml:trace contextRef="#ctx0" brushRef="#br0" timeOffset="67613.14">23407 8009 1724 0,'0'0'38'0,"0"0"8"0,0 0 2 0,0 0 0 0,0 0-39 0,0 0-9 16,11 0 0-16,-5 0-509 15,-3 0-104-15</inkml:trace>
  <inkml:trace contextRef="#ctx0" brushRef="#br0" timeOffset="68169.77">24279 5435 1324 0,'6'-30'59'0,"-3"17"12"16,-3 0-57-16,0-3-14 0,6 3 0 0,-3 0 0 15,3 5 130-15,-1 0 23 0,4 0 5 0,3 3 1 16,-3-1-119-16,12 1-23 0,-3 2-5 0,6 1 0 0,0-1-12 16,-4 6 0-16,-5-1 0 0,12 4 0 0,-6 2 0 15,0 2 0-15,-3 3 0 0,-4 3 0 0,4 3 0 0,-6 5 0 16,0 5 0-16,-3 2 0 0,-9 4 0 0,9 5 0 15,-9 2 12-15,-9 5-4 0,0 4 10 0,-3 2 2 16,0 2 0-16,-6 9 0 0,10 5-20 0,-13 5-17 16,0-3 3-16,0 6 1 0,0 2 13 0,0 1 0 15,1 4 0-15,-1-2 0 0,3 0 12 0,-3 3-2 16,9-3 0-16,0-3 0 0,-3 1 6 0,3-1 2 16,3 3 0-16,1-3 0 0,2 3-6 0,0-5 0 15,3 0-1-15,-3-3 0 0,6 3-11 0,0-3 0 16,0 0 9-16,6-5-9 0,-3-3 0 0,-3-5 8 15,0-6-8-15,6-4 0 0,-6-4 0 0,0-5 0 16,0 1 0-16,-6-6 8 0,6-3-8 0,-9-2 12 0,6-8-4 16,-6-3 0-16,0 0 24 0,0-2 4 0,-6-3 2 0,3-6 0 15,-3-2 6-15,-6 0 2 0,7-5 0 16,-7-3 0-16,-3 0-18 0,3-3-4 0,6-2-1 0,-6-3 0 16,-2-3-23-16,-1-2-10 0,0-3 1 0,0-2-744 15,-3-6-149-15</inkml:trace>
  <inkml:trace contextRef="#ctx0" brushRef="#br0" timeOffset="69203.5">23761 6795 345 0,'0'0'31'0,"0"0"-31"16,0 0 0-16,0 0 0 0,0 0 72 0,0 0 9 15,0 0 2-15,0 0 0 0,0 0-49 0,0 0-10 16,0 0-1-16,9 0-1 0,-9 0 28 0,6 0 6 16,-6 0 0-16,0 0 1 0,0 0 16 0,0 0 3 15,0 0 1-15,0 0 0 0,0 0-10 0,0 0-3 16,-6 0 0-16,-3 2 0 0,-3 3-33 0,0-2-7 16,-3 0-2-16,-6 2 0 0,0 0-7 0,1 1-2 15,-4 4 0-15,-3-2 0 0,-3 0-13 0,3 3-15 16,1-1 3-16,-1 1 1 0,3-1 11 0,0-2 16 0,0 0-4 0,4 3-1 15,8-3 17-15,-6-3 4 16,6 3 1-16,3 0 0 0,-3 0 9 0,3 0 2 0,0 0 0 0,6 5 0 16,0-2-29-16,3-1-6 0,0 1-1 0,3 2 0 15,0 3 0-15,3 0 0 0,3 2 0 0,0 1 0 16,3-3 0-16,3 2-8 0,3-2 12 0,2 3-4 16,1-6-8-16,9 0 0 0,0 0 9 0,-3-2-9 15,2 2 25-15,-2-2 1 0,9-3 0 0,-3 0 0 16,-4-1-14-16,4-1-4 0,-3-1 0 0,3-2 0 15,-4-1 2-15,10-2 0 0,0-2 0 0,0 2 0 16,-7-6 5-16,1 4 1 0,3 2 0 0,-4-6 0 16,1 1-5-16,-3 0-1 0,-9 0 0 0,9-1 0 15,-10 1 7-15,1-3 2 0,-3-3 0 0,0-2 0 16,-3 3-5-16,3-4-1 0,-6 1 0 0,0 0 0 0,2 0-13 16,-2 0 11-16,-3-3-11 0,0 0 10 0,-3 3 1 0,3-3 0 15,-3 2 0-15,-3-1 0 0,-3 1-11 16,0 4 0-16,0-3 0 0,0-1 0 0,-9 1 0 0,6 0 10 15,-6 0-2-15,-3 2-8 0,-6-2 0 0,4 2 0 16,-1 1 0-16,-6-1 0 0,3 0 0 0,-6-2 0 16,-3 3 10-16,1-1-10 0,-4 3 0 15,-6 0 0-15,3 3-9 0,-5 0 9 0,-1-3-12 0,-6 2 4 16,-2 1 8-16,5 2-13 0,3-2 1 0,-5 3 1 16,-4-4 0-16,-3 6 0 0,1-2 11 0,5 2-8 15,-2 2 8-15,8-2-8 0,-3 6 8 0,12-4 0 16,4 1 0-16,2 5 0 15,3 0-101-15,0 2-19 0,6 3-3 0,0 1-1 0</inkml:trace>
  <inkml:trace contextRef="#ctx0" brushRef="#br0" timeOffset="69948.17">24975 6927 633 0,'0'0'56'16,"0"0"-44"-16,0 0-12 0,0 0 0 15,0 0 94-15,0 0 17 0,0-5 3 0,-9 2 1 16,6 0-44-16,-3 1-9 0,0 2-2 0,0-3 0 0,-2 0 2 0,-4 1 0 15,3 2 0-15,0 0 0 0,6 0-7 0,-9 0-2 16,0 0 0-16,-3 0 0 0,6 5-16 0,-3 0-3 16,-9-2-1-16,4 2 0 0,-4 3-24 0,0 0-9 15,-9-3 0-15,6 3 9 0,-8 0-9 0,2-3 10 16,-6 3-10-16,0-2 10 0,-2 2-10 0,2 0 0 16,3 0 0-16,0-1 0 0,1-1 0 0,2-1 8 15,3 0-8-15,6 1 8 0,0-4-8 0,4 1 0 16,2 2 0-16,0 1-11 15,6-1-122-15,-3 0-25 0</inkml:trace>
  <inkml:trace contextRef="#ctx0" brushRef="#br0" timeOffset="70135.33">24303 6985 518 0,'0'0'46'0,"-3"-5"-37"0,-9 2-9 0,9 0 0 16,-3 1 100-16,0 2 19 0,0-3 3 0,-3 3 1 15,9-3-46-15,-6 3-9 0,0 0-1 0,-3 3-1 16,9 0 2-16,0-3 0 0,0 0 0 0,-3 5 0 16,-3 3-12-16,6 5-3 0,9-2 0 0,-9 2 0 15,12 0-28-15,-3 3-5 0,9 3-2 0,3 2-513 16,-1 0-102-16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5:10.4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13774 9536 288 0,'0'0'25'0,"0"0"-25"0,0 0 0 0,0 0 0 16,0 0 167-16,0 0 28 0,0 0 5 0,0 0 2 15,0 0-94-15,0 0-20 0,0 0-3 0,0 0-1 16,3-6-28-16,3 4-5 0,0-4-2 0,0 4 0 16,3-1-7-16,0 0-2 0,0-2 0 0,3 0 0 15,0 0 4-15,3 2 1 0,0-2 0 0,2-1 0 16,1 4-5-16,3-1-2 0,0 0 0 0,3 3 0 15,3-2-14-15,2-1-2 0,1 3-1 0,0 0 0 16,3 5-10-16,2-5-3 0,-2 3 0 0,0 0 0 16,0-3-8-16,2 2 0 0,-5-4 0 0,3 2 0 15,-3 2 0-15,-1-2 0 0,-8 0 0 0,3 0 0 0,-6 6 0 16,0-4 8-16,-3-2-8 0,-1 0 0 16,-2 0 0-16,-3 3 0 0,-3 0 0 0,-6-3 0 0,0 0 0 0,0 0 0 15,0 0 0-15,0 0 8 0,0 0-8 0,0 0 0 16,-9 2 0-16,0 1 0 0,-2 2 0 0,-4-2 0 15,3-1 0-15,-6 4 0 0,-3-1 0 0,0-2 0 16,-6-1 0-16,4 4-11 0,-7-4 11 0,3 1-8 16,-6 0 8-16,1-3-8 0,-1 0 8 0,0-3 0 15,-3 3 0-15,1 0 0 0,-1-3 0 0,6 3 8 16,-3-2 0-16,4 2 0 0,2 0-8 0,0 0-12 16,0 0 4-16,6 0 0 0,1 0 8 0,2 0 0 15,0 0 0-15,0 2 0 0,6 1 0 0,0-3 12 16,0 3-2-16,3-3-1 0,3 2-9 0,0-2 0 15,1 0 0-15,5 0 0 0,0 0 0 0,0 0 0 0,0 0 0 0,0 0 0 16,0 0 0-16,11 5 0 0,-2-2 0 16,9 2 0-16,0-2 0 0,0-3 0 0,3 0 0 0,3-3 0 15,-1 1 0-15,7-1 0 0,0 0 0 0,3 1 8 16,2-1-8-16,1 1 10 0,0-4-10 0,0 4 10 16,-1-4 1-16,-2 4 0 0,-3-4 0 0,0 1 0 15,-7 0-3-15,1-1-8 0,0 4 12 0,-3-3-4 16,-3-1-8-16,-6 4 0 0,2 2 9 0,-5 0-9 15,0 0-15-15,0 0-7 0,-3-3-2 0,0 6-600 16,-6-3-121-16</inkml:trace>
  <inkml:trace contextRef="#ctx0" brushRef="#br0" timeOffset="2718.22">7408 4315 403 0,'5'0'36'0,"4"-2"-36"16,6-1 0-16,3 3 0 0,3 0 80 0,0-3 8 16,3 1 3-16,5-1 0 0,10 0-41 0,-6 3-8 15,-6-2-2-15,2 2 0 0,10 0-22 0,0 0-5 16,-3 0-1-16,2 0 0 0,-2 0 7 0,6 0 1 15,2 0 0-15,1 0 0 0,-6 0 15 0,2 0 3 16,7 0 1-16,-3 0 0 0,2 2-21 0,-2 1-4 16,2-6-1-16,4 3 0 0,0-2 4 0,2 2 1 15,-2 0 0-15,-1-3 0 0,1 3 2 0,0-2 1 0,-1-1 0 16,1 0 0-16,-1 1 3 0,4-1 0 16,3 3 0-16,2-3 0 0,1 1-24 0,-4-1 8 0,1 0-8 15,2 1 0-15,1-1 0 0,-4 0 8 0,4 3-8 16,-4-2 0-16,-2 2 0 0,0 0 0 0,-4 0 0 0,-2 0 0 15,-1 2 0-15,-2 1 0 0,-3-3 0 0,2 3 0 16,-2-1 8-16,0 4-8 0,-1-1 10 16,-2-2-10-16,0 2 0 0,-3 0 0 0,-4-2 0 0,4 2 0 15,0-2 0-15,-1 2 0 0,-2-2 0 0,3-1 0 16,0-2 0-16,2 3 0 0,1-3 0 0,0 3 0 16,-4-3 0-16,4 2 0 0,-6-2 0 0,3 0 0 15,-4 0 0-15,1 3 0 0,-3-3 0 0,0 0 0 16,-4 0 9-16,4-3-9 0,0 3 8 0,-3 0-8 0,-1 0 31 15,4 0 1-15,0 0 0 0,-3-2 0 0,0 2-32 0,-1-3 0 16,-2 3 0-16,3 0 0 0,-3-3 0 0,6 3 12 16,-4-5 0-16,4 5 0 0,-3-3-12 0,3 1 0 15,2-1 0-15,4-2 0 0,-3 5 0 0,0-3 0 16,-1-2 11-16,-2 5-11 0,3-3 0 0,-3 3 0 16,-1-2 0-16,1-1-9 0,-3 0 9 0,0-2 0 15,3 2 0-15,-1-2 0 0,-2 5 0 0,0-3 11 16,6 1-3-16,-4-1 0 0,1 1 4 0,-3 2 1 15,3-3 0-15,-1 3 0 0,-2-3-13 0,3 1 0 16,-3-1 0-16,0 3 0 0,2-3 9 0,-2 1-1 16,3 2 0-16,-3-3 0 0,2 0-8 0,-2 3-9 0,0-2 9 15,3 2-13-15,-6 0 13 0,2 0 0 16,1-3 0-16,-3 3 0 0,0 3 0 0,0-3 0 0,-1 0 0 16,-2 0 0-16,0 0 0 0,0 0 0 0,0 0 0 0,0-3 0 15,-1 3 0-15,4 0 0 0,-3-3 8 0,3 3-8 16,0 0 12-16,3 0 0 0,-4-2-1 0,4 2 0 15,0 0-3-15,0 0-8 0,-1 0 12 0,-2 0-4 16,0 2 10-16,-3-2 2 0,0 3 0 0,3-3 0 16,-7 0-20-16,4 0 8 0,3 0-8 0,-3-3 0 15,0 3 12-15,0-5-4 0,-4 2 0 0,4 1-8 16,0-1 9-16,-3 3-9 0,0-2 0 0,-3-1 9 16,-3 0-9-16,0 1 8 0,-4-1-8 0,4 3 8 15,-3 0-8-15,0 0 0 0,-3 0 0 0,3 0-556 16,0 3-112-16</inkml:trace>
  <inkml:trace contextRef="#ctx0" brushRef="#br0" timeOffset="6095.11">18245 9596 684 0,'0'0'30'0,"0"0"6"0,0 0-28 0,0 0-8 0,0 0 0 0,0 0 0 0,0 0 39 0,0 0 6 15,0 0 2-15,0 0 0 0,0 0 24 0,0 0 5 16,0 0 0-16,0 0 1 0,0 0-17 0,0 0-3 15,0 0-1-15,6-2 0 0,3 2-9 0,3 0-3 16,-3 0 0-16,6-3 0 0,0 3-6 0,6 0-2 16,-1-2 0-16,4-1 0 0,6 0 9 0,0 1 2 15,5-4 0-15,1-2 0 0,9 6-24 0,-1-4-5 16,4 1-1-16,0 0 0 0,-1 0 11 0,4-1 3 16,0 1 0-16,2 2 0 0,-5 1-9 0,2-1-2 15,-2 6 0-15,0-3 0 0,-7 2-5 0,1-2-2 0,0 0 0 16,-4 0 0-16,1 0-4 0,3 0-1 0,-4 3 0 15,4 0 0-15,-3-1-8 0,-4 1 0 0,1 2 0 16,0-2 8-16,-3-1-8 0,-4 1 0 0,1-3 0 16,-6 0 0-16,0 0 0 0,-3 3 0 0,-7-3 0 0,1-3 12 15,-3 3-12-15,-3-3 12 0,-3 3-12 0,-6 0 12 16,0 0-2-16,0 0 0 0,-3-5 0 0,0 0 0 16,-6 2-10-16,0 1 0 0,-3 2 0 0,4 0 0 31,-1 2-38-31,0-2-3 0,0 0-1 0,0-2-578 0,3 2-116 0</inkml:trace>
  <inkml:trace contextRef="#ctx0" brushRef="#br0" timeOffset="7063.74">20097 9578 345 0,'0'0'31'0,"0"0"-31"0,0 0 0 0,6-3 0 15,3 3 227-15,-4-2 39 0,7-1 8 0,0 0 2 16,0 3-174-16,6-2-34 0,0-1-8 0,3-2 0 16,3 2 5-16,2-2 2 0,4 5 0 0,0-3 0 15,0-2-43-15,2 0-8 0,4 2-1 0,-3 0-1 16,0 1 7-16,-1 2 2 0,-2 0 0 0,-3 0 0 0,0 0 4 0,-1 0 1 15,-2 0 0-15,-3 0 0 0,0 0-17 16,-3 0-3-16,-3-3-8 0,0 0 12 0,-1 3-12 0,-5 0 0 16,3 0 0-16,-6 0 0 0,-6 0 0 0,6 0-15 15,-6 0 2-15,0 0 0 16,0 0-27-16,0 0-6 0,0 0-1 0,-6 0 0 16,-3 3-38-16,0 0-8 0,6 2-2 0</inkml:trace>
  <inkml:trace contextRef="#ctx0" brushRef="#br0" timeOffset="8746.26">16763 9623 633 0,'0'0'56'0,"0"0"-44"15,0 0-12-15,0 0 0 0,0 0 101 0,0 0 19 16,6 5 3-16,-6-5 1 0,0 0-33 0,9 5-7 16,0-2 0-16,3 0-1 0,0-1-19 0,-1 1-3 15,7-3-1-15,0 0 0 0,6 0-8 0,-3 0-1 16,3-3-1-16,5 1 0 0,1-4 19 0,6 1 4 15,0 0 1-15,5-3 0 0,7 0-11 0,2-3-3 16,-2 4 0-16,0-1 0 0,-1 0-34 0,1 0-7 16,6-3-2-16,-7 3 0 0,-5 0-8 0,0 0-1 15,5 0-8-15,-5 3 12 0,-9 2-12 0,-1 1 0 16,-5-1 0-16,-3 3 0 0,-3 0 8 0,-6 0-8 0,-1 0 11 0,-5 0-11 16,0-3 8-16,-3 1-8 0,-6 2 0 0,0 0 0 15,0 0 0-15,0 0 0 0,0 0 0 0,0 0 0 31,0 0-17-31,0 0-11 0,0 0-1 0,0 0-1 16,0 0-108-16,0 0-22 0,0 0-4 0</inkml:trace>
  <inkml:trace contextRef="#ctx0" brushRef="#br0" timeOffset="9521.34">16510 8700 658 0,'0'0'29'0,"0"0"7"0,0 0-36 0,0 0 0 16,6 7 0-16,-3-1 0 0,-3 4 74 0,6 1 8 16,-3-1 2-16,0 1 0 0,0 2-16 0,0 3-4 15,0-3 0-15,0 3 0 0,3 5-4 0,-3 1 0 16,0-1-1-16,-1 3 0 0,1 2-6 0,0 3-1 16,-3 3 0-16,0 2 0 0,-3 1-15 0,3-1-3 15,-3 3-1-15,1-2 0 0,-4-1-9 0,0-2-3 16,0-1 0-16,0-1 0 0,0-4-21 0,0 0 0 0,3 1 0 15,-3-3-12-15,3 0 12 0,0-6 0 0,-3 1 8 0,6-4-8 16,-3-1-8-16,3-4-7 0,3 1-1 0,3-3-502 16,0-3-101-16</inkml:trace>
  <inkml:trace contextRef="#ctx0" brushRef="#br0" timeOffset="10246.64">16605 8580 1022 0,'15'-7'45'0,"-6"4"10"0,0-2-44 0,6-1-11 16,0-2 0-16,5 0 0 0,7 3 49 0,0-3 8 15,0 3 2-15,0-3 0 0,5-3 4 0,1 3 1 16,0 3 0-16,0 0 0 0,-1 0-22 0,4-1-4 15,3 4-1-15,-1-1 0 0,-8 0-14 0,9 3-3 16,3-2-1-16,-1-1 0 0,-5 3-3 0,0-3 0 16,-1 6 0-16,-2-3 0 0,0 0 3 0,-3 3 0 15,-4-3 0-15,1 0 0 0,3 0-19 0,-6 0-16 16,-6 0 4-16,-3 0 0 0,-1 2 12 0,-2 1 16 0,-3-3-3 16,-3 0-1-16,0 3-12 0,0-1 0 0,-6-2-9 0,0 0 9 15,0 0 0-15,0 0 12 0,0 0-1 0,-6 6 0 16,3 1 1-16,-3 1 0 0,6-8 0 0,0 6 0 15,-3 2-12-15,3-3 0 0,0-5 0 0,0 8 8 16,6 0-8-16,-6 0 0 0,-3 0 0 0,3-8 0 16,6 8 0-16,-3 0 0 0,-6 2 0 0,3-2 0 15,3 3 8-15,-3-3-8 0,-3 5 8 0,3 0-8 16,3 0 0-16,0 1 0 0,6 1 0 0,-3-1 0 16,-3 2 8-16,3-3-8 0,3 3 8 0,3-1-8 15,-3 4 0-15,0-3 0 0,-3 2 0 0,0-2 0 16,5 3 0-16,-5 2 0 0,-9 0 0 0,6 0 0 15,0 3 16-15,-3 0-3 0,-3 0 0 0,0 2 0 16,0 1 14-16,3 2 2 0,-3 0 1 0,-2 3 0 16,-4-1-14-16,6 1-2 0,3-3-1 0,-3 0 0 0,-3 3-13 0,3-3 9 15,6-2-9-15,3-1 8 0,-6 1-8 0,3-1 0 16,0-5 0-16,3 0 8 0,0 1 2 0,-4-1 0 16,1 0 0-16,3-3 0 0,0 1 1 0,0-3 0 15,-3 0 0-15,-3-3 0 0,6-3 2 0,-3-2 1 16,-3 0 0-16,-3-2 0 0,3-6 11 0,0 0 3 15,0 0 0-15,0 0 0 0,-3 5 8 0,3-5 1 16,0 0 1-16,0 0 0 0,0 0-26 0,0 0-4 16,0 0-8-16,-3-5 11 0,3 5-11 0,-6-3 12 15,0-2-12-15,3-1 12 0,3-2-12 0,-3 3 0 16,-8 0 0-16,-1 0 0 0,3-1 0 0,-3-2 0 16,-12 3 0-16,0 2 0 0,-6-2-10 0,-2 2-7 15,-4-4-2-15,-3 1 0 16,-11 4-23-16,-1-6-5 0,3 2-1 0,-5 1 0 15,-4 5 4-15,4-3 1 0,2-2 0 0,1 5 0 16,5 0-92-16,0-3-18 0</inkml:trace>
  <inkml:trace contextRef="#ctx0" brushRef="#br0" timeOffset="11430.01">22728 9475 806 0,'0'0'72'0,"0"0"-58"16,0 0-14-16,0 0 0 0,0 0 79 0,0 0 13 15,0 0 2-15,0 0 1 0,12 0-35 0,-6 0-6 16,3-6-2-16,0 4 0 0,3-1 26 0,-1 3 5 15,1 0 1-15,3 0 0 0,0-5-7 0,3 2-1 0,-3 3 0 0,3-2 0 16,9-1-1-16,-4-2-1 16,10 2 0-16,3 0 0 0,-3 1-33 0,5-1-6 15,4 0-2-15,0 3 0 0,-1 0-25 0,-2 0-8 0,-6-2 0 16,-4 2-1020-16</inkml:trace>
  <inkml:trace contextRef="#ctx0" brushRef="#br0" timeOffset="12552.02">15382 9589 633 0,'0'0'56'16,"0"0"-44"-16,0 0-12 0,6 0 0 0,0 2 102 0,0-2 18 15,-6 0 4-15,6 3 1 16,2-3-55-16,1 2-11 0,0-2-3 0,3 0 0 0,0 0-11 0,3-2-2 15,0 2-1-15,3 0 0 0,0-3-14 0,0 3-2 16,5 0-1-16,-2-2 0 0,3-1 10 0,0 0 1 16,3 1 1-16,2-4 0 0,4 1 11 0,0 0 1 15,-3-1 1-15,2 1 0 0,7 0-15 0,-3 2-3 16,-4-2-1-16,1 0 0 0,0-1-13 0,0 4-2 16,-4-4-1-16,1 1 0 0,-3 0-7 0,0-1-8 15,-3 4 11-15,-1-3-11 0,-2 2 10 0,-6-2-10 16,0-1 8-16,-3 4-8 0,0-1 10 0,0 0-10 15,-3 3 12-15,0 0-12 0,-6-5 19 0,-3 5-3 16,0 0-1-16,0 0 0 0,0 0-5 0,6-3-1 0,-3-2 0 0,-3 5 0 16,0 0-9-16,0 0 0 0,5-5 0 0,-5 5-11 15,0 0-9-15,3-5-3 0,-3-1 0 0,0 1-596 16,0 5-119-16</inkml:trace>
  <inkml:trace contextRef="#ctx0" brushRef="#br0" timeOffset="12983.57">15480 8689 633 0,'0'0'56'0,"0"0"-44"16,0 0-12-16,0 0 0 0,0 0 86 0,0 0 15 16,0 0 3-16,0 0 1 0,-6 8-29 0,3 0-7 15,3 2-1-15,-3 1 0 0,0 2-1 0,0 0-1 16,0 1 0-16,3 2 0 0,3 2-30 0,-3 1-5 15,3-1-2-15,3 3 0 0,-3 3-4 0,3 3-1 16,0 2 0-16,0 5 0 0,-3 3-24 0,3 5 8 16,-3-2-8-16,0 2 0 0,3-5 12 0,-3 3-4 0,-3-3 0 0,0-2 0 15,3 2-8-15,-3-6 0 0,0 1 0 16,-3-5 0-16,0-1 0 0,0 1 0 0,0-4 0 16,0 1 0-16,-3-5 16 0,0 2 5 0,3-5 1 0,0 0 0 15,0-3-34-15,0 3-6 0,0-6-2 0,3 1 0 31,3-3-40-31,-3-3-8 0,0-5-1 0,6 0-1 0</inkml:trace>
  <inkml:trace contextRef="#ctx0" brushRef="#br0" timeOffset="13585.91">15522 8726 403 0,'0'-19'36'0,"0"12"-36"16,3-1 0-16,3-3 0 16,-3-2 124-16,3 0 19 0,2 2 3 0,1-2 1 15,3-1-83-15,3 4-17 0,3-1-3 0,0 3-1 0,3-2 17 0,6 2 3 16,-1 3 1-16,4-3 0 0,0 2-8 0,3-2-2 16,5 6 0-16,-2-1 0 0,0-2-22 0,-1 2-4 15,1 3 0-15,-3 0-1 0,0 3-27 0,-4-3 0 16,4-3 0-16,-3 6 0 0,0-1 0 0,-1 1 0 15,-2 0 0-15,-3-1 0 0,-3-2 0 0,-3 0 0 16,-3 3 0-16,-1 2 8 0,-5-2 4 0,0 0 1 0,-3-1 0 16,-3 4 0-16,-3-6 10 0,0 5 1 15,-3 5 1-15,-3-2 0 0,-3 3 12 0,0 0 3 16,-2 2 0-16,-1 0 0 0,0 0-8 0,0 3 0 0,0 0-1 0,0 0 0 16,3 0-14-16,0 2-2 0,0-2-1 0,3 3 0 15,3-3-3-15,-3 2-1 0,3-2 0 0,0 2 0 16,3 1 2-16,0 2 0 0,0-2 0 0,0 4 0 15,3 1 1-15,-3-3 1 0,3 1 0 0,-3 1 0 16,3 4-5-16,-3-1-1 0,3 3 0 0,0-2 0 16,-3 2 2-16,3-3 0 0,3-2 0 0,-3 3 0 15,0-3-10-15,0-1 0 0,3-1 0 0,-3-1 8 16,0-3-8-16,0 3 8 0,0-2-8 0,3-1 8 16,-3 1-8-16,0-1 8 0,0-7-8 0,0 2 8 15,0 3 4-15,0-3 0 0,-6 1 0 0,3-4 0 16,0-2 0-16,0 3 0 0,0-3 0 0,0-3 0 15,0-5 16-15,0 0 3 0,0 0 1 0,0 0 0 0,0 0-4 0,0 0-1 16,-6 3 0-16,-3-3 0 0,3-3-18 0,0 0-9 16,0 1 10-16,-3-4-10 0,0 4 0 0,-3-4 0 15,-3-2 0-15,1 6 0 0,-4-1 0 0,-3-2-13 16,-6 2 1-16,-3-2 0 16,-2 2-32-16,-4 1-7 0,-3 2-1 0,-2 0 0 15,2 0-67-15,3 2-13 0,0 4-4 0,4-1 0 0</inkml:trace>
  <inkml:trace contextRef="#ctx0" brushRef="#br0" timeOffset="15893.74">19817 5731 1209 0,'-3'-11'53'0,"0"9"12"0,3-4-52 0,-3 1-13 0,3 5 0 0,-3-5 0 16,3 5 159-16,-3-6 29 0,3 1 5 0,-3 0 2 16,3 5-80-16,0 0-16 0,0 0-3 0,0 0-1 15,0 0-50-15,-3 5-9 0,0 0-3 0,0 6 0 16,0 0 7-16,-3 5 2 0,-3 2 0 0,3 3 0 0,-6 8-15 0,3 3-3 16,0 0-1-16,1 5 0 0,-1-3-13 0,0 3-2 15,3-2-8-15,3-1 12 0,0-5-12 0,3 0-10 16,3-5 2-16,0 0 0 0,3-3 8 0,3-2 0 15,0-4 0-15,2-1 0 16,4-4-29-16,0-2-7 0,3-5-2 0,3 0 0 16,0-9-104-16,0 1-21 0,-1-6-4 0</inkml:trace>
  <inkml:trace contextRef="#ctx0" brushRef="#br0" timeOffset="16055.56">19680 5435 2102 0,'0'0'93'0,"0"0"19"0,0 0-89 0,0 0-23 0,0 0 0 0,0 7 0 15,3 1-12-15,0 6-8 0,3-1 0 0,3 0-1 32,0-2-131-32,3 2-27 0</inkml:trace>
  <inkml:trace contextRef="#ctx0" brushRef="#br0" timeOffset="16320.45">20064 5982 1900 0,'0'0'84'0,"-3"6"18"0,0 1-82 0,0 4-20 16,0 0 0-16,0-1 0 0,0 3 79 0,0 1 11 15,-3 2 2-15,3-1 1 0,-3 4-9 0,3-1-1 16,0 1-1-16,0 2 0 0,0 0-50 0,0 3-9 15,0 0-3-15,3 0 0 0,-6 0 10 0,6 2 2 16,0-2 0-16,0 0 0 0,0 2-32 0,0-2 0 16,0-3 0-16,3 0 0 0,0-2 0 0,0-1 0 15,0-4 0-15,0-1 0 0,3 0 0 0,0-8 0 16,0 1 0-16,0-4 0 16,6-2-124-16,-3-5-30 0,3-3-6 0</inkml:trace>
  <inkml:trace contextRef="#ctx0" brushRef="#br0" timeOffset="16470.4">19998 6273 1267 0,'0'0'112'0,"0"0"-89"16,6-5-23-16,-3 2 0 0,3-2 200 0,-3 2 35 0,6-2 7 0,0 0 2 16,3 0-143-16,3-3-28 0,0 2-5 0,9-2-2 15,-1-2-43-15,7-1-9 0,3-2-2 0,3-3-725 16,5 3-146-16</inkml:trace>
  <inkml:trace contextRef="#ctx0" brushRef="#br0" timeOffset="16818.49">21094 5659 2419 0,'0'0'53'0,"0"0"11"0,0-5 3 0,3-3 1 0,-3 0-55 0,0 0-13 15,3 0 0-15,-3 0 0 0,-3 3 54 0,3 0 8 16,0 0 2-16,0-1 0 0,-3 4-52 0,-3-1-12 16,3 0 0-16,-6 3 0 0,0 3 31 0,-3 2 3 15,-3 1 1-15,0 2 0 0,-3-1-25 0,4 7-10 16,-7-1 8-16,3 5-8 0,-3-2 0 0,3 3 0 16,0 2 0-16,0 3 0 0,1 0 0 0,-1-1 0 15,3 4 0-15,3 2 0 0,0 0 0 0,3-2 0 16,3 2 0-16,6-3 0 0,0 1 0 0,0-4 0 15,3-1 0-15,6 1 0 0,0-4 0 0,3-1 0 16,-3-2 0-16,3-2 0 0,0-4 0 0,3 1 0 16,-1-6 0-16,1 3 0 0,0-5 0 0,3-3 0 0,3-3 0 15,0 0 0-15,-3-5-11 0,2-2-7 0,1-1-2 16,3-5 0 0,0 0-121-16,0-5-25 0,-3-3-5 0,2-5-865 0</inkml:trace>
  <inkml:trace contextRef="#ctx0" brushRef="#br0" timeOffset="16959.59">20811 5794 403 0,'-9'0'36'16,"3"3"-36"-16,6-3 0 0,0 0 0 15,-3 5 388-15,3-5 72 0,0 6 13 0,9-1 3 16,0-2-299-16,6-1-60 0,0 1-12 0,6-1-2 16,-1-2-47-16,7 0-8 0,3-2-3 0,3-3 0 15,2-1-123-15,1 1-25 0,0-3-5 0</inkml:trace>
  <inkml:trace contextRef="#ctx0" brushRef="#br0" timeOffset="17204.34">21570 5424 1670 0,'-6'-11'148'0,"6"11"-118"15,0 0-30-15,-3-5 0 0,3 5 172 0,0 0 29 16,0 0 6-16,0 0 1 0,0 0-116 0,0 0-22 15,-6 8-5-15,3 3-1 0,3 2-51 0,-3 5-13 0,0 4 0 16,0 1 0-16,0 4 54 0,-3 2 8 16,0 0 2-16,0 3 0 0,-3 2-52 0,4-2-12 15,-4 5 0-15,0 0 0 0,0 0 0 0,0 0 0 16,3-3 0-16,0 1 0 16,0-3-102-16,3-1-23 0,3-4-5 0,0-6-1 15,0-2-79-15,0-6-16 0</inkml:trace>
  <inkml:trace contextRef="#ctx0" brushRef="#br0" timeOffset="17461.59">21796 5355 2419 0,'0'0'53'0,"0"0"11"0,0 0 3 0,-3 8 1 0,-3-3-55 0,3 6-13 16,-3 0 0-16,6 2 0 0,-6 0 54 0,3 3 8 15,3 0 2-15,3 8 0 0,-3-3-52 0,0 5-12 16,0 1 0-16,3 2 0 0,0-3 54 0,-3 3 8 16,0-2 2-16,-3-1 0 0,3 3-52 0,-3-2-12 15,0-3 0-15,3-1 0 0,-3 1 0 0,1-3 0 16,2-5 0-16,-3 3 0 0,-6-3 0 0,3 0 0 16,0-6 0-16,0 1 0 15,0-3-117-15,3 0-27 0,3 0-4 0,0-8-982 0</inkml:trace>
  <inkml:trace contextRef="#ctx0" brushRef="#br0" timeOffset="17854.02">21716 5374 2188 0,'0'0'48'0,"-6"-8"11"0,3 2 1 0,3 1 1 0,3 0-49 0,0 0-12 0,6-1 0 0,-3 1 0 16,0 2 54-16,6 1 8 0,3-1 2 0,2 0 0 15,1 3-25-15,0 3-5 0,0 0-1 0,3 2 0 16,-3 0-1-16,0 6-1 0,-1-1 0 0,-5-2 0 16,0 3-31-16,0 0 0 0,-3-1 0 0,0 3 0 15,-3-2 0-15,-3 2 0 0,0-2 0 0,-3 2 0 16,0-2 0-16,0 2 0 0,0-3 0 0,0 1 0 16,-3 0-45-16,-3-6-15 0,0 3-4 15,0-3 0-15,-3 3 52 0,3 0 12 0,-3-3 0 0,0 1 0 16,3-4-36-16,0 1-4 15,0 2 0-15,0-2-1 0,3-3 14 0,-2 2 3 0,-1 1 1 0,6-3 0 0,0 0 23 16,0 0 0-16,0 0 0 0,0 0 0 0,0 0 47 0,9 0 13 16,-1 3 4-16,1-1 0 0,3 1 0 0,0 0 0 15,3 2 0-15,-3 0 0 0,0 1-52 0,3 1-12 16,-3-1 0-16,3 2 0 0,-1-3 0 0,1 3 0 16,-3-3 0-16,3 3 0 0,0-3 0 0,-3 3 0 15,-3-5 0-15,3 0 0 16,-3 2-48-16,3-2-13 0,-1 2-3 0,-5-5-682 15,3 0-137-15</inkml:trace>
  <inkml:trace contextRef="#ctx0" brushRef="#br0" timeOffset="18318.2">22442 4956 1728 0,'0'-6'153'0,"-6"-2"-122"0,3-2-31 0,-6-1 0 16,9 1 108-16,-3 2 16 0,-3-5 4 0,0 5 0 16,0-3-54-16,1 0-10 0,-1 3-3 0,0 1 0 15,-6 1-7-15,9 1-2 0,-9 0 0 0,0 2 0 16,0 3-32-16,-3 0-6 0,-3 0-2 0,-3 3 0 16,1-1-12-16,-1 6 0 0,3 0 8 0,-3 3-8 15,0-3 0-15,3 5 0 0,-2 3-12 0,2 2 12 16,3-2 0-16,3 3 0 0,-3-1 10 0,6 1-2 0,3-3-19 0,3 2-3 15,0-2-1-15,6 3 0 0,0-6 24 0,3 0 5 16,6-2 1-16,0-6 0 0,3 0-27 0,3-5-4 16,5-2-2-16,-2-1 0 0,-3-2 18 0,3-3 0 15,3-6 0-15,0 1 0 0,-1-3 0 0,-2-2 0 16,-3-1 0-16,3-2 0 0,-3 0 9 0,-6-3-9 16,6-2 8-16,-4-3-8 0,-2-1 10 0,0-7-10 15,0-2 12-15,0-4-12 0,-3-2 12 0,0 3-12 16,0 0 12-16,-3 2-12 0,0 8 0 0,-3 6 0 15,0 7 0-15,-3 6 0 0,0 3 55 0,-3 2 7 16,3 8 2-16,0 0 0 16,-6 10-73-16,0 3-15 0,-3 6-2 0,0 7-1 0,3 1 27 0,0 5-8 0,0 2 8 0,3 6 0 15,3-6-8-15,0 3 8 0,3 3-8 0,6-1 8 32,0-1-96-32,0-1-13 0,9 0-3 0,0 0-1003 0</inkml:trace>
  <inkml:trace contextRef="#ctx0" brushRef="#br0" timeOffset="18990.84">23627 4093 1580 0,'0'0'35'0,"3"-5"7"0,6-3 2 0,-9-3 0 0,12 1-36 0,-9-1-8 16,3 1 0-16,-6-1 0 0,6 0 95 0,-3-2 17 15,-1 0 3-15,-2 2 1 0,0 3 0 0,-2-2 1 16,2 2 0-16,-3 0 0 0,-3 3-42 0,0-3-9 0,-3 2-2 0,-6 1 0 16,6 2-53-16,-3 1-11 0,-3-1 0 15,-3 3 0-15,0 3 0 0,-2-1 0 0,2 6 0 0,-3 0 0 16,0 6 0-16,0 1 0 0,0 4 0 0,0 7 0 15,4 1 0-15,-4 7 0 0,6 1 0 0,0 7 0 16,-6 6 0-16,12-1 0 0,-3 1 0 0,6 5 0 16,0 0 0-16,-2 5 0 0,8 3 0 0,0 5 0 15,-9-8 0-15,9 6 0 0,-3-3 0 0,0 7 0 16,-3-2 0-16,-3 3 0 0,0 0 0 0,-3 5-8 16,3-5 8-16,-3 2 0 0,-6 1 8 0,3 7-8 15,6-7 0-15,0-4 0 0,-8 1 0 0,-1 0 0 16,0-3 56-16,0 0 6 0,0 0 2 0,3 6 0 15,0-14-52-15,-2 3-12 0,2 0 0 0,-3 0 0 16,3-6 0-16,0 1 0 0,0-3 0 0,-3 0 0 16,9-6 0-16,-3 1-12 0,1-3 3 0,-7 0 0 0,12-3 9 15,-6-2 12-15,0-3-2 0,6 0-1 0,0-5-9 0,-3-1 0 16,6-4 0-16,0-1 0 0,3-5 0 0,0-2 0 16,6-3 0-16,0 0 0 15,6-6-32-15,0 1-8 0,3-6-1 0,6-2-1 16,2-3 0-16,10-3 0 0,-3-2 0 0,15-6 0 15,-7-2-155-15,7-5-31 0,50-33-7 0,-17 6-1 0</inkml:trace>
  <inkml:trace contextRef="#ctx0" brushRef="#br0" timeOffset="19514.96">24410 3876 1620 0,'15'-18'72'0,"-12"12"14"16,0 1-69-16,5-3-17 0,-2 3 0 0,3 0 0 15,3-1 58-15,0 1 8 0,0 0 2 0,9 2 0 16,-3 3 32-16,3 0 8 0,-1 0 0 0,10 0 1 15,0 0-51-15,-6 3-10 0,6 2-3 0,-1 0 0 0,1 1 3 16,0 1 1-16,3 4 0 0,2 2 0 0,-2 1-27 0,-12-1-6 16,0 5 0-16,0 1-1 0,-1 2-15 0,-2 5 0 15,-6 4 0-15,-3 4 0 16,-3 8 0-16,-6 14 9 0,-6-1-9 0,-3 6 8 0,-6 0-8 16,-6 3 0-16,-5 4 0 0,2 12-11 15,-3-6 35-15,-3 8 6 0,0 3 2 0,-5 10 0 0,-1-3 0 0,6 1 0 16,-11 0 0-16,2 7 0 0,6-7-40 0,0-6-8 15,4 0-2-15,-1 3 0 0,3-13 29 0,6-3 5 16,0 0 2-16,10 3 0 0,-7-11-29 0,9 0-5 16,-3-2-2-16,-3 2 0 0,0-8 18 0,9 0 0 15,0-5 0-15,-3 3 0 0,0-11 9 0,3-3-9 16,0-5 8-16,-3 0-8 0,4-5 14 0,-1-6-2 16,-3-2-1-16,6 0 0 0,-3-5-11 0,-6-4 0 15,9-1 0-15,-3-6 0 0,3-1 0 0,-3-1 0 0,0-1 0 0,0-5 0 16,-3 0 0-16,6-3 0 0,-6-2 0 0,-3-5 0 15,-6-4-13-15,9-2-5 0,4-2-1 0,-10-6 0 32,3 0-123-32,3-7-25 0,0-6-5 0,-3-6 0 0</inkml:trace>
  <inkml:trace contextRef="#ctx0" brushRef="#br0" timeOffset="19922.03">24166 4284 1958 0,'6'-11'43'0,"-6"11"9"0,-6-5 1 0,6-1 3 0,0 6-45 0,0-5-11 0,-9 3 0 0,6-4 0 16,3 6 104-16,-3-5 20 0,0 2 3 15,3 3 1-15,0 0 0 0,0 0 0 0,0 0 0 0,0 0 0 16,0 0-103-16,0 0-25 0,0 0 0 0,0 0 0 16,0 0 0-16,9 6 0 0,0-1 0 0,0 3-848 15,-7 2-176-15</inkml:trace>
  <inkml:trace contextRef="#ctx0" brushRef="#br0" timeOffset="20137.23">24047 4688 2214 0,'-12'0'48'0,"12"0"11"0,0-2 1 0,-3 2 3 0,-3-3-51 0,6 3-12 16,0 0 0-16,0 0 0 0,0 0 100 0,0 0 16 15,0 0 4-15,0 0 1 0,0 0-69 0,9 5-15 16,0-5-2-16,2 6-1 0,4-1-22 0,-6-2-12 15,-3 2 12-15,3 0-12 16,-3 1-104-16,0-1-27 0,-6-5-5 0,9 8-968 0</inkml:trace>
  <inkml:trace contextRef="#ctx0" brushRef="#br0" timeOffset="20326.16">23841 5151 2188 0,'-9'-2'48'0,"9"2"11"0,0 0 1 0,0 0 1 0,0 0-49 0,0 0-12 0,0 0 0 0,0 0 0 15,0 0 105-15,0 0 19 0,0 0 3 0,0 0 1 16,9 0-103-16,0 0-25 0,0 0 0 0,0 2 0 31,0 1-46-31,3 0-14 0,-3 2-4 0</inkml:trace>
  <inkml:trace contextRef="#ctx0" brushRef="#br0" timeOffset="20523.43">23671 5667 1958 0,'0'0'87'0,"0"0"17"0,0 0-83 16,0 0-21-16,0 0 0 0,0 0 0 0,0 0 119 0,0 0 19 15,0 0 4-15,0 0 1 0,9 0-76 0,0 0-15 16,3 3-4-16,-3 0 0 16,0-1-110-16,0 4-22 0,0-1-5 0,0 3-997 0</inkml:trace>
  <inkml:trace contextRef="#ctx0" brushRef="#br0" timeOffset="20707.47">23535 6154 1958 0,'0'0'87'0,"0"0"17"0,0 0-83 0,0 0-21 0,0 0 0 0,0 0 0 16,0 0 29-16,3 6 2 0,5-4 0 0,1 3 0 16,3-2-50-16,0 0-9 0,-3-1-3 0,0 4-858 15</inkml:trace>
  <inkml:trace contextRef="#ctx0" brushRef="#br0" timeOffset="20844.12">23487 6451 288 0,'0'0'25'0,"0"0"-25"0,0 0 0 0,-9 5 0 0,6 0 382 0,3-5 71 16,0 0 15-16,0 0 2 0,-6 3-279 0,6-3-56 16,0 0-11-16,6-3-3 15,3 0-45-15,3 1-10 0,0-6-2 0,0-3-819 16,3 6-164-16</inkml:trace>
  <inkml:trace contextRef="#ctx0" brushRef="#br0" timeOffset="21602.32">25240 5099 1904 0,'0'0'42'0,"0"0"9"0,0 0 1 0,0 0 1 0,0 0-42 0,-9 2-11 0,6-2 0 0,-6 0 0 16,9 0 80-16,-9 0 15 0,3 3 2 0,0-1 1 15,-2-2-42-15,-4 0-9 0,-6 3-2 0,3 0 0 16,-3-1-36-16,-6 1-9 0,-3 2 0 0,-2-2 0 15,-4 2 19-15,0 1 1 0,-3-4 1 0,-2 4 0 16,5 1-33-16,-6-1-8 0,-2-4 0 0,-4 4-1 16,-3-6 68-16,-2 0 13 0,-4 0 4 0,-2 0 0 15,5 0-64-15,0 0 0 0,7-3-14 0,-4 3 2 16,4-3 20-16,5 3 4 0,0-2 1 0,0 2 0 0,10 0-3 0,5 0-1 16,-3 0 0-16,12-3 0 0,3 3-9 15,3 0-16-15,3-3 4 0,6 3 1 16,0 0-93-16,0 0-20 0,9 0-3 0,3 0-922 15</inkml:trace>
  <inkml:trace contextRef="#ctx0" brushRef="#br0" timeOffset="21848.89">24308 5075 1497 0,'0'0'66'0,"0"-6"14"0,0 1-64 0,-3 0-16 0,3 5 0 0,-2-5 0 15,-4 2 76-15,6 3 12 16,-3-5 3-16,3 5 0 0,-6-3 8 0,-3 3 1 0,3 0 1 0,-3 3 0 16,0-1-29-16,-3 4-7 0,-3-4-1 0,0 6 0 15,0 0-51-15,-6 3-13 0,10-1 0 0,-1 3 0 16,0 3 41-16,0 0 6 0,6-3 1 0,-3 3 0 16,0 0-30-16,9 0-6 0,0 0 0 0,9 0-1 15,-9 0-11-15,12 0 0 0,-3-3 0 0,12 3-775 16,-6-6-161-16</inkml:trace>
  <inkml:trace contextRef="#ctx0" brushRef="#br0" timeOffset="27941.3">11709 4236 288 0,'0'0'25'0,"-3"-5"-25"15,3 5 0-15,0-6 0 0,0 1 126 0,0 5 20 16,0 0 4-16,6-3 1 0,3 1-81 0,2 2-16 16,1-3-3-16,6 3-1 0,0 3-35 0,6-1-7 15,3-2-8-15,0 6 11 0,2-4-3 0,4 1-8 16,3-3 12-16,2 0-4 0,1 0 24 0,3 0 4 16,5 0 0-16,4 0 1 0,6 3 19 0,-1-3 3 15,-2 2 1-15,-1-2 0 0,4 0-14 0,5 3-2 16,1 0-1-16,-1 2 0 0,4 3-31 0,-1 0-12 15,-2-3 11-15,2 0-11 0,-2 3 8 0,2 0-8 0,4-2 0 0,-7-1 0 16,-2 0 0-16,-4 0 8 0,-2-2-8 0,0 0 0 16,-4-3 0-16,1 0 9 0,-7 0-9 0,1 0 8 15,-3 0-8-15,-4 0 0 0,-2 0 0 0,-6 0 8 16,-3 0-8-16,-1 2-9 0,-5 1 9 0,-6 0-480 16,0-1-88-16</inkml:trace>
  <inkml:trace contextRef="#ctx0" brushRef="#br0" timeOffset="32143.21">4261 5392 1465 0,'3'-8'32'0,"3"3"6"0,3 2 2 0,0 1 2 0,0 2-34 0,0 0-8 0,3 2 0 0,3 4 0 15,0 2-10-15,2 2-4 0,-2-2-1 0,6 0 0 16,6 3-4-16,0-1-1 0,0 3 0 0,5 3 0 16,1 0 20-16,3 0-12 0,0-3 12 0,-1 1-10 15,4-1 10-15,3-3 0 0,2-2 0 0,4 0 0 16,2 0 24-16,1-3 6 0,6 1 2 0,-4-4 0 15,4 1 13-15,5-3 3 0,1 0 1 0,8-3 0 16,1 1 1-16,-1 2 0 0,1-3 0 0,2-2 0 16,9-3-26-16,1 0-4 0,-4 3-2 0,3-3 0 0,4-3-6 15,-1 1 0-15,3-4-1 0,-5 6 0 0,2 0-11 0,-3-2 8 16,4 2-8-16,-1 0 8 0,0 0 4 0,1 0 0 16,-4 3 0-16,3-3 0 0,4-3 0 0,-7 3 0 15,-6 3 0-15,-2 0 0 0,-7-1 3 0,4 1 1 16,-1 0 0-16,-6 2 0 0,-11-2-7 0,3 2-1 15,-1-2 0-15,-5 2 0 0,-7 1 0 0,1-1-8 16,0 0 12-16,-4 1-4 0,4 4 1 0,-6-4 0 16,-4 2 0-16,1 0 0 0,0 0 3 0,-6-3 0 15,-1 0 0-15,-5 3 0 0,-3 0-12 0,0 0 10 16,-3 6-10-16,-3-6 10 0,-3 2-10 0,-1-2 8 16,-2 0-8-16,0 3 8 0,-3 0 9 0,-6-3 2 0,0 0 0 0,0 0 0 15,0 0-19-15,0 0 0 0,0 0 0 0,0 0 0 16,0 0 0-16,0 0 8 0,0 0 1 0,0 0 0 15,-3 0-9-15,-3 0 0 0,-3 2-10 0,3 1 10 32,6-3-39-32,-5 0-1 0,-1 0-1 0,0 0-613 0,6 0-122 0</inkml:trace>
  <inkml:trace contextRef="#ctx0" brushRef="#br0" timeOffset="37348.65">13468 11171 345 0,'0'0'15'0,"6"-3"4"0,3 3-19 0,0 0 0 0,3-3 0 0,-1 3 0 16,-2-5 83-16,6 5 13 0,0-3 2 0,3 1 1 16,0-1-8-16,3 1-2 0,0-1 0 0,2 3 0 15,1-3-27-15,0 1-6 0,3-1 0 0,0 3-1 16,-1-3 5-16,1 1 2 0,0-1 0 0,3 0 0 16,-4 3-28-16,4 0-6 0,3 0 0 0,0 0-1 15,-1-2-18-15,4 2-9 0,-3 0 10 0,0-3-10 16,-7 3 8-16,4 0-8 0,-3-3 0 0,-3 3 0 15,3-2 12-15,-7 2-3 0,4-3-1 0,0 1 0 0,0-4 4 0,-3 1 0 16,0 2 0-16,5 1 0 0,-5-4 9 0,3 4 3 16,0-6 0-16,0 5 0 0,-4 0-8 0,1-2-2 15,0 3 0-15,-3 2 0 0,-3-3-6 16,-3 0-8-16,-3 3 11 0,0-2-11 0,-9 2 13 0,0 0-4 16,0 0-1-16,0 0 0 0,0 0-8 0,0 0 8 15,0 0-8-15,0-6 8 0,-3 1-8 0,-3 0 8 16,0 2-8-16,0-2 8 0,0-1 10 0,0 1 2 15,0 0 0-15,3 0 0 0,0-1 6 0,0 4 2 16,0-6 0-16,3 2 0 0,0-1-28 0,3-1 0 16,0 0 0-16,0-3 0 0,0 3 0 0,0-2 0 15,0-1 0-15,0 0 0 0,0 1 8 0,0-1 0 16,-3-2 0-16,3 2 0 0,-3 1-8 0,0-3 0 0,3 2 0 16,-3-2 0-16,-3 0 0 0,3 2 0 0,3 0 0 15,0-2 0-15,-3-3 0 0,3 0 0 0,0-2 0 0,0-1 0 16,0 3 0-16,0-2 0 0,0-1 0 0,0 1 0 15,3-1 0-15,-3-2 0 0,-1 3 0 0,-2-1 0 16,3 1 0-16,-3-1 0 0,0-2 0 0,0 2 0 16,0-2 0-16,-3 3 0 0,3-1 0 0,-2 1 0 15,-1-3 8-15,-3 5-8 0,3 0 0 0,-3 0 8 16,3 0-8-16,0 0 0 0,0 0-12 0,0 0 12 16,-3 1 0-16,6 1 0 0,-3 1 0 0,3 0 12 15,0 2-12-15,3-2 0 0,-3 2 0 0,0-2 0 16,3 0 0-16,0 0 0 0,-3 2 0 0,0-2 0 15,0 0-11-15,0 0 11 0,0-1-8 0,0 1 8 16,0 0 0-16,0 0 0 0,0-3 0 0,0 0 8 0,-3 3-8 16,0 2-8-16,3-2 8 0,0 2-12 0,0-2 12 0,0 0 0 15,0 2 0-15,0 3 0 0,3 3 8 0,-3 5-8 16,0 0 8-16,0-8-8 0,3 3 0 0,-3-1 0 16,-3-2 0-16,0 6-8 0,0-1 8 0,3 3-8 15,0 0 8-15,-6-2-8 0,0 2 8 0,-3 0 9 16,3 0-1-16,-3 0-8 0,-3 0 0 0,0 0 0 15,0 0-10-15,0 0 10 0,4 5 0 0,-7-5 0 16,3 0 0-16,0 0 0 0,-3 0-24 0,0 0 4 16,-3-3 0-16,6 3 0 0,-6 3 20 0,4-3 0 15,-1-3 0-15,0-2 0 0,-3 5 0 0,3-3 0 16,-3 1 0-16,0-1 0 0,-5 3 0 0,2-3 0 16,0-2 0-16,-3 5 0 0,0-3 0 0,-3 1 0 15,-2-4 0-15,2 1 0 0,-3 3 0 0,3-4 0 0,4 1 0 0,-4 0 0 16,-3-3 0-16,3 2 0 0,3 1 0 0,1 0 0 15,-1-3 0-15,0 0 0 0,0 0 0 0,0 3 0 16,1-1 12-16,2 1 6 0,-6 2 2 0,3-2 0 16,0 0-20-16,0 2 0 0,1 1 0 0,2-1 0 15,3 3 12-15,3 0 0 0,-3-5-1 0,0 2 0 16,3 3-2-16,4 0 0 0,-4 0 0 0,6 0 0 16,0 0-9-16,0 3 12 0,3-3-12 0,6 0 12 15,-6 2-12-15,0 4 0 0,6-6 0 0,0 0 0 16,-3 5 0-16,3-5 0 0,0 8 0 0,3-3 0 15,-3 3 0-15,0-8 0 0,0 5 0 0,0 3 0 16,3 0 0-16,-3 0 0 0,0-8 0 0,0 11 0 0,0-1 0 16,0 4 0-16,0-6 0 0,0 2 0 0,-3-2 0 15,0 3 0-15,3-1 0 0,-3 3 0 16,0 3 0-16,0 3 0 0,3-1 0 0,0 4 0 16,-3 1 0-16,3-2 0 0,0 1 0 0,0 1 8 0,3 1-8 0,-3 0 0 15,0-3 0-15,3 6 0 0,-3-1 0 0,3 1 0 16,-3-1 0-16,3 1 0 0,0-1 0 0,0 0 0 15,-3 6 0-15,0 0 0 0,0 0 0 0,3-3 0 16,-3 3-9-16,0-3 9 0,0 0 0 0,-3-3 0 16,3 3 0-16,0-2 0 0,0-3 0 0,0 2 0 15,0 1 0-15,-3 2 9 0,3-3-9 0,-3 3 0 16,0 0 0-16,3 0 8 0,0 1-8 0,0-1 0 0,-3-3 0 16,3-2 0-16,0 2 0 0,0-4 0 0,-6 1 0 0,6-4 0 15,-3-1 9-15,3-2-9 0,-3 0 10 0,3 0-10 16,-6 0 0-16,3-3 0 0,0-2 0 0,0 2 0 15,-3-3 0-15,3 1 0 0,0-3 0 0,0 0 0 16,-3-3 17-16,3-2 11 0,1 2 1 0,2-5 1 16,0 0-16-16,0 0-3 0,0 0-1 0,0 0 0 15,-3 5-10-15,3-5 8 0,0 0-8 0,0 0 8 16,0 0-8-16,0 0 0 0,0 0 0 0,0 0 8 16,0 0-8-16,0 0 0 0,0 0 0 0,0 0 0 15,0 0 0-15,0 0 0 0,5-5 0 0,-5 5 0 16,0 0 0-16,9-2 0 0,-9 2 0 0,6-3 0 15,6-2 0-15,-3 2 0 0,0 0 0 0,6 1 0 16,0 2-10-16,3-3 10 0,3 0 0 0,-1-2-9 16,10 0 9-16,3 2 0 0,3-5-9 0,2 3 9 0,4-3-8 0,3 0 8 15,2 0-10-15,1 0 10 0,3 0 0 16,2 0 0-16,1 0 11 0,-1 0-3 0,-2 6-8 0,-4-4-10 16,-5 1 10-16,-3 3-13 15,0-1-29-15,-10 0-6 0,-2 3 0 0,-6 3-1 16,-3 0-98-16,-3-1-19 0</inkml:trace>
  <inkml:trace contextRef="#ctx0" brushRef="#br0" timeOffset="38798.94">13917 12279 864 0,'3'-5'76'0,"0"-3"-60"16,0-2-16-16,-3 2 0 0,0-3 109 0,3 3 19 15,0-5 4-15,0 2 1 0,0 1-57 0,0-1-12 0,0 0-3 0,-3 4 0 16,0-1-13-16,0 2-2 15,-3-2-1-15,3 8 0 0,-3-5-13 0,-3 0-4 16,-3 0 0-16,0 2 0 0,0 3-15 0,0 0-3 16,-5 0-1-16,2 3 0 0,-6 2-9 0,0 3 0 0,-3 2 0 0,0 4-11 15,-3-1 1-15,-2 5 0 0,-1 1 0 0,0 2 0 16,-3 0 10-16,4 3 0 0,2 0 0 16,0 0 0-16,6-1 32 0,3 4 1 0,3-3 1 0,3 2 0 15,6-2-12-15,0 2-2 0,6 4-1 0,0-4 0 16,3 3-19-16,3-2 8 0,3-1-8 0,0-2 0 15,6 2 8-15,0-2-8 0,-3 0 0 0,5-6 0 16,-2 1 9-16,3-3-9 0,-3 0 0 0,3-6 9 16,-3-2-1-16,3 0 0 0,-1-5 0 0,4-1 0 15,-3-2 0-15,3-5 0 0,0 0 0 0,-4-3-624 16,4-3-124-16</inkml:trace>
  <inkml:trace contextRef="#ctx0" brushRef="#br0" timeOffset="39213.21">13468 11988 799 0,'0'0'35'0,"0"0"8"0,6 0-35 0,0-5-8 0,0 0 0 0,0-1 0 15,0 1 60-15,3 0 11 0,-1 0 1 0,-2-3 1 16,0 2-4-16,3-2-1 0,3 3 0 0,0-3 0 16,3 0-28-16,3-2-7 0,0 2-1 0,0 0 0 15,-1-3-22-15,1 3-10 0,0-2 8 0,3 2-8 16,0 0 10-16,-3 0-10 0,0 0 12 0,-1 3-12 15,1-1 17-15,-3 4-3 0,3-1-1 0,-3 3 0 16,-3 0 3-16,3 3 1 0,-6 5 0 0,2 0 0 16,-2 2 0-16,-3 3 0 0,0 1 0 0,0 1 0 15,-3-1 24-15,0-1 5 0,-3 3 1 0,0 0 0 16,3 0-28-16,0-3-6 0,0 3-1 0,0 0 0 16,0-3 0-16,3 3 0 0,0-6 0 0,0 3 0 15,3 1-12-15,3-4 8 0,-3-4-8 0,9 1-837 16</inkml:trace>
  <inkml:trace contextRef="#ctx0" brushRef="#br0" timeOffset="43314.97">19620 11020 518 0,'0'0'46'0,"-3"-3"-37"0,3 3-9 0,0 0 0 16,0 0 87-16,0 0 15 0,0 0 3 0,9-2 1 16</inkml:trace>
  <inkml:trace contextRef="#ctx0" brushRef="#br0" timeOffset="44299.84">19588 11097 1191 0,'0'0'52'0,"0"0"12"0,6-3-51 0,-6 3-13 15,0 0 0-15,6 0 0 0,2-3 64 0,1 3 9 16,0 0 3-16,3 0 0 0,0 0-8 0,3 3-2 0,0-3 0 0,0 5 0 15,6-2-17-15,-1 0-3 0,1-1-1 0,3 4 0 16,3-1-17-16,3 0-3 0,-1-2-1 0,4-1 0 16,0 1 4-16,0 0 1 0,2-3 0 0,4 0 0 15,-3 0-13-15,5 0-2 0,-2 0-1 0,9-3 0 16,-1 0-1-16,1 1-1 0,3-1 0 16,-4 0 0-16,7 1-11 0,-4-1 12 0,1-2-12 0,3 2 12 15,-1 1 8-15,1-1 3 0,-1 3 0 0,-2-3 0 16,3 1-10-16,-4-1-1 0,-2 3-1 0,-1-3 0 15,1 1 2-15,-3-1 1 0,-1-2 0 0,4 2 0 16,3 0 22-16,-1 1 5 0,-5-1 1 0,-1 1 0 16,-2-1-24-16,0 0-5 0,-1 1-1 0,1 2 0 15,-3-6 0-15,5 6-1 0,-2-2 0 0,0-1 0 16,-1 3 1-16,-2 0 1 0,0 0 0 0,-3 3 0 0,-4-1-13 16,1-2 0-16,-3 3 0 0,3-3 0 0,-4 3 12 15,1-3-4-15,0 2-8 0,-6-4 12 0,2 2-21 0,-5 0-5 16,-3 0-1-16,-3-3 0 0,3 3 39 0,-3 0 7 15,-3-3 1-15,-3 1 1 0,3-1-25 0,-7 0-8 16,-5 1 0-16,0 2 0 0,0 0 0 0,0 0 0 16,0-6 0-16,0 1 0 0,-2 2-20 0,-1-2-4 15,0 0 0-15,-3 2-1 16,0 1-158-16,-3-4-31 0</inkml:trace>
  <inkml:trace contextRef="#ctx0" brushRef="#br0" timeOffset="48613.15">19650 11128 759 0,'0'0'33'0,"0"0"8"0,0 0-33 0,0 0-8 15,0 0 0-15,0 0 0 0,0 0 53 0,0 0 9 16,0 0 2-16,0 0 0 0,9-2-16 0,-9 2-4 16,9 0 0-16,0-3 0 0,-9 3-16 0,9 0-3 0,0 0-1 0,0 3 0 15,0-3-9-15,3 2-3 0,-1-2 0 0,4-2 0 16,0 2 19-16,6-3 3 0,0 0 1 0,3 3 0 15,-3-5 15-15,5 5 3 0,4-5 1 0,3 2 0 16,0 3-15-16,-1-2-3 0,1-1-1 0,3 0 0 16,0 1-13-16,-1-1-2 0,1 0-1 0,3 1 0 15,-1-4-19-15,1 4 0 0,-3-4 0 0,-1 4 0 16,4-3 12-16,0 5-4 0,-3-3 0 0,2 0-8 16,-2 1 8-16,3 2-8 0,-1-3 0 0,1 3 0 15,3 0 0-15,-4 0 0 0,1 0 0 0,0 3 0 16,-3-1 0-16,2 1 0 0,-2 0 0 0,0-3-9 15,-7 2 9-15,4-2 0 0,-3 0 0 0,0 0 8 16,2 0-8-16,1 0 0 0,-6-2 0 0,3-1 0 16,0 3 0-16,-1-3 0 0,1 1 0 0,0-1 0 15,0 0 8-15,2 1-8 0,-2-1 8 0,0 3-8 0,-3-3 12 0,-1 1-1 16,1-4-1-16,0 4 0 0,0-1 0 0,0 0 0 16,-4 1 0-16,4-1 0 0,-3 1 1 15,0 2 0-15,-3-3 0 0,0 3 0 0,-1-3 7 0,-2 1 2 16,0 2 0-16,0-3 0 0,0 3-20 0,-3-3 0 15,0 3 0-15,-1-2 0 0,1 2 13 0,-3-3-4 16,3 3-1-16,0-3 0 0,-3 3-8 0,0 0 0 16,0 0 0-16,0-2-11 0,0 2 11 0,-1 0 0 15,-2 0 0-15,0 0 0 0,-9 0 0 0,0 0 0 16,0 0 8-16,0 0-8 0,0 0 10 0,0 0-2 16,-6 0-8-16,3 2 12 0,-3 1-12 0,0-3-10 15,-2 0 2-15,2 0 0 16,-3 0-22-16,3 0-4 0,-3-3-1 0,6 6 0 15,-3-3-93-15,6 0-20 0,0 0-3 0,0 0-1 0</inkml:trace>
  <inkml:trace contextRef="#ctx0" brushRef="#br0" timeOffset="49338.3">19778 10983 172 0,'0'0'8'0,"0"0"1"0,0 0-9 0,0 0 0 16,0 0 0-16,-3-3 0 0,3 3 210 0,0 0 40 16,0 0 8-16,0 0 2 0,0 0-139 0,6-5-27 15,0 0-6-15,3 2 0 0,3 0-16 0,0-2-4 16,6 2 0-16,3 1 0 0,-1-1-16 15,4 0-3-15,6 1-1 0,3 2 0 0,2 0-14 16,4-3-3-16,6 1-1 0,-1-1 0 0,4-2-11 0,6 2-3 16,-1-2 0-16,1 2 0 0,2 0-1 0,1 1-1 15,-1 2 0-15,-2-3 0 0,3 3-14 0,-7-3 0 16,1 1-12-16,-4-1 12 0,1 3 0 0,-6 0 0 16,-7 0 8-16,-2 3-8 15,-6-1-36-15,-6-2-12 0,-3 3-4 0,-4 0-525 16,-5-1-106-16</inkml:trace>
  <inkml:trace contextRef="#ctx0" brushRef="#br0" timeOffset="49754.41">21656 11028 1324 0,'0'0'118'0,"6"-5"-94"16,0 2-24-16,3 0 0 0,6 1 67 0,-3-4 9 15,9 4 1-15,0-1 1 0,2 0-49 0,4 1-9 0,3-1-3 0,0 0 0 16,0 3-17-16,-4 0 0 15,4 0 0-15,-3 0 0 16,6 0-44-16,2 0-7 0,1 0-1 0,0 3 0 0</inkml:trace>
  <inkml:trace contextRef="#ctx0" brushRef="#br0" timeOffset="51169.1">17662 11030 288 0,'0'0'25'0,"0"0"-25"16,0 0 0-16,0 0 0 0,0 0 124 0,0 0 20 15,0 0 4-15,0 0 1 0,0 0-92 0,0 0-18 16,9 0-4-16,-3 0-1 0,-6 0-18 0,0 0-3 0,0 0-1 0,9 3 0 16,0 0 36-16,-9-3 6 0,0 0 2 0,0 0 0 15,5 0 16-15,4 2 3 0,-9-2 1 0,0 0 0 16,12 3-23-16,0 0-4 0,-3-3-1 0,6 0 0 16,-3-3-3-16,6 0-1 0,0 3 0 0,5-2 0 15,4 2-24-15,3-3-6 0,3 0-1 0,5-2 0 16,10 0 14-16,0 0 2 0,5-1 1 0,4 1 0 15,-4-3-1-15,4 3 0 0,3 0 0 0,-4-3 0 16,4 2-17-16,-4 4-3 0,1-4-1 0,-4 6 0 16,-2-2-8-16,-3-1 0 0,-7 3 0 0,-5-3 0 15,0 3-13-15,-4 0-8 0,-5 0-2 0,0 0 0 16,0 0 2-16,-3-2 0 0,-4 2 0 0,-2 0 0 16,-6 0 21-16,0 0 0 0,0-3 0 0,0 3 0 15,-3 0 0-15,0-3 0 0,-3 1 0 0,3 2 0 0,-3-3-9 16,-6 3 9-16,0 0-12 0,0 0 12 0,3-5 0 0,-3 5 11 15,0 0 0-15,3-3 0 0,-3-2-26 0,-3 0-5 16,0 2 0-16,0 0-1 0,0 3 4 0,0-2 1 16,-3-1 0-16,3 0 0 15,-3 3-110-15,3 0-22 0,-9 0-4 16,12 0-501-16</inkml:trace>
  <inkml:trace contextRef="#ctx0" brushRef="#br0" timeOffset="51975.77">24198 10919 864 0,'0'0'76'0,"0"0"-60"0,-6 0-16 0,0 0 0 16,6 0 56-16,-9 0 9 0,9 0 2 0,0 0 0 15,0 0 13-15,0 0 4 0,0 0 0 0,0 0 0 16,0 0-18-16,0 0-3 0,0 0-1 0,0 0 0 15,6 0-7-15,3 3-2 0,0 0 0 0,-3-1 0 16,3-2 3-16,3 0 1 0,3 3 0 0,0-3 0 0,0 3-32 16,6-3-6-16,2 0-2 0,4 0 0 0,6 0 0 15,-3 0 0-15,2 0 0 0,4 2 0 16,-3 1-17-16,0 2 0 0,2-2 0 0,-5-1 0 16,-3 1 0-16,-6 0 0 0,6-3 0 0,-7 2 0 0,-2 1 0 0,-3 0-9 15,0-3 9-15,-3 2-8 16,0-2-21-16,-6 3-4 0,0 0-1 0,3-1-576 15,-3 1-115-15</inkml:trace>
  <inkml:trace contextRef="#ctx0" brushRef="#br0" timeOffset="52745.47">15852 11250 1407 0,'3'-10'62'0,"0"7"14"0,0-2-61 0,3-1-15 0,3 1 0 0,0-3 0 15,3 0 47-15,3 0 6 0,2 0 2 0,4 0 0 16,3 0-18-16,3 0-3 0,3 0-1 0,2 1 0 15,7-4 13-15,9 0 2 0,2 1 1 0,7-1 0 0,2 1 10 0,4-1 1 16,-1 0 1-16,4 1 0 0,5-1-9 0,1 3-1 16,-1 0-1-16,-5 0 0 0,2 3-24 0,-5 3-5 15,-4-4-1-15,-2 4 0 0,-1-4-20 0,-5 6 0 16,-9-2 0-16,-4-1 0 0,-5 3-14 0,-3 0-4 16,-6 0-1-16,-4 0 0 15,-8 0-21-15,0-3-5 0,-3 3-1 0,-3 0 0 16,-6 0 13-16,0 0 2 0,0 0 1 0,-6 0 0 15,0 3-130-15,-6-3-25 0,-6 3-6 0,4-1-1 0</inkml:trace>
  <inkml:trace contextRef="#ctx0" brushRef="#br0" timeOffset="54077.39">15688 11189 806 0,'0'0'72'0,"0"0"-58"16,0 0-14-16,6-2 0 0,-6 2 80 0,9-3 14 15,6-2 2-15,-3-1 1 0,3 6-57 0,0-5-11 16,3 0-2-16,2 2-1 0,4-2 7 0,3 2 2 16,3-2 0-16,0 0 0 0,2 2 5 0,1-2 2 15,0 2 0-15,0-2 0 0,5 2-9 0,-2 0-1 16,6 1-1-16,2-1 0 0,4 1 9 0,-3-1 3 0,2 0 0 16,1 1 0-16,-1-1-25 0,4-2-5 15,-6 5-1-15,8-3 0 0,1-2-12 0,-1 2 8 0,-5-2-8 0,-6 2 0 16,-4 3 0-16,-2-3 8 0,0 1-8 0,-6-1 0 15,-7 1 0-15,-2 2 9 0,0-3-9 0,-3 3 8 16,0-3-8-16,-6 3 10 0,0 0-10 0,0 0 10 16,-4-2-10-16,-2 2 0 0,-6 0 9 0,0 0-9 15,9-3 10-15,-9 3-2 0,0 0-8 0,0 0 12 16,-6-3-12-16,-3 1 0 0,-2 2 0 0,-1 0 0 31,-3-3-48-31,-3 3-7 0,0 0-1 0,-9 0-476 0,-8 3-96 0</inkml:trace>
  <inkml:trace contextRef="#ctx0" brushRef="#br0" timeOffset="54691.16">16069 11134 172 0,'-38'-3'16'0,"17"3"-16"0,-3 0 0 0,-6 0 0 0,0-3 183 0,-2 3 33 15,-1 0 8-15,3 0 0 0,-3 3-134 0,7-3-27 16,-1 0-6-16,3 0-1 0,3 0-1 0,0-3-1 16,7 3 0-16,2 0 0 0,0-2 3 0,3 2 1 15,3-3 0-15,6 3 0 0,0 0-18 0,0 0-3 16,0 0-1-16,9-3 0 0,3-2-24 0,3 3-12 15,8-4 10-15,4 1-10 0,6 0 19 0,3-1-3 16,2 1 0-16,4 0 0 0,3-1-16 0,2 1 0 16,1 0 0-16,2 2 0 0,4-5 8 0,3 3-8 15,5 2 12-15,-5 1-12 0,-1-4 27 0,1 4-2 16,-4-1 0-16,7 0 0 0,-1 1 13 0,-5-1 2 16,-6 1 1-16,-4-1 0 0,7 3-25 0,-9 0-6 0,-7 0-1 0,-5-3 0 15,-3 3-9-15,-3 0 8 0,-4-2-8 0,-5 2 8 16,-6 0-20-16,0 0-5 0,0 0-1 0,-9 0 0 31,-9 2-39-31,-3 1-8 0,0 0-2 0,-8 2 0 16,-10-3-28-16,-6 1-5 0,0 0-2 0,-5 2 0 15,-1-2 44-15,-6-1 9 0,-2-2 1 0,-4 0 1 0,4 3 47 0,-7 0 0 0,3-3 0 0,-2 2 0 16,-1-2 12-16,4 3 6 0,5 0 1 0,1-1 0 16,2-2 14-16,0 3 3 0,1-3 1 0,2 3 0 15,3-3 7-15,4 2 0 0,2-2 1 0,3 3 0 16,6-1 1-16,0 1 0 0,7 0 0 0,2-3 0 15,3 2-38-15,12-2-8 0,0 0 0 0,0 0 0 16,6 6 0-16,9-6 14 0,2 0-4 0,7-3-1 16,9 3-9-16,3-3-9 0,2 1 9 0,4-1-13 15,0 0 13-15,8 1 0 0,4-3 0 0,2 2-9 16,7-2 9-16,-1-1 0 0,1 1 0 0,-3 2 0 0,-1 1 16 0,1-1 0 16,2-2-1-16,-2 2 0 0,-1 0 26 15,-8 1 6-15,-10 2 1 0,1 0 0 0,-3-3-35 16,-6 1-13-16,-7-1 11 0,-5 3-11 0,-3-3 12 0,-6 3-3 15,-12 0-1-15,0 0 0 0,-3 0-8 0,-6 0 0 16,-3 0 0-16,-9 0-11 16,-14 0-39-16,-1 3-8 0,0 0-2 0,-9-1 0 15,-8 1 1-15,-4-1 0 0,1-2 0 0,2 0 0 16,-2 3 16-16,-4 0 3 0,4-3 1 0,-4 5 0 16,3-2-31-16,4 2-6 0,-45 0-2 0,29 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6:18.0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3142 4405 864 0,'0'0'76'0,"-3"-5"-60"15,3 0-16-15,0-3 0 0,3 3 28 0,3 2 2 16,-3-2 1-16,3 2 0 0,0 3-12 0,0 0-3 15,0 0 0-15,3 3 0 16,3-1-16-16,0-2 0 0,0 3 0 0,-1 0-9 0,4-3 1 0,3 2 0 16,-3 1 0-16,3-1 0 0,0 1 8 0,0 0 0 15,-1 2 0-15,4-2-8 0,3-1 8 0,3-2 0 16,0 0 0-16,0 3 0 0,2 0 30 0,1-1 2 16,3 1 0-16,5 2 0 0,-2-5 8 0,3 3 1 15,-3-1 1-15,5 4 0 0,-2-4 1 0,3 1 0 16,-1 0 0-16,7-1 0 0,6 1-12 0,2 0-3 15,1-1 0-15,-1 1 0 0,4 0-12 0,-1 2-2 16,1-5-1-16,5 3 0 0,1-3-13 0,2 2 9 16,-2-2-9-16,-1 0 8 0,4 0-8 0,2 0 0 15,3 0 0-15,-2 0 8 0,-7 0-8 0,1 3 8 16,2-3-8-16,-2 2 8 0,5 1-8 0,-2 0 0 0,-1-3 0 16,-2 2-11-16,-1 4 11 0,-2-4 0 0,2 4 0 0,4-4 0 15,-4 1 10-15,1 2-2 0,-4 1-8 0,-2-4 12 16,-4 3-12-16,1-2 9 0,2-3-9 0,1 0 8 15,-4 0-8-15,1 0 0 0,-6 3 9 0,-4-3-9 16,-5-3 0-16,2 0 8 0,-5-2-8 0,0 3 0 16,0-1 9-16,-4 0-9 0,-5 1 12 0,-3-1-12 15,-3-2 28-15,-7 2 0 0,1-2-1 0,-6 5 0 16,0 0 14-16,-6-3 3 0,0 0 1 0,-6 3 0 16,0 0-17-16,0 0-4 0,0 0-1 0,0 0 0 15,0 0-11-15,0 0-3 0,0 0 0 0,0 0 0 0,0 0-9 16,0 0 0-16,0 0 0 0,0 0 0 15,0 0-49-15,0 0-6 0,0 0-1 0</inkml:trace>
  <inkml:trace contextRef="#ctx0" brushRef="#br0" timeOffset="949.93">8152 4524 1062 0,'15'-13'47'0,"-12"8"9"0,-3-3-44 15,0 0-12-15,3 3 0 0,2-1 0 0,4-4 50 0,-3 2 8 0,0 3 2 0,9-1 0 16,6 4-40-16,0-4-7 0,3 1-1 0,5 0-1 16,4 2-11-16,9 3 0 0,5-3 0 0,4 6 0 15,12 0 0-15,-4-1 0 0,4-2 12 0,5 6-4 16,4-1-8-16,2 3 0 0,3-3-12 0,4 1 12 0,2-1 0 15,6 0 20-15,4 0-3 0,5-2 0 0,-3 0 29 0,6-1 6 16,6-2 0-16,4-2 1 0,2-4-37 0,6 1-8 16,6-3-8-16,3 3 11 0,3-3 1 0,3-3 1 15,3 3 0-15,2-2 0 0,-5 2-13 0,3 0 11 16,-6-3-11-16,0 6 10 0,0-3-2 0,-6 6-8 16,-9-4 12-16,0 4-4 0,-5-1-8 0,-4 3 12 15,-6-3-12-15,-3 3 12 0,-6-2-12 0,-2 2 0 16,-4-3 0-16,-3 3 0 0,-8 0 10 0,-4-3-10 15,-2 1 12-15,-7-1-12 0,-8 3 0 0,-4-5 0 16,4 5 0-16,-9-3 0 0,-4 0 23 0,-5 1-3 16,-3 2 0-16,-6 0 0 0,-4-3-10 0,-5 3-2 0,-3-2-8 15,0 2 12-15,-3 0-12 0,0 0-10 0,-6-3 2 16,3 3 0 0,0 3-62-16,-3-1-12 0,5 3-2 0,-11-5-1 0</inkml:trace>
  <inkml:trace contextRef="#ctx0" brushRef="#br0" timeOffset="3142.6">15382 10562 874 0,'-3'0'19'0,"3"0"4"0,0 0 1 0,0 0 1 0,0 0-25 0,0 0 0 0,6-2 0 0,3 2 0 16,3-3 15-16,-4 0-3 0,1 3 0 0,0-2 0 16,3 2 20-16,-3 0 3 0,0 0 1 0,0 0 0 15,0 0 19-15,0 2 4 0,0-2 1 0,0 3 0 16,0 0-2-16,3-3 0 0,0 0 0 0,-1 2 0 15,4-2-17-15,-3 0-3 0,6 0-1 0,-3-2 0 16,3 2-9-16,6 0-1 0,-1-3-1 0,4 0 0 16,0-2 6-16,6 2 2 0,-1-2 0 0,4 2 0 15,0-2-10-15,0 0-1 0,-4 2-1 0,1-2 0 16,-3 5-8-16,-3-5-2 0,-3 2 0 0,-1 0 0 0,-2 1-12 16,-3-4 11-16,-3 4-11 0,0-1 10 0,-6 3-10 15,0-3 0-15,-3 3 9 0,0-2-9 16,-6 2 16-16,0 0 0 0,0 0-1 0,0 0 0 0,0 0-6 0,0 0-1 15,-3-3 0-15,3 3 0 16,-9 0-42-16,3 0-9 0,-3 0-1 0,0 0-825 0</inkml:trace>
  <inkml:trace contextRef="#ctx0" brushRef="#br0" timeOffset="4119.74">15852 10816 1209 0,'-3'-8'108'0,"0"3"-87"15,-3-3-21-15,0 3 0 0,0-1 53 0,-3 1 7 16,3 0 0-16,-3 0 1 0,3-1-34 0,-2 1-7 16,-1 2-2-16,0 3 0 0,0-2-8 0,0-1-2 15,-6 3 0-15,3-3 0 0,3 3-8 0,-3 0 0 0,0 0 9 0,0 0-9 16,0 0 27-16,1 0 1 0,2 0 0 0,-3 3 0 15,3-3 8-15,3 3 3 0,-3-1 0 0,3 1 0 16,3 0-7-16,0-1-2 0,0 4 0 0,0-4 0 16,3-2-20-16,-3 8-10 0,3 0 10 0,0 5-10 15,0 1 8-15,0 1-8 0,0 4 0 0,0-1 0 16,0 6 0-16,0-3 8 0,-3 3-8 0,3 0 0 16,-3 0 10-16,0 2-1 0,0 1 0 0,0-1 0 15,3 1 1-15,-3 2 0 0,0 3 0 0,0-1 0 16,0 1 0-16,0 2 0 0,0 3 0 0,0 1 0 15,0-1-2-15,3 0-8 0,-3 0 12 0,3 2-4 16,-6-2-8-16,6 3 8 0,-3-3-8 0,-2 5 8 16,2 1 0-16,0-1-8 0,-3 0 12 0,3 1-4 15,-3-4-8-15,-3 4 12 0,0-4-12 0,0 4 12 0,0-1 0 0,0-2 0 16,0 0 0-16,0 2 0 0,-3 3-1 0,6-3 0 16,-3 1 0-16,3 1 0 0,0-4 7 0,-2 5 2 15,2-3 0-15,3 3 0 0,-3-5-20 0,0 2-16 16,3 1 4-16,-3 2 0 0,3-3 12 0,0 0 0 15,-3-4 0-15,3 1 0 0,0 1 0 0,0-6 0 16,3 1 0-16,-3-1 0 0,0-2 0 0,0 2 0 16,0 1 8-16,0-1-8 0,0-2 0 0,0 0 8 15,3-1-8-15,-3-4 0 0,-3 2 15 0,0-3-4 16,3-2-1-16,0 0 0 0,0 0-10 0,-3-3 0 16,3 0 9-16,0-2-9 0,3-1 0 0,0 1 0 15,-3-4-10-15,6 4 10 0,-3 0 0 0,0 2 0 16,0-3 0-16,0 3 0 0,0-2 0 0,0-3 0 0,3 2 0 15,-3-2 9-15,-3-3-9 0,3 1 0 0,0-1 0 0,0-5 0 16,0 2 0-16,0-2 0 0,0-8 11 0,0 0-11 16,0 0 9-16,0 0-9 0,0 0 8 0,0 0-8 15,6-2 16-15,0-1-1 0,0-2-1 0,3-1 0 16,0-4-1-16,3-1 0 0,0 1 0 0,3-1 0 16,3-2-13-16,0 0 11 0,2-3-11 0,1 3 10 15,3-3-10-15,0 2 0 0,0 1 0 0,-1 0 8 16,-2 0-8-16,3 2 0 0,-3-2 0 0,3 2-1084 15</inkml:trace>
  <inkml:trace contextRef="#ctx0" brushRef="#br0" timeOffset="4853.16">16358 10832 172 0,'0'0'8'0,"0"0"1"0,-3-5-9 0,0-1 0 0,0 1 0 0,0 0 0 15,3 5 196-15,0 0 36 0,0 0 8 0,3-5 2 16,-3 5-129-16,0 0-25 0,6-3-6 0,-3 0-1 15,3-2-7-15,0 5-2 0,-6 0 0 0,6-3 0 16,3 3-12-16,0-2-4 0,0 2 0 0,0-3 0 16,0 6-24-16,0-1-6 0,-1 1-1 0,1 2 0 15,3 1-14-15,-3 2-3 0,6 2-8 0,-3 1 12 16,-3 5-2-16,3-1-1 0,3 7 0 0,-6 1 0 16,0 1-9-16,-3 5 0 0,-4 0 9 0,1 3-9 15,-3 3 18-15,0 2-1 0,-3 2 0 0,1 9 0 0,-4 2 7 0,3 3 2 16,-3 3 0-16,-3-1 0 0,3 1-4 0,0 5-1 15,0 2 0-15,0 1 0 0,3 2-1 0,0 3 0 16,3-6 0-16,-3 3 0 0,0 3-6 0,3 0-2 16,-6 2 0-16,6-2 0 0,-3 0-12 0,0-3 11 15,-3-2-11-15,0-1 10 0,3 1 12 0,0-1 2 16,-3-2 1-16,0 0 0 0,3-6-2 0,-3-2-1 16,0 0 0-16,0-3 0 0,1-2-8 0,2 0-2 15,-3-1 0-15,6-4 0 0,-3 2-4 0,0-3-8 16,0-5 11-16,-3 0-11 0,0-3 18 0,0-2-3 15,0-3-1-15,0 0 0 0,0-2 14 0,-3-3 4 0,3-6 0 16,0 1 0-16,-3-1-16 0,3-5-4 0,3 1 0 0,-3-4 0 16,0-2 7-16,3-3 1 0,3-5 0 0,0 0 0 15,-3 6-7-15,3-6-1 0,0 0 0 0,0 0 0 16,-6-6 7-16,3 1 1 0,0 0 0 0,-2-6 0 31,2 1-42-31,-6-1-8 0,3 1-2 0,-9-1 0 16,0 3-51-16,-6-3-10 0,-6-2-3 0,0 0-685 0,-5 2-138 0</inkml:trace>
  <inkml:trace contextRef="#ctx0" brushRef="#br0" timeOffset="7014.53">16105 11025 1044 0,'0'0'23'0,"0"0"5"0,-3-2 0 0,0-1 1 0,-3 0-29 0,3 3 0 0,-3-2 0 0,3 2 0 16,0-3 58-16,-3 3 6 0,3-3 0 0,-6 3 1 16,3-2-24-16,3-1-5 0,-2 3 0 0,-1-3-1 15,0 3 8-15,0 0 1 0,-3 0 1 0,3 3 0 16,-3 0-29-16,0-1-7 0,0 1-1 0,0 2 0 16,-3 1-8-16,0 1 8 0,0-1-8 0,-3 2 8 15,1 2-8-15,2 1 0 0,0-1 0 0,0 1 0 16,0 0 0-16,3-1 0 0,0 1 0 0,6-1 0 15,3 1 0-15,-3 0 8 0,-3-1-8 0,3 1 12 16,6-1-12-16,0 1 0 0,3-1 0 0,0-4 0 16,3-1 11-16,3 0 0 0,-3-2 0 0,3 0 0 15,3 2-11-15,-3-2 0 0,-1-3 0 0,1 0 0 0,0 0 0 16,0-3 0-16,0 0 0 0,-6 3 0 0,3-2 0 0,-9 2 0 16,3-8 0-16,0 2 0 0,-3 1-15 0,-3 0 2 15,0-3 0-15,0 3 0 16,-6-3-16-16,3 2-3 0,-6-2-1 0,3 3 0 15,-3 0 1-15,3 0 0 0,-2 2 0 0,2 0 0 16,3 1-72-16,-3-1-15 0,-6 3-2 0,15 0-1 0</inkml:trace>
  <inkml:trace contextRef="#ctx0" brushRef="#br0" timeOffset="8452.01">15968 11123 864 0,'-9'-10'38'0,"6"4"8"0,-6 1-37 0,3 2-9 0,3-2 0 0,-3 5 0 15,0-5 225-15,6 5 43 0,0-3 9 0,0 3 2 16,0-5-139-16,0 5-27 0,0 0-5 0,0-6-2 16,0 6-32-16,0 0-6 0,0 0-2 0,0 0 0 15,0 0-46-15,6-2-10 0,-6 2-2 0,0 0 0 16,0 0-39-16,6 2-8 16,-3 4-1-16,3 2-681 0,-3-3-136 0</inkml:trace>
  <inkml:trace contextRef="#ctx0" brushRef="#br0" timeOffset="8682.14">15888 11605 2023 0,'0'0'89'0,"-6"-6"19"0,0 1-86 0,6 5-22 0,-3-8 0 0,0 0 0 15,3 8 66-15,0-5 9 0,0-3 1 0,0 0 1 16,6 3-13-16,-3-1-4 0,0 1 0 0,3 2 0 16,0 1-43-16,0 2-9 0,0 0-8 0,-3 0 12 15,3 2-12-15,-3 4 0 0,0-1-12 0,2 0-738 16,-2 6-147-16</inkml:trace>
  <inkml:trace contextRef="#ctx0" brushRef="#br0" timeOffset="8893.48">15861 11996 1324 0,'0'-8'118'0,"0"8"-94"16,0 0-24-16,0 0 0 0,0-5 125 0,0 5 21 15,0 0 4-15,-3-5 1 0,3 5-55 0,0 0-12 16,0-6-1-16,0 6-1 0,0 0-46 0,0 0-8 15,0 0-3-15,0 0 0 0,0 0-38 0,3 0-8 16,3 3-2-16,-6-3-631 16,3 8-126-16</inkml:trace>
  <inkml:trace contextRef="#ctx0" brushRef="#br0" timeOffset="9111.39">15801 12351 921 0,'-6'-3'82'0,"-2"0"-66"0,2 1-16 0,3 2 0 15,-3 2 238-15,6-2 44 0,0 0 9 0,0 0 1 16,0 0-200-16,0 0-40 0,0 0-8 0,0 0-1 16,0 0-11-16,6 3-1 0,-3 2-1 0,3 1 0 15,2-1-30-15,-5 0 0 0,3 3 0 0,0-2 0 16,0 1-182-1,-3 1-33-15</inkml:trace>
  <inkml:trace contextRef="#ctx0" brushRef="#br0" timeOffset="9281.5">15757 13057 1267 0,'0'0'112'0,"0"0"-89"16,0 0-23-16,-3 8-559 0</inkml:trace>
  <inkml:trace contextRef="#ctx0" brushRef="#br0" timeOffset="9471.2">15718 13332 1152 0,'-9'-13'51'0,"6"13"10"0,-3-3-49 0,6 3-12 0,0 0 0 0,0 0 0 16,0 0 241-16,0 0 46 0,0 0 9 0,0 0 1 15,0 0-244-15,9 3-53 0,3-3 0 0</inkml:trace>
  <inkml:trace contextRef="#ctx0" brushRef="#br0" timeOffset="10612.32">16766 12078 864 0,'0'0'76'15,"0"0"-60"-15,0 0-16 0,0 0 0 0,-9-2 135 0,9 2 24 16,0 0 5-16,0 0 0 0,-3-6-56 0,3 6-12 16,0 0-3-16,0 0 0 0,0 0-46 0,0 0-10 15,0 0-1-15,6-2-1 0,0-1 1 0,-6 3 1 16,0 0 0-16,0 0 0 0,0 0-16 0,0 0-3 16,-6 3-1-16,6-3 0 0,0 0-7 0,0 0-2 15,-3 5 0-15,0 3 0 0,-3-3 0 0,0 3-8 16,6-8 12-16,0 5-4 0,-6 1-8 0,6-6 0 15,6 8 0-15,-6-8 0 0,0 0 0 0,0 0 0 0,0 0 0 16,6 2 0-16,6 1 0 0,-12-3 0 16,0 0 0-16,9 0 8 0,3 0-8 0,-3-3 0 0,-9 3 9 0,6-5-9 15,0 0 0-15,0-1 0 0,-3 1 0 0,-3-3 0 16,-6 3-11-16,3 0 11 0,6-1-13 0,-3 6 5 16,-9-2 8-16,3-1-8 0,6 3 8 0,-9 0-8 15,0 0 8-15,3 3 0 0,6-3 0 0,-6 2 0 16,6-2 0-16,-3 6-10 0,-6-1 10 0</inkml:trace>
  <inkml:trace contextRef="#ctx0" brushRef="#br0" timeOffset="11342.68">17439 10800 403 0,'-12'-5'17'0,"12"5"5"0,-6-5-22 0,0-1 0 16,-3 1 0-16,-3 0 0 0,6 0 228 0,-6-1 40 15,0 1 9-15,-3 0 2 0,0-1-179 0,3 1-36 0,1 0-8 0,-7 0 0 16,0 2-19-16,0 0-3 0,6 1-1 0,0-1 0 16,-6 3 6-16,0-3 1 0,7 3 0 0,-4 0 0 15,0 0 3-15,3 3 1 0,-3 0 0 0,3-3 0 16,3 2-16-16,3 1-4 0,-9 0 0 0,9-1 0 15,0 1-13-15,3 2-3 0,-3 0-8 0,1 1 12 16,2-1 0-16,3 3 0 0,0 2 0 0,0 1 0 16,0 2-12-16,3 1-15 0,2 1 3 0,-2 7 1 15,0-1 11-15,0 5 0 0,3 1 0 0,0-1 0 16,-3 6 0-16,0 2 0 0,0-2 0 0,3 5 0 16,-6 3 24-16,0-1 6 0,-3 4 2 0,0 2 0 15,3 0-32-15,0 5 0 0,-6-2 0 0,0-1 0 16,3 6 12-16,0 3-3 0,0-3-1 0,-6 2 0 0,1 3-8 0,2-2 0 15,3 0 0-15,0-1 0 0,-6-2 0 16,3 3 8-16,0-1-8 0,0 1 8 0,0 2-8 16,0-3 0-16,0 1 0 0,0 0 0 0,0-1 0 0,-3-2 12 15,-3 5-12-15,0-2 12 0,3 2-12 0,-2-2 12 16,-7-3-12-16,0-1 12 0,3-1-12 0,3-1 0 16,-6-2 0-16,3-1 8 0,-3 1-8 0,9-1 0 15,1 1 0-15,-4-3 0 0,-3-3 9 0,3 1-9 16,9-6 10-16,0 0-10 0,-3 0 0 0,0-5 0 15,0-3 0-15,3-3 0 0,3 1 0 0,0-1 0 0,-6-2 0 16,6-3 0-16,6-2 8 0,-3-1-8 0,-3-5 0 16,0-2 9-16,6-3-1 0,3 0-8 0,-9-8 12 0,6 0-4 15,3 2 15-15,3-2 2 0,6-5 1 0,2 0 0 16,-2-3-12-16,0 0-2 0,9 0-1 0,0-3 0 31,-3-2-109-31,2 0-22 0,1 2-4 0,3-2-553 0,3 0-111 0</inkml:trace>
  <inkml:trace contextRef="#ctx0" brushRef="#br0" timeOffset="11949.07">17796 10821 1670 0,'0'0'148'0,"0"-10"-118"16,6 2-30-16,0 0 0 0,3-3 31 0,5 1 0 15,4 2 0-15,6-3 0 0,0 3-22 0,3-2-9 16,3 2 8-16,-1 3-8 0,4-1 0 0,-3 4 0 16,0-1 0-16,-4 3 0 0,1-3-8 0,-3 6 8 15,0 0-10-15,-3-1 10 0,-1 6 20 0,-2 0 11 0,-3 0 1 0,-3 3 1 16,0-1 3-16,0 6 0 0,-6 0 0 0,3 0 0 16,-3 5-4-16,-3 3-1 0,0 2 0 0,0 3 0 15,-3 6 5-15,-3-1 2 0,0 3 0 0,0 8 0 16,-3 3-9-16,0 5-1 0,-3 5-1 0,0 0 0 15,0 6-3-15,-3-1-1 0,-3 3 0 0,3 0 0 16,3 6 0-16,-5-1 0 0,2 3 0 0,0 1 0 16,0-1-4-16,3 2-1 0,0-2 0 0,3-2 0 15,-3 2-10-15,6-5-8 0,-3 2 9 0,0-5-9 16,0-2 9-16,0-3-9 0,0-3 8 0,0 0-8 16,-3-2 16-16,3-3-1 0,-2-6-1 0,2-2 0 15,3-2 8-15,-3-6 2 0,3-3 0 0,0 0 0 16,3 1-4-16,0-4 0 0,0 1 0 0,3-3 0 15,-3-2-8-15,3-3-1 0,0-3-1 0,3 3 0 16,-6-6-10-16,3 1 0 0,0-1 0 0,0 1 0 16,-1-6 0-16,-2 0 0 0,0-5 0 0,0 0 8 0,-2 0-8 0,2-8 0 15,-3 3 0-15,-6-3 0 16,-3 0-59-16,0-3-13 0,-6-5-4 0,-3-3-730 16,-3 1-146-16</inkml:trace>
  <inkml:trace contextRef="#ctx0" brushRef="#br0" timeOffset="12707.4">17349 10430 518 0,'0'0'46'0,"0"0"-37"0,0 0-9 0,6-3 0 15,6 1 97-15,-3-1 18 0,-3 0 3 0,3 1 1 16,6 2-22-16,0-3-4 0,0 0-1 0,-1 1 0 16,10-4-4-16,3 4-2 0,3-1 0 0,3-2 0 15,-4 0-18-15,7-1-3 0,6 4-1 0,2-1 0 16,1-2-16-16,6 2-3 0,-7-2-1 0,7 2 0 15,2 0-18-15,1 1-4 0,0-1-1 0,-1 1 0 16,1 2-21-16,-4-3 0 0,-2 0-12 0,0 3 4 16,-4-2 8-16,1 4 11 0,-6-2-3 0,-1 0 0 0,-2 0-17 0,-6-2-4 15,-3 4-1-15,-4-2 0 16,-5 6-20-16,-6-6-4 0,-3 0-1 0,-3 0 0 16,-6 0-109-16,0 0-21 0,-15 2-5 0,-3 3-1 0</inkml:trace>
  <inkml:trace contextRef="#ctx0" brushRef="#br0" timeOffset="13415.92">17647 11107 1324 0,'-6'-10'118'0,"6"10"-94"0,0-6-24 0,-3 1 0 15,-6 0 180-15,9 5 31 0,3-3 6 0,-3 3 2 16,0 0-143-16,0 0-29 0,3-5-6 0,-3 5-1 15,6-5-25-15,-6 5-6 0,0 0-1 0,0 0 0 16,9 0-8-16,0 2-11 0,-9-2 3 0,0 0 0 16,3 5-179-16,-3 1-35 15,-9 7-7-15,0-5-2 0</inkml:trace>
  <inkml:trace contextRef="#ctx0" brushRef="#br0" timeOffset="13606.37">17614 11364 1782 0,'-3'0'39'0,"3"0"8"0,0 0 1 0,0 0 3 0,0 0-41 0,3-3-10 16,3 1 0-16,3-1 0 0,3-2 31 0,-3 2 4 16,-9 3 1-16,0 0 0 0,9 0 36 0,-9 0 8 15,0 0 2-15,0 0 0 0,0 0-74 0,0 0-8 0,0 0-14 0,3 8-958 16</inkml:trace>
  <inkml:trace contextRef="#ctx0" brushRef="#br0" timeOffset="13799.83">17584 11684 1695 0,'0'0'75'0,"0"-3"16"15,3 1-73-15,-3-1-18 0,0 3 0 0,0 0 0 16,6 0 39-16,-3-3 4 0,-3 1 1 0,0 2 0 16,0 0-25-16,6-3-5 0,-6 3-1 0,0 0 0 15,0 0-89-15,0 0-19 0,9 8-3 16</inkml:trace>
  <inkml:trace contextRef="#ctx0" brushRef="#br0" timeOffset="13982.01">17522 12020 1627 0,'0'0'72'0,"0"0"15"0,0 0-70 0,0 0-17 16,0 0 0-16,0 0 0 0,0 0 92 0,0 0 16 16,0 0 2-16,0 0 1 0,0 0-40 0,0 0-8 0,0 0-2 0,0 0 0 15,0 0-47-15,9 5-14 0,0 1 0 0,-3 2-661 16,0-3-139-16</inkml:trace>
  <inkml:trace contextRef="#ctx0" brushRef="#br0" timeOffset="14177.2">17477 12547 1864 0,'-12'0'83'0,"12"0"17"0,0 0-80 0,0 0-20 0,-3 2 0 0,3-2 0 16,0 8 25-16,0 0 2 0,0 0 0 0,3-3 0 16,0 3-16-16,3 0-3 0,3 0-8 0,-3 5 12 15,-3 1-130-15,0-4-26 0,3 1-6 0,0 2-1 0</inkml:trace>
  <inkml:trace contextRef="#ctx0" brushRef="#br0" timeOffset="14406.76">17415 13039 1065 0,'0'0'47'0,"0"0"10"0,0 0-45 0,3 8-12 15,0 0 0-15,0-1 0 0,6-1 0 0,-3 2 0 16,-3 0 0-16,5 0 8 0,1-3-8 0,0 5 0 0,-6-2 0 16,3 0-11-16,0 3 11 0,0 0 0 15,-3-1 0-15,0 3-8 0,-6-5 20 0,3 5 5 16,3-2 1-16,-3 2 0 0,-3-5 29 0,0 3 5 0,3-3 2 15,0 0 0-15,0-8 6 0,0 0 2 0,-3 5 0 0,3-5 0 16,0 0-22-16,0 0-4 0,0 0 0 0,0 0-512 16,0 0-101-16</inkml:trace>
  <inkml:trace contextRef="#ctx0" brushRef="#br0" timeOffset="15487.9">19370 11734 403 0,'0'0'36'0,"0"0"-36"0,0 0 0 0,0 0 0 0,0 0 143 0,3-5 21 15,-3 5 5-15,0 0 1 0,6-3-78 0,-6 3-15 16,0 0-3-16,0 0-1 0,3 8-3 0,0 0-1 16,0 3 0-16,0 2 0 0,-6 3-21 0,0 2-5 15,3 1-1-15,-3-1 0 0,0 4-10 0,0-4-1 16,3 3-1-16,0-2 0 0,-3 2-30 0,3-2 0 16,0-1 0-16,3 1 0 0,-3-6 0 0,3 3 0 15,0 0 0-15,0-6 9 16,-3 1-151-16,3-1-30 0,-3 1-7 0,0-11-1 15</inkml:trace>
  <inkml:trace contextRef="#ctx0" brushRef="#br0" timeOffset="15648.64">19138 12015 1267 0,'0'0'112'0,"0"0"-89"0,3-6-23 0,6 4 0 16,0-1 38-16,6-2 3 0,0 2 1 0,6-2 0 15,2 0-34-15,1 2-8 0,3-2 0 0,6-1 0 16,2 1 0-16,1 0 10 0,0 0-10 0,6-1-418 16,-4 1-90-16</inkml:trace>
  <inkml:trace contextRef="#ctx0" brushRef="#br0" timeOffset="17663.91">14816 13705 806 0,'-6'-5'72'0,"3"0"-58"0,0-3-14 0,3 3 0 15,-3 2 227-15,3 3 42 0,3-8 9 0,3 5 2 16,0 1-218-16,3 2-43 0,3 0-9 0,3 5-2 16,0 3 15-16,0 0 2 0,-3 2 1 0,0 6 0 15,5 0 6-15,-2 3 0 0,3-1 1 0,0 3 0 16,-3 1-9-16,3 1-1 0,0 1-1 0,-4-3 0 15,1-2-10-15,-3-1-3 0,0 1 0 0,-3-3 0 16,3 0-9-16,-3-3 10 0,0-5-10 0,-3 0 10 0,0-3-2 16,-6-5 0-16,9 5 0 0,-3-5 0 15,0-2 0-15,3-4-8 0,-7-1 12 0,7-4-4 16,0-2-8-16,-3-1 8 0,0 1-8 0,3-3 8 0,0-2-8 16,3-1-11-16,-3 1 3 0,6-1 0 0,-3 3 8 0,3-2-12 15,2 5 12-15,1-3-12 0,0 0 12 0,0 5-10 16,3 1 10-16,0 2-10 0,3 0 22 0,-4 5 4 15,4-2 0-15,-3 5 1 0,-3 3 5 0,0 2 1 16,0 0 0-16,-4 3 0 0,1 3-15 0,0-1-8 16,-3 4 8-16,-3-1-8 0,0-3 0 0,-3 6 9 15,0 0-9-15,-3 0 0 0,0 0 12 0,0-3-12 0,-3 0 12 0,-3-2-12 16,0-1 14-16,3 1-4 0,0 0-1 0,0-3 0 16,0-1-9-16,0-7 10 0,0 0-10 0,6 6 10 15,-3-4-10-15,6 1 0 0,0-3 0 0,3 0 0 16,0-3 0-16,5-2-12 0,1-3 2 0,3 3 1 15,3 0 9-15,3-3-10 0,-1 0 10 0,4-3-10 16,6 1 10-16,0-1 0 0,2-2-9 0,1 0 9 16,0 2 0-16,-1-2 0 0,4 2 0 0,0 1 0 15,-1 2 18-15,1 0 11 0,-3-3 3 0,0 6 0 16,-7 0-18-16,1 2-3 0,-3 0-1 0,0 1 0 16,-7 2-2-16,1-3 0 0,-3 3 0 0,-6 0 0 15,0 3-8-15,0-3 0 0,-3 2 0 0,-1 1 8 16,-2 0-8-16,-3-1 0 0,0-2 0 0,0 3 0 15,-6-3 0-15,0 0 0 0,0 0 8 0,0-5-8 0,0-1 0 0,0-4 0 16,-3-4 0-16,-3-4 8 16,3-1-144-16,-3-4-28 0,-6-30-7 0,1 10-1 0</inkml:trace>
  <inkml:trace contextRef="#ctx0" brushRef="#br0" timeOffset="18581.52">15007 14364 1954 0,'0'-16'87'0,"0"11"17"0,0-3-83 0,3-2-21 0,3 2 0 0,-3 0 0 16,3-3 24-16,0 1 0 0,2 2 0 0,-2 0 0 15,3 0-2-15,0 0 0 0,-3 0 0 0,0 0 0 16,0 0-14-16,0 3-8 0,-3-3 10 0,3 0-10 15,-6 0 12-15,0 3-3 0,0-1-1 0,0 6 0 16,0-5 16-16,0 5 2 0,-6-5 1 0,6 5 0 16,-6-3-5-16,0 3-1 0,-3 0 0 0,3 3 0 15,-3-1-7-15,0 4-2 0,-3 2 0 0,1 2 0 16,-1 1 13-16,0 7 3 0,-3 3 0 0,0 6 0 16,3-1-16-16,0 6-2 0,-3 0-1 0,3 2 0 15,6 1-9-15,1 2 0 0,-4-3 0 0,0 6 0 16,0-1 0-16,0 4 0 0,0 2 8 0,0 2-8 15,0 1 8-15,-3 0-8 0,6-3 8 0,-3 0-8 16,0-3 8-16,3-5-8 0,0-3 0 0,3-2 8 0,3 0-8 16,-3-3 0-16,3-5 0 0,0 0 0 0,3-3 8 15,0-5-8-15,0-3 0 0,3 0 8 0,3-5-8 16,-3-3 8-16,3 1-8 0,0-9 8 0,6-5-8 0,-3 0 0 16,0-3 9-16,0-4-9 0,3-1 0 0,-1-5 0 15,4-1 0-15,-3-1 8 0,0-1-8 0,0 3 0 16,-6-3 0-16,0 0 0 0,0 3 0 0,-6-3 0 15,0 3 0-15,-6 0 8 0,0 2-8 0,0-2 0 16,-9 2 0-16,0 4 0 0,0-1 0 0,0 2-10 16,-3 1 1-16,-3 5 0 0,-2 0-7 0,-4 3 0 15,3 5-1-15,0 0 0 16,-3 3-36-16,6 2-7 0,-2-2-2 0,2 5 0 16,3 0-104-16,3-1-21 0,3-1-4 0</inkml:trace>
  <inkml:trace contextRef="#ctx0" brushRef="#br0" timeOffset="19190.99">15248 14584 2023 0,'-21'-16'89'0,"12"11"19"0,0-3-86 0,0 2-22 0,-3-1 0 0,0-1 0 15,3 0 26-15,-2 0 1 0,2 0 0 0,0 0 0 16,3-3-5-16,0 3-1 0,0 0 0 0,3 3 0 15,0 0-21-15,0 2 8 0,3 3-8 0,0 0 0 16,-3 0 0-16,-3 3 0 0,3 2 0 0,0 3 0 0,-3 0 10 0,0 3-2 16,0 2-8-16,-3 0 12 0,3 0-3 0,0 3-1 15,-3 0 0-15,6 2 0 0,0 1-8 0,3 0 0 16,0-4 0-16,3 4 0 0,3-1 0 0,0-2 0 16,6 0 0-16,-3-3 0 0,3-2 0 0,0-3 0 15,3-5 0-15,-3-1 0 0,3-2 0 0,-3-2 10 16,2-6-10-16,-2 0 10 0,6-3-1 0,-6-2 0 15,3 0 0-15,-6-1 0 0,3-1-9 0,-6 1 12 16,0-2-12-16,-3 3 12 0,3 0-4 0,-6 0-8 16,-3 0 12-16,0 2-4 0,0 3-8 0,-6-3 0 15,3 4 9-15,-3 1-9 0,-3 1 0 0,0 0 0 16,3 2-10-16,0 0 10 0,-3 3-12 0,0 3 4 0,3 0 8 0,1-1-13 16,2 1 13-16,-3 0-12 0,3 2 12 0,0 0-12 15,6-5 12-15,0 8-12 0,0-8 12 0,3 8-12 16,0-3 3-16,3 1 1 0,0-1 0 0,3-2 0 15,-1 2-1-15,1-5 0 0,3 2 0 0,0-2 0 16,-3-2-10-16,6 2-1 0,-3-5-1 0,3 2 0 31,0-5-7-31,-3 3 0 0,5-3-1 0,-5-3 0 0,3 1 17 0,-6 2 3 0,0-6 1 0,0 4 0 16,0-1 8-16,0 1 8 0,-6-4-8 0,3 6 11 16,-3-2 31-16,0 2 6 0,-3 3 2 0,-3-3 0 15,3 8-3-15,0 0-1 0,-3-3 0 0,-3 0 0 16,3 1-2-16,3 2 0 0,0 0 0 0,-3 5 0 15,0 3-30-15,3 0-6 0,3 0-8 0,0 2 11 16,3-2-11-16,0 6 0 0,0-4-12 0,0 1 12 16,6 2 0-16,0-2 0 0,-1 2 0 0,-2 0 0 0,3-2-12 15,0 2 12-15,0-3-10 0,0 1 10 16,0 2-148-16,0-5-23 0,0 3-5 0,0-3-764 16</inkml:trace>
  <inkml:trace contextRef="#ctx0" brushRef="#br0" timeOffset="20115.32">15685 14520 1728 0,'-6'-8'153'0,"-3"0"-122"16,1 1-31-16,-1-4 0 0,-3 0 82 0,0-2 10 15,0 3 3-15,0-1 0 0,0 0-9 0,-3 6-2 16,3-3 0-16,3 6 0 0,-3-1-40 0,4 3-9 16,2 0-2-16,-3 3 0 0,0-1-21 0,3 3-4 15,0 6 0-15,0-3-8 0,3 3 0 0,3 2 0 16,0-3 0-16,0 1 0 0,3 0 0 0,6-1-16 0,-3 1 2 15,6-1 0-15,0-2-7 0,-1-2-2 0,7-1 0 0,-3 0 0 32,0-2-21-32,0-3-5 0,6-3-1 0,-3 0 0 15,-3-2 2-15,-1 0 1 0,1 0 0 0,0-3 0 0,-3 0 25 0,0 2 5 0,-3 1 1 0,0 0 0 16,-3 2 46-16,0 1 10 0,-6 2 1 0,0 0 1 16,0 0 16-16,3 2 3 0,0 3 1 0,3 3 0 15,-3 3-37-15,0 0-7 0,0 2-2 0,3 3 0 16,0 5 4-16,-1-3 1 0,1 4 0 0,-3-1 0 15,-3 5-21-15,3 1 0 0,0-1 0 0,0 1 0 16,-3-1 0-16,0 3 0 0,3-2-8 0,-3-1 8 16,-3 0 0-16,-3-4 0 0,-3-1 9 0,1 0-9 15,-4-5 0-15,-3 2 0 0,0-4 0 0,-3-4 0 16,0-2 0-16,0 0 0 0,0-3 0 0,1-2 0 16,-1-3-32-16,0-3-8 0,3 1 0 0,0-4-1 0,3-2 21 15,0 1 4-15,0-1 0 0,6-6 1 0,-3 1 15 0,6-5-12 16,3 2 12-16,0-3-12 0,6 1 12 0,0 2 0 15,3-3-10-15,3 1 10 0,3-1 0 0,3 1 0 16,0 2 0-16,0-3 0 0,6 1 0 0,2 2 0 16,-2 0 0-16,3 5 0 0,-3-2 0 0,2 3 0 15,4-4 0-15,-3 1 0 0,0 3 0 0,0-1 15 16,-4 0-4-16,-2 1-1 0,0-1-10 0,-3 3 8 16,-3-2-8-16,0-3 8 0,-3 2 7 0,0 0 1 15,-6 1 0-15,-1-1 0 0,1 1-7 0,-3-1-1 0,-6-2 0 16,3 2 0-16,-3 1 16 0,0 2 4 0,-2-3 0 0,-4 3 0 15,3 3-16-15,-3 0-4 0,-3-3 0 0,3 5 0 16,-3 0-8-16,0 1 0 0,3 2 0 0,-6 0 0 16,3 2 0-16,0 4 0 0,1-1 0 15,-1 0 0-15,3 1 0 0,3 1 0 0,0 1 0 0,0 6 0 16,6-6 0-16,0 5 0 0,3 0 0 0,3 0 0 16,3-2 0-16,0 2-11 0,0-2 3 0,-1-1 0 15,4-2 8-15,3 0 0 0,0 0 0 0,0-5 0 16,0 2 0-16,0-5 0 0,3 0 0 0,-3-3 0 15,2-2 0-15,-2 0 11 0,0-3-3 0,0 0 0 16,-3-5-8-16,0-1 0 0,0 1 0 0,-3-3 0 16,3-2 0-16,-3-3 0 0,-7-3 0 0,4 0 0 15,-3-5 0-15,0 0 0 0,0-3 0 0,-3 3 0 16,0 3 0-16,0-1 0 0,0 1-10 0,-3 4 10 0,0-1 0 16,0 4 0-16,3 1 11 0,-3-1-3 0,-2 3 12 15,2 0 2-15,0 3 1 0,0 0 0 16,3 2 5-16,-3 3 0 0,3 0 1 0,-3 3 0 0,3 5-15 0,0 0-3 15,0 0-1-15,0 0 0 0,3 13-10 0,-3 1 8 16,0-1-8-16,0 5 8 0,3 6 1 0,3 0 0 16,-3 2 0-16,-1 3 0 0,1 9 1 0,0-1 0 15,3 0 0-15,0 0 0 0,3 0-1 0,0-3 0 16,0-2 0-16,3-3 0 0,3-3-9 0,0 1 8 16,0-6-8-16,0-2 8 0,-6-4-8 0,2-1 8 15,1-4-8-15,0-4 8 0,-3 1-8 0,0-1-17 0,-9-6 4 0,6-6 1 31,0 4-157-31,0-6-31 0</inkml:trace>
  <inkml:trace contextRef="#ctx0" brushRef="#br0" timeOffset="20269.37">16013 14272 1152 0,'0'0'51'0,"3"-6"10"0,0 1-49 0,6 0-12 0,3-1 0 0,2 1 0 15,7-3 207-15,3 3 38 0,3-3 8 0,0 0 2 16,5 0-308 0,4 0-62-16</inkml:trace>
  <inkml:trace contextRef="#ctx0" brushRef="#br0" timeOffset="24912.55">17299 12054 403 0,'0'0'17'0,"0"0"5"0,9-2-22 0,-3-1 0 0,-6 3 0 0,5-5 0 15,7 2 112-15,-3 1 19 0,3-4 3 0,0 1 1 16,3 2-44-16,3-2-9 0,3 0-2 0,0 2 0 0,-1-2-17 0,10 0-4 16,6 2-1-16,-3 0 0 0,-1-2-14 0,4 2-4 15,3 1 0-15,-1-1 0 0,1 0-13 16,0 1-3-16,-3-1-1 0,-1 3 0 16,-5-3 3-16,3 1 1 0,0 2 0 0,-4-3 0 0,1 0 7 15,-3 1 2-15,-3-3 0 0,-1 2 0 0,-2 0-4 0,-3 1 0 16,0-4 0-16,-3 1 0 0,0 2-3 0,0 1-1 15,-3-1 0-15,-3-2 0 0,-1 2-28 0,4 0 0 16,-3 1 0-16,-3-3 0 0,-6 5 0 0,6-3 8 16,0 0-8-16,-6 3 0 0,0 0 8 0,3-5-8 15,-3 5 0-15,3-5 9 0,0-1-1 0,-3 6-8 16,3-5 12-16,-3 5-4 0,0-3-8 0,0 3 0 0,0-5 0 0,3 0 0 16,-3 5 0-16,3-5 0 0,-3-1 0 0,3 1 0 15,0-3 8-15,0 3-8 0,-3-3 0 0,3 0 8 16,3 0-8-16,-3 0 0 0,-3-3 0 0,3 3 0 15,-3 1 0-15,0-4 0 0,0 3 0 0,-3 0 0 16,0 3 0-16,-6-3 0 0,3 3 0 0,-6-1 8 16,0 1-8-16,-6 0 0 0,-3 2 0 0,1 0 8 15,-1 1-25-15,-3-1-6 0,-6 0-1 0,0 1 0 16,-2 2 6-16,2-5 1 0,0 2 0 0,-3-2 0 16,4 2 17-16,-1-2 0 0,-3-1-8 0,3 1 8 15,4-3 0-15,-4 3 0 0,-6-3 0 0,12 0 0 16,6 0 15-16,-2 0 0 0,-7 0 0 0,0 3 0 15,3-3 2-15,0 3 1 0,4-1 0 0,-4 4 0 16,3-4-18-16,0 6 0 0,6-2 8 0,-3-1-8 16,-2 3 0-16,5 0 8 0,0 0-8 0,6 0 0 15,-3 5 0-15,6-2 0 0,-3 0 0 0,0-1 0 0,6 4 0 0,0-4 0 16,-6 4 0-16,6-1-9 0,3-5 9 0,-3 5 0 16,-3 0 0-16,3 1-8 0,0-4 8 0,0 4 0 15,0-1 0-15,0 0 0 0,-5 1 0 0,2-1 0 16,6-5 0-16,-3 5 0 0,-6 3 0 0,3-5 0 15,6 2 0-15,-3 6 0 0,-3-3 0 0,0 2 0 16,3 1 0-16,3 2 0 0,3 0 0 0,-3 0 0 16,-3 3 0-16,3 0 0 0,6 0 0 0,-3 3 0 15,-3-4 0-15,0 1 8 0,3 0 2 0,0 3 1 16,-6-6 0-16,0 5 0 0,0-2-3 0,0-2-8 0,6 1 12 16,-6-1-4-16,-6-4 14 0,6 3 2 0,3-2 1 15,-3 2 0-15,-3-2-25 0,0-1 0 0,3-2 0 0,0 3 0 16,3-3 12-16,0-3 1 0,-6 3 0 0,6-8 0 15,0 0-13-15,0 0 0 0,0 0 0 0,0 0 0 16,6 3 0-16,-6-3 0 0,0 0 0 0,0 0 9 16,0 0-9-16,0 0 8 0,9 0-8 0,0 0 8 15,-9 0-8-15,9-3 0 0,3 0 9 0,3 1-9 16,-3-3 0-16,2 2 0 0,1-2 0 0,6-1 0 16,0 4 0-16,3-1 0 0,0-2 0 0,2-1 0 15,10-2 0-15,-3 3 0 0,-3 3 0 0,5-4 0 16,7 1 0-16,0 0 0 0,-4 2 0 0,1-2 0 15,-3-1 0-15,3 1 0 0,-4 0 0 0,1 0 0 16,0-1 0-16,-1 1 0 0,1-3 0 0,-6 3 0 16,-3 2-144-16,-1-2-32 0,10-3-8 0,-12 5 0 0</inkml:trace>
  <inkml:trace contextRef="#ctx0" brushRef="#br0" timeOffset="26731.9">20296 10649 230 0,'-9'-13'20'0,"6"8"-20"0,-3 0 0 0,0-3 0 16,0 5 301-16,3-2 56 0,-6 0 11 0,3 2 3 15,3 0-241-15,0 1-48 0,3 2-10 0,-5 0-1 16,5 0-48-16,-6 0-10 0,0 2-1 0,0 4-1 16,0-1-11-16,-3 0 0 0,0 3 0 0,0 0 0 15,0 3 0-15,-3-1 0 0,3 1 0 0,-3-1 0 16,0 4 0-16,0-1 0 0,-2 0 0 0,2 3 0 16,0 0 16-16,0 2 0 0,0-5 1 0,3 6 0 15,0 0 11-15,3 2 1 0,3 3 1 0,0 2 0 0,3 0-18 16,3 4-3-16,0-1-1 0,3 2 0 0,-3 4-8 15,3-1 0-15,0 3 0 0,0 3 0 0,0 0 0 0,0 5-11 16,-6-3 3-16,3 3 0 0,-3 0 8 0,-3 0 0 16,-3 0 0-16,3 0 0 0,-6 5 15 0,3-2-2 15,0 2 0-15,-3 0 0 0,0 3 2 0,3-3 0 16,-3 3 0-16,0 0 0 0,0 3-15 0,1-1 8 16,2 4-8-16,0-1 0 0,-3 3 0 0,3 0 0 15,0-3 0-15,-3 0 0 0,0 3 0 0,0-3 8 16,3-2-8-16,-3-1 0 0,0-2 0 0,-3-3 9 0,3-2-9 0,-3 0 8 15,4-1 15-15,-1-4 2 0,0-1 1 16,0-2 0-16,0-1-26 0,3-4 8 0,0 2-8 16,6-8 0-16,-3 0 10 0,6-5-10 0,0-3 12 15,3-3-12-15,0-2 15 0,3-3-4 0,6 1-1 0,-4-6 0 16,1 0 1-16,3-3 0 0,0 0 0 0,6-5 0 16,-6 3-11-16,3-6 0 0,0-2 0 0,5 0 0 31,1-3-42-31,3-3-7 0,0-2-2 0,6-6-946 0</inkml:trace>
  <inkml:trace contextRef="#ctx0" brushRef="#br0" timeOffset="27256.09">20582 10724 1796 0,'0'-16'40'0,"3"10"8"0,0-2 1 0,0 1 1 0,6-1-40 0,0 0-10 15,0 0 0-15,5 0 0 0,1 0 21 0,3 0 3 16,6 0 0-16,0 0 0 0,0 3 12 0,-1-1 4 15,1 4 0-15,0 2 0 0,0 0-16 0,-3 2-4 16,0 4 0-16,-1 2 0 0,1 2-4 0,-3 3-2 0,-6 1 0 16,0 4 0-16,0 6 12 0,0 3 2 0,-6 2 1 15,0 5 0-15,-3 8-29 0,-3 1 8 16,-3 2-8-16,0 5 0 0,-3 3 0 0,-3 0 0 0,0 5 0 16,0 3 0-16,-3 5 0 0,0 0 0 0,0 0 0 0,0 3 0 15,0 0 8-15,0 0-8 0,3 2 11 0,-2-2-11 16,5 2 12-16,-3-2-12 0,3 0 12 0,-3 2-12 15,0-2 24-15,0 3-3 0,3-4 0 0,0-4 0 16,3-1 8-16,-3-4 2 0,6 1 0 0,-3-1 0 16,-3-4-31-16,3 1 0 0,0-6 0 0,0 0 0 15,3-5 11-15,0-2-11 0,3-1 12 0,0-5-12 16,0-5 8-16,-3-1-8 0,3-1 0 0,0-4 0 16,-3-2 9-16,3-3-1 0,-6 0-8 0,3-2 12 0,0-3-1 15,-3-3-1-15,-3 0 0 0,0-2 0 0,0-3-2 16,-3-3 0-16,0-3 0 0,-2 1 0 15,-1-6-25-15,-3 1-6 0,-6-3-1 0,0-6-732 16,0-2-148-16</inkml:trace>
  <inkml:trace contextRef="#ctx0" brushRef="#br0" timeOffset="27808.12">20454 10914 1911 0,'0'0'42'0,"0"0"9"0,0 0 1 0,0 0 2 0,3-5-43 0,-3-1-11 16,3 1 0-16,0 0 0 0,3 0 28 0,-3 2 3 0,-3 3 1 0,0 0 0 15,6 0-42-15,0 3-8 0,0 2-2 0,-3 0-860 16</inkml:trace>
  <inkml:trace contextRef="#ctx0" brushRef="#br0" timeOffset="28005.32">20436 11176 1638 0,'0'0'72'0,"0"0"16"0,0 0-71 0,0 0-17 0,0 0 0 0,0 0 0 15,0 0 44-15,6-5 6 0,-3-1 1 0,3 6 0 16,-6 0-31-16,6 0-5 0,0 3-2 0,0 0 0 15,0 2-13-15,0 0-16 0,3 1 3 0,-4 2-806 16</inkml:trace>
  <inkml:trace contextRef="#ctx0" brushRef="#br0" timeOffset="28205.22">20430 11710 691 0,'-3'0'61'0,"-3"0"-49"16,3 0-12-16,3 0 0 0,0 0 190 0,0 0 35 0,-6 0 7 0,0 3 2 16,6-3-136-16,0 0-27 0,0 0-6 15,0 0-1-15,0 0-41 0,0 0-9 16,0 0-2-16,3 8 0 16,0 0-124-16,3 0-24 0,6 3-6 0,-3 2-1 0</inkml:trace>
  <inkml:trace contextRef="#ctx0" brushRef="#br0" timeOffset="28366.87">20379 12282 1094 0,'-12'-3'48'0,"12"3"11"0,0 0-47 0,0 0-12 0,-2 6 0 0,2-6 0 15,-3 5 129-15,3-5 24 0,-3 8 5 0,3 0 1 16,0 0-172-16,0 0-35 0,11 8-6 0,-2-3-2 0</inkml:trace>
  <inkml:trace contextRef="#ctx0" brushRef="#br0" timeOffset="28566.27">20335 12745 1645 0,'0'0'72'0,"0"0"16"0,0 0-70 0,0 0-18 15,0 0 0-15,0 0 0 0,0 0 21 0,3 8 1 16,3 0 0-16,-3 0 0 0,3 0-12 0,0 0-2 16,0 2-8-16,-1 1 12 0,-2 2-12 0,3 0 0 0,0 3 0 0,-3-3 0 15,-3 6-17-15,3-3-7 0,3 2 0 0,0 3-480 32,-3-5-95-32</inkml:trace>
  <inkml:trace contextRef="#ctx0" brushRef="#br0" timeOffset="31592.1">20379 11734 1036 0,'0'0'46'0,"0"0"10"0,0 0-45 0,0 0-11 0,0 0 0 0,0 0 0 15,0 0 106-15,3-5 19 0,-3 5 4 0,3-5 1 16,-3 2-44-16,3-2-9 0,3-1-1 0,0 1-1 16,0 3 31-16,0-6 6 0,0 2 2 0,6-2 0 31,-3-2-114-31,3 2-32 0,0-5-1 0,3 2-1 0,-3-2 34 0,2-3 19 0,-2 3-3 0,0-6 0 15,0 3-16-15,0-2 0 0,0-1 8 0,-3 3-8 16,-3 1 0-16,3-4-17 0,-6 3 3 0,3 3 1 16,-3 2 13-16,-3 1-11 0,0 2 11 0,0 0-10 15,-3 0 10-15,0 5 0 0,0 1 10 0,0-1-10 16,-3 0 20-16,3 6-1 0,-3 0-1 0,3 2 0 16,-6 3-6-16,6 2 0 0,-6 1-1 0,3 0 0 0,3 4-11 15,-3 1 12-15,3 6-12 0,0-4 12 0,3 1-12 0,-3 4 0 16,3-1 0-16,-3-1 8 0,3 3-8 0,0-3 0 15,3-5 9-15,0 2-9 0,0 1 17 0,-3-1-1 16,0-5 0-16,3 1 0 0,-3-1-4 0,3-3-2 16,-3-2 0-16,3 0 0 0,-3 0 5 0,0 0 1 15,0-8 0-15,0 5 0 0,0-5-16 0,-3 8 0 16,3 0-12-16,0 0 12 16,-3 0-51-16,0-3-3 0,0 3-1 0,0-2 0 15,-3 2-161-15,0-3-32 0</inkml:trace>
  <inkml:trace contextRef="#ctx0" brushRef="#br0" timeOffset="31755.31">20213 11930 1209 0,'0'0'53'0,"0"0"12"0,0 0-52 0,0 0-13 0,0 0 0 0,0 0 0 16,6-3 141-16,6 1 26 0,5-4 5 0,1 4 0 15,3-6-70-15,3 3-14 0,3-1-4 0,5-2 0 16,-2 3-47-16,6-3-9 0,0 3-3 0,-4 0 0 31,1-1-89-31,0 4-19 0</inkml:trace>
  <inkml:trace contextRef="#ctx0" brushRef="#br0" timeOffset="32680.81">15915 11999 730 0,'0'0'32'0,"0"0"8"0,0-3-32 0,-3-2-8 0,0 0 0 0,3 2 0 16,-3-2 100-16,0 2 20 0,0-2 3 0,3 2 1 15,0 3 8-15,-6-3 1 16,0 1 1-16,0-1 0 0,3 1-35 0,0-1-7 0,3 3-2 0,-6 0 0 16,-3 0-23-16,3 0-5 0,6 0-1 0,-6 3 0 15,0 2-34-15,0 3-7 0,3 2-2 0,0 1 0 16,-3 2-6-16,0 3 0 0,-3 0-1 0,3 2 0 15,-3 1-1-15,4 2 0 0,-4-5 0 0,3 3 0 16,0 2 2-16,3 0 0 0,3-3 0 0,0 4 0 16,0-4-4-16,3 1 0 0,3-4 0 0,0-1 0 15,3-1-8-15,-1-3 10 0,4-2-10 0,3 0 10 16,0-2 4-16,6-6 1 0,0 0 0 0,3-3 0 16,-1-2-15-16,1-3 8 0,-3 0-8 0,3-3 0 0,0-5 9 15,-3 1-9-15,-4-1 8 0,-2-3-8 0,3-2 0 0,-6 0 0 16,3 0 0-16,-9-6 0 0,0 3 0 0,-6-2-12 15,0-1 4-15,-3 4 8 0,-6-1-26 0,0 0 2 16,-6 3 1-16,0 2 0 0,-3 3 11 0,-2 3 1 16,-4 3 1-16,-3 2 0 0,-3 2 10 0,0 6 0 15,1 0-9-15,2 8 9 0,6-2-21 0,3 4 0 16,3-2 0-16</inkml:trace>
  <inkml:trace contextRef="#ctx0" brushRef="#br0" timeOffset="34672.98">15391 12412 979 0,'0'0'87'0,"0"0"-70"16,0 0-17-16,9 0 0 0,-6 0 38 0,6 0 4 0,-4-3 1 15,4 3 0-15,0 3 17 0,3-3 3 16,0 0 1-16,0 0 0 0,3 2 0 0,0 1 0 0,3 0 0 0,0 2 0 16,5-5-32-16,1 2-5 0,3 4-2 0,3-6 0 15,5 0 11-15,4 0 1 0,0-3 1 0,8 0 0 16,7 1-17-16,0-3-3 0,2-1-1 0,7 1 0 15,2-3-5-15,4 0-2 0,5-2 0 0,0-1 0 16,4 0-2-16,2 1-8 0,4-3 12 0,-4-1-4 16,0 4 0-16,-2 2 0 0,-1-5 0 0,-6 2 0 15,-2 0 8-15,5 3 0 0,1-2 1 0,-7-1 0 16,-5 3 11-16,-1-2 1 0,1-1 1 0,-4 1 0 16,1-4-8-16,-1 4-2 0,4 2 0 0,-7-3 0 15,-2 3-10-15,0-2-2 0,-4-3-8 0,1 2 12 16,-1 3-12-16,-2-3 0 0,-3-2 8 0,-1 3-8 0,-5 2 12 0,-3 0-1 15,-4 0 0-15,-5 0 0 0,-3 0 1 0,-3 0 0 16,0 3 0-16,-6-3 0 0,-3 0 15 16,-4 3 3-16,1-6 1 0,-3 3 0 0,-3 0 5 15,0 0 2-15,-3-2 0 0,0-1 0 0,0 0-10 0,-3 1-3 16,3-1 0-16,0 1 0 0,-3-1-10 0,3 0-3 16,-3-2 0-16,3 3 0 0,3-4-12 0,0 1 0 15,-3-5 0-15,3-1 0 0,-3 1 0 0,3-4 0 16,-3 1 0-16,3 0 0 0,-3-3 0 0,-3 3 0 15,3 3 0-15,-3-4 0 0,3 4 8 0,-6-1-8 16,0 1 0-16,0 2 9 0,-5 0 0 0,2 0 0 16,0 0 0-16,-3 1 0 0,3 1-9 0,-3 4 0 15,0-1 0-15,-3 1 8 0,3 4-8 0,-3 1 0 16,0 0 0-16,1-1 0 0,-7 6 0 0,0-2-16 0,-3 4 4 16,-6 4 1-1,-5-1-13-15,-4 0-4 0,-3 3 0 0,-8 0 0 0,-7 0 4 0,1 0 1 0,-7 3 0 0,1-3 0 16,-4-1 12-16,-2-1 3 0,-1-1 0 0,1 0 0 15,2 1 8-15,-5-4 0 0,-4 1 0 0,4 0 0 16,2-3 0-16,1 2 0 0,-3 1 10 0,-1 2-10 16,-2 0 8-16,-1 1-8 0,1 2 0 0,2-3 9 15,1 0-9-15,0 3 10 0,-1-3-10 0,7 3 10 16,-1-2-10-16,4 2 0 0,-1-6 0 0,4 4 0 16,-1-1 0-16,6-2 0 0,4 2 8 0,-1 0-8 15,7 0 19-15,2 1-2 0,3 2 0 0,4 0 0 16,5-1-17-16,0-1 0 0,3-1 8 0,3 0-8 15,4 3 0-15,2-2 0 0,3-1 0 0,0 0 0 0,3 0 0 0,3 1 0 16,-3-4 0-16,6 4 0 0,-3-4 0 0,3 4 0 16,0-1 0-16,0 0 0 0,0 1 0 0,6-1 0 15,-2 0 0-15,-1 0 0 0,3-5 0 0,3 8 12 16,-1 0-4-16,1 0-8 0,0 0 8 0,0 3-8 16,-3-1 0-16,3 6 0 0,-3-3 18 0,0 6-3 15,-3-1-1-15,3 4 0 0,-3-4-22 0,0 3-5 16,-2 3-1-16,2-3 0 0,-3 3 14 0,3 0 16 15,0 0-3-15,0 0-1 0,0-3-12 0,0 0-13 16,3 0 2-16,3 0 1 0,-3 0 10 0,3 1 0 16,3-4 0-16,3 3 0 15,-1-2-69-15,4-1-12 0,3 3-3 0,0-2-1020 0</inkml:trace>
  <inkml:trace contextRef="#ctx0" brushRef="#br0" timeOffset="35347.44">20117 11374 115 0,'0'0'0'0,"0"-5"10"0,3 0-10 0,-3 0 0 0,0-1 0 0,0 1 0 16,0 0 208-16,0-1 40 0,0 6 8 0,0 0 2 15,0 0-96-15,0 0-19 0,0 0-4 0,0 0-1 16,-3 8-29-16,0 3-5 0,1 2-2 0,-1 6 0 15,0 2-35-15,0 3-7 0,0 2-2 0,0 3 0 16,0 0-27-16,3 3-6 0,-3 2-1 0,0 1 0 16,0 2-16-16,3 0-8 0,-3-3 0 0,0 3 8 0,0-2-8 0,0-3 8 15,-3-3-8-15,3 0 8 0,-3-5-8 0,0-1 0 16,0-1 0-16,0-4 0 0,-3-5 0 0,6 1 10 16,-3-7 1-16,0 1 0 15,6-8-127-15,0 0-26 0,0 0-5 16</inkml:trace>
  <inkml:trace contextRef="#ctx0" brushRef="#br0" timeOffset="35951.07">20263 11343 2052 0,'0'0'45'0,"12"-3"10"0,9-2 1 0,3-1 1 0,3 1-45 15,5-3-12-15,7 0 0 0,6-2 0 0,2 2 48 0,4-3 7 0,3 3 1 0,2 0 1 16,4 0-29-16,2 0-5 0,7 3-2 0,-4-3 0 16,7 0-11-16,5-2-2 0,0-1-8 0,7 3 12 15,2-2-12-15,3-1 0 0,1 0 0 0,-1 1-10 16,0-1-2-16,-8 1 0 0,-7-1 0 0,-3 3 0 16,4 0 12-16,-7 3-10 0,-2-3 10 0,-10 5-10 15,-5 1 10-15,-6 2-13 0,-10-3 5 0,-2 3 8 16,-9 3 0-16,0-3 0 0,-9 2 0 0,2-2 0 15,-8 3-8-15,3-3 8 0,-3 3 0 0,0 2 0 16,-3-2 0-16,-6-3 10 0,6 8-1 0,0-1 0 16,-6 4-1-16,0 0 0 0,3-6 0 0,-3 5 0 15,-3 6 8-15,0-2 2 0,3-1 0 0,-3 3 0 0,0 2 10 16,0 3 1-16,0 1 1 0,3-1 0 0,0 3-30 0,0-1 0 16,0 1 0-16,0 3 0 0,3 2 9 0,0-3-9 15,-3 3 8-15,3-2-8 0,0-3 12 0,0 5-4 16,-3 2 0-16,3-1 0 0,3-1-8 0,0-3 10 15,0 3-10-15,0-2 10 0,0-4-2 0,0 1 0 16,0-3 0-16,3-2 0 0,-9-1 0 0,5-4-8 16,-2-1 12-16,0 0-4 0,-3-2 2 0,0-3 0 15,0-3 0-15,0-5 0 0,0 0 3 0,0 0 1 16,-6 3 0-16,-2 2 0 0,-1-5 3 0,-6 0 1 16,-3 0 0-16,-6 0 0 0,-9-3-6 0,1 1-2 15,-13-1 0-15,-12 3 0 0,-11 0-24 0,-4 0-5 16,-5 0-1-16,-9 3 0 15,-10 2-30-15,-8-2-6 0,0-1-2 0,-6 3 0 0,-9 1 48 0,3 2 10 0,0-3 0 16,6 0 0-16,0 6 48 0,5-3 6 0,7-3 2 0,6 3 0 16,8 0-28-16,4-3-4 0,6 6-2 0,8-3 0 15,4 2-13-15,8 1-9 0,4-3 12 0,8 2-12 32,3-2-60-32,9 0-20 0,4-2-3 0,5-1-1085 0</inkml:trace>
  <inkml:trace contextRef="#ctx0" brushRef="#br0" timeOffset="39411.28">21638 10533 864 0,'0'0'76'0,"3"-8"-60"0,0-2-16 0,0-1 0 16,0 0 68-16,3-2 10 0,0 3 2 0,3-4 1 16,-3 4-34-16,0-1-7 0,-3-2-2 0,3 5 0 15,0-3-23-15,-3 3-5 0,0 3-1 0,-3 5 0 16,0 0 14-16,0-5 2 0,0 5 1 0,-3-5 0 16,-3 2 22-16,3 0 5 0,-6 1 1 0,3 4 0 15,-3 1-11-15,-3 0-3 0,3 2 0 0,-2 3 0 16,-1 0-24-16,0 0-4 0,-3 5-2 0,0 0 0 15,-3 0-10-15,0 6 8 0,3-1-8 0,-3 4 8 16,4-1 1-16,-4 5 0 0,3-2 0 0,3 8 0 0,0 0-1 0,3-1 0 16,-3 6 0-16,3 0 0 0,6 0 0 0,-3 6-8 15,3 2 12-15,3 0-4 0,-3 0-8 0,3 2 12 16,3 6-12-16,-3 3 12 0,0 2-12 0,0 0 0 16,0 6 0-16,0-3 0 0,0 5 0 0,-6-3 0 15,3 1 8-15,-5 2-8 0,2 5 0 0,-3-7 0 16,-3 2 0-16,0-3 0 0,-3 1 0 0,0-3 0 15,3 0 0-15,0-3 0 0,3 3 8 0,-3-3-8 16,0-3 0-16,4-2 8 0,-1 3 7 0,3 0 1 16,0-4 0-16,3 1 0 0,-3 0-16 0,6-2 9 15,0 1-9-15,0-1 8 0,-3-4 4 0,3 1 1 16,0-3 0-16,-3 0 0 0,3 0-13 0,-3 0 0 16,3-3 0-16,-3-5 0 0,0 0 0 0,0-2 0 0,0-6 10 15,3-3-2-15,-3 1-8 0,3-3 0 16,-6-1 8-16,6-1-8 0,0-1 8 0,3-5-8 0,0-1 10 0,3-4-10 15,3 2 8-15,3-5-8 0,6-3 0 0,2-5 9 16,10 0-17-16,3-7-4 0,6-4-1 0,-1-2 0 31,1-6-103-31,3-2-21 0</inkml:trace>
  <inkml:trace contextRef="#ctx0" brushRef="#br0" timeOffset="39919.65">21764 10567 172 0,'2'-7'8'0,"4"1"1"0,3 4-9 0,3-1 0 16,3 0 0-16,0 1 0 0,6-1 315 0,3 3 61 16,-3 0 12-16,2 3 2 0,1-1-264 0,3-2-53 0,0 3-10 0,2 2-3 15,4 3-32-15,-3 0-6 0,0 5-2 0,-6 1 0 16,-7 4-12-16,-2 3-8 0,-3 6 10 0,-3 2-10 16,-3 5 12-16,-3 6-4 0,-3 2-8 0,-6 9 12 15,-3-1-3-15,-6 5-1 0,-3 4 0 16,-2 4 0-16,-1 6-8 0,-3 2 0 0,3 1 9 0,0-1-9 15,0 1 9-15,7 4-9 0,-4 4 12 0,6-4-12 16,-3 4 10-16,3-1-10 0,0-5 8 0,3 3-8 16,-3 0 16-16,3-1-3 0,0-4 0 0,0-1 0 15,1 1 2-15,5-3 0 0,0-1 0 0,0-2 0 16,3 1-3-16,3-7-1 0,0 4 0 0,3-6 0 16,-1 0-11-16,1-2 12 0,3 0-12 0,0-1 12 15,0-5-4-15,-3 1-8 0,0-6 12 0,0-3-4 16,-3-5-8-16,0 0 0 0,-6-5 0 0,3-3 0 15,-6-5 8-15,3 0-8 0,-6-6 0 0,-3 1 8 16,-6-4 3-16,-2-1 0 0,-10-4 0 0,6-4 0 16,-3 1-11-16,-3-7 0 0,-2 0 9 0,-1-2-9 15,6-6-41-15,-3-5-13 0,7-3-2 0</inkml:trace>
  <inkml:trace contextRef="#ctx0" brushRef="#br0" timeOffset="40420.47">21686 11456 1094 0,'-3'-2'97'0,"-3"-3"-77"16,3-1-20-16,-3 4 0 0,0-1 104 0,0-2 16 15,3 2 4-15,-3 0 1 0,0 3-90 16,1 0-19-16,2 0-3 0,-6 0-1 0,3 6-12 0,-3-4 0 16,3 4 0-16,-3-1 0 0,-3 3 0 0,0 0 0 15,0 5 0-15,0 0 0 0,-3 6 9 0,6-1 6 16,-3 1 1-16,4 5 0 0,2 2 10 0,0-2 2 15,3 0 1-15,6-1 0 0,0 4-5 0,6-3 0 16,-1 2-1-16,7-2 0 0,3-3-6 0,3 0-1 16,6-5 0-16,0-3 0 0,2 1-16 0,7-4-14 15,0-4 2-15,0-4 1 0</inkml:trace>
  <inkml:trace contextRef="#ctx0" brushRef="#br0" timeOffset="40918.49">21522 11269 864 0,'0'0'38'0,"0"0"8"0,-6-3-37 0,6 3-9 15,-6-5 0-15,6 5 0 0,0 0 72 0,0 0 12 16,-5-3 2-16,5 3 1 0,0 0-17 0,0 0-3 15,0 0-1-15,0 0 0 0,0 0-13 0,0 0-2 16,8-5-1-16,-2-1 0 0,3 4-37 0,0-3-13 16,0 2 9-16,3-2-9 0,0-1 0 0,-3 1 0 15,3 2 0-15,0-2 0 0,-3 0 0 0,0-1 0 16,0 1 0-16,2 3 0 0,-5-1 0 0,6 0 0 16,-6 1 0-16,3 2 0 0,0-3 34 0,-3 3 5 15,-6 0 1-15,6 0 0 0,3 3-4 0,-3-1-1 0,3 4 0 16,-3-1 0-16,-3 3-12 0,3-3-3 0,3 0 0 0,-3 3 0 15,-3-2 2-15,3 4 0 0,0-2 0 0,-1 0 0 16,1 0-22-16,0 0 0 0,0 0 0 0,3 0 0 31,3 0-82-31,0-3-21 0,15 3-4 0,0-5-1 0</inkml:trace>
  <inkml:trace contextRef="#ctx0" brushRef="#br0" timeOffset="41536.41">21755 11697 979 0,'-6'-2'87'16,"3"-4"-70"-16,0-2-17 0,3 6 0 0,-3-4 207 0,0 4 37 15,3-1 8-15,0 3 2 0,0 0-174 0,0 0-34 16,0 0-7-16,0 0-2 0,0 0-37 0,6 8 0 16,-6-8 0-16,6 8 0 0,0 0 12 0,-3 5-3 15,3-2 0-15,-6 2 0 0,5 3-9 0,-2 0 8 16,-3 0-8-16,3-1 8 0,0-1-8 0,0-1 0 15,0 0 0-15,0-2 0 0,0-1 0 0,3-2 0 16,0 0 0-16,3-2 0 16,0-4-20-16,3 1-5 0,0-6-2 0,3 3-570 15,-3-2-115-15</inkml:trace>
  <inkml:trace contextRef="#ctx0" brushRef="#br0" timeOffset="41675.58">21606 11753 1756 0,'-6'-8'78'0,"6"8"16"0,0 0-75 0,0 0-19 0,3-5 0 0,6 2 0 15,3 0 0-15,2 1 0 0,4-1-13 0</inkml:trace>
  <inkml:trace contextRef="#ctx0" brushRef="#br0" timeOffset="42071.68">21752 11673 1864 0,'-3'-10'83'0,"3"10"17"0,-6-5-80 16,6 5-20-16,0 0 0 0,0 0 0 0</inkml:trace>
  <inkml:trace contextRef="#ctx0" brushRef="#br0" timeOffset="46988.75">15650 9202 763 0,'-6'11'33'0,"6"-11"8"0,0 8-33 0,-3 0-8 15,0 2 0-15,0 3 0 0,3 3 43 0,0 0 6 16,-3 0 2-16,0 5 0 0,3 6-31 0,0 2-7 15,3 0-1-15,-3 5 0 0,-3 6-2 0,3 2-1 16,0 1 0-16,-3-1 0 0,0 3 6 0,-3 0 1 16,0 0 0-16,3 3 0 0,-3-3 4 0,0 0 0 15,-3 0 1-15,6-3 0 0,-3 0-7 0,0 1-2 16,-3-4 0-16,3-2 0 0,-3-2 5 0,3-1 1 16,-2 0 0-16,-1-2 0 0,3 3-18 0,0-4 0 15,-3 1 8-15,3-3-8 0,0 0 0 0,-3-2 0 0,3-3 0 0,0-3 0 31,-3 0-34-31,3-5-4 0,-3-3-1 0</inkml:trace>
  <inkml:trace contextRef="#ctx0" brushRef="#br0" timeOffset="47949.18">15718 9125 644 0,'0'0'28'0,"0"0"7"0,0 0-35 0,9-2 0 15,0-3 0-15,0-3 0 0,6-3 0 0,0 3 0 0,0 3 0 0,5-3 0 16,4 0 32-16,3-3-1 0,3 6 0 0,-3-3 0 15,-1-2 37-15,1 2 7 0,0 5 1 0,3-2 1 16,-7-1-31-16,7 4-6 0,-3-1-2 0,0 0 0 16,3 1-18-16,-4-1-3 0,-5 0-1 0,3 3 0 15,-3 3-16-15,0 0 0 0,-6 2 0 0,-1 0 0 32,1 6-24-32,0-3-9 0,-6 0-2 0,3-3 0 15,-3 3 5-15,0 0 1 0,-3-3 0 0,0 1 0 0,-6-6 15 0,0 0 3 0,0 0 1 0,9 5 0 16,-9-5 10-16,0 0 0 0,0 0 8 0,9 3-8 15,-9-3 20-15,9 7 0 0,-9-7 0 0,3 6 0 16,0 2-3-16,0 0-1 0,-3 0 0 0,3 2 0 16,-3 1-16-16,0-1 8 0,3 1-8 0,-3 2 0 15,0-2 12-15,0 2-12 0,-3 3 12 0,3 0-12 16,-3 0 0-16,3-1 0 0,0 1 0 0,-3 0 0 0,0 3 12 0,3-3-4 16,0 2 0-16,-3 3-8 0,6-2 16 0,-3 2-3 15,0-8-1-15,0 3 0 0,3 5-12 0,0 0 9 16,0 1-9-16,-3-1 8 0,0 0-8 15,0 0 0-15,0 0 0 0,0 3 8 0,0 0-8 0,0-3 0 16,0 3 0-16,-3 0 8 0,0-1-8 0,0 7 0 16,0-1 0-16,0 0 0 0,-3 3 0 0,3-3 0 15,-3 0 0-15,3-3 0 0,0 6 0 0,3-3 12 16,-3-3-12-16,0 1 12 0,3-1 8 0,3-2 1 16,-3 0 1-16,3-3 0 0,0 0-22 0,0-2 0 15,0-1 0-15,0 4 0 0,0-4 0 0,0-2 0 16,-3-3-12-16,0 3 4 0,0-3 8 0,0-2 0 0,-6 2 8 15,3-5-8-15,0 0 12 0,-3 0-1 0,0 0-1 16,-3-5 0-16,0 2 26 0,0-3 4 0,3 4 2 0,-3-1 0 16,9-5-23-16,-6 5-5 0,-3 1-1 0,3-4 0 15,0 6-4-15,6-8-1 0,0 0 0 0,-3 3 0 16,3-3-8-16,0 0 0 0,0 0 0 0,0 0 0 16,0 0 0-16,0 0 0 0,0 0 0 0,0 0 0 15,0 0 0-15,0 0 0 0,0 0 10 0,0 0-10 16,0 0 8-16,0 0-8 0,0 0 0 0,0 0 0 15,0 0 0-15,-9-3 0 0,1 3-13 0,-4-2 5 16,3 2-20 0,-3 2-3-16,0-2-1 0,-3 0 0 0,0 3-20 0,0-1-5 15,-3 1-1-15,1 2 0 0,-1 1 22 0,-6 2 5 16,0-3 1-16,0 6 0 0,-3-4 1 0,-5 4 0 0,-7-3 0 0,0 3-294 16,-2 2-58-16</inkml:trace>
  <inkml:trace contextRef="#ctx0" brushRef="#br0" timeOffset="48708.5">19579 9287 115 0,'0'0'10'0,"0"0"-10"0,0 8 0 0,3 2 0 16,0 1 94-16,0 2 17 0,-3 0 3 0,3 3 1 15,0 5-41-15,0 1-8 0,-3-1-2 0,3 3 0 16,-3 2 0-16,3 3 0 0,-1 0 0 0,-2 3 0 15,0-3 5-15,0 3 1 0,0-3 0 0,0 0 0 16,-2-2-20-16,-1 2-4 0,3 2-1 0,0-1 0 16,0 1-25-16,0-4-6 0,3-1-1 0,-1 3 0 15,4 0-4-15,0-2-1 0,-3-3 0 0,3-1 0 16,0 1-8-16,-3-3-17 0,-3-2 4 0,3 0 1 16,-3-6-40-1,-3 3-8-15,3-6-2 0,-6 3-514 0</inkml:trace>
  <inkml:trace contextRef="#ctx0" brushRef="#br0" timeOffset="49337.91">19745 9247 723 0,'15'-5'32'0,"-3"2"7"0,3 1-31 0,6-4-8 0,3 1 0 0,5-3 0 16,7 3 35-16,0 0 5 0,3-3 2 0,2 0 0 15,1 0-8-15,0 2-2 0,-1 1 0 0,-2 0 0 16,3-3 9-16,-4 0 2 0,1 0 0 0,-3 3 0 16,-3 2-27-16,-1-2-6 0,-5 2-1 0,0 0 0 15,0 3-9-15,-7-2 8 0,1-1-8 0,0 3 8 16,-6 3-8-16,0-1 0 0,0 1 0 0,-6 0 0 15,0-3 0-15,-3 5 8 0,0 3-8 0,-3-3 8 16,-3 3-8-16,0 0-11 0,-6 3 3 0,3 2 0 16,-3 0 16-16,3 6 3 0,-6-1 1 0,3 1 0 15,0-1 24-15,-3 6 4 0,3-3 2 0,0 6 0 16,-3-1-19-16,3-2-4 0,0 0-1 0,0 0 0 16,3 5-8-16,-3-3-2 0,3 1 0 0,0-1 0 0,0 1 4 15,0-1 0-15,3 0 0 0,0 1 0 0,3-1 2 0,0 1 1 16,0-1 0-16,0 3 0 0,0 1-15 0,0-4 0 15,6 6 0-15,-3-3 0 0,3 0 0 0,0 3 0 16,3-3 0-16,-3 0 0 0,0-3 0 0,0 1 0 16,3-3 12-16,-3-3-3 0,-1 0-1 0,1-3 0 15,-6 1 0-15,3-3 0 0,-3 0-8 0,0 0 0 16,-3-3 0-16,-3 0 0 0,3 0 0 0,-3-2 0 16,0-3 0-16,-3 2 0 0,0 1 8 0,3-3 0 15,-3-3 0-15,4 1 0 0,2-1 8 0,0-5 2 16,0 0 0-16,0 0 0 0,0 0-18 0,0 0 10 15,0 0-10-15,0 0 8 0,0 0 2 0,0 0 0 16,0 0 0-16,0 0 0 0,-3 5-10 0,3-5 0 16,-6 3 0-16,3-1 0 0,-6 1 0 0,3-3 0 0,0 0 8 15,-3 0-8-15,-3 0 8 0,0-5-8 0,-3 2 0 0,-6-2 8 16,-3 5-24-16,-5-3-6 0,-1 3-1 0,-9-2 0 31,-5 2-145-31,-7 0-30 0,-3 2-6 0,-5 1 0 0</inkml:trace>
  <inkml:trace contextRef="#ctx0" brushRef="#br0" timeOffset="-144248.35">17305 12158 730 0,'0'0'32'0,"6"-3"8"0,5 3-32 0,1 0-8 15,6 0 0-15,0-3 0 0,-3 1 68 0,6-4 13 16,3 1 3-16,2 0 0 0,1 2-24 0,-3-2-5 16,3 0-1-16,3-1 0 0,5-2-29 0,-2 0-5 15,-3 3-2-15,3 2 0 0,-1-2-18 0,1 0 8 16,0 0-8-16,-6 2 0 0,2-2 0 0,-2 2 0 15,-3-2 0-15,3 2-575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6:42:54.8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0-10-06T16:43:30.738"/>
    </inkml:context>
  </inkml:definitions>
  <inkml:trace contextRef="#ctx0" brushRef="#br0">4839 9454 1591 0,'0'0'70'0,"0"0"15"0,-3-3-68 0,3 3-17 0,-3-5 0 0,3 5 0 16,0-6 100-16,0 6 17 0,-3-2 3 0,3 2 1 15,0 0-19-15,0 0-4 0,0 0-1 0,0 0 0 16,0 0-35-16,0 8-7 0,3 2-2 0,0 1 0 16,-3-1-9-16,6 4-3 0,-3 1 0 0,3 1 0 15,-3 0-29-15,3 0-12 0,3 0 8 0,-4-3-8 16,1 3 0-16,0-3 0 0,3-2 0 0,3-3 0 15,3 0-97-15,-3-6-15 16,0-2-4-16,-3 0-620 0,3 0-124 0</inkml:trace>
  <inkml:trace contextRef="#ctx0" brushRef="#br0" timeOffset="196.2">4607 9517 1908 0,'-9'3'84'0,"3"-1"18"0,3-2-82 0,0 3-20 16,0 0 0-16,3-3 0 0,0 0 47 0,0 5 5 16,0 0 0-16,0 6 1 0,6-3 44 0,-3 2 9 15,0 4 2-15,3-1 0 0,3 3-36 0,0 0-6 16,-4-3-2-16,7 3 0 0,-3 0-52 0,3-1-12 16,0-4 0-16,0 0 0 15,0-1-92-15,0 3-15 0,6-5-3 0,0 0-984 0</inkml:trace>
  <inkml:trace contextRef="#ctx0" brushRef="#br0" timeOffset="1658.32">5354 9887 1645 0,'0'0'36'0,"0"0"7"0,0 0 1 0,0 0 4 0,0 0-39 0,-3-5-9 16,0 0 0-16,0 2 0 0,3 3 103 0,0 0 18 15,0 0 4-15,-3-5 1 0,-3 2-32 0,0 1-6 16,-3-1-2-16,3 3 0 0,0 3-31 0,-3-3-7 16,0 2 0-16,0 1-1 0,0 2-12 0,3 1-3 15,-3-1 0-15,4 5 0 0,-1 1-16 0,-3 2-3 16,3 3-1-16,-3 0 0 0,3 5-4 0,0 0-8 15,3 0 11-15,-3 6-11 0,6-3 0 0,0 2 0 16,0-5 0-16,3 3 0 0,3 0 0 0,3-3 0 16,0 3-12-16,3-3 3 15,2-2-21-15,1-1-4 0,6-2-1 0,-3-3 0 16,-6-2 3-16,6-3 0 0,3-3 0 0,2-5 0 0,-2-3 32 0,3 1-8 0,0-6 8 16,-3 0 0-16,3-3-16 0,-1 1 0 0,-5-6 0 15,6 0 0-15,-3 0 16 0,3-2 0 0,-6-1 0 0,2-2 0 16,1-3-15-16,-6 0-2 0,0-5-1 0,0 3 0 15,0-1 18-15,0 3 0 0,-3 3 0 0,-3 0 0 16,-4 0 0-16,1 2 0 0,-3 1 0 0,-3 2-10 16,-3 3 10-16,-3 0 0 0,1 2 10 0,-4 0-10 15,0 4 23-15,0-1-2 0,-6 2 0 0,3 1 0 16,3 2 3-16,-3 3 1 0,0 0 0 0,0 3 0 16,3-3-5-16,0 5 0 0,-2-2-1 0,2 8 0 15,3-4-4-15,0 4-1 0,0 2 0 0,3 0 0 16,0 3-14-16,0 0 0 0,0 3 0 0,3-1 0 0,0 3 0 15,6 1 0-15,-3-1 0 0,0 0 0 0,6-3-10 16,-3 1 10-16,0 0-8 0,2-4 8 0,1 1-12 0,3-3 2 16,0-5 1-16,3 3 0 0,-3-3 9 0,6-3-12 15,-3-2 12-15,3-3-12 0,-1 0 12 0,4-3 0 16,-3-2 0-16,0 0 0 0,3-3 0 0,-3-3 9 16,3 1-1-16,-1-6-8 0,-2 0 14 0,3-3-4 15,-3 1-1-15,0-3 0 0,0-6-1 0,-3 3-8 16,-1-7 12-16,1-4-4 0,-3 3-8 0,3-2 0 15,-6-3 9-15,0 3-9 0,0-3 0 0,-3 2 0 16,0 1 0-16,-6 2 0 0,0 0 8 0,-3 6-8 16,3-1 10-16,-3 4-10 0,-6 1 14 0,0 1-3 15,3 3-1-15,-3 4 0 0,-3 7 14 0,0-4 2 16,0 6 1-16,0 2 0 0,1 0-4 0,-1 3-1 16,0 3 0-16,3 2 0 0,-3 3-8 0,6 0-2 15,-3 3 0-15,0 2 0 0,0 3-12 0,6 2 0 16,0 4 8-16,0 1-8 0,3 4 0 0,0-1 0 0,3 3 0 0,3 0 0 15,-3 1 0-15,6-1 0 0,0 0 0 0,3 3 0 16,0-3-9-16,0 0 9 0,3-3 0 0,-3 1-9 16,5-4 9-16,-5 1 0 0,3-3 0 0,0-2-8 15,6-1 8-15,-3-4 0 0,0-4 0 0,2 1 0 16,1-6 0-16,-3-2 0 0,-3-3 0 0,0 0 0 16,6-5 0-16,3-1 0 0,-7-2 0 0,4-5 0 15,-3 0 0-15,0-3 0 0,0-3 0 0,0-4 0 16,-3-1-12-16,-1-3 2 0,1-2 1 0,-3-8 0 15,-3 3-5-15,0-1-1 0,-3-2 0 0,0 0 0 16,0 0 15-16,-6 3-12 0,3 5 12 0,-6-3-12 0,3 6 12 16,-3-1 0-16,-3 9 0 0,-3-4 0 0,0 9 0 15,0 0 0-15,-3 2 8 0,0 3-8 0,-2 6 8 16,2-1-8-16,0 3 12 0,-3 3-12 0,0 5 14 0,0 5-4 16,0 3-1-16,3 2 0 0,0 4 3 0,0 4 1 15,10 3 0-15,-4 8 0 0,0-2 3 0,3 4 1 16,0-4 0-16,3 4 0 0,3-2-3 0,-3-2-1 15,3-3 0-15,3-3 0 0,8-6-13 0,4 1 8 16,-3 0-8-16,3-3 0 0,3-5 0 0,3 0 0 16,-3-3 0-16,-1-5 0 0,-2-3-17 0,3-2-7 15,0-3 0-15,0-5-1 16,0-3-119-16,2-5-24 0,4-6-5 0</inkml:trace>
  <inkml:trace contextRef="#ctx0" brushRef="#br0" timeOffset="1930.02">6660 9112 2044 0,'0'0'91'0,"0"0"18"0,0 0-87 15,0 0-22-15,0 0 0 0,6 8 0 0,-3 0 58 0,0-3 7 16,0 3 2-16,0-2 0 0,-3 2 24 0,3 0 5 16,-6 2 0-16,3 1 1 0,-6-1-37 0,3 1-7 15,0 2-1-15,-3 3-1 0,-3-3-36 0,-2 0-7 16,2 1-8-16,3-4 11 16,-3 1-210-16,3-3-41 0</inkml:trace>
  <inkml:trace contextRef="#ctx0" brushRef="#br0" timeOffset="2098.07">6896 9104 2642 0,'0'21'117'0,"0"-10"24"0,-3 2-113 15,0 3-28-15,-3 3 0 0,0 2 0 0,0 3 50 0,0-6 4 16,-3 3 1-16,3 1 0 0,-3-4-21 0,3 1-4 0,0-1-1 15,0-2-1321-15</inkml:trace>
  <inkml:trace contextRef="#ctx0" brushRef="#br0" timeOffset="3037.08">7928 9895 864 0,'0'0'38'0,"0"0"8"0,0 0-37 0,0 0-9 16,9 3 0-16,-3 0 0 0,3-3 250 0,0 0 48 0,3 0 10 0,3 0 1 15,6-3-222-15,3 0-45 0,-1-5-9 0,10 6-1 16,12-6 30-16,-1 3 6 16,4-3 2-16,0 0 0 0,8-5-25 0,1-1-5 0,5 4 0 15,7-4-1-15,-4 1-39 0,7 0 0 0,-4-3-12 0,10 3 4 16,-4 0 8-16,0-1 9 0,1 4-1 16,2-3-8-16,-8-1 0 0,-1 1 0 0,-2 0 0 0,5 0 0 15,-11 2 0-15,-1 1 0 0,-8 2 0 16,2 0 0-16,-11 0 0 0,0 0 10 0,-7 3-10 0,1-3 8 15,-6 2 8-15,-3 1 2 0,-4 2 0 0,-5-2 0 16,-6 0-1-16,0 2 0 0,-3-2 0 0,0 2 0 16,-3-2-1-16,-6 5 0 0,0 0 0 0,0 0 0 15,0-8-33-15,0 8-7 0,3-5-2 0,-3-1 0 16,0-4-147-16,-3 2-30 0,-3 0-5 0</inkml:trace>
  <inkml:trace contextRef="#ctx0" brushRef="#br0" timeOffset="3328.9">9810 9372 1267 0,'-12'5'112'0,"6"-3"-89"16,3 4-23-16,-3-4 0 0,6-2 257 0,0 0 47 16,-6 3 10-16,6-3 2 0,-3 5-225 0,3-5-45 15,3 6-9-15,6-1-1 0,-3 0 26 0,9-2 6 16,0 2 0-16,8 0 1 0,-2-5-40 0,3 3-8 15,6 0-1-15,3-1-1 0,-1 1-19 0,1 0 0 16,-3 2 0-16,2 0 0 0,-2 1 0 0,-3-1 0 16,-3 3 8-16,0 0-8 0,-3 0 13 0,-1 0-1 0,-2-3 0 15,0 8 0-15,-9-5 14 0,3 3 2 0,-6 2 1 16,0 0 0-16,-6 3 5 0,-3 0 1 0,-6 0 0 0,0 0 0 16,-3-1-17-16,-6 4-3 0,-3 2-1 0,-5-2 0 15,-4-1-106 1,-6-2-20-16</inkml:trace>
  <inkml:trace contextRef="#ctx0" brushRef="#br0" timeOffset="8047.73">1627 11726 1580 0,'0'0'70'0,"0"0"14"0,0 0-67 16,0 0-17-16,0 0 0 0,-3 0 0 15,3 0-44-15,0 0-13 0,0 0-3 0,0 0 0 16,0 0-33-16,0 0-7 0,0-5-2 0,0 5 0 0</inkml:trace>
  <inkml:trace contextRef="#ctx0" brushRef="#br0" timeOffset="8230.54">1624 11724 1501 0,'0'2'32'0,"0"4"8"0,3-4 0 0,-3 6 4 0,0-2-36 0,0 1-8 15,0 1 0-15,3 3 0 0,-3-3 87 0,6 5 15 16,-6 0 3-16,0 3 1 0,9 3-11 0,-9-1-3 16,6 3 0-16,0 1 0 0,3 1-12 0,-6-1-4 15,3 1 0-15,6 4 0 0,-9-1-44 0,3-2-8 16,-6 3-3-16,5-1 0 0,1-2 5 0,-3-3 1 16,3 3 0-16,-6-3 0 0,3 0-5 0,-3-2-1 15,0-1 0-15,0 1 0 0,0-6-21 0,0 3-16 16,-3-6 2-16,3 1 1 15,3-6-86-15,-3-5-17 0,0 0-3 0,0 0-956 0</inkml:trace>
  <inkml:trace contextRef="#ctx0" brushRef="#br0" timeOffset="10898.25">1520 11716 633 0,'-3'-3'56'0,"3"-2"-44"0,3-3-12 0,0 0 0 16,3 0 286-16,0 0 55 0,3-3 11 0,3 1 3 15,0 2-249-15,5-3-50 0,4 3-9 0,-3 3-3 16,6 0 3-16,0 2 0 0,0 1 0 0,2 2 0 0,4 0-24 0,-3 5-5 16,-3 0-1-16,-3 6 0 15,-1-1-7-15,-2 6-2 0,-6 0 0 0,3 3 0 0,-9-1-8 16,3 3 12-16,-3 0-12 0,-6 3 12 0,0-3-12 16,0 3 8-16,-6-3-8 0,0 3 8 0,0-3-8 15,-6-2 0-15,3 2 0 0,0-2 0 0,-6-1 0 0,6-2 0 16,-5 0 9-16,-1-3-9 0,3-2 11 0,3-1-3 15,-12 1 0-15,12-3 0 0,-3 0 8 0,6-3 0 16,3-2 1-16,3-3 0 0,0 0-5 0,0 0 0 16,0 0-1-16,0 0 0 0,0 0-11 0,3-3-9 15,9 0 9-15,3 1-13 0,-6 2 13 0,3-3 0 16,3 3-10-16,0 0 10 0,-1 3 0 0,4-1 0 16,0 4 0-16,-3 2 0 0,0 0 16 0,6-1 2 15,-12 4 0-15,9 0 0 0,-1 2 23 0,-2 0 5 16,3 0 1-16,0-2 0 0,0-1-23 0,0 1-4 15,3-3 0-15,-1 0-1 0,1 0-7 0,-3-3-2 16,3-2 0-16,0-1 0 0,0-2-10 0,-1 0 10 16,-2-2-10-16,3-1 10 0,-3-2-10 0,0 0 0 0,0-6 0 15,-3 0 0-15,-1 1-16 0,-2-3 2 0,0-3 0 0,0 3 0 16,-3-3-6-16,-3 2-2 0,-3 1 0 0,3 0 0 16,-12-3 5-16,3 0 1 0,0 6 0 15,0-1 0-15,-6-2 8 0,3 2 8 0,-3 1-12 0,0 2 12 16,-3 0-9-16,-2 2 9 0,2 4 0 0,-3 2-9 15,3 0 9-15,0 0 0 0,0 5 8 0,3 0-8 16,3 1 15-16,-3 4-2 0,-3 1 0 0,6-1 0 16,3 4 0-16,3 2 0 0,0-3 0 0,0 3 0 0,9-3-13 15,-3 0 8-15,9 0-8 0,-3-2 0 0,3 0 0 0,3-1-13 16,0-5 1-16,3 3 0 0,-1-5-8 0,1-3-2 16,0 0 0-16,-3 0 0 0,0-3 22 0,3 3-11 15,-7-5 11-15,1 0-8 0,6-3 8 16,-9 0 0-16,6-3 10 0,-3 1-10 0,0-4 0 0,-3 1 0 15,-3 0 0-15,2-3 0 0,-2 0 17 0,0-2 1 16,-3-1 0-16,3-2 0 0,0 3-18 0,-3-4 10 16,6 1-10-16,-6 0 8 0,0 3-8 0,3-1 8 15,-3 0-8-15,0 6 8 0,-3 0-8 0,6 2 10 16,-3-2-10-16,0 5 10 0,0 3-10 0,2-3 8 16,-5 5-8-16,3 1 8 0,0 2 0 0,-6 0 0 15,6 0 0-15,0 5 0 0,0-5 0 0,0 5-8 16,-3 1 12-16,6-1-4 0,-9-5-8 0,0 5 8 0,0-5-8 15,0 0 8-15,0 0-8 0,6 5 0 16,-6-5 0-16,0 0 0 0,0 0 8 0,0 0-8 16,0 0 0-16,0 0 8 0,0 0-8 0,0 0 8 0,0 0-8 0,-6-2 8 15,0-1-8-15,0 1 8 0,-3 2-8 0,0 0 8 16,0 0 1-16,-3 2 0 0,7-2 0 16,-4 5 0-16,3 1 5 0,-6-1 1 0,3 3 0 0,3 0 0 15,3 3-2-15,-9-1 0 0,6 1 0 0,3 5 0 16,3 2-13-16,0-2 0 0,0 0 0 0,3 2 0 15,3 1 0-15,0-1 0 0,0-2 0 0,3 3 0 16,6 2-11-16,-3-5 11 0,2 0-10 0,1 2 10 16,0-2-23-16,6 0 2 0,-6-3 0 0,0-2 0 15,0-1-3-15,3-2-1 0,-4-2 0 0,4-6 0 0,-3 0 17 16,0-6 8-16,-3 1-8 0,3-3 8 0,-3 0 0 0,0 0 0 16,0-2 0-16,2-4 0 0,-5 1 9 0,6-3 1 15,-6 0 0-15,3-2 0 0,-3-1 7 16,0-2 2-16,-3 0 0 0,0 0 0 0,6 0 1 0,-3-3 0 15,-3 5 0-15,-6-2 0 0,0 0-20 0,0 3 0 16,0 2 0-16,0 5 0 0,-6 0 12 0,3 1 1 16,0 5 1-16,-3-1 0 0,0 1 2 0,6 5 1 15,0 0 0-15,-9 0 0 0,3 3-3 0,0 2-1 16,3 3 0-16,0 0 0 0,3 2-13 0,3 4 0 16,0-1 0-16,0 3 0 0,6-3 0 0,-3 3 0 15,0-3-8-15,0 3 8 0,9 0-12 0,-6 0 2 16,5-3 0-16,1 0 0 0,-3 3-6 0,0-3 0 15,3 1-1-15,-3-4 0 0,0 1 4 0,3-1 1 16,0-2 0-16,-3-3 0 0,-4 3 12 0,1-5 0 16,0 0 0-16,-9-3 0 0,9 0 0 0,-9 0 0 0,0 0 0 15,0 0 0-15,9-6 9 0,-3-2 2 0,-3 1 0 16,0-4 0-16,3 3 2 0,-3-5 1 16,-3 0 0-16,0-1 0 0,3-2-6 0,-3 1 0 0,3-4-8 15,0 3 12-15,0 0-12 0,-3 0 8 0,3 1-8 0,0 4 0 16,0 0 0-16,0 3 8 0,-3 3-8 0,3 0 0 15,-3 5 0-15,0 0 0 0,0 0 0 0,6 5 0 16,-3 0 12-16,3 6-4 0,0 0-8 0,0 2 12 16,0 0-12-16,0 0 9 0,-1 3-9 0,4 0 8 0,-3-3-8 15,3 3 0-15,0 0 0 0,3-3 0 0,-3 1 0 0,3-1 0 16,0-3 0-16,3-2 0 0,-3 0 0 0,3-3 0 16,-4-2 0-16,1 0 0 0,3-6-9 0,-3 0 9 15,0-4 0-15,3-4 0 0,-6 0 0 0,3-2 0 16,0-3 0-16,-3 0 0 0,0-2 0 0,-4-3 0 15,1-3 0-15,0 3 0 0,-6-3 0 0,0 3-8 16,0 0 8-16,0-1 0 0,-6 7-13 0,0 1 4 16,1 4 1-16,-4-1 0 0,-3 1-11 0,6 4-1 15,-3 4-1-15,3-1 0 0,-3 6 9 0,0-1 1 16,0 4 1-16,3 2 0 0,3-1 10 0,-3 4-8 16,0 0 8-16,3 2-8 0,0 0 8 0,6-2 0 15,0 2 0-15,3-3 0 16,-6 1-51-16,6-3-8 0,-3 0-1 0,6-3-1 15,0 1-18-15,0-4-3 0,3-2-1 0,0 3 0 16,0-3 31-16,0 0 5 0,-4 0 2 0,1 0 0 0,3 2 45 0,-3 1 0 0,3 0 8 16,-6 2-8-16,0 0 55 0,0 1 4 0,0-1 1 0,0 3 0 15,0 0 4-15,3 0 2 0,-3 2 0 0,3-2 0 16,-3 3-22-16,0-3-5 0,2 2-1 0,1-2 0 16,0 0-14-16,-3 3-2 0,3-3-1 0,0-3 0 15,0 3-9-15,0 0-3 0,0-3 0 0,0-2 0 16,0-1-1-16,0-2-8 0,0 0 12 0,3-5-4 15,-3 0-8-15,2-3 8 0,1-3-8 0,-3 1 8 16,6-6-8-16,-3 0 0 0,-3-2 0 0,0-4 0 16,0 1 0-16,0-3-12 0,3-2 4 0,-6-1 8 15,-3 1-15-15,0 2 5 0,-3 0 1 0,3 3 0 16,-3 0 9-16,0 5 0 0,0 0 0 0,-3 6 0 0,-3 2-15 16,-3 0-1-16,0 5 0 0,0 3 0 15,-3 3 6-15,3 5 1 0,-3 0 0 0,0 2 0 0,3 4 9 0,0-1-13 16,3-3 5-16,0 4 8 0,3-1-24 0,0 0 4 15,6-2 0-15,0-1 0 16,0-2-48-16,0 0-10 0,6-3-2 0,0 1 0 16,0-1-16-16,3-2-4 0,3-3-1 0,-3 0 0 15,0 2 4-15,0-2 1 0,0 3 0 0,-4 0 0 16,4-1 54-16,0 1 11 0,-3-1 3 0,0 6 0 0,3-2 84 0,-3 4 18 16,0 1 3-16,0-3 1 0,-3 2 17 0,0 1 3 15,0 0 1-15,3 2 0 0,-3-3-15 0,0 4-4 16,2-4 0-16,4 1 0 0,-3-3-38 0,0 0-8 15,3-3-2-15,-3 0 0 0,3 1-16 0,0-4-3 16,-3-2-1-16,3-2 0 0,3-1 3 0,-3-2 0 16,-1-3 0-16,4 0 0 0,0-3-3 0,-3-2-1 0,0-3 0 15,3 0 0-15,0-2 11 0,-3-1 2 0,0-2 1 0,-1-6 0 16,-2 4-25-16,3-1 0 0,-3-3 0 0,-3 4 0 16,-3-1 0-16,0 3 0 0,-3-1 0 0,0 4 0 15,-3 2 0-15,0 3 0 0,-6 2 0 0,0 3 0 16,0 6-11-16,0-1-4 0,-2 3-1 0,-1 5 0 15,-3 3 24-15,3 0 5 0,0 5 1 0,0 3 0 16,3 3-14-16,0-1-15 0,3 1 3 0,0 5 1 16,0-6 19-16,3 3 3 0,0 0 1 0,9-2 0 15,-3 0-36-15,6-4-6 0,0 1-2 0,3-2 0 16,0-4 3-16,3 1 0 0,0-6 0 0,3-2 0 16,-1-1 0-16,-2-2 0 0,0-2 0 0,0-4 0 0,6-2 29 15,-3-2 0-15,0-1 0 0,-3-2 0 0,2 0-10 0,-2-3 10 16,-3 0-10-16,0 0 10 0,0-2 21 0,-3-1 11 15,3-5 1-15,-3 3 1 0,-3-3-6 0,3 0 0 16,0 1-1-16,0-1 0 0,2 0-14 0,-2 6-2 16,0-1-1-16,0 0 0 0,0 6-10 0,-3 3 0 15,0 2 0-15,3 0 0 0,0 3 24 0,-3 2-1 16,-6 3 0-16,6 3 0 0,3-1-15 0,-3 1-8 16,0 5 10-16,-3 0-10 0,3 2 0 0,-3 3 0 15,3 1 0-15,-3 4 0 0,-1-2 0 0,-2 3 0 16,6-1 8-16,-6 1-8 0,3-3 0 0,-3 2 0 15,3-2 0-15,0-3 0 0,-3-2 0 0,3-3 0 16,-3 0 0-16,0-8 0 0,0 0-19 0,0 0 3 16,0 0 1-16,6-3 0 0,0-2-2 0,0-6-1 0,0 1 0 15,3-4 0-15,0-4-2 0,-3 2 0 0,3-3 0 0,3 1 0 16,-3-3 20-16,3 2 0 0,0 1 0 0,-4 2 0 16,1 3-9-16,-3-3 9 0,3 5 0 0,0 1-9 15,0 4 9-15,-3 1 0 0,-6 5 8 0,6 0-8 16,6 0 16-16,-6 5-2 0,0 1 0 0,0 4 0 15,3 3-6-15,-3 3-8 0,-3 3 11 0,6 2-11 16,-6 0 31-16,3 3-1 0,0-3 0 0,2 0 0 16,-2 0-22-16,6 1-8 0,-3-4 0 0,0 3 0 15,3-5 0-15,-3 0 0 0,3-3 0 0,0-5 0 16,-3-3 0-16,0 1 8 0,3-4-8 0,-1-4 0 16,1-4 0-16,-3-4 0 0,0-6 0 0,0 3 0 15,3-8 0-15,-3-1 8 0,0-1-8 0,-3-7 0 0,0-1 0 16,0-4 9-16,-3-2-9 0,0-5 8 0,-3-6-8 15,0-2-14-15,0-3 3 0,0-2 1 16,-3 4-14-16,3 6-2 0,0 3-1 0,-3 8 0 0,0 2 17 0,0 8 10 16,-3 3-12-16,0 5 12 0,3 5 0 0,3 6 20 15,0 2-2-15,0 3-1 0,0 0 7 0,0 0 2 16,-3 11 0-16,3 2 0 0,-3 8 0 0,3 6 0 16,0 5 0-16,0 2 0 0,0 3 2 0,3 3 0 15,3-1 0-15,-3 6 0 0,3-5-28 0,3-3 0 16,-3 0-14-16,3 0 5 0,0-5 9 0,3 0 0 15,-1-6 0-15,1 1 0 0,3-6-12 0,-3-5 0 0,3 0 0 16,-3-6 0 0,0-5-19-16,0-2-4 0,3-3-1 0,-3-5 0 15,-1-6-114-15,1-2-23 0,3-3-5 0,-3-2-962 0</inkml:trace>
  <inkml:trace contextRef="#ctx0" brushRef="#br0" timeOffset="11010.38">5187 11247 1900 0,'0'0'84'0,"0"0"18"0,0 0-82 0,0 0-20 0,0 0 0 0,6 3 0 16,3-3 36-16,3-3 2 0</inkml:trace>
  <inkml:trace contextRef="#ctx0" brushRef="#br0" timeOffset="12555.14">1832 12901 921 0,'-20'-16'40'0,"17"11"10"0,-3-3-40 0,0 3-10 0,3-3 0 0,-3 2 0 16,6-1 183-16,-9 1 34 0,3 1 7 0,0 0 2 16,0 2-58-16,3 3-12 0,-9 0-3 0,6 0 0 15,3 3-17-15,3 2-3 0,-6 0-1 0,3 3 0 16,0 0-52-16,3 5-12 0,6-2-1 0,0 5-1 16,3 0-30-16,-6 2-7 0,6 1-1 0,0 2 0 15,0-5-13-15,3 2-3 0,0-2-1 0,0 3 0 16,-3-3-11-16,2-1 0 0,1-1 0 0,-3-1 0 0,6-3-16 0,-9 1-1 15,3-3-1-15,0 0 0 16,-3-3-6-16,0-2-2 16,-6-3 0-16,9-5 0 0,-3 2 6 0,0-5 0 0,-3-3 1 0,3 1 0 0,0-3 10 0,-6-3 9 15,3 0-13-15,0-3 5 0,-3-2 8 0,0 3 0 16,0-1 0-16,0 3 0 0,0-2 0 0,0 4 0 16,-3-1 10-16,3 4-10 0,0 3 16 0,-3 0-4 15,3 3 0-15,0 5 0 0,0 0 1 0,0 0 0 16,0 0 0-16,0 5 0 0,3 3-2 0,0 3-1 15,0 2 0-15,0 0 0 0,5 3-10 0,-5 3 0 16,3 2 9-16,3-3-9 0,6 3 0 0,3 1 0 16,-6-1 0-16,6 0 0 0,-3-3 0 0,6-2-12 15,2 0 12-15,-2-3-12 0,3-2-4 0,-3-6-2 16,-3 1 0-16,3-4 0 16,-4-2-6-16,4-2-2 0,-12-6 0 0,6-3 0 0,-6 0 26 0,0-2 0 15,0 0 0-15,-9-3-8 0,6-2 8 0,-3-4 0 0,-3-1 0 16,0-1 0-16,0 0 16 0,0-2 0 0,3 4-1 0,0 1 0 15,-3 3 3-15,6-1 1 0,-6 3 0 0,6 3 0 16,-3 0-7-16,3 5 0 0,-3 0-1 0,8 3 0 16,-8-1-11-16,6 6 10 0,0-2-10 0,-3 4 10 15,0 4-10-15,3 2 10 0,0 2-10 0,0 1 10 16,-3 5-10-16,3 0 10 0,0 2-10 0,-3 1 10 16,-3 2-10-16,6 0 0 0,-9 3 0 0,3-3 0 15,0 3 0-15,-3-6 0 0,3 1 8 0,0-3-8 0,-3-3 0 16,2 0 0-16,-2-8 0 0,0-5 0 0,0 0 0 0,0 0 0 15,0 0 0-15,6-5 0 0,-6-6 0 0,3-4 0 16,0-4-14-16,0-2 5 0,3 2-3 0,3-4 0 16,-3-1 0-16,3-3 0 0,3 6 1 0,-6 0 0 15,6 2 0-15,0 1 0 0,-6 2-1 0,3 5-1 16,3 1 0-16,0 2 0 0,-1 3 13 0,-5 2 0 16,3 0 0-16,3 6 10 0,0 0-10 0,0 5 0 15,0 0 9-15,0 2-9 0,0 1 0 0,3-1 0 16,-6 4 0-16,5 1 0 0,-2-1 11 0,0 1-3 15,3 4 0-15,0-3 0 0,-3 0-8 0,0-3 0 16,3 3 0-16,-6 0-11 0,3-6 11 0,-4 1 0 16,4-1 8-16,3-2-8 0,-6 3 0 0,0-6 0 15,0 1 0-15,3-6 0 0,0 0 0 0,-6-6 0 16,6 1 8-16,-3 0-8 0,0-6 0 0,0 3 0 0,-1-5 0 16,-2 0 0-16,-3 0 0 0,0-3 0 0,0 0 0 0,-3-3-12 15,-3 1 12-15,3-1 0 0,-3-2 0 0,0 0 0 16,0 2 0-16,-3 1 0 0,1-1 0 0,-1 3 0 15,3 3 16-15,0 0 0 0,-3 2-1 0,3 1 0 16,-3 2-6-16,3 0-1 0,0 0 0 0,3 3 0 16,0 5 20-16,0 0 3 0,0 0 1 0,0 0 0 15,0 0-9-15,0 0-2 0,0 5 0 0,0 3 0 16,0 0-8-16,3 2-1 0,-3 1-1 0,3 0 0 16,0 2-11-16,0 3 0 0,3-3 9 0,3 3-9 15,-3-3 0-15,-1 6 0 0,1-4 0 0,6 4 0 16,-3-3 0-16,3 0 0 0,0 0 0 0,-3-1 0 15,6 4 0-15,0-6 0 0,-3 0 0 0,-3-5 0 0,5 3 0 0,-2-3 0 16,3 0 0-16,-6-3 0 0,0-5 0 0,3 0 0 16,0 3 0-16,0-6 0 0,0-5-10 0,3 3 10 15,-3-8-12-15,2-1 12 0,-5-1-16 0,3-1 4 16,0-5 1-16,-3-1 0 0,0-1 3 0,0-1 0 16,-3-3 0-16,0 1 0 0,-3-6 8 0,3 0 0 15,-3 1 0-15,-3 1 0 0,0-1 0 0,-3 2 0 16,0 5 0-16,0-3 0 0,-3 1 0 0,0 5 0 15,3 2 8-15,-6 3-8 0,3 0 12 0,0 3-3 16,0 0 0-16,0 0 0 0,-3 2 2 0,3 3 0 16,0-2 0-16,0 2 0 0,3 0-11 0,0 2 0 15,3 1 0-15,-3 3 0 0,3 2 0 0,0 0 0 16,0 0 0-16,0 0 0 0,0 0 0 0,0 0 0 16,6 5 0-16,-3 5 0 0,0 4 0 0,3 2 0 0,-3 2 0 15,3 6 0-15,0 0 0 0,0 5 0 16,3 3 0-16,0 2 0 0,0 0 0 0,0 3 0 0,0-2 0 0,3-3 0 15,0-1 0-15,3-2 0 0,-4 0 0 0,4-5 0 16,0 0-10-16,3-3 10 0,0-5-13 0,-3-3 5 16,6 1-2-16,-1-6 0 0,-2-3 0 0,-3-5 0 15,-3-5 2-15,0-1 0 0,3-4 0 0,3-4 0 16,-3-1-21-16,3-7-4 0,-10-1-1 0,7-4 0 16,-3-5-150-16,-6-2-31 0</inkml:trace>
  <inkml:trace contextRef="#ctx0" brushRef="#br0" timeOffset="12700.25">2871 12504 2710 0,'-24'11'120'0,"16"-6"25"0,-1 0-116 0,6 1-29 16,0-1 0-16,3-5 0 0,0 0 14 0,0 0-3 16,12 3-1-16,-1-3 0 15,7-3-131-15,6-2-27 0,9-1-4 0,-3-2-915 16</inkml:trace>
  <inkml:trace contextRef="#ctx0" brushRef="#br0" timeOffset="13487.57">4443 12658 1364 0,'0'0'30'0,"0"0"6"0,0 0 2 0,-3-6 0 0,-3 1-30 0,0-3-8 0,-6 3 0 0,3 0 0 16,0-3 68-16,-3 0 13 0,-6-3 3 0,4 3 0 16,-1-2 60-16,0-1 12 0,0 0 2 0,0 1 1 15,-3-1-67-15,3 1-12 0,-3 2-4 0,4 0 0 16,-1 0-32-16,0 3-8 0,0-1 0 0,0 4-1 16,3-1 12-16,0 3 2 0,-3 3 1 0,3 2 0 15,-2 3-4-15,2 2-1 0,-3 4 0 0,3 4 0 16,0 3-18-16,0 1-4 0,3 1-1 0,0 4 0 15,3-3 8-15,3 2 2 0,6-2 0 0,3 2 0 16,3-4-32-16,0-1-18 0,3-3 2 0,3 1 1 16,0-6-18-16,0-2-4 0,-1-6-1 0,1 0 0 15,3-2 5-15,-6-6 1 0,3 0 0 0,-3-4 0 0,0-1 17 0,0-6 4 16,-6 1 1-16,3-3 0 0,-3-2 10 0,-3-1 0 16,0-2 0-16,-3-3 0 0,-3 0 0 0,0 1 0 15,0-1 0-15,-6-3 0 0,3 4 0 0,-3 1 0 16,0 4 0-16,-3 2-12 0,3 0 20 0,-3 3 4 15,-3 2 1-15,3 3 0 0,0 0 0 0,1 6 0 16,-1-1 0-16,3 3 0 0,0 3 3 0,3 2 0 16,3 3 0-16,0 0 0 0,0 3-16 0,3-1 8 15,6 1-8-15,0-3 0 0,6 0 0 0,3-3 0 16,5 0 0-16,4-5 0 16,0-3-24-16,3-2-4 0,-3-3 0 0,2-2-1 0,4-6 3 0,-3 0 1 15,0 0 0-15,0 0 0 0,-1-2 25 0,1-4 0 16,-3 1 0-16,-3-2 0 0,0 1 9 0,-7-4 1 0,1-1 0 0,-3 1 0 15,-3 0 17-15,0 2 3 0,-3 0 1 0,-3 0 0 16,0 6-5-16,0 2-1 0,-3 0 0 0,-3 5 0 16,3 3 12-16,-3 0 3 0,3 3 0 0,-6 2 0 15,3 1-30-15,-3 4-10 0,6-2 0 0,-3 8 9 16,0 8-9-16,0 0 0 0,0 0 0 0,0 8 8 16,0 2-8-16,3 9 0 0,-3 2 0 0,0 8 0 15,3-3 0-15,-3 6 0 0,-3 10 0 0,3-3 0 16,3-4 0-16,0 2 0 0,3-1 0 0,-3 4 8 15,3-11-8-15,3 0-9 0,0 0 9 0,0-3-13 16,3-5 13-16,3-5 0 0,0-3 0 0,0-2 0 16,3-9-24-16,-3-5-4 0,0-5-2 0,3 0 0 15,-1-5 19-15,-2-8 11 0,3-3-12 0,-3-6 12 0,0-1-10 16,3-7 10-16,-6 4-8 0,0-9 8 16,-3 1 0-16,0 0 12 0,-3-4 0 0,-3 1-1 0,-6-2-11 0,0 4 0 15,0 1 0-15,-6 5 0 0,-6-3-19 0,0 8 1 16,-6 3 0-16,1 5 0 15,-10 5-14-15,0 0-4 0,0 6 0 0,1 5 0 16,2 3-78-16,0-4-16 0,6 4-3 0</inkml:trace>
  <inkml:trace contextRef="#ctx0" brushRef="#br0" timeOffset="14045.53">2175 13817 1209 0,'0'-6'108'0,"-3"1"-87"16,3-3-21-16,-6 0 0 0,3 0 186 0,3 3 33 16,-9 0 6-16,3 2 2 0,0 3-107 0,-6 0-20 15,3 0-5-15,-6 5-1 0,3 3 9 0,-3 0 1 16,1 5 1-16,-1 6 0 0,0-1-31 0,0 6-6 0,0 5-2 0,6 6 0 15,-3 2-10-15,6 0-3 0,3 0 0 0,6 5 0 16,-3-5-53-16,12 0 0 0,0-2 0 0,6 2-8 31,3-6-20-31,0-4-3 0,2-1-1 0,7-5 0 16,6-5-113-16,0-5-23 0,-1-6-5 0,7-2-1 0,-9-8-63 16,3-6-13-16,-4-2-2 0</inkml:trace>
  <inkml:trace contextRef="#ctx0" brushRef="#br0" timeOffset="14820.68">2612 13864 1555 0,'-9'-16'68'0,"3"8"16"16,-3 0-68-16,-2 3-16 0,-4 0 0 0,0 0 0 16,0 2 137-16,0 3 24 0,-3 0 5 0,0 0 1 15,3 8-25-15,1-3-5 0,-1 3-1 0,0 3 0 0,3 2-35 0,0 3-7 16,0 0-2-16,3 2 0 0,0 3-55 0,6 0-11 16,-3 3-2-16,6 3-1 0,0-3-23 0,6 2 0 15,0-2 0-15,3 0 0 0,6-3-20 0,-6 0-1 16,6 0-1-16,0-2 0 15,3-9-23-15,-4 3-5 0,1-5-1 0,0 0 0 16,0-2 1-16,0-6 0 0,-3-3 0 0,-3-2 0 0,6-1 37 16,-6-4 13-16,0-3-9 0,-3-1 9 0,-4 1 0 0,1-3 0 15,3-2 0-15,-6-1 0 0,-6-2 0 0,1 0 0 16,5-3 0-16,-9 3-8 0,0-3 20 0,0 3 4 16,-3-3 0-16,0 3 1 0,3 0-17 0,0 5 0 15,-6 3 8-15,3-1-8 0,3 7 17 0,-3 1 0 16,1 4 0-16,-1 2 0 0,3 2 6 0,0 4 1 15,-3-1 0-15,6 3 0 0,-3 2-14 0,6 1-2 16,3 0-8-16,0 2 12 0,3-5-12 0,3 2-8 0,3 1 8 0,3-1-13 16,0-2-9-16,3-2-2 0,-1-1 0 15,4-5 0-15,0 0 24 0,3-3-9 0,0 1 9 16,0-6 0-16,-9 2-21 0,5-4 2 0,-2-1 1 0,0 1 0 16,0-1 46-16,0-2 8 0,0 2 3 0,0-2 0 15,-3 2 9-15,3 4 1 0,-4-4 1 0,1 3 0 16,-3 0-9-16,3 5-1 0,0 1-1 0,-3-1 0 15,0 3-14-15,0 3-2 0,0 2-1 0,0 0 0 16,-3 3-11-16,3 6-3 0,0-1 0 0,-4 3 0 16,-2 2-8-16,3 3 8 0,-3 3-8 0,0 0 8 0,-3-3-8 15,0 3 8-15,0-3-8 0,0 0 8 0,0-2-8 16,0-1 0-16,0-4 0 0,3-1 0 0,-3-5 0 16,0 0-17-16,0-8 2 0,0 0 1 15,0 0-18-15,0 0-3 0,3-11-1 0,-3-2 0 0,6 0 9 0,-6-6 2 16,0-2 0-16,0-6 0 0,0 1 10 0,0-3 3 15,0-6 0-15,3 4 0 0,0 2 12 0,0 0 0 16,3 2-10-16,-3 1 10 0,3 4 0 0,0 4 0 16,3-1 0-16,-3 6 0 0,0 3 9 0,0 2 3 15,0 0 1-15,3 5 0 0,-3 0 10 0,6 3 1 16,-1 6 1-16,-5-1 0 0,3 3 3 0,0 5 1 16,0 0 0-16,3 1 0 0,0 4-29 0,0 1 0 15,-6-1 0-15,3 3 0 0,3 1 0 0,-6-1 14 16,3 0-1-16,-3 0 0 0,0-2-13 0,-1-4 0 15,-2 4 0-15,0-3 0 0,-3 0 0 0,0-3 11 0,0-2-11 16,0-1 10-16,0-5-10 0,0-5 0 0,0 0 9 0,0 0-9 16,0 0 0-16,0 0 0 0,0 0-10 0,0 0 10 15,0 0-13-15,0 0 4 0,0 0 1 0,3-5 0 32,0 0-44-32,3 0-8 0,0 2-1 0,-6 3-1 0,0-8-85 15,6 3-17-15,0-1-3 0,3 4-978 0</inkml:trace>
  <inkml:trace contextRef="#ctx0" brushRef="#br0" timeOffset="15220.52">3074 13769 2023 0,'0'0'89'0,"0"0"19"0,0 0-86 0,0 0-22 15,-6-5 0-15,6-3 0 0,6 0 25 0,-6-3 1 16,9-2 0-16,3 0 0 0,-1-1-10 0,7-1-1 15,-3-1-1-15,3-3 0 0,0 6 6 0,0 0 2 0,0 0 0 16,-1 2 0-16,1 6 3 0,-3-1 1 16,0 4 0-16,0 2 0 0,-3 2 22 0,0 6 4 0,0-2 0 0,3 2 1 15,-9 5 5-15,2 3 1 0,-2 2 0 0,3 3 0 16,-6 0 4-16,3 3 1 0,-3 0 0 0,0 0 0 16,0 0-42-16,-3-3-8 0,3 0-2 0,-3 0 0 15,0-2-12-15,3-1 0 0,-3-2 0 0,3 0 0 16,0-3-108-16,0-2-28 0,0-3-6 15,3 0-1-15</inkml:trace>
  <inkml:trace contextRef="#ctx0" brushRef="#br0" timeOffset="16364.26">3589 13666 1670 0,'0'0'74'0,"-9"5"15"0,3-2-71 0,0-1-18 15,6-2 0-15,-3 8 0 0,-3 0 225 0,6 3 42 16,0 2 8-16,0 0 1 0,6 3-179 0,-3 3-36 16,3 4-7-16,0 4-2 0,3 2-18 0,3 0-4 15,-4 6-1-15,1 2 0 0,0-3-18 0,0 3-11 16,0-3 12-16,0 3-12 0,0-2 8 0,0-3-8 16,-3-1 0-16,3-2 0 0,-3 1 0 0,0-4 0 15,-3 0 0-15,3-2 0 0,-3-5 0 0,0-1 0 16,0-7-10-16,0-1 10 15,-3-10-30-15,0 0 2 0,0 0 0 0,0 0 0 0,0-13 12 16,3 0 2-16,-3-6 1 0,0-2 0 0,-3-2 13 0,0-7 13 16,-3 1-2-16,3-8-1 0,-3 0-2 0,-3-8 0 15,0 0 0-15,-3-5 0 0,0 2-8 0,3 6 0 0,-3 0 9 16,3 5-9-16,0 5 17 0,3 8-1 0,0 0 0 16,3 3 0-16,0 5-16 0,3 0 10 0,0 3-10 0,6 0 8 15,3 2-8-15,3 1 0 0,0-1 0 0,3 3 0 16,0 3-18-16,0 0 4 0,3-1 1 0,0 1 0 15,-1 5-5-15,-2 0-1 0,3 0 0 0,-3 5 0 16,-3-2 2-16,0 2 0 0,0 3 0 0,-6 0 0 16,0 3-11-16,-3-3-1 15,-3 2-1-15,0 3 0 0,-3 1 6 0,-3-1 2 0,0 0 0 0,0 0 0 16,-6 1 13-16,3-1 9 0,-6 3-12 0,3 0 12 16,-3-1-10-16,0 1 10 0,4-2-8 0,-4 1 8 0,-9 15 8 15,15-17 0-15,3-3 0 0,3 1-8 0,6-3 11 16,-3-8-11-16,0 0 12 0,9 5-12 0,3 0-16 15,3-5 4-15,3-2 1 16,-1-6-17-16,1 0-4 0,3-3-1 0,0-2 0 16,-3-3-6-16,6 0-1 0,-4-2 0 0,1-1 0 0,-6 3 28 0,3-2 12 15,0 2-10-15,-3-5 10 0,-3 5 22 0,-3-2 10 16,-1-1 3-16,-5 0 0 0,0 1 15 0,0-1 3 16,-3 4 1-16,0-1 0 0,0 0 18 0,-3 3 3 15,3 2 1-15,-3 3 0 0,-2 0-22 0,2 3-4 16,0-3-1-16,3 8 0 0,0 0-6 0,-6 3-2 15,6-3 0-15,-6 5 0 0,6-5-25 0,0 5-6 16,-3 6-1-16,3 2 0 0,3-2-9 0,0 2 0 16,0 3 0-16,0 0 0 0,0-3 0 0,3 0 0 0,2 0-14 15,4 0 5 1,0-2-22-16,0 0-4 0,3-1-1 0,0-5 0 16,0 1-12-16,-3-4-4 0,3-2 0 0,-1-2 0 15,-2-4 20-15,0 1 3 0,0-3 1 0,-3-5 0 0,3 2 28 0,-3 1-9 0,-3-3 9 0,0-3 0 16,0 3 8-16,-3-6 6 0,-3 3 2 0,0 0 0 15,0 0 7-15,0 0 1 0,-3 3 1 0,0 0 0 16,-3 0 3-16,6 2 1 0,-3 1 0 0,0 2 0 16,0 2-1-16,0 1-1 0,3 5 0 0,0 0 0 15,0 0-5-15,0 0-1 0,0 0 0 0,3 11 0 16,3-3-21-16,-3 2 0 0,3 3 0 0,0 1-12 16,0 4 12-16,3-2 0 0,0 5 0 0,0-2 0 0,2-1 0 0,1 1-12 15,0-1 12-15,0-2-12 16,3-3-12-16,0 1-2 0,0-4-1 15,0-2 0-15,0 0-1 0,-1-5-1 0,4-1 0 0,-3-4 0 0,0-4 19 16,0 1 10-16,0-8-10 0,0 2 10 0,-3-2 0 0,0-5 0 16,-4-1 11-16,1-5-3 0,-3 0 3 0,3-2 1 15,-9-3 0-15,3-3 0 0,0 0 5 0,-3-2 2 16,-3-3 0-16,0 0 0 0,-3-3-6 0,-3 3-1 16,0-2 0-16,1 1 0 0,2 1 0 0,0 8 0 15,0 6 0-15,3 1 0 0,-3 6-1 0,3 1-1 16,3 7 0-16,3 0 0 0,-3 2-10 0,0 6 10 15,0 0-10-15,0 0 10 0,3 8-10 0,3 3 10 16,0 5-10-16,0 2 10 0,3 9-10 0,-4 2 0 16,4 0 0-16,-3 5 8 0,0 1-8 0,3 2 0 0,-3 0 0 0,3 0 0 15,0-5 0-15,0-1 0 0,0 1 0 0,3-5 0 16,0-4 0-16,0-1 0 0,0-4 0 0,2-2 0 16,1-5-16-16,0-6 4 0,0 0 0 0,3-7 1 31,-3-4-21-31,3-2-5 0,0-8-1 0,-4-2 0 15,4-3 5-15,-3-3 1 0,-3 3 0 0,0-6 0 16,-3 1-141-16,-3-3-28 0,0 0-6 0,-3 0-895 0</inkml:trace>
  <inkml:trace contextRef="#ctx0" brushRef="#br0" timeOffset="16467.59">4446 13163 1670 0,'-18'8'74'0,"15"-3"15"15,-3 3-71-15,6 3-18 0,0-3 0 0,3 0 0 0,3 0 166 0,3 0 30 16,3-3 5-16,3-3-1147 15</inkml:trace>
  <inkml:trace contextRef="#ctx0" brushRef="#br0" timeOffset="18123">4967 13327 1728 0,'-3'0'153'0,"0"0"-122"16,0 0-31-16,0-3 0 0,0 1 223 0,-3-1 38 15,3 0 8-15,-3 1 2 0,6-6-165 0,-3 3-33 16,-3-1-6-16,6 1-2 0,0 5-22 0,0-5-5 16,-3-3-1-16,0 3 0 0,3 5-20 0,0-6-4 15,-6 1-1-15,3 2 0 0,-3 1-12 0,3 2 0 16,-6 2 0-16,3 1 0 0,-3 2-15 0,1 3 1 0,-1 3 0 0,3-1 0 16,-3 6 6-16,3 0 8 0,-6 3-13 0,3-1 5 15,6 6 8-15,-3-3-8 0,3-2 8 0,3-1-8 31,3-2-22-31,0 0-4 0,3-3-1 0,0-2 0 16,3-3-20-16,-3-3-4 0,3-5-1 0,3 0 0 16,-1 0 16-16,1-5 2 0,-3-6 1 0,0 0 0 0,0 1 29 0,-3-3 12 0,0-1-8 0,0-1 8 15,0 1 24-15,-3-2 11 0,-3 3 1 0,0 0 1 16,3-3 6-16,-6 3 1 0,-3 0 0 0,3 2 0 16,0-2-15-16,3 5-2 0,-3 3-1 0,-3-3 0 15,3 5 10-15,3 3 3 0,0 0 0 0,0 0 0 16,0 0-25-16,-3 5-5 0,0 3-1 0,0 0 0 15,3 0-8-15,0 3 0 0,3-1 0 0,3 1 0 0,0 2 0 16,0 0 0-16,0 3-8 0,6-3 8 0,0 1-24 0,3-1 0 16,-3-5 0-16,3 0 0 15,2 0-21-15,-2-3-5 0,0 0-1 0,0-2 0 16,0-6 17-16,0 1 3 0,-3-6 1 0,0 0 0 0,-3-5 12 0,2-3 2 16,1 0 1-16,-3-3 0 0,-3 1 39 0,0-1 8 15,3-2 2-15,0 0 0 0,-3-6-2 0,-3 1-1 16,0 0 0-16,-3-4 0 0,3-4 5 0,-3 0 0 15,-3-3 1-15,0 0 0 0,3 0-16 0,0-1-3 16,-3 4-1-16,0 0 0 0,6 5 14 0,-3 2 2 16,0 9 1-16,0 2 0 0,-3 5-19 0,3 3-4 15,0 3-1-15,0 5 0 0,0 0-10 0,0 0 10 16,3 8-10-16,0 5 10 0,-3 6-10 0,0 2 0 0,0 3 9 16,3 5-9-16,-3 2 0 0,3 6 8 0,-3 1-8 15,0 1 0-15,3 1 0 0,3 0 0 0,-3-3 0 0,3 0 0 16,3-6 0-16,-3 1-8 0,3-5 0 0,0-4 0 15,-1-1-3-15,4-7 0 0,0-4 0 0,0 0 0 32,-6-6-13-32,3-2-2 0,3-3-1 0,-3-6 0 0,-3-4 27 0,-3-1 8 0,6-2 0 0,-3 0 0 15,3-6-8-15,-3 1 0 0,-6-4 0 0,6-1 0 16,-3-1 8-16,-1-3 1 0,-2 1 0 0,0-1 0 16,3 1-1-16,-3 2 0 0,0 0 0 0,0 6 0 15,0-1 4-15,3 6 1 0,-3 3 0 0,0 2 0 0,-3 5-13 0,3 3 11 16,0 0-11-16,0 0 10 0,0 0-10 15,3 11 0-15,3 2 9 0,-3 3-9 0,3-1 0 0,-3 4 0 16,0 2 0-16,3 0 8 0,0 3-8 0,3 0 0 16,-3-3 0-16,0 0-8 0,3-2-11 0,0-3-1 15,0-3-1-15,3 0 0 16,-3-2-11-16,3-6-3 0,-4-2 0 0,1-3 0 0,0 0 21 0,0-6 4 16,0 1 1-16,-3-3 0 0,3-2 9 0,0-1 0 15,0-5 0-15,3 3 0 0,-3-3 0 0,-3 3 12 16,3 0 0-16,0-3-1 0,2 2 4 0,-2 4 1 15,-3-1 0-15,3-2 0 0,0 5-5 0,0-2-1 16,0 2 0-16,3 2 0 0,-3 1-10 0,0 0 10 16,3-1-10-16,0 1 10 0,0-3-10 0,2 6 0 15,-5-1 0-15,0 0 0 0,0 1 0 0,-6-1 8 16,3 0-8-16,0 1 0 0,0-1 0 0,0 0 8 16,-3 1-8-16,0-4 0 0,0 4 8 0,0-3-8 0,-6-1 8 0,3 1-8 15,0-3 0-15,0 0 8 0,-3 3-8 0,-3-1 0 16,0-1 0-16,0 1 0 0,0 1 0 0,-6 2 0 15,0-2-13-15,0 2 1 0,4 3 1 0,-4 3 0 16,0-3 2-16,0 5 0 0,3 3 0 0,-3 5 0 16,0 1 9-16,0-1 0 0,3 5 0 0,0 1 0 15,3 2 12-15,-3 3-3 0,3 2 0 0,1 1 0 16,5-3-9-16,0-1 12 0,2 1-12 0,4-3 12 16,0 1-12-16,3-4 0 0,0-2 0 0,3 0 0 15,3-3-12-15,0-5 1 0,3-3 1 0,0 1 0 16,2-6 2-16,-2-3 0 0,-3-2 0 0,3-1 0 0,-6-2 8 15,3-2 0-15,0-3 0 0,0-1 8 0,-3 1 0 0,-4-5 1 16,-2 2 0-16,0-5 0 0,0-1 2 16,0-1 0-16,-6-1 0 0,-3 0 0 0,3-2-11 0,-3 4 10 15,-3-1-10-15,0 1 10 0,-5 7-10 0,-1-1 0 16,3 5 9-16,-3 1-9 0,-3 2 0 0,3 2 0 16,0 4 0-16,-3 4 0 0,0 1 0 0,0 2 0 15,4 3 0-15,-1 3 0 0,3-1 0 0,0 6-12 16,-3 0 12-16,3-3-12 0,9 1 12 0,-3-1-10 15,3-3 10-15,3 4-10 16,6-6-20-16,0-1-4 0,3-1-1 0,3-4 0 16,-1-2-28-16,4-2-5 0,0-4-2 0,0-1 0 0,0 1 40 0,-3-4 8 15,3-1 2-15,-1 0 0 0,-2 1 12 0,-3-3 8 16,0-3-10-16,0 3 10 0,0 2 34 0,-3 0 13 16,0 3 2-16,0-2 1 0,0 2 6 0,0 3 2 0,-3-3 0 15,0 5 0-15,2 0-13 0,1 3-2 16,-3 0-1-16,3 3 0 0,0 0-17 0,0 2-3 0,0 0-1 15,0 3 0-15,-3 5-10 0,3 1-3 0,0-1 0 0,-3 0 0 16,0 0-8-16,0 1 8 0,-3 1-8 0,3-1 8 16,-3-1-8-16,0-2 0 0,-3-1 0 0,0-2 0 15,3 0-11-15,0-3-1 0,-3-5 0 0,0 0 0 16,0 0-1-16,0 0-1 0,0 0 0 0,3-8 0 16,-1 0-4-16,1-5-1 0,3 0 0 0,0-3 0 15,0 0 19-15,0-5-12 0,0 0 12 0,0-6-10 16,3 1 10-16,0-1 0 0,0 1 0 0,0 0 0 15,3 2 0-15,-3 3 0 0,-3 2 0 0,3 3 8 0,0 3-8 0,-1 5 0 16,-2 3-11-16,0 2 11 0,3 3 0 0,0 3 13 16,-3 2-1-16,0 3 0 0,3 3-12 0,0-1 11 15,0 6-11-15,0 3 10 0,-3-4-2 0,3 7-8 16,-3-4 12-16,3 3-4 0,-3 0-8 0,3 1 8 16,-1-7-8-16,1 4 8 0,0-3 0 0,0-3-8 15,3-2 12-15,0-3-4 0,-3-3-8 0,3 0 0 16,-3-2 0-16,0-3 8 0,0-3-16 0,0-2-4 15,-3 0-1-15,2-3 0 16,-5-6-71-16,3-1-13 0,-3-1-3 0,-3-3-802 16,-3 1-160-16</inkml:trace>
  <inkml:trace contextRef="#ctx0" brushRef="#br0" timeOffset="18261.41">5634 12761 2444 0,'0'0'108'0,"0"0"23"0,0 0-105 0,0 0-26 0,0 0 0 0,5 5 0 31,1-2-73-31,0-1-20 0,0-2-4 0</inkml:trace>
  <inkml:trace contextRef="#ctx0" brushRef="#br0" timeOffset="18388.91">5211 12843 2246 0,'0'0'200'0,"3"-5"-160"0,3 2-32 0,3-5-672 15,6-3-135-15</inkml:trace>
  <inkml:trace contextRef="#ctx0" brushRef="#br0" timeOffset="19373.68">5238 10623 1443 0,'0'0'64'0,"0"0"13"0,0 0-61 0,6-3-16 15,3 1 0-15,-1-4 0 0,1 4 58 0,3-3 9 16,9-1 1-16,-3 1 1 0,3 0 19 0,0-3 3 16,5 0 1-16,7-3 0 0,6 1-31 0,0-4-5 15,-1-2-2-15,10-2 0 0,5-1-33 0,1 1-6 16,0-1-2-16,5 1 0 0,-2-1-13 0,-1-2 0 16,1 3 0-16,-1-1 0 0,1 1 0 0,-6 2 0 15,-4 0 0-15,1 0 0 0,-4 3 0 0,-2 0 0 16,-6 2 0-16,0 0 0 0,-10 1 0 0,1 2 0 15,-9 3-13-15,3-1 4 16,-6 4-31-16,-6-4-5 0,-9 6-2 0,6-2-588 16,-6 2-117-16</inkml:trace>
  <inkml:trace contextRef="#ctx0" brushRef="#br0" timeOffset="27077.24">15123 9136 1152 0,'0'0'102'0,"0"0"-82"0,0 0-20 0,0 0 0 16,0 0 179-16,0 0 31 0,0 0 6 0,0 0 2 16,-3 5-118-16,0 1-24 0,3-1-5 0,-3 3-1 15,3 2 18-15,0 1 4 0,0 0 1 0,0 5 0 16,3-1-30-16,-3 4-7 0,-3 2 0 0,3 3-1 15,0 2-19-15,0 3-4 0,0 3-1 0,0 0 0 16,0 0 1-16,0-1 0 0,0-1 0 0,3 1 0 16,-6 1-32-16,6-3 0 0,-3-2 0 0,0-1 0 15,3 1 12-15,-3-6-4 0,0 3-8 0,0-3 12 16,0-3-12-16,-3 1 0 0,3-1 0 0,-3 1 0 16,3-6 13-16,-3 0-3 0,0 0-1 0,0-2 0 0,0-3-1 15,0 0-8-15,0 0 12 0,3-3-4 0,0-5-8 16,0 0 8-16,0 0-8 0,0 0 8 0,0 0-8 0,-3-5 0 15,3-3 0-15,3-3-11 0,0-2-11 16,0-3-2-16,3-5-1 0,3 0 0 16,0-3-11-16,3 0-1 0,-3 0-1 0,3 1 0 15,-1-4-5-15,1 3-1 0,-3 3 0 0,0 3 0 0,0 2 17 0,3 0 3 16,-3 3 1-16,3 2 0 0,-3-2 11 0,3 2 1 16,0 3 1-16,2 3 0 0,-2-3 10 0,6 3-13 15,-3 0 5-15,3-1 8 0,3 1 0 0,-3 0 0 16,3 2 0-16,-1 3 0 0,1-3 9 0,-3 6 3 15,-3 2 1-15,0 3 0 0,0 0-1 0,-3 3 0 16,-3-1 0-16,-4 4 0 0,4 1 34 0,-6 1 6 16,-3 0 2-16,3 5 0 0,-6 1-1 0,0-1 0 15,0 3 0-15,0-1 0 0,0 1-7 0,-2 0-2 16,2-3 0-16,3 0 0 0,-3 0-18 0,6-2-4 0,-3 0-1 16,3-1 0-16,2-5-21 0,4 0 0 0,-3-2 0 0,3-3 0 31,3-5-116-31,0-3-25 0,6-6-5 0</inkml:trace>
  <inkml:trace contextRef="#ctx0" brushRef="#br0" timeOffset="32142.78">17888 9475 1728 0,'0'0'76'0,"0"0"16"0,0 0-73 0,-6-6-19 0,0 4 0 0,-3-1 0 15,3 1 92-15,-3 2 16 0,0 0 2 0,-3 2 1 16,1 1-24-16,2-1-5 0,-3 6-1 0,0-2 0 16,-3 2-13-16,0 2-4 0,0 1 0 0,3 5 0 15,3 5-73-15,-3 3-15 16,1 2-4-16,2 1 0 0,6 2 45 0,0 2 9 0,-3-4 2 0,6 5 0 16,3-6-74-16,3 3-14 0,3-2-4 0,-1 2 0 15,4-5 0-15,3-3 0 16,0 0 0-16,6-3 0 0,-3-4 38 0,0-1 7 0,3-8 2 0,2 0 0 0,-2-2 8 15,3-3 9-15,-3-8-13 0,6 0 5 0,-1-2 25 0,-2-4 6 16,3 4 1-16,-3-9 0 0,3 1-24 0,-4-3 0 16,1-3 0-16,0 3 0 0,0-1 31 0,-6-1 1 15,0-1 1-15,-1 0 0 0,-2 3-21 0,-3-3-4 16,3 0 0-16,-9 3-8 0,3 0 11 0,-3 2-11 16,-3-2 10-16,-3 5-10 0,0 3 21 0,0 0-1 15,-3 0-1-15,-3 2 0 0,0 0 36 0,0 4 7 16,-6-1 2-16,0 5 0 0,3-2-52 0,-6 5-12 15,4 0 0-15,-1 2 0 0,0 4 0 0,3-4-12 0,-3 6 3 16,3 3 0-16,0 2 9 0,0 3 12 0,0 5-2 0,6 3-1 16,-3 0-17-16,6 2-4 0,0 1-1 0,0-1 0 15,3 3-1-15,0-2 0 0,3-1 0 0,0 1 0 32,3-4-18-32,0-1-4 0,3-4-1 0,0 1 0 0,3-4 37 0,0-4 0 0,2-3 0 0,1 0 0 15,3-5 0-15,0-3 0 0,-3-3 0 0,6-2 0 16,-4-3 0-16,1 0 0 0,6-6 0 0,-3-1 0 15,3-1 0-15,-1-5 0 0,-2-3 0 0,0-3 0 16,0 1 0-16,0-3 0 0,0-6 0 0,-4-2 0 16,-2 0 0-16,0-2 0 0,3-4 0 0,-6 1 0 15,0 0 0-15,-3 5 0 0,-3-1 0 0,-4 4 0 16,1 5 20-16,-6 0 11 0,0 2 2 0,-6 1 1 0,4 2-1 0,-4 6 0 16,-3 4 0-16,0 1 0 0,0 0 23 0,0 5 4 15,0 3 0-15,0 5 1 0,-3-3-49 0,3 3-12 16,3 5 0-16,-3 3 0 0,-3 3 0 0,3 5 0 15,0 0 0-15,1 7 0 0,-7-1 8 0,3 7 0 16,3 0-8-16,0 8 12 0,0-3-12 0,3 6-8 16,0 0 8-16,6 5-13 0,0-3 13 0,0 0 0 15,6-2 0-15,3 0 0 0,3-1-13 0,3-4 0 16,0-1 0-16,0-2 0 0,2-6 21 0,4-2 4 16,-3-3 0-16,3-2 1 0,0-3-13 0,0-3 0 15,2-8 0-15,-2-2 0 0,0-6 0 0,0 1 0 16,3-9 0-16,0 0 0 0,-1-4 0 0,1-4 0 15,0-2 0-15,3-3 0 16,-6-2-21-16,-1-6-7 0,-2-3-2 0,-3-2 0 16,3-5-3-16,-3-6-1 0,-3-2 0 0,3-5 0 0,-6-1 7 0,-3 3 2 15,0 3 0-15,-3 0 0 16,-1 5-11-16,-2 5-3 0,-2 6 0 0,-4 4 0 0,-3 9 39 0,0 3 0 0,-3 7 0 0,0 6 0 16,0 5 44-16,-3 8 16 0,3 2 3 0,0 9 1 15,-6 5-52-15,4 7-12 0,-1 1 0 0,3 5 0 16,0 6 0-16,3-1 0 0,3 6 0 0,0-1 0 15,3-2 54-15,3 0 8 0,3-3 2 0,3 1 0 16,3-6-52-16,6-3-12 0,0-5 0 0,5-2 0 16,1-1-33-16,3-7-10 0,3-3-1 15,0-6-1192-15</inkml:trace>
  <inkml:trace contextRef="#ctx0" brushRef="#br0" timeOffset="32847.28">20073 9427 658 0,'0'-10'29'0,"0"10"7"0,3-6-36 0,-3 1 0 16,3 0 0-16,-3-1 0 0,0 1 89 0,0 0 11 15,0 5 3-15,0-3 0 0,0-2-30 0,0 5-5 16,0 0-2-16,-3-5 0 0,3-1-17 0,0 6-3 16,0 0-1-16,0 0 0 0,0 0-21 0,-3-2-4 15,-3-1 0-15,6 3-1 0,0 0-19 0,-6 0 0 16,0 3 0-16,0-1 0 16,6-2-52-16,-6 0-8 0,3 0-2 0,3 0 0 0,-6 6 50 0,0-4 12 15,0 1 0-15,6-3 0 0,0 0 0 0,0 0 0 16,-6 2 0-16,6-2 0 0,0 0 0 0,0 0 0 15,0 0 0-15,0 0 0 0,0 0 40 0,0 0 10 16,0 0 2-16,0 0 1 0,0 0-33 0,0 0-8 16,0 0 0-16,0 0-1 0,0 0-11 0,0 0 0 15,0 0 0-15,0 0 0 0,0 0 0 0,0 0 0 0,0 0 0 0,0 0 0 16,-3-2 0-16,3 2-16 0,0 0 4 0,0 0 1 16,-6-5 11-16,6 5 16 0,0 0-4 0,0 0-1 15,-6-3 42-15,6 3 9 0,0 0 2 0,0 0 0 16,0-3-52-16,3-5-12 0,-3 0 0 0,0 3-765 15</inkml:trace>
  <inkml:trace contextRef="#ctx0" brushRef="#br0" timeOffset="33562.78">20034 9139 1731 0,'0'0'76'0,"0"0"17"0,0 0-74 0,-3 5-19 16,0 0 0-16,0 3 0 0,0 0 81 0,0 5 13 15,0 3 2-15,-3 3 1 0,3 2-5 0,0 3-2 16,-6 2 0-16,6 3 0 0,-3 3-18 0,4 0-3 16,-4-3-1-16,3 3 0 0,-6-1-40 0,6 1-9 15,0-5-2-15,-3 2 0 0,3-3-27 0,-3-2-6 16,3-3 0-16,3-2-1 0,-3-1 43 0,0-2 9 15,0-3 1-15,0-2 1 0,3-6-24 0,0-5-5 16,0 0 0-16,0 0-8 0,0 0 23 0,0 0-3 16,0 0 0-16,0 0 0 15,0-8-67-15,6-5-13 0,3 0-4 0,0-3 0 0,3-5 33 0,0 2 7 16,2-7 0-16,1 2 1 16,0 0-14-16,3 0-3 0,3 1-1 0,0 1 0 15,-3 1 4-15,-1 3 1 0,1 2 0 0,0 5 0 0,0 6 9 0,-3 0 3 0,0 2 0 0,0 0 0 16,-3 6 24-16,2 2 0 0,-5 1 0 15,3 2 0-15,-3-1 0 0,3 4 14 0,-3 2-2 0,-3 1 0 16,0-1 21-16,3 0 4 0,-3 3 1 0,0 2 0 16,-3 4 29-16,-3-4 5 0,3 3 2 0,0 0 0 15,-3 1-59-15,3-4-15 0,-3 1 0 0,3-1 0 16,3 1 24-16,0-1 1 0,-3-5 1 0,6 3 0 16,-4-3-14-16,4-2-2 0,3-3-1 0,0-3 0 15,-3 1-9-15,0-4 12 0,6-2-12 0,-3-2 12 0,-3-4-12 16,3 1 12-16,0-3-12 0,0-3 12 0,2 1 4 0,-2-3 0 15,0-6 1-15,-3 1 0 16,0-6-65-16,0 0-12 0,0-2-4 0,0-1 0 0,-3-2 52 0,0 0 12 16,-3 0 0-16,3 2 0 0,-3 4 0 0,0 1 0 15,-3 4 0-15,3 2 0 0,-3 0 0 0,3 5 0 16,-3 4 0-16,0 1 0 0,0 6 48 0,0 0 13 16,0 0 3-16,0 0 0 0,0 0-64 0,0 0-8 15,0 0-4-15,0 0-1 0,0 6 21 0,0 4 4 16,-3 3 0-16,6 1 1 0,-3 4-13 0,0 1 0 15,0-1 0-15,0 6 0 0,3 2 0 0,-3-2 0 16,3 3 0-16,3-3 0 0,-4-1 0 0,7-2 0 16,-3-2 0-16,3 2 0 0,3-2 25 0,-3-6 3 15,3 0 0-15,0-2 0 16,0-3-45-16,3 0-9 0,3-6-2 0,-1-2 0 0,1-2 12 0,0-4 3 0,0-2 0 0,-3-5 0 31,0 0-184-31,-3 0-37 0</inkml:trace>
  <inkml:trace contextRef="#ctx0" brushRef="#br0" timeOffset="33696.08">20513 9099 2430 0,'-3'5'53'0,"0"1"11"0,-3 2 3 0,6-1 1 16,-3 7-54-16,6-4-14 0,0 4 0 0,3-1 0 15,3-3-76-15,6 4-19 0,3-4-3 0</inkml:trace>
  <inkml:trace contextRef="#ctx0" brushRef="#br0" timeOffset="34499.47">21165 9427 2880 0,'0'0'64'0,"0"0"12"0,-3-5 4 0,-3-3 0 0,-3 0-64 0,0 3-16 16,-2-1 0-16,-1 1 0 0,3 0 32 0,-3-3 3 15,-3 3 1-15,3-1 0 0,0 1-7 0,0 2-1 16,-3 1 0-16,0-1 0 0,-2 6-28 0,2-1 0 16,-6 4 0-16,3 2 0 0,-3 2 0 0,0 6 0 15,0 0 0-15,-2 5 0 0,2-2 0 0,0 4 0 16,6 4 0-16,0-1 0 16,3 3-45-16,3 1-15 0,6-4-4 0,3 0 0 15,9-2 0-15,0 0-1 0,6-8 0 0,3 0 0 16,3-6-14-16,0-2-2 0,0-2-1 0,2-6 0 15,1-6 38-15,0-2 8 0,-3-2 2 0,0-3 0 0,-4-1 42 0,4-2 9 0,-3-7 2 0,-3-1 0 16,3 0 12-16,-3-8 2 0,-3-2 1 0,3-3 0 16,-1-3 24-16,1-5 5 0,-3-2 1 0,0-6 0 15,3-3-52-15,-3 6-12 0,0-3 0 0,-3 5 0 16,0 3 54-16,0 8 8 0,-3 5 2 0,0 6 0 16,-6 2-20-16,0 8-3 0,0 3-1 0,0 3 0 15,-3 2-13-15,-3 5-3 0,6 3-1 0,-9 5 0 0,3 6-23 16,0 5 0-16,-3 2 0 0,3 9 8 0,0-1-8 15,-3 6 0-15,3 2 0 0,3 3 0 0,0 0 0 0,3 0 0 16,0 3 0-16,0 0 0 0,0-1 0 0,0 4 0 16,3-6 0-16,3 0 0 0,-3-3 0 0,6-2 0 15,0-3 0-15,3 0 0 0,3-5 0 0,0-5 0 16,-1-1 0-16,4-2 0 0,-3-5 0 0,3-4 0 16,0-1 0-16,3-4 0 0,0-4 0 0,2-4 0 15,-2-1 0-15,0-4 0 0,3-2 0 0,-6-6 0 16,0-2 0-16,-1 0 0 0,1-3 0 0,-6 0 0 15,3-2 0-15,-6-3 0 0,3 2 0 0,-3 3-12 16,-6 3 4-16,-3 0 0 0,-3 0 8 0,0 2 0 16,-3 6 0-16,0 0-8 0,-3 2 8 0,-3 3-12 15,0 8 12-15,0 0-12 0,-3 3 12 0,4 2 0 16,-4 3 8-16,3 3-8 0,0 2 0 0,0 0 0 0,0 6 0 16,0-1 0-16,3 1 14 0,0 2-2 0,3 0 0 15,0 0 0-15,0 1-12 0,3-4 0 0,3 1 0 0,0-1 0 31,0 3-48-31,0-2-13 0,0-1-3 0,3-2 0 0,0 3 52 0,3-3 12 0,-3-3 0 0,3 0 0 16,0 0 24-16,0-2 8 0,0-1 2 0,0 1 0 16,0-3-25-16,3-3-9 0,-6 1 0 0,6-4 9 15,0 1-1-15,-3 0 0 0,0-6 0 0,0 3 0 16,0-3 2-16,0 1 0 0,0-1 0 0,-4-2 0 16,1 2-10-16,3-2 8 0,-6-3-8 0,3 2 8 15,-3-1-8-15,0-1 0 0,0 0 0 0,-3 0 0 16,3 5 0-16,0 3 8 0,-6-8-8 0,3 3 12 15,1 0-61-15,-1 2-12 0,0-2-3 0,3 5 0 16,0 0-29-16,-9-3-7 0,3-5 0 0,0 3-1080 16</inkml:trace>
  <inkml:trace contextRef="#ctx0" brushRef="#br0" timeOffset="35650.08">21627 9361 2188 0,'-15'-13'97'0,"9"7"20"0,0 4-93 0,0-3-24 16,0-3 0-16,0 0 0 0,-3 0 0 0,0 0 0 15,0 2 0-15,0 1 0 0,-3 0 0 0,6 2 0 0,-3 1 0 16,3-1 0-16,-2 3 56 0,-1 0 6 0,3 3 2 15,-6 2 0-15,3 0-52 0,0 3-12 0,-3 5 0 0,3-2 0 16,-3 2 47-16,3 3 6 0,-6 5 2 0,0 0 0 16,4 3-37-16,-1-5-7 0,0-1-2 0,3 3 0 15,3 3-9-15,0 0 0 0,0-3 0 0,3 0 0 16,6 3 0-16,0-5 0 0,3-3 0 0,3-1 0 16,0 1 0-16,3-5-12 0,3-1 2 0,2 1 1 15,-2-6 9-15,3 1 12 0,0-1-2 0,0-5-1 16,0 3-9-16,0-3 0 0,-1-3 0 0,-2-2 0 0,3-1 0 15,-6 1 0-15,3-3 0 0,-3 0 0 0,0-2 0 16,0-1 0-16,-3-2 0 0,3 0 0 0,-4-1 0 0,-2-2 0 16,3-2 0-16,-3-1 0 0,-6 1 0 0,3-3 0 15,0-3 0-15,-3-3 0 0,3 1 0 0,-3 0 0 16,0-4 0-16,3-4 0 0,-3-3 53 0,3-3 9 16,0-5 2-16,3-2 0 0,3 4-52 0,0 4-12 15,-6-1 0-15,0 6 0 0,0 4 0 0,-3 4 0 16,3 5 0-16,-3 2 0 0,-3 3 0 0,3 3 0 15,0 0 0-15,-3 5 0 0,-3 0 0 0,6 3 0 16,0 5 0-16,0 0 0 0,-9 0 0 0,9 0 0 16,0 0 0-16,0 0 0 0,-3 8 0 0,0 2 0 15,0 4 0-15,3-1 0 0,-3 3 0 0,3 2 0 16,-3 1 0-16,-3 2 0 16,3-3 0-16,0 6 0 0,-3 0 0 0,3 3 0 0,-3 2 0 0,3 0 0 0,3-3 0 15,-3 11 0-15,0-2 0 0,3-4 0 16,3 1 0-16,0 0 0 0,0-6 0 0,0 3 0 0,3 1 0 0,3-4 0 15,0-5 0-15,0-2 0 0,3-1 0 0,0-2 0 16,3 0 0-16,0-5 0 0,8-4 0 0,1 1 0 16,-6-2 0-16,0-1 0 0,0-2 0 0,-3-3 0 15,0-3 0-15,2 0 0 0,1-5 0 0,0-2 0 16,-3-1 0-16,0 1 0 0,0-6 0 0,0 0 0 16,-3-5 0-16,3 0 0 0,-4-3 0 0,1 0 0 15,-3-3 0-15,3 4 0 0,-6-4 0 0,0 3 0 16,-3 1 0-16,-3 4 0 0,0 3 0 0,-3 0 0 15,-3 6 0-15,-3 2 0 0,0 3 0 0,-3 2 0 16,-3 3 0-16,1 3 0 0,-4-1 0 0,3 6 0 0,0 3 0 0,-3 2 0 16,3 3 0-16,-3 0 0 0,6 5 8 0,-2 0 0 15,-1 3-8-15,6 2 12 0,-3 1-12 0,12-1-8 16,-6-2 8-16,6 0-13 0,3 0 13 0,0-1 0 16,6-1 0-16,3-4 0 15,-3 1-54-15,5-3-8 0,1-6-2 0,0-2 0 0,0-3 38 0,0-2 7 16,3-3 2-16,0-3 0 0,-3-5 17 0,2 0-8 15,1-2 8-15,-3-1 0 0,6-5 9 0,-3 1 9 16,3-1 2-16,-3-3 0 0,2-5-20 0,1 1 0 16,-3-7 0-16,-3 4 0 0,3-3 55 0,0 5 7 15,0 0 2-15,-4 3 0 0,1 5-54 0,-6 3-10 16,3 0 0-16,0 2 0 0,-9 8 0 0,6-2 0 16,-9 5 0-16,3 5 0 0,3 1 56 0,-3 2 6 15,-6 2 2-15,3 1 0 0,-3 2-52 0,0 3-12 16,-3 3 0-16,0-1 0 0,-3 1 0 0,3-1 0 15,0-2 0-15,0 2 0 0,0-4 0 0,0-1 0 0,6 0 0 0,0-5 0 16,-3 0 0-16,3-8 0 0,0 0 0 0,6 3 0 31,0-1-48-31,3-4-13 0,0-4-3 0,3-4 0 0,3-1 52 0,0-2 12 0,0-3 0 0,3 0 0 16,-1-2-54-16,4-1-8 16,0-2-2-16,3 0 0 0,0 2 52 0,0 1 12 0,-1 5 0 0,-2-1 0 15,0 1 0-15,-3 5 0 0,0 3 0 0,-3 5 0 16,-3 0 0-16,-6 5 0 0,2 3 0 0,-5 5 0 15,0 6 46-15,-6 2 15 0,3 6 3 0,-3 4 1 16,-5 1-1-16,2 0 0 0,0 0 0 0,3-1 0 0,3 4-51 16,0-4-13-16,3-1 0 0,6-4 0 15,2-2-48-15,4-3-13 0,6-3-3 16</inkml:trace>
  <inkml:trace contextRef="#ctx1" brushRef="#br0">22511 14007 0,'0'0'16</inkml:trace>
  <inkml:trace contextRef="#ctx1" brushRef="#br0" timeOffset="282.64">24469 14396 0,'-217'77'15,"217"-77"1,0 0 0,-682 262-1,584-204 1,62-42-16,36-37 16,60-16-1</inkml:trace>
  <inkml:trace contextRef="#ctx0" brushRef="#br0" timeOffset="37216.68">20001 10607 2361 0,'0'0'52'0,"6"-2"10"0,0 2 2 0,3-3 4 16,-3 0-55-16,0 1-13 0,6-1 0 0,0-2 0 0,-3-1 76 0,6-2 12 15,-3 0 2-15,3-2 1 0,-1-1-41 0,4-2-8 16,-3 0-2-16,6-6 0 0,-3-2-28 0,6 0-12 16,-3-3 11-16,-1-2-11 15,1-1 0-15,-3 3 0 0,-3-2-11 0,0 0 11 16,-6 2-44-16,0 3 0 0,-3 2-1 0,-3 3 0 15,-3 6 1-15,-3 2 1 0,0 0 0 0,0 5 0 16,3 3-22-16,-9 0-5 0,0 3-1 0,0 2 0 16,0 3 20-16,3 0 4 0,-3 0 1 0,3 2 0 0,0 4 19 0,6-4 4 15,0 1 1-15,3-1 0 16,3-2-12-16,3 0-2 0,6-2-1 0,0-1 0 0,-3-3 37 0,3-2 0 16,-1 0 0-16,-2 0 8 0,0 0 56 0,0 0 10 15,-3 0 2-15,0 3 1 0,0 2 15 0,0 1 4 16,-6-1 0-16,3 6 0 0,-3-1-34 0,0 3-6 15,-3 1-2-15,6-1 0 0,-3 3-22 0,3 0-5 0,-3 2-1 16,6 1 0-16,2-3-14 0,-2-1-4 0,6-1 0 0,0-1 0 16,0-3-8-16,0-2-11 0,0-2 3 0,3-4 0 15,0 1-7-15,-4-3-1 0,7-3 0 0,-3-5 0 32,-3 0-19-32,0-2-4 0,0-3-1 0,-3-1 0 0,-3-1 40 0,0-1 0 0,-4 0 0 0,-2-5 0 15,3-3-15-15,-6 0 5 0,0 0 1 0,-6 3 0 16,3 2 9-16,-2 4 0 0,-1 4-9 0,-3 0 9 15,-3 3 0-15,3 3 8 0,-3 3 0 0,0 2 0 16,-3 2 7-16,3 3 1 0,0 1 0 0,0 4 0 16,3-2-16-16,4 6 11 0,-1 1-11 0,3 1 10 0,3-2 4 15,6 1 1-15,-1 1 0 0,4-3 0 16,3 1-38-16,3-4-7 0,3 1-2 0,3-6 0 0,0 0 20 0,3-2 3 16,2-3 1-16,1-3 0 0,-6 1 23 0,0-3 5 15,3-3 0-15,-4 0 1 0,-2 0-21 0,0-3 0 16,-3 1 0-16,0-1 0 0,0 0 14 0,-3 1-2 15,0-6 0-15,-3 3 0 0,2-3 32 0,-2 3 7 16,-6-1 1-16,6 1 0 0,-3 3-42 0,0-1-10 16,-3 3 0-16,0 3 0 0,0 2 8 0,-3 3-8 15,0 0 12-15,0 0-4 0,0 0-8 0,0 0-9 16,3 5 9-16,-3 9-13 0,0-1 13 0,-3 5 0 16,3 6 0-16,-3 5 0 0,0 3 0 0,-3 0 0 15,3 5 0-15,-3 3 0 0,3-1 37 0,-3-2 11 16,3 3 1-16,3 0 1 0,-3-3-36 0,3 0-14 15,0-3 11-15,3 0-11 0,0-2 0 0,-3-5 0 0,3-1 0 16,0-5 0-16,0-5 0 0,-3-5 0 0,3-3 0 0,-3-8 0 16,0 0 18-16,6-6 10 0,-3-4 3 0,0-6 0 15,0 0-19-15,-3-5-3 0,3-8-1 0,-3-3 0 16,6 0-8-16,-3 1 0 0,0-4 0 0,0-5 0 16,0-2 0-16,0 2 0 0,-3-5 0 0,3 3 0 15,0 5-24-15,-3 0 0 0,0 5 0 0,-3 3 0 16,3 5 36-16,-3 3 6 0,3 5 2 0,0 3 0 15,0 3-20-15,0 2 0 0,3 0 0 0,0 2 0 16,0 4 0-16,6-1-11 0,0 3 11 0,0 0-13 16,3 3 13-16,-1-1 0 0,1 1 0 0,3 5 10 15,0 3-26-15,-3-4-4 0,0 4-2 0,0 5 0 16,0 0 22-16,-3 0-11 0,0 0 11 0,-6 2-8 0,-6-2 8 16,0 5 14-16,0 0-3 0,-6 0-1 15,-3 1-10-15,3-1 0 0,-6 0 0 0,0-3 0 16,0 1-117-16,3 0-26 0,-3-4-5 0,7 1-1085 15</inkml:trace>
  <inkml:trace contextRef="#ctx0" brushRef="#br0" timeOffset="37358.78">21463 10491 1670 0,'0'0'74'0,"0"0"15"0,-6-3-71 0,3 3-18 15,-3-3 0-15,6 3 0 0,0 0 324 0,-6 0 60 16,0 0 13-16,0 3 3 0,6-3-320 0,0 0-64 15,3 5-16-15,0 3 0 16,3-2-175-16,3-1-37 0</inkml:trace>
  <inkml:trace contextRef="#ctx0" brushRef="#br0" timeOffset="39782.14">19603 11652 1177 0,'0'0'25'0,"0"0"6"0,0 0 1 0,5-5 2 0,1 0-34 0,-3-3 0 15,6 0 0-15,-3 0 0 0,0 0 52 16,3 0 3-16,0 0 1 0,0-3 0 16,0 6 8-16,0-5 3 0,3 2 0 0,0 0 0 0,-3-3 9 0,3 1 1 15,-1-1 1-15,4 3 0 0,-3-5 24 0,0 2 5 16,0 1 1-16,0-1 0 0,3 0-19 0,-3 1-3 16,-3-3-1-16,3 2 0 0,-3-2-36 0,-4 2-7 15,-2 1-2-15,-3-1 0 0,-6 1-30 0,1 2-10 16,-7 0 0-16,-3 2 0 0,0 4 0 0,-6-1 0 15,0 3 0-15,-3 3 0 0,-2 5 0 0,-4 0 0 16,3 0 0-16,-3 5 0 0,3 0 32 0,-2 0 0 0,5 3 0 0,3-3 0 16,6 3-5-16,3 0-2 0,0 3 0 0,6-4 0 15,6 1-17-15,6 3-8 0,3-1 8 0,3 1-8 16,6-1 8-16,6 1-8 0,0-1 0 0,2 4 8 16,1-4-8-16,-3 1-11 0,3-1 3 0,-3 3 0 15,-1 1-10-15,4 1-2 0,-3-2 0 0,0 1 0 16,0 1 20-16,-6-1 0 0,2-1 0 0,-5 0 0 15,0-3 0-15,-6 1 0 0,-3-3 0 0,-3 0 0 16,0-3 0-16,-9 3 0 0,-3-3 0 0,-3-2 0 16,-9-1 10-16,1-2 6 0,-1 0 0 0,-6-3 1 15,0-2-30-15,0 0-7 0,-2-6 0 0,2 0-1 16,-3 1 21-16,0-4 0 0,3-4 0 0,1 2 0 16,2 3 0-16,3-3 0 0,6 2 0 0,3 1 8 15,3 3-8-15,3-1 0 0,0 0 0 0,6 3 0 16,0 0-8-16,0 0-1 0,0 0 0 0,15 6 0 0,3 4 9 0,3-2-13 15,3 0 5-15,0 3 8 0,-1-1-10 0,4 1 10 16,0-1 0-16,3-2-9 0,-3 0 9 0,2-5 0 16,4-1 0-16,0-2 0 0,3-5 0 0,-4 0 9 15,4-3 0-15,0-3 0 0,-4 1 7 0,-2-6 0 16,0 0 1-16,0 0 0 0,-6-5 7 0,-1 0 0 16,-2-3 1-16,-3-5 0 0,3-3 2 0,-6-2 0 15,3-3 0-15,-6-6 0 0,-1-2-3 0,1-5 0 16,0 0 0-16,0-3 0 0,-3-3-4 0,-3 1 0 15,3-3-1-15,-3 5 0 0,0 5-10 0,-3 6-1 16,3 5-8-16,-3 5 12 0,0 3-12 0,0 8 11 16,-3 2-11-16,0 6 10 0,0 2-10 0,0 3 0 0,-3 6 0 15,3 2 0-15,0 0 0 0,-6 8 0 16,-3 5 0-16,0 5 0 0,0 9 0 0,3 2 0 0,-3 3 0 0,0 7 0 16,0 6 8-16,0 0-8 0,3 0 0 0,3 3 8 15,0 2-8-15,3 1 0 0,3-4 9 0,3 1-9 16,3 2 0-16,0-5 0 0,3-3 0 0,3 1 8 15,3-6-8-15,0-3 8 0,0-2-8 0,2-3 8 16,-2-5-8-16,0-3 0 0,0-2 0 0,0-4 8 16,0-4-8-16,0-3-10 0,2-8 10 0,-2-3-13 15,-3-5-111 1,0-2-21-16,0-9-5 0,-6-5-1 0</inkml:trace>
  <inkml:trace contextRef="#ctx0" brushRef="#br0" timeOffset="39925.03">19984 11382 2016 0,'0'0'179'0,"0"0"-143"16,0 0-36-16,0 0 0 0,5 8 138 0,1 3 21 15,6-3 4-15,6 2 1 16,3 1-152-16,6 0-31 0,6 2-5 0,2 0-2 16,4-2-81-16,6 2-16 0,-1 0-3 0</inkml:trace>
  <inkml:trace contextRef="#ctx0" brushRef="#br0" timeOffset="40834.18">20796 11721 1785 0,'0'0'159'0,"0"0"-127"0,0 0-32 0,-6-5 0 16,0 2 219-16,3-2 37 0,-6 0 8 0,3-3 2 15,0 0-152-15,0-3-30 0,-2 3-7 0,2 0-1 16,0-2-16-16,0 2-4 0,0-3-1 0,-3 6 0 16,0 0-31-16,0-1-5 0,0 4-2 0,0-1 0 15,0 3-17-15,-6 0 0 0,3 0 0 0,-6 5 0 16,1-2 0-16,-1 7 0 0,-6 1-8 0,0 2 8 15,-3 0 0-15,4 3-9 0,-1 0 9 0,3 0 0 16,3 5-11-16,0-2 11 0,6 5-13 0,0-1 5 16,6-1-1-16,3-1 0 0,3 0 0 0,6-3 0 15,0-2-10-15,3 0-1 0,3-3-1 0,0-2 0 16,6-6 5-16,0 1 0 0,3-6 1 0,-1-3 0 16,-2-2 5-16,3-3 1 0,-3-3 0 0,0-2 0 15,-3 0 9-15,0-6 0 0,-3 3 0 0,-1-2 0 16,-2-1 12-16,-3-2-3 0,0 3 0 0,-3-1 0 0,0 6 17 15,-6 0 3-15,3-1 1 0,-3 1 0 0,-3 5-10 0,0 0-1 16,0 3-1-16,0 0 0 0,4 2-18 0,2 3 8 16,-9 0-8-16,6 5 0 0,0 3 0 0,0 0 0 15,3 0 0-15,0 0-9 0,0 5 9 0,3 1-12 16,0 4 12-16,3 1-12 0,0 2 12 0,-1 0-8 16,4 0 8-16,0 0-8 0,0 0-4 0,3-2-1 15,0 2 0-15,0-5 0 0,0-3 1 0,6 0 0 16,0-2 0-16,-1-3 0 0,4-3 4 0,-3-2 8 15,3-6-13-15,3-2 5 0,0-3 8 0,2-3-12 16,-2-4 12-16,3-1-12 0,-6-3 12 0,3-5 0 16,-6-2 10-16,-1-6-10 0,1-2 11 0,0-6-11 15,-3 0 12-15,3-7-12 0,-6-4 18 0,3-4-3 0,-1-6-1 16,1 0 0-16,-3-5 0 0,0 5 0 0,0 3 0 16,-3 8 0-16,0 5-2 0,0 8-1 0,-6 5 0 0,0 5 0 15,0 6-11-15,-3 5 8 0,0 6-8 0,-3 2 8 16,3 8-8-16,0 0 0 0,-6 10 0 0,0 4 0 15,-3 4 0-15,3 9 0 0,-3 2 0 0,3 8 0 16,0 3-8-16,0 7 8 0,3 1 0 0,0 5 0 16,0-3 0-16,3 0 0 0,3 3 0 0,0 3 0 15,6-3 0-15,-3-3 0 0,6 0 0 0,6-2 0 16,3-3 0-16,0-3 0 0,2-5 0 0,1 0 0 16,6-2 10-16,0-6-10 0,3-5 12 0,-1-1-12 15,-2-7 13-15,0-3-4 0,0-2-1 0,-1-8 0 16,1-1 0-16,0-4 0 0,0-6 0 0,2-6 0 15,-5 1-8-15,3-5 0 0,-3-6 0 0,-1-5 0 0,-2-3 0 16,0-8-20-16,-3-5 3 0,-3-2 1 16,-3-1-13-16,-6 3-3 0,0 3 0 15,-6 2 0-15,-6 3 22 0,-3 8 10 0,-3 3-10 0,-3 2 10 0,-6 3 0 0,-3 2-9 16,-3 3 9-16,3 6 0 0,-5 2-8 0,2 5 8 16,3 3-8-16,0 3 8 0,0 5-9 0,6 2 9 15,-2 3-10-15,2 3 10 0,3 3 0 0,0 2 0 16,3 3-8-16,0 5 8 0,3 3 0 0,3-1 0 15,0-2 0-15,3 3 0 0,3 0 0 0,0 2 0 16,3-2 0-16,0-3 10 0,6 0-2 0,0-2 0 16,3-3 0-16,3-1 0 0,-1-1 1 0,4-4 0 15,3-2 0-15,0-3 0 0,0-2 0 0,-1-3 0 0,4-6 0 16,-3-2 0-16,0-2 2 0,-3-4 0 0,3-1 0 0,-4-1 0 16,1-6-11-16,-3 1 0 0,0-5 0 0,0-4 8 31,-3-4-52-31,3-6-10 0,-7-2-2 0,-2-1-876 0,0-4-174 0</inkml:trace>
  <inkml:trace contextRef="#ctx0" brushRef="#br0" timeOffset="41003.18">21046 11488 2707 0,'-3'-2'240'15,"3"2"-192"-15,0 0-38 0,0 0-10 16,9 0 62-16,6 0 10 0,3 0 3 0,6-3 0 15,5 0-75-15,7-5 0 0,6 0-19 0,5 0 4 16,7-2-13-16,6 2-4 0,-1-3 0 0,7-2-816 16,5 0-163-16</inkml:trace>
  <inkml:trace contextRef="#ctx0" brushRef="#br0" timeOffset="41863.92">23695 8980 1699 0,'0'0'75'0,"0"0"16"0,0 0-73 0,0 0-18 0,-6 5 0 0,-3 3 0 16,0 3 31-16,-5 5 2 0,-4 5 1 0,-3 5 0 0,-9 9 28 0,0 4 6 15,-5 4 0-15,-1 7 1 0,-3 3-4 0,-2 2-1 16,-4 6 0-16,-3 3 0 0,1 2-44 0,-7 0-10 16,1 3-2-16,-4 0 0 0,6-1 1 0,1 1 0 15,-1 0 0-15,9-3 0 0,1-5 31 0,-4 3 5 16,6-9 2-16,-2 1 0 0,-1-6-19 0,6 0-3 15,4-5-1-15,2 0 0 16,3-5-71-16,15-6-14 0,-3 1-3 0</inkml:trace>
  <inkml:trace contextRef="#ctx0" brushRef="#br0" timeOffset="42739.7">18951 11213 1785 0,'0'0'79'0,"0"0"17"0,9 0-77 0,-9 0-19 16,3 5 0-16,3 6 0 0,2-3 111 0,-2 5 18 16,0 3 4-16,-3 0 1 0,6 5-86 0,-3-2-16 15,0 2-4-15,0-3-1 0,3 6-12 0,0-3-3 16,0 0 0-16,3-2 0 0,-3-1-27 0,3-2-5 0,-3 0-2 0,2-3 0 31,-2-2-101-31,-3-3-20 0,0 0-4 0</inkml:trace>
  <inkml:trace contextRef="#ctx0" brushRef="#br0" timeOffset="42918.94">18909 11353 1152 0,'-12'6'51'0,"12"-6"10"16,0 0-49-16,0 0-12 0,0 8 0 0,6-1 0 16,0 4 332-16,12 0 63 0,3-3 13 0,2-1 2 15,7 4-328-15,3-3-66 0,6 0-16 0,2 0 0 16,4 0-117-16,3 0-27 0,47 2-6 0,-12-4-1 0</inkml:trace>
  <inkml:trace contextRef="#ctx0" brushRef="#br0" timeOffset="43378.33">22234 11075 1785 0,'0'0'79'0,"0"0"17"0,0 0-77 0,0 0-19 15,-3 6 0-15,0 2 0 16,0 2 164-16,0 1 28 0,3 2 7 0,-3 3 1 0,-3-3-153 0,6 6-31 15,-3-3-5-15,0 2-2 0,-3 3 0 0,-3-2 0 16,0-1 0-16,0 1 0 16,-3 2-114-16,0 0-23 0,4-2-5 0</inkml:trace>
  <inkml:trace contextRef="#ctx0" brushRef="#br0" timeOffset="43554.1">22558 11131 1267 0,'0'0'56'0,"-6"-5"12"0,3-1-55 0,-3 4-13 0,0 2 0 0,0 0 0 16,1 2 335-16,-7 1 64 0,3 8 13 0,-3-1 2 15,-6 1-323-15,6 2-65 0,-6 6-13 0,-3-4-2 32,6 1-44-32,-2 3-9 0,-4-1-2 0,0 1 0 0</inkml:trace>
  <inkml:trace contextRef="#ctx0" brushRef="#br0" timeOffset="44348.77">19719 8975 288 0,'-9'-6'12'0,"9"6"4"0,-6 3-16 0,3 0 0 0,-3 2 0 0,3 3 0 16,-3 2 340-16,3 1 66 0,3 0 13 0,0 2 2 16,0 0-278-16,3 3-56 0,3 0-11 0,0 2-3 15,0-2-35-15,0 3-7 0,3 2-2 0,3-3 0 16,-1-2-29-16,1-2 8 0,3-1-8 0,0 0-643 15,0-2-130-15</inkml:trace>
  <inkml:trace contextRef="#ctx0" brushRef="#br0" timeOffset="44527.49">19603 9086 2343 0,'-15'-8'104'0,"9"8"21"0,0 0-100 0,0 3-25 15,-3 2 0-15,6-3 0 0,3-2 37 0,0 0 3 16,6 8 0-16,0 0 0 0,6 3-26 0,3-1-5 16,2 4-1-16,1-1 0 15,6 3-81-15,0 0-17 0,6 0-3 0,5-1-1 0</inkml:trace>
  <inkml:trace contextRef="#ctx0" brushRef="#br0" timeOffset="45054.7">23026 8721 1267 0,'3'-6'112'0,"-3"4"-89"16,0-1-23-16,0 3 0 0,-6-3 196 0,3 6 34 16,-3 0 7-16,0 5 2 0,0 0-147 0,-3 2-28 15,6 6-7-15,-6 0-1 0,3 0-3 0,0 2-1 0,0 1 0 0,0 2 0 16,0-2-34-16,3 2-7 0,-3-3-2 0,3 1-760 16,3-1-152-16</inkml:trace>
  <inkml:trace contextRef="#ctx0" brushRef="#br0" timeOffset="45194.28">23145 8668 2246 0,'-12'0'200'0,"0"5"-160"0,-6 3-32 0,-3 5-8 15,3 3 11-15,-3 3 1 0,1 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7:21.4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7232 4262 403 0,'0'0'36'0,"0"0"-36"15,0 0 0-15,0 0 0 0,0 0 89 0,9 0 11 0,3 0 3 0,-6 3 0 16,-6-3-41-16,0 0-8 0,15 3-2 0,-3-1 0 15,-1 4-9-15,4-4-3 0,0 4 0 0,3-1 0 16,6-2-9-16,-3 2-3 0,0 0 0 0,2-2 0 16,4 2 10-16,3-5 2 0,3 3 0 0,2-1 0 15,1 1-16-15,3-3-4 0,-4 3 0 0,4-1 0 16,-3-2 16-16,6 3 4 0,-1-3 0 0,1 0 0 16,3 0-22-16,5-3-4 0,7 1-1 0,-1-1 0 15,1 0 7-15,-1 3 2 0,1-2 0 0,2-1 0 16,4 0-10-16,-3 1-3 0,-1-1 0 0,1 0 0 15,-4 1-9-15,4 2 10 0,-7-3-10 0,1 1 10 16,2-4-10-16,-2 4 12 0,0-4-12 0,-1 4 12 16,-2-4 7-16,-4 1 1 0,-2-3 1 0,-3 3 0 0,-4 0 1 15,-2-1 0-15,0 4 0 0,-3-6 0 0,-4 2 6 0,1 1 0 16,-3 0 1-16,-3 2 0 0,-6 1-17 0,-1-1-3 16,-5 0-1-16,0 3 0 0,0 0-8 0,-6-2 0 15,0 2 0-15,0 0-11 0,0 0 11 0,-6 0-8 16,0 0 8-16,3 2-8 15,3-2-25-15,0 3-5 0,0 2-1 0,0 0-537 16,0 1-107-16</inkml:trace>
  <inkml:trace contextRef="#ctx0" brushRef="#br0" timeOffset="902.94">12051 4228 633 0,'0'0'28'0,"3"-5"6"0,3-1-34 0,-6 6 0 0,0 0 0 0,6 0 0 16,0-2 58-16,6 2 5 0,0 0 1 0,0 2 0 15,-4 1-56-15,7 2-8 0,3-2 0 0,0 0-10 16,0-3 10-16,3 2-8 0,3 1 8 0,-1 0-8 15,1-1 8-15,3 1 12 0,3-3-2 0,0 3-1 16,-1-3 15-16,1 2 2 0,3-2 1 0,3 0 0 16,5 0-10-16,1-2-1 0,5 2-1 0,1 2 0 15,-3 1-7-15,2-3-8 0,1 0 11 0,3 0-11 16,-1 0 22-16,4-3-2 0,2-2-1 0,1 2 0 16,2 1-19-16,-2-4-14 0,3 4 2 0,-1-4 1 0,7-2 31 0,-1 1 5 15,3 1 2-15,1 1 0 0,-1 0 1 16,1-1 0-16,2 1 0 0,1-3 0 0,-1 3-7 0,7 0-1 15,-4-1 0-15,-3 1 0 0,4 0-20 0,2-1 9 16,1 1-9-16,-4 0 0 0,-3 0 20 0,-2-1-4 16,2 1 0-16,1 0 0 0,-4-1 1 0,4 1 0 15,-1-6 0-15,-5 6 0 0,-1 0 2 0,1 0 0 16,-1-1 0-16,1-2 0 0,2 3-1 0,-5 2 0 16,-7-2 0-16,1 2 0 0,-7 1 1 0,1 2 0 15,-4-3 0-15,-2 3 0 0,0-2-4 0,-4 2-1 0,-2 2 0 16,-3-2 0-16,-3 0-6 0,-4 0 0 0,1 3-8 15,-3-1 12-15,-6 1-12 0,0 0 0 0,-4 2 8 0,1-2-8 16,-3 2 0-16,0 0 0 0,3 1 0 0,-6 2-519 16,3-1-101-16</inkml:trace>
  <inkml:trace contextRef="#ctx0" brushRef="#br0" timeOffset="1554.7">19808 4249 172 0,'0'0'16'0,"0"0"-16"0,0 0 0 0,0 0 0 16,0 0 92-16,0 0 15 0,0 0 3 0,0 0 1 16,0 0-47-16,9 3-8 0,0 0-3 0,0-1 0 15,3-2 2-15,5 3 0 0,4-3 0 0,3 0 0 16,6 2 5-16,6 1 2 0,5 0 0 0,7-1 0 16,2 1-22-16,7 0-4 0,9-3 0 0,2 2-1 0,3-2-13 15,1 6-2-15,2-1-1 0,1-5 0 16,-1 3-19-16,3 2 8 0,-2-3-8 0,-1 1 0 0,-2 2 8 0,-4-2-8 15,7 2 0-15,-7-2 0 0,1 2 10 0,-7 1-10 16,-2-1 8-16,-7 0-8 0,-5-2 0 0,-7 2 0 16,-2-2 0-16,-3-1 0 15,-6 1-20-15,-7 2-10 0,13 3-2 16,-27 0 0-16</inkml:trace>
  <inkml:trace contextRef="#ctx0" brushRef="#br0" timeOffset="2146.9">4815 5689 230 0,'86'-24'10'0,"-41"13"2"0,14-2-12 0,10 0 0 0,8 2 0 0,10 1 0 16</inkml:trace>
  <inkml:trace contextRef="#ctx0" brushRef="#br0" timeOffset="4003.31">8687 5477 403 0,'-3'-3'36'0,"1"-2"-36"16,-4 0 0-16,3 2 0 0,-3 0 137 0,6 3 21 16,0 0 4-16,0 0 1 0,0 0-89 0,-3 6-18 15,6 2-3-15,-3 2-1 0,0 3-35 0,0 6-7 16,3 2-2-16,-3 6 0 0,0-1 17 0,0 6 3 15,0 0 1-15,0 5 0 0,0 0 7 0,-3 5 0 16,0 3 1-16,0 8 0 0,0 2-2 0,-3 4-1 16,3-6 0-16,-6 2 0 0,0 3-34 0,0 0-11 15,0 1 0-15,0 2 0 0,0-1 11 0,0-1 12 0,0-4-2 16,0-5-1-16,0-2-9 0,4-6-9 0,-1-2 9 16,3-6-13-16,0-2 13 0,3 0 12 0,3-6-3 15,0-4 0-15,3-1-9 0,-1-5 0 0,-2-6 0 0,6-4 0 31,0-4-29-31,6-2 1 0,3-5 1 0</inkml:trace>
  <inkml:trace contextRef="#ctx0" brushRef="#br0" timeOffset="4570.72">8863 5337 1497 0,'6'-29'133'0,"-3"15"-106"0,3 1-27 0,0-3 0 16,3 3-27-16,6 0-10 0,3 0-3 0,2 2 0 0,7 0 40 0,3-2 0 15,3 5 0-15,-1 3 0 0,7 0-10 0,-3-1-4 16,6 4-1-16,2-4 0 0,7 4 23 0,2-4 5 16,7 4 1-16,-1 2 0 0,4 0 9 0,-4 0 1 15,4 2 1-15,2-2 0 0,1 0 5 0,-1 3 1 16,4 0 0-16,-4 2 0 0,-2 0-31 0,-4 1-10 15,1-1 0-15,-3-2 0 0,-1 2 10 0,1 0 12 16,-4 0-2-16,1 1-1 0,-7 2 1 0,-2 0 0 16,-3 0 0-16,-7-1 0 0,-2 1 8 0,-6 0 2 15,-3 3 0-15,-3 0 0 0,-4-1-1 0,-2 3 0 16,-3 6 0-16,-3-3 0 0,-3 2 3 0,-3 3 1 16,0 3 0-16,-6 8 0 0,0 2-2 0,-3 3 0 0,0 3 0 15,-3 2 0-15,0 1-5 0,-3-4-2 0,4 1 0 16,-1 2 0-16,-3 3-14 0,3 3 11 0,-3 2-11 15,0-2 10-15,0 2 6 0,0-2 2 0,0-3 0 0,0 2 0 16,0 1-18-16,1 0-14 0,2-3 2 0,0 0 1 16,-3 0 11-16,0 0 16 0,6-6-4 0,0-2-1 15,3-2-3-15,0-3 0 0,3-1 0 0,3-4 0 16,0-1-8-16,3-2 0 0,0-3-12 0,0 0 12 16,0 0 0-16,0-5 0 0,3-5 0 0,-3 2 12 15,0-2-4-15,-3-1 0 0,-3-10 0 0,0 0 0 16,0 0 4-16,0 0 0 0,-3-2 0 0,-9-1 0 15,-3 0 7-15,-9-2 1 0,-6-5 1 0,-3 2 0 16,-8-3-13-16,-4 0-8 0,-5 1 8 0,-4-3-8 0,-9 2 13 0,-5 0-1 16,-6 1-1-16,-10 2 0 0,1 0-11 0,-3 0-11 15,-1 5 3-15,1-2 0 0,-3 0 8 0,5 2 9 16,4 1-1-16,5 2-8 16,4 2-85-16,6 6-24 0,2 0-5 0</inkml:trace>
  <inkml:trace contextRef="#ctx0" brushRef="#br0" timeOffset="9293.98">365 7258 345 0,'0'0'31'0,"0"0"-31"15,-3-6 0-15,0 1 0 0,-3 2 88 0,3 1 11 16,-3-1 2-16,3 0 1 0,0 1-38 0,-3 2-8 16,6 0-2-16,0 0 0 0,-3 2-34 0,3 6-8 15,-6 0 0-15,3 3-1 0,3 2-1 0,0 0 0 16,-3 3 0-16,3 3 0 0,-6 2 10 0,6 3 1 15,-3 2 1-15,3 1 0 0,-8 4 6 0,8 4 2 0,-6 2 0 0,0 5 0 16,0 3-3-16,3 5-1 0,-6 3 0 0,6 3 0 16,-6-1-10-16,9 1-3 0,0 2 0 0,0-2 0 15,0-1-13-15,3-4 9 0,3 1-9 0,-3-4 8 16,0 0-8-16,3-6 0 0,-6-2 0 0,0-3 8 16,0-3-8-16,0 1 0 0,0-6 0 0,-6 0 0 15,6-3 0-15,-3-5 8 0,3 1-8 0,-3-4 8 16,3 1 20-16,-6-6 4 0,6-3 1 0,-3 1 0 15,3-6-13-15,0-5-4 0,0 0 0 0,0 0 0 16,0 0-4-16,0 0-2 0,12-5 0 0,-3 0 0 16,3-1-10-16,-1-2 12 0,-2 3-12 0,3 0 12 15,3-6-12-15,6 3 0 0,-9 3 0 0,6 0 0 16,6-3 0-16,2 3 0 0,-5-1 0 0,9-2 0 16,-6 3 0-16,6-3 0 0,2 0-9 0,4 0 9 15,0-2 0-15,8 2 0 0,7-6 0 0,0 7 0 0,2-1 0 0,7 0 0 16,-1 0 0-16,-2 0 0 0,8 0 0 0,1 3 0 15,5-3 0-15,1 2 0 0,-1 4 0 0,-2-1 0 16,2 0 0-16,6 1 0 0,-2-1 0 0,2 0 0 16,-5 3 0-16,2-2 0 0,3-1 0 0,4 3 0 15,-1-2 0-15,1-1 0 0,-1 0 0 0,6 1 0 16,-2-4 0-16,-1 6 0 0,6-2 0 0,1-1 0 16,-7-2 0-16,3 2 0 0,6 0 9 0,1 1-1 15,-7-4 0-15,6 4 0 0,4-1 1 0,-1 1 0 16,0-1 0-16,0 0 0 0,-2-2-1 0,5 2-8 15,0-2 12-15,0 2-4 0,0 1-8 0,4-1 0 16,2 0 0-16,0 3 8 0,0 0-8 0,0 0 0 16,4-2 0-16,-10 4 0 0,-6 1 0 0,3-3 0 0,7 0 0 15,-1 0 0-15,-3 3 0 0,-3-1 0 0,-6 1 0 0,4-3 0 16,-1 0 0-16,-6 3 0 0,1-3 0 16,-1 2 0-16,0-2 0 0,4 0 0 0,2 0 0 0,-3 0 0 15,-2 0 0-15,-1 0 0 0,3-2 0 0,-3 2 0 16,-2 0 0-16,2 0 0 0,-3 0 0 0,4 0 0 15,2 0 0-15,-6 2 0 0,-11-2 0 0,-1 6 0 16,7-4 0-16,-7 1 0 0,-2 0-9 0,-1-1 9 16,-2 1 0-16,-1 2 0 0,0-2 0 0,1-1 9 15,-4 1-9-15,7 2 0 0,5-2 0 0,1 0 0 16,-1-1 0-16,-2 4 0 0,2-4 0 0,-3 4 0 16,4-4 0-16,-7 1 0 0,1-3-9 0,-1 2 9 15,1-2 0-15,2 0 0 0,1 0 0 0,-1 0 9 16,-2 0-9-16,5 0 0 0,-3 0 0 0,4-2 0 15,-1 2 0-15,1-3 0 0,-4 3 0 0,0 3 0 16,1-3 0-16,-4 0 0 0,4 0 0 0,-1 0 0 0,4 2 8 16,-4 1-8-16,-2 0 8 0,-4-1-8 0,1 1 0 0,5-3 0 15,0 3 0-15,-2 2 0 0,-4 0 0 0,-2 3 0 16,-1-5 0-16,1 0 0 0,-7 2 0 0,4-3 0 16,-1 4 0-16,-5-1-11 0,-3 0 11 0,-4 3 0 15,-2 0 0-15,-3 0 0 0,-1 0 0 0,1 0 0 16,-6 0 0-16,2 0 0 0,1-3 0 0,0 3 0 15,-4-3 0-15,-2 1 0 0,0-1 0 0,-3 0 0 16,-3 1 0-16,2-6 0 0,-2 0 0 0,-3 0 0 0,0 0 0 0,0 0 0 16,2-6 0-16,-2 4 11 0,0 2-11 0,0-3 12 15,-3 0-12-15,-4-2 0 0,1 5 0 0,0-3 0 16,3 1 8-16,-6-1 0 0,0-2 0 0,-3 2 0 16,3-2-8-16,-4 0 0 0,-5-1 0 15,3-2 0-15,0 3 12 0,0-6-2 0,-3 1-1 16,0 2 0-16,0 0 8 0,0-3 2 0,0-2 0 0,0 0 0 15,-3 0-6-15,3 0-1 0,0-9 0 0,3 4 0 16,-3-3-3-16,0-6-1 0,3-5 0 0,-1-5 0 16,4-2-8-16,-3-1 0 0,3-5 0 0,0 3 0 15,3-1 9-15,0 1-9 0,-3-3 10 0,6 0-10 16,0-3 18-16,-1 1-2 0,1 2-1 0,-3 3 0 16,0 2-15-16,0 0 11 0,-3 3-11 0,3 5 10 15,-3 1 0-15,2 2 0 0,1-3 0 0,0 3 0 16,-6 0-10-16,0 2 0 0,0-2 0 0,0 0 0 0,0 2 0 0,0 1-14 15,-3-3 3-15,0 0 1 0,0 2 10 0,-3 1 0 16,0-3 0-16,-3 0 0 0,3 2 11 0,-3 1-3 16,-6-3 0-16,3 0 0 0,-6 2-8 0,3 1 0 15,-3-1 0-15,0 3 0 0,-6-2 17 0,0 5-1 16,0 2-1-16,0 3 0 0,-2 0-15 0,-4 9 9 16,-3-4-9-16,0 6 8 0,-3-1-8 0,-2 4 0 15,-4 2 0-15,0 0 0 0,-3 0-11 0,-5 2 11 16,-4 1-8-16,-6 2 8 0,4-2 0 0,-4 2 0 15,1 1 0-15,-4-4-8 0,0-2 8 0,1 3-8 16,-10-1 8-16,1 1-8 0,-4 0 8 0,1-3 0 16,-1 2 0-16,-2 1 0 0,-4-3 0 0,-2 0 0 15,-6 3 0-15,2-1 0 0,-2 1-15 0,-6 0-1 0,-1-1 0 16,-5 1 0-16,3 5 0 0,-7-3-1 0,1-2 0 0,-6 2 0 16,0 0 4-16,0 1 1 0,-4-4 0 0,-2 4 0 15,-6-1 12-15,-3-2 0 0,3-3-10 0,-6 2 10 16,0 3 0-16,0-5 0 0,-3 0-9 0,0 0 9 15,-3 0 0-15,0 0 0 0,-3-2 0 0,3 2 0 16,3 0 0-16,-6 5 0 0,3-2 0 0,-6 2 0 16,0 0 0-16,-6 3 0 0,-3 3 0 0,6-3 0 15,-3-3 0-15,3 3 0 0,3 0-8 0,-3 0 8 16,-3 0 0-16,3-3 0 0,3-2 0 0,0 2 0 16,-3-5 0-16,3 3 0 0,6-6 11 0,3 3-11 15,-3 0 0-15,3 0 0 0,6-3 0 0,0 1 0 16,0 2 0-16,-3-3 0 0,0 0 10 0,3 3-10 15,3-2 0-15,3 2 0 0,-1-3 8 0,1 3-8 0,6 0 0 16,0 0 0-16,3 0 0 0,0-2 8 16,-7 2-8-16,4-3 0 0,-3 0 0 0,6 1 0 0,-6 2 0 15,8 0 10-15,4-3-10 0,0 3 10 0,-6-3-10 16,3 3 0-16,5 0 0 0,1 3-11 16,3-3 11-16,-1 3 0 0,1-1 0 0,3 4 0 0,-1-1 0 0,4 3 8 15,0-3-8-15,2 3 0 0,4 5 0 0,3-5 9 16,2 3-9-16,1-1 0 0,5-2 0 0,1 0 0 15,-1 0-10-15,4 0 10 0,2 0 0 0,4 0 8 16,8 0 2-16,0-3 0 0,4 0-10 0,2 3 0 16,0 0 0-16,4-2 0 0,2 2-10 0,3 2-7 15,1-2-2-15,11 5-548 0,0 3-109 16</inkml:trace>
  <inkml:trace contextRef="#ctx0" brushRef="#br0" timeOffset="15157.68">13614 9633 115 0,'0'0'10'0,"0"0"-10"0,0 0 0 16,0 0 0-16,3 3 101 0,3 0 19 0,-6-3 3 0,3 0 1 16,3 0-36-16,-1 0-8 0,1 0 0 15,3 0-1-15,0 0 17 0,0 0 3 0,3 2 1 0,3 1 0 16,3-3-16-16,0 0-4 0,3 0 0 0,5 0 0 15,1 0-14-15,6-3-3 0,-3 1-1 0,8-1 0 16,4 0-27-16,0 1-6 0,2-1-1 0,4 1 0 16,-3 2-18-16,2-6-10 0,-5 4 10 0</inkml:trace>
  <inkml:trace contextRef="#ctx0" brushRef="#br0" timeOffset="16408">16343 6379 1036 0,'-9'-13'46'0,"6"10"10"0,-9 1-45 0,3-1-11 16,1-2 0-16,-7 5 0 0,3 0 104 0,0 2 20 15,-6 6 3-15,0 0 1 0,0 3-103 0,0 5-25 16,3 0 0-16,1 2 0 0,-4 3 0 0,6 3 0 16,-3 0 0-16,3 2 0 0,0 1 0 0,3-1 0 0,0 3 0 0,0 0 0 15,6 1 0-15,0-1 0 0,0-3 0 0,6 3 0 16,0 0 0-16,6-2 0 15,0-1 0-15,6-2 0 0,3-3 0 0,3-2 0 16,0-1 0-16,5-5 0 0,7 1 56 0,0-6 7 0,0 0 1 16,2-3 0-16,1-3-52 0,0 1-12 0,0-8 0 0,2-3 0 15,1-3 54-15,0-2 8 0,2-5 2 16,1-4 0-16,-9-1-52 0,2-1-12 0,-2-5 0 0,-6-3 0 16,-12-2 0-16,3-4 0 0,0-1 0 0,-4-4 0 15,-11-2 0-15,0 1 0 0,-3-4 0 0,-3 6 0 16,-5 5 0-16,-7 2 0 0,-9 3 0 0,-6 6 0 15,-6 7 0-15,-2 6 0 0,-4 3 0 0,-3 2 0 16,1 5-48-16,2 8-13 0,-3-2-3 0,4 8 0 16,-1 2 0-16,6 5 0 0,4 6 0 0,5 3 0 0</inkml:trace>
  <inkml:trace contextRef="#ctx0" brushRef="#br0" timeOffset="16761.74">17004 6787 1497 0,'0'0'32'0,"-3"8"8"0,3 2 0 0,0 3 4 0,0 3-36 0,-3 3-8 0,0 2 0 0,0-3 0 16,3 6 0-16,-6-3 0 0,3 1 0 0,-3 1 0 15,3 1 0-15,0 0 0 0,-3-3 0 0,3 3 0 16,-3 0 53-16,3 0 9 0,3-3 2 0,0 0 0 16,-3 0-52-16,6 0-12 0,3-5 0 0,0 0 0 15,-3 0 0-15,3 0 0 0,3-6 0 0,3 1 0 16,3-6 0-16,-3-5 0 0,0 0 0 0,3 0 0 15,5-8-48 1,-2 3-13-16,0-6-3 0,-6 1 0 0</inkml:trace>
  <inkml:trace contextRef="#ctx0" brushRef="#br0" timeOffset="16921.93">16790 7086 1728 0,'9'-11'38'0,"-9"6"8"0,0-1 2 0,0 1 0 0,0 0-39 0,3 0-9 15,8 2 0-15,1-2 0 0,-3-6 53 0,12 6 9 16,3-3 2-16,6-3 0 0,-3 3-52 0,8-2-12 16,4-6 0-16,6 3 0 0,-1-1 0 0,1 1 0 15,0 0 0-15,-1 0 0 0</inkml:trace>
  <inkml:trace contextRef="#ctx0" brushRef="#br0" timeOffset="17248.93">18495 6247 1958 0,'-3'-19'87'0,"0"11"17"0,-3 0-83 0,0 0-21 0,0 1 0 0,-3 4 0 15,-2-2 0-15,-1 5 0 0,-3-3 0 0,-3 3 0 16,-3 0-47-1,-3 3-13-15,0 2-4 0,-5 3 0 0,-7 0 52 0,0 2 12 0,1 4 0 0,-4 4 0 16,-3 3 48-16,3 3 13 0,4 3 3 0,-1 2 0 16,3 2-52-16,4 1-12 0,-1 3 0 0,6-4 0 15,0 1 0-15,3 0 0 0,6-3 0 0,4-3 0 16,8 1 0-16,3-1 0 0,6-2 0 0,2 0 0 16,4-3 0-16,9 0 0 0,0-2 0 0,3-3 0 0,3-6 0 15,5-2 0-15,7 0 0 0,3-5 0 0,2-1 0 0,1-4 0 16,0 2 0-16,-7-6 0 15,-2 4-100-15,0-6-22 0,-3-3-5 0,-4 1-1 0</inkml:trace>
  <inkml:trace contextRef="#ctx0" brushRef="#br0" timeOffset="17414.25">17754 6615 2188 0,'6'-22'48'0,"-6"14"11"0,3 3 1 0,3 3 1 0,6-1-49 0,3 0-12 0,3-2 0 0,2 5 0 16,7-3 0-16,0-2 0 0,9-3 0 0,8 0 0 16,4 0 0-16,3-2 0 0,-1-1 0 0,-2 3-646 15,-1 0-132-15</inkml:trace>
  <inkml:trace contextRef="#ctx0" brushRef="#br0" timeOffset="17836.5">19189 5953 1497 0,'0'0'32'0,"0"5"8"0,-3 3 0 0,-3 8 4 0,0 3-36 0,0 5-8 0,-3-1 0 0,0 9 0 16,-3 0 53-16,0 5 9 16,0 5 2-16,0 3 0 0,-2 3-52 0,-1 5-12 0,3 0 0 0,3 0 0 15,-3 0 0-15,3-6 0 0,0-2 0 0,3 0 0 16,0-5 0-16,3-3 0 0,-3-8 0 0,3-3 0 31,3-2-100-31,0-5-22 0,0 2-5 0,6-16-1 0</inkml:trace>
  <inkml:trace contextRef="#ctx0" brushRef="#br0" timeOffset="18077.3">19528 5855 1728 0,'0'6'38'0,"-3"1"8"0,0 4 2 0,-3 5 0 0,3 8-39 0,-3 2-9 16,3 6 0-16,-3 0 0 0,6 2 0 15,0 0 0-15,-3 1 0 0,3-1 0 0,-3 6 0 0,0-3 0 16,0 3 0-16,0 2 0 0,3 0 0 0,-3-2 0 16,6 0 0-16,-3-1 0 0,-3-2 0 0,6 1 0 15,0-4 0-15,0 0 0 0,3-2 53 0,-6-3 9 16,3-2 2-16,-3-4 0 16,0 1-205-16,0-5-41 0,-9 15-8 0,3-18-2 0</inkml:trace>
  <inkml:trace contextRef="#ctx0" brushRef="#br0" timeOffset="18495.47">19513 5937 1958 0,'0'-26'43'0,"0"13"9"0,3-3 1 0,-3 2 3 0,3 4-45 0,3 2-11 0,0 0 0 0,3 0 0 15,0 3 53-15,6-1 9 0,0 1 2 0,0 3 0 16,-1 2-52-16,-2 2-12 0,3 3 0 0,-3 1 0 31,-3 4-48-31,0 1-13 0,-3 0-3 0,3 4 0 0,-6-1 52 0,0 4 12 0,0 1 0 0,-3 2 0 16,-3 3 0-16,-3-3 0 0,0 3 0 0,-6-3 0 15,-3-3 0-15,0 1 0 0,0-1 0 0,-5-2 0 16,-1 0-54-16,-3-3-8 16,0-2-2-16,3 0 0 0,-3-1 52 0,1-2 12 0,-4-3 0 0,6 1 0 15,-3-1-54-15,6-5-8 0,0-3-2 0,4 1 0 16,-1-4 0-16,6 1 0 0,6-3 0 0,-3 0 0 15,6 0 0-15,0 0 0 0,6 0 0 0,3 3 0 0,0 2 103 16,6 1 20-16,-1 2 4 0,1 2 1 0,6 1 0 0,0 5 0 16,-3 3 0-16,6-1 0 0,-3 3 0 0,5 3 0 15,1 3 0-15,0-1 0 0,-3 6-52 0,2-3-12 16,-5 0 0-16,0 1 0 0,-3 4 54 0,3-2 8 16,0-6 2-16,5 4 0 0,-2-1-52 0,3-3-12 15,0-2 0-15,0-3 0 0,-4 1 54 0,4-4 8 16,-6-2 2-16,0-3 0 15,0-2-154-15,0 0-30 0,-4-6-7 0,1-5-1 0</inkml:trace>
  <inkml:trace contextRef="#ctx0" brushRef="#br0" timeOffset="18962">20213 5575 1497 0,'0'0'32'0,"0"-6"8"0,-3-4 0 0,0 2 4 0,0 0-36 0,0-5-8 0,-3 0 0 0,3-1 0 15,-3 4 0-15,3-3 0 0,-6-1 0 0,0 1 0 16,0 2 53-16,0 1 9 0,-3 2 2 0,0 3 0 16,-2 2 0-16,-4 3 0 0,-3 3 0 0,-3-1 0 0,3 4-52 0,-6-1-12 15,1 3 0-15,-1 2 0 0,-3 6 0 0,3 3 0 16,0 2 0-16,7 3 0 0,2 5 0 0,0 0 0 15,3 0 0-15,3 0 0 0,6-2 0 0,6-1 0 16,0 1 0-16,3-4 0 0,9-7 0 0,0 0 0 16,9-3 0-16,0-5 0 0,-1 0 0 0,7-5 0 15,-3-6 0-15,3-2 0 0,0-3 0 0,2-5 0 16,-2-3 0-16,0 0 0 0,-3-5 0 0,-3 0 0 16,-1-6 0-16,-2-2 0 0,-3-5 0 0,0-3 0 15,-3 0 0-15,3-6 0 0,0-4 0 0,-3-4 0 16,0 1 0-16,0 3 0 0,-4 4 54 0,1 1 8 15,-3 5 2-15,-3 5 0 0,0 11-52 0,-3 2-12 16,0 9 0-16,-3 5 0 0,3 5 54 0,-3 13 8 0,-6 5 2 0,0 6 0 16,-2 5-52-16,2 8-12 0,-3 3 0 0,6 2 0 15,0 9 0-15,3 4 0 0,9 6 0 0,3 0 0 16,6 0 0-16,5 0 0 0,7 2 0 0,6 1 0 31,3-6-100-31,8 0-22 0,49 61-5 0,-16-37-1 0</inkml:trace>
  <inkml:trace contextRef="#ctx0" brushRef="#br0" timeOffset="20480.52">22493 4916 1497 0,'0'0'32'0,"0"-5"8"0,-6 2 0 0,6-2 4 0,0-1-36 0,-3 4-8 0,0-3 0 0,-3-1 0 16,6-2 104-16,-6 3 20 0,0 0 3 0,-3-1 1 16,3-2-52-16,-3 3-9 0,-6-3-3 0,9 0 0 15,-6 3 0-15,1 0 0 0,-1-3 0 0,-6 5 0 16,3-2-51-16,-6 2-13 0,0 1 0 0,-3-1 0 16,-2 3 0-16,2 3 0 0,-3-1 0 0,0 3 0 15,0 6 0-15,7 2 0 0,-1 1 0 0,0 1 0 16,3 7 0-16,0 1 0 0,3 6 0 0,0 6 0 15,4-3 18-15,-1 2 1 0,0 6 0 0,0 2 0 0,3-2-19 0,-3 2 0 16,3 3 0-16,6-8 0 0,0 5 10 0,0 3-2 16,0 3 0-16,0 0 0 0,0 5-8 15,0-1 0-15,-3 4 0 0,3 21 0 0,-3-8 0 0,0 2 8 16,0 3-8-16,-5 8 8 0,-1-8 4 0,0 3 0 16,0 8 0-16,-3 7 0 0,0-7-4 0,0 2 0 15,0 0 0-15,-6 11 0 0,-2-8 20 0,2 0 3 16,0-2 1-16,0 7 0 0,0-8-17 0,0-2-3 15,1-3-1-15,-1 5 0 0,3-2 8 0,-3-6 1 16,3-7 1-16,0-1 0 0,3-5 9 0,-2-2 2 16,2-6 0-16,0-2 0 0,0 2-32 0,0-5 0 15,3 0 0-15,0-3 0 0,3-5 0 0,0 0 0 16,3-3 0-16,1-2 0 0,-1-3 0 0,3-5 0 16,3-1 0-16,3-4 0 15,0-6-37-15,2-3-14 0,7-7-2 0,3-6-1 16,6-7-18-16,6-9-4 0,6-10-1 0,14-8-693 0,7-8-138 0</inkml:trace>
  <inkml:trace contextRef="#ctx0" brushRef="#br0" timeOffset="20973.89">23082 5120 1728 0,'12'-21'76'0,"-6"10"16"0,-3 0-73 0,3-2-19 16,3 3 0-16,3-4 0 0,3 1 63 0,2-3 9 16,4 0 1-16,0 3 1 0,0 0-16 0,6 2-3 15,-3 3-1-15,-4-2 0 0,4 2 26 0,0 3 6 16,0-1 1-16,3 4 0 0,-4-1-50 0,1 6-9 15,0-1-3-15,3 4 0 0,-3 1-7 0,-3 4-2 16,-1 8 0-16,1 4 0 0,-6 4-16 0,-6 5 0 16,-3 7 0-16,3 9 0 0,-6 2 16 0,-3 8-1 15,-6 6 0-15,-3 10 0 0,-3 0-15 0,-6 8 0 16,-3 3 8-16,-5 13-8 0,2 0-11 0,-3-1-5 16,-3 9 0-16,-3 19-1 0,4-14 31 0,-4 3 6 15,0-1 2-15,-2 14 0 0,2-18-22 0,6-3 9 0,0-3-9 16,3 5 0-16,1-20 18 0,2-4-3 0,3-4-1 15,0 2 0-15,6-11 24 0,-3-5 5 0,0-2 1 0,6-3 0 16,-2-3-30-16,2-3-6 0,-3-4 0 0,3-4-8 16,-3-4 20-16,0-4-2 0,3 1-1 0,-3-6 0 15,0 1-8-15,-3-6-1 0,3 0-8 0,-5-3 12 16,8-4 16-16,-6-1 4 0,-3-3 0 0,0-4 0 16,-3-1-21-16,-3-8-11 0,1 0 12 0,-4-2-12 15,0-8-25-15,-3-3-12 16,-3-5-3-16,-2-11-883 0,2-3-177 0</inkml:trace>
  <inkml:trace contextRef="#ctx0" brushRef="#br0" timeOffset="21381.87">22787 6043 1958 0,'-8'-18'43'0,"8"12"9"0,-3 1 1 0,-3 0 3 0,3-1-45 0,0-2-11 0,-3 3 0 0,3-3 0 16,-3 3 104-16,6 0 20 0,-3-1 3 0,3 6 1 16,0 0 0-16,0 0 0 0,0 0 0 0,0 0 0 15,0 0-52-15,0 0-9 0,-3-5-3 0,3 5 0 16,0 0-51-16,0 0-13 0,0 0 0 0,0 0 0 15,0 0-63-15,3 5-15 0,-3 3-3 0,0 3-791 16,0-3-159-16</inkml:trace>
  <inkml:trace contextRef="#ctx0" brushRef="#br0" timeOffset="21581.72">22615 6522 2732 0,'0'0'60'0,"0"0"13"0,0 0 3 0,0 0 0 0,0 0-61 0,0 0-15 15,0 0 0-15,0 0 0 0,0 0 51 0,0 0 7 16,0 0 2-16,0 0 0 16,0 0-71-16,9 5-13 0,-6 1-4 0,6-1 0 15,-3 3-168-15,0 0-33 0,2-3-7 0</inkml:trace>
  <inkml:trace contextRef="#ctx0" brushRef="#br0" timeOffset="21769.15">22499 7004 633 0,'0'0'56'0,"0"0"-44"0,0 0-12 0,0 0 0 15,0 0 321-15,-3 5 63 0,3-5 12 0,0 5 2 16,0-5-251-16,3 5-51 0,-3-5-9 0,3 8-3 15,0 3-35-15,0-6-7 0,3 3-2 0,-3-3 0 16,3 3-134-16,-3 0-27 0,-3 3-6 0,8-3-863 16</inkml:trace>
  <inkml:trace contextRef="#ctx0" brushRef="#br0" timeOffset="21980.03">22293 7731 2026 0,'0'0'44'0,"-6"5"10"0,0 1 2 0,-3 2 1 0,7 0-45 0,-1 0-12 15,-3-1 0-15,3 4 0 0,3 0 64 0,-3-3 12 16,3 2 1-16,0 1 1 0,0-3-14 0,3 2-4 16,0 1 0-16,-3-1 0 0,3-2-48 0,0 3-12 15,0-3 0-15,-3-8 0 16,2 8-92-16,-2-8-20 0,0 5-5 0,0-5-1 0</inkml:trace>
  <inkml:trace contextRef="#ctx0" brushRef="#br0" timeOffset="22370.72">22886 5112 1036 0,'-12'-13'92'0,"9"10"-73"16,-3-2-19-16,0-1 0 0,-3 1 311 0,6-3 58 16,0 3 12-16,-3-1 3 0,3 1-256 0,-3 0-52 0,3 0-9 0,3 5-3 15,0 0-10-15,0 0-2 0,0 0-1 0,0 0 0 31,0 0-184-31,0 0-37 0,3 5-7 0,9 3-2 0</inkml:trace>
  <inkml:trace contextRef="#ctx0" brushRef="#br0" timeOffset="22850.8">24439 5969 1911 0,'-11'5'42'0,"11"-5"9"0,0 0 1 0,-9 3 2 0,0 0-43 0,9 2-11 15,0-5 0-15,-9 3 0 0,-3 2 63 0,3-3 10 16,3 4 3-16,-3-4 0 0,-3 1 10 0,-3 0 2 16,6-1 1-16,-6 4 0 0,-2-1-45 0,-4-2-8 15,-3 2-3-15,-3 0 0 0,-3 0-11 0,-8 1-2 16,-13-1-1-16,-3 3 0 0,-2-3-3 0,-7 1-1 15,-2-4 0-15,-12 1 0 0,-4 2-5 0,1-2-1 16,-1-1 0-16,-5 1 0 0,6-3-9 0,-4 3 12 16,4 2-12-16,-6-2 12 0,20-1 11 0,7 1 2 0,2-3 1 15,7 3 0-15,8-1 5 0,6-2 1 0,3 3 0 0,7-3 0 16,5 0-24-16,6 0-8 0,6 0 0 0,9 0 0 31,0 0-24-31,0 0-12 0,9-5-1 0,12-1-1 16,0 1-170-16,2-3-33 0,31-10-7 0,-12 2-2 0</inkml:trace>
  <inkml:trace contextRef="#ctx0" brushRef="#br0" timeOffset="23138.58">23100 5900 2383 0,'-12'-5'52'0,"6"5"12"0,-3-3 1 0,-3 3 2 0,-3 3-54 0,1-3-13 16,8 0 0-16,-3 0 0 0,-6 3 62 0,9 2 10 15,-3 0 1-15,-3 0 1 0,0-2-8 0,0 2-2 16,3 3 0-16,-3 3 0 0,0-1-51 0,1 4-13 16,-4-1 0-16,3 0 0 0,0 3 31 0,-6 3 3 15,6-4 1-15,-3 4 0 0,3-3-27 0,0 0-8 16,3 2 0-16,-2-2 0 0,8 3 28 0,0-3 0 16,3-1-1-16,3-1 0 0,0-1-27 0,8 0 0 15,-2 0 0-15,9 1 0 16,-6-1-46-16,9-5-14 0,3 2-4 0,3-2 0 0,2 0 52 0,10-3 12 15,-6 1 0-15,2-4 0 16,-2 4-54-16,0-1-8 0,-6-2-2 0,-3 2-1152 0</inkml:trace>
  <inkml:trace contextRef="#ctx0" brushRef="#br0" timeOffset="26711.17">15534 11115 633 0,'0'0'56'0,"0"0"-44"16,0 0-12-16,0 0 0 0,0 0 123 0,0-5 22 16,0 0 5-16,3 2 1 0,-3 3-70 0,5-3-13 15,1 1-4-15,-6 2 0 0,6-3 18 0,-6 3 3 16,3 0 1-16,6 0 0 0,-3 0-6 0,0 3-2 0,3-3 0 0,3 2 0 16,-3 1-5-16,6 0-1 0,0-3 0 15,6 0 0-15,2 0-32 0,4-3-6 0,0 0-2 0,6-2 0 16,8 0 0-16,4-1 0 0,-3 1 0 0,-1 0 0 15,1 0-19-15,0-1-4 0,-4 1-1 0,-2 2 0 16,0-2-8-16,-3 2 0 0,-1 1 0 0,-5 2 0 16,-3 0 0-16,-3 0 0 0,-6 0 0 0,0 0 0 15,-7 0 0-15,1 0-9 0,-9 0 9 0,0 0-13 16,0 0 13-16,0 0 0 0,0 0 0 0,0 0 0 16,-9 5-13-16,1-2-10 0,2-1-1 0,-3 4-703 15,0-4-140-15</inkml:trace>
  <inkml:trace contextRef="#ctx0" brushRef="#br0" timeOffset="27684.25">13709 11165 1382 0,'0'0'61'0,"9"0"13"0,3 0-59 0,0-2-15 15,6-4 0-15,2 1 0 0,1-3 95 0,9-2 16 16,0 2 3-16,2-3 1 0,7-2-19 0,0 2-3 15,0 1-1-15,2-1 0 0,4 1-11 0,0-1-2 16,-1 0-1-16,1 1 0 0,-1 2-38 0,1-3-8 16,0 6-2-16,-4-3 0 0,1 5-18 0,-3 1-4 15,-3-3-8-15,-1 2 12 16,-5 3-95-16,-3 3-19 0,-3 2-4 0,-4 0-917 0</inkml:trace>
  <inkml:trace contextRef="#ctx0" brushRef="#br0" timeOffset="29742.25">15837 11427 806 0,'0'-5'72'0,"3"-6"-58"0,-6-2-14 0,3 3 0 16,0-4 180-16,-3 4 32 0,3-3 8 0,-3 2 0 16,3 0-175-16,-3 4-35 0,0-1-10 0,-6 2 0 15,0 4 51-15,-3-1 6 0,-2-2 2 0,-1 5 0 16,3 0 5-16,-3 0 2 0,0 0 0 0,-3 2 0 15,6 4-37-15,-3-1-7 0,1 3-2 0,-4-3 0 16,6 3-20-16,-3 3 8 0,3-3-8 0,0 2 0 16,0 3 0-16,3 1 0 0,0-1 0 0,3 0 0 15,-3 3 0-15,3 5 0 0,3-2 0 0,3 2-8 16,0 0 8-16,0 3 0 0,0 0 0 0,3 2 0 16,3 3 14-16,-3-2-2 0,3 2 0 0,0 3 0 15,0-1-4-15,0 4 0 0,0-1-8 0,-3 0 12 0,3 4-3 0,-6-1-1 16,0 5 0-16,0 0 0 0,-6 3 15 0,3 3 2 15,-3 2 1-15,0 0 0 0,-3 3 7 0,0-2 2 16,0 1 0-16,-2 1 0 0,2 0-13 0,0 3-2 16,3 2-1-16,-3 0 0 0,3-2-11 0,3-1-8 15,-3 1 9-15,3-3-9 0,0 2 0 0,0 4 0 16,0-1 0-16,-3 3 0 0,3-3 10 0,-3 3-10 16,0 0 10-16,0 2-10 0,-3 1 8 0,3 2-8 15,-3 0 0-15,-2 0 0 0,-1 0 8 0,3-2-8 16,-3-1 0-16,3 1 0 0,-3-1 12 0,3 3-4 15,0-5-8-15,-3 0 12 0,3 3-12 0,-6-1 0 16,3 1 0-16,1-4 0 0,5-1 8 0,-3-4-8 16,-3-2 0-16,9 0 9 0,-3-8-9 0,3-3 0 15,0 1 0-15,0-4 0 0,6-7 0 0,-3-3 0 0,3-5 0 0,0-5 0 16,3-1 0-16,0-7 0 0,3-1 0 0,3-4 0 16,2-6 0-16,4-3 0 0,0-2 0 0,3-9 0 15,3-2-9-15,3-5-4 0,-4 0-1 0,4-5 0 31,-3-3-108-31,0 2-22 0,0-2-4 0,-4-3-837 0</inkml:trace>
  <inkml:trace contextRef="#ctx0" brushRef="#br0" timeOffset="30389.24">16432 11404 1785 0,'0'-8'159'0,"0"0"-127"0,0 2-32 0,0-2 0 16,0 3 111-16,3 0 16 0,3 0 3 0,0-1 1 16,3 4-107-16,3-1-24 0,-3-2 0 0,3 2 0 15,3 0 0-15,-3 3 0 0,0 0 0 0,0 3 0 16,-3 2 0-16,2 1 0 0,-2 2 0 0,3 2 0 15,-3 3 10-15,-3 3-10 0,3 5 8 0,-3 1-8 16,-3 4 0-16,0 6 0 0,-6 0 0 0,0 7 0 16,3 1 8-16,-3 8 0 0,-3 2 0 0,0 3 0 15,0 2-8-15,0 4 12 0,0 4-12 0,-3 3 12 16,0 6-12-16,4 2 0 0,-1 0 9 0,3 2-9 16,-3 7 10-16,3-1-2 0,0 2-8 0,3 1 12 15,-3-3 2-15,6 5 0 0,-3-2 0 0,3 5 0 16,0 2 6-16,-3 4 0 0,-3 2 1 0,3 2 0 0,0 1 3 15,0 4 1-15,-3-1 0 0,0-4 0 0,3-2-3 0,-3 0-1 16,0-3 0-16,0-2 0 0,0-1-5 0,3-7-2 16,-3-5 0-16,-3-6 0 0,3-3 6 0,3-7 2 15,-3-1 0-15,3-7 0 0,0-9 2 0,3-4 0 16,-3-4 0-16,0-4 0 0,3-6-1 0,-3-8 0 16,0 0 0-16,-3-5 0 0,3-5-9 0,-3-1-2 15,0-5 0-15,3-5 0 0,-3 3 1 0,-6-6 0 16,3-7 0-16,-6-1 0 0,0-5-13 0,-3-5-18 15,1 0 4-15,-7-5 1 16,0-4-20-16,-3-1-4 0,-3-1-1 0,-6-2-825 16,4 2-165-16</inkml:trace>
  <inkml:trace contextRef="#ctx0" brushRef="#br0" timeOffset="32424.78">16084 11538 518 0,'0'0'46'0,"0"0"-37"0,0 0-9 0,-3-2 0 15,0-3 221-15,3 5 43 0,0 0 8 0,0 0 1 16,0 0-144-16,0-3-29 0,3-2-5 0,-3 2-2 16,0 3-37-16,0 0-8 0,0 0-2 0,0 0 0 15,0 0-54-15,9 0-12 0,-9 0-1 0</inkml:trace>
  <inkml:trace contextRef="#ctx0" brushRef="#br0" timeOffset="32627.04">16081 12131 2088 0,'0'0'92'0,"0"0"20"0,0 0-90 0,-6-2-22 16,6 2 0-16,-6-3 0 0,6 3 37 0,0 0 3 15,0 0 1-15,0 0 0 0,0 0-17 0,0 0-3 16,0 0-1-16,0 8 0 15,3 0-90-15,3 0-18 0,0 2-4 0,0 1-841 16</inkml:trace>
  <inkml:trace contextRef="#ctx0" brushRef="#br0" timeOffset="32802.97">16031 12853 1324 0,'-18'6'118'0,"12"-4"-94"0,0 4-24 0,0-1 0 16,0 6 142-16,3-3 24 0,3 2 5 0,0 1 1 16,3-1-145-16,0 1-27 0,0-3-9 0,3 0 0 31,3-3-65-31,0 3-13 0,0 0-2 0</inkml:trace>
  <inkml:trace contextRef="#ctx0" brushRef="#br0" timeOffset="33076.94">16075 14285 1645 0,'0'0'72'0,"-3"8"16"0,3-3-70 0,0 3-18 16,-3-3 0-16,3-5 0 0,0 6 120 0,-3 2 21 15,0-3 4-15,3-5 1 0,0 0-41 0,0 0-8 16,0 5-1-16,0-5-1 0,0 0-64 0,0 0-13 0,0 0-2 16,6 5-770-1,3 1-154-15</inkml:trace>
  <inkml:trace contextRef="#ctx0" brushRef="#br0" timeOffset="34093.75">15921 12896 1267 0,'-9'-3'112'0,"6"1"-89"16,0-4-23-16,-3 4 0 0,6-6 112 0,-3 2 17 15,6 1 4-15,-3 0 1 0,3-3-74 0,0 0-14 16,0 0-3-16,0 0-1 0,3-3 19 0,-1 1 4 16,1-3 1-16,3-1 0 0,0 1-18 0,0-3-3 15,0-2-1-15,0-1 0 0,0-2-15 0,0 3-3 16,3-1-1-16,0-2 0 0,0 2-8 0,-3-2-1 15,3-3-1-15,-1 3 0 0,-2 5-15 0,0 0 8 16,0 3-8-16,-3 3 0 0,3-1 0 0,-3 3 0 0,0 3 0 0,-3 2 0 16,3 1 9-16,-6 2-9 0,0 0 8 0,0 0-8 15,0 0 16-15,0 7-1 0,-3 1-1 0,0 3 0 16,0 0 6-16,0 4 0 0,0 4 1 0,0-1 0 16,0 1-7-16,0 2-2 0,3 3 0 0,-3 0 0 15,0 0-12-15,3-1 9 0,0 1-9 0,0-3 8 16,0 3-8-16,0-3 0 0,-3 1 0 0,6-1 0 15,-3 0 8-15,0 0-8 0,0 0 8 0,0 0-8 16,3 1 12-16,0-1-4 0,-6-3 0 0,3 6 0 16,3-3-8-16,-3 0 8 0,0-2-8 0,-3 2 8 15,3-2-8-15,0-1 8 0,0-2-8 0,3 0 8 0,-3-3-8 16,-3 0 0-16,6-5 0 0,-3 0 0 0,0-8-13 0,0 0-8 16,0 0-2-16,0 0 0 15,0 0-113-15,0 0-24 0,3-8-4 0,-3 0 0 16</inkml:trace>
  <inkml:trace contextRef="#ctx0" brushRef="#br0" timeOffset="34269.55">15867 13176 1555 0,'0'0'138'0,"0"0"-110"15,0 0-28-15,9 0 0 0,0-2 100 0,3-4 14 0,3 4 3 0,2-4 1 16,1 1-23-16,6-3-5 0,0-2-1 0,0-1 0 15,3 3-42-15,2-3-9 0,4 1-2 0,3-1 0 32,-1 3-88-32,7 0-17 0,-6 0-4 0</inkml:trace>
  <inkml:trace contextRef="#ctx0" brushRef="#br0" timeOffset="35340.4">17760 11390 921 0,'0'0'40'0,"3"-2"10"0,-3 2-40 0,0 0-10 16,3-6 0-16,-3 6 0 0,3-8 190 0,-6 3 36 15,-3 3 7-15,0-4 2 0,6 6-127 0,-6 0-24 16,-6-2-6-16,3 2-1 0,-3 0-41 0,0 2-8 16,4-2-1-16,-7 6-1 0,-6-4-10 0,3 3-3 15,6-2 0-15,-6 2 0 0,0 1 10 0,0-1 1 16,4 0 1-16,-1 3 0 0,3-3 5 0,-3 6 1 16,3-3 0-16,0 3 0 0,3-1-11 0,0 1-1 15,-3 5-1-15,3 0 0 0,3 2-8 0,3 1-2 16,-2-1 0-16,2 6 0 0,0 0-8 0,0 2 0 15,3 1 0-15,3 4 0 0,-3 4 0 0,3 2 0 0,3 0 0 0,-4 3 0 16,1 2 0-16,0 3 0 0,3 0 8 0,-3 5-8 16,-3 3 10-16,0 0-10 0,-3 2 12 0,3 1-12 15,-3 2 21-15,-3 0-2 0,-2 3-1 16,5 0 0-16,0 0 1 0,-3 0 0 0,-3-3 0 0,3 3 0 16,0-3-2-16,0 3 0 0,0-3 0 0,-3 3 0 15,0 0-17-15,0 0 10 0,6 0-10 0,-6-1 8 16,-6 1 0-16,3 0 0 0,3-3 0 0,-2 3 0 15,-4 3-8-15,0-6 0 0,0 0 9 0,3-2-9 16,3-1 0-16,-3-2 0 0,0 0 0 0,0-3 0 16,9 1 8-16,-6-4-8 0,-2-2 10 0,-1-2-10 15,6-1 0-15,3-5 8 0,0 3-8 0,-3-6 0 16,3 3 0-16,0 0 0 0,6-2 8 0,-3-4-8 16,0 1 0-16,3-3 0 0,9 0 0 0,-3-2 0 0,-9-1-8 0,3-5 8 15,6 1-12-15,2-1 12 0,-2-3-12 0,0-2 4 16,-6-3 8-16,6-2-13 0,6-1-3 0,-6-2-1 15,-6 0 0-15,3-2 0 0,3-1 8 0,-3-2 9 16,-6-3-13-16,0 0 5 0,0 0-4 0,0 0-1 16,6 0 0-16,-6 0 0 15,0 0-21-15,0 0-4 0,12 0-1 0,-6 0 0 16,-6 0-8-16,0 0-1 0,9 2-1 0,-1-2 0 16,1 0-1-16,-3 3 0 0,0-6 0 0,3 3 0 15,3 0 4-15,-3 0 1 0,-3 0 0 0,3-5-847 0</inkml:trace>
  <inkml:trace contextRef="#ctx0" brushRef="#br0" timeOffset="36000.87">18388 11438 806 0,'0'0'36'0,"6"-5"7"0,0-3-35 0,3 2-8 15,3-2 0-15,0 1 0 0,0-1 128 0,3-3 24 16,2 0 5-16,4 4 1 0,-3-1-74 0,0 0-14 16,0 2-3-16,3 1-1 0,-1 2-4 0,-2 3-1 15,-3 0 0-15,3 3 0 0,0 0-12 0,0 2-2 16,-3 3-1-16,3-3 0 0,-7 6-4 0,4-1-1 16,-3 1 0-16,3 5 0 0,-3-3-9 0,0 6-1 15,0-1-1-15,0 3 0 0,0 6-14 0,0-3-4 16,-1 7 0-16,4 1 0 0,-3 5-12 0,0 5 8 15,0 6-8-15,0 2 0 0,3 3 0 0,-3 8 0 16,-3 3 0-16,-3 7 0 0,-3 3 0 0,-3 5 8 0,-3 4-8 0,0-1 0 16,-3 2 8-16,0 1 0 0,-3 0-8 0,0-1 12 15,-3 1 4-15,3 2 1 0,-3 0 0 0,3 1 0 16,-3-4 7-16,0 4 0 0,0-1 1 0,1-2 0 16,-1 2-6-16,3-5-2 0,-3 0 0 0,0-5 0 15,3 0-9-15,-3-6-8 0,0 0 12 0,3-4-12 16,-3-1 11-16,0-5-11 0,1-1 10 0,2-1-10 15,-3-4 16-15,6 1-4 0,0-6 0 0,0 0 0 16,0-5 2-16,3 0 0 0,-3-2 0 0,3-4 0 16,0 1-6-16,0 0-8 0,3-3 11 0,0-6-11 15,0-1 16-15,-3-4-3 0,0-2-1 0,0-3 0 16,3-2-12-16,0-6 9 0,-3-3-9 0,0 1 8 16,-3-3-8-16,3-3 0 0,-3-2 0 0,0-3 0 15,-6-3 0-15,3-5 13 0,-2 0-3 0,-4-5-1 16,-6-3-42-16,-3-5-9 0,-3-3-2 0,0-2 0 15,-2-6-99-15,-4-2-20 0,-6-3-4 0,-2-6-1 0</inkml:trace>
  <inkml:trace contextRef="#ctx0" brushRef="#br0" timeOffset="36826.64">17305 11030 288 0,'-21'-2'12'0,"21"2"4"0,0 0-16 0,-9-3 0 0,3 1 0 0,-3-1 0 16,-3 0 78-16,6 3 13 0,6 0 2 0,0 0 1 15,-6-5-52-15,6 5-10 0,0 0-3 0,0 0 0 16,0 0 60-16,0 0 12 0,3 0 3 0,6 0 0 15,3 0-55-15,-3 3-10 0,0-3-3 0,3 0 0 16,6 2 16-16,-1-2 4 0,-2 0 0 0,6 0 0 16,6-2-4-16,6-1-1 0,5 0 0 0,7-2 0 15,9 0-3-15,8-3 0 0,13 3 0 0,5-3 0 16,9-3-32-16,3 3-8 0,10 0 0 0,-1 3-8 16,3 0 0-16,3 2 0 0,3 0 0 0,-2 3 0 15,-4 0 8-15,6 0-8 0,-3 0 0 0,-3 3 0 16,-6 0 10-16,1-3-10 0,-4 0 8 0,-3 2-8 0,-9 1 18 15,-2-1-2-15,-7-2 0 0,-2 0 0 0,-1-2-6 16,-2 2-2-16,-10 0 0 0,-2 0 0 0,-10 0 16 0,-2 0 4 16,-9 0 0-16,-7-3 0 0,-5 1-28 0,-6-1 0 15,-6 3-9-15,-6-3 9 0,-6 3-20 0,-3-2 2 16,-6-4 1-16,-6 4 0 16,-3 2-48-16,-5-6-10 0,-1 4-1 0,-3-1-1 0</inkml:trace>
  <inkml:trace contextRef="#ctx0" brushRef="#br0" timeOffset="37867.11">17983 11917 1490 0,'0'0'66'0,"0"-8"14"0,-3 3-64 0,3-1-16 0,0-2 0 0,0 3 0 15,0-3 128-15,0 3 22 0,-3 0 5 0,3 5 1 16,0 0-46-16,0 0-9 0,0 0-1 0,0 0-1 16,0 0-55-16,0 0-12 0,0 0-1 0,0 0-1 15,0 0-30-15,0 0 0 0,0 0 0 0,6 5 0 16,-3 3-128-16,0 0-28 15,3 2-5-15</inkml:trace>
  <inkml:trace contextRef="#ctx0" brushRef="#br0" timeOffset="38048.68">18007 12446 1555 0,'0'0'138'0,"-6"0"-110"15,-3 0-28-15,3 0 0 0,-3-3 109 0,9 3 17 16,-3 0 3-16,3 0 1 0,0 0-77 0,0 0-15 16,0 0-3-16,0 0-1 0,0 0-34 0,0 0 0 15,0 0 0-15,0 0-637 16,6-2-123-16</inkml:trace>
  <inkml:trace contextRef="#ctx0" brushRef="#br0" timeOffset="38216.05">17939 13084 921 0,'-3'2'82'0,"-3"4"-66"0,0 2-16 0,3 2 0 16,0-2 216-16,3 5 39 0,-3-2 8 0,6 2 1 15,-3 0-229-15,6 1-47 0,-3 1-8 0</inkml:trace>
  <inkml:trace contextRef="#ctx0" brushRef="#br0" timeOffset="38419.74">17778 14467 864 0,'-6'11'38'0,"3"-3"8"0,0 0-37 0,0 5-9 15,0 0 0-15,0 1 0 0,0 1 197 0,3 1 38 16,0-2 7-16,0 1 2 0,0-1-185 0,0-4-37 16,-3 1-7-16,0-1-2 0,6 1-13 0,0-3 0 15,-6 0-12-15,3-3-778 0</inkml:trace>
  <inkml:trace contextRef="#ctx0" brushRef="#br0" timeOffset="39898.36">16281 12330 1209 0,'-24'-24'53'0,"12"13"12"0,0 1-52 0,0-1-13 16,0 0 0-16,-3 4 0 0,3 1 132 15,-2 1 24-15,-4 2 5 0,3 1 1 0,3-1-98 0,-3 3-19 16,-3 3-4-16,0-1-1 0,0 1 4 0,-2 2 1 15,-4 3 0-15,0 3 0 0,0 2-14 0,-6 0-3 16,1 3-1-16,-4 3 0 0,0 2-6 0,0 3-1 16,1-3 0-16,2 3 0 0,0-1 8 0,0 4 2 15,1-1 0-15,2 1 0 0,-3-1-2 0,0 1 0 16,4 2 0-16,2 3 0 0,-3-3-16 0,3 5-3 16,0-2-1-16,0 2 0 0,7 3-8 0,-4 0 0 15,0 0 9-15,0 3-9 0,3 0 0 0,0 2 0 16,1 0 0-16,-1 1-8 0,0-4 8 0,3 1 0 15,3-3 0-15,0-3 0 0,0-4 0 0,0-1 0 16,3-3 0-16,0-2 8 0,-2-3-8 0,5 0 0 0,0-5 0 16,3 0-8-16,0-3 8 0,0 0 0 0,0-2 0 0,3 0 8 15,6-1-8-15,-3-2 0 0,3-3 8 0,0 3-8 16,5 0 0-16,1 0 0 0,0-2 0 0,3 4 0 16,6-2 0-16,-3 3 0 0,6 2-9 0,-1-3 9 15,-2 1 0-15,0 2 0 0,3-2 0 0,3-3 0 16,-3 2 0-16,2-2 0 0,-2 0 0 0,0 0 0 15,0-2 0-15,0-1 0 0,-1 0 0 0,4-2 0 16,0-1 8-16,0-2-8 0,3-2 0 0,2-4 8 16,1-1-8-16,3-1 0 0,8 0 0 0,1-3-11 15,3-2 11-15,-1-3-8 0,4 0 8 0,5-2-8 0,4 2 8 0,0 0 0 16,5 5-9-16,0 1 9 0,-2-1 0 0,8 0 0 16,4 1 10-16,-1 2-10 0,-2 0 8 15,2 3-8-15,4-3 0 0,2 2 0 0,-3-1 0 16,7 1 0-16,8 1 0 0,0 0 0 0,0 2 0 0,4-2 0 15,-1-3 0-15,0 3 0 0,0-6 0 0,1 0 8 16,2-2-8-16,-6-3 0 16,0 0 0-16,-2-2 0 0,-7-6 0 0,0 3 0 0,-2 0-11 0,-4 0 1 15,-8 2 0-15,-4 0 0 0,-8 1 10 0,-4 2 0 16,-2-2 0-16,-4 2-8 0,-2 2 8 0,-6 1 0 16,-3 0 0-16,-1 2 8 0,-2-2 1 0,-6 3 1 15,-3-1 0-15,-1 0 0 0,-5-2 6 0,0 0 0 16,-6 0 1-16,0 2 0 0,-3-2 18 0,0 0 3 0,-3 2 1 15,-3-2 0-15,0 2-22 0,-3-2-4 0,3 0-1 0,-3 0 0 16,0-3-12-16,-3 3 0 0,0-3 0 0,0 2 0 16,-3-4 9-16,0-1-9 0,0-2 8 0,-3 3-8 15,0-1 8-15,0 1-8 0,3-1 0 0,-3 1 8 16,0 4-8-16,-3 1 0 0,3 0 0 0,-2 0 0 16,-4 2 8-16,0-2-8 0,0 2 0 0,-3-2 8 15,3 0 52-15,-3 0 9 0,0-1 3 0,1 4 0 31,-7-3-101-31,0-1-20 0,0 1-4 0,0-3-1 0,-2 3 54 0,-4 0 0 0,-6 0 0 0,-6-1 12 16,-8 1 2-16,-1 0 1 0,-2 0 0 0,-4 2 0 16,1 0-15-16,-13 1-16 0,-2-1 3 0,-10 3 1 15,-2 3 12-15,-6 0 0 0,-10-1 0 0,-2 9 0 16,-3 2-8-16,-9 1 8 0,-6 2 0 0,-6 0-9 16,-6 5 9-16,0 0-8 0,0 0 8 0,-3 1-8 0,-3 1 20 15,-3 1 4-15,3 0 0 0,6 0 1 0,12-3 8 16,3 0 2-16,6 1 0 0,9-1 0 0,8-2-11 0,4-1-1 15,3 3-1-15,6-5 0 0,2 0-14 0,16-5-8 16,5 2 8-16,9-5-13 16,7 0-93-16,8-3-18 0,6-2-4 0</inkml:trace>
  <inkml:trace contextRef="#ctx0" brushRef="#br0" timeOffset="41197.48">15665 10951 288 0,'0'0'12'0,"0"0"4"0,0 0-16 0,-6 5 0 16,3 3 0-16,3-8 0 0,0 0 158 0,6 6 29 0,0 2 5 0,2-6 2 16,4 1-95-16,6-3-19 0,6 0-4 0,3 0-1 15,6-3-21-15,5-2-4 0,4 0-1 0,9-1 0 16,-1-2-35-16,7-2-14 0,8 2 11 0,7-3-438 16,5 3-87-16</inkml:trace>
  <inkml:trace contextRef="#ctx0" brushRef="#br0" timeOffset="43990.01">14998 12808 1465 0,'-30'-7'64'0,"18"4"15"0,-6 0-63 0,3 3-16 16,0-2 0-16,1 4 0 0,-1 1 37 0,0 0 5 15,0-1 1-15,0 3 0 0,3 1 9 0,-3 4 3 16,0 1 0-16,3 2 0 0,4 0 1 0,-4 6 1 16,0 2 0-16,0 0 0 0,6 6-13 0,0 2-4 0,0-3 0 0,3 3 0 15,0-2-8-15,3 2-1 0,3-3-1 0,3 1 0 16,3-3-19-16,6-3-11 0,6 0 12 0,-1-5-12 15,4-3 8-15,3-5-8 0,3-3 0 0,0-2 0 16,-1-6-11-16,4-2-5 0,-3-6-2 0,-3-4 0 16,-1-7-6-16,-2-1 0 0,-3-9-1 0,-6 0 0 15,0-2 0-15,-6-3 0 0,-3 0 0 0,-6-3 0 32,-3-2-45-32,-6-1-9 0,-3 4-1 0,-6-1-1 15,-6 0-15-15,-6 8-4 0,-2 1 0 0,-4 7 0 0,3 8 68 0,-2 3 12 0,-1 5 4 0,6 3-391 16,-3 7-77-16</inkml:trace>
  <inkml:trace contextRef="#ctx0" brushRef="#br0" timeOffset="152869.73">9432 4807 1324 0,'0'0'118'0,"-6"-2"-94"0,-3 2-24 0,3-3 0 15,-3 3 67-15,3-2 9 0,6 2 1 0,-6 0 1 16,0-3-44-16,6 3-9 0,0 0-1 0,0 0-1 15,0 0-23-15,0 0 0 0,0 0 0 0,0 0 0 16,0 0 10-16,-3 8-2 0,3 0-8 0,3 2 12 16,0 4 8-16,3-4 2 0,-3 3 0 0,3 1 0 15,0 2-22-15,3-3 0 0,0 0 0 0,0-2 0 16,0-1-9-16,-1 1 9 0,1-3-10 0,0-3 10 16,3 0-25-16,0-2 1 0,-3-3 0 0,0 0 0 15,3-3 8-15,-3-2 1 0,-3 0 1 0,3-1 0 16,-3-2 14-16,3 0 0 0,-6 1 0 0,3-4 0 15,-4 0 0-15,1 1 0 0,0-1 0 0,0 3 0 16,-6-5 16-16,3 2 0 0,0 1 0 0,-3-1 0 16,3-2-3-16,-3 5-1 0,3-2 0 0,-2 2 0 15,-1 2 1-15,3-2 0 0,0 8 0 0,0 0 0 0,0 0-2 0,0 0-1 16,0 0 0-16,0 0 0 0,5 6-10 0,1 2 8 16,0 0-8-16,0 5 8 0,0 0-8 0,0 0 0 15,0 0 0-15,0 3 0 0,0 3 0 0,0-1 0 16,3 1-9-16,-3-1 9 0,0-2 0 0,3 0-12 15,-3 5 12-15,0-2-10 0,0 2 10 0,0-5-10 16,-3 0 10-16,0-3-10 0,0 0 10 0,0 0 0 16,0-2 8-16,-3 0-8 0,0-1 0 0,0 1 0 15,0-3 0-15,-3 2 0 0,-3-2 0 0,3 0 0 0,-3 0 0 0,-3 0 8 16,3 0-8-16,0 0 8 0,-3-3-8 0,0 1 8 16,0-1-8-16,0 0 0 0,0-5 0 0,3 3 0 15,-3-3 0-15,3 0 0 0,3-3 0 0,0-2-12 31,0-3-45-31,3-5-10 0,0-3-1 0,3-5-664 0</inkml:trace>
  <inkml:trace contextRef="#ctx0" brushRef="#br0" timeOffset="153673.04">8887 6506 921 0,'0'0'82'0,"0"0"-66"0,0 0-16 0,3 3 0 16,6 2 144-16,-3-2 26 0,6-3 5 0,0 0 1 15,8-3-148-15,1-2-28 0,3-3-9 0,0-3 0 16,6 1 9-16,-1-4-13 0,4-1 5 0,-3-1 8 16,0 0-18-16,-1 0 4 0,4 0 1 0,-3 0 0 31,0 3-27-31,-1 0-4 0,1-1-2 0</inkml:trace>
  <inkml:trace contextRef="#ctx0" brushRef="#br0" timeOffset="154341.91">9756 4937 1094 0,'0'0'48'0,"0"0"11"0,0 0-47 0,0 0-12 15,0 0 0-15,0 0 0 0,0 0 59 0,0 0 9 16,0 0 3-16,0 0 0 0,0 0 0 0,6 5 0 15,0 1 0-15,3 2 0 0,-3 2-15 0,0 3-4 16,0 3 0-16,0 3 0 0,3 2-24 0,0 0-6 16,-3 0-1-16,5 1 0 0,-5 1-11 0,3 1-2 15,0 0-8-15,3-3 12 0,-3-2-12 0,-3-3 0 16,0-1 0-16,0-1 0 0,-3-1 0 0,3 0-8 16,0-5 8-16,3-3-13 15,-3 3-13-15,3-8-2 0,-3 0-1 0,0-5-507 0,2 0-102 0</inkml:trace>
  <inkml:trace contextRef="#ctx0" brushRef="#br0" timeOffset="154481.84">9756 5178 1094 0,'0'0'48'0,"0"0"11"0,0 0-47 0,0 0-12 0,0 0 0 0,0 0 0 16,9-3 177-16,9-2 34 0,3-8 6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8:21.0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6303 7411 680 0,'0'0'30'0,"0"0"6"0,0 0-28 0,0 8-8 15,0-3 0-15,0 1 0 0,-3-1 44 0,3 3 8 16,0 2 2-16,0 1 0 0,0-1-18 0,0 6-3 16,0 0-1-16,3 3 0 0,0 2 16 0,-3 3 4 15,0 2 0-15,3 3 0 0,0 3-7 0,-3 0-1 16,0 2 0-16,0 3 0 0,0 0-16 0,0-2-4 16,-6-4-1-16,6 1 0 0,0 3-8 0,-3-4-2 15,3-2 0-15,-3 3 0 0,-3-3-13 0,3-2 0 0,0-3 0 0,0 2-10 16,3 3 10-16,-3-2 14 0,0-4-3 0,3 1-1 15,0-3-10-15,3-2 0 0,-6-3 0 0,6-3 8 16,3-2-8-16,-3-1 0 0,0-5 0 0,3 1-440 16,0-4-91-16</inkml:trace>
  <inkml:trace contextRef="#ctx0" brushRef="#br0" timeOffset="1049.04">6291 7318 900 0,'0'0'40'0,"0"0"8"0,0 0-39 0,0 0-9 15,0 0 0-15,9 0 0 0,-3 0 22 0,9-2 2 16,0-1 1-16,3 0 0 0,0 3-25 0,3-2 8 16,-1-1-8-16,4-2 0 0,-3 2 14 0,3-2-2 15,-3 0-1-15,5-3 0 0,1 0 5 0,6 0 2 0,0 0 0 0,2 0 0 16,1 0 6-16,0 3 0 0,0-1 1 0,2 1 0 16,-2-3-9-16,0 3-1 0,2-3-1 0,4 0 0 15,3 3-3-15,2-1-1 0,1-1 0 0,-6 1 0 16,-4 1 1-16,-2 0 0 0,6 2 0 0,-4 0 0 15,-2 1 5-15,-3-1 0 0,3 3 1 0,-1-3 0 16,1 3-17-16,-3 0 0 0,3 0 0 0,-4 0 0 16,1 3 8-16,-3 0 0 0,-6-1 1 0,2 1 0 15,4 2-9-15,-6 1-9 0,0-4 9 0,-6 1-13 16,-1 0 13-16,-2 2 0 0,0-5 0 0,-3 2 0 16,-3 1 0-16,0 0 0 0,0-3 0 0,-9 0 0 15,0 0 0-15,0 0 0 0,0 0 8 0,0 0-8 16,0 0 12-16,0 0 0 0,0 0-1 0,0 0 0 15,0 0 20-15,0 0 4 0,0 0 1 0,0 0 0 16,6 2-36-16,-6-2 0 0,0 0 0 0,0 0 0 16,0 0 13-16,0 0-4 0,0 0-1 0,0 0 0 0,-3 6-8 0,3-6-11 15,0 10 3-15,0-4 0 0,-3 1 8 0,0 1 11 16,0 0-3-16,3 0 0 0,-3 0-8 0,3 3 0 16,0 2 0-16,0-2 0 0,0-1 9 0,0 1 3 15,-3-1 1-15,3 4 0 0,3-4-5 0,-3 3-8 16,-3 1 11-16,3-1-11 0,0 5 8 0,0-2-8 15,-3 0 0-15,3 0 0 0,-3 3 12 0,3-4-4 16,0 1 0-16,-3 0-8 0,3 5 11 0,0 1-11 16,0-1 10-16,3 0-10 0,-3-3 11 0,0 6-11 15,0-3 12-15,0 3-12 0,3 0 21 0,-3 0-2 16,-3-3-1-16,6 5 0 0,0-2-6 0,-3 0-2 16,0 0 0-16,-3-3 0 0,6 0 2 0,-3 0 0 15,0 1 0-15,-3-1 0 0,3 0-3 0,0 0 0 16,3 0 0-16,-3-2 0 0,0 2-9 0,0-5 10 0,3 0-10 15,-3-1 10-15,0 1-2 0,0-2-8 0,0-1 12 0,0 0-4 16,3-2 3-16,0-1 0 0,-3 1 0 0,0-3 0 16,0-3 9-16,0-5 3 0,0 0 0 0,0 0 0 15,0 8 0-15,0-8 0 0,0 0 0 0,0 0 0 16,0 0-6-16,0 0-1 0,0 0 0 0,0 0 0 16,-3 5-4-16,3-5 0 0,0 0-1 0,0 0 0 15,0 0-11-15,0 0 8 0,0 0-8 0,0 0 8 16,0 0-8-16,-3-2 10 0,-3-1-10 0,6 3 10 15,0 0-10-15,-6-3 12 0,0-2-12 0,0 2 12 16,6 3-12-16,-6 0 0 0,-3-2 9 0,0 2-9 16,0 0 0-16,1-3 0 0,-1 3 0 0,-3 0 8 15,-3 3-8-15,-3-3 0 0,6 0 0 0,-6 2 8 0,-6 1-8 16,1 2 0-16,-1-2 0 0,-3 0 0 0,-9 2 0 16,1 0 0-16,-4 0 0 0,0 1 8 15,-6-4-8-15,-5 4 0 0,-4-6 0 0,-8 5 0 0,-4-2 0 0,1 2 0 16,2-5 0-16,1 0 0 0,-7 0 0 0,4-3 0 15,-4 3 0-15,4 0 8 0,5 0-8 0,1-2 0 16,2-1 0-16,1 0 0 0,-1 1 0 0,7-1 0 16,-4 0 0-16,9 3 8 0,4-2-8 0,2-1 8 15,6 0-8-15,6 3 8 0,4 0-8 0,2 0 0 16,6 3 0-16,6 2 0 16,0-2-64-16,9 5-15 0,0 0-2 0,6 5-888 0</inkml:trace>
  <inkml:trace contextRef="#ctx0" brushRef="#br0" timeOffset="4341.49">11459 7691 874 0,'0'0'39'0,"-3"8"8"0,0 0-38 0,0 0-9 0,0 5 0 0,0 1 0 16,0-1 69-16,0 0 12 15,3 6 3-15,0 2 0 0,0-3-20 0,0 4-4 0,0-1-1 0,0 3 0 16,3-3-10-16,0 3-1 0,0 2-1 0,0-2 0 15,3 0-14-15,0-1-2 0,-3 1-1 0,0 0 0 16,3 2-11-16,-3-2-3 0,2 0 0 0,-2-3 0 16,0 3-5-16,0-3-2 0,0-2 0 0,-3-1 0 15,0 1 7-15,0-3 2 0,0 2 0 0,-3-2 0 16,0 3-10-16,0-4-8 0,0 1 9 0,-2-2-9 16,-1 1 0-16,3-1 0 0,-3 2 0 0,3-3 0 15,0-3-29 1,0 1-12-16,-3 0-3 0,3-4 0 0,3-7-108 0,0 0-21 15</inkml:trace>
  <inkml:trace contextRef="#ctx0" brushRef="#br0" timeOffset="5241.6">11563 7514 230 0,'9'-13'10'0,"-3"10"2"0,0 1-12 0,3-1 0 0,2-2 0 0,-2 2 0 15,6-2 123-15,0 2 21 0,0 0 5 0,0 1 1 16,3-3-30-16,-3 2-5 0,0 0-2 0,5-2 0 16,-2 2-29-16,6 1-7 0,0-1-1 0,3 0 0 15,-1 1 1-15,1-1 0 0,3 3 0 0,0-5 0 16,0 0-61-16,2 2-16 0,4 0 0 0,-3 1 0 15,2-4 0-15,1 1 0 0,0 2 0 0,0 1 0 16,-4-1 0-16,1 3 0 0,0 3 0 16,-6-3 0-16,-4 2 0 0,1-2 0 0,-6 3 0 0,3 2 0 15,-6-5 0-15,0 6 0 0,0-4 0 0,0 1 0 16,-1 0 0-16,1 2 0 0,-3-3 0 0,0 1 0 16,0 2 0-16,3 1 0 0,-6-1 0 0,3 0 0 15,0 3 0-15,-3-3 0 0,2 1 0 0,-5 2 0 16,0 0 54-16,3 0 8 0,-3-3 2 0,-3 5 0 15,0-4-52-15,0 2-12 0,0 0 0 0,0 0 0 0,-3 0 0 16,0-1 0-16,0 1 0 0,0-2 0 0,-3 2 0 0,0 2 0 16,0-2 0-16,0 3 0 0,3-1 0 0,-3 1 0 15,0-1 0-15,3 1 0 0,0 0 0 0,-3-1 0 16,0 1 0-16,3 2 0 0,3 0 0 0,0 3 0 16,-3 0 0-16,0 3 0 0,0 2 54 0,-3 0 8 15,3 3 2-15,0-1 0 0,-3 1-64 0,-3 0-21 16,6 0 0-16,-3 2 0 0,-3 1 21 0,3-1 0 15,0 1 0-15,-2-3 8 0,2-3 4 0,3 0 0 16,-3 0 0-16,3 0 0 0,0 0-4 0,0 1-8 16,3-4 12-16,-3 3-4 0,3 0 3 0,0-2 0 15,-1 2 0-15,1-5 0 0,0 3-11 0,0-4 12 0,0 4-12 16,0-3 12-16,3-3-12 0,-3 0 0 16,0 0-12-16,-3-2 12 0,0 0 0 0,3-1 0 0,0-4 0 0,-3 1 0 15,3-1 9-15,-3-6 0 0,3 8 0 0,-3-8 0 16,3 2 2-16,-3-2 0 0,0 0 0 0,0 0 0 15,0 0-2-15,0 6 0 0,0-6 0 0,0 8 0 16,0-8-9-16,0 0 8 0,0 0-8 0,0 0 8 16,0 0-8-16,0 0 12 0,0 0-12 0,-3 5 12 15,3-5-12-15,-6 2 0 0,6-2 8 16,-6 0-8-16,-3 0 8 0,-3 3-8 0,4 0 8 16,-4-6-8-16,0 3 0 0,-6 3 0 0,3-1 8 15,-3-2-8-15,0 0 0 0,-3 3 0 0,-2-3 8 16,-1 0-8-16,-3 3 0 0,0-3 0 0,-6 2 0 15,-5 1 0-15,2 0 0 0,0-3 0 0,-2 5 0 16,-7-5 0-16,0 3 0 0,1-1 0 0,-4 1 0 0,-3-3 0 16,-2 0 0-16,-1 3 0 0,1-1 0 0,-1-2 0 15,4 0 0-15,2 3 0 0,0-1 0 0,10-4 0 16,-4 2 0-16,6 0 0 0,0-3 0 0,1 3 19 0,8-2-2 16,-3-1 0-16,9 3 0 0,4-3-25 0,2 1-6 15,6-1-1-15,3 3 0 0,-3 0 15 0,0-3 0 16,9 3 0-16,0 0 0 0,0 0-12 0,0 0 3 15,0 0 1-15,0 0 0 16,0 0-33-16,0 0-7 0,6-2 0 0,3 2-634 16,3 0-126-16</inkml:trace>
  <inkml:trace contextRef="#ctx0" brushRef="#br0" timeOffset="5682.99">11405 7490 514 0,'0'0'23'0,"0"0"5"0,0 0-28 0,6 6 0 16,-6-6 0-16,9 5 0 0,-6 0 85 0,3 3 12 15,0 0 3-15,-3 3 0 0,0 2-28 0,3 0-6 16,-3 6-1-16,0-1 0 0,0 1 1 0,0 5 0 16,0 5 0-16,-3 2 0 0,0 4-6 0,3 2 0 15,-3 0-1-15,0 0 0 0,-3 3-32 0,3 2-7 16,0 0 0-16,-3 3-1 0,3-2-10 0,-3 2-1 15,3 0-8-15,0-3 12 0,0 0-12 0,-3-5 0 16,3-2 0-16,0-4 0 0,-3-2 0 0,-3 1 9 16,3-1-9-16,0-3 8 0,-6 1-8 0,3-6 0 15,3 0 0-15,-3-3 0 0,0-2 0 0,0 0 0 16,3-3 9-16,0 1-9 0,0-1 8 0,0 0-8 16,3-2 8-16,0-1-8 15,3-2-92-15,-3-8-24 0,0 0-4 0</inkml:trace>
  <inkml:trace contextRef="#ctx0" brushRef="#br0" timeOffset="6302.72">11479 7525 115 0,'0'0'10'0,"0"0"-10"0,6-6 0 0,0 1 0 0,3 3 89 0,0-4 16 0,3 1 3 0,0 2 1 16,3-2-12-16,3 0-2 0,3-1-1 0,5 1 0 15,4-3 6-15,6 0 2 0,-3 3 0 0,5 2 0 0,4-2-48 0,0 2-10 16,-1 1-1-16,1-1-1 16,3-2-55-16,-1-3-11 0,7 3-3 0,0-1 0 0,-7 1 73 0,1 0 14 15,-3 2 4-15,-1-2 0 0,-2 2-52 0,-6 0-12 16,-4 1 0-16,-2-1 0 0,-3 3 0 0,0 3 0 15,-6-3 0-15,0 0 0 0,-4 5 0 0,-2-2 0 16,0 2 0-16,-6 0 0 0,3 1 0 0,-3 2 0 16,-3 0 0-16,-3 2 0 0,3 3 0 0,-6 1 0 15,3-1 0-15,-3 3 0 0,-3 2 54 0,3 3 8 16,3-2 2-16,-6 5 0 0,6-1-52 0,-3 4-12 0,0-3 0 0,0 5 0 16,3 0 0-16,0 3 0 0,0-3 0 0,0 3 0 15,0-1 0-15,3 1 0 0,0 0 0 0,0 2 0 16,0-2 0-16,0 0 0 0,3-1 0 0,-3 4 0 15,3-3 0-15,0-1 0 0,-3-2-12 0,3 3 12 16,-3 0 0-16,0-3 0 0,3-2 0 0,-6-4 9 16,3 1 8-16,-3-3 2 0,3 3 0 0,-3-3 0 15,3-2-7-15,-3-1 0 0,0-2-1 0,3 3 0 16,0-1 4-16,0-2 1 0,-3 0 0 0,3 0 0 16,-3-6-16-16,3 1 11 0,-6 0-11 0,3-3 10 15,0-8 0-15,0 0 0 0,0 0 0 0,0 0 0 16,-6 2 17-16,6-2 3 0,-6 3 1 0,0-3 0 15,-3-3-7-15,3 1 0 0,-3-4-1 0,0 1 0 16,-3-3 5-16,0 3 2 0,-3-3 0 0,-3 0 0 16,-2 0-30-16,-7 3-13 0,-9-3 1 0,-3 0 0 15,-8 0 12-15,-7 5 0 0,-8-2 0 0,-7 5 0 0,-5 0-18 16,-7 3 2-16,1-1 1 0,0 6 0 16,-1-3-17-16,7 3-3 0,3 3-1 0,-1 0-881 15</inkml:trace>
  <inkml:trace contextRef="#ctx0" brushRef="#br0" timeOffset="7810.58">8693 8633 903 0,'0'0'40'0,"0"0"8"0,0 0-38 0,0 0-10 0,6-5 0 0,-6 5 0 16,0 0 53-16,9 0 9 0,0-3 2 0,0 1 0 15,0 2-32-15,0-3-7 0,0 3-1 0,0 0 0 16,0-3 16-16,3 3 4 0,-3-2 0 0,0 2 0 16,2 0 6-16,1-3 2 0,3 3 0 0,0-2 0 15,0-1-26-15,6 0-5 0,3 1-1 0,-1 2 0 0,-2-6 4 0,6 6 0 16,0-2 0-16,0-1 0 0,-1 3-4 0,4-3 0 16,0 3 0-16,0 0 0 0,3-5-20 0,-4 2 0 15,4-2 0-15,0 0 0 0,2 0 11 0,1-1-3 16,-3 4 0-16,0-4 0 0,-1 4-8 0,-2-4 0 15,0 1 0-15,-6 2 0 0,0-2 0 0,-7 3 0 16,1-6 11-16,0 5-11 0,-6-2 19 0,-3 2-3 16,3 0 0-16,-3-2 0 0,-3 0 16 0,0-1 4 15,0 4 0-15,-6 2 0 0,6-5-23 0,-6 5-4 16,3-6-1-16,-3 6 0 0,3-5 4 0,-3 5 0 16,0-8 0-16,3 0 0 0,-3 3 0 0,0 0 0 15,0-1 0-15,-3-2 0 0,0 0 15 0,0 0 3 16,0 0 1-16,0 1 0 0,0-1-31 0,-3 0 8 15,3-3-8-15,-3-2 0 0,0 2 0 0,0-2 0 0,3-3 0 16,-3 0 0-16,3-2 0 0,0-3 0 0,0-1 0 0,0-4 0 16,0 0 0-16,3-4 0 0,-3-1 0 15,3-1 0-15,0 3 0 0,0-6 0 0,0 1 0 16,0 2 0-16,0 1 0 0,-3-1 0 0,3 0 0 0,-3 6 0 16,0-1 0-16,0 3 0 0,0 0 0 0,0 9 0 15,0-1 0-15,0 2 0 0,0 1 0 0,0 5 0 16,0-2 0-16,-3 2 0 0,3 3 0 0,1-3 0 15,-1 5 0-15,0-2 0 0,-3-1 0 0,3 4 0 16,-3 2 0-16,0 0 0 0,0-3 0 0,0 3 0 16,0 0 0-16,-3 0 0 0,3 0 0 0,-3 0 0 15,0 0 0-15,-3 3 0 0,-3-1 0 0,0-2 0 16,-2 0 0-16,-1 0 0 0,0 0 0 0,0-2 0 16,-3 2 0-16,0-3 0 0,0 0 0 0,1-2 0 0,-4 5 0 0,3-5 0 15,-3 2 0-15,-3-2 0 0,4 2 0 0,-4-2 0 16,-3 0 0-16,0-1 0 0,1 1 0 0,-1 0 0 15,-3-3 0-15,3 0 0 0,-3 3 0 0,7-1 0 16,-1 1 0-16,0 0 0 0,0-1 0 0,4 4 0 16,-1-1 0-16,3 1 0 0,-6-1 0 0,3 3 0 15,3 0 0-15,1 0 0 0,2 0 0 0,0-3 0 16,3 3 0-16,0 3 0 0,6-3 0 0,3 3 0 16,0-3 0-16,6 0 0 0,0 0 0 0,0 0 0 15,-9 2 0-15,9-2 0 0,0 0-13 0,0 0-6 16,0 0-1-16,0 8 0 0,-3 3 7 0,3-3 1 0,-3 0 0 15,3-1 0-15,-3 4 12 0,3 0 16 0,0-1-3 16,0 3-1-16,0 3-12 0,0 3-16 0,0-1 3 0,0 4 1 16,3 4 12-16,-3 0 16 0,-3 4-3 15,3-1-1-15,0 0 7 0,0 3 1 0,0 2 0 0,-3 0 0 16,3 1-20-16,3 2 0 0,3-3 0 0,-3 1 0 16,0 2 0-16,3 2 0 0,0-4 0 0,-3 2 0 15,3-6 0-15,-3 1 0 0,3 0 0 0,-3-3 0 16,0-2 0-16,-3 2 0 0,0-3 0 0,3 1 0 15,-3-1 0-15,3-2 0 0,-6 0 0 0,3-6 0 16,0 3 0-16,0-5-16 0,-3 0 4 0,3-3 0 16,-3 1 12-16,3-1 16 0,0-5-3 0,-3 2-1 15,3-2-12-15,0-8 0 0,0 0 0 0,0 0 0 16,0 0 0-16,6 3 0 0,3 0 0 0,-3-3 0 0,3 0-13 16,3 0-6-16,3 0-1 0,-3 0-636 15,-1 0-128-15</inkml:trace>
  <inkml:trace contextRef="#ctx0" brushRef="#br0" timeOffset="26685.02">11471 8535 172 0,'0'0'16'0,"0"0"-16"0,0 0 0 0,0 0 0 16,0 0 93-16,0 0 16 0,0 0 3 0,0 0 1 16,0 0-49-16,0 0-11 0,0 0-1 0,0 0-1 15,0 0-23-15,0 0-4 0,0 0 0 0,3 6-1 16,-3-6-6-16,8 2-1 0,-2 1 0 0,3 2 0 15,0 1-16-15,0-1 0 0,0-2 0 0,0-1 0 16,3 1 12-16,0-3 3 0,3 0 0 0,3 0 0 16,-4 0 9-16,4 0 3 0,3 0 0 0,3 0 0 15,0 0 13-15,3 0 2 0,2 0 1 0,1 0 0 16,3 3-15-16,3-1-4 0,-4 1 0 0,1-1 0 16,3 1-10-16,-3-3-2 0,5 3-1 0,-2-1 0 15,6 1-11-15,-7 0 0 0,1-1 0 0,0 1 8 0,-3 2-8 16,-1 1 0-16,1-1 9 0,-3 0-9 15,-3-2 0-15,-1-1 0 0,-2 1 0 0,-3 2 0 16,0-5 8-16,0 3 0 0,0-6 0 0,-1 3 0 0,-2-2 4 16,0-1 0-16,-3 0 1 0,0 1 0 0,3-1 5 0,-6 0 1 15,-3 1 0-15,2-1 0 0,-2 1 0 0,3-4 0 16,-6 4 0-16,3-4 0 0,-9 6-6 0,3-2-1 16,3-4 0-16,-6 6 0 0,0 0-4 0,3-5 0 15,-3 0-8-15,-3 0 12 0,3-1-12 0,-3 1 0 16,0 0 0-16,0-1 0 0,0-2 0 0,0 3 8 15,-3-3-8-15,3 3 0 0,0-6 8 0,0 1-8 16,-3-1 0-16,3 1 0 0,3-1 11 0,0-2-11 16,-3 2 12-16,0-2-12 0,3 0 0 0,0-3 0 15,0-3 0-15,3 3 0 0,-3-2 0 0,0-3 0 0,0 0 0 16,3-3 0-16,-3-3 0 0,0 1 0 0,0-1 0 16,0 1 0-16,-3 2 12 0,0 0 3 0,3-2 0 0,-3 2 0 15,3 0 5-15,-3-2 2 0,1 2 0 0,-1-3 0 16,3 4-10-16,-3-1-3 0,0 0 0 0,0 3 0 15,0-6-9-15,3 4 0 0,0-4 0 0,0 1 8 16,0-1-8-16,0 3 0 0,0 1 0 0,0-1 0 16,0-5 0-16,0 2 0 0,3 1 0 0,0 2 0 15,-3 0 0-15,3 3 0 0,0 0 0 0,-3-3 0 16,0 5 0-16,0-2 0 0,-3 3 0 0,0-1 8 16,0 3 12-16,0 1 1 0,0-1 1 0,0 2 0 15,0 1-6-15,0 3-2 0,0-1 0 0,0 0 0 16,-3 4-14-16,3-1 0 0,-3 0 0 0,3 2 0 15,-3 4 0-15,6 2 0 0,0 0 0 0,0 0 0 0,-6-3 0 16,-3 0 0-16,3 1 0 0,-3 2 0 0,3 2-11 0,-6 1 2 16,3 0 0-16,-3-3 0 0,1 5 1 15,-1-5 0-15,-6 0 0 0,3 0 0 0,-3 3 8 16,-3-3 0-16,-6-3 0 0,1 6 0 0,-4-1-12 0,0-2 4 16,0 3 0-16,1 0 0 0,-7 2 8 0,3 0 0 15,-3 0-9-15,1 1 9 0,2-4 0 0,-3 4-11 16,1 2 11-16,-1-3-8 0,-6 0 8 0,3 0 0 15,1 1-9-15,-1-1 9 0,0 0 0 0,1 1 0 16,2-1 0-16,3 0 0 0,0-2 0 0,4 2 0 16,-1-2-9-16,3 2 9 0,3-2 0 0,1-1 0 15,2 1 0-15,3 2 9 0,0 1-9 0,0-1 0 0,6 0 0 0,0 3 0 16,3-3 0-16,0 3 0 0,3 0 0 16,3 0 0-16,1 0-8 0,-1 3 8 0,0-3-10 0,6 2 10 15,0 1 0-15,-1-1 0 0,-2 4 0 0,6-1 0 16,-3-2 0-16,0 2 0 0,0 0 0 0,0 0 0 15,-3 3 0-15,3-3 0 0,-3 6 0 0,3-3 0 16,-3 0 0-16,3 5 0 0,-3 3 12 0,3 2-12 16,-3 3 11-16,0 3-11 0,0 0 10 0,0 2-10 15,0 0 8-15,0 3-8 0,0 6 0 0,0-4 9 16,0 1-9-16,0 2 0 0,0 1 0 0,6-3 0 16,-3-1 0-16,0 1 0 0,0-3 0 0,0 3 0 15,0-6 8-15,0 0 0 0,0 1 0 0,0-3 0 16,0-3-8-16,0 0 0 0,0-3 0 0,-3 1 0 0,0-6 0 15,0 0 0-15,0-2 0 0,0-6 0 0,0 3 0 16,0-6 8-16,-3 1-8 0,3-6 8 0,0-5 20 0,0 0 3 16,0 0 1-16,0 0 0 0,0 0-20 0,0 0-3 15,0 0-1-15,0 0 0 0,0 0 10 0,0 0 2 16,0 0 0-16,0 0 0 16,0 0-39-16,0 0-7 0,6 0-2 0,3 0-585 15,-3-3-118-15</inkml:trace>
  <inkml:trace contextRef="#ctx0" brushRef="#br0" timeOffset="27304.19">11346 8615 864 0,'0'-5'76'0,"-3"2"-60"15,3 0-16-15,0 3 0 0,0 0 49 0,0 0 7 16,0 0 2-16,0 0 0 0,8 6-58 0,1-4 0 16,6 3 0-16,0 1-14 0,-3-4 14 0,6 1-12 15,0 2 12-15,3-2-12 0,2 0 12 0,1-3 0 16,6-3 0-16,3 0 0 0,2-2 19 0,10 0 6 16,3-3 2-16,5 3 0 0,4 2-6 0,-1-2-1 15,1-3 0-15,0 2 0 0,2 4-8 0,1-1-1 0,2 0-1 0,1 1 0 16,-7-1 6-16,-2 3 2 0,-4-2 0 0,-2 2 0 15,0 0 14-15,-4 0 2 0,1 2 1 0,-3-2 0 16,-7 3-6-16,1-1-1 0,-3 1 0 0,-6 0 0 16,-4-1-12-16,-5 1-2 0,0 0-1 0,-3-1 0 15,-6 1-1-15,3 0 0 0,-12-3 0 0,0 0 0 32,0 0-31-32,0 0-6 0,0 0-2 0,0 0 0 0,0 5-105 15,-6-2-22-15</inkml:trace>
  <inkml:trace contextRef="#ctx0" brushRef="#br0" timeOffset="28473.26">8705 8583 57 0,'0'0'0'0,"0"0"0"0,0 0 0 0,0 0 0 0,6 3 0 0,3-1 0 15,3-2 191-15,0 0 33 0,0 0 6 0,3 0 2 16,3 0-140-16,3 0-27 0,-1-2-5 0,4-1-2 15,9 0-14-15,0 1-2 0,-1-1-1 0,4-2 0 16,0 0 5-16,3-3 1 0,-1 2 0 0,-2 4 0 16,0-4-10-16,-1 4-1 0,-2-4-1 0,0 1 0 15,-6 5-20-15,-4 0-4 0,-2 0-1 0,-3 0 0 16,-3 0-30-16,-6 5-7 0,0 3-1 0,-9-8 0 16,0 0-27-16,-6 6-5 0,-3 2-2 0,-6 2 0 15,-6-2 27-15,-3 3 6 0,-2-1 1 0,-4-2 0 0,0 3 19 0,-3-3 9 16,-5-3-8-16,2 3 8 0,-3 0 16 0,1 0 8 15,-4-3 1-15,6 3 1 0,0-3 10 0,4 1 3 16,-1-1 0-16,6-5 0 0,0 3-1 0,4-3 0 16,2-3 0-16,3 3 0 0,0-5-9 0,3 2-1 15,6-2-1-15,0 2 0 0,6 0-3 0,3 3-1 16,0 0 0-16,6-2 0 0,6-1-23 0,0-2 0 16,3 2 0-16,3-2 0 0,6 0 0 0,-1-1 0 15,1-2 0-15,9 0-8 0,3 1 8 0,-1-1 0 0,10 2 0 16,0-2 0-16,-4-2 0 0,1 2 8 0,3 0-8 15,-4 0 0-15,-2 3 10 0,0-3-2 0,-6 2-8 0,-1 1 12 16,-5 3-12-16,-3-1 0 0,-9-2-9 0,-6 5 9 31,0 2-32-31,-9-2-1 0,-9 6 0 0,-6-1 0 16,-9 0 4-16,-6 3 1 0,-2-3 0 0,-4 6 0 0,-6-3 12 0,-3 2 4 0,1-2 0 0,-4 3 0 16,1 0 12-16,-1 2 0 0,0-3 0 0,7 1 10 15,2-3 1-15,0 2 0 0,7-2 0 0,2 0 0 16,3-2-11-16,6 2 0 0,3 0 0 0,6-1 0 15</inkml:trace>
  <inkml:trace contextRef="#ctx0" brushRef="#br0" timeOffset="36311.25">11310 8705 1022 0,'-9'-11'22'0,"6"3"5"0,-3 3 1 0,0-6 1 0,-3 3-29 0,6 1 0 0,0 1 0 0,0-2 0 16,3 0 28-16,0 0-1 0,6 0 0 0,0 3 0 0,-3 0-11 0,3 2-1 15,0 1-1-15,6 2 0 0,3 0 11 0,3 0 3 16,-1 2 0-16,7 4 0 0,-3 1-6 0,6 4-1 15,3-3 0-15,-1 5 0 16,7-2-4-16,3 2-1 0,8-2 0 0,4-1 0 0,0 3-5 0,5-5-2 16,7 0 0-16,-1-2 0 0,1-1-1 0,2-5 0 15,4 3 0-15,-1-3 0 0,4-3-8 0,-7 0 0 16,1 1 0-16,-4-4-11 0,4-2-9 0,-4 0-3 16,-2 1 0-16,-4 1-599 15</inkml:trace>
  <inkml:trace contextRef="#ctx0" brushRef="#br0" timeOffset="39913.25">11471 6937 172 0,'-12'0'16'0,"-3"0"-16"16,-3 3 0-16,-6-3 0 0,0 0 256 0,-3 0 48 16,1 0 9-16,-1 0 3 0,-6 0-180 0,-3 0-36 15,1-3-8-15,-4 1 0 0,-3-1 6 0,-8 0 2 16,-4 1 0-16,-2 2 0 0,-1 0-24 0,1 0-4 16,-4 0 0-16,-3 2-1 0,1 1-7 0,-4 2-2 15,1 1 0-15,0-1 0 0,5 3 2 0,6 0 1 16,1 0 0-16,5-3 0 0,-2 3-33 0,5 0-8 15,3-3 0-15,1 3-1 0,5-3-8 0,6 1-2 16,0-1 0-16,7-2 0 0,2-1-13 0,3 1 0 0,0-3 0 0,3-3 0 31,3 1-33-31,0-4-7 0,3-2 0 0,6 1-1 16,0-7-144-16,6 1-29 0,3-5-6 0,0-1-754 0</inkml:trace>
  <inkml:trace contextRef="#ctx0" brushRef="#br0" timeOffset="40127.6">10009 6726 1422 0,'-12'0'63'0,"9"0"13"0,-3 2-61 0,0-2-15 0,-3 3 0 0,-3-3 0 15,-2 5 61-15,2-2 10 0,0 0 1 0,3-1 1 16,-3 4 24-16,0-1 5 0,-3-3 1 0,0 4 0 0,-3 4-28 0,3-2-6 16,4 3-1-16,-4-1 0 15,3 4-22-15,0-4-5 0,3 3-1 0,0 1 0 0,6-4-24 0,0 4-6 16,0-1-1-16,3-3 0 0,3 4-9 0,3-6 0 15,3 2 0-15,3-2-11 16,6-3-23-16,0-2-5 0,5-3-1 0,1-3-665 16,0 1-134-16</inkml:trace>
  <inkml:trace contextRef="#ctx0" brushRef="#br0" timeOffset="47801.94">19400 8440 403 0,'0'0'17'0,"-6"-5"5"0,3 2-22 0,3 3 0 15,-3-2 0-15,3 2 0 0,0 0 160 0,0 0 28 16,-3-6 6-16,3 6 1 0,0 0-156 0,6-2-31 16,0-1-8-16,3 3 0 0,0 3 0 0,0-3 0 0,0 2 0 0,0 1 0 15,3 0 0-15,-3-1-13 0,0 1 3 0,2 0 1 16,1 2 9-16,3-2-8 0,3-1 8 0,0 3-8 16,3 1 8-16,0-1 0 0,5-2 0 0,1-1-8 15,3 1 8-15,3 0 0 0,8-1 8 0,10-2-8 16,6-2 29-16,8-1 2 0,6 0 0 0,7-2 0 15,8 2 19-15,3 1 4 0,4-4 1 0,5 1 0 16,3-3-9-16,3 3-2 0,1 0 0 0,2-1 0 16,0 1-18-16,9 0-4 0,9-1-1 0,0 1 0 15,0 0-10-15,0 2-3 0,0-2 0 0,6 2 0 16,0 1-8-16,0-4 0 0,-9 6 0 0,6-2 0 16,3-1 8-16,-6 3 0 0,-15-3 0 0,6 3 0 0,3-2 7 15,-9 2 1-15,-11-3 0 0,-1 0 0 0,6 1 9 0,-9-3 3 16,-5-1 0-16,-1 4 0 0,-6-4-7 0,-2 4-1 15,5-4 0-15,-9 1 0 0,1 2-5 0,-10 1-2 16,-5-1 0-16,-10-2 0 0,7 5 8 0,-7-3 2 16,-2 1 0-16,-6-1 0 0,-4 0-23 0,-5 3 0 15,-6 0 0-15,-4 0 0 0,-2-2 0 0,-9 2 0 16,-3-6 0-16,0 6 0 0,-12-2 0 0,0 2-10 16,0 0 10-16,0 0-897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09:21.2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737 16825 288 0,'0'-11'12'0,"0"11"4"0,0-5-16 0,0 0 0 0,6-1 0 0,-6-2 0 15,6 8 113-15,3-7 20 0,0 1 4 0,3 6 1 16,-3-5-78-16,9 2-15 0,-4-2-3 0,4 5-1 0,3 0-5 0,0 0 0 15,0 0-1-15,6 0 0 0,2 0-12 0,1 0-3 16,0-5 0-16,12 5 0 0,-4-6 8 0,13-2 0 16,5-5 1-16,4 0 0 0,8 0-3 0,4 0-1 15,11-9 0-15,3 4 0 0,13-1 1 0,2-2 0 16,0 3 0-16,3-3 0 0,12 2-12 0,-5 0-2 16,-1 4-1-16,3-1 0 0,6 2-11 0,-3 1 0 15,-3 0 0-15,-3 0 8 0,3 0-8 0,-3-1 0 16,-5 1 0-16,-7 0 8 0,0 0-8 0,-9-1 8 15,-5 1-8-15,-10 0 8 0,-2-6 9 0,-4 6 2 16,-6 0 0-16,-2 0 0 0,-9 5-19 0,-4 0-16 16,-8 0 4-16,-9 5 0 0,-6-2 2 0,-7 5 1 15,-11 0 0-15,-6 0 0 16,-6 5-27-16,-9 6-6 0,-5-1-1 0</inkml:trace>
  <inkml:trace contextRef="#ctx0" brushRef="#br0" timeOffset="953.06">6300 15163 288 0,'15'-29'25'0,"-9"16"-25"16,3-6 0-16,0 1 0 0,3-1 100 0,0-2 14 0,-3 0 3 0,3 0 1 15,0 0-77-15,-1 2-15 0,-2 1-3 0,6-1-1 16,-3 3-22-16,3 3 0 0,0 0 0 0,0 2 0 15,3 1 0-15,0 2 0 0,-4 0 0 0,4 2-8 16,3 4 8-16,3 2 0 0,-6 0 0 0,3 2-8 16,-4 1 8-16,4 2 0 0,0 3 0 0,-3 0 0 15,6 3 8-15,-6 2-8 0,2 3 8 0,-2-3-8 16,0 6 10-16,-3-3-2 0,0-1-8 0,0 1 12 16,0 3 1-16,0-3 0 0,-3 0 0 0,-1 0 0 15,4-1 8-15,0 1 2 0,0-3 0 0,-3 3 0 16,3-2-11-16,3 1-1 0,0-1-1 0,-7-1 0 15,-2 0-2-15,0 0-8 0,3 1 12 0,0-1-306 16,-6 0-62-16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12:15.1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9363 12015 486 0,'0'0'21'0,"0"0"5"0,0 0-26 0,0 0 0 0,0 0 0 0,0 0-211 16</inkml:trace>
  <inkml:trace contextRef="#ctx0" brushRef="#br0" timeOffset="360.09">9396 11986 493 0,'0'0'21'0,"0"0"6"0,6-6-27 0,-3 1 0 0,6 5 0 0,-6-5 0 15,-3 5 93-15,6-3 14 0,3-2 2 0,-3 2 1 16,0 1-46-16,2-4-10 0,-2 4-2 0,6-1 0 16,0 3-16-16,3-3-3 0,-3 3-1 0,6 0 0 15,-3-2 2-15,3 2 0 0,2 2 0 0,-2-2 0 16,6 0 17-16,0 3 3 0,3 0 1 0,2-3 0 16,4 2 1-16,3 1 1 0,3 0 0 0,8-1 0 0,7 1-18 15,5 2-4-15,1-2-1 0,8 2 0 0,7-2-12 0,5-1-2 16,12 1-1-16,7-3 0 0,5 0-6 0,3 0-1 15,6 0 0-15,3 0 0 0,6 0-12 0,0 0 0 16,0 0 0-16,6 0 0 0,3-3 20 0,-3 1-1 16,-3 2-1-16,3-3 0 0,0 3-18 0,0-5 0 15,-6 2 8-15,3-2-8 0,3 2 0 0,-3-2 0 16,-3-3 0-16,3 3 0 0,0-3 8 0,-3 2 0 16,-6 1 1-16,7 0 0 0,-4 2-9 0,0-2-11 15,-3 2 3-15,3 1 0 0,0-1 8 0,-6 3 0 16,-3-3 0-16,-6 1 0 0,0 2 0 0,-5 0 8 15,-10 0-8-15,-3 0 0 0,1 0 8 0,-10 2-8 16,-3-2 8-16,-5 0-8 0,-10 3-8 0,-2 0-7 0,3-6-1 0,-7 3 0 16,-2 0-2-16,-4 0-1 0,-5 3 0 0,-3-3 0 31,-4 0-9-31,-5 0-1 0,-3 0-1 0,-6 0-524 0,0 2-105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12:35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4026 2318 784 0,'0'0'35'0,"0"0"7"0,0 0-34 0,0 0-8 16,0 0 0-16,0 0 0 0,0 0 57 0,0 0 10 15,0 0 1-15,9-3 1 0,-3-5-5 0,3 3-2 16,-3 0 0-16,6-1 0 0,3-2 9 0,-3 3 1 16,0-3 1-16,5 3 0 0,-2 2-25 0,6-2-6 15,-3 5-1-15,3 0 0 0,3 0-20 0,2 0-4 16,1 3-1-16,6-1 0 0,0 6 1 0,8-5 0 16,7-1 0-16,3 6 0 0,5-2-17 0,4 2 0 0,-1-3 0 15,7 0 0-15,5-5 12 0,1 8 1 0,2-3 1 16,0-5 0-16,7 3-6 0,2-6 0 15,6 3-8-15,-2-2 12 0,8-1-1 0,0-2-1 0,6 0 0 16,1-3 0-16,-1 0 2 0,6 2 0 0,3-4 0 0,-3 2 0 16,-3 5 8-16,7-2 1 0,5-3 1 15,0 5 0-15,0 1 2 0,-3-4 0 0,3 1 0 0,-6 5 0 16,-6 3-12-16,-2-1-3 0,-1 4 0 0,-3-6 0 16,-6 5-9-16,6 3 0 0,-2-3 9 0,-1 3-9 15,-6-8 0-15,1 3 9 0,-1 2-9 0,-3 0 0 16,-2-5 0-16,-1 6 0 0,3-6 0 0,-5 0-12 15,-4 0 24-15,-3 0 6 0,-2 0 1 0,-4-6 0 16,4 6 3-16,-7 0 1 0,-5 0 0 0,-4 0 0 16,-5 0-15-16,-3 0-8 0,-4 0 8 0,-5 6-8 15,0-6 8-15,-4 2-8 0,-5 4 10 0,-3-1-10 0,-3-5 0 0,-1 5-12 16,-2 3 1-16,0-5 0 16,-3-1-117-16,-3 1-24 0</inkml:trace>
  <inkml:trace contextRef="#ctx0" brushRef="#br0" timeOffset="3707.13">19864 9149 817 0,'0'0'36'0,"0"0"8"0,0 0-36 0,0 0-8 16,0 0 0-16,6-2 0 0,3-1 70 0,0-2 12 15,-3-1 2-15,6 4 1 0,-3-1 2 0,3-2 0 16,3 0 0-16,0-1 0 0,6 4-19 0,-1-1-3 15,7-2-1-15,0 2 0 0,0-2-12 0,6-3-4 16,-1 5 0-16,7-2 0 0,3-3-15 0,2 0-3 16,1 0-1-16,6 0 0 0,-1 3 2 0,4 0 0 15,-4 5 0-15,-2-3 0 0,3-2-31 0,-7-1 0 0,4 4 0 16,-4 2 0-16,1 0 0 0,-3-3 0 0,-7 3 0 0,1-3 0 16,-3 3 9-16,-6 0-9 0,-3-2 8 15,-1 2-8-15,-5 2 0 0,-3-2 0 0,-3 0 0 0,-6 3-11 16,3 0 11-16,-9-3 0 0,0 0 0 0,0 0 0 15,0 0-12-15,0 0 0 0,0 0 0 0,0 0 0 16,0 0-8-16,0 0-3 0,-9 2 0 0,6 1 0 31,-3 0-33-31,0 2-8 0,0-5 0 0,6 0-728 0</inkml:trace>
  <inkml:trace contextRef="#ctx0" brushRef="#br0" timeOffset="4442.18">21543 9125 1105 0,'0'0'48'0,"9"0"12"0,-6-5-48 0,6 3-12 16,3-1 0-16,3 0 0 0,0-2 49 0,3 2 8 15,5-5 2-15,4 3 0 0,3 5 6 0,3-3 2 16,-1 1 0-16,4-1 0 0,-3 3-22 0,0 0-4 16,-1-2-1-16,1-1 0 0,-3 3-8 0,3-3-3 15,2 1 0-15,1 2 0 0,0 0-10 0,-3 0-3 0,-7 0 0 16,1 0 0-16,0-3-8 0,-3 6-8 0,0-3 9 0,-7 2-9 15,1-2 9-15,-6 3-9 0,-3-3 8 0,6 3-8 32,-9-1-46-32,-6-2-14 0,0 0-4 0,0 0-715 0</inkml:trace>
  <inkml:trace contextRef="#ctx0" brushRef="#br0" timeOffset="7726.98">17763 9157 172 0,'0'0'16'0,"0"0"-16"0,0 0 0 0,9 0 0 15,-9 0 122-15,3 0 22 0,6 0 4 0,-6-2 0 16,-3 2-68-16,0 0-15 0,0 0-2 0,9 0-1 16,0-3-14-16,-3 3-2 0,-6 0-1 0,6 0 0 15,3 0-11-15,-1 0-2 0,-8 0-1 0,9 0 0 16,3 3-12-16,-3-3-3 0,3 2 0 0,0-2 0 15,6 0-8-15,-3 0-8 0,3 0 12 0,2 0-12 16,4 0 14-16,0 0-4 0,3-2-1 0,6 2 0 16,-1 0 7-16,7 0 0 0,0-3 1 0,-4 3 0 15,4-3 6-15,-3 3 1 0,3-2 0 0,-1 2 0 16,1-3-2-16,0 3 0 0,-1 0 0 0,1-3 0 16,0 1-22-16,2 2 0 0,-2 0 0 0,-3 0 0 15,3 0 0-15,-7 2 0 0,1-2 0 0,3 0 0 0,-4 0 0 0,-2 0 8 16,3 0-8-16,-3 0 0 0,0 3 0 0,-1-3 8 15,1 3-8-15,0-3 0 0,-3 0 0 16,-1 0 0-16,1-3 0 0,-3 3 0 0,0 0 0 0,-6-3 0 16,2 3 0-16,-2 0 0 0,0-2 0 0,-3-1 0 15,0 0 0-15,-3 1 0 0,-3-1 0 0,0 0 0 16,-3 1 0-16,-6 2 0 0,0 0 0 0,0 0 8 16,0 0-8-16,0 0 11 0,0 0 1 0,0 0 1 15,0-5 0-15,3-1 0 0,-3 1-3 0,0 5-1 0,0 0 0 16,0-5 0-16,0-1-9 0,0 1 10 0,0 5-10 15,3-5 10-15,-3-3-10 0,3 3 0 0,0-3 0 0,0 2 8 16,0-2-8-16,0 3 0 0,5 0 0 0,-2 0 8 16,0-3-8-16,3 2 0 0,-3-2 0 0,0 0 0 15,3 0 0-15,-3-2 0 0,3-3 0 0,-3 2 8 16,0-2-8-16,0 2 0 0,3-2 0 0,0 0 0 16,0 0 0-16,-3-1 12 0,0-2-12 0,3 1 12 15,2-4-12-15,-2 3 0 0,0-2 0 0,0-1 0 16,3-2 0-16,-3 0 0 0,-3 0 9 0,0-3-9 15,6 0 0-15,-6 0 0 0,3 3 0 0,-3 0 0 16,0 0 0-16,-3-3 0 0,3 0-10 0,0-2 10 16,-1 4 0-16,1 1 0 0,0-2 8 0,0 1-8 15,-3 1 0-15,3 0 0 0,0 0 0 0,0 2 0 16,-3 3 0-16,0-2 0 0,0 5 0 0,0-3 0 16,-3 3 0-16,0-1 0 0,0 1 0 0,-3 0 0 0,3 2 0 15,-3 1 0-15,0-3 0 0,-3 5 0 0,0-3 0 16,0 3 0-16,-3 3-8 0,0-3 8 0,0 3-9 0,-2-1 9 15,-1 1 0-15,-3 0-9 0,3 2 9 0,-3 0 0 16,0 1 0-16,0-1-8 0,-3-2 8 0,1 2 0 16,-4 0 0-16,0 1 0 0,0 2 0 0,-3-3-10 15,3 1 1-15,-2-1 0 0,-1 0-2 0,-3 1 0 16,0 2 0-16,0-3 0 0,-8 0 2 0,-1 1 0 16,0-4 0-16,1 4 0 0,-4-6 9 0,0 3 0 15,3-1 0-15,-2 1-8 0,-1 0 8 0,0-3 0 16,1-3 0-16,-4 3-8 0,3 3 8 0,-2-3 0 0,2 0 0 15,-3 3 0-15,1-1 0 0,-1-2 8 0,3 1-8 16,0 1 11-16,4-2-11 0,-4 0-11 0,6 0 3 0,-2 1 0 16,2-1 16-16,0 2 3 0,3 1 1 0,4 0 0 15,-4 2-4-15,6 0 0 0,0 3 0 0,3 0 0 16,0 0-8-16,1 0 0 0,2 3 0 0,3 2 0 16,3 1 0-16,0-4 0 0,3 4 0 0,0 2 0 15,0-3 0-15,3 0 0 0,0 0-10 0,0 3 10 16,3 0-12-16,1 0 12 0,-4-3-13 0,3 6 5 15,0-3-2-15,0 0 0 0,0 0 0 0,-3 2 0 16,0 1 10-16,0 0 0 0,0 2 0 0,0-3 0 16,-3 1 0-16,0 2 0 0,3 0-12 0,-3 1 4 15,0 2 8-15,0 2-12 0,0 1 12 0,-3-1-12 16,4 1 12-16,-1 2-8 0,0-3 8 0,3 1-8 16,-3 2 8-16,0 0 0 0,6 0-9 0,0 1 9 15,-3-4 0-15,6 6 0 0,0 0 0 0,0 0 0 0,3 2-11 0,-3 3 3 16,0-2 0-16,0 2 0 0,3 2 8 0,0-2 0 15,-3 3 0-15,0-3 0 0,3 0 0 0,0 1 8 16,-3-1-8-16,-3 2 11 0,0-4-11 0,3 2 0 16,-3-3-12-16,0 1 12 0,0-3-27 0,-3 0 3 15,6-3 0-15,-3-3 0 16,0 3-32-16,-3-5-7 0,3 0-1 0</inkml:trace>
  <inkml:trace contextRef="#ctx0" brushRef="#br0" timeOffset="8439.52">17826 9197 831 0,'0'0'36'0,"0"0"9"0,8-3-36 0,1 3-9 16,3-2 0-16,3-1 0 0,3 0 37 0,0 1 6 15,6-1 1-15,2-2 0 0,4 2 19 0,3 0 4 0,6-2 1 0,2 3 0 16,7-1-5-16,-3 0-1 0,5 3 0 16,1-2 0-16,5-4-10 0,7 1-3 0,2 0 0 0,4 2 0 15,-1-2-3-15,7 2-1 0,-1 0 0 0,9-2 0 16,1 3-37-16,-1-4-8 0,1 6 0 0,2-2 0 16,6-4 0-16,0 6 0 0,-5 0 0 0,2 0 0 15,-3 0 0-15,7 0 14 0,-1-2-4 0,0 2-1 16,-3 0-9-16,7 0 0 0,-1-3-10 0,-3 3 10 15,-3 0 0-15,1 0 0 0,-4 0 0 0,0 0 10 16,-5 0-2-16,-4 0-8 0,1 3 12 0,-4-1-4 16,0-4-8-16,-2 2 0 0,-7-3 0 0,7 0 8 15,-1 3-8-15,-2-2 0 0,-4-1 0 0,-2 0 8 16,-10 1-8-16,4-1 0 0,-1-2 0 0,-8 2 0 16,0 1 12-16,-7 2-4 0,-5-3 0 0,-3 0 0 15,-6-2-8-15,-4 2 0 0,-2 1-12 0,-3-1 12 0,-3 0 0 0,0 3 0 16,0-5 0-16,-3 2 0 0,-3 1 0 0,-1-1 0 15,-2-2 0-15,3 5 8 0,-3 0-8 0,-6 0 0 16,0 0 0-16,0 0-562 16,0 0-110-16</inkml:trace>
  <inkml:trace contextRef="#ctx0" brushRef="#br0" timeOffset="9023.31">16188 9144 1094 0,'3'-13'48'0,"0"10"11"0,-3-2-47 0,3 0-12 15,6-1 0-15,0 1 0 0,6 2 63 0,0-2 10 0,6 5 3 0,6-3 0 16,-4-2-19-16,7 2-3 0,3 1-1 0,0-1 0 16,2 1-18-16,10-1-4 0,3-2-1 0,8 2 0 15,1-2-17-15,-1 5-3 0,-2 2-1 16,-1 4-759-16</inkml:trace>
  <inkml:trace contextRef="#ctx0" brushRef="#br0" timeOffset="9522.74">16174 10425 1724 0,'0'0'38'0,"8"-6"8"0,7 1 2 0,0 0 0 0,9-1-39 0,3-2-9 0,3 1 0 0,2-1 0 16,1 2 18-16,3 1 2 0,2 0 0 0,1-1 0 31,3 4-42-31,2 2-8 0,4 0-2 0,-6 0-734 0</inkml:trace>
  <inkml:trace contextRef="#ctx0" brushRef="#br0" timeOffset="9901.84">16275 11737 1036 0,'0'0'92'0,"6"-5"-73"0,3-1-19 0,3 4 0 16,8-4 63-16,4 1 9 0,3 2 1 0,9-2 1 16,5 0-42-16,10-3-8 0,8-3-1 0,4 1-1 31,5-1-93-31,7-5-18 0,74-10-4 0,-39 5-1 0</inkml:trace>
  <inkml:trace contextRef="#ctx0" brushRef="#br0" timeOffset="12685.65">2056 8162 230 0,'0'0'10'0,"0"0"2"0,0 0-12 0,0 0 0 16,0 0 0-16,0 0 0 0,0 0 73 0,0 0 12 15,0 0 3-15,0 6 0 0,6 2-71 0,-6-3-17 16,0-5 0-16,0 11 0 0,-6-4 0 0,3 7 0 15,0-4 0-15,3 6 0 0,-3-3 0 0,0 3 0 16,0 0 0-16,3 3 0 0,-6-1 0 0,6 1 0 0,-6-3 0 0,3 2 0 16,0-2 0-16,0 0 0 0,3 2 0 0,0 4 0 15,-6-1 8-15,6 0 4 0,-3-3 0 0,3 6 1 16,0-3 11-16,0 3 3 0,-6 0 0 0,6 2 0 16,6 1-13-16,-6-1-2 0,0 1-1 0,-6-1 0 15,6-2-11-15,0 3 0 0,0-1 0 0,-3 3 8 16,3-2-8-16,-3 4 0 0,0 4 0 0,0-4 8 15,0 4-8-15,-3 2 0 0,3-3 0 0,-3 1 8 16,0 2-8-16,6-3 0 0,-6 1 0 0,3-1 8 16,-3-2-8-16,6 2 0 0,-2-2 0 0,-1 0 0 15,3-3 0-15,-3 0 0 0,3 3 0 0,0-1 0 16,0 1 0-16,3-3 0 0,-3 0 0 0,3 0 0 16,-1-2 0-16,4 2 0 0,-6 0 0 0,0-3 0 15,3 4 0-15,3 1 0 0,-6-2 0 0,0 3 0 0,0-3 0 16,3 6 0-16,0-1 9 0,0 0-9 0,-3-2 0 15,3 3 8-15,0-6-8 0,3 2 0 0,-6-1 0 0,0-1 0 16,0 0-10-16,0 0 10 0,0 0 0 0,3 0 0 16,0-2 8-16,0 4-8 0,-3-2 8 0,3 0-8 15,0-2 0-15,-3 2 0 0,6-2 13 0,-6 2-3 16,3-6-1-16,3 4 0 0,-6-3-9 0,3 0 8 16,0 2-8-16,3-2 8 0,-3 0-8 0,3-1 8 15,0 1-8-15,0 0 8 0,3 0 6 0,0 0 1 16,-6 2 0-16,2-2 0 0,1 0-15 0,3 0 0 0,-6-1 8 0,6-4-8 15,-3 2 16-15,3-2 1 0,-3-4 0 0,3 1 0 16,0 3 18-16,-3-3 3 0,0-3 1 0,3 0 0 16,0 0-31-16,0 1-8 15,0-1 0-15,-3-3 0 0,2 4 0 0,-2-1 0 0,3-3 0 0,-3 4 0 16,0-4 0-16,3 4 0 0,-3-4 0 0,3 3 0 16,0-2 0-16,-3-3 0 0,3 2 0 0,3-2 0 15,-6 0 0-15,0 0 0 0,3-2 0 0,0-1 0 16,-3 0 0-16,2 0 0 0,-2 1 0 0,3-4 0 15,3 1 0-15,-3 2 0 0,0-5 0 0,3 3 0 16,-3-3 0-16,3 0 0 0,-6 3 0 0,6-3 0 16,0 0 0-16,-6 0 0 0,2-3 0 0,4 3 0 15,-3 0 0-15,6 0 0 0,-9 0 0 0,3-3 8 16,-3 3-8-16,3 0 0 0,-3-2 0 0,3-1 0 16,0 3 0-16,0 0 0 0,0-3 0 0,-3 1 8 0,3 2 0 0,-1-3 1 15,-2 3 0-15,-6 0 0 0,0 0-9 0,0 0 12 16,0 0-12-16,0 0 12 0,0 0-12 0,0 0 0 15,0 0 0-15,0 0 0 0,0 0-20 0,0 0 0 16,6-3 0-16,-6 3 0 0</inkml:trace>
  <inkml:trace contextRef="#ctx0" brushRef="#br0" timeOffset="13968.82">2091 10917 172 0,'12'34'8'0,"-3"-15"1"15,3 2-9-15,6-3 0 0,-3 3 0 0,6 3 0 16,-3-3 118-16,8 3 22 0,1 0 4 0,0 0 0 0,3 0-100 0,-3 0-20 15,-1-1-4-15,4 1 0 0,0 3-20 0,-3-1 0 16,2-5 8-16,1 3-8 0,0-3 0 0,3 0 10 16,-10 1-10-16,7-1 8 0,6-5-8 0,-3-1 0 15,-4-4 0-15,4 2 8 0,-6-7-8 0,3 2 0 16,2-6 0-16,-2 1 8 0,0-6-8 0,0 1 0 16,3-4 0-16,-1 1 0 0,1-3 0 0,0 0 0 15,0 0 0-15,-4 0 0 0,4 0 0 0,-3-2 0 16,-3 2-8-16,2 0 8 0,1 0-16 0,-6-3 0 15,3 1 1-15,-6-1 0 0,2 1-1 0,-2-1 0 16,-3-2 0-16,0 2 0 0,0-5 16 0,-3 3-12 0,3 0 12 0,-7 0-12 16,-2-1 20-16,-3 1 4 0,3-3 0 0,-3 0 1 15,0 0 4-15,0 1 1 0</inkml:trace>
  <inkml:trace contextRef="#ctx0" brushRef="#br0" timeOffset="15576.9">350 8316 626 0,'0'0'28'0,"9"0"5"0,3-3-33 0,0 3 0 16,9-2 0-16,0 2 0 0,5 0 28 0,-2 0 0 16,6 0-1-16,6 0 0 0,-4-3-19 0,1 3-8 15,3 0 8-15,5 0-8 0,1-3 0 0,9 3 0 16,-7 0 0-16,7-2 0 0,6 2 0 0,-7 0 0 16,-5-3 0-16,-1 0 0 0,7 1 10 0,-6-4-10 15,2 4 12-15,4-4-12 0,-6 1 16 0,-4 0-4 16,-2 0-1-16,0-1 0 0,-1-2 10 0,-8 3 3 0,-6-3 0 0,3 3 0 15,-6 0-6-15,-1-1-1 0,-5 4 0 0,0-1 0 16,-3 0-17-16,0 1 10 0,-3-1-10 0,0 3 8 16,-9 0-8-16,0 0 0 0,0 0 0 0</inkml:trace>
  <inkml:trace contextRef="#ctx0" brushRef="#br0" timeOffset="18681.5">502 8559 345 0,'0'0'15'0,"0"0"4"0,3-2-19 0,3-4 0 15,-3 4 0-15,-3 2 0 0,9-3 119 0,0 0 20 16,0-2 4-16,-3 0 1 0,2 0-103 0,4 2-20 16,3-2-4-16,-6 2-1 0,12 0-5 0,-9 1-2 15,6-4 0-15,3 4 0 0,-1-1 10 0,1 0 1 16,-6 3 1-16,9 0 0 0,9 0-7 0,-9 0-2 16,11 3 0-16,-5 0 0 0,6-3-12 0,-1 5 9 15,1-5-9-15,0 0 8 0,-3 3-8 0,-1-3 0 16,4-3 0-16,0 0 8 0,9 6-8 0,-4-3 8 15,4 0-8-15,-1 0 8 0,-2 0-8 0,0 0 0 0,-1 0 0 0,1-3 0 16,0 1 0-16,0 2 0 0,2-6 0 0,-2 6 0 16,8-2 0-16,-8 2 0 0,3 0 9 15,-1 0-9-15,-5 2 0 0,3-2 0 0,-1 0 0 0,-2 0 8 16,3 0-8-16,-1 3 8 0,-2 0-8 0,3-1 8 16,-3 1-8-16,2-3 0 0,-2 0-8 0,0 3 8 15,-1-3 0-15,-2 2 0 0,0 1 0 0,2-3 0 16,-2 0 0-16,6 0 0 0,-6-3 0 0,5 1 0 15,4-4 0-15,-3 4 8 0,-7-1-8 0,-2 0 0 16,3 1 0-16,-1-1 8 0,-2 3-8 0,6-3 0 16,-3 3 0-16,2 3 0 0,1 2 0 0,0-2 0 15,2 0 0-15,-2 5 0 0,0-3 0 0,-1 0 0 16,-5 1 0-16,6 1 0 0,0 1-9 0,-4 0 9 0,4-5 0 16,0 2 0-16,-4 1 0 0,4 2 0 0,0-3 0 15,2 0-11-15,1 0 11 0,-6 1-8 0,0-4 0 0,2 1 0 16,-2 0 0-16,0-3 0 0,-1 0 8 0,4 0-8 15,-3 0 8-15,3 0-8 0,-1 0 8 0,1 2 12 16,0 1-2-16,-4 0-1 0,4-3-9 0,-3 0-16 16,-1-3 4-16,1 3 1 0,3 3 11 0,0-3 0 15,2 2 0-15,1 1 0 0,3 2 0 0,-1-2 0 16,1 2 0-16,-3-2 0 0,-1-1 10 0,1 1-2 16,0-3-8-16,-4 0 12 0,4-3-29 0,3 3-7 15,-7 0 0-15,4 0-1 0,0 0 14 0,-4 0 11 16,1 0-13-16,-3-2 5 0,-4-1 8 0,4 0 0 15,6-2 0-15,-3 2-8 0,-1 1 8 0,4-1 0 0,0 3 8 16,-1-2-8-16,-2 4 10 0,0-2-2 0,-4 0-8 16,4 0 12-16,0 0-12 0,2-2 0 0,-2 2 8 0,6 0-8 15,2 0 0-15,4 2 0 0,-6 1 0 0,2-1 0 16,1-2-19-16,-3 0 0 0,-1 0 0 0,1-2 0 16,2 2-3-16,1-3-1 0,3 1 0 0,-4-1 0 15,4 0 23-15,-3 1-9 0,-4-1 9 0,1 0 0 16,-1 1 0-16,4-4 0 0,-3 1 0 0,5 2 0 15,1 1 0-15,0 2 0 0,-4 0 0 0,1-3-260 16,-1 3-44-16</inkml:trace>
  <inkml:trace contextRef="#ctx0" brushRef="#br0" timeOffset="18782.23">7949 8528 345 0,'48'-3'31'0,"-21"3"-31"0,8-3 0 0,4 3 0 16,3-2 21-16,5 2-1 0,4 0-1 0,0 0-133 15,-1-3-26-15</inkml:trace>
  <inkml:trace contextRef="#ctx0" brushRef="#br0" timeOffset="21259.6">9188 8520 475 0,'38'-3'20'0,"-17"3"6"0,3 3-26 0,6-3 0 16,-1 0 0-16,7 2 0 0,0 1 14 0,3 2-2 15,-1-5-1-15,1 5 0 0,0-2-11 0,-4 2 0 16,1-2 0-16,0 2 0 0,-1-2-16 0,1 0-6 15,0-1-1-15,0-2 0 0,-1 0 23 0,1 0 0 16,0 0 0-16,0-2 0 0,-1 2 28 0,1 0 0 16,-3-6 0-16,-4 6 0 0,4-2 8 0,-3-1 3 15,-3 3 0-15,3 0 0 0,2-3-28 0,-5 3-11 16,0 0 8-16,3 0-8 0,-1 0 8 0,7 0-8 0,-3 0 8 0,0-2-8 16,-1-1 0-16,1 3 0 0,-3 0 0 0,3-3 0 15,-4 3 0-15,1 0 0 0,0-2-9 0,0 2 9 16,-1 2 0-16,4 1 0 0,-3-3 0 0,0 0 0 15,-1 0 0-15,1 0 0 0,0 0 9 0,-3 3-9 16,3-1 0-16,-4-2 0 0,1 0 0 0,0-2 0 16,3 2 8-16,-4 0-8 0,4 0 0 0,-3-3 8 15,0 0-8-15,3-2 0 0,-4 3 0 0,1-1 0 16,3 0 0-16,0 1 12 0,-4-1-12 0,1 0 12 16,0 1 2-16,-3-1 1 0,-3 0 0 0,0 1 0 0,-4 2-15 0,1-6 11 15,-3 4-11-15,0-1 10 0,0 0-10 0,-3 3 0 16,3-5 0-16,-3 5 8 0,-3-2-8 15,2-4 0-15,-2 1 0 0,0 2 0 0,-3 1 0 16,0-1 0-16,0-2 0 0,3-1 8 16,-3-1-8-16,0 1 8 0,0 1-8 0,-3-3 8 0,0 0 20 15,0 3 3-15,3-3 1 0,-3 0 0 0,0 0-6 0,0 0-1 16,-3 3 0-16,3-3 0 0,0-3-14 0,0 1-3 16,0 2-8-16,0-3 12 0,3 1-12 0,-3-1 0 15,3 0 0-15,-1-2 0 0,-2 3 0 0,0-4 0 16,3 1 0-16,3-3 0 0,3 0 0 0,0-2 8 15,0 2-8-15,0-3 0 0,3 4 0 0,0-4 0 16,3 0 0-16,-1-2 0 0,1 0 0 0,0-3 0 16,-3 3 0-16,3-3 0 15,0 3-22-15,-3 0-10 0,2-3-3 0,-5 0 0 16,6 1-20-16,-6-1-4 0,3-3-1 0,-3 4 0 16,-3-1 10-16,0-3 2 0,-3 1 0 0,0 2 0 0,0 3 38 0,-3 0 10 0,0-3 0 0,-3 0 0 15,0 3 17-15,0 0 6 0,-3 0 1 0,0-1 0 16,-3 1 7-16,0-3 1 0,-3 3 1 15,3 0 0-15,-6-5-13 0,0 2-2 0,-3 0-1 0,0 0 0 16,0 0-17-16,-2 1 0 0,-1 1 0 0,-3 1 0 16,0 0-10-16,0 5 1 0,0 0 0 0,-2 3 0 15,-1 0 9-15,0 0 0 0,0 2 0 0,0 3 0 16,-3 0 0-16,1-2 11 0,-1 2-1 0,0 2 0 16,0-2 19-16,4 0 4 0,-4 3 1 0,-3 0 0 15,3 2-9-15,-6-2-1 0,-2 2-1 0,2 1 0 16,-6-1-14-16,1 0-9 0,-7 1 12 0,0-1-12 15,1 3 0-15,-4 0 0 0,-3-3 0 0,-2 1 0 0,-7-1-15 16,4 0 3-16,-1 1 1 0,1-3 0 0,-1-1 3 16,-2 1 0-16,-4 0 0 0,4-1 0 0,-4 1 8 15,-2 0 0-15,-1 2 0 0,1 0 0 0,-1 1 0 0,-2-1 0 16,-7 1 8-16,1-1-8 0,-4 3 0 0,1 0 0 16,0 0 0-16,-7-3 0 0,1 3 8 0,-6 0-8 15,-1 0 8-15,-2 0-8 0,-9 0 0 0,3-2 0 16,-1 2 0-16,1 0-8 0,-3 0 32 0,0-3 6 15,-3 3 2-15,-4 0 0 0,1 3-20 0,0-3-3 16,0 0-1-16,0 2 0 0,-3 1 10 0,0 2 2 16,5 0 0-16,-5 3 0 0,0 0-12 0,-6 3-8 15,0-3 12-15,-3 2-12 0,-3 4 0 0,0 2 0 0,-3-1 0 16,3-1 0-16,-6-1 0 0,3 3 0 0,3 0 0 16,0-3 0-16,-6-5 0 0,6 2 0 0,0 1 0 0,0 0 0 15,-3-4 0-15,2-1 0 0,10 2 0 0,-6-3 0 16,0 0 13-16,0-2 3 0,3 2 0 0,3-5 0 15,0 3-1-15,3 0 0 0,3-1 0 0,2 3 0 16,-5 1-15-16,9-1 9 0,3 0-9 0,3 3 8 16,-4-2-8-16,7-1 8 0,-3 5-8 0,9-2 8 15,-10-5-8-15,4 2 0 0,0 1 0 0,2-1 0 16,7 0 0-16,0-2 0 0,-1-1 0 0,4 1 0 16,0-3 0-16,2 0 0 0,-2 3 0 0,3-3 0 15,8-3-8-15,-8 3 8 0,-4-3 0 0,7 3 0 16,5 0 0-16,4 0-11 0,-1-2 11 0,1 2-8 15,-1 2 8-15,1 1 0 0,0 0 8 0,8-1-8 0,-3 6 0 0,1-2 0 16,-1 2 0-16,1-3 0 0,-4 5 0 16,1 1 0-16,2-3 0 0,7 3 0 0,-4-3 0 0,7-1 0 15,-1-1 0-15,0-1 0 0,1 0 0 0,-1 1 0 16,1-4 0-16,5 4 0 0,3-1 0 0,7-3 0 16,2 1 0-16,0 0 0 0,-3-1 0 0,12 1-8 15,-2-3 8-15,2 0 0 0,3 0 0 0,-6 3 11 16,6-6-1-16,4 3 0 0,2 3-10 0,-3-1-11 15,0 1 3-15,6-3 0 0,0 0 8 0,0 0 0 16,3 5 0-16,-3-2 0 0,6 2 0 0,-2-2-8 16,5 2 8-16,-3 0-8 0,3 3 8 0,3 0 0 15,0-2 8-15,0 4-8 0,0-2-8 0,3 3-7 0,-3-1-1 16,6 1 0-16,-3 5 0 0,2-3 0 0,4-2 0 0,-3 2 0 16,3 0 16-16,-3-2-12 0,0 2 12 0,3 0-12 15,0 3 12-15,-3 0 0 0,0 0 0 0,0 0 0 16,3-1 0-16,-6 4 0 0,6 0 0 0,-6-1 0 15,-3 1 0-15,6-1 0 0,-6 3 0 0,0 0-9 16,0 1 9-16,0-1-8 0,0 0 8 0,0 3-8 16,0 0 8-16,-6 5 0 0,6-3 0 0,0 1-8 15,0-1 8-15,-3 3 0 0,3-5 0 0,0 2-8 16,3-2 8-16,-3-3 0 0,0 3 0 0,-3-5 0 16,3 2 0-16,3-3-18 0,-3-4 3 0,0 1 1 15,0 1 14-15,0-5-9 0,0 0 9 0,6-4-8 16,-6 4 8-16,0-6 0 0,0-5 0 0,0 0 0 15,3 6-12-15,-3-6-1 0,0 0 0 0,6 5 0 0,-3 0 13 16,0 1-12-16,-3-6 12 0,6 5-12 16,2 0-29-16,-5 0-6 0,6 1-1 0,-6-1 0 15,6 0-50-15,-3-2-10 0,6 2-3 0,0-2 0 16,0-1 49-16,3-2 10 0,-3-2 1 0,3 2 1 0,2-3 42 0,4 3 8 16,6-5 0-16,-6 2 0 0,3 1 52 0,6-1 8 15,2-2 2-15,4-1 0 0,-6 1-6 0,5 2 0 16,1-4-1-16,3 4 0 0,3-2-39 0,-7 2-7 15,10-2-1-15,-3 2-8 0,2 3 0 0,7 0 0 16,-7 0 0-16,1 3-12 16,-3-1-21-16,-1-2-4 0,4 6-1 0,-3-4 0 15,-4 4 9-15,4 1 1 0,0 1 1 0,-3-2 0 0,2-1 18 0,4 3 9 16,-3 0-10-16,2 0 10 0,-2-3 0 0,-3 0 16 16,5-2-1-16,4 0-1 0,-7 2 26 0,4-5 6 0,6 5 1 0,-1-2 0 15,1 0-19-15,-3-1-4 0,2-2-1 0,-2 3 0 16,2-3-23-16,7 0 8 0,-1 0-8 0,4 2 0 15,-3-2 9-15,-1 3-9 0,-2-3 12 0,2 0-12 16,-5-3 15-16,8 3-4 0,1-2-1 0,-1-1 0 16,-2 3 5-16,0-2 1 0,-1 2 0 0,1-3 0 15,-1 3 0-15,4-3 0 0,-1 3 0 0,1-2 0 16,-4-1-16-16,4 3 9 0,-4-3-9 0,1 1 8 16,-3 2-8-16,2-3 0 0,7 0 0 0,-1 3 0 15,-2 0 0-15,-1 0 0 0,-5-2 0 0,5-1 0 16,1 3 0-16,-1-3 0 0,4 3 0 0,-4 0-11 15,1 3 11-15,0-3 0 0,-1 3 0 0,-2-3 0 16,-1 0 0-16,1 0-8 0,2 2 8 0,1 1-8 16,-10-3 8-16,1 3 0 0,0-3 8 0,2 5-8 15,4-5 0-15,2 5 0 0,1-2 0 0,-4-3-8 0,1 3 8 16,2-1 0-16,-2 1 8 0,0-1-8 0,-1 1 0 0,1-3 0 16,-1-3 0-16,1 3-8 0,-4-2 8 0,1 2 0 15,-4-3 8-15,4 3-8 0,-3-2 0 0,5-1 0 16,-2 0 0-16,-4 1 0 0,4-1 0 0,-3 3 0 15,-1 3 0-15,1-1 0 0,-1-2 0 0,4 3 0 16,0 0 0-16,-1-1 0 0,1 3 0 0,-1-2 0 16,-2 2 0-16,2-2 0 0,7 5-10 0,-6-3 0 15,-4 1 0-15,4-1 0 0,2 0 2 0,-2-2 0 0,-4 2 0 16,1-5 0 0,-3 3-20-16,2-1-4 0,1-2-1 0,0 0 0 0,-4 3 33 0,4-3 0 0,2 3 0 0,-5-3 0 15,-3-3 0-15,5 3 0 0,1 0 0 0,2 3 0 16,-2-3 0-16,6 2 0 0,-1 4 0 15,1 2 0-15,-1-3 0 0,1 3 0 0,-1-3 0 0,4 3 0 16,-7 0 0-16,7 0 0 0,-1 0 0 0,-2 0 0 16,0 2 0-16,-4-2 0 0,4-2 0 0,-4-4 0 15,7 1 0-15,2 0 0 0,-2-3 0 0,-4 2 0 16,1-2 0-16,3 0 0 0,-1-2 0 0,1-4 0 16,-4 4 12-16,1-1 7 0,-4 0 1 0,4 1 0 15,-7-1-7-15,1 0-1 0,3-2 0 0,-4 2 0 16,-2-2-12-16,2 2 0 0,-2 1 8 0,0 2-8 15,-1 0 11-15,-2 0-1 0,-3-3 0 0,-1 3 0 16,-5-2-10-16,3-1 0 0,-7 0-10 0,1 1 10 0,-3-4 0 16,0 4 0-16,2-4 0 0,1 1 10 0,0 0-2 0,-3 2 0 15,-4-2 0-15,1 0 0 0,-3-1 4 0,0 1 0 16,-3 0 0-16,-3-1 0 0,-1 1-12 0,-2 2 0 16,-3 3 0-16,-3-2 0 0,0-1 0 0,-3-2 0 15,0 2 0-15,-6 3 0 0,0 0 0 0,0 0 0 16,0-5 0-16,0 0 0 0,0 5 28 0,0 0 3 15,-9-6 1-15,3-2 0 0,-3 6-10 0,0-4-2 16,-3 1 0-16,0 0 0 0,1 2-6 0,2 1-2 16,0 2 0-16,-3-3 0 0,3 0 16 0,3 1 4 15,-3 2 0-15,3 0 0 0,3-3-32 0,3 3 0 16,-6-3 0-16,6 3 0 16,0 0-20-16,0 0-9 0,0 0-3 0,0 0 0 0,0 0 7 0,0 0 1 0,0 0 0 15,6 0-495-15</inkml:trace>
  <inkml:trace contextRef="#ctx0" brushRef="#br0" timeOffset="22596.91">10521 7530 619 0,'-39'-3'27'0,"18"3"6"0,-2 0-33 0,-7 0 0 16,-3-2 0-16,-6-1 0 0,4 0 49 0,-10 3 3 16,-3-2 1-16,-5-1 0 0,-7 3-13 0,-2-2-4 15,2-1 0-15,-2 3 0 0,-4 0-14 0,-2-3-3 16,-10 1-1-16,1-1 0 0,-6 3-18 0,-4 0 0 15,-2 0-13-15,-3-3 5 0,-3 3 16 0,-4-5 3 16,4 5 1-16,-3-3 0 0,-9 3-12 0,0 0 0 16,-1-2 9-16,-5 2-9 0,-6 0 0 0,6 0-15 15,0 0 3-15,-6 0 0 0,-3 0 32 0,0 0 6 16,9-6 2-16,-6 6 0 0,-12 0-4 0,6 0 0 16,0 0 0-16,0 3 0 0,0-3 0 0,-3 0 0 15,0 0 0-15,3 0 0 0,3 3 1 0,-3-1 0 16,-3 1 0-16,3 0 0 0,6 2-10 0,-6 0-3 0,-6 1 0 15,9-4 0-15,5 1-4 0,-2-1 0 0,0-2-8 16,0 3 12-16,0 0-12 0,3-3 0 0,-3 0 0 0,6 0 0 16,3 0 0-16,3 0 0 0,-6-3 0 0,8 6 0 15,1-3 0-15,0-3 0 0,3 0 0 0,-3 1 0 16,-1 2 0-16,-2 0 0 0,6 0 0 0,3-3 0 16,3 3 0-16,2 0 0 0,10-2 0 0,0-1 0 15,-1 3 0-15,1 0 0 0,9 0 9 0,2-3-9 16,7 3 0-16,-7 0 0 0,7 0 0 0,-1 0 0 15,7 0 0-15,2 3 0 0,4-3 0 0,2 3 0 16,6-1 0-16,7 1 0 0,-4-1 0 0,6-2 8 16,1 6 0-16,-1-6 0 0,6 5 0 0,0 0 0 15,1-2-19-15,8 0-4 0,6-1-1 0,-3 4-408 16,6 2-83-16</inkml:trace>
  <inkml:trace contextRef="#ctx0" brushRef="#br0" timeOffset="22775.8">2395 7390 1285 0,'0'-19'56'0,"0"14"13"0,0 0-55 0,0-1-14 16,0 6 0-16,0 0 0 0,0 0 0 0,0 0-13 15,-6 3 2-15,-3 2 1 16,0 3-68-16,-3 3-14 0,-3-3-2 0,4 2-366 0</inkml:trace>
  <inkml:trace contextRef="#ctx0" brushRef="#br0" timeOffset="22883">2151 7501 230 0,'-39'8'10'0,"21"0"2"0,-2 0-12 0,-1 0 0 0,-6-3 0 0,0 3 0 16,0 3 188-16,-2-1 36 0,-4 1 6 0,0 2 2 15,3 0-163-15,1 0-32 0,8 1-6 0,3 1-2 16,6-1-29-16,3 2 0 0,3-3 0 0,6 3 0 31,9 0-44-31,6-3-8 0</inkml:trace>
  <inkml:trace contextRef="#ctx0" brushRef="#br0" timeOffset="26352.32">11253 11806 172 0,'-44'13'8'0,"23"-8"1"0,-9 3-9 0,-6-3 0 16,-2-2 0-16,-10 0 0 0,0-1 140 0,-5 1 27 16,-4-3 5-16,1-3 0 0,-1 3-129 0,1-5-27 15,-7 0-4-15,4-6-2 0,-1 1-10 0,3-4 0 16,1-1 0-16,2-4 8 0,4 1-8 0,-1-4 0 0,3-1 0 0,1-4 0 16,-1-2 0-16,4 0-14 0,2-3 3 0,0 0 1 31,1-2-34-31,2-3-8 0,0-5 0 0,6-3-1 15,1 0 9-15,-1-3 3 0,3 3 0 0,0 0 0 0,-2 3 41 0,2-1 20 16,0-2-1-16,3 3-1 0,-2-6 60 0,2 6 12 0,3 2 2 16,-3-2 1-16,3 0-39 0,1 2-8 0,-1 3-2 0,3-3 0 15,3 1-44-15,3-1 0 0,0 3 0 0,3-3-300 16,0-5-60-16</inkml:trace>
  <inkml:trace contextRef="#ctx0" brushRef="#br0" timeOffset="26568.17">9211 10025 748 0,'-18'-32'33'0,"7"19"7"16,-1-8-32-16,-6 2-8 0,-6 1 0 0,0 2 0 15,-3 0 72-15,-2 0 12 0,-4 0 2 0,0 3 1 16,-3 0-72-16,4 2-15 0,-4 6 0 0,-3-3 0 16,4 3-9-16,-4 0 9 0,-3-3-12 0,1 2 12 0,2 1-16 0,-3 0 3 15,-3-1 1-15,4-2 0 0,-4 3 12 0,6-3 10 16,-2 0-2-16,-7 0 0 0,-2 0-8 0,2 1 8 16,3-1-8-16,1 0 8 15,-10 2-36-15,6 1-8 0,4 2-2 16,2 1 0-16,3-1 5 0,-2 6 1 15,-7-1 0-15,9 4 0 0,4 4 15 0,-7 1 3 0,-3 5 1 0,1 2 0 0,5 1 13 0,0 5 0 16,1 2 0-16,-4 3-328 0</inkml:trace>
  <inkml:trace contextRef="#ctx0" brushRef="#br0" timeOffset="26746.98">6303 11332 172 0,'-15'-13'8'0,"3"8"1"0,-2-3-9 0,-7-3 0 0</inkml:trace>
  <inkml:trace contextRef="#ctx0" brushRef="#br0" timeOffset="26827.68">5881 10493 288 0,'-12'-42'12'0</inkml:trace>
  <inkml:trace contextRef="#ctx0" brushRef="#br0" timeOffset="26918.81">5500 9840 230 0,'-21'-11'20'0,"12"9"-20"15,-6-6 0-15,-3 2 0 0,0 1 44 0</inkml:trace>
  <inkml:trace contextRef="#ctx0" brushRef="#br0" timeOffset="29444.93">136 8395 547 0,'12'0'24'0,"-3"0"5"0,0 3-29 0,2-3 0 16,-2-3 0-16,12 3 0 0,0-2 16 0,9-1-2 0,0 0-1 0,2-2 0 15,10 2-13-15,6-2 0 0,-4 2-12 0,4 1 12 31,3 2-34-31,-1-6 0 0,1 4 0 0,8-3 0 0,-2-1 34 0,8 4 0 0,-11-1 0 0,2-2 0 16,7-1 32-16,-12 1 0 0,-1-3 0 0,1 3-189 16,-1-3-38-16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13:09.5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6738 2371 1382 0,'-6'-16'61'0,"6"11"13"0,-3-1-59 0,3 4-15 0,-3-4 0 0,6 4 0 16,0-1 8-16,3 3-8 0,3 0 11 0,3 3-11 16,0-3 8-16,2 8-8 0,7-8 0 0,3 5 0 15,3 3 13-15,6-3-1 0,2 3 0 0,10-5 0 16,9 2 18-16,2 0 3 0,-2-5 1 0,5 6 0 16,4 1-2-16,-1-1-1 0,4-4 0 0,5 1 0 15,1 5 0-15,2-3 0 0,6 3 0 0,1-2 0 16,2-4-17-16,9 3-3 0,10-2-1 0,2 0 0 15,3-3 4-15,6 0 1 0,-3 2 0 0,6 4 0 16,3-12-5-16,0 6-1 0,3 0 0 0,0 0 0 16,0-2-1-16,3 2-8 0,-8 0 12 0,2 0-4 15,-6-6 12-15,0 6 3 0,0-7 0 0,-3 4 0 16,-3 0-15-16,0-2-8 0,1 5 10 0,-1-3-10 16,-6-2 16-16,0 5-2 0,-3-5-1 0,-5 5 0 0,-4-3 8 0,0 0 2 15,-5 1 0-15,-1 2 0 0,0 0-3 0,-5 0 0 16,-7 2 0-16,-2-2 0 0,2 3-2 0,0-3-1 15,-2 0 0-15,-7 3 0 0,-2 2-8 0,-4-2-1 16,-5-1-8-16,-3 1 12 0,-7 2-12 0,1-5 8 16,-6 0-8-16,-3 3 0 0,-7 0 10 0,1-1-10 15,-6 3 10-15,-3-5-10 0,0 3 8 0,-3-3-8 16,-4 3 0-16,-2-1 9 0,3 4-9 0,-3-1-17 16,-3-2 4-16,0 2 1 15,0 3-162-15,3 2-32 0,6 4-6 0,-3-1-2 0</inkml:trace>
  <inkml:trace contextRef="#ctx0" brushRef="#br0" timeOffset="2146.08">14462 2434 921 0,'6'-2'40'0,"0"-1"10"0,3 3-40 0,6 0-10 16,0 0 0-16,2 0 0 0,7 3 39 0,3 4 5 15,0-7 2-15,6 3 0 0,-1 0-32 0,7-3-6 16,6 0-8-16,5-3 11 0,4 0-11 0,2 3 0 15,7-5 0-15,2 3 8 0,4-4 20 0,8-2 4 16,4 3 1-16,5-8 0 0,3 2 12 0,6 3 3 0,4-5 0 16,5 2 0-16,3 4-4 0,9-1 0 15,6-6 0-15,9 4 0 0,0 2-30 0,3 0-6 0,0-3-8 16,-3 3 11-16,0 0 7 0,6-2 2 0,3 2 0 16,0 0 0-16,3 3 12 0,5-6 4 0,1 3 0 0,0 3 0 15,3 2-3-15,3-5 0 0,2 8 0 16,1-2 0-16,-3-1-6 0,-3-2-2 0,-3 2 0 0,-4 0 0 15,4 3-7-15,-6 0-2 0,-9-2 0 0,-3 2 0 16,0 0-16-16,-6 0 0 0,-9 0 0 0,-6 0 0 16,-6 0 0-16,-8 0 0 0,-13 2 0 0,-6 1 0 15,-5-6 0-15,-10 6 0 0,-2-3 0 0,-13 8 0 16,-5-8 11-16,-3 0 1 0,-6 3 1 0,-7-1 0 16,-5 6-13-16,0-8 11 0,-3 3-11 0,-6 0 10 15,0 4-10-15,0-7-11 0,-6 6 3 0,0 2 0 16,-1-3-102-16,-2 3-20 15,0 8-4-15,-3-16-1 0</inkml:trace>
  <inkml:trace contextRef="#ctx0" brushRef="#br0" timeOffset="4783.33">15388 10284 518 0,'0'0'46'0,"0"0"-37"16,0 0-9-16,0 0 0 0,6 0 105 0,-6 0 19 15,0 0 4-15,0 0 1 0,3-5-25 0,3 0-4 16,-3 2-2-16,-3 3 0 0,6-5-6 0,-6 5-2 16,5-3 0-16,1 1 0 0,0-1-39 0,3 0-8 15,0 1-2-15,0 2 0 0,0-3-6 0,0 3-2 0,3-3 0 0,3 3 0 16,3-2 0-16,-3 2 0 15,5-3 0-15,1 0 0 0,0 1 0 0,6-1 0 16,3 0 0-16,2 1 0 0,1-1-7 0,6 1-2 16,-3-1 0-16,-1-2 0 0,4 2-8 0,-3 3-1 0,-1-3-1 0,-2 1 0 15,-3 2-14-15,-3-3 0 0,-1 3 0 0,-2-3 0 16,0 3 0-16,0-2 0 0,-6 2 0 0,0 0 0 16,-1 0 0-16,-5 0 0 0,0 0 8 0,-3 0-8 15,-3 0 0-15,0 0 0 0,-6 0 0 0,0 0 0 16,0 0-20-16,0 0-1 0,0 0 0 0,0 0 0 15,0 0-98 1,0 0-19-16,0 0-4 0,6 0-1 0</inkml:trace>
  <inkml:trace contextRef="#ctx0" brushRef="#br0" timeOffset="5640.19">19856 10279 1220 0,'0'0'54'0,"5"-3"11"0,-2 1-52 0,3-1-13 0,3 0 0 0,0 1 0 16,6-1 44-16,3 1 5 0,3-1 2 0,6 0 0 15,5 1 16-15,4-4 3 0,6 4 1 0,5-4 0 16,7 6-13-16,8-5-2 0,1 0-1 0,5 2 0 16,4 1-29-16,5-1-6 0,7 3 0 0,-1-3-1 15,3 3-10-15,1 0-1 0,-1 0-8 0,3 3 12 16,3 0 8-16,4-3 0 0,-1 2 1 0,-3 1 0 15,4 2-21-15,-7-2 0 0,0-1 0 0,-6 4 0 16,-5-4 0-16,-4 1 0 0,4-3 0 0,-7 0 0 16,-2 3 0-16,-7-3 11 0,-5-3-11 0,-7 3 12 15,-5-3 0-15,-3 3 1 0,-13 0 0 0,1-2 0 16,-9 2-4-16,3-3-1 0,-9 0 0 0,-3 1 0 0,-7-1 6 16,-5 3 1-16,0-3 0 0,-5-2 0 0,2 0-15 0,-6 2-8 15,0-2 8-15,-3 2-13 16,0 1-136-16,0 2-27 0,-3-3-6 0,3 0-1 0</inkml:trace>
  <inkml:trace contextRef="#ctx0" brushRef="#br0" timeOffset="6633.35">15426 10282 518 0,'0'0'23'0,"0"0"5"0,-6 0-28 0,0 0 0 16,1 0 0-16,-1 0 0 0,6 0 85 0,0 0 12 16,0 0 3-16,0 0 0 0,0 0-74 0,-3 0-14 15,-3 2-4-15,6-2 0 0,0 0 27 0,0 0 5 16,0 0 0-16,0 0 1 0,0 0 3 0,0 0 0 15,6 3 0-15,6 0 0 0,-1-1 25 0,4-2 6 16,3 0 1-16,6 0 0 0,3-2 0 0,3-4 1 16,2 1 0-16,10 0 0 0,6-1-13 0,2 1-4 0,7-3 0 0,5 3 0 15,1-3-12-15,2 3-2 0,1-3-1 0,2 3 0 16,7-1-12-16,-4 1-2 0,-3 2-1 0,-5 1 0 16,0-1-30-16,-4 0 0 0,-5 1 0 0,-1 2 0 15,1-3-11-15,-10 3-5 0,-11 0 0 0,-3 3-640 16,-6-3-127-16</inkml:trace>
  <inkml:trace contextRef="#ctx0" brushRef="#br0" timeOffset="7391.08">20177 10216 633 0,'-3'-3'56'0,"-3"-2"-44"16,0 2-12-16,0-2 0 0,0 2 164 0,3 0 30 15,3 3 6-15,0 0 2 0,0 0-134 0,0 0-26 16,9-2-6-16,0-1 0 0,9 0 11 0,0 1 2 16,6-1 1-16,5 3 0 0,7-2-6 0,3-1-2 15,8 0 0-15,4 1 0 0,3-1-3 0,8 0-1 16,4 1 0-16,8-4 0 0,3 4 5 0,4-1 1 15,-1 0 0-15,9-2 0 0,10 2-21 0,-1 1-4 16,0-1-1-16,3 6 0 0,3-6-6 0,-2 6-2 16,-7-1 0-16,-6-2 0 0,-2 3-10 0,-1 0 8 0,0-1-8 15,-5-2 8-15,-4 3 3 0,-9 0 0 0,-2-3 0 0,-10 2 0 16,-2-2 1-16,-3-2 1 0,-1 2 0 0,-11 0 0 16,-3 0-13-16,-10 0 0 0,1 0 8 0,-9 0-8 31,-6 0-25-31,-3 0-8 0,-9 0-2 0,0 0-632 0,0 0-126 0</inkml:trace>
  <inkml:trace contextRef="#ctx0" brushRef="#br0" timeOffset="9365.6">15179 10372 172 0,'0'0'8'0,"0"0"1"0,0 0-9 0,0 0 0 16,0 0 0-16,0 0 0 0,0 0 194 0,0 0 37 15,0 0 7-15,6-6 2 0,3 4-105 0,0-4-21 16,6 4-4-16,0-3-1 0,3-1-6 0,6-2-2 16,2 0 0-16,10 3 0 0,0-6-35 0,5 4-7 15,1-1-2-15,3 0 0 0,-4 0-10 0,7 0-3 16,6 2 0-16,-1 1 0 0,-2 0-24 0,2 2-4 16,-2-2-2-16,0 2 0 0,-7-2-14 0,1 5 9 15,-3 0-9-15,-1-3 8 0,-2 3 2 0,0 0 0 16,-7 3 0-16,4-3 0 0,-6 0-10 0,-6 0-17 15,-3 0 4-15,-4 3 1 0,1-3 12 0,-6 0 0 0,-3 0 0 16,0 0-9-16,-3-3 9 0,-6 3 0 0,0 0 0 0,0 0 0 16,0 0 12-16,0-5-1 0,-3-1-1 0,3 1 0 15,0 5-2-15,-6-2-8 0,3-1 12 0,3 3-4 16,0 0-8-16,0 0 0 0,0 0-10 0,0 0 10 16,0 0-89-1,0 0-12-15,0 0-3 0,0 0-502 0,0 0-101 0</inkml:trace>
  <inkml:trace contextRef="#ctx0" brushRef="#br0" timeOffset="10518.38">19989 10462 633 0,'0'0'56'0,"0"0"-44"16,0 0-12-16,6-6 0 0,3 4 55 0,0-4 9 15,0 4 1-15,6-1 1 0,0 0 20 0,6-2 4 16,0 0 1-16,5 0 0 0,4-1 19 0,9 1 4 15,6 0 1-15,2-3 0 0,1 2-32 0,8-1-7 16,1 1 0-16,5 1-1 0,7 0-25 0,-1-1-5 16,7-2-1-16,2 3 0 0,1 0-18 0,-1 2-4 15,6-2-1-15,1 2 0 0,2 3-8 0,0 0-1 16,-5-2-1-16,-4 2 0 0,0 2-11 0,-5-2 0 16,-4 0 0-16,-5 0 0 0,-10 0 0 0,-5-2-9 15,-6 2 9-15,-4 0 0 0,-2 0-12 0,-6 0 12 0,0-3-12 16,-7 3 12-16,1 0 0 0,-6-3 0 15,0 3 0-15,-3-2 0 0,0-1 0 0,-3 3 0 0,-3-3 0 16,0 1 0-16,-4-1 0 0,-2-2 0 0,-3 5 0 16,0 0 9-16,0 0 4 0,0 0 1 0,0 0 0 0,0 0 0 15,0-5-14-15,0 5 0 0,0 0 8 0,0 0-8 16,0 0 0-16,0 0 0 0,6-3 0 0,-6 3 0 16,0 0 0-16,0 0 0 0,0 0 0 0,0 0 0 15,0 0-10-15,0 0 2 0,0 0 0 0,0 0 0 16,0 0-56-16,0 0-12 15,0 0-1-15,0 0-803 0</inkml:trace>
  <inkml:trace contextRef="#ctx0" brushRef="#br0" timeOffset="11134.01">23487 10224 748 0,'12'-6'33'0,"-3"4"7"0,3 2-32 0,6-3-8 15,-1 3 0-15,4-3 0 0,6 1 104 0,0-1 18 16,0 0 4-16,-4 1 1 0,4 2-47 0,-3-3-10 15,-3 3-2-15,6-3 0 0,-7 3 26 0,1 0 5 16,0 0 1-16,0 0 0 0,0 0-44 0,6 0-8 16,-4 0-1-16,-2 0-1 0,3 0-19 0,-3 0-4 15,-6 0-1-15,6 3 0 0,-1 0-10 0,1-3-1 16,-3 5-1-16,-6-2 0 0,9-3-10 0,-6 2 0 16,0 1 0-16,-6 0 8 0,2-1-8 0,-2 1-11 15,3 0 3-15,-3-1 0 16,-9-2-26-16,0 0-5 0,6 0-1 0,-6 0-549 0,0 0-111 0</inkml:trace>
  <inkml:trace contextRef="#ctx0" brushRef="#br0" timeOffset="12782.95">15367 10422 806 0,'-6'-13'72'0,"3"7"-58"16,0-2-14-16,3 1 0 0,-3-1 168 0,6 0 32 15,0 2 5-15,3 1 2 0,3 0-139 0,3 0-28 0,9-6-6 0,2 3-1 16,7 0 7-16,6 0 0 0,0-2 1 0,8 2 0 16,7-3 11-16,-1 3 3 0,4 3 0 0,6-3 0 15,2 3-19-15,1 2-4 16,-7 3-1-16,4 3 0 15,-1-1-116-15,4 1-23 0</inkml:trace>
  <inkml:trace contextRef="#ctx0" brushRef="#br0" timeOffset="13849.84">20853 10417 518 0,'0'0'46'0,"0"0"-37"15,0 0-9-15,6-8 0 0,3 2 90 0,5-2 16 16,-2 6 3-16,6-3 1 0,3-1-15 0,9 4-3 15,0-1-1-15,5-2 0 0,10-1 25 0,3 4 6 16,8-4 1-16,7 4 0 0,8-1-23 0,3 3-4 16,1-2 0-16,5 2-1 0,4 0-60 0,-1 0-12 15,-6 0-3-15,4-3 0 0,2 3-11 0,0 0-9 0,-5 0 12 16,-7 3-12 0,-2 2-72-16,-7 0-22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13:37.0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12715 10660 982 0,'0'0'44'0,"-3"-5"8"0,0-1-41 0,0 1-11 0,0 0 0 0,3 0 0 15,0 5 38-15,3-6 6 0,0 1 0 0,6 0 1 16,-3-1 7-16,3-1 0 0,3 1 1 0,-4 4 0 16,4-4 4-16,3 6 1 0,-6-2 0 0,6 2 0 15,0 0-14-15,-3 2-2 0,6-2-1 0,-3 6 0 0,2-4-23 16,1 1-5-16,3 2-1 0,3 0 0 16,0 1-12-16,0-1-16 0,2-2 3 0,4 2-495 15,3 3-98-15</inkml:trace>
  <inkml:trace contextRef="#ctx0" brushRef="#br0" timeOffset="510.97">12753 12226 1591 0,'0'0'70'0,"0"0"15"0,3-5-68 0,0 0-17 15,3 0 0-15,0-1 0 0,3 4 35 0,3-1 3 16,3 0 1-16,0-2 0 0,6 2-7 0,3-2 0 16,5 0-1-16,1-1 0 0,9 4-19 0,-1-3-4 15,7 5-8-15,0 0-545 16,-1 0-116-16</inkml:trace>
  <inkml:trace contextRef="#ctx0" brushRef="#br0" timeOffset="980.87">12709 13933 806 0,'0'0'72'0,"0"0"-58"0,3-5-14 0,3-1 0 16,0 4 201-16,3-1 38 0,5-2 7 0,1 2 2 16,3 1-177-16,3-4-35 15,0 6-8-15,6-2 0 0,-3 2-3 0,8-3 0 16,1 0 0-16,3 3 0 0,2-2-36 0,1 2-7 0,6-3-2 0</inkml:trace>
  <inkml:trace contextRef="#ctx0" brushRef="#br0" timeOffset="1508.27">12846 15909 1152 0,'0'0'102'0,"9"-2"-82"0,0-1-20 0,0 3 0 16,5-3 139-16,4 3 23 0,6-2 5 0,6-1 1 16,0-2-118-16,5 2-23 0,1-2-5 0,9 2-1 15,-1 1-21-15,10-1-18 0,-1-5 3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7:14:15.9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6893 8186 1036 0,'0'0'92'0,"0"0"-73"15,-3-2-19-15,-3-1 0 0,3 3 156 0,0-3 28 16,-3 3 6-16,0 0 1 16,0 0-175-16,-3 3-34 0,3 0-7 0,0-3-2 0,-3 0 27 0,3-3-8 15,0 3 8-15,-3-3 0 0,6 3 12 0,-6 0 8 16,0 3 2-16,3-3 0 0,1 3-3 0,-7-3-1 16,0 0 0-16,0 2 0 0,0-2-1 0,3 3 0 15,-6 0 0-15,0 2 0 0,-6 3-1 0,3-3 0 0,-2 3 0 0,2 0 0 16,0 2-7-16,-3-2-1 15,0 3-8-15,-3 0 12 0,4 2 0 0,-1 0 0 0,-3-2 0 0,0-1 0 16,3 3 3-16,-2 1 0 0,2-4 0 0,0 1 0 16,0 2 3-16,3-2 1 0,-3-3 0 0,6 2 0 15,6 1 1-15,1-1 1 16,-1-2 0-16,3 3 0 0,0-1-9 0,-3-2-1 0,6 3-1 16,0 0 0-16,3 2-10 0,3 3 0 0,-3-3 0 0,6 3 0 15,0 0 0-15,-3 2 0 0,-3 3 0 0,6 0 0 16,0 6-9-16,0 2 9 0,0-2 0 0,-1 4 0 15,7 4 0-15,0-1 0 0,-3 3 0 0,0 0 0 16,0 5 0-16,0 3 0 0,3 0 0 0,-3 6 9 16,-6-1-9-16,3 3 0 0,0 0 0 0,-3 2-11 15,0 1 2-15,0 2 0 0,-3 0 0 0,0 3 0 16,0-3 9-16,0-2 16 0,-3 0-4 0,-3-4-1 0,3 4 6 16,-3-6 2-16,0-2 0 0,0-3 0 0,0 0-19 0,0-3-12 15,0-2 1-15,-3-6 1 0,0-2 10 0,0 0 0 16,0-3 8-16,0 3-8 0,0-6 11 0,1 1-3 15,2-4 0-15,0-1 0 0,0 1-8 0,0-1 12 16,0-4-12-16,0-2 12 0,3 0-12 0,0 0 0 16,0-3 9-16,0 0-9 0,0-2 0 0,3-3 0 15,0 0 0-15,3-3 0 0,0-2 0 0,-3-3-12 16,6 0 12-16,0-3-12 0,6-2 3 0,0-6 0 16,2 0 0-16,4 3 0 0,3-5 1 0,0 3 0 15,0-6 0-15,3 0 0 0,2 0 8 0,1 0 0 16,0 0-9-16,0 3 9 0,3 2-9 0,-4 1 9 15,1 2-12-15,3 0 12 0,3 0-27 0,-4 0 2 0,4 3 0 16,0-3 0 0,-3 3-41-16,-1-1-8 0,-2-2-2 0</inkml:trace>
  <inkml:trace contextRef="#ctx0" brushRef="#br0" timeOffset="967.19">6961 11705 979 0,'0'0'87'0,"0"0"-70"0,-6 0-17 0,-3 3 0 16,0-3 107-16,0 2 17 0,-3-2 4 0,1 0 1 16,-4 3-121-16,3-3-25 0,0 0-5 0,0-3-1 15,-3 3 23-15,0-2 12 0,3 2-2 0,-3-3 0 16,0 1 45-16,4-1 9 0,-1 0 1 0,-3 1 1 16,0-4-5-16,-3 4-1 0,6-1 0 0,-3 3 0 0,-3 0-8 0,3 0-3 15,1 3 0-15,2 2 0 0,-3 0-33 0,3 3-6 16,-6 0-2-16,6 5 0 0,-3-2 2 0,3 2 0 15,-3 3 0-15,1 3 0 0,2-1 2 0,0 3 1 16,-3 0 0-16,3 3 0 0,3-3 0 0,-3 3 0 16,0-3 0-16,3 1 0 0,0-1-1 0,3 0-1 15,0 0 0-15,1 0 0 0,-4 3-11 0,6 0 8 16,0 0-8-16,3-1 8 0,0 1-8 0,3 3 0 16,0-1 0-16,3 3 0 0,0 0 0 0,2 0 0 15,-2 6 0-15,3-1 0 0,3 1 0 0,-3-1 8 16,0 3-8-16,0 0 8 0,0 0 1 0,0 3 0 15,-3-6 0-15,3 1 0 0,0-1-9 0,0 0 12 16,0-2-12-16,-3 3 12 0,-1-4-12 0,1 4 0 0,-3-1 0 16,3 3 0-16,-3 3 8 0,0 0-8 0,0-3 0 0,-3 2 8 15,3 4-8-15,-6-4 0 0,-3 4 0 0,3-1 8 16,-3-2-8-16,3 2 0 0,-6 0 9 0,4-2-9 16,-1 0 0-16,-3-3 9 0,0-3-9 0,0-2 0 15,6-3 9-15,-3-5-9 0,0 0 0 0,0-3 9 16,0-3-9-16,0-2 0 0,3-5 0 0,3-1 0 15,-3-2-12-15,3-2 3 0,0-1 0 0,3 0 0 16,3-2-3-16,0-1-1 0,-3 1 0 0,6-3 0 16,3 0 4-16,0 0 1 0,-3-3 0 0,6 1 0 15,2-3 8-15,1-1 0 0,3 1 0 0,0-3 0 16,6 3 0-16,-1-3 0 0,1 0 0 0,3 0 8 16,0-3-22-16,3 3-4 0,-4-2-1 0,1-1 0 15,0 1-14-15,3-1-3 16,-4 0-1-16,1 4 0 0,-3-1-136 0,3 2-27 0,29 1-6 15,-29 5-1-15</inkml:trace>
  <inkml:trace contextRef="#ctx0" brushRef="#br0" timeOffset="1866.11">6854 14891 1209 0,'-3'2'108'0,"0"4"-87"16,-6-1-21-16,0 3 0 0,0 0 140 0,-3 2 23 15,0-2 5-15,-3-2 0 0,1-1-136 0,2-2-32 16,-3 2 0-16,0-5 0 16,0-3-32-16,0 1-4 0,0 2-2 0,3-3 0 0,0 0 38 0,1 1 0 15,-4-1 14-15,3 0-4 0,3 3 12 0,-3 0 2 16,3 0 1-16,0 0 0 0,-3 3 0 0,0 0 0 15,0 2 0-15,3 0 0 0,-2 3-13 0,2 0-4 16,0 0 0-16,0 3 0 0,-3-1 11 0,6 1 1 16,-3 2 1-16,0 0 0 0,3 3-9 0,-3 0-1 15,3 3-1-15,0-1 0 0,3 1 5 0,3-1 1 0,-3 1 0 16,3-1 0-16,3 3 1 0,-3 0 1 16,3 3 0-16,0 0 0 0,0 0-10 0,3 0-8 15,0-6 12-15,0 11-12 0,0-2 8 0,-3-1-8 0,6 3 0 16,-3-2 0-16,0 5 0 0,3-1 0 0,-3 4 0 15,0 2 0-15,0 5 0 0,0 0 0 16,-1 3 0-16,-2 3 0 0,3-3 8 0,-3 3-8 0,0-3 0 0,0 8 0 16,-3-8 0-16,0 5 8 0,-3-3-8 0,0 4 0 15,-3-4 10-15,3-2-10 0,0 0 8 0,-2 0-8 16,-4 0 0-16,0 3 0 0,-3 5 8 0,3-3-8 16,-6-2 0-16,3 5 0 0,0 0 0 0,-3-3 8 15,0 0-8-15,-2 3 0 0,-1-5 0 0,3 5 0 0,3-3 0 16,0-5 0-16,0-3 0 0,3-2 0 15,3-8 12-15,0-1-2 0,0-4-1 0,3-3 0 0,0-9-19 16,3 1-4-16,3-5-1 0,-3-6 0 16,0 3-19-16,6-5-4 0,6-1-1 0,3-2 0 15,0 0 1-15,3 0 0 0,3 0 0 0,2-2 0 0,1-1 25 0,3 0 5 16,0-2 8-16,6 5-13 0,2-5 13 0,1 2 0 16,3-5-10-16,2-2 10 0,1 2 0 0,3-3-11 15,-1-2 11-15,4 0-8 16,-3-3-16-16,-1-3-4 0,4 1 0 0,-1-1 0 15,1-2-40-15,-3 0-8 0,-1-3-1 0,1 6-1 16,3-9-14-16,-4 9-4 0,-5-4 0 0</inkml:trace>
  <inkml:trace contextRef="#ctx0" brushRef="#br0" timeOffset="15437.45">14343 8358 1573 0,'0'0'69'0,"0"0"15"16,0 0-67-16,0 0-17 0,0 0 0 0,0 0 0 15,0 0 52-15,0 0 6 0,0 0 2 0,6-2 0 0,-3-1-50 16,3 0-10-16,3 1 0 0,-3 2 0 16,0-6 0-16,3 4 15 0,-6-4-3 0,5 4-1 0,-2-1 1 0,3 0 0 15,0 1 0-15,0 2 0 0,3-3 8 0,-3 3 1 16,0-2 1-16,3 2 0 0,-3-3-2 0,6 3 0 15,-3 0 0-15,3 0 0 0,-1 3-7 0,1-3-1 16,3 0-1-16,0 0 0 0,-3-3-11 0,3 3 10 16,-3 0-10-16,-1-3 10 0,1 3-10 0,3-2 8 15,-3-1-8-15,3 0 8 0,-3 3-8 0,0-2 0 16,0 2 0-16,0 0 0 0,2 0 15 0,-2 0-3 16,3-3 0-16,-3 3 0 0,0 3 16 0,0-3 2 15,-3 2 1-15,0 1 0 0,-3-3-23 0,-4 3-8 0,-5-3 0 16,9 5 0-16,3 0 20 0,-3 0-1 0,-3 1-1 0,3 2 0 15,0-3 6-15,-3 3 0 0,-3 0 1 0,0 2 0 16,0 1 3-16,0 2 1 0,0 0 0 0,-3 3 0 16,0 0-3-16,-3 3-1 0,3-1 0 15,-3 6 0-15,0 0 3 0,0 0 1 0,3 2 0 0,-3 3 0 16,3 6-29-16,-3-1 8 0,0 3-8 0,-3 3 0 16,6 2 8-16,-3 0 0 0,0 6-8 0,-3 2 12 15,6 6-12-15,0-3 0 0,-6 0 0 0,0 0-10 16,0 0 10-16,6 2 9 0,0 1-1 0,3-3-8 15,-3-3 20-15,-3 3-4 0,0 0 0 0,3-3 0 16,-3 0-4-16,3-2-2 0,0 2 0 0,3-5 0 16,3 3 2-16,-3-3 0 0,-3-6 0 0,3 4 0 0,3 2-12 0,-3-3 12 15,0-2-12-15,-3-3 12 0,3 2-4 0,0-1 0 16,-3-4 0-16,0 0 0 0,0 1-8 0,0-1 8 16,0-2-8-16,0-3 8 0,-3 0 0 0,0 0 0 15,6-2 0-15,-3 2 0 0,-3-5-8 0,0-1 10 16,6-1-10-16,0-1 10 0,-6-3-10 0,3-2 8 15,-3 0-8-15,6-3 8 0,0 0-8 0,-3 1 0 16,-6-6 0-16,6 0 8 0,0-3-8 0,0-5 0 16,0 0 0-16,0 0 0 0,0 0-9 0,0 0-1 15,0 0 0-15,0 0 0 0,-9-3 10 0,6-2 0 16,3 5-9-16,-3-8 9 0,-3 0-12 0,-3 3 3 16,-2-1 0-16,-1 1 0 0,-3 2 9 0,-3-2 0 15,0 3 8-15,-3-1-8 0,0 3 0 0,0 0 0 16,-5 0 0-16,-1 3 8 0,0-1-8 0,-6 1 11 0,-2 2-11 0,-4-2 12 15,0 2-12-15,1 0 0 0,-4-2 0 0,0 2 0 16,1 1 0-16,-1-1 0 0,0 3 0 0,1 0 0 16,-4 0 0-16,0 0 0 0,4 2 0 0,-1 1 0 15,3-1 0-15,1-2-12 0,5 3 0 0,0-3 1 32,3 2-17-32,0-2-4 0,1 0-1 0,5 0 0 15,3-5-106-15,3 2-21 0,0-2-4 0,3-1-924 0</inkml:trace>
  <inkml:trace contextRef="#ctx0" brushRef="#br0" timeOffset="16804.21">7530 8882 1735 0,'11'3'76'0,"-11"-3"17"0,0 0-74 0,0 0-19 16,0 0 0-16,3-6 0 0,0 1 0 15,0 0-16-15,-3 0 4 0,0 5 0 16,6-6-17-16,0 4-3 0,0-4-1 0,3 4 0 0,6-1 54 0,-6 0 11 16,0 3 3-16,-3 0 0 0,3 0-7 0,6 3-2 15,0-3 0-15,-1 0 0 0,-2 0-38 0,3 0-7 16,12 0-1-16,-6 0-1 16,0 3-138-16,0-3-27 0</inkml:trace>
  <inkml:trace contextRef="#ctx0" brushRef="#br0" timeOffset="17260.38">7527 9401 864 0,'-6'-3'76'16,"6"3"-60"-16,3-3-16 0,-3 3 0 0,0 0 69 0,0 0 11 16,6-5 3-16,0 0 0 0,-1 2-31 0,4 0-5 15,-3 3-2-15,6 0 0 0,6-2 15 0,-6 2 4 16,-3 0 0-16,-3 0 0 0,9 2-27 0,-3-2-5 15,0 3 0-15,-3-3-1 0,-1 0-21 0,4-3-10 16,6 3 10-16,-3 0-10 16,-3 0-38-16,3 0-14 0,6 0-2 0,0-2-640 0</inkml:trace>
  <inkml:trace contextRef="#ctx0" brushRef="#br0" timeOffset="17675.88">7003 10136 979 0,'0'0'87'0,"0"0"-70"15,0 0-17-15,-3 8 0 0,-3 0 108 0,6-8 19 16,0 0 3-16,0 8 1 0,0-3-103 0,0-5-28 0,0 0 8 0,6 6-8 16,6-1 14-16,-3-5-1 0,2 3 0 0,7-6 0 15,6 0 2-15,-3 1 0 0,-3-4 0 0,6 1 0 16,8 0-4-16,1-3-1 0,-6 0 0 0,3-3-478 16,5 3-95-16</inkml:trace>
  <inkml:trace contextRef="#ctx0" brushRef="#br0" timeOffset="23797.23">5827 14391 1206 0,'-6'18'53'0,"3"-7"11"0,3-1-51 0,-3 4-13 16,3 4 0-16,-3 3 0 0,0 0 98 0,0 3 17 16,0 3 3-16,-3 4 1 0,3 1-60 0,-3 5-12 15,6 3-3-15,-3 10 0 0,0 3-36 0,3 8-8 16,-3 5 0-16,3 6 0 0,6 4-20 0,-6 6-1 15,0 6 0-15,-3 4 0 0,0 4 44 0,0-1 9 16,-3 5 1-16,0 1 1 0,4-3 50 0,-4 5 9 16,0 3 3-16,0-3 0 0,3-5-27 0,0 2-5 0,3 9 0 15,-6-11-1-15,-3-14-26 0,3-4-5 0,0-9 0 0,-3-13-1 32,0-5-146-32,-3-13-29 0,3-3-5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6:45:13.48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10051 11385 806 0,'0'0'72'0,"0"0"-58"15,0 0-14-15,0 0 0 0,0 0 87 0,0 0 14 16,0 0 3-16,0 0 1 0,3-3-53 0,3-2-10 16,-6 5-2-16,6-3-1 0,0-2 28 0,2 3 5 15,1-1 2-15,3 0 0 0,0 3 0 0,6-2 0 16,-3 2 0-16,6-3 0 0,3 3-6 0,2 0-2 16,4-3 0-16,3 1 0 0,3-1-18 0,2 3-4 15,4-3-1-15,0 3 0 0,-1 0-17 0,4-2-3 16,-3 2-1-16,-1 0 0 0,4-3-6 0,-3 0 0 15,-1 1-1-15,-2 2 0 0,0-6-5 0,-4 6-1 16,-2-2 0-16,-6 2 0 0,-3 0-9 0,-3-3 0 16,-4 1 9-16,-2-1-9 0,-3 3 0 0,-3-3 0 15,-9 3 0-15,0 0 0 0,0 0-24 0,0 0 0 0,0 0 0 16,0 0-678-16,0-5-135 0</inkml:trace>
  <inkml:trace contextRef="#ctx0" brushRef="#br0" timeOffset="916.88">12911 11414 1022 0,'0'0'45'0,"0"0"10"0,0 0-44 0,0 0-11 0,0 0 0 0,0 0 0 16,6-5 13-16,3 0 1 0,3-1 0 0,0 4 0 15,3-1 38-15,6-2 8 0,5 2 2 0,1 0 0 16,6 3 18-16,3 0 4 0,5 0 1 0,4 0 0 15,3 3-25-15,2-3-6 0,4 0-1 0,5 0 0 16,4 0-16-16,-1 3-3 0,4-1-1 0,-1-2 0 16,4 0-22-16,-1-2-11 0,4 2 10 15,2-3-10-15,0 0 8 0,1-2-8 0,-4-3 0 16,1 3 0-16,-1-3 10 0,-5 3-10 0,-1-1 10 0,-8 4-10 16,-4-4 10-16,-8 4-10 0,-6-4 10 0,-7 4-10 15,-5-1-18 1,-3 1-10-16,-6-1-1 0</inkml:trace>
  <inkml:trace contextRef="#ctx0" brushRef="#br0" timeOffset="7468.41">14885 11319 576 0,'0'0'51'0,"0"0"-41"0,0 0-10 0,0 0 0 15,0 0 98-15,0 0 18 0,0 0 3 0,9-3 1 16,0 3-40-16,-1-2-7 0,-2-1-1 0,6 0-1 16,3-2-6-16,0 5-1 0,0-3 0 0,6 3 0 15,3 0-28-15,-1 0-5 0,4 0-2 0,3 0 0 16,0 0-13-16,2 0-2 0,1-2-1 0,3 2 0 16,3-3-5-16,-1 0-8 0,4 1 11 0,0-1-11 15,-1-2 8-15,1 0-8 0,0 2 0 0,-4-2 0 16,4-1 0-16,-3 1 0 0,2 2-8 0,-5-2 8 15,0-5-25-15,-6 4 1 0,-4 1 0 0,-2 0 0 16,-3-1-58-16,-3 4-11 0,-6-4-3 0,-3 4 0 16,-6 2 9-16,-3 0 2 0,0 0 0 0</inkml:trace>
  <inkml:trace contextRef="#ctx0" brushRef="#br0" timeOffset="8019.23">17120 11319 1094 0,'0'0'97'16,"0"0"-77"-16,0-5-20 0,0 5 0 0,9-3 133 0,0 3 23 15,-3-3 5-15,6 3 1 0,6-2-52 0,0-1-10 16,-7 0-3-16,4 3 0 0,6-2-20 0,3-1-4 16,0 0-1-16,0 3 0 0,-1-2-18 0,4 2-4 15,3-3-1-15,0 0 0 0,-4 3-24 0,7-5-5 16,6 3 0-16,0-4-1 16,-4 4-115-16,-2 2-24 0</inkml:trace>
  <inkml:trace contextRef="#ctx0" brushRef="#br0" timeOffset="21839.46">15123 14846 230 0,'0'0'20'0,"0"0"-20"0,0 0 0 0,0 0 0 16,0 0 250-16,0 0 46 0,0 0 8 0,0 0 3 16,0 0-188-16,0 0-38 0,0 0-7 0,0 0-2 15,0 0 4-15,0 0 0 0,0 0 0 0,0 0 0 16,-3 8-14-16,0-3-2 0,0 0-1 0,-3 3 0 16,3 0-12-16,0 3-3 0,0-1 0 0,0 1 0 15,0 2 3-15,0 0 0 0,0 1 0 0,-3-1 0 16,3 0-11-16,3 0-1 0,-3-2-1 0,0 2 0 0,0-2-14 0,3-3-2 15,0 0-1-15,0-8 0 0,0 10-6 0,0-10-2 16,0 0 0-16,0 0 0 0,6 5-9 0,-6-5 12 16,6 6-12-16,0-6 12 0,3-3-12 0,-3 0 0 15,3 1 0-15,0-3 0 0,3-1-9 0,-3 1-4 16,0 0-1-16,2 2 0 0,1 0 2 0,0 1 1 16,0 2 0-16,0-3 0 0,0 6 11 0,3-1-10 15,3 1 10-15,3 0-10 0,-1 2 10 0,1 0 0 16,3-2 8-16,3 5-8 0,0-6 11 0,2 4-3 15,4-1 0-15,-3 0 0 0,3 1-8 0,-1-4 0 16,1-2 0-16,3 3 0 0,3-3-11 0,-4 0 11 0,-2-3-8 16,6 3 8-16,5 0-11 0,1 0 11 15,-3 0-13-15,-1 0 5 0,-2 3 8 0,3 0 0 0,-1-3 0 16,-2 0-8-16,6 0 8 0,-4 0 0 0,7 5 0 0,-3-3 0 16,-4-2 0-16,4 3 0 0,-6-3 0 0,-1 3-8 15,-2-1 8-15,-3-2-8 0,6 3 8 0,-4-3-8 16,-2 3 8-16,0-3 0 0,0 0 0 0,-4 0 0 15,-5 0 0-15,3 0 0 0,3 0 0 0,-1 0 0 16,4 0 0-16,-6 0 0 0,-6 0 0 0,3 0 0 16,2 0 0-16,-5 0 0 0,0 0 0 0,0 2 0 15,-3-2 0-15,0 0 0 0,5 0 0 0,-5 0 0 16,-3 0 0-16,0 0 0 0,6 3 0 0,-6-3 0 16,-6 3 0-16,3-3 0 0,2 0 8 0,-2 0-8 15,3 2 8-15,0 1-8 0,-6-3 8 0,0 0-8 0,3 3 12 16,0-1-1-16,-12-2-1 0,9 3 0 0,0 0-10 15,-3-3 8-15,-6 0-8 0,0 0 8 0,0 0-8 0,0 0 0 16,6 0 9-16,-6 0-9 0,0 0 12 16,0 0-3-16,6-3 0 0,-6 3 0 0,-3-8 4 0,3 0 1 15,0 0 0-15,0 0 0 0,0-2 0 0,-3-4 0 16,0 1 0-16,0 0 0 0,6-6-14 0,-6 1 0 16,-3-3 0-16,0-1 0 0,6-1 0 0,-3-1 0 15,0 0-12-15,-3 3 12 0,3 0-9 0,0 0 9 16,-3 2 0-16,0-2-9 0,-3 2 9 0,3 3 9 15,9 1-1-15,-6 1-8 0,-6 4 0 0,3-1 0 16,3 1 0-16,3 2 0 16,0 2-68-16,-6 4-20 0,0-4-4 0</inkml:trace>
  <inkml:trace contextRef="#ctx0" brushRef="#br0" timeOffset="23330.21">13126 14867 799 0,'0'0'35'0,"0"0"8"0,0 0-35 0,0 0-8 0,5-3 0 0,-5 3 0 15,0 0 92-15,0 0 17 0,0 0 3 0,0 0 1 16,0 0 16-16,0 0 3 0,0 0 1 0,0 0 0 16,0 0-31-16,0 0-6 0,0 3-2 0,-3 2 0 15,1 3-42-15,2-3-9 0,0 3-2 0,0 3 0 16,0-3-20-16,-3 5-4 0,3-2-1 0,-6-1 0 16,3 4-1-16,0-4-1 0,3 3 0 0,0 1 0 15,3-4-2-15,-3 1 0 0,0-1 0 0,0-2 0 16,-6 3 7-16,3-3 1 0,0 0 0 0,3 0 0 15,-3-3 8-15,3 3 3 0,0-8 0 0,0 0 0 16,0 0-23-16,0 5-8 0,0-5 0 0,0 0 0 0,0 0 0 16,0 0 8-16,0 0-8 0,0 0 0 0,0 0 0 15,6 3 8-15,3-3-8 0,3 0 0 16,-4 0 0-16,7-3 8 0,-3 1-8 0,3-4 0 0,-3 4 0 16,3-1 0-16,0 0 0 0,3 1 0 0,-3-1 0 15,2 3 0-15,1-3 0 0,0 3-10 0,3 0 10 0,0 0 0 16,0 0 0-16,5 0 0 0,-2 0 0 0,0 3 0 15,0-3 0-15,6 0 0 0,-1 3 0 0,1-1-8 16,3-2 8-16,0 0-8 0,-1 3 8 0,1-3 0 16,0 0 0-16,0 0 0 0,-4 0 0 0,4 0 0 15,3-3 0-15,-3 3 0 0,-1 0 0 0,7-2 0 0,-3-1 0 16,2 0 0-16,-2 1 0 0,3-1 0 16,-6 3 8-16,-1-3-8 0,1 1 12 0,-3 2-3 0,3-3 0 0,-7 1 0 15,4 2 2-15,0-3 0 0,-3 3 0 0,-4 0 0 16,-2-3-11-16,-3 3 12 0,0-2-12 0,3 2 12 15,-6 0-4-15,3 2 0 0,-3-2 0 0,-1 3 0 16,1-3-8-16,0 0 0 0,-6 3 9 0,3-1-9 16,0-2 0-16,0 3 0 0,-3-3 0 0,0 2 8 15,0 1-8-15,0-3 0 0,-9 0 0 0,8 3 0 16,-8-3 0-16,9 2 0 0,-3 1 8 0,-6-3-8 16,0 0 0-16,0 0 0 0,0 0 0 0,9 3 8 15,-9-3 1-15,0 0 1 0,6 2 0 0,-6-2 0 16,9 3-1-16,-9-3 0 0,0 0 0 0,6 0 0 15,0 3-9-15,-6-3 0 0,0 0 0 0,6 0 8 16,-6 0-8-16,0 0 0 0,6-3 9 0,-6 3-9 16,0 0 0-16,0 0 8 0,6-3-8 0,-6 3 0 15,0 0 11-15,0 0-3 0,6-5 0 0,-6 5 0 0,0 0 5 16,0-5 1-16,0 5 0 0,0-6 0 0,0 1-3 0,0 0-1 16,-3 0 0-16,3-1 0 0,0-2-10 0,0 0 0 15,0 0 0-15,3 1 8 0,-3-1-8 0,3 0 0 16,-3 0 0-16,3 0 0 0,-3 0 0 0,0 0 0 15,3 0-12-15,-3 3 12 16,0-1-82-16,3-2-9 0,0 3-1 0,0-3-1088 0</inkml:trace>
  <inkml:trace contextRef="#ctx0" brushRef="#br0" timeOffset="26747.36">17733 11504 1375 0,'0'0'60'15,"0"0"14"-15,0 0-59 0,0 0-15 0,6-5 0 0,0 2 0 0,0 1 20 0,3-1 0 16,-3 3 1-16,3 0 0 0,0 3 23 0,0-1 5 15,0 3 1-15,0 1 0 0,0 2-17 0,2 0-3 16,-5 2-1-16,6 1 0 0,0 2 6 0,0 0 1 16,3 0 0-16,3 3 0 0,-3 3-6 0,3-1-1 15,5 1 0-15,1-1 0 0,3 4-14 0,0 4-3 16,6-2-1-16,2 2 0 0,4 3-2 0,0-2 0 16,-1 2 0-16,1 0 0 0,3 3 3 0,2-3 1 15,1 3 0-15,3-3 0 0,-1 5 7 0,1-2 2 16,5 2 0-16,1 1 0 0,-3 2-4 0,-1 0-1 15,4-3 0-15,-4 3 0 0,7-2-2 0,-6-4-1 16,2 4 0-16,-2-1 0 0,-1 3-14 0,-2-5 0 0,-3 2 8 16,2 1-8-16,4-3 10 0,-6-1-1 0,-1 4 0 0,-2-4 0 15,3 1 3-15,-4 0 0 0,1-3 0 0,-3 0 0 16,-1-2-12-16,1-4 0 0,0 4 9 0,2-3-9 16,-5-1 30-16,3 1 2 0,-1-3 0 0,1 1 0 15,-3-4-20-15,-3 3-3 0,-4 0-1 0,1 1 0 16,-6-1 10-16,0-3 2 0,-6 4 0 0,-1-4 0 15,1 1 9-15,-3-4 3 0,0 4 0 0,0-6 0 16,0 3-5-16,0-3-1 0,0 3 0 0,-1-3 0 16,1 1-12-16,3 1-2 0,-3-1-1 0,3-1 0 15,-3 3-11-15,0-3 10 0,3-2-10 0,-1-1 10 16,-2 1-10-16,3 2 8 0,0-5-8 0,0 0 8 16,0 0 12-16,0 0 1 0,-3 0 1 0,-1 0 0 0,1-3-22 0,0 3-20 15,-3-5 4-15,0 2 1 16,-3 0 15-16,0 0 0 0,-3-2 0 0,0 2 0 15,-6-5 12-15,0 0-4 0,0 0 0 0,0 0-8 16,0 0 18-16,0 0-3 0,0 0-1 0,0 0 0 0,-6 0-5 0,0 0-1 16,0 0 0-16,3 0 0 15,-6 0-112-15,6 0-24 0,-3-2-4 0,6 2-680 16,-6 0-136-16</inkml:trace>
  <inkml:trace contextRef="#ctx0" brushRef="#br0" timeOffset="27099.14">20370 13131 1886 0,'0'0'84'0,"-3"-5"16"0,-5 2-80 0,5 1-20 0,3 2 0 0,0 0 0 15,0 0 20-15,0 0-1 0,0 0 0 0,0 0 0 16,9 0 25-16,-4 2 4 0,-5-2 2 0,6 8 0 15,0 0 6-15,0 3 2 0,3 2 0 0,-6-2 0 16,6 4-14-16,0-1-2 0,0-1-1 0,3 3 0 16,3 0-20-16,0 2-4 0,0-2-1 0,-1 3 0 15,4-1-8-15,-3 1-8 0,3-1 9 0,-6 1-9 16,3-1 9-16,0 1-9 0,-6-3 8 0,3-1-8 16,-3 4 12-16,-1-3-4 0,-2-3 0 0,0 0 0 15,-3 1 10-15,0-4 2 0,-3-2 0 0,-3 0 0 16,0-3 16-16,-6 3 4 0,-2-2 1 0,-4-1 0 0,-3 0-16 15,-3 0-3-15,-6-2-1 0,0 2 0 0,-2-2-21 0,-4 2 0 16,3-5 0-16,-3 6-858 16,-2-4-174-16</inkml:trace>
  <inkml:trace contextRef="#ctx0" brushRef="#br0" timeOffset="28206.16">15828 11613 1324 0,'0'0'118'0,"-6"-3"-94"0,6 3-24 0,0 0 0 0,0 0 80 16,0 0 12-16,0 0 3 0,0 0 0 0,0 0-38 0,0 0-7 15,0 0-2-15,0 0 0 0,0 0-22 0,0 0-5 16,0 0-1-16,0 0 0 0,0 0-12 0,0 0-8 16,0 0 8-16,0 0-8 0,0 0 65 0,0 0 9 15,3 11 2-15,-3-4 0 16,0-7-88-16,-3 8-16 0,0 6-4 16,0-4-1-16,-3-2 61 0,3 3 13 0,0 2 3 0,0 0 0 0,0 3-5 0,3 3-1 15,-3 2 0-15,3 3 0 0,-2-1-6 0,2 4 0 16,0 2-1-16,0 0 0 0,0 0-15 0,0 6-4 15,0-4 0-15,0 1 0 0,2 2 2 0,-2 3 0 16,-2-2 0-16,-1 2 0 0,-3 0 2 0,3 0 0 16,3 0 0-16,-3-3 0 0,0 1 3 0,0-1 1 0,0 1 0 15,0-1 0-15,0 3-11 0,0-3-1 16,0-2-8-16,3 0 12 0,-3 2-12 0,0-2 11 0,0 0-11 0,3 0 10 16,-3-1-10-16,0-2 10 0,0 1-10 0,0-1 10 15,3-3-2-15,-3 1-8 0,0-1 12 0,0 0-4 16,0 1 1-16,0-3 0 0,0 2 0 0,0-5 0 15,0 3-1-15,0 0-8 0,3 0 12 0,-3-6-4 16,0 1 0-16,3 2 0 0,-3-5 0 0,3 0 0 16,-3 2-8-16,3-2 0 0,0-3 9 0,0 3-9 15,0-2 0-15,-3-4 8 0,3 3-8 0,0-2 0 16,3-3 0-16,-3 2 0 0,0-2 0 0,0-2 8 16,3 2-8-16,-3 0 0 0,3-3 8 0,-3 0-8 15,0 3 0-15,0-3 0 0,0 1 0 0,0-6-8 16,0 0-8-16,0 0 0 0,0 0-1 0,0 0 0 15,0 0-14-15,0 0-2 0,0 0-1 16,0 0 0-16,0 0-152 0,0-6-30 0,0-2-7 0</inkml:trace>
  <inkml:trace contextRef="#ctx0" brushRef="#br0" timeOffset="28385.05">15391 13219 1152 0,'-6'2'102'0,"0"-2"-82"16,0 0-20-16,0 0 0 0,3 0 140 0,3 0 24 15,-3 3 5-15,3-3 1 0,0 0-82 0,0 0-16 16,0 0-3-16,9 5-1 0,3 0-11 0,3 3-2 16,0-2-1-16,5 2 0 0,-2-3-24 0,6 3-5 15,-3-3-1-15,6 0 0 0,-7 1-15 0,4-4-9 0,-3 1 10 0,3-3-10 32,0 3-88-32,-3-6-24 0,-1 3-5 0</inkml:trace>
  <inkml:trace contextRef="#ctx0" brushRef="#br0" timeOffset="28571.36">15891 13110 2361 0,'0'0'52'0,"0"0"10"0,0 0 2 0,-3 5 4 0,0 3-55 0,3 3-13 0,-3-3 0 0,0 5 0 15,0-2 64-15,-3-1 9 0,0 6 3 0,3-3 0 16,-3 3-44-16,0 0-8 0,-3 3-1 0,0-1-1 15,-3 3-62-15,3 0-12 0,6 1-2 0,-6 1-1098 16</inkml:trace>
  <inkml:trace contextRef="#ctx0" brushRef="#br0" timeOffset="30398.36">18599 14753 1594 0,'0'0'35'0,"0"0"7"0,-3 5 2 0,0-2 1 0,-2 5-36 0,2-3-9 16,0 3 0-16,3 0 0 0,0 3 22 0,0-1 2 16,0 1 1-16,0 0 0 0,3 2 13 0,-3 3 2 15,0-3 1-15,0 3 0 0,3-3 51 0,-3 6 11 16,0-4 1-16,-3 1 1 0,0 0-91 0,0-3-14 16,-3 3-12-16,3-3 3 0,-3 1 50 0,0-1 11 15,3-2 1-15,0-1 1 0,3-2-10 0,-3 0-1 16,3 0-1-16,-3-3 0 0,0 3-22 0,3-8-4 15,0 0 0-15,0 0-1 0,0 0-15 0,0 0 8 0,0 0-8 0,0 0 0 16,0 0 0-16,0 0 0 0,0 0 0 0,9 3 0 16,-3-3 0-16,-6 0 0 0,6 0 0 0,3 0 0 15,0 0 0-15,-3 0 0 0,5-6 0 0,-2 6 0 16,0-2 0-16,3-1 0 0,0 1-8 0,3 2 8 16,-3-3 0-16,3 0-12 0,0 3 12 0,0-2-10 15,-1-1-2-15,4 3-1 0,0-3 0 0,-3 3 0 16,6-2 4-16,-3 2 1 0,0 0 0 0,2 0 0 15,1 0 8-15,0 0 0 0,3 0-9 0,-3 0 9 16,3 0 0-16,2 0 0 0,1 0 0 0,3 0 0 16,0 0 0-16,2-3 0 0,1 3 9 0,-3-3-1 15,3 3-8-15,-1-2 12 0,4-1-4 0,-3 3 0 16,3-3-8-16,-4 3 0 0,1-2 0 0,0 2 0 0,3 0 0 16,-4 2 0-16,-2-2 0 0,-3 0 0 0,3 3 0 15,-7-3 0-15,1-3 0 0,0 3 0 0,-6 0 0 0,3 0 8 16,0 0-8-16,-7 0 0 0,4 0 0 15,0-2 8-15,0 2-8 0,0 0 0 0,-3-3 0 0,0 3 0 16,0-2 0-16,-1-1 0 0,1 3 0 0,-3 0 8 16,0-3-8-16,0 3 0 0,3-2 0 0,-6 2 0 15,0 0 0-15,0 0 8 0,0 0-8 0,2 0 0 16,-2 0 8-16,0 0-8 0,0 0 0 0,0 0 0 0,-3 0 0 16,3 0 0-16,0 0 0 0,0 0 0 0,-3 0 0 15,-6 0 0-15,0 0 0 0,9 0 0 16,-3 2 0-16,3-2 8 0,-9 0-8 0,0 0 0 0,9-2 0 15,-9 2 8-15,6 0-8 0,-6 0 0 0,0 0 0 0,6 0 0 16,-6 0 0-16,8 0 0 0,-8 0 0 0,6 0 8 16,3 0-8-16,-9 0 0 0,6-3 0 0,3 3 0 15,-9 0 0-15,6 0 0 0,0 0 0 0,-6 0 0 16,9 0 0-16,-9 0 0 0,6 0 0 0,-6 0 0 16,0 0 0-16,0 0 0 0,6 3 0 0,-6-3 0 15,0 0 0-15,6 0 0 0,-6 0 0 0,0 0 0 16,3 0 0-16,-3 0 0 0,0 0 0 0,0 0 8 15,9 0-8-15,-3-3 0 0,-6 3 0 0,0 0 0 16,6 0 0-16,0-3 0 0,-3 3 0 0,-3 0 0 16,6-2 0-16,0 2 0 0,-6 0 0 0,6-3 0 15,-3 0 0-15,2 1 0 0,-5 2 0 0,3-3 0 0,-3 3 0 16,3-3 0-16,-3 3 0 0,6-2 0 0,0-1 0 0,-6 3 0 16,3 0 0-16,3-3 0 0,0 1 0 0,-3-1 0 15,3-2 0-15,-3 2 0 0,3 1 0 0,-3-4 0 16,3 4 0-16,0-1 0 0,-6 3 0 0,6-5 0 15,0-1 0-15,0 4 0 0,-3-1 0 0,3 0 0 16,-6 3 0-16,0 0 0 0,0 0 0 0,0 0 8 16,0-5-8-16,3 3 0 0,-3 2 8 0,0 0-8 15,0 0 8-15,0 0-8 0,0 0 8 0,0 0-8 16,0-6 8-16,0 6-8 0,0 0 0 0,0 0 8 16,3-5-8-16,-3 5 0 0,0-5 0 0,3-1 0 0,0 1 0 15,-3 5 0-15,0-8 0 0,3 3 0 0,3 0 0 0,-3-3-8 16,0 0 8-16,0 0 0 0,-1 2 0 0,1-1-8 15,-3-4 8-15,0 3 0 0,0 0 0 0,0-3 0 16,0 4 0-16,0-1 0 0,-3 0 0 0,1-3-8 16,2-2 8-16,-3 2 8 0,0 1-8 0,0-4 11 15,0 1-11-15,3 0-9 0,3 2 9 0,-3 3-13 16,3-2 13-16,0 2-12 0,2 3 12 0,1-3-12 31,0 2-173-31,3 4-35 0</inkml:trace>
  <inkml:trace contextRef="#ctx0" brushRef="#br0" timeOffset="34111.65">22564 14679 1177 0,'0'0'52'0,"0"0"11"0,0 0-51 0,0 0-12 0,0 0 0 0,0 0 0 16,0 0 64-16,-6 5 9 0,3 3 3 0,-3 3 0 0,3-3 16 15,0 2 4-15,-3 4 1 0,3-1 0 0,-5 0-23 16,8 0-5-16,0 1-1 0,-3-1 0 0,0 0-36 0,0 3-7 16,3-3-1-16,0 0-1 0,-3-2 1 0,-3 0 1 15,3-1 0-15,3-2 0 16,-3-3-1-16,3 3-1 0,-3-2 0 0,3-6 0 0,0 0-23 0,0 0 9 16,0 0-9-16,0 0 0 0,0 0 12 0,0 0-12 15,0 0 12-15,0 0-12 0,0 0 0 0,0 0 0 16,0 0 0-16,0 0 0 0,0 0 0 0,6 2 0 15,3 1 0-15,3 0 0 0,-4-1-11 0,4-2 1 16,0 0 0-16,6 0 0 0,-3 0-2 0,0 0 0 16,-3 0 0-16,3 0 0 0,3 0-3 0,-1 0-1 15,1 3 0-15,3-3 0 0,-3 2 5 0,3-2 1 16,-3 3 0-16,2 0 0 0,-5-1 10 0,9-2-8 0,-3 0 8 0,0 0-8 16,0 3 8-16,2 0 0 0,4 2 0 0,0-2-8 15,3-1 8-15,0 1 0 0,-7 0 0 0,1 2-8 16,6 0 8-16,-6 0 0 0,3 1 0 0,-4-1 0 15,-2 0 0-15,3 1 0 0,-3-1 0 0,0-2 0 16,0 2 0-16,-1-3 0 0,-2 1 0 0,-3-3 0 16,6 3 0-16,0-1 0 0,0 1 0 0,-4-3 0 15,4 0 0-15,-3 0 0 0,3 0 0 0,-3 0 0 16,-3-3 0-16,3 3 8 0,-6 0-8 0,2 0 0 16,-2 0 0-16,0-2 0 0,-3 2 0 0,-9 0 0 15,0 0 0-15,0 0 9 0,0 0-9 0,9 0 0 16,-9 0 18-16,0 0-3 0,0 0-1 0,0 0 0 15,0 0 5-15,0 0 1 0,0 0 0 0,0 0 0 0,0 0-12 0,0 0-8 16,0 0 9-16,0 0-9 0,9-3 0 0,-9 3 0 16,6 0 0-16,6 0 0 0,-3-3 0 0,-9 3 0 15,0 0 0-15,9 0 0 0,0-2 0 0,-9 2 0 16,0 0 0-16,0 0 0 0,0 0 0 0,0 0 0 16,0 0 0-16,0 0 0 0,0 0 0 0,0 0 0 15,0 0 0-15,0 0 9 0,0 0-1 0,0 0 0 16,0 0 0-16,0-3 0 0,-9-2 0 0,9 0-8 15,0-1 12-15,0 1-4 0,0-3-8 0,0 0 0 16,6 0 0-16,-3-2 8 0,-3-4-8 0,6 1-17 16,-6 0 4-16,6 0 1 15,0-3-24-15,-3 0-5 0,2 3-1 0,-2-1-942 0</inkml:trace>
  <inkml:trace contextRef="#ctx0" brushRef="#br0" timeOffset="35588.68">22683 13658 900 0,'0'0'40'0,"0"0"8"0,0 0-39 0,0 0-9 0,0 0 0 0,0 0 0 16,6-3 99-16,-6 3 17 0,9-2 4 0,0-4 1 15,-3 4-41-15,3 2-8 0,-3-6-1 0,3 6-1 16,0-2-2-16,0 2 0 0,3-3 0 0,0 3 0 0,-1-3-15 16,7 3-3-16,-3 0-1 0,0-2 0 0,6 2-27 0,0-3-6 15,0 3 0-15,2 0-1 0,1-3-15 0,3 3 0 16,0 0 8-16,3 0-8 0,-10 0 0 0,7 3-10 16,-3-3 2-16,0 0 0 15,-6 3-19-15,2-3-3 0,-2 0-1 0,0 0 0 0,-3 2 11 0,-6-2 1 16,0 0 1-16,3 0 0 0,-6 0 18 0,-6 0-10 15,0 0 10-15,0 0-8 0,0 0-5 0,0 0-1 16,0 0 0-16,0 0 0 16,0 0-138-16,-3-5-27 0</inkml:trace>
  <inkml:trace contextRef="#ctx0" brushRef="#br0" timeOffset="35847.46">23210 13443 1612 0,'-6'-2'144'0,"3"-1"-116"0,-3 3-28 0,3 3 0 16,0-1 68-16,-3 1 8 0,6-3 2 0,0 0 0 15,0 0-14-15,0 0-4 0,0 5 0 0,6 3 0 16,-3 3-5-16,-3-3-2 0,3 2 0 0,0 1 0 16,3 5-33-16,0 0-6 0,-3 0-2 0,3-3 0 15,0 3-12-15,3 0 0 0,0-3 0 0,0 0 0 16,0 0 0-16,3-2 0 0,-3 0-12 0,-1-1 12 15,1 1-16-15,3-3 3 0,-3-3 1 0,-3 3 0 16,3 0-20 0,-9-3-3-16,0-5-1 0,0 5 0 0,0 3-92 0,-3 0-18 0</inkml:trace>
  <inkml:trace contextRef="#ctx0" brushRef="#br0" timeOffset="37319.15">23210 13732 230 0,'0'0'10'0,"0"0"2"0,0 0-12 0,0 0 0 0,0 0 0 0,0 0 0 16,0 0 136-16,6 3 25 0,-6-3 5 0,6 0 1 16,3 2-91-16,-6-2-19 0,6 0-3 0,-3-2-1 15,0-1-29-15,3 0-7 0,-3 3-1 0,0-2 0 16,-6 2 28-16,0 0 6 0,0-3 1 0,0 3 0 16,0 0 16-16,0 0 3 0,0 0 1 0,0 0 0 15,-3 5-11-15,-9 3-3 0,0 0 0 0,-3 3 0 16,-6-1-10-16,0 4-3 0,-3 1 0 0,4 1 0 15,5 0-28-15,-3 0-7 0,3 3-1 0</inkml:trace>
  <inkml:trace contextRef="#ctx0" brushRef="#br1" timeOffset="45221.14">19227 16005 712 0,'0'0'32'0,"0"0"6"0,0 0-30 0,6-3-8 0,-6 3 0 0,3-5 0 16,3 2 53-16,-6 3 10 0,0 0 1 0,0 0 1 16,0 0 34-16,0 0 6 0,0 0 2 0,0-8 0 15,-3 3-37-15,3 5-7 0,-3-3-2 0,-3-2 0 16,3 2 7-16,-2 1 0 0,-1-1 1 0,6 3 0 16,-6-3-19-16,0 1-4 0,-3-1-1 0,3 3 0 15,-3 0-22-15,0 0-5 0,-3 0-1 0,3 3 0 16,-6-1-17-16,3-2 8 0,-3 3-8 0,4 0 0 0,-1-3 12 0,0 5-12 15,0 0 12-15,0 0-12 0,0 1 16 0,3-1-3 16,3 0-1-16,0 3 0 16,3 0-49-1,0-2-11-15,0 4-1 0,3 1-1 0,0-1 99 0,3 1 20 0,-3-1 4 0,3 1 1 0,-3 2-44 16,0 0-9-16,0 1-1 0,0-1-1 0,3 0 5 0,0 0 0 16,-3 1 1-16,0-1 0 0,-6 0 15 0,3 6 4 15,0-1 0-15,-3-2 0 0,3 5-5 0,-3 0-1 16,3 1 0-16,0-1 0 0,-3-3-14 0,3 3-2 15,3-2-1-15,-3 7 0 0,0-2-11 0,3 0-2 16,-2 0-8-16,-1 0 12 0,0 2-4 0,0-2-8 16,0 0 11-16,-3 2-11 0,0 6 11 0,0-6-11 15,3 1 10-15,-3-1-10 0,0 6 11 0,0-6-11 0,3 1 12 0,-3-1-12 16,3 3 17-16,-3 1-3 0,3-4-1 0,0 6 0 16,0-6-4-16,-3 1-1 0,3 4 0 0,0-4 0 15,0 5-8-15,-3-1 0 0,3-1 0 0,0 1 8 16,-3-4-8-16,3-1 0 0,-3 6 9 0,0-6-9 15,4 1 8-15,-4-1-8 0,0 6 8 0,0-8-8 16,0-3 14-16,0 6-2 0,0-4 0 0,-3 4 0 16,3-6-3-16,0 5-1 0,0-2 0 0,0 0 0 15,0-5-8-15,0 4 10 0,0-1-10 0,0-1 10 16,0-3-2-16,0 1-8 0,3 2 12 0,-3-3-4 16,3 4 0-16,-3-7-8 0,1 1 12 0,-1 3-4 15,3-1-8-15,-3-2 12 0,0 0-12 0,0 0 12 16,-3 3-12-16,3-1 12 0,0 3-12 0,-3-8 12 15,3 9-4-15,-3-4 0 0,3 1 0 0,-3-1 0 0,3-2 0 0,0 3-8 16,0-6 12-16,3 0-4 0,0 0 1 0,-3 0 0 16,3-2 0-16,3-3 0 0,-3 5 2 0,3-5 0 15,-2-3 0-15,2 6 0 0,0-8-11 0,2 2 0 16,1 3 0-16,0-3 0 0,3 1 0 0,-3-4 8 16,-3-2-8-16,12 0 8 0,-3 5-8 0,6-5 8 15,0 0-8-15,0 0 8 0,0-5-8 0,3 5 0 16,2 0 0-16,-2-2 8 0,3-4-8 0,3 6 0 15,-3 0 0-15,3-5 0 0,2 2 0 0,4-2 0 16,-3 5 0-16,0-5 0 16,2-3-30-16,1 2-11 0,0 1-3 0</inkml:trace>
  <inkml:trace contextRef="#ctx0" brushRef="#br1" timeOffset="46210.83">19614 15976 1645 0,'0'0'72'0,"0"0"16"0,0 0-70 15,0 0-18-15,0 0 0 0,0 0 0 0,0 0 53 0,0 7 7 16,0-1 2-16,0 2 0 0,3 0 39 0,-3 2 8 16,-3 6 2-16,3 0 0 0,0 3-40 0,-3 2-8 15,0-3-2-15,0 9 0 0,-2-4-28 0,2-1-5 16,-3 1-2-16,3 1 0 0,0-5-2 0,0 5 0 15,0-6 0-15,0-2 0 0,-3 3-8 0,3-6-3 16,0 0 0-16,-3-5 0 0,3 5-1 0,0-8-1 16,0 3 0-16,3-8 0 0,0 0-3 0,0 0 0 15,0 0 0-15,0 0 0 0,0 0 2 0,0 0 0 16,0 0 0-16,-3-5 0 0,6-3-10 0,0 0 0 16,0-2 0-16,3 2 0 0,0-6 0 0,0 1-14 15,0 5 3-15,3-5 1 16,0 2-16-16,-1-2-3 0,4 0-1 0,-3 5 0 15,0-3-3-15,0 4-1 0,3 1 0 0,-3-2 0 0,0 6 11 0,3 2 3 0,-3 0 0 0,3 0 0 16,-3 0 20-16,-3 2-11 0,3 4 11 0,-1 2-8 16,1-3 8-16,-3 3 8 0,9 5 3 15,-6 0 9-15,-6-5 1 0,6 3 1 0,-6-3 0 16,3 2 4-16,-3 4 1 0,3-7 0 0,-3 4 0 16,3 0 2-16,-6-1 1 0,3 1 0 0,-3-1 0 15,3-4-7-15,-3 4-2 0,3-2 0 0,-3 0 0 16,3 0-13-16,0-3-8 0,3 3 8 0,-3-2-8 15,3-1-44-15,-3-2-12 0,3-1-4 16,2-2 0-16,1 0-152 0,0-2-32 0,12-14-5 16,-3 5-2-16</inkml:trace>
  <inkml:trace contextRef="#ctx0" brushRef="#br1" timeOffset="59718.44">20213 16327 518 0,'0'0'46'0,"0"0"-37"0,0 0-9 0,0 0 0 15,0 0 190-15,0 0 36 0,6 0 7 0,-6 0 2 16,6-5-101-16,-6 5-20 0,3-8-4 0,3 8-1 16,-6 0-3-16,0 0-1 0,0 0 0 0,0 0 0 15,0 0-38-15,0 0-8 0,0 0-2 0,0 0 0 16,0 0-17-16,0 6-4 0,0 1-1 0,0 1 0 15,-6-2-15-15,3 7-2 0,-3-3-1 0,0 1 0 16,0 0-9-16,-3 2-8 0,3 0 12 0,-3 0-12 16,0 6 8-16,3-6-8 0,0 0 0 0,0 1 0 15,3-1 12-15,0-3-4 0,0 1 0 0,3 0-8 16,-3-4 12-16,3 1-4 0,0 3 0 0,0-3-8 16,3-3 12-16,-3-5-4 0,3 8 0 0,-3-8-8 15,0 0 10-15,3 5-10 0,0 3 8 0,3-2-8 0,0-1 8 0,-6-5-8 16,0 0 8-16,6 0-8 0,3 0 0 0,-9 0 0 15,6-5 8-15,0 2-8 16,-3-2-84-16,3-3-20 0,0 0-3 0,0 0-617 16,-3-5-124-16</inkml:trace>
  <inkml:trace contextRef="#ctx0" brushRef="#br1" timeOffset="59943.57">20010 16497 460 0,'0'0'41'0,"0"0"-33"0,0 0-8 15,0 0 0-15,0 0 203 0,0 0 38 0,0 0 8 0,12 0 2 16,-3 0-108-16,0 0-22 0,3 0-4 0,-3 0-1 16,3-3-48-16,0 0-11 0,0 1-1 0,3 2-1 15,-4-5-26-15,4 2-5 0,0-2 0 0,-3 2-1 16,0 0-10-16,0 3-1 0,-3-5-1 0,3 5 0 31,-3 0-35-31,-3 0-6 0,3-3-2 0</inkml:trace>
  <inkml:trace contextRef="#ctx0" brushRef="#br1" timeOffset="60206.34">20350 16470 403 0,'0'0'36'0,"0"0"-36"16,6 0 0-16,3 0 0 0,-1-2 244 0,1-1 43 16,0 0 8-16,0 1 1 0,0 2-140 0,0-3-28 15,3 3-5-15,-3 0-2 0,3 0-19 0,-3-5-4 16,3 5-1-16,-3 0 0 0,0 0-78 0,-1 0-19 15,1 0 0-15,-9 0 0 16,0 0-144-16,0 0-29 0</inkml:trace>
  <inkml:trace contextRef="#ctx0" brushRef="#br1" timeOffset="60468.49">20704 16399 172 0,'0'0'16'0,"0"0"-16"0,0 0 0 0,0 0 0 16,0 0 377-16,0 0 73 0,0 0 14 0,0 0 4 16,0 0-315-16,0 0-62 0,0 0-13 0,0 0-2 15,0 0 21-15,0 0 5 0,3 8 1 0,0-3 0 16,-3 8-34-16,3-2-6 0,-3 0-2 0,0-1 0 0,-3 3-31 0,3 1-6 15,0-1-2-15,0 5 0 0,0-4-22 0,0-1 0 16,0 0 0-16,3 0 8 16,-3 0-145-16,3-5-29 0,-3 3-6 0</inkml:trace>
  <inkml:trace contextRef="#ctx0" brushRef="#br1" timeOffset="61296.06">19567 17343 230 0,'6'-10'20'0,"-6"10"-20"0,3-3 0 0,-3 3 0 0,6-5 377 0,0 0 71 0,3 2 15 0,-1-2 2 16,1-1-321-16,3 6-64 0,0 0-12 0,0 0-4 15,3 0 6-15,-3 0 1 0,3 0 0 0,0 6 0 16,0-1-40-16,2-2-8 0,-2 7-2 0,0-2 0 0,-3 0-21 15,0 3 8-15,-3-3-8 0,0 5 0 0,-3 0 13 0,0 0-1 16,-6 6-1-16,-3-6 0 0,0 6-11 16,-6-6-9-16,0 3 9 0,-3 2-13 0,0-5 13 0,0 6 0 15,0-6 0-15,-3 0 0 0,1 6 9 0,-1-11-9 16,0 5 0-16,3-5 9 0,-3 3-9 0,3-6 0 16,0-2 0-16,3 2 0 0,-3-5 0 0,6 0 0 15,0 0 0-15,6 0-11 16,-3 0-118-16,3 0-24 0,-2-5-5 0</inkml:trace>
  <inkml:trace contextRef="#ctx0" brushRef="#br1" timeOffset="61574.41">19954 17333 1267 0,'-9'-5'112'0,"6"2"-89"0,-3 3-23 0,-3 0 0 16,3-5 200-16,-3 5 36 0,0 5 8 0,0-5 0 15,0 3-145-15,-3 2-30 0,3-5-5 0,1 5-2 16,2 3 16-16,-3 3 3 0,6-3 1 0,-3 5 0 16,0-3-54-16,0 4-12 0,6-1-1 0,-3 0-1 15,0 0-14-15,0 1 0 0,3-6 8 0,0 5-8 16,0 0 9-16,0 0-1 0,3 6 0 0,0-6 0 16,0 0 0-16,3 0-8 0,0 1 12 0,0-1-4 15,3 0-8-15,0 0 0 0,2-2 0 0,4-3 8 16,-3 0-8-16,0-3-12 0,3 0 2 0,3-2 1 15,-3 2-106 1,0-5-21-16,2 0-4 0</inkml:trace>
  <inkml:trace contextRef="#ctx0" brushRef="#br1" timeOffset="61896.47">20228 17529 806 0,'0'0'72'0,"0"0"-58"16,0 0-14-16,0 0 0 0,0 0 236 0,0 0 45 16,0 0 9-16,0 0 2 0,0 0-146 0,0 5-29 15,0-5-5-15,0 8-2 0,0 2-18 0,0-2-3 0,0 0-1 0,0 3 0 16,0-3-46-16,0 5-10 0,0-2-1 0,0-1-1 16,0 1-6-16,0 2 0 0,-3-5-1 0,3 5 0 15,0 0-8-15,0 1-2 0,-3-4 0 0,0-2 0 16,3 3 0-16,0-3 0 0,-3 0 0 0,3 5 0 15,-3-8-5-15,3 3 0 0,0-8-8 0,0 11 12 16,3-3-12-16,0 2 8 0,-3-10-8 0,3 3 0 16,3 5 0-16,0-3 8 0,2-5-8 0,-2 5 0 15,3-5 0-15,0 0-16 0,3 0 3 0,-3-5 1 32,3 5-25-32,-3 0-5 0,3-5-1 0,-3 2 0 0,0-2-148 15,0 0-29-15</inkml:trace>
  <inkml:trace contextRef="#ctx0" brushRef="#br1" timeOffset="62092.04">20031 17743 1555 0,'0'0'138'0,"0"0"-110"16,0 0-28-16,3-5 0 0,3 5 203 0,3-3 35 15,3-2 7-15,0-1 2 0,0 4-198 0,6-3-39 16,-4-1-10-16,4 6 0 0,3-5 30 0,0-3 4 15,3 5 1-15,3-7 0 0,-1 7-35 0,1-7 0 16,0 4-12-16,-3-2 3 16,0 3-159-16,-4-3-32 0</inkml:trace>
  <inkml:trace contextRef="#ctx0" brushRef="#br1" timeOffset="63156.18">21127 15690 1267 0,'5'-8'56'0,"-2"3"12"0,0-1-55 0,6 1-13 0,0-3 0 0,0 5 0 16,0-2 88-16,3 2 16 0,0-2 2 0,3 0 1 15,0 2-40-15,-3 3-8 0,-3-5-2 0,2 5 0 16,1 0-12-16,0 0-2 0,3 5-1 0,-3-2 0 0,-3 2-14 0,3 0-2 16,-3 3-1-16,0-2 0 15,0-1 11-15,0 6 3 0,-6-1 0 0,0 3 0 16,-3 3 8-16,0 0 1 0,0 5 1 0,-3 6 0 0,-3-3-4 16,3 5-1-16,-3 2 0 0,3 1 0 15,0 8-3-15,-3 2-1 0,0 1 0 0,0 4 0 16,0 3-32-16,0 3-8 0,3-2 0 0,-3 2 0 0,3-1 9 0,0 4 3 15,0 0 1-15,0 2 0 0,-3-5-13 0,3 2 0 16,3 1 0-16,-3-1 0 0,0-2 8 0,-3-5 3 16,3 5 0-16,0-8 0 0,-3 5 3 0,3-5 1 15,0-3 0-15,0 3 0 0,1-5-3 0,-1-3 0 16,-3 3 0-16,3-8 0 0,0 2 2 0,0-8 0 0,-3 6 0 0,3 0 0 16,-3-3-4-16,3 0-1 0,-3-2 0 0,0-1 0 15,-3 0 4-15,3 1 1 0,-3-1 0 0,3 1 0 16,-3-3 1-16,3-3 0 0,0 0 0 0,0-2 0 15,0 4-6-15,3-7-1 0,-3 3 0 0,3-1 0 16,0-2-8-16,1-3 0 0,-1 6 0 0,3-6 8 16,0 0-8-16,-3 1 0 0,6-1 0 0,-3 0 0 15,3-2 0-15,-3-3 0 0,2-1 8 0,-2 4-8 16,3-3 0-16,0-3 0 0,-3-5 0 0,3 8 8 16,0 3-8-16,0-3 0 0,0-3 0 0,0 3 0 15,0-3 8-15,3-2-8 0,-3 2 0 0,0 3 8 16,-3-8-8-16,3 5 12 0,0-5-12 0,3 8 12 15,-6-2-3-15,0-6 0 0,0 0 0 0,3 5 0 16,-3-5 1-16,0 0 0 0,0 0 0 0,0 3 0 16,0 2 1-16,0-5 0 0,-3 0 0 0,0 5 0 0,-3-5-3 15,0 0 0-15,-6 0 0 0,3 0 0 0,-5 0-8 0,-4 0 0 16,-3 0 0-16,-3 0 0 16,-6 0-30-16,-2 0-5 0,-7 0-1 0,-6 0 0 15,-2 0-115-15,-1 0-23 0</inkml:trace>
  <inkml:trace contextRef="#ctx0" brushRef="#br1" timeOffset="64508.93">13873 15994 1558 0,'0'0'69'0,"0"0"15"0,0-5-68 0,0 5-16 0,0 0 0 0,-3-8 0 16,3 0 64-16,0 3 10 0,0 5 2 0,3-6 0 16,-6-2 9-16,3 3 3 0,-3 0 0 0,3 5 0 15,-3-3-38-15,0-2-7 0,-3 2-2 0,3 1 0 16,3 2-16-16,-3 0-3 0,-9-3-1 0,3 3 0 15,0 3-4-15,0-1-1 0,-3 1 0 0,-3-3 0 16,3 5 0-16,-2 3 0 0,-1-3 0 0,0 3 0 16,-3 0 0-16,6 0-1 0,-3 3 0 0,0 2 0 15,0 0-5-15,3 0-1 0,1 1 0 0,2 4 0 0,3-2-9 0,0 3 10 16,3-1-10-16,3 1 10 0,3 7 2 0,-3-5 1 16,3 3 0-16,0 3 0 0,0-1 7 15,3 3 2-15,-3 0 0 0,0 3 0 0,0 2-22 0,-3 3 0 16,0-2 0-16,0 7 0 0,0 0 0 0,0 3 0 15,-3 3 0-15,-3 2 0 0,-3 1 0 0,3-4-12 16,0 6 2-16,-3 0 0 0,3 0 10 0,-3-3 11 16,3 3-3-16,0-3 0 0,0-2-8 0,0-3 0 15,-3 0 0-15,3-5 0 0,3-1 8 0,0-2 7 16,-3-2 1-16,3-1 0 0,0-5-3 0,0 0 0 16,0 3 0-16,0-5 0 0,0-4 8 0,1-1 2 15,-4-4 0-15,3-2 0 0,3-5 0 0,-3 2 0 16,3-8 0-16,3 3 0 0,-3-8-3 0,0 0 0 0,0 0 0 15,6 5 0-15,-1-10-4 0,1 0-2 0,3 2 0 0,0-2 0 16,6-3-14-16,6-3 11 0,-3 3-11 0,9 0 10 16,-1-2-10-16,7-3 0 0,-3 5 0 0,6-3 0 15,2 3 0-15,4 0 0 0,0-2-9 0,2 4 9 32,10-2-150-32,3 3-26 0</inkml:trace>
  <inkml:trace contextRef="#ctx0" brushRef="#br1" timeOffset="65520.64">18162 16031 633 0,'0'0'28'0,"0"-5"6"0,3 0-34 0,3-3 0 16,0 2 0-16,3-2 0 0,-3 0 300 0,6 3 54 16,-1-3 10-16,4 0 3 0,-3 0-239 0,3 0-47 15,-3 3-9-15,3 0-3 0,0-3 7 0,0 5 0 16,0-2 1-16,-1 0 0 0,1 2-39 0,0 0-8 15,0 1-2-15,0-4 0 0,0 6-4 0,0 0 0 0,-3 0-1 0,0-2 0 16,-1 2 3-16,1 2 1 0,0-2 0 0,-6 6 0 16,0 2-3-16,0-3-1 0,0 3 0 0,0 5 0 15,-6 0-8-15,0 1-2 0,0 4 0 0,-3 6 0 16,0 2 2-16,0 3 0 0,0 1 0 0,0 4 0 16,0 3-3-16,-3 0-1 0,-3 3 0 0,3 2 0 15,-3 0-11-15,3 3 0 0,0-2 0 0,1 4 8 16,-4-2-8-16,3 3 0 0,-3 7 9 0,0-7-9 15,0 0 8-15,3-3-8 0,-3 5 8 0,0-5-8 16,3 0 8-16,-3-3-8 0,3 3 8 0,-3 0-8 16,3-5 9-16,0 0-9 0,0-1 12 0,3-7-12 15,0 5 12-15,-2-8-4 0,5 0 0 0,-3-2-8 16,0-3 12-16,0-1-12 0,0-1 12 0,0-4-12 16,0 6 24-16,0-8-1 0,0 2-1 0,-3-4 0 15,3-1-22-15,0 0 0 0,-3 0 0 0,3-2 0 16,-3-3 0-16,0 0 19 0,0-3-3 0,0 3-1 0,0-3-4 15,-3-5-1-15,3 5 0 0,0-2 0 0,-3-3-10 0,-3 0 12 16,1-3-12-16,-1-2 12 0,-3 5-4 0,-3-5 0 16,-3-3 0-16,-6 3 0 15,0-1-30-15,-5-2-6 0,-1 8-2 0,-3-5 0 16,-2 2-26-16,-4-2-6 0,0 5-1 0,4 0 0 16,5 0 8-16,-3 8 2 0,-3-3 0 0,4 3-1216 0</inkml:trace>
  <inkml:trace contextRef="#ctx0" brushRef="#br1" timeOffset="67081.59">14146 16386 172 0,'0'0'16'0,"0"0"-16"16,3-3 0-16,0-2 0 0,0-1 284 0,0 4 53 15,-3 2 11-15,6-6 3 0,-3 1-204 0,0 0-41 16,-3 5-8-16,0 0-2 0,6-3 4 0,-6 3 1 16,0 0 0-16,6 0 0 0,0 3-49 0,-6-3-11 15,6 0-1-15,-3 5-1 0,3 3 8 0,-3-3 1 16,0 6 1-16,3 2 0 0,-6 0-4 0,3 3-1 15,-3 8 0-15,0-3 0 0,0 6-8 0,-3-1-1 16,3 1-1-16,-3 2 0 0,0 0-13 0,0-3-2 16,0 6-1-16,0-5 0 0,0-1-8 0,3 0-2 15,-3-7 0-15,3 5 0 0,0-8-8 0,3 5 8 0,-3-5-8 16,3-3 8-16,0 0-8 0,0-5 0 0,0 0 0 0,3-3 8 16,-6-5-8-16,0 0 8 0,3 6-8 15,3-6 8-15,0-6-8 0,3 6 0 0,-3-5 0 0,3-3 8 16,0 0-20-16,2-2-5 0,1-4-1 0,0 1 0 31,0 0-23-31,-3 0-5 0,6-6-1 0,-3 3 0 16,0 0 15-16,3 3 2 0,-3 0 1 0,0 0 0 0,-1 5 17 0,1-5 12 0,-3 10-13 0,0-2 5 15,0-1 8-15,0 6 0 0,-9 0 8 0,12 6-8 16,0-1 18-16,0-2-1 0,0 7 0 0,0-2 0 16,2 0-3-16,-2 5-1 0,3 0 0 0,-3 1 0 15,3-4-5-15,3 6 0 0,-3 0-8 0,0 0 12 16,0-3 0-16,-1 0-1 0,1 1 0 0,0 1 0 15,0 1 2-15,3-5 1 0,-6 0 0 0,3-6 0 0,3 8-3 0,-1-8-1 16,1 1 0-16,0-4 0 0,-3-2-2 0,3-2 0 16,-3-4 0-16,0 1 0 0,-3-8-8 0,2 5 8 15,-2-5-8-15,0-6 8 0,0 1 8 0,-6-1 2 16,0-5 0-16,-6-5 0 0,0-3 2 0,-3-2 1 16,-3 8 0-16,-3-9 0 0,0-2-5 0,0 3-2 15,0-3 0-15,1 2 0 0,-4 4-14 0,-3 7 9 16,6 0-9-16,-3 0 8 0,3 6-8 0,3 4 0 15,0 1 0-15,3 5 0 16,-3 0-80-16,3 3-14 0,3 5-3 0,0 0-743 16,0 0-149-16</inkml:trace>
  <inkml:trace contextRef="#ctx0" brushRef="#br1" timeOffset="68525.82">15004 16801 230 0,'0'-3'20'0,"-6"3"-20"15,3-2 0-15,3 2 0 0,0 0 240 0,-3 0 44 16,0-6 9-16,3 6 2 0,0 0-168 0,0 0-34 16,-3-2-6-16,3 2-2 0,0 0-4 0,0 0-1 15,0 0 0-15,0 0 0 0,0 0-16 0,3 2-3 16,-6 9-1-16,3 0 0 0,-3-1 0 0,3 3 0 15,-3 1 0-15,3-1 0 0,-3 5-20 0,-3-2-5 16,0 3-1-16,3-1 0 0,-3 1-11 0,3 2-3 16,-3-8 0-16,0 8 0 0,3-5-20 0,0-2 0 15,-3-1 0-15,3 0 0 0,3-5 0 0,0 5 9 16,-3-8-9-16,0 3 0 0,3-8 8 0,-3 6-8 16,3-6 0-16,0 0 0 0,0 0 12 0,0 0-12 15,0 0 12-15,0 0-12 0,0 0 15 0,6-6-4 16,0-7-1-16,3 8 0 0,-3-3-10 0,3-5 0 0,-3 2 0 0,3-2 0 15,0-3 0-15,3-3 0 0,-3 4 0 0,0-1 0 16,0 3 0-16,0 5 0 0,-1-6-12 0,-2 6 12 16,3-2-11-16,0 2 11 0,-3 3-8 0,0 2 8 15,3-2 0-15,-3-1-10 0,0 4 10 0,0-1 0 16,0 3-9-16,0-3 9 0,0 3 0 0,0 3-9 16,3 0 9-16,-3-1 0 0,0-2 0 0,3 6 0 15,-6-1 0-15,5-2 0 0,-5 5 0 0,3-3-8 16,0 3 8-16,-3-3 0 0,0 3 0 0,0 3 0 15,0-3 15-15,0 5-2 0,0-3 0 0,-3 4 0 16,0-7 5-16,3 7 1 0,-3-1 0 0,0 0 0 16,0-2-6-16,0-3-1 0,3 5 0 0,-3-5 0 0,3-3-12 15,0 8 9-15,0-7-9 0,3 2 8 16,3-3-8-16,-3-2-16 0,3-1 4 0,3-2 1 16,0 0-187-16,3-5-38 15</inkml:trace>
  <inkml:trace contextRef="#ctx0" brushRef="#br1" timeOffset="69005.72">15355 16817 1954 0,'0'0'87'0,"0"0"17"0,0 0-83 0,0 0-21 0,0 0 0 0,0 0 0 15,0 0 27-15,0 0 1 0,0 0 0 0,0 0 0 16,0 0 44-16,3 0 10 0,-3 0 2 0,6 0 0 16,-3 5-32-16,0 3-7 0,0-3-1 0,0 3 0 15,-3 6-24-15,0-4-6 0,0 3-1 0,-3 3 0 16,0 0 24-16,-3 0 5 0,3 5 1 0,0-2 0 16,0-1-28-16,-3 1-6 0,0-3-1 0,0-3 0 15,0 3 1-15,3-3 0 0,-3 0 0 0,3-5 0 16,-3 5 0-16,3-5 0 0,3-2 0 0,0-6 0 15,0 0 1-15,0 0 0 0,0 0 0 0,0 0 0 16,0 0 14-16,0 0 4 0,0-6 0 0,3-2 0 16,3-5-39-16,3 8-7 0,-3-3-2 0,3-5 0 15,0 2-10-15,0-2-2 16,3-3-1-16,0 3 0 0,3 0 1 0,-3-1 1 16,-1 4 0-16,1 2 0 0,-3-3 7 0,3 3 2 0,0 6 0 0,-3-4 0 0,0 1 22 0,3 5-11 15,-6 0 11-15,3 0-8 0,-9 0 8 0,6 8 0 16,0-3 8-16,3 1-8 0,-6 2 22 0,2-3 0 15,1 8 0-15,0-2 0 0,0-3-3 0,0 5-1 16,0-5 0-16,-3 5 0 0,3 0-3 0,3-2-1 16,-3 2 0-16,3 0 0 0,-3-5-6 0,3 5 0 15,0 1-8-15,0-4 12 0,0-2-12 0,3-3-8 16,-1-2 8-16,4 2-1238 0</inkml:trace>
  <inkml:trace contextRef="#ctx0" brushRef="#br1" timeOffset="70153.55">16525 16195 1882 0,'0'0'84'15,"-6"-5"16"-15,6 0-80 0,-3-3-20 0,3 8 0 0,0 0 0 0,0 0 88 0,0 0 12 16,0 0 4-16,0 0 0 0,0 0-32 0,0 0-7 16,3 8-1-16,3 2 0 0,-3-2-28 0,3 11-7 15,0-1-1-15,0 3 0 0,0 0-19 0,-1-2-9 16,-2 7 8-16,3 1-8 0,-3-1 37 0,-3-2 3 16,0 3 0-16,-3 2 0 0,0-5-29 0,0 2-11 15,3 0 8-15,-3 1-8 0,1-3 12 0,2-3-4 16,-3-3 0-16,3 4 0 0,-3-9-8 0,3 5 0 0,0-7 0 15,3-3 0-15,-3 0 0 0,3 2 0 0,-3-10 0 0,0 0 0 16,5 3 0-16,1-3 0 0,0 0 0 0,3-3-11 16,6-2 3-16,-3 0 0 0,0-8 0 0,3 5 0 31,6-6-26-31,-3 1-5 0,-4 3-1 0,1-4 0 0,0 6 28 0,0-2 12 0,3-1-12 0,-6 1 12 16,-3 7-14-16,3-2 5 0,3-1 1 0,-1 6 0 15,-2 0 8-15,-3 6 9 0,6-4-1 0,-3 4-8 16,0-1 19-16,0 3-3 0,3 0-1 0,-3 2 0 15,0-2-4-15,0 6-1 0,-1-1 0 0,4 3 0 16,-3-3-10-16,3 0 0 0,0 0 0 0,-3 1 0 16,3-1 0-16,0 0 0 0,0-5 0 0,-1 0 0 15,-5-3 0-15,3 6 0 0,6-9 0 0,-3 6 0 16,-9-5 0-16,6 0 0 0,0-3 11 0,3-3-11 16,-3-2 15-16,-1-1-3 0,-2-1-1 0,3-7 0 15,6 1 0-15,-6-5 0 0,-3-1 0 0,0-2 0 0,3-6 0 0,-3 4 0 16,-6-7 0-16,0 1 0 0,0 0 8 0,-3-2 1 15,3-1 1-15,-6 3 0 0,-6 0 1 0,3-1 0 16,0 1 0-16,-3 3 0 0,-3-1 4 0,0 1 1 16,3 5 0-16,0-3 0 0,0 11-3 0,0-3 0 15,3 3 0-15,3-1 0 0,3 4-12 0,0 2-2 16,-3 3-1-16,3-1 0 16,3 1-92-16,-3 5-18 0,0 0-4 0,0 0-771 15,9 5-155-15</inkml:trace>
  <inkml:trace contextRef="#ctx0" brushRef="#br1" timeOffset="71107.7">17212 16830 288 0,'0'0'25'0,"-3"-5"-25"15,3 5 0-15,0 0 0 0,6-8 341 0,0 5 63 16,-6 3 13-16,6-10 3 0,6 7-320 0,-3-2-63 0,0-1-13 0,0 6-2 16,3 0 42-16,0 0 9 0,-3 0 2 0,3 0 0 15,-1 8-38-15,1-2-7 0,0-6-2 16,-3 8 0-16,0-3-1 0,-3 6-1 0,0-9 0 0,0 9 0 16,-3-3 6-16,-3 0 2 0,-3 2 0 0,0-2 0 15,3 5-8-15,-6-2-2 0,-6 2 0 0,6-2 0 16,-3-1-10-16,-3-2-2 0,-5 3-1 0,-1-3 0 15,3 0-11-15,3-3 0 0,-3 3 0 0,-3-3-11 16,3 3-4-16,3-5-1 0,6-3 0 0,0 0 0 31,-5 0-96-31,8-5-20 0,6-1-4 0,2 1-846 0</inkml:trace>
  <inkml:trace contextRef="#ctx0" brushRef="#br1" timeOffset="71314.56">17433 16814 1267 0,'-15'0'112'0,"9"3"-89"0,0-3-23 0,3 5 0 0,0-2 177 0,-3 2 31 16,-3 0 7-16,3 3 1 0,3 0-124 0,-6-2-25 15,0 4-5-15,0-2-1 0,9 0 23 0,-3 3 5 16,3-3 1-16,-3 2 0 0,3 1-49 0,3-1-9 16,0-2-3-16,3 3 0 0,-3-3-29 0,3 0 0 15,6-3 0-15,-3 3 0 0,0-3 0 0,3 1 0 16,3-4 8-16,3-2-8 15,-1 0-88-15,1 0-20 0,0-2-4 0,3-4-973 0</inkml:trace>
  <inkml:trace contextRef="#ctx0" brushRef="#br1" timeOffset="71745.81">17641 16693 1267 0,'-9'0'112'0,"9"0"-89"0,0 0-23 0,-6 0 0 16,-6 5 241-16,3 0 44 0,9-5 9 0,-3 8 2 15,0 0-221-15,0 5-44 0,3-2-9 0,3-1-2 16,0 1 35-16,0 8 6 0,-6-6 2 0,6 3 0 16,9 0-43-16,-6-1-8 0,-3-1-1 0,0 1-1 15,0 1-2-15,0-5 0 0,-3 2 0 0,-3 0 0 0,0 1 0 16,3-1-8-16,0-5 12 0,-3 0-4 0,-6 2-8 15,9-10 0-15,0 0 0 0,0 0 0 0,-3 6 0 0,3-6 0 16,0 0 8-16,0 0-8 0,0 0-10 0,0-11-4 16,0 6-1-16,3-3 0 15,9-3-21-15,-3 1-5 0,-9-4-1 0,3 1 0 16,6 0-4-16,3-3-1 0,-3 0 0 0,3 3 0 0,-3 2 18 0,2-2 3 16,7 0 1-16,-6 5 0 0,0 0 14 0,3 3 11 15,0-1-13-15,-3 4 5 0,3 4 19 0,-3-2 4 16,0 0 1-16,-1 8 0 0,4-2 19 0,-6 7 4 15,3-5 1-15,-3 5 0 0,-3 0 11 0,3-2 2 16,-3 7 1-16,0 1 0 0,0-3-5 0,0 5-1 16,3-2 0-16,-3-1 0 0,3 1-17 0,0-1-4 15,-1-5-1-15,4-2 0 16,3 2-67-16,0-2-14 0,6-3-2 0</inkml:trace>
  <inkml:trace contextRef="#ctx0" brushRef="#br1" timeOffset="73791.09">13977 17658 806 0,'0'0'72'0,"0"0"-58"15,0 0-14-15,0 0 0 0,-3-5 155 0,3 5 28 16,-6-3 5-16,6 3 2 0,0 0-69 0,0 0-13 15,0 0-4-15,0 0 0 0,0 0-7 0,0 0-1 16,-3 8-1-16,3-2 0 0,0 2-46 0,0-1-9 16,0-1-1-16,3 7-1 0,3-5-14 0,-3 3-4 15,3 2 0-15,0-5 0 0,3 5-4 0,0-3-2 16,0 4 0-16,5-6 0 0,1 5-4 0,3-3-1 16,0-2 0-16,3 0 0 0,3-2-1 0,2-1 0 15,1-5 0-15,3 0 0 0,3 0-8 0,2-5 12 16,4 5-12-16,0-6 12 0,5-2-12 0,1 3 0 0,3-3 0 15,-1 3 0-15,1-3 0 0,0-3 0 0,2 3 0 0,1 3 0 16,5 2 0-16,-2-2 0 0,0 0 0 0,-1 2 0 16,-2-2 0-16,-1 5 0 0,1-5 0 0,3 5 0 15,-7-3 0-15,7 3 0 0,-1-5 0 0,1 5 0 16,-1 0 0-16,-2 0 0 0,-6 0 0 0,5 0 0 16,4 0 0-16,-4 0 0 0,-2-6 0 0,3 6 0 15,-1-2 0-15,1-3 0 0,-6 5 0 0,-4 0 0 16,1 0 0-16,-6 0 0 0,-1 0 0 0,1 0 0 15,0 5 0-15,-3-3 0 0,-1-2 0 0,-2 6 0 16,0-1 0-16,-3-2 0 0,-4 2 0 0,1 0 0 16,-3 3 0-16,0-3 0 0,0-2 0 0,-3 2 0 15,-4 3 0-15,4-2 0 0,-6 2 0 0,0-3 0 0,-3 3 8 16,0-3-8-16,-3 6 0 0,0-3 8 0,-6 0-8 0,0-3 8 16,0 8-8-16,-3-5 8 0,0-3-8 0,0 9 8 15,-6-9-8-15,3 3 8 0,0-3-8 0,3 0 10 16,-6-2-10-16,3-3 10 0,0 0-10 0,3-3 0 15,0 3 0-15,3 0 8 0,-3-10-8 0,6 7 0 16,3-7 0-16,0 4-11 0,3-2 0 0,6-5 0 16,-3 0 0-16,3 0 0 15,3-1-12-15,3 4-2 0,-1-3-1 0,7-1 0 16,-3 6-3-16,3-5-1 0,-3 5 0 0,2-2 0 0,10 2 30 0,-3 2 0 16,-6-1 11-16,5 1-3 0,4 4 0 0,-3-4 1 0,3 1 0 15,-4 5 0-15,7 0 7 0,3 0 2 0,5-3 0 16,1 1 0-16,-3 2-18 0,2 2 0 15,1-2 0-15,-1 3 0 0,-2-3 0 0,0 5 10 16,2-2-2-16,4 0 0 0,-6-3-8 0,-4 2 0 0,1-2 9 0,-3 6-9 16,-4-6 0-16,1 0-12 0,-6 0 2 0,-6 0 0 15,2 0-1-15,-5 0 0 0,0-6 0 0,-6 1 0 16,0-3-1-16,0 3 0 0,-6-6 0 0,0 1 0 16,-3-4-4-16,-3 1-2 0,0-5 0 0,-6 4 0 15,-3 1-84-15,0-3-17 16,-3 0-3-16,-3 3-792 0</inkml:trace>
  <inkml:trace contextRef="#ctx0" brushRef="#br1" timeOffset="74763.25">15781 18005 2023 0,'3'-13'89'0,"-3"13"19"0,0 0-86 0,3-3-22 16,0-8 0-16,0 6 0 0,-1-3 63 0,1 3 8 15,-3 5 1-15,6-3 1 0,-6 3 36 0,0 0 7 16,0 0 2-16,0 0 0 0,9 0-66 0,-9 0-14 16,0 0-2-16,0 0-1 0,9 0-27 0,-9 0-8 15,0 0 0-15,3 3 0 0,-3 8 0 0,0-4 0 16,-3 7 0-16,0-1 0 0,-3 0 0 0,3 6 16 16,-3-6-3-16,0 8-1 0,1-8 0 0,-1 6-1 0,0-6 0 15,3 6 0-15,-3-6-11 0,3 0 0 16,-3 0 9-16,3-5-9 0,3 3 0 0,0-11 8 0,-3 5-8 0,3-5 0 15,0 0 0-15,6 3 0 0,0-3 0 0,0 0 0 16,3 0 0-16,0-8 8 0,-1 2-8 0,1 1 0 31,3-8-28-31,0 5-11 0,3-5-1 0,-3 0-1 16,3-1 3-16,-3 1 1 0,3 0 0 0,0 0 0 0,-4-1 13 0,1 4 4 0,3-3 0 0,-3 5 0 16,-3 2 20-16,0-2-9 0,0 8 9 0,0-5 0 15,0 5 0-15,0 0 14 0,-9 0-1 0,9 5 0 16,0 3 11-16,0-2 3 0,2-1 0 0,-2-2 0 15,3 7-10-15,0-2-1 0,0 0-1 0,3 3 0 16,0-3-7-16,0 2-8 0,0-2 11 0,5 0-11 16,1 3 8-16,0-3-8 0,0-1 0 0,0-1 0 0,0-1 0 15,-1-2 8-15,1 2-8 0,0 0 0 0,0-2 8 16,-3-3-8-16,0 0 0 0,0 0 0 16,-1 0 8-16,-2 0-8 0,0-3 9 0,-3-2-9 0,0 0 16 0,0 2-4 15,-3-2 0-15,0-1 0 0,-3-1 14 0,0 1 2 16,0-2 1-16,-3 0 0 0,0-2 7 0,0-3 0 15,-3 5 1-15,-3-6 0 0,0 1-11 0,3 0-2 16,-3-6-1-16,0 6 0 0,0-5-15 0,0-1-8 16,0 3 10-16,0-2-10 0,0 5 0 0,3-1 0 15,-6 1 0-15,3 0 0 0,3 2 0 0,-3 3 0 16,3-5-8-16,-3 8 8 16,0 2-132-16,0-2-19 0,3 0-4 0</inkml:trace>
  <inkml:trace contextRef="#ctx0" brushRef="#br1" timeOffset="76356.85">22323 16634 864 0,'0'0'76'0,"0"0"-60"0,-6 6-16 0,6-6 0 0,0 0 168 0,-3 0 32 15,0 2 5-15,3-2 2 0,-3 6-76 0,3-6-15 16,0 5-4-16,0 3 0 0,3 5-27 0,-3-2-5 16,3-3-2-16,3 5 0 0,-3 5-29 0,-3-2-5 15,9 0-2-15,-6-3 0 0,-3 3-14 0,3 3-4 16,-6-6 0-16,3 5 0 0,0-4-12 0,0-1-4 15,-3 0 0-15,0 6 0 0,-3-6-8 0,3-5 0 0,-3 5 0 0,0 0 0 32,-3-2-47-32,3-3-1 0,-3 0-1 0,-3-3 0 15,7 0-124-15,-4-2-25 0,-3 0-5 0,3-3-647 0</inkml:trace>
  <inkml:trace contextRef="#ctx0" brushRef="#br1" timeOffset="76527.28">22005 16875 864 0,'0'0'76'0,"0"0"-60"0,0 0-16 0,0 0 0 16,0 0 229-16,0 0 43 0,9-3 9 0,-1 1 2 16,4-1-193-16,3-2-38 0,6 5-8 0,0-5-2 15,3 5 16-15,3-6 3 0,-1 4 1 0,4-4 0 16,3 6-43-16,0-5-9 0,-4 2-2 0,1-2 0 16,3 5-38-16,-6-5-8 0,2-3-2 0,-2 8-936 15</inkml:trace>
  <inkml:trace contextRef="#ctx0" brushRef="#br1" timeOffset="77178.57">23276 16097 1940 0,'-9'-5'43'0,"6"5"9"0,0 0 1 0,-3 3 1 0,0-1-43 0,3 1-11 0,0 2 0 0,-6 0 0 15,6 3 47-15,-3 3 7 0,3-8 2 0,0 10 0 16,0 0 32-16,0 6 6 0,-6-1 2 0,3 3 0 16,0 6-58-16,-3 2-11 0,3 0-3 0,0-3 0 15,-5 1 13-15,2 5 3 0,-3-6 0 0,3 6 0 16,0 0-29-16,3-3-11 0,3-3 8 0,-6-2-8 16,3-3 10-16,0 3-10 0,-3-3 12 0,6-2-12 15,0-3 14-15,0-1-4 0,0-1-1 0,-3-6 0 16,6 5-1-16,-3-5-8 0,0-3 12 0,3-5-4 0,0 0-8 15,0 0 12-15,0 0-12 0,0 0 12 16,0 0-12-16,6-5 12 0,0-3-12 0,3-5 12 0,0-1-24 0,0 4-5 16,3-1-1-16,0-2 0 15,0 0-14-15,0-3-2 0,5 0-1 0,-2-3 0 0,0 6 15 0,3-5 2 16,-3 4 1-16,0 1 0 0,0 0 1 0,0 8 1 16,-3-3 0-16,-1 0 0 0,1 3 1 0,0 5 0 15,-3-3 0-15,0 3 0 0,6 3 14 0,-9-3-11 16,12 7 11-16,-6-1-10 0,0 7 10 0,3-2 0 15,-1 4 0-15,7-1 0 0,0-1 0 0,-3 3 0 16,3 0 0-16,-3 2 0 0,-1 1 0 0,-5-3 0 0,0 5 0 0,-6-5 0 16,0 2 0-16,-6-2 0 0,-3-3 0 0,-3 6 0 15,-6-6 18-15,-3 0-1 0,-2 0 0 16,-7-2 0-16,-3 0 3 0,-3-1 0 0,0-2 0 0,-2-3 0 16,-1 3-12-16,0-2-8 0,-2-1 9 0,-1-2-9 15,-6-3 22-15,12 0-2 0,4 0 0 0,5 0 0 31,-3 0-81-31,12 0-17 0,3-6-3 0</inkml:trace>
  <inkml:trace contextRef="#ctx0" brushRef="#br1" timeOffset="79194.38">23701 16740 345 0,'0'0'31'0,"0"0"-31"0,0 0 0 0,0 0 0 0,-3-2 335 0,3 2 61 16,0-6 12-16,0 6 2 0,3-5-296 0,-3 5-59 16,9-8-12-16,0 8-3 15,-3-3 21-15,0 3 4 0,3-2 1 0,-3 4 0 0,0 1-27 0,-6-3-6 16,0 5-1-16,6 3 0 0,-3 0 8 0,-6 3 2 16,-3-3 0-16,6 8 0 0,-3-3-2 0,-6 3 0 15,0-3 0-15,3 5 0 0,-3 1-9 0,-6-1-3 16,9-2 0-16,-9 8 0 0,9-8-12 0,-8 5-4 15,8-5 0-15,-3 0 0 0,0 0-12 0,3-3 0 16,-3-2 0-16,3-6 0 0,0 8 0 0,6-8 0 16,0-5 11-16,0 0-11 0,0 0 12 0,0 0-4 15,0 0 0-15,0 0-8 0,0 0 12 0,6-5-4 16,0-8 0-16,0 5-8 0,-3-5 0 0,6 0 0 16,0-1-12-16,3 1 3 0,-3-3-3 0,-1 3 0 0,4 0 0 0,0 2 0 15,-3 1-6-15,6-4-2 0,-3 6 0 0,0 3 0 16,0-3 12-16,0 3 8 0,3 5-12 0,-4-5 12 15,1 2-12-15,3 3 12 0,-3 3-12 0,0-3 12 16,-3 0-8-16,0 0 8 0,3 5 0 0,0 3 0 16,-3-3-8-16,-6 3 8 0,6-3 0 0,0 9 0 15,-7-6 0-15,1 2 0 0,0 3 0 0,0 1 0 16,-3-1 23-16,0 0-2 0,0 0 0 0,0 0 0 16,0 1 4-16,6-1 1 0,-3 0 0 0,0-2 0 15,0 2-10-15,3 0-3 0,3 0 0 0,0-5 0 16,0 0-13-16,3-2 0 0,0-1 8 0,3-2-8 15,0-3-129-15,2-3-29 0,1-2-6 16</inkml:trace>
  <inkml:trace contextRef="#ctx0" brushRef="#br1" timeOffset="80345.87">23002 15915 57 0,'0'0'0'0,"0"0"0"0,0 0 0 0,0 0 0 15,0 0 324-15,0 0 59 0,0 0 12 0,0 0 2 16,9-6-239-16,0 6-48 0,0-5-10 0,2 2-1 16,1-2-10-16,6 0-1 0,-6 2-1 0,9 1 0 15,6-1-43-15,-3 0-8 0,5 1-1 0,-2 2-1 16,-3-3-16-16,6 0-3 0,-9 1-1 0,8-1 0 15,-8 3-14-15,6-3 9 0,-3 1-9 0,-3-1 8 16,-4 3-22-16,-5-3-5 0,3 3-1 0,-3-5 0 16,-3 5-192-16,-3 0-40 0</inkml:trace>
  <inkml:trace contextRef="#ctx0" brushRef="#br1" timeOffset="80562.53">23395 15822 1324 0,'0'0'59'0,"0"0"12"0,0 0-57 0,0 0-14 15,0 0 0-15,6-3 0 0,-6 3 141 0,6 0 26 16,8 3 5-16,-8 0 0 0,9-3-72 0,-6 5-16 16,-3-2-2-16,9 2-1 0,-3 6-9 0,0-4-3 15,-3 4 0-15,0 0 0 0,3-3-49 0,-9 2-9 0,6 3-3 0,-4-2 0 31,-2 0-45-31,-3-1-10 0,-3 3-1 0,-5 1-1022 0</inkml:trace>
  <inkml:trace contextRef="#ctx0" brushRef="#br1" timeOffset="81812.82">13042 15621 1209 0,'0'0'108'0,"-3"3"-87"16,0 2-21-16,-3 6 0 0,-3-4 110 0,3 4 18 15,-3 2 3-15,1 3 1 0,-4 0-26 0,0 8-5 16,-3 0-1-16,0 5 0 0,-3 3-30 0,0 2-6 15,0 3-2-15,-2 3 0 0,-4-1-23 0,0 6-5 0,3 3-1 0,-3 2 0 16,-6 11 4-16,4 3 1 0,-1-6 0 0,3 13 0 16,3-5-6-16,6 6-2 0,3-1 0 0,4 1 0 15,2-1-6-15,3-5-2 0,3 6 0 0,12-6 0 16,2 3-8-16,10-6-2 0,6 1 0 0,3-6 0 16,5-5-4-16,7 2 0 0,6-4-8 0,5-6 12 15,7 0-2-15,8-6-1 0,10 4 0 0,2-14 0 16,3 2-9-16,12-7 0 0,10-8 0 0,5-3-1249 15</inkml:trace>
  <inkml:trace contextRef="#ctx0" brushRef="#br1" timeOffset="82519.75">24207 15542 1911 0,'0'0'84'0,"0"0"19"0,9-6-83 0,-3 6-20 15,0-5 0-15,3 5 0 0,6 5 0 0,0 3 0 16,-3-2 0-16,6 7 0 0,-1 3 31 0,7 5 5 16,-3 5 0-16,6 9 1 0,-3 4 18 0,5 9 3 15,10 8 1-15,-6 2 0 0,6 3-37 0,-7 13-7 16,7 0-2-16,-6 5 0 0,-3 1-13 0,-1-1 0 15,1 3 0-15,0 0 0 0,-9 3 0 0,-1-1-10 16,-5-7 10-16,-9 8-12 0,-6-9-5 0,-6 4-2 16,-9-6 0-16,1-5 0 0,-7-3 19 0,-6 0-12 15,-6-8 12-15,-8 0-10 0,-4 1 25 0,-6-6 5 0,-2-1 0 16,-7-1 1-16,1-4-12 0,-4-7-9 0,-5 2 12 0,2-7-12 16</inkml:trace>
  <inkml:trace contextRef="#ctx0" brushRef="#br1" timeOffset="87408.02">8056 13602 1324 0,'-17'-5'59'0,"17"5"12"0,6-3-57 0,-6 3-14 0,0 0 0 0,0 0 0 16,5 0 34-16,-5 0 4 0,0 0 1 0,0 0 0 16,3-5 0-16,3 0 0 0,6 2 0 0,-6-2 0 15,-6 5 27-15,12-3 6 0,6 3 0 0,0-3 1 0,-3 3-13 16,6-2-4-16,-1 2 0 0,4 0 0 15,-3 0-1-15,3 0-1 0,-3 0 0 0,3-3 0 0,-1 3-22 16,1 0-4-16,6-5 0 0,-3 0-1 0,3 2-19 0,-7-2-8 16,4-1 0-16,-3 1 8 0,3 2-8 0,-3 3-12 15,-1-5 2-15,-5 3 1 0,3-1-7 0,-6-2-2 16,-3 5 0-16,0-3 0 0,-3 0-6 0,-9 3 0 16,0 0-1-16,0 0 0 15,0 0-112-15,0 0-23 0,0-16-4 0,0 16 0 0</inkml:trace>
  <inkml:trace contextRef="#ctx0" brushRef="#br1" timeOffset="87640.69">8491 13380 1555 0,'0'0'138'0,"0"0"-110"0,0-3-28 0,0 3 0 16,0 0 63-16,0 0 7 0,0 0 2 0,9-2 0 15,0 2-47-15,0 2-9 0,3-2-1 0,0 3-1 16,-3 0 60-16,2 2 12 0,-2-2 2 0,3 5 1 15,0-3-33-15,3 3-6 0,-3-3-2 0,3 3 0 16,-3 0-5-16,0 0-2 0,0 0 0 0,-1 0 0 16,-2 0-9-16,-3 0-3 0,0 0 0 0,3-1 0 15,-6 7-17-15,0-4-4 0,0-2-8 0,0 0 12 16,-3 3-12-16,0-1 8 0,-3 1-8 0,-3-3 0 16,3 5-89-16,-6-2-24 0,0 2-5 0</inkml:trace>
  <inkml:trace contextRef="#ctx0" brushRef="#br1" timeOffset="90365.88">7083 13941 864 0,'0'0'38'0,"0"0"8"0,0 0-37 0,0 0-9 16,0 0 0-16,3-3 0 0,3-2 132 0,-6 5 25 16,0-8 5-16,0 8 1 0,3-5-43 0,-3 5-9 15,0-3-2-15,0 3 0 0,6-5-30 0,0 2-7 16,-3 1 0-16,-3 2-1 0,0 0-27 0,9 0-4 0,6 0-2 0,-6 0 0 16,-9 0-10-16,12 0-1 0,8 2-1 0,-8 1 0 15,0 2-14-15,0-2-2 0,3 2-1 0,0 0 0 16,0-2 21-16,0 2 4 0,-3 1 1 0,2 1 0 15,4 1-22-15,-6 0-4 0,0 0-1 0,-3 3 0 16,6-1-8-16,-3 1 0 0,0 0 0 0,0 2 0 16,-6 0 0-16,2 0 0 0,4 1 0 15,-6-1 0-15,-3-3 0 0,3 4 0 0,0-1 11 0,0-3-11 16,-6 1 0-16,0 2 0 0,0-2 0 0,0-1 0 16,-3 4 0-16,-3-4 8 0,-6 1-8 0,0 2 9 15,4-2-9-15,-4 2 12 0,-9-3-12 0,0 4 12 16,0-4-12-16,-3 1 0 0,0-1 9 0,-2 1-9 15,-1-3 9-15,0 0-9 0,0 2 12 0,1-2-12 16,-1-2 12-16,0-1-12 0,6 0 12 0,-3-2-12 16,3 0 0-16,1-6-16 0,2 3 2 0,3-3 0 15,3 3-82-15,3-5-17 0,3-3-3 0,3 0-908 16</inkml:trace>
  <inkml:trace contextRef="#ctx0" brushRef="#br1" timeOffset="90674.05">7402 14113 1436 0,'0'0'64'0,"0"0"12"0,0 0-60 0,-3 3-16 15,-3 2 0-15,6-5 0 0,0 0 14 0,0 0 0 0,0 0 0 0,-3 5 0 16,3-5 34-16,0 0 8 0,-3 5 0 0,0 1 1 16,-3-1 7-16,6-5 2 0,0 0 0 0,-3 5 0 15,-12 1-11-15,3-1-3 0,0 3 0 0,-3-3 0 16,-6 3-14-16,-2 0-3 0,-7-3-1 0,0 3 0 16,0 0-19-16,-5-3-4 0,-7 3-1 0,0-2 0 15,4 2-18-15,-1-3-4 0,0 0-1 0,3 0-986 16</inkml:trace>
  <inkml:trace contextRef="#ctx0" brushRef="#br1" timeOffset="91397">5687 13880 1094 0,'0'0'97'0,"0"0"-77"16,0 0-20-16,0 0 0 0,0-5 122 0,0 5 21 15,0 0 4-15,0 0 1 0,0 0-72 0,0 0-13 16,-3 5-3-16,3 8-1 0,-3 1 36 0,0 1 7 15,3 4 2-15,0 5 0 0,-3 2-52 0,0 1-11 0,0-1-1 0,3 3-1 16,-6-2-18-16,3 2-3 0,0-3-1 0,0 1 0 16,0-1-9-16,3 1-8 0,-3-1 9 0,0-2-9 15,6 0 18-15,-3-3-2 0,0-5-1 0,0-3 0 32,0 0-45-32,3-2-9 0,0-3-1 0,0 0-672 0,-3-8-135 0</inkml:trace>
  <inkml:trace contextRef="#ctx0" brushRef="#br1" timeOffset="91671.85">5940 13925 1724 0,'0'0'76'0,"0"0"16"0,0 0-73 0,0 0-19 15,0 0 0-15,0 0 0 16,0 0-33-16,0 0-11 0,0 0-1 0,0 0-1 0,-3 8 107 0,3 5 22 15,-3-2 4-15,0 5 1 0,0 0 9 0,0 2 3 16,0 1 0-16,0 2 0 0,0 0-24 0,-3 0-5 16,3-2-1-16,3-1 0 0,0 3-32 0,0 0-6 15,-3-2-2-15,3 2 0 0,3-2 3 0,-3-1 1 16,-3 3 0-16,3 1 0 0,3-7-34 0,-3 4 0 16,3-6 0-16,-3 0 0 15,0 1-19-15,0-4-10 0,0 1-3 0,0-6 0 16,-3 3-102-16,3 0-21 0,3-3-4 0,-3-5-1 0</inkml:trace>
  <inkml:trace contextRef="#ctx0" brushRef="#br1" timeOffset="92188.34">5788 13914 2206 0,'0'0'98'0,"-6"-5"20"0,3 0-94 0,3 5-24 0,3-8 0 0,0 3 0 16,-3-3 8-16,3 0-8 0,3 0 10 0,-3 0-10 15,3 0 29-15,0 0 0 0,6 0 0 0,0-3 0 16,0 4 18-16,3-1 3 0,3 2 1 0,-1-2 0 0,4 3-42 16,0 0-9-16,0 0 0 0,0 2 0 0,0 0 0 0,-1 1 14 15,1 2-4-15,0 2-1 0,3 1-9 0,0 2 8 16,-3 3-8-16,-1 0 8 0,-2 3-8 0,0 2 0 15,-3 3 0-15,-6 0 0 0,0-1 0 0,-6 1 0 16,-6 0-8-16,3 0 8 0,-9 3-16 0,0-1 0 16,-6 1 1-16,0-1 0 15,-3 1-13-15,1-1-2 0,-1-2-1 0,-3-3 0 0,3 1 15 16,-3-1 4-16,0-3 0 0,0-2 0 0,4 0 12 0,-1-2 0 16,3-1 0-16,-3 3 0 0,0-6 0 0,6 4 8 15,0-4 0-15,6 1-8 0,0 2 0 0,6-5 0 16,0 0 0-16,0 0 0 0,3 6 10 0,6-1-2 15,6 0 0-15,0 0 0 0,3 1 17 0,0-1 3 16,0 3 1-16,3-3 0 0,2 3-2 0,1-3-1 0,3 1 0 16,0-1 0-16,0 3 16 0,2 0 3 0,1-3 1 0,-3 1 0 15,-3-1 8-15,-1 0 2 0,1 0 0 0,-3 3 0 16,0-2-40-16,-3-4-7 0,-3 4-1 0,0-1-8 16,-6 0 8-16,2 3-8 0,-5-3 0 0,-3 1 0 31,3 2-44-31,-6 0-13 0,0-3-3 0,-3 3 0 15,0 0-92-15,-3 0-20 0,0-3-3 0,-2 0-537 0,5 1-108 0</inkml:trace>
  <inkml:trace contextRef="#ctx0" brushRef="#br1" timeOffset="92796.23">6125 13295 1969 0,'-9'-2'87'0,"3"2"18"0,3 2-84 0,-3 1-21 0,0 0 0 0,-3 2 0 15,3-2 13-15,-3 2-1 0,3 0-1 0,-3 3 0 16,0-3 30-16,0 1 7 0,0 2 0 0,0 0 1 15,1-1-13-15,2 1-4 0,-3 0 0 0,0 0 0 16,3 0-24-16,0 0-8 0,0-5 0 0,3 5 0 16,-3-6 12-16,3 1-4 0,0-3 0 0,3-3-8 15,0 3 14-15,0 0-4 0,3-2-1 0,6-4 0 16,0 4-9-16,3-3 12 0,0 2-12 0,3-2 12 16,-1 2-12-16,1-2 0 0,0 2 0 0,0 3 0 0,3 0 0 15,0 3 0-15,-3-1 0 0,3 1 0 0,-7 5-11 0,4-3 11 16,0 3-8-16,0 0 8 0,-6 3 0 15,3-1-8-15,-3 1 8 0,0-1 0 0,-3 4 0 0,0-1 0 16,-3 0 0-16,-3 0-8 0,0 1 8 0,-3-1 0 16,-3 0 0-16,-3-2 0 0,3 2 0 15,-9-3 11-15,3 1-11 0,-3 0 12 0,0-1-12 0,0-2 10 16,-2 0-10-16,2 0 10 0,-3-3-10 0,3 1 8 16,0-1-8-16,0-3 8 0,3-4-18 0,0 2-4 15,0-5-1-15,3-1 0 16,4 1-153-16,-4-3-32 0</inkml:trace>
  <inkml:trace contextRef="#ctx0" brushRef="#br1" timeOffset="92964.21">5919 13372 1094 0,'0'0'97'0,"6"-5"-77"0,6 2-20 0,-3-2 0 15,6 0 157-15,0 2 28 0,0 0 6 0,6-2 1 16,-4 0-166-16,4-3-26 0,3 0-19 0,-3 2 3 15,0 1 47-15,3 0 9 0,-4-3 1 0,1 3 1 32,3 2-115-32,-6 0-23 0,9-5-5 0,-9 3-634 0</inkml:trace>
  <inkml:trace contextRef="#ctx0" brushRef="#br1" timeOffset="93236.48">6419 13229 1825 0,'0'0'40'0,"0"0"8"0,0 0 1 0,-3 5 3 0,0 1-41 0,3-1-11 16,-6 3 0-16,6 0 0 0,-3-3 76 0,0 3 12 15,0 3 4-15,1-3 0 0,-1 5-26 0,0 0-5 16,0 3-1-16,3 0 0 0,3 0-13 0,-3 2-3 15,0 1-1-15,0-3 0 0,3 0-19 0,0-1-4 16,-1 4-1-16,1-1 0 0,-3 4-19 0,3-6 0 16,0 2 8-16,0-2-8 15,0 0-36-15,0-3-10 0,0-2-2 0,3-1-1 0</inkml:trace>
  <inkml:trace contextRef="#ctx0" brushRef="#br1" timeOffset="93638.47">6544 13269 1094 0,'0'0'97'16,"0"0"-77"-16,0 0-20 0,0 0 0 15,0 0 33-15,0 0 3 0,0 0 1 0,0 0 0 0,0 0 109 0,0 0 22 16,0 0 4-16,0 0 0 15,0 0-56-15,0 0-11 0,9 3-2 0,3-3-1 0,0 2-38 16,3 1-8-16,0-1-2 0,3-2 0 0,6 3-17 0,-4 0-3 16,4-1-1-16,0 4 0 15,-3 2-16-15,-3 0-3 0,-3-1-1 0,-1 4 0 0,-5 0-13 0,-3-1 0 16,-3 3 0-16,-3 3-10 0,-3 3-2 0,-6-1-1 16,-3 1 0-16,-2-1 0 0,-10 6 4 0,3-3 1 15,-3-2 0-15,3 2 0 0,3 0-4 0,-2-5-1 16,-1 0 0-16,3-3 0 0,3-2 30 0,0-3 7 15,3 0 0-15,3-3 1 0,6 0-4 0,3-5-1 16,0 0 0-16,0 0 0 0,6 3 10 0,3-3 2 0,6-3 0 16,6-2 0-16,6 0-8 0,5-3-2 0,4 0 0 0,6-3 0 15,0 3 0-15,2-2 0 0,1-1 0 0,2 3 0 32,4-2-70-32,0-1-15 0,-4 0-2 0,-11 6-1 0</inkml:trace>
  <inkml:trace contextRef="#ctx0" brushRef="#br1" timeOffset="95706.12">6056 13803 403 0,'0'0'36'0,"0"0"-36"0,0-2 0 0,0-1 0 16,0-2 76-16,3 2 9 0,0-5 2 0,3 3 0 15,-3 2-22-15,6 1-4 0,0-1-1 0,0 0 0 16,0 1-9-16,3-1-3 0,-3 3 0 0,3 0 0 16,-1 0-3-16,4 0-1 0,0 0 0 0,3 3 0 15,6-1-8-15,-3 1-1 0,0 0-1 0,2 2 0 16,1-2-13-16,3-1-2 0,0 1-1 0,0-1 0 16,2 1 11-16,-2-3 3 0,0 0 0 0,0 0 0 15,-6-3-32-15,2 1-8 0,4-1-1 0,-3 1 0 16,0-1 9-16,-3 0 11 0,-1-2-3 0,-2 2 0 15,-3 1-50 1,-3-1-10-16,18-5-3 0,-15 5 0 0</inkml:trace>
  <inkml:trace contextRef="#ctx0" brushRef="#br1" timeOffset="109163.82">785 14637 345 0,'0'0'31'16,"0"0"-31"-16,-9-3 0 0,3 3 0 0,6 0 276 0,0 0 50 15,-3 5 10-15,0 1 1 0,3-1-264 0,0 3-53 16,0 0-10-16,0 2-2 0,-6 4 51 0,6-1 10 15,6 0 3-15,-6 3 0 0,0 3-12 0,3 2-3 16,0-3 0-16,3 6 0 0,-3 0-9 16,3 0-1-16,-3 2-1 0,3-2 0 0,-6 2-14 0,0-2-2 15,0 3-1-15,0-4 0 0,0 1-4 0,0 0-1 16,0 3 0-16,0-4 0 0,-6 1-9 0,6-3-3 16,0 3 0-16,-3-5 0 0,3-1 3 0,-6-2 0 15,3-5 0-15,-3 2 0 0,3-3-15 0,0-2 0 16,3 0 0-16,0-8 0 0,0 0 13 0,-9 0 0 15,9-2 0-15,-6-1 0 0,3-5 1 0,0-2 0 0,3-4 0 16,3-2 0-16,0-2-14 0,3-1 0 0,-6-2 0 16,9 0-10-1,-6 0-14-15,0 0-4 0,3 0 0 0,-3 5 0 0,3 0 5 0,-3 0 1 0,6 0 0 0,0 3 0 16,-1 0 13-16,4 5 9 0,0 0-12 0,0 0 12 16,3 2-10-16,-3 1 10 0,0 3-8 0,6-1 8 15,-3 3 0-15,2 0 0 0,1 0 0 0,3 3 0 16,-3-1 12-16,3-2-3 0,0 3 0 0,-6-1 0 15,5 4-9-15,-5 2 0 0,0 0 0 0,0 0 0 16,-3 2-9-16,-3 3 9 0,-3-2-12 0,3 2 12 16,-3 3 0-16,-3-3 19 0,3 6-3 0,-6-3 0 15,0 0 3-15,0-1 0 0,0 4 0 0,0-3 0 16,-6 2-11-16,6-4-8 0,-3 1 9 0,3-1-9 16,0-4 10-16,0 4-10 0,0-4 10 0,-6-2-10 0,6 0 0 15,0 0-8-15,0-3-1 0,0-5-741 16,0 0-148-16</inkml:trace>
  <inkml:trace contextRef="#ctx0" brushRef="#br1" timeOffset="109889.93">1377 15155 288 0,'0'0'12'0,"0"0"4"0,0 0-16 0,0 0 0 15,0 0 0-15,0 0 0 0,0 0 220 0,0 0 40 16,0 0 9-16,0 0 2 0,0 0-129 0,0 0-26 15,0 0-4-15,0 0-2 0,0 0-32 0,0 6-6 16,-6-1-2-16,6 0 0 0,-3 3-38 0,0 0-8 0,0 0-2 0,3 0 0 16,-9 0 5-16,6 5 1 0,-3-2 0 0,3-1 0 15,-3 1 10-15,3 2 2 0,-3 3 1 0,0 0 0 16,1 0 0-16,2 0 0 0,-6-1 0 0,6 1 0 16,0 0-10-16,0-3-3 0,0 3 0 0,3-2 0 15,0-4-13-15,0 3-3 0,0-2-1 0,6-3 0 16,0 2-11-16,3-2 8 0,-6 0-8 0,2-2 8 15,7-1-8-15,-3-2 0 0,-3 2 9 0,3-2-9 16,0-3 0-16,3 0 0 0,3 0 0 0,-6 0 8 16,3-3-8-16,-3-2-13 0,3-1 3 0,-1 1 1 15,1-3-19 1,0 0-3-16,-3 0-1 0,0 0 0 0,0-2-119 16,0-1-24-16</inkml:trace>
  <inkml:trace contextRef="#ctx0" brushRef="#br1" timeOffset="110090.51">1145 15446 1267 0,'0'0'112'0,"0"0"-89"16,-3 0-23-16,3 0 0 0,0 0 138 0,0 0 23 16,0 0 5-16,3-2 1 0,6-1-89 0,0-5-18 15,3 8-3-15,3-5-1 0,-4-3 20 0,7 3 4 16,-3-1 1-16,6-2 0 0,6 0-37 0,-3 3-7 15,2-5-1-15,4-1-1 0,0 0-35 0,-6 1 0 16,3-1 0-16,-1-2-9 16,-2 5-91-16,0-2-19 0,-3 2-3 0</inkml:trace>
  <inkml:trace contextRef="#ctx0" brushRef="#br1" timeOffset="110802.18">2020 14859 1152 0,'0'0'102'0,"0"-8"-82"0,0 3-20 0,0 5 0 15,0-8 105-15,-6 3 17 0,6-1 3 0,0 6 1 16,0-8-36-16,0 8-7 0,0-8-2 0,0 8 0 16,0 0-24-16,0 0-5 0,0 0 0 0,0 0-1 15,-3 3-34-15,-3 2-6 0,-3 1-2 0,3 2 0 16,-3 2 1-16,0 3 0 0,-3 3 0 0,-2 3 0 16,2-1 16-16,-3 3 3 0,0-2 1 0,3 2 0 15,-3-2-30-15,6 2 0 0,-6 0 0 0,6-2 0 16,3-1 11-16,-3 1 2 0,4 2 1 0,5-3 0 0,-3-2-3 15,3 0-1-15,3-3 0 0,2 3 0 0,4-3 1 0,-3 1 0 16,3-4 0-16,6 1 0 0,-6-3 15 0,6 0 3 16,-3-3 1-16,3 0 0 0,0-2-17 0,0-3-3 15,-1 2-1-15,1-2 0 0,6 0-9 0,0 0 0 16,0-2 0-16,0-1 0 0,-4-2 0 0,4 0 0 16,0-6 8-16,0 0-8 0,0 1 0 0,-3-1-12 15,3-2 0-15,-1 0 1 16,1-3-113-16,-12 3-24 0,3-1-4 0,-3-1-800 0</inkml:trace>
  <inkml:trace contextRef="#ctx0" brushRef="#br1" timeOffset="110988.71">1809 15150 1396 0,'0'0'62'0,"0"0"13"0,0 0-60 0,0 0-15 0,9-3 0 0,-3 1 0 15,8-4 56-15,-2 4 8 0,6-1 1 0,-6-2 1 16,6-3 14-16,3 3 2 0,-6-3 1 0,11 0 0 16,-8 0-47-16,6-3-8 0,3 3-3 0,0 0 0 15,-4-2-25-15,4 2 0 0,-9 0 8 0</inkml:trace>
  <inkml:trace contextRef="#ctx0" brushRef="#br1" timeOffset="111300.24">2416 14764 1695 0,'3'-8'37'0,"-3"8"8"0,0-5 2 0,0-1 1 0,0 6-39 0,0 0-9 16,0-2 0-16,0 2 0 0,0 0 82 0,0 0 14 15,0 0 4-15,0 0 0 0,0 0-20 0,0 0-3 16,0 0-1-16,3 5 0 0,0 8-25 0,0-2-6 16,0 5-1-16,0-1 0 0,-3 9-28 0,3-3-7 15,-3 3-1-15,3 3 0 0,-3-3 11 0,0 2 1 16,0 0 1-16,0-2 0 0,0 3 11 0,-3-6 3 16,3 3 0-16,-3-3 0 0,3 0-35 0,0-2 0 15,0-4 0-15,0 1 0 0,0 0-9 0,0-3-9 0,3-2-2 16,0-3-773-16,3-3-155 0</inkml:trace>
  <inkml:trace contextRef="#ctx0" brushRef="#br1" timeOffset="111575.18">2597 14793 1267 0,'0'0'56'15,"0"0"12"-15,0 0-55 0,3 5-13 0,0 0 0 0,6-2 0 0,-3 2 132 0,-3 1 24 16,-6 4 5-16,3-2 1 0,3 3-35 0,0 2-7 16,-3 0-2-16,3 0 0 0,-3 3-38 0,3 0-7 15,0 3-1-15,0-1-1 0,-3-2-22 0,0 3-4 16,3-1-1-16,-3 1 0 0,3-3-12 0,3-1-4 16,-6 1 0-16,0 0 0 0,0 0-12 0,0 0-4 15,0-3 0-15,0 0 0 0,0 1-12 0,0-4 0 16,0 1 0-16,0-1 0 0,0-2-10 0,0 0-5 15,0-8-1-15,0 0-813 16,0 0-163-16</inkml:trace>
  <inkml:trace contextRef="#ctx0" brushRef="#br1" timeOffset="112081.34">2496 14743 864 0,'0'0'38'0,"0"0"8"0,0-6-37 0,0-2-9 0,0 3 0 0,0 0 0 15,-6-3 196-15,6 3 36 0,6-3 8 0,-6 0 2 16,3 2-117-16,3 1-23 0,0 0-5 0,0 0-1 16,0-1-32-16,3 1-8 0,6-3 0 0,0 5-1 15,-3-2-35-15,2 0-8 0,1 2 0 0,0 0-1 16,3 3-11-16,0 0 12 0,0 0-12 0,-3 3 12 15,3 0-3-15,-4 2 0 0,1 0 0 0,0 3 0 16,-3 0 3-16,3 3 1 0,-6-1 0 0,0 1 0 16,0 2-13-16,0 0 9 0,-6 1-9 0,3 2 8 0,-6-3-8 15,-6 3 10-15,0-3-10 0,-3 0 10 0,-3 3-10 0,-3 2 0 16,0-2 0-16,-3 0 0 0,-3 0 0 16,1 0 0-16,-1-3 0 0,3-2 0 0,6-1 0 15,-6 4 0-15,0-6 0 0,3-1 8 0,6-1-8 0,-2-4 0 16,5 1 0-16,-3 0 0 15,9-3-31-15,0 0-1 0,0 0-1 0,0 0 0 16,6-6-18-16,3 4-3 0,5-1-1 0,-2 0 0 0,3 1 32 16,-3 2 7-16,6 0 0 0,6 0 1 0,-3 0 15 0,0 5 0 15,2-2 0-15,-2 2 0 0,3 3 16 0,-3 0 5 16,-3 0 2-16,2 0 0 0,-2 2 13 0,-3 1 4 0,0 0 0 16,3 2 0-16,-3-3-8 0,3 1-2 15,0 0 0-15,-1 2 0 0,1-3-8 0,-3 1-2 0,0-3 0 0,0 2 0 16,-3-4-9-16,0 2-3 0,0-6 0 0,3 1 0 15,-7 2-8-15,1-2-11 0,-9-3 3 16,9-5-733-16,0-1-147 0</inkml:trace>
  <inkml:trace contextRef="#ctx0" brushRef="#br1" timeOffset="112949.67">3124 14407 1422 0,'0'0'63'0,"0"0"13"0,0 0-61 0,0 0-15 0,0 0 0 0,0 0 0 15,-6-6 96-15,6 4 16 0,-3-1 3 0,3 3 1 16,-6-5-18-16,0 2-3 0,3-2-1 0,0-1 0 16,-2 4-48-16,2-1-10 0,3-2-1 0,-6 0-1 15,3-1-11-15,-3 1-3 0,0 0 0 0,0-1 0 16,3 1 10-16,-3 0 2 0,-3 2 0 0,0 1 0 15,3-4-32-15,0 4 0 0,-9 2 0 0,3 0 0 16,3 0 12-16,-6 5-3 0,4 3-1 0,-4 0 0 16,0 0-8-16,0 5-14 0,0-2 3 0,0 4 1 0,0 1 10 15,0 0 0-15,3 3 0 0,4-1 0 0,-1 3 0 0,3-2 0 16,6-1 0-16,-6 1 0 0,6-3 0 0,0 0 0 16,6 0 0-16,0-3 0 0,0 0 0 0,2-2 0 15,1-3 0-15,3-1 0 0,0-1 0 0,0-1 12 16,0-2-2-16,3-3-1 0,-3 0-9 0,3 0 8 15,0-6-8-15,2 4 8 0,-5-4-8 0,6-1 0 16,3-4 0-16,-9 0 0 0,3-2 0 0,-3 0 0 16,0 0 0-16,0-3 0 0,-3 0 0 0,-1-3 0 15,-2-2 0-15,0 0 0 0,-3 0 10 0,3 0-10 16,-6-3 12-16,0 0-12 0,-6 0 8 0,0 0-8 16,0 1 0-16,0-1 0 0,-5 3 0 0,2 0 0 0,-3-1 0 15,0 4 0-15,0-1 0 0,0 3 0 0,3-2 0 0,0 2 0 16,-3 3 11-16,3 0-2 0,0 2 0 0,3 3 0 15,0 3 1-15,1-1 0 0,-1 4 0 0,6 2 0 16,-6 2-10-16,6-2-11 0,-6 8 3 0,3 6 0 16,0-1 16-16,3 3 3 0,-3 2 1 0,6 1 0 15,-3-1-4-15,3 3 0 0,0 1 0 0,3 1 0 16,-3 4 10-16,0-3 2 0,8 2 0 0,-5-2 0 16,0 0-12-16,6-3-8 0,0 3 12 0,3-3-12 15,-6-3 16-15,6 1-4 0,0-3-1 0,3 0 0 16,-1-3-11-16,4-2 8 0,0-3-8 0,0-1 8 15,6-4-8-15,0 0 0 0,-4-3 0 0,4-3-834 16,3-5-166-16</inkml:trace>
  <inkml:trace contextRef="#ctx0" brushRef="#br1" timeOffset="113707.06">3175 14512 1324 0,'0'0'59'0,"0"0"12"0,0 0-57 0,0-2-14 16,0-4 0-16,0 6 0 0,3-5 97 0,0-3 17 15,0 0 3-15,3 0 1 0,-3 0-6 0,3 0 0 16,3 3-1-16,-3 0 0 0,2-3-38 0,1 3-7 16,0-3-2-16,0 5 0 0,0-2-27 0,3 2-5 15,-3 1-2-15,0 2 0 0,0 0-18 0,3 2-3 16,-3 1-1-16,0 2 0 0,0 0-8 0,3 1 0 15,-4 2 0-15,1 2 0 0,-3-2 0 0,-3 3 0 0,0-3 0 0,3 5 0 16,-9-3 0-16,0 4 8 0,0-1-8 0,0 0 8 16,-9-2-8-16,1 2 10 0,-1 3-10 0,0-6 10 15,0 1-10-15,-3 0 0 0,3-3 0 0,0 2 8 16,3-2 0-16,0-3-8 0,0-2 12 0,6 5-4 16,3-8-8-16,0 0 12 0,0 0-12 0,0 0 12 15,9 0 0-15,3 0 0 0,0 0 0 0,6-5 0 16,3-1 11-16,9-2 2 0,2 0 1 0,1 1 0 15,0-4-18-15,2 0-8 0,10 1 8 0,0-3-8 16,-1-1-80-16,1 4-20 16,-3-1-5-16</inkml:trace>
  <inkml:trace contextRef="#ctx0" brushRef="#br1" timeOffset="114835.24">1008 17071 1267 0,'0'0'112'0,"0"-5"-89"16,0 2-23-16,3-2 0 0,3-1 142 0,0 1 24 15,3-3 5-15,3 8 1 0,3-5-138 0,-4 2-34 0,7-2 0 0,-6 0 0 16,6 5 37-16,3-3 1 16,0 6 0-16,3-1 0 0,-4 1-17 0,-2 2-3 0,3 3-1 15,-3 0 0-15,3-3-9 0,-9 6-8 16,0-3 9-16,-3 5-9 0,-4 0 16 0,1 1-4 0,-12 4 0 16,3 1 0-16,-2-3 13 0,-4 2 3 0,-9 6 0 0,3-8 0 15,-9 8-7-15,9-9-1 0,-12 4 0 0,7-1 0 16,-4 1-11-16,3-3-9 0,0-3 12 0,3-2-12 15,6-3 0-15,-3 0-11 0,4-3 0 0,8-5 0 32,-6 0-142-32,6-5-29 0</inkml:trace>
  <inkml:trace contextRef="#ctx0" brushRef="#br1" timeOffset="115103.95">1434 16880 1659 0,'0'0'73'0,"0"0"16"0,0 0-71 0,0 0-18 16,0 0 0-16,0 0 0 0,0 0 11 0,0 0-2 16,-6 6 0-16,-3 2 0 0,3 0 82 0,-9 2 16 15,3 1 3-15,-3 2 1 0,0 3-40 0,0 0-8 16,0 8-2-16,1-6 0 0,-1-2-6 0,3 2-2 16,0 1 0-16,0 2 0 0,3-2-10 0,3 2-3 15,3-3 0-15,3-4 0 0,6 7-19 0,0-5-4 16,3-3-1-16,3 0 0 0,6 0-8 0,0-5-8 15,2-2 12-15,-2-4-12 0,3 3 11 0,3-5-11 16,0 0 10-16,2-5-10 0,-2 3 0 0,6-9-12 16,0 3 1-16,-3-3-795 15,2-4-159-15</inkml:trace>
  <inkml:trace contextRef="#ctx0" brushRef="#br1" timeOffset="115501.9">2163 16701 2188 0,'-12'-8'97'0,"9"5"20"0,-3-2-93 0,0-1-24 0,0 6 0 0,3-2 0 16,-3-1 8-16,0 3-8 0,-3-3 10 0,3 6-10 0,0-3 20 15,-3 5-3-15,1 1 0 0,2-1 0 0,-3 3 0 0,-3 5 0 16,3-5 0-16,-3 5 0 0,3 0-4 0,0 6-1 16,-3-6 0-16,3 6 0 0,-3-3 14 0,3 2 2 15,0 3 1-15,-5 0 0 0,8 1-6 0,-6-1-2 16,6 3 0-16,3-3 0 0,-3 3-10 0,3-3-3 16,3-3 0-16,0 3 0 0,0-2-8 0,9 2 0 15,-9-8 0-15,6 6 8 0,0-3-8 0,3 0 0 16,-3-8 0-16,0 5 0 0,2-3 8 0,1-2-8 15,3-2 0-15,0-4 8 0,-3 4-8 0,3-6 0 16,0 0 0-16,3-6 0 0,-3 4 0 0,6-4 0 0,-4 1 0 16,7-3 0-16,-3-5 0 0,0 0 0 0,3-1-12 0,0-1 12 31,0-1-47-31,-4-3-1 0,4 6-1 0,0-6-687 0,-9 4-136 0</inkml:trace>
  <inkml:trace contextRef="#ctx0" brushRef="#br1" timeOffset="115686.68">1844 17084 1209 0,'0'0'108'0,"3"-2"-87"0,-6-1-21 0,3 3 0 16,0 0 256-16,15-8 46 0,0 0 10 0,0-3 1 16,6 3-217-16,-3 1-44 0,3-4-9 0,2-2-2 15,1-1 17-15,3 1 3 0,0 0 1 0,8 0 0 0,1 2-42 0,-6-2-8 16,3 0-1-16,-1 5-1 15,4-5-96-15,-3 5-19 0,-3-3-4 0</inkml:trace>
  <inkml:trace contextRef="#ctx0" brushRef="#br1" timeOffset="115971.09">2511 16568 1670 0,'-3'-13'148'0,"3"13"-118"0,0 0-30 16,0 0 0-16,0 0 75 0,0 0 9 0,0 0 1 0,0 0 1 15,0 0-23-15,0 0-5 0,0 0-1 0,0 0 0 16,3 8 29-16,3 0 6 0,-6 2 0 0,3 4 1 16,0-1-53-16,0 8-10 0,-3-2-2 0,0 4-1 15,0 4-2-15,-3-1 0 0,3 1 0 0,0-1 0 16,-3 1-12-16,3-3-2 0,-3 2-1 0,3 0 0 15,0-4-10-15,0 4 10 0,-6-2-10 0,3-3 10 16,0 0-21-16,0-2-4 0,3-1-1 0,-3-2-792 16,0-5-160-16</inkml:trace>
  <inkml:trace contextRef="#ctx0" brushRef="#br1" timeOffset="116218.67">2627 16621 2512 0,'0'0'56'0,"0"0"11"0,6 8 2 0,-6 3 1 0,0 2-56 0,-3 0-14 16,3 0 0-16,-3 1 0 0,3 7 24 0,3 3 1 16,-3-3 1-16,3 3 0 0,3-3 16 0,-3 5 3 15,3-2 1-15,-6 2 0 0,6-4-30 0,0 4-5 16,-3-2-2-16,3-3 0 0,-3 0-9 0,0-2 0 15,0 2 0-15,-3-5 0 0,0 0 0 0,0 2 12 16,0-5-12-16,0 1 12 16,-3-4-157-16,3 1-31 0</inkml:trace>
  <inkml:trace contextRef="#ctx0" brushRef="#br1" timeOffset="116670.48">2541 16568 2404 0,'-6'-18'107'0,"6"18"21"0,0 0-102 0,0-6-26 0,3-2 0 0,6-5 0 16,-6 5 13-16,9-2-2 0,0-1-1 0,0 1 0 16,-1 2 2-16,4 0 1 0,6 0 0 0,0 0 0 15,0 0-13-15,3 3 9 0,-4 5-9 0,-2-3 8 16,3 0-8-16,-3 3 0 0,0 0-12 0,-6 6 12 15,3-1-10-15,-3 0 10 0,-4 3 0 0,1 0-9 0,-3 5 9 0,0-2 0 16,3 2 0-16,-9-5 0 0,0 5 11 0,0 6-3 16,-9-3 0-16,3 0 0 0,-6-1-8 0,1 4 0 15,-1 2 0-15,-6-2 8 16,-3 2-37-16,0-3-8 0,-3 1-2 0,6 2 0 16,-2-5-5-16,-4 0-2 0,9-3 0 15,3-2 0-15,0 2 27 0,0-5 6 0,6 2 1 0,-6-7 0 0,6 5 20 0,3-3 5 16,3-5 1-16,0 0 0 0,0 0 20 0,3 5 4 15,6 1 1-15,0-4 0 0,0-2-4 0,6 6-1 16,6-6 0-16,0 2 0 0,0 1-16 0,-1 0-3 0,1-3-1 16,3 5 0-16,0 0-14 0,-3-2 8 15,0 2-8-15,-1 0 0 0,1 3 0 0,0-2 8 16,3-1-8-16,-6 3 0 0,0 0 0 0,-4 0 0 0,4-3 8 16,-3 3-8-16,3-3 0 0,-6 6 0 0,-12-11 8 15,12 8-8-15,-12-8 0 0,0 0-15 0,12 5 3 0,-12-5-1113 16</inkml:trace>
  <inkml:trace contextRef="#ctx0" brushRef="#br1" timeOffset="117350.36">3279 16100 2113 0,'-3'-3'46'0,"0"1"10"0,0-1 1 0,-3-2 3 0,3-1-48 0,0 4-12 15,0-4 0-15,-3-1 0 0,0-1 18 0,0-3 1 16,0 8 0-16,-3-2 0 0,1-3 11 0,-1-2 2 16,0 7 1-16,-3-2 0 0,3-1-21 0,-3 6-4 15,0-2 0-15,-3 2-8 0,3 0 27 0,-6 2-2 16,4-2 0-16,-1 6 0 0,0 2 3 0,-3 2 0 16,3-2 0-16,-3 8 0 0,6 2-18 0,0 1-10 0,-3-1 12 15,7 4-12-15,2-1 0 0,-3 3 0 0,6-1 0 0,0-1 0 16,3-1 0-16,3 5 0 0,0-7 0 0,3 2 0 15,0-3 0-15,5-4 0 0,-2 4 0 0,3-5 0 16,0-2 0-16,0-3 0 0,0 0 0 0,3-3 0 16,-3-2 0-16,6-3 0 0,-9-3 8 0,5-2-8 15,1 0 11-15,3-3-2 0,-3-6 0 0,0 1 0 16,0-5-9-16,0 2 12 0,-3-8-12 0,3 0 12 16,-4-5-12-16,1-3 0 0,-3 1 0 0,0-9 8 15,-3 0 4-15,3 3 0 0,-6-5 0 0,3-1 0 16,-6 1 6-16,-3-3 2 0,0 0 0 0,0 0 0 15,0 3-20-15,-3 5-16 0,-3 0 4 0,0 8 0 0,3 2 24 16,-3 3 6-16,3 9 1 0,-2 1 0 0,5 4-2 0,-3-1 0 16,0 3 0-16,3 6 0 0,3 2-4 15,0 0-1-15,0 0 0 0,0 8 0 0,0-1-12 0,3 4 0 16,-3 8 0-16,3 2-10 16,3 0 10-16,-3 5 0 0,3 1 8 0,-1 2-8 0,1 3 0 0,3-3 0 15,-3 0 0-15,0 0-8 0,3 0 8 0,0-2 0 16,-3-1 8-16,0-2-8 0,6 0 17 0,-3-3-1 15,3-3 0-15,0 6 0 0,-3-8-3 0,3 5-1 16,-1-5 0-16,4-3 0 0,0 0-12 0,3-5 0 16,0 3 0-16,0-8-872 15,3 2-176-15</inkml:trace>
  <inkml:trace contextRef="#ctx0" brushRef="#br1" timeOffset="117572.6">3517 16047 2178 0,'0'0'48'0,"0"0"9"0,0 0 3 0,0 0 1 0,9 0-49 0,-9 0-12 0,0 0 0 0,0 0 0 16,0 0 72-16,6 5 11 0,0 6 2 0,0-1 1 15,0 6 0-15,-6 0 0 0,6 3 0 0,-3 2 0 16,0 0-36-16,3 0-7 0,-6 3-2 0,6 0 0 15,-3 2-32-15,0-2-9 0,0 0 0 0,0 0 0 0</inkml:trace>
  <inkml:trace contextRef="#ctx0" brushRef="#br1" timeOffset="119066.83">3011 16497 1566 0,'0'0'69'0,"0"0"15"0,0 0-68 0,0-3-16 0,-6-2 0 0,6 5 0 16,0 0 78-16,0 0 12 0,-3-5 2 0,3 5 1 16,0 0 1-16,0 0 0 0,0 0 0 0,0 0 0 15,0 0-41-15,0 0-8 0,0 0-1 0,-3 5-1 16,0 0-21-16,3 3-4 0,-3 0-1 0,3 3 0 16,0 2 5-16,0 0 1 0,0 0 0 0,-3 1 0 15,3 1-11-15,0-1-3 0,-3-1 0 0,3 0 0 16,0 0-9-16,0 1 12 0,0-4-12 0,-3 1 12 15,3-1-12-15,0-4 0 0,3 2 9 0,0-3-9 16,-3-5 8-16,0 0-8 0,0 0 8 0,0 0-8 16,6 0 8-16,0 0-8 0,3-3 10 0,3-2-10 15,-6 0 0-15,3-3 0 0,0 0-8 0,0 0 8 16,3 0-20-16,0 0 4 0,-3 3 0 0,2-3 0 16,4 2 0-16,0-2 1 0,-3 3 0 0,3-3 0 0,3 0 5 15,-3-2 1-15,6 4 0 0,-4-2 0 0,1 3 9 0,6-3-8 16,-3 3 8-16,3 2-8 0,-3-7 8 0,5 10 0 15,-2-6-9-15,6 4 9 0,-3-4 0 0,3 6 13 16,-7-5-1-16,4 3-1 0,0 2-20 0,3-6-4 16,-7 4-1-16,1-4 0 0,3 6 14 0,0-5 0 15,-6 5 0-15,3-5 0 0,-4-3 0 0,4 5 0 16,-3-2 0-16,3 0 0 0,-3-3 0 0,2 2 8 16,-2 1-8-16,-3 0 0 0,3-3 15 0,-6 3-4 15,6 2-1-15,-6-2 0 0,-3-1-10 0,-4 4 0 16,-2-4 0-16,0 6 0 0,-3 0 0 0,-3 0 10 15,0 0-2-15,0 0-8 0,0 0 16 0,-3 0-3 0,-3-2-1 16,0 2 0-16,-2-3-4 0,-1 3 0 0,0-3-8 16,0 3 12-16,3-5-12 0,0 5 8 0,0-3-8 0,0-2 0 15,3 0 0-15,-3 0 8 0,3-3-8 0,3 5 0 16,0-5 0-16,0 0 0 0,-3-5 0 0,3 0 0 16,0-1 0-16,0 1 0 0,0 0 0 0,0 0-10 15,0 0 10-15,0 2-12 0,-3-2 12 0,3 5-12 16,-3 0 12-16,0 3 0 0,0-1 0 0,3 6 0 15,0 0-62-15,0 0-7 16,0 0-2-16</inkml:trace>
  <inkml:trace contextRef="#ctx0" brushRef="#br1" timeOffset="195649.67">13182 13719 702 0,'0'0'31'0,"0"-6"6"0,0 6-29 0,0-5-8 0,-3-3 0 0,3 3 0 15,0-3 57-15,-3 3 11 0,3-3 1 0,0 0 1 16,-3 0-33-16,3 3-6 0,0-3-2 0,3 0 0 16,-3 2-17-16,3-2-4 0,0 0-8 0,0 1 12 15,0-1-12-15,0 2 0 0,-3-2 0 0,3 3 0 16,-3 5 11-16,3-5 5 0,-3 5 2 0,0 0 0 15,0 0 6-15,6-6 2 0,-6 6 0 0,3-2 0 16,-3 2-26-16,9-5 0 0,0 2 0 0,0 3 0 16,0-3 0-16,-3 3 12 0,5 0 0 0,1 0 0 15,0 0-12-15,0 0 8 0,3 0-8 0,0 0 8 16,0 0 1-16,0 0 0 0,3 0 0 0,-4-2 0 0,1-1 4 0,6 0 1 16,0 3 0-16,0-2 0 0,0-1 4 15,0 0 1-15,2 3 0 0,4-2 0 0,3-1-7 0,-3 3-2 16,-1-3 0-16,1 3 0 0,0 0-10 0,0-2 12 15,0 2-12-15,-1-3 12 0,4 3-12 0,-3-2 0 16,3-1 0-16,-1 0 0 0,4 3 0 0,-3 0 8 16,0-2-8-16,0 2 0 0,-1 2 0 0,4 1 0 15,-3-3 0-15,-3 3 0 0,2-1 0 0,-2 1 0 16,3-3 0-16,-3 0 0 0,-3-3 0 0,2 3 8 16,1-5-8-16,3 5 0 0,0-3 10 0,-1 1-10 0,1-4 12 0,0 4-12 15,3 2 8-15,-1 0-8 0,-2 0 0 16,-3 0 0-16,0 0 8 0,0-3-8 0,-1-2 0 15,-2 5 0-15,3-3 0 0,3 3 0 0,-1-3 0 16,4 1 0-16,-3-1 9 0,0 3-9 0,2 0 0 0,-2 0 9 16,0 3-9-16,3-1 0 0,-6-2 0 0,2 3 0 15,1 0 0-15,-3-1 0 0,-3-4 0 0,5 2 8 16,1 0-8-16,0 0 0 0,3 0 0 0,-1 0 8 16,-2 0-8-16,3 0 0 0,-3-3 0 0,2 3 0 15,-2 3 0-15,0-3 0 0,-3 0 0 0,0 0 8 16,-4 0-8-16,4 0 0 0,-3-3 0 0,0 0 0 15,3 3 0-15,-4 0 0 0,4 0 0 0,0 0 0 16,-3 3 0-16,0-3 12 0,-1 0-12 0,-2 3 12 16,0-3-12-16,3 2-11 0,-3 1 3 0,0-3 0 15,-1 3 8-15,1-3 0 0,-3 0 0 0,0 0 0 0,-3 0 0 0,0 0 0 16,0 0 0-16,2 0 0 0,-5 0 0 0,6 0 0 16,-3-3 0-16,3 3 0 0,0-3 0 0,0 3 0 15,3-2 0-15,-1 2 0 0,1 0 0 0,3-3 8 16,-3 0-8-16,0 3 0 0,0 3 0 0,-4 0 0 15,4-6 0-15,-3 3 0 0,0 3 0 0,0-3 0 16,0 0 0-16,-3 2 0 0,-1 1 0 0,4 0 0 16,-3-1 0-16,0 1 0 0,0-3 0 0,0 3 0 15,0-1 0-15,0 1 0 0,-1-3 0 0,1 3 0 16,-3-3 8-16,0 0-8 0,0 0 0 0,0 0 8 16,3 0-8-16,-3 0 0 0,-6-3 0 0,3 3 0 0,6-3 0 15,-7 1-8-15,1-1 8 0,-3 3 0 0,3-3 0 0,0 3 0 16,3 0 0-16,-3 0 0 0,-9 0 0 0,12 0 0 15,3-2 0-15,-3 2 0 0,-6 0 0 0,3-3-8 16,3 3 8-16,-4 0 0 0,1 0 8 0,0 0-8 16,-9 0 0-16,9 0 0 0,3 0 0 0,-6 3 0 15,-6-3 0-15,0 0 0 0,9 0 0 0,-3 0 0 16,-6 0 0-16,0 0 0 0,9 0 0 0,-9 0 0 16,0 0 0-16,0 0 0 0,0 0 0 0,0 0 0 15,9 2 0-15,-9-2 0 0,0 0 8 0,0 0-8 16,9 3 0-16,-9-3 8 0,0 0-8 0,0 0 0 15,0 0 0-15,6 5 0 0,-6-5 0 0,0 0 0 16,0 0 0-16,0 0 0 0,6 8 0 0,-6-8 0 16,0 0 0-16,6 8 0 0,-6-8-10 0,3 8 10 15,0 3 0-15,0-3 0 0,-3 2 8 0,0-2-8 16,6 3 0-16,-4-3 8 0,-2 2-8 0,3 1 0 0,0-1 0 0,3-2 0 16,-6 0 0-16,3 3 0 0,-3-3 0 0,6 0 0 15,-6-8 0-15,3 5 0 0,-3-5 0 0,3 8 0 16,0 0 0-16,-3-8 0 0,0 0 0 0,6 8 0 15,0 0 0-15,-3-3 0 0,-3-5 8 0,3 8-8 16,-3-8 0-16,6 5 9 0,-3 3-9 0,3 0 8 16,-6 3-8-16,0-3 8 0,0 5-8 0,0-5 0 15,0 2 0-15,0 1 0 0,-3-3 0 0,0 2 0 16,3 1 9-16,0 0-9 0,-3-1 8 0,0-2-8 16,3 0 8-16,-3-3-8 0,3 3 0 0,-3-2-13 15,3-1 1-15</inkml:trace>
  <inkml:trace contextRef="#ctx0" brushRef="#br0" timeOffset="-202535.92">13123 15113 288 0,'0'0'12'0,"0"0"4"0,0 0-16 0,0 0 0 0,0 0 0 0,0 0 0 16,0 0 80-16,0 0 12 0,0 0 4 0,0 0 0 15,0 0-11-15,0 0-1 0,0 0-1 0,0 0 0 16,0 0-14-16,0 0-2 0,0 0-1 0,8-3 0 15,-2 1-7-15,3 2-2 0,0-3 0 0,0 3 0 16,0-3-19-16,0 3-4 0,0 0-1 0,-3 0 0 16,3 0-33-16,0 0 0 0,3 0 0 0,-3 0 0 15,3 3 0-15,-4 0 0 0,4-1 0 0,0 1 0 0,0 0 9 0,0 2-9 16,0-2 0-16,6-1 9 0,-3 1 8 0,3 0 2 16,2-1 0-16,1 3 0 0,0-5-1 0,3 3 0 15,0-6 0-15,6 3 0 0,5-2 3 0,1 2 1 16,3-3 0-16,-1 3 0 0,1-5-7 0,0 2-2 15,-1 3 0-15,1-2 0 0,0-1-13 0,0 3 8 16,-4-3-8-16,4 3 0 0,0-2 11 0,-4 2-11 16,1-3 12-16,-6 3-12 0,3 0 0 0,-4 0 0 15,-2 0 0-15,0 0 0 0,-3 0 0 0,-3 3-11 16,2-3 0-16,-2 2 0 0,0-2 0 0,0 3 0 0,0-3 0 16,-3 0 0-16,2 0 11 0,-2 0-8 0,-3 0 8 15,6 0-8-15,-3 0 8 0,3 0 0 0,-6 0 8 16,-1-3-8-16,4 3 0 0,-3-2 0 0,3 2 0 0,-6 0 0 15,3 0 0-15,-3 0 0 0,0-3 0 0,0 3-8 16,-4 0 16-16,1 0 4 0,0 0 1 0,0 0 0 16,-3 0 3-16,3 0 0 0,-9 0 0 0,9 0 0 15,0 0-16-15,0 0 11 0,-9 0-11 0,6 0 10 16,6 0-10-16,-3 0 0 0,0-3 0 0,0 1 8 16,0 2-8-16,-1 0 0 0,1 0 0 0,-3-3 0 15,3 3 0-15,0-3 0 0,0 3 0 0,0-2 0 16,0 2 0-16,-3 0 0 0,3-3-10 0,-3 3 10 15,-6 0-12-15,0 0 3 0,0 0 1 0,0 0 0 16,0 0-48-16,0 0-8 16,0 0-3-16</inkml:trace>
  <inkml:trace contextRef="#ctx0" brushRef="#br0" timeOffset="-200580.85">18849 15079 946 0,'15'0'42'0,"-9"0"9"0,6 0-41 0,0-3-10 0,3 3 0 0,3-3 0 15,-3 3 66-15,6-2 11 0,2-1 3 0,4 3 0 16,3-3-26-16,0 1-5 0,2-1-1 0,1 0 0 16,0 1-28-16,0 2-7 0,2-5-1 0,4 2 0 15,3-2-12-15,-1-1 0 0,1 1 8 0,0 2-8 16,2-2 0-16,1 0 0 0,-3 2-12 0,-1-2 12 31,1 2-28-31,-3-2 0 0,-4 0 1 0,1-1 0 0,0 4 8 0,-3-4 2 0,-4 4 0 0,-2-1 0 16,0 0 17-16,-6 3 0 0,3-5-8 0,-6 5 8 15,-4 0 11-15,1 0 5 0,-3 0 2 0,3 0 0 16,-6 0-18-16,0 0 0 0,-9 0 0 0,0 0 0 16,0 0-22-16,0 0-8 0,0 0-2 15,0 0 0-15,0 0-4 0,0 0 0 0,0 0-1 16,0 0 0-16</inkml:trace>
  <inkml:trace contextRef="#ctx0" brushRef="#br0" timeOffset="-198282.58">9914 11494 810 0,'9'-8'36'0,"-3"8"7"0,3-3-35 0,0 0-8 0,-1 1 0 0,4-4 0 15,3 4 87-15,0-1 15 0,3-2 3 0,0 2 1 16,0-2-29-16,3 2-5 0,-1-2-2 0,4 0 0 15,0 2-26-15,3 0-4 0,0-2-2 0,2 0 0 16,4 2-25-16,3-2-5 0,-3 2 0 0,2-2-8 16,4 5 12-16,-3-3-4 0,2 3 0 0,1-2-8 15,-3-1 0-15,3 0 0 0,-4 1 0 0,1-1-9 16,0 0 9-16,-4 1 0 0,4-1 0 0,-3 0 0 16,0 3 8-16,-4 0-8 0,-2 0 10 0,0 0-10 15,-3 0 0-15,-3-2 0 0,-4 2 0 0,-5 0 0 16,0 0 0-16,0-3 0 0,-12 3 0 0,0 0 0 15,0 0 9-15,0 0-9 0,0 0 8 0,0 0-8 0,0 0 0 0,0 0-20 16,0 0 3-16,-6 0-463 16,0 0-93-16</inkml:trace>
  <inkml:trace contextRef="#ctx0" brushRef="#br0" timeOffset="-194487.97">9887 7477 403 0,'0'0'17'0,"0"0"5"0,0 0-22 0,6-3 0 0,6 1 0 0,-3-3 0 16,3 2 138-16,3 0 23 0,-1 1 5 0,7-1 1 16,3 0-86-16,0-2-17 0,6 2-3 0,-1 1-1 15,1-1-7-15,3-2-1 0,0 0-1 0,2 2 0 16,7-2-6-16,-3-1-1 0,0 1 0 0,-1 2 0 15,7 1-29-15,-3-1-7 0,-1 0 0 0,1 1-8 16,-6-1 9-16,-1 0-9 0,-2 1 0 0,-6-1 9 16,0 3-9-16,-4 0 0 0,-2 3 0 0,-3-1 8 15,-3 1-8-15,-3 0 0 0,-3-1-10 0,0 1 10 16,-3 2-60-16,-6-5-5 0,0 0-2 0,-3 6 0 16</inkml:trace>
  <inkml:trace contextRef="#ctx0" brushRef="#br0" timeOffset="-187788.72">12441 7011 403 0,'0'0'17'0,"0"0"5"0,0-2-22 0,0 2 0 0,0 0 0 0,0 0 0 16,0-5 117-16,0 5 19 0,0 0 4 0,3-6 1 16,-3 6-80-16,0 0-16 0,0 0-3 0,0 0-1 15,0 0-16-15,0 0-3 0,0 0-1 0,0 0 0 0,0 0 11 0,0 0 1 16,0 6 1-16,0 1 0 0,0 1 6 0,-3 3 2 15,3 0 0-15,-3 2 0 0,0 0-29 0,0 0-5 16,3 3-8-16,-3-3 11 0,0 3-11 0,0 0 8 16,0-3-8-16,0 3 8 0,0-3-8 0,3-2 0 15,-3 0 0-15,0-1 0 0,0 1 12 0,3 2 1 16,-3-8 0-16,-3 3 0 0,6-2 10 0,0-1 1 16,0-5 1-16,0 0 0 0,0 0-1 0,0 0 0 15,0 0 0-15,0 0 0 0,0 0-13 0,0 0-3 16,3 5-8-16,-3-5 12 0,0 0-12 0,0 0 0 0,0 0 8 15,0 0-8-15,9 3 0 0,-9-3 0 0,0 0 0 0,6 0 0 16,-6 0 0-16,9 0 0 0,-9 0 0 0,6-3 0 16,-6 3 8-16,6-3-8 0,0-2 0 0,-6 5 0 15,6-2 0-15,3 2 0 0,-3 0 0 0,3-3 0 16,-9 3 0-16,6-3 0 0,6 1 0 0,-4 2 0 16,1 0 0-16,3 0 0 0,3-3 0 0,0 3 0 15,-3 0 0-15,3-3-10 0,0 3 10 0,0 0-8 16,2 3 8-16,-2 0 0 0,0-1 0 0,0-2-8 15,-3 3 8-15,3 0 0 0,-3-1 0 0,0 3 0 16,0-2 0-16,3 0 0 0,-4 2 0 0,1 0-8 16,0-2 8-16,3 2 8 0,-3-2-8 0,0 0 11 15,0-1-11-15,3 4 0 0,-3-4-12 0,5 1 12 16,-2-1-8-16,3 1 8 0,-3 0 0 0,6-1 0 0,-3-2 0 16,3-2-11-16,-1-1 11 0,1 0-8 0,3 3 8 15,-3-2 0-15,-3-1 0 0,3 3 0 0,2 0 0 0,-2 0 0 16,3 0 8-16,0 0-8 0,-3 0 0 0,0 0 0 15,-1 0 0-15,1 0 0 0,0 0 0 0,0 0 0 16,-3 0-10-16,3 3 10 0,-1-3 0 0,-2 0 0 16,3 0 0-16,-3 0 0 0,6 0 0 15,-6 0 0-15,-3 0 0 0,2 0 0 0,7 0 0 0,-3 0 0 16,0 0 0-16,0 2 0 0,0 1 0 0,-1 0 0 16,1-1 0-16,-3 1 0 0,0 0 0 0,0 2 0 15,-3-2-8-15,0 2 8 0,0 0 0 0,-1 0 0 16,1-2 0-16,0 2 0 0,-3-5 0 0,3 6 0 15,-3-4 0-15,0 1 0 0,3 0 0 0,-3-1 0 16,-1 1 0-16,-2-3 0 0,0 3 0 0,0-3 0 16,0 2 0-16,0-2 0 0,0 3 0 0,-3-3 0 0,3 3 0 15,-3-3 0-15,0 2 0 0,3 1 0 0,-3-1 0 0,0 1 0 16,-6-3 0-16,6 0 0 0,3 3 0 0,-6-3 0 16,-3 0 0-16,0 0-8 0,0 0 8 0,0 0 0 15,5 2 0-15,-5-2 0 0,0 0-8 0,0 0 8 16,6 0 0-16,-6 0 0 0,0 0 0 0,0 0 0 15,9 0 0-15,-9 0 0 0,0 0 0 0,0 0 0 16,6-2 0-16,3 2 0 0,-3-3 0 0,0 3 0 16,3 0 0-16,-3 0 0 0,3-3 0 0,-3 3 0 15,-6 0 0-15,9 0 0 0,-3-2 0 0,3 2 0 16,-3-3 0-16,-6 3 0 0,6-2 0 0,3 2 0 16,-9 0 0-16,6-3 0 0,-6 3 0 0,5 0 0 0,1-5 18 15,-6 5-2-15,6-3-1 0,-6 3 0 0,6-5-5 0,-6 5-1 16,6-6 0-16,-6 6 0 0,6-2 8 0,0-4 2 15,-6 6 0-15,6-5 0 0,-6 5-19 0,6-3-16 16,-3-2 4-16,3 0 0 0,-6 5 12 0,6-5 16 16,0-1-3-16,0 1-1 0,-3 0-12 0,0-1-13 15,-3 6 2-15,6-5 1 0,-3-5 10 0,0 2 0 16,0 0 0-16,0 0 0 0,-3 0 10 0,3 0-2 16,-3 0-8-16,0 3 12 0,0-3-1 0,3 0-1 15,0 0 0-15,-3 3 0 0,0-3-10 0,0 0 0 16,0 0 0-16,0 8 8 0,0 0-8 0,0 0 0 15,0-6 0-15,0 6 0 0,0 0-12 0,0 0-5 16,0 0-1-16,0 0-514 16,0 0-104-16</inkml:trace>
  <inkml:trace contextRef="#ctx0" brushRef="#br0" timeOffset="-186538.52">14408 7099 345 0,'0'0'31'0,"0"0"-31"16,0 0 0-16,0 5 0 0,0-5 124 0,-3 5 20 15,0 1 3-15,0 2 1 0,3-8-68 0,-2 8-14 16,-1-3-2-16,0 5-1 0,-3-2-25 0,3 3-5 16,3-3-1-16,-3 2 0 0,0-2-32 0,3-2 0 15,0-6 0-15,-3 8 0 0,0 0 23 0,0-1-3 16,3 1 0-16,0-8 0 0,-3 6-4 0,3-6 0 0,0 0-1 0,0 0 0 16,3 8-4-16,-3-8-1 0,0 0 0 0,0 0 0 15,0 0 2-15,0 0 1 0,0 0 0 0,0 0 0 16,0 0 3-16,9-3 0 0,0 3 0 0,3 0 0 15,-7-3-16-15,7 3 9 0,-3-2-9 0,3 2 8 16,-3-3-8-16,3 0 0 0,-3 1 0 0,3 2 0 16,3 0 0-16,-3 0 0 0,3 0 0 0,-4 0 0 15,7 0 0-15,-3 0 0 0,0-3 0 0,0 3 0 16,3 0 0-16,-3-3 0 0,3 3 0 0,-1-2 0 16,4 2 0-16,-3 0 0 0,0 0 0 0,3 0 0 15,-3 0 0-15,3-3 0 0,8 1 0 0,-2-1 0 16,-6 3 13-16,6-3 4 0,-1-2 1 0,4 2 0 15,0 3-27-15,-3-2-6 0,0 2-1 0,-4-3 0 0,-2 3 16 16,0 0 0-16,0 0 0 0,-3-3 10 0,-3 3-2 0,0 0-8 16,-4 3 12-16,1-3-4 0,0 0-8 15,-3 0 0-15,-3 0 0 0,-6 0 8 0,0 0-8 0,0 0 8 16,6 0-8-16,-6 0 8 0,0 0-8 0,0 0 0 16,0 0 0-16,0 0 8 0,0 0-8 0,0 0 8 15,0 0-8-15,0 0 8 0,0 0-8 0,0 0 0 16,0 0 0-16,0 0 0 0,-3-5 0 0,3 5 8 15,0-3-8-15,0 3 0 0,0 0 0 0,0 0 0 16,0 0 8-16,0-5-8 0,0 2 0 0,0-2 0 16,0 0 0-16,3-1 0 0,-3 6 14 0,3-5-2 0,3 2-1 15,0-2 0-15,0 0 0 0,0-1 0 0,-3 1 0 0,3 0 0 16,0 0-11-16,-3-1 10 0,0 1-10 0,0 0 10 16,0-1-10-16,-3 6 0 0,0 0 0 0,0 0 8 15,3-5-8-15,-3 5 0 0,0 0 0 0,-3-5 0 16,0 0 0-16,3 5 0 15,0 0 0-15,0 0 0 0,0 0 0 0,0 0 0 0,0 0 0 0,0 0 0 32,0 0-121-32,0 0-20 0</inkml:trace>
  <inkml:trace contextRef="#ctx0" brushRef="#br0" timeOffset="-185494.15">16557 7035 705 0,'0'0'31'0,"0"0"7"0,0 0-30 0,0 0-8 0,0 0 0 0,0 0 0 16,0 0 43-16,0 0 7 15,0 0 2-15,0 0 0 0,9 0-5 0,-9 0-1 0,0 0 0 0,6 8 0 16,-3-2 4-16,0 1 1 0,-3-1 0 0,0 2 0 15,-3 5-3-15,3-3-1 0,0-2 0 0,0 6 0 16,-3-6-9-16,0 5-2 0,3-3 0 0,0 4 0 16,0-1-16-16,0 0-3 0,3 0-1 0,0 1 0 15,-3 1-16-15,0 1 10 0,3 3-10 0,-3-3 8 16,3-6-8-16,3 4 0 0,-3-4 0 0,3 1 8 16,-3-3-8-16,3-3 8 0,0 0-8 0,3-2 8 15,0-1-8-15,3-2 10 0,3-2-10 0,0-1 10 16,-3 1-10-16,2-4 8 0,7 1-8 0,-3-3 8 15,3 3 0-15,0-1-8 0,9 1 12 0,-1-3-4 16,1 3-8-16,0-3 0 0,0 3 0 0,-1-1 0 0,1 1 0 16,3 0 0-16,-3 0 0 0,5-1 0 0,1 4-8 0,0-4 8 15,-6 1 0-15,2 5 0 0,1 0 0 0,0 0 0 16,-3 0 8-16,-1 0-8 0,-5 0 0 0,0 3 0 16,3-1 0-16,-3-2-11 0,-4 3 11 0,1-3 0 15,3 0 0-15,-3 0 0 0,-3 0 0 0,0 3 0 16,-1-1 0-16,1 1 0 0,3 0 0 0,-9-3 0 15,-3 2 0-15,3 1 0 0,0-3 0 0,-3 0 8 16,-9 0-8-16,0 0 0 0,0 0 12 0,0 0-3 16,0 0 0-16,0 0 0 0,-6-5-1 0,6 5 0 15,0 0 0-15,-12-6 0 16,-6 1-91-16,3 2-18 0,-9-2-4 0,3 2-1 0</inkml:trace>
  <inkml:trace contextRef="#ctx0" brushRef="#br0" timeOffset="-183923.81">16680 5956 1332 0,'0'0'59'0,"0"0"12"0,0 0-57 0,0 0-14 0,0 0 0 0,5-6 0 15,4-4 62-15,-3 5 10 0,0-3 1 0,-3 0 1 16,3 0 8-16,3 0 2 0,0 0 0 0,0 0 0 16,-6 0-20-16,3 3-4 0,6 2-1 0,-3-2 0 15,-3 2-11-15,0 3-3 0,3 0 0 0,3 0 0 16,-4 0-11-16,1 0-2 0,0 3-1 0,3-1 0 16,3-2-3-16,0 6 0 0,0-4 0 0,3 4 0 0,3-6-28 15,-1 0 0-15,-2 2 0 0,3-2 0 0,3-2 0 0,-3-1 0 16,0 0-10-16,-1 1 10 0,1-1 0 0,-3-2 17 15,3 2-2-15,-9 1-1 0,0-4-14 0,0 1 0 16,3 5 0-16,-1 0 0 0,-5-3 8 0,0 1-8 16,3 2 11-16,0 0-11 0,0 0 9 0,-6 0-9 15,-6 0 0-15,9 0 9 0,0 0-9 0,0 0 0 16,-9 0 0-16,0 0 0 0,6 0 0 0,3-3 0 16,-9 3-9-16,0 0 9 0,0 0-16 0,6 0 3 15,3-5 1-15,-4 2 0 16,-5 3-47-16,3-5-9 0,3-1-1 0,3 1-1 15,-6-3-135-15,3 3-27 0,-3-8-6 0,-3 13-1 0</inkml:trace>
  <inkml:trace contextRef="#ctx0" brushRef="#br0" timeOffset="-183563.43">17251 5712 403 0,'0'0'36'0,"0"0"-36"0,0 0 0 0,-6 3 0 16,6-3 240-16,0 0 40 0,0 0 9 0,0 0 2 16,0 0-155-16,0 0-32 0,-6 3-5 0,6-3-2 15,-6 2-17-15,6-2-4 0,0 0-1 0,0 0 0 16,0 0-21-16,0 0-4 0,0 0-1 0,0 8 0 16,6-2 3-16,-6-6 0 0,0 0 0 0,0 7 0 0,6 1-12 0,-3 0-3 15,0 0 0-15,0 0 0 0,0 0-8 0,0 3-1 16,6 2-1-16,-3-2 0 0,-6-11-16 0,9 5-3 15,3 3-8-15,0-3 12 0,-3-2-3 0,-1 2-1 16,4 0 0-16,0 1 0 0,0-1-8 0,-3 0 0 16,3 0 0-16,-3 3 0 0,0-5 20 0,-3 2 4 15,-3-2 2-15,3 2 0 0,0-2 10 0,-3 5 1 16,-3-8 1-16,-3 5 0 0,6 0-27 0,-6 3-11 16,3-8 8-16,-3 6-8 0,-3 2 11 0,0 0-3 15,0-1-8-15,0 4 12 0,-3-3-22 0,-3 3-5 16,3 2-1-16,0-3-858 15,-3-2-172-15</inkml:trace>
  <inkml:trace contextRef="#ctx0" brushRef="#br0" timeOffset="-181730.61">10000 6202 1544 0,'0'0'68'0,"0"0"15"0,0 0-67 0,0 0-16 0,0 0 0 0,0 0 0 15,0 0 68-15,0 0 9 0,0 0 3 0,0 0 0 16,3 0 6-16,0 0 2 0,3 0 0 0,0 0 0 16,0 0-35-16,3 0-6 0,-3 2-2 0,3-2 0 15,3 0 2-15,-3-2 0 0,2 2 0 0,1 0 0 16,0-3-19-16,3 3-3 0,0-2-1 0,3 2 0 16,-3-3 0-16,3 3 0 0,3-5 0 0,-1 2 0 15,1 0-10-15,0 1-2 0,-3-4-1 0,3 4 0 16,3-1-11-16,-1 0 8 0,-2 1-8 0,0-1 8 15,3-2-8-15,-3 2 0 0,-1-2 0 0,-2 0 0 16,-3 2 0-16,0-2 0 0,-3-1 0 0,3 4 0 0,-9-4-11 0,3 1-1 16,0 3 0-16,-3-4 0 0,-3 4-8 0,-3 2-3 15,0 0 0-15,0 0 0 16,0 0-25-16,0 0-4 0,0-6-2 0,-3 1 0 16,0 0-215-16,-3-3-43 0</inkml:trace>
  <inkml:trace contextRef="#ctx0" brushRef="#br0" timeOffset="-181473.15">10464 5985 1324 0,'0'0'118'0,"0"0"-94"16,0 0-24-16,0 0 0 0,0 0 139 0,0 0 23 16,0 0 5-16,0 0 1 0,0 0-36 0,0 5-6 15,3 3-2-15,0-3 0 0,3 1-39 0,3-1-8 0,0-2-1 16,3 2-1-16,3 0-39 0,0 1-8 0,0-1-2 0,3-3 0 15,0 1-9-15,-1 0-1 0,1-1-1 0,0 1 0 16,3 2 0-16,-3 1 0 0,-3-1 0 16,0 0 0-16,-1 3 10 0,-2 3 3 0,0-3 0 0,-6 2 0 15,0 1 0-15,-6-1 0 0,0 4 0 0,-6-1 0 16,-3 3-15-16,-6 0-2 0,-2 2-1 0,-4 3 0 31,0-2-183-31,-6 5-37 0</inkml:trace>
  <inkml:trace contextRef="#ctx0" brushRef="#br0" timeOffset="-175823.98">6393 6554 979 0,'5'-3'43'0,"-5"3"9"15,0 0-41-15,0 0-11 0,-2-5 0 0,2 5 0 16,-6-5 180-16,3-1 35 0,-3 1 6 0,0 0 2 15,3 2-108-15,-3-2-22 0,-3 2-4 0,0 0-1 0,0 1-20 0,0 2-5 16,-3 2-1-16,0 1 0 0,0 2-14 0,3 3-4 16,-3 0 0-16,1 3 0 0,-1-1-18 0,3 1-4 15,-3 2-1-15,3 3 0 0,0-3-9 0,3 3-1 16,3-3-1-16,3 1 0 0,3 2-10 0,3-3 0 16,6 3 0-16,-3-3 0 0,3-3 0 15,3 1-17-15,2-3 4 0,4-3 1 16,3 1-12-16,0 1-3 0,0-1 0 0,0-1 0 0,-4 3 7 0,1 3 2 15,0-3 0-15,-3-1 0 0,0 4 18 0,-3-3 0 16,-3 3 0-16,-4 2 0 0,1 0 0 0,0 3 0 16,-3-3 0-16,-3 0 0 0,-3 3 28 0,-3-3 2 15,-3 3 1-15,0-2 0 0,-3 1 10 0,-5 1 3 16,-1 0 0-16,-3 3 0 0,-6-3-22 0,0-1-4 16,-9 4-1-16,1-3 0 0,-1 0-9 0,3-3-8 15,-6 0 9-15,4-5-9 16,2 0-25-16,3-3-11 0,3-5-3 0,7-8-750 0,2-2-151 0</inkml:trace>
  <inkml:trace contextRef="#ctx0" brushRef="#br0" timeOffset="-175487.19">5714 6398 2156 0,'0'-3'48'0,"-3"3"9"0,0 0 3 0,3-3 0 0,0 1-48 0,0 2-12 15,0 0 0-15,0 0 0 0,0 0 98 0,0 0 18 16,0 0 3-16,0 0 1 0,0 0-39 0,3 10-7 15,3 1-2-15,0 2 0 0,-3-2-27 0,0 2-5 16,3 0-2-16,3 0 0 0,-3 1-22 0,3-4-4 16,2 1 0-16,-2-1-1 0,0-2-11 0,0 3-16 15,-3-6 4-15,0 3 1 16,3-5-132-16,0 2-26 0,-9-5-6 0,0 0-975 0</inkml:trace>
  <inkml:trace contextRef="#ctx0" brushRef="#br0" timeOffset="-175296.27">5556 6530 1440 0,'0'0'64'0,"0"0"12"0,0 5-60 0,3 3-16 0,3 0 0 0,-3 3 0 15,3-3 177-15,-3 0 33 0,3-1 6 0,3 4 2 16,-3-3-123-16,3 0-25 0,0 0-5 0,3 0-1 15,2-3-146-15,-2 0-30 0,15 1-5 16,-3-4-2-16</inkml:trace>
  <inkml:trace contextRef="#ctx0" brushRef="#br0" timeOffset="-174842.2">6741 6686 1908 0,'3'0'84'0,"-3"0"18"0,0 0-82 0,0 0-20 0,0 0 0 0,0 0 0 15,0 0 88-15,0 0 12 0,-12 5 4 0,6-2 0 16,6-3 13-16,0 0 3 0,-9 5 1 0,3 1 0 15,6-6-40-15,-6 7-8 0,-3 1-1 0,0 3-1 16,3 0-30-16,0 2-5 0,-3 3-2 0,3 2 0 0,0 1-2 0,-2-1-1 16,2 6 0-16,-3 0 0 0,6 0-16 0,-3 0-3 15,6-1-1-15,3 4 0 0,3-6-11 16,3 0-9-16,0-5 9 0,2 3-13 16,7-6-85-16,3-3-17 0,0-2-3 0,3-5-1 15,3 0-114-15,2-3-23 0</inkml:trace>
  <inkml:trace contextRef="#ctx0" brushRef="#br0" timeOffset="-174015.05">7211 6683 1785 0,'0'0'159'0,"-6"0"-127"16,-3 3-32-16,0 0 0 0,-6-1 159 0,-2 1 25 15,2 0 6-15,-3-1 1 0,-6 6-78 0,3 0-15 0,3 0-3 0,0 5-1 16,1-2-33-16,-1 5-6 15,6-3-2-15,0 6 0 0,3-4-37 0,-3 4-7 16,6-1-1-16,0 4-8 0,0-1 0 0,6-3 0 16,0 6 0-16,3-5 0 15,3-4-27-15,3 1 1 0,0-2 0 0,3-1 0 16,0-5-19-16,3 0-4 0,-3-3-1 0,2-2 0 0,1-3 17 0,0 0 3 16,6-3 1-16,-3 0 0 0,-3-5 21 0,0 0 8 0,-3-2 0 0,0-1-9 15,2-2 9-15,-2 0-8 0,-3-6 8 0,3 3-8 16,3-2 8-16,-3-1 0 0,-6 1 0 0,3-3 0 15,0-3 0-15,-6 3 0 0,-3-6 0 0,0 6 0 16,-3 3 0-16,0 2 0 0,3 0 0 0,-9 3-8 16,-6 5 8-16,3 0 8 0,6 5-8 0,0 3 11 15,-6 0 7-15,0 5 2 0,0 3 0 0,1 0 0 0,-1 3 10 0,3 2 2 16,0 0 1-16,3 6 0 0,6-3-17 0,-3 0-3 16,3-3-1-16,6 0 0 0,3-2-12 0,3 2-12 15,0-5 3-15,2 0 0 0,1-6-7 0,3 1-2 16,3-6 0-16,0 3 0 15,-6-5-8-15,6 0-2 0,-7-6 0 0,4 3 0 0,-3-5 13 0,0 2 3 16,-3-2 0-16,3-3 0 0,-3 3 4 0,-3-3 8 16,0 3-13-16,-3 0 5 0,2 0 8 0,-5-1 9 15,3 4-1-15,-3-1-8 0,3 3 15 0,-3 3-4 16,-3-3-1-16,0 8 0 0,0 0 16 0,0 0 3 16,0 0 1-16,0 0 0 0,0 0 0 0,0 0 0 15,0 8 0-15,3 0 0 0,-3 2-10 0,3 1-1 16,3 0-1-16,0-1 0 0,-3 1-9 0,3-1-1 15,0 1-8-15,3 0 12 0,3 2-12 0,0-3 0 0,-3 4 0 0,6-4 0 16,-3 1 0-16,-1-1 0 0,1 4 0 0,0-1 0 16,3-3 0-16,-6 4 0 0,0-1 0 0,0-3 0 15,3 4 0-15,-3-6 0 0,3 2 0 0,0-2 0 16,-4 0 0-16,7-3 0 0,0-2 0 0,0 0 0 16,0-3 0-16,0-3 0 0,0-2 0 0,3-1 0 15,-1-4 9-15,-2-1-9 0,0-2 8 0,3 0-8 16,0-3 0-16,-6-3 0 0,-3-2 0 0,3 0 0 15,3 0 0-15,-6 0-9 0,-4 0 9 0,1 2 0 16,-3 0 0-16,0 4 0 0,0 1 0 0,-3 1 0 16,-6 3 0-16,0 2 0 0,3 0 8 0,-2 0-8 15,-1 5 18-15,-3 0-2 0,0 3-1 0,0 0 0 0,0 3 1 16,-3 2 1-16,0 3 0 0,0 6 0 0,3-4-9 0,3 3-8 16,-6 6 9-16,6-1-9 0,3 4 10 0,0-1-10 15,0 3 10-15,6-1-10 0,0 1 11 0,3-3-11 16,6 1 12-16,0-1-12 0,0-3 8 0,3-2-8 15,3-3 0-15,0 1 0 0,3-7 0 0,-1 1 0 16,1-5 0-16,3 0 0 0,0-3-9 0,-3-3-9 16,2-5-2-16,1 0 0 15,-3-5-195-15,3 0-39 0</inkml:trace>
  <inkml:trace contextRef="#ctx0" brushRef="#br0" timeOffset="-173764.58">8223 6207 2372 0,'0'0'105'0,"0"0"22"0,-3 8-102 0,0-3-25 0,-3 3 0 0,3 0 0 15,0 3 50-15,0-1 5 0,-3 1 1 0,3 5 0 16,3-3 12-16,-3 3 4 0,0 2 0 0,0-2 0 15,3 3-32-15,-6-1-7 0,3 4-1 0,-2-4 0 16,-1 1-32-16,0-4 0 0,3 1 0 0,-3 0 0 16,-3-3-132-16,6-2-34 0,3-3-6 0,0 0-2 0</inkml:trace>
  <inkml:trace contextRef="#ctx0" brushRef="#br0" timeOffset="-173599.93">8554 6183 2718 0,'-3'11'120'0,"-3"-3"25"0,3 0-116 0,-3 5-29 15,0 3 0-15,-3 2 0 0,0 4 108 0,0-1 15 16,0 0 3-16,-3 3 1 0,3 0-82 0,0 2-16 16,3-5-3-16,0 3-982 15,-3-6-196-15</inkml:trace>
  <inkml:trace contextRef="#ctx0" brushRef="#br0" timeOffset="-169140.62">12432 5908 518 0,'-9'-5'46'0,"9"5"-37"16,0 0-9-16,0 0 0 0,-3-3 99 0,0-2 17 16,3 0 4-16,0 5 1 0,0 0-47 0,0 0-10 15,-3-3-1-15,3 3-1 0,0 0 6 0,0 0 2 16,-6 0 0-16,6 0 0 0,-3 3-3 0,-3 2-1 0,0 3 0 0,0 0 0 15,-3 2-14-15,0 1-4 0,1 5 0 16,-4 0 0-16,0 2 8 0,0 6 0 0,0 0 1 0,-3 5 0 16,0 0 1-16,0 3 0 0,0 0 0 0,1 7 0 15,-1 4-26-15,3 2-6 0,-3 2-1 0,0 6 0 16,6 3 3-16,0 2 0 0,-6 3 0 0,0 5 0 16,3-5-4-16,1 2-1 0,-1 1 0 15,3 2 0-15,6-8-10 0,0 0-1 0,6-2-1 0,6-1 0 16,0-7-11-16,5 0 0 0,4-3 0 0,3 0 8 15,3-8-8-15,6 0 0 0,2-3 0 0,4-2 0 16,-3-6-16-16,0-2 2 0,2-3 0 0,4-2 0 16,0-9-62-16,2-2-13 0,4-2-3 15,3-6-934-15</inkml:trace>
  <inkml:trace contextRef="#ctx0" brushRef="#br0" timeOffset="-168334.47">17459 5530 1465 0,'0'0'32'0,"0"0"6"0,0 0 2 0,9 5 2 0,0 0-34 0,-3-2-8 0,0 2 0 0,3 3 0 16,0-2 60-16,0-1 9 0,3 3 3 0,0 0 0 16,-3-3 4-16,6 6 2 0,5 2 0 0,1 0 0 15,-3 0-6-15,6 3-2 0,6 0 0 0,-1 5 0 16,-2 0-50-16,0 3-9 0,0-3-3 0,3 8 0 16,-4 1 9-16,-2-1 2 0,3 5 0 0,0 0 0 15,-3 3 10-15,2 3 3 0,1-3 0 0,-3 3 0 16,0 0-4-16,-3 2 0 0,-4 3 0 0,-2 3 0 15,0-3-5-15,0-1-2 0,-6 9 0 0,-6 0 0 16,-3-2 3-16,-3 2 1 0,0-1 0 0,-6 1 0 16,0-2 5-16,-3 2 1 0,-6-1 0 0,4 1 0 15,-7-5-12-15,-3 0-3 0,3-3 0 0,-3 0 0 0,-3-3-8 16,-2 0-8-16,-1 1 12 0,-3-6-12 0,3-3 0 0,-8-2 0 16,-1-3-12-16,-3-3 3 15,7 1-127-15,-1-6-26 0,0-3-5 0,-2-2-1 0</inkml:trace>
  <inkml:trace contextRef="#ctx0" brushRef="#br0" timeOffset="-167278.8">11935 5099 172 0,'0'0'16'0,"0"0"-16"16,-6 0 0-16,3-3 0 0,3 3 321 0,-9-3 62 15,3 3 12-15,0 0 2 0,0 3-303 0,-3 2-61 16,0 0-12-16,-3 1-2 0,3 2 17 0,-2 0 3 16,-1 2 1-16,0 1 0 0,3-1-7 0,-3 4-1 15,3-4 0-15,0 3 0 0,0 1-16 0,3-1-3 16,0-3-1-16,3 1 0 0,-3 2-12 0,6 1 0 0,0-4 0 0,6-2 0 15,0 3 0-15,0-3 0 0,3-1-12 0,0 1 12 32,3-2-28-32,3 2 2 0,-3-6 0 0,3 4 0 0,2-4 6 0,-2 4 2 0,3-4 0 15,-6 3 0-15,0 1-1 0,0 2 0 0,0-3 0 16,-6 0 0-16,0 3 28 0,-3 0 6 0,0 3 1 16,-3-1 0-16,-6 1 32 0,3 2 8 0,-3-2 0 15,-3 2 1-15,-3 0-1 0,0 3-1 0,-6-3 0 0,-3 1 0 16,1-1-19-16,-4 3-3 0,0-1-1 0,-3-1 0 15,3-1-16-15,0 0-3 0,1-5-1 0,2 3 0 16,3-6-21-16,3 0-5 0,3-2-1 0,3-6-670 16,9 3-135-16</inkml:trace>
  <inkml:trace contextRef="#ctx0" brushRef="#br0" timeOffset="-166508.75">12197 5247 2091 0,'-24'0'92'0,"24"0"20"0,0 0-89 0,0 0-23 16,-6 2 0-16,0 1 0 0,-3-3 0 0,3 0 8 16,-6 3-8-16,3-3 0 0,0 0 52 0,1 0 5 15,2 5 2-15,0-2 0 0,-3-1 3 0,0 4 1 16,3 1 0-16,0 4 0 0,-3-3-35 0,3 5-6 15,0-2-2-15,0 2 0 0,0 6-7 0,3-4-1 16,0 1-1-16,3 0 0 0,0 0-19 0,3 0-4 16,-3-3-1-16,6 0 0 0,0 1 13 0,3-4 0 0,0-2 0 15,0 0 0 1,0-3-23-16,3 1-8 0,0-6-1 0,-1 0-1 16,4-3 3-16,-6 0 1 0,0-5 0 0,0 0 0 15,0 1-1-15,0-7 0 0,0-2 0 0,0 1 0 16,-3-1-2-16,0-3 0 0,-3-2 0 0,0 0 0 0,0-3-7 15,-6 3-1-15,-3-3-1 0,3 0 0 0,0 6 11 0,0 2 2 16,-3 3 1-16,-3-1 0 0,-3 4 46 0,-3 2 9 0,3 3 1 0,-3 2 1 16,-2 6 25-16,5-1 5 0,-3 3 0 0,6-2 1 15,-3 2-16-15,3 3-3 0,6-2-1 0,3-1 0 16,0 3-41-16,0 0 0 0,6-3 0 0,3-2-11 16,0-1 0-16,6-2 0 0,0 0 0 0,5-5 0 15,-2 0-14-15,3-3-3 0,0-3-1 16,0 1 0-16,6-1 3 0,-7-2 1 0,1-3 0 0,0 0 0 0,-6 3 11 15,0 0 2-15,0-3 1 0,-6 0 0 0,0 0 11 0,0 0 0 16,-4 0 10-16,1 0-10 0,0 3 32 0,-3 0 1 16,0 2 0-16,0 3 0 0,-3 1 18 0,0 1 3 15,0 6 1-15,0 0 0 0,0 0-12 0,0 0-3 16,0 0 0-16,0 0 0 0,0 8-16 0,-6 0-3 16,3 5-1-16,-3 3 0 0,0 5-6 0,1 6-2 15,-4-1 0-15,0 6 0 0,3 0 1 0,-3 5 0 16,-3 0 0-16,3 3 0 0,-6-3-2 0,6 2-1 15,-3 1 0-15,3-6 0 0,3 1-10 0,0-3 12 0,0-1-12 16,3-2 12-16,0 0-12 0,3-2 8 0,3-6-8 0,0-2 8 16,3-3-8-16,0-3 0 0,3-3 0 0,-3-4 0 15,6-1 0-15,0-5-12 0,3-3 2 0,-3-5 1 16,3 0-9-16,0-7-2 0,-1-1 0 0,1-6 0 31,-3-1-7-31,0-4-1 0,0-5-1 0,-3 1 0 0,0-1-5 16,-3 0-1-16,-6 3 0 0,3 3 0 0,-6 2 5 15,0 3 1-15,-9 2 0 0,3 3 0 0,-3 3 13 0,0 5 4 0,-3 0 0 0,3 3 0 16,-2 2 21-16,-1 3 5 0,0 0 1 0,3 3 0 16,3 0-4-16,0-1-1 0,3 1 0 0,6-3 0 15,0 0-151-15,0 0-31 0,9 5-5 16</inkml:trace>
  <inkml:trace contextRef="#ctx0" brushRef="#br0" timeOffset="-166251.86">12733 4950 2088 0,'0'0'46'0,"-6"0"10"0,0-2 1 0,3-1 1 0,-3 3-46 0,0 0-12 15,0 0 0-15,3 3 0 0,-6 2 46 0,3 0 7 16,-3 1 2-16,-3 4 0 0,3 3 12 0,0 1 2 16,0 4 1-16,0 3 0 0,1 6-21 0,-1-1-4 15,0 1-1-15,0 2 0 0,0 0-17 0,3 0-4 16,0 0-1-16,0-2 0 0,0-1-8 0,6 0-2 15,0-2 0-15,0-3 0 0,6-5-12 0,0 0 9 0,0 0-9 16,3-3 8 0,3-5-28-16,3-2-5 0,-1-4-2 0,4-2 0 15,-3-5-59-15,6-3-12 0,-3-3-2 0,3 1-650 16,-3-9-130-16</inkml:trace>
  <inkml:trace contextRef="#ctx0" brushRef="#br0" timeOffset="-166127.68">12533 5175 1382 0,'-12'3'123'0,"6"0"-99"0,-3-1-24 0,3 3 0 16,0 1 167-16,1-4 28 0,5-2 5 0,0 0 2 16,0 8-178-16,0-8-36 0,8 0-8 0,4 0 0 15,3 0-39-15,0-2-7 0,6-4-2 0,3-2-493 16,0 3-99-16</inkml:trace>
  <inkml:trace contextRef="#ctx0" brushRef="#br0" timeOffset="-165584.91">12762 5133 1573 0,'0'0'69'0,"0"0"15"0,0 0-67 0,0 0-17 15,0 0 0-15,-6 5 0 0,0-5 110 0,6 0 18 16,0 0 4-16,0 0 1 0,-3 6-42 0,3-6-9 16,0 10-2-16,3 1 0 0,0-3-25 0,0 2-6 15,0 1-1-15,3-1 0 0,0 6-18 0,-3-3-4 16,3 3-1-16,-3 0 0 0,0 0 1 0,0-3 0 16,3 1 0-16,-3-1 0 0,-3 0 0 0,0-2 0 15,0-1 0-15,0 1 0 0,0-3-12 0,0 0-2 16,-3-3-1-16,3-5 0 0,0 0-11 0,0 0 0 15,0 0 0-15,0 0 0 0,0 0 0 0,0-5-14 16,0-3 2-16,3-3 0 16,0-5-19-16,3 3-3 0,-3-3-1 0,3-2 0 15,0-1-2-15,0-2-1 0,3 2 0 0,0-2 0 0,-3 3 14 0,0 2 4 0,3 3 0 0,-6 2 0 16,2 3 20-16,-2 3 0 0,3 2 0 0,-6 3 0 16,0 0 0-16,3 0 18 0,3 5-3 15,-3 1-1-15,0 4 3 0,0 1 1 0,0-1 0 0,0 4 0 16,-3-1 0-16,0 3 0 0,3-3 0 0,-3 0 0 15,0 1-4-15,0-1-1 0,0-3 0 0,0 1 0 16,0-1-5-16,0-4-8 0,0-6 11 0,0 0-11 16,0 0 8-16,0 0-8 0,6 8 0 0,-6-8 0 15,3-3 0-15,3 0-11 0,0-2 2 0,0-3 0 16,3-2-16-16,-3-1-3 16,0 0-1-16,3 1 0 0,-6-3 5 0,6-1 0 0,-3 1 1 0,0 0 0 15,3 2 14-15,-4-2 9 0,1 3-12 0,3-1 12 16,0 3 0-16,-3 0 0 0,0 0 0 0,6 3 0 0,-3 2 8 15,0 1-8-15,-6-1 0 0,6 0 0 0,-3 6-10 0,0 0-8 16,0-1-2-16,-3 6 0 0,3 3 20 0,-3-1 0 16,3 1 0-16,-6 2 0 0,3 3 16 0,-3 0 3 15,0-3 1-15,0 0 0 0,0 3-2 0,0-3 0 16,0 1 0-16,3-1 0 0,-1-3-18 0,4-2-9 16,3-2 1-16,3-1 0 15,-3-2-128-15,6-3-24 0,3-3-6 0,0-2-790 0</inkml:trace>
  <inkml:trace contextRef="#ctx0" brushRef="#br0" timeOffset="-165073.34">13429 5069 1998 0,'-12'-5'88'0,"9"2"19"0,-3 1-86 0,-3-3-21 0,3-1 0 0,-3 1 0 16,-2 2 76-16,2 3 10 0,-3 0 2 0,0 0 1 16,0 0-18-16,3 0-4 0,-3 3-1 15,3 2 0-15,-3 3-35 0,6 0-7 0,-3 0-2 0,3 3 0 16,-3 2-22-16,4 3 0 0,-1 2 0 0,0-2 0 15,3 0 0-15,3 0-16 0,-3 2 2 0,6-4 1 16,-3-1-22 0,3 0-4-16,3-2-1 0,0-3 0 0,-1-3-9 0,1 0-3 15,6-5 0-15,-3 0 0 0,3-2-26 16,-3-1-6-16,0-5 0 0,0-3-1 0,3 3 29 16,-3-2 5-16,3-3 2 0,-3-3 0 0,-3 3 31 0,3-3 6 0,-4 0 2 0,1 0 0 15,-3-3 10-15,0 4 0 0,0-7 0 0,-3 4 8 16,-3 5 17-16,0-1 4 0,3 4 1 0,0 2 0 15,-6 3 28-15,3-1 6 0,-2 4 0 0,2-1 1 16,3 3-24-16,0 0-5 0,-6 3 0 0,0-1-1 0,6-2-19 16,0 8-4-16,-3 3-1 0,6-1 0 15,-3-2-11-15,3 0-16 0,3-2 4 0,-3-1 1 0,0 3 2 0,2-3 0 16,4 0 0-16,0-2 0 0,0-3-7 0,0 0-2 16,0 0 0-16,3 0 0 0,0-5 10 0,-3 2 8 15,0 0-12-15,0 1 12 0,0-4 0 0,3 6 0 16,-4 0 0-16,1 0 0 0,-3 0 37 0,0 0 2 15,-6 0 0-15,6 6 0 0,3 2-4 0,-3 0-1 16,3 0 0-16,0 0 0 0,0 5-2 0,0-3 0 16,0 1 0-16,0 2 0 0,3-2-11 0,-3 2-2 0,0-2-1 15,2-1 0-15,1 1-18 0,0-3 0 16,0-3 8-16,0 0-8 0,0-2 0 0,0 0 0 0,-6-3 0 0,6 0 0 31,0-3-38-31,-3 3-5 0,-1-5-1 0,1 2 0 16,-3-5-127-16,3 3-25 0,-6-3-6 0</inkml:trace>
  <inkml:trace contextRef="#ctx0" brushRef="#br0" timeOffset="-164926">13721 4953 1864 0,'-9'5'83'0,"6"-2"17"16,-3-3-80-16,3 5-20 0,-3-2 0 0,0 5 0 15,-6 2 96-15,3 1 15 0,-3 0 3 0,-3 4 1 16,-5 1-1-16,2 8 0 0,-3-3 0 0,3 6 0 0,3-1-66 0,-3 1-12 15,0-1-4-15,1-2-848 16,2 2-169-16</inkml:trace>
  <inkml:trace contextRef="#ctx0" brushRef="#br0" timeOffset="-162545.42">8095 6660 1400 0,'-3'0'31'0,"6"0"6"0,-3-3 2 0,0 0 0 0,0 1-31 0,-6-1-8 15,3 0 0-15,0 1 0 0,3-1 89 0,-6 0 17 16,3 1 3-16,-3-1 1 0,3 0-32 0,0 3-6 16,0-2-2-16,0 2 0 0,0-3-26 0,-2 3-4 15,-1 0-2-15,0 0 0 0,0 3-7 0,0-1-2 0,0 1 0 16,0 2 0-16,0-2-6 0,0 2-2 0,0 1 0 0,3 2 0 16,-6 0-21-16,3 2 0 0,6-2 0 0,0 5 0 15,0-2 28-15,0-1 5 0,0-2 1 0,0 3 0 16,6 0-34-16,0-4-22 0,-3 1 3 0,3-2 1 15,6-1 2-15,0 0 0 0,-6-5 0 0,3 3 0 16,3 0 16-16,2-1 8 0,-2 1-8 0,3 0 12 16,-6-1-12-16,0 3 0 0,3 1 0 0,-3-1 0 15,3 0 0-15,-3-2 0 0,-3 2 0 0,0 1 0 0,-3-1 10 16,-3 3 2-16,-3 2 1 0,0-2 0 0,3 0 19 0,-3 0 4 16,-6 0 1-16,0 3 0 0,0-3-7 15,0 0-2-15,-6 2 0 0,3-2 0 0,0 0-12 0,-3-3-4 16,3 3 0-16,-8 0 0 15,2-3-32-15,-3 3-8 0,3-2 0 0,0-4-1 16,3-2-99-16,3-2-19 0,1-1-4 0</inkml:trace>
  <inkml:trace contextRef="#ctx0" brushRef="#br0" timeOffset="-160704.45">9923 7461 1152 0,'9'0'102'0,"0"3"-82"0,0 0-20 0,-1-3 0 16,4 5 112-16,3-3 19 0,0-2 3 0,6 3 1 15,0 0-99-15,0-1-20 0,2-2-4 0,4 3-1 16,3-3 7-16,3 0 2 0,-1 0 0 0,4 0 0 16,6 0-20-16,6 0 0 0,2 0 0 0,1 0 0 15,2 3-20-15,1-3-7 0,2-3-1 0,4 3-473 16,2-3-95-16</inkml:trace>
  <inkml:trace contextRef="#ctx0" brushRef="#br0" timeOffset="-154734.45">9839 7422 1670 0,'0'0'148'0,"0"0"-118"16,0 0-30-16,0 0 0 0,0 0 68 0,0 0 8 0,9 5 2 0,6 3 0 16,9-3-78-16,3-2 0 0,9 2-13 0,5-5 1 15,4 3-9-15,2-3-2 0,7-3 0 0,3-2 0 32,8-1-39-32,1-4-8 0,-1-1-2 0,1 1-667 0</inkml:trace>
  <inkml:trace contextRef="#ctx0" brushRef="#br0" timeOffset="-109777.54">8027 15113 633 0,'9'-8'28'0,"-9"8"6"0,-3-5-34 0,3 5 0 16,0-3 0-16,3 0 0 0,3-2 123 0,-3 3 17 15,0-4 4-15,5 1 1 0,7 2-92 0,-3 1-18 16,-9-4-4-16,9 4-1 0,3-4 21 0,3 4 4 16,0-3 1-16,3 2 0 0,5-2-7 0,1-1-1 0,6 1 0 0,-3 0 0 15,5-1-2-15,4-2-1 0,0 1 0 0,2-1 0 16,1 0-9-16,6 2-3 0,-1-2 0 0,1 3 0 16,-3 0-10-16,-1 2-3 0,1-5 0 0,0 6 0 15,-1-4-12-15,-2 1-8 0,0 2 8 0,-4-2-8 16,-5 2 0-16,0 1 9 0,-4-1-9 0,-2 3 0 15,-3-5 9-15,-3 5-9 0,-3-3 0 0,-3 3 9 16,-3-2-1-16,-3-1-8 0,-1 3 12 0,-8 0-4 16,0 0-8-16,0 0 0 0,0 0 9 0,0-5-9 15,-3 2 0-15,-2-2 0 0,-4 2 0 0,-3-2 0 16,-6 5-24 0,0-3-4-16,-3 0 0 0,-3 3 0 0,-2 0-2 0,-1 0-1 0,-3 3 0 0,-3 0 0 15,0-1-13-15,-2 4-4 16,-1-4 0-16,-3 1 0 0,1 2 12 0,-7 1 3 0,-3 2 0 15,1-3 0-15,2 3 21 0,0 0 4 0,4 0 8 0,-1-3-13 16,0 3 13-16,4-3 12 0,-1 0-3 0,3 1 0 0,4-1 17 0,-4 3 3 16,-3-3 1-16,6 1 0 0,10-1-18 0,2 3-4 15,-9-3-8-15,6 0 12 0,0 1-12 0,10-1 8 16,-1 0-8-16,3-2 0 0,0 2 8 0,6-2-8 16,6-3 0-16,0 0 0 0,0 0 0 0,3 5 0 15,9-2 0-15,6-3 0 0,5 2 0 0,4-4 0 16,3-1 0-16,3 3 0 0,5-3 20 0,4 1 5 15,0-1 1-15,2-2 0 0,4 2-2 0,-3-2 0 16,2 0 0-16,1-1 0 0,3 1 0 0,-4 2 0 16,-2 1 0-16,-4-4 0 0,-2 4-10 0,0-3-2 0,0 2-1 0,-4 0 0 15,4-2 1-15,-6 2 1 16,-4 1 0-16,-2-4 0 0,-3 6-13 0,-3-2 0 0,-3-4 0 0,0 6 0 16,-6-2 0-16,-1 2 0 0,-2 0 0 0,-3-3 0 15,-6 3 0-15,0 0 0 0,0 0 0 0,0 0 0 31,-6 0-20-31,-3 0-8 0,-5 0 0 0,-4 3-1 16,-6-3-16-16,-3 2-3 0,-9 6-1 0,-2-2 0 16,-4-1-38-16,-6 0-7 0,-5 3-2 0,-4 0-372 0,-5 0-74 0</inkml:trace>
  <inkml:trace contextRef="#ctx0" brushRef="#br0" timeOffset="-79226.42">9961 7445 968 0,'0'0'43'0,"0"0"9"0,0 0-42 0,0 0-10 0,0 0 0 0,0 0 0 16,0 0 0-16,0 0 0 0,0 0 0 0,0 0-11 15,6 0-6-15,0-2-2 0,3-1 0 0,0 3 0 16,-3 0 32-16,3-3 7 0,0 3 0 0,3-2 1 0,0 2 10 16,0 0 1-16,0-3 1 0,0 3 0 0,2 0-1 0,-2-2-1 15,3 2 0-15,3-3 0 0,0 3-14 0,-3-3-2 16,3 1-1-16,3 2 0 0,2-6-6 0,-2 4-8 15,0-4 11-15,3 4-11 0,3-1 23 0,2-2-3 16,1 2 0-16,0 0 0 0,0 1-20 0,2-1 0 16,1 1 0-16,-3 2 0 0,0-3 12 0,-1 3-3 15,1-3 0-15,-3 1 0 0,3-1-9 0,-6 3 8 16,2-3-8-16,1 3 8 16,0-2-42-16,-3-1-9 0,14-2-1 0,-8 2-1 0</inkml:trace>
  <inkml:trace contextRef="#ctx0" brushRef="#br0" timeOffset="-77863.98">14391 7326 1285 0,'0'0'56'0,"0"0"13"0,0 0-55 0,-3 3-14 0,-3-3 0 0,6 0 0 16,-3 3 31-16,3-3 3 0,-6 5 1 0,6-5 0 15,0 0-26-15,0 0-9 0,0 0 0 0,0 0 9 16,6 5 8-16,3 0 2 0,2-2 0 0,-2 0 0 16,0-3 1-16,6 2 1 0,6-2 0 0,6 0 0 15,-3 3-8-15,5-3-1 0,1-3-1 0,0 3 0 16,0 0-11-16,2-2 0 0,4-1 0 0,-3-2 8 15,6 2-8-15,-4 1 0 0,1-4 0 0,0 1 0 16,2 0 0-16,4 2 12 0,-6-2-12 0,0 2 12 16,-4 0-12-16,-2 1 0 0,3-1-12 0,-6 1 12 15,-4-1 0-15,1 0 0 0,3 3 9 0,-3-2-1 16,0-1 8-16,-3 3 1 0,2-3 1 0,-5 1 0 16,-3 2 6-16,-3-3 0 0,0 3 1 0,0 0 0 0,-3 0-25 15,-3 3 0-15,-6-3 0 0,0 0 0 0,0 0 0 0,0 0 0 16,-6 0 0-16,-3 0 8 15,0-3-34-15,-6 3-7 16,-6-3-2-16,0 3 0 0,-3 0 7 0,-5 3 0 0,2 0 1 0,-6-3 0 0,0 2 27 16,-5-2 0-16,-4 3 0 0,3-3 8 0,1 0 39 0,-1 0 8 15,-3 3 1-15,1-1 1 0,5-2-19 0,0 3-4 16,0 0-1-16,4-1 0 0,2-2-9 0,0 3-3 16,3-3 0-16,4 0 0 0,2 0-10 0,3 0-3 15,0 2 0-15,6-2 0 0,0 0-8 0,6 3 0 16,6-3 0-16,0 0 8 0,0 0-17 0,9 3-4 15,3-1-1-15,0-2 0 0,6 0 2 0,0 0 0 16,0-2 0-16,2-1 0 0,4 3 12 0,0-3-11 0,0 1 11 0,3 2-10 16,2-3 10-16,1 1 0 0,-3-4 0 0,3 6 0 15,0-2 0-15,-4-1 0 0,4 3 0 0,-3-3 0 16,0 3 0-16,-1 0 0 0,-5 3 0 0,0-3 0 16,0-3 0-16,-6 3 0 0,0-2 9 0,0 2-9 15,-6 0 16-15,-1 0-4 0,-8 0-1 0,6 0 0 16,-6 0 9-16,0 0 3 0,0 0 0 0,0 0 0 15,-6-3-15-15,1 3-8 0,-7-3 10 0,0 3-10 16,-3-2 8-16,-3-4-8 0,-3 6 0 0,-3-2 9 16,-2-1-9-16,2 3 0 0,0 0 0 0,-3 3 8 15,0-3-8-15,1 0 0 0,2 2 0 0,0 1 0 16,0 0-39-16,6-1-3 16,0 1-1-16</inkml:trace>
  <inkml:trace contextRef="#ctx0" brushRef="#br0" timeOffset="-76606.95">9869 7485 1429 0,'0'0'63'0,"0"0"13"0,0 0-60 0,0 0-16 0,0 0 0 0,0 0 0 16,6-5 16-16,0 5 0 0,3-6 0 0,3 4 0 16,0-1-24-16,3-2-5 0,3 0-1 0,2-1 0 15,1 1 14-15,0 0-9 0,3-1 9 0,-3 1-8 16,0 0 8-16,2 0 0 0,1 2 0 0,-3-2 0 15,0-1 0-15,0 1 0 0,0 2 0 0,-1-2 0 16,1 0 0-16,0 2 16 0,0-2-3 0,-3 2 0 0,3 1 23 16,-1-1 5-16,1-2 1 0,0 2 0 15,3 0-1-15,-6 3 0 0,0-2 0 0,-1-1 0 0,1 0-9 16,0-2-3-16,0 2 0 0,-3 1 0 0,-3-1-16 16,3-2-3-16,-3 5-1 0,0-3 0 15,-4 1-9-15,-2-1 0 0,-6 3 9 0,0 0-9 0,0 0 0 0,0 0 0 16,0 0 0-16,0 0 0 0,0 0-16 0,-6 0-4 15,-2 3 0-15,-7-3-1 0,-3 2 1 0,0 4 1 16,-6-1 0-16,-3 0 0 0,-2 0 19 0,-1 3 9 16,0-2-1-16,-3 2 0 0,-2-3-8 0,2 3-14 15,0 0 3-15,-3-3 1 0,4 3 26 0,-4-3 6 16,0 1 1-16,3-1 0 0,-2 3-1 0,2-3 0 0,0 0 0 16,6-2 0-16,7 2 8 0,2-2 2 0,3 0 0 0,0-1 0 15,6-2-14-15,3 0-2 0,6 0-1 0,0 0 0 16,0 0-15-16,9-5 0 0,6 0 0 0,6-1 0 15,0 1 0-15,5 0-8 0,1-3 8 0,3 3 0 16,3-1-10-16,2 1 10 0,1 0-8 0,0 2 8 16,5-5 0-16,1 5 0 0,3-2 0 0,2 3 0 15,1-1 0-15,0-2 0 0,2 2 0 0,-2-2 0 16,-3 2 0-16,2 0 0 0,-2-2 0 0,-1 2 0 16,1-2 8-16,0 2 0 0,-4 1 0 0,-2-1 0 15,-6-2 0-15,0 2 0 0,-7 3 0 0,-2-2 0 16,-3 2-8-16,-3 0 12 0,-6 0-4 0,-3 0 0 15,-9 0 13-15,0 0 3 0,0 0 1 0,0 0 0 16,-3 2 16-16,-6 1 3 0,-6 2 1 0,-3-2 0 16,-3 2-20-16,-3 0-4 0,-8 3-1 0,-4-2 0 0,-3 2-20 0,4 0 0 15,-1-3 0-15,0 3 0 0,0 0 0 0,4 0-16 16,2 0 4-16,3-3 0 16,3 3-79-16,1-3-16 0,5-2-3 0</inkml:trace>
  <inkml:trace contextRef="#ctx0" brushRef="#br0" timeOffset="-72546.86">14519 5990 403 0,'6'-2'17'0,"-4"-1"5"0,-2-2-22 0,0 2 0 15,0 0 0-15,3 1 0 0,0-1 237 0,0 3 43 16,3-3 9-16,3 1 2 0,0 2-230 0,0 0-45 16,3-3-16-16,3 0 9 0,0-2-9 0,0 0 0 15,6 2 0-15,-4-2-11 0,4 0 11 0,0-1-8 16,6 1 8-16,0 2-8 0,-1-2 8 0,1 0-8 15,-3 0 8-15,3-1-8 0,0 1 8 0,-1 2 8 16,1-2-8-16,0 0 11 0,-3 5-11 0,-3-6 12 16,-4 4-12-16,4-1 12 0,-6 0-3 0,0 3 0 15,-3-2 0-15,0 2 0 0,0-3 17 0,-3 3 3 0,0 0 1 16,0 0 0-16,-3 0-1 0,2 0 0 0,-2 0 0 16,0 0 0-16,0 0-13 0,0 0-2 0,-6 0-1 15,6 0 0-15,-6 0-2 0,3 0-1 0,3 0 0 0,-6 0 0 16,6 0-10-16,-6 0-17 0,0 0 4 0,0 0 1 31,6 0-35-31,-6 0-6 0,0 0-2 0,0 0-430 0,0 0-87 0</inkml:trace>
  <inkml:trace contextRef="#ctx0" brushRef="#br0" timeOffset="-34736.26">1996 1341 1652 0,'0'14'73'0,"0"-6"15"0,3 0-70 0,-3 5-18 15,0 5 0-15,0 1 0 0,3 7 45 0,-3 1 6 16,0-1 1-16,0 1 0 0,0 4 20 0,0-4 4 15,0-1 0-15,0 1 1 0,-3 5-34 0,3-11-7 16,0 3-2-16,0 2 0 0,0-10-16 0,0 0-3 16,3 0-1-16,0-6 0 0,-3 3 3 0,6-10 1 15,-6 8 0-15,0-11 0 0,0 0-1 0,0 0 0 0,9-14 0 16,-6 9 0-16,3-8 2 0,0 0 0 0,0-6 0 16,0-2 0-1,0 0-43-15,3-3-8 0,-6-10-1 0,3 2-1 0,-6-5 16 0,6-3 3 0,-6 0 1 16,0 1 0-16,-3 4 14 0,0 4 0 0,3-1 0 0,-6 5 0 15,-3 1 0-15,0 2 8 0,3 3 1 16,-6 8 0-16,3-6 16 0,0 11 3 0,0-5 1 0,0 8 0 16,6-3 1-16,-3-3 0 0,3 9 0 0,0-4 0 15,3 6-30-15,0 0 8 0,12-8-8 0,-6 3 0 16,9-3 0-16,-3 3-8 0,6 0 8 0,3 2-13 16,-6-2 13-16,8 5-11 0,4 0 11 0,0 0-10 15,0 0 10-15,-1 2 0 0,-5 4 0 0,3-1-8 0,-6 3-6 16,6 2-1-16,-9-2 0 0,-3 6 0 0,0-7 15 0,-7 7 0 15,1-4 0-15,0 3 0 0,-9 1 17 0,0-1 3 16,3-5 1-16,-14 2 0 0,2 4 9 0,-3 2 2 16,0-3 0-16,-6 0 0 0,-3 0-15 0,3 3-2 15,-8 0-1-15,-1 3 0 0,9-6-22 0,-6 5-5 16,3-4-1-16,7 4-777 16,5-5-155-16</inkml:trace>
  <inkml:trace contextRef="#ctx0" brushRef="#br0" timeOffset="-34431.47">2764 1199 2534 0,'0'0'112'0,"0"0"24"0,0 0-109 0,6-6-27 0,-3-2 0 0,-3 8 0 16,3-5 35-16,-3 5 1 0,0 0 1 0,6 0 0 15,-6 0-8-15,0 0-1 0,0 0-1 0,3 5 0 16,0 3-11-16,-3 6-3 0,-3-7 0 0,-3 12 0 16,-3-6-13-16,3 11 11 0,-9-8-11 0,3 8 10 15,0 2-10-15,1 1 10 0,-1-1-10 0,3 1 10 16,0 4-10-16,0-4 8 0,3-1-8 0,0 6 8 16,6-6-8-16,0 1 0 0,6-9 0 0,-6 9 0 0,6-9 0 15,3-2-12-15,0-3 2 0,3 1 1 16,2-1-32-16,1-2-7 15,0-4 0-15,6-1-1 0,-9-4-149 0,3-4-30 0</inkml:trace>
  <inkml:trace contextRef="#ctx0" brushRef="#br0" timeOffset="-33936.23">3106 1323 1728 0,'0'0'153'0,"0"0"-122"16,0 0-31-16,0 0 0 0,0 0 140 0,0 0 21 16,-6 8 5-16,3-3 1 0,3-2-84 0,0 7-17 15,0-4-3-15,0 7-1 0,3 0-14 0,0 0-4 16,3 1 0-16,-3-1 0 0,3 3-28 0,0 0-5 16,3-3-2-16,3 3 0 0,-3-3-9 0,3 0 0 15,0 0 0-15,0-2 0 0,3-3-13 0,0-3-8 0,-4-2-2 0,4-3 0 31,-3 0-11-31,3-3-2 0,-3-2-1 0,3-3 0 16,-3 0 1-16,0-8 1 0,-3 3 0 0,0-3 0 0,-3-2 23 0,-1 4 12 0,1 1-12 16,-3-5 12-16,0 4 0 0,-3 1 8 0,3 0 0 0,-3 5 1 15,0 3 15-15,0-3 4 0,0 8 0 0,0 0 0 16,0-6-7-16,0 6-1 0,0 0 0 0,0 0 0 16,0 0-9-16,6 6-3 0,-3 4 0 0,3 1 0 15,0 7-8-15,0-4 0 0,-3 7 0 0,6 3 0 16,0-3 0-16,-3 0 0 0,0 3 0 0,3 2 0 0,-3 1 0 15,0-1 0-15,-3-5 0 0,0 6 0 0,0-3 0 0,0-3 0 16,0 3 0-16,-3-6 0 0,-6 3 0 0,3-2 0 16,-3 2 10-16,0-3-10 0,-3-4 16 0,-3 2-3 15,0 2-1-15,-3 1 0 0,-3-6 8 0,3-8 2 16,-5 8 0-16,-4-7 0 0,3 2-13 0,-3-6-9 16,-6 1 12-16,4-1-12 0,-1-2 10 0,3 0-10 15,0-2 8-15,6-3-8 0,-3-3 0 0,10 2-17 16,2-4 2-16,6-4 1 15,6-1-183-15,3-1-37 0</inkml:trace>
  <inkml:trace contextRef="#ctx0" brushRef="#br0" timeOffset="-33630.08">3672 1532 2372 0,'0'0'105'0,"0"0"22"0,0 0-102 0,0 0-25 0,0 0 0 0,0 0 0 16,0 0 31-16,0 0 1 0,6 3 0 0,-3 2 0 15,3 3 0-15,-6 2 0 0,3-4 0 0,0 7 0 16,-3 0 0-16,3 0 0 0,-3 1 0 0,0 4 0 16,-3-5-16-16,0 3-4 0,0 3 0 0,0-1 0 15,0-4 0-15,3 1 0 0,-3 1 0 0,0 0 0 0,3-3-3 0,0-2-1 16,0 2 0-16,3 0 0 0,0 1-8 0,0-9 0 15,-3-5 0-15,0 0 0 0,6 8 0 16,3-3 0-16,0-2 0 0,3-3 0 0,-3-3 0 16,-1 1-17-16,1-1 4 0,3-10 1 15,0 5-125-15,-3 2-25 0,0-7-5 0,3 0-905 16</inkml:trace>
  <inkml:trace contextRef="#ctx0" brushRef="#br0" timeOffset="-33464.12">3562 1715 2098 0,'0'0'46'0,"0"0"10"0,0 0 1 0,15 0 3 0,-3-6-48 0,2 6-12 16,-2-8 0-16,3 3 0 0,6 0 37 0,-6-3 6 0,6 0 1 16,0 3 0-1,-3-3-56-15,2 2-12 0,4-7-1 0,-3 2-1 0</inkml:trace>
  <inkml:trace contextRef="#ctx0" brushRef="#br0" timeOffset="-33192.77">4235 1140 2516 0,'0'0'56'0,"0"0"11"0,0 0 2 0,0 6 1 0,0 2-56 0,0 5-14 16,-3-5 0-16,0 10 0 0,3-4 64 0,-3 4 9 16,3 3 3-16,0 3 0 0,-3-3-20 0,0 6-3 15,0-4-1-15,3 12 0 0,-6-3-24 0,3-6-4 16,-3 6-2-16,3 2 0 0,0-2 14 0,0-6 4 16,0 1 0-16,0-1 0 0,0-5-32 0,3 3-8 15,-3-10 0-15,3 4 0 16,0-5-106-16,0-5-22 0,0-8-5 0,0 0-1 0</inkml:trace>
  <inkml:trace contextRef="#ctx0" brushRef="#br0" timeOffset="-32280.31">4797 1251 2185 0,'0'0'48'0,"0"0"9"0,0 0 3 0,0 0 2 0,0 0-50 0,0 0-12 0,-3-7 0 0,3 7 0 15,0 0 88-15,0 0 14 0,0 0 3 16,0 7 1-16,-3-1-26 0,0 7-4 0,0-5-2 0,3 5 0 16,-3 6-27-16,3-6-6 0,0 0-1 0,0 6 0 15,0-3-28-15,0 2-12 0,6 1 8 0,0-4-8 16,0 1 8-16,3-2-8 0,0-4 0 0,3 1 8 16,3-6-8-16,0-5 0 0,-1 0 9 0,4 0-9 15,3 0 0-15,-3-5 0 0,0-6-10 0,0 1 10 16,0-1-11-16,-3 3 11 0,-1-10-10 0,-2 4 10 15,0 1-12-15,-3 0 12 0,0-6-13 0,0 6 5 0,-6 0 8 0,0 5 0 16,-6-5 0-16,3 7 0 16,0-2 0-16,0 3 0 0,-3-3 0 0,-3 8 0 0,6 0 0 15,-3 0 9-15,0 0 0 0,-3 0 0 0,3 8-9 16,0-3 0-16,0 9 0 0,3-1 0 0,0-5 0 16,0 10 0-16,0-4 0 0,6 4 0 0,-6 3 0 0,3-2 0 15,3-1 0-15,-3 6 0 0,0 5 0 16,3-8 0-16,0 6 0 0,-3-3 0 0,0 2 0 0,-3-5-11 15,0-2 3-15,3 2 0 0,-3-2 8 0,0-1 11 16,-3 3-3-16,0-8 0 0,-3 1-8 0,0-1 0 16,-3 0-10-16,0 0 10 0,-6-2 0 0,0-3 0 15,-2 0 13-15,-1 2-4 0,-6-7-9 0,0 2 8 0,3 1-8 16,-3-6 8-16,-2 2-8 0,2-4 8 16,3 2-8-16,3-8 8 0,-3 2-8 0,6 6 8 15,6-5-8-15,1-3 8 0,-1-2-8 0,6 2 0 0,0-6 0 0,6 4 0 16,3-1-15-16,0 1-1 0,5 2-1 0,4-5 0 31,3-1-28-31,6 4-6 0,0 2-1 0,3-5 0 16,-1-1-125-16,4 6-26 0,3-5-5 0,-3 8-818 0</inkml:trace>
  <inkml:trace contextRef="#ctx0" brushRef="#br0" timeOffset="-31015.97">4916 1270 1807 0,'-9'0'40'0,"3"0"8"0,0-5 1 0,0 5 2 0,0 0-41 0,0 0-10 0,1 0 0 0,-1 0 0 16,0 0 102-16,0 0 18 0,3 0 4 0,-3 5 1 15,3-5-33-15,-3 8-6 0,3-3-2 0,-3 3 0 16,0 5-33-16,0-7-7 0,0 7-2 0,3-5 0 16,-3 5-24-16,6 0-5 0,-3 6-1 0,0-6 0 15,3 0-12-15,3-5 0 0,0 5 0 0,0-2 0 0,0-3 0 0,6 0 0 16,0-3 0-16,3 1 0 0,0-6 0 0,0 0 0 16,2-8 0-16,1 2-10 0,3-4 10 0,-3 2-13 15,-3-5 5-15,6-1 8 0,-6 1-22 0,3 0 3 16,-3 0 1-16,-3 2 0 0,2-2 18 0,-5 5 0 15,0 0 0-15,-3 3 0 0,-3-3 9 0,0 8 3 16,0 0 0-16,-3 0 0 0,-6 0 4 0,0 0 0 16,1 8 1-16,-7 0 0 0,-3 5-1 0,3 3-1 15,-3 5 0-15,3-3 0 0,-3 4-15 0,3-4 11 16,1 9-11-16,2-1 10 0,0-8 17 0,3 9 3 16,0-11 1-16,9 8 0 0,-3-11-23 0,6 0-8 0,3 0 0 15,0-5 0 1,6 3-18-16,0-9-10 0,-1-2-1 0,4-2-1 0,0-3 10 0,0-3 1 15,0 2 1-15,3-7 0 0,-3 0 18 0,0 0-10 16,0-1 10-16,-4 1-8 0,4-5 8 0,-3 4 0 0,-3-4 0 0,0 2 0 16,0 3 8-16,-3 0 1 0,0 2 0 0,-3 3 0 15,0 3 2-15,-3 5 0 0,0 0 0 0,0 0 0 16,0 0 1-16,-6 0 1 0,0 10 0 0,-3 1 0 16,-3 2 1-16,0 6 0 0,0 4 0 0,-3 4 0 15,-2-6 4-15,2 6 1 0,3 4 0 0,0-4 0 16,0-1-3-16,0 1 0 0,6-1 0 0,0-2 0 15,3-3-16-15,3-2 0 0,-3-1 0 0,6-5 0 16,0 1 0-16,3-9-12 0,0 3 12 0,3-3-12 16,6-5-102-16,0 0-20 0,3-5-4 0,-1-3-1070 15</inkml:trace>
  <inkml:trace contextRef="#ctx0" brushRef="#br0" timeOffset="-30715.73">5607 1323 1843 0,'0'0'164'0,"0"0"-132"15,0 0-32-15,0 0 0 0,0 0 124 0,0 0 19 16,6-5 3-16,0 5 1 0,0-6-68 0,0 4-14 16,2 4-2-16,1 4-1 0,0-6-9 0,0 5-1 15,0-2-1-15,-3 7 0 0,0-5-31 0,3 6-5 16,-3 0-2-16,-3 2 0 0,0-5 17 0,3 5 3 15,-6 0 1-15,0 0 0 0,0 3-15 0,-3-2-3 16,0-1-1-16,0 0 0 0,-3 0 3 0,0 0 1 0,-3 1 0 0,0 2 0 16,-3-6-7-16,0 3 0 0,-3 1-1 0,4-6 0 15,-4 2 5-15,0-2 0 0,3-3 1 16,0 3 0 0,0-2-89-16,3-6-17 0,3 2-4 0,0-2-791 0,0-2-157 0</inkml:trace>
  <inkml:trace contextRef="#ctx0" brushRef="#br0" timeOffset="-30504.63">5788 1257 691 0,'0'0'61'0,"0"0"-49"15,0 0-12-15,0 0 0 0,0 0 325 0,0 0 63 16,0 8 12-16,0-3 2 0,0 3-194 0,-3-3-38 16,3 8-8-16,0-5-2 0,0 6-60 0,-6-1-13 15,3 5-3-15,3-4 0 0,0 4-32 0,0-2-8 16,0 3 0-16,0-1-1 0,-3 1-30 0,6-4-5 15,-3 4-8-15,3-1 11 0,0-2-11 0,0 0 10 16,3-3-10-16,3 1 10 0,0-1-10 0,3-5 0 16,0-3-10-16,3-5 10 15,-3 0-106-15,3 0-15 0,2 0-3 0,1-5-1172 0</inkml:trace>
  <inkml:trace contextRef="#ctx0" brushRef="#br0" timeOffset="-30276.07">6062 1429 2091 0,'0'0'46'0,"0"0"10"0,0 0 1 0,6 5 2 0,-6 8-47 0,3-5-12 0,-3 3 0 0,3 2 0 16,0-5 106-16,-3 5 19 0,3 0 4 0,-3-2 1 15,0 5-43-15,0-3-9 0,0 6-2 0,0-6 0 16,0 0-11-16,0 0-2 0,-3 1-1 0,3-1 0 15,0-3-22-15,0 1-5 0,-3 0-1 0,3-6 0 16,0-5-55-16,0 0-11 0,0 0-3 0,0 0-885 16,0 0-178-16</inkml:trace>
  <inkml:trace contextRef="#ctx0" brushRef="#br0" timeOffset="-30002.53">6544 1630 2250 0,'0'0'100'0,"0"0"20"0,0 0-96 0,6 0-24 15,0-5 0-15,0 2 0 0,0 0 64 0,3 1 8 0,-3 2 1 0,3 0 1 16,0 0-8-16,0-6-2 16,0 6 0-16,3 0 0 0,0-5-52 0,-1 5-12 15,4-3 0-15,0 3 0 16,0 0-130-16,-3-5-26 0,3 5-6 0</inkml:trace>
  <inkml:trace contextRef="#ctx0" brushRef="#br0" timeOffset="-29862.66">6833 1630 1638 0,'0'0'72'0,"6"0"16"16,3 2-71-16,-3 1-17 0,3-3 0 0,0 0 0 15,0 0 90-15,3 0 14 0,-3 0 4 0,2-3 0 0,4 1-64 16,0 2-13-16,3 0-3 0,-3-5-956 16</inkml:trace>
  <inkml:trace contextRef="#ctx0" brushRef="#br0" timeOffset="-29718.01">7152 1619 864 0,'0'0'76'0,"0"0"-60"16,-3 3-16-16,3-3 0 0,0 0 235 0,0 0 44 16,0 0 9-16,0 0 1 0,0 0-127 0,9 0-26 15,2 0-4-15,-2 3-2 0,-9-3-33 0,9 5-6 16,9-3-2-16,0-2 0 0,-9 0-81 0,6-2-17 16,3 2-3-16,3 0-1 15,-4 0-140-15,4 0-28 0</inkml:trace>
  <inkml:trace contextRef="#ctx0" brushRef="#br0" timeOffset="-29232.44">7684 1278 1440 0,'0'0'128'0,"0"0"-103"15,0 0-25-15,6-5 0 0,-3 2 148 0,6 3 25 16,3 0 5-16,0 0 1 0,0 0-86 0,3 0-17 16,0 0-3-16,9 3-1 0,-4 2-26 0,1 0-6 15,-3 3 0-15,3-3-1 0,0 3-24 0,-3 0-5 16,-7 3-1-16,4-3 0 0,-6 5-9 0,0-2 0 15,0-1 0-15,-6 1 0 0,-3-3 0 0,0 2 8 16,-3 4-8-16,-3-6 8 0,-6 5 4 0,0 5 0 16,3-4 0-16,-8 4 0 0,-7-2-4 0,3 2 0 0,-3-7 0 0,0 5 0 15,6-3-8-15,-2 0-17 0,-4-2 4 0,3 2 1 32,15-5-103-32,-6 5-20 0,-9-7-4 0,6-1-1 0</inkml:trace>
  <inkml:trace contextRef="#ctx0" brushRef="#br0" timeOffset="-29018.25">8056 1185 1555 0,'0'0'138'16,"0"0"-110"-16,0 0-28 0,-8 8 0 16,-7 0 171-16,3 3 29 0,6 2 5 0,0 3 2 0,-6 0-68 0,0 5-14 15,0-3-2-15,6 4-1 0,0-1-45 0,0 3-9 16,-3 2-1-16,9 6-1 0,3-6-37 0,0 1-7 15,-3-6-2-15,6 3 0 0,3-3-20 0,0 0 0 16,0-5 0-16,3 5 0 16,3-8-67-16,9-7-14 0,5-1-3 0,4-2-1185 15</inkml:trace>
  <inkml:trace contextRef="#ctx0" brushRef="#br0" timeOffset="-28200.62">8342 1450 403 0,'0'-3'36'0,"0"3"-36"0,0 0 0 0,0 0 0 16,3-5 214-16,0 2 36 0,-3 3 7 0,0 0 2 15,3-5-105-15,0 5-21 0,0-5-4 0,-3 5-1 16,0 0 0-16,0 0 0 0,0 0 0 0,0 0 0 16,0 0-41-16,0 0-9 0,0 0-2 0,0 0 0 15,0 0-11-15,0 0-2 0,0 0-1 0,0 0 0 16,0 0-32-16,0 0-6 0,-6 8-2 0,3 2 0 16,-3 4-7-16,3-7-2 0,-3 4 0 0,0 2 0 0,0 3 41 15,0 3 8-15,-3-1 2 0,4-5 0 0,2 6-64 16,-6-3-16-16,0 2-2 0,3 1 0 0,3-6 18 15,-3 0 0-15,0 1 0 0,3-1 9 0,-3 0-9 0,3-5 0 16,3 3 0-16,0 2 0 0,-3-8 0 0,3 3 0 16,6 0 10-16,0-3-10 0,-6-5 8 0,3 5-8 15,6 3 0-15,0-8 0 0,0 6 0 0,-3-6 0 16,3-3-12-16,-1 3 3 0,4-3 9 0,3 3-10 16,-3 0 10-16,0-8-10 15,0 3-62-15,3-3-13 0,-3 3-3 0,0-6 0 16,0 1-119-16,-1-1-24 0,-2 3-5 0</inkml:trace>
  <inkml:trace contextRef="#ctx0" brushRef="#br0" timeOffset="-28029.94">8015 1617 2365 0,'21'5'104'0,"-21"-5"23"0,0 0-102 0,12 0-25 0,8 0 0 0,1 0 0 16,3-3 30-16,0 1 1 0,3-4 0 0,2 1 0 15,4 2 4-15,-3-2 1 0,3-3 0 0,5-5 0 16,-2 0-123 0,3-3-24-16,2 0-5 0,1-3 0 0</inkml:trace>
  <inkml:trace contextRef="#ctx0" brushRef="#br0" timeOffset="-27731.27">8616 873 2113 0,'9'5'46'0,"0"3"10"0,3-2 1 0,3 7 3 0,0 0-48 0,-1 0-12 16,4 1 0-16,0 4 0 0,0 3 71 0,0 6 11 15,3-6 2-15,0 5 1 0,-4 3-17 0,4-2-3 16,0 2-1-16,6 0 0 0,0 6-64 0,-7-9-22 15,1 6 0-15,0-1 0 0,-3 4 35 0,-3-3 7 16,-6-6 2-16,-3 6 0 0,-3 0-22 0,-3-3 0 16,0 2-12-16,-6 1 4 0,-6-5 25 0,0-1 6 15,-6-2 1-15,-3 0 0 0,-5 0-4 0,-4-3-1 16,0 3 0-16,-6-9 0 16,-2 1-44-16,-4-3-9 0,-3 1-2 0,-5-1-1163 0</inkml:trace>
  <inkml:trace contextRef="#ctx0" brushRef="#br0" timeOffset="-26844.32">9646 1521 921 0,'-9'6'82'0,"9"-6"-66"0,-3 5-16 0,0 0 0 15,0 3 108-15,3-8 17 0,-6 0 4 0,6 0 1 16,0 0-38-16,0 0-8 0,0 0-2 0,0 0 0 16,0 0-2-16,0 0-1 0,0 0 0 0,0 0 0 0,3 0-18 0,-3-8-3 15,0 3-1-15,3-3 0 0,0-3 3 0,0-2 1 16,0 0 0-16,3 5 0 0,0-5-8 0,3 0-1 16,-3-1-1-16,3 4 0 0,0-3-24 0,0-1-5 15,5 1-1-15,-2 0 0 0,0 0-21 0,0-1 9 16,0 4-9-16,0 2 0 0,0-5 19 0,0 5-3 15,-3 2-1-15,3-2 0 0,-3 3-27 0,-1-3-4 16,1 3-2-16,0 5 0 0,0-8 27 0,0 8 6 16,0 0 1-16,0 0 0 0,0 0-16 0,0 0 0 15,3 0 0-15,-3 3 0 0,3 2 13 0,-3 0-3 16,3-2-1-16,-4 2 0 0,1 0-9 0,-3 3 8 16,-3 0-8-16,3 3 8 0,0-3 3 0,0 0 0 15,-3 2 0-15,3 4 0 0,-3-9-2 0,3 3 0 16,0 0 0-16,3 2 0 0,0-2-9 0,0 0 0 15,3-2 0-15,0-1 0 0,-1-3 28 0,1 4 3 16,3-6 1-16,0 0 0 0,0 0-32 0,-3 0 0 0,3-6-13 0,3 4 4 16,-3 2 9-16,-1-5 11 0,-2-1-3 0,3 4 0 15,-3-12-8-15,0 9 8 0,0-3-8 0,-3-5 8 16,0 8-8-16,0-9-14 0,-3 6 3 0,0-2 1 16,-6 2-125-16,0 3-25 0,0-3-4 15,-6 2-971-15</inkml:trace>
  <inkml:trace contextRef="#ctx0" brushRef="#br0" timeOffset="-26362.6">9592 1802 990 0,'0'0'44'0,"0"0"8"0,0 0-41 0,0 0-11 0,0 0 0 0,0 0 0 15,0-3 144-15,0 3 26 16,0 0 6-16,0 0 0 0,0-5-40 0,0 5-8 0,3-8-1 0,3 3-1 15,0-6-42-15,0 3-9 0,0 0-2 0,3 0 0 16,3 3-28-16,-3-8-5 0,0 5-2 0,3-3 0 16,3 3-15-16,-3-2-3 0,2 2-1 0,1 0 0 15,-3 3-3-15,3-6 0 0,0 3 0 0,-3 3 0 16,6 2 12-16,-3-5 3 16,-1 5 0-16,1 1 0 0,0 2-31 0,0 0 0 0,0 0 0 15,3 2 0-15,0-2 12 0,0 3-3 0,-1 5-1 0,4-8 0 16,-6 5-8-16,0 3 8 0,0-5-8 0,0 8 8 15,0-6 4-15,-3-3 1 0,0 9 0 0,-1-3 0 16,1-3 10-16,0 3 1 0,-3-2 1 0,3-4 0 0,0 3-2 16,-3 1-1-16,3-4 0 0,6 1 0 0,-3-3-14 15,2 0-8-15,1-5 10 0,3 5-10 16,6-8-47-16,-3 3-15 0,3-9-3 0,-1 4-1200 16</inkml:trace>
  <inkml:trace contextRef="#ctx0" brushRef="#br0" timeOffset="-25519.22">10914 1167 1191 0,'0'0'52'0,"0"5"12"0,3 3-51 0,-3-3-13 0,3-2 0 0,0 8 0 15,0-3 160-15,-3 5 30 0,0 0 6 0,0 5 0 16,3-4-70-16,0 4-14 0,-3 3-4 0,3-2 0 16,-3 2-42-16,0 3-9 0,0 2-1 0,0 1-1 15,0-6-23-15,0 11-5 0,3-6-1 0,0-2 0 0,-3-3 10 0,0 6 1 16,0-9 1-16,0 3 0 0,-3 0-21 0,3-5-4 16,-3-2-1-16,0-1 0 0,3 0 0 0,-3-5-1 15,0 0 0-15,3-3 0 0,0-5-2 0,0 0 0 16,-3 6 0-16,3-6 0 0,0 0-17 0,0 0-4 15,0-6-1-15,-3-2 0 16,3-5-99-16,-3 2-19 0,3-2-4 0,0-3-1 16,0 0-80-16,0 1-17 0,0-4-3 0,-3-2-1 0</inkml:trace>
  <inkml:trace contextRef="#ctx0" brushRef="#br0" timeOffset="-25194.14">10825 1135 345 0,'0'0'31'0,"0"0"-31"0,3-5 0 0,3 2 0 16,0 3 318-16,-4-5 58 0,4-3 11 0,0 3 2 16,3 5-229-16,0-8-45 0,0 2-10 0,3 6-1 15,0-8-28-15,0 8-6 0,3-5-1 0,0 5 0 16,3-8-15-16,-1 8-3 0,1 0-1 0,0 0 0 16,-3-5-27-16,3 5-6 0,0 0-1 0,-3 5 0 15,2-5-4-15,-2 8 0 0,3-3-1 0,-6 3 0 16,0 6 7-16,0-9 2 0,-3 8 0 0,0 0 0 15,-3 1-20-15,0-1 0 0,-3 0 0 0,0 0 0 16,0 1 0-16,-3 4 10 0,0-5-10 0,0 0 12 16,-3 1-12-16,0-1 0 0,-3 0 0 0,3-5 0 15,-6 3 0-15,0 2 10 0,0-5-10 0,0 0 10 16,-3 2-10-16,3-4 10 0,-3 2-10 0,-3-3 10 0,1 3-10 16,-1-3 0-16,-3 3 0 0,0-3 0 15,-3 3-22-15,0 0-6 0,-3 3-2 0,1-9 0 16,2 4-91-16,3-1-19 0,3-5-3 0,3 3-1 0</inkml:trace>
  <inkml:trace contextRef="#ctx0" brushRef="#br0" timeOffset="-24678.36">11640 1101 748 0,'-3'-32'33'0,"0"27"7"16,3 2-32-16,-3-2-8 0,0-3 0 0,0 8 0 0,0 2 212 0,0 4 40 15,0-12 8-15,0 12 1 0,-3-6-104 0,1 5-21 16,-1 3-4-16,0 0 0 0,-6 2-41 0,3 4-8 15,-3-1-2-15,0 8 0 0,3-2-21 0,-3-1-5 16,0 3-1-16,0 6 0 0,0-3-16 0,-2 2-3 16,2-5-1-16,-3 11 0 0,3-6-14 0,0 6-2 15,0-5-1-15,3 4 0 0,0 4 18 0,0-9 3 16,3 6 1-16,3-6 0 0,3 1-29 0,0-6-10 16,3 3 0-16,0-11 9 0,6 3-9 0,0-5 0 15,3 2 0-15,3-8 0 0,0 3-13 0,0-8-5 16,3 0-1-16,2-5 0 15,1 2-122-15,0-2-25 0,0-8-5 0,0 5-953 0</inkml:trace>
  <inkml:trace contextRef="#ctx0" brushRef="#br0" timeOffset="-23989.83">11855 1251 1407 0,'0'0'62'0,"0"0"14"0,0 0-61 0,0 0-15 16,0 0 0-16,0 0 0 15,0 0 112-15,0 0 19 0,0 0 4 0,0 0 1 0,0 0-4 0,0 0 0 16,0 0 0-16,0 0 0 0,3 8-22 0,-3 3-5 16,0-3-1-16,-3-3 0 0,0 8-38 0,0-5-8 15,0 6-2-15,3-1 0 0,-3-3-30 0,3 4-6 16,3 2-2-16,-3-3 0 0,3 0-18 0,3-2 8 16,2 2-8-16,1-5 0 0,0 2 0 0,3-2 0 15,0 6 0-15,0-12 0 0,3 3 0 0,0 1-17 16,0-6 3-16,3-6 1 15,-1 1-21-15,1 3-4 0,0-9-1 0,0 0 0 0,0 6 15 0,0-8 4 16,-3 2 0-16,-1 3 0 0,-2-5 6 0,0-5 2 16,0 4 0-16,-3 1 0 0,-3 0 12 0,-3 0 0 15,0 5 0-15,-3-6 0 0,0 9 0 0,-3-3 0 16,0 3 0-16,3-3 0 0,-6 8 0 0,6 0 16 16,0 0-3-16,0 0-1 0,0 0-3 0,0 0-1 0,0 0 0 15,-3 8 0-15,0 0-8 0,0 2 8 0,3 4-8 0,0-1 8 16,0 0-8-16,3 6 0 0,-3 2 0 0,3-3 0 15,0 4 0-15,0-1 0 0,0 3 0 0,0 2 0 16,0-5 8-16,0 6 0 0,0-1 0 0,0 3 0 16,0-8-8-16,-3 3 0 0,0 3 0 0,0-1 0 15,0-5 0-15,0-2 0 0,-3 7 0 0,0-7 0 16,-3 2 0-16,0-3 0 0,0 9 0 0,-3-6 0 0,-3-2 0 0,0 2 0 16,-3-3 0-16,1 1 0 0,-1-6 28 0,-3-5 3 15,3 3 1-15,-3-4 0 0,0-1-32 0,-3-4 0 16,4 4 0-16,-1-6 0 0,0 0 9 0,3-8-1 15,-3 2 0-15,6-1 0 0,0 1-8 0,6-7 0 16,-3 0 0-16,6-6 0 0,3 6 0 0,3-8 0 16,3 2 0-16,3-2 0 15,0 3-20-15,6-1-10 0,0-2-2 0,6 2 0 16,-3-2-57-16,5 3-12 0,1-1-3 0,6 1-1064 16</inkml:trace>
  <inkml:trace contextRef="#ctx0" brushRef="#br0" timeOffset="-22820.65">12489 1397 806 0,'0'0'36'0,"0"0"7"0,0 0-35 0,0 0-8 0,0 0 0 0,0 0 0 15,3-3 269-15,-3 3 52 0,0 0 11 0,0 0 1 16,0 0-187-16,0 0-38 0,0 0-7 0,5 0-1 16,-5 0-36-16,9 8-6 0,-3-8-2 0,0 8 0 15,-3 3-11-15,3 2-2 0,0-5-1 0,-3 5 0 16,0 6-18-16,0-6-4 0,0 5-1 0,-3 1 0 15,3-3-6-15,-3 5-1 0,-3 3 0 0,3-6 0 0,-3-2 16 16,3 0 4-16,-3 0 0 0,0 3 0 0,3-6-22 16,0 0-10-16,3 0 10 0,-3-2-10 0,3-1 8 15,-3 1-8-15,3-3 0 0,0-3 9 0,0 0-9 16,3 3 0-16,0-5 0 0,3 0 0 0,-3-1 0 0,3-2 0 16,3-2-14-16,0-1 5 15,2 0-76-15,4-5-15 0,-6 3-4 0,3-5 0 16,0-1-90-16,-3 6-18 0,6-14-4 0,-12 6-712 0</inkml:trace>
  <inkml:trace contextRef="#ctx0" brushRef="#br0" timeOffset="-22623.03">12343 1659 1684 0,'0'0'75'0,"0"0"15"0,0 0-72 0,0 0-18 0,0 0 0 0,9 0 0 16,-9 0 65-16,12 0 10 0,-1-3 1 0,4 3 1 15,0-8 8-15,3 3 2 0,3 5 0 0,0-8 0 16,0 3-48-16,2 0-10 0,1-1-1 0,6 4-1 16,0-9 2-16,-1 3 1 0,-2 0 0 0,0 3 0 15,-3-3-170-15,-3 3-35 16,14-17-6-16,-11 12-2 0</inkml:trace>
  <inkml:trace contextRef="#ctx0" brushRef="#br0" timeOffset="-22239.39">13066 1127 1918 0,'0'0'85'0,"0"0"18"0,0 0-83 0,0 0-20 16,0 0 0-16,0 0 0 0,0 0 77 0,0 0 11 15,0 0 3-15,0 0 0 0,0 0 6 0,6 3 2 0,-3 7 0 0,0-2 0 16,0 3-35-16,0 2-8 16,0 0 0-16,-3 9-1 0,0-9-13 0,3 8-2 0,-3 3-1 15,0-3 0-15,0 3-21 0,-3 2-4 0,3 1-1 0,-3-1 0 16,0 1 4-16,0-4 1 0,0 4 0 0,0 2 0 15,0-5 1-15,-3 2 0 0,6-7 0 0,-3 2 0 16,0-3-11-16,0 1-8 0,3-6 12 0,0 0-12 16,0-2 14-16,3 0-4 0,0-4-1 0,0-1 0 15,-3-6-85 1,0 0-16-16,6 5-4 0,-6-5-1 16,6 0-145-16,3 0-29 0</inkml:trace>
  <inkml:trace contextRef="#ctx0" brushRef="#br0" timeOffset="-21340.79">13617 1180 1393 0,'0'0'61'0,"0"0"14"0,0 0-60 0,0 0-15 16,0 0 0-16,0 0 0 0,0 0 112 16,0 0 19-16,0 0 4 0,0 0 1 0,0 5-3 0,0-5 0 15,0 3 0-15,0 2 0 0,0 1-45 0,0 2-8 16,3-1-3-16,-3 4 0 0,3-3-8 0,-3 3-1 16,0-1-1-16,-3 6 0 0,6 0-43 0,-6 2-8 15,0 1-1-15,3-1-1 0,-3 4-5 0,0-4-1 16,0 9 0-16,3-6 0 0,-6 3-24 0,3-3-4 15,0 5-2-15,-3-2 0 0,3-3 22 0,-6-2 0 16,6 2 0-16,-3-8 0 0,0 6 36 0,0-6 12 16,0 0 3-16,0-8 0 0,-3 3-41 0,3-2-10 15,3 2 0-15,0-8 0 0,3 0 26 0,0 0 3 16,0 0 1-16,0 0 0 16,0 0-48-16,-3-6-10 0,3-2-1 0,6 0-1 0,0-5 17 0,0 3 3 15,0-4 1-15,3-7 0 16,3 3-27-16,0 4-4 0,0-7-2 0,0 8 0 0,0-6 34 0,0 6 8 15,-3 0 0-15,2 0 0 16,-2 2-28-16,0 6-4 0,0 2-1 0,0-5 0 0,0 6 13 0,0-1 4 0,3 3 0 0,-3 0 0 16,0 0 0-16,0 0 1 15,3 0 0-15,0 0 0 0,-4 0 15 0,4 3 0 0,0-1 0 0,0 1 10 16,-3 2-10-16,0-5 0 0,0 3 0 0,-3 8 0 16,0-6 0-16,0 8 0 0,-3-5 9 0,-3-3-9 15,0 8 0-15,0 1 0 0,-3-1-12 0,3 0 4 16,0 0 56-16,-3 1 11 0,0-1 2 0,0 0 1 15,3 0-27-15,-3-2-6 0,0-1-1 0,3 1 0 16,-3 2-12-16,3-7-2 0,0 7-1 0,3-5 0 16,-3-3-13-16,0-5 0 0,6 3 8 0,0 2-8 15,0 0 10-15,3-5-1 0,3 3 0 0,0-3 0 0,2 0-9 16,-2 0-12-16,6-3 2 0,0 3 1 16,3-5-128-16,-3 0-26 0,0 2-5 15,-1-2-1008-15</inkml:trace>
  <inkml:trace contextRef="#ctx0" brushRef="#br0" timeOffset="-21040.31">14209 1545 2041 0,'0'0'90'0,"0"0"19"0,0 0-87 0,0 0-22 16,0 5 0-16,-3 3 0 0,3-2 78 0,-3 2 11 15,0 5 3-15,3-8 0 0,3 3-4 0,-3 5 0 0,-3-5 0 0,3 3 0 16,3-3-28-16,-3 2-5 0,-3 1-2 0,3 0 0 16,0 2-32-16,0 0-6 0,0-5-2 0,-3 5 0 15,0-2 5-15,3 2 1 0,0-8 0 0,-3 6 0 32,3-1-41-32,0-2-8 0,0-8-2 0,0 11 0 0,0-11 56 0,0 0 10 0,0 0 2 0,6 8 1 15,-6-8-59 1,9 5-12-16,-3 3-2 0,3-8-1 0,0 0 21 0,3-8 5 0,-3 8 1 0,0-10 0 31,2 2-141-31,-2 0-28 0,0 2-5 0,0-7-894 0</inkml:trace>
  <inkml:trace contextRef="#ctx0" brushRef="#br0" timeOffset="-20891.86">13986 1683 2023 0,'0'0'89'0,"0"0"19"0,-3 8-86 0,3-3-22 16,3 0 0-16,0 3 0 0,0-8 68 0,6 6 10 15,3-6 2-15,-1 0 0 0,7 2 2 0,-3-2 1 16,6 0 0-16,3-2 0 0,-3 2-55 0,2-6-12 16,4-2-1-16,0 3-1 15,3-3-116-15,-3-5-23 0,-1 0-5 0</inkml:trace>
  <inkml:trace contextRef="#ctx0" brushRef="#br0" timeOffset="-20557.38">14349 926 1382 0,'0'0'61'0,"0"0"13"15,0 0-59-15,9 5-15 0,0-5 0 0,3 8 0 0,6-2 213 0,2 2 40 0,-2 2 8 0,6 3 2 16,3 8-191-16,0-7-37 0,-1 7-8 0,4 3-2 15,-3-3 31-15,0 5 7 0,0-2 1 0,-1 3 0 16,-2-1-54-16,-3 1-10 0,3-1 0 0,0 0 0 0,-4 6 0 0,-2 0 0 16,0 0 0-16,-6 2 0 0,-6 0 0 0,3 4 0 15,-6 1 0-15,0-2 0 0,-6 3 20 0,-6-6 0 16,-6-2 0-16,-3 0 0 0,3-3 20 0,-3 0 3 16,-5-3 1-16,-7 4 0 0,3-7-36 0,-9 4-8 15,1-9 0-15,-7 4 0 0,0-4 20 0,1-2 3 16,-1 0 0-16,0-3-1327 15</inkml:trace>
  <inkml:trace contextRef="#ctx0" brushRef="#br0" timeOffset="-3155.23">17117 11295 633 0,'21'3'28'0,"-12"-3"6"0,-9 0-34 0,0 0 0 16,6 0 0-16,6 0 0 0,3 0 94 0,-1 0 12 15,-8 0 2-15,6 0 1 0,9 0-61 0,-3 0-12 16,0 0-2-16,0 0-1 0,0 0-19 0,5 0-4 0,-2 0-1 0,6 0 0 15,-6 0-9-15,9 0 8 0,-1-3-8 0,1 3 8 16,0-3-22-16,3 3-5 0,-1 0-1 0,4-2-489 16</inkml:trace>
  <inkml:trace contextRef="#ctx0" brushRef="#br0" timeOffset="4834.07">17168 11292 954 0,'29'-8'42'0,"-20"8"9"0,0-2-41 0,6-1-10 16,3-2 0-16,0 2 0 0,3-5 52 0,3 3 8 16,-1 0 1-16,4-3 1 0,3 3-35 0,-3-3-7 15,0 2-2-15,5 1 0 0,7 0 16 0,-3 2 3 16,-10-5 1-16,4 3 0 0,-3 2-14 0,3 1-4 15,0-1 0-15,-4 0 0 0,-2 3-20 0,3 0 0 16,0 0 0-16,-3 3-428 0,-1-3-86 0</inkml:trace>
  <inkml:trace contextRef="#ctx0" brushRef="#br0" timeOffset="142945.54">3112 3971 1072 0,'0'0'48'0,"0"0"9"0,0 0-45 0,0 0-12 0,-3 0 0 0,3 0 0 16,0 0 38-16,0 0 6 0,0 0 0 0,0 0 1 15,0 0-13-15,0 0-4 0,0 0 0 0,0 0 0 16,0 0-28-16,9-2 0 0,-3-1 0 0,-6 3 0 15,0 0 22-15,9 0-2 0,0 3 0 0,0-3 0 16,0 2 3-16,6-2 0 0,-6 0 0 0,3 0 0 16,0 0 3-16,2 0 1 0,1 0 0 0,0 0 0 15,3 0-3-15,3 0-1 0,-3 0 0 0,3 0 0 16,-1 0-4-16,4 0-1 0,-3 0 0 0,0 0 0 16,6 0 2-16,0 0 1 0,-1 0 0 0,1 0 0 0,6 0-10 0,-3 0-3 15,2 0 0-15,1 0 0 0,0 0 4 0,-3 0 0 16,2-2 0-16,1-1 0 0,-3 3-4 0,3 0-8 15,2 0 12-15,4-3-4 0,0 3 4 0,-1 0 1 16,-2-2 0-16,0 2 0 0,3-3 1 0,-4 3 0 16,1 0 0-16,-3 0 0 0,5 0-3 0,-5 0-1 15,3 0 0-15,0 0 0 0,2-2 2 0,4 2 0 16,0 0 0-16,-1 0 0 0,-5 0 0 0,3 0 0 16,-1 0 0-16,1 0 0 0,0 0 1 0,0 2 1 15,-1-2 0-15,4 0 0 0,3 0-14 0,-1 0 11 16,1 0-11-16,-3 0 10 0,-4 0-10 0,4 0 0 15,-3 0 0-15,-1 0 8 0,4 0-8 0,0-2 0 16,-1 2 9-16,4-3-9 0,-3 3 0 0,-1-3 0 0,-2 3 0 16,0 0 0-16,-4 0 0 0,1-2 0 15,0-1 0-15,0 3 0 0,2 0 8 0,-2 0-8 0,0 0 8 0,2 0-8 16,1 0 10-16,0 0-2 0,-7 0-8 0,4 0 12 16,0 3-12-16,0-3 8 0,-7 0-8 0,4 0 0 15,0 0 0-15,0 0 8 0,2 0-8 0,-2 0 0 16,3 0 10-16,-3 0-1 0,-1 0 0 0,1 0 0 15,-3-3-9-15,3 3 0 0,-4-3 0 0,-2 1 0 16,3-1 0-16,0 3 12 0,-1-3-12 0,1 1 12 16,0-1-4-16,0 0 0 0,-1 1 0 0,4 2 0 15,0-3 0-15,0 0-8 0,-4 1 12 0,4-1-4 16,-6 1-8-16,3 2 0 0,-3 0 9 0,2-3-9 16,1 0 11-16,-6 3-3 0,0-2 0 0,2 2 0 15,7 0 4-15,-3 0 1 0,-9-3 0 0,3 3 0 16,5 0 0-16,-2 0 0 0,-3 0 0 0,0 0 0 0,18 0 4 15,-22 0-9-15,-2-3 0 0,-6 3-8 16,3 0 10-16,3 0-10 0,-3-2 10 16,-3 2 2-16,0-3 1 0,-1 3 0 0,4-3 0 0,-3 1 4 0,-3 2 1 15,0-3 0-15,0 3 0 0,0-3 2 0,0 1 0 16,-9 2 0-16,0 0 0 0,9 0-4 0,-3-3 0 16,-6 3 0-16,0 0 0 0,0 0-8 0,6 0-8 15,0-2 9-15,-6 2-9 0,0 0 0 0,0 0 0 16,6 0 0-16,-6 0 0 15,0 0-87-15,0 0-10 0,0 0-3 0,0 0-1044 0</inkml:trace>
  <inkml:trace contextRef="#ctx0" brushRef="#br0" timeOffset="144069.41">7925 3852 345 0,'0'0'15'0,"0"0"4"0,0 0-19 0,0 0 0 0,0 0 0 0,0 0 0 16,0 0 289-16,0 0 55 16,6 3 10-16,6 0 2 15,0-1-306-15,-3 1-62 0,0 0-12 0,12-1-2 0,6 1 11 0,-3 0 3 0,-4-1 0 0,4 1 0 16,3-1 12-16,-3 4 0 0,0-4 0 0,2 1 0 15,1 2 0-15,6-2 0 0,0 2 0 0,-1 1 0 16,4-4 16-16,3 1 0 0,2-1 0 0,7 1 0 16,3 0-16-16,2-1 0 0,-2-2 0 0,2 3 0 15,-2 0 0-15,9-3 0 0,2 0 0 0,1 0 0 16,2 2 0-16,4-2 0 0,-4 0 10 0,1 0-10 16,-4-2 0-16,6 2 0 0,4-3 0 0,-1 0 0 15,-2 1 0-15,-1 2 8 0,-5-3 2 0,2 0 0 16,7-2-10-16,-7 3 0 0,1-1 0 0,-7 0 0 15,-2 1 20-15,-1-1 3 0,-2 0 0 0,-3 1 0 0,5-1 21 16,-5 0 5-16,-4 1 1 0,1 2 0 0,0-3-10 16,-4 0-1-16,-2 1-1 0,3 2 0 0,-10-3-10 0,7 1-1 15,3 2-1-15,-4-3 0 0,1 3-6 0,-3-3-2 16,-1 3 0-16,1 0 0 0,-3 0-10 0,-1 0-8 16,-2 0 12-16,0-2-12 0,3 2 0 0,-1 0 0 15,1 0 0-15,0 0 0 0,-1 0-16 0,1 0 0 16,-3 2 0-16,-3 1 0 15,2 0-31-15,-5-1-6 0,3 1-2 0,-6-1-823 16</inkml:trace>
  <inkml:trace contextRef="#ctx0" brushRef="#br0" timeOffset="151409.99">8539 18396 518 0,'0'0'46'0,"0"0"-37"0,0 0-9 0,0 0 0 16,0 0 42-16,0 0 6 0,0 0 2 0,0 0 0 15,0 0-14-15,0 0-2 0,9 0-1 0,-3 6 0 16,2-6-4-16,1 0-1 0,3 0 0 0,0 0 0 16,0 0 0-16,0 0-1 0,3 0 0 0,0 0 0 15,0 0 27-15,3 0 6 0,2 0 0 0,-2 0 1 16,3-6 3-16,3 6 0 0,3-2 0 0,2-3 0 16,7 5-8-16,0-6-2 0,6 1 0 0,-1 2 0 15,4-2-22-15,5 5-4 0,-2-5 0 0,3 5-1 16,-4 0-5-16,4-3-1 0,2 3 0 0,-2-5 0 15,3 5-3-15,-1 5-1 0,1-5 0 0,-1 0 0 16,-2 3-1-16,3-3 0 0,-4 0 0 0,1 0 0 16,-4 0-8-16,4 5-8 0,-3-5 9 0,-4 5-9 0,-2-2 0 15,0-3 8-15,-4 5-8 0,-2 1 0 16,0-6 0-16,-1 5 0 0,1-5 8 0,-3 0-8 16,-3 2 0-16,-1-2 0 0,-2 0 8 0,-3 0-8 0,3 6 12 0,-6-6-1 15,0 0 0-15,-4 0 0 0,-5 0-11 0,3 5 0 16,-3-5-10-16,0 3 10 0,-3-3 0 0,0 0 13 15,-3 0-1-15,3 0 0 0,-3 0 5 0,-6 0 1 16,0 0 0-16,6 0 0 0,-6 0 1 0,0 0 0 16,6-3 0-16,-6 3 0 0,0 0-7 0,0 0 0 15,9-5-1-15,-9 5 0 0,0 0-11 0,5 0 0 16,-5 0 9-16,0 0-9 0,0 0 0 0,6 0 0 16,-6 0 0-16,0 0-12 15,0 0-128-15,3-6-25 0</inkml:trace>
  <inkml:trace contextRef="#ctx0" brushRef="#br0" timeOffset="152808.18">12837 18632 172 0,'0'0'16'0,"0"0"-16"0,0 0 0 0,0 0 0 0,0 0 158 0,9 0 29 16,0 0 5-16,0-3 2 0,-3 3-138 0,2 0-28 15,1 0-6-15,0 0-1 0,0 0 39 0,0 0 8 16,0 0 2-16,6 0 0 0,-3-5-7 0,6 5-2 16,0 0 0-16,2 0 0 0,4-5-1 0,3 5-1 15,6-3 0-15,0-2 0 0,5 5 9 0,1-5 1 16,6 2 1-16,-1-2 0 0,-2 5-24 0,6-6-5 15,2 1-1-15,1 2 0 0,5 3-40 0,1 0 0 0,-1 0 0 0,1 0 0 16,0 0 0-16,-1 0-12 0,-2 0 4 0,2 3 8 16,4 2 0-16,-4-5 0 0,1 6 0 0,-4-1 0 15,1-5 0-15,0 3 0 0,-1-3 0 0,1 0 8 16,-1 5-8-16,1-5 8 0,-4-5-8 16,-2 5 8-16,-3 0-8 0,-1 0 0 0,-2 0 0 0,0-3 0 15,-4 3 0-15,-2-5-12 0,0 5 2 16,0-6 1-16,-4 6 9 0,-2-5 0 0,-3 2 0 0,-3 3 0 15,0 0 0-15,-1-5 0 0,-5 5-8 0,0 0 8 16,0-5 0-16,-6 5 0 0,3 0 0 0,-3 0 0 16,0 0 0-16,-4-3 9 0,4 3-9 0,-3 0 10 15,-3-5-10-15,0 5 12 0,0 0-12 0,0 0 12 16,-6 0-4-16,0 0-8 0,0 0 12 0,6-5-4 16,-6 5 2-16,0 0 0 0,0 0 0 0,0 0 0 0,0 0-10 15,0 0 12-15,0 0-12 0,0 0 12 16,0 0-81-16,0 0-16 15,0 0-3-15</inkml:trace>
  <inkml:trace contextRef="#ctx0" brushRef="#br0" timeOffset="154300.2">19778 18709 777 0,'39'0'34'0,"-18"0"8"0,5 0-34 0,10-6-8 0,6 6 0 0,0 0 0 16,8 0 46-16,-2-2 7 0,-1 2 2 0,1 0 0 16,0 0-7-16,2-6-2 0,1 6 0 0,-1 0 0 15,-5 0-29-15,3 0-5 0,-1 0-2 0,-2 0 0 16,-3 0-39-16,-1-5-8 0</inkml:trace>
  <inkml:trace contextRef="#ctx0" brushRef="#br0" timeOffset="161357.2">24612 11210 1785 0,'0'0'159'0,"-6"3"-127"0,-9 0-32 0,6-1 0 16,3 4 44-16,-9-1 2 0,10-2 1 0,-4 2 0 15,-6 3-23-15,3-3-5 0,3 3-1 0,0 3 0 16,-3 2-29-16,0 3-5 0,-6 2-2 0,3 6 0 15,-5 0 40-15,-4 5 8 0,0 3 2 0,-3 2 0 16,-6 6 17-16,4 5 4 0,-7 2 1 0,-3 4 0 0,-8 2-16 0,5 2-3 16,-9 1-1-16,1 2 0 0,-10 3-15 0,10 0-3 15,-10-1-1-15,6 4 0 0,-8-3-7 0,2-3 0 16,1-2-8-16,5-3 12 0,4-3-12 0,5-5 0 16,0 0 0-16,7-6 0 0,-1 1 8 0,6-5-8 15,-5 2 0-15,8-6 0 0,0 1 0 0,-3-5 0 16,4-1-8-16,5 0 8 0,3-4-20 0,0-1 2 15,3 0 1-15,0-5 0 16,-2-3-14-16,8-2-2 0,0-1-1 0,3-4 0 16,3-1-80-16,6-5-16 0,0-8-3 0,3-5-459 15,3-11-92-15</inkml:trace>
  <inkml:trace contextRef="#ctx0" brushRef="#br0" timeOffset="161607.44">22907 12412 1742 0,'-33'8'38'0,"18"-3"8"0,-6 3 2 0,-6 2 1 0,3-2-39 0,1 6-10 0,-7-1 0 0,6 0 0 15,0 3 44-15,6 0 6 0,3 2 2 0,4 1 0 16,2-1-8-16,3 1 0 0,3-1-1 0,3 4 0 16,0-1-31-16,3 0-12 0,3 0 11 0,0 0-11 15,3 0 15-15,2-2-3 0,-5-1-1 0,6 1 0 16,3-6-11-16,0 0 12 0,0 1-12 0,0-6 12 15,6-3-12-15,-3 0-9 0,2-5 9 0,1-5-13 32,6 0-40-32,0-6-8 0,0 0-2 0,5-5 0 0,7-2-119 15,-6 2-24-15</inkml:trace>
  <inkml:trace contextRef="#ctx0" brushRef="#br0" timeOffset="161808.31">23579 12666 1645 0,'0'0'72'0,"0"0"16"0,0 8-70 0,-9-3-18 16,-3 3 0-16,0 2 0 0,-5 1 87 0,8 0 13 15,-9-1 4-15,0 3 0 0,-3 1-42 0,3-1-8 16,-6 3-2-16,1-3 0 0,-1 0-16 0,0 6-3 16,0-3-1-16,-3-1 0 0,-2 4-16 0,-7 2-4 0,0 0-1 0,0 3 0 15,-2 0-11-15,5-3 0 0,-6-2 0 0,10-1 0 31,-1 3-113-31,0-2-15 0,6-3-4 0</inkml:trace>
  <inkml:trace contextRef="#ctx0" brushRef="#br0" timeOffset="-118914.95">19454 16790 172 0,'0'0'16'0</inkml:trace>
  <inkml:trace contextRef="#ctx0" brushRef="#br0" timeOffset="-118625.05">19510 16777 172 0,'0'0'16'0,"0"0"-16"15,0 0 0-15,0 0 0 0,6 0 160 0,3 6 28 16,3-6 7-16,0 2 1 0,0-2-101 16,3 3-20-16,3-1-4 0,-1-2-1 0,4 0 5 0,0 6 1 15,6-6 0-15,0 0 0 0,2 2-2 0,7-2 0 16,3-2 0-16,3 2 0 0,2 0-26 0,1 0-6 16,2 0-1-16,1 0 0 0,-3 0-24 0,2 0-5 15,1 0 0-15,-3-6-1 0,2 6-11 0,-5 0 0 16,-3 0 0-16,-1-2 8 0,-5 2-8 0,3 0 0 15,-6 0 0-15,-1 2 0 0,-5-2 0 0,-3 0 0 0,0 0 0 16,-6 6 0-16,0-6 0 0,-4 2-9 0,-2 1 9 16,-9-3-13-16,0 0-8 0,0 0-2 0,0 0 0 0,0 0-508 15,0 0-101-15</inkml:trace>
  <inkml:trace contextRef="#ctx0" brushRef="#br0" timeOffset="-117860.29">19614 17997 1148 0,'12'-5'51'0,"-3"5"10"0,-3 5-49 0,6-5-12 15,3 0 0-15,0 0 0 0,3 0 65 0,3-5 11 16,-1 5 1-16,7 0 1 0,-3 0 3 0,3 0 1 0,0 0 0 0,2 0 0 15,1 0-30-15,-3 0-7 0,3 0-1 0,-1 0 0 16,1 0-19-16,0 0-4 0,-3 5-1 0,0-5 0 16,-1 3-12-16,-2-3-8 15,0-3 10-15,0 3-10 0,0 0-14 16,-4-5-9-16,4 5-1 0</inkml:trace>
  <inkml:trace contextRef="#ctx0" brushRef="#br0" timeOffset="-116316.16">19379 15311 705 0,'0'0'31'0,"0"0"7"0,0 0-30 0,0 0-8 0,3-7 0 0,-3 1 0 16,0 6 80-16,0-8 14 0,0 8 3 0,0-8 1 15,0 8-2-15,-6-5 0 0,3 0 0 0,-3 2 0 16,3-2-32-16,3 5-6 0,-6-3-2 0,0 1 0 16,-2 2-21-16,2 0-5 0,-3 2-1 0,0 1 0 15,0-3-13-15,0 0-2 0,-3 5-1 0,3-5 0 16,-3 5-5-16,0-2 0 0,0 0-8 0,3 2 12 0,-3 0-12 0,1 1 11 15,-1 2-11-15,3-1 10 0,-3 1-10 0,3 0 8 16,0 0-8-16,0 3 8 0,0-3 0 0,3 5-8 16,0-2 12-16,0 2-4 0,0 0 0 15,3 3 0-15,0-3 0 0,0 6 0 0,3-3 4 0,0 2 0 16,0 1 0-16,3-1 0 0,-3 3 0 0,3 3 0 16,-3 0 0-16,3 0 0 0,-3 2-3 0,-3 1 0 15,0-1 0-15,0-2 0 0,0 5 7 0,-3 0 2 16,-2 0 0-16,2 0 0 0,0-2 9 0,-3 2 1 15,0-5 1-15,3-3 0 0,0 8-1 0,0-5 0 16,0 0 0-16,0 2 0 0,0-2-16 0,3 2-4 0,0-5-8 16,-3 1 12-16,0-4-12 0,6 3 9 0,0-2-9 0,-3-1 8 15,-3-2-8-15,3 3 0 0,-3-6 9 0,3 6-9 16,3-1 0-16,-6-5 9 0,0 3-9 0,0-3 0 16,4 3 0-16,2 0 0 0,-3-5-15 0,3-3 5 31,3 5-193-31,2-5-38 0,1 8-8 0,6-14-2 0</inkml:trace>
  <inkml:trace contextRef="#ctx0" brushRef="#br0" timeOffset="-115685.08">20984 15309 691 0,'0'0'30'0,"-3"-3"7"0,-3 1-29 0,0 2-8 0,3-6 0 0,3 6 0 16,0 0 191-16,0 0 37 0,0 0 7 0,0 0 1 16,0 0-136-16,9-2-27 0,-3-4-5 0,0 4-2 15,6-1-39-15,-1 3-8 0,1 0-2 0,3 0 0 16,0 0-9-16,0 0-8 0,3 3 12 0,0-1-12 16,0 1 11-16,-1 0-11 0,4-1 10 0,-6 4-10 15,0-1 14-15,0 3-3 0,-3-3-1 0,-3 6 0 16,-3 2 10-16,0 0 1 0,-3 0 1 0,-6 3 0 0,0 3 11 0,-3-1 3 15,-3 1 0-15,0-1 0 0,3 1-12 16,-3 2-3-16,-3 0 0 0,0 0 0 0,3 3-11 16,0 0-2-16,-3 0-8 0,3 2 12 15,4 1-12-15,-4-1 8 0,0 1-8 0,3 2 0 0,0-3 0 0,3 3 0 16,-3 0 0-16,0-2 0 0,3-3 0 0,-3-1 0 16,3 1 0-16,0-3 0 0,3 1 0 0,0-1 0 15,0-3 0-15,0 1 0 0,0-6 0 0,0 3 0 16,3-3-8-16,-3-2-982 0</inkml:trace>
  <inkml:trace contextRef="#ctx0" brushRef="#br0" timeOffset="-114951.38">19873 15282 806 0,'0'0'72'0,"0"0"-58"15,0 0-14-15,0 0 0 0,0 0 120 0,0 0 22 16,0 0 4-16,0 0 1 0,0 0-59 0,0 0-12 16,0 0-3-16,6 3 0 0,-3 5 16 0,0 0 3 15,-3 0 1-15,-3 5 0 0,3 0-26 0,-3 3-6 16,-3 3-1-16,-3-1 0 0,4 1-14 0,-4 2-3 0,3-3-1 16,-3 1 0-16,0-1-10 0,0 1-3 0,0-1 0 0,0 1 0 15,0 0-5-15,3-4 0 0,-3 1-1 0,3-3 0 16,0 1-14-16,0-4-9 0,0 1 12 0,3-6-12 15,-3 3 8-15,6-8-8 0,0 0 0 0,0 0 0 16,0 0 10-16,0 0-10 0,0 0 8 0,3-8-8 16,0 0 0-16,3-5 0 0,0 2 0 0,3-2 0 31,3-3-37-31,0 0 0 0,0-5 0 0,3 8 0 16,-3 0 8-16,3 0 1 0,-3 2 1 0,2 3 0 0,-2 0 27 0,3 5 0 0,0 1 0 0,0-1 0 15,0 6-12-15,0-3 4 0,0 2 0 0,-1 4 0 16,1-1 8-16,-3 3 0 0,3 0 0 0,-3 3 0 15,0-4 0-15,0 4 11 0,-3-3-3 0,0 3 0 16,-3 2 0-16,-3-3 0 0,0 4 0 0,0-1 0 16,-3 0 16-16,0 0 2 0,0 3 1 0,-3-3 0 0,3-2 1 15,-3 2 1-15,-3-2 0 0,3-1 0 0,0 1-20 16,0-3-9-16,3 0 8 0,0 0-8 0,0-8 0 0,0 0 0 16,0 0 0-16,0 0 0 15,0 0-92-15,6 5-24 0,-6-5-5 0,12 0-1 0</inkml:trace>
  <inkml:trace contextRef="#ctx0" brushRef="#br0" timeOffset="-114706.21">20207 15589 1728 0,'0'0'153'0,"0"0"-122"0,-6 0-31 0,6 0 0 16,0 0 37-16,0 0 2 0,0 0 0 0,0 0 0 15,0 0 13-15,0 6 4 0,0-6 0 0,0 7 0 16,-3 1 8-16,3 3 1 0,0-3 1 0,-3 5 0 15,3 6-14-15,-3-6-4 0,0 0 0 0,0 0 0 16,0 3-35-16,-3 0-13 0,3-3 9 0,0 1-9 16,0 1 10-16,0-4-10 0,0 2 12 0,3 1-12 15,0-4 0-15,0-2 0 0,0 0 0 0,3-3 0 16,-3-5 0-16,0 0 0 0,3 8-13 0,-3-8 5 16,0 0-96-1,9-2-20-15,-3-1-3 0,3-5-533 0,-6 5-106 0</inkml:trace>
  <inkml:trace contextRef="#ctx0" brushRef="#br0" timeOffset="-114541.69">20001 15727 1594 0,'0'0'71'0,"-3"0"14"0,-3 0-68 0,3 0-17 16,-2 0 0-16,5 0 0 0,0 0 48 0,0 0 7 16,0 0 1-16,11 5 0 0,1 0-15 0,3-2-2 15,0-3-1-15,3 5 0 0,3-2-11 0,3-3-3 16,-4 0 0-16,4-3 0 15,0 3-142-15,0-5-29 0,21 2-5 0,-19-2-2 0</inkml:trace>
  <inkml:trace contextRef="#ctx0" brushRef="#br0" timeOffset="-114359.03">20329 15737 345 0,'0'0'31'0,"0"0"-31"0,0 0 0 0,0 0 0 16,6-2 223-16,3-1 38 0,0 3 8 0,3 0 2 16,-4-5-223-16,4 5-48 0,-6 0 0 0,3-3-10 15,3-2 18-15,0 5 3 0,3-3 1 0,-6 1-599 16</inkml:trace>
  <inkml:trace contextRef="#ctx0" brushRef="#br0" timeOffset="-114003.8">20567 15629 1728 0,'0'0'153'0,"0"0"-122"0,-3-5-31 0,3 5 0 0,0 0 45 0,0 0 3 15,0 0 1-15,6-3 0 0,-3-2-2 0,6 2-1 16,-3 3 0-16,3 0 0 0,0 3 10 0,3 2 1 15,-4 0 1-15,4-2 0 0,0 8-37 0,3-4-7 16,-3 1-2-16,3 3 0 0,-3 0-12 0,-3-1 0 16,0 1 0-16,0-1 0 0,0 4 0 0,-6-4 0 15,0-2 0-15,-3 5 0 0,-3-5 0 0,0 3 0 16,-6 2 0-16,0-2 0 0,-6-1 0 0,0 1 0 0,-3 2 0 16,3-5 0-16,-3 0 0 0,0-3 0 0,4 6 8 0,-1-6-8 15,3 0 14-15,3 1 0 0,3-1 0 0,3-2 0 16,3-3 13-16,0 0 2 0,6 5 1 0,3 0 0 15,6 3 4-15,9-5 1 0,-1-3 0 16,13-3 0-16,6 0-5 0,5 1-1 0,1-1 0 0,3 1 0 31,-1-1-74-31,4 3-15 0,2-5-4 0,-11 2 0 0</inkml:trace>
  <inkml:trace contextRef="#ctx0" brushRef="#br0" timeOffset="-111277.38">13626 16478 460 0,'0'0'41'0,"0"0"-33"0,0 0-8 0,0 0 0 16,6-2 92-16,2 2 16 0,-8 0 3 0,6-3 1 16,3 0-20-16,-9 3-4 0,0 0-1 0,0 0 0 15,9 3-7-15,-9-3-2 0,0 0 0 0,0 0 0 16,0 0-9-16,3 11-1 0,-3 7-1 0,-3 1 0 16,0-4-7-16,0 7 0 0,0-1-1 0,0 0 0 15,0 0-20-15,0 6-4 0,-3-1-1 0,3 1 0 0,-2-4-18 0,2-2-4 16,0 6-1-16,-3-9 0 15,3 6-11-15,0-8 0 0,3 3 0 0,0-6 8 0,-3 0-8 0,3-2 0 16,0-3 0-16,0-3 8 0,0-5-8 0,0 0 0 16,0 0 0-16,0 0 0 0,0 0 0 0,9-5-17 15,0-1 2-15,-3-2 1 16,2-2-16-16,-2-3-3 0,3-1-1 0,0 1 0 16,-3 0 4-16,0-3 1 0,3 0 0 0,-3 0 0 15,0 6 16-15,-3 2 3 0,3-3 1 0,-3 3 0 0,-3 8 9 0,0 0 0 16,3-2 10-16,-3 2-10 0,0 0 17 0,0 0-2 15,6 2-1-15,-3 6 0 0,3-3 6 0,-3 6 2 16,3-3 0-16,-3 3 0 0,0-1-9 0,0 1-1 16,3-3-1-16,3 0 0 0,-4-3 1 0,1 3 1 0,3-3 0 15,0 0 0-15,0-2-13 0,0 0-13 16,3-1 2-16,-3-2 1 0,3-2 10 0,0-4 0 0,-3 1 0 16,3 3 0-16,-3-9 0 0,-1 6 0 0,1-6 0 0,-3-2 0 15,0 0 0-15,0-3 9 0,-6 0-9 0,3-3 0 16,-6 1 11-16,3-3-11 0,-3 5 10 0,0-5-10 15,0 2 0-15,3-2 0 0,-3 0 0 0,3 2 0 32,0 1-108-32,0-1-19 0,3-2-3 0</inkml:trace>
  <inkml:trace contextRef="#ctx0" brushRef="#br0" timeOffset="-110922.75">13608 17137 1825 0,'0'0'40'0,"0"0"8"0,0 0 1 0,0 0 3 0,0 0-41 0,0 0-11 0,0 0 0 0,0 0 0 16,9 0 47-16,0 0 7 0,0-5 2 0,2 2 0 15,7-2-39-15,3 5-7 0,0 0-2 0,3-5 0 31,6 2-125-31,2-5-26 0,34-8-5 0,-4 0-616 0</inkml:trace>
  <inkml:trace contextRef="#ctx0" brushRef="#br0" timeOffset="-101752.24">19492 16021 518 0,'0'0'46'0,"0"0"-37"15,0 0-9-15,3 5 0 0,3-5 88 0,0 0 15 0,0 2 3 0,0 1 1 16,3 0-47-16,0-3-10 0,0 0-2 0,0 0 0 16,6 0-9-16,-3 0-3 0,-3 0 0 0,3 0 0 15,-1 0-4-15,1 0-2 0,0 0 0 0,-3 0 0 16,0 0 2-16,3 0 0 0,-3 0 0 0,3 0 0 16,-3 0-11-16,3 0-1 0,0 0-1 0,2 0 0 15,1-3-7-15,3 3-2 0,3 0 0 0,0-3 0 16,3 3-10-16,0-2 0 0,2-3 9 0,1 5-9 15,0 0 0-15,0 0 0 0,-1 0 0 0,1 0 0 16,0 0 0-16,-3 5-10 0,0-5 1 0,-4 0 0 16,1 0 9-16,0 2-8 0,0-2 8 0,0 3-8 15,-3 0 8-15,0-3 0 0,-1 0 0 0,1 5 0 16,0-2 11-16,0-1 4 0,3-2 1 0,0 3 0 16,-1-3-16-16,-2 5 0 0,0-5 0 0,3 0 0 0,0 0 0 15,0 0 0-15,-3 0 0 0,2 0 0 0,-2 0 0 16,0 0 0-16,0 0 0 0,-3-5 0 0,3 5 0 15,-6 0 0-15,3 0 9 0,-4-3-9 0,1 1 0 0,-3 2 0 16,3-3 0-16,-3 3 0 0,0 0 10 0,0-5-10 16,-3 5 12-16,3 0-12 0,-3 0 0 0,-3 0 0 15,6 0 0-15,-6 0-12 0,-3 0 12 0,6 0 0 16,-6 0 0-16,6 5 10 0,0-5-10 0,-6 0 8 16,0 0-8-16,0 0 8 0,0 0-8 0,0 0 0 0,0 0 9 0,0 0-9 15,0 0 44-15,0 0 5 0,0 0 1 0,0 0 0 16,0 0-37-16,0 0-13 0,3 8 9 0,-3-8-9 15,0 5 8-15,0-5-8 0,2 8 8 0,-2-8-8 16,3 8 0-16,0 0 0 0,-3-8 0 0,6 8-11 16,0 0-9-16,0 0-1 0,-3-3-1 0,3 0 0 15,0 3 7-15,0 0 2 0,3-2 0 0,-3 4 0 16,-6-10 5-16,6 8 8 0,-3 0-13 0,3-3 5 16,-6-5 8-16,3 6 0 0,3 2 0 0,-3 0-8 15,-3-8 8-15,3 5 0 0,0 3 0 0,0 2 0 16,0-2 0-16,0 0 0 0,0 3 0 0,-3-3 0 15,3 2 0-15,3 1 11 0,-3-3-3 0,0 2 0 16,3 1-8-16,-1-3 0 0,1 3 0 0,0-3 0 16,0-1 0-16,0 7 0 0,0-6 0 0,0 2 0 15,-3-2 0-15,3 3 0 0,-3-3 0 0,0 5 0 0,0-5 8 16,0 2-8-16,0-2 12 0,0 3-4 0,0 0 8 0,-3-1 2 16,0 1 0-16,0-1 0 0,3 3 1 0,0 1 0 15,-3-4 0-15,0-2 0 0,3 11-10 0,-3-11-1 16,0 5-8-16,0 0 12 0,0 0-12 0,3 1 0 15,-3-1 8-15,-3-3-8 0,3-2 0 0,0 6 0 16,0-4 8-16,0 1-8 0,0-3 0 0,0 0 0 16,0 0 0-16,0-3 0 0,-3 3 10 0,3-3-10 15,0-5 10-15,0 0-10 0,0 8 16 0,0-8-4 16,0 0 0-16,0 0 0 0,0 0-4 0,0 0 0 16,0 0-8-16,0 0 12 0,0 0-12 0,0 5 0 0,0-5 8 15,0 6-8-15,0-6 0 0,0 0 0 16,0 0 8-16,-3 2-8 0,3-2 0 0,-3 8 0 0,0-3 0 15,-3-5 0-15,0 6 9 0,-3-1-9 0,-3-2 8 16,0-3-8-16,0 5 0 0,-2 0 0 0,-4-2 0 16,3-3 0-16,-6 3-16 0,0-3 5 0,-3 0 1 0,0 0 0 15,1 2-8-15,-4-2-2 0,-3-2 0 0,-3 2 0 32,1-6-6-32,-4 6-2 0,-6-5 0 0,1 5 0 0,-4-5 16 0,-3 5 4 0,1-3 0 0,-4 0 0 15,0 1 8-15,-2-4 0 0,-4 6 0 0,1-5 0 16,-4 3 10-16,4-4 4 0,2 4 1 0,1-4 0 15,5 1 11-15,0-3 2 0,1 0 1 0,2-2 0 16,3 4 7-16,4-2 0 0,-1 3 1 0,3 0 0 16,4-3-4-16,-1 5-1 0,6 1 0 0,3-1 0 15,0-2-6-15,6 2-2 0,4 0 0 0,2 1 0 0,3 2 4 16,0 0 0-16,3-6 0 0,6 6 0 0,0 0-28 0,0 0 0 16,0 0 8-16,0 0-8 0,0 0 0 0,0 0 0 15,3 8 0-15,-3-8-11 0,6 6 2 0,0-6 0 16,0 5 0-16,-6-5 0 0,6 0-11 0,-6 0-1 15,3 0-1-15,-3 0 0 0,0 0 5 0,0 0 1 16,0 0 0-16,0 0 0 0,6-5 4 0,-3 2 2 16,0-8 0-16,0 3 0 0,2 0-6 0,-2-2 0 15,-3-3-1-15,6-1 0 16,0 1-9-16,0-5-2 0,3-1 0 0,-3-2 0 0,0 0 20 0,0-3 8 16,0-2-8-16,3 4 8 0,-6-4 0 0,3 2 0 0,-3-2 0 15,-3-3 0-15,0-1 0 0,0 4 0 0,0 0 0 16,-3 4 8-16,0-1 0 0,0 1 0 0,-3 1 0 15,0 3 0-15,3-1 5 0,-3 6 2 0,3-3 0 0,-3 6 0 16,3 2-4-16,3-3-1 0,0 6 0 0,0 2 0 16,0 3-10-16,6-5 0 0,0 5-10 0,3 0-602 15,0 5-120-15</inkml:trace>
  <inkml:trace contextRef="#ctx0" brushRef="#br0" timeOffset="-100343.92">14462 17365 403 0,'0'0'17'0,"0"0"5"0,12 0-22 0,-3 0 0 0,3 0 0 0,0 0 0 16,0 0 113-16,2 0 19 0,-2-6 3 0,3 6 1 15,-3 0-63-15,6 0-12 0,-3-2-2 0,0 2-1 0,3-6-7 0,-1 6-2 16,4 0 0-16,6-5 0 15,0 2-8-15,0-2-1 0,5 5-1 0,4 0 0 16,0-5 12-16,3 5 2 0,2 0 1 0,1-3 0 0,3 3-22 0,-4 0-4 16,1 0 0-16,3 0-1 0,-1 0-13 0,4 0-2 15,-4 0-1-15,1 0 0 0,0 0-11 0,-7 0 0 16,-2 3 0-16,-3-3 8 16,-6 0-44-16,-1 0-8 0,-5 0-3 0</inkml:trace>
  <inkml:trace contextRef="#ctx0" brushRef="#br0" timeOffset="-96896.58">19677 15923 115 0,'0'0'0'0,"0"0"10"0,6 0-10 0,0 0 0 0,3-3 0 0,-3 0 0 16,6 1 176-16,-3 2 34 0,-1-6 6 0,4 6 2 16,0 0-123-16,3 0-25 0,0 0-5 0,6 6-1 15,3-4 0-15,3 1 0 0,-4 0 0 0,7 2 0 16,3-2-21-16,0 2-5 0,-1 0-1 0,1 3 0 16,6-3-25-16,-4 3-12 0,4 0 10 0,0-2-10 0,0 1-11 15,-1 1-8-15,1 0-1 0,0 0-1 16,-4-2-41-16,1 2-8 0,-3-3-2 0,0 3 0 15,-4-3-26-15,-2-2-6 0,0 2 0 0,-6-5-1 16,0 5 40-16,-1-5 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6:35:20.825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13152 13356 460 0,'0'0'20'0,"0"0"5"0,0 0-25 0,0 0 0 0,3-5 0 0,-3 2 0 15,6-2 281-15,-3-3 51 0,0 3 11 0,3-3 1 16,-3 2-240-16,0-4-49 0,0 2-10 0,-3-3-1 16,3 1-28-16,-3-1-4 0,0 1-2 0,0-4 0 15,0 4-2-15,0-3-8 0,0 2 12 0,0 0-4 16,-3-2 18-16,0 3 3 0,0-1 1 0,3 0 0 16,0 1-2-16,-3 2 0 0,3-3 0 0,0 3 0 15,0 0-18-15,0 1-10 0,0 7 10 0,0 0-10 16,6-3 0-16,-3-2 0 0,-3 5 0 15,0 0 0-15,3-6 0 0,-3 6 0 0,0 0 0 0,0 0 0 16,0 0 0-16,9 0 0 0,-3 6 0 0,0-4 9 0,-3 4 2 16,0-1 0-16,3 3 0 0,0-3 0 15,-3 3 1-15,0 0 1 0,3-3 0 0,0 1 0 0,-3-1-13 0,3 0 11 16,-1 3-11-16,1-3 10 0,3-2-10 0,-3 2 0 16,3-2 0-16,0 0 0 0,3-1 0 15,-3 1 0-15,0-1 0 0,3-2 0 16,0 3 0-16,3-3 0 0,-3 0 0 0,2 0 0 15,1 3 0-15,0-3 8 0,0 0-8 0,0 0 0 0,3 2 8 0,0 4-8 16,0-4 8-16,2 1-8 0,-5 0 9 0,3 2-9 16,0-2 10-16,0-1-10 0,6 1 9 0,-4 0-9 15,1-1 8-15,0-2-8 0,3 0 8 0,-3 0-8 16,3-2 0-16,-1 2 8 0,-2-3-8 0,6 0 0 0,-3 1 0 0,3-1 8 16,-4 0-8-16,1 1 0 0,3-1 0 0,0 0 0 15,0 3 0-15,-1-2 0 0,4 2 0 0,0 0 0 16,-3 0 0-16,0 2 0 0,2-2 0 0,-2 3 0 15,0 5 0-15,0-5 0 0,2-1 0 0,1 1 0 16,0 2 0-16,0-2 0 0,0-1 0 0,2 4 0 16,1-4 0-16,3 1 0 0,-4-3 0 0,1 0 0 15,-3 0 0-15,3-3 0 0,-1 1 0 0,1 2 0 16,-3-3 0-16,3 0 0 0,2 1 0 0,1-1 0 16,-3 3 0-16,3-2 0 0,-4-4 0 0,7 6 0 15,-3-5 0-15,-1 2 0 0,1-2 0 0,-3 2 0 16,3 1 0-16,-4 2 0 0,1-3 0 0,0 0 0 15,3 1 0-15,-1 2 0 0,-2 0 0 0,3 0 0 16,-1 0 0-16,-2 0 0 0,0 0 0 0,0 2 0 16,-4-2 0-16,1 0 0 0,0 0 0 0,0 0 0 0,0-2 0 15,2 2 0-15,1-3 0 0,0 0 0 0,0 1 0 0,-1-3 0 16,-2 2 0-16,3 0 0 0,0 1 0 0,-4-1 0 16,1 0 0-16,0 1 0 0,0-1 0 0,-4 3 0 15,1-5 0-15,0 2 0 0,0 3 0 0,0 0 0 16,2 0 0-16,1 0 0 0,0 3 0 0,0-1 0 15,-4 1 0-15,4 0 0 0,-3-1 0 0,3 1 0 16,-4 0 9-16,1-1-9 0,0 1 0 0,0-3 0 16,3 3 0-16,-4-6 8 0,4 0-8 0,0 1 9 15,3-4-9-15,5 1 10 0,-2 2-10 16,0-2 0-16,-3 2 0 0,-1 1 0 0,7-1 0 0,-6-2 0 16,-6 0 0-16,2 2 0 0,4-2 0 0,0-1 0 15,-3 1 0-15,-1 2 0 0,1 1 0 0,3-1 8 16,0 3-8-16,-1 0 0 0,-8 3 0 0,6-1 0 15,3 1 0-15,-4 2 0 0,-2-5 0 0,3 3 0 0,0 0 0 0,2-1 0 16,1-2 0-16,0 0 0 0,-3 3 0 0,5-3 0 16,13-3 0-16,-9 3 0 0,-7-2 0 0,4-1 0 15,3 0 0-15,-3 3 0 0,2-5 0 0,-2 5 0 16,-3-3 0-16,2 3 0 0,4-2-9 0,0-1 9 16,-3 0 0-16,2 1 0 0,-2 2 0 0,0 0 0 15,-1 0 0-15,1 0 0 0,-3 2 0 0,0 1 0 16,-1-3 0-16,1 3 0 0,0-3 0 0,3 0 0 0,-7 2 0 15,4-2 0-15,6 0 0 0,-3 0 0 16,-1 0 8-16,4 0-8 0,-3 0 0 0,-1-2 0 0,1-1 0 16,0 3 0-16,-3-3 0 0,5 1 0 15,1 2 0-15,0-3 0 0,-4 1 0 0,1 2 0 0,3-3 0 16,-4 6 0-16,-2-1 0 0,0 1 0 16,0-3 0-16,-1 2 0 0,-2 1 0 0,0-3 0 15,0 0 0-15,2 3 0 0,4-1 0 0,-3 1 0 16,-3-3 0-16,2 3 0 0,-2-3 0 0,3 2 9 15,0-2-9-15,-1 0 12 0,-2 0-12 0,0 0 12 0,0 0-12 0,2 0 12 16,-2 0-12-16,0 0 12 0,3 0-12 0,0 3 0 16,-4 0 0-16,4-1 8 0,-3-2 7 0,0 3 1 15,-1 2 0-15,1 1 0 0,-3-1-26 0,0 0-5 16,-1-2-1-16,1 2 0 0,0 0 16 0,-3 1 0 0,3-4 0 0,2 4 0 16,-5-1 0-16,6 0 0 0,0-2 0 0,-1 2 0 15,-2-2 0-15,3-1 0 0,-3 1 0 0,3 0 0 16,-4-3 0-16,-2 2 0 0,0 1 0 0,0 0 0 15,0-3 0-15,-1 2 0 0,1 1 0 0,-3 0 0 16,0-1 0-16,0-2 0 0,3 3 0 16,-4-1 0-16,-2 1 0 0,0 0 0 0,3-1 0 15,-3 1 0-15,-3 0 8 0,0-3-8 0,-1 2 12 0,1 1-12 16,0-3 12-16,0 3-4 16,3-1 0-16,-3 1-8 0,0-3 8 0,0 3-8 0,0-3 0 0,-1 0 0 15,1 0 0-15,0 2 0 0,-3-2 0 0,3 3 0 16,-3-6 0-16,3 3 0 0,-6 3 0 0,3-3 0 15,-3-3 8-15,-1 3-8 0,4 3 0 0,-3-6 0 16,0 3 8-16,-3 0-8 0,3-2 12 0,-3 2-12 16,0-3 16-16,0 3-4 0,-6 0-1 0,9-3 0 15,-3 1-3-15,-6 2-8 0,0 0 12 0,6-3-4 0,0-2-8 0,0 2 0 16,0-2 0-16,0 2 0 0,0 0 0 0,-3-2 0 16,2 3 0-16,-5 2 0 0,0 0 0 0,6-3 0 15,0 0 0-15,-6 3 0 0,6-5 0 0,-6 5 0 16,0 0 0-16,6-3 0 0,3 1 0 0,-3-1 0 15,-6 3 0-15,0 0 0 0,3-5 0 0,0-1 0 16,3 1 0-16,3 2 0 0,-6-4 0 0,6 1 0 16,-3 1 0-16,3 0 0 0,0 2-8 0,0-2-4 15,0-1-1-15,0 4 0 0,-1-3 13 0,-2 2-9 16,3 3 9-16,-3-3-8 0,0 1 8 0,-6 2 0 16,0 0 0-16,0 0 0 0,6 0 14 0,-6 0-2 0,0 0 0 15,9 0 0-15,-9 0-1 0,0 0-1 16,3 5 0-16,-3-5 0 0,0 0-10 0,0 0 0 0,9 3 0 0,-9-3 8 15,6 2-8-15,0 1 0 0,-6-3 0 16,3 2 0-16,3 1 0 0,-6-3 0 0,0 0 0 0,6 3 0 16,-6-3 0-16,3 2 0 0,-3-2 0 0,3 6 0 15,-3-6 0-15,6 5 0 0,-3 3-9 0,0 0 9 16,-3-8 0-16,0 8 0 0,3 5 0 0,-3-2 0 16,0-1 0-16,0 1 0 0,3-3 0 0,-3 5 0 15,0-5 0-15,3 2 0 0,-3 1 0 0,3 0 0 16,0-1 0-16,-3-2 0 0,3 3 0 0,0-1 0 15,-1 4 0-15,-2-4 0 0,3 1 0 0,-3 2 0 16,0 3 0-16,3-3 0 0,0 0 0 0,0 3 0 16,-3 0 0-16,3 0 0 0,-3 0 0 0,3 0 0 15,0 2 0-15,0 1 0 0,-3-6 0 0,6 3 0 16,-3 0 0-16,0 0 0 0,0-6 0 0,3 6 0 0,-3-3 0 0,3 3 0 16,-3 0 0-16,3-3 0 15,-3 6 0-15,3-3 0 0,-3 2 0 0,3 1 0 0,-3-1 0 0,0 3-12 16,0-2 12-16,-3 2-10 0,3-2 10 0,-3 2-12 15,0 0 12-15,0 0-12 0,0 0 12 0,0-2 0 16,0 2 0-16,0 0 0 0,0-2 0 0,0 2 0 16,0-3 0-16,0 3 0 0,0 1-10 0,0 1 10 15,0-1-12-15,-3-1 12 0,3 3-16 0,0-3 3 16,-3 5 1-16,3-2 0 0,-3 0-9 0,3 2-2 0,0 3 0 16,-3-2 0-16,3-1 23 0,0 1 0 0,0 2 0 15,0-3 0-15,0 1 0 0,0-1 0 0,0 1 11 16,0-4-11-16,0 4 20 0,0-3-3 0,0 2 0 0,3-2 0 15,-3-3-17-15,0 6-12 0,0-6 1 0,0 0 1 16,3 0 10-16,-3 0 14 0,3 0-3 0,0-5-1 16,-3 0-2-16,3-3 0 0,-3 1 0 0,0-4 0 15,0-2-8-15,-3 0 0 0,3 3 0 0,-3-3 0 16,0 5 8-16,3-8-8 0,0 3 8 16,0-8-8-16,0 5 0 0,0 3 0 0,-3-2 0 15,3 2 0-15,-3-3 0 0,3-5 9 0,0 0-9 16,0 8 10-16,0-8-2 0,-3 5-8 0,3-5 12 15,0 0-1-15,0 5-1 0,0-5 0 0,0 0 0 16,0 0 18-16,0 0 3 0,-6 3 1 0,6-3 0 16,-6 0-32-16,3 0 0 0,-3-3 0 0,0 1 0 15,0-1 0-15,-3-2 0 0,3 2 0 0,-3-2 0 0,0 2 0 0,0 1 0 16,-5-6 0-16,-1 2 0 0,-3 1 0 0,-3 2 0 16,0-2 0-16,-3 2 0 0,4 1 0 0,-4-1 0 15,-6 1-8-15,0-1 8 0,3 3 0 0,-2-3 0 16,-4 3 8-16,6 0-8 0,-3-2 0 0,4 2 0 15,-4 0 0-15,3 0 0 0,-3 0 0 0,0 0 0 16,1 0 0-16,-4 0 0 0,0 0 0 0,3 0 0 16,-2 2 0-16,-1-2 0 15,-3 3 0-15,1 0 0 0,-1-3 0 0,0 2 0 0,0 1 0 0,-2-1 0 16,-4 1 0-16,3-3 0 16,-2 3 0-16,-1-1 0 0,-6 1 0 0,1 2 0 0,2-5 0 0,0 6 0 15,-2-4 0-15,-4 1 0 0,-2 2 0 0,2-2 0 16,-3 2 0-16,4 0 0 0,-1 1-14 0,1-1-2 15,2 0-1-15,0 1 0 0,-5-1 29 0,-1 0 5 16,1 3 2-16,2-3 0 0,0 1-30 0,1-1-5 0,-1-2-2 0,4-1 0 16,-1 1 29-16,-6 0 5 0,4-1 2 0,-4-2 0 15,1 3-18-15,2-3 0 0,0 0 0 0,1 0 0 32,-1-3-28-32,-2 3-4 0,2 0 0 0,-3-2 0 0,1 2 32 0,-1-3 0 0,4 3 0 0,-1-3 0 15,1 3-11-15,-1 3 11 0,-3-3-12 0,1 0 12 16,-4 3-8-16,1-1 8 0,-1 1 0 0,1 0 0 15,-4 2-9-15,0 0 9 0,4 0 0 0,-4 1-9 16,-2-1 9-16,-1 0 0 0,7-2 0 0,-1 0 0 16,4-1 0-16,-4 4 0 0,-5-4 0 0,5-2 0 15,3 3 0-15,1-1-13 0,-4-2 5 0,1 3 8 16,8-3-12-16,-5 3 12 0,-4-3-10 0,-2 5 10 0,2-2-12 16,0-1 12-16,-2 1-13 0,5 2 5 15,-5-2 8-15,-1 2-10 0,7-2 10 0,-7 2-10 16,-2 0 18-16,2-2 4 0,1 0 1 0,5-1 0 15,-3 4-13-15,4-4 0 0,-7 1 0 0,4 2 0 0,-1-2 0 0,1 2 0 16,-1 0 0-16,1 1 0 0,-1-1 0 0,0 0 0 16,1 3 0-16,-1-2 0 0,1-1 0 0,-1 3 0 15,1-6 0-15,-1 4 0 0,7-4 0 0,-4 1 0 16,3 0 0-16,-2-1 0 0,2 4 0 0,1-1 0 16,-1-2 0-16,3-1 0 0,-2 1-13 0,5 0 4 0,-3 2 1 15,1-3 0-15,-1 4 8 0,4-4 0 16,-1 4 0-16,0-1 8 0,1 0-17 0,2 1-3 15,0 1-1-15,7-1 0 0,-1-1 13 0,3-2 15 16,3 2-3-16,1-2-1 0,-1-1-1 0,0 1 0 0,0-3 0 16,3 3 0-16,4-3-10 0,-4 0 0 0,0-3 0 15,3 3-11-15,0 0 11 0,4 0 0 16,-1 0 0-16,3 0 0 0,-3 0 0 0,0-3-10 16,3 3 1-16,1 0 0 0,-1 0 9 0,0-2 12 15,0-1-2-15,3 3-1 0,-3-3-9 0,0 1 0 0,-2-1 0 0,2 0 0 16,-3 1 9-16,3-1-9 0,-3-2 10 0,0 0-10 15,3-1 14-15,1 6-3 0,-1-5-1 0,0 2 0 16,0-2-10-16,0 0 12 0,-3-3-12 0,3 3 12 16,-2-3-12-16,2 0 0 0,3 0 0 0,-3 0 0 15,0 0 0-15,0 0 0 0,0 0 0 0,1 3 0 0,-4-3 0 16,3 2 0-16,-3 1 0 0,0 0 0 0,0 0 0 0,1 2 0 16,-7-2 0-16,6 2 0 0,0-2 0 0,3 2 0 15,0 0 0-15,0 1 0 0,1-4 0 0,2 4 0 16,-3-1 8-16,6-2-8 0,-3 2 0 0,3-2 0 15,6 0 0-15,0-1 0 0,-3 1 0 16,6 0 0-16,-3-3 0 0,3 3 0 0,-3-1-9 0,4-2 9 16,2 0-12-16,-3 0 12 0,3-2-12 15,0-1 4-15,0 1 8 0,0-4-13 0,-3 1 13 0,3-3 0 16,-3-2-10-16,0-3 10 0,0-3 0 0,0-3 0 16,0-2 0-16,-3 0 0 0,0-3 17 0,3-2-1 15,-3 0-1-15,3-1 0 0,-3 1-3 0,3-3 0 16,-3-3 0-16,6-2 0 0,-3-1 8 0,0 1 0 15,3-3 1-15,0 0 0 0,3 0-32 0,0 3-6 16,-3-3-2-16,6 3 0 0,-3-1 19 0,0 1 0 0,-3 0-8 16,6-3 8-16,-3 2 0 0,3 1 0 0,-6 2 0 0,6 1 0 15,-3-4 0-15,3 6 0 0,0 0 0 0,3-3 0 16,-4 3 0-16,1 0 0 0,0 3 0 0,0 0 0 16,0 2 0-16,0 0 0 0,0 3 0 0,0 2 0 15,0 1 0-15,-3 2 0 0,3 3 0 0,-3 0 0 16,-3 2 0-16,6 1 0 0,-6 2-12 0,3 3 12 15,-3 2-13-15,0-2 4 0,0 2 1 0,-3 1 0 16,0 2-13-16,0 0-3 0,0 3 0 0,-3 2-730 16,0-2-146-16</inkml:trace>
  <inkml:trace contextRef="#ctx0" brushRef="#br0" timeOffset="9525.01">10521 13430 691 0,'0'0'61'0,"0"0"-49"0,0 0-12 0,-3 6 0 16,3-6 148-16,-3 5 28 0,3-5 4 0,-6 5 2 15,6-5-76-15,0 5-15 0,0-5-3 0,-3 6-1 16,3-6-40-16,0 0-8 0,0 0-2 0,0 0 0 15,0 0-25-15,9 5-4 0,-9-5-8 0,6 5 11 16,3-2-11-16,0-3 10 0,0 0-10 0,0 0 10 16,0-3 0-16,0 3 0 0,3-2 0 0,2 2 0 15,4-3-10-15,0 3 8 0,0-5-8 0,6 5 8 16,3-3-8-16,2 0 0 0,4 1 0 16,3 2 0-16,0-3 0 0,2 0 0 0,1 1-9 0,-3-1 9 15,5 1-9-15,1-4 9 0,0 4-13 0,-1-1 5 16,4 0-2-16,3 1 0 0,2-1 0 0,1 0 0 15,-1-2 10-15,-2 0-10 0,3 2 10 0,-4-2-10 16,1 0 10-16,2-1 0 0,4-2 0 0,0 3 0 16,-4 0 0-16,1-3 0 0,-4 3 0 0,1-3 0 0,-3 5 12 15,-1-2 0-15,1 2 1 0,-3 0 0 0,-1 3 2 0,-2 0 0 16,-3 3 0-16,2-3 0 0,-5 0 1 0,0 3 1 16,-6-3 0-16,0 2 0 0,-7 1 0 0,4 0 0 15,-3-1 0-15,-3 1 0 0,3 0 1 0,-3 2 0 16,-4-5 0-16,4 2 0 0,0 1 1 0,-3 0 0 15,3 2 0-15,0-2 0 0,0-1-11 0,0 4-8 16,-4-1 12-16,4-2-12 0,3 2 0 0,-3-2 0 16,-3 2 0-16,0 0 0 0,3-2 0 0,-4 2 0 15,1-2 0-15,0 2 0 0,-3 0 0 0,0-2 0 16,0 2 0-16,-3 0 0 0,0-2 0 0,0 0 0 16,-9-3 0-16,0 0 0 0,6 5 8 0,-6-5-8 0,0 0 9 15,9 3-9-15,-9-3 18 0,0 0-2 0,0 0-1 16,0 0 0-16,0 0 6 0,0 0 2 0,0 0 0 15,0 0 0-15,0 0 1 0,0 0 0 16,3 8 0-16,-3-8 0 0,-3 5-10 0,0 0-2 0,0 3 0 0,-3-3 0 16,-3 3-12-16,3-2 9 0,-3 4-9 0,3-2 8 15,-3 3-8-15,3-1 0 0,0 4 0 0,3-1 0 16,-3 0 0-16,3 0 8 0,0 3-8 0,3-3 0 16,0 3 0-16,0 0 0 0,0 0 0 0,0 0 0 15,3 2 0-15,-3 4 0 0,0-1-11 0,3 0 11 16,-3 5-13-16,0 3 2 0,0 1 1 0,-3 1 0 15,3 4-12-15,0 4-2 0,-3 1-1 0,0 0 0 16,0 5 8-16,3-3 1 0,-3 3 1 0,3 3 0 16,0-1 15-16,0-2 0 0,-3 6 0 0,3-6 10 0,3 0 6 0,-3-3 2 15,0-2 0-15,0-1 0 0,3-2-8 16,-3 0-2-16,3 0 0 0,-3 0 0 0,0 0-8 0,0-2 0 16,0-3 0-16,0-1 0 0,3-2 8 0,-3 1-8 15,0-4 0-15,-3-2 8 0,3-3 10 16,-3-5 2-16,3 0 0 0,-3 0 0 15,0-3 13-15,0-3 3 0,0-2 1 0,-3 0 0 0,0 0 3 0,0-2 0 16,-2 1 0-16,2-4 0 0,-6 0-13 0,0-3-3 16,0-3 0-16,-3 3 0 0,-3-3 4 0,0 1 1 15,-3-3 0-15,-2-1 0 0,-1 1-29 0,0 2-10 16,-3-2 0-16,0 0 0 0,1-1-2 0,-4 4-1 16,0-1 0-16,-3 1 0 15,-2 2-11-15,-1 0-1 0,-3 0-1 0,-2 2 0 0,-1 1 12 0,0-1 2 0,1 1 1 16,-4 2 0-16,0 1 11 0,-2 2 0 0,-1-3 0 0,-3 3 0 15,1 0 0-15,2-3 0 0,-2 0 10 16,-1 1-10-16,0-1 11 0,4 3-11 16,-4 0 12-16,1 0-12 0,-4 0 18 0,3-3-3 0,1 3-1 0,-1 0 0 15,7-3-1-15,2 0 0 0,0 1 0 0,3-4 0 16,4 1-13-16,-1 0 9 0,0-3-9 16,4-3 8-16,-1 0-8 0,3-2 0 15,6 0 0-15,0 0 0 0,1-3 0 0,5 0 0 0,0 0-12 0,3 0 12 16,3 0-13-16,0-3 5 0,3 1 8 0,-3-4-13 15,3 4 4-15,4-3 1 0,-4-3 0 0,3 0 0 16,0 0-1-16,3-3 0 0,0 1 0 0,-3-1 0 16,3 1 9-16,-3-1 0 0,3 1 0 0,0-3 0 15,-3 0 0-15,3-6 0 0,-3 1 9 0,3-1-9 0,-3-5 13 0,3 1-4 16,-3-1-1-16,3-5 0 0,0 0-8 0,0-6 0 16,0 1 0-16,0-3 0 0,3 0 0 0,-3 0 0 15,0 0 0-15,0 0 0 0,0 3 0 0,0 0-9 16,-3-1 9-16,0-2-10 0,3 3 10 0,1 0-8 15,-7 2 8-15,6-2-8 0,-3-1 8 16,3 6 0-16,-6-2-9 0,3-1 9 0,3 0 0 0,0 0 0 16,0 3 0-16,0-2 0 0,0-1-8 0,3-2 8 15,-3 5 0-15,3-3 0 0,0 3 0 0,0 3-11 16,-3 2 11-16,3 3-8 0,0 0-4 16,-3 5-1-16,0 3 0 0,0-1 0 0,3 7 3 0,-3 1 1 15,0 4 0-15,-3-1 0 0,3 6 9 0,-3 0-13 16,3 2 5-16,-3 3 8 0,3-3-19 0,3 3 4 15,0 0 1-15,-3 6 0 0,0 2-3 0,3-1-1 16,0 1 0-16,0 0 0 0,0 3 1 0,3-3 0 0,3 0 0 0,0-3 0 31,0 3-11-31,3-3-1 0,0 1-1 0,0-4 0 16,3-4-134-16,3-1-26 0</inkml:trace>
  <inkml:trace contextRef="#ctx0" brushRef="#br0" timeOffset="11488.96">8024 14983 345 0,'-18'6'15'0,"12"-1"4"0,0-2-19 0,0 2 0 0,6-5 0 0,-3 3 0 16,-6-1 312-16,9-2 58 0,0 0 12 0,0 0 2 15,0 0-280-15,0 0-57 0,0 0-11 0,0 0-3 16,9-2-33-16,-9 2 0 0,0 0 0 0,9-3 0 16,6 0 11-16,-3 1-11 0,-12 2 10 0,12-3-10 15,3 0 16-15,-4 1-4 0,1-1 0 0,0 3 0 16,0-3-2-16,3 3-1 0,9 0 0 0,-6-2 0 16,0 2-9-16,2-3 0 0,7 3 0 0,3 0 8 15,0 0-8-15,-4 0 0 0,7 0 0 0,0 0 0 16,6-3 0-16,-4 3 0 0,7 0 0 0,-3-2 0 15,2 2 0-15,4-3 0 0,-3 0 0 0,2-2 0 0,-2 3 0 0,3-1 0 16,-1-2 0-16,1 5 0 0,0-3 0 0,2 0 0 16,-2 3 0-16,3 3 0 0,-4 0 0 0,-2-1 0 15,-3 1 0-15,-4 2 0 0,1 0 15 0,0 1 1 16,-1-1 0-16,-5 0 0 0,0 1 18 0,-3-1 4 16,-3 0 1-16,2-2 0 0,-5 2 1 0,0-2 1 15,0-3 0-15,-3 2 0 0,-3-2-8 0,2-2-1 0,-5 2-1 16,0-3 0-16,0-2-12 0,-3 0-3 0,0-3 0 0,-3 0 0 15,0-3-4-15,-3 1-2 0,0-1 0 0,0 0 0 16,0-4-10-16,0 1 0 0,-3 1 9 16,0-3-9-16,-3 0 0 0,3-2 0 0,0-1 0 0,-3-2 8 15,0-3-8-15,3 3 0 0,-3-5 0 0,0-1 0 16,0 1 0-16,3-6 0 16,-3-2-9-16,-3-3 9 0,3-3-12 0,-3 0 1 0,3-5 1 0,0 0 0 15,0-2 10-15,-3-4-12 0,3 1 12 0,-3-6-12 16,3 1 12-16,0-3 0 0,0-3 0 0,3 3 0 15,-3-3 0-15,3 0 0 0,-3 0 0 0,0 3 0 16,0-3 0-16,3 5 0 0,0 1 0 0,-2-1 0 16,2 9 0-16,-3-1 0 0,0 3 0 0,0 8 0 15,-3 3 0-15,3 2 8 0,-6 0 0 0,3 6 0 16,0-1 15-16,-3 6 3 0,0 0 1 0,0 5 0 0,0-2 12 0,0 2 2 16,0 2 1-16,3-1 0 0,-6 1-26 0,3 1-4 15,1 3-2-15,-1-1 0 0,0-2-10 0,0 2 0 16,3 3 0-16,-3 0 0 0,-3-2-8 0,3 2 8 15,-3-3 0-15,3 3 0 0,-3 0 0 0,0 3-9 16,0 0 9-16,1-1 0 0,-4 1 0 0,0 0-8 16,-3 0 8-16,-3 2 0 0,0 0 0 0,0-2 0 15,-2 0 0-15,-1-1 0 16,-3-2 0-16,0 0 14 0,0 1-4 0,1-1-1 0,-7-3-9 0,3 0 0 16,0 1 0-16,-2-1-11 0,2 3 11 0,0-2 0 15,0-1 0-15,1 1 0 0,-1 2 0 0,-3 0 0 16,0 2 0-16,-2 1 0 0,-1 2 0 0,3 3 8 15,-3 0-8-15,1 3 0 0,2 0 8 0,-3 5-8 16,1-3 8-16,-1 3-8 0,3 3 0 0,-3-1 8 0,1 3-8 16,5 1 0-16,-3-1 0 0,3 0 0 0,-8 3 0 0,8 0 0 15,6 0 0-15,0 2 0 0,-6-2-10 0,7-3 10 16,2 6-10-16,3-3 10 0,3 0-8 0,-3-1 8 16,3 1 0-16,3 0-8 0,6-3 8 0,1 1 0 15,-4 4 0-15,3-5-10 0,6 3 10 0,0 0 0 16,0 0 0-16,0 0 0 0,-3 0 0 0,6 2 0 15,3-2 0-15,0 3 0 0,-9-1 0 0,6 1 0 16,3-3 0-16,-1 5 0 0,-8 0 0 16,3 0 0-16,3 6 0 0,-3 2 0 0,0 0 0 15,-3 2 0-15,1 4 0 0,-1 2 0 0,3-3 0 0,-3 3 0 16,-6 0 0-16,3 3 0 0,3 2 0 0,0 1 0 16,-3 4 0-16,-3-2 0 0,3 3 0 0,3 2 0 15,0 1 0-15,-3-4 11 0,-3 1-11 0,3 2 10 16,6 3-10-16,-6-3 8 0,-3 3-8 0,0 0 8 15,6 3-8-15,0-3 0 0,-3-6 0 0,-3 3 0 16,3-2 0-16,1-3 0 0,5-3 0 0,-3 3 0 0,-3-5 0 0,3 2 0 16,6-2 0-16,-3 0 0 0,0-3 0 0,-3-3 0 15,3 1 0-15,3-4 0 0,0 1 0 0,-3-5-9 16,-3 2 9-16,3-6-13 0,3-1 13 0,-3-4 0 16,-3-5 0-16,3 1-9 0,3-6 9 0,-3-1 0 15,0-7-9-15,0 0 9 0,0 0-9 0,9 0 9 0,2-2-12 16,4-6 12-16,-3 0-10 0,3-3 10 0,9-4-8 0,3 1 8 15,-1-2 0-15,1 3 0 16,6-5 0-16,9 2-8 0,2 0 8 0,4 0 8 16,0-2-8-16,-1 2 11 0,4 0-20 0,-1 0-4 15,4 3-1-15,-3-1 0 0,-4 6-7 0,4-2-2 0,-1 5 0 16,-2-3 0 0,0 2-9-16,-4 6-1 0,-2 0-1 0,0 0 0 0,-1 3 18 0,-2 0 4 0,0-1 1 15,-7 4 0-15,4-1 11 0,-3-2 0 16,0-1 0-16,-4 1-8 0,-2-3-9 0,3-3-2 0,-6 1 0 0,3-4 0 31,-7-4-143-31,1-6-29 0</inkml:trace>
  <inkml:trace contextRef="#ctx0" brushRef="#br0" timeOffset="12231.45">10226 9647 1087 0,'0'0'48'0,"-6"2"10"0,0 1-46 0,0 2-12 16,1 1 0-16,-1-1 0 0,-3 0 76 0,0 0 14 16,0 3 2-16,0 0 1 0,0 0-20 0,0 0-4 15,0 0-1-15,0 3 0 0,3-3-36 0,-3 2-7 16,0 1-1-16,3 2-1 0,0 0-9 0,-3 3-2 15,4 0 0-15,-4 3 0 0,3 2 12 0,-3 0 1 16,3 3 1-16,0 7 0 0,-3 1 10 0,3 3 3 0,0 4 0 0,-3 1 0 16,0 5-27-16,3 5-12 0,0 3 10 15,-3 5-10-15,0 6 8 0,3 5-8 16,-3-1 0-16,4 4 9 0,5 2-9 0,-3 0 0 16,0 0 0-16,0-2 0 0,3-4 0 0,0-4 8 15,3-3-8-15,-3-3 8 0,3-3-8 0,0-2 0 0,-3-2 0 0,3-4 0 16,-1-7-16-16,1-6 2 0,-3-5 0 0,0-2 0 31,0-6-32-31,-3-8-6 0,1 1-2 0,-4-6-510 0,-3-3-101 0</inkml:trace>
  <inkml:trace contextRef="#ctx0" brushRef="#br0" timeOffset="12936.94">9929 10081 1785 0,'0'0'79'0,"-3"-6"17"0,3-2-77 0,0-2-19 16,6-3 0-16,3-1 0 0,5-4 84 0,7-1 14 15,3-4 2-15,3-4 1 0,3-2-77 0,-1 2-16 16,4-2-8-16,3 0 8 15,0 0-31-15,-1 0-5 0,4 0-2 0,6 0 0 16,-1-3-8-16,1 3-2 0,3 3 0 0,-4-1 0 16,-2 3 16-16,3 0 4 0,-4 3 0 0,1 3 0 0,0 2 20 0,2 0-11 15,-2 3 11-15,3 2-8 0,-4 3 8 0,4 0 0 0,-6 0 0 16,-1 3 0-16,-2 2 0 0,0 3 16 0,-1-2-4 0,-2 4-1 16,-3 1 9-16,0 0 3 15,-6 2 0-15,-1 0 0 0,-2-2-3 0,-6 2-1 0,0 3 0 0,-3-2 0 16,0-1 4-16,-6 3 1 0,0 0 0 15,-6 2 0-15,0-2 13 0,-3 0 3 0,-3 3 1 0,0 2 0 16,-3 3-19-16,0-3-4 0,0 3-1 0,0 2 0 16,0 1 3-16,0 2 1 0,0 0 0 0,0 3 0 15,0 0-7-15,0 2-2 0,4 1 0 16,-1 7 0-16,0 3-12 0,6 6 9 0,0 4-9 0,0 4 8 16,3 1-8-16,3 7 0 0,-1-1-10 0,1 5 10 15,6 3 0-15,-6 3 0 0,3 3 0 0,-3-6 0 16,3 3-12-16,3-3-4 0,0 0 0 0,0-3 0 15,0 1-7-15,-3-3-1 0,3-3-1 0,-3-5 0 16,-1 0 25-16,-2 0 0 0,0-6 0 0,-3-2 0 0,0 0 0 0,0-2 0 16,-3-6 0-16,0 0 8 0,0-5 5 0,-3-3 2 15,0-3 0-15,-3-7 0 0,0-1 8 0,-3 1 1 16,4-9 1-16,-4 1 0 0,0-6-1 0,0-2-1 16,0-1 0-16,-3-2 0 0,0-5-4 0,-3 0-1 15,0 0 0-15,-6-6 0 0,1 0-5 0,-1-2-1 16,-3 0 0-16,-3-3 0 0,-3 0-12 15,1 0 0-15,-4-2 0 0,-3 2 0 0,-6 0 0 0,-5 0-10 16,-1 6 0-16,1-1 0 0,-4 3-9 0,-3 0-1 16,-2 3-1-16,-4 5 0 0,-5 0 7 0,2 5 2 15,1 0 0-15,5 6 0 16,1-3-16-16,5 5-2 0,1 3-1 0,5-3 0 0,0 3 11 0,9 0 3 16,7 0 0-16,2-3 0 15,6 3-143-15,9-5-29 0,-3 7-6 0,15-18-1 0</inkml:trace>
  <inkml:trace contextRef="#ctx0" brushRef="#br0" timeOffset="14144.91">14712 9861 1209 0,'-6'0'108'0,"0"0"-87"15,6 0-21-15,-3 0 0 0,-3-3 112 0,3 1 17 16,3 2 4-16,0 0 1 16,0 0-86-16,0 0-16 0,0 0-4 0,0 0-1 0,0 0-27 0,0 0 0 15,0 0 0-15,6-3 0 16,0 3 0-16,6 0 0 0,-3 0 0 0,0 0 0 0,3 0 0 0,0 3 10 16,6-1 1-16,2 1 0 0,1-3 17 0,3 0 3 15,3 0 1-15,6 0 0 0,-1 0-4 0,4 0-1 16,6 0 0-16,-1-3 0 0,4 3-27 0,0 0 0 15,5-5 0-15,1 2 0 0,2 1 8 0,4-1-8 16,-3 1 8-16,-4-4-8 0,4 4 8 0,-1-4-8 16,4-2 8-16,-4 3-8 0,1-3 15 0,-3 3-3 15,-1 0 0-15,1-1 0 0,-4 4 10 0,-2-1 2 0,-3 0 0 16,-3 1 0-16,-4-4 8 0,4 4 3 0,-3-1 0 16,-1 3 0-16,-2 0-9 0,0 0-2 15,-6 0 0-15,-1 0 0 0,-2 0-8 0,0-3-3 16,0 3 0-16,-6 0 0 0,-3 6-13 0,-1-4 0 0,-2-2 0 15,0 0 0-15,0 0 0 0,-3 0 0 0,-9 0-10 0,9 3 10 16,-3-3-15-16,-6 0 3 0,0 0 0 0,0 0 0 31,0 0-28-31,0 0-4 0,0 0-2 0,-3-3-633 16,-6-2-126-16</inkml:trace>
  <inkml:trace contextRef="#ctx0" brushRef="#br0" timeOffset="14785.77">17123 9901 1440 0,'0'0'128'0,"-6"0"-103"16,0 2-25-16,3-2 0 16,3 0 198-16,0 0 34 0,0 0 8 0,0 0 0 0,15-2-175 0,0 2-35 15,6-6-7-15,0 4-2 0,-1-4-21 0,7 1 0 16,9 0 0-16,0 0 0 0,-4-1-12 0,7 1 4 15,6-6 0-15,-1 4 0 0,4 1-1 0,3 1 0 16,-1 0 0-16,4-3 0 0,-1 2 1 0,-2 1 0 16,-3 0 0-16,-1 0 0 0,-2 2 0 0,0-2 0 15,-1 2 0-15,-2 0 0 16,-3 3-19-16,-1-2-3 0,-2 2-1 0,0-3-618 16,-7 3-124-16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7:20:54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14590 3789 1094 0,'0'0'97'0,"0"0"-77"15,0 0-20-15,0 0 0 0,0 0 162 0,0 0 29 16,0 0 5-16,9 5 2 0,-3-5-100 0,0 0-20 15,3 0-4-15,0 0-1 0,6-3-12 0,-4 1-2 16,4-3-1-16,0 2 0 0,3-5-34 0,3 3-8 16,-3-1 0-16,3-2-1 0,2 3-15 0,1-3 8 15,0 0-8-15,0 3 0 0,-3 0 0 0,6 2 0 16,-4 0 0-16,1 1 0 0,-6-1 0 0,3-2-15 0,-3 2 2 0,0 1-674 31,-7-1-134-31</inkml:trace>
  <inkml:trace contextRef="#ctx0" brushRef="#br0" timeOffset="1546.75">17331 3773 403 0,'0'0'36'0,"0"0"-36"16,0 0 0-16,6 3 0 0,0 2 264 0,3-2 45 16,3 2 10-16,0 0 1 0,0-5-178 0,3 3-36 15,0-1-7-15,6-2-2 0,-1 0-25 0,-2 0-4 0,-3-2-2 0,6-1 0 16,-3-2-28-16,3 2-6 0,2-2 0 0,-2 0-1 31,0-1-114-31,0 1-22 0</inkml:trace>
  <inkml:trace contextRef="#ctx0" brushRef="#br0" timeOffset="2128.03">20031 3691 1036 0,'0'0'46'0,"0"0"10"0,0 0-45 15,9 3-11-15,0-1 0 0,3 1 0 16,3 2 196-16,0 3 36 0,0-8 8 0,2 3 2 0,1-1-164 0,6 4-33 16,-3-6-6-16,3-3-2 0,0 0-37 0,2 1 0 15,1-1-9-15</inkml:trace>
  <inkml:trace contextRef="#ctx0" brushRef="#br0" timeOffset="2572.27">22374 3754 1497 0,'29'0'32'0,"-8"-2"8"0,-9-1 0 0,-3 1 4 0,-3-1-36 0,0 0-8 15,0-2 0-15,0 5 0 0,-6 0 75 0,12 0 13 16,3-3 2-16,3 1 1 0,-1 2-60 0,4-3-12 16,3-2-3-16,0-1-566 15,0 4-114-15</inkml:trace>
  <inkml:trace contextRef="#ctx0" brushRef="#br0" timeOffset="3999.55">14239 3448 921 0,'0'0'82'0,"0"0"-66"16,0 0-16-16,0 0 0 0,0 0 80 0,0 0 12 15,0 0 2-15,0 0 1 0,0 0 32 0,0 0 6 0,-3 0 2 16,-3 0 0-16,0 0-16 0,0 2-3 0,0 3-1 0,-3 3 0 16,0 0-41-16,0 3-8 0,-3 2-2 15,-3 0 0-15,1 1-22 0,-1 4-5 0,-6 1-1 16,0 2 0-16,-3 3 0 0,3 2-1 0,-3 1 0 16,1 2 0-16,2 2 0 0,-3 1 0 0,0 5 0 0,3-2 0 15,1 2-6-15,-1 0-1 0,0 0 0 0,3-3 0 16,3 1-10-16,0-4-2 0,3 1-1 0,0 0 0 15,6 0-15-15,4-1 0 0,-1-2 0 0,3 0 0 16,0-5 0-16,5 0-13 0,1 0 4 0,3-6 1 16,0 1-11-16,3-3-1 0,0-3-1 0,3 0 0 15,0 1 12-15,-3-4 9 0,3-2-12 0,0 0 12 16,-1-3-16-16,-2-2 4 0,0-3 1 0,0 0 0 16,-3 0-25-16,0 0-4 0,0-3-2 0,-3-2-751 15,0 0-151-15</inkml:trace>
  <inkml:trace contextRef="#ctx0" brushRef="#br0" timeOffset="4207.34">13551 4284 1324 0,'-6'5'118'0,"3"0"-94"16,3 3-24-16,0 0 0 0,3-3 167 0,0 6 29 15,0 0 5-15,3-1 2 0,3-2-159 0,0 3-32 16,-3-1-12-16,6-2 8 0,3 0 7 0,0 0 1 0,-3-3 0 0,2 1 0 31,4-4-38-31,-3-2-7 0,3 0-2 0,0-5-884 0</inkml:trace>
  <inkml:trace contextRef="#ctx0" brushRef="#br0" timeOffset="4441.53">13998 4236 1036 0,'0'0'92'15,"0"0"-73"-15,0 0-19 0,-3 5 0 16,3 3 274-16,0-2 51 0,0 1 11 0,-3 1 1 16,3 3-201-16,0-3-41 0,0 2-8 0,0 1-2 0,0 0-17 0,0 2-3 15,3-3-1-15,0 1 0 16,-3 2-25-16,0 1-6 0,0-1-1 0,-3 0 0 0,3-2-10 0,-3 2-2 15,0-3-1-15,0 1 0 0,0 2-19 0,-3-2-16 16,0-1 4-16,3-2 0 16,-3-2-127-16,3-1-25 0,-3-2-4 0</inkml:trace>
  <inkml:trace contextRef="#ctx0" brushRef="#br0" timeOffset="4961.42">14126 3376 2052 0,'-9'5'91'0,"6"-2"18"0,0-3-87 0,0 3-22 15,0-1 0-15,0-2 0 0,0 6 45 0,3-6 5 16,0 0 1-16,-6 2 0 0,3-2 17 0,3 0 4 15,0 0 1-15,0 0 0 0,0 0-22 0,0 0-5 16,0 0-1-16,0 0 0 0,0 0-24 0,0 0-5 16,0 0 0-16,12 3-1 0,-3-3-2 0,0 0 0 15,0 0 0-15,0 0 0 0,2 0-3 0,-2 0-1 16,3-3 0-16,-3 3 0 0,0 3-9 0,0 2 10 16,0-5-10-16,0 0 10 0,-6 3 6 0,3-1 0 15,0 1 1-15,0 2 0 0,-6-5 10 0,3 6 1 16,-3 2 1-16,3 0 0 0,0 0-4 0,-3-1-1 15,-3 7 0-15,0-1 0 0,0 0-4 0,0 8-2 16,-3-5 0-16,-3 3 0 0,3 2-4 0,-3 3-1 16,0 0 0-16,0-1 0 0,0 1-13 0,0-3-8 0,3 3 8 15,0-8-943-15,3 3-181 16</inkml:trace>
  <inkml:trace contextRef="#ctx0" brushRef="#br0" timeOffset="6610.55">13408 1701 576 0,'0'0'51'0,"0"0"-41"16,0 0-10-16,0 0 0 0,0 0 326 15,0 0 63-15,0 0 13 0,0 3 2 0,3 8-259 0,0-6-52 16,0 5-10-16,-3 4-3 0,0-1 2 0,-3 3 0 16,3 0 0-16,-3 7 0 0,0 4-39 0,0-1-8 15,-3 6-2-15,-3 0 0 0,1-3-17 0,-1 3-3 16,-3-1-1-16,0-1 0 0,0-1-1 0,0-3-1 15,0 1 0-15,-3-1 0 0,0 0-2 0,3-4-8 16,-3 1 12-16,1-1-4 0,-1-4-8 0,6 1 12 16,-3-6-12-16,3 0 12 0,0 3-12 0,6-5 0 15,0-6 0-15,3-5 8 0,0 0-8 0,0 0-14 16,12-5 3-16,3-6 1 0,3 0-4 0,0 1-1 16,2-3 0-16,1-1 0 0,0 1-1 0,3 0 0 15,0 0 0-15,3 2 0 0,-4 3 5 0,4 0 1 16,-3 3 0-16,3 2 0 0,-1-2 10 0,-2 5 12 0,0-5-2 15,0 10-1-15,0-5-21 0,-3 5-5 0,-4 3-1 0,4-5 0 16,-3 2 18-16,-3 3 0 16,0-3 0-16,0 1 0 0,0-1 16 0,-3 3-2 0,-1-3-1 15,1 3 0-15,0-3-5 0,0 3 0 0,-3-2-8 0,3-4 12 32,0 1-72-32,0-3-16 0,-3 0-2 0,3 0-685 0,-3 0-137 0</inkml:trace>
  <inkml:trace contextRef="#ctx0" brushRef="#br0" timeOffset="6926.31">14129 2101 1324 0,'0'0'118'0,"0"0"-94"16,0 0-24-16,0 0 0 0,0 0 186 0,3 10 33 16,-3-2 6-16,3 6 2 0,-3-7-89 0,0 4-18 15,0 2-3-15,-3 8-1 0,3-10-32 0,0 10-6 16,-3-2-2-16,3 2 0 0,0-3-23 0,0 1-5 0,0 5 0 0,0 0-1 15,0-6-39-15,0-2-8 0,0-3 0 0,3 0-1333 16</inkml:trace>
  <inkml:trace contextRef="#ctx0" brushRef="#br0" timeOffset="7721.54">17367 1799 2113 0,'0'0'46'0,"0"0"10"0,0 0 1 0,6 0 3 0,0 0-48 0,-6 0-12 15,3 3 0-15,3 7 0 0,0-2 86 0,0 11 14 16,-6-3 4-16,0 8 0 0,0 2-44 0,-3 6-8 16,-3-3-1-16,-3 3-1 0,0 5-19 0,-3-6-4 15,0 1-1-15,-6-3 0 0,-2 3-12 0,2-6-2 16,0 6-1-16,3-5 0 0,-3-9-11 0,3 9 0 16,0-9 0-16,6 3 0 0,3-2 0 0,-2-3 12 15,-1 2-4-15,3-10 0 0,6 3 21 0,0-9 4 16,0-2 1-16,0 0 0 0,3 3-34 0,6-3 0 15,-1-3 0-15,4 1 0 0,9-6 0 0,0 3 0 0,6-11 0 16,-3 2 0-16,-4 4 0 0,7-1 0 0,0 3 0 16,0-5 0-16,0 3 0 0,2 2 0 0,-2 0 0 0,3 2 0 31,-3-2-96-31,-6 3-25 0,2 5-6 0,4-8-1055 0</inkml:trace>
  <inkml:trace contextRef="#ctx0" brushRef="#br0" timeOffset="8068.96">17721 2185 2559 0,'-18'0'56'0,"18"0"12"0,0 0 3 0,-3 0 1 0,-2-5-58 0,5 5-14 15,0 0 0-15,5 5 0 0,4-5 0 0,0 0 0 16,3 6 0-16,3-6 0 0,3 5 17 0,0-5 1 15,-3 8 0-15,0-8 0 0,2 8 0 0,-2-3 0 16,-3 1 0-16,0 1 0 0,0 1-9 0,-3 0-1 16,-3-2-8-16,0 2 12 0,-3 5-4 0,-3-3-8 15,-3 1 11-15,0 5-11 0,-3 2 8 0,0-2-8 16,0 0 0-16,-3 5 0 0,0-8 8 0,0 6-8 16,0-6 0-16,0 3 0 0,3 0 0 0,1-3 10 15,2 0-10-15,0 1 8 0,6-1 8 0,0-5 2 16,2 2 0-16,1-2 0 0,3-2 2 0,3 2 0 15,3-8 0-15,0 2 0 0,6-2-20 0,0-2 0 0,6 2 8 16,5-11-8 0,1 3-70-16,6 0-18 0,2-5-3 0,10 0-1108 0</inkml:trace>
  <inkml:trace contextRef="#ctx0" brushRef="#br0" timeOffset="8734.91">20186 1754 2246 0,'0'0'100'0,"0"0"20"0,0 0-96 0,0 0-24 0,0 0 0 0,0 0 0 16,0 0 37-16,0 0 3 0,0 0 1 0,9 3 0 15,-6 7 24-15,3 4 5 0,-3-1 1 0,0 11 0 16,0 0-57-16,-3 5-14 0,0 5 0 0,-3-2 0 16,-3 2 32-16,0 3 4 0,-3-5 1 0,-3 2 0 15,3-7-24-15,-3 5-5 0,-3-6 0 0,0 6-8 16,3-11 12-16,-5 5-4 0,2 1 0 0,-3-3-8 16,3-3 0-16,0 0 0 0,0-2 0 0,3-1 0 15,0-10 28-15,6 3 3 0,-2-4 0 0,2 1 0 0,3 3-17 0,3-11-3 16,0 0-1-16,0 0 0 0,6 0-10 0,5-5 0 15,1 2 0-15,3-2 0 0,6-1 0 0,0 1 0 16,3-3 0-16,0-5 0 0,2 0-12 0,1 0 12 16,0-1-10-16,0 1 10 0,2 3-8 0,-2-1 8 15,0 0 0-15,0 1-9 16,0 2-139-16,-1 0-27 0,1-3-5 0</inkml:trace>
  <inkml:trace contextRef="#ctx0" brushRef="#br0" timeOffset="9170.24">20460 2151 2530 0,'-3'-5'112'0,"3"5"24"0,-3-6-109 0,3 6-27 0,0 0 0 0,0 0 0 15,0 0 21-15,0 0-1 0,0 0 0 0,9-5 0 16,0 3 16-16,0 2 4 0,3 0 0 0,2 0 0 15,-5-6-20-15,6 6-3 0,-3 6-1 0,0-4 0 16,0 1-16-16,0-1 0 0,0 4 0 0,-3-4 0 16,-3 1 0-16,0 5 0 0,-3-5 0 0,0 2 0 15,-3 0 0-15,0 1 0 0,-6 1 0 0,3 1 0 0,-6-2 0 0,3 2-9 16,-3 2 9-16,0-2-12 0,0 0 12 0,0 3-8 16,0-9 8-16,0 9-8 0,3-6 8 0,3 3 0 15,0-3 0-15,3 3 0 0,-3-2-9 0,3-6 9 16,0 0-10-16,6 5 10 0,0 3-12 0,0-3 12 15,3 3-13-15,0-5 5 16,0 7-20-16,0-4-3 0,3 2-1 0,3-3 0 0,-3 3 32 0,-1 0 0 16,1 0 0-16,3 2 0 0,-3-2 0 0,3 3 0 15,-3 2 0-15,0-5 0 0,-3 0 8 0,-3 2 7 16,0-2 1-16,-3 3 1 0,0-3 11 0,-3 3 3 16,-3-1 0-16,-3 3 0 0,-3-2 5 0,-3-3 0 15,-3 2 1-15,0 1 0 0,-6 0-18 0,-3 2-4 16,1-8-1-16,-4 6 0 15,-6-3-41-15,3 2-8 0,-5 1-1 0,5-3-1 16,0-3-155-16,3 0-30 0</inkml:trace>
  <inkml:trace contextRef="#ctx0" brushRef="#br0" timeOffset="9826.01">22713 1622 1958 0,'0'0'43'0,"0"0"9"0,0 0 1 0,0 0 3 0,0 0-45 0,0 8-11 16,0-3 0-16,0 3 0 0,0 5 110 0,-3-5 20 15,3 5 4-15,0 1 1 0,-3 4-63 0,0-5-12 0,0 6-2 16,-3 2-1-16,0 3-11 0,0-3-2 0,-3 3-1 16,6 0 0-16,-3 0-5 0,0 2-1 0,-5 0 0 0,-1 1 0 15,0-1-21-15,-3 3-4 0,0-2 0 0,-6 7-1 16,0-7 1-16,3-1 0 0,1 1 0 0,-1-3 0 15,6 2-12-15,0-10 0 0,3 2 9 0,0 1-9 16,0-6 0-16,6-5 0 0,0 3 0 0,6-6 0 16,-3 3-12-16,0-8 4 0,0 0 0 0,9 0 0 15,0 0 8-15,3 0-10 0,0 0 10 0,3-8-10 0,3 3 10 16,2-1 0-16,1-2 0 0,3 3 0 0,-3-5 8 0,0 2 1 16,5 2 0-16,-2 4 0 0,3-6-9 0,-3 2 0 15,-3 1 9-15,9 3-9 0,-10-1 0 0,1 0 0 16,0 3 0-16,-3 0 8 15,0 0-8-15,0 0-15 0,-4 0 4 0,1 0 1 16,-3 3-33-16,0 0-6 0,-3-6-2 0,0 6 0 16,-3-1-21-16,0 3-4 0,-3-5 0 0,-3 0-709 15,0 0-142-15</inkml:trace>
  <inkml:trace contextRef="#ctx0" brushRef="#br0" timeOffset="10151.91">23356 2066 2343 0,'0'0'52'0,"0"0"10"0,0 0 2 0,0 0 2 0,0 0-53 0,0 0-13 0,0 0 0 0,0 8 0 16,0 0 54-16,0 3 8 0,0 2 2 0,0 0 0 16,0 1-4-16,0-1 0 0,0 5 0 0,0-2 0 15,0 8-12-15,0-5-4 0,0 2 0 0,0-5 0 16,0-1-35-16,0 4-9 0,0 5 0 0,0 0 0 16,0-11 8-16,0 3 0 0,-3 2 0 0,3-7 0 15,-3 2-38-15,3-8-8 0,0 3-2 0,0-8 0 16,0 0-164-16,0 0-32 0,0 0-8 0,3-13 0 0</inkml:trace>
  <inkml:trace contextRef="#ctx0" brushRef="#br0" timeOffset="10433.79">23290 2074 518 0,'0'0'46'0,"0"6"-37"16,0-4-9-16,0-2 0 0,3 6 387 0,-3-1 75 15,0 0 15-15,0 3 3 0,-3-5-281 0,-2 7-57 16,5-4-11-16,-9 2-3 0,9-6-75 0,-9 9-15 16,3-6-3-16,-6 6-1 0,3-1-2 0,-6-4 0 15,3 7 0-15,-6-5 0 0,3 2-20 0,0 1-4 16,1-1 0-16,2 4-8 0,0-9 0 0,6 6 0 16,0-1 0-16,0-2 0 0,0 3 0 0,6-11-12 0,0 0 3 0,9 0 1 15,0 5 8-15,3-2 0 0,9 2 0 0,-1-10 8 31,4 2-42-31,3-2-8 0,3-1-2 0,5 6 0 0,1-8-108 16,6 3-23-16,5-3-4 0,7 3-1 0</inkml:trace>
  <inkml:trace contextRef="#ctx0" brushRef="#br0" timeOffset="11519.94">13084 2670 1324 0,'0'0'59'0,"0"0"12"0,0 0-57 0,0 0-14 16,0 0 0-16,0 0 0 0,0 0 96 0,0 0 16 15,0 0 3-15,0 0 1 0,0 0-24 0,9 2-4 16,6-4 0-16,3-1-1 0,5 3-41 0,1-3-8 16,6 1-2-16,3-4 0 0,-1 6-22 0,4-2-5 15,6-4-1-15,8 6 0 0,1-5 10 0,3 3 2 16,-1-1 0-16,7 0 0 0,-7-2-20 0,1 2 10 15,-1 3-10-15,4 0 8 0,0-2 4 0,-4-1 0 16,-5 3 0-16,-1 0 0 0,-5 0-4 0,-3 0 0 16,-1 0 0-16,1 0 0 0,-9 0 20 0,-3 0 3 15,-1-5 1-15,-5 5 0 0,-3-3-11 0,-3 3-1 16,0-3-1-16,-6 3 0 0,-3 0-5 0,-6 0-1 16,0 0 0-16,0 0 0 0,0 0 22 0,-3-2 4 0,-6 2 1 15,0 0 0 1,0 0-64-16,0 0-13 0,-3-5-3 0,0 5-1140 0</inkml:trace>
  <inkml:trace contextRef="#ctx0" brushRef="#br0" timeOffset="12211.28">12355 1990 1094 0,'0'0'97'0,"0"0"-77"16,0 0-20-16,9 0 0 0,-4 0 131 0,1 0 22 16,-6 0 5-16,0 0 1 0,6 5-35 0,-6-5-6 15,0 0-2-15,0 0 0 0,3 3 4 0,-3-3 0 16,0 0 0-16,0 0 0 0,0 0-45 0,0 0-9 16,0 10-2-16,0-5 0 0,-6 3-6 0,0-5-2 15,-5 2 0-15,-4 3 0 0,0-2-21 0,-3-1-5 16,-6 8-1-16,0-8 0 0,0 3-11 0,1-2-2 15,-4 2-1-15,-3 0 0 0,0 2-15 16,1-5 0-16,2 3 0 0,-3 0 0 0,-3-2-16 0,6-1-7 16,1-3-1-16,-1 4 0 15,3-1-63-15,3-2-13 0,6-3-2 0,1 5-731 16,2-10-147-16</inkml:trace>
  <inkml:trace contextRef="#ctx0" brushRef="#br0" timeOffset="12452.89">12352 2257 2804 0,'-6'0'62'0,"-3"3"13"0,0 2 2 0,0 3 1 0,0 2-62 0,-3-2-16 0,0 3 0 0,-3-3 0 16,-6 0 58-16,4 2 9 0,-4-4 1 0,3 4 1 15,-6 1-22-15,3-3-5 0,-6 2-1 0,4 4 0 0,-1-9-32 16,0 5-9-16,-3 1 0 0,-3-6 0 16,1 3-46-16,-4-2-14 0,-6 1-2 0,-2-4-1299 15</inkml:trace>
  <inkml:trace contextRef="#ctx0" brushRef="#br0" timeOffset="13296.45">4749 2426 633 0,'0'0'56'0,"0"0"-44"0,0 0-12 0,0 0 0 16,0 0 270-16,0 0 52 0,0 0 10 0,0 0 3 15,0 0-198-15,6 0-39 0,0 0-8 0,3 0-2 16,3-8 4-16,0 6 1 0,0 2 0 0,3-3 0 0,3 3-25 0,0-5-6 16,2 2-1-16,4 3 0 0,-3-5-30 0,3-1-7 15,3 4 0-15,2-3-1 0,-2 5 1 0,0-6 1 16,-3 6 0-16,3-8 0 0,-7 3 0 0,4 0 0 16,-6 2 0-16,3-2 0 0,-3 0-17 0,-3 2-8 15,0 0 8-15,-6 1-8 0,-1-4 8 16,-2 4-8-16,-6 2 8 0,0 0-8 15,0-3-18-15,-3 0-9 0,-5 3-1 0,-1 0-1 16,-3 3-197-16,3-3-39 0</inkml:trace>
  <inkml:trace contextRef="#ctx0" brushRef="#br0" timeOffset="13787.84">5628 2564 2091 0,'0'0'92'0,"0"0"20"0,3 5-89 0,-3-5-23 0,0 0 0 0,0 0 0 15,0 0 48-15,5 3 4 0,-5-3 2 0,9-3 0 16,-3-2 18-16,6-3 4 0,-3-3 1 0,6-5 0 16,0-2-53-16,0-6-10 0,3 3-2 0,-3-6-1 0,-3 1-11 15,2 0 0-15,4-6 0 0,-3-3 0 16,-3 4 0-16,-3-9-12 0,3 0 2 0,-3 3 1 0,-3-8-5 16,-3 6-1-16,0-6 0 0,0 2 0 0,0 6 15 15,-3-2 0-15,-3 12 0 0,-3 3 0 0,6 3 14 0,-3 8-1 16,-6 0 0-16,3-1 0 0,0 9-3 0,-3-3-1 15,0 8 0-15,0 0 0 0,0 3 25 0,0 2 5 16,0 0 1-16,0 9 0 0,0-1-13 0,1 8-3 16,2 3 0-16,0 8 0 0,-3 2 6 0,0-2 1 15,6 7 0-15,-6-4 0 0,3 2-17 0,0-3-3 16,0 6-1-16,0-3 0 0,3 3 5 0,3-9 1 16,3 9 0-16,3-5 0 0,0-4-16 0,6 1 0 15,0-6 0-15,6-4 0 16,0 1-16-16,2-9-10 0,7-6-2 0,3 2 0 15,-3-7-176-15,5-3-36 0,-2-5-8 0</inkml:trace>
  <inkml:trace contextRef="#ctx0" brushRef="#br0" timeOffset="14797.84">6396 2178 2156 0,'-3'0'48'0,"0"-6"9"0,0-2 3 0,0 3 0 0,3-3-48 0,-6 3-12 0,0-3 0 0,0 3 0 15,3-6 108-15,-3 0 20 0,0 6 4 0,-3-3 1 16,3 6-37-16,0-1-7 0,-3 3-1 0,-3-5-1 16,3 10-63-16,-3-5-13 0,3 0-3 0,-5 5 0 0,2 3 2 0,-3-3 0 15,3 3 0-15,-6 0 0 0,3 5-10 0,-3 1 0 16,0-1 9-16,4 5-9 0,-4-4 0 16,3 4 0-16,-3 9 0 0,3-1 0 15,0-2 0-15,0 5 0 0,0 3 0 0,6-6 0 0,1-2 0 16,2 3 0-16,6-6 0 0,0 0-8 0,0-5-4 0,6-3-1 15,-1 0 0-15,4-5 0 0,0 0-3 0,3-3-1 16,3-5 0-16,0 0 0 0,3-8-2 0,-3 3 0 16,3-8 0-16,-1 0 0 0,4-8-4 0,-3 5-1 15,0-3 0-15,0-5 0 0,0 6 13 0,0-9 3 16,-4 1 0-16,4 2 0 16,-6 3-20-16,0-8-3 0,0 5-1 0,-3-2 0 0,-3 2 15 0,-3 3 2 15,0 5 1-15,0 0 0 0,-6 3 14 0,3-1 0 16,0 4 0-16,0 7 0 0,-3-5 10 0,3 8 5 15,0 0 1-15,0 0 0 0,0 0 11 0,-3 8 2 16,0-3 1-16,0 6 0 0,6 0-18 0,0-9-3 0,-3 9-1 0,3-6 0 16,3 3-8-16,0 0-9 0,0 0 9 15,3-3-13-15,3 0 1 0,0-5 1 0,-1 0 0 0,1-5 0 16,0 3-2-16,3-1-1 0,-3 0 0 16,3-5 0-16,0 3 6 0,-3 0 8 0,0-3-13 0,2 0 5 15,-2 3 8-15,3-3 0 0,-6 2 0 0,3-2 0 16,3 3 20-16,-6-3 2 0,3 6 1 0,0-1 0 15,-3 3 5-15,0-5 0 0,2 5 1 0,-2 0 0 16,0 0 1-16,0-6 0 0,0 4 0 0,3 2 0 16,0 0-8-16,-6 0-2 0,3 0 0 0,-3 0 0 15,3 0-8-15,-3 0-1 0,-6 0-1 0,6 0 0 16,0-6-10-16,-6 6 8 0,0 0-8 0,0 0 8 0,0 0 2 16,0 0 0-16,0 0 0 0,0 0 0 0,-6 0 16 15,0-5 3-15,6 5 1 0,-6 0 0 0,-3 0-22 0,-3 0-8 16,3 5 0-16,-3-5 0 0,0 6 0 0,-3-6 0 15,0 8 0-15,4-3 0 0,-7 0 0 0,6 3-12 16,-3-3 12-16,0 3-13 0,0 6 13 0,0-7 0 16,3 4 0-16,-3 0 0 0,4 2 0 0,-1 3 0 15,3-3 0-15,0 0 0 0,3 0 0 0,3 1 0 16,0-1 0-16,0 0 0 0,3-5 0 0,3 3 0 16,0 2-9-16,3-5 9 0,0 0-13 0,3-3 2 15,0 0 1-15,6-2 0 0,-4 0-8 0,4-6-2 16,6 0 0-16,-3-7 0 0,0 7-2 0,0-7-1 15,3-1 0-15,-4 0 0 0,1 3 23 0,0-2 0 16,-3 2 0-16,-3-5 0 0,0-1 0 0,-3 1 0 16,3 3-9-16,-6-1 9 0,0 0 0 0,0 4 12 0,2 1-1 15,-2-2-1-15,-6 8 6 0,0 0 0 0,0 0 1 0,0 0 0 16,0 0-7-16,0 0-2 0,0 0 0 0,9 8 0 16,-3 5 17-16,-3-5 3 0,0 6 1 0,0 4 0 15,-3 3-29-15,3 6 0 0,-3 2 0 0,0 11 0 16,0-9 8-16,3 9-8 0,0-6 0 0,0 6 9 15,-3-3-9-15,0-2 0 0,0 2 0 0,0 2-11 16,3-4 11-16,-3 2 0 0,0-3 0 0,-3 0 0 16,3-2 0-16,-6 0 0 0,-3-3 0 0,3-2 0 15,0-6 0-15,-6-3 0 0,-2-2 0 0,-1-5 0 0,0-1 0 16,-3-2 0-16,3-2 0 0,0-6 8 16,-3 0-18-16,0-6-3 0,1-2-1 0,-1-2 0 0,3-4 14 0,0 1 0 15,0-3 0-15,3-5 0 16,3-3 0-16,3 1 0 0,0-1-10 0,3 3 10 0,3-3-13 0,3 3 1 15,0-3 1-15,6 0 0 16,3-2-144-16,6 2-29 0</inkml:trace>
  <inkml:trace contextRef="#ctx0" brushRef="#br0" timeOffset="15500.97">7324 2082 2419 0,'0'0'53'0,"0"0"11"0,0 0 3 0,0 0 1 0,0 0-55 0,0 0-13 15,0 0 0-15,0 0 0 0,3 11 81 0,-3-3 14 16,0 5 2-16,3 0 1 0,0 6-39 0,0-6-8 15,0 8-2-15,0 3 0 0,-3 2-25 0,3 1-4 16,0 5-2-16,-3-1 0 0,0 6-18 0,0 0 10 16,-3 1-10-16,3-1 8 0,-6 0 1 0,3-3 0 15,0-2 0-15,0 0 0 0,0-6 18 0,0-2 3 16,-3 0 1-16,3-6 0 0,3-5-31 0,0-2 8 16,-3 2-8-16,0-8 0 0,3-5 0 0,0 0 0 15,0-2 0-15,-3-1 0 0,0-10 12 0,0 0-3 16,3-6-1-16,-3-5 0 0,0 1-8 0,-3-7-12 15,6-4 2-15,-2-6 1 0,-4-7 9 0,0-1 0 16,0-2 0-16,0 0 0 0,0 10-21 0,0-5 1 16,0 11 0-16,3 2 0 0,3 0 20 0,0 6 0 15,-3 4 0-15,3 4 0 0,0 5-14 0,3-3 2 16,3 5 0-16,0 1 0 0,3 4 20 0,6-2 5 16,-1 3 1-16,4 2 0 0,0 3-14 0,3 0-16 0,3 3 3 0,0 0 1 15,-4 5 12-15,4-6 0 0,-3 9 0 0,0-6 0 16,0 3-14-16,-3 5 3 0,2-7 1 0,-2 7 0 15,-6-5 10-15,-3 2 0 0,0-2-9 0,-6 6 9 16,3-7 0-16,-3 4 0 0,-6 0 0 0,-3-1 0 16,-3 3 0-16,0-7 0 0,-3 2 0 0,0 0 8 15,-5-3-8-15,-4 0 0 0,6 1 0 0,-6-4 8 16,0 3-26-16,0-5-6 0,0 0 0 0,1 0-1 16,2 0-154-16,3-7-30 15,-3 4-7-15,9-5 0 0</inkml:trace>
  <inkml:trace contextRef="#ctx0" brushRef="#br0" timeOffset="15783">7917 1683 1324 0,'0'0'118'0,"0"0"-94"15,0 0-24-15,0 0 0 0,0 0 312 0,-6 0 59 16,0 0 11-16,-3 0 2 0,3 5-227 0,-3-2-45 15,0 2-10-15,-3 3-2 0,3 3-45 0,-6-4-10 16,3 12-1-16,-3-6-1 0,0 3-19 0,1 8-4 16,-4 8-1-16,0-1 0 0,3 12-19 0,-3-1 0 15,0 6 0-15,0 2 0 0,4-2 0 0,5-3 0 16,3 0 0-16,3 2 0 0,0-2 0 0,9-8 0 16,9 3 0-16,2 0 0 0,4-9 8 0,3-2 2 15,9-5 0-15,3-5 0 0,-1-3-10 0,7-8-14 0,3-8 3 0,8-3 1 16,4-8-110-1,2-5-21-15,1-2-5 0,-16-1-1 0</inkml:trace>
  <inkml:trace contextRef="#ctx0" brushRef="#br0" timeOffset="18609.45">8074 2003 633 0,'0'0'56'0,"0"0"-44"0,0 0-12 0,0 0 0 16,0 0 238-16,0 0 46 0,0 0 8 0,0 0 3 16,0 0-139-16,0 0-27 0,0 0-5 0,0 0-2 15,0 0-15-15,0 0-3 0,0 0-1 0,0 0 0 0,3 8-37 0,-3 2-7 16,0 4-2-16,0-1 0 0,0 0-23 0,0 0-5 16,6 1-1-16,-3 4 0 0,0-5-14 0,3 1-3 15,3-1-1-15,0-5 0 0,3 0-10 0,0 2-17 16,3-7 4-16,0 0 1 0,-4-1-4 0,1-2 0 15,6-2 0-15,0-4 0 16,0-2-19-16,-3-2-4 0,0 2-1 0,0-5 0 0,-3 2 13 0,-1-5 3 16,-2 3 0-16,0 0 0 0,-3-3 24 0,0 0 0 15,3 3 0-15,-3-6 0 0,-6 3 0 0,3 6 0 16,-3-4 0-16,0 1 0 0,0-5 0 0,0 10 14 16,-3 0-2-16,0 3 0 0,0-3 26 0,3 8 5 15,0 0 1-15,0 0 0 0,0 8-29 0,-3-1-6 16,0 7-1-16,3-4 0 0,0 4-8 0,0-1 8 15,3 3-8-15,-3-1 8 0,3 7-8 0,0-9 0 16,0 5 0-16,0 4 0 0,3-4 0 0,0 3 0 0,0-2 0 0,3 2 0 16,-3 3 0-16,3-6 0 0,0 3-10 0,-3 1 10 15,3-1-8-15,-4 3 8 0,4-1 0 0,-6 1-9 16,3 0 9-16,0-5 0 0,-3 7 0 0,0-7 0 16,-3-4 0-16,-3 4 0 0,0-1 8 0,-3-4-8 15,0-1 14-15,-3 0-2 0,4 0 0 0,-7 1 0 16,0-6-1-16,-3-1-1 0,0 1 0 0,0 0 0 15,-3 0-10-15,0 0 0 0,3-2 0 0,1-1 8 16,-4-5-8-16,3 0 0 0,0 0 0 0,0 0 0 0,3-8 0 0,6 3 0 16,-3-9 0-16,3 1 0 0,6-3 0 0,3 0 0 15,0-5-12-15,6-5 12 16,3 2-55-16,0-3-3 0,0 1-1 0,6-6-738 16,-3-2-148-16</inkml:trace>
  <inkml:trace contextRef="#ctx0" brushRef="#br0" timeOffset="19313.48">8586 1524 2070 0,'6'-5'45'0,"-6"5"10"0,-3 0 1 0,0-6 3 0,3 1-47 0,-3 2-12 15,-3-2 0-15,3 0 0 16,-3 2 95-16,0 3 17 0,0 0 3 0,1 0 1 16,-1 0-58-16,-3 0-11 0,0 0-3 0,0 0 0 0,0 3-20 0,-3 2-5 15,0 0-1-15,3 9 0 0,-3-9-18 0,0 3 10 16,3 5-10-16,0 0 8 0,1-5-8 0,2 6 10 15,0-4-10-15,0 3 10 0,3 1-22 0,3-6-5 16,0 2-1-16,0-10 0 16,0 0-11-16,6 8-3 0,3-5 0 0,2-1 0 0,-2-2 7 0,3-2 1 15,0-1 0-15,0-5 0 0,0 3 24 0,0-6 0 16,0 3 0-16,-3-5 0 0,3 5 0 0,-6-5 0 16,0 8 0-16,0-6 0 0,2 3 14 0,-5 0 5 15,0 0 1-15,-3 8 0 0,3-5 24 0,-3 5 6 16,0 0 1-16,0 0 0 0,0 0-27 0,0 0-6 15,0 0-1-15,0 0 0 0,3 5-7 0,6 3-2 16,-3 5 0-16,3-5 0 0,-3 6-8 0,3-1 0 16,3 5 0-16,-3 1 0 0,0-6 0 0,0 0 0 15,-3 1 0-15,3 4 8 0,-3-5-8 0,-3 1-11 0,-3-1 3 16,0 0 0-16,0 0 8 0,-6 0-8 0,0 1 8 0,-3-6-8 16,-3 2-8-16,0 3-2 0,-3-5 0 0,0 3 0 15,0-3-3-15,-3 0-1 0,4-3 0 0,-1-2 0 16,3-1 6-16,0-2 2 0,3-5 0 0,0 0 0 15,3 0-16 1,6-3-3-16,0 0-1 0,3-6 0 0,3 1-126 0,0-5-24 16,3 4-6-16,3-9-1 0</inkml:trace>
  <inkml:trace contextRef="#ctx0" brushRef="#br0" timeOffset="19581.16">8810 1283 1497 0,'0'0'66'0,"0"0"14"0,0 0-64 0,0 0-16 16,0 0 0-16,0 0 0 0,0 0 157 0,0 0 28 16,0 0 6-16,0 0 1 0,-3 3-27 0,0 2-5 15,0 0 0-15,0 3-1 0,0-2-89 0,3 2-18 16,-3 5-3-16,0-5-1 0,0 5-16 0,3 3-4 16,-3 5-1-16,0-2 0 0,0-4-6 0,3 1-1 15,-3 6 0-15,3-4 0 0,0 3-1 0,3-2-1 16,0-3 0-16,0-1 0 0,0-1-18 0,0-1 0 15,3 0 0-15,-3-5 0 0,3-3 0 0,2 3-17 16,-2-8 1-16,3 6 1 0,0-12-5 0,0 6-2 0,3-8 0 16,3 3 0-1,0-8-105-15,-3 0-21 0,3-1-4 0,-3 1-1045 0</inkml:trace>
  <inkml:trace contextRef="#ctx0" brushRef="#br0" timeOffset="19718.52">8676 1402 1555 0,'0'0'138'15,"0"0"-110"-15,-3 6-28 0,3-6 0 16,0 0 197-16,9 8 35 0,-4-3 6 0,7 3 2 16,0-8-120-16,3 5-23 0,0 3-5 0,3-3 0 15,3 1-71-15,0 2-13 0,-1-14-8 0,7 4-812 16,0-1-168-16</inkml:trace>
  <inkml:trace contextRef="#ctx0" brushRef="#br0" timeOffset="20618.41">8676 2138 748 0,'0'0'67'0,"0"0"-54"0,0 0-13 0,0 0 0 15,6-3 189-15,-6 3 35 0,0 0 8 0,0 0 0 16,0 0-68-16,0 0-15 0,0 0-2 0,0 0-1 16,0 0-34-16,5 5-8 0,-2 3 0 0,0 3-1 15,-6-3-56-15,3 5-11 0,-3 3-3 0,0 0 0 0,1 2 7 0,-4-2 2 16,3 3 0-16,0-1 0 0,3-4-22 15,-3 4-5-15,3-5-1 0,0 6 0 0,6-6-14 0,-3 0 0 16,0 1 0-16,0-7 0 0,-1 4 0 0,4-3 0 16,0-5 0-16,0 2 0 0,0 0 0 0,0-2 0 15,3-3 0-15,0-3 0 0,-3-2 0 0,3 0-16 16,3-6 3-16,-3 0 1 16,3-2-87-16,-3 0-17 0,0 0-3 0,3-8-627 15,-4 2-126-15</inkml:trace>
  <inkml:trace contextRef="#ctx0" brushRef="#br0" timeOffset="20768.91">8604 2262 1958 0,'0'0'43'0,"6"0"9"0,0 0 1 0,3 3 3 0,0-3-45 0,0-3-11 0,3 1 0 0,3-1 0 16,-1 3 120-16,4 0 21 0,0-8 5 0,0 3 1 15,3-3-118-15,3 2-29 0,0-7 0 0,2 0-1100 16</inkml:trace>
  <inkml:trace contextRef="#ctx0" brushRef="#br0" timeOffset="21044.5">9390 1521 2602 0,'0'0'57'0,"0"0"12"0,0 0 3 0,0 0 1 0,0 11-58 0,0-3-15 16,-3 5 0-16,3 0 0 0,3-2 90 0,-3 10 15 15,3-2 3-15,-3 2 1 0,0 0-41 0,0 3-9 16,0 2-2-16,0 1 0 0,-3 4-33 0,0 4-6 16,0 2-2-16,0 8 0 0,0-5-7 0,0-1-1 15,0 6-8-15,0-5 12 0,-3-8-12 0,6 2 0 16,0-2 0-16,0 0 0 15,0-6-20-15,3-5-9 0,-3-2-3 0,3-1-922 16,0-2-185-16</inkml:trace>
  <inkml:trace contextRef="#ctx0" brushRef="#br0" timeOffset="22035.48">9810 1566 2066 0,'0'0'92'0,"0"0"18"0,0 0-88 0,0 0-22 15,0 0 0-15,0 11 0 0,0 2 76 0,-3 3 10 16,3 0 2-16,0 5 1 0,0-2 3 0,0 7 0 16,0 1 0-16,0-1 0 0,0-5-53 0,0 6-11 15,3-1-1-15,-3 3-1 0,0 6-14 0,0-4-4 16,0-2 0-16,0 1 0 0,-3-4 16 0,0 0 2 15,0-4 1-15,0-1 0 0,-3-5-19 0,3 0-8 16,3-6 0-16,-3 3 8 0,0-5 0 0,0 0 0 16,3-8 0-16,0 0 0 0,0 0-8 0,0 0 8 15,0 0-8-15,0-8 8 0,0 0-8 0,0-5-14 16,6 0 3-16,0-6 1 0,3-4 10 0,3 1 0 16,0 1 0-16,2-5-8 15,4 2-24-15,0 3-5 0,0-6-1 0,3 9 0 0,-3-3 19 0,3 5 4 0,-1 0 1 16,1 5 0-16,-3 1 2 0,0 4 0 0,-3 1 0 0,0-3 0 15,-3 8 12-15,-1 0 0 0,1 3 0 16,-3 2 0-16,3 0 0 0,-6 1 10 0,0 4-2 0,-3 1 0 16,3 2 2-16,0 0 0 0,-3 6 0 0,-3 2 0 15,0-2 29-15,3 2 5 0,-3 0 2 0,0 3 0 16,-3-6-22-16,3 1-5 0,0 2-1 0,0-5 0 16,0 0 6-16,3-3 2 0,0 0 0 0,0-5 0 15,0 3-26-15,3-3 0 0,0-3 0 0,3 3 0 16,3-8-30-16,0-6-11 0,-1 4-3 0,4-3 0 15,0-3-184-15,3-3-36 0</inkml:trace>
  <inkml:trace contextRef="#ctx0" brushRef="#br0" timeOffset="22286.88">10450 1852 864 0,'-3'3'38'0,"3"-3"8"16,0 0-37-16,0 0-9 0,0 0 0 0,0 0 0 0,-3 5 347 0,0 3 67 15,0 3 14-15,3 2 2 0,-3-5-241 0,3 5-48 16,-3 3-9-16,3-3-3 0,0 0-52 0,0 3-10 16,0 3-3-16,-3 2 0 0,3-3-51 0,0 1-13 15,0-1 0-15,-3 4 0 0,3-4 0 0,3-5 0 16,-3 3 0-16,3 0 0 0,-3-3 0 0,3 1 0 16,0-1 0-16,0-5 0 0,0 0 0 0,3-3 0 0,-6-5 0 0,9 5 0 31,-1-5-48-31,1 0-13 0,0-8-3 0,0 3 0 15,3-3-51-15,-3 3-10 0,-3-8-3 0,3 2-648 0,-3 3-131 0</inkml:trace>
  <inkml:trace contextRef="#ctx0" brushRef="#br0" timeOffset="22421.07">10182 2093 2228 0,'0'0'49'0,"0"0"11"0,0 0 1 0,6 0 1 15,3 0-50-15,2 0-12 0,4 0 0 0,3-5 0 16,6-3 77-16,0 2 13 0,6-2 2 0,2-5 1 15,4 3-74-15,0-4-19 0,2 1 0 0,1-3-756 16,-3-2-154-16</inkml:trace>
  <inkml:trace contextRef="#ctx0" brushRef="#br0" timeOffset="23144.89">10530 2061 2055 0,'0'0'91'0,"0"0"19"0,0 0-88 0,0 0-22 0,0 0 0 0,6 0 0 16,-6 0 98-16,0 0 15 0,6 5 3 0,0 3 1 15,-3 0-14-15,-3 3-3 0,0 2-1 0,0 0 0 16,-3 1-39-16,-3-1-8 0,0 0-2 0,0 6 0 16,-3-6-30-16,3 3-5 0,0-3-2 0,0 0 0 15,0-2-131-15,3 2-26 16,0-5-6-16,3-8-1 0</inkml:trace>
  <inkml:trace contextRef="#ctx0" brushRef="#br0" timeOffset="36492.8">10795 2013 691 0,'0'0'61'0,"0"0"-49"16,0 0-12-16,0 0 0 0,0 0 246 0,0 0 46 15,0 0 10-15,0 0 2 0,0 0-163 0,0 0-32 16,0 0-6-16,0 0-2 0,6 8-1 0,-3-2 0 0,-3 2 0 0,0 5 0 16,0-5-59-16,0 2-12 0,-3 4-2 15,-3-1-1-15,0 0 3 0,-3 0 1 16,0 3 0-16,-3-3 0 0,-3 1-30 0,0-1 0 0,1-3 0 0,-1 4-800 16,-3-1-162-16</inkml:trace>
  <inkml:trace contextRef="#ctx0" brushRef="#br0" timeOffset="37629.87">11104 1524 1324 0,'0'0'118'0,"0"0"-94"0,0 0-24 15,0 0 0-15,0 0 116 0,0 0 18 0,0 0 4 0,3 8 1 16,0 0-9-16,-3 2-2 0,3 1 0 0,0 5 0 15,-3-3-52-15,0 8-12 0,0 0-1 0,3 3-1 16,-3-5-31-16,0 2-7 0,-3 3 0 0,3 0-1 16,0-1-5-16,0-4-1 0,0 2 0 0,0 3 0 15,0-3-1-15,0-2 0 0,-3 2 0 0,3-8 0 16,0 0-16-16,0-2-11 0,0-11 2 0,0 10 0 16,0 1 9-16,0-11 0 0,0 0 0 0,0 0 8 15,6-8-8-15,0 3-12 0,-3-3 4 0,6-3 0 0,-3-2-4 16,0 0 0-16,0-6 0 0,3 1 0 0,-3 2 1 0,3-3 0 15,0 1 0-15,0 2 0 0,0-3 11 0,0 6-12 16,2 0 12-16,-2 0-12 0,0 0 12 0,-3 7 0 16,3-7 0-16,-3 5 0 0,0 8 0 0,0 0 0 15,6-5 0-15,-6 10 8 0,3-5-8 0,-3 3 12 16,3 2-4-16,0 0 0 0,3 3-8 0,-3 0 0 16,2 3 0-16,-2-3 8 0,6 0-8 0,-3 2 0 15,-3 3 0-15,3-5 0 0,0 3 30 0,0-3 2 16,3-3 0-16,-3 3 0 0,2-3-32 0,-2-2 0 15,3 2 0-15,-3 1 0 0,0-12 16 0,0 4-4 16,3-1 0-16,-3 0 0 0,0-2 2 0,-3-3 0 16,2-5 0-16,1 2 0 0,-3-2-6 0,-3 0-8 15,3-3 11-15,-6-2-11 0,0 4 13 0,-3-4-4 0,3-1-1 16,-6 1 0-16,3 2-8 0,-3-3-11 0,-3 6 3 0,0-5 0 31,-3 4-20-31,3 6-3 0,0-2-1 0,-2 2-788 0,-1 0-157 0</inkml:trace>
  <inkml:trace contextRef="#ctx0" brushRef="#br0" timeOffset="37990.08">11018 1365 518 0,'0'0'46'0,"0"0"-37"16,0 0-9-16,6-2 0 0,0-6 347 0,3 5 67 16,-3 0 14-16,3-2 2 0,0 2-287 0,3 1-58 15,0-1-11-15,-1-2-2 0,4 5 4 0,0 0 0 16,0-8 1-16,3 8 0 0,0 0-29 0,0 0-7 15,3-5-1-15,-4 5 0 0,1 0-17 0,0 0-4 16,0-6-1-16,3 6 0 0,-3 0-18 0,0-2 0 16,-1 2 0-16,1 0 0 0,-3-6 0 0,0 6 0 15,-3-5 12-15,-3 2-12 0,3 3 0 0,-6-5-9 16,3 5-1-16,-9 0 0 16,3-8-94-16,-3 8-20 0,6-5-3 0,-6-3-622 0,0 3-125 15</inkml:trace>
  <inkml:trace contextRef="#ctx0" brushRef="#br0" timeOffset="38246.31">11340 1172 1940 0,'0'0'43'0,"0"0"9"0,0 0 1 0,9 0 1 0,-4 0-43 16,4 0-11-16,0 0 0 0,0 0 0 0,3 3 98 15,0-3 18-15,0 5 3 0,3-5 1 0,-3 0-52 0,3 5-9 16,-3-5-3-16,2 8 0 0,-2-8-12 0,0 6-4 15,0 2 0-15,0-3 0 0,-3 3-6 0,0-3-2 16,-3-2 0-16,0 7 0 0,-3-4 0 0,3 1 0 16,-3-1 0-16,-3 2 0 0,0-8-19 0,-3 8-4 15,3 2-1-15,-3-2 0 0,-3-3-8 0,3 3-14 16,-6-2 3-16,3-4 1 16,0 9-138-16,-3-8-27 0,-3 2-5 0,3 0-2 0</inkml:trace>
  <inkml:trace contextRef="#ctx0" brushRef="#br0" timeOffset="44566.28">11837 953 1036 0,'-3'-6'46'0,"0"6"10"0,0 0-45 0,0 0-11 15,0 0 0-15,0 0 0 0,0 0 53 0,3 0 9 16,0 0 2-16,0 0 0 0,0 0 47 0,0 0 9 16,0 0 3-16,9-2 0 0,-3 2-60 0,-6 0-12 15,12 8-3-15,-3-3 0 0,-1 0 10 0,1 8 2 16,-3 3 0-16,3 3 0 0,0 7-4 0,-3-2 0 15,0 2 0-15,-3 9 0 0,0-3-28 0,0-1-7 16,-3 4-1-16,0 2 0 0,0-3-20 0,0 1 0 16,-3 7 0-16,0-2 0 0,0 2 0 0,-3-5 0 15,3 0 0-15,0 3 0 0,0-6 30 0,0 0 2 16,0-2 0-16,-6 0 0 0,3 0-20 0,0-3-3 16,-5 8-1-16,2-3 0 0,0 3 7 0,-3-5 1 15,0 2 0-15,-3 1 0 0,3-6 19 0,-3-3 4 0,-3 4 1 16,0-1 0-16,1-3-40 0,-1-5 0 0,0 0 0 0,-3 3 0 15,0-5 0-15,0-1 8 0,1-2-8 0,-1 3 11 16,0-1-11-16,0-2-12 0,-3-3 2 0,3 3-794 16,4 0-158-16</inkml:trace>
  <inkml:trace contextRef="#ctx0" brushRef="#br0" timeOffset="49131.31">4273 1728 1310 0,'0'0'58'0,"0"0"12"0,0 0-56 0,0 0-14 16,0-8 0-16,0 8 0 0,0 0 111 0,0 0 19 15,0-5 4-15,0 5 1 0,0 0-23 0,0 0-5 16,0 0-1-16,0 0 0 0,-6 0-36 0,6 0-7 15,-6-6-2-15,6 6 0 0,-6 0-10 0,-3 0-3 16,1 0 0-16,-1 6 0 0,-3-6-8 0,0 5-3 16,-6 3 0-16,0-6 0 0,-6 9-13 0,0-3-4 15,-2 2 0-15,-7 4 0 0,-3-1 0 0,3 8 0 0,1-10 0 16,-7 10 0-16,6 5 4 0,-2-7 1 0,2 2 0 0,-3 3 0 16,6-3-11-16,-2-5-2 0,2 8-1 0,3-11 0 15,6 5-11-15,3-2 10 0,3 0-10 0,6 0 10 16,7-3-10-16,-7-2 0 0,6 2 0 0,3 0 0 15,6-7 0-15,0 2 0 0,8-1-8 0,1-1 8 16,6-4-12-16,-3 1 1 0,9 0 1 0,-3-6 0 16,2 0-11-16,4 1-3 0,3-6 0 0,3 3 0 15,-4-6 7-15,1 8 1 0,6-7 0 0,-4 7 0 16,1-5 16-16,0 8-12 0,0 0 12 0,-7 3-10 16,1-3 10-16,-6 5 0 0,0 0 0 0,-6 3-8 15,-3 6 8-15,-4-7 0 0,-2 7 0 0,-3 4 0 16,-3 1 0-16,-6-1 12 0,0 3-2 0,-3 1-1 15,-3 4 3-15,-5 3 0 0,-1 0 0 0,-6 3 0 0,-6 5-12 0,0-3 12 16,1 1-12-16,-7 2 12 0,0-3-12 0,0 1 12 16,-2-1-12-16,2 3 12 0,3-5-12 0,-3 5 0 15,4 3 0-15,2-9 0 0,0 4 0 0,-3-1 0 16,3 1 0-16,4-6 12 0,-1-3-4 0,6 1 0 16,3-4 0-16,6-1 0 0,-6-4-8 0,6-2 12 15,9 0-12-15,0-3 12 0,0 0-12 0,6-7 0 16,3 4 0-16,3-7 0 0,6-1 0 0,0-4 8 15,6-1-8-15,2-5 0 0,4 0 10 0,0-5-10 16,3 0 12-16,5-3-12 0,1 0 8 0,6 3-8 16,-4 0 0-16,1-6 0 0,0 3 0 0,-1 3 0 15,-5 0 0-15,3 2 0 0,-6 1 12 0,2-1-4 0,-5 6 0 0,-3-3-8 16,0 2 0-16,-7-1 0 0,1 1 0 0,-3 6-12 31,-6 0-36-31,-3 0-8 0,0 0 0 0,-3 0-799 0,0 6-159 0</inkml:trace>
  <inkml:trace contextRef="#ctx0" brushRef="#br0" timeOffset="49638.67">4249 3180 1990 0,'0'-10'44'0,"0"7"8"0,-3 0 3 0,0 1 1 0,0-1-44 0,3-2-12 16,0 5 0-16,0 0 0 0,0 0 92 0,0 0 16 0,0 0 3 0,0 0 1 15,0 0-12-15,0 0-3 0,0 0 0 0,-2 10 0 16,2 1-53-16,0 0-12 0,0-1-1 0,0 3-1 16,0 3 2-16,0 0 1 15,0 3 0-15,0-3 0 0,0 5-12 0,0-3-2 0,0 3-1 0,2-2 0 16,1 2-6-16,-3-2 0 0,0 4-1 0,3-7 0 15,0 0-11-15,3 0 0 0,-3 0 9 0,0 0-9 16,3-3 0-16,0 0 0 0,0-2 0 0,0-1 8 16,0 1-8-16,0 0-10 0,3-3 10 0,-3-3-13 15,3 0 13-15,0 0 13 0,0-5-2 0,3 0-1 16,0-2-18-16,-1-1-4 0,1-2-1 0,0-3 0 16,6-3 2-16,-3 1 1 0,-3-4 0 0,3-1 0 15,-3-1-123-15,0-3-25 0,-3 1-5 16,-1-3-632-16,1 2-126 0</inkml:trace>
  <inkml:trace contextRef="#ctx0" brushRef="#br0" timeOffset="49801.68">4121 3434 2300 0,'0'0'51'0,"12"-2"10"0,6-1 3 0,0-2 0 0,3-6-52 0,3 3-12 16,2 0 0-16,4-5 0 0,0-3 71 0,0 0 11 15,3 0 2-15,5 1 1 0,1-7-85 0,3 1-23 16,2 0-1-16,-2 0-1 0</inkml:trace>
  <inkml:trace contextRef="#ctx0" brushRef="#br0" timeOffset="52913.24">642 2617 864 0,'0'0'38'0,"0"0"8"0,0 0-37 0,0 0-9 0,3-8 0 0,0 3 0 15,-3 5 163-15,6-6 30 0,-6 4 7 0,0 2 0 16,0 0-67-16,9-6-13 0,-9 6-4 0,3-5 0 16,0 0-37-16,3 2-8 0,-6 3-2 0,8-3 0 15,1 3-30-15,-3 3-7 0,0 0 0 0,3 2-1 16,-6 6 20-16,6-6 4 0,0 5 1 0,-6 4 0 0,3 2-12 16,-3 5-3-16,6-5 0 0,-6 5 0 0,-3 3-13 0,6-1-2 15,-6 1-1-15,0-3 0 0,0 6-5 0,0-6-2 16,0 0 0-16,0 0 0 0,3 0-3 0,-3-5-1 15,0 0 0-15,0 0 0 0,0-8-14 0,0 3 9 16,0-3-9-16,0-8 8 0,0 0-8 0,0 0 0 16,0 0 9-16,0 0-9 0,0-8 0 0,0-3 0 15,3 0 0-15,3-4-12 0,-6-1 12 0,0-5-13 16,0-3 5-16,0 3 8 0,3 2-24 0,3-5 2 16,-6 0 1-16,0 3 0 0,9-3 21 0,-6 6 13 15,0-6-1-15,3 6-1 0,2 2-11 0,-2-3 0 16,0 3-10-16,3 3 10 0,0 0-14 0,3 0 3 15,-3 2 1-15,3 3 0 0,-3 3 10 0,-3 5-8 16,3-8 8-16,-3 8-8 0,3 3 8 0,-3 2 0 16,3-5 0-16,-4 8 0 0,1 0 0 0,0 8 16 15,3-8-4-15,-6 5-1 0,3 0-1 0,0 5 0 0,0-4 0 16,3-1 0-16,-6 5 7 0,3-4 2 0,0-1 0 16,0 0 0-16,3-5-19 0,-9 3 0 0,12 2-13 0,-12-3 5 15,9 1 8-15,-9 0 12 0,3-1-2 0,0 1-1 16,0-3-9-16,-3 0 0 0,0-3 0 0,0 0 8 15,0 1 4-15,0-6 0 0,-3 8 0 0,-3-6 0 16,6 3-2-16,-9 1 0 0,3-4 0 0,0 4 0 16,6-6-10-16,0 0 10 0,-9 0-10 0,9 0 10 0,-6-6-10 15,0 4 0-15,6 2 9 0,-3-8-9 0,0-3 0 0,3-5 0 16,0 3-10-16,3-3 10 0,3 0-18 0,3-7 3 16,0 1 1-16,-3-4 0 0,3 5-4 0,3 0-1 15,-3-3 0-15,5 5 0 0,-2-2 3 0,-3 5 1 16,0 0 0-16,3 3 0 0,0 3 15 0,-3 2-11 15,3-3 11-15,0 8-10 0,-3-7 10 0,3 7-8 16,3 3 8-16,-7 0-8 0,4 0 8 0,-3 3 0 16,6-1 0-16,0 6 0 0,0-2 0 0,3 2 8 15,-3 0-8-15,0 2 8 0,-7 1 0 0,4-1 0 16,-3 4 0-16,0 4 0 0,3-5 4 0,-9 0 2 16,0 1 0-16,3 2 0 0,-3 2 1 0,-3-2 0 15,-3 5 0-15,0-8 0 0,3 3-7 0,-3-3-8 16,0 3 11-16,0-2-11 15,-3-6-68-15,3 2-20 0,3-2-4 0,0-3-1152 0</inkml:trace>
  <inkml:trace contextRef="#ctx0" brushRef="#br0" timeOffset="53635.21">1615 2458 2487 0,'0'0'55'0,"0"0"11"0,0 0 2 0,0 0 2 0,-6 8-56 0,3-3-14 16,3-5 0-16,0 8 0 0,-6 3 58 15,6-1 9-15,-3 1 1 0,3 2 1 0,3 0-9 0,-3 1-3 16,6-1 0-16,-6-3 0 0,0 12-40 0,3-9-8 15,-3 8-1-15,6-3-8 0,-6-2 14 0,6 3-4 16,-3 5-1-16,3-8 0 0,0-1-9 0,3-1 0 16,-3-4 0-16,3 1 0 0,-3 2 0 0,3-5 0 15,-9-8 0-15,15 3 0 0,2-3-11 0,-5-3 11 16,0-5-8-16,3 0 8 16,0-2-32-16,0-4-2 0,0-2 0 0,3 1 0 0,-9-1 14 0,-1-3 2 15,4 1 1-15,-6-1 0 0,3-2 17 0,-3 2 0 16,3 4 0-16,-9-9 0 0,6 5 0 0,-3-2 0 15,3 0 0-15,0 2 0 0,0 4 0 0,0 4 9 16,3-2-9-16,-6-1 12 0,3 9 0 0,0 0 0 16,-3 2 0-16,9 3 0 0,-9 0 4 0,0 0 0 0,3 6 1 0,2 1 0 15,-5 7 0-15,3-1 0 0,0 0 0 16,-3 6 0-16,-3-6-3 0,6 3-1 0,-6 2 0 16,6 1 0-16,-3-6 0 0,0 6 0 0,0-6 0 0,-3 3 0 15,0-3-13-15,3-3 9 0,0-2-9 0,-3 0 8 16,0-2-8-16,0-6 0 0,0 0 9 0,0 0-9 15,0 0 10-15,0 0-2 0,0 0-8 0,0-6 12 16,0-2-12-16,0 0 0 0,6-2 0 0,-6-1 0 16,0-5 0-16,3 1 0 0,3-4-13 0,-6-2 4 15,6 2-4-15,0-4-1 0,6-1 0 0,-3 3 0 0,0-3-2 16,0 5-1-16,-3-2 0 0,8 3 0 0,-8 2 17 0,0 2-8 16,3 4 8-16,0 5 0 0,0-3-13 0,3 2 4 15,-6 6 1-15,3 0 0 0,0 3 8 0,0 2 0 16,-3 3 0-16,6 3 8 0,-3-3 1 0,2 5 1 15,-8 0 0-15,9 3 0 0,-3 5-10 0,-3-8 12 16,6 3-12-16,-3 0 12 0,0 3-12 0,3 2 12 16,-3-5-12-16,-3 0 12 0,3 5-1 0,0-5 0 15,-3 0 0-15,0-1 0 0,-1 1 0 0,4-2 0 16,-9-1 0-16,6-3 0 0,-3-2-11 0,-3 0 12 16,3-2-12-16,-3-6 12 15,0 0-63-15,0 0-12 0,0 0-2 0,3-6-826 16,-3-2-165-16</inkml:trace>
  <inkml:trace contextRef="#ctx0" brushRef="#br0" timeOffset="53788.49">1407 2246 1094 0,'0'0'97'0,"-9"3"-77"0,9-3-20 0,0 0 0 16,0 8 336-16,0-5 64 0,3-1 13 0,3-2 3 15,3 3-416-15,0-3-85 0,3 0-16 0</inkml:trace>
  <inkml:trace contextRef="#ctx0" brushRef="#br0" timeOffset="54405.49">1285 3469 1594 0,'0'0'71'0,"6"-8"14"0,-6 0-68 0,6-3-17 15,0 1 0-15,3 2 0 0,-6 2 81 0,2-4 13 16,1-1 2-16,3 3 1 0,0 0 23 0,0 3 4 16,0-3 0-16,0 3 1 0,3 0-29 0,-3 2-7 0,-6 0-1 0,3 1 0 15,6 4-50-15,-12-2-10 0,0 0-3 16,6 6 0-16,-3 4 11 0,3 1 3 0,0 2 0 0,-3 3 0 16,-3 0-19-16,6 5-4 0,-6-3-1 0,0 4 0 15,0-4-6-15,0 3-1 0,0-2 0 0,0-1 0 16,0 1-8-16,0-6 0 0,2 0 0 0,1 1 0 15,0-4 0-15,-3-2 0 0,0-8 0 0,0 0-11 16,0 0-12-16,0 0-2 0,6-3-1 16,0-2 0-16,0-3-18 0,3 0-4 15,-3-5-1-15,3 0 0 0,-3-3 9 0,3-3 1 0,0 6 1 16,-3-3 0-16,0 0 16 0,3 3 3 0,0 0 1 0,0 5 0 16,0-3 18-16,-6 6 0 0,5 0-8 0,1 2 8 0,3 3 10 15,0 3 6-15,-3-1 0 0,3 4 1 0,6-1 19 16,0 0 4-16,-6 1 1 0,6 2 0 0,-4 0-28 0,1-3-5 15,6 3-8-15,-6-3 11 0,0 0-11 0,6-2 10 16,0 0-10-16,-1-3 10 0,-5-3-10 0,3 0 12 16,0-2-12-16,-3 0 12 0,0-3-3 0,-3 0 0 15,0 0 0-15,-3-3 0 0,-1-2 2 0,1 0 0 16,-9 0 0-16,0-1 0 0,0 1 1 0,0-5 0 16,-9 2 0-16,3 3 0 0,-5-1-12 0,2 4 0 15,-6-3 0-15,0-1-11 16,-6 4-77-16,6-1-16 0,-6 3-4 0,3 3-687 15,1 0-137-15</inkml:trace>
  <inkml:trace contextRef="#ctx0" brushRef="#br0" timeOffset="54716.32">1169 3170 2023 0,'0'0'89'0,"0"0"19"16,0 0-86-16,12-3-22 0,-3 0 0 0,-4 1 0 16,4-1 34-16,6 0 2 0,-3 1 1 0,-3-1 0 15,12 1 42-15,-6-1 8 0,6-2 1 0,-1 2 1 0,4-5-32 0,3 3-6 16,-3-3-2-16,0 3 0 0,3-3-31 0,-7 2-6 15,1-2-2-15,3 0 0 0,-6 0-10 0,0 1 0 16,3 1 0-16,-1-2 0 16,-8 0-28-16,6 3-12 0,-6 0-1 0,6-1-1 15,-6 4-194-15,-3-6-38 0,6-5-8 16,0 2-563-16</inkml:trace>
  <inkml:trace contextRef="#ctx0" brushRef="#br0" timeOffset="54893.28">1645 2971 1839 0,'0'0'81'0,"12"0"18"0,0 0-79 0,0-2-20 15,3-1 0-15,-1 3 0 0,1 0 66 0,6 0 10 16,-6 3 1-16,3-1 1 0,-3-2 23 0,3 3 5 0,-4 0 1 16,-2 2 0-16,0 0-50 0,-3 0-9 15,0 3-3-15,-9 6 0 16,0-1-97-16,0 0-19 0,-24 11-4 0,1 0-1 0</inkml:trace>
  <inkml:trace contextRef="#ctx0" brushRef="#br0" timeOffset="68599.98">17069 14219 748 0,'0'0'67'0,"0"0"-54"0,0 0-13 0,0 0 0 16,0 0 111-16,0 0 19 0,-5 0 4 0,5 0 1 15,0 0-71-15,0 0-13 0,0 0-3 0,0 0-1 16,5-6 7-16,1 6 2 0,3-2 0 0,-3 2 0 15,-6 0-19-15,12 0-3 0,3-3-1 0,0 3 0 16,-6-3 9-16,6 1 2 0,9-1 0 0,2 3 0 16,1-2 8-16,0-1 3 0,6 0 0 0,-1-2 0 15,4 0 1-15,0 2 1 0,0-2 0 0,2-1 0 0,10 1-19 16,-6 3-4-16,-10-4-1 0,1 4 0 0,6-4-13 0,-6 4-2 16,-7-1-1-16,1 0 0 0,-6 1-2 0,0 2-1 15,-3-3 0-15,-1 3 0 0,-2-3-14 0,0 1 0 16,-3 2 0-16,0 0 0 0,-3-3 0 0,0 3 0 15,0 0 0-15,0 0-10 0,-3 0 10 0,-6 0 0 16,6 0 0-16,-6 0 0 0,0 0-10 0,0 0-3 16,0 0-1-16,0 0 0 15,0 0-18-15,0 0-4 0,0 0-1 0,0 0 0 16,-6-3-11-16,-3 3-1 0,0 0-1 0,0 0-608 16,0 0-122-16</inkml:trace>
  <inkml:trace contextRef="#ctx0" brushRef="#br0" timeOffset="69405.81">19763 14176 748 0,'0'0'67'0,"-3"-2"-54"0,-3 2-13 0,6 0 0 0,-3-3 76 0,3 3 13 15,-6-3 3-15,3 1 0 0,3 2-5 0,0 0-1 16,0 0 0-16,0 0 0 0,0 0-3 0,0 0-1 15,0 0 0-15,0 0 0 0,0 0-26 0,9-3-4 16,0 1-2-16,0 2 0 0,6-3 6 0,0 0 0 16,6 1 1-16,6-1 0 0,2 0-4 0,4 1-1 15,6-4 0-15,2 4 0 0,4-1-18 0,0-2-4 16,-1-1-1-16,1 4 0 0,0-6-7 0,-1 3-2 16,-5 2 0-16,0 0 0 0,-7 1-7 0,-2-1-1 15,-6 0-1-15,-3 3 0 16,-3-2-32-16,-6 2-7 0,-3-3 0 0,-9 3-1 15,0 0-147-15,0 0-28 0</inkml:trace>
  <inkml:trace contextRef="#ctx0" brushRef="#br0" timeOffset="70012.03">22192 14240 1324 0,'3'-8'118'0,"0"3"-94"0,3-1-24 0,3 4 0 15,6-4 134-15,6 1 22 0,0 2 5 0,2-2 1 16,4 3-89-16,0-1-17 0,0 0-4 0,2 1-1 16,1 2 20-16,3-3 4 0,0 3 1 0,2 3 0 15,-2-3-23-15,3 2-4 0,3-2-1 0,-4 3 0 16,1 0-20-16,-3-1-5 0,-3-2-1 0,-7 3 0 0,7-1-22 16,-9 1 0-16,-3 0 0 0,0-1-8 15,-6-2-139-15,-1 0-27 0,-11 0-6 16,0 0-796-16</inkml:trace>
  <inkml:trace contextRef="#ctx0" brushRef="#br0" timeOffset="72299.47">17165 14155 748 0,'0'0'33'0,"3"-5"7"0,3 2-32 0,-6 3-8 0,0 0 0 0,0 0 0 16,9-5 152-16,-6 2 28 0,-3 3 5 0,0 0 2 15,3-2-67-15,5-1-12 0,-2 3-4 0,3-3 0 16,0 3-9-16,3 0-3 0,9 0 0 0,0 0 0 16,-3 3-37-16,6-3-8 0,2 0-2 0,1 0 0 15,3 0-5-15,-3-3-2 0,-1 3 0 0,1 0 0 16,0-2-26-16,-3 2-12 0,-6 0 10 0,0-3-10 15,2 3-98-15,-5 3-26 16,-6-3-4-16,-3 2-518 0,0 1-103 0</inkml:trace>
  <inkml:trace contextRef="#ctx0" brushRef="#br0" timeOffset="72933.92">19802 14184 1404 0,'0'0'62'0,"0"0"13"0,0 0-60 0,0 0-15 0,0 0 0 0,0 0 0 16,6-2 72-16,0-1 12 0,3-2 3 0,3 2 0 16,3 0-7-16,-1 1-2 0,7-3 0 0,3 2 0 15,6 0-27-15,3 1-6 0,5-4-1 0,4 4 0 16,3-1-16-16,-1 0-4 0,4-2-1 0,0 2 0 15,2 1-7-15,1-1-2 0,-1 0 0 0,-2 1 0 32,-6-1-92-32,-1 1-18 0,-5-1-4 0</inkml:trace>
  <inkml:trace contextRef="#ctx0" brushRef="#br0" timeOffset="73505.16">22231 14211 748 0,'-6'-3'33'0,"6"3"7"16,0 0-32-16,6-3-8 0,3-2 0 0,3 5 0 16,6-2 193-16,5-1 37 0,4 0 7 0,3 1 2 0,3-1-156 0,5-2-31 15,1 5-7-15,6-6-1 0,2 4 7 0,7 2 1 16,-1 0 0-16,-2 2 0 0,0 1-24 0,-4 0-5 16,1-1-1-16,-3 1-614 15,2 0-124-15</inkml:trace>
  <inkml:trace contextRef="#ctx0" brushRef="#br0" timeOffset="77534.59">16950 14867 1591 0,'-6'-8'70'0,"3"5"15"0,-2-2-68 0,5 0-17 16,2-1 0-16,1 1 0 0,-3 0 36 0,3 0 3 16,6-1 1-16,0 4 0 0,0-4 40 0,3 1 9 15,-3 2 2-15,6 1 0 0,3 2-26 0,3 0-5 16,-3 0 0-16,5 2-1 0,7 4-25 0,-3 2-5 15,-3-3-1-15,0 0 0 0,-1 3-11 0,-2 3-2 16,3-1-1-16,-3 1 0 0,-6 2-14 0,0 0 0 16,-1 1 0-16,-5-1 0 0,-3 0 0 0,-3 0 0 15,0-2 0-15,-9 2 0 0,0 0-11 0,-6 3 11 0,-5-3-10 16,2 1 10-16,0-4-8 0,-3 4 8 0,-15-4 0 16,6 3-9-16,7-5 9 0,-4 3 0 0,0-3 0 15,0-3 0-15,6 0-15 0,3 1-1 0,1-4 0 16,2-2 0-1,0-2-140-15,12 2-29 0</inkml:trace>
  <inkml:trace contextRef="#ctx0" brushRef="#br0" timeOffset="77771.08">17418 14753 2113 0,'0'0'93'0,"0"0"20"0,-3 0-90 0,-3 0-23 0,0 3 0 0,6-3 0 0,0 0 34 15,-6 2 2-15,-3 6 1 0,3 0 0 0,0 3 9 0,0-3 2 16,0 2 0-16,-3 1 0 0,6 5-18 0,0 0-3 16,3 2-1-16,-3-2 0 0,3 3-15 0,3-1-3 15,0 1-8-15,0-1 12 0,0-2 2 0,0-3 0 16,6 3 0-16,0-3 0 0,0 1-4 0,3-4-1 16,6 1 0-16,0-3 0 0,-1 0-9 0,1-3 10 15,3-2-10-15,9-1 10 16,3-2-98-16,-4 0-19 0,-5-5-4 0</inkml:trace>
  <inkml:trace contextRef="#ctx0" brushRef="#br0" timeOffset="78157.82">17629 14997 1324 0,'-12'-3'118'0,"12"3"-94"0,0 0-24 0,0 0 0 16,0 0 123-16,9 0 20 0,-9 0 4 0,9 0 1 15,9 0-56-15,-9 0-10 0,-9 0-2 0,12 3-1 16,0 2-10-16,2-2-1 0,1-1-1 0,3 3 0 16,-6-2-40-16,3 5-8 0,-3-3-2 0,0 3 0 15,-3-2-9-15,0-1-8 0,-6 3 9 0,0 2-9 16,-3-2 18-16,-6 6-2 0,0-4-1 0,-6 3 0 15,3 1-15-15,-9 1 9 0,-3-1-9 0,0 2 8 0,9-1-8 16,-2-1 0-16,-10-1 0 0,3 0 8 0,6-2-8 0,3-1 0 16,-3 1 0-16,6-3 0 0,3 0 8 15,3 0-8-15,0-3 0 0,3-5 8 0,0 0-8 0,9 5-9 16,3-5 9-16,6 0-13 0,-3-2 13 0,6 2 0 16,3-6 0-16,-1 4 0 0,7-1 0 0,-3 0 0 15,-3-2 0-15,3 2 0 0,-1 1-14 0,-2-1-3 16,-3 3-1-16,0 0 0 15,0 0-162-15,-3 0-33 0</inkml:trace>
  <inkml:trace contextRef="#ctx0" brushRef="#br0" timeOffset="78635.42">16819 15806 230 0,'-6'0'20'0,"6"0"-20"16,0 0 0-16,0 0 0 0,0-5 308 0,6 0 58 16,3-3 11-16,0 2 3 0,3 1-232 0,0 0-45 15,3 0-10-15,0-3-1 0,3 2-12 0,3 4-1 16,-7-4-1-16,10-2 0 0,0-2-35 0,0 10-7 16,-3-5-2-16,0 2 0 0,2 3-34 0,1-3 0 0,-6 3 0 0,-3 3-687 15,-3-3-139 1</inkml:trace>
  <inkml:trace contextRef="#ctx0" brushRef="#br0" timeOffset="78825.92">16864 15968 806 0,'-12'2'72'15,"3"-2"-58"-15,9 0-14 0,0 0 0 16,0 0 266-16,0 0 50 0,0 0 11 0,15-2 1 15,3-1-225-15,3-2-46 0,-3-1-9 0,3 1-1 0,5 0-16 0,4-3-3 16,-3 5-1-16,6-2 0 16,-1 0-46-16,4-1-9 15,0-2-1-15</inkml:trace>
  <inkml:trace contextRef="#ctx0" brushRef="#br0" timeOffset="80299.75">17537 15835 864 0,'-3'-10'76'0,"3"4"-60"0,-3-1-16 0,0 4 0 16,-3 0 237-16,0 1 45 0,6 2 9 0,-3-6 1 16,-3 6-196-16,6 0-39 0,0 0-8 0,0 0-1 15,0 0 5-15,0 0 2 0,-6 8 0 0,9-2 0 16,0 7-32-16,0 0-7 0,-3 0 0 0,6 3-1 15,0 0 0-15,0 2 0 0,-3-2 0 0,0 3 0 16,3-1 1-16,3-2 1 0,-3 0 0 0,0-3 0 16,-3 1-5-16,6-6-2 0,5 5 0 0,-2-5 0 15,-6-3-2-15,3 0-8 0,6-2 12 0,3-3-4 0,-3 0-8 16,0-8 12-16,0 5-12 0,2-7 12 0,1 4-12 0,-3-4-14 16,-3-1 3-16,3-2 1 0,-3 0-3 0,0-3-1 15,-6 0 0-15,-3 3 0 0,0 0 3 0,0-1 1 16,-3 1 0-16,-3 0 0 0,0 2 10 0,3 3 0 15,-3 0 0-15,0 3 0 0,-3 0 0 0,0 2 0 16,6 3 0-16,0 0 0 0,0 0 0 0,-3 8 0 16,0-3 0-16,3 6 0 0,3 0 0 0,-3 5 11 15,-3-1-11-15,3 7 12 0,6-4 0 0,-3 6 1 16,-6 0 0-16,3 0 0 0,3 2-2 0,-3 0-1 16,3 1 0-16,0-1 0 0,-3 1-10 0,3-1 10 15,-3 3-10-15,3-2 10 0,-6-1-10 0,0 1 0 0,3-3 9 0,-6-3-9 16,0 0 8-16,0 3-8 0,-3-6 8 0,0-2-8 15,0-3 11-15,-3 1-3 0,0-1 0 0,-3 0 0 16,4-5 5-16,-4 0 1 0,-3-5 0 0,0 2 0 16,6-3-6-16,0-4-8 0,-3-3 11 0,0 2-11 15,0-2 8-15,1-3-8 0,2-8 0 0,0 8 0 16,-6-5-11-16,6-6-5 0,3 3-2 0,0 0 0 31,0 0-10-31,3-2-1 0,3-1-1 0,0-2 0 16,3 3-8-16,0-1-2 0,3-2 0 0,3 3 0 0,6-4-16 0,3 7-4 15,-6 1-1-15,9 4 0 0,3-6-15 0,20-5-84 16,-17 13-424-16,0 2-102 0</inkml:trace>
  <inkml:trace contextRef="#ctx0" brushRef="#br0" timeOffset="80858.38">18079 15727 1036 0,'-6'-11'92'0,"6"6"-73"16,-3-3-19-16,3 0 0 0,3 0 170 0,-3 3 30 15,0-6 7-15,3 3 1 0,0 0-171 0,-1 0-37 16,-2 1 0-16,0-4 0 0,3 6 52 0,-3-1 16 16,-3 1 2-16,3 0 1 0,0 5-39 0,0 0-8 0,-2-3-2 0,-1-2 0 15,-3 2 5-15,3 1 1 0,-3 2 0 0,0 0 0 16,-3 0-6-16,0 2-1 0,0-2 0 0,-3 5 0 15,3 1-7-15,-3 2-2 0,0 0 0 0,3 2 0 16,-3 3 3-16,1 1 0 0,2-1 0 0,0 3 0 16,0-3 2-16,6 3 1 0,0 0 0 0,0-3 0 15,6 0-8-15,0 0-2 0,3 1 0 0,3-4 0 16,3-2-8-16,-1-2 0 0,1-6 9 0,3 5-9 16,0-5 0-16,3-5 9 0,-3 2-9 0,0-2 0 15,3-1 0-15,-6 1 0 0,-1-6-12 0,-2 3 3 16,0-2 9-16,0-1-12 0,-6 3 12 0,0-2-12 15,-3 2 12-15,-3 0 0 0,3 0 0 0,-3 0 0 16,-3 3 0-16,3-1 9 0,0 1-9 0,3 5 10 16,0 0 0-16,0 0 0 0,0 0 0 0,0 0 0 15,0 0 3-15,0 0 1 0,-3 3 0 0,-3 2 0 0,6-5-2 0,0 11 0 16,-3-1 0-16,3 1 0 0,3 2 0 0,-3 0-1 16,3 1 0-16,-3 1 0 0,3-1 9 0,0 2 1 15,0-3 1-15,0 0 0 0,-3 0-30 0,3 0-7 16,0 1-1-16,-3-1 0 0,0-5 26 0,0 2 5 15,-3 1 1-15,-3-3 0 0,0 0-16 0,0-3 0 16,-6 3 0-16,4-3 0 0,-7 1 0 0,3-4 0 16,-3 1 0-16,0 0-10 0,3-6 10 0,3 0 0 15,-3 3 8-15,6-5-8 16,0-3-36-16,0 0-11 0,6-2-2 0,0-4-1 16,0-2-130-16,6-2-25 0,0-1-6 0</inkml:trace>
  <inkml:trace contextRef="#ctx0" brushRef="#br0" timeOffset="81174.89">18346 15399 1774 0,'0'0'39'0,"0"0"8"0,0 0 1 0,3-6 3 0,3 1-41 0,-3-3-10 0,0 3 0 0,-3 5 0 15,0 0 29-15,0 0 4 0,0 0 1 0,0 0 0 16,0 0 19-16,0 0 4 0,0 0 1 0,0 8 0 15,-3 2-10-15,-3 1-1 0,3 0-1 0,-3 2 0 16,3 3 2-16,-2 0 0 0,-1-3 0 0,0 3 0 16,0 2-12-16,0-2-1 0,3 0-1 0,-3 3 0 15,3-4-10-15,0 1-1 0,3 0-1 0,3 0 0 16,-3 0-2-16,3-3 0 0,0 0 0 0,3 1 0 16,-3-4-20-16,6-2 0 0,-3 3 0 0,2-6 0 0,1 0 0 15,3-2 0-15,-3 0 0 0,3-1 0 0,0-4 0 0,-3-1 0 16,3 0 0-16,0-2 0 15,0 0-86-15,-3-6-22 0,0 1-4 0,-3-4-625 16,2-2-126-16</inkml:trace>
  <inkml:trace contextRef="#ctx0" brushRef="#br0" timeOffset="81318.6">18245 15563 1728 0,'0'0'153'0,"0"0"-122"0,0 0-31 0,0 0 0 16,0 0 80-16,9 5 11 0,3-2 1 0,3 2 1 15,-3 0-57-15,3-2-11 0,3 2-2 0,-4-2-1 32,4 2-74-32,-3 0-16 0,0 3-2 0,0-2-811 0</inkml:trace>
  <inkml:trace contextRef="#ctx0" brushRef="#br0" timeOffset="81760.17">17906 16314 345 0,'0'0'31'0,"0"0"-31"15,0 0 0-15,0 0 0 0,6-5 196 0,-3-3 32 0,-3 8 8 0,6 0 0 16,0-3-57-16,-6 3-12 0,9 3-3 0,-6-3 0 16,3 11-25-16,0-3-6 0,-3 5-1 0,-1 0 0 15,1 3-44-15,0 2-10 0,-3 1-2 0,3 5 0 16,-3-3-15-16,0 5-3 0,0-2-1 0,0 3 0 16,0-4-33-16,-3 1-8 0,3 3 0 0,3-4-1 31,-3-1-116-31,3-4-23 0</inkml:trace>
  <inkml:trace contextRef="#ctx0" brushRef="#br0" timeOffset="83072.19">19680 14761 979 0,'0'0'43'0,"0"0"9"0,0-5-41 0,0 0-11 0,0-1 0 0,0 1 0 16,6-3 170-16,-3 3 32 0,6-3 6 0,0 2 2 16,0-1-126-16,3 1-24 0,2-2-6 0,1 3-1 15,3 0-16-15,0-1-3 0,6 4-1 0,-3-1 0 16,5 1 1-16,-2 4 0 0,0 1 0 0,0-1 0 16,0 6 2-16,-6 0 1 0,-4 3 0 0,-2-1 0 15,-3 1-23-15,-3 2-5 0,-6 3-1 0,-3-3 0 16,0 3-8-16,-6 3 0 0,-3-3 9 0,-2 0-9 0,-1 2 0 15,-3 1 0-15,0-4 0 0,0 4 0 0,-3 0-14 0,0-6-1 16,4 3 0-16,-1-6 0 16,6 1-24-16,0-1-5 0,3-4 0 0,0 2-604 15,3-8-121-15</inkml:trace>
  <inkml:trace contextRef="#ctx0" brushRef="#br0" timeOffset="83287.56">20013 14647 2026 0,'-18'-8'44'0,"12"8"10"0,-2 0 2 0,-1 3 1 0,-3 0-45 0,0 2-12 0,3 3 0 0,0 3 0 16,0 2 16-16,3 0 2 0,-3 0 0 0,3 6 0 16,3 2 29-16,0-3 5 0,6 1 2 0,0 2 0 15,6 0-35-15,0 3-7 0,6-5-2 0,3-1 0 31,0 1-29-31,5-3-5 0,-2-1-2 0,6-4-646 0,-6 0-130 0</inkml:trace>
  <inkml:trace contextRef="#ctx0" brushRef="#br0" timeOffset="83763">20156 14883 1382 0,'0'0'123'0,"0"0"-99"15,0 0-24-15,0 0 0 0,0 0 103 0,0 0 15 16,9 2 3-16,0-2 1 0,3 0-18 0,-3 0-4 16,3 0-1-16,0 0 0 0,3 0-41 0,-4 3-8 15,4-3-2-15,0 3 0 0,0-3-24 0,-3 2-4 16,0 1-2-16,-3 0 0 0,-3 2 2 0,3 3 0 15,-3-3 0-15,0 1 0 0,-6 1-20 0,-3 1 0 16,3-2 0-16,-6 4 0 0,0-2 0 0,-3 0 0 16,0 0 0-16,0 0 0 0,-3 0 0 0,0 0 0 15,0-3 0-15,0 3 0 0,3-3 0 0,0 1 13 16,1-4-2-16,2 4-1 0,6-6-10 0,0 0 0 0,0 0 9 0,0 0-9 16,0 0 0-16,6 5 0 0,5-2 0 0,-2-3-8 31,3 0-16-31,3 0-4 0,3 0 0 0,0 0 0 15,3 0-5-15,-3 2-2 0,-1-2 0 0,-2 3 0 0,-3 0 22 0,3-1 4 0,-6 1 1 0,0-1 0 16,0 4 8-16,-3-1 0 0,-3 0 0 0,-3 3 0 16,-3-2 23-16,-3 1 9 0,3-1 3 0,-6 2 0 15,0-3 2-15,-3 3 1 0,-3 0 0 0,-3-3 0 16,1 0-10-16,-4 1-1 0,3 2-1 0,-3-3 0 16,0 0-13-16,0-2-2 0,4 0-1 0,-1-1 0 15,3 1-73-15,0 0-14 16,3-3-3-16,6 0-1016 0</inkml:trace>
  <inkml:trace contextRef="#ctx0" brushRef="#br0" timeOffset="84322.43">19582 15888 633 0,'0'0'56'0,"0"0"-44"0,-3-5-12 0,3-3 0 0,3 3 286 0,3-3 55 16,0 2 11-16,3-1 3 0,-1 1-255 0,4 1-50 15,3-3-10-15,0 0-3 0,0 3 32 0,3 0 7 16,-3 2 0-16,3 0 1 0,2 1-30 0,-2-1-7 15,3 0 0-15,-3 3-1 0,-3 0-28 0,3 3-11 16,0 0 8-16,-4-1-8 16,4-2-145-16,-3 6-35 0,-3-6-6 0,0 5-2 0</inkml:trace>
  <inkml:trace contextRef="#ctx0" brushRef="#br0" timeOffset="84477.95">19600 16021 1857 0,'-18'5'82'0,"18"-5"18"0,-6 0-80 0,-3 2-20 0,9-2 0 0,0 0 0 16,0 0 47-16,0 0 5 0,6 3 2 0,3 0 0 16,3-3-10-16,5 0-1 0,4-3-1 0,3 0 0 15,0 1-31-15,3-3-11 0,2-1 0 0,7-2 9 32,3 3-85-32,-3 0-16 0,2-3-4 0</inkml:trace>
  <inkml:trace contextRef="#ctx0" brushRef="#br0" timeOffset="85012.06">20213 15785 2196 0,'-6'-8'97'0,"6"8"20"0,0 0-93 0,-3-3-24 15,3 3 0-15,0 0 0 0,-6 3 17 0,6-3-1 16,-6 8 0-16,0 0 0 0,0 0 38 0,0 3 7 15,0 7 2-15,3-5 0 0,0 6-35 0,-3-3-6 16,6 0-2-16,0-1 0 0,3 4-3 0,0-3-1 16,3 2 0-16,3-2 0 0,0 0-8 0,3-3-8 15,-3 1 12-15,6-7-12 0,0 4 10 0,2-3-10 16,-2-3 8-16,0-2-8 16,3-6-24-16,0-2-9 0,3 2-3 0,-3-2 0 15,-4-3-1-15,1-2-1 0,0-4 0 0,0 4 0 0,-3-4 12 0,-3 1 2 0,-6 0 1 16,3 0 0-16,-6 0 23 0,0 2 0 15,0 0 0-15,0 3 8 0,-6 1 12 0,3-1 3 0,0 2 0 0,3 6 0 16,0 0 9-16,0 0 1 0,0 0 1 0,0 0 0 16,-3 8-19-16,3 0-4 0,-3 0-1 0,3 3 0 15,0 2 6-15,6 0 2 0,-3 3 0 0,6 3 0 16,-6-6-8-16,3 5-2 0,0 9 0 0,0-3 0 16,0-1 10-16,0 1 2 0,0 3 0 0,-3 4 0 15,2 1-20-15,-2-3 0 0,-3 0 0 0,3 0 0 16,-6 3 8-16,0-5-8 0,-2 4 9 0,-1-4-9 15,-3 5 12-15,-6-3-4 0,3 0-8 0,-6-3 12 0,0 1-4 16,-3-1 0-16,0-2-8 0,1 0 12 0,-1-6-12 16,-3-4-10-16,3-1 2 0,-3 0 0 0,1-8 8 0,2-5 0 15,0 0-9-15,3-8 9 0,0-2-11 0,0-3 3 16,3-1 0-16,1-7 0 16,2 0-34-16,3-3-6 0,3-8-2 15,3 6 0-15,3-6-74 0,3 1-14 0,3-4-3 0,0 3-845 16</inkml:trace>
  <inkml:trace contextRef="#ctx0" brushRef="#br0" timeOffset="85610.65">20710 15528 1890 0,'0'0'84'0,"0"0"16"0,-3-2-80 0,3 2-20 0,-3-6 0 0,3 6 0 15,-3-5 59-15,-3 0 7 0,6 5 2 0,0 0 0 16,0-5-19-16,0 5-3 0,-3-6-1 0,3 6 0 15,-6 0-26-15,0-2-6 0,0 2-1 0,0 2 0 16,-3 1 0-16,0 2 0 0,-3 1 0 0,3 1 0 16,-5 1 4-16,-1 0 1 0,3 0 0 0,0 6 0 0,3-1-4 15,0-3-1-15,0-2 0 0,6 5 0 0,0-5-12 16,3 3 0-16,3-3 0 0,3-3 0 0,3 3 0 0,0-8 0 16,3 5-12-16,0-5 12 0,0 0 0 0,0-5 0 15,2 5 0-15,-2-2 9 16,3-4-36-16,-3 1-7 0,0-3-2 0,0 3 0 0,3-6 16 15,-6 3 4-15,3 0 0 0,-3 3 0 0,-6-3 16 0,2 3 0 16,1-3 0-16,0 0 0 0,-3 3 11 0,0-1 2 16,-3 6 1-16,0 0 0 0,0 0 17 0,0 0 3 15,0 0 1-15,0 0 0 0,0 0-19 0,0 0-4 16,0 0-1-16,0 0 0 0,-3 8-11 0,0 3 0 0,3-3 0 16,-3 5 8-16,3 0 0 0,0 0-8 0,3 3 12 0,0 0-4 15,-3 5-8-15,3-2 0 0,0-1 0 0,-3 4 0 16,3-4 0-16,-3 3 0 0,-3-2 0 0,3-1 0 15,-3-4-10-15,0-1 10 0,-3 0-13 16,-3 0 5-16,4-5 0 0,-7 0 0 0,0-3 0 0,0-5 0 16,0 3 8-16,0-6 0 0,0 1 0 0,0-4 0 15,3-7-16-15,-3 5 0 0,6-2-1 0,0-6 0 32,3 0-90-32,3-3-17 0,0 1-4 0,6-6-822 0</inkml:trace>
  <inkml:trace contextRef="#ctx0" brushRef="#br0" timeOffset="85850.71">21004 15277 1382 0,'0'0'123'0,"-2"-3"-99"0,-1 6-24 0,-3-3 0 0,3 3 219 0,0-1 38 16,0 4 8-16,3 2 2 0,-3 0-198 0,3 2-39 16,-3 1-8-16,0 5-2 0,0 2 15 0,0 1 2 15,0-1 1-15,0 6 0 0,0-3-14 0,0 3-2 16,-3 0-1-16,3 0 0 0,0-6 3 0,0 9 1 15,0-9 0-15,3 3 0 0,0 0-25 0,3-2 0 16,-3-3 0-16,6 0 0 0,0-3 0 0,-3-3 0 16,6-2 0-16,0 0 0 0,0-2-14 0,3-4-8 15,-4-2-2-15,4-5 0 16,0 0-98-16,3-6-20 0,-3-2-4 0,0 0-877 0</inkml:trace>
  <inkml:trace contextRef="#ctx0" brushRef="#br0" timeOffset="85977.75">20829 15401 1998 0,'-18'-5'88'0,"9"2"19"0,9 3-86 0,0 0-21 0,0 0 0 0,0 0 0 16,0 0 48-16,6 3 6 0,3 0 1 0,6-1 0 15,3 4-24-15,6-4-5 0,2 4-1 0,4-1 0 32,0 0-109-32,0 3-21 0,-1 0-5 0</inkml:trace>
  <inkml:trace contextRef="#ctx0" brushRef="#br0" timeOffset="86427.12">20659 16320 1267 0,'0'0'112'0,"0"0"-89"16,0 0-23-16,6-6 0 0,-3 6 149 0,3-2 26 15,0-1 5-15,3 3 0 0,-3-3-47 0,3 3-9 16,3-5-3-16,3 5 0 0,0 5-47 0,-1-5-10 15,4 3-1-15,-3 2-1 0,3-5-28 0,0 8-6 0,0-3 0 16,-3 3-1-16,-3-2-19 0,-1 4-8 0,-5-2 8 0,0 0-8 16,-6 3 12-16,-3-3-4 0,-3 5 0 0,-3 0 0 15,-2-2-8-15,-4 5 0 0,-3-3-10 0,0 0 10 16,-3-2 0-16,0 2 0 0,0-5 0 0,7 5 10 16,-4-8-2-16,6 3 0 0,0 0 0 0,6-3 0 15,3 3 8-15,3-8 0 0,0 0 1 0,12 6 0 16,6-1-17-16,3 0 10 0,5-5-10 0,7-2 8 15,3-1-8-15,5-2 0 0,1 2 9 0,3-8-845 16,-1 4-170-16</inkml:trace>
  <inkml:trace contextRef="#ctx0" brushRef="#br0" timeOffset="87915.37">21951 16047 1670 0,'0'-13'148'0,"0"13"-118"0,0-6-30 0,0-1 0 16,6 4 136-16,-3-2 20 0,0-1 5 0,3 4 1 15,0-1-90-15,3-2-17 0,3 2-4 0,0-2-1 16,2 2-13-16,7 0-2 0,3 1-1 0,3 2 0 31,3-3-215-31,5 1-43 0</inkml:trace>
  <inkml:trace contextRef="#ctx0" brushRef="#br0" timeOffset="88079.08">23353 15970 2408 0,'0'0'107'0,"3"-2"21"0,6-4-102 15,0 4-26-15,-6-4 0 0,6 1 0 0,3 0 41 0,-3-3 3 16,2 8 1-16,-2-5 0 0,12 2-13 0,-3 3-2 16,3-5-1-16,0 5 0 15,6 0-220-15,-4 0-44 0</inkml:trace>
  <inkml:trace contextRef="#ctx0" brushRef="#br0" timeOffset="88241.54">24127 15965 1728 0,'0'0'153'0,"0"0"-122"16,3-5-31-16,3-1 0 0,0 1 157 0,3-3 26 0,6 3 5 0,-4 0 0 15,13-3-158-15,-3 5-30 0,6-2-10 0,0-1 0 32,5 4-104-32,-2-1-21 0,6 3-4 0,0 0-775 0</inkml:trace>
  <inkml:trace contextRef="#ctx0" brushRef="#br0" timeOffset="88341.43">24856 15949 1382 0,'0'0'123'0,"0"0"-99"0,0 0-24 0,6-3 0 16,-3-2 158-16,6 0 26 0,3 0 6 0,-3-3 1 15,3 5-171-15,-3-2-35 0,6-3-6 0,-4 0-876 16</inkml:trace>
  <inkml:trace contextRef="#ctx0" brushRef="#br0" timeOffset="128787.16">14376 6342 115 0,'0'0'0'0,"0"0"10"0,3-3-10 0,3-2 0 16,3 0 0-16,-4-3 0 0,4 3 37 0,0-3 6 15,3 0 1-15,0 0 0 0,0 0-33 0,3 0-11 0,0 3 0 16,0-1 9-16,0 1 6 0,-1 2 1 0,1 1 0 0,-3-1 0 16,6 3 24-16,-3 0 4 0,0 3 2 0,0-1 0 15,0 1-21-15,3 0-4 0,-4 2-1 0,7-2 0 16,-3 2-20-16,6 0 0 0,0-2 0 0</inkml:trace>
  <inkml:trace contextRef="#ctx0" brushRef="#br0" timeOffset="131745.46">7318 2950 831 0,'0'0'36'0,"0"0"9"0,0 0-36 0,0 0-9 16,-9-3 0-16,9 3 0 0,0 0 43 0,0 0 6 15,0 0 2-15,0 0 0 0,9-2-35 0,0-1-6 16,3-2-2-16,6 2 0 0,-3-2-8 0,9-3 0 16,8 3 0-16,-2-6-308 15,3 1-63-15</inkml:trace>
  <inkml:trace contextRef="#ctx0" brushRef="#br0" timeOffset="132778.94">8155 2834 576 0,'0'-3'51'0,"0"-2"-41"0,0-1-10 0,3 4 0 16,3-6 120-16,0 3 23 0,-1-1 4 0,4 1 1 15,6 2-119-15,0-5-29 0,0 3 0 0,3 2 0 16,3 3 8-16,3-2-8 0,2-1 0 0,4-2 0 16,0 2 0-16,6 1 0 0,-1 2 0 0,1-8 0 15,6 2-8-15,-1-2-2 0,1 6 0 0,-3-1 0 16,2-5-32-1,-2 3-6-15</inkml:trace>
  <inkml:trace contextRef="#ctx0" brushRef="#br0" timeOffset="134820.15">8131 2834 403 0,'-18'-8'17'0,"18"8"5"0,0 0-22 0,0 0 0 15,3-8 0-15,0 8 0 0,9-5 167 0,0-1 29 16,3 4 5-16,5-9 2 0,1 8-159 0,3-5-32 15,6-2-12-15,3-1 8 0,2 3-8 0,4 0 0 16,6-2 0-16,2-1 0 0,7-2 0 0,-1 2-9 16,1 3 9-16</inkml:trace>
  <inkml:trace contextRef="#ctx0" brushRef="#br0" timeOffset="138538.54">14081 6331 518 0,'-6'0'46'0,"-3"0"-37"0,0 0-9 16,3-2 0-16,0 2 268 0,3-3 52 0,0 3 11 0,3 0 1 16,6-5-267-16,3 0-53 0,3-1-12 0,9-2 0 15,3-2-14-15,3-1-2 0,8-2 0 0,1 0 0 16,6 0 3-16,5-1 0 0,1-2 0 0,5 3 0 15,4 3-2-15,0-4 0 0,-1 4 0 0,-2 2 0 16,5-3 5-16,-2 3 1 0,-1 0 0 0,4 3 0 16,-4-3 9-16,1 3 0 0,-6 0 0 0,-1 2 0 15,-5-2 0-15,0 2 0 0,-1-2 8 0,-2 5-8 16,0-3 19-16,-4 3-1 0,-2-3 0 0,-3 3 0 16,-4-2 6-16,1 2 0 0,-3-3 1 0,0 0 0 15,-3 1-17-15,-1-1-8 0,1-2 8 0,-3 0-8 16,0-1 0-16,-3 1 8 0,0 0-8 0,-4-1 0 15,-2 1 0-15,0 0-17 0,-3-3 2 0</inkml:trace>
  <inkml:trace contextRef="#ctx0" brushRef="#br0" timeOffset="155470.81">4130 4064 1785 0,'-12'-8'159'0,"6"3"-127"0,1-1-32 0,2 4 0 16,3 2 56-16,0 0 4 0,0 0 2 0,8-5 0 15,1-1-62-15,6 1-28 0,6-3 3 0,3 0 0 0,3-2 2 0,3-4 1 16,2 4 0-16,7-4 0 16,9-1-15-16,-1 1-3 0,1-2-1 0,-1 3 0 15,7 0-13-15,-3-3-2 0,-1 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Shape 15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Shape 1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093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Shape 1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Shape 1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00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Shape 15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Shape 1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821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Shape 16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Shape 1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821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Shape 1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549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Shape 16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591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hape 17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Shape 1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772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Shape 1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795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Shape 17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Shape 1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111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Shape 17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97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749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Shape 17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Shape 17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104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Shape 18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Shape 18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25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Shape 20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Shape 20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008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Shape 2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Shape 2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265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Shape 20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065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Shape 2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Shape 2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145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Shape 2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Shape 2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745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Shape 2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Shape 2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078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Shape 2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Shape 2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72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Shape 2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Shape 2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676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644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8" name="Shape 2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089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0" name="Shape 2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5046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Shape 2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Shape 2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0315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Shape 2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6" name="Shape 2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419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Shape 2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9433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Shape 2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8" name="Shape 2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56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Shape 2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Shape 2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9407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Shape 25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Shape 2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75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Shape 25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Shape 2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2571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Shape 2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Shape 2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741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655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Shape 25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Shape 2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193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Shape 26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2" name="Shape 2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8698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Shape 29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Shape 29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3620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Shape 29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8" name="Shape 29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2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805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8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Shape 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50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Shape 1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369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2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655704" y="6223800"/>
            <a:ext cx="7755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3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2.xml"/><Relationship Id="rId5" Type="http://schemas.openxmlformats.org/officeDocument/2006/relationships/image" Target="../media/image51.png"/><Relationship Id="rId4" Type="http://schemas.openxmlformats.org/officeDocument/2006/relationships/customXml" Target="../ink/ink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4.xml"/><Relationship Id="rId5" Type="http://schemas.openxmlformats.org/officeDocument/2006/relationships/image" Target="../media/image52.png"/><Relationship Id="rId4" Type="http://schemas.openxmlformats.org/officeDocument/2006/relationships/customXml" Target="../ink/ink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6.xml"/><Relationship Id="rId5" Type="http://schemas.openxmlformats.org/officeDocument/2006/relationships/image" Target="../media/image53.png"/><Relationship Id="rId4" Type="http://schemas.openxmlformats.org/officeDocument/2006/relationships/customXml" Target="../ink/ink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customXml" Target="../ink/ink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9.xml"/><Relationship Id="rId5" Type="http://schemas.openxmlformats.org/officeDocument/2006/relationships/image" Target="../media/image55.png"/><Relationship Id="rId4" Type="http://schemas.openxmlformats.org/officeDocument/2006/relationships/customXml" Target="../ink/ink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customXml" Target="../ink/ink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customXml" Target="../ink/ink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customXml" Target="../ink/ink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customXml" Target="../ink/ink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customXml" Target="../ink/ink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customXml" Target="../ink/ink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customXml" Target="../ink/ink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customXml" Target="../ink/ink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customXml" Target="../ink/ink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customXml" Target="../ink/ink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customXml" Target="../ink/ink3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imisra.github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customXml" Target="../ink/ink3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dbs.cloudcv.org/captioning&amp;mode=interactive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hyperlink" Target="https://pixabay.com/en/luggage-antique-cat-1643010/" TargetMode="External"/><Relationship Id="rId18" Type="http://schemas.openxmlformats.org/officeDocument/2006/relationships/hyperlink" Target="https://pixabay.com/en/tennis-head-ramos-vinolas-clay-934841/" TargetMode="External"/><Relationship Id="rId3" Type="http://schemas.openxmlformats.org/officeDocument/2006/relationships/image" Target="../media/image56.png"/><Relationship Id="rId21" Type="http://schemas.openxmlformats.org/officeDocument/2006/relationships/customXml" Target="../ink/ink35.xml"/><Relationship Id="rId7" Type="http://schemas.openxmlformats.org/officeDocument/2006/relationships/image" Target="../media/image60.png"/><Relationship Id="rId12" Type="http://schemas.openxmlformats.org/officeDocument/2006/relationships/hyperlink" Target="https://creativecommons.org/publicdomain/zero/1.0/deed.en" TargetMode="External"/><Relationship Id="rId17" Type="http://schemas.openxmlformats.org/officeDocument/2006/relationships/hyperlink" Target="https://pixabay.com/en/beach-beach-sports-blur-blurry-1853903/" TargetMode="External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pixabay.com/en/teddy-plush-bears-cute-teddy-bear-1623436/" TargetMode="External"/><Relationship Id="rId20" Type="http://schemas.openxmlformats.org/officeDocument/2006/relationships/hyperlink" Target="https://pixabay.com/en/moto-cross-motorbike-sports-jump-214928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hyperlink" Target="https://github.com/karpathy/neuraltalk2" TargetMode="External"/><Relationship Id="rId5" Type="http://schemas.openxmlformats.org/officeDocument/2006/relationships/image" Target="../media/image58.png"/><Relationship Id="rId15" Type="http://schemas.openxmlformats.org/officeDocument/2006/relationships/hyperlink" Target="https://pixabay.com/en/adorable-animal-canine-cute-dog-1849992/" TargetMode="External"/><Relationship Id="rId10" Type="http://schemas.openxmlformats.org/officeDocument/2006/relationships/image" Target="../media/image63.png"/><Relationship Id="rId19" Type="http://schemas.openxmlformats.org/officeDocument/2006/relationships/hyperlink" Target="https://pixabay.com/en/giraffe-animals-wildlife-africa-2064520/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hyperlink" Target="https://pixabay.com/en/cat-kitten-tree-green-summer-1647775/" TargetMode="External"/><Relationship Id="rId22" Type="http://schemas.openxmlformats.org/officeDocument/2006/relationships/image" Target="../media/image3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karpathy/neuraltalk2" TargetMode="External"/><Relationship Id="rId13" Type="http://schemas.openxmlformats.org/officeDocument/2006/relationships/hyperlink" Target="https://pixabay.com/en/baseball-player-shortstop-infield-1045263/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hyperlink" Target="https://pixabay.com/en/spider-web-tree-branches-pattern-617769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hyperlink" Target="https://pixabay.com/en/handstand-lake-meditation-496008/" TargetMode="External"/><Relationship Id="rId5" Type="http://schemas.openxmlformats.org/officeDocument/2006/relationships/image" Target="../media/image66.png"/><Relationship Id="rId15" Type="http://schemas.openxmlformats.org/officeDocument/2006/relationships/image" Target="../media/image430.png"/><Relationship Id="rId10" Type="http://schemas.openxmlformats.org/officeDocument/2006/relationships/hyperlink" Target="https://pixabay.com/en/woman-female-model-portrait-adult-983967/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creativecommons.org/publicdomain/zero/1.0/deed.en" TargetMode="External"/><Relationship Id="rId14" Type="http://schemas.openxmlformats.org/officeDocument/2006/relationships/customXml" Target="../ink/ink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customXml" Target="../ink/ink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customXml" Target="../ink/ink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customXml" Target="../ink/ink39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michaelauli.github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customXml" Target="../ink/ink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customXml" Target="../ink/ink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customXml" Target="../ink/ink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customXml" Target="../ink/ink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customXml" Target="../ink/ink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8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.xml"/><Relationship Id="rId5" Type="http://schemas.openxmlformats.org/officeDocument/2006/relationships/image" Target="../media/image81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customXml" Target="../ink/ink46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86.png"/><Relationship Id="rId7" Type="http://schemas.openxmlformats.org/officeDocument/2006/relationships/customXml" Target="../ink/ink4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junmajum.github.io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ustomXml" Target="../ink/ink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0.png"/><Relationship Id="rId4" Type="http://schemas.openxmlformats.org/officeDocument/2006/relationships/customXml" Target="../ink/ink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0.png"/><Relationship Id="rId4" Type="http://schemas.openxmlformats.org/officeDocument/2006/relationships/customXml" Target="../ink/ink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0.png"/><Relationship Id="rId4" Type="http://schemas.openxmlformats.org/officeDocument/2006/relationships/customXml" Target="../ink/ink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0.png"/><Relationship Id="rId4" Type="http://schemas.openxmlformats.org/officeDocument/2006/relationships/customXml" Target="../ink/ink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0.png"/><Relationship Id="rId5" Type="http://schemas.openxmlformats.org/officeDocument/2006/relationships/customXml" Target="../ink/ink53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0.png"/><Relationship Id="rId5" Type="http://schemas.openxmlformats.org/officeDocument/2006/relationships/customXml" Target="../ink/ink54.xml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0.png"/><Relationship Id="rId4" Type="http://schemas.openxmlformats.org/officeDocument/2006/relationships/customXml" Target="../ink/ink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6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9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0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1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2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0.png"/><Relationship Id="rId4" Type="http://schemas.openxmlformats.org/officeDocument/2006/relationships/customXml" Target="../ink/ink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5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6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0.png"/><Relationship Id="rId4" Type="http://schemas.openxmlformats.org/officeDocument/2006/relationships/customXml" Target="../ink/ink6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7.xml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6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0.xml"/><Relationship Id="rId5" Type="http://schemas.openxmlformats.org/officeDocument/2006/relationships/image" Target="../media/image50.png"/><Relationship Id="rId4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Recurrent Neural Networks (RNNs)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RNN visualizations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Image Captioning, Beam Search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LSTMs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9948F6-D943-3A4F-91C4-25F2F8EA89F6}"/>
                  </a:ext>
                </a:extLst>
              </p14:cNvPr>
              <p14:cNvContentPartPr/>
              <p14:nvPr/>
            </p14:nvContentPartPr>
            <p14:xfrm>
              <a:off x="2137320" y="2780640"/>
              <a:ext cx="4065120" cy="140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9948F6-D943-3A4F-91C4-25F2F8EA89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7960" y="2771280"/>
                <a:ext cx="4083840" cy="1423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7AF26B6-7169-3A46-A02C-801391775BD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Training Time: MLE / “Teacher Forcing”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6F3B9D-0536-4149-85F4-FCD0E2A353A9}"/>
                  </a:ext>
                </a:extLst>
              </p14:cNvPr>
              <p14:cNvContentPartPr/>
              <p14:nvPr/>
            </p14:nvContentPartPr>
            <p14:xfrm>
              <a:off x="236520" y="199080"/>
              <a:ext cx="8691840" cy="5828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6F3B9D-0536-4149-85F4-FCD0E2A353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160" y="189720"/>
                <a:ext cx="8710560" cy="58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5B8418D-798F-4DA8-A9EB-C8D0E97ADD06}"/>
                  </a:ext>
                </a:extLst>
              </p14:cNvPr>
              <p14:cNvContentPartPr/>
              <p14:nvPr/>
            </p14:nvContentPartPr>
            <p14:xfrm>
              <a:off x="5881320" y="272520"/>
              <a:ext cx="3164760" cy="5967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5B8418D-798F-4DA8-A9EB-C8D0E97ADD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1960" y="263160"/>
                <a:ext cx="3183480" cy="598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019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7" name="Shape 967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Shape 96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969" name="Shape 96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Shape 97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971" name="Shape 97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972" name="Shape 97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973" name="Shape 97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974" name="Shape 974"/>
          <p:cNvCxnSpPr>
            <a:endCxn id="97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5" name="Shape 97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6" name="Shape 97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7" name="Shape 97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78" name="Shape 97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979" name="Shape 97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980" name="Shape 98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1" name="Shape 98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2" name="Shape 98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3" name="Shape 98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4" name="Shape 98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5" name="Shape 98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986" name="Shape 98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7" name="Shape 98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988" name="Shape 98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Shape 989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Shape 991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Shape 993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Shape 994"/>
          <p:cNvSpPr/>
          <p:nvPr/>
        </p:nvSpPr>
        <p:spPr>
          <a:xfrm>
            <a:off x="6467825" y="931372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D84170FB-5BB4-0C45-8AE3-1A13CBC3F8BB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/ Argmax / Beam 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8A14DF-E68F-4C62-9E92-5F50B33CADB6}"/>
                  </a:ext>
                </a:extLst>
              </p14:cNvPr>
              <p14:cNvContentPartPr/>
              <p14:nvPr/>
            </p14:nvContentPartPr>
            <p14:xfrm>
              <a:off x="297360" y="772560"/>
              <a:ext cx="8511840" cy="4541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8A14DF-E68F-4C62-9E92-5F50B33CAD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000" y="763200"/>
                <a:ext cx="8530560" cy="45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9A776DB-D7B9-4B17-9F63-52CA2131CF0E}"/>
                  </a:ext>
                </a:extLst>
              </p14:cNvPr>
              <p14:cNvContentPartPr/>
              <p14:nvPr/>
            </p14:nvContentPartPr>
            <p14:xfrm>
              <a:off x="2404080" y="765000"/>
              <a:ext cx="5092560" cy="76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9A776DB-D7B9-4B17-9F63-52CA2131CF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4720" y="755640"/>
                <a:ext cx="5111280" cy="78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743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Shape 1001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Shape 1002"/>
          <p:cNvCxnSpPr>
            <a:stCxn id="1003" idx="7"/>
            <a:endCxn id="1004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04" name="Shape 1004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06" name="Shape 1006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07" name="Shape 1007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08" name="Shape 1008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09" name="Shape 1009"/>
          <p:cNvCxnSpPr>
            <a:endCxn id="1005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0" name="Shape 1010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1" name="Shape 1011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2" name="Shape 1012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3" name="Shape 1013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14" name="Shape 1014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15" name="Shape 1015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6" name="Shape 1016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7" name="Shape 1017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8" name="Shape 1018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9" name="Shape 1019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0" name="Shape 1020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21" name="Shape 1021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2" name="Shape 1022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03" name="Shape 1003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Shape 1024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Shape 102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Shape 1027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Shape 1028"/>
          <p:cNvSpPr/>
          <p:nvPr/>
        </p:nvSpPr>
        <p:spPr>
          <a:xfrm>
            <a:off x="6467825" y="931382"/>
            <a:ext cx="1727700" cy="350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Shape 1029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84317713-B4E5-134A-A46D-779DFB9377D1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9B0C3FB-2BC2-425E-BDC6-849FDDDF62F3}"/>
                  </a:ext>
                </a:extLst>
              </p14:cNvPr>
              <p14:cNvContentPartPr/>
              <p14:nvPr/>
            </p14:nvContentPartPr>
            <p14:xfrm>
              <a:off x="5870520" y="1497240"/>
              <a:ext cx="881280" cy="3872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9B0C3FB-2BC2-425E-BDC6-849FDDDF62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1160" y="1487880"/>
                <a:ext cx="900000" cy="38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028BE07-225E-4FFA-8905-6AD1D4584D51}"/>
                  </a:ext>
                </a:extLst>
              </p14:cNvPr>
              <p14:cNvContentPartPr/>
              <p14:nvPr/>
            </p14:nvContentPartPr>
            <p14:xfrm>
              <a:off x="5816160" y="1101960"/>
              <a:ext cx="374040" cy="470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028BE07-225E-4FFA-8905-6AD1D4584D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6800" y="1092600"/>
                <a:ext cx="392760" cy="48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426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6" name="Shape 1036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Shape 1037"/>
          <p:cNvCxnSpPr>
            <a:stCxn id="1038" idx="7"/>
            <a:endCxn id="1039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9" name="Shape 103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41" name="Shape 104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42" name="Shape 104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43" name="Shape 104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44" name="Shape 1044"/>
          <p:cNvCxnSpPr>
            <a:endCxn id="104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5" name="Shape 104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6" name="Shape 104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7" name="Shape 104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48" name="Shape 104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49" name="Shape 104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50" name="Shape 105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1" name="Shape 105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2" name="Shape 105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3" name="Shape 105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4" name="Shape 105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5" name="Shape 105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56" name="Shape 105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7" name="Shape 105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38" name="Shape 103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Shape 1058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Shape 1060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Shape 1061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Shape 1063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77D41A3D-7BAF-B545-9783-28E1756FCCCC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B893E3-90FD-4FE4-BFA9-91E0B0715258}"/>
                  </a:ext>
                </a:extLst>
              </p14:cNvPr>
              <p14:cNvContentPartPr/>
              <p14:nvPr/>
            </p14:nvContentPartPr>
            <p14:xfrm>
              <a:off x="6581160" y="1485000"/>
              <a:ext cx="359280" cy="885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B893E3-90FD-4FE4-BFA9-91E0B07152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71800" y="1475640"/>
                <a:ext cx="378000" cy="90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58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Shape 1070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1" name="Shape 1071"/>
          <p:cNvCxnSpPr>
            <a:stCxn id="1072" idx="7"/>
            <a:endCxn id="1073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73" name="Shape 1073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Shape 1074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75" name="Shape 1075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76" name="Shape 1076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77" name="Shape 1077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78" name="Shape 1078"/>
          <p:cNvCxnSpPr>
            <a:endCxn id="1074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79" name="Shape 1079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0" name="Shape 1080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1" name="Shape 1081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2" name="Shape 1082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83" name="Shape 1083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84" name="Shape 1084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5" name="Shape 1085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6" name="Shape 1086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7" name="Shape 1087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8" name="Shape 1088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9" name="Shape 1089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90" name="Shape 1090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1" name="Shape 1091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72" name="Shape 1072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2" name="Shape 1092"/>
          <p:cNvCxnSpPr>
            <a:stCxn id="1093" idx="7"/>
            <a:endCxn id="1094" idx="3"/>
          </p:cNvCxnSpPr>
          <p:nvPr/>
        </p:nvCxnSpPr>
        <p:spPr>
          <a:xfrm rot="-5400000" flipH="1">
            <a:off x="5085528" y="2920446"/>
            <a:ext cx="3931200" cy="581100"/>
          </a:xfrm>
          <a:prstGeom prst="curvedConnector5">
            <a:avLst>
              <a:gd name="adj1" fmla="val -6532"/>
              <a:gd name="adj2" fmla="val 49995"/>
              <a:gd name="adj3" fmla="val 10520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4" name="Shape 1094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5" name="Shape 1095"/>
          <p:cNvCxnSpPr>
            <a:stCxn id="1096" idx="7"/>
            <a:endCxn id="1097" idx="3"/>
          </p:cNvCxnSpPr>
          <p:nvPr/>
        </p:nvCxnSpPr>
        <p:spPr>
          <a:xfrm rot="-5400000" flipH="1">
            <a:off x="5763378" y="2928396"/>
            <a:ext cx="3959100" cy="593100"/>
          </a:xfrm>
          <a:prstGeom prst="curvedConnector5">
            <a:avLst>
              <a:gd name="adj1" fmla="val -6486"/>
              <a:gd name="adj2" fmla="val 49998"/>
              <a:gd name="adj3" fmla="val 10324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7" name="Shape 1097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Shape 109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Shape 109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466906DE-2ED3-4149-83FF-AC1990AA26FE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28A20C-0A3F-4B2F-BF99-4176DF996300}"/>
                  </a:ext>
                </a:extLst>
              </p14:cNvPr>
              <p14:cNvContentPartPr/>
              <p14:nvPr/>
            </p14:nvContentPartPr>
            <p14:xfrm>
              <a:off x="2479320" y="784800"/>
              <a:ext cx="5706360" cy="5213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28A20C-0A3F-4B2F-BF99-4176DF9963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9960" y="775440"/>
                <a:ext cx="5725080" cy="523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638D71E-65A5-46F4-976E-D3830DDB0AEF}"/>
                  </a:ext>
                </a:extLst>
              </p14:cNvPr>
              <p14:cNvContentPartPr/>
              <p14:nvPr/>
            </p14:nvContentPartPr>
            <p14:xfrm>
              <a:off x="2592720" y="685800"/>
              <a:ext cx="6005520" cy="163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638D71E-65A5-46F4-976E-D3830DDB0A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83360" y="676440"/>
                <a:ext cx="6024240" cy="18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0332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(Finish) Visualization in Character RNNs</a:t>
            </a:r>
          </a:p>
          <a:p>
            <a:pPr lvl="1"/>
            <a:r>
              <a:rPr lang="en-US" dirty="0"/>
              <a:t>Inference: Beam Search</a:t>
            </a:r>
          </a:p>
          <a:p>
            <a:pPr lvl="2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24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1" name="Shape 1541"/>
          <p:cNvGrpSpPr/>
          <p:nvPr/>
        </p:nvGrpSpPr>
        <p:grpSpPr>
          <a:xfrm>
            <a:off x="6115225" y="1522250"/>
            <a:ext cx="1477686" cy="3037100"/>
            <a:chOff x="3548350" y="2044700"/>
            <a:chExt cx="1477686" cy="3037100"/>
          </a:xfrm>
        </p:grpSpPr>
        <p:sp>
          <p:nvSpPr>
            <p:cNvPr id="1542" name="Shape 154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1543" name="Shape 154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1544" name="Shape 154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1545" name="Shape 1545"/>
            <p:cNvCxnSpPr>
              <a:stCxn id="1543" idx="0"/>
              <a:endCxn id="154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46" name="Shape 1546"/>
            <p:cNvCxnSpPr>
              <a:stCxn id="1542" idx="0"/>
              <a:endCxn id="154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547" name="Shape 154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cxnSp>
        <p:nvCxnSpPr>
          <p:cNvPr id="1548" name="Shape 1548"/>
          <p:cNvCxnSpPr/>
          <p:nvPr/>
        </p:nvCxnSpPr>
        <p:spPr>
          <a:xfrm>
            <a:off x="4595600" y="3040800"/>
            <a:ext cx="572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49" name="Shape 1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75" y="1063726"/>
            <a:ext cx="2802074" cy="11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Shape 15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88" y="2171051"/>
            <a:ext cx="1896053" cy="303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43928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" name="Shape 1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849" y="992301"/>
            <a:ext cx="7076541" cy="64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Shape 15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122" y="1915043"/>
            <a:ext cx="7067826" cy="10370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8" name="Shape 1558"/>
          <p:cNvCxnSpPr/>
          <p:nvPr/>
        </p:nvCxnSpPr>
        <p:spPr>
          <a:xfrm>
            <a:off x="4787828" y="1618427"/>
            <a:ext cx="0" cy="323699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59" name="Shape 1559"/>
          <p:cNvCxnSpPr/>
          <p:nvPr/>
        </p:nvCxnSpPr>
        <p:spPr>
          <a:xfrm>
            <a:off x="4787828" y="2976195"/>
            <a:ext cx="0" cy="32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60" name="Shape 1560"/>
          <p:cNvSpPr txBox="1"/>
          <p:nvPr/>
        </p:nvSpPr>
        <p:spPr>
          <a:xfrm>
            <a:off x="5038000" y="1533994"/>
            <a:ext cx="1928099" cy="41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sp>
        <p:nvSpPr>
          <p:cNvPr id="1561" name="Shape 1561"/>
          <p:cNvSpPr txBox="1"/>
          <p:nvPr/>
        </p:nvSpPr>
        <p:spPr>
          <a:xfrm>
            <a:off x="5041500" y="2947329"/>
            <a:ext cx="1928099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pic>
        <p:nvPicPr>
          <p:cNvPr id="1562" name="Shape 15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8207" y="3357812"/>
            <a:ext cx="7041681" cy="793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3" name="Shape 1563"/>
          <p:cNvCxnSpPr/>
          <p:nvPr/>
        </p:nvCxnSpPr>
        <p:spPr>
          <a:xfrm>
            <a:off x="4758023" y="4215867"/>
            <a:ext cx="0" cy="32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64" name="Shape 15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8553" y="4604461"/>
            <a:ext cx="7059111" cy="810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Shape 1565"/>
          <p:cNvSpPr txBox="1"/>
          <p:nvPr/>
        </p:nvSpPr>
        <p:spPr>
          <a:xfrm>
            <a:off x="5077914" y="4170028"/>
            <a:ext cx="19281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sp>
        <p:nvSpPr>
          <p:cNvPr id="1566" name="Shape 1566"/>
          <p:cNvSpPr txBox="1"/>
          <p:nvPr/>
        </p:nvSpPr>
        <p:spPr>
          <a:xfrm>
            <a:off x="209100" y="1092350"/>
            <a:ext cx="1080600" cy="5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first: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2EEBE0-4619-A848-9368-DF7E9E30208C}"/>
                  </a:ext>
                </a:extLst>
              </p14:cNvPr>
              <p14:cNvContentPartPr/>
              <p14:nvPr/>
            </p14:nvContentPartPr>
            <p14:xfrm>
              <a:off x="1599840" y="1302120"/>
              <a:ext cx="2014920" cy="3617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2EEBE0-4619-A848-9368-DF7E9E3020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0480" y="1292760"/>
                <a:ext cx="2033640" cy="363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4609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Shape 160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21550"/>
            <a:ext cx="8683850" cy="52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55A2D2A-E462-9344-B7A8-AE9A58090B1E}"/>
                  </a:ext>
                </a:extLst>
              </p14:cNvPr>
              <p14:cNvContentPartPr/>
              <p14:nvPr/>
            </p14:nvContentPartPr>
            <p14:xfrm>
              <a:off x="995040" y="1361160"/>
              <a:ext cx="423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55A2D2A-E462-9344-B7A8-AE9A58090B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5680" y="1351800"/>
                <a:ext cx="442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214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Shape 160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14" y="967774"/>
            <a:ext cx="5887413" cy="521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Shape 1608"/>
          <p:cNvSpPr txBox="1"/>
          <p:nvPr/>
        </p:nvSpPr>
        <p:spPr>
          <a:xfrm>
            <a:off x="5831200" y="1172450"/>
            <a:ext cx="2754600" cy="35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code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1C9647-FA7D-744D-9A52-821C1E68CEF8}"/>
                  </a:ext>
                </a:extLst>
              </p14:cNvPr>
              <p14:cNvContentPartPr/>
              <p14:nvPr/>
            </p14:nvContentPartPr>
            <p14:xfrm>
              <a:off x="170280" y="1190520"/>
              <a:ext cx="418320" cy="1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1C9647-FA7D-744D-9A52-821C1E68CE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920" y="1181160"/>
                <a:ext cx="437040" cy="2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665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HW3 Reminder</a:t>
            </a:r>
          </a:p>
          <a:p>
            <a:pPr lvl="1"/>
            <a:r>
              <a:rPr lang="en-US" dirty="0"/>
              <a:t>Due: 10/20 11:59pm</a:t>
            </a:r>
          </a:p>
          <a:p>
            <a:pPr lvl="1"/>
            <a:r>
              <a:rPr lang="en-US" dirty="0"/>
              <a:t>Theory: Convolutions, Representation Capacity, Double Descent</a:t>
            </a:r>
          </a:p>
          <a:p>
            <a:pPr lvl="1"/>
            <a:r>
              <a:rPr lang="en-US" dirty="0"/>
              <a:t>Implementation: Saliency methods (e.g. Grad-CAM) in Python and </a:t>
            </a:r>
            <a:r>
              <a:rPr lang="en-US" dirty="0" err="1"/>
              <a:t>PyTorch</a:t>
            </a:r>
            <a:r>
              <a:rPr lang="en-US" dirty="0"/>
              <a:t>/</a:t>
            </a:r>
            <a:r>
              <a:rPr lang="en-US" dirty="0" err="1"/>
              <a:t>Captum</a:t>
            </a:r>
            <a:endParaRPr lang="en-US" dirty="0"/>
          </a:p>
          <a:p>
            <a:endParaRPr lang="en-US" dirty="0"/>
          </a:p>
          <a:p>
            <a:r>
              <a:rPr lang="en-US" dirty="0"/>
              <a:t>HW2 grades coming soon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731DD9-9187-B94D-9EE6-791F8036CEEA}"/>
                  </a:ext>
                </a:extLst>
              </p14:cNvPr>
              <p14:cNvContentPartPr/>
              <p14:nvPr/>
            </p14:nvContentPartPr>
            <p14:xfrm>
              <a:off x="1109520" y="1509840"/>
              <a:ext cx="1066680" cy="265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731DD9-9187-B94D-9EE6-791F8036CE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0160" y="1500480"/>
                <a:ext cx="1085400" cy="267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2980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Shape 161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06" y="298011"/>
            <a:ext cx="7499594" cy="61789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EA6F47-CAE3-A94C-9357-8F0F1037F3CA}"/>
                  </a:ext>
                </a:extLst>
              </p14:cNvPr>
              <p14:cNvContentPartPr/>
              <p14:nvPr/>
            </p14:nvContentPartPr>
            <p14:xfrm>
              <a:off x="958320" y="4102200"/>
              <a:ext cx="172080" cy="21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EA6F47-CAE3-A94C-9357-8F0F1037F3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960" y="4092840"/>
                <a:ext cx="190800" cy="4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0440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627" name="Shape 1627"/>
          <p:cNvSpPr/>
          <p:nvPr/>
        </p:nvSpPr>
        <p:spPr>
          <a:xfrm>
            <a:off x="354274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Shape 1628"/>
          <p:cNvSpPr/>
          <p:nvPr/>
        </p:nvSpPr>
        <p:spPr>
          <a:xfrm>
            <a:off x="354274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9" name="Shape 1629"/>
          <p:cNvCxnSpPr>
            <a:stCxn id="1627" idx="0"/>
            <a:endCxn id="1628" idx="2"/>
          </p:cNvCxnSpPr>
          <p:nvPr/>
        </p:nvCxnSpPr>
        <p:spPr>
          <a:xfrm rot="10800000">
            <a:off x="464224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0" name="Shape 1630"/>
          <p:cNvSpPr/>
          <p:nvPr/>
        </p:nvSpPr>
        <p:spPr>
          <a:xfrm>
            <a:off x="802350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Shape 1631"/>
          <p:cNvSpPr/>
          <p:nvPr/>
        </p:nvSpPr>
        <p:spPr>
          <a:xfrm>
            <a:off x="802350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2" name="Shape 1632"/>
          <p:cNvCxnSpPr>
            <a:stCxn id="1630" idx="0"/>
            <a:endCxn id="1631" idx="2"/>
          </p:cNvCxnSpPr>
          <p:nvPr/>
        </p:nvCxnSpPr>
        <p:spPr>
          <a:xfrm rot="10800000">
            <a:off x="912300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3" name="Shape 1633"/>
          <p:cNvCxnSpPr>
            <a:stCxn id="1628" idx="3"/>
            <a:endCxn id="1631" idx="1"/>
          </p:cNvCxnSpPr>
          <p:nvPr/>
        </p:nvCxnSpPr>
        <p:spPr>
          <a:xfrm>
            <a:off x="574174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4" name="Shape 1634"/>
          <p:cNvSpPr/>
          <p:nvPr/>
        </p:nvSpPr>
        <p:spPr>
          <a:xfrm>
            <a:off x="1250453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Shape 1635"/>
          <p:cNvSpPr/>
          <p:nvPr/>
        </p:nvSpPr>
        <p:spPr>
          <a:xfrm>
            <a:off x="1250453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6" name="Shape 1636"/>
          <p:cNvCxnSpPr>
            <a:stCxn id="1634" idx="0"/>
            <a:endCxn id="1635" idx="2"/>
          </p:cNvCxnSpPr>
          <p:nvPr/>
        </p:nvCxnSpPr>
        <p:spPr>
          <a:xfrm rot="10800000">
            <a:off x="1360403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7" name="Shape 1637"/>
          <p:cNvCxnSpPr>
            <a:endCxn id="1635" idx="1"/>
          </p:cNvCxnSpPr>
          <p:nvPr/>
        </p:nvCxnSpPr>
        <p:spPr>
          <a:xfrm>
            <a:off x="1022153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8" name="Shape 1638"/>
          <p:cNvSpPr/>
          <p:nvPr/>
        </p:nvSpPr>
        <p:spPr>
          <a:xfrm>
            <a:off x="169852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Shape 1639"/>
          <p:cNvSpPr/>
          <p:nvPr/>
        </p:nvSpPr>
        <p:spPr>
          <a:xfrm>
            <a:off x="169852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0" name="Shape 1640"/>
          <p:cNvCxnSpPr>
            <a:stCxn id="1638" idx="0"/>
            <a:endCxn id="1639" idx="2"/>
          </p:cNvCxnSpPr>
          <p:nvPr/>
        </p:nvCxnSpPr>
        <p:spPr>
          <a:xfrm rot="10800000">
            <a:off x="180847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1" name="Shape 1641"/>
          <p:cNvCxnSpPr>
            <a:endCxn id="1639" idx="1"/>
          </p:cNvCxnSpPr>
          <p:nvPr/>
        </p:nvCxnSpPr>
        <p:spPr>
          <a:xfrm>
            <a:off x="147022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2" name="Shape 1642"/>
          <p:cNvSpPr/>
          <p:nvPr/>
        </p:nvSpPr>
        <p:spPr>
          <a:xfrm>
            <a:off x="214660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Shape 1643"/>
          <p:cNvSpPr/>
          <p:nvPr/>
        </p:nvSpPr>
        <p:spPr>
          <a:xfrm>
            <a:off x="214660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4" name="Shape 1644"/>
          <p:cNvCxnSpPr>
            <a:stCxn id="1642" idx="0"/>
            <a:endCxn id="1643" idx="2"/>
          </p:cNvCxnSpPr>
          <p:nvPr/>
        </p:nvCxnSpPr>
        <p:spPr>
          <a:xfrm rot="10800000">
            <a:off x="225655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5" name="Shape 1645"/>
          <p:cNvCxnSpPr>
            <a:endCxn id="1643" idx="1"/>
          </p:cNvCxnSpPr>
          <p:nvPr/>
        </p:nvCxnSpPr>
        <p:spPr>
          <a:xfrm>
            <a:off x="1918305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6" name="Shape 1646"/>
          <p:cNvSpPr/>
          <p:nvPr/>
        </p:nvSpPr>
        <p:spPr>
          <a:xfrm>
            <a:off x="259468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Shape 1647"/>
          <p:cNvSpPr/>
          <p:nvPr/>
        </p:nvSpPr>
        <p:spPr>
          <a:xfrm>
            <a:off x="259468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8" name="Shape 1648"/>
          <p:cNvCxnSpPr>
            <a:stCxn id="1646" idx="0"/>
            <a:endCxn id="1647" idx="2"/>
          </p:cNvCxnSpPr>
          <p:nvPr/>
        </p:nvCxnSpPr>
        <p:spPr>
          <a:xfrm rot="10800000">
            <a:off x="270463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9" name="Shape 1649"/>
          <p:cNvCxnSpPr>
            <a:endCxn id="1647" idx="1"/>
          </p:cNvCxnSpPr>
          <p:nvPr/>
        </p:nvCxnSpPr>
        <p:spPr>
          <a:xfrm>
            <a:off x="236638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0" name="Shape 1650"/>
          <p:cNvSpPr/>
          <p:nvPr/>
        </p:nvSpPr>
        <p:spPr>
          <a:xfrm>
            <a:off x="304275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Shape 1651"/>
          <p:cNvSpPr/>
          <p:nvPr/>
        </p:nvSpPr>
        <p:spPr>
          <a:xfrm>
            <a:off x="304275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2" name="Shape 1652"/>
          <p:cNvCxnSpPr>
            <a:stCxn id="1650" idx="0"/>
            <a:endCxn id="1651" idx="2"/>
          </p:cNvCxnSpPr>
          <p:nvPr/>
        </p:nvCxnSpPr>
        <p:spPr>
          <a:xfrm rot="10800000">
            <a:off x="315270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53" name="Shape 1653"/>
          <p:cNvCxnSpPr>
            <a:endCxn id="1651" idx="1"/>
          </p:cNvCxnSpPr>
          <p:nvPr/>
        </p:nvCxnSpPr>
        <p:spPr>
          <a:xfrm>
            <a:off x="281445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4" name="Shape 1654"/>
          <p:cNvSpPr/>
          <p:nvPr/>
        </p:nvSpPr>
        <p:spPr>
          <a:xfrm>
            <a:off x="354279" y="2253537"/>
            <a:ext cx="219899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Shape 1655"/>
          <p:cNvSpPr/>
          <p:nvPr/>
        </p:nvSpPr>
        <p:spPr>
          <a:xfrm>
            <a:off x="802354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Shape 1656"/>
          <p:cNvSpPr/>
          <p:nvPr/>
        </p:nvSpPr>
        <p:spPr>
          <a:xfrm>
            <a:off x="1250457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Shape 1657"/>
          <p:cNvSpPr/>
          <p:nvPr/>
        </p:nvSpPr>
        <p:spPr>
          <a:xfrm>
            <a:off x="169853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Shape 1658"/>
          <p:cNvSpPr/>
          <p:nvPr/>
        </p:nvSpPr>
        <p:spPr>
          <a:xfrm>
            <a:off x="214660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Shape 1659"/>
          <p:cNvSpPr/>
          <p:nvPr/>
        </p:nvSpPr>
        <p:spPr>
          <a:xfrm>
            <a:off x="2594685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Shape 1660"/>
          <p:cNvSpPr/>
          <p:nvPr/>
        </p:nvSpPr>
        <p:spPr>
          <a:xfrm>
            <a:off x="3042761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1" name="Shape 1661"/>
          <p:cNvCxnSpPr/>
          <p:nvPr/>
        </p:nvCxnSpPr>
        <p:spPr>
          <a:xfrm rot="10800000">
            <a:off x="464244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2" name="Shape 1662"/>
          <p:cNvCxnSpPr/>
          <p:nvPr/>
        </p:nvCxnSpPr>
        <p:spPr>
          <a:xfrm rot="10800000">
            <a:off x="912320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3" name="Shape 1663"/>
          <p:cNvCxnSpPr/>
          <p:nvPr/>
        </p:nvCxnSpPr>
        <p:spPr>
          <a:xfrm rot="10800000">
            <a:off x="136042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4" name="Shape 1664"/>
          <p:cNvCxnSpPr/>
          <p:nvPr/>
        </p:nvCxnSpPr>
        <p:spPr>
          <a:xfrm rot="10800000">
            <a:off x="180849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5" name="Shape 1665"/>
          <p:cNvCxnSpPr/>
          <p:nvPr/>
        </p:nvCxnSpPr>
        <p:spPr>
          <a:xfrm rot="10800000">
            <a:off x="225657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6" name="Shape 1666"/>
          <p:cNvCxnSpPr/>
          <p:nvPr/>
        </p:nvCxnSpPr>
        <p:spPr>
          <a:xfrm rot="10800000">
            <a:off x="2704651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7" name="Shape 1667"/>
          <p:cNvCxnSpPr/>
          <p:nvPr/>
        </p:nvCxnSpPr>
        <p:spPr>
          <a:xfrm rot="10800000">
            <a:off x="315272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68" name="Shape 1668"/>
          <p:cNvSpPr/>
          <p:nvPr/>
        </p:nvSpPr>
        <p:spPr>
          <a:xfrm>
            <a:off x="346644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Shape 1669"/>
          <p:cNvSpPr/>
          <p:nvPr/>
        </p:nvSpPr>
        <p:spPr>
          <a:xfrm>
            <a:off x="346644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0" name="Shape 1670"/>
          <p:cNvCxnSpPr>
            <a:stCxn id="1668" idx="0"/>
            <a:endCxn id="1669" idx="2"/>
          </p:cNvCxnSpPr>
          <p:nvPr/>
        </p:nvCxnSpPr>
        <p:spPr>
          <a:xfrm rot="10800000">
            <a:off x="357639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1" name="Shape 1671"/>
          <p:cNvSpPr/>
          <p:nvPr/>
        </p:nvSpPr>
        <p:spPr>
          <a:xfrm>
            <a:off x="391452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Shape 1672"/>
          <p:cNvSpPr/>
          <p:nvPr/>
        </p:nvSpPr>
        <p:spPr>
          <a:xfrm>
            <a:off x="391452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3" name="Shape 1673"/>
          <p:cNvCxnSpPr>
            <a:stCxn id="1671" idx="0"/>
            <a:endCxn id="1672" idx="2"/>
          </p:cNvCxnSpPr>
          <p:nvPr/>
        </p:nvCxnSpPr>
        <p:spPr>
          <a:xfrm rot="10800000">
            <a:off x="402447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4" name="Shape 1674"/>
          <p:cNvCxnSpPr>
            <a:stCxn id="1669" idx="3"/>
            <a:endCxn id="1672" idx="1"/>
          </p:cNvCxnSpPr>
          <p:nvPr/>
        </p:nvCxnSpPr>
        <p:spPr>
          <a:xfrm>
            <a:off x="368634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5" name="Shape 1675"/>
          <p:cNvSpPr/>
          <p:nvPr/>
        </p:nvSpPr>
        <p:spPr>
          <a:xfrm>
            <a:off x="4362628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Shape 1676"/>
          <p:cNvSpPr/>
          <p:nvPr/>
        </p:nvSpPr>
        <p:spPr>
          <a:xfrm>
            <a:off x="4362628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7" name="Shape 1677"/>
          <p:cNvCxnSpPr>
            <a:stCxn id="1675" idx="0"/>
            <a:endCxn id="1676" idx="2"/>
          </p:cNvCxnSpPr>
          <p:nvPr/>
        </p:nvCxnSpPr>
        <p:spPr>
          <a:xfrm rot="10800000">
            <a:off x="4472578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8" name="Shape 1678"/>
          <p:cNvCxnSpPr>
            <a:endCxn id="1676" idx="1"/>
          </p:cNvCxnSpPr>
          <p:nvPr/>
        </p:nvCxnSpPr>
        <p:spPr>
          <a:xfrm>
            <a:off x="4134328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9" name="Shape 1679"/>
          <p:cNvSpPr/>
          <p:nvPr/>
        </p:nvSpPr>
        <p:spPr>
          <a:xfrm>
            <a:off x="4810704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Shape 1680"/>
          <p:cNvSpPr/>
          <p:nvPr/>
        </p:nvSpPr>
        <p:spPr>
          <a:xfrm>
            <a:off x="4810704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1" name="Shape 1681"/>
          <p:cNvCxnSpPr>
            <a:stCxn id="1679" idx="0"/>
            <a:endCxn id="1680" idx="2"/>
          </p:cNvCxnSpPr>
          <p:nvPr/>
        </p:nvCxnSpPr>
        <p:spPr>
          <a:xfrm rot="10800000">
            <a:off x="4920654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82" name="Shape 1682"/>
          <p:cNvCxnSpPr>
            <a:endCxn id="1680" idx="1"/>
          </p:cNvCxnSpPr>
          <p:nvPr/>
        </p:nvCxnSpPr>
        <p:spPr>
          <a:xfrm>
            <a:off x="4582404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3" name="Shape 1683"/>
          <p:cNvSpPr/>
          <p:nvPr/>
        </p:nvSpPr>
        <p:spPr>
          <a:xfrm>
            <a:off x="5258780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Shape 1684"/>
          <p:cNvSpPr/>
          <p:nvPr/>
        </p:nvSpPr>
        <p:spPr>
          <a:xfrm>
            <a:off x="5258780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5" name="Shape 1685"/>
          <p:cNvCxnSpPr>
            <a:stCxn id="1683" idx="0"/>
            <a:endCxn id="1684" idx="2"/>
          </p:cNvCxnSpPr>
          <p:nvPr/>
        </p:nvCxnSpPr>
        <p:spPr>
          <a:xfrm rot="10800000">
            <a:off x="5368730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86" name="Shape 1686"/>
          <p:cNvCxnSpPr>
            <a:endCxn id="1684" idx="1"/>
          </p:cNvCxnSpPr>
          <p:nvPr/>
        </p:nvCxnSpPr>
        <p:spPr>
          <a:xfrm>
            <a:off x="5030480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7" name="Shape 1687"/>
          <p:cNvSpPr/>
          <p:nvPr/>
        </p:nvSpPr>
        <p:spPr>
          <a:xfrm>
            <a:off x="570685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Shape 1688"/>
          <p:cNvSpPr/>
          <p:nvPr/>
        </p:nvSpPr>
        <p:spPr>
          <a:xfrm>
            <a:off x="570685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9" name="Shape 1689"/>
          <p:cNvCxnSpPr>
            <a:stCxn id="1687" idx="0"/>
            <a:endCxn id="1688" idx="2"/>
          </p:cNvCxnSpPr>
          <p:nvPr/>
        </p:nvCxnSpPr>
        <p:spPr>
          <a:xfrm rot="10800000">
            <a:off x="581680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0" name="Shape 1690"/>
          <p:cNvCxnSpPr>
            <a:endCxn id="1688" idx="1"/>
          </p:cNvCxnSpPr>
          <p:nvPr/>
        </p:nvCxnSpPr>
        <p:spPr>
          <a:xfrm>
            <a:off x="547855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1" name="Shape 1691"/>
          <p:cNvCxnSpPr/>
          <p:nvPr/>
        </p:nvCxnSpPr>
        <p:spPr>
          <a:xfrm>
            <a:off x="59266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2" name="Shape 1692"/>
          <p:cNvSpPr/>
          <p:nvPr/>
        </p:nvSpPr>
        <p:spPr>
          <a:xfrm>
            <a:off x="346645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Shape 1693"/>
          <p:cNvSpPr/>
          <p:nvPr/>
        </p:nvSpPr>
        <p:spPr>
          <a:xfrm>
            <a:off x="391452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Shape 1694"/>
          <p:cNvSpPr/>
          <p:nvPr/>
        </p:nvSpPr>
        <p:spPr>
          <a:xfrm>
            <a:off x="4362632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Shape 1695"/>
          <p:cNvSpPr/>
          <p:nvPr/>
        </p:nvSpPr>
        <p:spPr>
          <a:xfrm>
            <a:off x="4810708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Shape 1696"/>
          <p:cNvSpPr/>
          <p:nvPr/>
        </p:nvSpPr>
        <p:spPr>
          <a:xfrm>
            <a:off x="5258784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Shape 1697"/>
          <p:cNvSpPr/>
          <p:nvPr/>
        </p:nvSpPr>
        <p:spPr>
          <a:xfrm>
            <a:off x="5706860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8" name="Shape 1698"/>
          <p:cNvCxnSpPr/>
          <p:nvPr/>
        </p:nvCxnSpPr>
        <p:spPr>
          <a:xfrm rot="10800000">
            <a:off x="357641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9" name="Shape 1699"/>
          <p:cNvCxnSpPr/>
          <p:nvPr/>
        </p:nvCxnSpPr>
        <p:spPr>
          <a:xfrm rot="10800000">
            <a:off x="402449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0" name="Shape 1700"/>
          <p:cNvCxnSpPr/>
          <p:nvPr/>
        </p:nvCxnSpPr>
        <p:spPr>
          <a:xfrm rot="10800000">
            <a:off x="447259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1" name="Shape 1701"/>
          <p:cNvCxnSpPr/>
          <p:nvPr/>
        </p:nvCxnSpPr>
        <p:spPr>
          <a:xfrm rot="10800000">
            <a:off x="4920674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2" name="Shape 1702"/>
          <p:cNvCxnSpPr/>
          <p:nvPr/>
        </p:nvCxnSpPr>
        <p:spPr>
          <a:xfrm rot="10800000">
            <a:off x="5368750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3" name="Shape 1703"/>
          <p:cNvCxnSpPr/>
          <p:nvPr/>
        </p:nvCxnSpPr>
        <p:spPr>
          <a:xfrm rot="10800000">
            <a:off x="5816826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4" name="Shape 1704"/>
          <p:cNvCxnSpPr/>
          <p:nvPr/>
        </p:nvCxnSpPr>
        <p:spPr>
          <a:xfrm>
            <a:off x="3262657" y="34410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5" name="Shape 1705"/>
          <p:cNvSpPr/>
          <p:nvPr/>
        </p:nvSpPr>
        <p:spPr>
          <a:xfrm>
            <a:off x="615493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Shape 1706"/>
          <p:cNvSpPr/>
          <p:nvPr/>
        </p:nvSpPr>
        <p:spPr>
          <a:xfrm>
            <a:off x="615493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7" name="Shape 1707"/>
          <p:cNvCxnSpPr>
            <a:stCxn id="1705" idx="0"/>
            <a:endCxn id="1706" idx="2"/>
          </p:cNvCxnSpPr>
          <p:nvPr/>
        </p:nvCxnSpPr>
        <p:spPr>
          <a:xfrm rot="10800000">
            <a:off x="626488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8" name="Shape 1708"/>
          <p:cNvCxnSpPr>
            <a:endCxn id="1706" idx="1"/>
          </p:cNvCxnSpPr>
          <p:nvPr/>
        </p:nvCxnSpPr>
        <p:spPr>
          <a:xfrm>
            <a:off x="59266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9" name="Shape 1709"/>
          <p:cNvSpPr/>
          <p:nvPr/>
        </p:nvSpPr>
        <p:spPr>
          <a:xfrm>
            <a:off x="6154936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0" name="Shape 1710"/>
          <p:cNvCxnSpPr/>
          <p:nvPr/>
        </p:nvCxnSpPr>
        <p:spPr>
          <a:xfrm rot="10800000">
            <a:off x="626490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1" name="Shape 1711"/>
          <p:cNvSpPr/>
          <p:nvPr/>
        </p:nvSpPr>
        <p:spPr>
          <a:xfrm>
            <a:off x="6603003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Shape 1712"/>
          <p:cNvSpPr/>
          <p:nvPr/>
        </p:nvSpPr>
        <p:spPr>
          <a:xfrm>
            <a:off x="6603003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3" name="Shape 1713"/>
          <p:cNvCxnSpPr>
            <a:stCxn id="1711" idx="0"/>
            <a:endCxn id="1712" idx="2"/>
          </p:cNvCxnSpPr>
          <p:nvPr/>
        </p:nvCxnSpPr>
        <p:spPr>
          <a:xfrm rot="10800000">
            <a:off x="6712953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4" name="Shape 1714"/>
          <p:cNvCxnSpPr>
            <a:endCxn id="1712" idx="1"/>
          </p:cNvCxnSpPr>
          <p:nvPr/>
        </p:nvCxnSpPr>
        <p:spPr>
          <a:xfrm>
            <a:off x="6374703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5" name="Shape 1715"/>
          <p:cNvSpPr/>
          <p:nvPr/>
        </p:nvSpPr>
        <p:spPr>
          <a:xfrm>
            <a:off x="705107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Shape 1716"/>
          <p:cNvSpPr/>
          <p:nvPr/>
        </p:nvSpPr>
        <p:spPr>
          <a:xfrm>
            <a:off x="705107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7" name="Shape 1717"/>
          <p:cNvCxnSpPr>
            <a:stCxn id="1715" idx="0"/>
            <a:endCxn id="1716" idx="2"/>
          </p:cNvCxnSpPr>
          <p:nvPr/>
        </p:nvCxnSpPr>
        <p:spPr>
          <a:xfrm rot="10800000">
            <a:off x="716102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8" name="Shape 1718"/>
          <p:cNvCxnSpPr>
            <a:endCxn id="1716" idx="1"/>
          </p:cNvCxnSpPr>
          <p:nvPr/>
        </p:nvCxnSpPr>
        <p:spPr>
          <a:xfrm>
            <a:off x="682277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9" name="Shape 1719"/>
          <p:cNvSpPr/>
          <p:nvPr/>
        </p:nvSpPr>
        <p:spPr>
          <a:xfrm>
            <a:off x="749915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Shape 1720"/>
          <p:cNvSpPr/>
          <p:nvPr/>
        </p:nvSpPr>
        <p:spPr>
          <a:xfrm>
            <a:off x="749915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1" name="Shape 1721"/>
          <p:cNvCxnSpPr>
            <a:stCxn id="1719" idx="0"/>
            <a:endCxn id="1720" idx="2"/>
          </p:cNvCxnSpPr>
          <p:nvPr/>
        </p:nvCxnSpPr>
        <p:spPr>
          <a:xfrm rot="10800000">
            <a:off x="760910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22" name="Shape 1722"/>
          <p:cNvCxnSpPr>
            <a:endCxn id="1720" idx="1"/>
          </p:cNvCxnSpPr>
          <p:nvPr/>
        </p:nvCxnSpPr>
        <p:spPr>
          <a:xfrm>
            <a:off x="7270855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3" name="Shape 1723"/>
          <p:cNvSpPr/>
          <p:nvPr/>
        </p:nvSpPr>
        <p:spPr>
          <a:xfrm>
            <a:off x="794723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Shape 1724"/>
          <p:cNvSpPr/>
          <p:nvPr/>
        </p:nvSpPr>
        <p:spPr>
          <a:xfrm>
            <a:off x="794723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5" name="Shape 1725"/>
          <p:cNvCxnSpPr>
            <a:stCxn id="1723" idx="0"/>
            <a:endCxn id="1724" idx="2"/>
          </p:cNvCxnSpPr>
          <p:nvPr/>
        </p:nvCxnSpPr>
        <p:spPr>
          <a:xfrm rot="10800000">
            <a:off x="805718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26" name="Shape 1726"/>
          <p:cNvCxnSpPr>
            <a:endCxn id="1724" idx="1"/>
          </p:cNvCxnSpPr>
          <p:nvPr/>
        </p:nvCxnSpPr>
        <p:spPr>
          <a:xfrm>
            <a:off x="77189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7" name="Shape 1727"/>
          <p:cNvSpPr/>
          <p:nvPr/>
        </p:nvSpPr>
        <p:spPr>
          <a:xfrm>
            <a:off x="839530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Shape 1728"/>
          <p:cNvSpPr/>
          <p:nvPr/>
        </p:nvSpPr>
        <p:spPr>
          <a:xfrm>
            <a:off x="839530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9" name="Shape 1729"/>
          <p:cNvCxnSpPr>
            <a:stCxn id="1727" idx="0"/>
            <a:endCxn id="1728" idx="2"/>
          </p:cNvCxnSpPr>
          <p:nvPr/>
        </p:nvCxnSpPr>
        <p:spPr>
          <a:xfrm rot="10800000">
            <a:off x="850525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0" name="Shape 1730"/>
          <p:cNvCxnSpPr>
            <a:endCxn id="1728" idx="1"/>
          </p:cNvCxnSpPr>
          <p:nvPr/>
        </p:nvCxnSpPr>
        <p:spPr>
          <a:xfrm>
            <a:off x="816700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31" name="Shape 1731"/>
          <p:cNvSpPr/>
          <p:nvPr/>
        </p:nvSpPr>
        <p:spPr>
          <a:xfrm>
            <a:off x="6603007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Shape 1732"/>
          <p:cNvSpPr/>
          <p:nvPr/>
        </p:nvSpPr>
        <p:spPr>
          <a:xfrm>
            <a:off x="705108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Shape 1733"/>
          <p:cNvSpPr/>
          <p:nvPr/>
        </p:nvSpPr>
        <p:spPr>
          <a:xfrm>
            <a:off x="749915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Shape 1734"/>
          <p:cNvSpPr/>
          <p:nvPr/>
        </p:nvSpPr>
        <p:spPr>
          <a:xfrm>
            <a:off x="7947235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Shape 1735"/>
          <p:cNvSpPr/>
          <p:nvPr/>
        </p:nvSpPr>
        <p:spPr>
          <a:xfrm>
            <a:off x="8395311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6" name="Shape 1736"/>
          <p:cNvCxnSpPr/>
          <p:nvPr/>
        </p:nvCxnSpPr>
        <p:spPr>
          <a:xfrm rot="10800000">
            <a:off x="671297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7" name="Shape 1737"/>
          <p:cNvCxnSpPr/>
          <p:nvPr/>
        </p:nvCxnSpPr>
        <p:spPr>
          <a:xfrm rot="10800000">
            <a:off x="716104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8" name="Shape 1738"/>
          <p:cNvCxnSpPr/>
          <p:nvPr/>
        </p:nvCxnSpPr>
        <p:spPr>
          <a:xfrm rot="10800000">
            <a:off x="760912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9" name="Shape 1739"/>
          <p:cNvCxnSpPr/>
          <p:nvPr/>
        </p:nvCxnSpPr>
        <p:spPr>
          <a:xfrm rot="10800000">
            <a:off x="8057201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40" name="Shape 1740"/>
          <p:cNvCxnSpPr/>
          <p:nvPr/>
        </p:nvCxnSpPr>
        <p:spPr>
          <a:xfrm rot="10800000">
            <a:off x="850527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41" name="Shape 1741"/>
          <p:cNvSpPr/>
          <p:nvPr/>
        </p:nvSpPr>
        <p:spPr>
          <a:xfrm>
            <a:off x="4095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Shape 1742"/>
          <p:cNvSpPr/>
          <p:nvPr/>
        </p:nvSpPr>
        <p:spPr>
          <a:xfrm>
            <a:off x="85906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Shape 1743"/>
          <p:cNvSpPr/>
          <p:nvPr/>
        </p:nvSpPr>
        <p:spPr>
          <a:xfrm>
            <a:off x="1312500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Shape 1744"/>
          <p:cNvSpPr/>
          <p:nvPr/>
        </p:nvSpPr>
        <p:spPr>
          <a:xfrm>
            <a:off x="17552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Shape 1745"/>
          <p:cNvSpPr/>
          <p:nvPr/>
        </p:nvSpPr>
        <p:spPr>
          <a:xfrm>
            <a:off x="22033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Shape 1746"/>
          <p:cNvSpPr/>
          <p:nvPr/>
        </p:nvSpPr>
        <p:spPr>
          <a:xfrm>
            <a:off x="26513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Shape 1747"/>
          <p:cNvSpPr/>
          <p:nvPr/>
        </p:nvSpPr>
        <p:spPr>
          <a:xfrm>
            <a:off x="30994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Shape 1748"/>
          <p:cNvSpPr/>
          <p:nvPr/>
        </p:nvSpPr>
        <p:spPr>
          <a:xfrm>
            <a:off x="351712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Shape 1749"/>
          <p:cNvSpPr/>
          <p:nvPr/>
        </p:nvSpPr>
        <p:spPr>
          <a:xfrm>
            <a:off x="3971239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Shape 1750"/>
          <p:cNvSpPr/>
          <p:nvPr/>
        </p:nvSpPr>
        <p:spPr>
          <a:xfrm>
            <a:off x="441931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Shape 1751"/>
          <p:cNvSpPr/>
          <p:nvPr/>
        </p:nvSpPr>
        <p:spPr>
          <a:xfrm>
            <a:off x="48674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Shape 1752"/>
          <p:cNvSpPr/>
          <p:nvPr/>
        </p:nvSpPr>
        <p:spPr>
          <a:xfrm>
            <a:off x="53154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Shape 1753"/>
          <p:cNvSpPr/>
          <p:nvPr/>
        </p:nvSpPr>
        <p:spPr>
          <a:xfrm>
            <a:off x="57635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Shape 1754"/>
          <p:cNvSpPr/>
          <p:nvPr/>
        </p:nvSpPr>
        <p:spPr>
          <a:xfrm>
            <a:off x="62116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Shape 1755"/>
          <p:cNvSpPr/>
          <p:nvPr/>
        </p:nvSpPr>
        <p:spPr>
          <a:xfrm>
            <a:off x="66597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Shape 1756"/>
          <p:cNvSpPr/>
          <p:nvPr/>
        </p:nvSpPr>
        <p:spPr>
          <a:xfrm>
            <a:off x="71077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Shape 1757"/>
          <p:cNvSpPr/>
          <p:nvPr/>
        </p:nvSpPr>
        <p:spPr>
          <a:xfrm>
            <a:off x="75558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Shape 1758"/>
          <p:cNvSpPr/>
          <p:nvPr/>
        </p:nvSpPr>
        <p:spPr>
          <a:xfrm>
            <a:off x="80039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Shape 1759"/>
          <p:cNvSpPr/>
          <p:nvPr/>
        </p:nvSpPr>
        <p:spPr>
          <a:xfrm>
            <a:off x="84520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Shape 1760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B621E9-0638-4A45-B1A3-5566C88C5D08}"/>
                  </a:ext>
                </a:extLst>
              </p14:cNvPr>
              <p14:cNvContentPartPr/>
              <p14:nvPr/>
            </p14:nvContentPartPr>
            <p14:xfrm>
              <a:off x="-360" y="1911240"/>
              <a:ext cx="3773520" cy="3472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B621E9-0638-4A45-B1A3-5566C88C5D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720" y="1901880"/>
                <a:ext cx="3792240" cy="34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8259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Shape 1766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67" name="Shape 1767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</a:t>
            </a:r>
            <a:r>
              <a:rPr lang="en" sz="1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Johnson, and </a:t>
            </a:r>
            <a:r>
              <a:rPr lang="en" sz="1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Fei-Fei</a:t>
            </a:r>
            <a:r>
              <a:rPr lang="en" sz="1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</a:t>
            </a:r>
            <a:r>
              <a:rPr lang="en" sz="600" kern="0" dirty="0" err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Karpathy</a:t>
            </a: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, Johnson, and </a:t>
            </a:r>
            <a:r>
              <a:rPr lang="en" sz="600" kern="0" dirty="0" err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Fei-Fei</a:t>
            </a: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8" name="Shape 17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12" y="2623826"/>
            <a:ext cx="8954374" cy="16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0478358-F808-E14F-A1F6-5DB3A80AEFBD}"/>
                  </a:ext>
                </a:extLst>
              </p14:cNvPr>
              <p14:cNvContentPartPr/>
              <p14:nvPr/>
            </p14:nvContentPartPr>
            <p14:xfrm>
              <a:off x="163800" y="771120"/>
              <a:ext cx="8704800" cy="206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0478358-F808-E14F-A1F6-5DB3A80AEF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40" y="761760"/>
                <a:ext cx="8723520" cy="208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5588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Shape 1774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75" name="Shape 1775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6" name="Shape 17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3" y="2667150"/>
            <a:ext cx="8932275" cy="12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7" name="Shape 1777"/>
          <p:cNvSpPr txBox="1"/>
          <p:nvPr/>
        </p:nvSpPr>
        <p:spPr>
          <a:xfrm>
            <a:off x="2973375" y="43374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quote detection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39B23A4-F4C8-094F-9A3D-733939CA74F1}"/>
                  </a:ext>
                </a:extLst>
              </p14:cNvPr>
              <p14:cNvContentPartPr/>
              <p14:nvPr/>
            </p14:nvContentPartPr>
            <p14:xfrm>
              <a:off x="102600" y="2491920"/>
              <a:ext cx="5699160" cy="2447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39B23A4-F4C8-094F-9A3D-733939CA74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240" y="2482560"/>
                <a:ext cx="5717880" cy="246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5403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Shape 1783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84" name="Shape 1784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5" name="Shape 17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25" y="2259325"/>
            <a:ext cx="8660200" cy="20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Shape 1786"/>
          <p:cNvSpPr txBox="1"/>
          <p:nvPr/>
        </p:nvSpPr>
        <p:spPr>
          <a:xfrm>
            <a:off x="2973375" y="44898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 length tracking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595FFDD-DEB0-8B4B-8901-BC419492A1A9}"/>
                  </a:ext>
                </a:extLst>
              </p14:cNvPr>
              <p14:cNvContentPartPr/>
              <p14:nvPr/>
            </p14:nvContentPartPr>
            <p14:xfrm>
              <a:off x="415800" y="1509480"/>
              <a:ext cx="8386560" cy="3493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595FFDD-DEB0-8B4B-8901-BC419492A1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6440" y="1500120"/>
                <a:ext cx="8405280" cy="351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8970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93" name="Shape 1793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4" name="Shape 1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5" y="2140951"/>
            <a:ext cx="8899524" cy="2473437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Shape 1795"/>
          <p:cNvSpPr txBox="1"/>
          <p:nvPr/>
        </p:nvSpPr>
        <p:spPr>
          <a:xfrm>
            <a:off x="2626450" y="45065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statement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8EF6136-7A1A-9347-9F15-B27E6DBF9B79}"/>
                  </a:ext>
                </a:extLst>
              </p14:cNvPr>
              <p14:cNvContentPartPr/>
              <p14:nvPr/>
            </p14:nvContentPartPr>
            <p14:xfrm>
              <a:off x="341640" y="2830320"/>
              <a:ext cx="4402440" cy="2215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8EF6136-7A1A-9347-9F15-B27E6DBF9B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280" y="2820960"/>
                <a:ext cx="4421160" cy="223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8358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802" name="Shape 1802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3" name="Shape 1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18" y="1751639"/>
            <a:ext cx="7503372" cy="3446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Shape 1804"/>
          <p:cNvSpPr txBox="1"/>
          <p:nvPr/>
        </p:nvSpPr>
        <p:spPr>
          <a:xfrm>
            <a:off x="3743252" y="4614350"/>
            <a:ext cx="3018600" cy="5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quote/comment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F00A90-07B1-EB46-9CFA-C9D17B81EB86}"/>
                  </a:ext>
                </a:extLst>
              </p14:cNvPr>
              <p14:cNvContentPartPr/>
              <p14:nvPr/>
            </p14:nvContentPartPr>
            <p14:xfrm>
              <a:off x="397800" y="821520"/>
              <a:ext cx="5499720" cy="4324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F00A90-07B1-EB46-9CFA-C9D17B81EB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440" y="812160"/>
                <a:ext cx="5518440" cy="434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4381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Shape 1810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811" name="Shape 1811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2" name="Shape 18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00" y="2430375"/>
            <a:ext cx="8805350" cy="18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3" name="Shape 1813"/>
          <p:cNvSpPr txBox="1"/>
          <p:nvPr/>
        </p:nvSpPr>
        <p:spPr>
          <a:xfrm>
            <a:off x="2472225" y="4190500"/>
            <a:ext cx="23427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code depth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C379BA-B355-BC4D-80EE-6CB3172118C0}"/>
                  </a:ext>
                </a:extLst>
              </p14:cNvPr>
              <p14:cNvContentPartPr/>
              <p14:nvPr/>
            </p14:nvContentPartPr>
            <p14:xfrm>
              <a:off x="135360" y="2849760"/>
              <a:ext cx="3225600" cy="188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C379BA-B355-BC4D-80EE-6CB3172118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000" y="2840400"/>
                <a:ext cx="3244320" cy="190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4136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Inference: Beam Search</a:t>
            </a:r>
          </a:p>
          <a:p>
            <a:pPr lvl="2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D776D39-36BC-41C8-A1C4-B61E831E3A36}"/>
                  </a:ext>
                </a:extLst>
              </p14:cNvPr>
              <p14:cNvContentPartPr/>
              <p14:nvPr/>
            </p14:nvContentPartPr>
            <p14:xfrm>
              <a:off x="944640" y="1582200"/>
              <a:ext cx="5373360" cy="1719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D776D39-36BC-41C8-A1C4-B61E831E3A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5280" y="1572840"/>
                <a:ext cx="5392080" cy="173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1042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1" name="Picture 90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2" name="Group 91"/>
          <p:cNvGrpSpPr/>
          <p:nvPr/>
        </p:nvGrpSpPr>
        <p:grpSpPr>
          <a:xfrm>
            <a:off x="838200" y="2119003"/>
            <a:ext cx="5652023" cy="1629441"/>
            <a:chOff x="838200" y="2119003"/>
            <a:chExt cx="5652023" cy="1629441"/>
          </a:xfrm>
        </p:grpSpPr>
        <p:grpSp>
          <p:nvGrpSpPr>
            <p:cNvPr id="93" name="Group 92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61" idx="0"/>
                <a:endCxn id="160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>
                <a:stCxn id="167" idx="0"/>
                <a:endCxn id="160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>
                <a:stCxn id="167" idx="2"/>
                <a:endCxn id="160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64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>
                <a:stCxn id="166" idx="0"/>
                <a:endCxn id="160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65" idx="0"/>
                <a:endCxn id="160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94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49" name="Rectangle 14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>
              <a:stCxn id="142" idx="0"/>
              <a:endCxn id="115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48" idx="2"/>
              <a:endCxn id="119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>
              <a:stCxn id="102" idx="0"/>
              <a:endCxn id="105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02" idx="2"/>
              <a:endCxn id="105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>
              <a:stCxn id="106" idx="0"/>
              <a:endCxn id="107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6" idx="2"/>
              <a:endCxn id="107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142" name="Rectangle 141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Rectangle 110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>
              <a:stCxn id="111" idx="2"/>
              <a:endCxn id="112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11" idx="0"/>
              <a:endCxn id="112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0" name="Straight Connector 119"/>
            <p:cNvCxnSpPr>
              <a:stCxn id="148" idx="2"/>
              <a:endCxn id="115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42" idx="0"/>
              <a:endCxn id="119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7" name="Straight Connector 126"/>
            <p:cNvCxnSpPr>
              <a:stCxn id="119" idx="6"/>
              <a:endCxn id="126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5" idx="6"/>
              <a:endCxn id="122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5" idx="6"/>
              <a:endCxn id="126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9" idx="6"/>
              <a:endCxn id="122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Left Brace 130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3" name="Left Brace 132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5" name="Left Brace 134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7" name="Left Brace 136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9" name="Left Brace 138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207382" y="1371600"/>
            <a:ext cx="413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179" name="Picture 178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94" y="1163848"/>
            <a:ext cx="1772684" cy="127101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2" name="Group 181"/>
          <p:cNvGrpSpPr/>
          <p:nvPr/>
        </p:nvGrpSpPr>
        <p:grpSpPr>
          <a:xfrm>
            <a:off x="5486840" y="1902023"/>
            <a:ext cx="1218760" cy="1222177"/>
            <a:chOff x="5486840" y="1902023"/>
            <a:chExt cx="1218760" cy="1222177"/>
          </a:xfrm>
        </p:grpSpPr>
        <p:sp>
          <p:nvSpPr>
            <p:cNvPr id="174" name="Rectangle 173"/>
            <p:cNvSpPr/>
            <p:nvPr/>
          </p:nvSpPr>
          <p:spPr bwMode="auto">
            <a:xfrm>
              <a:off x="5867400" y="2209800"/>
              <a:ext cx="533400" cy="9144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372C519-55BB-4CB1-85A1-ED355B50B122}"/>
                  </a:ext>
                </a:extLst>
              </p14:cNvPr>
              <p14:cNvContentPartPr/>
              <p14:nvPr/>
            </p14:nvContentPartPr>
            <p14:xfrm>
              <a:off x="290160" y="799200"/>
              <a:ext cx="8818200" cy="2394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372C519-55BB-4CB1-85A1-ED355B50B1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800" y="789840"/>
                <a:ext cx="8836920" cy="241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55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0474E-6 -1.43452E-7 L -0.19176 0.11106 " pathEditMode="relative" ptsTypes="AA">
                                      <p:cBhvr>
                                        <p:cTn id="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Guest Lecture: Ishan </a:t>
            </a:r>
            <a:r>
              <a:rPr lang="en-US" dirty="0" err="1"/>
              <a:t>Misra</a:t>
            </a:r>
            <a:r>
              <a:rPr lang="en-US" dirty="0"/>
              <a:t> (FAIR)</a:t>
            </a:r>
          </a:p>
          <a:p>
            <a:pPr lvl="1"/>
            <a:r>
              <a:rPr lang="en-US" dirty="0"/>
              <a:t>Thurs 10/21</a:t>
            </a:r>
          </a:p>
          <a:p>
            <a:pPr lvl="1"/>
            <a:r>
              <a:rPr lang="en-US" dirty="0"/>
              <a:t>Self-Supervised Learning for Vision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930C7-E033-3C4A-9884-770A20D32D89}"/>
              </a:ext>
            </a:extLst>
          </p:cNvPr>
          <p:cNvSpPr txBox="1"/>
          <p:nvPr/>
        </p:nvSpPr>
        <p:spPr>
          <a:xfrm>
            <a:off x="3717598" y="6248400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http://imisra.github.io/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631F57C-072B-534D-9057-9C5A9EA17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15" y="2819400"/>
            <a:ext cx="30464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9EE61D5-5632-1C41-8801-B7487103E7C2}"/>
                  </a:ext>
                </a:extLst>
              </p14:cNvPr>
              <p14:cNvContentPartPr/>
              <p14:nvPr/>
            </p14:nvContentPartPr>
            <p14:xfrm>
              <a:off x="1544400" y="1899360"/>
              <a:ext cx="1596600" cy="424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9EE61D5-5632-1C41-8801-B7487103E7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5040" y="1890000"/>
                <a:ext cx="1615320" cy="44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8218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07382" y="1371600"/>
            <a:ext cx="6498218" cy="2376844"/>
            <a:chOff x="207382" y="1371600"/>
            <a:chExt cx="6498218" cy="2376844"/>
          </a:xfrm>
        </p:grpSpPr>
        <p:pic>
          <p:nvPicPr>
            <p:cNvPr id="6" name="Picture 5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90" y="1933044"/>
              <a:ext cx="1689810" cy="12673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838200" y="2119003"/>
              <a:ext cx="5652023" cy="1629441"/>
              <a:chOff x="838200" y="2119003"/>
              <a:chExt cx="5652023" cy="162944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10521" y="2510342"/>
                <a:ext cx="1277574" cy="436917"/>
                <a:chOff x="3310521" y="2510342"/>
                <a:chExt cx="1277574" cy="436917"/>
              </a:xfrm>
            </p:grpSpPr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4504871" y="2864035"/>
                  <a:ext cx="83224" cy="832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3310521" y="2510342"/>
                  <a:ext cx="124836" cy="1248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Connector 75"/>
                <p:cNvCxnSpPr>
                  <a:stCxn id="75" idx="0"/>
                  <a:endCxn id="74" idx="0"/>
                </p:cNvCxnSpPr>
                <p:nvPr/>
              </p:nvCxnSpPr>
              <p:spPr>
                <a:xfrm>
                  <a:off x="3372939" y="2510342"/>
                  <a:ext cx="1173544" cy="35369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stCxn id="81" idx="0"/>
                  <a:endCxn id="74" idx="0"/>
                </p:cNvCxnSpPr>
                <p:nvPr/>
              </p:nvCxnSpPr>
              <p:spPr>
                <a:xfrm>
                  <a:off x="3580999" y="2718402"/>
                  <a:ext cx="965484" cy="1456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81" idx="2"/>
                  <a:endCxn id="74" idx="2"/>
                </p:cNvCxnSpPr>
                <p:nvPr/>
              </p:nvCxnSpPr>
              <p:spPr>
                <a:xfrm>
                  <a:off x="3580999" y="2843238"/>
                  <a:ext cx="965484" cy="1040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 78"/>
                <p:cNvSpPr>
                  <a:spLocks noChangeAspect="1"/>
                </p:cNvSpPr>
                <p:nvPr/>
              </p:nvSpPr>
              <p:spPr>
                <a:xfrm>
                  <a:off x="3379874" y="2579695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3449227" y="2649048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 noChangeAspect="1"/>
                </p:cNvSpPr>
                <p:nvPr/>
              </p:nvSpPr>
              <p:spPr>
                <a:xfrm>
                  <a:off x="3518581" y="2718402"/>
                  <a:ext cx="124836" cy="1248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glow>
                    <a:schemeClr val="tx1"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>
                  <a:stCxn id="80" idx="0"/>
                  <a:endCxn id="74" idx="0"/>
                </p:cNvCxnSpPr>
                <p:nvPr/>
              </p:nvCxnSpPr>
              <p:spPr>
                <a:xfrm>
                  <a:off x="3511645" y="2649048"/>
                  <a:ext cx="1034838" cy="2149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stCxn id="79" idx="0"/>
                  <a:endCxn id="74" idx="0"/>
                </p:cNvCxnSpPr>
                <p:nvPr/>
              </p:nvCxnSpPr>
              <p:spPr>
                <a:xfrm>
                  <a:off x="3442292" y="2579695"/>
                  <a:ext cx="1104191" cy="2843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433912" y="2510342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312033" y="2634958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314922" y="2512006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206"/>
              <p:cNvGrpSpPr/>
              <p:nvPr/>
            </p:nvGrpSpPr>
            <p:grpSpPr>
              <a:xfrm>
                <a:off x="4021151" y="2265098"/>
                <a:ext cx="749014" cy="749014"/>
                <a:chOff x="8773045" y="1214694"/>
                <a:chExt cx="1645920" cy="1645920"/>
              </a:xfrm>
            </p:grpSpPr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8773045" y="1214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8925445" y="1367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9077845" y="15194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9230245" y="16718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9382645" y="18242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9535045" y="1976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9687445" y="2129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276600" y="2327063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345953" y="2396416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415306" y="2465769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3484659" y="2535122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211"/>
              <p:cNvGrpSpPr/>
              <p:nvPr/>
            </p:nvGrpSpPr>
            <p:grpSpPr>
              <a:xfrm>
                <a:off x="2133600" y="2119003"/>
                <a:ext cx="1040298" cy="1040298"/>
                <a:chOff x="5572662" y="2317477"/>
                <a:chExt cx="2286000" cy="2286000"/>
              </a:xfrm>
            </p:grpSpPr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5572662" y="23174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5725062" y="24698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5877462" y="26222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6029862" y="2774677"/>
                  <a:ext cx="1828800" cy="18288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Connector 14"/>
              <p:cNvCxnSpPr>
                <a:stCxn id="56" idx="0"/>
                <a:endCxn id="30" idx="2"/>
              </p:cNvCxnSpPr>
              <p:nvPr/>
            </p:nvCxnSpPr>
            <p:spPr>
              <a:xfrm>
                <a:off x="4843481" y="2346326"/>
                <a:ext cx="536371" cy="7463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62" idx="2"/>
                <a:endCxn id="34" idx="3"/>
              </p:cNvCxnSpPr>
              <p:nvPr/>
            </p:nvCxnSpPr>
            <p:spPr>
              <a:xfrm flipV="1">
                <a:off x="5259600" y="2821189"/>
                <a:ext cx="500945" cy="1077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464485" y="2398342"/>
                <a:ext cx="208059" cy="208059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7" idx="0"/>
                <a:endCxn id="20" idx="0"/>
              </p:cNvCxnSpPr>
              <p:nvPr/>
            </p:nvCxnSpPr>
            <p:spPr>
              <a:xfrm>
                <a:off x="1568515" y="2398342"/>
                <a:ext cx="1406337" cy="6241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7" idx="2"/>
                <a:endCxn id="20" idx="2"/>
              </p:cNvCxnSpPr>
              <p:nvPr/>
            </p:nvCxnSpPr>
            <p:spPr>
              <a:xfrm flipV="1">
                <a:off x="1568515" y="2543984"/>
                <a:ext cx="1406337" cy="6241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2933240" y="2460761"/>
                <a:ext cx="83223" cy="8322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2464403" y="2874952"/>
                <a:ext cx="166448" cy="166448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3552220" y="2801748"/>
                <a:ext cx="83223" cy="83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 flipV="1">
                <a:off x="2547627" y="2801748"/>
                <a:ext cx="1046205" cy="73204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1" idx="2"/>
                <a:endCxn id="22" idx="2"/>
              </p:cNvCxnSpPr>
              <p:nvPr/>
            </p:nvCxnSpPr>
            <p:spPr>
              <a:xfrm flipV="1">
                <a:off x="2547627" y="2884971"/>
                <a:ext cx="1046205" cy="15642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26"/>
              <p:cNvGrpSpPr/>
              <p:nvPr/>
            </p:nvGrpSpPr>
            <p:grpSpPr>
              <a:xfrm>
                <a:off x="4760257" y="2346326"/>
                <a:ext cx="582566" cy="582567"/>
                <a:chOff x="11541722" y="1891905"/>
                <a:chExt cx="1280160" cy="1280160"/>
              </a:xfrm>
            </p:grpSpPr>
            <p:sp>
              <p:nvSpPr>
                <p:cNvPr id="56" name="Rectangle 55"/>
                <p:cNvSpPr>
                  <a:spLocks noChangeAspect="1"/>
                </p:cNvSpPr>
                <p:nvPr/>
              </p:nvSpPr>
              <p:spPr>
                <a:xfrm>
                  <a:off x="11541722" y="1891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11694122" y="2044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11846522" y="21967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11998922" y="23491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 noChangeAspect="1"/>
                </p:cNvSpPr>
                <p:nvPr/>
              </p:nvSpPr>
              <p:spPr>
                <a:xfrm>
                  <a:off x="12151322" y="25015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12303722" y="2653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12456122" y="2806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4613736" y="2711975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5263730" y="2779017"/>
                <a:ext cx="62418" cy="624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6" idx="2"/>
                <a:endCxn id="27" idx="2"/>
              </p:cNvCxnSpPr>
              <p:nvPr/>
            </p:nvCxnSpPr>
            <p:spPr>
              <a:xfrm>
                <a:off x="4676154" y="2836811"/>
                <a:ext cx="618785" cy="46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6" idx="0"/>
                <a:endCxn id="27" idx="0"/>
              </p:cNvCxnSpPr>
              <p:nvPr/>
            </p:nvCxnSpPr>
            <p:spPr>
              <a:xfrm>
                <a:off x="4676154" y="2711975"/>
                <a:ext cx="618785" cy="670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5379852" y="237378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5477011" y="24673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 bwMode="auto">
              <a:xfrm>
                <a:off x="5566507" y="255400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 bwMode="auto">
              <a:xfrm>
                <a:off x="5657233" y="264350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 bwMode="auto">
              <a:xfrm>
                <a:off x="5746729" y="274066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35" name="Straight Connector 34"/>
              <p:cNvCxnSpPr>
                <a:stCxn id="62" idx="2"/>
                <a:endCxn id="30" idx="3"/>
              </p:cNvCxnSpPr>
              <p:nvPr/>
            </p:nvCxnSpPr>
            <p:spPr>
              <a:xfrm flipV="1">
                <a:off x="5259600" y="2454312"/>
                <a:ext cx="134068" cy="47458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56" idx="0"/>
                <a:endCxn id="34" idx="2"/>
              </p:cNvCxnSpPr>
              <p:nvPr/>
            </p:nvCxnSpPr>
            <p:spPr>
              <a:xfrm>
                <a:off x="4843481" y="2346326"/>
                <a:ext cx="903248" cy="4415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5867400" y="23786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5964559" y="2472172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6054055" y="255885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6144781" y="264834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6234277" y="274550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42" name="Straight Connector 41"/>
              <p:cNvCxnSpPr>
                <a:stCxn id="34" idx="6"/>
                <a:endCxn id="41" idx="2"/>
              </p:cNvCxnSpPr>
              <p:nvPr/>
            </p:nvCxnSpPr>
            <p:spPr>
              <a:xfrm>
                <a:off x="5841069" y="2787835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0" idx="6"/>
                <a:endCxn id="37" idx="2"/>
              </p:cNvCxnSpPr>
              <p:nvPr/>
            </p:nvCxnSpPr>
            <p:spPr>
              <a:xfrm>
                <a:off x="5474192" y="2420958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0" idx="6"/>
                <a:endCxn id="41" idx="2"/>
              </p:cNvCxnSpPr>
              <p:nvPr/>
            </p:nvCxnSpPr>
            <p:spPr>
              <a:xfrm>
                <a:off x="5474192" y="2420958"/>
                <a:ext cx="760085" cy="3717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4" idx="6"/>
                <a:endCxn id="37" idx="2"/>
              </p:cNvCxnSpPr>
              <p:nvPr/>
            </p:nvCxnSpPr>
            <p:spPr>
              <a:xfrm flipV="1">
                <a:off x="5841069" y="2425800"/>
                <a:ext cx="26331" cy="3620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Left Brace 45"/>
              <p:cNvSpPr/>
              <p:nvPr/>
            </p:nvSpPr>
            <p:spPr bwMode="auto">
              <a:xfrm rot="16200000">
                <a:off x="1585889" y="2521928"/>
                <a:ext cx="104822" cy="16002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73126" y="340941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48" name="Left Brace 47"/>
              <p:cNvSpPr/>
              <p:nvPr/>
            </p:nvSpPr>
            <p:spPr bwMode="auto">
              <a:xfrm rot="16200000">
                <a:off x="3135043" y="2864828"/>
                <a:ext cx="104822" cy="9144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819400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0" name="Left Brace 49"/>
              <p:cNvSpPr/>
              <p:nvPr/>
            </p:nvSpPr>
            <p:spPr bwMode="auto">
              <a:xfrm rot="16200000">
                <a:off x="4082055" y="2956268"/>
                <a:ext cx="104822" cy="73152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657600" y="340989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52" name="Left Brace 51"/>
              <p:cNvSpPr/>
              <p:nvPr/>
            </p:nvSpPr>
            <p:spPr bwMode="auto">
              <a:xfrm rot="16200000">
                <a:off x="4867188" y="3001988"/>
                <a:ext cx="104822" cy="64008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97157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4" name="Left Brace 53"/>
              <p:cNvSpPr/>
              <p:nvPr/>
            </p:nvSpPr>
            <p:spPr bwMode="auto">
              <a:xfrm rot="16200000">
                <a:off x="5844950" y="2819108"/>
                <a:ext cx="104822" cy="100584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318107" y="3410522"/>
                <a:ext cx="11721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Fully-Connected MLP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486840" y="1902023"/>
              <a:ext cx="1218760" cy="1222177"/>
              <a:chOff x="5486840" y="1902023"/>
              <a:chExt cx="1218760" cy="1222177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67400" y="2209800"/>
                <a:ext cx="533400" cy="914400"/>
              </a:xfrm>
              <a:prstGeom prst="rect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486840" y="1902023"/>
                <a:ext cx="12187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4096-dim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207382" y="1371600"/>
              <a:ext cx="4136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Image Embedding (</a:t>
              </a:r>
              <a:r>
                <a:rPr lang="en-US" sz="2400" dirty="0" err="1">
                  <a:solidFill>
                    <a:schemeClr val="accent1"/>
                  </a:solidFill>
                </a:rPr>
                <a:t>VGGNet</a:t>
              </a:r>
              <a:r>
                <a:rPr lang="en-US" sz="2400" dirty="0">
                  <a:solidFill>
                    <a:schemeClr val="accent1"/>
                  </a:solidFill>
                </a:rPr>
                <a:t>)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B4007EF-5A93-499B-AFCE-57FCB38D2A30}"/>
                  </a:ext>
                </a:extLst>
              </p14:cNvPr>
              <p14:cNvContentPartPr/>
              <p14:nvPr/>
            </p14:nvContentPartPr>
            <p14:xfrm>
              <a:off x="978840" y="3372840"/>
              <a:ext cx="363960" cy="38700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B4007EF-5A93-499B-AFCE-57FCB38D2A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9480" y="3363480"/>
                <a:ext cx="382680" cy="40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39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885E-6 4.52568E-6 L -0.16971 0.3711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4" y="18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548858" y="1361314"/>
            <a:ext cx="928459" cy="770930"/>
            <a:chOff x="3533237" y="1367135"/>
            <a:chExt cx="928459" cy="770930"/>
          </a:xfrm>
        </p:grpSpPr>
        <p:sp>
          <p:nvSpPr>
            <p:cNvPr id="61" name="TextBox 60"/>
            <p:cNvSpPr txBox="1"/>
            <p:nvPr/>
          </p:nvSpPr>
          <p:spPr>
            <a:xfrm>
              <a:off x="3533237" y="1367135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BBE466-8D90-4326-B77F-7461BF118EF9}"/>
                  </a:ext>
                </a:extLst>
              </p14:cNvPr>
              <p14:cNvContentPartPr/>
              <p14:nvPr/>
            </p14:nvContentPartPr>
            <p14:xfrm>
              <a:off x="1134360" y="1688760"/>
              <a:ext cx="8039160" cy="4840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BBE466-8D90-4326-B77F-7461BF118E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5000" y="1679400"/>
                <a:ext cx="8057880" cy="485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88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88" name="Picture 8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89" name="Oval 8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2548752" y="1367135"/>
            <a:ext cx="928672" cy="770930"/>
            <a:chOff x="3533131" y="1367135"/>
            <a:chExt cx="928672" cy="770930"/>
          </a:xfrm>
        </p:grpSpPr>
        <p:sp>
          <p:nvSpPr>
            <p:cNvPr id="78" name="TextBox 77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497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3" grpId="0"/>
      <p:bldP spid="153" grpId="0"/>
      <p:bldP spid="154" grpId="0"/>
      <p:bldP spid="155" grpId="0"/>
      <p:bldP spid="156" grpId="0"/>
      <p:bldP spid="157" grpId="0"/>
      <p:bldP spid="158" grpId="0"/>
      <p:bldP spid="89" grpId="0" animBg="1"/>
      <p:bldP spid="90" grpId="0" animBg="1"/>
      <p:bldP spid="91" grpId="0" animBg="1"/>
      <p:bldP spid="9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 Factor 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29" name="Oval 2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886200" y="2819400"/>
            <a:ext cx="274320" cy="1057024"/>
            <a:chOff x="3886200" y="2819400"/>
            <a:chExt cx="274320" cy="1057024"/>
          </a:xfrm>
        </p:grpSpPr>
        <p:cxnSp>
          <p:nvCxnSpPr>
            <p:cNvPr id="66" name="Straight Connector 65"/>
            <p:cNvCxnSpPr>
              <a:stCxn id="21" idx="4"/>
              <a:endCxn id="68" idx="0"/>
            </p:cNvCxnSpPr>
            <p:nvPr/>
          </p:nvCxnSpPr>
          <p:spPr>
            <a:xfrm>
              <a:off x="40081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/>
            <p:cNvSpPr/>
            <p:nvPr/>
          </p:nvSpPr>
          <p:spPr>
            <a:xfrm>
              <a:off x="38862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008120" y="2819400"/>
            <a:ext cx="1143000" cy="1057024"/>
            <a:chOff x="4008120" y="2819400"/>
            <a:chExt cx="1143000" cy="1057024"/>
          </a:xfrm>
        </p:grpSpPr>
        <p:cxnSp>
          <p:nvCxnSpPr>
            <p:cNvPr id="73" name="Straight Connector 72"/>
            <p:cNvCxnSpPr>
              <a:stCxn id="29" idx="4"/>
              <a:endCxn id="74" idx="0"/>
            </p:cNvCxnSpPr>
            <p:nvPr/>
          </p:nvCxnSpPr>
          <p:spPr>
            <a:xfrm>
              <a:off x="49987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48768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stCxn id="21" idx="4"/>
              <a:endCxn id="74" idx="0"/>
            </p:cNvCxnSpPr>
            <p:nvPr/>
          </p:nvCxnSpPr>
          <p:spPr>
            <a:xfrm>
              <a:off x="4008120" y="2819400"/>
              <a:ext cx="10058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4670" y="3567014"/>
            <a:ext cx="56716" cy="2768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008120" y="2804160"/>
            <a:ext cx="4602480" cy="1399540"/>
            <a:chOff x="4008120" y="2804160"/>
            <a:chExt cx="4602480" cy="1399540"/>
          </a:xfrm>
        </p:grpSpPr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600" y="3886200"/>
              <a:ext cx="2413000" cy="317500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stCxn id="56" idx="0"/>
              <a:endCxn id="29" idx="4"/>
            </p:cNvCxnSpPr>
            <p:nvPr/>
          </p:nvCxnSpPr>
          <p:spPr>
            <a:xfrm flipH="1" flipV="1">
              <a:off x="4998720" y="2819400"/>
              <a:ext cx="29870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37" idx="4"/>
              <a:endCxn id="56" idx="0"/>
            </p:cNvCxnSpPr>
            <p:nvPr/>
          </p:nvCxnSpPr>
          <p:spPr>
            <a:xfrm>
              <a:off x="5989320" y="2819400"/>
              <a:ext cx="19964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6" idx="0"/>
              <a:endCxn id="21" idx="4"/>
            </p:cNvCxnSpPr>
            <p:nvPr/>
          </p:nvCxnSpPr>
          <p:spPr>
            <a:xfrm flipH="1" flipV="1">
              <a:off x="4008120" y="2819400"/>
              <a:ext cx="39776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unded Rectangle 55"/>
            <p:cNvSpPr/>
            <p:nvPr/>
          </p:nvSpPr>
          <p:spPr>
            <a:xfrm>
              <a:off x="78486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40" idx="4"/>
              <a:endCxn id="56" idx="0"/>
            </p:cNvCxnSpPr>
            <p:nvPr/>
          </p:nvCxnSpPr>
          <p:spPr>
            <a:xfrm>
              <a:off x="6964680" y="2819400"/>
              <a:ext cx="102108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4"/>
              <a:endCxn id="56" idx="0"/>
            </p:cNvCxnSpPr>
            <p:nvPr/>
          </p:nvCxnSpPr>
          <p:spPr>
            <a:xfrm>
              <a:off x="7970520" y="2804160"/>
              <a:ext cx="15240" cy="79794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03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Search 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http://dbs.cloudcv.org/captioning&amp;mode=interactive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1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6" name="Shape 20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33" y="1556513"/>
            <a:ext cx="1861795" cy="13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Shape 2047"/>
          <p:cNvSpPr txBox="1"/>
          <p:nvPr/>
        </p:nvSpPr>
        <p:spPr>
          <a:xfrm>
            <a:off x="268932" y="2923787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sitting on a suitcase on the floor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8" name="Shape 20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632" y="1556512"/>
            <a:ext cx="2051718" cy="13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Shape 2049"/>
          <p:cNvSpPr txBox="1"/>
          <p:nvPr/>
        </p:nvSpPr>
        <p:spPr>
          <a:xfrm>
            <a:off x="23206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is sitting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383" y="1556513"/>
            <a:ext cx="2051725" cy="136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hape 2051"/>
          <p:cNvSpPr txBox="1"/>
          <p:nvPr/>
        </p:nvSpPr>
        <p:spPr>
          <a:xfrm>
            <a:off x="461439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dog is running in the grass with a frisbee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2" name="Shape 20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358" y="1557309"/>
            <a:ext cx="2051699" cy="1367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Shape 2053"/>
          <p:cNvSpPr txBox="1"/>
          <p:nvPr/>
        </p:nvSpPr>
        <p:spPr>
          <a:xfrm>
            <a:off x="68083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white teddy bear sitting in the grass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4" name="Shape 20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932" y="3550197"/>
            <a:ext cx="1861798" cy="12407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Shape 2055"/>
          <p:cNvSpPr txBox="1"/>
          <p:nvPr/>
        </p:nvSpPr>
        <p:spPr>
          <a:xfrm>
            <a:off x="218682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people walking on the beach with surfboards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 txBox="1"/>
          <p:nvPr/>
        </p:nvSpPr>
        <p:spPr>
          <a:xfrm>
            <a:off x="478064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giraffes standing in a grassy field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7" name="Shape 20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33" y="3550190"/>
            <a:ext cx="1861802" cy="124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Shape 20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43558" y="3550188"/>
            <a:ext cx="1861798" cy="124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59" name="Shape 2059"/>
          <p:cNvSpPr txBox="1"/>
          <p:nvPr/>
        </p:nvSpPr>
        <p:spPr>
          <a:xfrm>
            <a:off x="699329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riding a dirt bike on a dirt track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0" name="Shape 206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Example Results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1" name="Shape 20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4623" y="3553990"/>
            <a:ext cx="1861802" cy="1237811"/>
          </a:xfrm>
          <a:prstGeom prst="rect">
            <a:avLst/>
          </a:prstGeom>
          <a:noFill/>
          <a:ln>
            <a:noFill/>
          </a:ln>
        </p:spPr>
      </p:pic>
      <p:sp>
        <p:nvSpPr>
          <p:cNvPr id="2062" name="Shape 2062"/>
          <p:cNvSpPr txBox="1"/>
          <p:nvPr/>
        </p:nvSpPr>
        <p:spPr>
          <a:xfrm>
            <a:off x="2594063" y="4825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tennis player in action on the court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3" name="Shape 2063"/>
          <p:cNvSpPr txBox="1"/>
          <p:nvPr/>
        </p:nvSpPr>
        <p:spPr>
          <a:xfrm>
            <a:off x="7566825" y="920850"/>
            <a:ext cx="144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1"/>
              </a:rPr>
              <a:t>neuraltalk2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2"/>
              </a:rPr>
              <a:t> CC0 Public domain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3"/>
              </a:rPr>
              <a:t>cat suitcase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4"/>
              </a:rPr>
              <a:t>cat tree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5"/>
              </a:rPr>
              <a:t>dog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6"/>
              </a:rPr>
              <a:t>bear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7"/>
              </a:rPr>
              <a:t>surfers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8"/>
              </a:rPr>
              <a:t>tennis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9"/>
              </a:rPr>
              <a:t>giraffe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20"/>
              </a:rPr>
              <a:t>motorcycle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F31F794-686E-0546-97E0-B00FA51EA9D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27034A-9CDA-4BF4-8932-8407A227C931}"/>
                  </a:ext>
                </a:extLst>
              </p14:cNvPr>
              <p14:cNvContentPartPr/>
              <p14:nvPr/>
            </p14:nvContentPartPr>
            <p14:xfrm>
              <a:off x="436680" y="3371040"/>
              <a:ext cx="7071840" cy="108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27034A-9CDA-4BF4-8932-8407A227C93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7320" y="3361680"/>
                <a:ext cx="709056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1568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Failure Cases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0" name="Shape 20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5" y="1657400"/>
            <a:ext cx="2211600" cy="147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Shape 2071"/>
          <p:cNvSpPr txBox="1"/>
          <p:nvPr/>
        </p:nvSpPr>
        <p:spPr>
          <a:xfrm>
            <a:off x="281075" y="3039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is holding a cat in her hand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2" name="Shape 20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8076" y="1951400"/>
            <a:ext cx="1803375" cy="2715696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Shape 2073"/>
          <p:cNvSpPr txBox="1"/>
          <p:nvPr/>
        </p:nvSpPr>
        <p:spPr>
          <a:xfrm>
            <a:off x="2667527" y="4611475"/>
            <a:ext cx="2128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standing on a beach holding a surfboard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4" name="Shape 20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175" y="3620976"/>
            <a:ext cx="2128800" cy="1413665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Shape 2075"/>
          <p:cNvSpPr txBox="1"/>
          <p:nvPr/>
        </p:nvSpPr>
        <p:spPr>
          <a:xfrm>
            <a:off x="269825" y="4996325"/>
            <a:ext cx="2036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person holding a computer mouse on a desk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6" name="Shape 20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3350" y="1823551"/>
            <a:ext cx="2098144" cy="157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Shape 2077"/>
          <p:cNvSpPr txBox="1"/>
          <p:nvPr/>
        </p:nvSpPr>
        <p:spPr>
          <a:xfrm>
            <a:off x="7111500" y="1712175"/>
            <a:ext cx="1568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bird is perched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8" name="Shape 20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3357" y="3573926"/>
            <a:ext cx="2361299" cy="1573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9" name="Shape 2079"/>
          <p:cNvSpPr txBox="1"/>
          <p:nvPr/>
        </p:nvSpPr>
        <p:spPr>
          <a:xfrm>
            <a:off x="7374650" y="3603350"/>
            <a:ext cx="13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in a baseball uniform throwing a ball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7474275" y="915400"/>
            <a:ext cx="160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neuraltalk2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 CC0 Public domain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fur coat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handstand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2"/>
              </a:rPr>
              <a:t>spider web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baseball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6528E31-A486-BA40-9B07-C74AB114CD0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0AF45B-DEAA-4DEC-BBC1-0A1B8327E3C8}"/>
                  </a:ext>
                </a:extLst>
              </p14:cNvPr>
              <p14:cNvContentPartPr/>
              <p14:nvPr/>
            </p14:nvContentPartPr>
            <p14:xfrm>
              <a:off x="1124640" y="2238480"/>
              <a:ext cx="7348320" cy="3216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0AF45B-DEAA-4DEC-BBC1-0A1B8327E3C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15280" y="2229120"/>
                <a:ext cx="7367040" cy="323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8428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Shape 209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6" name="Shape 2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7" name="Shape 209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Shape 209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Shape 209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Shape 210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Shape 210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2" name="Shape 210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3" name="Shape 210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4" name="Shape 210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Shape 210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Shape 210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Shape 210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8" name="Shape 210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E19A446-A3CE-A641-B2F6-A1480114FC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090690B-6CE9-4157-9883-E3B3A9F05FDA}"/>
                  </a:ext>
                </a:extLst>
              </p14:cNvPr>
              <p14:cNvContentPartPr/>
              <p14:nvPr/>
            </p14:nvContentPartPr>
            <p14:xfrm>
              <a:off x="374760" y="1424160"/>
              <a:ext cx="5258520" cy="3409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090690B-6CE9-4157-9883-E3B3A9F05F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400" y="1414800"/>
                <a:ext cx="5277240" cy="342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1011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Shape 2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Shape 211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Shape 211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Shape 211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Shape 211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9" name="Shape 211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0" name="Shape 212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1" name="Shape 212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2" name="Shape 212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3" name="Shape 212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4" name="Shape 212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5" name="Shape 212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6" name="Shape 212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7" name="Shape 212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8" name="Shape 2128"/>
          <p:cNvCxnSpPr>
            <a:stCxn id="2119" idx="0"/>
            <a:endCxn id="212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9" name="Shape 2129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0" name="Shape 213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03E2BCF6-696B-5042-9FE8-932C3BD313D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132450-5F09-4772-B3BA-B2DEC73DD81E}"/>
                  </a:ext>
                </a:extLst>
              </p14:cNvPr>
              <p14:cNvContentPartPr/>
              <p14:nvPr/>
            </p14:nvContentPartPr>
            <p14:xfrm>
              <a:off x="3443760" y="2008800"/>
              <a:ext cx="1796040" cy="1781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132450-5F09-4772-B3BA-B2DEC73DD8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4400" y="1999440"/>
                <a:ext cx="1814760" cy="180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9557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6" name="Shape 2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Shape 213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8" name="Shape 213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9" name="Shape 213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0" name="Shape 214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1" name="Shape 214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2" name="Shape 214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3" name="Shape 214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4" name="Shape 214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5" name="Shape 214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6" name="Shape 214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7" name="Shape 214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8" name="Shape 2148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9" name="Shape 2149"/>
          <p:cNvCxnSpPr>
            <a:stCxn id="2148" idx="1"/>
            <a:endCxn id="2143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0" name="Shape 215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1" name="Shape 2151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2" name="Shape 2152"/>
          <p:cNvCxnSpPr>
            <a:stCxn id="2141" idx="0"/>
            <a:endCxn id="2148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3" name="Shape 2153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4" name="Shape 2154"/>
          <p:cNvCxnSpPr>
            <a:stCxn id="2143" idx="2"/>
            <a:endCxn id="2153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5" name="Shape 2155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6" name="Shape 215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57" name="Shape 2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863" y="3771875"/>
            <a:ext cx="2476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Shape 2158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53ADEC0-2940-8D48-9BD2-95DEF93F811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D43A16F-8705-488A-BFA5-D12D1B91542C}"/>
                  </a:ext>
                </a:extLst>
              </p14:cNvPr>
              <p14:cNvContentPartPr/>
              <p14:nvPr/>
            </p14:nvContentPartPr>
            <p14:xfrm>
              <a:off x="2593800" y="2908800"/>
              <a:ext cx="4703400" cy="2414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D43A16F-8705-488A-BFA5-D12D1B9154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4440" y="2899440"/>
                <a:ext cx="4722120" cy="243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613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Guest Lecture: Michael </a:t>
            </a:r>
            <a:r>
              <a:rPr lang="en-US" dirty="0" err="1"/>
              <a:t>Auli</a:t>
            </a:r>
            <a:r>
              <a:rPr lang="en-US" dirty="0"/>
              <a:t> (FAIR)</a:t>
            </a:r>
          </a:p>
          <a:p>
            <a:pPr lvl="1"/>
            <a:r>
              <a:rPr lang="en-US" dirty="0"/>
              <a:t>Tue 10/26</a:t>
            </a:r>
          </a:p>
          <a:p>
            <a:pPr lvl="1"/>
            <a:r>
              <a:rPr lang="en-US" dirty="0"/>
              <a:t>Self-Supervised Learning for Speech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930C7-E033-3C4A-9884-770A20D32D89}"/>
              </a:ext>
            </a:extLst>
          </p:cNvPr>
          <p:cNvSpPr txBox="1"/>
          <p:nvPr/>
        </p:nvSpPr>
        <p:spPr>
          <a:xfrm>
            <a:off x="3522833" y="6248400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https://michaelauli.github.io/</a:t>
            </a:r>
            <a:endParaRPr lang="en-US" dirty="0"/>
          </a:p>
        </p:txBody>
      </p:sp>
      <p:pic>
        <p:nvPicPr>
          <p:cNvPr id="1026" name="Picture 2" descr="headshot_2019">
            <a:extLst>
              <a:ext uri="{FF2B5EF4-FFF2-40B4-BE49-F238E27FC236}">
                <a16:creationId xmlns:a16="http://schemas.microsoft.com/office/drawing/2014/main" id="{52A7F6F5-B73E-0044-8AC7-04C75D209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16" y="2771001"/>
            <a:ext cx="256096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02FE64D-BC3B-1344-99A5-ABBC0C9AA0CA}"/>
                  </a:ext>
                </a:extLst>
              </p14:cNvPr>
              <p14:cNvContentPartPr/>
              <p14:nvPr/>
            </p14:nvContentPartPr>
            <p14:xfrm>
              <a:off x="1622520" y="1550160"/>
              <a:ext cx="3907440" cy="797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02FE64D-BC3B-1344-99A5-ABBC0C9AA0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160" y="1540800"/>
                <a:ext cx="3926160" cy="81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1750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Shape 2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5" name="Shape 216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6" name="Shape 216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7" name="Shape 216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8" name="Shape 216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9" name="Shape 216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0" name="Shape 217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1" name="Shape 217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2" name="Shape 217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3" name="Shape 217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4" name="Shape 217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5" name="Shape 217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6" name="Shape 217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7" name="Shape 2177"/>
          <p:cNvCxnSpPr>
            <a:stCxn id="2176" idx="1"/>
            <a:endCxn id="2171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8" name="Shape 2178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9" name="Shape 2179"/>
          <p:cNvCxnSpPr>
            <a:stCxn id="2171" idx="2"/>
            <a:endCxn id="2178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0" name="Shape 218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1" name="Shape 2181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2" name="Shape 2182"/>
          <p:cNvCxnSpPr>
            <a:stCxn id="2178" idx="0"/>
            <a:endCxn id="2181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3" name="Shape 2183"/>
          <p:cNvCxnSpPr>
            <a:stCxn id="2184" idx="0"/>
            <a:endCxn id="2181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5" name="Shape 2185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6" name="Shape 2186"/>
          <p:cNvCxnSpPr>
            <a:stCxn id="2169" idx="0"/>
            <a:endCxn id="217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7" name="Shape 2187"/>
          <p:cNvCxnSpPr>
            <a:stCxn id="2169" idx="3"/>
            <a:endCxn id="2181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8" name="Shape 2188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4" name="Shape 218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9" name="Shape 2189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0" name="Shape 2190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1" name="Shape 2191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979C31C8-16DB-C947-A63A-760D67D7C83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5BBCD5D-55D3-425C-812A-518D0C17E493}"/>
                  </a:ext>
                </a:extLst>
              </p14:cNvPr>
              <p14:cNvContentPartPr/>
              <p14:nvPr/>
            </p14:nvContentPartPr>
            <p14:xfrm>
              <a:off x="4473360" y="3440520"/>
              <a:ext cx="875880" cy="1371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5BBCD5D-55D3-425C-812A-518D0C17E4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4000" y="3431160"/>
                <a:ext cx="894600" cy="139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5517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7" name="Shape 2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8" name="Shape 2198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9" name="Shape 2199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0" name="Shape 2200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1" name="Shape 2201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2" name="Shape 2202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3" name="Shape 2203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4" name="Shape 2204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5" name="Shape 2205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6" name="Shape 2206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7" name="Shape 2207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8" name="Shape 2208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9" name="Shape 2209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0" name="Shape 2210"/>
          <p:cNvCxnSpPr>
            <a:stCxn id="2209" idx="1"/>
            <a:endCxn id="2204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1" name="Shape 2211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2" name="Shape 2212"/>
          <p:cNvCxnSpPr>
            <a:stCxn id="2204" idx="2"/>
            <a:endCxn id="2211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3" name="Shape 2213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4" name="Shape 221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5" name="Shape 2215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6" name="Shape 2216"/>
          <p:cNvCxnSpPr>
            <a:stCxn id="2211" idx="0"/>
            <a:endCxn id="2215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17" name="Shape 2217"/>
          <p:cNvCxnSpPr>
            <a:stCxn id="2214" idx="0"/>
            <a:endCxn id="2215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8" name="Shape 2218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9" name="Shape 2219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0" name="Shape 2220"/>
          <p:cNvCxnSpPr>
            <a:stCxn id="2202" idx="0"/>
            <a:endCxn id="2209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1" name="Shape 2221"/>
          <p:cNvCxnSpPr>
            <a:stCxn id="2202" idx="3"/>
            <a:endCxn id="2215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2" name="Shape 2222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3" name="Shape 2223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4" name="Shape 2224"/>
          <p:cNvCxnSpPr>
            <a:stCxn id="2215" idx="0"/>
            <a:endCxn id="2222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5" name="Shape 2225"/>
          <p:cNvCxnSpPr>
            <a:stCxn id="2215" idx="0"/>
            <a:endCxn id="2223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6" name="Shape 2226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7" name="Shape 2227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8" name="Shape 222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9" name="Shape 222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834A7971-8E1F-8043-9ED6-0C4653E960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14AF2E-BE9A-499F-A1BE-24CB824DD091}"/>
                  </a:ext>
                </a:extLst>
              </p14:cNvPr>
              <p14:cNvContentPartPr/>
              <p14:nvPr/>
            </p14:nvContentPartPr>
            <p14:xfrm>
              <a:off x="4442400" y="2275560"/>
              <a:ext cx="978480" cy="62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14AF2E-BE9A-499F-A1BE-24CB824DD0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3040" y="2266200"/>
                <a:ext cx="997200" cy="64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6426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Shape 2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Shape 2236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7" name="Shape 2237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8" name="Shape 2238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9" name="Shape 2239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0" name="Shape 2240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1" name="Shape 2241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2" name="Shape 2242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3" name="Shape 2243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4" name="Shape 2244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5" name="Shape 2245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6" name="Shape 2246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7" name="Shape 2247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8" name="Shape 2248"/>
          <p:cNvCxnSpPr>
            <a:stCxn id="2247" idx="1"/>
            <a:endCxn id="2242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9" name="Shape 2249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0" name="Shape 2250"/>
          <p:cNvCxnSpPr>
            <a:stCxn id="2242" idx="2"/>
            <a:endCxn id="2249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1" name="Shape 2251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2" name="Shape 2252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3" name="Shape 2253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4" name="Shape 2254"/>
          <p:cNvCxnSpPr>
            <a:stCxn id="2249" idx="0"/>
            <a:endCxn id="2253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5" name="Shape 2255"/>
          <p:cNvCxnSpPr>
            <a:stCxn id="2252" idx="0"/>
            <a:endCxn id="2253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6" name="Shape 2256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7" name="Shape 225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8" name="Shape 2258"/>
          <p:cNvCxnSpPr>
            <a:stCxn id="2240" idx="0"/>
            <a:endCxn id="2247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9" name="Shape 2259"/>
          <p:cNvCxnSpPr>
            <a:stCxn id="2240" idx="3"/>
            <a:endCxn id="2253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0" name="Shape 2260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1" name="Shape 2261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2" name="Shape 2262"/>
          <p:cNvCxnSpPr>
            <a:stCxn id="2253" idx="0"/>
            <a:endCxn id="2260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3" name="Shape 2263"/>
          <p:cNvCxnSpPr>
            <a:stCxn id="2253" idx="0"/>
            <a:endCxn id="2261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4" name="Shape 2264"/>
          <p:cNvCxnSpPr>
            <a:stCxn id="2260" idx="0"/>
            <a:endCxn id="2242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5" name="Shape 2265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6" name="Shape 2266"/>
          <p:cNvCxnSpPr>
            <a:stCxn id="2267" idx="0"/>
            <a:endCxn id="2265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8" name="Shape 2268"/>
          <p:cNvCxnSpPr>
            <a:stCxn id="2269" idx="0"/>
            <a:endCxn id="2265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0" name="Shape 2270"/>
          <p:cNvCxnSpPr>
            <a:stCxn id="2253" idx="3"/>
            <a:endCxn id="2265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1" name="Shape 2271"/>
          <p:cNvCxnSpPr>
            <a:stCxn id="2242" idx="2"/>
            <a:endCxn id="2269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9" name="Shape 2269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7" name="Shape 2267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2" name="Shape 2272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3" name="Shape 2273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4" name="Shape 2274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5" name="Shape 227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BAC35B18-EE8D-1748-B4EC-A83B0D937E5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58575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Shape 2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Shape 2282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3" name="Shape 2283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4" name="Shape 2284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5" name="Shape 2285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6" name="Shape 2286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7" name="Shape 2287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8" name="Shape 2288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9" name="Shape 2289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0" name="Shape 2290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1" name="Shape 2291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2" name="Shape 2292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3" name="Shape 2293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4" name="Shape 2294"/>
          <p:cNvCxnSpPr>
            <a:stCxn id="2293" idx="1"/>
            <a:endCxn id="2288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5" name="Shape 2295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6" name="Shape 2296"/>
          <p:cNvCxnSpPr>
            <a:stCxn id="2288" idx="2"/>
            <a:endCxn id="2295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7" name="Shape 2297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8" name="Shape 2298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9" name="Shape 2299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0" name="Shape 2300"/>
          <p:cNvCxnSpPr>
            <a:stCxn id="2295" idx="0"/>
            <a:endCxn id="2299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1" name="Shape 2301"/>
          <p:cNvCxnSpPr>
            <a:stCxn id="2298" idx="0"/>
            <a:endCxn id="2299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2" name="Shape 2302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3" name="Shape 2303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4" name="Shape 2304"/>
          <p:cNvCxnSpPr>
            <a:stCxn id="2286" idx="0"/>
            <a:endCxn id="2293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5" name="Shape 2305"/>
          <p:cNvCxnSpPr>
            <a:stCxn id="2286" idx="3"/>
            <a:endCxn id="2299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6" name="Shape 2306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7" name="Shape 2307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8" name="Shape 2308"/>
          <p:cNvCxnSpPr>
            <a:stCxn id="2299" idx="0"/>
            <a:endCxn id="2306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9" name="Shape 2309"/>
          <p:cNvCxnSpPr>
            <a:stCxn id="2299" idx="0"/>
            <a:endCxn id="2307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0" name="Shape 2310"/>
          <p:cNvCxnSpPr>
            <a:stCxn id="2306" idx="0"/>
            <a:endCxn id="2288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1" name="Shape 2311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2" name="Shape 2312"/>
          <p:cNvCxnSpPr>
            <a:stCxn id="2313" idx="0"/>
            <a:endCxn id="2311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4" name="Shape 2314"/>
          <p:cNvCxnSpPr>
            <a:stCxn id="2315" idx="0"/>
            <a:endCxn id="2311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6" name="Shape 2316"/>
          <p:cNvCxnSpPr>
            <a:stCxn id="2299" idx="3"/>
            <a:endCxn id="2311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7" name="Shape 2317"/>
          <p:cNvSpPr/>
          <p:nvPr/>
        </p:nvSpPr>
        <p:spPr>
          <a:xfrm>
            <a:off x="58098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a3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8" name="Shape 2318"/>
          <p:cNvSpPr/>
          <p:nvPr/>
        </p:nvSpPr>
        <p:spPr>
          <a:xfrm>
            <a:off x="62880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9" name="Shape 2319"/>
          <p:cNvCxnSpPr>
            <a:endCxn id="2317" idx="2"/>
          </p:cNvCxnSpPr>
          <p:nvPr/>
        </p:nvCxnSpPr>
        <p:spPr>
          <a:xfrm rot="10800000">
            <a:off x="6001538" y="2838128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20" name="Shape 2320"/>
          <p:cNvCxnSpPr>
            <a:endCxn id="2318" idx="2"/>
          </p:cNvCxnSpPr>
          <p:nvPr/>
        </p:nvCxnSpPr>
        <p:spPr>
          <a:xfrm rot="10800000" flipH="1">
            <a:off x="6231038" y="2838128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21" name="Shape 2321"/>
          <p:cNvSpPr/>
          <p:nvPr/>
        </p:nvSpPr>
        <p:spPr>
          <a:xfrm>
            <a:off x="6640475" y="35364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2" name="Shape 2322"/>
          <p:cNvSpPr/>
          <p:nvPr/>
        </p:nvSpPr>
        <p:spPr>
          <a:xfrm>
            <a:off x="6907850" y="35366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23" name="Shape 2323"/>
          <p:cNvCxnSpPr>
            <a:stCxn id="2288" idx="2"/>
            <a:endCxn id="2315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5" name="Shape 2315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3" name="Shape 2313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4" name="Shape 2324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5" name="Shape 2325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6" name="Shape 232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7" name="Shape 2327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Slide Number Placeholder 4">
            <a:extLst>
              <a:ext uri="{FF2B5EF4-FFF2-40B4-BE49-F238E27FC236}">
                <a16:creationId xmlns:a16="http://schemas.microsoft.com/office/drawing/2014/main" id="{5B7FE231-990A-1340-8D3C-B49C1166935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A7CADD-926B-4997-A053-34044EE8D730}"/>
                  </a:ext>
                </a:extLst>
              </p14:cNvPr>
              <p14:cNvContentPartPr/>
              <p14:nvPr/>
            </p14:nvContentPartPr>
            <p14:xfrm>
              <a:off x="2701080" y="375120"/>
              <a:ext cx="5636880" cy="3238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A7CADD-926B-4997-A053-34044EE8D7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1720" y="365760"/>
                <a:ext cx="5655600" cy="325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6599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Shape 2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950" y="2492989"/>
            <a:ext cx="8546476" cy="18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Shape 2334"/>
          <p:cNvSpPr txBox="1"/>
          <p:nvPr/>
        </p:nvSpPr>
        <p:spPr>
          <a:xfrm>
            <a:off x="105275" y="2340575"/>
            <a:ext cx="12348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5" name="Shape 2335"/>
          <p:cNvSpPr txBox="1"/>
          <p:nvPr/>
        </p:nvSpPr>
        <p:spPr>
          <a:xfrm>
            <a:off x="20325" y="3676200"/>
            <a:ext cx="13197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Hard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6" name="Shape 2336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7" name="Shape 2337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7D542ED-0279-9846-82CE-819EF26C6F8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F08CDA-59C0-4781-B4A2-24BD8FA73C33}"/>
                  </a:ext>
                </a:extLst>
              </p14:cNvPr>
              <p14:cNvContentPartPr/>
              <p14:nvPr/>
            </p14:nvContentPartPr>
            <p14:xfrm>
              <a:off x="82080" y="1498320"/>
              <a:ext cx="7951320" cy="2890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F08CDA-59C0-4781-B4A2-24BD8FA73C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20" y="1488960"/>
                <a:ext cx="7970040" cy="290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7380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44" name="Shape 2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889" y="2053265"/>
            <a:ext cx="6468225" cy="27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5" name="Shape 2345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C271B2-3C38-B54D-B265-08F6806407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F08F77B-7965-4AD7-9E28-CF96A2916E69}"/>
                  </a:ext>
                </a:extLst>
              </p14:cNvPr>
              <p14:cNvContentPartPr/>
              <p14:nvPr/>
            </p14:nvContentPartPr>
            <p14:xfrm>
              <a:off x="1375560" y="2025000"/>
              <a:ext cx="3873960" cy="1392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F08F77B-7965-4AD7-9E28-CF96A2916E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6200" y="2015640"/>
                <a:ext cx="3892680" cy="141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5029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VQA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7532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46" y="4186535"/>
            <a:ext cx="43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                 Embedding (LSTM)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Question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“How   many   horses    are      in       this     image?”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90600" y="5181600"/>
            <a:ext cx="4953000" cy="990600"/>
            <a:chOff x="990600" y="5181600"/>
            <a:chExt cx="4953000" cy="990600"/>
          </a:xfrm>
        </p:grpSpPr>
        <p:sp>
          <p:nvSpPr>
            <p:cNvPr id="115" name="Rectangle 114"/>
            <p:cNvSpPr/>
            <p:nvPr/>
          </p:nvSpPr>
          <p:spPr bwMode="auto">
            <a:xfrm>
              <a:off x="99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175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514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276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4038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556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480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2" name="Straight Arrow Connector 121"/>
            <p:cNvCxnSpPr>
              <a:stCxn id="115" idx="3"/>
              <a:endCxn id="116" idx="1"/>
            </p:cNvCxnSpPr>
            <p:nvPr/>
          </p:nvCxnSpPr>
          <p:spPr bwMode="auto">
            <a:xfrm>
              <a:off x="137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16" idx="3"/>
              <a:endCxn id="117" idx="1"/>
            </p:cNvCxnSpPr>
            <p:nvPr/>
          </p:nvCxnSpPr>
          <p:spPr bwMode="auto">
            <a:xfrm>
              <a:off x="2133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7" idx="3"/>
              <a:endCxn id="118" idx="1"/>
            </p:cNvCxnSpPr>
            <p:nvPr/>
          </p:nvCxnSpPr>
          <p:spPr bwMode="auto">
            <a:xfrm>
              <a:off x="2895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8" idx="3"/>
              <a:endCxn id="119" idx="1"/>
            </p:cNvCxnSpPr>
            <p:nvPr/>
          </p:nvCxnSpPr>
          <p:spPr bwMode="auto">
            <a:xfrm>
              <a:off x="3657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9" idx="3"/>
              <a:endCxn id="121" idx="1"/>
            </p:cNvCxnSpPr>
            <p:nvPr/>
          </p:nvCxnSpPr>
          <p:spPr bwMode="auto">
            <a:xfrm>
              <a:off x="4419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1" idx="3"/>
              <a:endCxn id="120" idx="1"/>
            </p:cNvCxnSpPr>
            <p:nvPr/>
          </p:nvCxnSpPr>
          <p:spPr bwMode="auto">
            <a:xfrm>
              <a:off x="518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943600" y="1219200"/>
            <a:ext cx="3218228" cy="4457700"/>
            <a:chOff x="5943600" y="1219200"/>
            <a:chExt cx="3218228" cy="44577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Neural Network </a:t>
              </a:r>
              <a:br>
                <a:rPr lang="en-US" sz="2000" dirty="0"/>
              </a:br>
              <a:r>
                <a:rPr lang="en-US" sz="2000" dirty="0" err="1"/>
                <a:t>Softmax</a:t>
              </a:r>
              <a:r>
                <a:rPr lang="en-US" sz="2000" dirty="0"/>
                <a:t> </a:t>
              </a:r>
              <a:br>
                <a:rPr lang="en-US" sz="2000" dirty="0"/>
              </a:br>
              <a:r>
                <a:rPr lang="en-US" sz="2000" dirty="0"/>
                <a:t>over top K answers</a:t>
              </a:r>
            </a:p>
          </p:txBody>
        </p:sp>
        <p:cxnSp>
          <p:nvCxnSpPr>
            <p:cNvPr id="128" name="Curved Connector 127"/>
            <p:cNvCxnSpPr>
              <a:stCxn id="120" idx="3"/>
            </p:cNvCxnSpPr>
            <p:nvPr/>
          </p:nvCxnSpPr>
          <p:spPr bwMode="auto">
            <a:xfrm flipV="1">
              <a:off x="5943600" y="3923607"/>
              <a:ext cx="566922" cy="1753293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EAD5701-D0F0-4845-AFF6-04E5EDDB18DE}"/>
                  </a:ext>
                </a:extLst>
              </p14:cNvPr>
              <p14:cNvContentPartPr/>
              <p14:nvPr/>
            </p14:nvContentPartPr>
            <p14:xfrm>
              <a:off x="688680" y="1526040"/>
              <a:ext cx="8026200" cy="35834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EAD5701-D0F0-4845-AFF6-04E5EDDB18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9320" y="1516680"/>
                <a:ext cx="8044920" cy="360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3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Shape 2359"/>
          <p:cNvSpPr txBox="1"/>
          <p:nvPr/>
        </p:nvSpPr>
        <p:spPr>
          <a:xfrm>
            <a:off x="0" y="5089125"/>
            <a:ext cx="38268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Zhu et al, “Visual 7W: Grounded Question Answering in Images”, CVPR 2016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from Zhu et al, copyright IEEE 2016. Reproduced for educational purposes.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60" name="Shape 2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00" y="1418139"/>
            <a:ext cx="4717132" cy="36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Shape 2361"/>
          <p:cNvPicPr preferRelativeResize="0"/>
          <p:nvPr/>
        </p:nvPicPr>
        <p:blipFill rotWithShape="1">
          <a:blip r:embed="rId4">
            <a:alphaModFix/>
          </a:blip>
          <a:srcRect r="50570"/>
          <a:stretch/>
        </p:blipFill>
        <p:spPr>
          <a:xfrm>
            <a:off x="5866500" y="1512201"/>
            <a:ext cx="2101700" cy="19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Shape 2362"/>
          <p:cNvPicPr preferRelativeResize="0"/>
          <p:nvPr/>
        </p:nvPicPr>
        <p:blipFill rotWithShape="1">
          <a:blip r:embed="rId4">
            <a:alphaModFix/>
          </a:blip>
          <a:srcRect l="51545"/>
          <a:stretch/>
        </p:blipFill>
        <p:spPr>
          <a:xfrm>
            <a:off x="5887232" y="3519025"/>
            <a:ext cx="2060249" cy="19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Shape 2363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Visual Question Answering: RNNs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97429B8-F129-BE46-AB58-BBB78FC0151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A979F8-C956-437E-BEFF-682DDC9F640F}"/>
                  </a:ext>
                </a:extLst>
              </p14:cNvPr>
              <p14:cNvContentPartPr/>
              <p14:nvPr/>
            </p14:nvContentPartPr>
            <p14:xfrm>
              <a:off x="768960" y="1905120"/>
              <a:ext cx="7146720" cy="3407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A979F8-C956-437E-BEFF-682DDC9F64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600" y="1895760"/>
                <a:ext cx="7165440" cy="342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0630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Inference: Beam Search</a:t>
            </a:r>
          </a:p>
          <a:p>
            <a:pPr lvl="2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D792ECB-9CBC-4B7B-81D6-E9E428DACA59}"/>
                  </a:ext>
                </a:extLst>
              </p14:cNvPr>
              <p14:cNvContentPartPr/>
              <p14:nvPr/>
            </p14:nvContentPartPr>
            <p14:xfrm>
              <a:off x="1041120" y="2297520"/>
              <a:ext cx="4841640" cy="1146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D792ECB-9CBC-4B7B-81D6-E9E428DACA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1760" y="2288160"/>
                <a:ext cx="4860360" cy="116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630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7" name="Shape 2347"/>
          <p:cNvCxnSpPr/>
          <p:nvPr/>
        </p:nvCxnSpPr>
        <p:spPr>
          <a:xfrm>
            <a:off x="5216628" y="5167737"/>
            <a:ext cx="2688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48" name="Shape 2348"/>
          <p:cNvSpPr txBox="1"/>
          <p:nvPr/>
        </p:nvSpPr>
        <p:spPr>
          <a:xfrm>
            <a:off x="6112900" y="5132650"/>
            <a:ext cx="786300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</a:p>
        </p:txBody>
      </p:sp>
      <p:cxnSp>
        <p:nvCxnSpPr>
          <p:cNvPr id="2349" name="Shape 2349"/>
          <p:cNvCxnSpPr/>
          <p:nvPr/>
        </p:nvCxnSpPr>
        <p:spPr>
          <a:xfrm rot="10800000">
            <a:off x="4768602" y="955882"/>
            <a:ext cx="0" cy="4119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50" name="Shape 2350"/>
          <p:cNvSpPr txBox="1"/>
          <p:nvPr/>
        </p:nvSpPr>
        <p:spPr>
          <a:xfrm>
            <a:off x="4178803" y="4424875"/>
            <a:ext cx="659400" cy="7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</a:p>
        </p:txBody>
      </p:sp>
      <p:pic>
        <p:nvPicPr>
          <p:cNvPr id="2351" name="Shape 2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877" y="1523045"/>
            <a:ext cx="2226530" cy="650831"/>
          </a:xfrm>
          <a:prstGeom prst="rect">
            <a:avLst/>
          </a:prstGeom>
          <a:noFill/>
          <a:ln>
            <a:noFill/>
          </a:ln>
        </p:spPr>
      </p:pic>
      <p:sp>
        <p:nvSpPr>
          <p:cNvPr id="2352" name="Shape 2352"/>
          <p:cNvSpPr txBox="1"/>
          <p:nvPr/>
        </p:nvSpPr>
        <p:spPr>
          <a:xfrm>
            <a:off x="125575" y="857250"/>
            <a:ext cx="3847800" cy="49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Multilayer RNNs</a:t>
            </a:r>
          </a:p>
        </p:txBody>
      </p:sp>
      <p:pic>
        <p:nvPicPr>
          <p:cNvPr id="2353" name="Shape 2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867" y="2258579"/>
            <a:ext cx="659395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54" name="Shape 2354"/>
          <p:cNvSpPr/>
          <p:nvPr/>
        </p:nvSpPr>
        <p:spPr>
          <a:xfrm>
            <a:off x="876507" y="1523044"/>
            <a:ext cx="2007900" cy="731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5" name="Shape 2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9085" y="2275705"/>
            <a:ext cx="325415" cy="22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Shape 2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2663" y="2258579"/>
            <a:ext cx="753594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Shape 2364"/>
          <p:cNvSpPr/>
          <p:nvPr/>
        </p:nvSpPr>
        <p:spPr>
          <a:xfrm>
            <a:off x="5073255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Shape 2365"/>
          <p:cNvSpPr/>
          <p:nvPr/>
        </p:nvSpPr>
        <p:spPr>
          <a:xfrm>
            <a:off x="5073255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Shape 2366"/>
          <p:cNvSpPr/>
          <p:nvPr/>
        </p:nvSpPr>
        <p:spPr>
          <a:xfrm>
            <a:off x="5073255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Shape 2367"/>
          <p:cNvSpPr/>
          <p:nvPr/>
        </p:nvSpPr>
        <p:spPr>
          <a:xfrm>
            <a:off x="5521331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Shape 2368"/>
          <p:cNvSpPr/>
          <p:nvPr/>
        </p:nvSpPr>
        <p:spPr>
          <a:xfrm>
            <a:off x="5521331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Shape 2369"/>
          <p:cNvSpPr/>
          <p:nvPr/>
        </p:nvSpPr>
        <p:spPr>
          <a:xfrm>
            <a:off x="5521331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Shape 2370"/>
          <p:cNvSpPr/>
          <p:nvPr/>
        </p:nvSpPr>
        <p:spPr>
          <a:xfrm>
            <a:off x="5969433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Shape 2371"/>
          <p:cNvSpPr/>
          <p:nvPr/>
        </p:nvSpPr>
        <p:spPr>
          <a:xfrm>
            <a:off x="5969433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Shape 2372"/>
          <p:cNvSpPr/>
          <p:nvPr/>
        </p:nvSpPr>
        <p:spPr>
          <a:xfrm>
            <a:off x="5969433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Shape 2373"/>
          <p:cNvSpPr/>
          <p:nvPr/>
        </p:nvSpPr>
        <p:spPr>
          <a:xfrm>
            <a:off x="6417510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Shape 2374"/>
          <p:cNvSpPr/>
          <p:nvPr/>
        </p:nvSpPr>
        <p:spPr>
          <a:xfrm>
            <a:off x="6417510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Shape 2375"/>
          <p:cNvSpPr/>
          <p:nvPr/>
        </p:nvSpPr>
        <p:spPr>
          <a:xfrm>
            <a:off x="6417510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Shape 2376"/>
          <p:cNvSpPr/>
          <p:nvPr/>
        </p:nvSpPr>
        <p:spPr>
          <a:xfrm>
            <a:off x="6865586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Shape 2377"/>
          <p:cNvSpPr/>
          <p:nvPr/>
        </p:nvSpPr>
        <p:spPr>
          <a:xfrm>
            <a:off x="6865586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Shape 2378"/>
          <p:cNvSpPr/>
          <p:nvPr/>
        </p:nvSpPr>
        <p:spPr>
          <a:xfrm>
            <a:off x="6865586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Shape 2379"/>
          <p:cNvSpPr/>
          <p:nvPr/>
        </p:nvSpPr>
        <p:spPr>
          <a:xfrm>
            <a:off x="7313662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Shape 2380"/>
          <p:cNvSpPr/>
          <p:nvPr/>
        </p:nvSpPr>
        <p:spPr>
          <a:xfrm>
            <a:off x="7313662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Shape 2381"/>
          <p:cNvSpPr/>
          <p:nvPr/>
        </p:nvSpPr>
        <p:spPr>
          <a:xfrm>
            <a:off x="7313662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Shape 2382"/>
          <p:cNvSpPr/>
          <p:nvPr/>
        </p:nvSpPr>
        <p:spPr>
          <a:xfrm>
            <a:off x="7761738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Shape 2383"/>
          <p:cNvSpPr/>
          <p:nvPr/>
        </p:nvSpPr>
        <p:spPr>
          <a:xfrm>
            <a:off x="7761738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Shape 2384"/>
          <p:cNvSpPr/>
          <p:nvPr/>
        </p:nvSpPr>
        <p:spPr>
          <a:xfrm>
            <a:off x="7761738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Shape 2385"/>
          <p:cNvSpPr/>
          <p:nvPr/>
        </p:nvSpPr>
        <p:spPr>
          <a:xfrm>
            <a:off x="5106749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Shape 2386"/>
          <p:cNvSpPr/>
          <p:nvPr/>
        </p:nvSpPr>
        <p:spPr>
          <a:xfrm>
            <a:off x="5106749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Shape 2387"/>
          <p:cNvSpPr/>
          <p:nvPr/>
        </p:nvSpPr>
        <p:spPr>
          <a:xfrm>
            <a:off x="5106749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8" name="Shape 2388"/>
          <p:cNvCxnSpPr>
            <a:stCxn id="2385" idx="0"/>
            <a:endCxn id="2386" idx="2"/>
          </p:cNvCxnSpPr>
          <p:nvPr/>
        </p:nvCxnSpPr>
        <p:spPr>
          <a:xfrm rot="10800000">
            <a:off x="5216699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89" name="Shape 2389"/>
          <p:cNvCxnSpPr>
            <a:stCxn id="2386" idx="0"/>
            <a:endCxn id="2387" idx="2"/>
          </p:cNvCxnSpPr>
          <p:nvPr/>
        </p:nvCxnSpPr>
        <p:spPr>
          <a:xfrm rot="10800000">
            <a:off x="5216699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0" name="Shape 2390"/>
          <p:cNvSpPr/>
          <p:nvPr/>
        </p:nvSpPr>
        <p:spPr>
          <a:xfrm>
            <a:off x="5554825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Shape 2391"/>
          <p:cNvSpPr/>
          <p:nvPr/>
        </p:nvSpPr>
        <p:spPr>
          <a:xfrm>
            <a:off x="5554825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Shape 2392"/>
          <p:cNvSpPr/>
          <p:nvPr/>
        </p:nvSpPr>
        <p:spPr>
          <a:xfrm>
            <a:off x="5554825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3" name="Shape 2393"/>
          <p:cNvCxnSpPr>
            <a:stCxn id="2390" idx="0"/>
            <a:endCxn id="2391" idx="2"/>
          </p:cNvCxnSpPr>
          <p:nvPr/>
        </p:nvCxnSpPr>
        <p:spPr>
          <a:xfrm rot="10800000">
            <a:off x="5664775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4" name="Shape 2394"/>
          <p:cNvCxnSpPr>
            <a:stCxn id="2391" idx="0"/>
            <a:endCxn id="2392" idx="2"/>
          </p:cNvCxnSpPr>
          <p:nvPr/>
        </p:nvCxnSpPr>
        <p:spPr>
          <a:xfrm rot="10800000">
            <a:off x="5664775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5" name="Shape 2395"/>
          <p:cNvCxnSpPr>
            <a:stCxn id="2387" idx="3"/>
            <a:endCxn id="2392" idx="1"/>
          </p:cNvCxnSpPr>
          <p:nvPr/>
        </p:nvCxnSpPr>
        <p:spPr>
          <a:xfrm>
            <a:off x="5326649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6" name="Shape 2396"/>
          <p:cNvCxnSpPr>
            <a:stCxn id="2386" idx="3"/>
            <a:endCxn id="2391" idx="1"/>
          </p:cNvCxnSpPr>
          <p:nvPr/>
        </p:nvCxnSpPr>
        <p:spPr>
          <a:xfrm>
            <a:off x="5326649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7" name="Shape 2397"/>
          <p:cNvCxnSpPr>
            <a:stCxn id="2385" idx="3"/>
            <a:endCxn id="2390" idx="1"/>
          </p:cNvCxnSpPr>
          <p:nvPr/>
        </p:nvCxnSpPr>
        <p:spPr>
          <a:xfrm>
            <a:off x="5326649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8" name="Shape 2398"/>
          <p:cNvSpPr/>
          <p:nvPr/>
        </p:nvSpPr>
        <p:spPr>
          <a:xfrm>
            <a:off x="6002928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Shape 2399"/>
          <p:cNvSpPr/>
          <p:nvPr/>
        </p:nvSpPr>
        <p:spPr>
          <a:xfrm>
            <a:off x="6002928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Shape 2400"/>
          <p:cNvSpPr/>
          <p:nvPr/>
        </p:nvSpPr>
        <p:spPr>
          <a:xfrm>
            <a:off x="6002928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1" name="Shape 2401"/>
          <p:cNvCxnSpPr>
            <a:stCxn id="2398" idx="0"/>
            <a:endCxn id="2399" idx="2"/>
          </p:cNvCxnSpPr>
          <p:nvPr/>
        </p:nvCxnSpPr>
        <p:spPr>
          <a:xfrm rot="10800000">
            <a:off x="6112878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2" name="Shape 2402"/>
          <p:cNvCxnSpPr>
            <a:stCxn id="2399" idx="0"/>
            <a:endCxn id="2400" idx="2"/>
          </p:cNvCxnSpPr>
          <p:nvPr/>
        </p:nvCxnSpPr>
        <p:spPr>
          <a:xfrm rot="10800000">
            <a:off x="6112878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3" name="Shape 2403"/>
          <p:cNvCxnSpPr>
            <a:endCxn id="2400" idx="1"/>
          </p:cNvCxnSpPr>
          <p:nvPr/>
        </p:nvCxnSpPr>
        <p:spPr>
          <a:xfrm>
            <a:off x="5774628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4" name="Shape 2404"/>
          <p:cNvCxnSpPr>
            <a:endCxn id="2399" idx="1"/>
          </p:cNvCxnSpPr>
          <p:nvPr/>
        </p:nvCxnSpPr>
        <p:spPr>
          <a:xfrm>
            <a:off x="5774628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5" name="Shape 2405"/>
          <p:cNvCxnSpPr>
            <a:endCxn id="2398" idx="1"/>
          </p:cNvCxnSpPr>
          <p:nvPr/>
        </p:nvCxnSpPr>
        <p:spPr>
          <a:xfrm>
            <a:off x="5774628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06" name="Shape 2406"/>
          <p:cNvSpPr/>
          <p:nvPr/>
        </p:nvSpPr>
        <p:spPr>
          <a:xfrm>
            <a:off x="6451004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Shape 2407"/>
          <p:cNvSpPr/>
          <p:nvPr/>
        </p:nvSpPr>
        <p:spPr>
          <a:xfrm>
            <a:off x="6451004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Shape 2408"/>
          <p:cNvSpPr/>
          <p:nvPr/>
        </p:nvSpPr>
        <p:spPr>
          <a:xfrm>
            <a:off x="6451004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9" name="Shape 2409"/>
          <p:cNvCxnSpPr>
            <a:stCxn id="2406" idx="0"/>
            <a:endCxn id="2407" idx="2"/>
          </p:cNvCxnSpPr>
          <p:nvPr/>
        </p:nvCxnSpPr>
        <p:spPr>
          <a:xfrm rot="10800000">
            <a:off x="6560954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0" name="Shape 2410"/>
          <p:cNvCxnSpPr>
            <a:stCxn id="2407" idx="0"/>
            <a:endCxn id="2408" idx="2"/>
          </p:cNvCxnSpPr>
          <p:nvPr/>
        </p:nvCxnSpPr>
        <p:spPr>
          <a:xfrm rot="10800000">
            <a:off x="6560954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1" name="Shape 2411"/>
          <p:cNvCxnSpPr>
            <a:endCxn id="2408" idx="1"/>
          </p:cNvCxnSpPr>
          <p:nvPr/>
        </p:nvCxnSpPr>
        <p:spPr>
          <a:xfrm>
            <a:off x="6222704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2" name="Shape 2412"/>
          <p:cNvCxnSpPr>
            <a:endCxn id="2407" idx="1"/>
          </p:cNvCxnSpPr>
          <p:nvPr/>
        </p:nvCxnSpPr>
        <p:spPr>
          <a:xfrm>
            <a:off x="6222704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3" name="Shape 2413"/>
          <p:cNvCxnSpPr>
            <a:endCxn id="2406" idx="1"/>
          </p:cNvCxnSpPr>
          <p:nvPr/>
        </p:nvCxnSpPr>
        <p:spPr>
          <a:xfrm>
            <a:off x="6222704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14" name="Shape 2414"/>
          <p:cNvSpPr/>
          <p:nvPr/>
        </p:nvSpPr>
        <p:spPr>
          <a:xfrm>
            <a:off x="6899080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Shape 2415"/>
          <p:cNvSpPr/>
          <p:nvPr/>
        </p:nvSpPr>
        <p:spPr>
          <a:xfrm>
            <a:off x="6899080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Shape 2416"/>
          <p:cNvSpPr/>
          <p:nvPr/>
        </p:nvSpPr>
        <p:spPr>
          <a:xfrm>
            <a:off x="6899080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7" name="Shape 2417"/>
          <p:cNvCxnSpPr>
            <a:stCxn id="2414" idx="0"/>
            <a:endCxn id="2415" idx="2"/>
          </p:cNvCxnSpPr>
          <p:nvPr/>
        </p:nvCxnSpPr>
        <p:spPr>
          <a:xfrm rot="10800000">
            <a:off x="7009030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8" name="Shape 2418"/>
          <p:cNvCxnSpPr>
            <a:stCxn id="2415" idx="0"/>
            <a:endCxn id="2416" idx="2"/>
          </p:cNvCxnSpPr>
          <p:nvPr/>
        </p:nvCxnSpPr>
        <p:spPr>
          <a:xfrm rot="10800000">
            <a:off x="7009030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9" name="Shape 2419"/>
          <p:cNvCxnSpPr>
            <a:endCxn id="2416" idx="1"/>
          </p:cNvCxnSpPr>
          <p:nvPr/>
        </p:nvCxnSpPr>
        <p:spPr>
          <a:xfrm>
            <a:off x="6670780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0" name="Shape 2420"/>
          <p:cNvCxnSpPr>
            <a:endCxn id="2415" idx="1"/>
          </p:cNvCxnSpPr>
          <p:nvPr/>
        </p:nvCxnSpPr>
        <p:spPr>
          <a:xfrm>
            <a:off x="6670780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1" name="Shape 2421"/>
          <p:cNvCxnSpPr>
            <a:endCxn id="2414" idx="1"/>
          </p:cNvCxnSpPr>
          <p:nvPr/>
        </p:nvCxnSpPr>
        <p:spPr>
          <a:xfrm>
            <a:off x="6670780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22" name="Shape 2422"/>
          <p:cNvSpPr/>
          <p:nvPr/>
        </p:nvSpPr>
        <p:spPr>
          <a:xfrm>
            <a:off x="7347157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Shape 2423"/>
          <p:cNvSpPr/>
          <p:nvPr/>
        </p:nvSpPr>
        <p:spPr>
          <a:xfrm>
            <a:off x="7347157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Shape 2424"/>
          <p:cNvSpPr/>
          <p:nvPr/>
        </p:nvSpPr>
        <p:spPr>
          <a:xfrm>
            <a:off x="7347157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5" name="Shape 2425"/>
          <p:cNvCxnSpPr>
            <a:stCxn id="2422" idx="0"/>
            <a:endCxn id="2423" idx="2"/>
          </p:cNvCxnSpPr>
          <p:nvPr/>
        </p:nvCxnSpPr>
        <p:spPr>
          <a:xfrm rot="10800000">
            <a:off x="7457107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6" name="Shape 2426"/>
          <p:cNvCxnSpPr>
            <a:stCxn id="2423" idx="0"/>
            <a:endCxn id="2424" idx="2"/>
          </p:cNvCxnSpPr>
          <p:nvPr/>
        </p:nvCxnSpPr>
        <p:spPr>
          <a:xfrm rot="10800000">
            <a:off x="7457107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7" name="Shape 2427"/>
          <p:cNvCxnSpPr>
            <a:endCxn id="2424" idx="1"/>
          </p:cNvCxnSpPr>
          <p:nvPr/>
        </p:nvCxnSpPr>
        <p:spPr>
          <a:xfrm>
            <a:off x="7118857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8" name="Shape 2428"/>
          <p:cNvCxnSpPr>
            <a:endCxn id="2423" idx="1"/>
          </p:cNvCxnSpPr>
          <p:nvPr/>
        </p:nvCxnSpPr>
        <p:spPr>
          <a:xfrm>
            <a:off x="7118857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9" name="Shape 2429"/>
          <p:cNvCxnSpPr>
            <a:endCxn id="2422" idx="1"/>
          </p:cNvCxnSpPr>
          <p:nvPr/>
        </p:nvCxnSpPr>
        <p:spPr>
          <a:xfrm>
            <a:off x="7118857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0" name="Shape 2430"/>
          <p:cNvSpPr/>
          <p:nvPr/>
        </p:nvSpPr>
        <p:spPr>
          <a:xfrm>
            <a:off x="7795232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Shape 2431"/>
          <p:cNvSpPr/>
          <p:nvPr/>
        </p:nvSpPr>
        <p:spPr>
          <a:xfrm>
            <a:off x="7795232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Shape 2432"/>
          <p:cNvSpPr/>
          <p:nvPr/>
        </p:nvSpPr>
        <p:spPr>
          <a:xfrm>
            <a:off x="7795232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3" name="Shape 2433"/>
          <p:cNvCxnSpPr>
            <a:stCxn id="2430" idx="0"/>
            <a:endCxn id="2431" idx="2"/>
          </p:cNvCxnSpPr>
          <p:nvPr/>
        </p:nvCxnSpPr>
        <p:spPr>
          <a:xfrm rot="10800000">
            <a:off x="7905182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4" name="Shape 2434"/>
          <p:cNvCxnSpPr>
            <a:stCxn id="2431" idx="0"/>
            <a:endCxn id="2432" idx="2"/>
          </p:cNvCxnSpPr>
          <p:nvPr/>
        </p:nvCxnSpPr>
        <p:spPr>
          <a:xfrm rot="10800000">
            <a:off x="7905182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5" name="Shape 2435"/>
          <p:cNvCxnSpPr>
            <a:endCxn id="2432" idx="1"/>
          </p:cNvCxnSpPr>
          <p:nvPr/>
        </p:nvCxnSpPr>
        <p:spPr>
          <a:xfrm>
            <a:off x="7566932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6" name="Shape 2436"/>
          <p:cNvCxnSpPr>
            <a:endCxn id="2431" idx="1"/>
          </p:cNvCxnSpPr>
          <p:nvPr/>
        </p:nvCxnSpPr>
        <p:spPr>
          <a:xfrm>
            <a:off x="7566932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7" name="Shape 2437"/>
          <p:cNvCxnSpPr>
            <a:endCxn id="2430" idx="1"/>
          </p:cNvCxnSpPr>
          <p:nvPr/>
        </p:nvCxnSpPr>
        <p:spPr>
          <a:xfrm>
            <a:off x="7566932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8" name="Shape 2438"/>
          <p:cNvSpPr/>
          <p:nvPr/>
        </p:nvSpPr>
        <p:spPr>
          <a:xfrm>
            <a:off x="5106762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9" name="Shape 2439"/>
          <p:cNvCxnSpPr>
            <a:stCxn id="2438" idx="0"/>
          </p:cNvCxnSpPr>
          <p:nvPr/>
        </p:nvCxnSpPr>
        <p:spPr>
          <a:xfrm rot="10800000">
            <a:off x="5216712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0" name="Shape 2440"/>
          <p:cNvSpPr/>
          <p:nvPr/>
        </p:nvSpPr>
        <p:spPr>
          <a:xfrm>
            <a:off x="5554838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1" name="Shape 2441"/>
          <p:cNvCxnSpPr>
            <a:stCxn id="2440" idx="0"/>
          </p:cNvCxnSpPr>
          <p:nvPr/>
        </p:nvCxnSpPr>
        <p:spPr>
          <a:xfrm rot="10800000">
            <a:off x="5664788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2" name="Shape 2442"/>
          <p:cNvSpPr/>
          <p:nvPr/>
        </p:nvSpPr>
        <p:spPr>
          <a:xfrm>
            <a:off x="6002941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3" name="Shape 2443"/>
          <p:cNvCxnSpPr>
            <a:stCxn id="2442" idx="0"/>
          </p:cNvCxnSpPr>
          <p:nvPr/>
        </p:nvCxnSpPr>
        <p:spPr>
          <a:xfrm rot="10800000">
            <a:off x="6112891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4" name="Shape 2444"/>
          <p:cNvSpPr/>
          <p:nvPr/>
        </p:nvSpPr>
        <p:spPr>
          <a:xfrm>
            <a:off x="6451017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5" name="Shape 2445"/>
          <p:cNvCxnSpPr>
            <a:stCxn id="2444" idx="0"/>
          </p:cNvCxnSpPr>
          <p:nvPr/>
        </p:nvCxnSpPr>
        <p:spPr>
          <a:xfrm rot="10800000">
            <a:off x="6560967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6" name="Shape 2446"/>
          <p:cNvSpPr/>
          <p:nvPr/>
        </p:nvSpPr>
        <p:spPr>
          <a:xfrm>
            <a:off x="6899093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7" name="Shape 2447"/>
          <p:cNvCxnSpPr>
            <a:stCxn id="2446" idx="0"/>
          </p:cNvCxnSpPr>
          <p:nvPr/>
        </p:nvCxnSpPr>
        <p:spPr>
          <a:xfrm rot="10800000">
            <a:off x="7009043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8" name="Shape 2448"/>
          <p:cNvSpPr/>
          <p:nvPr/>
        </p:nvSpPr>
        <p:spPr>
          <a:xfrm>
            <a:off x="7347169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9" name="Shape 2449"/>
          <p:cNvCxnSpPr>
            <a:stCxn id="2448" idx="0"/>
          </p:cNvCxnSpPr>
          <p:nvPr/>
        </p:nvCxnSpPr>
        <p:spPr>
          <a:xfrm rot="10800000">
            <a:off x="7457119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0" name="Shape 2450"/>
          <p:cNvSpPr/>
          <p:nvPr/>
        </p:nvSpPr>
        <p:spPr>
          <a:xfrm>
            <a:off x="7795246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1" name="Shape 2451"/>
          <p:cNvCxnSpPr>
            <a:stCxn id="2450" idx="0"/>
          </p:cNvCxnSpPr>
          <p:nvPr/>
        </p:nvCxnSpPr>
        <p:spPr>
          <a:xfrm rot="10800000">
            <a:off x="7905196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2" name="Shape 2452"/>
          <p:cNvSpPr/>
          <p:nvPr/>
        </p:nvSpPr>
        <p:spPr>
          <a:xfrm>
            <a:off x="5106753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Shape 2453"/>
          <p:cNvSpPr/>
          <p:nvPr/>
        </p:nvSpPr>
        <p:spPr>
          <a:xfrm>
            <a:off x="5554829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Shape 2454"/>
          <p:cNvSpPr/>
          <p:nvPr/>
        </p:nvSpPr>
        <p:spPr>
          <a:xfrm>
            <a:off x="6002932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Shape 2455"/>
          <p:cNvSpPr/>
          <p:nvPr/>
        </p:nvSpPr>
        <p:spPr>
          <a:xfrm>
            <a:off x="6451008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6" name="Shape 2456"/>
          <p:cNvSpPr/>
          <p:nvPr/>
        </p:nvSpPr>
        <p:spPr>
          <a:xfrm>
            <a:off x="6899084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7" name="Shape 2457"/>
          <p:cNvSpPr/>
          <p:nvPr/>
        </p:nvSpPr>
        <p:spPr>
          <a:xfrm>
            <a:off x="7347160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8" name="Shape 2458"/>
          <p:cNvSpPr/>
          <p:nvPr/>
        </p:nvSpPr>
        <p:spPr>
          <a:xfrm>
            <a:off x="7795236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9" name="Shape 2459"/>
          <p:cNvCxnSpPr/>
          <p:nvPr/>
        </p:nvCxnSpPr>
        <p:spPr>
          <a:xfrm rot="10800000">
            <a:off x="5216719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0" name="Shape 2460"/>
          <p:cNvCxnSpPr/>
          <p:nvPr/>
        </p:nvCxnSpPr>
        <p:spPr>
          <a:xfrm rot="10800000">
            <a:off x="5664795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1" name="Shape 2461"/>
          <p:cNvCxnSpPr/>
          <p:nvPr/>
        </p:nvCxnSpPr>
        <p:spPr>
          <a:xfrm rot="10800000">
            <a:off x="6112898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2" name="Shape 2462"/>
          <p:cNvCxnSpPr/>
          <p:nvPr/>
        </p:nvCxnSpPr>
        <p:spPr>
          <a:xfrm rot="10800000">
            <a:off x="6560974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3" name="Shape 2463"/>
          <p:cNvCxnSpPr/>
          <p:nvPr/>
        </p:nvCxnSpPr>
        <p:spPr>
          <a:xfrm rot="10800000">
            <a:off x="7009050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4" name="Shape 2464"/>
          <p:cNvCxnSpPr/>
          <p:nvPr/>
        </p:nvCxnSpPr>
        <p:spPr>
          <a:xfrm rot="10800000">
            <a:off x="7457126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5" name="Shape 2465"/>
          <p:cNvCxnSpPr/>
          <p:nvPr/>
        </p:nvCxnSpPr>
        <p:spPr>
          <a:xfrm rot="10800000">
            <a:off x="7905203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7D5246-F250-4D90-9FAD-37438431343F}"/>
                  </a:ext>
                </a:extLst>
              </p14:cNvPr>
              <p14:cNvContentPartPr/>
              <p14:nvPr/>
            </p14:nvContentPartPr>
            <p14:xfrm>
              <a:off x="816120" y="1024920"/>
              <a:ext cx="5922000" cy="4637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7D5246-F250-4D90-9FAD-3743843134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6760" y="1015560"/>
                <a:ext cx="5940720" cy="465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040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Guest Lecture: Arjun Majumdar</a:t>
            </a:r>
          </a:p>
          <a:p>
            <a:pPr lvl="1"/>
            <a:r>
              <a:rPr lang="en-US" dirty="0"/>
              <a:t>Thurs 10/28</a:t>
            </a:r>
          </a:p>
          <a:p>
            <a:pPr lvl="1"/>
            <a:r>
              <a:rPr lang="en-US" dirty="0"/>
              <a:t>Transformers, BERT, </a:t>
            </a:r>
            <a:r>
              <a:rPr lang="en-US" dirty="0" err="1"/>
              <a:t>ViLBERT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2" descr="Arjun Majumdar">
            <a:extLst>
              <a:ext uri="{FF2B5EF4-FFF2-40B4-BE49-F238E27FC236}">
                <a16:creationId xmlns:a16="http://schemas.microsoft.com/office/drawing/2014/main" id="{09E2CD25-ED67-824E-8F28-191021A0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33528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9930C7-E033-3C4A-9884-770A20D32D89}"/>
              </a:ext>
            </a:extLst>
          </p:cNvPr>
          <p:cNvSpPr txBox="1"/>
          <p:nvPr/>
        </p:nvSpPr>
        <p:spPr>
          <a:xfrm>
            <a:off x="3505200" y="5971401"/>
            <a:ext cx="2113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https://arjunmajum.github.io/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27B5C0E-9FED-3240-81BA-C1B76B74F8FF}"/>
                  </a:ext>
                </a:extLst>
              </p14:cNvPr>
              <p14:cNvContentPartPr/>
              <p14:nvPr/>
            </p14:nvContentPartPr>
            <p14:xfrm>
              <a:off x="1576080" y="1581480"/>
              <a:ext cx="3449160" cy="752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27B5C0E-9FED-3240-81BA-C1B76B74F8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6720" y="1572120"/>
                <a:ext cx="3467880" cy="77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994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Shape 2470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2" name="Shape 2472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73" name="Shape 2473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74" name="Shape 2474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75" name="Shape 2475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6" name="Shape 2476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77" name="Shape 2477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8" name="Shape 2478"/>
          <p:cNvCxnSpPr>
            <a:endCxn id="2476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9" name="Shape 2479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0" name="Shape 2480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81" name="Shape 2481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482" name="Shape 2482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483" name="Shape 2483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4" name="Shape 2484"/>
          <p:cNvCxnSpPr>
            <a:stCxn id="2481" idx="2"/>
            <a:endCxn id="2482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485" name="Shape 2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6" name="Shape 2486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sp>
        <p:nvSpPr>
          <p:cNvPr id="2487" name="Shape 2487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41071AD-7562-4767-9759-8F37A23D2974}"/>
                  </a:ext>
                </a:extLst>
              </p14:cNvPr>
              <p14:cNvContentPartPr/>
              <p14:nvPr/>
            </p14:nvContentPartPr>
            <p14:xfrm>
              <a:off x="246960" y="1413360"/>
              <a:ext cx="6767280" cy="3042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41071AD-7562-4767-9759-8F37A23D29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600" y="1404000"/>
                <a:ext cx="6786000" cy="306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216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Shape 2492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Shape 2494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95" name="Shape 2495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96" name="Shape 2496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97" name="Shape 2497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Shape 2498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99" name="Shape 2499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0" name="Shape 2500"/>
          <p:cNvCxnSpPr>
            <a:endCxn id="2498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1" name="Shape 2501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2" name="Shape 2502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03" name="Shape 2503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504" name="Shape 2504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505" name="Shape 2505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6" name="Shape 2506"/>
          <p:cNvCxnSpPr>
            <a:stCxn id="2503" idx="2"/>
            <a:endCxn id="2504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507" name="Shape 2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Shape 2508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cxnSp>
        <p:nvCxnSpPr>
          <p:cNvPr id="2509" name="Shape 2509"/>
          <p:cNvCxnSpPr>
            <a:endCxn id="2510" idx="4"/>
          </p:cNvCxnSpPr>
          <p:nvPr/>
        </p:nvCxnSpPr>
        <p:spPr>
          <a:xfrm rot="10800000">
            <a:off x="2750100" y="3110125"/>
            <a:ext cx="739800" cy="5796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0" name="Shape 2510"/>
          <p:cNvSpPr/>
          <p:nvPr/>
        </p:nvSpPr>
        <p:spPr>
          <a:xfrm>
            <a:off x="2686350" y="29826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1" name="Shape 2511"/>
          <p:cNvCxnSpPr/>
          <p:nvPr/>
        </p:nvCxnSpPr>
        <p:spPr>
          <a:xfrm rot="10800000">
            <a:off x="2242370" y="3063746"/>
            <a:ext cx="363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2" name="Shape 2512"/>
          <p:cNvCxnSpPr/>
          <p:nvPr/>
        </p:nvCxnSpPr>
        <p:spPr>
          <a:xfrm>
            <a:off x="1923575" y="3132625"/>
            <a:ext cx="0" cy="307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3" name="Shape 2513"/>
          <p:cNvCxnSpPr/>
          <p:nvPr/>
        </p:nvCxnSpPr>
        <p:spPr>
          <a:xfrm rot="10800000">
            <a:off x="828700" y="3689975"/>
            <a:ext cx="920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4" name="Shape 2514"/>
          <p:cNvSpPr txBox="1"/>
          <p:nvPr/>
        </p:nvSpPr>
        <p:spPr>
          <a:xfrm>
            <a:off x="995575" y="1637637"/>
            <a:ext cx="2220900" cy="83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Backpropagation from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 h</a:t>
            </a:r>
            <a:r>
              <a:rPr lang="en" sz="1400" kern="0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multiplies by W (actually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400" kern="0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2515" name="Shape 2515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2D089D-D4F2-48DF-A7DC-6E20DF6BF371}"/>
                  </a:ext>
                </a:extLst>
              </p14:cNvPr>
              <p14:cNvContentPartPr/>
              <p14:nvPr/>
            </p14:nvContentPartPr>
            <p14:xfrm>
              <a:off x="1144080" y="2404080"/>
              <a:ext cx="3364920" cy="137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2D089D-D4F2-48DF-A7DC-6E20DF6BF3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4720" y="2394720"/>
                <a:ext cx="3383640" cy="138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61337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Shape 2521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22" name="Shape 2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Shape 2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Shape 2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Shape 2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26" name="Shape 2526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27" name="Shape 2527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28" name="Shape 2528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29" name="Shape 2529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0" name="Shape 2530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1" name="Shape 2531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32" name="Shape 2532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33" name="Shape 2533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4" name="Shape 2534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5" name="Shape 2535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36" name="Shape 2536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47FB573-75C4-4A21-ADD1-7CEBC7A25CD8}"/>
                  </a:ext>
                </a:extLst>
              </p14:cNvPr>
              <p14:cNvContentPartPr/>
              <p14:nvPr/>
            </p14:nvContentPartPr>
            <p14:xfrm>
              <a:off x="253440" y="1721160"/>
              <a:ext cx="8177400" cy="4916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47FB573-75C4-4A21-ADD1-7CEBC7A25C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080" y="1711800"/>
                <a:ext cx="8196120" cy="49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1269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Shape 2542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43" name="Shape 2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Shape 2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5" name="Shape 2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Shape 2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7" name="Shape 2547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48" name="Shape 2548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49" name="Shape 2549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0" name="Shape 2550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1" name="Shape 2551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2" name="Shape 2552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53" name="Shape 2553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4" name="Shape 2554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5" name="Shape 2555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6" name="Shape 2556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57" name="Shape 2557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58" name="Shape 2558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A089AE6-C0BB-4BA1-83BB-D0E56BC8C40F}"/>
                  </a:ext>
                </a:extLst>
              </p14:cNvPr>
              <p14:cNvContentPartPr/>
              <p14:nvPr/>
            </p14:nvContentPartPr>
            <p14:xfrm>
              <a:off x="719640" y="2228760"/>
              <a:ext cx="6601320" cy="3167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A089AE6-C0BB-4BA1-83BB-D0E56BC8C4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280" y="2219400"/>
                <a:ext cx="6620040" cy="318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5408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Shape 2564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65" name="Shape 2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Shape 2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Shape 2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Shape 2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9" name="Shape 2569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70" name="Shape 2570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1" name="Shape 2571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2" name="Shape 2572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3" name="Shape 2573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4" name="Shape 2574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5" name="Shape 2575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6" name="Shape 2576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7" name="Shape 2577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8" name="Shape 2578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79" name="Shape 2579"/>
          <p:cNvSpPr txBox="1"/>
          <p:nvPr/>
        </p:nvSpPr>
        <p:spPr>
          <a:xfrm>
            <a:off x="5835550" y="3881800"/>
            <a:ext cx="31626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clipping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Scale gradient if its norm is too big</a:t>
            </a:r>
          </a:p>
        </p:txBody>
      </p:sp>
      <p:sp>
        <p:nvSpPr>
          <p:cNvPr id="2580" name="Shape 2580"/>
          <p:cNvSpPr/>
          <p:nvPr/>
        </p:nvSpPr>
        <p:spPr>
          <a:xfrm>
            <a:off x="2648175" y="38704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1" name="Shape 2581"/>
          <p:cNvCxnSpPr/>
          <p:nvPr/>
        </p:nvCxnSpPr>
        <p:spPr>
          <a:xfrm>
            <a:off x="5580316" y="42297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82" name="Shape 2582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pic>
        <p:nvPicPr>
          <p:cNvPr id="2583" name="Shape 25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301" y="4588972"/>
            <a:ext cx="3095849" cy="75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4" name="Shape 2584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73E812E-A63C-4188-8C0A-E2E9B49C0618}"/>
                  </a:ext>
                </a:extLst>
              </p14:cNvPr>
              <p14:cNvContentPartPr/>
              <p14:nvPr/>
            </p14:nvContentPartPr>
            <p14:xfrm>
              <a:off x="5805360" y="3888000"/>
              <a:ext cx="3164760" cy="1480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73E812E-A63C-4188-8C0A-E2E9B49C061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6000" y="3878640"/>
                <a:ext cx="3183480" cy="149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0640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Shape 2590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91" name="Shape 2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Shape 2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Shape 2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Shape 2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5" name="Shape 2595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96" name="Shape 2596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97" name="Shape 2597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98" name="Shape 2598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99" name="Shape 2599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0" name="Shape 2600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601" name="Shape 2601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602" name="Shape 2602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03" name="Shape 2603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4" name="Shape 2604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605" name="Shape 2605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606" name="Shape 2606"/>
          <p:cNvSpPr txBox="1"/>
          <p:nvPr/>
        </p:nvSpPr>
        <p:spPr>
          <a:xfrm>
            <a:off x="5835550" y="4818575"/>
            <a:ext cx="3162600" cy="47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RNN architecture</a:t>
            </a:r>
          </a:p>
        </p:txBody>
      </p:sp>
      <p:sp>
        <p:nvSpPr>
          <p:cNvPr id="2607" name="Shape 2607"/>
          <p:cNvSpPr/>
          <p:nvPr/>
        </p:nvSpPr>
        <p:spPr>
          <a:xfrm>
            <a:off x="2648175" y="47086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8" name="Shape 2608"/>
          <p:cNvCxnSpPr/>
          <p:nvPr/>
        </p:nvCxnSpPr>
        <p:spPr>
          <a:xfrm>
            <a:off x="5580316" y="50679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9" name="Shape 2609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8865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Short Term Memory (LSTM)</a:t>
            </a:r>
          </a:p>
        </p:txBody>
      </p:sp>
      <p:sp>
        <p:nvSpPr>
          <p:cNvPr id="2616" name="Shape 2616"/>
          <p:cNvSpPr txBox="1"/>
          <p:nvPr/>
        </p:nvSpPr>
        <p:spPr>
          <a:xfrm>
            <a:off x="0" y="5145325"/>
            <a:ext cx="4844400" cy="32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Hochreiter and Schmidhuber, “Long Short Term Memory”, Neural Computation 1997</a:t>
            </a:r>
          </a:p>
        </p:txBody>
      </p:sp>
      <p:pic>
        <p:nvPicPr>
          <p:cNvPr id="2617" name="Shape 2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175" y="3209138"/>
            <a:ext cx="2669600" cy="7642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18" name="Shape 26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324" y="2531312"/>
            <a:ext cx="3055650" cy="211992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19" name="Shape 2619"/>
          <p:cNvSpPr txBox="1"/>
          <p:nvPr/>
        </p:nvSpPr>
        <p:spPr>
          <a:xfrm>
            <a:off x="1191625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</a:t>
            </a:r>
          </a:p>
        </p:txBody>
      </p:sp>
      <p:sp>
        <p:nvSpPr>
          <p:cNvPr id="2620" name="Shape 2620"/>
          <p:cNvSpPr txBox="1"/>
          <p:nvPr/>
        </p:nvSpPr>
        <p:spPr>
          <a:xfrm>
            <a:off x="5191700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06F269C-4309-4FB3-AF43-E80C06AD60A0}"/>
                  </a:ext>
                </a:extLst>
              </p14:cNvPr>
              <p14:cNvContentPartPr/>
              <p14:nvPr/>
            </p14:nvContentPartPr>
            <p14:xfrm>
              <a:off x="893160" y="2359440"/>
              <a:ext cx="7435080" cy="2419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06F269C-4309-4FB3-AF43-E80C06AD60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800" y="2350080"/>
                <a:ext cx="7453800" cy="243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2527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0CA944-3B5F-44F2-90D5-9033AE09350A}"/>
                  </a:ext>
                </a:extLst>
              </p14:cNvPr>
              <p14:cNvContentPartPr/>
              <p14:nvPr/>
            </p14:nvContentPartPr>
            <p14:xfrm>
              <a:off x="2824200" y="1566720"/>
              <a:ext cx="3364200" cy="5290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0CA944-3B5F-44F2-90D5-9033AE0935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4840" y="1557360"/>
                <a:ext cx="3382920" cy="530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7580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1412D90-29F5-48A1-B936-BB60158B39E3}"/>
                  </a:ext>
                </a:extLst>
              </p14:cNvPr>
              <p14:cNvContentPartPr/>
              <p14:nvPr/>
            </p14:nvContentPartPr>
            <p14:xfrm>
              <a:off x="1138680" y="825840"/>
              <a:ext cx="7764840" cy="4443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1412D90-29F5-48A1-B936-BB60158B39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9320" y="816480"/>
                <a:ext cx="7783560" cy="446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5912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Forget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continue to remember this “bit” of information or not?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48FA13E-F1EE-4445-BF22-D88A56E1907A}"/>
                  </a:ext>
                </a:extLst>
              </p14:cNvPr>
              <p14:cNvContentPartPr/>
              <p14:nvPr/>
            </p14:nvContentPartPr>
            <p14:xfrm>
              <a:off x="19800" y="1504800"/>
              <a:ext cx="8971560" cy="2235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48FA13E-F1EE-4445-BF22-D88A56E190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40" y="1495440"/>
                <a:ext cx="8990280" cy="225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424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Input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update this “bit” of information or not?</a:t>
            </a:r>
          </a:p>
          <a:p>
            <a:pPr lvl="1"/>
            <a:r>
              <a:rPr lang="en-US" dirty="0"/>
              <a:t>If so, with what?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2D8183F-3874-42A8-9521-12D7AB58126A}"/>
                  </a:ext>
                </a:extLst>
              </p14:cNvPr>
              <p14:cNvContentPartPr/>
              <p14:nvPr/>
            </p14:nvContentPartPr>
            <p14:xfrm>
              <a:off x="1533960" y="1371600"/>
              <a:ext cx="7552800" cy="3242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2D8183F-3874-42A8-9521-12D7AB5812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600" y="1362240"/>
                <a:ext cx="7571520" cy="326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4120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Forget that + memorize this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3C187B0-9F37-45DC-8957-E6987C0A3995}"/>
                  </a:ext>
                </a:extLst>
              </p14:cNvPr>
              <p14:cNvContentPartPr/>
              <p14:nvPr/>
            </p14:nvContentPartPr>
            <p14:xfrm>
              <a:off x="1130040" y="1560240"/>
              <a:ext cx="6983640" cy="3930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3C187B0-9F37-45DC-8957-E6987C0A39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0680" y="1550880"/>
                <a:ext cx="7002360" cy="394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2096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Output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output this “bit” of information to “deeper” layers?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7575622-CC17-48F4-B98E-4BED387DBCF5}"/>
                  </a:ext>
                </a:extLst>
              </p14:cNvPr>
              <p14:cNvContentPartPr/>
              <p14:nvPr/>
            </p14:nvContentPartPr>
            <p14:xfrm>
              <a:off x="92880" y="1453680"/>
              <a:ext cx="8705520" cy="395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7575622-CC17-48F4-B98E-4BED387DBC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520" y="1444320"/>
                <a:ext cx="8724240" cy="397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28854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cxnSp>
        <p:nvCxnSpPr>
          <p:cNvPr id="8" name="Shape 2748"/>
          <p:cNvCxnSpPr/>
          <p:nvPr/>
        </p:nvCxnSpPr>
        <p:spPr>
          <a:xfrm rot="10800000">
            <a:off x="5240201" y="2568250"/>
            <a:ext cx="1204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" name="Shape 2749"/>
          <p:cNvCxnSpPr/>
          <p:nvPr/>
        </p:nvCxnSpPr>
        <p:spPr>
          <a:xfrm rot="10800000">
            <a:off x="4418826" y="2598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" name="Shape 2750"/>
          <p:cNvCxnSpPr/>
          <p:nvPr/>
        </p:nvCxnSpPr>
        <p:spPr>
          <a:xfrm rot="10800000">
            <a:off x="3675051" y="2612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" name="Shape 2751"/>
          <p:cNvCxnSpPr/>
          <p:nvPr/>
        </p:nvCxnSpPr>
        <p:spPr>
          <a:xfrm rot="10800000">
            <a:off x="1600201" y="2602400"/>
            <a:ext cx="1645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hape 2752"/>
          <p:cNvSpPr txBox="1"/>
          <p:nvPr/>
        </p:nvSpPr>
        <p:spPr>
          <a:xfrm>
            <a:off x="6629400" y="1524000"/>
            <a:ext cx="2514600" cy="9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Backpropagation from </a:t>
            </a:r>
            <a:r>
              <a:rPr lang="en" sz="1800" dirty="0" err="1"/>
              <a:t>c</a:t>
            </a:r>
            <a:r>
              <a:rPr lang="en" sz="1800" baseline="-25000" dirty="0" err="1"/>
              <a:t>t</a:t>
            </a:r>
            <a:r>
              <a:rPr lang="en-US" sz="1800" dirty="0"/>
              <a:t> </a:t>
            </a:r>
            <a:r>
              <a:rPr lang="en" sz="1800" dirty="0"/>
              <a:t>to c</a:t>
            </a:r>
            <a:r>
              <a:rPr lang="en" sz="1800" baseline="-25000" dirty="0"/>
              <a:t>t-1</a:t>
            </a:r>
            <a:r>
              <a:rPr lang="en" sz="1800" dirty="0"/>
              <a:t> only elementwise multiplication by f, no matrix multiply by 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E7C7E33-6E45-4377-9E83-DBC59560FA7D}"/>
                  </a:ext>
                </a:extLst>
              </p14:cNvPr>
              <p14:cNvContentPartPr/>
              <p14:nvPr/>
            </p14:nvContentPartPr>
            <p14:xfrm>
              <a:off x="2184480" y="2421360"/>
              <a:ext cx="6679440" cy="724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E7C7E33-6E45-4377-9E83-DBC59560FA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5120" y="2412000"/>
                <a:ext cx="6698160" cy="74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648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</p:spTree>
    <p:extLst>
      <p:ext uri="{BB962C8B-B14F-4D97-AF65-F5344CB8AC3E}">
        <p14:creationId xmlns:p14="http://schemas.microsoft.com/office/powerpoint/2010/main" val="20174101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  <p:sp>
        <p:nvSpPr>
          <p:cNvPr id="10" name="Shape 2879"/>
          <p:cNvSpPr/>
          <p:nvPr/>
        </p:nvSpPr>
        <p:spPr>
          <a:xfrm rot="5400000">
            <a:off x="1392300" y="6008533"/>
            <a:ext cx="1001400" cy="807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</a:p>
        </p:txBody>
      </p:sp>
      <p:sp>
        <p:nvSpPr>
          <p:cNvPr id="11" name="Shape 2880"/>
          <p:cNvSpPr/>
          <p:nvPr/>
        </p:nvSpPr>
        <p:spPr>
          <a:xfrm rot="5400000">
            <a:off x="5053100" y="6012150"/>
            <a:ext cx="1001400" cy="807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</a:p>
        </p:txBody>
      </p:sp>
      <p:sp>
        <p:nvSpPr>
          <p:cNvPr id="12" name="Shape 2881"/>
          <p:cNvSpPr/>
          <p:nvPr/>
        </p:nvSpPr>
        <p:spPr>
          <a:xfrm rot="5400000">
            <a:off x="1932458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16" name="Shape 2882"/>
          <p:cNvSpPr/>
          <p:nvPr/>
        </p:nvSpPr>
        <p:spPr>
          <a:xfrm rot="5400000">
            <a:off x="1510219" y="6006454"/>
            <a:ext cx="1001400" cy="80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 / 2</a:t>
            </a:r>
          </a:p>
        </p:txBody>
      </p:sp>
      <p:sp>
        <p:nvSpPr>
          <p:cNvPr id="17" name="Shape 2883"/>
          <p:cNvSpPr/>
          <p:nvPr/>
        </p:nvSpPr>
        <p:spPr>
          <a:xfrm rot="5400000">
            <a:off x="4935173" y="6007027"/>
            <a:ext cx="1001400" cy="807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</a:p>
        </p:txBody>
      </p:sp>
      <p:sp>
        <p:nvSpPr>
          <p:cNvPr id="18" name="Shape 2884"/>
          <p:cNvSpPr/>
          <p:nvPr/>
        </p:nvSpPr>
        <p:spPr>
          <a:xfrm rot="5400000">
            <a:off x="1627803" y="600851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sp>
        <p:nvSpPr>
          <p:cNvPr id="19" name="Shape 2885"/>
          <p:cNvSpPr/>
          <p:nvPr/>
        </p:nvSpPr>
        <p:spPr>
          <a:xfrm rot="5400000">
            <a:off x="1818577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0" name="Shape 2886"/>
          <p:cNvCxnSpPr/>
          <p:nvPr/>
        </p:nvCxnSpPr>
        <p:spPr>
          <a:xfrm>
            <a:off x="2359627" y="604886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" name="Shape 2887"/>
          <p:cNvSpPr/>
          <p:nvPr/>
        </p:nvSpPr>
        <p:spPr>
          <a:xfrm rot="5400000">
            <a:off x="2200500" y="603052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2" name="Shape 2888"/>
          <p:cNvCxnSpPr/>
          <p:nvPr/>
        </p:nvCxnSpPr>
        <p:spPr>
          <a:xfrm>
            <a:off x="2168853" y="6048868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" name="Shape 2889"/>
          <p:cNvCxnSpPr/>
          <p:nvPr/>
        </p:nvCxnSpPr>
        <p:spPr>
          <a:xfrm>
            <a:off x="2242350" y="6048972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" name="Shape 2890"/>
          <p:cNvSpPr/>
          <p:nvPr/>
        </p:nvSpPr>
        <p:spPr>
          <a:xfrm rot="5400000">
            <a:off x="2499664" y="603051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5" name="Shape 2891"/>
          <p:cNvCxnSpPr/>
          <p:nvPr/>
        </p:nvCxnSpPr>
        <p:spPr>
          <a:xfrm>
            <a:off x="2473508" y="604886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2892"/>
          <p:cNvCxnSpPr/>
          <p:nvPr/>
        </p:nvCxnSpPr>
        <p:spPr>
          <a:xfrm rot="5400000">
            <a:off x="2373214" y="5923110"/>
            <a:ext cx="600" cy="299100"/>
          </a:xfrm>
          <a:prstGeom prst="curvedConnector3">
            <a:avLst>
              <a:gd name="adj1" fmla="val -12004345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2893"/>
          <p:cNvSpPr/>
          <p:nvPr/>
        </p:nvSpPr>
        <p:spPr>
          <a:xfrm rot="5400000">
            <a:off x="2228788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28" name="Shape 2894"/>
          <p:cNvSpPr/>
          <p:nvPr/>
        </p:nvSpPr>
        <p:spPr>
          <a:xfrm rot="5400000">
            <a:off x="2114907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9" name="Shape 2895"/>
          <p:cNvCxnSpPr/>
          <p:nvPr/>
        </p:nvCxnSpPr>
        <p:spPr>
          <a:xfrm>
            <a:off x="2655957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2896"/>
          <p:cNvCxnSpPr/>
          <p:nvPr/>
        </p:nvCxnSpPr>
        <p:spPr>
          <a:xfrm rot="10800000" flipH="1">
            <a:off x="2541514" y="6046860"/>
            <a:ext cx="336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2897"/>
          <p:cNvSpPr/>
          <p:nvPr/>
        </p:nvSpPr>
        <p:spPr>
          <a:xfrm rot="5400000">
            <a:off x="2800273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2" name="Shape 2898"/>
          <p:cNvCxnSpPr/>
          <p:nvPr/>
        </p:nvCxnSpPr>
        <p:spPr>
          <a:xfrm>
            <a:off x="2769838" y="6046789"/>
            <a:ext cx="354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" name="Shape 2899"/>
          <p:cNvCxnSpPr/>
          <p:nvPr/>
        </p:nvCxnSpPr>
        <p:spPr>
          <a:xfrm>
            <a:off x="2842123" y="6047343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" name="Shape 2900"/>
          <p:cNvCxnSpPr/>
          <p:nvPr/>
        </p:nvCxnSpPr>
        <p:spPr>
          <a:xfrm rot="-5400000">
            <a:off x="2672614" y="5921310"/>
            <a:ext cx="1500" cy="300600"/>
          </a:xfrm>
          <a:prstGeom prst="curvedConnector3">
            <a:avLst>
              <a:gd name="adj1" fmla="val 5033405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2901"/>
          <p:cNvSpPr/>
          <p:nvPr/>
        </p:nvSpPr>
        <p:spPr>
          <a:xfrm rot="5400000">
            <a:off x="2529452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36" name="Shape 2902"/>
          <p:cNvSpPr/>
          <p:nvPr/>
        </p:nvSpPr>
        <p:spPr>
          <a:xfrm rot="5400000">
            <a:off x="2415571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37" name="Shape 2903"/>
          <p:cNvCxnSpPr/>
          <p:nvPr/>
        </p:nvCxnSpPr>
        <p:spPr>
          <a:xfrm>
            <a:off x="2956621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" name="Shape 2904"/>
          <p:cNvCxnSpPr/>
          <p:nvPr/>
        </p:nvCxnSpPr>
        <p:spPr>
          <a:xfrm rot="10800000" flipH="1">
            <a:off x="2842123" y="6046743"/>
            <a:ext cx="33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" name="Shape 2905"/>
          <p:cNvSpPr/>
          <p:nvPr/>
        </p:nvSpPr>
        <p:spPr>
          <a:xfrm rot="5400000">
            <a:off x="3096770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2906"/>
          <p:cNvCxnSpPr/>
          <p:nvPr/>
        </p:nvCxnSpPr>
        <p:spPr>
          <a:xfrm>
            <a:off x="3070502" y="6046789"/>
            <a:ext cx="312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1" name="Shape 2907"/>
          <p:cNvCxnSpPr/>
          <p:nvPr/>
        </p:nvCxnSpPr>
        <p:spPr>
          <a:xfrm rot="-5400000" flipH="1">
            <a:off x="2971573" y="5922843"/>
            <a:ext cx="600" cy="296400"/>
          </a:xfrm>
          <a:prstGeom prst="curvedConnector3">
            <a:avLst>
              <a:gd name="adj1" fmla="val -123636455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2908"/>
          <p:cNvSpPr/>
          <p:nvPr/>
        </p:nvSpPr>
        <p:spPr>
          <a:xfrm rot="5400000">
            <a:off x="2828948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43" name="Shape 2909"/>
          <p:cNvSpPr/>
          <p:nvPr/>
        </p:nvSpPr>
        <p:spPr>
          <a:xfrm rot="5400000">
            <a:off x="2715067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 / 2</a:t>
            </a:r>
          </a:p>
        </p:txBody>
      </p:sp>
      <p:cxnSp>
        <p:nvCxnSpPr>
          <p:cNvPr id="44" name="Shape 2910"/>
          <p:cNvCxnSpPr/>
          <p:nvPr/>
        </p:nvCxnSpPr>
        <p:spPr>
          <a:xfrm>
            <a:off x="3256117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" name="Shape 2911"/>
          <p:cNvCxnSpPr/>
          <p:nvPr/>
        </p:nvCxnSpPr>
        <p:spPr>
          <a:xfrm>
            <a:off x="3138620" y="6047343"/>
            <a:ext cx="36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6" name="Shape 2912"/>
          <p:cNvSpPr/>
          <p:nvPr/>
        </p:nvSpPr>
        <p:spPr>
          <a:xfrm rot="5400000">
            <a:off x="3396156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2913"/>
          <p:cNvCxnSpPr/>
          <p:nvPr/>
        </p:nvCxnSpPr>
        <p:spPr>
          <a:xfrm>
            <a:off x="3369998" y="6047829"/>
            <a:ext cx="312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" name="Shape 2914"/>
          <p:cNvCxnSpPr/>
          <p:nvPr/>
        </p:nvCxnSpPr>
        <p:spPr>
          <a:xfrm rot="5400000" flipH="1">
            <a:off x="3269406" y="5921402"/>
            <a:ext cx="900" cy="299400"/>
          </a:xfrm>
          <a:prstGeom prst="curvedConnector3">
            <a:avLst>
              <a:gd name="adj1" fmla="val 8251413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" name="Shape 2915"/>
          <p:cNvSpPr/>
          <p:nvPr/>
        </p:nvSpPr>
        <p:spPr>
          <a:xfrm rot="5400000">
            <a:off x="3125278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0" name="Shape 2916"/>
          <p:cNvSpPr/>
          <p:nvPr/>
        </p:nvSpPr>
        <p:spPr>
          <a:xfrm rot="5400000">
            <a:off x="3011397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1" name="Shape 2917"/>
          <p:cNvCxnSpPr/>
          <p:nvPr/>
        </p:nvCxnSpPr>
        <p:spPr>
          <a:xfrm>
            <a:off x="3552447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" name="Shape 2918"/>
          <p:cNvCxnSpPr/>
          <p:nvPr/>
        </p:nvCxnSpPr>
        <p:spPr>
          <a:xfrm rot="10800000" flipH="1">
            <a:off x="3438006" y="6045752"/>
            <a:ext cx="33600" cy="2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3" name="Shape 2919"/>
          <p:cNvSpPr/>
          <p:nvPr/>
        </p:nvSpPr>
        <p:spPr>
          <a:xfrm rot="5400000">
            <a:off x="3696765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4" name="Shape 2920"/>
          <p:cNvCxnSpPr/>
          <p:nvPr/>
        </p:nvCxnSpPr>
        <p:spPr>
          <a:xfrm>
            <a:off x="3666328" y="6045749"/>
            <a:ext cx="354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" name="Shape 2921"/>
          <p:cNvCxnSpPr/>
          <p:nvPr/>
        </p:nvCxnSpPr>
        <p:spPr>
          <a:xfrm>
            <a:off x="3738615" y="6046535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" name="Shape 2922"/>
          <p:cNvCxnSpPr/>
          <p:nvPr/>
        </p:nvCxnSpPr>
        <p:spPr>
          <a:xfrm rot="-5400000">
            <a:off x="3569106" y="5920502"/>
            <a:ext cx="1500" cy="300600"/>
          </a:xfrm>
          <a:prstGeom prst="curvedConnector3">
            <a:avLst>
              <a:gd name="adj1" fmla="val 47190149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" name="Shape 2923"/>
          <p:cNvSpPr/>
          <p:nvPr/>
        </p:nvSpPr>
        <p:spPr>
          <a:xfrm rot="5400000">
            <a:off x="3425942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8" name="Shape 2924"/>
          <p:cNvSpPr/>
          <p:nvPr/>
        </p:nvSpPr>
        <p:spPr>
          <a:xfrm rot="5400000">
            <a:off x="3312061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9" name="Shape 2925"/>
          <p:cNvCxnSpPr/>
          <p:nvPr/>
        </p:nvCxnSpPr>
        <p:spPr>
          <a:xfrm>
            <a:off x="3853111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2926"/>
          <p:cNvCxnSpPr/>
          <p:nvPr/>
        </p:nvCxnSpPr>
        <p:spPr>
          <a:xfrm rot="10800000" flipH="1">
            <a:off x="3738615" y="6045635"/>
            <a:ext cx="339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1" name="Shape 2927"/>
          <p:cNvSpPr/>
          <p:nvPr/>
        </p:nvSpPr>
        <p:spPr>
          <a:xfrm rot="5400000">
            <a:off x="3993261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2" name="Shape 2928"/>
          <p:cNvCxnSpPr/>
          <p:nvPr/>
        </p:nvCxnSpPr>
        <p:spPr>
          <a:xfrm>
            <a:off x="3966992" y="6045749"/>
            <a:ext cx="312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" name="Shape 2929"/>
          <p:cNvCxnSpPr/>
          <p:nvPr/>
        </p:nvCxnSpPr>
        <p:spPr>
          <a:xfrm rot="-5400000" flipH="1">
            <a:off x="3868065" y="5922035"/>
            <a:ext cx="600" cy="296400"/>
          </a:xfrm>
          <a:prstGeom prst="curvedConnector3">
            <a:avLst>
              <a:gd name="adj1" fmla="val -11630587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" name="Shape 2930"/>
          <p:cNvCxnSpPr/>
          <p:nvPr/>
        </p:nvCxnSpPr>
        <p:spPr>
          <a:xfrm rot="-5400000" flipH="1">
            <a:off x="4082811" y="5997163"/>
            <a:ext cx="300" cy="102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" name="Shape 2931"/>
          <p:cNvSpPr txBox="1"/>
          <p:nvPr/>
        </p:nvSpPr>
        <p:spPr>
          <a:xfrm rot="5400000">
            <a:off x="4100354" y="5996814"/>
            <a:ext cx="297900" cy="12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...</a:t>
            </a:r>
          </a:p>
        </p:txBody>
      </p:sp>
      <p:cxnSp>
        <p:nvCxnSpPr>
          <p:cNvPr id="66" name="Shape 2932"/>
          <p:cNvCxnSpPr/>
          <p:nvPr/>
        </p:nvCxnSpPr>
        <p:spPr>
          <a:xfrm>
            <a:off x="4180015" y="6048880"/>
            <a:ext cx="1131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" name="Shape 2934"/>
          <p:cNvSpPr/>
          <p:nvPr/>
        </p:nvSpPr>
        <p:spPr>
          <a:xfrm rot="5400000">
            <a:off x="4020119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68" name="Shape 2935"/>
          <p:cNvSpPr/>
          <p:nvPr/>
        </p:nvSpPr>
        <p:spPr>
          <a:xfrm rot="5400000">
            <a:off x="3906238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69" name="Shape 2936"/>
          <p:cNvCxnSpPr/>
          <p:nvPr/>
        </p:nvCxnSpPr>
        <p:spPr>
          <a:xfrm>
            <a:off x="4447288" y="604990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0" name="Shape 2933"/>
          <p:cNvSpPr/>
          <p:nvPr/>
        </p:nvSpPr>
        <p:spPr>
          <a:xfrm rot="5400000">
            <a:off x="4288165" y="603133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1" name="Shape 2937"/>
          <p:cNvCxnSpPr/>
          <p:nvPr/>
        </p:nvCxnSpPr>
        <p:spPr>
          <a:xfrm>
            <a:off x="4330015" y="6049780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2" name="Shape 2938"/>
          <p:cNvSpPr/>
          <p:nvPr/>
        </p:nvSpPr>
        <p:spPr>
          <a:xfrm rot="5400000">
            <a:off x="4587329" y="6031319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3" name="Shape 2939"/>
          <p:cNvCxnSpPr/>
          <p:nvPr/>
        </p:nvCxnSpPr>
        <p:spPr>
          <a:xfrm>
            <a:off x="4561169" y="604990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" name="Shape 2940"/>
          <p:cNvCxnSpPr/>
          <p:nvPr/>
        </p:nvCxnSpPr>
        <p:spPr>
          <a:xfrm rot="5400000">
            <a:off x="4460879" y="5923919"/>
            <a:ext cx="600" cy="299100"/>
          </a:xfrm>
          <a:prstGeom prst="curvedConnector3">
            <a:avLst>
              <a:gd name="adj1" fmla="val -11877820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5" name="Shape 2941"/>
          <p:cNvSpPr/>
          <p:nvPr/>
        </p:nvSpPr>
        <p:spPr>
          <a:xfrm rot="5400000">
            <a:off x="4316449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76" name="Shape 2942"/>
          <p:cNvSpPr/>
          <p:nvPr/>
        </p:nvSpPr>
        <p:spPr>
          <a:xfrm rot="5400000">
            <a:off x="4202568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77" name="Shape 2943"/>
          <p:cNvCxnSpPr/>
          <p:nvPr/>
        </p:nvCxnSpPr>
        <p:spPr>
          <a:xfrm>
            <a:off x="4743618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8" name="Shape 2944"/>
          <p:cNvCxnSpPr/>
          <p:nvPr/>
        </p:nvCxnSpPr>
        <p:spPr>
          <a:xfrm rot="10800000" flipH="1">
            <a:off x="4629179" y="6047969"/>
            <a:ext cx="336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" name="Shape 2945"/>
          <p:cNvSpPr/>
          <p:nvPr/>
        </p:nvSpPr>
        <p:spPr>
          <a:xfrm rot="5400000">
            <a:off x="4887938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0" name="Shape 2946"/>
          <p:cNvCxnSpPr/>
          <p:nvPr/>
        </p:nvCxnSpPr>
        <p:spPr>
          <a:xfrm>
            <a:off x="4857499" y="6047829"/>
            <a:ext cx="354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1" name="Shape 2947"/>
          <p:cNvCxnSpPr/>
          <p:nvPr/>
        </p:nvCxnSpPr>
        <p:spPr>
          <a:xfrm>
            <a:off x="4929788" y="6048152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2" name="Shape 2948"/>
          <p:cNvCxnSpPr/>
          <p:nvPr/>
        </p:nvCxnSpPr>
        <p:spPr>
          <a:xfrm rot="-5400000">
            <a:off x="4760279" y="5922119"/>
            <a:ext cx="1500" cy="300600"/>
          </a:xfrm>
          <a:prstGeom prst="curvedConnector3">
            <a:avLst>
              <a:gd name="adj1" fmla="val 4905628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" name="Shape 2949"/>
          <p:cNvSpPr/>
          <p:nvPr/>
        </p:nvSpPr>
        <p:spPr>
          <a:xfrm rot="5400000">
            <a:off x="4617113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84" name="Shape 2950"/>
          <p:cNvSpPr/>
          <p:nvPr/>
        </p:nvSpPr>
        <p:spPr>
          <a:xfrm rot="5400000">
            <a:off x="4503232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85" name="Shape 2951"/>
          <p:cNvCxnSpPr/>
          <p:nvPr/>
        </p:nvCxnSpPr>
        <p:spPr>
          <a:xfrm>
            <a:off x="5044282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2952"/>
          <p:cNvCxnSpPr/>
          <p:nvPr/>
        </p:nvCxnSpPr>
        <p:spPr>
          <a:xfrm rot="10800000" flipH="1">
            <a:off x="4929788" y="6047852"/>
            <a:ext cx="339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7" name="Shape 2953"/>
          <p:cNvCxnSpPr/>
          <p:nvPr/>
        </p:nvCxnSpPr>
        <p:spPr>
          <a:xfrm rot="-5400000" flipH="1">
            <a:off x="5063888" y="5919002"/>
            <a:ext cx="1500" cy="306600"/>
          </a:xfrm>
          <a:prstGeom prst="curvedConnector3">
            <a:avLst>
              <a:gd name="adj1" fmla="val -4740348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8" name="Shape 2954"/>
          <p:cNvSpPr/>
          <p:nvPr/>
        </p:nvSpPr>
        <p:spPr>
          <a:xfrm rot="5400000">
            <a:off x="5194641" y="603134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9" name="Shape 2955"/>
          <p:cNvCxnSpPr/>
          <p:nvPr/>
        </p:nvCxnSpPr>
        <p:spPr>
          <a:xfrm>
            <a:off x="5158163" y="6047829"/>
            <a:ext cx="414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0" name="Shape 2956"/>
          <p:cNvCxnSpPr/>
          <p:nvPr/>
        </p:nvCxnSpPr>
        <p:spPr>
          <a:xfrm>
            <a:off x="5236491" y="6049792"/>
            <a:ext cx="41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1" name="Shape 2957"/>
          <p:cNvSpPr/>
          <p:nvPr/>
        </p:nvSpPr>
        <p:spPr>
          <a:xfrm rot="5400000">
            <a:off x="4817527" y="600958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cxnSp>
        <p:nvCxnSpPr>
          <p:cNvPr id="92" name="Shape 2958"/>
          <p:cNvCxnSpPr/>
          <p:nvPr/>
        </p:nvCxnSpPr>
        <p:spPr>
          <a:xfrm rot="10800000">
            <a:off x="1818587" y="5226350"/>
            <a:ext cx="37542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3" name="Shape 2959"/>
          <p:cNvSpPr txBox="1"/>
          <p:nvPr/>
        </p:nvSpPr>
        <p:spPr>
          <a:xfrm>
            <a:off x="86300" y="5660500"/>
            <a:ext cx="16932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Similar to ResNet!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B7745E5-DE01-4FFA-9B47-614655928736}"/>
                  </a:ext>
                </a:extLst>
              </p14:cNvPr>
              <p14:cNvContentPartPr/>
              <p14:nvPr/>
            </p14:nvContentPartPr>
            <p14:xfrm>
              <a:off x="265320" y="5341680"/>
              <a:ext cx="2283840" cy="715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B7745E5-DE01-4FFA-9B47-6146559287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960" y="5332320"/>
                <a:ext cx="2302560" cy="73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1100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pretty sophisticated cell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41E059-3C86-4311-8E18-AED4696C1A54}"/>
                  </a:ext>
                </a:extLst>
              </p14:cNvPr>
              <p14:cNvContentPartPr/>
              <p14:nvPr/>
            </p14:nvContentPartPr>
            <p14:xfrm>
              <a:off x="3370680" y="4282560"/>
              <a:ext cx="2218680" cy="43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F41E059-3C86-4311-8E18-AED4696C1A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1320" y="4273200"/>
                <a:ext cx="2237400" cy="6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8645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#1: Peephole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gates see the 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22DF06-A42C-4465-BDA8-E2D44195EE3F}"/>
                  </a:ext>
                </a:extLst>
              </p14:cNvPr>
              <p14:cNvContentPartPr/>
              <p14:nvPr/>
            </p14:nvContentPartPr>
            <p14:xfrm>
              <a:off x="48960" y="803880"/>
              <a:ext cx="7995240" cy="346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22DF06-A42C-4465-BDA8-E2D44195EE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00" y="794520"/>
                <a:ext cx="8013960" cy="34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818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#2: Coupled 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memorize new if forgetting old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B3CC7B-A7F4-4E78-B2EA-E05889A37F37}"/>
                  </a:ext>
                </a:extLst>
              </p14:cNvPr>
              <p14:cNvContentPartPr/>
              <p14:nvPr/>
            </p14:nvContentPartPr>
            <p14:xfrm>
              <a:off x="2421360" y="788760"/>
              <a:ext cx="6295680" cy="2977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B3CC7B-A7F4-4E78-B2EA-E05889A37F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2000" y="779400"/>
                <a:ext cx="6314400" cy="299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59212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#3: Gated Recurrent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Changes: </a:t>
            </a:r>
          </a:p>
          <a:p>
            <a:pPr lvl="1"/>
            <a:r>
              <a:rPr lang="en-US" dirty="0"/>
              <a:t>No explicit memory; memory = hidden output</a:t>
            </a:r>
          </a:p>
          <a:p>
            <a:pPr lvl="1"/>
            <a:r>
              <a:rPr lang="en-US" dirty="0"/>
              <a:t>Z = memorize new and forget old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9276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D4C42C4-7D7C-4EC2-A1A0-90FEA4FAEC55}"/>
                  </a:ext>
                </a:extLst>
              </p14:cNvPr>
              <p14:cNvContentPartPr/>
              <p14:nvPr/>
            </p14:nvContentPartPr>
            <p14:xfrm>
              <a:off x="4573080" y="3812040"/>
              <a:ext cx="199440" cy="1915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D4C42C4-7D7C-4EC2-A1A0-90FEA4FAEC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63720" y="3802680"/>
                <a:ext cx="218160" cy="193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331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16" name="Shape 416"/>
          <p:cNvGrpSpPr/>
          <p:nvPr/>
        </p:nvGrpSpPr>
        <p:grpSpPr>
          <a:xfrm>
            <a:off x="3799791" y="1878283"/>
            <a:ext cx="1558516" cy="3203229"/>
            <a:chOff x="3548350" y="2044700"/>
            <a:chExt cx="1477686" cy="3037100"/>
          </a:xfrm>
        </p:grpSpPr>
        <p:sp>
          <p:nvSpPr>
            <p:cNvPr id="417" name="Shape 417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20" name="Shape 420"/>
            <p:cNvCxnSpPr>
              <a:stCxn id="418" idx="0"/>
              <a:endCxn id="419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21" name="Shape 421"/>
            <p:cNvCxnSpPr>
              <a:stCxn id="417" idx="0"/>
              <a:endCxn id="418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22" name="Shape 422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23" name="Shape 423"/>
          <p:cNvSpPr/>
          <p:nvPr/>
        </p:nvSpPr>
        <p:spPr>
          <a:xfrm>
            <a:off x="3612700" y="1708137"/>
            <a:ext cx="1360800" cy="1278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5040700" y="1808512"/>
            <a:ext cx="2848500" cy="47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usually want to predict a vector at some time steps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0BB277-0ACF-4C2D-9E63-A70D5852A598}"/>
                  </a:ext>
                </a:extLst>
              </p14:cNvPr>
              <p14:cNvContentPartPr/>
              <p14:nvPr/>
            </p14:nvContentPartPr>
            <p14:xfrm>
              <a:off x="546120" y="3120480"/>
              <a:ext cx="8263080" cy="2211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0BB277-0ACF-4C2D-9E63-A70D5852A5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760" y="3111120"/>
                <a:ext cx="8281800" cy="222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0158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Shape 2990"/>
          <p:cNvSpPr txBox="1"/>
          <p:nvPr/>
        </p:nvSpPr>
        <p:spPr>
          <a:xfrm>
            <a:off x="168175" y="907850"/>
            <a:ext cx="5416200" cy="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RNN Variants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Shape 2992"/>
          <p:cNvSpPr txBox="1"/>
          <p:nvPr/>
        </p:nvSpPr>
        <p:spPr>
          <a:xfrm>
            <a:off x="2514600" y="1821350"/>
            <a:ext cx="28671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</a:t>
            </a: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Empirical Exploration of </a:t>
            </a:r>
            <a:endParaRPr sz="14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Recurrent Network Architectures,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Jozefowicz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2015]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93" name="Shape 29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164" y="2716775"/>
            <a:ext cx="2867025" cy="34099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1DD8963-6C6F-40BC-A5F6-A3E034675801}"/>
                  </a:ext>
                </a:extLst>
              </p14:cNvPr>
              <p14:cNvContentPartPr/>
              <p14:nvPr/>
            </p14:nvContentPartPr>
            <p14:xfrm>
              <a:off x="2041920" y="2944080"/>
              <a:ext cx="3353400" cy="328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1DD8963-6C6F-40BC-A5F6-A3E0346758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2560" y="2934720"/>
                <a:ext cx="3372120" cy="330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571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Shape 3001"/>
          <p:cNvSpPr txBox="1"/>
          <p:nvPr/>
        </p:nvSpPr>
        <p:spPr>
          <a:xfrm>
            <a:off x="331350" y="940300"/>
            <a:ext cx="8582100" cy="3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Summary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RNNs allow a lot of flexibility in architecture design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Vanilla RNNs are simple but don’t work very well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Common to use LSTM or GRU: their additive interactions improve gradient flow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Backward flow of gradients in RNN can explode or vanish. Exploding is controlled with gradient clipping. Vanishing is controlled with additive interactions (LSTM)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Better/simpler architectures are a hot topic of current research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understanding (both theoretical and empirical) is needed.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09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(Vanilla) Recurrent Neural Network</a:t>
            </a:r>
          </a:p>
        </p:txBody>
      </p:sp>
      <p:grpSp>
        <p:nvGrpSpPr>
          <p:cNvPr id="471" name="Shape 471"/>
          <p:cNvGrpSpPr/>
          <p:nvPr/>
        </p:nvGrpSpPr>
        <p:grpSpPr>
          <a:xfrm>
            <a:off x="509275" y="2028325"/>
            <a:ext cx="1477686" cy="3037100"/>
            <a:chOff x="3548350" y="2044700"/>
            <a:chExt cx="1477686" cy="3037100"/>
          </a:xfrm>
        </p:grpSpPr>
        <p:sp>
          <p:nvSpPr>
            <p:cNvPr id="472" name="Shape 47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73" name="Shape 47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74" name="Shape 47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75" name="Shape 475"/>
            <p:cNvCxnSpPr>
              <a:stCxn id="473" idx="0"/>
              <a:endCxn id="47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76" name="Shape 476"/>
            <p:cNvCxnSpPr>
              <a:stCxn id="472" idx="0"/>
              <a:endCxn id="47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77" name="Shape 47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80" name="Shape 480"/>
          <p:cNvSpPr txBox="1"/>
          <p:nvPr/>
        </p:nvSpPr>
        <p:spPr>
          <a:xfrm>
            <a:off x="990100" y="1370275"/>
            <a:ext cx="6236400" cy="5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state consists of a single </a:t>
            </a:r>
            <a:r>
              <a:rPr lang="en" sz="18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“hidden”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vector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301" y="3581400"/>
            <a:ext cx="3023949" cy="50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90312F-848C-3846-B5DC-A22AF126EA3B}"/>
              </a:ext>
            </a:extLst>
          </p:cNvPr>
          <p:cNvGrpSpPr/>
          <p:nvPr/>
        </p:nvGrpSpPr>
        <p:grpSpPr>
          <a:xfrm>
            <a:off x="2971800" y="4261149"/>
            <a:ext cx="5702300" cy="1078675"/>
            <a:chOff x="2971800" y="4261149"/>
            <a:chExt cx="5702300" cy="1078675"/>
          </a:xfrm>
        </p:grpSpPr>
        <p:cxnSp>
          <p:nvCxnSpPr>
            <p:cNvPr id="482" name="Shape 482"/>
            <p:cNvCxnSpPr/>
            <p:nvPr/>
          </p:nvCxnSpPr>
          <p:spPr>
            <a:xfrm>
              <a:off x="4982600" y="4261149"/>
              <a:ext cx="0" cy="433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4946124"/>
              <a:ext cx="5702300" cy="3937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2209800"/>
            <a:ext cx="2667000" cy="381000"/>
          </a:xfrm>
          <a:prstGeom prst="rect">
            <a:avLst/>
          </a:prstGeom>
        </p:spPr>
      </p:pic>
      <p:sp>
        <p:nvSpPr>
          <p:cNvPr id="17" name="Shape 502">
            <a:extLst>
              <a:ext uri="{FF2B5EF4-FFF2-40B4-BE49-F238E27FC236}">
                <a16:creationId xmlns:a16="http://schemas.microsoft.com/office/drawing/2014/main" id="{E382E9CB-35A5-D142-9C9E-6CD22D484900}"/>
              </a:ext>
            </a:extLst>
          </p:cNvPr>
          <p:cNvSpPr txBox="1"/>
          <p:nvPr/>
        </p:nvSpPr>
        <p:spPr>
          <a:xfrm>
            <a:off x="1295400" y="6342000"/>
            <a:ext cx="6622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Sometimes called a “Vanilla RNN” or an “Elman RNN” after Prof. Jeffrey Elman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F42A26-68CE-4FF9-8688-11E6411715B9}"/>
                  </a:ext>
                </a:extLst>
              </p14:cNvPr>
              <p14:cNvContentPartPr/>
              <p14:nvPr/>
            </p14:nvContentPartPr>
            <p14:xfrm>
              <a:off x="267480" y="314280"/>
              <a:ext cx="8673480" cy="6421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F42A26-68CE-4FF9-8688-11E6411715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8120" y="304920"/>
                <a:ext cx="8692200" cy="64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8037D31-C3C3-43A3-BA16-A2FBA179BE27}"/>
                  </a:ext>
                </a:extLst>
              </p14:cNvPr>
              <p14:cNvContentPartPr/>
              <p14:nvPr/>
            </p14:nvContentPartPr>
            <p14:xfrm>
              <a:off x="2799720" y="3391920"/>
              <a:ext cx="4978800" cy="2144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8037D31-C3C3-43A3-BA16-A2FBA179BE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90360" y="3382560"/>
                <a:ext cx="4997520" cy="216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49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2BE132-059F-42C4-8F8A-4E82E245E3F0}"/>
                  </a:ext>
                </a:extLst>
              </p14:cNvPr>
              <p14:cNvContentPartPr/>
              <p14:nvPr/>
            </p14:nvContentPartPr>
            <p14:xfrm>
              <a:off x="231120" y="340200"/>
              <a:ext cx="8748360" cy="566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2BE132-059F-42C4-8F8A-4E82E245E3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760" y="330840"/>
                <a:ext cx="8767080" cy="56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5A0607-112F-42B2-9FB8-A448E7552220}"/>
                  </a:ext>
                </a:extLst>
              </p14:cNvPr>
              <p14:cNvContentPartPr/>
              <p14:nvPr/>
            </p14:nvContentPartPr>
            <p14:xfrm>
              <a:off x="5869440" y="5173200"/>
              <a:ext cx="1044360" cy="934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5A0607-112F-42B2-9FB8-A448E75522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0080" y="5163840"/>
                <a:ext cx="1063080" cy="9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092400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3671</Words>
  <Application>Microsoft Office PowerPoint</Application>
  <PresentationFormat>On-screen Show (4:3)</PresentationFormat>
  <Paragraphs>713</Paragraphs>
  <Slides>71</Slides>
  <Notes>43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Arial Narrow</vt:lpstr>
      <vt:lpstr>Helvetica Neue Light</vt:lpstr>
      <vt:lpstr>Blank Presentation</vt:lpstr>
      <vt:lpstr>CS 4803 / 7643: Deep Learning</vt:lpstr>
      <vt:lpstr>Administrativia</vt:lpstr>
      <vt:lpstr>Administrativia</vt:lpstr>
      <vt:lpstr>Administrativia</vt:lpstr>
      <vt:lpstr>Administrativia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Neural Image Captioning</vt:lpstr>
      <vt:lpstr>Neural Image Captioning</vt:lpstr>
      <vt:lpstr>Neural Image Captioning</vt:lpstr>
      <vt:lpstr>Neural Image Captioning</vt:lpstr>
      <vt:lpstr>Sequence Model Factor Graph</vt:lpstr>
      <vt:lpstr>Beam Search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VQA Models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LSTMs</vt:lpstr>
      <vt:lpstr>LSTMs Intuition: Memory</vt:lpstr>
      <vt:lpstr>LSTMs Intuition: Forget Gate</vt:lpstr>
      <vt:lpstr>LSTMs Intuition: Input Gate</vt:lpstr>
      <vt:lpstr>LSTMs Intuition: Memory Update</vt:lpstr>
      <vt:lpstr>LSTMs Intuition: Output Gate</vt:lpstr>
      <vt:lpstr>LSTMs Intuition: Additive Updates</vt:lpstr>
      <vt:lpstr>LSTMs Intuition: Additive Updates</vt:lpstr>
      <vt:lpstr>LSTMs Intuition: Additive Updates</vt:lpstr>
      <vt:lpstr>LSTMs</vt:lpstr>
      <vt:lpstr>LSTM Variants #1: Peephole Connections</vt:lpstr>
      <vt:lpstr>LSTM Variants #2: Coupled Gates</vt:lpstr>
      <vt:lpstr>LSTM Variants #3: Gated Recurrent Units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Batra, Dhruv</cp:lastModifiedBy>
  <cp:revision>2833</cp:revision>
  <cp:lastPrinted>2015-04-01T17:45:43Z</cp:lastPrinted>
  <dcterms:created xsi:type="dcterms:W3CDTF">2013-03-06T19:31:42Z</dcterms:created>
  <dcterms:modified xsi:type="dcterms:W3CDTF">2021-10-19T17:28:46Z</dcterms:modified>
  <cp:category/>
</cp:coreProperties>
</file>