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ink/ink2.xml" ContentType="application/inkml+xml"/>
  <Override PartName="/ppt/notesSlides/notesSlide7.xml" ContentType="application/vnd.openxmlformats-officedocument.presentationml.notesSlide+xml"/>
  <Override PartName="/ppt/ink/ink3.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4.xml" ContentType="application/inkml+xml"/>
  <Override PartName="/ppt/notesSlides/notesSlide11.xml" ContentType="application/vnd.openxmlformats-officedocument.presentationml.notesSlide+xml"/>
  <Override PartName="/ppt/ink/ink5.xml" ContentType="application/inkml+xml"/>
  <Override PartName="/ppt/notesSlides/notesSlide12.xml" ContentType="application/vnd.openxmlformats-officedocument.presentationml.notesSlide+xml"/>
  <Override PartName="/ppt/ink/ink6.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24.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87" r:id="rId1"/>
  </p:sldMasterIdLst>
  <p:notesMasterIdLst>
    <p:notesMasterId r:id="rId89"/>
  </p:notesMasterIdLst>
  <p:handoutMasterIdLst>
    <p:handoutMasterId r:id="rId90"/>
  </p:handoutMasterIdLst>
  <p:sldIdLst>
    <p:sldId id="256" r:id="rId2"/>
    <p:sldId id="2365" r:id="rId3"/>
    <p:sldId id="2364" r:id="rId4"/>
    <p:sldId id="2279" r:id="rId5"/>
    <p:sldId id="1677" r:id="rId6"/>
    <p:sldId id="1650" r:id="rId7"/>
    <p:sldId id="2281" r:id="rId8"/>
    <p:sldId id="2352" r:id="rId9"/>
    <p:sldId id="2353" r:id="rId10"/>
    <p:sldId id="2366" r:id="rId11"/>
    <p:sldId id="2367" r:id="rId12"/>
    <p:sldId id="2368" r:id="rId13"/>
    <p:sldId id="1245" r:id="rId14"/>
    <p:sldId id="1246" r:id="rId15"/>
    <p:sldId id="1193" r:id="rId16"/>
    <p:sldId id="1249" r:id="rId17"/>
    <p:sldId id="2369" r:id="rId18"/>
    <p:sldId id="2370" r:id="rId19"/>
    <p:sldId id="2358" r:id="rId20"/>
    <p:sldId id="1258" r:id="rId21"/>
    <p:sldId id="2334" r:id="rId22"/>
    <p:sldId id="2333" r:id="rId23"/>
    <p:sldId id="2371" r:id="rId24"/>
    <p:sldId id="1188" r:id="rId25"/>
    <p:sldId id="1266" r:id="rId26"/>
    <p:sldId id="1190" r:id="rId27"/>
    <p:sldId id="1192" r:id="rId28"/>
    <p:sldId id="2372" r:id="rId29"/>
    <p:sldId id="2373" r:id="rId30"/>
    <p:sldId id="989" r:id="rId31"/>
    <p:sldId id="2335" r:id="rId32"/>
    <p:sldId id="990" r:id="rId33"/>
    <p:sldId id="992" r:id="rId34"/>
    <p:sldId id="993" r:id="rId35"/>
    <p:sldId id="994" r:id="rId36"/>
    <p:sldId id="2359" r:id="rId37"/>
    <p:sldId id="2360" r:id="rId38"/>
    <p:sldId id="2362" r:id="rId39"/>
    <p:sldId id="2363" r:id="rId40"/>
    <p:sldId id="995" r:id="rId41"/>
    <p:sldId id="996" r:id="rId42"/>
    <p:sldId id="2357" r:id="rId43"/>
    <p:sldId id="518" r:id="rId44"/>
    <p:sldId id="520" r:id="rId45"/>
    <p:sldId id="521" r:id="rId46"/>
    <p:sldId id="640" r:id="rId47"/>
    <p:sldId id="527" r:id="rId48"/>
    <p:sldId id="528" r:id="rId49"/>
    <p:sldId id="522" r:id="rId50"/>
    <p:sldId id="526" r:id="rId51"/>
    <p:sldId id="547" r:id="rId52"/>
    <p:sldId id="525" r:id="rId53"/>
    <p:sldId id="545" r:id="rId54"/>
    <p:sldId id="636" r:id="rId55"/>
    <p:sldId id="637" r:id="rId56"/>
    <p:sldId id="548" r:id="rId57"/>
    <p:sldId id="638" r:id="rId58"/>
    <p:sldId id="615" r:id="rId59"/>
    <p:sldId id="616" r:id="rId60"/>
    <p:sldId id="617" r:id="rId61"/>
    <p:sldId id="618" r:id="rId62"/>
    <p:sldId id="620" r:id="rId63"/>
    <p:sldId id="531" r:id="rId64"/>
    <p:sldId id="621" r:id="rId65"/>
    <p:sldId id="532" r:id="rId66"/>
    <p:sldId id="622" r:id="rId67"/>
    <p:sldId id="550" r:id="rId68"/>
    <p:sldId id="551" r:id="rId69"/>
    <p:sldId id="552" r:id="rId70"/>
    <p:sldId id="553" r:id="rId71"/>
    <p:sldId id="554" r:id="rId72"/>
    <p:sldId id="555" r:id="rId73"/>
    <p:sldId id="556" r:id="rId74"/>
    <p:sldId id="557" r:id="rId75"/>
    <p:sldId id="558" r:id="rId76"/>
    <p:sldId id="559" r:id="rId77"/>
    <p:sldId id="560" r:id="rId78"/>
    <p:sldId id="561" r:id="rId79"/>
    <p:sldId id="562" r:id="rId80"/>
    <p:sldId id="563" r:id="rId81"/>
    <p:sldId id="564" r:id="rId82"/>
    <p:sldId id="565" r:id="rId83"/>
    <p:sldId id="566" r:id="rId84"/>
    <p:sldId id="567" r:id="rId85"/>
    <p:sldId id="1293" r:id="rId86"/>
    <p:sldId id="1309" r:id="rId87"/>
    <p:sldId id="1310" r:id="rId88"/>
  </p:sldIdLst>
  <p:sldSz cx="9144000" cy="6858000" type="screen4x3"/>
  <p:notesSz cx="6858000" cy="9144000"/>
  <p:defaultTextStyle>
    <a:defPPr>
      <a:defRPr lang="en-US"/>
    </a:defPPr>
    <a:lvl1pPr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9E8FF"/>
    <a:srgbClr val="5B5B64"/>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71" autoAdjust="0"/>
    <p:restoredTop sz="93605" autoAdjust="0"/>
  </p:normalViewPr>
  <p:slideViewPr>
    <p:cSldViewPr>
      <p:cViewPr varScale="1">
        <p:scale>
          <a:sx n="114" d="100"/>
          <a:sy n="114" d="100"/>
        </p:scale>
        <p:origin x="176"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816"/>
    </p:cViewPr>
  </p:sorterViewPr>
  <p:notesViewPr>
    <p:cSldViewPr>
      <p:cViewPr varScale="1">
        <p:scale>
          <a:sx n="88" d="100"/>
          <a:sy n="88" d="100"/>
        </p:scale>
        <p:origin x="-207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67E4735-A5D0-044D-BE7E-3A4B3C0A561F}" type="datetimeFigureOut">
              <a:rPr lang="en-US" smtClean="0"/>
              <a:pPr/>
              <a:t>10/1/20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D56C03F-7434-D740-BBB1-1637C88A1EC2}" type="slidenum">
              <a:rPr lang="en-US" smtClean="0"/>
              <a:pPr/>
              <a:t>‹#›</a:t>
            </a:fld>
            <a:endParaRPr lang="en-US"/>
          </a:p>
        </p:txBody>
      </p:sp>
    </p:spTree>
    <p:extLst>
      <p:ext uri="{BB962C8B-B14F-4D97-AF65-F5344CB8AC3E}">
        <p14:creationId xmlns:p14="http://schemas.microsoft.com/office/powerpoint/2010/main" val="2509163792"/>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0-09-29T17:05:27.099"/>
    </inkml:context>
    <inkml:brush xml:id="br0">
      <inkml:brushProperty name="width" value="0.05292" units="cm"/>
      <inkml:brushProperty name="height" value="0.05292" units="cm"/>
      <inkml:brushProperty name="color" value="#FF0000"/>
    </inkml:brush>
  </inkml:definitions>
  <inkml:trace contextRef="#ctx0" brushRef="#br0">21945 13197 403 0,'0'0'36'0,"0"0"-36"0,0 0 0 0,0 0 0 16,0 0 119-16,0 0 17 0,0 0 3 0,0 0 1 15,0 0-92-15,0 0-19 0,9 0-3 0,-3-2-1 16,3 2-1-16,0 0-1 0,-3 0 0 0,3 0 0 16,0 0-11-16,0 0-1 0,-1 0-1 0,4 0 0 15,0 0 9-15,0-3 1 0,3 3 1 0,0-3 0 16,0 3 10-16,0-2 1 0,0-1 1 0,2 3 0 0,4 0-4 0,0 0-1 16,3-2 0-16,3 2 0 0,0 0-15 0,-1 2-3 15,1-2-1-15,0 3 0 0,0-1-9 0,2 1 0 16,1-3 0-16,0 0 8 0,6 0-8 0,2 0 0 15,-2-3 0-15,3 1 8 0,5-3-8 0,-2 2 0 16,0-2 0-16,-3-3 0 0,8 2 0 0,-2-2 0 16,5-2 10-16,-2 5-10 0,-3-3 24 0,2 2-1 15,-5 4-1-15,6-1 0 0,-10 3 8 0,-2 3 2 16,0-1 0-16,-4 4 0 0,-5-1-22 0,-3-2-10 16,0 2 10-16,-6-2-10 0,3-1 12 0,-1 1-4 15,1-3-8-15,0 2 12 0,-6-2 12 0,3 0 1 0,-3-2 1 16,-3 2 0-16,8-5 2 0,-5-1 0 15,0 4 0-15,0-4 0 0,0 1 8 0,-3 0 3 0,-3-1 0 0,9 1 0 16,-12 2-19-16,0 1-4 0,3-3-1 0,-9 5 0 16,0 0-15-16,0 0 0 0,0 0 0 0,0 0 0 31,0 0-72-31,-9 5-21 0,3 0-4 0</inkml:trace>
  <inkml:trace contextRef="#ctx0" brushRef="#br0" timeOffset="2218.1">21927 12459 518 0,'0'0'23'0,"0"0"5"0,-6 0-28 0,0 0 0 16,0 0 0-16,6 0 0 0,0 0 202 0,0 0 35 15,-6 6 7-15,6-6 2 0,-6 5-158 0,3 0-31 16,3 3-6-16,0 3-2 0,0-1-5 0,0 1 0 16,3 2-1-16,0 3 0 0,0 2-16 0,0 4-3 15,0 1-1-15,3 1 0 0,-3 0 2 0,-3 0 1 16,3 2 0-16,-3 1 0 0,3-1-3 0,-3 1-1 16,-3-1 0-16,0-2 0 0,0 0-4 0,0 0-1 15,0-6 0-15,0 3 0 0,0 0-9 0,0-2-8 16,0-1 12-16,0-2-12 0,-2 0 8 0,2-3-8 15,0-2 0-15,0 0 0 0,0-1-13 0,0-2-10 16,0-3-1-16,3 3-1 16,0-8-92-16,0 0-19 0,0 0-3 0</inkml:trace>
  <inkml:trace contextRef="#ctx0" brushRef="#br0" timeOffset="2973.52">21886 12520 1036 0,'0'0'92'0,"0"0"-73"0,0-3-19 0,3-2 0 0,-1 0 80 0,1 0 13 0,3 2 3 0,3 0 0 15,0-2-64-15,3 0-12 0,3 2-2 0,0 0-1 16,3 1 42-16,3-1 8 0,-1 0 1 0,7 1 1 15,6-3-27-15,0 2-6 0,2-2 0 0,1 2-1 0,6 0-11 0,0-2-3 16,-1 2 0-16,1 1 0 0,3-1-4 0,-1 3-1 16,7-3 0-16,-4 1 0 0,4 2-4 0,0-3-2 15,-4 3 0-15,1-3 0 0,-3 6-10 0,2 0 12 16,-5 2-12-16,2-2 12 0,1-1 0 0,-3 1 0 16,-1 2 0-16,1-2 0 0,-3 0 4 0,2-1 2 15,-5 4 0-15,-3-4 0 0,0 1 7 0,-1-1 2 16,-2 1 0-16,0-3 0 0,0 3-3 0,-1-3 0 15,1-3 0-15,0 0 0 0,0 3-3 0,-6-5-1 0,5 3 0 16,1-4 0-16,0 1-8 0,-9 2-3 0,6-2 0 16,-7 2 0-16,-5-2-9 0,6 5 8 0,-12-5-8 0,0 5 8 15,3-3 0-15,-12 3-8 0,0 0 12 0,0 0-4 16,0 0 8-16,0 0 0 0,0 0 1 0,-6 5 0 16,-3 1 10-16,3 2 1 0,-3 0 1 0,-3 0 0 15,3-1-5-15,3 1-2 0,0 3 0 0,-3-3 0 16,3 3-9-16,3-1-1 0,-8 3-1 0,11 3 0 15,-3-3-11-15,0 1 10 0,0 2-10 0,0-1 10 16,3 1-10-16,-3 5 10 0,-3-2-10 0,6 5 10 16,0-3-2-16,-3 3 0 0,-3 2 0 0,6-2 0 15,0 0-8-15,0 0 10 0,-3 2-10 0,0-2 10 16,0 2-10-16,0-2 12 0,3 0-12 0,-3 0 12 16,-3-3-4-16,6 0 0 0,-3-2 0 0,3-1 0 15,0-2 0-15,3 3 0 0,-6-6 0 0,3 3 0 0,3-3 0 16,-3-5-8-16,0 2 12 0,0 1-4 0,-3-6 0 0,3 3 0 15,-3-2 0-15,0-4 0 0,-3 3 0 0,0 1 0 16,-3-6 0-16,6 2 0 0,-3 1-8 0,-6 0 12 16,6-3-12-16,-3-3 12 0,-5 3-12 0,2-3 12 15,-6 1-12-15,-3-1 12 0,9 0-12 0,-12-2 0 16,0 0 0-16,1 0 0 0,-7-1-16 0,0 1-1 16,-12-3-1-16,-2 3 0 15,-1 0-10-15,-5 2-1 0,-7 3-1 0,-3 3 0 0,1-3 6 0,-7 2 0 16,-5 3 1-16,-3-2 0 0,-4 5 12 0,7-3 3 15,-1 3 0-15,1-2 0 0,8-1 8 0,4-3 0 16,5 1 0-16,7-3-8 16,8 3-136-16,9-3-28 0,-17-8-4 0,23 0-2 0</inkml:trace>
  <inkml:trace contextRef="#ctx0" brushRef="#br0" timeOffset="4399.42">2648 12123 1134 0,'0'0'50'0,"0"0"10"0,0 0-48 0,0 0-12 0,0 0 0 15,0 0 0-15,0-5 60 0,0 5 10 0,-6-5 2 0,6 5 0 16,0 0-21-16,0-6-4 0,6 1-1 0,-6 5 0 16,0-5-26-16,3 2-6 0,-3 3-1 0,0 0 0 15,0 0 14-15,0 0 2 0,0 0 1 0,6 0 0 16,-6 0-1-16,6 5 0 0,0 1 0 0,-3 2 0 16,0 2-6-16,0 1-2 0,0 5 0 0,-3 5 0 15,0 0 12-15,0 3 3 0,-3 2 0 0,3 1 0 16,-3 2-22-16,3 0-4 0,-3 5-1 0,0-5 0 15,3 1-9-15,-6 1 0 0,0 1 0 0,0-3 0 16,3-2 0-16,-6 2 0 0,3-3 0 0,3 3 8 0,-3 0 0 0,3-2-8 16,0 2 12-16,-3-5-4 0,6 0 0 0,-3-3-8 15,-3 0 12-15,6-3-4 0,0 1-8 0,3-3 0 16,0-3 0-16,-3 0 0 0,3-2-17 0,-3-3-6 16,0 2-1-16,0-4-588 15,-3-1-117-15</inkml:trace>
  <inkml:trace contextRef="#ctx0" brushRef="#br0" timeOffset="5232.34">2663 12139 1220 0,'0'-5'54'0,"0"5"11"0,-3 0-52 0,3 0-13 0,0 0 0 0,0 0 0 15,0 0 38-15,0 0 5 0,9 2 1 0,3 1 0 16,0 0 4-16,3-1 2 0,2 1 0 0,1 2 0 16,3-2-19-16,0 0-4 0,0-1-1 0,3-2 0 15,5 3-10-15,-2-3-3 0,9 3 0 0,-6-3 0 16,5-3 8-16,4 3 2 0,3 0 0 0,2-3 0 15,-5 3 20-15,6-2 4 0,-1 2 1 0,1-3 0 16,3-2-4-16,-4-1 0 0,7 1 0 0,-1 0 0 16,7 0-25-16,-3 2-6 0,-4-5-1 0,1 5 0 0,-1-2-12 15,1 2 11-15,0 1-11 0,-4-4 10 0,-2 1-10 0,3 2 0 16,-7-2 0-16,1 5 0 0,-3-2 0 0,-1 2 8 16,-5 2-8-16,0 1 0 0,-1 2 0 0,-2-2 0 15,0 2 0-15,-6 0 0 0,0 1 0 0,-4-1 0 16,1 3 0-16,0-3 0 0,-3-2 0 0,0 2 0 15,-3-2 0-15,0-1 8 0,0 1-8 0,-7 2 8 16,-2-5-8-16,0 3 8 0,-6-3-8 0,0 0 8 16,0 0-8-16,0 0 8 0,0 0 5 0,-3 5 1 15,-6 1 0-15,1-1 0 0,5 0-1 0,-6-2 0 0,3 2 0 16,-3 0 0-16,3 3-13 0,-3-2 9 16,6 2-9-16,0-3 8 0,0 3-8 0,0 0 0 0,3 2 0 0,0 4 0 15,3 1 0-15,-3 1 0 0,0 3 0 0,0-1 0 16,3 1 0-16,-3 2 0 0,-3 0 0 15,3 3 0-15,3-3 0 0,-6 3 12 0,6 0-2 0,-3 0 0 16,0-3-2-16,0 0 0 0,0 0 0 0,0-2 0 16,0-1-8-16,0 1 8 0,3 2-8 0,0-5 8 15,-3 0 13-15,0-1 3 0,0 1 0 0,3-2 0 16,0-1-24-16,-3-3 0 0,3 1-10 0,0 0 10 16,0-4 0-16,0 4 0 0,-6-3 8 0,3-3-8 15,0-5 14-15,0 8-3 0,-6 0-1 0,3-3 0 16,0 1-10-16,-3-1 0 0,0 0 0 0,0 1 8 15,-3-1-8-15,-6 3 12 0,3-3-12 0,-3 0 12 16,-3 1-12-16,-5-1 0 0,-1 3 9 0,0-3-9 0,-6 3 0 16,1-3-10-16,-10 1 1 0,-3-1 0 0,0 3 9 15,1-3-8-15,-7 1 8 0,4-1-8 0,-4 3-2 0,-3 0 0 16,-2-3 0-16,-4 0 0 0,-5 1-6 0,5-1-2 16,-5-2 0-16,2 2 0 0,1-3 18 0,-1-2 0 15,0-2 0-15,-2-1 0 0,-1 1 12 0,7-1 7 16,2 0 1-16,4-2 0 0,2 2-3 0,6-2 0 15,4 5 0-15,2-3 0 0,6 1-17 0,0 2 10 16,4 2-10-16,5-2 8 0,3 3-8 0,0 0-12 16,6-1 2-16,3-2 1 15,6 6-156-15,3-6-31 0</inkml:trace>
  <inkml:trace contextRef="#ctx0" brushRef="#br0" timeOffset="11822.15">2636 13060 838 0,'0'0'37'0,"0"0"8"0,0 0-36 0,0 0-9 15,0 0 0-15,0 0 0 0,3-3 51 0,6 1 8 16,-6-1 1-16,6-2 1 0,0 2 13 0,3-2 2 15,6 2 1-15,-3-2 0 0,2-1-1 0,7 1 0 16,0 0 0-16,6 0 0 0,2-3-22 0,4 2-5 16,9 4-1-16,5-4 0 0,10 4 16 0,68-9 72 15,-60 9-68-15,4-1-51 0,5 3-9 16,4-3-8-16,-4 1 9 0,0 2-9 0,1 2 0 16,-1-2 0-16,-2 3 8 0,-4-3-8 0,0 3-9 15,-5-3 9-15,-4 2-13 16,-2 1-21-16,-6-1-4 0,-7-2-1 0,-2 0 0 15,-6 0 8-15,-7 6 2 0,-2-6 0 0,0 5 0 16,-6-2-105-16,-4-1-21 0</inkml:trace>
  <inkml:trace contextRef="#ctx0" brushRef="#br0" timeOffset="15233.47">8369 5850 500 0,'9'-8'22'0,"0"5"5"0,0 1-27 0,3 2 0 0,-3-6 0 0,5 4 0 15,-2-1 53-15,6-2 6 0,0 0 1 16,0-1 0-16,6 4-23 0,-3-1-4 0,-4-2-1 15,7 2 0-15,-3-2-3 0,6 2-1 0,3-2 0 0,-4 2 0 16,1 1-3-16,-3-1-1 0,3 3 0 0,3-3 0 16,-4 3 0-16,7 0 0 0,-3 0 0 0,6 0 0 15,-1 0-24-15,1-2 0 0,0 2 0 0,0 0 0 16,2-3-12-16,-2 3 12 0,0 3-10 0,2-6 10 16,1 3 0-16,3-3 8 0,5 1 1 0,-2-1 0 15,0 3-1-15,-1-3-8 0,1 1 12 0,3 2-4 16,-7 2 9-16,4-2 2 0,0-2 0 0,2 2 0 15,1 2-7-15,-1-2-2 0,4 0 0 0,-3 3 0 0,2 2-10 0,-2-5 0 16,-4 6 0-16,1-4-11 0,3 1 11 0,-1 2 0 16,-2 0 8-16,0 1-8 0,2-1 0 0,1 0 0 15,0 1 0-15,-1 2-8 0,-5-3 8 0,3 3 0 16,-4 2 0-16,1-2 0 0,-3-2 0 0,2-1 0 16,4 0 8-16,0 0-8 0,-1 3 0 0,-2 0 0 15,-3-2 0-15,-1-1 0 0,1 6 0 0,0-4 0 16,-1-1 0-16,1-1 0 0,0-2 0 0,-1 2 0 15,4 0 0-15,0-2 0 0,-1 2 9 0,1-2-9 16,0-1 12-16,-7 1-12 0,4-3 8 0,0 0-8 16,3 0 0-16,-1 0 0 0,1 0 0 0,0 0 0 15,2 3 0-15,-2-1 0 0,0 1 0 0,-1 2-12 16,-2-5 0-16,3 0 0 0,-1 6 12 0,-2-4 16 0,3 1-3 0,-1 0-1 16,-2 2-12-16,3 0 0 0,-1 0 0 0,-2 1-10 15,0-1 2-15,-1 0 0 0,-2-5 0 0,0 3 0 16,3 0 8-16,-4-3 11 0,7-3-3 0,0 3 0 15,-4 0-8-15,-2 0 0 0,3 0 0 0,-4 0 0 16,-2 0 0-16,0 0 8 0,0-3-8 0,-4 3 8 16,4 0-8-16,0-2 0 0,-6-1 0 0,2 0 0 15,-2 1 0-15,3-1 0 0,-6 0 0 0,3 3-11 16,-1 0 11-16,4 3 0 0,-3-3 8 0,0-3-8 16,-3 3 0-16,2-2-8 0,-2 2 0 0,3 0 0 15,-3 0 0-15,3 0 0 0,-1 0 0 0,4-3 0 16,-3 1 0-16,0-1 0 0,-1-2 0 0,4 5 0 15,0-3 0-15,0 3 0 0,-3 0 0 0,2 0 0 16,1 0 8-16,0 0 0 0,0-3 0 0,-4 3-8 0,7-2 8 16,-3-1 0-16,0 0 0 0,2-2 0 0,1 5 0 0,0-3 0 15,0 1 0-15,5-1-8 0,-2 0 8 0,0 1 0 16,-3 2 0-16,2-3 0 0,-2 1 0 0,0-1-10 16,-1-2 10-16,1 2-10 0,0-2 10 0,0 2 0 15,-4 0 0-15,4 1 0 0,-3-1 0 0,-3 0 0 16,3 1 0-16,-4-1-8 0,-2 3 8 0,0-2 0 15,-3-1 0-15,0 0 0 0,-1 3 0 0,-2-2 0 16,0-1 0-16,-3 0 0 0,3 1 8 0,-3-1-8 16,3 0 10-16,0 1-10 0,-4-1 0 0,1 3-13 15,3 0 1-15</inkml:trace>
  <inkml:trace contextRef="#ctx0" brushRef="#br0" timeOffset="16168.67">12605 5757 190 0,'17'8'8'0,"-11"-2"3"0,3-1-11 0,3 0 0 0,6 0 0 0,0 1 0 15,0-1 28-15,0 0 3 0,0-2 1 0,2 2 0 16,1 3 56-16,0-3 11 0,0-2 2 0,0 0 1 15,3 5-21-15,-1-3-4 0,4 0-1 0,3-2 0 16,0 2-36-16,2-2-7 0,1 0-1 0,3 2-1 16,3 0-18-16,-1 0-3 0,1 1-1 0,0-1 0 0,-1 0-9 0,4-2 0 15,0 2 9-15,-1-5-9 0,4-2 8 0,3 2-8 16,-1 0 10-16,1 0-10 0,0-3 20 0,-1 3-1 16,-2 0-1-16,5-3 0 0,-2 1 19 0,0-4 4 15,-4 4 1-15,4 2 0 0,3-3-30 0,-1 0-12 16,-2 1 11-16,-1-1-11 0,1 0 17 0,0-2-2 15,-1 3-1-15,4-1 0 0,-4 0-1 0,4 1 0 16,-3 4 0-16,2-4 0 0,-5 2-13 0,0-3 0 16,-1 3 0-16,1 0 0 0,3 0 0 0,-1 0 0 15,1 0 8-15,-1 3-8 0,1-1 0 0,0-2 0 16,-4 3 0-16,1 0 0 0,3-1 0 0,-4-2 0 16,4-2 11-16,-1-1-11 0,4 3 0 0,-3 0 0 15,-1 0 0-15,1-3-12 0,-3 1 12 0,-1-1 13 0,1 3-2 0,3-3-1 16,-1 3-10-16,1-2 0 0,-1-1 0 15,1-2 0-15,0 2 0 0,-4 0-17 0,-2 1 4 0,0 2 1 16,-1-6 20-16,-2 1 4 0,3 3 0 0,-1-1 1 16,1 0-13-16,0-2 0 0,-4 2 8 0,-2 3-8 15,0 0 16-15,-6 0 1 0,2 0 0 0,-2-2 0 16,-3 4-17-16,3-4-17 0,-7-1 3 0,4 3 1 16,0 0 5-16,-3 3 8 0,-3-3-13 0,0 0 5 15,-1 0-28 1,1 0-6-16,-9 0-1 0,0 2 0 0</inkml:trace>
  <inkml:trace contextRef="#ctx0" brushRef="#br0" timeOffset="18151.75">7839 6506 172 0,'21'0'16'0,"0"-3"-16"0,0 1 0 0,2-3 0 16,10 2 52-16,-3 0 7 0,3-2 1 0,-4 2 1 15,1-2-43-15,3 2-9 0,3 3-1 0,2-2-8 16,-5 2 9-16,3-3-9 0,0 0 0 0,-1 1 9 15,4-1-9-15,0 0 8 0,2-2-8 0,-2 0 8 16,3 2 1-16,-4 1 0 0,7-4 0 0,-6 4 0 16,2-1 15-16,1 0 2 0,0-5 1 0,-1 3 0 15,4 0 12-15,0 2 2 0,2-2 1 0,1 2 0 16,-3 3-24-16,-1 0-5 0,1 0-1 0,0 0 0 0,-1 0-12 16,4-2 0-16,-1 2 0 0,4-6 0 0,0 4 0 0,-4-1 0 15,1 0 0-15,0 3 0 16,-4-2 10-16,4-1-10 0,-4 0 10 0,4 3-10 0,-3-2 16 0,5-1-4 15,-2 1 0-15,3-1 0 0,-1 6 0 0,-2-1 0 16,-4-2 0-16,1 3 0 0,3 2-3 0,-7-5-1 16,4 3 0-16,0-1 0 0,2 1-8 0,-2 0 0 15,3 2 0-15,-4-2 0 0,-2-3 0 0,0 2 0 16,-1-2-12-16,4 0 12 0,-3-2-12 0,2 2 12 16,1 0-12-16,-3 0 12 0,-1 0 0 0,1 0 0 15,0 0 0-15,-1-3 0 0,1 3 0 0,3-3 0 16,-4 1-9-16,7 2 9 0,-6-3 0 0,5 0 0 0,-2 3 0 0,-1 0 0 15,-2 3 0-15,0 0 0 0,-1-3 0 0,-2 0 0 16,3 0 0-16,0 0 0 0,2 0 8 0,1 0-8 16,-1 0 0-16,4 0 0 0,-3 0 0 0,-1 0 0 15,1 0 8-15,0-3 1 0,2 0 1 0,-2 1 0 16,3-1-10-16,2-2-16 0,4 2 4 0,-1 1 1 16,-2-1 11-16,0-2 0 0,-1 2 0 0,4-2 0 15,-1 2 0-15,1 0 8 0,2 1-8 0,1-4 8 16,-3 4-8-16,2-4 11 0,-2 4-11 0,-1-3 12 15,7 2-12-15,-1 0 0 0,-5 1-10 0,2-1 10 16,-2 3 8-16,-3 0 7 0,-1 0 1 0,-2-3 1 16,2 3-17-16,-2 0 0 0,0 0 0 0,-1 0 0 15,1 3 0-15,-3-3 0 0,-4 3 8 0,1-1-8 16,0-2 0-16,-4 0 0 0,1 3 8 0,-3 0-8 0,-1-1-8 16,-5 1-6-16,27-3-1 0,-10 5 0 15</inkml:trace>
  <inkml:trace contextRef="#ctx0" brushRef="#br0" timeOffset="25443.97">1752 12917 1267 0,'0'0'112'0,"6"-3"-89"0,-6 3-23 0,3-2 0 16,3-1 79-16,0 3 11 0,9 0 2 0,-6 0 1 15,12 0-63-15,-1 0-13 0,-5-3-2 0,9 1-1 16,-3-1 10-16,6-2 3 0,-3 2 0 0,5-2 0 15,7-3-27-15,0 0 0 0,5 0-12 0</inkml:trace>
  <inkml:trace contextRef="#ctx0" brushRef="#br0" timeOffset="25852.05">2871 12880 1692 0,'6'-13'75'0,"-3"7"15"15,3 4-72-15,3-1-18 0,3-2 0 0,3 2 0 16,3 1 26-16,6-4 2 0,5 4 0 0,4-4 0 0,3 1-28 0,-1 2 0 16,1-2 0-16,0 2-794 15</inkml:trace>
  <inkml:trace contextRef="#ctx0" brushRef="#br0" timeOffset="26085.65">3874 12814 2055 0,'0'0'91'0,"0"0"19"0,0 0-88 0,0 0-22 0,9-3 0 0,0 0 0 15,6 1 25-15,0-1 1 0,3-2 0 0,0 2 0 16,0-2-26-16,5 2 0 0,1 1 0 0</inkml:trace>
  <inkml:trace contextRef="#ctx0" brushRef="#br0" timeOffset="27098.8">5732 9932 864 0,'0'0'76'0,"9"0"-60"0,0 0-16 0,3-2 0 0,2 2 56 0,4-3 8 16,-3-2 1-16,9 2 1 0,3 3 23 0,2-5 5 15,1 0 1-15,6-1 0 0,-3 1-26 0,2 2-5 16,4-5 0-16,3 6-1 0,2-3-29 0,4-1-6 15,6 1 0-15,-1 5-1 0,1-5-27 0,-4 2 8 16,4-2-8-16,-3-1 0 16,-1 4-20-16,1-1-10 0,-7 1-2 0,-2 2-724 0</inkml:trace>
  <inkml:trace contextRef="#ctx0" brushRef="#br0" timeOffset="30157.47">7294 11401 288 0,'0'0'25'0,"0"0"-25"0,-6-3 0 0,6 3 0 16,0 0 152-16,0 0 24 0,0-5 6 0,0 5 1 15,6-5-92-15,-6 5-19 0,0-3-3 0,0 3-1 16,3-5 7-16,-3 5 1 0,-3-6 0 0,0 1 0 16,-2 3-14-16,2-1-2 0,3 3-1 0,-6 0 0 15,-9 0-11-15,3 3-3 0,6-3 0 0,-3 2 0 16,-6 3-10-16,0 1-3 0,6 2 0 0,-3 0 0 16,0-3-6-16,-2 5-2 0,-1 1 0 0,-3 0 0 15,3 2 0-15,0-3 0 0,-3 1 0 0,3 2 0 16,3 1 3-16,3-4 0 0,-2 3 0 0,-1-2 0 15,0-1-3-15,6 4-1 0,0-1 0 0,3 3 0 16,-3-3-8-16,6 0-2 0,3 3 0 0,0 0 0 0,0-3-13 16,6 3 11-16,0-3-11 0,0 3 10 15,5-3-10-15,1-2 8 0,0 2-8 0,6-2 8 0,6-1-8 16,-3 1 10-16,-12-6-10 0,5 1 10 0,4-4-10 0,3 1 0 16,-6-6 0-16,0 1 0 15,0-1-84-15,0-5-21 0,2 3-5 0</inkml:trace>
  <inkml:trace contextRef="#ctx0" brushRef="#br0" timeOffset="30395.56">7345 11676 961 0,'-21'-3'42'0,"21"3"10"0,0 0-42 0,0 0-10 0,0 0 0 0,0 0 0 16,3 6 60-16,-3-6 9 0,0 0 3 0,3 8 0 16,-3 0 54-16,3 0 11 0,0 2 3 0,0 1 0 15,-6-1-44-15,3 4-8 0,3 1-1 0,0 1-1 16,-6 0-46-16,3 0-10 0,0-3-2 0,6 6 0 16,-3-3-115-16,3 0-23 15</inkml:trace>
  <inkml:trace contextRef="#ctx0" brushRef="#br0" timeOffset="31332.65">9798 11449 975 0,'0'0'43'0,"0"0"9"16,-3-6-41-16,0 1-11 0,3 0 0 0,0 5 0 15,0-8 66-15,0 8 11 0,0 0 3 0,-3-6 0 0,3 6 19 0,0 0 4 16,0 0 1-16,-6 0 0 0,0 0-19 0,0 3-3 16,0 2-1-16,-3 1 0 0,0-1-27 0,0 3-6 15,0 2 0-15,0 1-1 0,0 2-20 0,3 1-4 16,0-1-1-16,-2 3 0 0,5-1-12 0,0 1-2 16,0-2-8-16,0 1 12 0,3 1-12 0,3 0 0 15,0-3 0-15,0 3 0 0,3-5 0 0,-1 2 0 16,1-2 0-16,3-3 0 0,3 0 0 0,0-3 0 15,3 0-9-15,3-2 9 16,0-1-45-16,3 1-3 0,-1-6-1 0,1 1-874 0</inkml:trace>
  <inkml:trace contextRef="#ctx0" brushRef="#br0" timeOffset="31661.77">9890 11610 921 0,'0'0'40'0,"0"0"10"0,0 0-40 0,0 0-10 0,0 0 0 0,0 0 0 15,0 0 90-15,0 0 16 0,0 0 3 0,0 0 1 16,6 8-50-16,0-5-9 0,3 2-3 0,0 0 0 16,0 0 36-16,3 1 6 0,0 2 2 0,-1-3 0 15,1 3-29-15,0 0-6 0,-6 0-1 0,3 0 0 16,0 0-37-16,-6 0-8 0,0-3-2 0,0 5 0 0,-3-2-9 0,-3 3 10 15,-3 0-10-15,0-1 10 16,0 1-10-16,0-1 0 0,-6 3 0 0,3-2 0 0,0 0 0 0,3-3 0 16,-2 0 9-16,5-1-9 0,0-4 0 0,0 2 0 15,3-5 0-15,0 0 0 0,0 0 0 0,6 3 0 16,2-3 0-16,4 0-8 0,3 0 8 0,6-3 0 16,3-2 0-16,0 2-8 15,5-2-28-15,1-3-4 0,0 0-2 0,6-2 0 0</inkml:trace>
  <inkml:trace contextRef="#ctx0" brushRef="#br0" timeOffset="32488.05">12191 11607 1364 0,'0'0'60'0,"0"0"13"0,0 0-58 0,0-5-15 16,0 5 0-16,0 0 0 0,0 0 54 0,3-5 8 15,3 2 2-15,3-2 0 0,3-1-1 0,-3 4 0 16,5-1 0-16,1 1 0 0,-3-1-6 0,6 3-1 16,3 0 0-16,0 0 0 0,0 0-40 0,2 0-16 15,4 0 11-15,3 0-915 0</inkml:trace>
  <inkml:trace contextRef="#ctx0" brushRef="#br0" timeOffset="32638.85">13256 11554 2070 0,'0'-13'45'0,"0"10"10"0,0-2 1 0,0 3 3 0,0 2-47 0,6-6-12 0,0 4 0 0,0-1-918 16</inkml:trace>
  <inkml:trace contextRef="#ctx0" brushRef="#br0" timeOffset="32796.92">13849 11494 1152 0,'15'-3'102'16,"-6"3"-82"-16,-3 0-20 0,5 0 0 0,1 0 119 0,3 0 19 15,0 0 4-15,3 0 1 16,3 0-222-16,0-3-44 0,-6 1-9 0</inkml:trace>
  <inkml:trace contextRef="#ctx0" brushRef="#br0" timeOffset="32955.01">14652 11467 1497 0,'0'0'133'0,"9"3"-106"16,3-1-27-16,0 1 0 0,3 0 58 0,-3-1 6 0,6 1 2 0,0 0 0 31,0-3-187-31,2 2-38 0,19-2-7 0,-6 0-2 0</inkml:trace>
  <inkml:trace contextRef="#ctx0" brushRef="#br0" timeOffset="33813.97">15620 11676 1209 0,'0'0'53'0,"0"0"12"0,-3-5-52 0,3 5-13 0,0 0 0 0,0 0 0 16,0 0 76-16,0 0 13 0,0 0 3 0,6-3 0 16,0-2-51-16,3 5-9 0,0-5-3 0,0 2 0 15,3 3-16-15,2-3-3 0,1 1-1 0,6 2 0 31,0-3-49-31,3 3-11 0,-3-3-1 0,5 3-413 0,4-2-83 0</inkml:trace>
  <inkml:trace contextRef="#ctx0" brushRef="#br0" timeOffset="33983.21">16307 11605 518 0,'42'-3'23'0,"-21"0"5"16,3 1-28-16,6 2 0 0,2-3 0 0,4 0 0 16,-3 1 138-16,5-1 22 0,7 0 5 0,-6 3 1 0,-6-5-114 0,-1 5-24 15,4-2-4-15,-6-1 0 16,-3 3-43-16,-4 0-8 0,-5-3-1 0,0 3-1 15,0 3-140-15,-3-3-28 0,-9 0-6 0,3 0-1 0,3 0 160 0,-6 0 31 16,-6 0 13-16,0 0-11 0,0 0 113 0,0 0 22 16,0 0 5-16,0 0 1 0,-9 3-77 0,3-1-15 15</inkml:trace>
  <inkml:trace contextRef="#ctx0" brushRef="#br0" timeOffset="36901.98">9420 14346 1213 0,'0'0'53'0,"6"2"12"0,3 1-52 0,-3 2-13 15,2-5 0-15,4 0 0 0,3 0 52 0,3 0 8 16,0-2 2-16,3-4 0 0,3 1 2 0,5-3 1 16,4-2 0-16,3-1 0 0,6-2-8 0,2 2-1 0,7-2-1 0,8 0 0 15,4-1-10-15,2 1-1 0,-2 0-1 16,5 2 0-16,4-2-9 0,2 3-2 0,4 2 0 16,-4-6 0-16,0 7-12 0,1-1-4 0,-4-3 0 15,4 3 0-15,-1 3 3 0,-3 2 0 0,-5-2 0 0,-1 2 0 16,-2 1 2-16,-1 2 1 0,-5-3 0 0,-3 3 0 15,-1 0 4-15,-2 3 1 0,-1-3 0 0,-8 2 0 16,0 1-6-16,-7-3-1 0,-2 0 0 0,0 0 0 16,-3-3-3-16,-4 3-1 0,-2-2 0 0,-3 2 0 15,-3 0 4-15,-6 0 1 0,-3-3 0 0,0 0 0 16,-3 3-9-16,-6 0-1 0,0 0-1 0,0 0 0 16,-12 0-66-16,-3 0-14 15,-3 0-2-15,-3 0-1048 0</inkml:trace>
  <inkml:trace contextRef="#ctx0" brushRef="#br0" timeOffset="39736.31">15492 11570 1152 0,'0'0'102'0,"0"0"-82"0,0 0-20 0,0 0 0 15,0 0 112-15,0 0 17 0,0 0 4 0,0 0 1 16,0 0-66-16,0 0-12 0,-6 6-4 0,3 1 0 16,0 1 6-16,0 0 1 0,3 3 0 0,-3 2 0 0,3 0-15 0,0 1-4 15,3-1 0-15,0 0 0 0,-3 3-6 0,0 0-2 16,3-3 0-16,0 3 0 0,-3 0-20 0,3-3-4 15,0 0 0-15,-3 0-8 0,3 1 8 0,0-4-8 16,-3 1 0-16,3-1 0 16,0 1-111-16,0 0-29 0,3-3-5 15</inkml:trace>
  <inkml:trace contextRef="#ctx0" brushRef="#br0" timeOffset="40396.44">16980 11486 345 0,'0'0'31'0,"0"-6"-31"15,-3 1 0-15,3 5 0 0,9-3 307 0,-9 3 55 0,0 0 11 0,0 0 3 16,9 0-279-16,-9 0-55 0,0 0-11 0,6 3-3 16,0 2 36-16,3 3 8 0,-3 0 0 0,-3 3 1 15,0 2-1-15,0 5 0 0,0-2 0 0,0 3 0 16,-3-1-24-16,0 4-6 0,6 1-1 0,-3-4 0 16,-3 2-5-16,0 0-2 0,0 0 0 0,3 1 0 15,0-1-12-15,0 0-2 0,-3-3-1 0,0 1 0 16,6-3-4-16,-3 0-1 0,-3-3 0 0,0 0 0 15,2 0-1-15,-2-2 0 0,0-3 0 0,0 2 0 16,-2-2-5-16,2-2-8 0,0-1 11 0,0-5-11 16,-3 5 8-16,3-5-8 0,0 0 0 0,0 0 0 15,0 0-12-15,0 0-5 0,0 0-2 0,0 0 0 16,3-8-173-16,-3 3-34 16</inkml:trace>
  <inkml:trace contextRef="#ctx0" brushRef="#br0" timeOffset="40695.21">16989 11441 1796 0,'0'0'80'0,"0"0"16"0,-6-3-77 0,6-2-19 15,0 5 0-15,0 0 0 0,-3-6 8 0,3 6-8 16,0 0 9-16,0 0-9 0,0 0 52 0,0 0 4 15,0 0 0-15,0 0 1 0,6 3-21 0,-6-3-5 16,6 5-1-16,0 1 0 0,0 2 11 0,0 2 3 16,-3 1 0-16,0 2 0 0,0 3-16 0,0-3-2 0,3 6-1 0,-3-4 0 15,-6 4 11-15,6-1 3 0,0 4 0 0,0-4 0 16,-3 1-15-16,3 2-2 0,3-3-1 0,0 4 0 16,-3-7-10-16,0 1-3 0,3-2 0 0,-4 1 0 15,7-1-8-15,-6-4 8 0,-3-2-8 0,3 0 8 16,0-3-8-16,-3-5 8 0,0 0-8 0,0 0 8 31,0 0-69-31,0 0-15 0,0 0-2 0</inkml:trace>
  <inkml:trace contextRef="#ctx0" brushRef="#br0" timeOffset="41168.33">16671 11520 1555 0,'0'0'138'0,"-3"-5"-110"0,-3 2-28 0,6 3 0 16,0 0 112-16,0 0 16 0,0 0 4 0,0 0 1 16,9 0-83-16,0 0-17 15,2 0-3-15,-2 0-1 0,-3 0 15 0,6 3 2 0,9 2 1 0,-6-2 0 16,-3 2-20-16,3 0-4 0,6 0-1 0,2 1 0 16,-5 2 5-16,0-3 1 0,0 3 0 0,-3-3 0 15,6 3-28-15,-6-3-16 0,-4-2 3 0,1 2 0 16,3 1 13-16,-3-4 0 0,-3 4 0 0,-3-6 10 15,3 5-10-15,-6-2 8 0,-3-3-8 0,0 0 8 16,0 0 0-16,0 0 0 0,6 2 0 0,-6-2 0 16,0 0 5-16,-3 6 1 0,0-1 0 0,-3 0 0 15,0 0-2-15,-3 1 0 0,-3-4 0 0,3 6 0 16,-3 0-12-16,-5 0 0 0,-4 0 0 0,3 3 0 16,0-3-8-16,-3 0-8 0,-3-3-2 0,1 5 0 15,5-2-114-15,3 0-24 0,-27 8-4 0,6-3 0 16</inkml:trace>
  <inkml:trace contextRef="#ctx0" brushRef="#br0" timeOffset="41710.01">15706 11549 1094 0,'0'0'97'0,"0"0"-77"0,0 0-20 0,0 0 0 16,-3-5 129-16,0 2 23 0,0 0 4 0,-3 3 0 0,0 0-64 0,0 0-14 16,0 0-2-16,1 3-1 0,-7 0-16 0,3 2-3 15,0 0-1-15,0 3 0 0,0 0-31 0,-3 0-7 16,3-3-1-16,0 3 0 0,0 3 3 0,0 0 0 16,3-1 0-16,0-2 0 0,0 3 5 0,3-3 0 15,3 0 1-15,0-1 0 0,3 1-9 0,0-2-1 16,3 2-1-16,0-3 0 0,3 0-14 0,3 1 9 15,0-1-9-15,0 0 8 0,3-5-25 0,3 3-6 16,0-3-1-16,-1 2-675 16,4-2-135-16</inkml:trace>
  <inkml:trace contextRef="#ctx0" brushRef="#br0" timeOffset="45073.16">16376 11589 1177 0,'0'0'52'0,"0"0"11"0,6-6-51 0,-6 6-12 15,0 0 0-15,6-5 0 0,-6 5 88 0,6-5 14 16,-6 5 3-16,0 0 1 0,0 0-22 0,0 0-5 0,0 0-1 0,0 0 0 15,6 5-17-15,-3 3-3 0,0 3-1 0,0 2 0 16,0 0-12-16,0 3-2 0,0 3-1 0,3 2 0 16,-3 0-11-16,2 0-3 0,1 3 0 0,6 2 0 15,-3-5-10-15,6 3-2 0,0-3-1 0,6 1 0 16,0-4-2-16,5-2 0 0,4 0 0 0,3-6 0 16,3 1-2-16,-1-6-1 0,7 1 0 0,-3-4 0 15,0-2 0-15,2 0 0 0,4-5 0 0,-4 2 0 16,-5-5-10-16,6 0 0 0,8 1 0 0,-8-1 0 15,-3-3 0-15,0 3 0 0,-4-5 0 0,1 5 0 16,3-3 0-16,-7 1 0 0,-5-1 0 0,3 1 0 16,-3-1 0-16,-3-2 0 0,-4 2 0 0,1 1 0 15,0-1 0-15,-3 3 0 0,-3-2 0 0,-3 2 0 0,-3 0 0 16,3 2 0-16,-3-2 0 0,-4 3 8 16,-8 0-8-16,3-3 0 0,3 0 0 0,-6 3 0 15,-2-3-18-15,-4 2-9 0,0 1-1 0,0 0-1 16,0 2-21-16,-3 3-4 0,-3 0-1 0,3 0 0 15,3 0-69-15,0 3-15 0,-6-3-2 0,6 0-419 16,3 2-84-16</inkml:trace>
  <inkml:trace contextRef="#ctx0" brushRef="#br0" timeOffset="45388.71">17409 11538 1497 0,'0'0'133'0,"0"0"-106"0,0 0-27 0,0 0 0 15,0 0 119-15,0 0 18 0,0 0 4 0,0 8 1 16,-6 3-76-16,3-3-15 0,3 3-3 0,3 2-1 15,-3 3 23-15,3 0 5 0,-3 2 1 0,3 1 0 16,0 4-33-16,3-1-7 0,-6-4 0 0,3 1-1 16,6 2-25-16,-6 0-10 0,0-3 8 0,-3-2-8 15,3-2 0-15,0 1 0 0,-3-4 0 0,0 0 0 16,-3-1-107-16,3-2-17 0,0-8-3 0,0 0-892 16</inkml:trace>
  <inkml:trace contextRef="#ctx0" brushRef="#br0" timeOffset="45628.28">17665 11441 1670 0,'-15'-6'148'0,"15"6"-118"16,0 0-30-16,0 0 0 0,-3 8 76 0,3 3 10 16,-3-1 2-16,6 4 0 0,3 4-63 0,-3-2-12 15,-9 3-2-15,6 2-1 0,3 0 42 0,-3 3 8 16,0 0 1-16,0-3 1 0,0 2-13 0,3-1-2 0,0-1-1 0,-3 3 0 15,-6-3-17-15,6 0-3 0,9-3-1 0,-6 1 0 16,-6-3-11-16,3 0-2 0,6-3-1 0,-3-2 0 16,3-1-11-16,-3 1 0 0,-6-3 0 0,6 0 8 31,6-3-80-31,-9-5-16 0,0 0-3 0,0 0-609 0,0 0-121 0</inkml:trace>
  <inkml:trace contextRef="#ctx0" brushRef="#br0" timeOffset="45873.47">17221 11721 1911 0,'-21'-11'42'0,"21"11"9"0,0 0 1 0,6 0 2 0,-6 0-43 0,9-2-11 15,3 2 0-15,3 0 0 0,6-3 21 0,3 3 3 16,-6 0 0-16,5-2 0 0,7 2 2 0,-3 0 1 15,-3 0 0-15,3-3 0 0,2 3-3 0,1 0-1 16,-3 0 0-16,0 0 0 0,-3 3-12 0,2-3-3 16,4 0 0-16,-6 0 0 0,-6-3-8 0,0 3 0 15,2 0 0-15,-5 0 8 16,-6 0-113-16,0 0-23 0,0 3-5 0</inkml:trace>
  <inkml:trace contextRef="#ctx0" brushRef="#br0" timeOffset="46099.41">17299 11830 1645 0,'0'0'36'0,"0"0"7"0,-3 0 1 0,3 0 4 0,0 0-39 0,0 0-9 0,0 0 0 0,0 0 0 16,9 0 69-16,3-3 12 0,2 0 3 0,1 1 0 15,-3-1 0-15,9 3 1 0,0-5 0 0,3 2 0 16,-3-2-41-16,2-1-8 0,7-2-1 0,0 3-1 15,0 0-25-15,-1 0-9 0,-2 2 0 0,3-2 9 16,3 2-9-16,-4-2-12 0,-8 2 2 0,3 0 1 16,0 1-170-16,-3-1-33 0</inkml:trace>
  <inkml:trace contextRef="#ctx0" brushRef="#br0" timeOffset="46854.02">18147 11748 1324 0,'0'0'118'0,"-6"-8"-94"0,3 2-24 0,0 1 0 16,-3 0 104-16,3-1 17 0,0 1 3 0,3 5 1 16,0 0-3-16,-6-5-1 0,0 0 0 0,0 2 0 15,-3-2-101-15,0 2-20 0,-2 0 0 0,2 1-11 16,0 4 29-16,-3 1 6 0,0 0 0 0,3 2 1 16,-6 3-13-16,3 0-4 0,3 2 0 0,-3 4 0 15,3-1-8-15,3 3 8 0,-2-3-8 0,2 3 8 0,3 0 0 0,3 0 0 16,0-1 0-16,0 1 0 0,6-2-8 0,-1-1 0 15,4-3 9-15,3 1-9 0,0-3 8 0,3-3-8 16,0 0 8-16,3-2-8 0,0 0 9 0,3-3-9 16,-4-3 12-16,4 0-12 0,0-2 0 0,0 0 0 15,0 0 0-15,-3-3 0 0,-1 0 0 0,1 0 0 16,-6-3 0-16,3 1 0 0,-3-4 8 0,0-2-8 16,-3-2 0-16,0-1 0 0,0 1 9 0,0-3-9 15,-3-6 0-15,-3 1 9 0,0-1 8 0,0 1 2 16,0-1 0-16,-3 4 0 0,0-1-19 0,0 0 0 15,0 0 0-15,-3 3 0 0,3 0 0 0,0 0 0 16,-3 2 0-16,0 1-9 0,0 4 9 0,3 4 14 16,0-1-3-16,-3 6-1 0,3-3-10 0,-3 5-11 0,3 3 3 0,0 0 0 15,-6 6 16-15,3 4 4 16,-6 3 1-16,3 3 0 0,0 6-1 0,-3 1 0 0,0 1 0 0,0 5 0 16,0 0 6-16,3 0 1 0,0 6 0 0,0-3 0 15,0-3-10-15,6 2-1 0,-3-1-8 0,3-1 12 16,3 0-12-16,0-5 0 0,0-1 8 0,3-4-8 15,3-1 0-15,3-2 0 0,0-5 0 0,0-1 0 32,3-2-28-32,0-2-8 0,0-4-1 0,5 1-1 0,-2-3-140 15,3-3-28-15,-3-2-6 0</inkml:trace>
  <inkml:trace contextRef="#ctx0" brushRef="#br0" timeOffset="48392.23">18561 11763 864 0,'0'-8'76'15,"-6"1"-60"-15,3-4-16 0,0 6 0 0,-3-3 204 16,0 0 37-16,3 0 8 0,0 0 2 0,-3 0-129 15,-3 3-26-15,3-1-4 0,-3 1-2 0,3-3-5 0,-3 5-1 16,3 1 0-16,-3-1 0 0,0 6-36 0,1-1-8 16,-1 1-2-16,-3 5 0 0,3 3-26 0,-3 2-12 15,0 0 10-15,3 0-10 0,-3 6 0 0,3-3 0 16,0 2 0-16,3 1 0 0,0-3 0 0,3 2 0 16,0-5 0-16,3 1 0 0,0-4 0 0,0 1 0 15,3-1 0-15,0-2 0 0,-3-8 0 0,6 6 0 16,-6-6 0-16,6 5 0 0,3-5 0 0,0 3 0 15,0-6 9-15,-3 0-9 0,3-2 8 0,0 0-8 16,0-3 0-16,0-3 8 0,-3 1-8 0,3-4 0 16,0 1 9-16,-3 0-9 0,-1-3 0 0,1 0 0 0,-3 0 0 15,3 3 8-15,-3 2-8 0,-3 1 0 0,3 2 0 0,-3 3 8 16,0 5-8-16,0 0 0 0,0 0 0 0,0 0 0 16,0 0 0-16,0 0 0 0,0 0 0 0,0 0 0 15,-6 5 0-15,3 0 12 0,0 3-4 0,0 3 0 16,3-3-8-16,0 2 0 0,0 3 0 0,0 1 0 15,0-4 0-15,3 1 0 0,3-1 0 0,3 1-8 16,-3 0 8-16,0-3 0 0,3-3 8 0,0 0-8 16,0 0 9-16,-3-2-9 0,6 0 12 0,-3-1-12 15,0-4 23-15,3 2-3 0,-3-3 0 0,-1 0 0 16,4-2-20-16,0 0 8 0,-3 0-8 0,3-3 0 16,-3-6 0-16,0 1 0 0,3 0 0 0,-3-3 0 15,-3-2 0-15,0 2-12 0,0-3 2 0,0 1 0 16,-3-1-11-16,-3 6-3 0,0 0 0 0,-3 2 0 0,0 3 12 15,0 3 1-15,-3-3 1 0,-3 3 0 0,3 5-9 0,-6-3-1 16,0 3-1-16,0 3 0 0,3-1 9 0,0 6 3 16,-3 0 0-16,3 0 0 0,0 0 9 0,1 3 0 15,2 2 0-15,-3 0-8 0,3 0 8 0,3 1 0 16,0-1 0-16,3 0 0 0,0 0 0 0,6-2 16 16,0-1-3-16,3 4 0 0,0-4-26 0,2 1-6 15,7-3-1-15,-3 0 0 0,0 2 4 0,0-2 1 16,0 0 0-16,-3-3 0 0,0 3 15 0,0-2 0 15,-4-1 0-15,1 0-9 0,-3 0 9 0,-6-5 0 16,0 0 0-16,0 0 0 0,0 0 10 0,0 0-2 16,-6 6-8-16,3-1 12 0,-5-2 13 0,-1-1 3 15,-3-2 0-15,0 0 0 0,-3-2-28 0,3 2 0 16,-3-3 0-16,0 3 0 0,0 0 0 0,0-3 0 0,1 1 0 16,-1 2 0-16,3 0-14 0,-3 0 2 0,3-3 0 0,3 3 0 15,3 0 12-15,0 0 0 0,0 0 0 0,6 0 0 16,0 0 19-16,0 0-3 0,0 0-1 0,9 0 0 15,0 0 6-15,6-3 2 0,0 1 0 0,3 2 0 16,3-5-12-16,-4 2-3 0,4-2 0 0,0-1 0 16,3 4-8-16,-3-4 0 0,0-2 0 0,-1 1 0 15,-5-1 0-15,3 0 0 0,0-3 0 0,-3 0 8 16,0 1-8-16,-6 2 0 0,3-3 0 0,-6 1 0 16,-1-1 0-16,1 3 0 0,-6 0 0 0,0 0 0 15,0 3 8-15,-3 0-8 0,0 0 0 0,0 2 8 16,-2 0-8-16,2 1 0 0,-3-1 0 0,3 3-11 15,-3 0-2-15,0 3-1 0,0-3 0 0,0 0 0 16,0 2 14-16,-3 4-11 0,3-4 11 0,0 1-10 16,0 2 10-16,0 0 0 0,0 1 0 0,3 2-8 0,0-3 8 15,0 3 0-15,0-3 0 0,3 3 0 0,3-3 0 0,-3-5-8 16,3 8 8-16,3-2 0 0,0 2-8 0,3-1 8 16,-3-1-8-16,3-1 8 0,0 3 0 0,0-3 0 15,0 3 0-15,0-2 0 0,3 1 0 0,-6 1 0 16,2 0 0-16,1-2 0 0,-3 2 0 0,0-1 0 15,0-1 0-15,-3-1 0 0,3 3 0 0,-6-8 0 16,0 0 0-16,0 0 0 0,-3 5 0 0,-3 1 0 16,0-4 0-16,0 4 8 0,0-6-8 0,0 2 0 15,-3-2 0-15,1-2 0 0,-7 2 0 0,3-3 0 0,0-2 0 0,3 5 0 16,-3-6-10-16,0 4-3 16,3-1-1-16,-3 0 0 0,6-2 14 0,-3 2 0 0,6 1 0 15,3 2 0-15,0 0 8 0,0 0 0 0,0 0 1 0,0 0 0 16,0 0-9-16,0 0 0 0,9 0 0 0,-3 0 0 15,3 0 0-15,6 2 8 0,-3 1-8 0,3-3 8 16,0 0-8-16,3 0 0 0,0 0 0 0,-1 0 8 16,1 0-8-16,0-3 0 0,3 1 0 0,0-1 0 15,-3 0 0-15,-1 1 0 0,1-3 0 0,-3-1 0 16,3-2 0-16,-6 3 0 0,0-3 0 0,-3 3 0 16,-3-3 0-16,3-3 0 0,-6 1 0 0,3 2 0 15,-3-5 10-15,-3 2-10 0,0-2 12 0,0-1-12 16,-3 4 10-16,0 2-10 0,0 0 8 0,0 3-8 15,-3-1 0-15,0 4 0 0,-3-1 0 0,0 1 0 0,3 2 0 16,-3 2 0-16,3 1 8 0,0 5-8 0,-3-3 0 16,0 6 0-16,0-1 0 0,0 3-11 0,1 1 11 0,-1-1 0 15,3 3 0-15,0 0 0 0,3-3 0 0,3 0 0 16,0 0 0-16,3-2 0 0,3-1 0 0,0-2 0 16,5 0 0-16,4 0 0 0,-3-2 0 0,6-4 14 15,3 1-3-15,0-3-1 0,0-3-10 0,2 1 8 16,1-4-8-16,0 1 8 0,-3 0-8 0,0-3 0 15,-3 0 0-15,-1-3 0 0,1 1 0 0,0-1 0 16,-6-5 0-16,3 0 0 0,-3 0 0 0,0-2 0 16,-3-1 0-16,-3-2 0 0,-3 3-8 0,0 2 8 15,-3 0-10-15,-3 5 10 0,0 1 0 0,-3 2 0 16,0 0 0-16,-3 5 0 0,0 1 0 0,0 2-9 16,-3 2 9-16,0 4-8 0,0-1 8 0,3 5 0 0,-3 1 0 0,3 2 0 15,1 1 0-15,2 1-10 16,3 1 10-16,0 3 0 0,6-1-10 0,3 1 10 0,-3-1-8 0,5 1 8 15,1-1 0-15,-3 1-10 0,0-3 10 0,3 0 0 16,-3-3 0-16,-3 0 0 0,0 0 0 0,-3-2 0 16,-3 0 0-16,0-4 0 0,-6 4 0 0,-3-3 0 15,-5 0 0-15,-10-3 11 0,-3 3-11 0,-6-3 10 16,-5 1-94 0,-7-1-18-16,-53-2-4 0,17-3-930 0</inkml:trace>
  <inkml:trace contextRef="#ctx0" brushRef="#br0" timeOffset="49382.51">15584 11660 230 0,'-12'-5'10'0,"12"5"2"0,-9 0-12 0,3 0 0 0,6 0 0 0,0 0 0 15,0 0 248-15,0 0 48 0,0 0 8 0,0 0 3 16,6-5-246-16,3-3-49 0,-3 5-12 0,6-2 0 16,3 2 12-16,3 0 0 0,0-2 0 0,6 3 0 15,5-1 30-15,1 0 6 0,3 1 0 0,5-1 1 0,7-2-3 16,3-1-1-16,-1 4 0 0,1-4 0 0,3 4-8 0,8-1-1 16,1 0-1-16,2 1 0 0,1-1-23 0,2 3-4 15,-2-2 0-15,-1 2-8 0,-2 0 8 0,-1 0-8 16,1 0 0-16,-10 0 0 0,-5-3 0 0,-3 3-9 15,2 0-1-15,-11-3 0 0,-6 3 10 0,-3 0-13 16,0 0 5-16,-7 3 8 0,-2 0 0 0,-6-1 0 16,-3-2 0-16,-6 0 0 15,0 0-28-15,0 0-5 0,-9 5-1 0,0-2 0 0,0 2 11 0,-6 1 3 16,-2-4 0-16,2 1-472 16,0 0-93-16</inkml:trace>
  <inkml:trace contextRef="#ctx0" brushRef="#br0" timeOffset="51329.77">15733 8395 1440 0,'0'0'128'0,"0"0"-103"16,0 0-25-16,0 0 0 0,0 0 82 0,0 0 11 16,0-5 3-16,0 5 0 0,3-3-61 0,-3 3-12 15,0 0-3-15,0 0 0 0,0 0-20 0,0 0 8 16,0 0-8-16,0 0 0 0,0 0 0 0,0 0 0 0,0 0 0 15,6 6-8 1,-6-6-36-16,6 5-8 0,3-2 0 0,0-1-1 0</inkml:trace>
  <inkml:trace contextRef="#ctx0" brushRef="#br0" timeOffset="51559.01">16069 8337 1036 0,'0'0'92'0,"0"0"-73"0,0-5-19 0,0 5 0 15,6-3 88-15,-3-2 15 0,0 0 2 0,-3 5 1 16,3-3-22-16,-3 3-5 0,3-5-1 0,-3 5 0 16,0 0-6-16,0 0 0 0,0 0-1 0,0 0 0 15,0 0-50-15,0 0-9 0,9 2-3 0,-9-2 0 16,6 6-25-16,-3 1-6 0,3 1-1 0,0-2-552 15,0-1-110-15</inkml:trace>
  <inkml:trace contextRef="#ctx0" brushRef="#br0" timeOffset="51858.84">16733 8324 1785 0,'6'-5'159'0,"0"-1"-127"0,-3 1-32 0,0 0 0 16,9 2 74-16,-12 3 9 0,0 0 1 0,0 0 1 15,9 0-69-15,-9 0-16 0,0 0 0 0,0 0 0 16,0 0-16-16,0 0-5 0,0 0-1 0,-3 8 0 16,-9 0-97-16,0-3-19 0,-3 11-4 15,0-3-608-15</inkml:trace>
  <inkml:trace contextRef="#ctx0" brushRef="#br0" timeOffset="52396.02">15668 8887 1490 0,'0'0'66'0,"0"0"14"0,-3-5-64 0,3 5-16 16,0 0 0-16,0 0 0 0,0 0 59 0,0 0 9 16,0 0 1-16,0 0 1 0,0 0-30 0,0 0-7 15,3-5-1-15,-3 5 0 0,0 0-21 0,0 0-11 16,0 0 10-16,8 0-10 0,-8 0-14 0,6 2-9 16,0 1-1-16,3 2-785 0</inkml:trace>
  <inkml:trace contextRef="#ctx0" brushRef="#br0" timeOffset="52595.18">16046 8864 1479 0,'0'0'32'0,"0"0"8"0,0 0 0 0,0 0 2 0,0 0-34 0,0 0-8 0,0 0 0 0,0 0 0 16,0 0 0-16,0 0-14 0,0 0 3 0,0 0-421 16,0 0-85-16</inkml:trace>
  <inkml:trace contextRef="#ctx0" brushRef="#br0" timeOffset="52786.01">16340 8853 1152 0,'0'-5'102'0,"0"-1"-82"16,0 1-20-16,0 5 0 0,0 0 93 0,0 0 15 16,0 0 2-16,0 0 1 15,0 0-131-15,0 0-25 0,0 0-6 0,0 0-586 0</inkml:trace>
  <inkml:trace contextRef="#ctx0" brushRef="#br0" timeOffset="53028.68">16748 8821 1206 0,'0'0'26'0,"0"0"6"0,9-2 0 0,-3-1 3 0,-6 3-35 0,6-3 0 0,3 3 0 0,-3 0 0 16,0 0 20-16,-6 0-4 0,0 0 0 0,3 3 0 16,6 0-16-16,-9-3-9 0,0 0 1 0,0 0 0 15</inkml:trace>
  <inkml:trace contextRef="#ctx0" brushRef="#br0" timeOffset="53625.6">15703 9565 1152 0,'3'-6'122'15,"-3"-2"-122"-15,3 1 0 0,-3 1 137 0,0 6 23 16,6-5 5-16,-6 5 1 0,0-5-99 0,0 5-20 16,0 0-4-16,0 0-1 0,0 0-30 0,6 0-12 15,0 0 11-15,0 5-11 16,0-2-103-16,3-1-26 0</inkml:trace>
  <inkml:trace contextRef="#ctx0" brushRef="#br0" timeOffset="53841.21">16206 9499 1670 0,'3'-6'148'0,"-3"1"-118"0,3-3-30 0,-3 8 0 15,-3-5 56-15,3 5 6 0,0 0 1 0,0 0 0 16,0-6-47-16,0 6-16 0,0 0 9 0,0 0-9 15,0 0-8-15,0 0-8 0,0 0 0 0,0 0-1 16,0 0-143-16,-3 3-28 0,3-3-5 16,0 0-2-16</inkml:trace>
  <inkml:trace contextRef="#ctx0" brushRef="#br0" timeOffset="54018.48">16510 9464 1497 0,'0'-2'133'0,"0"-4"-106"16,3 1-27-16,-3-3 0 0,3 8 61 0,0-3 7 0,0 1 2 0,-3 2-556 16,0 0-111-16</inkml:trace>
  <inkml:trace contextRef="#ctx0" brushRef="#br0" timeOffset="54598.51">15679 10160 1551 0,'0'0'68'0,"0"0"16"15,0-5-68-15,0 5-16 0,0 0 0 0,0-6 0 16,0 6 39-16,0 0 4 0,0 0 1 0,6-2 0 0,3-1-44 0,-9 3-20 16,6 0 1-16</inkml:trace>
  <inkml:trace contextRef="#ctx0" brushRef="#br0" timeOffset="54800.2">16093 10147 2026 0,'0'-11'44'0,"0"11"10"0,0-8 2 0,0 8 1 0,0 0-45 0,3-5-12 16,0 0 0-16,-3-1 0 15,0 6-32-15,0 0-8 0,3-2-1 0,-3 2-1 16,0 0-26-16,0 0-4 0,0 0-2 0,0 0 0 0</inkml:trace>
  <inkml:trace contextRef="#ctx0" brushRef="#br0" timeOffset="54971.88">16477 10107 1602 0,'0'0'71'16,"0"0"14"-16,6-3-68 0,3-2-17 0,0 0 0 0,0 2 0 16,3 1 0-16,-3-1-9 0,0 0 1 0</inkml:trace>
  <inkml:trace contextRef="#ctx0" brushRef="#br0" timeOffset="55640.53">15608 10036 172 0,'0'0'16'0,"0"0"-16"16,0 0 0-16,-6 0 0 0,0 2 280 0,3 4 52 15,-3 2 12-15,3-3 1 0,-3 5-241 0,3 1-49 0,0 2-10 0,3 0-1 16,-6 3 5-16,3 3 2 0,0-1 0 0,0 4 0 15,0-1-15-15,0 3-2 16,-3-1-1-16,6-2 0 0,-3 3-13 0,3-3-2 0,-2 1-1 0,2-1 0 16,0-3-8-16,0 1-1 0,-3-3-8 0,3 0 12 15,3-1-12-15,-3-1 11 0,2-4-11 0,-2 1 10 16,3-3-19-16,0 0-4 0,0-3-1 0,-3-5-852 16</inkml:trace>
  <inkml:trace contextRef="#ctx0" brushRef="#br0" timeOffset="56214.01">15563 10038 1882 0,'3'-21'84'0,"3"16"16"0,-3 0-80 0,6-1-20 15,3 1 0-15,6 0 0 0,9-3 36 0,2-3 4 16,7 1 0-16,6 2 0 0,3 2-10 0,-1 1-2 15,1 2 0-15,5 1 0 0,-2-1-11 0,3 0-2 16,-1 1-1-16,4-1 0 0,2 1 5 0,-2-1 1 16,3 3 0-16,-4 0 0 0,1 0-20 0,-1-3 0 15,1 3 0-15,-1-2 0 0,-2 2 0 0,-3 0 0 16,2 0 0-16,-8 0-9 0,-9 2 9 0,2-2 11 16,-5-2-3-16,-6 2 0 0,-3 0-8 0,-3 0 12 15,-3 0-12-15,-4 0 12 0,-2 2-12 0,-3-2 0 16,-6 0 0-16,0 0 0 0,9 3 24 0,-9-3 4 15,0 0 0-15,0 10 0 0,0-2 6 0,0 3 2 0,-3 0 0 0,0 2 0 16,0 3-36-16,3 0 0 0,-3-1 0 0,3 4 0 16,-3-3 0-16,0 2 0 0,6 1 0 0,0-1 0 15,-3 4 0-15,3-1 0 0,0 0 0 0,0-3 0 16,3 6 0-16,0-3 0 0,0 6 0 0,0-1 0 16,6-5 0-16,-3 3 0 0,0 0 0 0,3-3 0 15,3 3 10-15,0 0-10 0,-4-6 8 0,4 4-8 16,0-4 0-16,3-2 0 0,-6 0 0 0,-3-6 0 15,-6 1 10-15,3 0-10 0,0-6 12 0,-6-5-12 16,-12 5 0-16,0 0 0 0,0 1 0 0,-9-4 0 16,-6 1 0-16,-2-3 0 0,-7-3-10 0,-3 1 10 15,1-1-10-15,-10-2 10 0,-6 2 0 0,-5 1-9 16,-1-1 9-16,-2 0 0 0,-1-2 0 0,-5 2 0 0,-1 3 0 16,-2-2 0-16,2 2 0 0,1 2-8 0,0-2 27 15,2 3 5-15,1 0 2 0,-1 2 0 0,7-2-26 0,5 4 0 16,6-1 0-16,7-1 0 0,8 3 0 0,3-3 0 15,6 3 0-15,6 0 0 16,4-3-158-16,2 3-30 0,-3 3-7 0,9-3-1 0</inkml:trace>
  <inkml:trace contextRef="#ctx0" brushRef="#br0" timeOffset="57222.91">17474 10237 853 0,'-3'-16'37'0,"6"8"9"16,3 3-37-16,-3-3-9 0,3-3 0 0,-3 3 0 15,-3 3-34-15,3-3-9 0,0 3-1 0,0-1-1 0,-3 6 20 0,0 0 4 16,0-2 1-16,0 2 0 0,0 0 81 0,0 0 17 15,0-6 3-15,0 6 1 0,0 0 9 0,0 0 1 16,0-5 1-16,0 5 0 0,0 0-19 0,0 0-4 16,-3-3-1-16,3 3 0 0,0 0-15 0,-6-2-3 15,-3-1-1-15,-3 3 0 0,0 3-10 0,0-1-1 16,4 1-1-16,-4 2 0 0,-3 3-14 0,3-2-2 16,0 2-1-16,0 0 0 0,-3-1-13 0,3 1-8 15,3 3 8-15,-3-3-8 0,3 3 0 0,4-4 8 16,2 1-8-16,3 3 0 0,6 0 30 0,-4-4 2 15,1 4 0-15,6-3 0 0,3 0-23 0,3 0-9 0,3-3 8 16,-3 6-8-16,3-3 14 0,3 0-2 0,2 2-1 0,1 1 0 16,-3-3-11-16,3 5 0 0,3-2 0 0,-3 2 0 15,-4 0 0-15,-2 0 0 0,0 0 0 0,-3 1 0 16,0-1 0-16,-3 0 0 0,-9 0 0 0,3 1 0 16,0-4 0-16,-6 1 10 0,-6 2-10 0,-3-2 10 15,0-3 26-15,-3 2 6 0,-6-2 1 0,0 3 0 16,-6-3-30-16,4 0-5 0,-4-3-8 0,3 0 11 15,-3-2-11-15,0-3 12 0,0 0-12 0,1-3 12 16,-1 0-12-16,3-4 0 0,0 1 0 0,6-2 0 16,3 0-160-16,0-2-24 0</inkml:trace>
  <inkml:trace contextRef="#ctx0" brushRef="#br0" timeOffset="57623.81">18046 10364 403 0,'-3'-6'36'0,"0"1"-36"15,0 0 0-15,0 0 0 0,-3-1 323 0,3 1 57 0,3-3 12 0,-6 3 3 16,3-3-271-16,-3 3-55 0,3-1-10 0,0 1-3 16,-3 0-45-16,0-1-11 0,0 6 0 0,0 0 0 15,-3 0 0-15,3 0 12 0,-3 3-3 0,1 2-1 16,-4-2-8-16,3 2 0 0,-3 3 0 0,3 0 0 16,-3 0 15-16,0 5-3 0,0 1 0 0,0-1 0 15,0 0 25-15,0 3 5 0,-2 0 1 0,5 2 0 16,0 1-27-16,3-1-6 0,3 1-1 0,-3-1 0 15,3 3-9-15,6-2 0 0,3-6 0 0,3 0 0 16,0 1 0-16,0-4 8 0,5 1-8 0,1-6 8 16,3 0-8-16,3 1 0 0,-3-6 0 0,6 0 0 15,0 0-159 1,2-6-24-16,25-7-5 0,-9 0 0 0</inkml:trace>
  <inkml:trace contextRef="#ctx0" brushRef="#br0" timeOffset="58465.46">18218 10335 1926 0,'-14'-8'85'0,"8"5"18"0,0 3-83 0,-3-3-20 16,-3 3 0-16,3 0 0 0,3 3 11 0,-3-3-3 16,0 3 0-16,0 2 0 0,0 0-8 0,0 3-17 15,0-2 4-15,0 1 1 0,0 7 35 0,4-4 7 16,-4 3 2-16,6 3 0 0,0 0-32 0,6 0 0 15,-3 0 0-15,3 0 0 0,0 0 12 0,0-3 0 16,0 0 0-16,2 0 0 0,1-2 0 0,3-3-1 16,0 0 0-16,0 0 0 0,3-6 2 0,0 4 1 15,-3-6 0-15,3 2 0 0,3-4-14 0,-3 2 9 0,0-6-9 16,-4 4 8-16,1-6-8 0,0 0 0 0,0 0 0 16,-3-5 0-16,0 2-11 0,0-2-4 0,-3-3-1 0,-3 0 0 15,0 0 0-15,-3-2 0 0,0-1 0 0,-3 3 0 16,0-2 7-16,-3 5 1 0,3 2 0 0,-3 1 0 15,3-4 8-15,-2 6 0 0,-1 3 0 0,3 2 0 16,-3 1 0-16,0 2 0 0,0 0 0 0,3 0 0 16,0 2 0-16,0 4 0 0,0 2 0 0,6 0 0 15,0-8 0-15,0 8 0 0,0-1 0 0,0 4 0 16,3 2 0-16,0-2 0 0,3-3 0 0,0 0 0 16,0 2 0-16,3-2 0 0,3-2 0 0,-3-1 0 15,3 0 0-15,-1-5 0 0,1 0 0 0,3 0 0 16,-3-3 0-16,0-2 0 0,3 0 0 0,-3-3 0 0,0 3 0 15,3-6 0-15,-3 0 0 0,-1 4 0 0,-2-4 0 0,-3-2 11 16,0 2-3-16,0 3 0 0,-3-5-8 0,0 5 0 16,-3-3 0-16,3 4 0 0,-3 1 0 0,-3-2 0 15,0 3 0-15,0 2 0 0,3 3 0 0,-3-2 0 16,-3-1 0-16,6 3 0 0,-3 0 0 0,-3 3 0 16,0-3 0-16,6 0 0 0,0 0 0 0,0 0 0 15,0 0 0-15,0 0 0 0,0 8 0 0,3-3 0 16,0 3 0-16,0 0 0 0,0 0 0 0,0-3 0 15,0 6 0-15,3-1 0 0,0-2 0 0,0 3 0 16,-3-1 0-16,6 1 0 0,-3-1 0 0,0 4 0 0,3-4 0 16,-3 4 0-16,3-1 0 0,0-3 0 0,0 4 0 0,0-4 0 15,-1-2 0-15,1 0 0 0,0 0 0 0,0-3 0 16,-3 1 0-16,3-1 8 0,0-5-8 0,0 2 8 16,0-2 4-16,-3-2 0 0,9-1 0 0,-3 1 0 15,0-6-4-15,0 2 0 0,-4-2 0 0,7-2 0 16,-3-1-8-16,0-2 0 0,-3-3 0 0,3 0 0 31,-3-2-29-31,-3-1-2 0,0-2 0 0,0 0 0 0,-3-3-25 16,-3 6-6-16,3 2-1 0,-6 0 0 15,0 5 22-15,0 1 4 0,-3 4 1 0,-3-2 0 0,0 6 36 0,-3 2 18 0,0 0-2 0,0 2 0 16,0 6 29-16,0-2 6 0,1 4 1 0,2 1 0 16,-3 2 3-16,0 3 1 0,3 0 0 0,3 0 0 15,3 0-13-15,3 2-3 0,0 1 0 0,3-4 0 16,6 4-6-16,3 2-2 0,3-5 0 0,0 3 0 15,8-6-16-15,1 3-3 0,3-3-1 0,3-3 0 16,-4 1-72-16,4-6-16 0,0 1-2 0,-3-4-1 0</inkml:trace>
  <inkml:trace contextRef="#ctx0" brushRef="#br0" timeOffset="63302.28">19058 10107 691 0,'0'0'30'0,"-3"-3"7"0,3 1-29 0,-3-1-8 16,0 1 0-16,0 2 0 0,3 0 167 0,-3 2 32 15,0 1 6-15,0 2 2 0,0 0-128 0,-3 6-26 16,0-3-5-16,-3 5 0 0,3 3 8 0,-3 3 3 0,-3-4 0 0,0 7 0 16,1-1-27-16,2 5-4 0,-3 1-2 0,6-1 0 15,-3 1-4-15,3-1-1 0,3 0 0 0,0 1 0 16,3-1-12-16,0-2-9 0,3-3 12 0,3 1-12 16,0-4 8-16,6 1-8 0,0-4 0 0,3-4 0 31,5 2-116-31,1-5-29 0,24-2-7 0,-9-4 0 0</inkml:trace>
  <inkml:trace contextRef="#ctx0" brushRef="#br0" timeOffset="63750.18">18966 10459 1155 0,'0'0'51'0,"0"0"11"0,-3-3-50 0,3 3-12 15,0 0 0-15,0 0 0 0,0 0 48 0,0 0 8 16,0-8 0-16,0 3 1 0,6 0 12 0,-4 0 3 16,4-1 0-16,3 1 0 0,3 0-14 0,0-1-2 15,-3 1-1-15,3-3 0 0,3 3-39 0,-3-3-8 16,0 3-8-16,0-1 11 0,0-2-3 0,-1 0 0 16,-2 1 0-16,0-1 0 0,-3-3-8 0,0 3 0 15,-3-3 0-15,0 4 8 0,-3-1-8 0,0 2 12 16,0-2-12-16,0 8 12 0,-3-2-27 0,3 2-5 15,-9-3 0-15,3 3-1 16,-3 5-15-16,0-2-4 0,-2 0 0 0,2 2 0 0,0 3 40 0,3-3 0 16,-3 3 0-16,3 0 0 0,0 0 0 0,3 0 0 0,0-3 0 0,3 3 0 15,0-8 0-15,6 5 0 0,-3 3 0 0,3 0 0 16,0-2 0-16,0-4 0 0,0 4 8 0,3-4-8 16,0 1 18-16,-1-1-2 0,1-2 0 0,0 0 0 15,0 0-4-15,3 3 0 0,-12-3-1 0,9 0 0 16,0 3-11-16,-3-1 0 0,-6-2 0 0,0 0 0 15,9 3 0-15,-9-3 0 0,6 8 8 0,-6-8-8 16,3 5 9-16,-3-5-9 0,0 8 10 0,-3 0-10 16,0 0 8-16,0 0-8 0,-3 0 0 0,0 0 0 15,-3 0 0-15,3-3-15 0,0 3 2 0,0 0-789 16</inkml:trace>
  <inkml:trace contextRef="#ctx0" brushRef="#br0" timeOffset="63941.54">19224 10493 172 0,'0'0'16'0,"0"0"-16"15,0 0 0-15,0 0 0 0,0 0 152 0,0 0 28 16,0 0 6-16,0 0 1 0,-2 8-78 0,2-8-15 16,-3 6-3-16,0 2-1 0,0-3 6 0,3-5 0 15,-3 8 1-15,0-3 0 0,-3 0-46 0,0 1-10 16,3-4-1-16,-3 6-1 0,3-2-39 0,3-6 0 15,-6 5 0-15,6-5-735 0</inkml:trace>
  <inkml:trace contextRef="#ctx0" brushRef="#br0" timeOffset="64197.84">19373 10390 1324 0,'0'0'118'0,"-6"-8"-94"0,0 6-24 0,0-1 0 16,6 3 80-16,0 0 12 0,-3 0 3 0,-2 0 0 16,-1 0-58-16,0 0-11 0,6 0-2 0,-9 5-1 15,3 1-7-15,0-1-2 0,0 3 0 0,0 2 0 16,0 4 8-16,3-1 2 0,-3 0 0 0,3 3 0 16,0-3-8-16,3 0-2 0,0 1 0 0,3 1 0 15,0-1-14-15,3-1 11 0,0-2-11 0,0-1 10 16,3-2-10-16,3 0 0 0,6-3 0 0,-1-2 0 15,-2-3-47-15,6 0-1 0,3-3-1 0,0 1 0 0</inkml:trace>
  <inkml:trace contextRef="#ctx0" brushRef="#br0" timeOffset="64469.28">19382 10120 403 0,'0'0'17'0,"0"0"5"0,0 0-22 0,0 0 0 15,0 0 0-15,0 0 0 0,6 8 205 0,3 0 37 0,3 3 7 16,0-1 2-16,0 4-139 0,3-1-27 0,6 3-5 0,-1 0-2 16,1 2-19-16,3 1-4 0,0 2-1 0,3 0 0 15,-4 3-24-15,1-3-5 0,-3 3-1 0,0 0 0 16,-3-3-12-16,0 3-4 0,0-6 0 0,-7 3 0 15,-2-2-8-15,0-3 8 0,-9-1-8 0,-3 1 8 16,-6 0-8-16,-5 0-11 0,-7 0 3 0,-9 0-834 16</inkml:trace>
  <inkml:trace contextRef="#ctx0" brushRef="#br0" timeOffset="65474.89">17843 10816 518 0,'21'0'46'0,"-9"0"-37"0,6-2-9 0,3-4 0 0,6 6 142 0,8-2 26 15,4-4 6-15,6 4 1 0,5-1-63 0,4-2-13 16,-1 2-3-16,7-2 0 0,-1 5-55 0,4-3-11 16,5 0-2-16,1 1-1 0,-1-1-12 0,1 3-3 15,-1-2 0-15,1-1 0 0,-1 0-12 0,1 1 0 16,-4-4-12-16,1 1 12 0,-7 0-12 0,1-1 12 15,-4-1-12-15,-2 1 12 0,-1-2-19 0,-2 6 3 16,-6-4 1-16,-4 1 0 16,-5 2-87-16,-6-2-18 0,14 0-3 0,-23 2-1 0</inkml:trace>
  <inkml:trace contextRef="#ctx0" brushRef="#br0" timeOffset="69022.02">18186 9644 230 0,'0'0'20'0,"9"-3"-20"15,3 1 0-15,-1-1 0 0,4 0 131 0,0 1 21 16,6-3 5-16,0-1 1 0,3 1-56 0,5-6-11 16,4 1-3-16,3-1 0 0,3 1-12 0,2-4-4 15,7 4 0-15,0-1 0 0,5 1-20 0,1-1-5 0,-1 3-1 16,4 0 0-16,-4-2-26 0,1 4-4 16,0 1-2-16,-7 2-479 0,4 3-96 0</inkml:trace>
  <inkml:trace contextRef="#ctx0" brushRef="#br0" timeOffset="79964.82">15849 15153 1638 0,'0'0'36'0,"3"-3"7"0,-3 3 1 0,6-5 3 0,0-1-38 0,3 1-9 0,-3-3 0 0,3-2 0 15,0-1 70-15,0-5 12 16,0 0 2-16,2-2 1 0,-2-3-5 0,3-3-2 0,0-5 0 16,-3 0 0-16,3-3-37 0,0-5-7 0,0-3-2 0,3-2 0 15,-3-1-20-15,-3-2-4 0,5-2 0 0,-5-3-8 16,3-3 0-16,-6 0 0 0,0 0 0 0,0 5 0 15,0 3 0-15,-3 6 0 0,0 4-11 0,-3 6 11 16,3 8 0-16,-3 0-8 0,-3 7 8 0,3 4 0 16,-3 2 29-16,0 8 10 0,-6 0 1 0,3 5 1 15,-3 3-22-15,0 5-5 0,-3 9-1 0,1 4 0 16,-1 3 6-16,0 6 1 0,0 4 0 0,3 4 0 16,0-1 4-16,0 0 2 0,3 1 0 0,3-1 0 15,3-2-18-15,3-1-8 0,0-4 8 0,3-1-8 16,3-2 0-16,6 0 0 0,-3-3-9 0,3-3 9 15,2-2-36-15,-2 0-1 0,3-8 0 0,0 0 0 16,0-3-89-16,3-3-18 0,-3-2-3 0,5-2-521 16,-2-4-105-16</inkml:trace>
  <inkml:trace contextRef="#ctx0" brushRef="#br0" timeOffset="80994.03">16516 14642 1450 0,'-12'-11'64'0,"6"9"14"0,0-1-62 0,0 1-16 15,-3-4 0-15,0 4 0 0,0-1 97 0,0 0 17 16,-3 1 3-16,1-1 1 0,-1 3-3 0,0 0-1 16,-3 3 0-16,3 2 0 0,0 0-46 0,-3 1-10 15,3 4-2-15,0 1 0 0,3 2-38 0,-3 3-8 16,1 0-2-16,2 2 0 0,0 6-8 0,3 0 8 16,0-3-8-16,3 3 8 0,3 2-8 0,3-2 0 15,0 0 0-15,3-3 0 0,3 0 0 0,-3-2 0 16,3-6 0-16,-1 0 0 0,1 0 0 0,0-5 0 0,6-2 0 0,0-4 8 15,-3-2-8-15,0-2 0 0,0-4 0 0,3-2 0 16,-3-2 0-16,-3-1 0 0,-1-2-14 0,4-3 5 16,-6-5 0-16,0 2 0 0,0-2 0 0,-3 0 0 15,0-3-10-15,-3-2-1 0,0-3-1 0,-3 2 0 16,0 3-4-16,0 3-1 16,-3 3 0-16,0 2 0 0,-3 3 26 0,1 5 8 0,-1 2 0 0,-3 4 0 15,-3 2 32-15,3 2 8 0,-3 6 0 0,6 3 1 16,0 0-21-16,0 2-5 0,3 3-1 0,6 0 0 0,0-1 10 0,6 4 1 15,0-3 1-15,6 0 0 0,3 0-42 0,3-3-9 16,3-3-2-16,2-2 0 0,1-2 10 0,3-1 9 16,3-2-13-16,-6-6 5 0,2 0 8 15,1-2-12-15,6-3 12 0,-6 0-12 0,-9-5 12 16,-1 0-12-16,13-1 12 0,-6-1-12 0,-6-1 12 0,3-3-10 16,-6 1 10-16,0-1-10 0,2-2 10 0,-5 0-13 15,-3 2 5-15,-3 1 8 0,6-1-12 0,-9 3 12 16,-6 3-12-16,0 3 12 0,3 4 0 0,-3 1 0 15,-6 2 0-15,-3 3 0 0,-6 6 8 0,7-1-8 16,-1 3 12-16,-3 2-4 0,-6 1-8 0,3 2 0 16,6-2 0-16,6 2 0 0,-6 0 0 0,6 0 8 15,6 1-8-15,6-1 0 0,3 0 0 0,0-2-11 16,0 2 1-16,3-2 0 0,6-1-9 0,-3 1-1 16,-6-1-1-16,3 1 0 0,2-3 1 0,-2 2 1 0,-3 1 0 0,0 0 0 15,-6 2 19-15,3 0-12 0,-3 3 12 0,-3 0-10 16,-6 0 10-16,3 0 0 0,3 2 0 0,-3 1 0 15,-9-1 0-15,3 1 0 0,0-4 0 0,0 1 0 16,-2 0 0-16,-1 0 0 0,-6-3 0 0,3 1 8 16,6-4-8-16,0 1 0 0,-9-3 0 0,6-3 8 15,6 0-8-15,0 1 0 0,-3-4 0 0,4-2 0 16,5 0 0-16,0 0 0 0,2-5 0 0,1-3-8 16,0 0 8-16,9-5 0 0,9 2 8 0,-3-2-8 15,-6-3 0-15,6 0 0 0,9-2 0 0,2-1 0 16,-5 1 0-16,0-1 0 0,0 1 0 0,0-1 0 15,5-2 0-15,-2 0 8 0,-6 2-8 0,0-2 8 0,6 3 13 0,-4-1 3 16,-5 1 1-16,-3 2 0 0,3-3-25 0,-3 3-14 16,0-2 2-16,-9 2 0 0,-3 0 12 0,0 0 0 15,0 3 0-15,-3 2 0 0,-9-2 20 0,3 5-2 16,3-2-1-16,0 4 0 0,-9 4-17 0,0-1 10 16,0 3-10-16,0 3 8 0,0 2 4 0,-3 3 1 15,-2 0 0-15,2 5 0 0,6-2-13 0,-3 2 9 16,0 0-9-16,3 3 8 0,0-3 8 0,6 3 0 15,0 0 1-15,3 0 0 0,-3 0-17 0,6-3 0 16,3 3 0-16,0-3-9 0,0 3 9 0,3-3-12 16,6-2 12-16,0 2-12 0,-3-3 0 0,2 4-1 15,4-4 0-15,3-2 0 0,0 3 4 0,0-3 1 16,-6 0 0-16,6 0 0 0,5 2 8 0,-2-2 0 16,-15-3 0-16,3 3 0 0,3 0 0 0,-6-2 0 15,-9 2 0-15,0-3 8 0,-6 0 8 0,0 0 3 0,6 3 0 16,-12 0 0-16,-9-2 12 0,0 2 2 0,12-1 1 0,-11 4 0 15,-7-6-34-15,0 6 0 0,0-3 0 0,0 0 0 16,-2 2 0-16,-1-2 0 0,-6 0 0 0,3-2 0 16,10-1 0-16,-1-3 0 0,-9 1-8 0,6-3 8 15,9-3-80 1,7 1-11-16,2-3-1 0</inkml:trace>
  <inkml:trace contextRef="#ctx0" brushRef="#br0" timeOffset="81307.31">17531 14602 2415 0,'0'0'107'0,"0"0"22"0,-9-5-103 0,6 5-26 16,3 0 0-16,0 0 0 0,0 0 58 0,0 0 6 15,0 0 2-15,9 0 0 0,3 0 14 0,-3 3 4 16,0-1 0-16,6 1 0 0,5 0-48 0,-2-3-10 0,-3 0-2 0,0 2 0 16,9-2-24-16,0 0 0 15,-4-2-12-15,-2-1 12 16,-3 0-151-16,3 1-22 0,0-1-5 0,-6 3-984 0</inkml:trace>
  <inkml:trace contextRef="#ctx0" brushRef="#br0" timeOffset="81485.27">17543 14854 1440 0,'-3'2'128'15,"3"-2"-103"-15,0 0-25 0,0 0 0 16,6 6 220-16,3-1 40 0,0-2 7 0,5-3 1 15,4 0-120-15,0-3-24 0,-6 0-4 0,6 1-2 16,9-4-44-16,-3 1-9 0,-4 0-1 0,4-3-1 0,0 3-43 16,3-3-8-16,-3-3-1 0,-4 0-923 15,1 4-185-15</inkml:trace>
  <inkml:trace contextRef="#ctx0" brushRef="#br0" timeOffset="82183.75">18427 14679 403 0,'0'0'36'0,"0"0"-36"16,0 0 0-16,0 0 0 0,6-3 264 0,3 1 47 16,3-3 9-16,-1 2 1 0,1 0-153 0,3-2-32 15,0 2-5-15,0-2-2 0,6 0-23 0,0 2-5 16,-3-2-1-16,5 2 0 0,1-2-6 0,0 0-2 15,0-1 0-15,3 4 0 0,-4-4-41 0,1 1-9 0,3 0-2 0,0-1 0 16,-3 1-7-16,5 0-1 0,-2 0-1 0,3-3 0 16,0 0-22-16,-1 0-9 0,-2 2 8 15,3-1-8-15,-6 1 0 0,0-2 0 0,-4 3 0 0,-5 0 0 16,0-1 0-16,-6 4 0 0,-3-1 0 0,-6 3 0 16,0 0 0-16,0-5 0 0,-9 2 0 0,-3 3 0 15,-3 0-40-15,-2 5-1 16,-4-2 0-16,0 0 0 0,0 2-123 0,0 0-24 0,3 1-4 0</inkml:trace>
  <inkml:trace contextRef="#ctx0" brushRef="#br0" timeOffset="83124.97">19992 14618 172 0,'-17'6'16'0,"11"-6"-16"0,0 5 0 0,0-3 0 16,0 4 239-16,3 2 45 0,0-3 8 0,3 3 3 16,0-3-199-16,0 3-40 15,3 0-8-15,0 0-2 0,0-3 10 0,3 1 3 0,0-1 0 0,0-2 0 16,3-1 18-16,-1-2 4 0,1 0 1 0,3-2 0 16,0-4 31-16,3 1 7 0,0 0 0 0,0-3 1 15,0-3-45-15,3-2-10 0,-1 0-2 0,-2-3 0 16,3-3-44-16,6-7-10 0,-3-6-2 0,0-2 0 15,0-3-8-15,-4 0 0 0,4-3 0 0,-3-5 0 16,3-3 0-16,-6 1 0 0,0-6 0 0,3-5 0 16,-7-1 8-16,1 1 5 0,-3 5 2 0,0 3 0 15,-3 5-15-15,-3 11 0 0,0 2 0 0,-3 5 0 16,-3 9 0-16,0 2 0 0,0 3 0 0,-3 5 0 0,-3 3 27 0,3 5 2 16,-3 2 1-16,-2 9 0 0,-4 2-12 0,3 6-2 15,0 4-1-15,0 9 0 0,-3 2-4 0,0 6-1 16,3 2 0-16,3 9 0 0,-3-6-10 0,6 2 0 15,1 1 0-15,-1 0-11 0,6-3 11 0,0 0 0 16,0-3 8-16,0-2-8 16,6-3-18-16,2-3-8 0,1-5-2 0,3-2 0 15,3-4-108-15,0-4-23 0,0-6-4 0,3-2-1 16,0-1-70-16,-1-4-14 0</inkml:trace>
  <inkml:trace contextRef="#ctx0" brushRef="#br0" timeOffset="84069.97">20716 14354 518 0,'6'-16'23'0,"-6"10"5"16,0-1-28-16,0-1 0 0,0 0 0 0,-3 0 0 0,0 2 299 0,0-1 54 0,0 1 11 0,-3 1 3 16,-3 0-187-16,3-1-38 0,-3 1-7 0,0 0-2 15,-3 2-33-15,0 3-8 0,0 0 0 0,0 0-1 16,1 0-48-16,-1 0-10 0,-3 3-1 0,0-1-1 16,0 4-18-16,0-1-3 0,-3 3-1 0,0 0 0 15,1 2-9-15,2 1 8 0,-3 2-8 0,3 0 8 16,3 3-8-16,0 0 0 0,3-3 0 0,3 6 0 15,-3 0 0-15,3 2 0 0,0-3 0 0,0 1 8 16,3-1-8-16,0 1-11 0,6-3 3 0,0-3 0 16,0 0 8-16,3-2 0 0,0-1 0 0,3-2 0 15,3-3 0-15,-3 1-10 0,0-4 1 0,3-2 0 16,0-2-2-16,3-1 0 0,0-2 0 0,-3 0 0 16,2-3-17-16,-2 0-3 0,3-3-1 0,-3-2 0 0,0 0 32 0,0-1 0 15,0-4 0-15,-3-1 0 0,0-2 0 0,0 0 0 16,-3-3 0-16,0 0-9 0,-4-2 9 0,1 5 0 15,-3 0-9-15,-3 5 9 0,1 0 0 0,-1 5 0 16,-6 1 0-16,0 4 8 0,-3 1 20 0,0 2 3 16,0 3 1-16,-3 3 0 0,3 2-20 0,0 3-3 15,3 0-1-15,3 0 0 0,0 3-8 0,3 2-11 16,3 0 3-16,0-2 0 16,6-1-36-16,3 1-6 0,3-3-2 0,3 0 0 15,0-5-4-15,6-1 0 0,-3 1-1 0,3-6 0 16,-4 1 8-16,4-4 1 0,-3 4 1 0,6-4 0 0,-3 1 31 0,3-3 7 15,-7 0 1-15,-2 0 0 0,0 3 41 0,0-3 9 0,-3 3 2 16,3-3 0-16,0 2 9 0,0-1 3 16,-1 1 0-16,1 1 0 0,0 0-20 0,0-1-3 15,-3 4-1-15,3-1 0 0,-3-2 7 0,-3 2 1 16,0 3 0-16,0-3 0 0,-3 1-20 0,-6 2-3 0,0 0-1 0,6-3 0 16,-6 3 8-16,0 0 0 0,0 0 1 0,3-5 0 15,-1 2-1-15,-2 3-1 0,0-5 0 0,-2 0 0 16,-1 2-23-16,-3-2 0 0,0 2 0 0,-3 0 0 15,0 3 0-15,-3 0 8 0,0 0-8 0,0 6 8 16,-3-4-8-16,3 4 0 0,-3 2 0 0,-2 0 0 16,2 2 0-16,3 3 0 0,-3 1 0 0,6-1 0 15,3 3 0-15,0 0 0 0,0-3 0 0,6 0 0 16,0 0 0-16,3-2 0 0,3-3 0 0,0-3-8 16,-3 3 0-16,6-3 0 0,0 3 0 0,3-8 0 15,0 0-20-15,2 0-3 0,1-5-1 0,3 0 0 0,-6 2 19 0,3-5 3 16,-3 0 1-16,0 0 0 0,0-2 9 0,-3-1 0 15,0-2 0-15,-3 2 0 0,2-2 0 0,-2 2 16 16,-3 1-4-16,-3 2-1 0,0 0 21 0,3 3 5 16,-3-1 1-16,0 6 0 0,0 0-18 0,0 0-3 15,0 0-1-15,-3 11 0 0,3 2-8 0,-3 3-8 16,3 3 9-16,-3 4-9 0,3 6 8 0,0-2-8 16,0 5 0-16,0-1 0 0,3 4 0 0,-3-1-8 15,0 1-1-15,3 4 0 0,-3-2-4 0,0 3-1 16,0-3 0-16,-3 5 0 15,3-2-21-15,-3 0-4 0,0-3-1 0,0-3 0 0,1 1 23 0,-4-4 4 16,0-4 1-16,-3-1 0 0,0-2 3 0,0-5 1 16,-3-1 0-16,-3-2 0 15,0-5-29-15,0-3-6 0,-3-3-1 0,1-3 0 0,-1-4 27 0,-3-1 5 0,-3-5 0 0,0-2 1 16,0-4 19-16,4 1 4 0,-4-3 1 0,0 0 0 16,3-5 19-16,3 3 4 0,3-3 1 0,3-1 0 15,7 1 16-15,2 0 3 0,3 0 1 0,5-3 0 16,4 0-39-16,9 3-8 0,3 0-2 0,6-3 0 15,9 3-140 1,2-3-29-16</inkml:trace>
  <inkml:trace contextRef="#ctx0" brushRef="#br0" timeOffset="84820.58">21576 14200 1324 0,'0'0'59'0,"0"0"12"0,0 0-57 0,0 0-14 0,0 0 0 0,0 0 0 16,0 0 229-16,0 8 43 0,0 0 9 0,3 3 2 15,-3 2-169-15,3 5-34 0,0 4-6 0,-3 4-2 16,3 0-22-16,0 6-5 0,0 5-1 0,0 3 0 16,-3 0-25-16,3-1-6 0,0 6-1 0,0 0 0 15,-3-2-12-15,0-1 0 0,0 0 8 0,0 1-8 16,0-4 0-16,0-2 0 0,0-5 0 0,0-3 0 16,0 0 8-16,0-5-8 0,0-8 0 0,0 0 9 0,0-6-9 15,0 1 0-15,0-6 9 0,0-5-9 0,0 0 17 0,0 0-1 16,0 0 0-16,6-5 0 0,-3-3 8 0,3-5 0 15,0 0 1-15,0-6 0 0,-3-2-9 0,2-3-3 16,1-2 0-16,-3-9 0 0,3 4-13 0,0-9 9 16,-3 0-9-16,-3-2 8 0,3-6-8 0,-3 1 0 15,-3-4 0-15,0-2 0 0,-3 8 0 0,0 0 0 16,0 3-9-16,-2 0 9 0,-1 7 0 0,0 4 0 16,3-1 0-16,-3 5 0 0,3 4 0 0,3 4 0 15,0 1 0-15,3 4 0 0,3 1 0 0,3 3 0 16,0 4-10-16,6 1 10 0,3 5-12 0,2 0 4 15,4 3 0-15,6 5 0 0,3-1-1 0,-3 4 0 16,2 2 0-16,1 6 0 0,-3-3 9 0,0 2 0 16,-6 3 8-16,2-2-8 0,-5 2 0 0,-3 0-13 0,0 0 1 0,-3 1 1 15,-3-9 11-15,0 5 0 0,-6-2 0 0,-3 0 0 16,-3-3 0-16,-3 1 9 0,-3-1-1 0,-3 0-8 16,-3 0 12-16,-6-2-12 0,-6-1 12 0,-2 1-12 15,-4 0 0-15,-3-1-16 0,-2 1 2 0,-1-3 0 31,0-3-60-31,3 0-12 0,1-2-2 0,5-3-1 16,3 0-149-16,6-5-30 0</inkml:trace>
  <inkml:trace contextRef="#ctx0" brushRef="#br0" timeOffset="85269.43">21481 14028 864 0,'0'0'38'0,"0"0"8"0,0 0-37 0,0 0-9 15,-9-5 0-15,0 5 0 0,9 0 132 0,-6-3 25 16,0 1 5-16,6 2 1 0,0 0-30 0,0 0-5 16,0-6-2-16,-3 1 0 0,3 0-25 0,3-1-5 15,3 1 0-15,0-3-1 0,3-2-23 0,0-1-4 16,3 0 0-16,0-4-1 0,-1-1-39 0,4-3-8 16,0 1-2-16,0-1 0 0,3 1 3 0,-3-1 1 0,-3 1 0 0,3-1 0 15,0 3 2-15,-4 3 0 0,4 0 0 0,-6 2 0 16,-3 1-16-16,3 2-8 0,6 2 10 0,-3 4-10 15,-6-4 20-15,3 6-3 0,-3 3 0 0,3 0 0 16,-6 2 20-16,3 3 4 0,-3 0 1 0,0 5 0 16,0 0-27-16,2 1-6 0,-5 1-1 0,6 1 0 15,0 0-8-15,0 3 0 0,-3-3 0 0,6 2 0 16,-3-2 0-16,3-3 0 0,0-2 8 0,3 2-8 16,-3 0-111-16,3-5-24 0</inkml:trace>
  <inkml:trace contextRef="#ctx0" brushRef="#br0" timeOffset="85886.12">22436 13835 1558 0,'0'0'69'0,"-3"-5"15"0,0 2-68 0,-3-2-16 15,3-3 0-15,-3 3 0 0,0-1 84 0,0 4 14 16,1-4 2-16,-1 4 1 0,-3-1 13 0,0 3 2 16,0 3 1-16,0-1 0 0,0 4-36 0,-3 2-7 15,0 2-2-15,3 6 0 0,-6 3-12 0,0 2-4 16,3 5 0-16,-2 6 0 0,2 2-12 0,0 3-4 15,0 3 0-15,3 0 0 0,0-1-30 0,6 1-10 16,3-3 0-16,0 3 0 0,0 0 11 0,6-6-11 16,0 0 10-16,6 1-10 0,6-6 0 0,3-3 0 15,-1-2-11-15,4 0 11 16,3-6-35-16,0-4 1 0,-3-6 0 0,5-3 0 16,1-2-154-16,0-3-32 0</inkml:trace>
  <inkml:trace contextRef="#ctx0" brushRef="#br0" timeOffset="87501.27">22829 14049 1558 0,'0'0'34'0,"0"0"7"0,0 0 2 0,0 0 1 0,0 0-35 0,0 0-9 0,0 0 0 0,0 0 0 15,0 0 64-15,0 0 12 16,0-5 1-16,0 5 1 0,0 0 2 0,0 0 0 0,0 0 0 15,0 0 0-15,0 0-16 0,0 8-4 16,-3 0 0-16,0 5 0 0,0 0 4 0,0 3 0 0,3 0 0 0,-6 3 0 16,3-1-21-16,3 1-4 0,0-1-1 0,0 3 0 15,0-2-22-15,3-3-5 0,3 2-1 0,3-2 0 16,-6-3-10-16,12-2-11 0,-9 0 3 0,6-6 0 16,0-2 8-16,0-1 0 0,0-4 0 0,2-1 0 15,-5-2-36 1,0-1-4-16,9-4-2 0,-6 2 0 0,3-3 26 0,-3-2 4 0,0 0 2 0,-3 0 0 15,6-3 10-15,-6 2 0 0,-1 1 0 0,-2-3 0 16,-3 3 0-16,0 0-8 0,-3 2 8 0,6 1-8 16,-6-1 8-16,0 3 0 0,0 3 8 0,-6 0-8 15,6 5 0-15,0 0 0 0,0 0 0 0,0 0 0 0,-3 5 10 16,-3 0-2-16,3 3-8 0,-5 0 12 0,8 3-12 16,-3 2 0-16,3 0 8 0,0 3-8 15,0 2 0-15,3 1 8 0,-3 2-8 0,5 0 0 0,1 6 0 0,3-3 0 16,0-1 0-16,0 4 0 0,0-1 10 0,0-2-10 15,-6 3 10-15,6-4-10 0,3-1 0 0,-3 1 0 16,3-1 0-16,-3-4 0 0,0 1 0 0,-6-1 8 16,3-2-8-16,-4 3 0 0,-2-4 0 0,-2 1 0 15,-4-2 0-15,0 1 0 0,-9-1 0 0,9-1 0 16,-9 0 0-16,-3 0 0 0,-3 1 28 0,-3 1 2 16,1-1 1-16,-4-4 0 0,3 1-31 0,0-6-12 15,-3 3 1-15,4-3 0 0,-4-2 11 0,3 0 16 16,3-3-4-16,0-6-1 0,3 1-11 0,4-6 0 0,-1-2 9 0,3-3-9 15,12-5 0-15,0-3 0 0,0-2 0 16,12-6 0 0,0 0-24-16,2-2-8 0,4-3-3 0,0 0 0 0,3 0 11 0,-3 5 3 0,0 3 0 15,3 0 0 1,2 2-92-16,-2 4-19 0,3 1-3 0,0 7-847 0</inkml:trace>
  <inkml:trace contextRef="#ctx0" brushRef="#br0" timeOffset="88815.81">23404 13729 1652 0,'0'0'73'0,"-3"-2"15"0,3-4-70 0,0 1-18 15,-3 0 0-15,0 2 0 0,3-2 70 0,0 5 10 16,-3-6 3-16,-3 1 0 0,6 0 9 0,0 0 1 16,-9-1 1-16,9 1 0 0,-6 0-37 0,0-1-7 15,-3 4-2-15,3-3 0 0,-3 5-32 0,0-3-6 16,0 3-2-16,0 3 0 0,-3-1 7 0,0 1 1 16,-2 5 0-16,2-3 0 0,0 6-3 0,0-1 0 15,-3-2 0-15,6 3 0 0,3 2-5 0,0 0 0 16,3 0-8-16,3 1 12 0,3-4-12 0,3 1 0 15,0-1 0-15,3 1 0 0,0-3-22 0,9-3 2 16,-3-5 1-16,0 0 0 16,2 0-7-16,-2-5-2 0,-3 0 0 0,6-1 0 0,-6-2 6 0,3 0 1 0,-9 1 0 0,3-1 0 15,6-3 21-15,-9 0 0 0,0 1 0 0,-1-1 0 16,-2 6 0-16,0-3 8 0,-3 3-8 0,0 5 0 16,0 0 28-16,0 0 0 0,0 0 0 0,0 0 0 15,0 0-20-15,0 0-8 0,0 0 8 0,-6 8-8 16,1 0 0-16,-1 2 8 0,6 1-8 0,0 18 0 15,0-16 0-15,0 3 0 0,0 0 0 16,6 2 0-16,-4-2 0 0,-2 3 0 0,0-3-11 16,0 0 1-16,0-3 0 0,-2 3 0 0,-4-3 0 15,6 3-4-15,-6-3-1 0,0-2 0 0,-3-1 0 16,0 1 15-16,-3-3 0 0,0 0-10 0,0-3 10 0,-3 0 0 16,6-5 0-16,-3 3 0 0,0-6 0 0,-5 3 0 0,11-5 0 15,0 0 0-15,-3-3 0 16,6 0-22-16,0-6-6 0,3 1-2 0,6-5 0 15,3-1-142-15,0-2-28 0</inkml:trace>
  <inkml:trace contextRef="#ctx0" brushRef="#br0" timeOffset="89055.97">23597 13369 1958 0,'0'0'43'0,"0"0"9"0,0 0 1 0,-3 8 3 0,-3 3-45 0,6 0-11 15,-9-1 0-15,3 3 0 0,0 1 112 0,-3 1 21 16,9 7 4-16,-9-1 1 0,6 3-51 0,-5-1-11 0,-1 4-1 0,9-1-1 16,-3 1-44-16,-3-3-9 0,3 2-1 0,0-2-1 15,-3-3-19-15,6 0 8 0,6-2-8 0,-3-1 0 16,0-2 0-16,6-3 0 0,0-2 0 0,-1-3 0 16,4-3 0-16,0 0 0 0,-3-5 0 0,12-2 0 15,-3-1-40 1,-6-5-11-16,9-2-2 0,-6-1-1 15,-1-5-150-15,4-2-31 0</inkml:trace>
  <inkml:trace contextRef="#ctx0" brushRef="#br0" timeOffset="89195.83">23415 13576 1832 0,'0'0'81'0,"0"0"17"0,0 0-78 15,0 0-20-15,3 8 0 0,0 2 0 0,3-2 30 0,0 3 2 16,3-6 1-16,6 3 0 0,0 3-9 0,6-3-3 15,0 2 0-15,3 1-909 16</inkml:trace>
  <inkml:trace contextRef="#ctx0" brushRef="#br0" timeOffset="89638.98">23350 14449 1382 0,'0'0'123'0,"0"0"-99"0,0 0-24 0,6 3 0 16,0-1 123-16,0-2 19 0,3 0 4 0,0 0 1 16,0-5-41-16,3 2-8 0,-1-5-2 0,-2 3 0 15,12-3-28-15,-6 3-7 0,0-6-1 0,6 3 0 16,-6-5-38-16,0 0-8 0,2-3-2 0,1 0 0 15,-3 0-12-15,-6 0 0 0,6 0 0 0,-9 3 0 16,6 0 0-16,-6 0-12 0,-6 2 12 0,3-2-13 16,-3 8-35-16,0-3-6 0,-6 2-2 0,0 4 0 15,-3 2 8-15,-3 0 2 16,0 2 0-16,-3 1 0 0,0 2 30 0,3 1 7 0,-2-1 1 0,5 3 0 16,-3-3 8-16,6 3 14 0,3-3-3 0,0 3-1 15,3-2-10-15,3 2 0 0,-3-8 0 0,6 5 0 16,6 0 8-16,-3 0 0 0,0-2 0 0,2 2 0 0,1-2-8 15,3 2 12-15,-9-2-12 0,9 2 12 0,-3 1 15 0,-3-4 3 16,0 1 1-16,-3 2 0 16,3 0 4-16,0 1 1 0,-3-1 0 0,-3 3 0 0,-3-8-6 0,3 5-1 15,-3-5 0-15,0 11 0 0,0-3-17 0,0 0-4 16,0 0-8-16,-3 0 12 16,3 0-140-16</inkml:trace>
  <inkml:trace contextRef="#ctx0" brushRef="#br0" timeOffset="89830.9">23841 14391 1267 0,'0'0'112'0,"0"0"-89"0,-9 5-23 0,9 0 0 16,-6 1 236-16,0 2 42 0,-3-1 9 0,6 1 1 15,-3 0-178-15,-5 3-36 0,8-3-7 0,-3 2-2 16,-3-2-40-16,-3 3-8 0,3-3-1 0,-3 2-1 31,3-2-67-31,-3 3-12 0,0-3-4 0,3 0-1017 0</inkml:trace>
  <inkml:trace contextRef="#ctx0" brushRef="#br0" timeOffset="90137.34">24172 14261 2516 0,'-6'-3'56'0,"6"-2"11"0,-9 2 2 0,9 1 1 0,-6-1-56 0,0-2-14 16,-3 2 0-16,3 1 0 0,0-1 64 0,-3 0 9 16,0 3 3-16,-3 3 0 0,0-3-27 0,0 3-5 15,-3 2 0-15,1 0-1 0,2 3-29 0,-3 3-6 16,3-1 0-16,-6 4-8 0,6 1 9 0,-6-1-9 15,9 4 0-15,-3-2 9 0,12 3-9 0,0-4 10 16,0 1-10-16,0 5 10 16,0-2-34-16,12-3-8 0,-3-3 0 0,0 0-1 0,9-2 45 0,0-3 8 15,3-3 3-15,0 0 0 16,-7-2-48-16,10-3-10 0,0-3-1 0,0 1-1 16,3-6-175-16,-4 0-36 0</inkml:trace>
  <inkml:trace contextRef="#ctx0" brushRef="#br0" timeOffset="90786.32">24380 13494 1688 0,'0'0'37'0,"0"0"8"0,6 2 2 0,-3-2 0 0,3 0-38 0,0 0-9 0,0 6 0 0,-3-1 0 16,12 0 85-16,-9 6 15 0,11 2 4 0,-5 6 0 15,9-1-8-15,3 3 0 0,3 3-1 0,2 5 0 0,-8 3-47 0,9 0-8 16,-9 5-3-16,6 2 0 0,-9-2-13 0,-4 6-4 15,7-1 0-15,-12 3 0 0,9 0 7 0,-6-3 1 16,-9 1 0-16,6 2 0 0,-9-6-7 0,0-7-1 16,0 3 0-16,-9-4 0 0,6 6-6 0,-9-2-2 15,-6-3 0-15,0 2 0 0,-5-2-4 0,-16 7 0 16,6-7-8-16,-9 0 12 0,-5 0-12 0,8-9-12 16,-3 1 3-16,-2-5 0 15,-1 2-159-15,-5-5-32 0</inkml:trace>
  <inkml:trace contextRef="#ctx0" brushRef="#br0" timeOffset="92605.4">20022 13750 806 0,'0'0'72'0,"0"0"-58"0,0 0-14 0,0 0 0 16,0 0 236-16,0 0 45 0,3-2 9 0,-3 2 2 16,0 0-160-16,0 0-32 0,0 0-7 0,0 0-1 15,0 0 29-15,-6-3 6 0,-3 0 1 0,0 3 0 16,-3 3-103-16,-2 2-25 0,-4 1 0 0,0 2 0 15,0-3 38-15,-6 6 2 0,0-1 1 0,-2 3 0 0,2-2-25 0,-6 2-4 16,3 3-2-16,-3 0 0 0,1 0 20 0,-4 2 4 16,3-2 1-16,0 0 0 0,1 0-1 15,5 0 0-15,0 0 0 0,6 0 0 0,3-1-21 0,3-1-4 16,3-1-1-16,4 0 0 0,2-2 0 0,0-1-8 16,0 1 12-16,3-1-4 0,6 1-8 0,-1 0-9 15,4-3 9-15,3 2-13 0,3-5 13 0,3 1-9 16,3-1 9-16,-3-2-8 0,3-3 8 0,-1 0 0 15,4-3 8-15,3 0-8 0,-3-2-16 0,0 2-7 16,2-2-1-16,-2 0-1 0,-3 2 14 0,3 1 11 16,0-4-13-16,-3 4 5 0,-4 2 8 0,-2 0 0 15,0 0 0-15,-3 0 0 0,-3 2 0 0,0 1 0 16,-3 2 0-16,-3 0 0 0,0 3 0 0,-6 0 9 0,-3 3-9 0,-3 2 0 16,-3 3 9-16,-3 3-9 0,-3 2 0 0,-5 0 9 15,-1 5-9-15,-3-2 0 0,0 5 0 0,-3 3 0 16,1 0 0-16,-7 2 0 0,-3 3 0 0,0-5 0 15,4 2 0-15,-1-2 0 0,-6 0 0 0,7 2 0 16,-1-2 0-16,3 0 0 0,6-3 0 0,1-3 0 16,5 1 0-16,3-3 0 0,3 2 0 0,6-5 0 15,3 0 0-15,3-2 0 0,3-3 0 0,6-3 0 16,3-2-12-16,3-3 12 0,3-3-10 0,6-3 10 16,0-4-10-16,2-1 10 0,4-2-10 0,3-3 10 15,6 3-9-15,-1-3 9 0,1-3-8 0,-3 3 8 16,0 3 0-16,2-3 0 0,-5 0 0 0,3 0 0 15,0 0 0-15,-4 3 0 0,-2-3 0 0,3 3 8 16,-6-3-8-16,-4 2 8 0,1 1-8 0,0 0 8 16,-3 2-136-16,-3-2-28 0,-3 2-4 0,-3 1-2 0</inkml:trace>
  <inkml:trace contextRef="#ctx0" brushRef="#br0" timeOffset="93193.58">18864 15404 864 0,'0'0'76'0,"0"0"-60"0,0 0-16 0,0 0 0 16,0 0 278-16,6-3 53 0,0 1 10 0,0-1 3 15,0-2-176-15,0 0-34 0,0-1-7 0,3-2-2 16,0 3-41-16,3-3-8 0,0-3-1 0,0-2-1 15,5 5-40-15,-2-2-8 0,-3-3-2 0,3-1 0 16,3 1-10-16,0-5-2 0,-3 2-1 0,0-3 0 16,0 1-11-16,-4-4 0 0,-2 4-10 0,3 2 10 0,-6-2 0 15,0 2 0-15,-3 2-8 0,0 1 8 0,-3 3-8 0,-3 2 8 16,0 0-13-16,-9 5 5 0,0 0-9 0,0 6-2 16,1 0 0-16,-4 2 0 0,-3 3 7 0,3 0 0 15,0 2 1-15,0-2 0 0,3 3 11 0,3 0 0 16,3-1 0-16,3 1 0 0,0-3-10 0,3 2 0 15,6-2 0-15,0 0 0 16,3-5-26-16,0-1-4 0,6 1-2 0,0-3 0 0,-3 0 28 16,6 0 6-16,-3 0 8 0,-1-3-13 0,1 6 13 0,-3-3 0 15,0 0 0-15,0 3 0 0,-3-1 14 0,3 4 6 16,-3-4 0-16,0 4 1 0,-3-1 19 0,3 3 3 16,-3-3 1-16,0 3 0 0,0 0-16 0,-4 0-4 15,4 0 0-15,-3 0 0 0,-3-3-15 0,3 3-9 16,0-3 10-16,-3 3-10 15,0-2-52-15,0 2-17 0,0-8-3 0,0 7-748 16,0 1-150-16</inkml:trace>
  <inkml:trace contextRef="#ctx0" brushRef="#br0" timeOffset="93371.82">19403 15311 2509 0,'0'0'111'0,"-6"6"23"0,0-1-107 0,0-2-27 0,-3 2 0 0,3 0 0 16,-3 1 76-16,0 1 9 0,1 1 3 0,-1 3 0 16,3-3-37-16,0 0-7 0,-3 2-2 0,3 1 0 0,0-3-42 0,0 0-11 15,0 0-1-15,0-3-863 16,3 6-173-16</inkml:trace>
  <inkml:trace contextRef="#ctx0" brushRef="#br0" timeOffset="93661.99">19605 15177 2559 0,'0'0'113'0,"0"0"24"0,0 0-109 0,-2-6-28 15,-4 1 0-15,6 5 0 0,-6-3 66 0,6 3 8 16,0 0 2-16,-6-2 0 0,-3 2-26 0,0 5-5 15,-3-2-1-15,3 5 0 0,-3-1-32 0,0 1-12 0,3 6 0 16,-3-1 9-16,6 3-9 0,-6 0 0 0,4 5 9 0,-1 0-9 16,0 3 19-16,6-6-1 0,-3 9 0 0,6-3 0 15,6-3-10-15,3 0-8 0,0-3 9 0,2-2-9 16,7 0 23-16,3-5-2 0,6-1 0 0,3-2 0 31,-1-2-41-31,7-6-8 0,0-6-1 0,9-2-893 0,-4 0-178 0</inkml:trace>
  <inkml:trace contextRef="#ctx0" brushRef="#br0" timeOffset="97979.62">19820 6871 230 0,'0'0'20'0,"-6"0"-20"0,3-2 0 0,3 2 0 15,-6-3 89-15,6 3 14 0,-6 0 2 0,6 0 1 16,-3-5 5-16,3 5 1 0,0 0 0 0,3-6 0 15,-3-4-14-15,3 2-2 0,3 0-1 0,-3 0 0 16,3-3-31-16,0 3-7 0,6 1-1 0,-3-1 0 0,3-6-18 0,-1 1-4 16,7 0-1-16,0 0 0 15,3-3-21-15,3-3-4 0,0 6 0 0,5-3-8 0,1 0 0 0,3 0 0 16,0 3 0-16,5-3 0 0,1 0-13 0,3 1 0 16,2-1 0-16,1 0 0 0,3 0 13 0,-4 5 0 15,1 1 0-15,-3 2-9 0,-4-3 9 0,-2 6 0 16,0 0 0-16,2-1 0 0,-2-2 0 0,0 6 0 15,0-1 0-15,-1 0 0 0,-2 3 0 0,0 0-8 16,0 6 8-16,-1-4 0 0,-2 6 0 0,0 0 0 16,-3-2 0-16,-4 4 0 0,4 1 0 0,-3-1 0 15,3 1-12-15,0 0 4 0,5-4 8 0,1 1 0 0,-3 3 0 16,3-3 0-16,-1 2 0 0,7-2 0 0,0-2 10 0,-4 2-10 16,4-3 8-16,-3-2-8 0,0 2 0 0,2-5 0 15,1 0 11-15,0 0-11 0,-1 0 12 0,1 0-12 16,0-3 8-16,-4 1-8 0,1-1 0 0,-3-2 0 15,-3 5 12-15,-1-6-12 0,1 1 12 0,-3 0-12 16,0-1 12-16,0 1-12 0,-1-3 12 0,1-2-12 16,0 2 26-16,0-3-2 0,-3-2 0 0,-4 0 0 15,1 2-12-15,-3-2-4 0,0 0 0 0,-3-3 0 16,0-3 10-16,-3 3 2 0,-1-5 0 0,-2 3 0 16,3 2 0-16,-3-3 0 0,0-5 0 0,-3 3 0 15,0 3-4-15,3-1 0 0,0 3 0 0,-3-2 0 16,0 2-16-16,3 0 0 0,-6-2 0 0,3 4-9 0,-3 1 9 15,-3 0-8-15,0 2 8 0,0 1-8 0,0-1 8 16,0 1 11-16,-3-1-3 0,-3 3 0 0,3 3-8 0,-3-1 0 16,0 1 0-16,0 0 0 0,3 2 0 0,3 3 0 15,-6 0 0-15,6 0 0 0,-6 8 0 0,0-3-16 16,3 6 4-16,-3-3 1 0,3 5 11 0,0 0 0 16,0 1 0-16,3 2 0 0,0-1 0 0,3 1-10 15,0 0 10-15,3 0 0 0,0 3 0 0,3 2 0 16,0-5 0-16,3 2 0 0,0-2 0 0,-3 0 0 15,9 0 0-15,-1-3 0 0,-2 0 10 0,9-2 2 16,3-1 1-16,3-2 0 0,5-2-13 0,1-1 0 16,9-5-9-16,-1 3 9 0,4 2 0 0,0-2 15 15,-1-1-2-15,4-2 0 0,5 0-13 0,1-2 0 16,3-1 0-16,2 3 0 0,-2 0 0 0,5 0 8 0,-8 0-8 0,8-3 9 16,1-2-9-16,2 2 0 0,-5 1 0 0,-1 2-11 15,-2 0 11-15,-1 0 0 0,-2-6 8 0,-1 4-8 16,1 2 0-16,-1-3 0 0,1 0 0 0,-4 3 0 15,-2 0 0-15,-3 3 0 0,-4-6 0 0,1 1 0 16,0-1 0-16,5-2 0 0,-8 0 0 0,6 2 0 16,-7 0 0-16,1 1 0 0,0 2 0 0,-13-3 8 15,7 3-8-15,-12 0 9 0,6 0-9 0,-10 0 10 16,1 0 8-16,0 3 2 0,0-3 0 0,-3 2 0 16,3 1-5-16,-1 2-1 0,7 3 0 0,-6-3 0 15,3 1-14-15,-3 2 0 0,-3 2 0 0,8 1 0 16,-5 2 0-16,0 0 0 0,0 0 0 0,-3 1 0 15,3-1 0-15,-7-2 0 0,-5 2 0 0,3-3 0 16,3-2 0-16,-9 3 0 0,-6-1 0 0,6-2 0 0,-6 3-10 16,-6-3-5-16,0 0-1 0,-9 2-630 15,3 1-126-15</inkml:trace>
  <inkml:trace contextRef="#ctx0" brushRef="#br0" timeOffset="102436.84">20135 7633 1360 0,'-3'-13'30'0,"3"13"6"0,0 0 2 0,0 0 0 0,3-5-30 0,0-1-8 0,-3 6 0 0,3-2 0 15,3-1 0-15,-3 3 0 0,-3 0 0 0,6 0 0 16,0 3-11-16,-6-3-6 0,6 5-2 0,0 0-569 15</inkml:trace>
  <inkml:trace contextRef="#ctx0" brushRef="#br0" timeOffset="102632.19">21019 7575 1152 0,'0'-5'102'0,"-3"-1"-82"16,-3 1-20-16,6 5 0 0,0 0 20 0,-6 0-1 15,6 0 0-15,0 0 0 16,0 0-68-16,0 0-14 0,0 0-2 0,0 0-411 16</inkml:trace>
  <inkml:trace contextRef="#ctx0" brushRef="#br0" timeOffset="102830.23">21644 7551 748 0,'9'-8'33'0,"-3"3"7"0,0 0-32 0,-3 2-8 0,-3 3 0 0,0 0 0 15,6-3 132-15,0 3 25 0,0 0 5 0,-6 0-658 16</inkml:trace>
  <inkml:trace contextRef="#ctx0" brushRef="#br0" timeOffset="103000.46">22353 7567 1612 0,'0'-16'144'0,"0"11"-116"0,0 0-28 0,3 2 0 0,-3 3 44 0,0 0 2 15,9-3 1-15,0 3 0 16,3 0-63-16,0 0-13 0,2 0-3 0</inkml:trace>
  <inkml:trace contextRef="#ctx0" brushRef="#br0" timeOffset="103167.54">23213 7564 1670 0,'6'-5'148'0,"0"0"-118"0,3 2-30 0,3 1 0 15,-3 4-11-15,9-2-8 0</inkml:trace>
  <inkml:trace contextRef="#ctx0" brushRef="#br0" timeOffset="103337.05">23862 7591 1209 0,'0'-13'108'0,"9"10"-87"0,-6 0-21 0,-3 3 0 0,6 0 39 0,3-2 3 16,3 2 1-16,0-3 0 16</inkml:trace>
  <inkml:trace contextRef="#ctx0" brushRef="#br0" timeOffset="103513.26">24606 7546 864 0,'6'-13'76'0,"-6"13"-60"16,0 0-16-16,6-3 0 0,-3-2 174 0,3 2 32 15,-6 3 6-15,6-3 2 0,3 3-166 0,3 0-32 16,-3 0-8-16,0 0 0 16,0 3-63-16,-6 0-12 0</inkml:trace>
  <inkml:trace contextRef="#ctx0" brushRef="#br0" timeOffset="103913.3">20275 8234 921 0,'3'-5'82'0,"3"-1"-66"15,-3 1-16-15,3 2 0 0,0-2 140 0,0 5 24 16,0-3 4-16,0 3 2 0,-6 0-134 0,6 3-26 0,0-3-10 0,0 5 0 16,-6-5 0-16,6 6 0 15,0 2 0-15,0-1-451 16,0 1-97-16</inkml:trace>
  <inkml:trace contextRef="#ctx0" brushRef="#br0" timeOffset="104090.23">21231 8281 1591 0,'0'-10'70'0,"-3"5"15"16,0 2-68-16,0 0-17 0,-3 1 0 0,0 2 0 15,0 2 0-15,0-2 10 0,3 0-10 0,-3 3 8 16,0 0-108-16,6-3-21 0,0 0-5 16,0 0-1-16</inkml:trace>
  <inkml:trace contextRef="#ctx0" brushRef="#br0" timeOffset="104231.88">21656 8239 1404 0,'-12'-13'62'0,"9"10"13"0,-2 3-60 0,5 0-15 15,0 0 0-15</inkml:trace>
  <inkml:trace contextRef="#ctx0" brushRef="#br0" timeOffset="104419.2">22534 8184 1440 0,'0'0'128'0,"0"-11"-103"0,3 6-25 0,-3 5 0 16,0 0 41-16,0 0 3 0,0 0 1 0,0 0 0 31,0 0-149-31,0 0-31 0,0 0-5 0,15-8-2 0</inkml:trace>
  <inkml:trace contextRef="#ctx0" brushRef="#br0" timeOffset="104583.36">23487 8165 1785 0,'18'-16'79'0,"-15"11"17"0,9 0-77 0,-3 2-19 15,5 0 0-15,1 1 0 16,6 2-26-16,3-3-9 0,0 0-1 0,0 3-721 0</inkml:trace>
  <inkml:trace contextRef="#ctx0" brushRef="#br0" timeOffset="104779.19">24511 8133 1447 0,'15'-8'32'0,"-9"6"6"0,0-1 2 0,-3-2 0 0,9 2-32 0,-4 0-8 0,1 1 0 0,3-1 0 16,3 1 28-16,-3 2 4 0,0 0 1 0,0 2 0 31,6 1-122-31,-6-3-25 0,14 0-5 0,-5 2-1 0</inkml:trace>
  <inkml:trace contextRef="#ctx0" brushRef="#br0" timeOffset="104899.75">24901 8189 1209 0,'-6'-13'53'0,"6"13"12"16,0 0-52-16,-9-6-13 0,9 1 0 0,0 5 0 0,0 0 103 16,0 0 17-16,6-3 4 0,3 1-557 15,-3-1-112-15</inkml:trace>
  <inkml:trace contextRef="#ctx0" brushRef="#br0" timeOffset="107079.8">18489 15629 1368 0,'-6'5'60'0,"3"1"13"0,-3-4-58 0,0 6-15 16,0 0 0-16,4 0 0 0,-4 0 66 0,0 3 10 16,3-1 3-16,0 3 0 0,3 3-3 0,0 0 0 15,3 5 0-15,0-2 0 0,3-1-28 0,2 3-7 16,1-2-1-16,3 5 0 0,6-6-25 0,-3 3-6 16,6-2-1-16,0-3 0 0,0 2-8 0,2-2 0 15,4 0 0-15,0-3 0 0,3-5 0 0,0 6-9 16,-1-7 9-16,1-1 0 0,6-6 0 0,2-3 0 15,4 0 0-15,3-4 0 0,5-1 0 0,4-3 0 0,0-2 0 16,5 0 0-16,-2-3 0 0,5 0 0 0,4-5 0 0,2 5 0 16,1 0 12-16,-4-3-4 0,3 3-8 0,-2-2 12 15,2 2 4-15,4 3 0 16,2-3 0-16,-2 3 0 0,-1 0 8 0,4-1 1 0,2 6 1 0,0-2 0 16,1-1 27-16,-1 1 6 0,3 4 1 0,-2 4 0 15,2-4-48-15,-2 6-12 0,-4 0 0 0,-3 6 0 16,-2-4 0-16,-4 4 0 0,-2-1 0 0,-4 3 0 31,1 0-21-31,-3 5-7 0,-4 0 0 0,-5 3-1 0,-7 0 29 0,-2 3 0 0,0 2-8 0,-9-3 8 16,-4 3 0-16,-2 1 0 0,-3-7 0 0,-3 7 0 15,-3-4 0-15,-3 1 12 0,0-4-1 0,-6 1 0 16,-1-2 7-16,1-1 2 0,-6-5 0 0,3 5 0 16,-3-8-10-16,0-5-2 0,-6 6 0 0,6-6 0 0,0 0 2 15,-5 0 0-15,-4-3 0 0,3-5 0 0,0 3-10 16,3-6 8-16,-3 1-8 0,3-6 8 0,0 0-8 0,6-5 0 15,0-3 0-15,3-3 0 0,6 1-13 16,5-3 5-16,7 0 8 0,3 2-13 0,3 1 1 0,6-1 0 16,2 6 0-16,1 0 0 0,3 2-3 0,2 4 0 15,1-1 0-15,6 2 0 0,5 4 15 0,1-1 0 16,2 3 0-16,-2 3 0 0,2 0 0 0,1 2 0 16,-4 3 0-16,4 0 0 0,-1 5 20 0,4-2 1 15,-1 0 0-15,-2 2 0 0,2 3-9 0,1-3-3 16,5 1 0-16,1-4 0 0,-4 6 8 0,10-3 2 15,-10-2 0-15,7 2 0 0,-1 1-19 0,-2-4 0 16,-1 1 0-16,-2-3 0 0,-4-3 0 0,-2 1 0 0,-1-6 0 16,1 2 0-16,-7-7 8 0,4 0-8 0,-4 0 0 0,1-6 0 15,-3-2 0-15,-1-5 8 0,1-4-8 0,-7-1 0 16,-2-1 9-16,0 0-9 0,-4 0 0 0,-2 3 9 16,-9 6 15-16,0-1 4 0,0-3 0 0,-7 3 0 15,4 3-10-15,-9 3-2 0,0-1 0 0,-3 3 0 16,-3 1-6-16,-3-4-2 0,-6 6 0 0,-3-3 0 15,0 0-8-15,-6 3 0 0,-3-3 0 0,-3 3-834 16,-6-3-174-16</inkml:trace>
  <inkml:trace contextRef="#ctx0" brushRef="#br0" timeOffset="114989.73">20945 10713 864 0,'0'0'76'0,"-3"3"-60"0,-3 2-16 0,3 0 0 0,0 6 0 0,0-3 0 16,0 2 0-16,0 1 0 0,0 2 57 0,3 0 12 15,0 3 3-15,0 0 0 0,0 3-10 0,0-3-2 16,0 2 0-16,0 1 0 0,0-4-48 0,3 4-12 15,-3-3 0-15,0-3 0 0,0-2 8 0,0 2-8 16,-3-3 11-16,3 1-11 0,0-6 0 0,0-5 0 16,0 0 0-16,0 0 0 0,0 0 8 0,0 0-8 15,0 0 0-15,0 0-399 16,0 0-85-16</inkml:trace>
  <inkml:trace contextRef="#ctx0" brushRef="#br0" timeOffset="115370.7">20927 10668 921 0,'0'0'82'0,"0"-5"-66"0,0-1-16 0,0 6 0 16,0 0 54-16,6-5 7 0,-3 0 2 0,6 0 0 16,3-1-25-16,0 4-5 0,0-1-1 0,3 0 0 15,-1 1 1-15,1 2 0 0,0-3 0 0,0 3 0 16,0 3-17-16,0-1-4 0,-3 1-1 0,0-3 0 15,-3 5-11-15,2-2 0 0,-2 2 0 0,0 0 8 16,-3 3 0-16,-3 0 0 0,0-2 0 0,-3 2 0 0,0 2 27 16,0-2 5-16,-3 3 0 0,3-1 1 0,-3 1 3 0,0-1 1 15,0 1 0-15,3 0 0 0,0 2-16 16,0-3-3-16,0 1-1 0,0-3 0 0,3 3-17 0,0-4-8 16,3 4 0-16,0 0 8 0,-3-3-8 0,0 0 0 15,3-1 0-15,0 1 8 0,0 0-8 0,-3 0 0 16,-3-8 0-16,0 8 8 0,0-8-8 0,0 8 0 15,-6-3 0-15,0 1 0 0,0-1 0 0,-3 0 0 16,0 1 9-16,-6-1-9 0,1-2 8 0,-1-1-8 16,-3 1 8-16,0-3-8 0,-3 5 0 0,0-2 0 15,0-1 0-15,-5 4 8 0,2-1-26 0,-3 0-5 16,6 3-1-16</inkml:trace>
  <inkml:trace contextRef="#ctx0" brushRef="#br0" timeOffset="208619.57">20112 6932 403 0,'0'0'36'0,"0"0"-36"0,5-3 0 0,4 1 0 16,-3-1 30-16,6-2-1 16,-3 0 0-16,3-3 0 0,-3 0 37 0,6-3 7 15,3 1 2-15,0-1 0 0,2 0-4 0,1-2-1 0,3 3 0 0,0-1 0 16,-3 3-20-16,3 3-4 0,5-3-1 0,1 3 0 15,3 5-28-15,3 0-5 0,-1 0-2 0,4 0 0 16,3 2-10-16,-1 1 0 0,1-1 0 0,3 4 8 16,8-1-20-16,1 3-5 0,2-3-1 0,1 3 0 15,2-3 6-15,7-2 2 0,2 0 0 0,4-1 0 16,8 1 2-16,4-3 0 0,-1 0 0 0,3-3 0 16,1 1-11-16,2-1-1 0,0-2-1 0,3 0 0 15,4-1 21-15,-4 1 10 0,0 5-1 0,0-3 0 16,1 1 2-16,-1 2 0 0,0 0 0 0,-2 0 0 15,-10 0-11-15,0 0 10 0,4 0-10 0,-4 0 10 16,3-3-10-16,-2 0 0 0,-10-2 9 0,10 2-9 0,-1-4 21 16,0-1 0-16,-2-3 0 0,-4 3 0 0,-2 0-10 0,-1 0-3 15,0 3 0-15,-5 2 0 0,-10-2 0 0,4 2 0 16,-6-2 0-16,-7 2 0 0,-5 3-8 0,-1-2 12 16,-2-1-12-16,3 3 12 0,-6 0-12 0,-4 0 0 15,-5 3 0-15,-3-3 0 0,-3 0-12 0,0 0-5 16,-9 2-1-16,5-2 0 15,-8 0-9-15,0 0-1 0,-6 0-1 0,-3 0 0 0,0 0 5 0,0 0 2 16,0 0 0-16,0 0 0 0,0 0 2 0,0 0 1 16,0 0 0-16,0 0 0 15,0 0-18-15,6-5-4 0,-6 5-1 0,3-3-220 16,-3-2-44-16</inkml:trace>
  <inkml:trace contextRef="#ctx0" brushRef="#br0" timeOffset="208936.39">24803 6847 403 0,'0'0'36'0,"0"0"-36"0,0 0 0 0,0 0 0 0,0 0 128 0,0 0 18 16,0 0 4-16,0 0 1 0,0 0-86 0,3 0-17 16,-3 0-3-16,8 0-1 0,-2 3-22 0,-3 0-5 15,-3-3-1-15,12 2 0 0,-6 4-16 0,-6-6 0 16,0 0 8-16,9 0-8 15,-3 2-43-15,3 1-12 0</inkml:trace>
  <inkml:trace contextRef="#ctx0" brushRef="#br0" timeOffset="-208246.63">7283 12531 115 0,'-12'-8'0'0,"6"2"10"0,-6-1-10 0,9-1 0 16,6 2 0-16,0-2 0 0,-9 3 347 0,3 0 67 16,9-3 14-16,0 0 2 0,-3 0-301 0,0 0-60 15,3 3-12-15,3-1-2 0,-1 1-7 0,1 0-2 16,-9 5 0-16,9-5 0 0,3-1-30 0,0 4-7 15,-12 2-1-15,9 0 0 0,0 0 2 0,3 0 0 0,-3 0 0 16,0 0 0-16,0 0-2 0,0 2 0 0,3 1 0 0,-4 0 0 16,-8-3-8-16,9 5 0 0,3 3 0 0,0 0 0 15,-6 0 0-15,0 0-9 0,3 0 9 0,0 5 0 16,-3-3-13-16,-3 1 4 0,-3 2 1 0,3-2 0 16,3 2 8-16,-6 0-10 0,-9-2 10 0,0-1-10 15,0 1 10-15,0 2 9 0,0-2-1 0,-3-1-8 16,0 1 26-16,0 0-2 0,4-1 0 0,-1-2 0 15,-6-3-3-15,6 3-1 0,3 0 0 0,0 0 0 16,0-3-20-16,3 1 0 0,3-6 0 0,0 0 0 16,0 5 0-16,0-5-12 0,0 0 2 0,3 8 0 15,6-3-1-15,-9-5 0 0,0 0 0 0,6 6 0 16,6-4 11-16,-3 3-10 0,-3-2 10 0,3 2-10 16,-1 1-2-16,4-1-1 0,0 0 0 0,0 3 0 0,-6-2-7 0,3 1 0 15,0-1-1-15,-3-1 0 16,-6-5-7-16,6 8 0 0,-3 0-1 0,-6-3 0 0,0 3 29 15,-3 3 13-15,-3-3-1 0,0 2 0 0,0 1 34 0,-6-3 6 16,-6 2 2-16,4 1 0 0,2 0-4 0,-3-1-1 16,-9 3 0-16,3-5 0 0,3 3-20 0,4-3-4 15,5 0-1-15,0-3 0 16,-6-2-103-16,9-1-21 0,9-2-4 0</inkml:trace>
  <inkml:trace contextRef="#ctx0" brushRef="#br0" timeOffset="-207947.42">7640 12764 864 0,'-27'-3'76'0,"27"3"-60"0,6 3-16 0,-6-3 0 16,0 0 171-16,0 0 31 0,0 7 6 0,6-1 2 16,6-1-107-16,-3 0-22 0,-3 1-4 0,6-1-1 15,8 0-25-15,-2 3-6 0,-6-3-1 0,3 3 0 16,6-2-24-16,-3 2-4 0,-3 0-2 0,-4-1 0 0,1 1-14 16,-3 0 9-16,6 0-9 0,-9 3 8 0,0-1-8 15,0 1 0-15,0-6 0 0,-3 6 0 16,-3-3-94-16,0 0-21 0,0 0-4 0</inkml:trace>
  <inkml:trace contextRef="#ctx0" brushRef="#br0" timeOffset="-207729.25">7753 12734 1612 0,'0'0'144'0,"0"0"-116"15,0 0-28-15,-3 6 0 0,-3-1 33 0,3 3 1 16,-3 3 0-16,0-1 0 0,-6 1-24 0,3 2-10 0,0 0 8 0,0 0-8 16,-9 3 16-16,7 0-3 0,-1 3 0 0,3-6 0 15,3 3-13-15,0 0 0 0,-3-1 0 0,6-1 0 32,0-4-30-32,3 4-6 0,-9-1 0 0,6-5-724 0</inkml:trace>
  <inkml:trace contextRef="#ctx0" brushRef="#br0" timeOffset="-207264.5">7925 12589 1785 0,'0'0'79'0,"-3"-8"17"0,-2 3-77 0,5 5-19 15,0 0 0-15,0 0 0 0,3-6 64 16,2-2 8-16,4 3 3 0,3 2 0 0,0-2-60 15,-3 0-15-15,0 2 0 0,3 3 0 0,3-2 12 0,0 2 0 16,-9 0 0-16,3 0 0 0,3 2-4 0,-1 1-8 16,-8 0 11-16,3 2-11 0,0 3 13 0,0 0-4 15,3-3-1-15,-3 3 0 0,-9-3-8 0,3-5 0 16,3 8 0-16,-3 0 0 0,-3-3 8 0,0 3 0 16,0 3 0-16,0-3 0 0,3 0-8 0,-3 2 0 15,-3-2 0-15,3 3 0 0,3-1 0 0,-3 1 0 16,-6 0 0-16,3-1 0 0,1-4 0 0,-1 1 0 0,0 1 0 15,0 0 0-15,0-2 0 0,0-1 0 0,6-5 0 0,-3 5 0 16,3-5-9-16,0 0-1 0,6 3 0 0,-6-3 0 31,0 0-17-31,9-3-3 0,3 1-1 0,2-1 0 16,4 0-13-16,0 1-2 0,0-1-1 0,3 3 0 16,3 0 10-16,-1 0 1 0,-8 3 1 0,0 2 0 0,3 0 19 0,-3 1 4 0,-3 1 1 15,-3 4 0-15,0-3 11 0,-3 3 9 0,-3-1-1 0,-3 3-8 16,-3 1 60-16,-3-1 4 0,0-3 2 0,-3 4 0 15,-6-1 20-15,-3 0 4 0,0 0 1 0,-3 3 0 16,-5 0-29-16,-1-3-6 0,-3 3 0 0,3-3-1 16,1-2-43-16,2 0-12 0,-3-3 0 0,0-1-731 15,9-1-152-15</inkml:trace>
  <inkml:trace contextRef="#ctx0" brushRef="#br0" timeOffset="-204296.85">8387 12764 1209 0,'0'0'53'0,"-3"-6"12"0,-3 4-52 0,6 2-13 15,-3-6 0-15,3 6 0 0,-3-5 75 0,3 5 12 16,0 0 2-16,0-8 1 0,-3 3-49 0,3 5-9 16,0 0-3-16,0 0 0 0,0 0 31 0,6-6 7 15,-6 6 1-15,6-2 0 0,3 2-19 0,0 2-3 16,0 4-1-16,0-1 0 0,3 0-8 0,-4 3-1 16,4 0-1-16,0 3 0 0,3-3-18 0,0 5-3 15,0 0-1-15,0-2 0 0,-3 2-13 0,0-2 0 16,-1 2 0-16,4-3 0 15,-3 4-25-15,-3-4-8 0,3-2-2 0,-3 0 0 16,-3 0-149-16,0 0-31 0</inkml:trace>
  <inkml:trace contextRef="#ctx0" brushRef="#br0" timeOffset="-204095.88">8500 12782 1324 0,'0'0'118'0,"0"0"-94"0,0 0-24 0,0 0 0 16,0 0 60-16,0 0 7 0,0 0 1 0,0 8 1 16,0-3-41-16,-3 3-9 0,0 0-2 0,0 0 0 15,-6 3 21-15,3-3 4 0,-3 5 1 0,0 0 0 0,-3 0-23 0,0 1-5 16,4 1-1-16,-1-1 0 0,0 1-28 0,0-1-6 16,3 2 0-16,0-3-512 15,-3 3-103-15</inkml:trace>
  <inkml:trace contextRef="#ctx0" brushRef="#br0" timeOffset="-203351.3">8756 12512 619 0,'0'0'27'0,"0"0"6"0,0 0-33 0,0 0 0 0,0 0 0 0,0 0 0 15,0 0 88-15,0 0 10 0,-6 0 2 0,6 0 1 16,0 0-56-16,0 0-11 0,0 0-2 0,0 0-1 16,0 0-31-16,0 0 0 0,0 0 0 0,0 0 0 15,0 0 0-15,0 5 0 0,0-5 0 0,0 0 0 16,0 0 8-16,0 0-8 0,-3 6 0 0,3-6 0 16,0 0 21-16,0 0-1 0,0 0-1 0,0 0 0 15,0 0 5-15,0 0 2 0,0 0 0 0,0 0 0 16,0 0-10-16,0 0-3 0,0 0 0 0,0 0 0 15,0 0-5-15,0 0-8 0,0 0 11 0,0 0-11 16,0 0 21-16,0 0-2 0,0 0-1 0,0 0 0 16,0 0 6-16,0 0 0 0,0 0 1 0,0 0 0 15,0 0-13-15,0 0-2 0,0 0-1 0,0 0 0 0,0 0-9 16,0 0 0-16,0 0-12 0,0 0 12 16,0 0-116-16,0 0-16 0</inkml:trace>
  <inkml:trace contextRef="#ctx0" brushRef="#br0" timeOffset="-202956.03">8890 12504 1263 0,'0'0'56'0,"0"0"12"0,-3 0-55 0,-3-2-13 0,0-4 0 0,0 4 0 16,3-1 55-16,-3 0 8 0,0 3 1 0,0-2 1 16,3-1-9-16,-3 0-1 0,-3 3-1 0,3 0 0 15,-3 0-10-15,4 0-1 0,-4 3-1 0,3-3 0 16,-3 3-6-16,0 2 0 0,0 3-1 0,3 0 0 15,-3 0-2-15,0 2 0 0,3 4 0 0,0 4 0 16,0 1-9-16,3-1-1 0,-6 3-1 0,6 3 0 16,0-3-9-16,3 0-1 0,3 1-1 0,-3-1 0 15,3 0-11-15,0-2 0 0,3-4 0 0,3 1 8 16,-3 0-8-16,3-3 0 0,3-2 0 0,-3-3 0 0,6 0-8 16,-3-3-8-16,3-5 0 0,2 0-1 15,1 0-121-15,0-5-24 0,3-3-5 0,-6 3-1 0</inkml:trace>
  <inkml:trace contextRef="#ctx0" brushRef="#br0" timeOffset="-202648.57">8943 12740 403 0,'-6'0'36'0,"-2"0"-36"16,-1-3 0-16,3 3 0 0,0-3 281 0,3 3 50 15,-3-2 9-15,6 2 3 0,0 0-270 0,0 0-53 16,0 0-12-16,0 0-8 0,0 0 41 0,0 0 2 15,0 0 0-15,0 0 0 0,0 0 2 0,9 2 1 0,3 4 0 0,-3-1 0 16,2 0-6-16,-2 3 0 0,3 0-1 0,-3 3 0 16,0-3-3-16,0 2-1 0,0-2 0 0,-3 3 0 15,0-1-27-15,-3 1-8 0,0-3 0 0,0 2 0 16,-3 1 12-16,-3 0-4 0,0-1 0 0,-3 1-8 16,0-3 11-16,3 2-11 0,-3 4 10 0,0-4-10 15,-3 1 0-15,3-3 8 0,0 0-8 0,0 0 0 16,3-1 0-16,3-7 0 0,0 0 8 0,0 0-8 15,0 8 0-15,0-8 0 0,12 3 0 0,0-6 0 16,6 1 0-16,3-4 0 0,3-1 0 0,2-4 0 16,7-2-20-16,-3 2-1 0,3-2 0 0</inkml:trace>
  <inkml:trace contextRef="#ctx0" brushRef="#br0" timeOffset="-202234.35">7277 13272 1548 0,'0'0'34'0,"0"0"7"0,-3-3 2 0,3 3 0 0,6-3-35 0,-6 3-8 0,0 0 0 0,6-2 0 15,5-1 56-15,4 0 10 0,-3 1 2 0,3-1 0 16,6 0 4-16,6 1 0 0,-1 2 1 0,7-6 0 15,3 4 3-15,9-1 0 0,8 0 0 0,4-2 0 16,-1 3-20-16,4-1-3 0,2 0-1 0,7-2 0 16,2 2-30-16,7-2-6 0,-4 2-2 0,3-2 0 15,-2 0-14-15,-1-3 0 0,-2 0 0 0,-4-3 0 16,1 3-123-16,-4 0-30 0,-8-2-7 0,-4 2-821 16</inkml:trace>
  <inkml:trace contextRef="#ctx0" brushRef="#br0" timeOffset="-201477.87">10810 12893 1152 0,'0'0'51'0,"0"0"10"0,0 0-49 0,0 0-12 0,0 0 0 0,6-5 0 16,9 5 79-16,-1-3 13 0,1 1 2 0,6-4 1 15,0 4-67-15,0-4-14 0,0 4-2 0,3-4-1 16,2 4 9-16,1-1 1 0,3-2 1 0,3 0 0 16,-1 2-22-16,4-2-20 0,0-1 4 0</inkml:trace>
  <inkml:trace contextRef="#ctx0" brushRef="#br0" timeOffset="-201334.58">12087 12753 1267 0,'0'0'112'0,"0"0"-89"16,0 0-23-16,9 3 0 0,0-1 159 0,2-2 27 16,1 0 6-16,-3 0 0 0,3-2-171 0,0-1-34 15,3 3-7-15,3-3-830 0</inkml:trace>
  <inkml:trace contextRef="#ctx0" brushRef="#br0" timeOffset="-162538.12">7101 7972 115 0,'0'0'10'0,"0"0"-10"0,0 0 0 0,0 0 0 16,0 0 116-16,0 0 20 0,0 0 5 0,-3 5 1 15,3-5-103-15,0 0-21 0,-3 5-4 0,3-5-1 16,0 0-13-16,0 0 0 0,0 0 0 0,0 0 0 16,0 8 0-16,0-8 0 0,0 0-12 0,0 0 12 15,0 6-21-15,0-6 2 0,0 0 1 0,0 0 0 16,0 0 18-16,0 0 0 0,0 0 8 0,0 0-8 0,0 0 68 15,0 0 8-15,0 0 2 0,0 0 0 0,0 0 38 0,0 0 7 16,0 5 1-16,0-5 1 0,0 0-47 0,0 11-10 16,-3-1-1-16,0-2-1 0,0 0-4 0,3 0-1 15,-3 0 0-15,3 3 0 0,-3-1-15 0,3 3-3 16,0-2-1-16,0 2 0 0,-3 0-16 0,3 1-3 16,3-4-1-16,-3 1 0 0,3 2-7 0,-3-2-2 15,0-1 0-15,3 1 0 0,-3 2-13 0,0-2 0 16,3-1 0-16,-3-2 0 0,3 0 0 0,-3-3 0 15,0 3-8-15,0-8 8 16,0 0-59-16,0 0-5 0,0 0 0 0,0 0-784 0</inkml:trace>
  <inkml:trace contextRef="#ctx0" brushRef="#br0" timeOffset="-162116.93">7074 7961 230 0,'0'0'20'0,"0"0"-20"0,0 0 0 0,0 0 0 16,-6 0 298-16,6 0 55 0,0 0 11 0,0 0 3 16,0 0-263-16,0 0-53 0,0 0-11 0,6-2-1 15,3-1 29-15,-3 0 7 0,3 3 1 0,3-2 0 16,3-4-35-16,0 1-6 0,-3 3-2 0,-1-4 0 16,1-2-22-16,6 6-11 0,-6-4 10 0,6 1-10 15,-3-3 0-15,3 3 8 0,-3 0-8 0,-3-1 0 16,-4 1 0-16,4 2 0 0,-3 1 0 0,0 2 0 15,-9 0 0-15,9-6 0 0,0 4 8 0,0-1-8 16,-3 3 0-16,-6 0 0 0,0 0 8 0,0 0-8 0,6 3 12 16,-3 5-1-16,-3 2 0 0,0 1 0 0,-3 5 21 0,0 0 4 15,-3 5 0-15,0-3 1 0,0 1-8 0,3 2-1 16,-6-3-1-16,6 6 0 0,-6-3-2 0,6 1 0 16,-3-1 0-16,6-3 0 0,-3-2-25 0,0 0 0 15,0 0-12-15,3-3 12 0,0 0 0 0,0-2 0 16,-3 0 0-16,0-4 8 0,3 1 4 0,0-8 0 15,0 0 0-15,0 0 0 0,0 0-4 0,0 0 0 16,-5-2 0-16,-4-1 0 0,-3 0-8 0,3-2 8 16,-3 0-8-16,0-3 8 0,-3 3-8 0,6-3-17 15,0-3 4-15,-6 6 1 16,-3 2-88-16,4-2-18 0,-4 0-3 0,3 2-874 0</inkml:trace>
  <inkml:trace contextRef="#ctx0" brushRef="#br0" timeOffset="-158205.84">597 7972 633 0,'-6'0'56'0,"6"0"-44"16,0 0-12-16,0 0 0 0,-6 0 123 0,3 0 22 16,3 0 5-16,0 0 1 0,-6 3-29 0,3-1-6 15,3-2 0-15,0 0-1 0,0 0-33 0,0 5-6 16,0-5-2-16,0 6 0 0,-6 2-6 0,6 0 0 15,0 2-1-15,-3 6 0 0,0 0-4 0,3 5-1 16,-6 0 0-16,4 3 0 0,-4 3-17 0,3 7-3 16,0-2-1-16,-6-1 0 0,0 4-19 0,3-3-4 15,0-1-1-15,0-2 0 0,3 1-9 0,-6-4-8 16,6 1 12-16,-6-6-12 0,9 2 8 0,-9-1-8 0,9-6 0 0,-6-1 0 16,3 4-9-16,3-8-6 0,0-4-1 0,3 1 0 31,3-2-148-31,-6-6-29 0,3-6-7 0</inkml:trace>
  <inkml:trace contextRef="#ctx0" brushRef="#br0" timeOffset="-157679.91">603 7930 1152 0,'0'0'51'0,"0"0"10"0,0 0-49 0,0 0-12 15,0 0 0-15,0 0 0 0,0 0 161 16,0 0 30-16,0 0 5 0,0 0 2 0,3 2-83 15,3 1-17-15,0-3-3 0,3 0-1 0,0-3-28 0,3 1-6 16,3-1 0-16,-3 0-1 0,5-5-25 0,4 3-5 16,0-3-1-16,3 0 0 0,3-2-28 0,-6-1 0 15,8 0 0-15,-5 3 0 0,3-2 8 0,-3 5-8 16,2-1 0-16,-5-2 9 0,3 0-9 0,-3 3 8 16,0 0-8-16,0 0 8 0,-3-1 0 0,-1 4 0 15,-5 2 0-15,6 0 0 0,-9 0 1 0,3 0 0 16,0 2 0-16,-3 1 0 0,3 2 23 0,-3-2 4 15,3 2 0-15,-4 3 1 0,10 0-11 0,-9 3-2 16,-3-1-1-16,9 1 0 0,-9 2-11 0,9-2-1 16,0 2-1-16,0 0 0 0,-6 3-10 0,6-3 0 15,2 3 0-15,-2-3 8 0,0-2-8 0,-9 2 0 0,9 0 0 16,-6 1 8-16,0-4-8 0,3 3 0 0,-6 1 0 0,3 4 0 16,0-2 0-16,-3 0 8 0,-1 0-8 0,-2 0 0 15,0-1 14-15,0 4-2 0,3-3-1 0,-6 0 0 16,0 0 1-16,0-1 0 0,0-1 0 0,-6-1 0 15,3 3 3-15,-3-3 1 0,1 0 0 0,-1 1 0 16,-3-4-4-16,-3 3 0 0,0 1 0 0,0-4 0 16,-3 3-12-16,0-2 11 0,-6 2-11 0,-3 0 10 15,1-2-10-15,-1 2 0 0,-6-2 9 0,0-1-9 16,1 4 0-16,-10-4 0 0,0-2-10 0,-2-3 10 16,-4 1-16-16,0 2 3 0,1-6 1 0,2 1 0 0,3-6 12 15,9 1 0-15,1-4 0 0,5 4 0 0,3-1-12 0,3 0 12 16,6-2-13-16,3 2 5 15,-3 1-126-15,3-1-25 0,4 1-5 0</inkml:trace>
  <inkml:trace contextRef="#ctx0" brushRef="#br0" timeOffset="-147830.15">12611 7977 518 0,'-9'0'46'0,"9"0"-37"16,-6 0-9-16,6 0 0 0,0 0 204 0,0 0 40 15,0 0 7-15,0 0 1 0,0 0-110 0,0 0-22 16,0 0-5-16,0 0-1 0,0 0-27 0,0 11-6 15,3-3-1-15,-3 2 0 0,6 4-16 0,-3 1-3 16,0 1-1-16,0 0 0 0,-3 5-21 0,0-2-5 16,3-1-1-16,-3 4 0 0,0 1-22 0,0-1-11 15,0-1 10-15,0 2-10 0,-3-7 8 0,3 3-8 0,-3-6 0 0,3 0 0 16,-3-2 0-16,3-3-20 0,0-8 4 0,0 0 0 31,0 0-47-31,0 0-9 0,3-5-1 0,0-3-1 0,-3-6-160 16,0 1-32-16</inkml:trace>
  <inkml:trace contextRef="#ctx0" brushRef="#br0" timeOffset="-147454.1">12611 7911 115 0,'0'0'0'0,"0"0"10"15,3-8-10-15,-3 3 0 0,3 0 0 0,0-1 0 16,2 1 317-16,1 0 62 0,0-1 12 0,0 4 2 0,0-4-226 0,0 4-46 16,3-1-9-16,0 0-1 0,3 1 1 0,-3 2 0 15,3-3 0-15,0-2 0 0,0 2-41 0,3 1-8 16,-4-1-2-16,4 0 0 0,0 1-31 0,0 2-6 15,0-6-2-15,0 4 0 0,-3-1-13 0,0 0-9 16,-3 3 12-16,0 0-12 0,-1 0 12 0,1 3-12 16,-3 0 12-16,0 2-12 0,-6-5 23 0,6 5-3 15,0 1 0-15,-3-1 0 0,0 3-20 0,0 0 0 16,0 0 0-16,0 2 0 0,0-2 12 0,0 3 2 16,0-1 0-16,-3 1 0 0,3 2 1 0,-3 3 0 15,3-3 0-15,-3 3 0 0,0 0-1 0,0 0 0 16,-3-3 0-16,3 6 0 0,0-1-3 0,-3 3-1 15,0-2 0-15,0-3 0 0,0-6-10 0,0 4 10 16,0-1-10-16,-3 0 10 0,0 0-10 0,3-2 0 16,-3-1 0-16,3 1 8 0,0-3-8 0,-6 0 10 15,3 0-10-15,-2-3 10 0,-4 0-10 0,3 1 10 0,-3-4-10 16,-6 4 10-16,3-6-10 0,-6 2 0 16,0 1 0-16,-2 2 0 15,-4 1-40-15,0-1-3 0,-3 5-1 0,0 1 0 16,1 0-108-16,5 2-21 0,0-3-5 0</inkml:trace>
  <inkml:trace contextRef="#ctx0" brushRef="#br0" timeOffset="-146427.53">573 8149 172 0,'0'0'16'0,"0"0"-16"0,0 0 0 0,0 0 0 15,0 8 157-15,-6 0 29 0,3 0 6 0,3 5 0 16,-3-2-124-16,-5 2-26 0,8 3-5 0,-6 0-1 16,3-3-2-16,0 3-1 0,3-3 0 0,-6 3 0 15,6 0-16-15,-3 0-3 0,3-3-1 0,0 3 0 16,0-3-1-16,-6 0 0 0,6 1 0 0,0-1 0 15,0 0-12-15,0 0 0 0,0 0 8 0,0 1-8 16,0-1 28-16,0 3 4 0,6 2 0 0,-6 1 0 0,0 2-32 16,0 3 0-16,0-3-11 0,0 3 11 0,0 0 0 15,0-1 0-15,0 1 14 0,0 0-4 0,-6-3-10 0,6 0-17 16,0 3 4-16,0-3 1 0,0 1 0 0,0-4 0 16,0 3 0-16,-3 0 0 0,3 1 3 0,0-1 1 15,-6 0 0-15,3-3 0 0,0 4-5 0,3-7-1 16,0-1 0-16,0-1 0 0,0 0-6 0,0-5 0 15,0 3-1-15,0-3-479 0</inkml:trace>
  <inkml:trace contextRef="#ctx0" brushRef="#br0" timeOffset="-146213.45">532 9247 115 0,'0'5'0'0,"0"-5"10"0,0 0-10 0,0 0 0 0,3 3 0 0,-3-3 0 15,6 5 232-15,-6 3 44 0,6-2 8 0,-6-6 3 16,6 2-182-16,2 4-36 0,-5 2-7 0,0 2-2 16,3-2-33-16,-3 3-7 0,3-3-2 0,3 0 0 15,-9 2-10-15,6 1-8 0,0-3 12 0,-3 2-12 16,3 1 0-16,-3-3 0 0,6 0 0 0,-9-3 0 16,9 0-41-16,-9-5-9 15,0 0-2-15,3 3-344 0,3 0-70 0</inkml:trace>
  <inkml:trace contextRef="#ctx0" brushRef="#br0" timeOffset="-145836.96">800 9514 403 0,'14'6'36'0,"-2"-6"-36"16,-3 0 0-16,0-3 0 0,3 0 141 0,3-2 22 16,3 0 4-16,0 0 1 0,3-6-81 0,-4 0-16 15,4 3-3-15,0-2-1 0,0-1-39 0,0 1-7 16,-3-1-1-16,2 3-1 0,1 0-6 0,3 3-1 16,3 0 0-16,-6 2 0 0,0 0-12 0,-1 3-10 0,4-2 2 15,0 4 0-15,0-2 8 0,3 3 0 0,-4 2 0 16,1-2-8-1,0 2-32-15,-3 1-5 0,3-1-2 0,-3 3 0 16,-4 0-22-16,1-3-5 0,3 0-1 0,-9 3 0 16,3-2 31-16,3-1 7 0,0-3 1 0,-6 4 0 0,5-4 36 0,4-2 13 0,-6 3 0 0,3-6 0 15,0-2-1-15,-6 0 0 0,6-6 0 0,2 1 0 16,1 2 1-16,3-3 0 0,-3 1 0 0,3-1 0 16,0 0-13-16,-1 1 0 0,1 4-9 0,-3-1 9 15,0 1-79-15,-3-2-9 0,0 6-3 0</inkml:trace>
  <inkml:trace contextRef="#ctx0" brushRef="#br0" timeOffset="-145714.36">2091 9385 288 0,'0'0'25'0,"6"5"-25"16,3-2 0-16,-3-1 0 0,3-2 180 0,-3 3 30 16,3-3 6-16,0 0 2 0,-3 0-114 0,6-3-22 15,-3 1-5-15,0 2-1 0,3-3-46 0,-3-2-10 16,2 2-1-16,4 0-1 0,0 1-18 0,-6-3 0 16,3 2-11-16,0 0 11 15,0 1-143-15,0-4-21 0</inkml:trace>
  <inkml:trace contextRef="#ctx0" brushRef="#br0" timeOffset="-145574.81">2437 9292 1062 0,'0'0'23'0,"0"0"5"0,0-5 0 0,3 0 3 0,-3-3-31 0,6 0 0 0,-6-3 0 0,0-2 0 15,6 0 22-15,-3-8-2 0,2-3 0 0,1-3-512 16</inkml:trace>
  <inkml:trace contextRef="#ctx0" brushRef="#br0" timeOffset="-145317.89">2580 8117 172 0,'0'0'16'0,"0"-8"-16"0,-3 3 0 0,0-3 0 16,-3 0 178-16,0 0 33 0,0 3 6 0,0-3 2 0,-3 3-121 0,3 0-24 16,-3-3-5-16,3 2-1 0,3 1 5 0,-3-3 1 15,0 3 0-15,3-6 0 0,-3 3-22 0,6-2-5 16,0-1-1-16,0-2 0 0,0-3-27 0,0 3-6 16,0-3-1-16,3 0 0 0,0-2-26 0,0 2-6 15,0-3 0-15,0 3-1 16,3 0-104-16,-6 1-21 0,0-17-4 0,0 11-1 0</inkml:trace>
  <inkml:trace contextRef="#ctx0" brushRef="#br0" timeOffset="-144768.03">475 8192 288 0,'0'0'25'0,"0"0"-25"15,0 2 0-15,0 1 0 0,-3-1 91 0,3 4 13 16,0-1 2-16,0 3 1 0,-6 3-38 0,6-1-7 16,-3 6-2-16,3 0 0 0,0 5 4 0,-3 3 0 15,3-3 0-15,0 3 0 0,0 2-20 0,0 1-3 16,0-1-1-16,0 6 0 0,3-3-22 0,-3 3-5 15,0 0-1-15,3-1 0 0,3-2-4 0,-6 1-8 0,0 1 11 16,0 4-11 0,0-6-34-16,0 5-14 0,0 1-2 0,0-1-490 0</inkml:trace>
  <inkml:trace contextRef="#ctx0" brushRef="#br0" timeOffset="-144583.97">472 9496 288 0,'0'13'12'0,"3"-8"4"0,3 3-16 0,-6 3 0 0,9-3 0 0,-9 2 0 15,6 1 181-15,0-6 34 0,-3 1 6 0,3-1 2 0,-3 6-140 16,6-6-28-16,-6 3-6 0,3 2-1 0,-3 4-27 0,3-4-5 16,0 3-2-16,0 3 0 0,-4-3-14 0,4 6 0 15,0-3 0-15,0 2 0 0,-6-2 0 0,3 0-21 16,3-3 3-16,3 3 1 16,-9 0-48-16,6 0-10 0,0 0-1 0,3 0-1 15,-6 2-17-15,0 1-3 0</inkml:trace>
  <inkml:trace contextRef="#ctx0" brushRef="#br0" timeOffset="-144324.29">725 10197 367 0,'0'0'16'0,"0"0"4"0,3 8-20 0,3 0 0 16,-6 0 0-16,0-3 0 0,0-5 0 0,0 8 0 16,3-3 0-16,-3-5 0 15,6 8-19-15,-6-8-7 0,0 8-2 0,0-8 0 0,0 0 17 0,0 0 11 16,6 6-13-16,3-1 5 0,0 0 8 0,0-2 0 15,0-1 0-15,0 1 0 0,-6 0 0 0,6-3-10 0,-1 0 10 16,-2 0-10-16,9 0 10 0,-9 2-13 0,9-2 5 0,-3 0 8 16,6 3 0-16,-6 0 8 0,6-1 2 0,2 4 0 15,-5-4 50-15,3 4 11 0,0 1 1 0,3-1 1 16,0-1 2-16,-6 0 0 0,3 3 0 0,2 0 0 16,7-2-63-16,-6-1-12 0,-3 0 0 0,9-2 0 15,2-1-10-15,7-2 10 0,-6-2-13 0,3 2 5 16</inkml:trace>
  <inkml:trace contextRef="#ctx0" brushRef="#br0" timeOffset="-144146.33">2547 10261 1209 0,'15'0'53'0,"-6"0"12"0,0 0-52 0,8 0-13 16,-8 0 0-16,9-3 0 0,0 0 79 0,3 1 13 15,0-4 2-15,0 1 1 0,-1 0-74 0,1-1-21 16,-3 1 9-16,3 0-9 16,0 2-46-16,0-2-14 0,-4 0-2 0,1-3-1 0</inkml:trace>
  <inkml:trace contextRef="#ctx0" brushRef="#br0" timeOffset="-144026.78">3124 10044 230 0,'0'0'20'0,"6"-6"-20"0,3-4 0 0,0-1 0 15,0 1 140-15,0-4 23 0,0 4 5 16,0-6 0-16,0-3-144 0,0-2-24 0,0-3-16 0,-3-2-345 16</inkml:trace>
  <inkml:trace contextRef="#ctx0" brushRef="#br0" timeOffset="-143848.52">3267 8247 1152 0,'-9'-24'51'0,"3"14"10"0,-3-6-49 0,0 0-12 16,6-8 0-16,-3-2 0 0,3-3 66 0,1-6 10 15,-1-2 3-15,0-8 0 16,3 0-79-16,-3-5-28 0,3-6 1 0,0 6 0 16,3 0-17-16,-3 5-4 0,0 2-1 0,0 9-498 15</inkml:trace>
  <inkml:trace contextRef="#ctx0" brushRef="#br0" timeOffset="-128696.61">24023 5458 1512 0,'0'0'67'0,"-9"-5"13"0,0-3-64 0,9 3-16 0,0 5 0 0,0 0 0 15,-6-5 38-15,6 5 4 0,0 0 1 0,0 0 0 16,-3-8 17-16,3 8 4 0,0 0 1 0,0 0 0 15,0 0-17-15,0 0-4 0,0 10-1 0,6 3 0 16,-3 3-31-16,-3 0-12 0,9 3 8 0,-9-1-8 16,9 3 0-16,-3 1 0 0,0-1 0 0,6-3 0 15,-4-2 0-15,7 0 0 0,0-3 0 0,-3-2 0 16,-3-3 11-16,9-3-3 0,-6-2-8 0,3-6 12 16,0-2-12-16,-4-6 0 0,7-5 0 0,-6 0-10 15,3-5 10-15,-3-3 0 0,0 1 0 0,0-4 0 16,-3-2 0-16,3 3 0 0,-6 2 0 0,3 3 8 15,-3 2-8-15,-3 3 0 0,2 3 0 0,-5 2 8 16,6 1 2-16,-3 5 1 0,-3-1 0 0,0 6 0 0,0 0 1 16,0 0 1-16,0 6 0 0,0 7 0 0,-3 5-4 15,-3 3-1-15,6 6 0 0,0-1 0 0,6 6 4 0,-3 0 0 16,-3 2 0-16,9-2 0 0,0 0-12 0,-6-3 0 16,9 3-12-16,-3-1 12 0,0-4 0 0,3-1 0 15,-3 1 0-15,0-3 0 0,-6-1 0 0,3-1 0 16,-3-4 0-16,-3 1 0 0,0 2 0 0,0-3 0 15,-6 1 9-15,0 2-9 0,-3-3 9 0,-3 4-9 16,0-1 12-16,-3-3-12 0,-6 3 0 0,6-2 0 16,-2 0 0-16,-4-4 0 0,-3 1-16 0,0-2 2 0,0-4 1 0,-3-2 0 15,7-3 13-15,-1-2 0 0,-3-3-10 0,-3-3 10 16,15 1 0-16,-6-6-9 0,4-3 9 0,2-5 0 16,3-5-24-16,3 0 3 0,6-6 0 0,0-4 0 31,6 2-13-31,3-6-2 0,9 1-1 0,-1-1-569 0,4-2-114 0</inkml:trace>
  <inkml:trace contextRef="#ctx0" brushRef="#br0" timeOffset="-128274.78">23948 5249 806 0,'0'0'72'0,"-6"-2"-58"15,6 2-14-15,0 0 0 0,-3-6 111 0,3 1 19 16,6 0 4-16,0-3 1 0,3 0-99 0,3-3-19 15,-3-2-4-15,6-3-1 0,-6-2 30 0,12-1 6 16,-3-2 0-16,2 0 1 0,1 2-17 0,0-2-3 16,3 0-1-16,-3 3 0 0,-6-1-6 0,5 0-2 0,-5 4 0 0,0 1 0 15,-3 4 3-15,-3-1 0 16,-9 6 0-16,9 0 0 0,-9 5 1 0,0 0 1 16,0 0 0-16,0 0 0 0,-3 5 14 0,-3 5 2 0,3 1 1 0,-3 5 0 15,-6 2-6-15,9 4 0 0,-3 1-1 0,0 1 0 16,3 3-16-16,0-3-3 0,0-1-1 0,6-1 0 15,0-1-15-15,0 0 9 0,3-3-9 0,3 1 8 16,0-6-25-16,0 0-6 0,3 1-1 0,-3-6-614 16,3 2-123-16</inkml:trace>
  <inkml:trace contextRef="#ctx0" brushRef="#br0" timeOffset="-127181.6">20076 5405 921 0,'0'0'82'0,"0"0"-66"0,-3-2-16 0,3 2 0 15,-6 0 268-15,3 2 49 0,-6 4 11 0,3 2 1 16,0 0-245-16,-3 5-50 0,3 5-10 0,-3 1-1 16,3-1 18-16,3 4 4 0,-3-1 1 0,3 3 0 15,3 2-20-15,3-5-4 0,3 3-1 0,3-3 0 16,3-5-21-16,0 0-10 0,3-3 1 0,3-5 0 16,3-3-18-16,-4-5-3 0,4-2-1 15,0-6 0-15,0-3-1 0,3-5-1 0,0-2 0 16,-4-6 0-16,4-2 7 0,0-4 2 0,-3 4 0 0,-3-3 0 15,-3 0 24-15,-6 5 0 0,-3 3 0 0,-1 5 0 16,-2 0 14-16,0 3 8 0,0 2 2 0,-3 6 0 16,0 5 19-16,0 0 4 0,0 0 1 0,0 0 0 15,-3 11-24-15,0 4-4 0,0 4 0 0,3-1-1 0,0 4-10 16,0 1-1-16,0 4-8 0,3-1 12 0,0 3 2 0,0 3 0 16,0-3 0-16,0 0 0 0,0 0-14 0,0 1-16 15,3 1 3-15,-3-2 1 0,0-2 12 0,0-1 0 16,-3 1 0-16,0-1 0 0,-3 1 0 0,0-3 0 15,0-1 8-15,-3 4-8 0,0-3 15 0,-6-3-1 16,1 0 0-16,-1 0 0 0,-3 0-14 0,-3-5 0 16,-3 3 0-16,0-3 0 0,0-1 0 0,1-1 11 15,-1-1-11-15,0-3 10 0,0 1-10 0,0-3 0 16,3-3 0-16,1-2 8 0,-1-3-8 0,6-3 0 16,3-5 0-16,3-2-11 0,3-6-5 0,3-8 0 15,6-2-1-15,0-11 0 16,9-6-37-16,0-4-7 0,2-6-2 0,7-5 0 15,0-1-110-15,0 4-23 0,0-3-4 0,2 5-589 0</inkml:trace>
  <inkml:trace contextRef="#ctx0" brushRef="#br0" timeOffset="-126657.28">20823 5151 2329 0,'-12'-5'51'0,"0"0"10"0,-3-3 3 0,0 3 2 0,0 2-53 0,1-2-13 16,2-3 0-16,-3 2 0 0,3-1 0 0,-3 1 0 16,3 1 0-16,-3-3 0 0,0 3 15 0,0-1 0 15,4 1 0-15,-4 2 0 0,-3 3 11 0,3 0 2 16,0 3 1-16,0 0 0 0,0-1-29 0,0 4 0 15,3 2 0-15,4 0 0 0,-4 2 0 0,6 1 0 16,-3 2 0-16,6 0 0 0,0 3 0 0,3 0 0 16,3-3 0-16,0 0 0 0,6-2-10 0,0 0-8 15,3 2-2-15,-1-8 0 0,4 0 10 0,3-5 2 16,-3 0 0-16,3 0 0 0,-3-5-7 0,0 0-1 16,3-3 0-16,-4 0 0 0,-2-3 16 0,3 3 0 15,-3-5 0-15,0 5 0 0,-3 3 0 0,0 0 0 16,0-3 0-16,-3 5 0 0,-6 3 10 0,6 0 2 0,-3 0 0 15,3 3 0-15,-3 2-4 0,3 3 0 0,-3 5 0 16,0 0 0-16,2 3 12 0,-2 0 1 0,0 3 1 0,0-1 0 16,-3 3-22-16,0-2 0 0,3-1 0 0,-3 4 0 15,-3-4 0-15,3 3 0 0,0-5 0 0,-3 3 0 16,-3-1 0-16,1-2 0 0,2-3 0 0,-3 1 0 16,-3-1 0-16,0 0 0 0,-3-5 0 0,0 0-12 15,-3 0 12-15,3 0 0 0,-3 0 10 0,3-6-10 16,0-2-10-16,1-5-8 0,-4 2-2 0,6-2 0 15,-3-8-13-15,6 2-3 0,0-5-1 0,6-2 0 16,-3-3-27-16,6-6-6 0,3 1-1 0,6-6-561 16,0 0-113-16</inkml:trace>
  <inkml:trace contextRef="#ctx0" brushRef="#br0" timeOffset="-126414.2">20915 4699 2120 0,'0'0'47'0,"0"0"9"0,0 0 3 0,0 0 0 0,0 0-47 0,0 0-12 16,-3 8 0-16,-3 0 0 0,6 0 76 0,-3 5 12 16,-3 0 4-16,3 3 0 0,0 3-15 0,3 2-2 15,-6 0-1-15,6 5 0 0,-3 6-42 0,3 0-8 16,-6 0-1-16,6-1-1 0,0-1-10 0,3 1-1 16,0-4-1-16,0 2 0 0,3-3 0 0,0-2 0 0,3 0 0 15,-3-3 0-15,3-8-10 0,0 1-12 16,0-4 2-16,0-2 1 15,0-3-21-15,3-5-4 0,-3-5-1 0,0-3 0 16,3-2-141-16,-4-6-28 0,4-3-5 0,-3-2-2 0</inkml:trace>
  <inkml:trace contextRef="#ctx0" brushRef="#br0" timeOffset="-126282.33">20829 4858 1324 0,'0'0'118'0,"0"0"-94"0,6 8-24 0,-6 2 0 16,0-2 159-16,-3 5 27 0,3-2 6 0,3 2 0 15,3-2-142-15,0-1-29 0,3 1-5 0,3-3-2 16,2 5-97-16,1-5-19 0,12 11-4 16,-6-3-1-16</inkml:trace>
  <inkml:trace contextRef="#ctx0" brushRef="#br0" timeOffset="-125771.45">19719 6202 691 0,'-6'-3'30'0,"3"1"7"0,-3 2-29 0,0 0-8 0,-3 0 0 0,3 0 0 16,-6 0 272-16,3 2 52 0,-3 3 12 0,0 1 1 15,-3-1-180-15,-3 3-36 0,1 3-7 0,2-1-2 16,-3 3-39-16,0 3-8 0,0 3-1 0,3 2-1 16,6 5-30-16,-3 4-5 0,-2 4-2 0,2 0 0 15,0 6-4-15,0 2-1 0,-3 1 0 0,0 2 0 16,3 0-21-16,0 2 8 0,0 1-8 0,6 0 0 0,-3-1 0 16,7 1 9-16,-4-6-9 0,6-5 0 0,3 0 8 0,2-2-8 15,1-6 0-15,3-3 0 0,3 1 0 0,6-6 8 16,3 0-8-16,-3-5 0 0,-3-3 0 0,3-5-14 15,-1-3 1-15,4 1 0 16,3-12-29-16,3 1-6 0,-6-3 0 0,0-3-1 16,-1 1-117-16,1-3-23 0,-6-1-5 0,0 4-730 0</inkml:trace>
  <inkml:trace contextRef="#ctx0" brushRef="#br0" timeOffset="-125475.4">19638 6953 1152 0,'0'3'51'0,"-3"0"10"0,0-1-49 0,-3 3-12 15,3 1 0-15,0 2 0 0,0-3 200 0,3 6 38 16,-3-1 7-16,3 1 2 0,3-3-141 0,-3 5-28 0,3-2-6 0,3-1 0 16,0 1-12-16,0-1-1 0,0 3-1 0,3-2 0 15,0 0-41-15,0 2-8 0,0-3-1 0,3 1-8 16,0 0 24-16,0-1-3 0,-3 3 0 0,2 1 0 15,-5-4 3-15,3 1 1 0,-3 2 0 0,-3-2 0 16,0-1 3-16,-3 3 1 0,0 3 0 0,-3-2 0 16,-3-1 6-16,0 0 1 0,0 0 0 0,-3 3 0 15,-2 0-16-15,-1 0-4 0,-3 0 0 0,0 0 0 16,-3 2-16-16,0-2 0 0,0-3 0 0,-3 0 0 16,1-2-190-16,2 0-32 0</inkml:trace>
  <inkml:trace contextRef="#ctx0" brushRef="#br0" timeOffset="-11524.39">19775 11351 900 0,'0'0'40'0,"-3"5"8"0,-3 0-39 0,3 3-9 15,-3-3 0-15,3 3 0 0,0-5 12 0,3 2 1 16,-3 1 0-16,3-6 0 0,0 0-13 0,0 0 0 0,0 0 0 0,0 8 0 16,0-8 0-16,0 0 9 15,0 0-9-15,0 0 8 0,3 5 34 0,-3-5 6 16,6 5 2-16,-6-5 0 0,3 5 15 0,3-2 3 0,0 2 1 0,0 1 0 15,0-1-25-15,0 3-4 0,0-3-2 0,3-2 0 16,0 2-20-16,3 3-4 0,0-3-1 0,3 1 0 16,5-1-3-16,-2 0-1 0,0 1 0 0,3-4 0 15,0 1 0-15,0 2 0 0,5-2 0 0,1-1 0 16,3-2 27-16,0 0 4 0,2 0 2 0,7-2 0 16,0 2-6-16,3-3-2 0,2-2 0 0,4 0 0 15,-1 2 2-15,4-2 0 0,0-1 0 0,-1 4 0 16,4-6-18-16,-4 2-3 0,4 1-1 0,0 0 0 15,-4 0-3-15,4 2-1 0,-1-2 0 0,1 2 0 0,-3-2-2 16,2 2 0-16,1 0 0 0,2-2 0 0,-2 5 7 16,2-3 1-16,1 3 0 0,-1 0 0 15,-2 3 5-15,0-3 2 0,2 0 0 0,1 0 0 0,2 0-8 16,-2 0-2-16,-4 0 0 0,4 0 0 0,44 0-2 16,-47 0-11-16,-1 0 10 0,4 0-10 15,-4 0 0-15,4 0 9 0,-3 0-9 0,-4 0 0 0,1 0 9 16,2 0-9-16,1 0 0 0,0-3 13 0,-4 3-4 15,10 0-1-15,-7 3 0 0,1-3 11 0,2 0 1 16,-5 0 1-16,11 0 0 0,1-3-2 0,5 6-1 16,1-3 0-16,-1 3 0 0,1-3-18 0,2 0 0 15,4 0 0-15,-4-3 0 0,1 6 0 0,-1-3 0 16,-9 2 0-16,7-2 0 0,-7 3-8 0,4 0 8 16,-7-3 0-16,-2 2-9 0,0 4 9 0,-4-4 0 0,-2 1 0 0,-4-3 0 15,-5 0 0-15,3 0 0 0,2 0 0 0,-5 3 0 16,0-3 0-16,-4 0 0 0,1 0 0 0,-6 0 0 15,5 0 0-15,-5 0 0 0,-3 0 0 0,-3 0 8 16,-3 0-8-16,2 0 0 0,-5 0 8 0,0 0-8 16,0-3 0-16,-9 3 9 0,6-3-9 0,-6 1 0 15,-1 2 10-15,-2-3-10 0,0 0 8 0,0 1-8 16,-6 2 9-16,3-3-9 0,0 0 10 0,3 1-10 16,-9-1 12-16,9 0-3 0,-9 3-1 0,0 0 0 15,0 0 0-15,0 0-8 0,0 0 12 0,0 0-4 16,0-5 8-16,0 5 0 0,0 0 1 0,0 0 0 15,0-5-17-15,0 5-11 0,-3-3 2 0,-3 1 0 16,-3 2-21-16,6-3-4 0,3 3-1 0,0 0 0 16,-9 0-143-16,0 3-29 0</inkml:trace>
  <inkml:trace contextRef="#ctx0" brushRef="#br0" timeOffset="-10558.19">19963 11454 172 0,'0'0'8'0,"0"0"1"0,0 0-9 0,0 0 0 0,0 0 0 0,0 0 0 16,0 0 17-16,9 0 2 0,0-5 0 0,-1 2 0 15,-8 3 40-15,15 0 8 0,-15 0 1 16,12-3 1-16,0 1 53 0,0 2 10 16,-3 0 3-16,3 0 0 0,0 0-35 0,3 0-8 0,0 0 0 15,-4 0-1-15,4 0-13 0,3 0-2 0,0-3-1 0,3 3 0 16,3-3-27-16,3 3-4 0,2-2-2 0,4-1 0 16,0 0-11-16,5 1-3 0,4-4 0 0,3 4 0 15,-4 2-4-15,7 0 0 0,0-3-1 0,2 3 0 16,7-3-8-16,-4 1-2 0,4-1 0 0,6 3 0 15,-4 0-5-15,7 0 0 0,-1-2-8 0,3 2 12 16,4-3 1-16,2 3 0 0,4 0 0 0,-1 0 0 16,3-3-13-16,1 1 0 0,2 2 0 0,4-3 0 15,-10 0 8-15,9 1 3 0,4 2 0 0,2 0 0 16,3-3 3-16,3 3 1 0,-2 0 0 0,5 3 0 16,0-1-15-16,3 1-16 0,-3 0 3 0,-5-1 1 0,2 1-1 15,-6 0 0-15,-9-1 0 0,-2 1 0 0,5 2 2 16,-3-2 1-16,-2-1 0 0,-7 1 0 0,1-3 20 15,-1 3 4-15,0-3 1 0,-2 2 0 0,-4-2 13 0,-5 3 2 16,5 0 1-16,-5-3 0 0,-7 0-14 16,4 0-2-16,-4 0-1 0,4-3 0 0,-3 3-2 0,-7-3 0 15,1 3 0-15,-7 0 0 0,7 0-12 0,-9-2 0 16,-1-1 0-16,-2 0 0 0,3 1 9 0,-4-1 3 16,-5 3 0-16,6-3 0 0,-9 3-12 0,-1-2 10 15,-2 2-10-15,-3 0 10 0,-3-3-10 0,-9 1 0 0,6-1 9 16,-9 3-9-1,-7-3-27-15,-2 3-9 0,0 0-3 0,-2-5-953 0</inkml:trace>
  <inkml:trace contextRef="#ctx0" brushRef="#br0" timeOffset="-5046.11">350 11533 172 0,'0'0'8'0,"0"0"1"0,0 0-9 0,0 0 0 0,-6-2 0 0,6 2 0 15,-6-3 130-15,6 3 24 0,0 0 5 0,0 0 1 16,0 0-127-16,0 0-25 0,6-3-8 0,-6 3 0 16,0 0 56-16,6-5 5 0,3 2 2 0,-3-2 0 0,9 5 2 15,-6-3 1-15,6 3 0 0,-3 0 0 16,5 0-3-16,4 3-1 0,-3-3 0 0,3 0 0 0,3 3-26 0,3-1-4 16,2-2-2-16,4-2 0 0,3 2-3 0,0-3-1 15,11 0 0-15,-2 1 0 0,11-1 12 0,-5-2 2 16,8 2 1-16,-2-2 0 0,0-3-20 0,5 3-4 15,7-1-1-15,-4 1 0 0,6 0 3 0,-2 2 0 16,2-2 0-16,1-3 0 0,5 3-10 0,4 2-1 16,-10 0-8-16,3 1 12 0,4-4-12 0,2 4 0 15,1-4 8-15,-1 4-8 0,0-1 0 0,4 3 11 16,-10-5-11-16,6 2 10 0,-2 1-10 0,2-1 10 16,-5 3-10-16,-1-3 10 0,-3 1-10 0,4 2 0 15,2-6 0-15,-2 4 0 0,-10 2 19 0,1-6-2 16,2 4 0-16,-2-4 0 0,2-1 9 0,1-1 2 15,5 2 0-15,-9-2 0 0,1 3 12 0,-1-3 4 0,1 0 0 16,5 0 0-16,7 0-32 0,-1 0-12 0,-3-2 11 16,1 2-11-16,-1 0 8 0,7 0-8 0,2 0 0 0,-6 3 9 15,-2 2-9-15,-4 0 8 0,4 3-8 0,-4 0 8 16,-2 6-8-16,-4-4 0 0,-5 4 9 0,-10-1-9 16,1 3 0-16,-10 0 0 0,1 0 0 0,-3-3 0 15,0 3 0-15,-7 0 8 0,-5-3-8 0,-3 1 0 16,0-1 0-16,-6-3-8 0,-4 4 0 0,-2-6 0 15,0 0-7-15,-3 0-1 0,-9 0 0 0,0 0-668 16,0 0-135-16</inkml:trace>
  <inkml:trace contextRef="#ctx0" brushRef="#br0" timeOffset="267.4">19984 11433 518 0,'20'0'46'0,"-8"-3"-37"15,3 0-9-15,6 3 0 0,6-2 76 0,3-1 14 16,2-5 2-16,10 3 1 0,6-3-16 0,2 3-3 16,1-3-1-16,5 2 0 0,7-2-17 0,2 3-3 15,7-3-1-15,-1 3 0 0,4-3-18 0,5 5-4 16,3 1-1-16,7-4 0 0,2 1-19 0,9 2-10 16,6 3 10-16,3 0-10 0,6 0 0 0,-2 0-16 15,-1 0 1-15,6 3 1 16,3 0-45-16,0-3-9 0,3 0-1 0,3 2-1 15,3-2 6-15,0-2 2 0,-3 2 0 0,-3-3 0 0,3 0 53 0,-6 1 9 16,3-3 0-16,-3-1 8 0,-3 1 41 0,0-3 9 0,0 3 2 16,-6-3 0-16,-9 2 13 0,-5-1 3 0,-4-1 1 15,-9 2 0-15,-5 1-35 0,-4-3-7 0,-3 3-2 16,-8 0 0-16,-4-1-33 0,-2 1 0 0,-10 2 0 0,1-2-676 16</inkml:trace>
  <inkml:trace contextRef="#ctx0" brushRef="#br0" timeOffset="6969.1">20156 7390 230 0,'0'0'20'0,"-3"-3"-20"15,-3 1 0-15,6 2 0 0,-6-3 329 16,0 0 62-16,3 3 12 0,3 0 2 0,-9 0-318 0,3 0-64 15,3 0-13-15,3 0-2 0,0 0-25 0,0 0-5 16,0 0-1-16,0 0-472 16,0 0-94-16</inkml:trace>
  <inkml:trace contextRef="#ctx0" brushRef="#br0" timeOffset="7167.4">20856 7326 691 0,'0'0'61'0,"0"0"-49"0,0 0-12 0</inkml:trace>
  <inkml:trace contextRef="#ctx0" brushRef="#br0" timeOffset="7354.2">21427 7305 716 0,'18'3'32'0,"-18"-3"6"0</inkml:trace>
  <inkml:trace contextRef="#ctx0" brushRef="#br0" timeOffset="68722.16">12375 13668 345 0,'0'0'31'0,"0"0"-31"0,6-2 0 0,0 2 0 16,0-3 114-16,3 0 17 0,-3 3 3 0,3-2 1 15,0 2-59-15,0-3-11 0,3 1-2 0,3 2-1 16,-3-3-14-16,6 0-4 0,2 1 0 0,4 2 0 16,3-3 12-16,3 0 1 0,-1-2 1 0,7 2 0 15,0 1-8-15,0-1-2 0,2-2 0 0,4 2 0 16,3 0-22-16,2 1-5 0,7-3-1 0,-1 5 0 15,1-3-10-15,3 0-2 0,2 3-8 0,4 0 12 16,-4-2-12-16,4 2 0 0,2-6 8 0,4 6-8 0,2 0 0 16,0 0 0-16,1-2 0 0,-1 2 0 0,1 2 0 0,-1-2 0 15,7 0 0-15,-4 3 0 0,0 0 9 0,1-3-9 16,-4 0 8-16,1 0-8 0,5 0 8 0,-2 0-8 16,-7 0 8-16,3 0-8 0,4 0 0 0,2-3 0 15,1 3 8-15,-1-3-8 0,0 1 0 0,4-4 0 16,2 1 0-16,3 0 8 0,1 2 3 0,-4-2 0 15,9 0 0-15,-5 2 0 0,-1 3-11 0,0-3 10 0,-5 3-10 0,-1 0 10 16,-3 0-10-16,1 0 0 0,2 3 0 0,-5 0 8 16,-4 2-8-16,-2-3 0 0,2 4 0 0,0-1 0 15,-5 0 0-15,-4 3 0 0,1-2 9 0,-1 2-9 16,-2-3 10-16,-4 0-2 0,-5 3-8 0,3-3 12 16,5 1 0-16,-5-4-1 0,-4 4 0 0,-2-4 0 15,0-2 23-15,-4 3 5 0,-2 0 1 0,-3-3 0 16,-4-3-14-16,1 0-2 0,0 1-1 0,-3-1 0 15,-7 0 14-15,4 1 3 0,-3-1 1 0,0 0 0 16,-6 1-23-16,-4-1-5 0,-2 0-1 0,0-2 0 16,-3 2 22-16,0 1 4 0,-6-3 1 0,3-1 0 15,-3 4-11-15,0-4-3 0,0 1 0 0,-3 0 0 16,3-1-13-16,-3 1-2 0,0 0-1 0,-3 0 0 16,0-1-9-16,3 1 0 0,-3 5 0 0,0-5 0 15,0 5 0-15,0-6 0 0,3-2 8 0,-3 8-8 0,0 0 0 0,0 0 0 16,0-5 0-16,0 5 0 0,0 0 0 0,0 0 0 15,0 0 0-15,0 0-11 0,0 0-9 0,0 0-1 16,0 0-1-16,0 0 0 16,0 0-110-16,3-2-23 0,-3 2-4 0</inkml:trace>
</inkml:ink>
</file>

<file path=ppt/ink/ink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0-09-29T17:16:27.342"/>
    </inkml:context>
    <inkml:brush xml:id="br0">
      <inkml:brushProperty name="width" value="0.05292" units="cm"/>
      <inkml:brushProperty name="height" value="0.05292" units="cm"/>
      <inkml:brushProperty name="color" value="#FF0000"/>
    </inkml:brush>
  </inkml:definitions>
  <inkml:trace contextRef="#ctx0" brushRef="#br0">7387 11750 806 0,'0'0'36'0,"0"0"7"0,0 0-35 0,0 0-8 16,0 0 0-16,0 0 0 0,0 0 80 0,0 0 13 15,0 0 3-15,0 0 1 0,6-5-40 0,-3 0-8 16,0-1-1-16,0 1-1 0,-3 5-8 0,3-5-2 15,0-3 0-15,0 0 0 0,-1 3 11 0,4-3 1 16,0 0 1-16,-3 0 0 0,3 2 3 0,-3-2 1 16,3 3 0-16,0 0 0 0,-3 0-6 0,3-3-2 15,0 0 0-15,3-3 0 0,-3 3-13 0,3-2-2 16,0-4-1-16,0 4 0 0,3-3 7 0,3-3 2 16,-1 2 0-16,1 1 0 0,3-3-17 0,3 1-3 15,-3-7-1-15,3 4 0 0,3 2-1 0,-1-3 0 16,4-2 0-16,3 3 0 0,-6-1-8 0,5-2-1 15,4 0-8-15,0 0 12 0,-3 0-12 0,2 2 11 0,1 1-11 0,3-1 10 16,-3 0 7-16,-4 4 2 0,4-4 0 0,3 3 0 16,-3 3-19-16,-1-3-11 0,-2 0 2 0,6 0 0 15,-3 3 21-15,-1-3 5 0,-2 3 1 0,6-6 0 16,-3 4-18-16,2-1 10 0,-2 0-10 0,3-3 8 16,-1 3 5-16,-2 1 1 0,3 1 0 0,0-2 0 15,-7 3-6-15,-2 3 0 0,0 2-8 0,0 0 12 16,-3 0-12-16,2 5 8 0,-5-2-8 0,0 0 0 15,3-1 0-15,0 1 0 0,-1 2-8 0,-2 1 8 16,0-1 0-16,0 0 0 0,0 3 0 0,0-2 0 16,0 2 8-16,-1 0 8 0,4-5 1 0,-3 5 1 0,-3 0-4 0,3 0-1 15,0-3 0-15,-1 0 0 0,4-2-13 0,-3 2 0 16,0 3 0-16,0 0 0 0,2-2 9 0,-2-1-1 16,3 0 0-16,-3 3 0 0,0 0-8 0,-3 0 12 15,-3 0-12-15,2 0 12 0,1 0-12 0,-3 0 12 16,3 3-12-16,-3 0 12 0,3-3 1 0,-3 2 1 15,0 1 0-15,2 0 0 0,-5-1-2 0,3 1-1 16,0-3 0-16,-3 0 0 0,0 3-11 0,3-3 0 16,0 2 9-16,0 1-9 0,-1-3 0 0,1 0 0 15,-3 0 0-15,6 0 8 0,-3 0-8 0,0 0 0 16,0 0 0-16,3 0 8 0,-4 0-8 0,1 0 0 16,3 0 0-16,-3 0 0 0,-3 2 0 0,0-2 9 15,0-2-9-15,3 2 0 0,0 0 0 0,-1 2 0 16,4-4 0-16,-3 2 0 0,0 2 0 0,0-2 0 15,0 0 0-15,0 0 0 0,-3 0 0 0,2 0 0 0,1 0 8 16,0 0-8-16,0 0 0 0,3 0 0 0,-3-2 8 0,0 2-8 16,-3-3 0-16,3 3 0 0,-1 0 0 0,4 0 0 15,-3 0 0-15,0 0 0 0,0 0 0 0,0 0 0 16,0 0 0-16,-3 0 0 0,0 0 0 0,2 0 0 16,-2 0 12-16,3 3-4 0,3-3 0 0,0 0-8 15,-3 2 0-15,0-2 0 0,0 0 0 0,-1 0-12 16,1 0 12-16,0 0 0 0,-3 3 0 0,3 0 0 15,-3-3 0-15,3 2 0 0,0-2 0 0,-3 0 0 16,-1 0 0-16,1 0 0 0,3 3 0 0,-3-3 0 16,0 3 0-16,0-3 0 0,0 0 0 0,0 0 0 0,0 0 0 15,0 0 0-15,0 2 0 0,2 1 0 0,1-3 0 16,-3 3 0-16,3-3 0 0,0 0 0 0,-3-3 0 0,-3 3 0 16,-3 0 0-16,3 3 0 0,3-1 0 0,-1-2 0 15,-2 3 0-15,0-3 0 0,3 3 8 0,-3-1-8 16,-3 1 0-16,0 0 0 0,3 2 8 0,-3 0-8 15,0-2 0-15,0-1 0 0,-6-2 0 0,3 6 0 16,3-1 0-16,-6-5-9 0,0 0 0 0,0 0 0 16,0 0 0-16,0 0 0 15,0 0-75-15,0 0-16 0,0 0-2 0,0 0-694 16,0 0-140-16</inkml:trace>
  <inkml:trace contextRef="#ctx0" brushRef="#br0" timeOffset="5070.95">12119 6326 403 0,'0'0'36'0,"0"0"-36"16,0 0 0-16,0 0 0 0,0 0 192 0,0 0 31 16,0 0 6-16,0 0 2 0,0 0-123 0,3 8-24 15,0 0-4-15,0 0-2 0,0 3 4 0,0-1 1 16,0 6 0-16,0 0 0 0,0 0-19 0,-3 5-4 16,0 0-1-16,0 0 0 0,0 0-31 0,0 3-7 15,0-3-1-15,-3 3 0 0,3 0-20 0,0 0-15 0,0-6 3 16,0 4 0-1,0 1-150-15,0-1-30 0,0 15-5 0,9-8-2 0</inkml:trace>
  <inkml:trace contextRef="#ctx0" brushRef="#br0" timeOffset="5306.52">12173 7310 403 0,'0'0'36'0,"0"11"-36"0,-3 0 0 0,-3-3 0 0,3 5 211 16,0-3 35-16,-3 6 7 0,3-3 2 0,0-2-134 0,-3 2-26 15,3-2-6-15,-3 2-1 0,3 0-25 0,-3 1-6 16,3-1-1-16,3 0 0 0,-3 0-32 0,3 0-6 16,-3-2-2-16,1 2 0 0,2 1-16 0,0-1-17 15,-3-3 3-15,3 1 1 16,-3 2-60-16,0-2-12 0,0-1-3 0</inkml:trace>
  <inkml:trace contextRef="#ctx0" brushRef="#br0" timeOffset="5508.58">11971 7975 748 0,'0'0'67'0,"-3"7"-54"15,0 4-13-15,0 0 0 0,0-1 142 0,0 3 26 16,3 1 4-16,-3-1 2 0,0 0-90 0,0-2-17 0,3 2-4 0,0 0-1 15,-3 0-36-15,3 1-7 0,0-4-2 0,0 1 0 16,3-1-17-16,-3 1 0 0,0 2 0 0,0 3-9 31,0 0-36-31,0-3-7 0,-3 6-2 0,0-3 0 16,0-1-46-16,3 1-8 0,-3 3-3 0,-3 2-423 0</inkml:trace>
  <inkml:trace contextRef="#ctx0" brushRef="#br0" timeOffset="5711.46">11887 8655 345 0,'0'18'31'0,"-3"-7"-31"0,3-1 0 0,-3 3 0 16,0 1 164-16,0 2 28 0,0-1 4 0,0 4 2 16,-3-3-74-16,3 2-16 0,-2-2-2 0,2 0-1 15,-3 3-21-15,3-1-5 0,0-2-1 0,0 3 0 0,0-1-35 16,0 1-7-16,0-1-2 0,3 3 0 16,0-2-22-16,0-1-4 0,-3 3 0 0,3-2-8 0,3 2 8 0,-3-2-8 15,0-1 0-15,0 1 0 0,0-1 0 0,0 1 0 16,0-6 0-16,0 3 0 0,0 0 0 0,3 0-14 15,-3-6 4-15,0 6 1 16,0-3-87-16,0 1-16 0,0-1-4 0</inkml:trace>
  <inkml:trace contextRef="#ctx0" brushRef="#br0" timeOffset="6112.65">11801 9723 288 0,'-6'16'25'0,"3"-8"-25"16,-3 3 0-16,-3 2 0 0,3 0 272 0,0 1 48 0,0-1 11 0,3 3 1 15,0 0-223-15,0-3-45 16,0 3-8-16,-3-1-3 0,6-1-4 0,-3 4-1 0,0 1 0 0,0 2 0 16,3-3 4-16,-2 4 1 0,-1-4 0 0,3 3 0 15,0 0-33-15,0 1-8 16,-3-4 0-16,0 3-1 0,0-2-21 0,0 2-4 0,3 0-1 0,3 0 0 31,0 1-41-31,-3 1-9 0,-3 4-2 0,0-3 0 0,0 2-26 0,-3-5-6 0,3 0-1 16,0 3 0-16,0-3 24 0,0 1 4 0,3 1 0 15,-3-4 1-15,0 2 71 0,0-2 8 0,-3 2 5 0,3 0 1 16,-3-3 34-16,6 1 6 0,-3 2 2 0,0 3 0 16,0 0-8-16,-3 0-2 0,6-1 0 0,-3 6 0 0,-3-2-19 15,3 2-4-15,3 0-1 0,-3 0 0 0,3 3-22 16,0-6 0-16,0 4-10 0,0-4 10 16,0 0-32-16,3-2 1 0,-3-3 0 0,3 3 0 15,0-5-38-15,-3 5-8 0,3-3-2 0,-3 0 0 16,0 5-14-16,0 1-3 0,0-1-1 0,-3-2 0 15,3 0 36-15,-3 0 7 0,-3 0 2 0,3-1 0 0,0 1 38 0,-3 0 14 16,3-3-9-16,-3 3 9 0,0-3 0 0,0 0 0 16,3 3 0-16,1 0-206 15,-4 0-46-15</inkml:trace>
  <inkml:trace contextRef="#ctx0" brushRef="#br0" timeOffset="6241.99">11479 12226 1036 0,'-2'24'46'0,"-1"-11"10"0,0 6-45 0,3 2-11 0,-3 0 0 0,0 0-305 15,3-5-63-15</inkml:trace>
  <inkml:trace contextRef="#ctx0" brushRef="#br0" timeOffset="6472.92">11456 12798 1497 0,'-6'16'66'0,"6"-6"14"16,-3 4-64-16,3 1-16 0,0 1 0 0,-3 3 0 16,0-3 123-16,3 2 21 0,-3 3 4 0,0 1 0 15,3-1-84-15,-3-3-16 0,3 1-4 0,0 2-1 0,-3 0-43 16,3 0-20-16,-3 3 1 0,3 0 1 16,0 2-7-16,-3-2-2 0,0 3 0 0,3 2 0 0,0-3 7 0,-3 1 0 15,3-1 1-15,-3 1 0 0,3-1 35 0,0 1 6 16,-3-1 2-16,3 3 0 0,0 0-4 0,0-2 0 15,0 2 0-15,0-5 0 0,3-6 0 0,-3 1 0 16,3-1 0-16,-3-5-659 16,0-2-132-16</inkml:trace>
  <inkml:trace contextRef="#ctx0" brushRef="#br0" timeOffset="9627.03">8333 6511 784 0,'0'0'35'0,"0"0"7"0,0 0-34 0,0 0-8 15,0 0 0-15,0 0 0 0,0 0 64 0,0 0 12 16,3-2 1-16,-3 2 1 0,3-6-20 0,3 4-4 15,-3-1-1-15,0 1 0 0,3-4-11 0,-6 6-2 16,6-2-1-16,-3-1 0 0,3 3-11 0,0-3-3 16,-6 3 0-16,0 0 0 0,6 0 4 0,0 3 1 15,-3 0 0-15,3 2 0 0,-3 0-8 0,3 0-2 16,0 1 0-16,3-1 0 0,-3 3-12 0,2 0-8 16,4 0 8-16,-3 0-8 0,3 0 19 0,0 0-1 15,0 0 0-15,3 0 0 0,3-1-3 0,0 1-1 16,-1 0 0-16,1 3 0 0,3-3-23 0,0 0-5 0,-3 0-1 15,3 0 0-15,0 2 15 0,-4-2 0 16,1 0 0-16,0 3 0 0,0-1 8 0,0 1 5 0,0-1 1 0,0 1 0 16,-1 2-14-16,4 1 0 0,0 1 0 0,-3-1 0 15,3-1 0-15,-6 0 0 0,0 3 0 0,2 0 0 16,4-3 0-16,-3 3 0 0,0 0 0 0,0 0 0 16,0 0 0-16,-3-1-10 0,2 1 2 0,-2 0 0 15,0 0 8-15,0 0 0 0,0 0 0 0,-3 0 0 16,3-3 0-16,-3 0 0 0,3 0 0 0,-1 1 0 0,1-1 0 15,3 3 11-15,3-3-3 0,-3 0 0 0,3 0-8 0,-1 1-9 16,1-1 9-16,3 0-13 16,-3 0 13-16,0-2 0 0,0-1 0 0,-3 1 10 0,2 0-1 15,-2-3 0-15,3 0 0 0,-3 2 0 0,0 3-1 0,0-2 0 16,-1 2 0-16,-2 0 0 0,0-2 7 0,0 2 1 16,0-2 0-16,0-1 0 0,-3 1-4 0,3-3 0 15,0 2 0-15,-1 1 0 0,-2-6 9 0,3 3 2 16,0-2 0-16,3-1 0 0,-3 3-13 0,3-3-2 15,0 0-8-15,-4 1 12 0,4-1-2 0,-6 0-1 16,6 1 0-16,-3-1 0 0,3 0-9 0,0 0 0 16,-3 1 0-16,2 2 0 0,-2-3 0 0,0 3 0 15,3 0 0-15,-3 0 8 0,0 0-8 0,0 0 0 16,-3 0 0-16,2 2 8 0,1-5-8 0,-3 6 12 16,3-3-12-16,-3-3 12 0,6 1-2 0,-3-1 0 15,0 3 0-15,0-3 0 0,2 0-10 0,1 1 0 0,-3 2 9 0,3-3-9 16,0 0 0-16,0 0 9 0,-3 1-9 0,0-1 0 15,2 0 0-15,1 3 0 16,0-2 0-16,-3-1 0 0,3 0 8 0,0-2-8 0,0 2 0 0,-1 0 0 16,1-2 9-16,0 0-9 0,0-1 0 0,0 1 9 15,0-3-9-15,0 0 12 0,-1 0-12 0,4 3 12 16,0-1-1-16,0 4 0 0,-3-4 0 0,6 1 0 16,-4-3-11-16,1 0 0 0,-3 0-10 0,3 2 10 15,0 1 0-15,3-3 0 0,-4 0 0 0,1 0 0 16,3 3 0-16,0-3 13 0,-3 2-4 0,0-2-1 15,-4 3 2-15,1-3 0 0,-3 0 0 0,3 0 0 0,-3 3 3 0,0-3 1 16,0 0 0-16,0 2 0 0,2-2-1 0,1 3 0 16,-3-3 0-16,6 0 0 0,0-3 5 0,-3 3 1 15,0 0 0-15,-1-2 0 0,-2 2-19 0,0 0 8 16,3 0-8-16,-3-3 0 0,3 0 0 0,0 1-17 16,-3-1 1-16,-1 0 1 0,1 3 15 0,-3 0 0 15,0 0 0-15,0 0 0 0,-3 0 0 0,0 0 0 16,0 0 0-16,0 3 0 0,0-3 0 0,0 0 0 15,-3 0 0-15,3 0 0 0,-4 0 8 0,4 3-8 16,-9-3 0-16,6-3 0 0,0 3 8 0,0 0-8 16,0-3 0-16,-3 1 0 15,0-1-24-15,3 3-8 0,-3-2-1 0,-3 2-1 16,0 0-126-16,0-3-24 0,0 0-6 0</inkml:trace>
  <inkml:trace contextRef="#ctx0" brushRef="#br0" timeOffset="10011.04">11375 7628 230 0,'0'0'10'0,"0"0"2"0,0 0-12 0,0 0 0 15,0 0 0-15,0 0 0 0,0 0 205 0,0 0 39 16,0 5 7-16,0 3 1 0,0-3-124 0,0-5-24 16,0 0-6-16,3 11-1 0,3-3-24 0,0-3-5 15,-6-5 0-15,6 8-1 0,3-2-35 0,-3-1-8 16,-6-5 0-16,9 5-1 0,0 0-15 0,0-2-8 15,-9-3 10-15,6 5-10 0,3-2 8 0,-9-3-8 16,6 3 0-16,0 2 0 0,-3 0 0 0,-3-5 8 16,0 0-8-16,3 8 0 0,-3 3 8 0,-3-6-8 15,0 3 11-15,0-3-11 0,-6 8 0 0,3-5 0 16,-6 0 0-16,0 3-822 0</inkml:trace>
  <inkml:trace contextRef="#ctx0" brushRef="#br0" timeOffset="19439.86">10694 8530 691 0,'0'0'61'0,"6"3"-49"16,3-6-12-16,-3 3 0 0,-1 0 122 0,4 0 22 16,-3 0 4-16,3 0 0 0,-3-2-43 0,3 2-9 15,3 0-1-15,-3 2-1 0,-3-2-40 0,3 3-8 16,3-1-2-16,3 1 0 0,0-3-11 0,-1 0-2 16,4 0-1-16,6 0 0 0,-3 0-9 0,3-3-1 15,-3 1-1-15,2-1 0 0,1 1-9 0,0-1-2 16,-3 3 0-16,3-3 0 0,-1-2 0 0,1 5-8 15,0-3 12-15,3 1-4 0,0-1 9 0,-6 0 2 16,2 1 0-16,-2 2 0 0,0 0-8 0,0 0-2 16,-3-3 0-16,6 0 0 0,-7 6-1 0,4-3 0 15,-3 0 0-15,0 0 0 0,-3 0 7 0,0 3 1 16,0-3 0-16,-4 0 0 0,4-3 12 0,0 6 4 16,-3-3 0-16,0 0 0 0,0 0-10 0,0 0-2 0,0 0 0 0,0-3 0 15,-3 3-8-15,3 0-3 0,-4-3 0 0,1 3 0 16,0-2-9-16,0 4 0 0,0-2 0 0,0 3 0 15,-3-6 23-15,3 3-1 0,0 0 0 0,0 0 0 16,0 0-9-16,0 0-1 0,-9 0-1 0,6 0 0 16,0 0-11-16,3 0 12 0,-4-2-12 0,4 2 12 15,-3 0-12-15,3 0 0 0,0-3 0 0,-3 3 8 16,0 0-8-16,-6 0 0 0,9 0 0 0,-9 0 0 16,0 0 0-16,0 0 0 0,6-3 0 0,-6 3 0 15,0 0-28-15,0 0-10 0,0 0-2 0,0-5-1 16,0 5-90-16,-3-5-17 0,0 0-4 0,0 2-748 15</inkml:trace>
  <inkml:trace contextRef="#ctx0" brushRef="#br0" timeOffset="19731.54">11673 8393 748 0,'0'0'67'0,"0"0"-54"15,0 0-13-15,0 0 0 0,0 0 142 0,0 0 26 16,0 0 4-16,0 0 2 0,0 0-42 0,0 0-8 16,0 0-1-16,0 0-1 0,9 5-34 0,-6-2-8 15,3 2 0-15,0-3-1 0,3 1-22 0,-3 0-4 16,-3 2-1-16,6 0 0 0,-1-2-31 0,-2 2-6 0,-6-5-2 0,9 6 0 16,0-4-1-16,-3 4-1 0,0-1 0 0,0 0 0 15,-6-5-11-15,3 5 0 0,-3-5 0 16,0 8 0-16,-6-2 27 0,3-1 3 0,-3 0 1 0,0 3 0 15,-6 0-31-15,3 0 8 0,1 0-8 0,-4 0 0 32,0-5-39-32,-6 2-10 0,0 0-3 0,-3 0-653 0,3 1-131 15</inkml:trace>
  <inkml:trace contextRef="#ctx0" brushRef="#br0" timeOffset="20199.02">10747 8443 230 0,'0'0'20'0,"0"0"-20"0,0 0 0 0,0 0 0 15,0 0 192-15,0 0 33 0,0 0 7 0,0 0 2 16,0 0-97-16,0 0-19 0,0 0-4 0,0 0-1 15,0 0-21-15,0 0-4 0,0 0 0 0,0 0-1 16,0 0-38-16,0 0-7 0,0 0-2 0,0 0 0 16,-6 5 3-16,0 0 0 0,-3 1 0 0,0-1 0 15,1 3-26-15,-1-3-5 0,0 3 0 0,-3 3-1 16,0-3 5-16,3 2 2 0,-3 1 0 0,3 2 0 16,-3-2-6-16,3-1 0 0,3-2-1 0,3 3 0 15,-3-1-11-15,3 1 12 0,3-3-12 0,3 0 12 16,6 0-12-16,0-3 0 0,0 0 0 0,6-2 0 15,3-3-84-15,3 0-20 0</inkml:trace>
  <inkml:trace contextRef="#ctx0" brushRef="#br0" timeOffset="25430.78">6404 13102 115 0,'-3'0'10'0,"0"0"-10"0,3 3 0 0,-2-1 0 16,-1-2 184-16,-3 3 34 0,3 2 7 0,0 1 2 15,0-1-129-15,0 0-26 0,3 1-4 0,-3-1-2 16,0 0 30-16,3-2 7 0,0 2 1 0,0-5 0 16,3 8-20-16,0 0-3 0,-3 0-1 0,3 2 0 15,3 1-15-15,0 0-3 0,-3-1-1 0,5 3 0 0,-2 3-15 0,3-2-3 16,0 1-1-16,3 4 0 15,-3-3-18-15,0 2-3 0,3 1-1 0,3 2 0 0,-3-5-12 0,3 2-8 16,2 1 8-16,4-6-8 0,-3 0 0 0,3-2 9 16,6-6-9-16,0 1 0 0,2-4 8 0,4-2-8 15,-6-2 0-15,6-1 0 0,2-8 0 0,-2 1 0 16,3-1 0-16,0-2 0 0,-4 0 0 0,4 0 0 16,6-6 0-16,-1 3 0 0,-5 3 0 0,6 0 0 15,-1-1 0-15,7 1 0 0,-6 0 0 0,-1 2 0 16,-2 3 0-16,3 3 0 0,-4-5 0 0,1 2 0 15,-3 2 0-15,6 1 0 0,-1 0 12 0,1 2-4 16,-3 0 0-16,2 1-8 0,1 2 12 0,-3 2-12 16,-4 1 12-16,1 2-12 0,0 1 8 0,-1-1-8 15,-5 3 0-15,0 3 0 0,-6-1 9 0,3 1-9 0,2-1 0 16,-5 3 9-16,-6-2-9 0,0 5 0 0,-3-3 0 16,-3 0 0-16,-3 1 28 0,0 2 3 0,-6 2 1 0,-1 1 0 15,-2-4-24-15,0 4-8 0,-5-3 0 0,2 0 9 16,3 2 8-16,-6-2 2 0,0 3 0 0,0-6 0 15,0-3-19-15,3 1 0 0,-3 0 8 0,0-3-8 16,0-3 8-16,3-3-8 0,3-2 9 0,0 0-9 16,0 0 8-16,6-7-8 0,0-4 0 0,3-2 9 15,0-6-9-15,3-2-9 0,2 0 9 0,1-6-13 16,3-2-6-16,3 0-1 0,0 3 0 0,0-1 0 16,3 1 12-16,2 2 8 0,-2 0-12 0,3 0 12 15,0 3-16-15,3 0 4 0,-4 3 1 0,7-1 0 16,0 0 11-16,2 6 0 0,1 0 0 0,3 0 0 15,-3 0 0-15,5 2 0 0,-2-2 0 0,9 2 0 0,2 3 10 0,7-2-2 16,-4 2-8-16,4 0 12 0,2 0-3 0,-2 5-1 16,0 1 0-16,2 2 0 0,1 0-8 0,-1 2 12 15,-2 3-12-15,-1 1 12 0,-2-4-4 0,-1 6-8 16,-5 6 12-16,0-6-4 0,-1 2 6 0,1-2 1 16,-3 0 0-16,-1 3 0 0,1-3 3 0,0-1 1 15,-1 1 0-15,-2 0 0 0,-3 0 7 0,-1-2 2 16,-2 1 0-16,3-1 0 0,-7-1-4 0,1-2-1 15,-3-3 0-15,3 0 0 0,2 0 1 0,-2 0 0 16,0-6 0-16,0 4 0 0,-4-4-13 0,4 1-3 16,-6-3 0-16,0 0 0 0,-4-5-8 0,1 5 10 15,0-5-10-15,3 2 10 0,-6-2-10 0,0 3 0 16,2-4 9-16,-2-2-9 0,-6 3 0 0,0 3 8 0,-6-1-8 16,0-2 0-16,0 2 0 0,-3 3-20 0,-9 0 4 15,0 0 1 1,0 0-97-16,-3 1-19 0,0-1-4 0,-6 2-1042 0</inkml:trace>
  <inkml:trace contextRef="#ctx0" brushRef="#br0" timeOffset="26467.81">7408 14065 288 0,'-3'3'25'0,"0"0"-25"0,0-1 0 0,0 1 0 16,0-1 229-16,3-2 41 0,0 6 8 0,0-6 2 15,3 5-160-15,0 3-31 0,3 0-6 0,-3-3-2 16,2 3-19-16,4-3-4 0,-3 1-1 0,6-1 0 16,3-2-13-16,-3-1-4 0,-3 1 0 0,6-3 0 15,0 0-13-15,-3-3-3 0,3-2-1 0,-1 0 0 16,-2-3 12-16,3 3 2 0,0-6 1 0,0 0 0 15,-9 1-2-15,3-1 0 0,-3-2 0 0,3-3 0 0,0 3-20 0,-3 0-5 16,-6-1-1-16,3 4 0 0,3-1-2 0,-3 1 0 16,-9 2 0-16,0 2 0 0,6-2 1 0,-6 1 0 15,0 1 0-15,-3 4 0 0,0-1-9 0,-3 6 0 16,0-3 9-16,0 5-9 0,0 0 0 0,0 0 0 16,0 3-10-16,4-2 10 0,-4 4 17 0,3 1 11 15,0 2 1-15,6-2 1 0,-3 5-18 0,0-1-4 16,3 1-8-16,0 3 12 0,6-1-12 0,0 1-15 15,3-3 3-15,0 0 1 0,6 0 11 0,0-3-8 16,2-3 8-16,1 1-8 0,6-3-7 0,0-6-1 16,-3 1 0-16,3-3 0 0,0-3 7 0,-1 1 1 15,4-6 0-15,-3-3 0 0,-3 1 8 0,3-3 0 16,-3-1 0-16,2-2 0 0,-5 1 9 0,0-1-9 16,-3 0 12-16,3 0-12 0,-3 0 15 0,-3 0-4 15,-3 3-1-15,3 0 0 0,3 2 1 0,-3-2 0 16,-6 5 0-16,-1 3 0 0,4-1 6 0,-6 6 2 0,0 0 0 0,0 0 0 15,0 0 0-15,0 0 0 0,6 6 0 0,-3 2 0 16,0 2-6-16,0 1-1 0,3-1 0 0,0 4 0 16,-3 1-12-16,3-1 0 0,-3-1 0 0,0 0 0 15,3-2 0-15,0 2 0 0,-3-2 0 0,0-4 0 16,0 4-20-16,0-6 4 0,-3-5 0 0,0 8 0 16,0-8 0-16,0 0 0 0,0 0 0 0,0 0 0 15,0 0 16-15,0 0-12 0,0-5 12 0,0-3-10 16,3-3 10-16,-3-2-10 0,3-3 10 0,0 0-10 15,0 1 10-15,6-4 0 0,0 3-9 0,0 0 9 16,3 3-25-16,-4 3-1 0,-2-1 0 0,6-2 0 0,3 5 17 16,-3 2 9-16,-3 1-10 0,3 3 10 0,3-1 0 0,-3 3 0 15,-3 3 0-15,3-1 0 0,-4 1 11 0,1-1 1 16,3 4 1-16,-3-1 0 0,3 0 9 16,-3 3 2-16,3 0 0 0,0 3 0 0,-3-1-24 0,0-2 0 15,0 3 0-15,0 2 0 0,0-5 0 0,-1 0 0 16,-2 0 0-16,3-3 0 0,0 1 0 0,0-1 0 15,-3 0-9-15,3-2 9 16,-3-3-144-16,3 0-25 0,-3 0-5 0,0-3-757 0</inkml:trace>
  <inkml:trace contextRef="#ctx0" brushRef="#br0" timeOffset="26690.29">8494 13909 288 0,'-6'-8'25'0,"3"6"-25"0,-3-4 0 0,0 4 0 15,-3-1 303-15,3-2 55 0,-3 2 11 0,0 0 3 16,0 1-237-16,4 2-47 0,-4 0-10 0,3 2-2 16,3 1-7-16,-3 0-1 0,0 2-1 0,0 3 0 15,3 0-4-15,3 0-1 0,-6 5 0 0,6 0 0 16,0 0-16-16,3 1-3 0,-3 2-1 0,3-1 0 16,0-1-28-16,3 2-6 0,0-1 0 0,3-1-8 15,0-1 0-15,0 0 0 0,2-5-10 0,1 3 10 16,3-3-110-16,0-3-14 0,3-2-4 0,-3-1-862 15</inkml:trace>
  <inkml:trace contextRef="#ctx0" brushRef="#br0" timeOffset="28075.29">8756 13933 345 0,'0'0'15'0,"0"0"4"0,0 0-19 0,0 0 0 15,0 0 0-15,0 0 0 0,0-5 319 0,-3-3 60 16,-3 0 12-16,3 3 2 0,0-1-250 0,3 6-51 15,-6-8-9-15,0 6-3 0,6 2-4 0,0 0 0 16,-6 0-1-16,0 0 0 0,0 2-23 0,0 1-5 16,0 2-1-16,0 3 0 0,-3-3-17 0,4 3-3 15,2 3-1-15,-3-3 0 0,3 0-13 0,0 2-4 16,3 1 0-16,-3 2 0 0,6-2-8 0,-3 2 0 16,3 3 0-16,0-3 0 0,3 0 0 0,0 1 0 15,-4-4 0-15,7 1 0 0,0-1 0 0,0-2-12 16,0-2 4-16,0-1 8 15,0-2-32-15,0-3 0 0,3-3 1 0,-6 0 0 0,3 1 17 0,0-4 3 0,-3-2 1 0,3 0 0 16,-6-2 10-16,3 2 0 0,-1-3 0 0,1 3 0 16,3-5 0-16,-9 3 0 0,0-4 0 0,0 4 8 15,0-3-8-15,-3-1-8 0,0 1 8 0,-3 2-12 16,3-2 12-16,-2 3-12 0,-1-1 12 0,-3 3-12 16,3 0 12-16,-3 6 0 0,-3-4 0 0,3 6 0 15,0 0 0-15,0 3 14 0,3 0-3 0,0 2-1 16,3-2 7-16,3-3 2 0,0 0 0 0,0 0 0 15,0 10-19-15,3-2 0 0,-3-8 0 0,9 8 0 16,-3-8-11-16,3 3 11 0,0-3-12 0,3-3 12 16,3 0-26-16,-3-2 2 0,2 0 0 0,1-3 0 15,0 3-4-15,3-6-1 0,-3 3 0 0,0-3 0 0,3 1 17 16,-3 2 12-16,2 0-13 0,1 0 5 0,-6 3 8 0,3-1 9 16,0 1-1-16,-3 0-8 0,3 0 45 0,-3 2 3 15,0 3 0-15,0 0 0 0,-1-3-1 0,1 3 0 16,-6 0 0-16,3 3 0 0,0-3-15 0,0 3-2 15,0 2-1-15,0-5 0 0,-9 0-19 0,6 0-10 16,-6 0 10-16,6 2-10 0,-6-2 0 0,0 0 8 16,0 0-8-16,0 0 0 0,0 0 0 0,0 0 0 15,0 0 0-15,0 0 0 0,0-5 0 0,-3 0 0 16,3 0 0-16,-3-1 0 0,0 4 0 0,0-4 0 16,-3 1 0-16,3 2 0 0,-3 1 0 0,0-1 0 15,0 3 0-15,-3 0 9 0,-3 3-9 0,3-1 0 16,-6 4 0-16,4 2 0 0,-4-3 0 0,3 3 0 0,0 0 0 15,0 2 8-15,-3-2-8 0,3 3 0 0,3 0-10 0,0-1 10 16,0 1-8-16,0-1 8 0,6 1 0 0,1-1-9 16,-4 4 9-16,3-1 0 0,3-3 8 0,0 4-8 15,3 2 0-15,0-1-15 0,0 1 3 0,2 3 0 16,1-3 12-16,3 0 0 0,0 2 0 0,-3-5 10 16,3 1-10-16,-3-4 0 0,6-2 0 0,-3 0 0 15,-9-8-28-15,15 3-7 16,-6-3-1-16,6-3-1 0,-3-2 24 0,-1-3 5 0,1 0 8 0,0-3-13 15,3-2 13-15,-3-3 0 0,-3 0 0 0,0-2 0 16,3-1 10-16,-3 1-2 0,-3-6 0 0,3-3 0 0,0 1-8 16,0 0 0-16,-7-1 0 0,4-2 0 0,-3 3 13 15,0 2 1-15,0 0 0 0,-3 0 0 0,-3 3-14 0,0 0 0 16,3 2 0-16,-3 1 0 0,-3 5 19 0,1-1 1 16,-1 1 0-16,3 2 0 0,-3 4-20 0,3 1 0 15,-3 4 0-15,3-1 0 0,0 0 14 0,3 3-4 16,0 0-1-16,0 0 0 0,0 0 1 0,0 6 0 15,-3 2 0-15,3-1 0 0,0 4-10 0,0 2 0 16,3-2 0-16,-3 2 0 0,0 0 8 0,3 3 0 16,0 3 0-16,0-1 0 0,0 6 0 0,0 0 0 15,3 0 0-15,-3 2 0 0,3 1 0 0,-1-1-8 16,1-2 12-16,3 0-4 0,0-3-8 0,3-3 0 16,-3 1 0-16,3-6 0 0,0-2 0 0,0 2 0 15,-3-5 0-15,3 0 0 0,-3-3 0 0,3-2-17 16,-4-1 4-16,4-2 1 0,-3-2 21 0,3-4 5 0,-3 1 1 15,6-3 0-15,-6-2 1 0,0-4 1 0,0 4 0 0,0-1 0 16,0 1-17-16,0-4 0 0,-6 1 0 0,3-3 0 16,-4 0 8-16,-2 1 2 0,0-4 0 0,0 3 0 15,-2-2-10-15,-1 2 0 0,0 0 0 0,0 3 0 16,-6 2 0-16,3 3 0 0,0 0 0 0,0 6 0 16,-3-1 0-16,0 3 0 0,3 0 0 0,-3 5 8 15,3 1-8-15,0 1 8 0,0 1-8 0,3 3 8 16,-3 2 2-16,3 0 0 0,3 3 0 0,0-2 0 15,6 1-10-15,0 4 0 0,3-3 0 0,0 2 0 16,3-4 0-16,0 1 0 0,3-1 0 0,3-1 0 16,-6 0 0-16,-1-5 0 0,4 0 0 0,0-3 0 15,0-2 0-15,0 0 0 0,-3-3 0 0,3-3 0 16,0-2 0-16,-3-1 0 0,2-4 10 0,-2-1-10 16,0-2 12-16,0 0-12 0,-3-1 12 0,3-1-12 0,-3-1 9 15,-3 0-9-15,3 0 0 0,-3-3 9 0,0 4-9 0,-3-1 0 16,0 2 9-16,-3 1-9 0,0 3 0 0,-3-1 8 15,0 3-8-15,-3 3 0 0,0 0 0 0,0 2 0 16,-3 6 0-16,0-1 0 0,-3 1 0 0,3 2 0 16,3 3 0-16,0-3 0 0,0 3 0 0,0 0-8 15,3 0 8-15,0 0 0 0,3 0 0 0,0-8-10 16,6 8 10-16,3 0 0 0,3 3-11 0,0-4 11 16,-3 1-10-16,3 0 10 0,3 0 0 0,-3 0 0 15,-3 3-8-15,3-3 8 0,-4 2 0 0,1-2 0 16,0 3 0-16,-3-1 0 0,-3-2-16 0,3 3 4 15,0 0 0-15,-3-4-884 0,0-1-176 16</inkml:trace>
  <inkml:trace contextRef="#ctx0" brushRef="#br0" timeOffset="29395.83">11869 13454 691 0,'-11'-3'61'0,"5"1"-49"16,0-1-12-16,-3 0 0 0,0 3 148 0,0-2 28 15,0 2 4-15,0-3 2 0,0 3-83 0,0 0-17 16,3 3-3-16,-3-1-1 0,3 4 8 0,0-4 2 16,3 4 0-16,0-1 0 0,3 6-3 0,3 2 0 0,0 0 0 0,3 6 0 15,6-1-45-15,0 6-8 0,6-3-3 16,3 3 0-16,3-3 7 0,2 0 0 16,7-2 1-16,3-3 0 0,3-1-37 0,8-4 0 0,4-3 0 0,5-3-8 15,7-2 8-15,-4-3 8 0,7-3-8 0,-1-2 11 16,7 0-11-16,-1-3 0 0,4-3 0 0,-4 1 0 15,3-4 0-15,-5 1-14 0,-1 0 3 0,1 2 1 16,2 6-2-16,-8-3-1 0,-1 5 0 0,-2 1 0 16,-4-1 13-16,-2 1 0 0,0 2 0 0,-1 0 0 15,-5 0 0-15,2 5-9 0,-5-3 9 0,0 4 0 0,-4-1 0 16,-2 0-10-16,-3 1 10 0,-4 2 0 0,-2 5 0 0,-3-3 0 16,-3 4 0-16,0 1 0 0,-4 4 0 0,-2 0 0 15,-6-1 0-15,-3 3 0 0,3 0 23 0,-6 1 1 16,0 1 1-16,0 1 0 0,-6-5-25 0,0-1-14 15,-6 1 2-15,3-3 0 0,0-3 12 0,-3 0 13 16,3-2-2-16,-3-3-1 0,3-3-10 0,3-5-9 16,0 0 9-16,0 0-13 0,0 0 1 0,0-5 1 15,3-9 0-15,3-2 0 16,3-2-21-16,-3-3-5 0,6-3-1 0,3-2 0 16,6-4-11-16,2 1-3 0,4-2 0 0,3 1 0 0,0-1 27 0,2 2 5 15,-2 2 0-15,6 1 1 0,-3 5 19 0,2-3 0 16,7 5 0-16,-3 1 0 0,-1 4 0 0,4 4 0 15,0 2 0-15,0 3 0 0,-4 5-16 0,1-3-4 16,3 6 0-16,-1-1 0 0,1 1 20 0,3 5 0 0,-4-3 0 16,4 0 0-16,0 3 0 0,-1 3 0 0,1-3 0 0,-1 5 0 15,4-5 8-15,0 3 9 0,2-3 2 16,7 0 0-16,-4-1 13 0,4 1 4 0,-3-2 0 0,-1 2 0 16,-2-6 8-16,2 4 3 0,1-6 0 0,2 2 0 15,-2-4-3-15,0-1 0 0,2 0 0 0,1 1 0 16,-7-4-28-16,-2 1-5 0,0 0-2 0,2-3 0 15,-2 0 9-15,-4-3 2 0,1 3 0 0,-3-5 0 16,-4 0-1-16,-2 0 0 0,-3 2 0 0,-3-5 0 16,-1 0-7-16,-8-2 0 0,0-1-1 0,0-2 0 15,-6 0-11-15,-3 0-11 0,-3 5 3 0,0 0 0 16,-6-2-70-16,-3 7-14 0,0 0-2 16</inkml:trace>
  <inkml:trace contextRef="#ctx0" brushRef="#br0" timeOffset="30320.06">13819 14224 1094 0,'-6'-8'97'0,"3"5"-77"0,3-2-20 0,-3 2 0 16,-3-2 162-16,3 0 29 0,-6 0 5 0,3-1 2 0,-6 1-118 0,4 0-23 15,-4-1-5-15,0 1 0 16,-3 3 15-16,3-1 3 0,-3 0 1 0,0 3 0 0,-3-2-11 0,3 4-3 15,-5-2 0-15,2 6 0 0,0 1-29 0,3-1-7 16,0 2-1-16,3 2 0 0,0 3-12 0,0 1-8 16,6-1 8-16,0 0-8 0,-2 3 0 0,5 3 0 15,3-1 0-15,3 1 0 0,2-4-8 0,-2 1 0 16,0-2 0-16,6-1 0 16,3-3-27-16,3-2-5 0,0-5 0 0,3 0-1 15,-3-6 7-15,3 0 2 0,-3-2 0 0,-1-3 0 0,1-2 32 0,0-1 0 16,-3-5 0-16,0 0 0 0,-3 0 0 0,0-2 0 15,-3-1 0-15,0-2 9 0,0 3 9 0,-3-4 2 16,-3-4 0-16,0 2 0 0,0-5 3 0,-3 3 1 16,3-4 0-16,-3 1 0 0,3 3 4 0,-3 5 2 15,0 5 0-15,3 0 0 0,-3 0 2 0,3 6 0 0,-3 2 0 16,3 2 0-16,0 6-10 0,0 0-2 0,0 0 0 0,0 0 0 16,0 0-8-16,6 8-3 0,-3 0 0 0,3 3 0 15,-3 2 0-15,3 6 0 0,-3 2 0 0,3 0 0 16,0 5-9-16,2-2 12 0,-2 0-12 0,3 2 12 15,0 1-12-15,0-3 10 0,0-1-10 0,0 4 10 16,3-6-10-16,-3 0 0 0,3 0 0 0,0-2 0 16,3-6 0-16,-4 0 0 0,1-5 0 0,3 0 0 15,0-5 0-15,0-3 0 0,-6-3 0 0,3-5 12 16,-3-2-12-16,6-1 0 0,0 1 0 0,-1-4 0 16,-2-4 0-16,-3 2 0 0,0 0-12 0,0-2 12 15,-6-1 0-15,3 1 0 0,-6-1 0 0,0 1 0 0,0-1-11 0,-6 6 11 16,3 0-8-16,-3 2 8 0,0 0 0 0,0 6 0 15,-3-3 0-15,0 3 0 0,0 5 0 0,4 0 0 16,-1 0 0-16,3 5 0 0,0 0 0 0,-3 3 0 16,3-2 0-16,0 2 0 0,3 5 0 0,-3-3 0 15,3 4 0-15,0-1 11 0,3 0-11 0,-3 3 10 16,3-3-10-16,0 0 10 0,6 3-10 0,0-2 0 16,-1 1 0-16,1-1 8 0,6-4-8 0,0 1 0 15,0-1 0-15,-3-2 0 0,6-2-8 0,0-4 8 16,0-2-10-16,-1-2 10 15,1-1-161-15,3-2-27 0,0-6-4 0</inkml:trace>
  <inkml:trace contextRef="#ctx0" brushRef="#br0" timeOffset="30565.17">14432 14113 345 0,'0'0'15'0,"0"0"4"0,0-5-19 0,0-1 0 0,0 1 0 0,-3 0 0 16,0-1 404-16,0 1 76 0,3 5 16 0,-3-3 4 15,-3 1-301-15,0-1-60 0,0 3-12 0,1 0-3 16,-1 3-44-16,-3-1-8 0,3 4-3 0,-3-1 0 16,3 6-41-16,-3-1-9 0,3 1-2 0,0 2 0 15,-3 3-8-15,3 0-1 0,0 2-8 0,3 1 12 16,-3 2-4-16,3 0-8 0,0 0 11 0,3-2-11 16,3 2 0-16,0 0 0 0,3-2 0 0,0-1 0 15,0-5-30-15,3 1 0 0,0-4 0 0,3-2 0 16,3-2-54-16,0-4-10 0,-1-4-2 0,1-1-684 15,0-5-136-15</inkml:trace>
  <inkml:trace contextRef="#ctx0" brushRef="#br0" timeOffset="32144.28">14691 14123 1724 0,'0'0'76'0,"0"0"16"0,-6 0-73 0,3 0-19 15,-3 0 0-15,3 0 0 0,-3 0 88 0,6 0 13 16,-3-2 3-16,3 2 1 16,-6-3-14-16,6 3-3 0,-6-2-1 0,6 2 0 15,-2 0-36-15,2 0-7 0,-6-3-2 0,6 3 0 0,0 0-27 0,0 0-6 0,-3-3-1 0,-3 1 0 16,6 2 4-16,0 0 0 0,-3 0 0 0,3 0 0 16,-6-3 6-16,6 3 2 15,0 0 0-15,0 0 0 0,0 0-20 0,0 0 0 0,0 0 8 0,0 0-8 16,0 0 0-16,0 0 0 0,0 0 0 15,0 0 0-15,0 0 0 0,0 0 0 0,0 0 0 0,0 0 0 16,0 0 0-16,0 0 0 0,0 0 0 0,0-5 0 16,0 5 0-16,0-6 0 0,0 4 0 0,0 2 0 15,0 0 0-15,0 0 0 0,-3-6 0 0,0 4 0 16,-3-1 0-16,0 3 8 0,0 0-8 0,0 0 0 16,0 0 15-16,0 3-4 0,0-3-1 0,-3 5 0 15,3-2-2-15,0 2-8 0,-3 0 12 0,3 3-4 16,0 3 0-16,-3-3-8 0,1 2 12 0,-1 1-4 0,6 0 1 15,0 2 0-15,-3 0 0 0,6 0 0 0,-3 0-9 0,6 1 0 16,-3-1 0-16,6 3 0 0,0 0 0 0,-3-3 0 16,6 0 0-16,-4 0-11 0,4-2 11 0,0-1 0 15,3-2 0-15,0 3 0 0,-3-6 0 0,3 1-10 16,-3-1 10-16,3-2 0 0,-3-3-13 0,0 2 4 16,0-4 1-16,3-4 0 0,-7 1 8 0,4 0 0 15,0-3-9-15,0-3 9 0,0 1 0 0,-3-1 0 16,0-2 0-16,-3 2 0 0,3-2 0 0,-6 2 0 15,3-2 0-15,-3-3 0 0,0 0 0 0,0 0 0 16,0 1 0-16,-3-1 0 0,0 3 0 0,-3-3 0 16,0 2 0-16,0 4 0 0,-3 2 0 0,0 0 0 15,-3 0 0-15,3 5 0 16,-2 1 0-16,-4-1 0 0,0 3 0 0,3 3 0 0,3-1 0 0,-3 4 0 16,6-1 0-16,-3 3 0 0,3 0 0 0,3 0 0 0,3-3-8 0,0 6 8 15,0-3 0-15,3 0-9 0,6-1 9 0,3-1 0 16,0-4-22-16,0 4 2 0,6-6 1 0,-3 0 0 31,5-3-21-31,-2-2-5 0,-3-1-1 0,3 1 0 0,0-3 12 16,0 0 2-16,-3 0 1 0,3-2 0 0,-7 2 31 0,7 0-9 0,-6-3 9 0,0 3 0 15,3 0 12-15,-3-2 8 0,0 5 2 0,0-3 0 16,-9 0 11-16,0 2 3 0,6 1 0 0,-3 2 0 16,2-2 3-16,1 5 1 0,0 0 0 0,0 5 0 15,0-5-24-15,0 3-5 0,3 0-1 0,-3 2 0 16,0-2-2-16,0 2 0 0,-9-5 0 0,9 5 0 15,0 1-8-15,-9-6 0 0,6 5 0 0,-6-5 8 16,9 2-8-16,-9-2 0 0,0 0 0 0,0 0 0 16,0 0 0-16,0 0 0 0,0 0 0 0,0 0 0 0,0 0 0 0,0 0 0 15,-6-2 0-15,3-3 0 0,0-3 0 0,0 2 0 16,-3-2-8-16,0 3 8 0,0-3-9 0,0-2 9 16,-3-1-12-16,3 0 12 0,0 6-8 0,-3-3 8 15,0 0 0-15,0 3 0 0,0 2 0 0,3 1 0 16,0 2 0-16,-3 0 0 0,4 5-8 0,-7-2 8 15,3 2 0-15,0 3 0 0,0 2 0 0,0 4 0 16,0-1 0-16,0 3 0 0,0 0 0 0,3-1 0 16,0 4 0-16,0 0 0 0,3-1 0 0,3 3 9 15,-3-2-9-15,3-1 12 0,3-2-12 0,-3 3 0 16,6-3-12-16,0-1 12 0,0-1-9 0,3-6 9 16,3 0 0-16,0-1 0 0,0-4-16 0,0-3 4 0,0-3 1 15,-3-2 0-15,2-3 11 0,1 0 0 0,6-5 0 16,-3 0 0-16,0 0 0 0,-3-3 0 15,0 0 0-15,3-3 0 0,-6 1 0 0,0-3 0 0,-1-3 0 16,1-3 8-16,0-2 1 0,0 0 1 0,-6-3 0 16,3-2 0-16,0-3-10 0,-3 5 0 0,0-2 0 0,-3 5 0 15,-3 2 0-15,0 3 8 0,0 3-8 0,0 5 8 16,-3 3 25-16,3 0 5 0,-6 5 1 0,6 3 0 16,-3 2-23-16,3 3-4 0,-3 3 0 0,0 2-1 15,1 3 2-15,-1 5 1 0,0 0 0 0,0 3 0 16,3 3-2-16,-3 2-1 0,3 3 0 0,0 2 0 15,3-2-11-15,0 3 0 0,0 2 9 0,3 2-9 0,0-2 0 0,0 1-8 16,3-1 0-16,3-3 0 0,-3 1 8 0,2-6 11 16,4 0-3-16,0 0 0 0,0-5-8 0,0 0 0 15,0-3 0-15,3-2 0 0,-3-1 0 0,3-4-9 16,-3-4 9-16,2-2-13 0,1 0 13 0,-3-2 0 16,3-4 0-16,0-2 0 0,0-2 0 0,0-1 0 15,-3-2 0-15,0 0 0 0,-3-1 0 0,-1-1 0 16,1-4 10-16,-3-2-10 0,0 0 0 0,-3 0 0 15,-3 2 0-15,3 1 0 0,-6 2 0 0,0 0 0 16,-3 5 0-16,0 1 0 0,-3 2 0 0,1 2 0 16,-1 1 0-16,0 2 0 0,3 3 0 0,0 6 0 15,-3-1 0-15,0 3 0 0,3 0 8 0,0 2-8 16,0 1 8-16,3 5-8 0,0-3 24 0,0 3-1 16,3 0 0-16,0 2 0 0,0-2-23 0,3 0 0 15,6 0 0-15,-3 3 0 0,0-6-16 0,3 0 0 0,6 0-1 0,3-2 0 16,-1-1 3-16,-2-2 1 0,3-2 0 0,0-4 0 15,3-2 21-15,-3-2 4 0,0 2 0 0,-1-6 1 16,1-2-13-16,0 0 0 0,-3 1 0 0,-3-1-10 16,3-3 2-16,-3-2 0 0,-3 0 0 0,3-6 0 15,-6 1 8-15,3-4 11 0,-4 1-3 0,1 0 0 16,-3 0-8-16,0 2 0 0,-3 1 0 0,0 7 0 16,0 1-12-16,-3 4 12 0,-3 1-10 0,0 2 10 15,1 1 0-15,-1 2 0 0,-3 5 0 0,3 6 0 16,-3-3 0-16,0 5 0 0,3 0 0 0,0 3 0 15,3-3 8-15,0 0 2 0,3 6 0 0,0-3 0 16,6 0-10-16,0 0 0 0,0-1-12 0,3 1 12 16,3 0-15-16,0-3 5 0,2 1 1 0,-2-1 0 15,3-3 9-15,-3 4-13 0,0-4 5 0,3-2 8 16,-3 3-49-16,0-3-3 0,0 0 0 0,0 0-813 16,-1-3-163-16</inkml:trace>
  <inkml:trace contextRef="#ctx0" brushRef="#br0" timeOffset="33172.67">7732 14436 403 0,'0'0'36'0,"3"-6"-36"16,6 4 0-16,0-1 0 0,-9 3 163 0,9-3 25 15,9 3 6-15,-1-2 1 0,-2 2-97 0,3-3-19 16,3 3-4-16,6 0-1 0,0 3 3 0,-1-1 1 16,4-2 0-16,9 3 0 0,6 0-5 0,2 2-1 15,-2-5 0-15,5 3 0 0,4-3-47 0,6 0-9 16,2-3-3-16,9-2 0 0,-2-3 41 0,-1-3 8 15,1 3 2-15,8-5 0 0,1-5-36 0,-1 2-8 0,6-3 0 0,-2-2-1 16,-1 0-19-16,-3 0 0 0,1-1 0 0,-1 4 0 16,-2-3 0-16,-10 2 0 0,-2 3 11 0,-7 3-3 15,-5 0-8-15,-10 5 0 0,-2-3 0 0,-6 6 0 16,-3 0 0-16,-6 5 0 0,-7-3 0 0,1 6 0 16,-9 2-9-16,0 0 9 0,-3 3-10 0,-3 0 10 15,-3 3-128-15,-6-1-19 0,0-2-4 16</inkml:trace>
  <inkml:trace contextRef="#ctx0" brushRef="#br0" timeOffset="39446.04">13575 14740 864 0,'-6'0'76'0,"3"0"-60"0,3 0-16 0,0 0 0 15,0 0 112-15,0 0 20 0,0 0 4 0,0 0 1 16,12 3-89-16,0-3-17 0,0 0-4 0,3 0-1 16,-3 0 56-16,5 0 11 0,-2 2 3 0,3-2 0 15,3 3-48-15,0 0-8 0,3-1-3 0,-1 1 0 16,1-1 12-16,3 1 3 0,6 0 0 0,-3-1 0 15,2 6-13-15,4-5-3 0,9 2 0 0,2 1 0 16,4-4-5-16,0 1-2 0,2-3 0 0,1 0 0 16,2-5-6-16,4 2-2 0,2 3 0 0,4-3 0 15,-4 1-11-15,1-1-2 0,-4 0-8 0,4-2 12 0,-7 2-3 0,4-2-1 16,-4 5 0-16,-2-3 0 0,-3 1-8 0,-7-1 10 16,-2-2-10-16,-9 2 10 0,-4 1-10 0,-5 2 10 15,-3 0-10-15,-6 0 10 0,-3 0-10 0,-3 2 0 16,-9-2 0-16,0 0 0 15,-3 6-88-15,-3-1-20 0,-6 0-4 0</inkml:trace>
  <inkml:trace contextRef="#ctx0" brushRef="#br0" timeOffset="41073.01">19817 11480 403 0,'0'0'36'0,"6"0"-36"16,3-2 0-16,-3-4 0 0,0 4 49 0,3-1 3 16,-3-2 1-16,-1 2 0 0,1 3 9 0,3-3 2 15,0 1 0-15,-3-1 0 0,-6 3-3 0,9-2 0 16,-3 2 0-16,0 0 0 0,3-3-11 0,0 3-2 16,0 3-1-16,3-1 0 0,6-2-4 0,-4 3-1 15,1-3 0-15,6 0 0 0,-3 2-26 0,6-2-6 16,0 3-1-16,2-3 0 0,7-3 3 0,3 1 1 0,0-1 0 0,5-2 0 15,-2 0 8-15,9 2 2 0,-4-2 0 0,10-1 0 16,-1 1 13-16,1 2 4 0,3-2 0 0,2 0 0 16,-2 0 0-16,2 2 0 0,4 3 0 0,-1-3 0 15,-2 1-13-15,5 2-3 0,7-3 0 0,-1 3 0 16,9 0-1-16,1 0-1 0,-4 0 0 0,1 0 0 16,5-3-7-16,-3 3-2 0,1 0 0 0,-1 3 0 15,0 0-13-15,1-3 0 0,5 2-12 0,-5 1 12 16,-4 2 0-16,3-2 0 0,1-1 0 0,2 1 0 15,-3 0 0-15,-2-1 0 0,-7-2 0 0,4-2 9 16,2-1-9-16,-3-2 0 0,4 0 0 0,-4-1 0 16,-2 1 13-16,-4-3 1 0,-5 0 0 0,5 3 0 15,3-3 4-15,-8 3 1 0,8 2 0 0,-11 0 0 16,0 1 1-16,-4 2 0 0,1-3 0 0,2 3 0 16,-8 0 0-16,5 0 1 0,-8 0 0 0,0 3 0 0,-7-1-2 15,4 1-1-15,-9-3 0 0,5 0 0 0,-5 0-2 0,0 0-1 16,-7 0 0-16,10-3 0 0,-9-2 5 0,-3 2 2 15,0 1 0-15,-1-1 0 0,-2-2-22 0,0 2 0 16,0 0 0-16,-6 3 0 0,-4-2 0 0,1-1 12 16,0 1 0-16,-6-1-1 0,0 0 2 0,0 1 1 15,-6-1 0-15,-3 3 0 0,0 0 1 0,0 0 0 16,6-3 0-16,-6 3 0 0,0 0-2 0,0 0 0 16,0 0 0-16,0 0 0 0,0 0-13 0,0 0 9 15,0 0-9-15,0 0 8 0,0 0-8 0,0 0 0 16,0 0 0-16,0 0 8 0,0 0-25 0,0 0-6 15,0 0-1-15,0 0-758 0,0 0-152 0</inkml:trace>
  <inkml:trace contextRef="#ctx0" brushRef="#br0" timeOffset="47303.39">8446 8112 716 0,'15'0'32'0,"-9"0"6"0,6 0-30 0,0-3-8 0,0 3 0 0,3-2 0 16,0-6 36-16,6 3 7 0,2-1 1 0,4 1 0 15,0 2-29-15,0 1-6 0,-1 2-1 0,4-3-404 16</inkml:trace>
  <inkml:trace contextRef="#ctx0" brushRef="#br0" timeOffset="47670.8">9548 8080 770 0,'0'0'34'0,"0"0"7"0,0 0-33 0,0 0-8 0,9-2 0 0,0-1 0 16,-1 3 66-16,-2-3 11 0,3-2 3 0,0 0 0 16,6 2-3-16,-3-2 0 0,3 2 0 0,0 1 0 15,0-1-77-15,3 0 0 0</inkml:trace>
  <inkml:trace contextRef="#ctx0" brushRef="#br0" timeOffset="48308.84">10899 7953 345 0,'0'0'31'0,"0"0"-31"0,0 0 0 0,0 0 0 0,0 0 132 0,0 0 21 16,0 0 4-16,9 0 1 0,0 0-57 0,6 0-11 16,-3-2-2-16,6 2-1 0,-4 0-30 0,7-3-5 15,3 3-2-15,3-3 0 0,0 3-37 0,2-2-13 16,4 2 9-16,0 0-637 0</inkml:trace>
  <inkml:trace contextRef="#ctx0" brushRef="#br0" timeOffset="49695.2">10515 8633 403 0,'6'-2'36'0,"3"-1"-36"15,0-2 0-15,3 2 0 0,3 0 86 0,0 1 10 16,2-3 3-16,4-3 0 0,0 5-39 0,6-2-8 0,3-1-2 0,-1 1 0 16,4-3-30-16,3 6-7 0,6-6-1 0,-1 2 0 15,1 1-12-15,3 2 0 0,-7-5 8 0,7 6-8 16,3-4 37-16,-7 1 5 0,1 0 1 0,2 2 0 15,4 1-10-15,-3-1-1 0,-1 0-1 0,-2 1 0 16,-3 2-7-16,-1 0-2 0,-5 0 0 0,0 0 0 16,0 0-22-16,-1 2-8 0,-2 1 0 0,-3 2 0 15,-6-5 8-15,-3 3-12 0,3 0 12 0,-7-1-12 16,1 1-3-16,-3-1-1 0,-3 1 0 0,0-3 0 16,-3 0 16-16,-6 0 0 0,0 0 0 0,0 0-9 15,0 0 9-15,-6 3 0 0,-3-1 0 0,0 1 0 16,-3-3 0-16,6 0-15 0,6 0 3 0,-6 0-345 15,-3-3-69-15</inkml:trace>
  <inkml:trace contextRef="#ctx0" brushRef="#br0" timeOffset="53848.28">12947 10755 403 0,'12'-2'36'0,"3"-1"-36"0,3-2 0 0,5-1 0 15,1 4 102-15,3-3 14 0,3-1 2 0,2 4 1 16,4-4-68-16,3 1-14 0,-3-3-2 0,2 3-1 16,-2-1 6-16,6 1 0 0,2 0 1 0,1 0 0 15,0 2-6-15,2-2-2 0,1 5 0 0,3 0 0 16,2 0-9-16,-2 2-3 0,-1 1 0 0,1 0 0 0,5 2-1 0,1 0-1 15,3 3 0-15,-1 3 0 0,-2-1-19 16,-1 4 0-16,-2-1-8 0,2 0 8 0,1 3 0 0,-4-3 0 16,1 6 11-16,-3-1-3 0,-1 1-8 0,-5-1 0 15,0 1 0-15,-7-3 0 0,4-1 19 0,0 1 2 16,-4 0 1-16,4-3 0 0,0 1 10 0,-4 2 1 16,4-3 1-16,-6 0 0 0,2-2-1 0,-2 2 0 15,-3 0 0-15,0 0 0 0,-1-2-17 0,4-3-3 16,-6 5-1-16,3-2 0 0,-7-1 2 0,4-2 0 15,-3 3 0-15,0-3 0 0,-1 2-14 0,1 1 0 16,0-1 8-16,-6-2-8 0,0 0 12 0,0 3-1 16,-1-3 0-16,-2 0 0 0,0 0-2 0,0 0 0 15,-3 0 0-15,0 2 0 0,0-2-9 0,0 0 0 0,-1 0 0 0,1-3 0 16,0 3 9-16,0-3-9 0,-3 1 10 0,0-4-10 16,0 4 28-16,0-4 0 0,-6 1 0 0,3 2 0 15,-4-5-3-15,-5 0-1 0,0 0 0 0,6 8 0 16,-6-8-15-16,6 3-9 0,-3-1 10 0,-3-2-10 15,0 0 0-15,0 0 0 0,0 0-8 0,0 0 8 32,0 0-114-32,0 0-16 0,0 0-3 0,0 0-653 0</inkml:trace>
  <inkml:trace contextRef="#ctx0" brushRef="#br0" timeOffset="54127.87">15662 11009 864 0,'0'-10'76'0,"-3"2"-60"15,3-3-16-15,-3 1 0 0,3 2 175 0,0 0 32 16,0 2 6-16,3 1 2 0,-3 5-163 0,0 0-32 16,0-5-6-16,0 5-2 0,0 0-12 0,0 0 0 15,0 0 8-15,6 8-8 0,-3 0 36 0,5 2 5 16,-2-2 1-16,3 3 0 0,-3 5 5 0,3 0 1 16,3-3 0-16,0 3 0 0,3 2-26 0,-3-2-5 15,6 0-1-15,-6 0 0 0,-1 0-16 0,-2 0 10 16,6-1-10-16,-3 4 8 0,3-3-8 0,0-3 8 15,-6 0-8-15,0 1 8 0,0-4-8 0,0 3 0 16,-6 1 0-16,0-1 0 0,0 3 0 0,-3-3 0 16,-3-2 9-16,-3 2-9 0,-9 0 11 0,3 0-3 15,0 3 0-15,-3 0 0 16,-6 0-62-16,0 2-13 0,-8 1-2 0</inkml:trace>
  <inkml:trace contextRef="#ctx0" brushRef="#br0" timeOffset="55503.64">15161 13020 990 0,'0'0'44'0,"0"0"8"0,0 0-41 0,0 0-11 0,0 0 0 0,9 3 0 15,-9-3 64-15,6 0 12 0,3-3 1 0,3 3 1 16,-3 3-7-16,3-1-2 0,3 1 0 0,0 0 0 16,3-3-40-16,0-3-8 0,-1 0-1 0,1 3-1 15,0-2-19-15,-3-1 10 0,3 3-10 0,-3 0 8 16,3-2 0-16,-4 2-8 0,1-3 12 0,-3 3-4 16,0 3 9-16,-3-3 2 0,3-3 0 0,-3 3 0 15,-9 0 7-15,6-3 2 0,-6 3 0 0,0 0 0 16,0 0-28-16,0 0 0 0,0 0 0 0,6-2 0 15,-6 2 0-15,6-3 12 0,-6 3 0 0,0 0 0 16,9-3-12-16,-3-2 0 0,-6 5 0 0,6 0 8 16,-6 0-8-16,9-3 0 0,-9 3-10 0,6-2 10 15,-6 2-33-15,0 0-1 0,0 0 0 0,0 0-483 16,0 0-97-16</inkml:trace>
  <inkml:trace contextRef="#ctx0" brushRef="#br0" timeOffset="56140.73">16254 12943 403 0,'0'0'17'0,"0"0"5"0,0 0-22 0,0 0 0 15,0 0 0-15,0 0 0 0,0 0 120 0,6-2 19 16,0-1 4-16,3 0 1 0,3 3-59 0,0 0-11 0,-1-2-2 16,4-1-1-16,6 3-8 0,-3 0-2 15,6 0 0-15,-3-2 0 0,5 2-14 0,4-3-3 16,-3 0-1-16,6 1 0 0,5-1-18 0,-2 0-3 0,0-2-1 0,-3 5 0 15,2-3-21-15,1 1 9 0,-3-1-9 0,-3 0 0 16,-4 3 10-16,-2-2-10 0,6 2 8 0,-9-3-8 16,-3 1 12-16,-1-1-2 0,4 0-1 0,-6 3 0 15,-3-2-1-15,-3 2-8 0,0 0 12 0,0-3-4 32,0 0-108-32,-9 3-23 0</inkml:trace>
  <inkml:trace contextRef="#ctx0" brushRef="#br0" timeOffset="56705.03">17817 12935 806 0,'0'0'36'0,"9"-2"7"16,2-3-35-16,4 2-8 0,0-2 0 0,6-1 0 0,6 4 166 0,3-4 31 15,5 1 7-15,4 0 0 0,3 0-149 0,2 2-31 16,1 0-5-16,6 1-2 0,-1-4-17 0,1 4 0 15,5-1 8-15,4 0-8 0</inkml:trace>
  <inkml:trace contextRef="#ctx0" brushRef="#br0" timeOffset="57760.07">22040 13126 1267 0,'0'0'112'0,"6"-3"-89"0,6 1-23 0,6-4 0 15,6 1 72-15,0 2 11 0,2-2 1 0,7 0 1 16,6 2-68-16,3-2-17 0,5-3 0 0,1 5 0 15,2 1 17-15,4 2 0 0,3 0 0 0,-1 2 0 16,10 1-4-16,-7 0-1 0,1-1 0 0,-1 4 0 16,1-4-12-16,5 1 0 0,-2 0 8 0,-1-1-8 15,1 1 0-15,-4-3 0 0,-2 0 0 0,-1 0-10 16,7-3-89-16,-7 1-17 0</inkml:trace>
  <inkml:trace contextRef="#ctx0" brushRef="#br0" timeOffset="61761.88">12307 8250 518 0,'0'0'23'0,"-3"0"5"0,-3 0-28 0,3 0 0 0,-3 2 0 0,3 1 0 16,-3 0 158-16,0-3 26 0,0 5 6 0,-3-2 1 15,-3-1-105-15,4 4-21 0,2-4-4 0,-3 6-1 16,3-3-19-16,0 1-4 0,6-1-1 0,-3 3 0 16,-3-3-4-16,3 1-2 0,0-1 0 0,-3 0 0 15,6 0-6-15,0-5-2 0,0 0 0 0,0 0 0 16,0 0-8-16,0 0-2 0,0 0 0 0,9 3 0 15,-9-3 0-15,9 0-1 0,3-3 0 0,0 1 0 16,2-1-11-16,1 0-9 0,0-2 9 0,0 5-13 16,0-2-23-16,0-1-5 15,0 0-1-15,-3 3 0 0,3 0 25 0,-7 0 5 0,1 3 0 0,0 0 1 16,0-1 11-16,-3 3 8 0,0 1-8 0,0 2 11 16,0 0-3-16,-3 2-8 0,0 1 12 0,0-3-4 0,-3 2-8 15,0-2 8-15,0 0-8 0,-3 3 8 0,-3 2-8 0,3-2 0 16,-3-3 0-16,0 2 0 0,-3 1 0 0,-6-3 0 15,0 0 0-15,-2 2 0 0,-1 1 0 0,-3-3 0 16,0 0 0-16,0-3 0 0,3 0 0 0,1 3 0 16,2-5 0-16,0-1 0 0,0-2 0 0,3 0-11 15,0-2 3-15,0-1 0 16,6-2-36-16,0-3-6 0,6-3-2 0,0 3 0 0</inkml:trace>
  <inkml:trace contextRef="#ctx0" brushRef="#br0" timeOffset="61943.68">12244 8337 864 0,'-5'0'76'0,"2"0"-60"0,-3 0-16 0,0-3 0 16,3 3 68-16,-3-2 10 0,6 2 2 0,0 0 1 16,0 0-41-16,0 0-8 0,0 0-1 0,9-3-1 15,3 3-21-15,-1-3-9 0,1 1 8 0,3-1-8 16,3 1-11-16,3-1-7 0,-3 3-2 0,-3-3-528 15</inkml:trace>
  <inkml:trace contextRef="#ctx0" brushRef="#br0" timeOffset="62195.57">12497 8258 1450 0,'0'0'64'0,"0"0"14"0,0 0-62 0,0 0-16 16,0 0 0-16,0 0 0 0,0 0 9 0,0 0-1 15,-3 5 0-15,3 3 0 0,-2 0-8 0,2 2 8 16,0 1-8-16,0 2 8 0,-3 0 19 0,0 3 3 16,3-2 1-16,0-1 0 0,0 3-10 0,0-3-1 15,0 3-1-15,0-3 0 0,3 0-19 0,-3 0 8 0,3 1-8 0,-3-1 0 31,2 0-24-31,1-2-12 0,0-1-3 0,3-2 0 0</inkml:trace>
  <inkml:trace contextRef="#ctx0" brushRef="#br0" timeOffset="62574.02">12587 8329 1321 0,'-3'-10'58'0,"3"10"13"0,0 0-57 0,0-6-14 0,0-2 0 0,3 3 0 16,-3 5 40-16,6-5 6 0,-3-1 1 0,6 4 0 16,0-4-12-16,-1 1-3 0,-2 3 0 0,3-1 0 15,3 0 2-15,0 3 0 0,-3 0 0 0,3 0 0 16,0 3-34-16,-3 0 0 0,0-1 0 0,0 6 0 16,3-3 58-16,-3 3 5 0,-1 0 1 0,-2 3 0 0,0-3-52 0,0 2-12 15,-6 4 0-15,3-4 0 0,-3 1 0 0,-3-1 0 16,0-2 0-16,-3 6 0 0,0-1 0 0,-2 0 0 15,-1 0 0-15,-3-2 0 0,-3 2 0 0,3 0 0 16,-3 0 0-16,3-2 0 0,0 0-9 0,3-3-5 16,-3 0-1-16,3 2 0 0,3-5 15 0,1 1 0 15,2-4 12-15,-3 4-12 0,6-6 29 0,0 0-1 16,0 0 0-16,9 0 0 0,-1 0-37 0,4 0-8 16,6 0-2-16,3-6 0 0,0 1 19 0,3 0 0 15,0 2 0-15,-1-2 0 0,1 2 0 0,0-2 0 16,3 0 0-16,-3 2 0 15,2 0-55-15,1 3-7 0,21-2-2 0,-15 2 0 0</inkml:trace>
  <inkml:trace contextRef="#ctx0" brushRef="#br0" timeOffset="65905.3">19870 11202 1220 0,'-11'3'54'0,"11"-3"11"0,-6 0-52 0,3 5-13 0,-3-2 0 0,0 2 0 16,0-2 37-16,3 2 5 0,-3 1 1 0,3-1 0 16,0-2 43-16,-3 2 9 0,0 0 1 0,0 6 1 15,0-1-31-15,3 1-6 0,-3-1-2 0,0 4 0 16,0 2-10-16,3-1-1 0,-6 1-1 0,0 0 0 15,0 3-2-15,0-3-1 0,1-1 0 0,-1 1 0 0,0 3-12 16,0-1-3-16,-3-2 0 0,3 0 0 0,-3-3-11 0,3 1-2 16,-3 1-1-16,3 1 0 0,0-2-14 0,0-4 8 15,6-2-8-15,-3 3 0 0,1-6 0 0,2 0-13 16,3-5 1-16,0 0 0 16,0 0-34-16,0 0-6 0,0 0-2 0,0 0-617 15,5-8-123-15</inkml:trace>
  <inkml:trace contextRef="#ctx0" brushRef="#br0" timeOffset="66193.48">19519 11557 1605 0,'0'0'71'0,"0"0"15"0,0 0-69 0,0 0-17 0,0 0 0 0,0 0 0 16,0 0 14-16,0 0-1 0,0 0 0 0,0 0 0 15,0 0 41-15,-6 5 8 0,0 1 2 0,3-1 0 16,-3 3 0-16,3 0 0 0,-3 0 0 0,3 2 0 16,3 1-34-16,0 2-6 0,-3-2-2 0,0-1 0 15,3-2-7-15,0 0-2 0,0-8 0 0,0 8 0 16,0-8 0-16,0 0 0 0,3 5 0 0,-3-5 0 16,0 0-1-16,6 6 0 0,3-4 0 0,-3-2 0 15,-6 0-4-15,9 0-8 0,0-2 11 0,0-4-11 16,0 4 0-16,3-4 0 0,0-2 0 0,0 1-700 15,3-1-132-15</inkml:trace>
  <inkml:trace contextRef="#ctx0" brushRef="#br0" timeOffset="66499.73">19808 11224 345 0,'-12'0'31'0,"12"0"-31"15,-6-6 0-15,-3 6 0 0,6 0 321 0,-3 0 59 16,6 0 11-16,0 0 2 0,0 0-309 0,0 0-61 16,0 0-13-16,0 0-2 0,0 0 29 0,0 0 7 15,0 0 0-15,0 0 1 0,6-2-7 0,3-1-2 16,-3 3 0-16,3-3 0 0,0-2-20 0,3 2-4 16,0-2 0-16,0 0-1 0,2 0-11 0,-2-3 8 15,3 2-8-15,-3-2 8 0,-3 3-8 0,-3-3 0 0,3 0 9 0,0 3-9 16,-3 0 0-16,0 2 0 0,-6 3 0 0,0 0 8 15,0 0-8-15,0 0 0 0,0 8 0 0,0 3 0 16,-6-1 12-16,3 3 0 0,-3 6 1 0,0-1 0 16,3-2 10-16,-6 3 1 0,0 2 1 0,3 0 0 31,3 3-97-31,0 0-20 0</inkml:trace>
  <inkml:trace contextRef="#ctx0" brushRef="#br0" timeOffset="67184.72">19451 12007 1324 0,'0'0'118'16,"0"-5"-94"-16,0 5-24 0,0-6 0 0,-3-2 122 0,0 3 20 0,3 0 4 0,0 5 1 15,-6-6-82-15,3 4-16 0,0-4-3 0,-6 4-1 16,0 2-15-16,0-3-3 0,-3 3-1 0,3 3 0 16,-3-1-26-16,0 4 8 0,1-4-8 0,2 6 0 15,-3 0 14-15,0 0-2 0,6-2-1 0,-3 1 0 16,3 1 9-16,3-2 1 0,0 2 1 0,3-3 0 16,3 3-10-16,3-3-3 0,0 3 0 0,6-3 0 15,3 1-9-15,3-1 0 0,2 3 0 0,4 0 8 16,-3 0-8-16,0 0 0 0,-3 5 0 0,0-2 8 15,2 2-8-15,-2 0-9 0,0 0 9 0,-3 0-13 16,6-2 13-16,-9 5 0 0,-3-3 0 0,-6 3 0 16,0-3 0-16,0-2 0 0,-3 2 8 0,-3-2-8 15,0-1 24-15,0-2-1 0,-6-3-1 0,3 3 0 16,-6-2 11-16,0-4 3 0,0 1 0 0,3-3 0 0,-3-3-28 16,3 1-8-16,-3-4 0 0,3-2 0 0,4-2 0 0,2-3 10 15,-3-3-10-15,6-3 8 0,0-2-8 0,3 0 0 16,-6-3-12-16,3 3 12 15,-3-3-32-15,3 3 2 0,3 2 0 0,0 1 0 16,-3 2 3-16,0 0 1 0,0 3 0 0,0 2 0 0,0 1 14 0,0 2 2 16,3 3 1-16,0-1 0 0,-9 1-2 0,0 2 0 15,-3 1 0-15,0-1 0 0,-3 3 11 0,-3 0-10 16,3 0 10-16,-3 3-10 0,-3-1 10 0,6 1 0 16,-2 2 0-16,-1 1 0 0,6-1 0 0,-3 0 0 15,3 3-9-15,3 0 9 0,0-3-12 0,3 3 3 0,3 3 0 16,3-3-631-16,0 0-127 0</inkml:trace>
  <inkml:trace contextRef="#ctx0" brushRef="#br0" timeOffset="67537.3">19689 12017 1497 0,'-9'-5'133'0,"6"0"-106"0,-3 2-27 0,3-2 0 15,3 5 103-15,-3-3 15 0,0-5 3 0,-3 6 1 16,3-4-76-16,-3 4-15 0,0-1-3 0,3 0-1 16,0 3 25-16,3 0 6 0,-6 3 1 0,0 0 0 15,0 2-34-15,0 3-6 0,3 0-2 0,0 5 0 0,-5 3 2 16,2 0 0-16,3 2 0 0,0 4 0 0,0-1 9 0,0 0 3 16,3-3 0-16,3 4 0 0,3-4-31 0,0-2 0 15,-3 0 0-15,5-3 0 0,4 0 0 0,-3-2 0 16,0-3 0-16,3-3 9 0,0-2-9 0,3-3 0 15,0-3 0-15,0 0 8 0,3-4-8 0,-4-4 0 16,1-2-12-16,0-3 12 0,-3 0-21 0,0 0 3 16,0-2 1-16,-3-4 0 0,-3 1 1 0,-3-3 0 15,-3 3 0-15,0 0 0 16,-6 3-8-16,0-1-2 0,-3 3 0 0,-3 6 0 0,-3-1 8 0,0 3 2 16,0 5 0-16,1 3 0 15,-1 3-72-15,-3 0-15 0,0 5-2 0</inkml:trace>
  <inkml:trace contextRef="#ctx0" brushRef="#br0" timeOffset="71403.05">19600 12642 1382 0,'-3'-3'61'0,"3"1"13"16,0-4-59-16,0 1-15 0,-3-3 0 0,3 3 0 0,3-1 124 0,-3 4 21 16,0-4 5-16,0 1 1 0,0 0-71 0,0 0-15 15,3 2-2-15,-3 0-1 0,-3 1 2 0,3 2 1 16,0 0 0-16,0 0 0 0,3 10-19 0,-3-2-4 15,3 3-1-15,-1-1 0 0,-2 6 13 0,0 3 2 16,-2-1 1-16,2 3 0 0,0 1-24 0,-3-4-5 16,0 3 0-16,0-2-1 15,0-1-19-15,0 1-8 0,3-3 8 0,-3 0-8 16,3-3-30-16,3 0-11 0,0-2-3 0,-3-3 0 16,6 0-164-16,-6-8-34 0,0 0-6 0</inkml:trace>
  <inkml:trace contextRef="#ctx0" brushRef="#br0" timeOffset="71582.61">19668 12599 1850 0,'-3'-2'82'0,"3"2"17"0,0 0-79 0,0 0-20 0,0 0 0 0,0 0 0 16,0 0 43-16,0 8 5 0,3 2 0 0,0 4 1 16,-3-4 38-16,3 3 7 0,0 1 2 0,-3 1 0 15,3 4-44-15,0-3-8 0,0 2-1 0,0 1-1 16,0-3-26-16,0 0-6 0,-3-3-1 0,3 0 0 15,0 0-9-15,-3 1 0 0,6-1 0 0,-6-5-757 16,3 2-151-16</inkml:trace>
  <inkml:trace contextRef="#ctx0" brushRef="#br0" timeOffset="72106.77">19150 13253 921 0,'0'0'40'0,"0"0"10"16,0 0-40-16,0 0-10 0,0 0 0 0,0 0 0 0,-3 8 299 0,0 0 57 15,0 5 12-15,3 0 3 0,-3 1-255 0,3 1-52 16,-3 1-9-16,3 3-3 0,-3 2-13 0,3 3-3 15,3-3-1-15,0 0 0 0,-3-2-35 0,3-1 0 16,3 1 0-16,0-1 0 16,0-2-85-16,-3-3-21 0,3-2-4 0,0-1-920 0</inkml:trace>
  <inkml:trace contextRef="#ctx0" brushRef="#br0" timeOffset="72288.7">19317 13240 2055 0,'0'0'45'0,"0"0"10"0,0 0 1 0,-3 8 2 0,0-3-46 0,0 0-12 16,0 3 0-16,3 0 0 0,0 0 14 0,0 3 1 15,-3-1 0-15,3 3 0 0,0 3 23 0,-3 0 5 0,0 0 1 0,3 3 0 16,-3-1-29-16,3 1-6 0,-3-3-1 0,6-3 0 31,-3 3-44-31,0-6-8 0,0 3-3 0,0-5-605 0,-3 3-122 0</inkml:trace>
  <inkml:trace contextRef="#ctx0" brushRef="#br0" timeOffset="72498.12">18936 13488 2246 0,'0'0'100'0,"-3"-5"20"16,3 5-96-16,0-8-24 0,3 3 0 0,3-3 0 0,3 3 11 0,0-3-3 15,5 2 0-15,4-1 0 0,3 1 41 0,6-2 8 16,0 0 2-16,3 0 0 0,-1 1-59 0,4-1 0 15,-3 0-10-15,0 0 1 0,-1 5 9 0,1 0 12 16,-3-2-2-16,3 2-1 16,-4-2-46-16,-2 3-10 0,-6-1-1 0,0 3-1 15,0 0-128-15,-3 3-26 0</inkml:trace>
  <inkml:trace contextRef="#ctx0" brushRef="#br0" timeOffset="72691.64">18957 13565 1555 0,'0'0'138'0,"0"0"-110"0,9-5-28 0,2 2 0 16,1-2 106-16,6 0 16 0,0-3 3 0,6 2 1 16,0-1-77-16,5-1-15 0,1 0-3 0,0 0-1 15,3 2 14-15,-4-2 2 0,7-2 1 0,-3 2 0 16,6 0-31-16,-7-3-5 15,1 3-2-15,-6 1-692 0,-6 1-138 0</inkml:trace>
  <inkml:trace contextRef="#ctx0" brushRef="#br0" timeOffset="74654.16">19763 13348 1670 0,'0'0'148'0,"0"0"-118"16,-3-2-30-16,-3-4 0 16,6 6 123-16,-6-2 18 0,0 2 4 0,6 0 1 0,-6-3-110 0,1 3-23 15,-4-3-4-15,3 6-1 0,0 0 5 0,-3-1 1 16,0 1 0-16,3 2 0 0,-3 6-14 0,3-3 0 15,-6 2 0-15,6 4 0 0,0-1-11 0,-3 0 11 0,0 0-10 0,0 3 10 16,3-3 0-16,0 3 12 0,3-3-1 0,3 3 0 16,0 0 8-16,3 0 1 0,3-3 1 0,0 1 0 15,3-4-12-15,0 1-9 0,0-6 12 0,3 0-12 16,3-5 0-16,-3-2 0 0,3-4 0 0,0 1 0 16,2-6 0-16,1 1-11 0,3-6 0 0,0 3 0 15,3-3 11-15,0-3-13 0,-6 1 5 0,2-3 8 16,-5-3 0-16,3 0 0 15,-3 0 0-15,0-5 0 0,-3 0-14 0,0-3 5 0,-3-2 1 0,2 2 0 16,-5-2-8-16,0 2-2 0,0 3 0 0,-3 2 0 16,-3 9 18-16,-3-1 14 0,0 6-2 0,-3 3-1 15,0 2 21-15,-2 5 4 0,-7 0 0 0,6 3 1 16,-3 0-1-16,0 6 0 0,3-1 0 0,-3 3 0 16,0 5-7-16,3 0-1 0,-3 6-1 0,3 2 0 0,0 6-16 15,7 2-3-15,-4-3-8 0,3 3 12 16,3-2 4-16,0-1 0 0,3 3 0 0,0-2 0 0,0-4-16 0,5 1-12 15,1 0 3-15,0-3 0 0,3-5 17 0,0 0 3 16,0 0 1-16,6-6 0 16,0-2-37-16,0-2-7 0,-1-1-2 0,7-5 0 15,0-3-94-15,0 1-18 0,0-4-4 0,0 1-1 16,-4-3-37-16,1 0-8 0,-6-5-2 0,0 2 0 16,-3 3 109-16,0-5 21 0,-3 3 5 0,-3-4 1 0,-3 4 99 0,-3-3 20 15,0-1 4-15,-3 4 1 0,0-3 67 0,-3 5 14 16,0-6 2-16,-3 6 1 0,3-2-20 0,-3 5-4 0,0-3-1 15,-3 5 0-15,3 0-37 0,-3 3-7 16,3 0-1-16,-3 0-1 0,4 3-25 0,-4 2-5 0,3 1-1 0,0-1 0 16,-3 3-24-16,6 0-4 0,0 2-2 0,0 1 0 15,0 0-14-15,3 2 0 0,0 3 0 0,0-3 0 16,3 3 0-16,0-3 0 0,3 3 0 0,-3-3-10 16,3-5 10-16,0 3 0 0,0-1-9 0,3-2 9 15,0-3 0-15,-3-2 0 0,-3-3-9 0,6 3 9 16,-6-3 0-16,6 0 0 0,3-3 0 0,-3 0 0 15,3-2 0-15,-3-3 0 0,2-2 8 0,-2-1-8 16,0 0 0-16,3-2 0 0,-6 3 0 0,0-1 0 16,0-2 0-16,0 5 0 0,-3 0 0 0,0 0 0 15,3 3 0-15,-3-3 0 0,0 5 0 0,0 3 0 16,0 0 11-16,0 0-1 0,0 0 0 0,0 0 0 0,0 0-10 16,6-3 0-16,-6 3 0 0,6 3 0 0,3 0 0 15,-3 2 0-15,3-2 0 0,-3-1 0 0,6 1 0 0,-3 0 0 16,3-1 0-16,0-2 0 0,-1 0 0 0,4-2 0 15,-3-1 0-15,0-2 0 0,0-1 0 0,0 1 0 16,-3 0 0-16,3-3 0 0,0-3-13 0,-6 1 5 16,0-1 8-16,3-2-13 0,-1 0-3 0,1-1 0 15,-9 1 0-15,0 0 0 0,-3 2 7 0,0 1 1 16,0 2 0-16,0 3 0 0,-2-1 8 0,-4 4 0 16,0-1 8-16,0 0-8 0,0 6 18 0,3 0-1 15,6-3 0-15,-6 8 0 0,0 0-17 0,0-1 8 16,6-1-8-16,-3 4 0 0,6 1 0 0,0-3 0 15,0 0 0-15,3 2 0 0,3 1 0 0,0 0-12 16,3-1 1-16,-3 1 1 16,2-3-17-16,-2 2-3 0,0-2-1 0,-3 0 0 0,3 3 11 0,0-1 3 0,0-2 0 0,0 0 0 15,-3 0 17-15,-3-3 0 0,0 3-8 0,-3 0 8 16,0-8 0-16,0 0 0 0,-3 6 0 0,0 1 9 16,-3-1-9-16,0 2 12 0,0-3-12 0,0-2 12 15,-3 2-12-15,-3-2 0 0,-3-3 9 0,1 2-9 16,2 1 0-16,0-3 0 0,-3-3 0 0,6 3 0 15,0 3 0-15,0-3 8 0,3-3-8 0,6 3 0 16,0 0 29-16,0 0 2 0,0 0 0 0,0-5 0 16,6 2-16-16,3-2-3 0,6 0-1 0,0-3 0 15,0 0-11-15,5 0 0 0,-2 0 0 0,6-3 0 16,0 1 0-16,-3-1 0 0,0 1 0 0,-1-1 0 16,1 0-9-16,-3 1 9 0,-3-1-12 0,0 1 12 15,-3-1-16-15,0 3 3 0,-6-2 1 0,0 2 0 16,0 2 12-16,-3-2 0 0,-3 3 0 0,0 0 0 0,0 0 13 0,-6 2-1 15,0-2 0-15,0 2 0 0,-3 3-1 0,0 0-1 16,3 0 0-16,-6 0 0 0,3 3-1 0,0-1 0 16,0 1 0-16,3 2 0 0,0 3-9 0,0-3 0 15,3 3 0-15,-3-2 0 0,6 2 0 0,-3 0 0 16,3-1 0-16,0 1 0 0,3 0 0 0,0-2-14 16,3 2 5-16,3-3 1 0,-3 3-4 0,3 0 0 15,0-3 0-15,0 3 0 0,0-3-2 0,-3 1-1 16,3-1 0-16,-3 0 0 0,3 3 15 0,-3-3 16 15,0-2-3-15,-3 2-1 0,0 3-12 0,-3-2-15 16,0-6 3-16,0 0 1 0,-3 7 11 0,0 1 0 0,0-2 8 16,-6-1-8-16,3 0 8 0,-3 1-8 15,0-4 8-15,0 4-8 0,-6-4 9 0,6 3-9 0,0-5 12 16,0 0-12-16,-3 3 0 0,3 0 0 0,4-6 0 0,-1 3 0 16,0 3 0-16,6-3 0 0,0 0 0 0,0 0 0 31,0 0-24-31,6-6-6 0,-3 1-1 0,5-3 0 0,1 3 31 0,3 2 8 0,0-2 1 0,3 0 0 15,0-3-9-15,0 5 0 0,0 0 0 0,0-2-11 16,0 0 11-16,-1 0-12 0,1-1 12 0,-3 1-12 16,0 0 12-16,3 2 0 0,-3-2 8 0,0 2-8 15,-3-2 0-15,0 0 0 0,3-1 0 0,-6-2 0 16,-4 6 8-16,1-4-8 0,3 1 8 0,-3-3-8 16,0 0 20-16,0 0 0 0,-6 0 0 0,3 0 0 0,0-2-7 15,0-1-1-15,0 1-1 0,-3 2 0 0,-3-3-11 16,3 3 0-16,0 3 9 0,1-3-9 0,-1 5 12 0,3 3-1 15,0 0-1-15,0 0 0 0,-9 3 2 0,3 5 1 16,0-3 0-16,3 3 0 0,-3 3-5 0,3-1 0 16,3 1-8-16,0-1 12 0,3 4-12 0,0-4 0 15,0 1 0-15,3 2 0 0,0-5 0 0,3 3 0 16,2-3 0-16,1-3 0 0,0-2-19 0,0-1 0 16,-3-4 0-16,6 2 0 0,0-8 0 0,0 2 0 15,3-4 0-15,-1-1 0 0,-2 3 1 0,3-2 0 16,0-4 0-16,-3 1 0 0,3 0 18 0,-6 0-10 15,0-3 10-15,-3 0-8 0,-3 3-2 0,2-1 0 16,-2 1 0-16,-6 0 0 0,0 2 10 0,0 3-10 0,-3 1 10 0,-3 4-10 16,-2 3 24-16,-1 0 5 0,0 0 1 0,-3 3 0 15,0-1 12-15,0 3 4 0,0 1 0 0,3 2 0 16,3 0-8-16,-3 2 0 0,3-2-1 0,3 3 0 16,0-1-6-16,0 1-1 0,0 0 0 0,6-1 0 15,3 1-32-15,3-3-6 0,0 2-2 0,0 1 0 31,0-1-6-31,3 1-2 0,0-3 0 0,0 2 0 0,-3-2 4 0,0 0 1 0,0 0 0 0,-3 0 0 16,-4 3 23-16,1-3 0 0,0 0 0 0,-3 0 8 16,0-3 31-16,-3 3 5 0,-2 0 2 0,-4 0 0 15,-3-3 9-15,-3 3 1 0,-3-5 1 0,0 2 0 16,-3 0-27-16,-3-2-6 0,4-1 0 0,-4 1-1 16,0 0-83-16,-3-3-16 0,0 0-3 15</inkml:trace>
  <inkml:trace contextRef="#ctx0" brushRef="#br0" timeOffset="80858.03">6169 6421 57 0,'-18'-5'0'0,"18"5"0"0,0 0 0 0,0 0 0 0,-3-5 137 0,3-3 23 16,0 8 4-16,-3-5 0 0,1-6-76 0,-1 3-15 15,3 0-3-15,0 3-1 0,0 5-10 0,3-8-3 16,-3 3 0-16,5-3 0 0,-2 2-7 0,3 4-1 15,0-4-1-15,3 1 0 0,0 5-19 0,3-2-4 16,-3-1-1-16,6 0 0 0,3 3 0 0,3 0 0 16,-1 0 0-16,7 3 0 0,6 0 1 0,3-1 1 15,-4-2 0-15,7 3 0 0,0 2-3 0,3 0-1 0,2-2 0 16,10 0 0-16,5-1-4 0,7 1-1 0,-4 0 0 0,4-6 0 16,5 0-8-16,7 1-8 0,5-1 9 0,-3-2-9 15,-2-1 16-15,-4 1-2 0,3 0-1 0,4 0 0 16,5-1 15-16,-5 4 4 0,-7-1 0 0,3 0 0 15,4 3-7-15,-4 0-1 0,0 3 0 0,-2 2 0 16,-4-2-12-16,1 2-4 0,-4 1 0 0,1-4 0 16,-7 3-8-16,1 3 0 0,-7-2 0 0,-2-1 0 15,-7 0-15-15,-2-2 5 0,-3 0 1 0,-6-3 0 16,-1 0 9-16,-2-3 16 0,0 0-4 0,-4 1-1 16,-5 2-11-16,0-3 0 0,-6 3 9 0,-3-3-9 15,0 1 10-15,-3-1-2 0,-3 0-8 0,-3 3 12 0,-6 0 0 16,0 0-1-16,0 0 0 0,0 0 0 15,0 0-11-15,0 0-11 0,-6-2 3 0,-3 2 0 0,0 2-9 16,-3 4-2-16,0-4 0 0,0 4 0 16,-3 4-30-16,0-2-7 0,0 3 0 0,3-1-745 15</inkml:trace>
  <inkml:trace contextRef="#ctx0" brushRef="#br0" timeOffset="81724.78">10837 6543 230 0,'0'0'20'0,"8"0"-20"0,1 0 0 0,3 3 0 15,3-6 143-15,3 3 24 0,9 0 5 0,0 0 0 16,2 3-56-16,4-3-11 0,3 2-2 0,9-2-1 15,2 0-26-15,10-2-4 0,8 2-2 0,-2 0 0 16,2 2-21-16,4-2-4 0,5 0-1 0,3 3 0 16,10-3-24-16,-4 0-4 0,-3-3-2 0,1 3 0 15,5 3 11-15,0-6 3 0,4 3 0 0,-7-5 0 0,-6 3-13 0,4-4-3 16,5 1 0-16,-5 0 0 0,-4 2-12 0,-6-2 9 16,1-1-9-16,-4 1 8 0,-8 0 0 0,-1 0-8 15,-8 2 12-15,-6 3-4 0,-7 0 1 0,-5 3 0 16,-6-3 0-16,-6 2 0 0,-3 1-20 0,-10 2-4 15,-2 0-1-15,-6 1 0 16,-6 2-67-16,-8 2-13 0,-4-2-4 0,-6 3 0 0</inkml:trace>
</inkml:ink>
</file>

<file path=ppt/ink/ink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0-09-29T17:17:57.614"/>
    </inkml:context>
    <inkml:brush xml:id="br0">
      <inkml:brushProperty name="width" value="0.05292" units="cm"/>
      <inkml:brushProperty name="height" value="0.05292" units="cm"/>
      <inkml:brushProperty name="color" value="#FF0000"/>
    </inkml:brush>
    <inkml:context xml:id="ctx1">
      <inkml:inkSource xml:id="inkSrc9">
        <inkml:traceFormat>
          <inkml:channel name="X" type="integer" max="9600" units="cm"/>
          <inkml:channel name="Y" type="integer" max="7200" units="cm"/>
          <inkml:channel name="T" type="integer" max="2.14748E9" units="dev"/>
        </inkml:traceFormat>
        <inkml:channelProperties>
          <inkml:channelProperty channel="X" name="resolution" value="369.51501" units="1/cm"/>
          <inkml:channelProperty channel="Y" name="resolution" value="415.70438" units="1/cm"/>
          <inkml:channelProperty channel="T" name="resolution" value="1" units="1/dev"/>
        </inkml:channelProperties>
      </inkml:inkSource>
      <inkml:timestamp xml:id="ts1" timeString="2020-09-29T17:18:29.123"/>
    </inkml:context>
  </inkml:definitions>
  <inkml:trace contextRef="#ctx0" brushRef="#br0">1047 6469 529 0,'0'0'23'0,"0"0"5"0,0 0-28 0,0 0 0 0,0 0 0 0,0 0 0 15,6 0 48-15,0 3 3 0,2-1 1 0,-2-2 0 16,3 3-26-16,0-3-5 0,0 0-1 0,3 0 0 16,0 0-4-16,3-3-2 0,0 1 0 0,3-1 0 15,2 0 10-15,-2 1 1 0,3-4 1 0,0 4 0 16,3-1 18-16,0 1 3 0,-1-1 1 0,1 0 0 16,0 6-23-16,-3-3-4 0,0 3-1 0,0 2 0 0,-1 0-11 15,1 3-9-15,0-3 12 0,0 3-12 0,0-2 8 0,0 2-8 16,-1-3 0-16,7 0 0 0,-3-2 8 0,3 2-8 15,-6-2 0-15,8-1 0 0,1-2 18 0,0 0-3 16,0-5-1-16,-1 2 0 0,7 1 11 0,-6-1 3 16,-3-2 0-16,0 2 0 0,-4-2-11 0,1 0-1 15,3-1-1-15,-6 4 0 0,3-4-3 0,2 4-1 16,-5-1 0-16,-3 0 0 0,3 3-11 0,0-2 0 16,0 2 0-16,-1 0 8 0,-5 0-8 0,3 0 0 15,0 0 0-15,-3 0 0 0,3 0 8 0,0 0 0 16,-9 0 0-16,5 0 0 0,1 2-8 0,0-2-17 0,-3-2 4 15,3 2 1-15,-6-3 12 0,3 0 16 0,-3 1-3 16,3-3-1-16,-3-1 7 0,0 4 1 0,2-4 0 0,-8 4 0 16,6-4-28-16,-3 4-6 0,-6 2-1 0,0 0 0 15,0 0 23-15,0 0 4 0,0 0 0 0,0 0 1 32,-6 8-118-32,-3 0-24 0,-11 7-5 0,2 1-1 0</inkml:trace>
  <inkml:trace contextRef="#ctx0" brushRef="#br0" timeOffset="856.98">3100 6466 288 0,'15'-2'25'0,"-6"2"-25"0,0 0 0 0,9 0 0 15,0 0 136-15,3 0 21 0,3 0 5 16,2 0 1-16,-2 0-87 0,6 2-16 0,3-2-4 0,5 0-1 16,4 0-8-16,0 0-2 0,-7 0 0 0,7 3 0 15,3 0-7-15,-4-1-2 0,-2-2 0 0,0 3 0 16,0 2-25-16,-4-5-11 0,4 0 8 0,-3 0-8 15,-1 0 0-15,1-2 0 0,0-1 0 0,-3 3 0 16,-1 0 0-16,1 0 0 0,0 0 0 0,-3 0 0 16,-7 3 0-16,-2-3 0 0,0 2 0 0,-6-2 8 15,-3 6-8-15,-6-4-14 0,0 4 3 0,-6-6-593 16</inkml:trace>
  <inkml:trace contextRef="#ctx0" brushRef="#br0" timeOffset="1264.62">1392 7123 954 0,'-18'-8'20'0,"18"8"5"0,0 0 1 0,0 0 2 0,0 0-28 0,0 0 0 0,0 0 0 0,12 5 0 16,0-2 0-16,6 2 8 16,3-5-8-16,5-3 0 0,4 3 12 0,3-2-4 0,6-6 0 0,5 2 0 15,4-4 36-15,5 2 6 0,4 5 2 0,2 1 0 16,4-4 9-16,-6 4 3 0,8-1 0 0,3 0 0 15,4 1-21-15,-1 2-4 0,1 0-1 0,-1 0 0 16,-2 0-16-16,8 0-3 0,3 0-1 0,-2 2 0 16,-10 4-18-16,-2-4 0 0,2-2 0 0,-5 0 0 15,5 0 8-15,-5 3-8 0,-4-3 12 0,-2 0-12 16,-7 0 8-16,4 0-8 0,-3 0 0 0,-4 0 0 16,-5 0 0-16,-3 0-9 0,-7 0-1 0,1 3-470 15,-6-1-93-15</inkml:trace>
  <inkml:trace contextRef="#ctx0" brushRef="#br0" timeOffset="7749.06">10845 6570 288 0,'0'0'25'0,"0"0"-25"0,0 0 0 0,0 0 0 16,6-6 111-16,0 4 17 0,-6 2 3 0,6-6 1 15,3 1-79-15,0 2-15 0,-3 1-3 0,0-3-1 16,3 2 11-16,0 0 3 0,0 1 0 0,0-1 0 0,0 3 7 0,3 0 1 16,0 0 1-16,-1 0 0 0,1 0-20 0,0 0-4 15,3 0-1-15,0 3 0 0,0-1-4 0,3-2-2 16,0 6 0-16,2-6 0 0,1 0-3 0,9 0-1 16,0 0 0-16,3 0 0 0,2 0-1 0,4 2 0 15,3-2 0-15,-1 0 0 0,4-2-2 0,0 2-1 16,2-6 0-16,1 1 0 0,2 2 6 0,4-2 2 15,3 0 0-15,-4-1 0 0,1 4-13 0,-4-4-2 16,1-1-1-16,0 1 0 0,-1-2 2 0,-2 3 1 16,-1-3 0-16,1 5 0 0,3 1 3 0,-7-4 0 15,-2 4 0-15,-3-1 0 0,-7 1-8 0,1 2 0 0,-3-6-8 16,0 4 12-16,-1-1-12 0,4 0 8 0,-6 1-8 0,0-1 0 16,-3 0 10-16,-4 1-10 0,1-1 10 15,-3 0-10-15,0 1 20 0,-6 2-3 0,3 0 0 16,-3 0 0-16,0 0-6 0,-3 0-2 0,-1 0 0 0,-2 0 0 15,-6 0-9-15,0 0 8 0,0 0-8 0,9 0 8 16,-9 0-8-16,0 0 0 0,0 0 9 0,6 0-9 16,-6 0 0-16,0 0-8 0,0 0 0 0,0 0 0 31,0 0-39-31,0 0-7 0,0 0-2 0,0 0 0 0,-3 8-105 0,0-3-22 16,-9 6-4-16,3-3-1 0</inkml:trace>
  <inkml:trace contextRef="#ctx0" brushRef="#br0" timeOffset="8699.39">19177 6480 345 0,'12'-11'15'0,"-6"6"4"0,3 5-19 0,3 0 0 0,-1-3 0 0,4-2 0 16,0 2 173-16,6-2 31 0,6-3 7 0,6 3 1 15,5-1-110-15,4 1-22 0,3-3-4 0,-1 0 0 0,4 3-9 0,5 0-2 16,-2-6 0-16,15 3 0 16,8 0-12-16,3 3-2 0,7 0-1 0,2-3 0 0,6 0-37 15,1 2-13-15,-4 1 9 0,3 0-9 16,-6 2 9-16,-2-2-9 0,2 0 10 0,-6 2-10 0,1 0 8 0,-10-2-8 16,-2 2 0-16,-4 1 0 0,-2 2 0 15,-4-3 0-15,-2 0 0 0,-4 3 0 0,-2 3 10 16,-6-3-10-16,-4 0 10 0,-5 3-10 0,-9-3 0 0,-3 2-18 15,-9 1 2-15,-1 0 1 16,-8-3-66-16,0 2-14 0,-6-2-2 0,0 0-1 0</inkml:trace>
  <inkml:trace contextRef="#ctx0" brushRef="#br0" timeOffset="30453.36">13102 10186 518 0,'0'0'46'0,"0"0"-37"0,0 0-9 0,0 0 0 0,0 0 158 0,0 0 30 16,0 0 5-16,0 0 2 0,-3 0-71 0,3 0-13 15,0 0-3-15,0 0-1 0,0 0 6 0,0 0 2 16,0 0 0-16,0 0 0 0,3 3-40 0,-3-3-8 15,0 0-2-15,0 8 0 0,3 0-8 0,-3 0-1 16,0 0-1-16,0 2 0 0,-6-2-7 0,3 0-2 16,-3 0 0-16,0 3 0 0,-3-1-13 0,6 4-2 15,-3-4-1-15,0 1 0 0,0-1-10 0,0-2-1 16,3 0-1-16,-3 0 0 0,3 0-18 0,0-3 0 16,3-5 0-16,0 0 0 0,3 6 0 0,-3-6 0 15,0 0 0-15,6 5 0 0,0-5-11 0,3 0 11 16,3-3-12-16,-3-2 12 0,0 0-11 0,0 0 11 15,0-1-10-15,6-2 10 0,-4 3-12 0,1-3 3 0,0 5 1 16,0 1 0-16,0-1 8 0,0 3 0 0,-3-3 0 0,0 3 0 16,0 3 0-16,-3 0 0 0,3 5 0 0,-3-3 0 15,-3 3 0-15,0 0 0 0,0 2 0 0,-3 1 0 32,0-3-21-32,0 3-9 0,0-1-2 0,-3 3 0 0,-3-2 32 0,0 0 0 0,-3-1 0 0,0 3 0 15,0-5 0-15,0 3-19 0,3-3 3 0,-6 2 0 16,-3-4-4-16,3-1-1 0,3-2 0 0,0-1 0 15,1-2-123-15,-1 0-24 0,-3 0-4 16,3-2-2-16,-3-4-32 0,0-2-6 0,-6-13-2 0,3 5 0 16</inkml:trace>
  <inkml:trace contextRef="#ctx0" brushRef="#br0" timeOffset="30587.06">13045 10266 1036 0,'0'0'92'0,"6"0"-73"15,3 0-19-15,0-3 0 0,3 3 177 0,-3-2 32 16,-3 2 7-16,3 0 0 0,3-6-68 0,-1 4-15 15,1-4-2-15,3 4-1 0,0-4-53 0,3-2-10 16,-3 3-3-16,3-3 0 16,0-2-134-16,-3-1-27 0,2 0-6 0,-5 1-1 0</inkml:trace>
  <inkml:trace contextRef="#ctx0" brushRef="#br0" timeOffset="31194.01">12584 9562 1850 0,'0'0'82'0,"0"0"17"0,0 0-79 0,0 0-20 16,0 0 0-16,0 0 0 0,6 5 107 0,-6-5 17 15,0 0 4-15,0 8 1 0,0-2-41 0,-3 2-9 16,0-1-2-16,0 4 0 0,0-3-21 0,0 3-5 16,0-4-1-16,0 4 0 0,-3-3-34 0,0 0-8 15,3-3 0-15,0 3-8 0,-3-3 8 0,6 3-8 16,0-8 0-16,0 0 0 0,0 0 0 0,0 0 0 16,0 0 0-16,0 0 0 0,0 0-9 0,0 0-3 15,0 0 0-15,0 0 0 0,6 0-9 0,3 0-3 16,-3 0 0-16,6 0 0 15,-3-5-6-15,6 2-2 0,-3-2 0 0,2 3 0 16,1-4-14-16,0 1-3 0,3 2-1 0,0-2 0 0,0 2 22 0,-3 3 4 0,3 0 0 16,-4 0 1-16,1 3 11 0,-3 0 3 0,0-1 0 15,-12-2 0-15,6 6 9 0,-3 2 0 16,-3-1 0-16,0 1 0 0,-6 3 8 0,3 0 3 0,-9-3 1 16,3 2 0-16,-6 3 2 0,0 1 1 0,1-4 0 0,-4 3 0 15,3-2-15-15,-6 0 0 0,3-1 0 0,0-2-10 16,0 3 10-16,1-6 0 0,2 0 0 0,0-2 0 15,3 0-20-15,3-1-6 0,0-4-1 0,0-1 0 16,3-2-162-16,3-3-33 0</inkml:trace>
  <inkml:trace contextRef="#ctx0" brushRef="#br0" timeOffset="31350.34">12492 9562 460 0,'0'0'20'0,"0"0"5"0,0 0-25 0,0 0 0 15,0 0 0-15,5-3 0 0,4-2 348 0,3 0 65 16,-3-3 13-16,6 3 2 0,3-3-270 0,3-3-54 16,3 0-12-16,2-4-1 0,1 1-74 0,0-1-17 15,3-4 0-15,-3 3-1032 0</inkml:trace>
  <inkml:trace contextRef="#ctx1" brushRef="#br0">13143 13494 0</inkml:trace>
  <inkml:trace contextRef="#ctx0" brushRef="#br0" timeOffset="32102.46">12119 8414 345 0,'0'0'31'0,"0"0"-31"16,6-3 0-16,-3-2 0 0,-3-3 267 0,0 3 47 16,3-1 10-16,-3 6 1 0,0 0-138 0,0 0-28 0,0 0-6 15,0 0-1-15,0 0-28 0,0 0-5 0,-6 0-2 16,6 0 0-16,0 0-42 0,0 0-9 0,-9 6-2 0,1-1 0 16,2 0-32-16,0 3-6 15,0 0-2-15,0 0 0 0,3 0-12 0,-3 0-4 0,3-3 0 0,0 3 0 16,0 0-8-16,0-3 0 0,3-5 0 0,0 8 0 15,0 0 0-15,3-3 0 0,-3 3 0 0,0-8 0 16,9 0-9-16,0 0-4 0,0 0-1 0,0 0 0 16,5 0-13-16,1-2-2 0,0-1-1 0,0 0 0 15,-6 1-3-15,0 2-1 0,0 0 0 0,0 2 0 16,3 1-2-16,-3 2-1 0,-3 1 0 0,3 2 0 0,-6-3 29 0,0 6 8 16,-1-1 0-16,-2 1 0 0,-2-1 0 0,-4 1 0 15,-3-1 0-15,3 1 0 0,0 0 0 0,-3-1 0 16,-3 1 0-16,0 2 0 0,0-2-12 0,-6-1 0 15,0-2-1-15,0 0 0 0,4 3 13 0,-1-6 0 16,0 0 0-16,-3-5 0 16,6 0-80-16,0-5-12 0,3 0-4 0,3-6 0 15,0-5-108-15,6 0-23 0,-3-21-4 0,6 8-1 0</inkml:trace>
  <inkml:trace contextRef="#ctx0" brushRef="#br0" timeOffset="32254.55">12081 8435 1566 0,'0'0'34'0,"0"0"7"0,0 0 2 0,0 0 1 0,0 0-35 0,0 0-9 16,0 0 0-16,0 0 0 0,0 0 111 0,0 0 20 16,9 0 4-16,3 0 1 0,-3 0-39 0,2-3-7 0,-2 3-2 0,6 0 0 15,-3-2-29-15,0-1-7 0,0 0 0 0,0-2-1 32,6 0-123-32,-3-1-24 0,-1 1-4 0,1 0-934 0</inkml:trace>
  <inkml:trace contextRef="#ctx0" brushRef="#br0" timeOffset="32463.85">12337 8358 1152 0,'0'0'102'0,"0"0"-82"0,0 0-20 0,0 0 0 0,0 0 184 16,0 0 32-16,0 0 6 0,0 0 2 16,0 0-26-16,0 0-5 0,0 0-1 0,3 11 0 15,0-1-102-15,0-2-21 0,-3 3-4 0,0-3-1 16,3 2-16-16,-3 1-4 0,-3 0-1 0,3-1 0 0,0 3-28 0,0 1-6 15,-3-4-1-15,0 3 0 16,3 1-57-16,-3-4-12 0,0-2-3 0,0 3 0 16,3-1-195-16,-3-4-39 0,3-6-8 0,0 0-2 0</inkml:trace>
  <inkml:trace contextRef="#ctx0" brushRef="#br0" timeOffset="32852.05">12453 8379 1555 0,'0'0'138'0,"0"0"-110"16,0 0-28-16,0 0 0 0,0 0 157 0,0 0 27 15,0 0 4-15,0 0 2 0,0 0-37 0,3-2-7 16,3-4-2-16,3 4 0 0,-3-1-72 0,3 0-16 0,-1 1-2 0,4 2-1 16,0 0-33-16,3 2-6 15,-3-2-2-15,0 3 0 0,0 0-12 0,-3 2 8 0,6 0-8 0,-6 1 0 16,-3-1 8-16,0 3-8 0,0-3 0 0,-4 6 0 15,-2-6 8-15,0 3-8 0,-2 0 0 0,-1 0 0 16,0 2-24-16,-6-2-12 0,-3 0-1 0,3 3-1 16,-3-3 38-16,3 2 0 0,-6-2 0 0,3 3 0 15,0 0-16-15,3-1 4 0,0-5 0 0,3 3 1 16,0-2 11-16,6-1 16 0,-2 0-4 0,2 1-1 0,0-6-11 16,2 5 0-16,-2 0 0 0,6 0 0 0,-6-5 0 0,12 3 0 15,-3-6 0-15,6 3 0 0,-3 0 14 0,6-2 1 16,0-1 0-16,3-2 0 0,-1 2 2 0,1-2 1 15,0 0 0-15,0-1 0 0,0 1-8 0,-3 2-2 16,0-5 0-16,-4 6 0 16,-2-1-39-16,0 3-8 0,0 0-1 0,-3 0-1 15,-3 0-172-15,3 0-35 0,-9 0-6 0,12 0-2 0</inkml:trace>
  <inkml:trace contextRef="#ctx0" brushRef="#br0" timeOffset="33938.48">13706 10615 1036 0,'0'0'92'0,"0"0"-73"0,0 0-19 0,-3 3 0 16,3-3 111-16,-3 2 18 0,0 4 4 0,-3-1 1 16,3 0-26-16,3 1-6 0,0 1-1 0,0-1 0 15,0 2 3-15,3 0 0 0,0 0 0 0,0 0 0 16,0-1-27-16,3 4-5 0,-3 0 0 0,0-1-1 16,-3 1-16-16,3-1-3 0,-3 1-1 0,3 2 0 15,-3-2-14-15,3 2-2 0,-3-2-1 0,0-1 0 16,0 1-19-16,-3-3-4 0,3 5-1 0,0-2 0 0,-3-4-22 0,3-1-5 15,0 2-1-15,0-3 0 16,0 0-186-16,0-5-38 0,0 0-7 0</inkml:trace>
  <inkml:trace contextRef="#ctx0" brushRef="#br0" timeOffset="34250.04">13905 10681 1440 0,'0'0'64'0,"0"0"12"0,0 0-60 0,0 0-16 16,0 0 0-16,0 0 0 0,0 0 145 0,0 0 27 15,-3 8 4-15,0 0 2 0,0 0-74 0,0 3-16 16,0-3-2-16,1 5-1 0,2-3-34 0,0 4-7 0,0-1-2 0,0 0 0 16,2 0-30-16,1-2-12 15,3-1 8-15,0-2-8 0,0 3 0 0,3-6 0 0,0 3 0 0,3-5 0 16,0 0 8-16,-3-1-8 0,0-2 0 0,0-2 8 15,3-1 3-15,0-2 0 0,0-1 0 0,2-2 0 16,1 0 25-16,-3 0 4 0,3-5 2 0,-3 0 0 16,0 2-17-16,-3-2-3 0,-3 0-1 0,-3 2 0 15,0-2-21-15,-3 3 8 0,0 2-8 0,-6-3 0 16,-6 3-81-16,0 0-21 0,-3 0-4 0,-3 3-670 16,-3 5-135-16</inkml:trace>
  <inkml:trace contextRef="#ctx0" brushRef="#br0" timeOffset="35931">13983 9528 576 0,'0'0'25'0,"0"0"6"16,0 0-31-16,0 0 0 0,0 0 0 0,0 0 0 16,0 0 165-16,0 0 27 0,0 0 6 0,0 0 1 15,0 0-83-15,0 5-17 0,3 3-3 0,-3 0-1 0,0 2-19 16,0 1-3-16,-3 0-1 0,6-1 0 0,3 6-22 0,-3-3-5 16,-3 0-1-16,3 3 0 0,3-2-24 0,0-1-6 15,-3 0-1-15,0-2 0 0,-1 2-13 0,1-3 11 16,-3-2-11-16,0 6 10 0,0-6-10 0,3-1-11 15,-3-7 3-15,0 0-615 16,-3 8-122-16</inkml:trace>
  <inkml:trace contextRef="#ctx0" brushRef="#br0" timeOffset="36236.81">14114 9599 1638 0,'-9'0'72'0,"9"0"16"0,0 0-71 0,0 0-17 0,0 5 0 15,-3 1 0-15,3 4 51 0,0-2 6 0,0 0 2 0,-3 3 0 16,3 2-2-16,0 0 0 0,0 0 0 0,3 3 0 16,-3-2-36-16,3-4-7 0,3 1-2 0,0-3 0 15,0 0-12-15,3-1 0 0,0-1 0 0,2-4 0 16,1 1 0-16,-3-6 8 0,3 1-8 0,0-4 0 15,0-1 10-15,0-1-10 0,0-3 10 0,-3 0-10 16,0 1 11-16,-3-3-11 0,-3-1 12 0,-3 1-12 16,-3 0 0-16,-3 0 0 0,3-1 0 0,-6 1 0 0,-3 5 0 0,0 0-16 15,-6 0 2-15,0 6 0 16,0 2-50-16,-2 0-9 0,-1 2-3 0</inkml:trace>
</inkml:ink>
</file>

<file path=ppt/ink/ink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0-09-29T17:27:04.888"/>
    </inkml:context>
    <inkml:brush xml:id="br0">
      <inkml:brushProperty name="width" value="0.05292" units="cm"/>
      <inkml:brushProperty name="height" value="0.05292" units="cm"/>
      <inkml:brushProperty name="color" value="#FF0000"/>
    </inkml:brush>
  </inkml:definitions>
  <inkml:trace contextRef="#ctx0" brushRef="#br0">4657 6784 864 0,'0'0'38'0,"0"0"8"15,0 0-37-15,0 0-9 0,0-3 0 0,0-2 0 0,0 5 166 0,3-5 31 16,-3 2 7-16,3-2 0 0,-3-3-95 0,3 0-19 16,0 0-4-16,0 0-1 0,0 0-15 0,0-3-3 15,0 1-1-15,3-1 0 0,0-2-26 0,3 0-6 16,0-6-1-16,0 1 0 0,3-1-12 0,0-2-2 16,2-3-1-16,4-2 0 0,3-1-18 0,0-2 10 15,3 3-10-15,0-3 8 0,5-3-8 0,4 3 0 16,-3 0 0-16,3 2 0 0,-1 4 0 0,-2 1 0 15,-3 1 0-15,6 5 0 0,-4 0 0 0,1 3 0 16,-3 3 0-16,3 2 0 0,-1 2 0 0,-2 1 0 16,0 2 0-16,3 3 0 0,-3 3 0 0,-4 0 0 15,1-1 0-15,0 6 0 0,-3 0 0 0,-3 3 13 16,0-3-3-16,-4 2-1 0,1 4 9 0,-3-1 2 16,0 0 0-16,0 3 0 0,0 0-1 0,-3-3 0 15,0 0 0-15,0 0 0 0,0 3-3 0,-3 3 0 0,0-3 0 16,-3 0 0-16,0 0 19 0,0-1 3 0,0 1 1 15,-3 0 0-15,2-3-29 0,-2 1-10 0,-2 1 0 0,2-1 9 16,0-4 0-16,-3 4 0 0,3-4 0 0,0 1 0 16,3 5-9-16,-3-9 9 0,0-7-9 15,0 0 8-15,0 0-8 0,0 0 8 0,0 0-8 16,0 0 0-16,0 0 0 0,0 0 0 0,0 0-12 16,0 0-31-16,0 0-6 0,0-7-2 0,0 1 0 15,-3-2-141-15,3 3-29 0</inkml:trace>
  <inkml:trace contextRef="#ctx0" brushRef="#br0" timeOffset="233.75">5395 6578 633 0,'0'0'56'0,"0"0"-44"16,-6 5-12-16,0 0 0 0,6-5 215 0,0 8 41 15,-2 0 8-15,-1 0 1 0,3 0-127 0,0 0-26 16,0 0-4-16,3 0-2 0,2 0-42 0,4-3-8 16,0 3-1-16,6 0-1 0,0 0-35 0,3-6-7 15,0 4-2-15,3-4 0 0,-4 1-21 0,4-3-4 16,-3 0-1-16,0-3 0 16,0 1-136-16,0-4-28 0,-3-2-6 0,0-2-1 0</inkml:trace>
  <inkml:trace contextRef="#ctx0" brushRef="#br0" timeOffset="381.57">5642 6482 921 0,'0'0'40'0,"0"0"10"0,0 0-40 0,0 0-10 0,3-5 0 0,-3 5 0 15,6-3 163-15,0 3 30 0,0-2 7 0,3 2 0 16,0 2-73-16,3 1-15 0,-3 2-4 0,3 1 0 16,0 4-38-16,0 1-8 0,3 2-2 0,-4 6 0 15,4-4-116-15,-3 7-23 0,18 20-5 16,-9-10-831-16</inkml:trace>
  <inkml:trace contextRef="#ctx0" brushRef="#br0" timeOffset="1453.32">14215 7969 979 0,'0'0'43'0,"0"0"9"15,0 0-41-15,0 0-11 0,0 0 0 0,0 0 0 0,6-5 155 0,0-6 29 16,3 1 5-16,0-6 2 0,-3-3-91 0,6-2-19 16,-1-3-3-16,4-5-1 0,3-2-25 0,0-4-6 15,3-2-1-15,3-3 0 0,0 1-27 0,2-1-6 16,1 3 0-16,3 3-1 0,-3 2-11 0,2 3 12 15,1 2-12-15,0 4 12 0,0 1 3 0,-3 4 1 16,-1 5 0-16,1-1 0 0,0 4 1 0,3 2 1 16,-4 3 0-16,4 2 0 0,-3 6-1 0,-3-1 0 15,3 1 0-15,-1 2 0 0,-2 0 2 0,0 1 0 16,3 2 0-16,-3 0 0 0,-4 0-3 0,1 2 0 16,0 1 0-16,0 2 0 0,-3 0-4 0,-3 0-2 15,-3 1 0-15,0 1 0 0,-1-1 7 0,-2 4 2 16,-3-2 0-16,0 0 0 0,-3 3 2 0,0-1 1 0,-3-2 0 15,0 2 0-15,0-4-10 0,0-1-3 0,-3 0 0 0,3 0 0 16,-3-2-9-16,3 0 0 0,-3-1 9 0,3-2-9 31,0 0-20-31,0-8-8 0,0 0-1 0,0 0-1 16,0 0-156-16,0-11-31 0</inkml:trace>
  <inkml:trace contextRef="#ctx0" brushRef="#br0" timeOffset="1660.64">14971 7668 1602 0,'3'5'35'0,"3"3"7"0,-3 0 2 0,3 0 1 0,0-3-36 0,0 3-9 16,0 0 0-16,3 2 0 0,-3-2 82 0,0 3 14 16,2-3 4-16,4 0 0 0,-6 0-19 0,6-3-3 15,-3 0-1-15,0-2 0 0,0 0-39 0,0-3-8 16,3 0-2-16,-3-3 0 0,0 0-41 0,0-5-9 15,0 1-2-15,-3-4-655 16,-1-2-131-16</inkml:trace>
  <inkml:trace contextRef="#ctx0" brushRef="#br0" timeOffset="2123.85">15090 7006 1908 0,'0'0'84'0,"0"0"18"0,0 0-82 0,-3 5-20 16,0 1 0-16,0 2 0 0,3 0 82 0,-3 2 12 15,3 1 2-15,-3-1 1 0,3 4-2 0,0-1-1 0,3 0 0 0,0 3 0 16,0-5-46-16,3 2-10 0,0-3-2 0,3 4 0 16,3-9-24-16,-3 3-4 0,3-3-8 0,-3-5 11 15,3 0-11-15,-1 0-11 0,1-5 3 0,3 0 0 16,-6-3 8-16,3 0 0 0,3-3 0 0,-3-2-8 15,0 0-18-15,0-1-3 0,-3 1-1 0,-3-3 0 16,-1 3 30-16,-2-3-9 0,3 3 9 0,-6 0 0 16,3-1 0-16,-3 4 0 0,0 2 0 0,-3 0 8 0,3 3-8 15,0 5 0-15,0 0-8 0,0 0 8 0,0 0 0 16,0 0 0-16,-3 8 0 0,3 2 0 0,3 3 0 16,0 1 0-16,0-1 0 0,3 3-8 0,0 0 16 0,3 0 3 15,3-1 1-15,0 4 0 0,-3-3-12 0,0 2 0 16,3-2 0-16,-3 3 0 0,0-3 0 0,0-1 0 15,-3 4 9-15,-1-3-1 0,1-3-8 0,-6 3 0 16,0-3 0-16,-3 0 0 0,3-2 0 0,-6 0 0 16,-2-1 0-16,-4 3 0 0,0-2 0 0,0 0 0 15,-6-6 0-15,0 3-8 0,0 0-4 0,0-3 0 16,-2 0 0-16,2 1 0 0,0-4 2 0,6-2 0 16,-6 0 0-16,6-5 0 15,3 0-126-15,0-6-26 0,3-2-5 0,6-8-1 0</inkml:trace>
  <inkml:trace contextRef="#ctx0" brushRef="#br0" timeOffset="2468.92">15644 6593 2188 0,'-9'0'97'0,"9"0"20"0,-3 0-93 0,-3 0-24 0,0 0 0 0,0 0 0 16,-3 0 56-16,0 0 6 0,0 3 2 0,3 0 0 15,0-3 20-15,0 0 4 0,0 0 0 0,0 2 1 16,3 1-51-16,0 0-10 0,-3-1-3 0,3 1 0 16,1-3-25-16,-1 3 0 0,0 2 8 0,0 0-8 15,0 0 0-15,0 3 0 0,3 0 0 0,-3 3 0 16,3 2 8-16,0 0 5 0,0 3 2 0,-3 3 0 0,3-1-15 0,0-2 0 16,-3 3 0-16,3 2 0 0,-3 0 0 0,3 0 0 15,0 0 0-15,-3 3 0 16,0-3-48-16,3 3-13 0,-3-3-3 0,3 3 0 0,-3-5 52 0,0 2 12 15,0-3 0-15,3 1 0 0,-3-3 0 0,3-3 0 16,0 0 0-16,0-2 0 0,-3-1 0 0,3 1 0 16,3-6 0-16,-3-5 0 0,0 0 0 0,0 0 0 15,0 0 0-15,6 0 0 16,3-2-105-16,0-6-19 0,0 0-3 0,3-3-581 16,-4-2-116-16</inkml:trace>
  <inkml:trace contextRef="#ctx0" brushRef="#br0" timeOffset="2737.96">15676 6691 1497 0,'0'0'32'0,"0"0"8"0,-3 8 0 0,-2-2 4 0,5-1-36 0,-3 3-8 0,0 2 0 0,0 4 0 16,-3-4 104-16,0 6 18 0,3 3 4 0,0 2 1 16,0-3-50-16,0 1-9 0,3-1-3 0,0 1 0 15,3-1-52-15,0-4-13 0,0-1 0 0,3-3 0 16,0-2 0-16,0-2 0 0,0-4 0 0,2 1 0 15,1-6 0-15,0 1 0 0,-3-4 0 0,0-4 0 16,3 2 0-16,-6-5 0 0,3-1 0 0,-6-2 0 16,0 3 0-16,0-3 0 0,0 0 0 0,-3 1 0 15,0-1 0-15,0 0 0 0,-6 0 0 0,3 5 0 16,-3 3-21-16,3 3-7 0,-3 3-2 0,1 4 0 16,2-2-54-16,0 3-12 0,6-3-1 0,-3 8-730 15</inkml:trace>
  <inkml:trace contextRef="#ctx0" brushRef="#br0" timeOffset="2904.53">15870 6892 2188 0,'0'8'48'0,"-3"-2"11"0,3 2 1 0,-3-3 1 0,-3 5-49 0,3-2-12 16,0 3 0-16,-3 0 0 0,0-1 87 0,0 1 14 15,0 2 3-15,-3-2 1 0,3-1-66 0,-3 1-14 16,0 2-2-16,1-2-1 15,-1-4-75-15,0 4-15 0,0-3-4 0,3-3-668 16,0 3-135-16</inkml:trace>
  <inkml:trace contextRef="#ctx0" brushRef="#br0" timeOffset="3315.12">16040 6633 1152 0,'0'0'102'0,"0"0"-82"16,0 0-20-16,0 0 0 0,0 0 184 0,0 0 32 16,0 5 6-16,0 3 2 0,0 0-79 0,0 3-15 15,-3-1-3-15,0 1-1 0,3 2-48 0,0 3-10 16,-3 0-1-16,0-3-1 0,3 3-2 0,-3 0 0 15,0-3 0-15,0 3 0 0,0-5-51 0,0 2-13 16,3 0 0-16,-3-5 0 16,3 0-100-16,0 0-22 0,0-3-5 0,0-5-649 15,0 0-131-15</inkml:trace>
  <inkml:trace contextRef="#ctx0" brushRef="#br0" timeOffset="3638.45">16117 6456 2188 0,'0'0'48'0,"0"0"11"0,-6-3 1 0,6 3 1 15,0 0-49-15,0 0-12 0,0-2 0 0,0 2 0 0,0-8 54 16,3 2 8-16,0 1 2 0,3 0 0 0,3 2 0 0,3 0 0 16,-3-2 0-16,6 3 0 0,-4-1-52 0,4 0-12 15,-3 3 0-15,0 3 0 16,0 0 0-16,0 2 0 0,-3 0 0 0,-3 0 0 0,-3 6 0 0,3 0 0 15,0-1 0-15,-3 3 0 0,3 1 0 0,-6-1 0 16,0 3 0-16,0 0 0 0,0-1 15 0,0 1 0 16,-3 0 0-16,3 0 0 0,0 3 27 0,3-4 6 15,-6 1 0-15,0 0 1 0,3 0-39 0,-3 0-10 16,-3-3 0-16,3 3 0 0,-3-3 0 0,0 1 0 16,0-1 0-16,3-3 0 0,-3 1 0 0,0-3 0 15,0 0 0-15,-3 0 0 16,0-3-172-16,-3 3-36 0,-11 0-7 0,2 0-1 0</inkml:trace>
</inkml:ink>
</file>

<file path=ppt/ink/ink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0-09-29T17:28:05.343"/>
    </inkml:context>
    <inkml:brush xml:id="br0">
      <inkml:brushProperty name="width" value="0.05292" units="cm"/>
      <inkml:brushProperty name="height" value="0.05292" units="cm"/>
      <inkml:brushProperty name="color" value="#FF0000"/>
    </inkml:brush>
  </inkml:definitions>
  <inkml:trace contextRef="#ctx0" brushRef="#br0">14667 8192 403 0,'-3'-19'17'0,"3"14"5"0,-3-3-22 0,-3 0 0 0,3 0 0 0,3 0 0 15,-2 3 373-15,2-3 71 16,-3 0 13-16,0 5 3 0,3 3-277 0,0 0-56 15,0 0-11-15,0 0-3 0,0 0-26 0,0 11-6 0,0-1-1 16,0 9 0-16,0-3-32 0,3 2-6 0,0 3-2 0,-1 3 0 16,1-5-20-16,3 2-4 0,0-3 0 0,3 1-1 15,0-6-15-15,0 0 0 0,6-5 0 0,0-2 0 16,3-4-21-16,-3-4-4 16,0-4-1-16,-1-2 0 0,1-2-5 0,0-3-1 0,-6-3 0 0,0-3 0 15,0 1 32-15,-3-4 0 0,-3 1 0 0,0 3 0 16,-3 2 0-16,0 0 0 0,0 3-8 0,-3 2 8 0,0 3 13 0,-3 0 6 15,3 3 1-15,3 5 0 0,0 0 5 0,-6 3 2 16,6-3 0-16,-6 10 0 0,6 4-16 0,0 1-3 16,3 1-8-16,0 3 12 0,0 2-12 0,6 0 0 15,0-2 0-15,3 2 0 0,-3 0-15 0,3-2 1 16,0-1 0-16,-1 3 0 0,1-2-6 0,0 2 0 16,-3-3-1-16,0 1 0 0,-3-1 10 0,-3 1 3 15,0-1 0-15,-6 4 0 0,-3-4 8 0,-3-2 0 16,-3 3 0-16,0-6 0 0,0 5 0 0,-2-2 9 15,-4 0-9-15,-3-3 0 0,3 1 9 0,0-7-9 16,-3 1 0-16,3 0 9 0,1-5-9 0,2 0 0 16,-3-3 9-16,6-3-9 15,0-2-69-15,3-3-19 0,3-8-3 0,3-3-686 16,6-4-138-16</inkml:trace>
  <inkml:trace contextRef="#ctx0" brushRef="#br0" timeOffset="384.83">15042 7885 2235 0,'0'0'99'0,"0"0"21"0,0 0-96 0,0 0-24 0,0 0 0 0,0 0 0 16,0 0 80-16,0 0 11 0,0 0 2 0,0 0 1 16,0 0 8-16,0 0 2 0,0 0 0 0,0 0 0 15,3-6-72-15,-3 6-13 0,0 0-3 0,0 0-1 16,0 0-15-16,0 0 11 0,-9 0-11 0,1 0 10 15,-1 3-10-15,-3 2 0 0,0 1 9 0,0 1-9 0,-3 4 0 0,3-3 0 16,0 3 0-16,3-1 0 0,3 1 0 0,3-1 0 16,-3 4 0-16,3-1-8 15,3 0 8-15,0 3-12 0,0 0 12 0,0 0-12 0,6 0 12 0,-3 2-12 16,0 1 12-16,3-1-12 0,-3 1 12 0,3 2 0 16,-3 3-9-16,0-1 9 0,0 1 0 0,-3 3 0 15,3-4 0-15,-6 1 8 0,0 0-8 0,0-3 0 16,0 0 0-16,-3 1-11 0,3-1 11 0,-3-3 0 15,3 1 0-15,0-6 8 0,3 0-8 0,0-5 0 16,0 0 0-16,3 0 0 0,-3-8 0 0,3 5 0 16,-3-5 0-16,9 0 0 15,0-5-20-15,0-3-6 0,3-2-1 0,0-4 0 16,0-2-141-16,3-2-29 0,-3 2-6 0,2-5-1 0</inkml:trace>
  <inkml:trace contextRef="#ctx0" brushRef="#br0" timeOffset="655.79">15156 7982 1382 0,'-9'0'123'0,"9"0"-99"0,-3 3-24 0,-3 0 0 15,0-1 159-15,0 1 26 0,0 2 6 0,3 3 1 16,-6 0-56-16,3 5-10 0,0-2-2 0,0 5-1 16,3 0-54-16,-3 5-10 0,3 0-3 0,3 0 0 15,-3 0-44-15,3 1-12 0,3-6 0 0,0 2 0 16,3-2 0-16,3-3 0 0,-3-2 0 0,0-3 0 15,3-3-30-15,0-5-8 0,0 0-2 0,0-5 0 0,-3-3 13 16,3 0 3-16,-1-5 0 0,1-3 0 16,-6 0-7-16,3-3-1 0,-3 3 0 0,0-5 0 0,0 0 32 0,-3 0 0 15,-3 2 0-15,0 1 0 0,-3 5 0 0,3 2 0 16,-6 0 0-16,3 6 0 16,1 0-30-16,-1 2 0 0,0 6 0 0,0 0-655 15,0 2-131-15</inkml:trace>
  <inkml:trace contextRef="#ctx0" brushRef="#br0" timeOffset="827.8">15292 8226 1267 0,'0'0'112'0,"-3"8"-89"16,1 0-23-16,-1 0 0 0,0 2 213 0,-3 1 39 16,3-3 7-16,-3 2 1 0,0 4-122 0,-3-4-25 15,6-2-5-15,-3 3 0 0,-3-1-60 0,3-2-11 0,0 3-2 0,-3-3-1 31,6 0-78-31,-6 0-15 0,3-3-3 0,0 0-704 0,0-2-141 0</inkml:trace>
  <inkml:trace contextRef="#ctx0" brushRef="#br0" timeOffset="1084.56">15394 8049 2491 0,'0'0'55'0,"-6"5"11"0,0 3 2 0,-3 2 2 0,3 4-56 0,-3-1-14 16,0 3 0-16,0 2 0 0,0 1 48 16,6-1 8-16,-3 4 0 0,6-4 1 0,0 3-44 0,3-5-13 15,0 0 0-15,6-3 8 16,3 0-40-16,0-7-8 0,0-1-2 0,3-2 0 16,0-3-15-16,2-6-3 0,-5-2-1 0,3 0 0 15,-3-2 17-15,-3-3 3 0,3-3 1 0,-6 0 0 0,0 0 32 0,-3-2 8 16,0-4 0-16,-6 1 0 0,-3 3 0 0,0-1-12 15,-3 1 12-15,0-1-12 16,0 3-115-16,-3 6-23 0,0-1-5 0</inkml:trace>
  <inkml:trace contextRef="#ctx0" brushRef="#br0" timeOffset="1394.41">15551 7813 2476 0,'0'0'110'0,"0"0"22"0,0 0-105 0,0 0-27 0,0 0 0 0,0 0 0 16,0 0 57-16,0-5 7 0,3-3 0 16,3 3 1-16,0 2-24 0,3-2-5 15,0-1 0-15,0 6-1 0,-3-2-21 0,3 2-4 0,-3 2-1 0,3 1 0 16,-3 0-9-16,0 2 0 0,-3 0 0 0,3 6 0 16,-3-1 0-16,-3 4 0 0,0-1 0 0,0 3 0 15,-3 2 11-15,0 3-3 0,0 3-8 0,-3 0 12 16,3 3 0-16,0-1-1 0,0 3 0 0,0 3 0 15,0 0-3-15,3-1 0 0,0 1 0 0,3 0 0 16,-3-3-8-16,3 0 0 0,0-2 9 0,0-1-9 0,3-5 0 16,-3 0 0-16,3-2 0 0,-3-1 8 0,-3-2-8 15,0-3 0-15,0 1-8 0,-3-1 8 16,-3-2-32-16,0-4 0 0,-3 4-1 0,0-3-827 16,-3-3-164-16</inkml:trace>
  <inkml:trace contextRef="#ctx0" brushRef="#br0" timeOffset="1871">16165 8099 2833 0,'-12'-5'62'0,"6"5"13"0,6 0 2 0,0 0 3 0,0 0-64 0,-3 0-16 15,-3 2 0-15,6-2 0 0,0 0 35 0,-3 8 3 0,3 3 1 0,6-1 0 16,-3 4-18-16,3-4-3 0,-3 3-1 0,6 1 0 16,-3 2-7-16,0-3-2 0,2 0 0 0,1 0 0 15,0 0-8-15,0-2-11 0,3-3 3 0,0 0 0 16,3-3-8-16,0-5 0 0,-3 0-1 0,0-2 0 16,0-6-18-1,-1 0-3-15,1 0-1 0,0-3 0 0,-6-5 12 0,3 3 3 0,-3-3 0 0,3 0 0 16,-6-2 24-16,3-1 0 0,-6 3 0 0,3 0 0 15,0 3 0-15,-3 3 11 0,-3-1-1 0,3 6 0 16,3 0 3-16,-3-1 1 0,0 4 0 0,0 2 0 16,0 0 14-16,0 0 4 0,3 5 0 0,0 3 0 15,0 2-32-15,3 4 0 0,0 4 0 0,0 1 0 0,0-1 0 16,3 6 0-16,0 0 0 0,-1 0 0 0,1-1 0 0,-3 1 0 16,0 0 0-16,0 3 0 0,-3-4 0 0,0 1 0 15,0-3 0-15,-3-2 0 0,0 2 0 0,-3-2 0 16,-3-4 0-16,0 1 0 0,-3-3 9 0,0 1-1 15,0-4 0-15,-5-2 0 0,-1 0 3 0,-3-3 0 16,0 1 0-16,-3-4 0 0,0-2-11 0,0-5 0 16,4-3-12-16,2 0 12 15,0-5-120-15,3-6-16 0,3 1-3 0,6-8-1050 0</inkml:trace>
  <inkml:trace contextRef="#ctx0" brushRef="#br0" timeOffset="2233.46">16802 7734 2649 0,'0'0'58'0,"0"0"12"0,-6-3 2 0,6 3 4 0,0 0-61 0,0 0-15 0,-9-3 0 0,3 1 0 16,3-1 105-16,3 3 19 0,0 0 3 0,0 0 1 16,0 0-103-16,-6-2-25 0,3-4 0 0,-6 6 0 15,-6-2 0-15,9 2 0 0,6 0 0 0,0 0 0 16,-6 2 24-16,0 1 0 0,3 2 0 0,0 3 0 15,3 0-24-15,-6 3 0 0,-3-1-14 0,3 3 5 16,3 1 9-16,3 2 0 0,-9-3 0 0,4 3 0 16,2 0 0-16,3 2 0 0,-3 1 0 0,0-1 8 15,0-2-8-15,3 3 0 0,6-1 0 0,-3 1 0 16,-3-1-31-16,3 1-1 0,5-1 0 16,-2 6 0-16,-6-3 32 0,0 3 0 0,3-3 0 0,0 3 0 0,-3-3 0 15,0 3 0-15,0-3-8 0,-3 0 8 0,0-2 0 0,3 2 0 16,-3-5 0-16,3 2 0 0,6-4 0 0,-6-1 0 15,0-3 0-15,-3-2 0 0,3-8 0 0,0 0 0 16,0 0 0-16,0 0 0 16,0 0-147-16,9-10-36 0,6-4-7 0,0-4-602 15,-9-3-121-15</inkml:trace>
  <inkml:trace contextRef="#ctx0" brushRef="#br0" timeOffset="2502.81">16950 7824 1728 0,'0'0'76'0,"0"0"16"0,-9 0-73 0,4 2-19 15,5-2 0-15,-3 0 0 0,-6 3 106 0,0 2 18 16,3 1 3-16,0 2 1 0,-3 2 0 0,0 1 0 0,0 2 0 16,3 3 0-16,6 0-53 0,-6 2-11 0,0 1-1 0,3-1-1 15,9 1-48-15,0-1-14 0,-6-2 0 0,6 3 8 16,3-6-8-16,0 0 0 0,-6-2 0 0,6-3 0 16,-3-3 0-16,6-2 0 0,3-3 0 0,-4 0 0 15,-2-3 0-15,0-2 0 0,6-3 0 0,-3-3 0 16,-6-2 0-16,0 0 0 0,3-3 0 0,-3-3 0 15,3 3-16-15,-6-5-5 0,-9 3-1 0,3-1 0 16,3 3 22-16,-3 3 0 0,-9 3 0 0,0-1 0 16,0 0-40-16,3 6-1 0,-3 2 0 0,3 3 0 15,-6 3-86-15,7 2-17 0,2 1-3 0,-3 2-882 16</inkml:trace>
  <inkml:trace contextRef="#ctx0" brushRef="#br0" timeOffset="2668.63">17171 8062 1612 0,'-9'5'144'0,"3"-2"-116"16,6-3-28-16,0 0 0 0,-9 5 205 0,6 3 35 15,6 3 8-15,-3-1 0 0,-3-2-126 0,-3 3-26 16,-3-1-4-16,3 4-2 0,3-1-46 0,-3-3-10 16,-9 1-2-16,3 2 0 15,6 0-71-15,0 1-14 0,-3-1-3 0,4-3-784 16,-4 4-156-16</inkml:trace>
  <inkml:trace contextRef="#ctx0" brushRef="#br0" timeOffset="2854.24">17379 7795 2570 0,'0'0'114'0,"0"0"23"0,-6 5-109 0,3 3-28 0,3 0 0 0,0 5 0 16,-3 0 23-16,0 3-1 0,0 5 0 0,6-2 0 15,0 2 34-15,-3 0 6 0,0-2 2 0,3 2 0 16,3-3-93-16,0-2-19 0,-3 3-3 0,0-3-1 16,6-6-193-16,-6 1-39 0</inkml:trace>
  <inkml:trace contextRef="#ctx0" brushRef="#br0" timeOffset="3163.52">17501 7533 1728 0,'-18'-8'153'0,"18"8"-122"16,0 0-31-16,0 0 0 0,0 0 160 0,0 0 25 15,9-3 6-15,6 0 1 0,-3-2-96 0,3 5-18 16,0-2-4-16,0-1-1 0,5 0-34 0,-2 3-7 16,-6 0-2-16,3 0 0 0,3 3-20 0,-3 2-10 15,-12 0 10-15,3 6-10 0,3-3 10 0,-3 5-10 16,0 0 10-16,-3 6-10 0,-6-3 18 0,0 2-2 15,9-2-1-15,-6 3 0 0,-3-1 39 0,0 3 8 0,9 1 2 0,-1-1 0 16,-2 0-52-16,3-3-12 0,-3 4 0 16,3 1 0-16,0 1 0 0,-6-3 0 0,0 1 0 0,0 1 0 15,9-1 17-15,-9-1 1 0,-3 0 0 0,-3 3 0 16,3-8-29-16,-6 2-5 0,0 1-2 0,-8-3 0 31,-1-1-37-31,-6-1-7 0,3-1-2 0,-3-3-1254 0</inkml:trace>
  <inkml:trace contextRef="#ctx0" brushRef="#br0" timeOffset="8057.23">3467 6892 1357 0,'-15'-5'60'0,"15"5"12"0,0 0-57 0</inkml:trace>
  <inkml:trace contextRef="#ctx0" brushRef="#br0" timeOffset="17659.72">3461 6935 1267 0,'0'0'112'15,"0"0"-89"-15,0 0-23 0,0 0 0 0,0 0 106 16,0 0 17-16,0 0 3 0,6-3 1 0,3-5-35 0,-1-2-6 16,1-1-2-16,3-5 0 0,6 0-16 0,3-2-4 15,-6-6-1-15,6 3 0 0,0-6-27 0,-4 3-4 16,4-2-2-16,-3 2 0 0,3-2-11 0,-3 2-3 16,3-5 0-16,-4 2 0 0,1 1-5 0,0-1-2 15,3-2 0-15,-3 0 0 0,0 3 6 0,3-1 1 16,-4 1 0-16,4 2 0 0,0 0-16 0,3 3 0 15,-3 0 0-15,3 2 0 0,-1 1 0 0,1-1 8 16,0 3 0-16,0 1 1 0,0-1 2 0,-1 5 0 16,1-2 0-16,-3 5 0 0,0-3-2 0,0 3 0 15,0 1 0-15,-1 1 0 0,-2 1 3 0,3 0 0 16,3-1 0-16,-3 1 0 0,-3 2 4 0,2-2 0 16,1 2 1-16,3-2 0 0,-3 3-17 0,3 2 10 15,-3-3-10-15,2 3 8 0,1-3-8 0,0 1 12 0,0 2-12 16,-3-3 12-16,0 3-12 0,-4-3 8 0,4 3-8 15,-3 0 8-15,0 0 1 0,3 3 0 0,-3-3 0 16,2 3 0-16,-5-1-9 0,3 1 0 0,3 0 0 0,0 2 0 16,0-3 0-16,-3 4 0 0,2-1 0 0,-2 0 0 15,3 1 0-15,0 2 10 0,0-3-10 0,0 3 10 16,2 0-10-16,-2 0 0 0,-3 0 0 0,0 2 8 16,3 1-8-16,-3-1 8 0,-3 1-8 0,2 0 8 15,-2 2 1-15,0 0 0 0,3 3 0 0,0-3 0 16,-3 0-9-16,6 1 10 0,-4-1-10 0,4 0 10 15,-6-2 6-15,3-1 2 0,-3 1 0 0,3-3 0 16,3 5-18-16,-3-5 0 0,2 0 0 0,-2 2 0 0,0 1 11 16,0 0-2-16,-3-4 0 0,0 1 0 0,0 3 0 0,-4-3 0 15,4 0 0-15,-3 0 0 0,0 0 3 16,-3 0 0-16,3 0 0 0,-6 2 0 0,3-4-1 0,0 1 0 16,0 1 0-16,-3 0 0 0,0 0-2 0,0 3 0 15,0-3 0-15,0 0 0 0,-1 0 0 0,1-3 0 16,-6 3 0-16,6 0 0 0,0-3-1 0,-3 3-8 15,0-3 12-15,0 3-4 0,0 0-8 0,0-2 10 16,-3-6-10-16,0 7 10 0,3-1-10 0,-3-6 8 16,0 5-8-16,0-5 8 0,-3 5-8 0,3-5 0 15,-6 6 9-15,6-6-9 0,0 0 0 0,0 0 0 16,0 0 0-16,0 0 0 16,-6 0-58-16,0-6-10 0,3 1-1 0,-3 0-1 15,3-6-136-15,0 3-27 0,0-2-6 0</inkml:trace>
  <inkml:trace contextRef="#ctx0" brushRef="#br0" timeOffset="18171.24">5520 6379 288 0,'0'-10'25'0,"0"10"-25"0,0 0 0 0,3-6 0 0,0 1 330 0,0 0 61 16,0-1 12-16,0 1 2 0,-3 5-241 0,3-3-49 15,3-5-10-15,0 6-1 0,-6 2 20 0,0 0 5 16,3-3 1-16,-3 3 0 0,6-2-49 0,-6 2-9 15,6 2-3-15,-6-2 0 0,9 3-21 0,-3-1-4 16,0 4 0-16,0-1-1 0,0 3-11 0,0 0-3 16,-3 0 0-16,3 2 0 0,0 4-9 0,0-1-1 15,3 3-1-15,-4 0 0 0,1-3-6 0,0 3 0 16,6-3-1-16,-3 3 0 0,-3-3-11 0,0 0 0 16,3-2 9-16,-3 2-9 0,3-2 0 0,0 2 0 15,-3-5 0-15,0 2 8 0,0-2-8 0,0 3 0 16,-3-3 0-16,3-3 0 0,0 3 10 0,-3-3-2 0,0 3-8 15,-1-2 12-15,-2-6-12 0,0 8 0 16,0 0 8-16,-2-3-8 0,2-5 13 0,-3 5 0 0,0 3 0 0,0-3 0 16,-3-2 15-16,0 2 2 0,0-2 1 0,0 0 0 15,0-3-31-15,-3 2 0 0,-3 4-11 0,3-6 11 16,0 0 0-16,-3 0 0 0,-3 2 14 0,0-2-4 16,-2 0-10-16,-1 3-16 0,-6-3 4 0,3 5 1 15,-3-2-106-15,0-1-22 16,-2 4-4-16</inkml:trace>
</inkml:ink>
</file>

<file path=ppt/ink/ink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0-09-29T17:28:35.530"/>
    </inkml:context>
    <inkml:brush xml:id="br0">
      <inkml:brushProperty name="width" value="0.05292" units="cm"/>
      <inkml:brushProperty name="height" value="0.05292" units="cm"/>
      <inkml:brushProperty name="color" value="#FF0000"/>
    </inkml:brush>
  </inkml:definitions>
  <inkml:trace contextRef="#ctx0" brushRef="#br0">11911 4292 460 0,'0'0'41'0,"0"0"-33"16,0 0-8-16,0 0 0 0,0 0 118 0,0 5 22 16,0 3 4-16,0-3 0 0,0-5-70 0,6 8-14 15,0-3-4-15,3 1 0 0,3-1 3 0,0 0 0 16,3-2 0-16,2-1 0 0,1 1 4 0,6 0 1 15,3-3 0-15,6 0 0 0,5-3-4 0,4 0-1 0,6 1 0 0,2-1 0 16,1-2-18-16,2 0-3 0,7-6-1 0,8 3 0 16,10 0-11-16,2 3-2 0,1-3-1 0,5 0 0 15,6-3-15-15,3 3-8 0,-2 3 8 0,5 0-8 16,0-3 11-16,3 3-3 0,6 2 0 0,4 0 0 16,-1-2-8-16,0 5 0 0,3 0 0 0,-3 3 0 15,-6-3 0-15,6 2 0 0,4 1 0 0,-1 0 8 16,-6 2-8-16,0-2 0 0,0 2 9 0,0 0-9 15,-6-5 18-15,4 3-1 0,-1-3 0 0,-3 2 0 16,-3-4 18-16,-2 2 3 0,-1-3 1 0,-3 1 0 16,-3 2 16-16,-5-3 3 0,-4 3 1 0,-3-3 0 0,1 1-8 15,-7 2-2-15,-8 2 0 0,-4 1 0 0,-5 2-34 16,-6-2-7-16,-7-1-8 0,1 4 11 0,-3-1-3 0,-7 0-8 16,-5 1 12-16,-9-4-4 0,-6 4-8 0,0-1 0 15,6 0-10-15,-9 0 10 16,-9 1-115-16,3-1-17 0,2 3-3 0,-2 0-945 15</inkml:trace>
  <inkml:trace contextRef="#ctx0" brushRef="#br0" timeOffset="2033.26">5907 6212 288 0,'0'0'25'0,"0"0"-25"0,-3-2 0 0,3 2 0 16,0 0 165-16,0 0 28 0,0-6 6 0,0 6 1 15,0-5-129-15,0 5-26 0,0 0-5 0,3-5 0 16,3 2-26-16,0 1-5 0,3-1-1 0,0 3 0 16,0 3-8-16,3-3 8 0,0 0-8 0,0 0 8 0,3 2 32 0,0 1 7 15,-1-3 1-15,7 0 0 0,3 5-6 0,3-2-1 16,-3 2 0-16,8-2 0 0,4 2-5 0,0 0-2 15,3-2 0-15,2 2 0 0,4 1-10 0,0-1-3 16,-4 0 0-16,4 0 0 0,2 1-1 0,1-4 0 16,3 1 0-16,-1 0 0 0,1-1-2 0,2 1-1 15,-5-3 0-15,0 0 0 0,-4 0-1 0,4 0 0 16,-3 0 0-16,-4-3 0 0,-5-2 16 0,3 0 2 16,2-1 1-16,-2 4 0 0,-9-3-35 0,0 2 0 15,2-2 0-15,-5 2 0 0,-3 0 10 0,0 3-2 16,-6 0 0-16,-3 0 0 0,5 3-8 0,-8 0 0 15,0-3 0-15,-3 5 0 0,3 0 0 0,-9-2 0 16,-3-3 0-16,0 0 0 16,3 8-100-16,-3 0-26 0,0 0-5 0</inkml:trace>
  <inkml:trace contextRef="#ctx0" brushRef="#br0" timeOffset="3951.93">9482 8025 115 0,'0'0'10'0,"0"0"-10"15,0 0 0-15,0 0 0 0,0 0 19 0,0 8 1 16,0-8 1-16,-3 5 0 0</inkml:trace>
  <inkml:trace contextRef="#ctx0" brushRef="#br0" timeOffset="5917.25">5276 13687 403 0,'0'13'36'0,"0"-13"-36"0,0 0 0 0,0 0 0 16,0 0 184-16,0 0 29 0,0 0 7 0,0 0 0 16,0 0-115-16,0 0-23 0,3-3-5 0,0 3-1 15,3-2-6-15,0-1-2 0,3 1 0 0,0-4 0 16,6 1-1-16,-3 2-1 0,0-2 0 0,3 0 0 15,2 2-1-15,1-2 0 0,3 0 0 0,0 2 0 16,3 0 2-16,0 1 0 0,-1-1 0 0,1 0 0 16,0 3-19-16,3 0-3 0,0-2-1 0,2-4 0 15,1 6-23-15,3-5-5 0,0-3 0 0,5 3-1 16,1 0-15-16,0-3 11 0,-1-6-11 0,7 1 10 16,-3-5-10-16,2-1 0 0,4 1 0 0,3-4 0 0,-4 4 0 0,4-1 0 15,-1 1 0-15,7 2 0 0,-9 0 17 0,-1 0-1 16,-5 6-1-16,6-1 0 0,-1 6-15 0,1 2 0 15,-4 0 0-15,1 3 0 0,-3 3 8 0,-4-3 4 16,1 3 2-16,0 2 0 0,-9-2 18 0,2 2 3 16,-2 3 1-16,-3-3 0 0,0 1-7 0,0 1-1 15,-1 4 0-15,-2-3 0 0,3-3-5 0,-6 1-2 16,-3 1 0-16,-1-1 0 0,4-4-9 0,-3 4-3 16,0-4 0-16,-3 1 0 0,-3 0 8 0,-3-1 2 15,0 1 0-15,-3-3 0 0,-6 0-19 0,6 0-17 16,3 0 3-16,-9 0 1 0,0 0 13 0,0 0 0 15,0 0-10-15,0 0 10 16,0 0-32-16,0 0-1 0,-3-3-1 0,-3 6 0 16,3 0-128-16,-3-1-26 0,0-2-4 0,-3 3-942 0</inkml:trace>
  <inkml:trace contextRef="#ctx0" brushRef="#br0" timeOffset="7373.72">14489 13637 1094 0,'0'0'97'0,"0"0"-77"0,-6-3-20 0,0 3 0 16,0-3 112-16,6 3 18 0,0 0 4 0,0 0 1 16,0 0-91-16,0 0-17 0,0 0-4 0,0 0-1 15,9 0 29-15,3-2 5 0,-3-1 2 0,6 3 0 16,2-3 2-16,4 3 1 0,3 3 0 0,0-3 0 15,6 0 5-15,2 0 1 0,7 0 0 0,3-3 0 16,8 1-7-16,4-1 0 0,8 0-1 0,1 3 0 16,2 0-21-16,4 0-4 0,8-2-1 0,4 2 0 15,-1 0-9-15,6-3-3 0,-2 3 0 0,2-2 0 16,6 2-5-16,-5 0-2 0,-1-3 0 0,0 3 0 16,-5-5-14-16,5 5 11 0,0-3-11 0,-5 0 10 15,-4-5-2-15,3 3 0 0,-2 2 0 0,-1-2 0 16,-2 0 9-16,-7 0 2 0,-2 2 0 0,-4 3 0 0,1-3 1 15,-4 1 1-15,-11 2 0 0,2-3 0 0,-2 6-5 0,-3-1 0 16,-13-2-1-16,-2 3 0 0,-3-3-3 16,-3 5-1-16,-6-2 0 0,-7-1 0 0,-2 1-3 0,-3 0 0 15,-6-3 0-15,0 0 0 0,0 0 0 0,0 0 0 16,0 0 0-16,-3 0 0 0,-6 0-8 0,-2 0 0 16,-1-3 0-16,3 6 0 15,-3-3-62-15,-3 2-14 0,-9-2-4 0,6 0 0 16,6 3-111-16,-3-3-22 0,-32-3-5 0,17-2-1 0</inkml:trace>
  <inkml:trace contextRef="#ctx0" brushRef="#br0" timeOffset="10402">6577 13552 1699 0,'6'-11'75'0,"-6"11"16"0,9-5-73 0,0 0-18 15,3-3 0-15,6 3 0 0,2-3 83 16,7 0 13-16,9 0 2 0,3-3 1 0,2-2-14 0,1 0-2 16,3-1-1-16,5 4 0 0,7-6-21 15,2 3-4-15,1 2-1 0,5 1 0 0,7-4-32 0,-4 4-8 16,-5 2 0-16,5 0-1 0,7 0-15 0,-4 3 9 15,-8 2-9-15,-4 3 8 16,-5 0-107-16,-1 3-21 0,1-1-5 0,-12 4-1 0</inkml:trace>
  <inkml:trace contextRef="#ctx0" brushRef="#br0" timeOffset="11338.77">15992 13443 1324 0,'0'0'118'0,"0"0"-94"16,0 0-24-16,0 0 0 0,0 0 86 0,0 0 13 16,0 0 2-16,6 3 1 0,6 0-19 0,0 2-4 15,6-2-1-15,5-3 0 0,7 0 20 0,9 0 4 0,5 0 1 0,10 2 0 16,3-4-45-16,8 2-9 0,1-6-1 0,2 4-1 15,1-4-30-15,5 4-5 0,6-3-2 0,-5-1 0 16,-7 6-10-16,4 0 12 0,-4 0-12 0,1 0 12 16,2 0-12-16,-9 0 0 0,-8 0 9 15,0 0-9-15,-1 0 19 0,-8 0-1 0,-3 6 0 0,-1-6 0 16,-2 0-18-16,0 0-16 0,-7 0 4 0,-5 0-765 16,-3-3-153-16</inkml:trace>
  <inkml:trace contextRef="#ctx0" brushRef="#br0" timeOffset="13069.66">9161 8080 633 0,'-6'-5'56'0,"3"5"-44"15,-3-5-12-15,3 2 0 0,-3 3 179 0,0 0 33 16,3-2 8-16,-3-1 0 0,3 3-97 0,0-3-20 16,0 1-4-16,3 2-1 0,0 0 1 0,0 0 0 15,0 0 0-15,0 0 0 0,0 0-24 0,0 10-5 0,0-2-1 0,3 5 0 16,0-2-5-16,0 5-2 0,-3 0 0 0,3 5 0 15,3 0-15-15,-3 8-3 0,0 0-1 0,3 3 0 16,-3 2-3-16,0 3 0 0,0 3 0 0,0 8 0 16,0 2-4-16,0 3 0 0,-3 2-1 0,0 6 0 15,0-8-15-15,3 5-2 0,-3 6-1 0,0 5 0 16,0 0 0-16,-3-1 0 0,3 1 0 0,-3 8 0 16,3-6-4-16,-3 3-1 0,0 0 0 0,0 6 0 15,0-9-2-15,0 1-1 0,0-1 0 0,-3 6 0 16,0-6 0-16,0 1 0 0,-3-6 0 0,3 5 0 15,0-7-1-15,0-3-8 0,0 0 12 0,3-6-4 0,-3-10-8 16,0-3 0-16,0-2 9 0,3-3-9 0,1-5 0 0,-1-6 0 16,-3-5 0-16,3-2 8 15,0-6-60-15,0-2-11 0,-3-6-2 0,6-5-1 16,-3-8-174-16,-3-8-36 0</inkml:trace>
  <inkml:trace contextRef="#ctx0" brushRef="#br0" timeOffset="14573.5">9057 8012 576 0,'3'0'51'0,"0"-3"-41"0,-3 0-10 0,5 3 0 15,-2-5 156-15,3 2 30 0,0 1 6 0,0-1 0 16,0 0-76-16,0 1-15 0,6-4-3 0,0 4-1 16,0-1-17-16,3-2-3 0,3 0-1 0,3-1 0 15,2 1-12-15,1 0-2 0,3-1-1 0,3 1 0 16,5 3-5-16,4-4-2 0,3 4 0 0,-1-1 0 16,7 3-26-16,-3 0-6 0,2 0-1 0,10 0 0 15,-4 0-9-15,4 0-3 0,9 0 0 0,2 0 0 0,0 0-1 0,1-3-8 16,-1 3 12-16,10 0-4 0,-7-2 3 0,4-4 0 15,-1 4 0-15,3-4 0 0,-2 1-11 0,2 2 0 16,1-2 0-16,-4 3 0 0,0-1 0 0,-8-2 0 16,-1 2 0-16,-2-2 0 0,-4 2 0 0,-2 0 13 15,0 1-3-15,2-1-1 0,-5 0-9 0,-7-2 0 16,-2 2-12-16,-3 1 12 0,-4-3 0 0,1 2 0 16,0-2 0-16,-4-1 0 0,-5 4 0 0,3-4 10 15,-3 1-10-15,-1 2 10 0,-2-2-10 0,0 3 0 16,-3-1 0-16,0 3 0 0,-4-3 0 0,1 1 0 15,-3-1 0-15,3 0 0 0,-6-2 0 0,3 2 0 16,-3 1 0-16,2-4 0 0,-2 4 0 0,0-4 0 16,0 6 9-16,-3-2-9 0,-3 2 8 0,3 0-8 15,-3 0 8-15,3 2-8 0,-6-2 12 0,3 0-1 16,0 0-1-16,-1 3 0 0,-2 2 6 0,0 1 0 16,-3-1 1-16,3-2 0 0,-3 2 2 0,0 0 0 0,-3-5 0 15,0 0 0-15,0 6-7 0,3-1-2 0,-3-5 0 0,0 0 0 16,0 0-10-16,0 8 0 0,0-3 9 0,0-5-9 15,0 0 12-15,0 8-1 0,0 0-1 0,0-8 0 16,3 5-10-16,0 3 0 0,-3-3 0 0,3 3 0 16,-3 0 0-16,0-2 12 0,3 4-12 0,-3-2 12 15,3 5-12-15,-3-2 0 0,3 0 0 0,-3 2 8 16,3 3-8-16,-3 2 0 0,3 1 0 0,0 2 8 16,-3 3 4-16,3 2 0 0,-3-2 0 0,0 5 0 15,3 3-12-15,0-3 0 0,0 5 0 0,-3 1 8 16,0 2-8-16,0-3 8 0,3 3-8 0,-3 3 8 15,0 2-8-15,3 0 8 0,-3-2-8 0,3 5 8 0,3-3-8 16,-3 3 0-16,-3-2 9 0,6 2-9 0,-3-3 13 0,3 3-1 16,-6 0-1-16,3 3 0 0,0-3 9 0,0 0 1 15,-6 5 1-15,3-2 0 0,3-3-6 0,-3 2-2 16,-3 1 0-16,3 2 0 0,-3-2-14 0,0-1 11 16,3-2-11-16,0-2 10 0,-3 2-10 0,0-3 0 15,3-2 0-15,0-3 0 0,0 0 0 0,0-3 8 16,-3 0-8-16,3-2 0 0,0-3 0 0,0-2 8 15,-3-1-8-15,0 1 0 0,6-1 11 0,-6-5-3 16,3 1-8-16,0-4 12 0,0 3 1 0,0-2 0 16,3-3 0-16,0-3 0 0,-6 0-5 0,6 0-8 15,-3 1 11-15,0-4-11 0,0 1 0 0,-3-1 0 16,9 3 0-16,-3-5 0 0,0 3 0 0,-3 0 0 16,0-1 0-16,0-2 0 0,3 0 0 0,-3-3 0 15,-3 3 0-15,3-5 0 0,3 2 0 0,-3-5 0 16,-3 6 0-16,3-6 0 0,-3 5-8 0,0-3 8 0,-6 1 0 15,3 2-9-15,0-5 9 0,-3 6 0 0,0-4-9 0,-3 1 9 16,-3 0 0-16,-6 2 0 0,1-2 0 0,-7-1 0 16,0 1 0-16,-6 2 0 0,-5 0 0 0,-4 3 0 15,-9 0 0-15,-2 0 0 0,-10 0 0 0,1 0 0 16,-1 0-9-16,-5 0 9 0,-7 3-12 0,-11-3 12 16,-3-1-20-16,-4 1 4 0,1 3 0 0,-12-3 0 15,6 2 2-15,-3-2 1 0,-4 0 0 0,-11 3 0 16,9 0 13-16,0-1 0 0,-3 1 0 0,-9 2-9 15,15-2 26-15,2 2 6 0,4 0 1 0,-3 0 0 0,12-2-6 0,5-1-1 16,10 1 0-16,-1 0 0 0,10-4-17 0,8-1 0 16,7-1 0-16,8 0 0 15,9-5-35-15,10-2-1 0,8-4 0 0,6-2 0 16,9-5-161-16,9-5-33 0</inkml:trace>
  <inkml:trace contextRef="#ctx0" brushRef="#br0" timeOffset="15120.66">10307 7982 1036 0,'-12'-5'46'0,"9"5"10"16,3 0-45-16,-6 0-11 0,0 0 0 0,0 5 0 0,6-5 216 0,-6 6 40 15,3-1 9-15,0 3 2 0,3 3-128 0,0 2-26 16,3 0-5-16,-3 6 0 0,3-1-40 0,0 3-8 16,3 6-2-16,3 2 0 0,-3 5-2 0,3 9 0 15,0-1 0-15,0 3 0 0,3 2-4 0,-4 6-2 16,-5 6 0-16,3 1 0 0,6 4-27 0,-6 5-6 15,-3 0-1-15,0 5 0 0,0 0 18 0,-3 2 3 16,0 4 1-16,0 7 0 0,0 0-24 0,0-7-5 16,0 2-1-16,3 3 0 0,-6-11-8 0,3 0 0 15,3-3 0-15,-3 6 0 0,-3-11 8 0,3-3-8 16,0 1 8-16,3-3-8 0,-3-8 0 0,3-3 0 16,-3-5 0-16,0-5 0 0,0-6 0 0,0-5-14 15,-3-5 2-15,3-3 0 16,0-5-92-16,0-8-17 0,-3-3-4 0,3-5-739 0,3-5-148 15</inkml:trace>
  <inkml:trace contextRef="#ctx0" brushRef="#br0" timeOffset="15546.1">11331 7916 921 0,'0'0'82'0,"-9"-2"-66"0,-3-1-16 0,3 3 0 0,0 0 276 0,0 0 52 16,9 0 11-16,-6 3 1 0,-3 2-240 0,3 0-48 16,0 1-9-16,-3 4-3 0,6 1 47 0,0 5 9 15,0-1 1-15,3 7 1 0,0 1-49 0,-3 4-9 16,3 7-3-16,0 1 0 0,-3 4 8 0,0 4 2 15,3 2 0-15,-3 0 0 0,3 8-19 0,-3 0-4 16,3 5-1-16,0 3 0 0,0 7 13 0,-2 4 4 16,-1-1 0-16,0 3 0 0,-3 3-20 0,3 5-3 15,0-3-1-15,-3 3 0 0,-3-5 1 0,6-3 0 16,-3 3 0-16,3 2 0 0,-6-5-4 0,3-5-1 16,0-3 0-16,0 6 0 0,0-11-12 0,0 0 8 15,3-3-8-15,-3 0 0 0,3-8 8 0,0-5-8 16,-3 0 0-16,3-5 0 0,0-6 0 0,0 1 0 0,0-6-11 15,-3-3 11 1,4-2-36-16,-1-3 0 0,0-2 0 0,0-6 0 16,-3 0-58-16,3-7-11 0,0-1-3 0,3-5 0 15,0 0-78-15,-6-5-16 0,3-1-3 0</inkml:trace>
  <inkml:trace contextRef="#ctx0" brushRef="#br0" timeOffset="15984.41">9060 9252 1717 0,'3'-2'37'0,"-1"-1"8"0,4 1 2 0,3-1 2 0,3-5-39 0,3 0-10 16,6 0 0-16,0-2 0 0,3-4 8 0,5 1 0 15,1-3 0-15,9 3 0 0,0 0 55 0,2-1 10 16,4 1 3-16,3 5 0 0,2 0-17 0,4 3-3 16,2 0-1-16,7 0 0 0,5-1-21 0,7 4-4 15,5-1-1-15,6-2 0 0,1-1-7 0,2 4-2 16,3-1 0-16,3 0 0 0,1-2 0 0,5 0-1 15,0-3 0-15,0-3 0 0,1 1-7 0,-4-1-2 0,0-2 0 16,0 0 0-16,-6-1-10 0,-8 1 0 0,-4 0 0 0,-2 5 0 16,-7-3 0-16,-6 4 0 0,1-4-9 0,-9 3 9 31,-4 0-26-31,-5 3-2 0,-10 2 0 0,-2-2 0 0,-6 0 28 0,-6 2-8 0,-6 0 8 0,-4 3 0 16,-2-2 0-16,-3 2 0 0,-9 0 0 0,0 0 11 15,-9 0-75-15,-3 2-14 0,-5 4-3 16</inkml:trace>
  <inkml:trace contextRef="#ctx0" brushRef="#br0" timeOffset="16346.92">9191 10004 1310 0,'-9'3'58'0,"6"-1"12"0,-3 1-56 0,6-3-14 16,0 0 0-16,0 0 0 0,9-3 54 0,5-2 8 15,4 0 2-15,6-6 0 0,3 0 24 0,9-4 6 16,5 1 1-16,10-2 0 0,2-2-24 0,10-3-5 16,2 0-1-16,7-3 0 0,8-3-9 0,7 4-1 15,5-4-1-15,3 1 0 0,0-1-6 0,4 1 0 16,5-1-1-16,0 1 0 0,0 2-13 0,0-2-2 15,6 2-1-15,-5 0 0 0,-1 3-13 0,-3 2-2 0,3-2-1 0,-6 0 0 16,-5 2-6-16,-4 1-1 0,-3-1 0 16,-2 1 0-16,-4 2 4 0,-9 0 0 0,-2 0 0 0,-13 3 0 15,-2 2-12-15,-6 1 0 0,-10 2 0 0,1 0-11 16,-9 0 11-16,-3 0 0 0,-4 3 10 0,-8-1-10 16,-3 4 0-16,-6-1 8 0,-6 3-8 0,-6-3-1209 15</inkml:trace>
  <inkml:trace contextRef="#ctx0" brushRef="#br0" timeOffset="18002.14">9807 11359 1036 0,'0'-6'92'16,"-3"1"-73"-16,0-3-19 0,3 0 0 0,0 0 172 0,-3-2 30 16,3-4 6-16,0 1 2 0,0 0-65 0,3-3-13 15,0-2-2-15,3 4-1 0,0-2-29 0,5-2-5 16,1-1-2-16,3 3 0 0,0 3-45 0,3 0-10 16,0 2-2-16,3 1 0 0,3 2-19 0,2 0-4 15,-2 5-1-15,3 1 0 0,-3 2-12 0,-3 0 11 16,-1 5-11-16,-2 0 10 0,0 1-10 0,-3 4 0 15,-3-2 0-15,0 5 8 0,-6 3-8 0,0 0 0 16,-3 3 0-16,-3-1 0 0,-6 6-11 0,3-3 11 16,-6 3-8-16,0 0 8 0,-3 0 0 0,0-3 0 0,0 0 0 15,0-3 0-15,0 1 0 0,0-1 0 0,1-4 0 16,2-1 11-16,0-5 3 0,0 0 1 16,3 0 0-16,3-6 0 0,3-2-5 0,0 0-1 0,0 0 0 0,0 0 0 15,6 6-9-15,3-6 0 0,3 0 0 0,0-3-11 16,2 0 3-16,4 3 0 0,-3-2 0 0,6-1 0 15,-3 0-14-15,3 3-2 0,3-2-1 0,-4 4 0 16,1-2 1-16,0 3 1 0,-3 2 0 0,0 1 0 16,-6-1 7-16,0 3 2 0,-6 0 0 0,-4 5 0 15,-2-2 41-15,-2 4 8 0,-4-1 1 0,-3 2 1 16,-3 2-2-16,-6 1-1 0,0 2 0 0,-3 3 0 0,-3-3-4 0,1 3-1 16,-4-1 0-16,3-1 0 0,-6-1-9 0,3-3-3 15,4 1 0-15,-4-3 0 0,3 0-17 0,3-6 0 16,3-2 0-16,6-3-892 15,12-5-183-15</inkml:trace>
  <inkml:trace contextRef="#ctx0" brushRef="#br0" timeOffset="18248.95">10488 11393 1497 0,'0'0'133'0,"0"0"-106"15,0 0-27-15,0 0 0 0,0 8 248 0,3-3 45 16,0 3 9-16,0 0 2 0,3-3-187 0,3 3-37 16,0-2-7-16,0 2-1 0,3-1-26 0,3 4-5 0,0-6-1 0,2 3 0 15,1 0-25-15,-3 0-6 0,3 3-1 0,3-3 0 16,-6 0-8-16,3 0 0 0,-3-1 0 0,-1 4 0 16,1-3 0-16,-3 0 0 0,0 3 0 0,-3-4 0 31,0 1-66-31,0-2-9 0,-3-1-1 0,0 0-1 15,-3 1-135-15,-3-6-28 0,0 0-4 0</inkml:trace>
  <inkml:trace contextRef="#ctx0" brushRef="#br0" timeOffset="18415.3">10673 11411 345 0,'-3'3'31'16,"-3"0"-31"-16,0 2 0 0,0-2 0 15,0 2 437-15,0 3 82 0,0 0 16 0,0 2 3 0,-3 1-362 0,0 0-72 16,-3 5-14-16,3-3-3 0,-2 5-4 0,-1 1-1 15,-3 2 0-15,3 3 0 0,0 0-53 0,0-1-10 16,-3 1-3-16,6-3 0 16,3 1-112-16,3-4-24 0,3-2-4 0</inkml:trace>
  <inkml:trace contextRef="#ctx0" brushRef="#br0" timeOffset="18856.6">10935 11168 2304 0,'-3'0'204'0,"0"0"-163"15,0 0-33-15,3 0-8 0,0 0 113 0,0 0 21 16,0 0 4-16,0 0 1 0,12-3-79 0,3-2-15 16,-3 2-3-16,2 1-1 0,1-3-26 0,3-1-6 0,3 1-1 0,-3 0 0 15,0 2-8-15,0 0 0 0,-4 3 0 0,1 0 0 16,3 0-16-16,-3 3-3 0,0 0 0 0,-6 5 0 15,0-6-1-15,0 6-1 0,-6 0 0 0,-3 5 0 16,-6 1 21-16,0 1 0 0,-3 4-9 0,-6 5 9 16,3-3 0-16,-6 5 0 0,0-2 0 0,1 3 0 15,-1-1 18-15,0-2-2 0,0-3-1 0,3 0 0 16,3-2 9-16,3-1 1 0,0-2 1 0,0-3 0 16,9-2-10-16,0-3-3 0,0-3 0 0,0-5 0 15,9 6-13-15,0-6 0 0,3 0 0 0,6 0 0 0,-3-3 0 16,3 0-15-16,0 3 5 0,2-2 1 0,-2 2 9 15,3 0-10-15,-3 2 10 0,0 6-10 0,0-3 10 0,0 3-12 16,-7 0 12-16,1 3-12 0,-3 2 12 16,0 0 16-16,0 1-4 0,-6-1-1 0,-6 5 25 0,3-2 4 15,0 3 2-15,-6 2 0 0,-3-3-9 0,-3 1-1 16,0 5-1-16,-5-3 0 0,-4 0-16 0,0 0-3 16,-3 0-1-16,-3 1 0 15,-2-1-101-15,-4 0-20 0,0-5-4 0</inkml:trace>
  <inkml:trace contextRef="#ctx0" brushRef="#br0" timeOffset="24021.12">16519 6257 172 0,'0'0'16'0,"0"0"-16"16,0 0 0-16,0 0 0 0,6-2 271 0,0 2 51 16,0-3 10-16,0 0 3 0,0 3-199 0,2 0-39 15,-2-2-8-15,6 2-1 0,0 0 13 0,6 0 3 16,-3-3 1-16,6 3 0 0,0 0-36 0,2 0-7 15,4-2-2-15,9 2 0 0,0 0-28 0,8 0-7 16,-2-6-1-16,3 4 0 0,-4-1 5 0,7 0 1 16,0-5 0-16,5 6 0 0,7-4-14 0,-1 1-2 15,1 0-1-15,-1 0 0 0,-8 2-3 0,0 0-1 16,2-2 0-16,1 2 0 0,-1 3-9 0,1-2 0 16,-4-1 9-16,1 0-9 0,-9 3 12 0,-1 0-3 0,-5 0 0 0,-9 0 0 15,3 0-9-15,-1 0 0 0,1-2 0 0,-6 2 0 16,0-3 0-16,-6 3 8 0,2 0 0 0,1 0 0 15,-6 0-17-15,-3 0-4 0,-6-3-1 0,-6 3-755 16,0 0-151-16</inkml:trace>
  <inkml:trace contextRef="#ctx0" brushRef="#br0" timeOffset="25373.91">14316 6318 633 0,'0'0'56'0,"0"0"-44"0,0 0-12 0,9 0 0 16,3-2 204-16,0-1 38 0,3 0 8 0,3 1 2 16,-1-4-120-16,7 4-23 0,6-4-5 0,6 4 0 15,0-3-9-15,-1 2-2 0,7 3 0 0,3-3 0 16,-1 3-48-16,7 0-9 0,2-2-3 0,7-1 0 15,2 0-14-15,1 1-3 0,2-1-1 0,10 0 0 16,-4 1 9-16,1-4 1 0,-1 1 1 0,7 0 0 16,-13 0-42-16,0 2-8 0,-2-2-1 0,2 5-1 0,-8 0 46 0,-3 0 8 15,-4-3 3-15,1 3 0 0,-10 0 1 0,-2 3 1 16,-3-3 0-16,-3 2 0 0,-7 1-33 0,-2 0 0 16,0-3 0-16,-3 2 0 0,-6 1 0 0,0-3 0 15,-6 0 0-15,0 0 0 16,-9 0-108-16,0 0-26 0,0 0-5 0,-15-8-1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94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94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0"/>
              </a:spcBef>
              <a:defRPr>
                <a:latin typeface="Arial" pitchFamily="-112" charset="0"/>
                <a:ea typeface="ＭＳ Ｐゴシック" pitchFamily="-112" charset="-128"/>
                <a:cs typeface="ＭＳ Ｐゴシック" pitchFamily="-112" charset="-128"/>
              </a:defRPr>
            </a:lvl1pPr>
          </a:lstStyle>
          <a:p>
            <a:pPr>
              <a:defRPr/>
            </a:pPr>
            <a:fld id="{07DD8A4E-80D5-E442-8CCA-D5A1F77B1F24}" type="slidenum">
              <a:rPr lang="en-US"/>
              <a:pPr>
                <a:defRPr/>
              </a:pPr>
              <a:t>‹#›</a:t>
            </a:fld>
            <a:endParaRPr lang="en-US"/>
          </a:p>
        </p:txBody>
      </p:sp>
    </p:spTree>
    <p:extLst>
      <p:ext uri="{BB962C8B-B14F-4D97-AF65-F5344CB8AC3E}">
        <p14:creationId xmlns:p14="http://schemas.microsoft.com/office/powerpoint/2010/main" val="243044818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Shape 5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2" name="Shape 5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352048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Shape 6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2" name="Shape 60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191304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Shape 6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8" name="Shape 6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711157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Shape 6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8" name="Shape 6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90446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Shape 4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4" name="Shape 4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68421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Shape 6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8" name="Shape 6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111594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Shape 7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1" name="Shape 7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5948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Shape 7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1" name="Shape 7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148702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Shape 7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1" name="Shape 7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297450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Shape 7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5" name="Shape 7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81445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Arial" pitchFamily="-112" charset="0"/>
                <a:ea typeface="ＭＳ Ｐゴシック" pitchFamily="-112" charset="-128"/>
                <a:cs typeface="ＭＳ Ｐゴシック" pitchFamily="-112" charset="-128"/>
              </a:rPr>
              <a:t>Vadini</a:t>
            </a:r>
            <a:r>
              <a:rPr lang="en-US" sz="1200" b="0" i="0" kern="1200" dirty="0">
                <a:solidFill>
                  <a:schemeClr val="tx1"/>
                </a:solidFill>
                <a:effectLst/>
                <a:latin typeface="Arial" pitchFamily="-112" charset="0"/>
                <a:ea typeface="ＭＳ Ｐゴシック" pitchFamily="-112" charset="-128"/>
                <a:cs typeface="ＭＳ Ｐゴシック" pitchFamily="-112" charset="-128"/>
              </a:rPr>
              <a:t> Agrawal is a fourth year CS major at Tech. She is part of an organization called CS + Social Good. The presentation covers some of the ethical considerations within deep learning. CS + Social Good is an organization on campus that aims to show how computing can be utilized for good in our academic and professional lives. They also hope to incorporate more ethics into the CS coursework at Tech, which is why they are presenting today.</a:t>
            </a:r>
            <a:endParaRPr lang="en-US" dirty="0"/>
          </a:p>
        </p:txBody>
      </p:sp>
      <p:sp>
        <p:nvSpPr>
          <p:cNvPr id="4" name="Slide Number Placeholder 3"/>
          <p:cNvSpPr>
            <a:spLocks noGrp="1"/>
          </p:cNvSpPr>
          <p:nvPr>
            <p:ph type="sldNum" sz="quarter" idx="5"/>
          </p:nvPr>
        </p:nvSpPr>
        <p:spPr/>
        <p:txBody>
          <a:bodyPr/>
          <a:lstStyle/>
          <a:p>
            <a:pPr>
              <a:defRPr/>
            </a:pPr>
            <a:fld id="{07DD8A4E-80D5-E442-8CCA-D5A1F77B1F24}" type="slidenum">
              <a:rPr lang="en-US" smtClean="0"/>
              <a:pPr>
                <a:defRPr/>
              </a:pPr>
              <a:t>2</a:t>
            </a:fld>
            <a:endParaRPr lang="en-US"/>
          </a:p>
        </p:txBody>
      </p:sp>
    </p:spTree>
    <p:extLst>
      <p:ext uri="{BB962C8B-B14F-4D97-AF65-F5344CB8AC3E}">
        <p14:creationId xmlns:p14="http://schemas.microsoft.com/office/powerpoint/2010/main" val="3360299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Shape 7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5" name="Shape 7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4130934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0D9B584A-B9D8-443D-B09B-86E5AF592380}" type="slidenum">
              <a:rPr lang="en-US"/>
              <a:pPr/>
              <a:t>47</a:t>
            </a:fld>
            <a:endParaRPr lang="en-US"/>
          </a:p>
        </p:txBody>
      </p:sp>
      <p:sp>
        <p:nvSpPr>
          <p:cNvPr id="80899" name="Rectangle 2"/>
          <p:cNvSpPr>
            <a:spLocks noGrp="1" noRot="1" noChangeAspect="1" noChangeArrowheads="1" noTextEdit="1"/>
          </p:cNvSpPr>
          <p:nvPr>
            <p:ph type="sldImg"/>
          </p:nvPr>
        </p:nvSpPr>
        <p:spPr>
          <a:solidFill>
            <a:srgbClr val="FFFFFF"/>
          </a:solidFill>
          <a:ln/>
        </p:spPr>
      </p:sp>
      <p:sp>
        <p:nvSpPr>
          <p:cNvPr id="809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27229726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907894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BA557F4-9B78-C140-AB19-BD396D2EE86C}" type="slidenum">
              <a:rPr lang="en-US"/>
              <a:pPr/>
              <a:t>59</a:t>
            </a:fld>
            <a:endParaRPr lang="en-US"/>
          </a:p>
        </p:txBody>
      </p:sp>
      <p:sp>
        <p:nvSpPr>
          <p:cNvPr id="23040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0402"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898002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Shape 10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2" name="Shape 10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Gradients add at branches, from multivariate chain rule</a:t>
            </a:r>
          </a:p>
          <a:p>
            <a:pPr lvl="0" rtl="0">
              <a:spcBef>
                <a:spcPts val="0"/>
              </a:spcBef>
              <a:buNone/>
            </a:pPr>
            <a:r>
              <a:rPr lang="en"/>
              <a:t>Since wiggling this node affects both connected nodes in the forward pass, then at  backprop the upstream gradient coming into this node is the sum of the gradients flowing back from both nodes</a:t>
            </a:r>
          </a:p>
        </p:txBody>
      </p:sp>
    </p:spTree>
    <p:extLst>
      <p:ext uri="{BB962C8B-B14F-4D97-AF65-F5344CB8AC3E}">
        <p14:creationId xmlns:p14="http://schemas.microsoft.com/office/powerpoint/2010/main" val="1001874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Shape 4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1" name="Shape 4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135623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2" name="Shape 4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593634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7" name="Shape 4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124769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Shape 4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1" name="Shape 4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23266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Shape 4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7" name="Shape 4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11334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Shape 8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9" name="Shape 8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8422675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5" name="Shape 4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616872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Shape 4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9" name="Shape 4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8816527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Shape 5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0" name="Shape 5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8425195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Shape 5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3" name="Shape 5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597207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Shape 5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1" name="Shape 5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6226067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Shape 6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6" name="Shape 6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867080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Shape 6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3" name="Shape 6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6466335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Shape 7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5" name="Shape 7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637733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Shape 7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4" name="Shape 7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231058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Shape 8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5" name="Shape 8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8905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40072540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Shape 8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4" name="Shape 8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1245387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Shape 9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9" name="Shape 9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960385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Shape 9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7" name="Shape 9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25190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6" name="Shape 3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886287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Shape 4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4" name="Shape 4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75070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Shape 4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8" name="Shape 4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319571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Shape 4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4" name="Shape 4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015844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Shape 4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6" name="Shape 4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33207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843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60C6FF14-906B-8C43-8206-00F0F407B02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365AFEEC-C182-2D4A-848B-6A0ED98C1FE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03D168A2-5B33-FA46-93E8-3B5149732374}"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lvl="0">
              <a:spcBef>
                <a:spcPts val="0"/>
              </a:spcBef>
              <a:buSzPct val="100000"/>
              <a:defRPr sz="3000"/>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0" name="Shape 20"/>
          <p:cNvSpPr txBox="1">
            <a:spLocks noGrp="1"/>
          </p:cNvSpPr>
          <p:nvPr>
            <p:ph type="body" idx="1"/>
          </p:nvPr>
        </p:nvSpPr>
        <p:spPr>
          <a:xfrm>
            <a:off x="457200" y="1600200"/>
            <a:ext cx="8229600" cy="4967600"/>
          </a:xfrm>
          <a:prstGeom prst="rect">
            <a:avLst/>
          </a:prstGeom>
          <a:noFill/>
          <a:ln>
            <a:noFill/>
          </a:ln>
        </p:spPr>
        <p:txBody>
          <a:bodyPr lIns="91425" tIns="91425" rIns="91425" bIns="91425" anchor="ctr" anchorCtr="0"/>
          <a:lstStyle>
            <a:lvl1pPr lvl="0" rtl="0">
              <a:spcBef>
                <a:spcPts val="0"/>
              </a:spcBef>
              <a:buSzPct val="100000"/>
              <a:buChar char="●"/>
              <a:defRPr sz="1800"/>
            </a:lvl1pPr>
            <a:lvl2pPr lvl="1" rtl="0">
              <a:spcBef>
                <a:spcPts val="0"/>
              </a:spcBef>
              <a:buChar char="○"/>
              <a:defRPr/>
            </a:lvl2pPr>
            <a:lvl3pPr lvl="2" rtl="0">
              <a:spcBef>
                <a:spcPts val="0"/>
              </a:spcBef>
              <a:buChar char="■"/>
              <a:defRPr/>
            </a:lvl3pPr>
            <a:lvl4pPr lvl="3" rtl="0">
              <a:spcBef>
                <a:spcPts val="0"/>
              </a:spcBef>
              <a:buChar char="●"/>
              <a:defRPr/>
            </a:lvl4pPr>
            <a:lvl5pPr lvl="4" rtl="0">
              <a:spcBef>
                <a:spcPts val="0"/>
              </a:spcBef>
              <a:buChar char="○"/>
              <a:defRPr/>
            </a:lvl5pPr>
            <a:lvl6pPr lvl="5" rtl="0">
              <a:spcBef>
                <a:spcPts val="0"/>
              </a:spcBef>
              <a:buChar char="■"/>
              <a:defRPr/>
            </a:lvl6pPr>
            <a:lvl7pPr lvl="6" rtl="0">
              <a:spcBef>
                <a:spcPts val="0"/>
              </a:spcBef>
              <a:buChar char="●"/>
              <a:defRPr/>
            </a:lvl7pPr>
            <a:lvl8pPr lvl="7" rtl="0">
              <a:spcBef>
                <a:spcPts val="0"/>
              </a:spcBef>
              <a:buChar char="○"/>
              <a:defRPr/>
            </a:lvl8pPr>
            <a:lvl9pPr lvl="8" rtl="0">
              <a:spcBef>
                <a:spcPts val="0"/>
              </a:spcBef>
              <a:buChar char="■"/>
              <a:defRPr/>
            </a:lvl9pPr>
          </a:lstStyle>
          <a:p>
            <a:endParaRPr/>
          </a:p>
        </p:txBody>
      </p:sp>
      <p:sp>
        <p:nvSpPr>
          <p:cNvPr id="21" name="Shape 21"/>
          <p:cNvSpPr txBox="1">
            <a:spLocks noGrp="1"/>
          </p:cNvSpPr>
          <p:nvPr>
            <p:ph type="sldNum" idx="12"/>
          </p:nvPr>
        </p:nvSpPr>
        <p:spPr>
          <a:xfrm>
            <a:off x="6655703" y="6223800"/>
            <a:ext cx="732600" cy="524800"/>
          </a:xfrm>
          <a:prstGeom prst="rect">
            <a:avLst/>
          </a:prstGeom>
        </p:spPr>
        <p:txBody>
          <a:bodyPr lIns="91425" tIns="91425" rIns="91425" bIns="91425" anchor="ctr" anchorCtr="0">
            <a:noAutofit/>
          </a:bodyPr>
          <a:lstStyle/>
          <a:p>
            <a:fld id="{00000000-1234-1234-1234-123412341234}" type="slidenum">
              <a:rPr lang="en" sz="2000">
                <a:solidFill>
                  <a:srgbClr val="FFFFFF"/>
                </a:solidFill>
              </a:rPr>
              <a:pPr/>
              <a:t>‹#›</a:t>
            </a:fld>
            <a:endParaRPr lang="en" sz="2000">
              <a:solidFill>
                <a:srgbClr val="FFFFFF"/>
              </a:solidFill>
            </a:endParaRPr>
          </a:p>
        </p:txBody>
      </p:sp>
    </p:spTree>
    <p:extLst>
      <p:ext uri="{BB962C8B-B14F-4D97-AF65-F5344CB8AC3E}">
        <p14:creationId xmlns:p14="http://schemas.microsoft.com/office/powerpoint/2010/main" val="19698591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12"/>
        <p:cNvGrpSpPr/>
        <p:nvPr/>
      </p:nvGrpSpPr>
      <p:grpSpPr>
        <a:xfrm>
          <a:off x="0" y="0"/>
          <a:ext cx="0" cy="0"/>
          <a:chOff x="0" y="0"/>
          <a:chExt cx="0" cy="0"/>
        </a:xfrm>
      </p:grpSpPr>
      <p:sp>
        <p:nvSpPr>
          <p:cNvPr id="16" name="Shape 16"/>
          <p:cNvSpPr txBox="1">
            <a:spLocks noGrp="1"/>
          </p:cNvSpPr>
          <p:nvPr>
            <p:ph type="sldNum" idx="12"/>
          </p:nvPr>
        </p:nvSpPr>
        <p:spPr>
          <a:xfrm>
            <a:off x="6655704" y="6223800"/>
            <a:ext cx="775500" cy="524800"/>
          </a:xfrm>
          <a:prstGeom prst="rect">
            <a:avLst/>
          </a:prstGeom>
        </p:spPr>
        <p:txBody>
          <a:bodyPr lIns="91425" tIns="91425" rIns="91425" bIns="91425" anchor="ctr" anchorCtr="0">
            <a:noAutofit/>
          </a:bodyPr>
          <a:lstStyle/>
          <a:p>
            <a:fld id="{00000000-1234-1234-1234-123412341234}" type="slidenum">
              <a:rPr lang="en" sz="2000">
                <a:solidFill>
                  <a:srgbClr val="FFFFFF"/>
                </a:solidFill>
              </a:rPr>
              <a:pPr/>
              <a:t>‹#›</a:t>
            </a:fld>
            <a:endParaRPr lang="en" sz="2000">
              <a:solidFill>
                <a:srgbClr val="FFFFFF"/>
              </a:solidFill>
            </a:endParaRPr>
          </a:p>
        </p:txBody>
      </p:sp>
    </p:spTree>
    <p:extLst>
      <p:ext uri="{BB962C8B-B14F-4D97-AF65-F5344CB8AC3E}">
        <p14:creationId xmlns:p14="http://schemas.microsoft.com/office/powerpoint/2010/main" val="119261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solidFill>
                  <a:schemeClr val="bg1">
                    <a:lumMod val="85000"/>
                  </a:schemeClr>
                </a:solidFill>
              </a:defRPr>
            </a:lvl1pPr>
          </a:lstStyle>
          <a:p>
            <a:pPr>
              <a:defRPr/>
            </a:pPr>
            <a:r>
              <a:rPr lang="en-US" dirty="0"/>
              <a:t>Research at TTI</a:t>
            </a: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7134A590-6033-DE48-865B-A0558AEFCBD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BCAD4A4B-0330-AF4E-991D-7D58C0870B9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685800"/>
          </a:xfrm>
        </p:spPr>
        <p:txBody>
          <a:bodyPr/>
          <a:lstStyle/>
          <a:p>
            <a:r>
              <a:rPr lang="en-US" dirty="0"/>
              <a:t>Click to edit Master title style</a:t>
            </a:r>
          </a:p>
        </p:txBody>
      </p:sp>
      <p:sp>
        <p:nvSpPr>
          <p:cNvPr id="3" name="Content Placeholder 2"/>
          <p:cNvSpPr>
            <a:spLocks noGrp="1"/>
          </p:cNvSpPr>
          <p:nvPr>
            <p:ph sz="half" idx="1"/>
          </p:nvPr>
        </p:nvSpPr>
        <p:spPr>
          <a:xfrm>
            <a:off x="6858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7" name="Rectangle 6"/>
          <p:cNvSpPr>
            <a:spLocks noGrp="1" noChangeArrowheads="1"/>
          </p:cNvSpPr>
          <p:nvPr>
            <p:ph type="sldNum" sz="quarter" idx="12"/>
          </p:nvPr>
        </p:nvSpPr>
        <p:spPr>
          <a:ln/>
        </p:spPr>
        <p:txBody>
          <a:bodyPr/>
          <a:lstStyle>
            <a:lvl1pPr>
              <a:defRPr/>
            </a:lvl1pPr>
          </a:lstStyle>
          <a:p>
            <a:pPr>
              <a:defRPr/>
            </a:pPr>
            <a:fld id="{56489279-66D6-F54A-8DF6-8569F0E44DC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4"/>
            <a:ext cx="4040188"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4"/>
            <a:ext cx="4041775"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9" name="Rectangle 6"/>
          <p:cNvSpPr>
            <a:spLocks noGrp="1" noChangeArrowheads="1"/>
          </p:cNvSpPr>
          <p:nvPr>
            <p:ph type="sldNum" sz="quarter" idx="12"/>
          </p:nvPr>
        </p:nvSpPr>
        <p:spPr>
          <a:ln/>
        </p:spPr>
        <p:txBody>
          <a:bodyPr/>
          <a:lstStyle>
            <a:lvl1pPr>
              <a:defRPr/>
            </a:lvl1pPr>
          </a:lstStyle>
          <a:p>
            <a:pPr>
              <a:defRPr/>
            </a:pPr>
            <a:fld id="{902DD396-FCC9-5D4C-A19A-0D227FF6545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5" name="Rectangle 6"/>
          <p:cNvSpPr>
            <a:spLocks noGrp="1" noChangeArrowheads="1"/>
          </p:cNvSpPr>
          <p:nvPr>
            <p:ph type="sldNum" sz="quarter" idx="12"/>
          </p:nvPr>
        </p:nvSpPr>
        <p:spPr>
          <a:ln/>
        </p:spPr>
        <p:txBody>
          <a:bodyPr/>
          <a:lstStyle>
            <a:lvl1pPr>
              <a:defRPr/>
            </a:lvl1pPr>
          </a:lstStyle>
          <a:p>
            <a:pPr>
              <a:defRPr/>
            </a:pPr>
            <a:fld id="{BA8D718F-682B-7343-BB3C-8AD70332433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4" name="Rectangle 6"/>
          <p:cNvSpPr>
            <a:spLocks noGrp="1" noChangeArrowheads="1"/>
          </p:cNvSpPr>
          <p:nvPr>
            <p:ph type="sldNum" sz="quarter" idx="12"/>
          </p:nvPr>
        </p:nvSpPr>
        <p:spPr>
          <a:ln/>
        </p:spPr>
        <p:txBody>
          <a:bodyPr/>
          <a:lstStyle>
            <a:lvl1pPr>
              <a:defRPr/>
            </a:lvl1pPr>
          </a:lstStyle>
          <a:p>
            <a:pPr>
              <a:defRPr/>
            </a:pPr>
            <a:fld id="{A51550E6-1DFF-B84C-BFE3-E4371400DA8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60515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8895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7" name="Rectangle 6"/>
          <p:cNvSpPr>
            <a:spLocks noGrp="1" noChangeArrowheads="1"/>
          </p:cNvSpPr>
          <p:nvPr>
            <p:ph type="sldNum" sz="quarter" idx="12"/>
          </p:nvPr>
        </p:nvSpPr>
        <p:spPr>
          <a:ln/>
        </p:spPr>
        <p:txBody>
          <a:bodyPr/>
          <a:lstStyle>
            <a:lvl1pPr>
              <a:defRPr/>
            </a:lvl1pPr>
          </a:lstStyle>
          <a:p>
            <a:pPr>
              <a:defRPr/>
            </a:pPr>
            <a:fld id="{7C01E281-1F8F-6944-BFC1-D0DAE21D9B0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7" name="Rectangle 6"/>
          <p:cNvSpPr>
            <a:spLocks noGrp="1" noChangeArrowheads="1"/>
          </p:cNvSpPr>
          <p:nvPr>
            <p:ph type="sldNum" sz="quarter" idx="12"/>
          </p:nvPr>
        </p:nvSpPr>
        <p:spPr>
          <a:ln/>
        </p:spPr>
        <p:txBody>
          <a:bodyPr/>
          <a:lstStyle>
            <a:lvl1pPr>
              <a:defRPr/>
            </a:lvl1pPr>
          </a:lstStyle>
          <a:p>
            <a:pPr>
              <a:defRPr/>
            </a:pPr>
            <a:fld id="{D6CCFAE8-AF25-AC44-B97D-AB359B592C3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1430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dt" sz="half" idx="2"/>
          </p:nvPr>
        </p:nvSpPr>
        <p:spPr bwMode="auto">
          <a:xfrm>
            <a:off x="43434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defRPr sz="1400">
                <a:latin typeface="Arial" pitchFamily="-112" charset="0"/>
                <a:ea typeface="+mn-ea"/>
                <a:cs typeface="+mn-cs"/>
              </a:defRPr>
            </a:lvl1pPr>
          </a:lstStyle>
          <a:p>
            <a:pPr>
              <a:defRPr/>
            </a:pPr>
            <a:endParaRPr lang="en-US" dirty="0"/>
          </a:p>
        </p:txBody>
      </p:sp>
      <p:sp>
        <p:nvSpPr>
          <p:cNvPr id="17413" name="Rectangle 5"/>
          <p:cNvSpPr>
            <a:spLocks noGrp="1" noChangeArrowheads="1"/>
          </p:cNvSpPr>
          <p:nvPr>
            <p:ph type="ftr" sz="quarter" idx="3"/>
          </p:nvPr>
        </p:nvSpPr>
        <p:spPr bwMode="auto">
          <a:xfrm>
            <a:off x="1524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marL="0" marR="0" indent="0" algn="l" defTabSz="914400" rtl="0" eaLnBrk="0" fontAlgn="base" latinLnBrk="0" hangingPunct="0">
              <a:lnSpc>
                <a:spcPct val="100000"/>
              </a:lnSpc>
              <a:spcBef>
                <a:spcPct val="0"/>
              </a:spcBef>
              <a:spcAft>
                <a:spcPct val="0"/>
              </a:spcAft>
              <a:buClrTx/>
              <a:buSzTx/>
              <a:buFontTx/>
              <a:buNone/>
              <a:tabLst/>
              <a:defRPr sz="1400">
                <a:solidFill>
                  <a:schemeClr val="bg1">
                    <a:lumMod val="50000"/>
                  </a:schemeClr>
                </a:solidFill>
                <a:latin typeface="Arial" pitchFamily="-112" charset="0"/>
                <a:ea typeface="+mn-ea"/>
                <a:cs typeface="+mn-cs"/>
              </a:defRPr>
            </a:lvl1pPr>
          </a:lstStyle>
          <a:p>
            <a:pPr>
              <a:defRPr/>
            </a:pPr>
            <a:r>
              <a:rPr lang="en-US" b="1" dirty="0">
                <a:latin typeface="Arial Narrow" pitchFamily="-112" charset="0"/>
                <a:ea typeface="ＭＳ Ｐゴシック" pitchFamily="-112" charset="-128"/>
                <a:cs typeface="ＭＳ Ｐゴシック" pitchFamily="-112" charset="-128"/>
                <a:sym typeface="Symbol" pitchFamily="-112" charset="2"/>
              </a:rPr>
              <a:t>(C) Dhruv Batra </a:t>
            </a:r>
          </a:p>
        </p:txBody>
      </p:sp>
      <p:sp>
        <p:nvSpPr>
          <p:cNvPr id="17414" name="Rectangle 6"/>
          <p:cNvSpPr>
            <a:spLocks noGrp="1" noChangeArrowheads="1"/>
          </p:cNvSpPr>
          <p:nvPr>
            <p:ph type="sldNum" sz="quarter" idx="4"/>
          </p:nvPr>
        </p:nvSpPr>
        <p:spPr bwMode="auto">
          <a:xfrm>
            <a:off x="70866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400">
                <a:solidFill>
                  <a:schemeClr val="bg1">
                    <a:lumMod val="50000"/>
                  </a:schemeClr>
                </a:solidFill>
                <a:latin typeface="Arial" pitchFamily="-112" charset="0"/>
                <a:ea typeface="+mn-ea"/>
                <a:cs typeface="+mn-cs"/>
              </a:defRPr>
            </a:lvl1pPr>
          </a:lstStyle>
          <a:p>
            <a:pPr>
              <a:defRPr/>
            </a:pPr>
            <a:fld id="{2651A289-BEF2-FC49-AB93-B19BD27FB587}" type="slidenum">
              <a:rPr lang="en-US" smtClean="0"/>
              <a:pPr>
                <a:defRPr/>
              </a:pPr>
              <a:t>‹#›</a:t>
            </a:fld>
            <a:endParaRPr lang="en-US" dirty="0"/>
          </a:p>
        </p:txBody>
      </p:sp>
      <p:sp>
        <p:nvSpPr>
          <p:cNvPr id="7" name="Rectangle 5"/>
          <p:cNvSpPr>
            <a:spLocks noChangeArrowheads="1"/>
          </p:cNvSpPr>
          <p:nvPr userDrawn="1"/>
        </p:nvSpPr>
        <p:spPr bwMode="auto">
          <a:xfrm>
            <a:off x="0" y="0"/>
            <a:ext cx="9144000" cy="228600"/>
          </a:xfrm>
          <a:prstGeom prst="rect">
            <a:avLst/>
          </a:prstGeom>
          <a:solidFill>
            <a:srgbClr val="990000"/>
          </a:solidFill>
          <a:ln w="9525">
            <a:noFill/>
            <a:miter lim="800000"/>
            <a:headEnd/>
            <a:tailEnd/>
          </a:ln>
          <a:effectLst/>
        </p:spPr>
        <p:txBody>
          <a:bodyPr wrap="none" anchor="ctr">
            <a:prstTxWarp prst="textNoShape">
              <a:avLst/>
            </a:prstTxWarp>
          </a:bodyPr>
          <a:lstStyle/>
          <a:p>
            <a:pPr>
              <a:defRPr/>
            </a:pPr>
            <a:endParaRPr lang="en-US" sz="2400">
              <a:latin typeface="" pitchFamily="64" charset="0"/>
              <a:ea typeface="ＭＳ Ｐゴシック" pitchFamily="-112" charset="-128"/>
              <a:cs typeface="ＭＳ Ｐゴシック" pitchFamily="-112" charset="-128"/>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06" r:id="rId12"/>
    <p:sldLayoutId id="2147483714" r:id="rId13"/>
  </p:sldLayoutIdLst>
  <p:hf hdr="0" dt="0"/>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customXml" Target="../ink/ink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customXml" Target="../ink/ink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50.png"/><Relationship Id="rId4" Type="http://schemas.openxmlformats.org/officeDocument/2006/relationships/customXml" Target="../ink/ink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gif"/><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18.emf"/><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emf"/><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emf"/><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19.png"/><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wmf"/><Relationship Id="rId7" Type="http://schemas.openxmlformats.org/officeDocument/2006/relationships/image" Target="../media/image34.wmf"/><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3.wmf"/><Relationship Id="rId5" Type="http://schemas.openxmlformats.org/officeDocument/2006/relationships/image" Target="../media/image32.wmf"/><Relationship Id="rId4" Type="http://schemas.openxmlformats.org/officeDocument/2006/relationships/image" Target="../media/image31.wmf"/></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notesSlide" Target="../notesSlides/notesSlide24.xml"/><Relationship Id="rId5" Type="http://schemas.openxmlformats.org/officeDocument/2006/relationships/slideLayout" Target="../slideLayouts/slideLayout12.xml"/><Relationship Id="rId4" Type="http://schemas.openxmlformats.org/officeDocument/2006/relationships/tags" Target="../tags/tag17.xml"/></Relationships>
</file>

<file path=ppt/slides/_rels/slide61.xml.rels><?xml version="1.0" encoding="UTF-8" standalone="yes"?>
<Relationships xmlns="http://schemas.openxmlformats.org/package/2006/relationships"><Relationship Id="rId13" Type="http://schemas.openxmlformats.org/officeDocument/2006/relationships/tags" Target="../tags/tag30.xml"/><Relationship Id="rId18" Type="http://schemas.openxmlformats.org/officeDocument/2006/relationships/tags" Target="../tags/tag35.xml"/><Relationship Id="rId26" Type="http://schemas.openxmlformats.org/officeDocument/2006/relationships/tags" Target="../tags/tag43.xml"/><Relationship Id="rId39" Type="http://schemas.openxmlformats.org/officeDocument/2006/relationships/tags" Target="../tags/tag56.xml"/><Relationship Id="rId21" Type="http://schemas.openxmlformats.org/officeDocument/2006/relationships/tags" Target="../tags/tag38.xml"/><Relationship Id="rId34" Type="http://schemas.openxmlformats.org/officeDocument/2006/relationships/tags" Target="../tags/tag51.xml"/><Relationship Id="rId42" Type="http://schemas.openxmlformats.org/officeDocument/2006/relationships/tags" Target="../tags/tag59.xml"/><Relationship Id="rId47" Type="http://schemas.openxmlformats.org/officeDocument/2006/relationships/tags" Target="../tags/tag64.xml"/><Relationship Id="rId50" Type="http://schemas.openxmlformats.org/officeDocument/2006/relationships/tags" Target="../tags/tag67.xml"/><Relationship Id="rId55" Type="http://schemas.openxmlformats.org/officeDocument/2006/relationships/tags" Target="../tags/tag72.xml"/><Relationship Id="rId63" Type="http://schemas.openxmlformats.org/officeDocument/2006/relationships/tags" Target="../tags/tag80.xml"/><Relationship Id="rId7" Type="http://schemas.openxmlformats.org/officeDocument/2006/relationships/tags" Target="../tags/tag24.xml"/><Relationship Id="rId2" Type="http://schemas.openxmlformats.org/officeDocument/2006/relationships/tags" Target="../tags/tag19.xml"/><Relationship Id="rId16" Type="http://schemas.openxmlformats.org/officeDocument/2006/relationships/tags" Target="../tags/tag33.xml"/><Relationship Id="rId29" Type="http://schemas.openxmlformats.org/officeDocument/2006/relationships/tags" Target="../tags/tag46.xml"/><Relationship Id="rId11" Type="http://schemas.openxmlformats.org/officeDocument/2006/relationships/tags" Target="../tags/tag28.xml"/><Relationship Id="rId24" Type="http://schemas.openxmlformats.org/officeDocument/2006/relationships/tags" Target="../tags/tag41.xml"/><Relationship Id="rId32" Type="http://schemas.openxmlformats.org/officeDocument/2006/relationships/tags" Target="../tags/tag49.xml"/><Relationship Id="rId37" Type="http://schemas.openxmlformats.org/officeDocument/2006/relationships/tags" Target="../tags/tag54.xml"/><Relationship Id="rId40" Type="http://schemas.openxmlformats.org/officeDocument/2006/relationships/tags" Target="../tags/tag57.xml"/><Relationship Id="rId45" Type="http://schemas.openxmlformats.org/officeDocument/2006/relationships/tags" Target="../tags/tag62.xml"/><Relationship Id="rId53" Type="http://schemas.openxmlformats.org/officeDocument/2006/relationships/tags" Target="../tags/tag70.xml"/><Relationship Id="rId58" Type="http://schemas.openxmlformats.org/officeDocument/2006/relationships/tags" Target="../tags/tag75.xml"/><Relationship Id="rId5" Type="http://schemas.openxmlformats.org/officeDocument/2006/relationships/tags" Target="../tags/tag22.xml"/><Relationship Id="rId61" Type="http://schemas.openxmlformats.org/officeDocument/2006/relationships/tags" Target="../tags/tag78.xml"/><Relationship Id="rId19" Type="http://schemas.openxmlformats.org/officeDocument/2006/relationships/tags" Target="../tags/tag36.xml"/><Relationship Id="rId14" Type="http://schemas.openxmlformats.org/officeDocument/2006/relationships/tags" Target="../tags/tag31.xml"/><Relationship Id="rId22" Type="http://schemas.openxmlformats.org/officeDocument/2006/relationships/tags" Target="../tags/tag39.xml"/><Relationship Id="rId27" Type="http://schemas.openxmlformats.org/officeDocument/2006/relationships/tags" Target="../tags/tag44.xml"/><Relationship Id="rId30" Type="http://schemas.openxmlformats.org/officeDocument/2006/relationships/tags" Target="../tags/tag47.xml"/><Relationship Id="rId35" Type="http://schemas.openxmlformats.org/officeDocument/2006/relationships/tags" Target="../tags/tag52.xml"/><Relationship Id="rId43" Type="http://schemas.openxmlformats.org/officeDocument/2006/relationships/tags" Target="../tags/tag60.xml"/><Relationship Id="rId48" Type="http://schemas.openxmlformats.org/officeDocument/2006/relationships/tags" Target="../tags/tag65.xml"/><Relationship Id="rId56" Type="http://schemas.openxmlformats.org/officeDocument/2006/relationships/tags" Target="../tags/tag73.xml"/><Relationship Id="rId64" Type="http://schemas.openxmlformats.org/officeDocument/2006/relationships/slideLayout" Target="../slideLayouts/slideLayout2.xml"/><Relationship Id="rId8" Type="http://schemas.openxmlformats.org/officeDocument/2006/relationships/tags" Target="../tags/tag25.xml"/><Relationship Id="rId51" Type="http://schemas.openxmlformats.org/officeDocument/2006/relationships/tags" Target="../tags/tag68.xml"/><Relationship Id="rId3" Type="http://schemas.openxmlformats.org/officeDocument/2006/relationships/tags" Target="../tags/tag20.xml"/><Relationship Id="rId12" Type="http://schemas.openxmlformats.org/officeDocument/2006/relationships/tags" Target="../tags/tag29.xml"/><Relationship Id="rId17" Type="http://schemas.openxmlformats.org/officeDocument/2006/relationships/tags" Target="../tags/tag34.xml"/><Relationship Id="rId25" Type="http://schemas.openxmlformats.org/officeDocument/2006/relationships/tags" Target="../tags/tag42.xml"/><Relationship Id="rId33" Type="http://schemas.openxmlformats.org/officeDocument/2006/relationships/tags" Target="../tags/tag50.xml"/><Relationship Id="rId38" Type="http://schemas.openxmlformats.org/officeDocument/2006/relationships/tags" Target="../tags/tag55.xml"/><Relationship Id="rId46" Type="http://schemas.openxmlformats.org/officeDocument/2006/relationships/tags" Target="../tags/tag63.xml"/><Relationship Id="rId59" Type="http://schemas.openxmlformats.org/officeDocument/2006/relationships/tags" Target="../tags/tag76.xml"/><Relationship Id="rId20" Type="http://schemas.openxmlformats.org/officeDocument/2006/relationships/tags" Target="../tags/tag37.xml"/><Relationship Id="rId41" Type="http://schemas.openxmlformats.org/officeDocument/2006/relationships/tags" Target="../tags/tag58.xml"/><Relationship Id="rId54" Type="http://schemas.openxmlformats.org/officeDocument/2006/relationships/tags" Target="../tags/tag71.xml"/><Relationship Id="rId62" Type="http://schemas.openxmlformats.org/officeDocument/2006/relationships/tags" Target="../tags/tag79.xml"/><Relationship Id="rId1" Type="http://schemas.openxmlformats.org/officeDocument/2006/relationships/tags" Target="../tags/tag18.xml"/><Relationship Id="rId6" Type="http://schemas.openxmlformats.org/officeDocument/2006/relationships/tags" Target="../tags/tag23.xml"/><Relationship Id="rId15" Type="http://schemas.openxmlformats.org/officeDocument/2006/relationships/tags" Target="../tags/tag32.xml"/><Relationship Id="rId23" Type="http://schemas.openxmlformats.org/officeDocument/2006/relationships/tags" Target="../tags/tag40.xml"/><Relationship Id="rId28" Type="http://schemas.openxmlformats.org/officeDocument/2006/relationships/tags" Target="../tags/tag45.xml"/><Relationship Id="rId36" Type="http://schemas.openxmlformats.org/officeDocument/2006/relationships/tags" Target="../tags/tag53.xml"/><Relationship Id="rId49" Type="http://schemas.openxmlformats.org/officeDocument/2006/relationships/tags" Target="../tags/tag66.xml"/><Relationship Id="rId57" Type="http://schemas.openxmlformats.org/officeDocument/2006/relationships/tags" Target="../tags/tag74.xml"/><Relationship Id="rId10" Type="http://schemas.openxmlformats.org/officeDocument/2006/relationships/tags" Target="../tags/tag27.xml"/><Relationship Id="rId31" Type="http://schemas.openxmlformats.org/officeDocument/2006/relationships/tags" Target="../tags/tag48.xml"/><Relationship Id="rId44" Type="http://schemas.openxmlformats.org/officeDocument/2006/relationships/tags" Target="../tags/tag61.xml"/><Relationship Id="rId52" Type="http://schemas.openxmlformats.org/officeDocument/2006/relationships/tags" Target="../tags/tag69.xml"/><Relationship Id="rId60" Type="http://schemas.openxmlformats.org/officeDocument/2006/relationships/tags" Target="../tags/tag77.xml"/><Relationship Id="rId4" Type="http://schemas.openxmlformats.org/officeDocument/2006/relationships/tags" Target="../tags/tag21.xml"/><Relationship Id="rId9" Type="http://schemas.openxmlformats.org/officeDocument/2006/relationships/tags" Target="../tags/tag2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53.emf"/><Relationship Id="rId4" Type="http://schemas.openxmlformats.org/officeDocument/2006/relationships/image" Target="../media/image52.emf"/></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52.emf"/></Relationships>
</file>

<file path=ppt/slides/_rels/slide8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hyperlink" Target="https://creativecommons.org/publicdomain/zero/1.0/deed.en" TargetMode="Externa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hyperlink" Target="https://pixabay.com/en/pets-christmas-dogs-cat-962215/" TargetMode="External"/><Relationship Id="rId2" Type="http://schemas.openxmlformats.org/officeDocument/2006/relationships/tags" Target="../tags/tag2.xml"/><Relationship Id="rId16" Type="http://schemas.openxmlformats.org/officeDocument/2006/relationships/image" Target="../media/image3.png"/><Relationship Id="rId20" Type="http://schemas.openxmlformats.org/officeDocument/2006/relationships/image" Target="../media/image5.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notesSlide" Target="../notesSlides/notesSlide4.xml"/><Relationship Id="rId10" Type="http://schemas.openxmlformats.org/officeDocument/2006/relationships/tags" Target="../tags/tag10.xml"/><Relationship Id="rId19" Type="http://schemas.openxmlformats.org/officeDocument/2006/relationships/image" Target="../media/image4.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0"/>
            <a:ext cx="7772400" cy="1143000"/>
          </a:xfrm>
        </p:spPr>
        <p:txBody>
          <a:bodyPr/>
          <a:lstStyle/>
          <a:p>
            <a:r>
              <a:rPr lang="en-US" dirty="0"/>
              <a:t>CS 4803 / 7643: Deep Learning</a:t>
            </a:r>
            <a:endParaRPr lang="en-US" sz="3200" dirty="0"/>
          </a:p>
        </p:txBody>
      </p:sp>
      <p:sp>
        <p:nvSpPr>
          <p:cNvPr id="16" name="Subtitle 3"/>
          <p:cNvSpPr>
            <a:spLocks noGrp="1"/>
          </p:cNvSpPr>
          <p:nvPr>
            <p:ph type="subTitle" idx="1"/>
          </p:nvPr>
        </p:nvSpPr>
        <p:spPr>
          <a:xfrm>
            <a:off x="0" y="4648200"/>
            <a:ext cx="9144000" cy="1752600"/>
          </a:xfrm>
        </p:spPr>
        <p:txBody>
          <a:bodyPr/>
          <a:lstStyle/>
          <a:p>
            <a:endParaRPr lang="en-US" dirty="0"/>
          </a:p>
          <a:p>
            <a:r>
              <a:rPr lang="en-US" sz="2800" dirty="0"/>
              <a:t>Dhruv Batra </a:t>
            </a:r>
          </a:p>
          <a:p>
            <a:r>
              <a:rPr lang="en-US" sz="2800" dirty="0"/>
              <a:t>Georgia Tech</a:t>
            </a:r>
          </a:p>
        </p:txBody>
      </p:sp>
      <p:sp>
        <p:nvSpPr>
          <p:cNvPr id="3" name="TextBox 2"/>
          <p:cNvSpPr txBox="1"/>
          <p:nvPr/>
        </p:nvSpPr>
        <p:spPr>
          <a:xfrm>
            <a:off x="1828800" y="2307610"/>
            <a:ext cx="6934200" cy="1938992"/>
          </a:xfrm>
          <a:prstGeom prst="rect">
            <a:avLst/>
          </a:prstGeom>
          <a:noFill/>
        </p:spPr>
        <p:txBody>
          <a:bodyPr wrap="square" rtlCol="0">
            <a:spAutoFit/>
          </a:bodyPr>
          <a:lstStyle/>
          <a:p>
            <a:pPr lvl="0" algn="l">
              <a:spcBef>
                <a:spcPct val="20000"/>
              </a:spcBef>
            </a:pPr>
            <a:r>
              <a:rPr lang="en-US" sz="2400" kern="0" dirty="0">
                <a:solidFill>
                  <a:prstClr val="black"/>
                </a:solidFill>
                <a:latin typeface="Arial"/>
                <a:ea typeface="Osaka"/>
                <a:cs typeface="Osaka"/>
              </a:rPr>
              <a:t>Topics: </a:t>
            </a:r>
          </a:p>
          <a:p>
            <a:pPr marL="742950" lvl="1" indent="-285750" algn="l">
              <a:spcBef>
                <a:spcPct val="20000"/>
              </a:spcBef>
              <a:buFontTx/>
              <a:buChar char="–"/>
            </a:pPr>
            <a:r>
              <a:rPr lang="en-US" sz="2000" kern="0" dirty="0">
                <a:solidFill>
                  <a:prstClr val="black"/>
                </a:solidFill>
                <a:latin typeface="Arial"/>
                <a:ea typeface="Osaka"/>
                <a:cs typeface="Osaka"/>
              </a:rPr>
              <a:t>(Finish) Convolutional Neural Networks</a:t>
            </a:r>
          </a:p>
          <a:p>
            <a:pPr marL="1200150" lvl="2" indent="-285750" algn="l">
              <a:spcBef>
                <a:spcPct val="20000"/>
              </a:spcBef>
              <a:buFontTx/>
              <a:buChar char="–"/>
            </a:pPr>
            <a:r>
              <a:rPr lang="en-US" sz="2000" kern="0" dirty="0">
                <a:solidFill>
                  <a:prstClr val="black"/>
                </a:solidFill>
                <a:latin typeface="Arial"/>
                <a:ea typeface="Osaka"/>
                <a:cs typeface="Osaka"/>
              </a:rPr>
              <a:t>Transposed convolutions</a:t>
            </a:r>
          </a:p>
          <a:p>
            <a:pPr marL="742950" lvl="1" indent="-285750" algn="l">
              <a:spcBef>
                <a:spcPct val="20000"/>
              </a:spcBef>
              <a:buFontTx/>
              <a:buChar char="–"/>
            </a:pPr>
            <a:r>
              <a:rPr lang="en-US" sz="2000" kern="0" dirty="0">
                <a:solidFill>
                  <a:prstClr val="black"/>
                </a:solidFill>
                <a:latin typeface="Arial"/>
                <a:ea typeface="Osaka"/>
                <a:cs typeface="Osaka"/>
              </a:rPr>
              <a:t>Recurrent Neural Networks (RNNs)</a:t>
            </a:r>
          </a:p>
          <a:p>
            <a:pPr marL="742950" lvl="1" indent="-285750" algn="l">
              <a:spcBef>
                <a:spcPct val="20000"/>
              </a:spcBef>
              <a:buFontTx/>
              <a:buChar char="–"/>
            </a:pPr>
            <a:endParaRPr lang="en-US" sz="2000" kern="0" dirty="0">
              <a:solidFill>
                <a:prstClr val="black"/>
              </a:solidFill>
              <a:latin typeface="Arial"/>
              <a:ea typeface="Osaka"/>
              <a:cs typeface="Osak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9" name="Shape 339"/>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Semantic Segmentation Idea: Fully Convolutional</a:t>
            </a:r>
          </a:p>
        </p:txBody>
      </p:sp>
      <p:pic>
        <p:nvPicPr>
          <p:cNvPr id="340" name="Shape 340"/>
          <p:cNvPicPr preferRelativeResize="0"/>
          <p:nvPr/>
        </p:nvPicPr>
        <p:blipFill>
          <a:blip r:embed="rId3">
            <a:alphaModFix/>
          </a:blip>
          <a:stretch>
            <a:fillRect/>
          </a:stretch>
        </p:blipFill>
        <p:spPr>
          <a:xfrm>
            <a:off x="190776" y="2830965"/>
            <a:ext cx="1794825" cy="1196074"/>
          </a:xfrm>
          <a:prstGeom prst="rect">
            <a:avLst/>
          </a:prstGeom>
          <a:noFill/>
          <a:ln>
            <a:noFill/>
          </a:ln>
        </p:spPr>
      </p:pic>
      <p:sp>
        <p:nvSpPr>
          <p:cNvPr id="341" name="Shape 341"/>
          <p:cNvSpPr txBox="1"/>
          <p:nvPr/>
        </p:nvSpPr>
        <p:spPr>
          <a:xfrm>
            <a:off x="666850" y="4061975"/>
            <a:ext cx="9600" cy="38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42" name="Shape 342"/>
          <p:cNvSpPr txBox="1"/>
          <p:nvPr/>
        </p:nvSpPr>
        <p:spPr>
          <a:xfrm>
            <a:off x="546087" y="4061975"/>
            <a:ext cx="10842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Input:</a:t>
            </a:r>
          </a:p>
          <a:p>
            <a:pPr eaLnBrk="1" fontAlgn="auto" hangingPunct="1">
              <a:spcBef>
                <a:spcPts val="0"/>
              </a:spcBef>
              <a:spcAft>
                <a:spcPts val="0"/>
              </a:spcAft>
            </a:pPr>
            <a:r>
              <a:rPr lang="en" sz="1400" kern="0">
                <a:solidFill>
                  <a:srgbClr val="000000"/>
                </a:solidFill>
                <a:latin typeface="Arial"/>
                <a:ea typeface="Arial"/>
                <a:cs typeface="Arial"/>
                <a:sym typeface="Arial"/>
              </a:rPr>
              <a:t>3 x H x W</a:t>
            </a:r>
          </a:p>
        </p:txBody>
      </p:sp>
      <p:sp>
        <p:nvSpPr>
          <p:cNvPr id="343" name="Shape 343"/>
          <p:cNvSpPr/>
          <p:nvPr/>
        </p:nvSpPr>
        <p:spPr>
          <a:xfrm>
            <a:off x="2558500" y="2536475"/>
            <a:ext cx="389700" cy="1525500"/>
          </a:xfrm>
          <a:prstGeom prst="cube">
            <a:avLst>
              <a:gd name="adj" fmla="val 78785"/>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44" name="Shape 344"/>
          <p:cNvSpPr/>
          <p:nvPr/>
        </p:nvSpPr>
        <p:spPr>
          <a:xfrm>
            <a:off x="3516875" y="2536475"/>
            <a:ext cx="389700" cy="1525500"/>
          </a:xfrm>
          <a:prstGeom prst="cube">
            <a:avLst>
              <a:gd name="adj" fmla="val 78785"/>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45" name="Shape 345"/>
          <p:cNvSpPr/>
          <p:nvPr/>
        </p:nvSpPr>
        <p:spPr>
          <a:xfrm>
            <a:off x="4534675" y="2536475"/>
            <a:ext cx="389700" cy="1525500"/>
          </a:xfrm>
          <a:prstGeom prst="cube">
            <a:avLst>
              <a:gd name="adj" fmla="val 78785"/>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46" name="Shape 346"/>
          <p:cNvSpPr txBox="1"/>
          <p:nvPr/>
        </p:nvSpPr>
        <p:spPr>
          <a:xfrm>
            <a:off x="3094103" y="4584800"/>
            <a:ext cx="13371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Convolutions:</a:t>
            </a:r>
          </a:p>
          <a:p>
            <a:pPr eaLnBrk="1" fontAlgn="auto" hangingPunct="1">
              <a:spcBef>
                <a:spcPts val="0"/>
              </a:spcBef>
              <a:spcAft>
                <a:spcPts val="0"/>
              </a:spcAft>
            </a:pPr>
            <a:r>
              <a:rPr lang="en" sz="1400" kern="0">
                <a:solidFill>
                  <a:srgbClr val="000000"/>
                </a:solidFill>
                <a:latin typeface="Arial"/>
                <a:ea typeface="Arial"/>
                <a:cs typeface="Arial"/>
                <a:sym typeface="Arial"/>
              </a:rPr>
              <a:t>D x H x W</a:t>
            </a:r>
          </a:p>
        </p:txBody>
      </p:sp>
      <p:cxnSp>
        <p:nvCxnSpPr>
          <p:cNvPr id="347" name="Shape 347"/>
          <p:cNvCxnSpPr/>
          <p:nvPr/>
        </p:nvCxnSpPr>
        <p:spPr>
          <a:xfrm>
            <a:off x="2086900" y="3419100"/>
            <a:ext cx="374100" cy="0"/>
          </a:xfrm>
          <a:prstGeom prst="straightConnector1">
            <a:avLst/>
          </a:prstGeom>
          <a:noFill/>
          <a:ln w="19050" cap="flat" cmpd="sng">
            <a:solidFill>
              <a:schemeClr val="dk2"/>
            </a:solidFill>
            <a:prstDash val="solid"/>
            <a:round/>
            <a:headEnd type="none" w="lg" len="lg"/>
            <a:tailEnd type="triangle" w="lg" len="lg"/>
          </a:ln>
        </p:spPr>
      </p:cxnSp>
      <p:sp>
        <p:nvSpPr>
          <p:cNvPr id="348" name="Shape 348"/>
          <p:cNvSpPr txBox="1"/>
          <p:nvPr/>
        </p:nvSpPr>
        <p:spPr>
          <a:xfrm>
            <a:off x="1920400" y="3053400"/>
            <a:ext cx="707100" cy="3657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Conv</a:t>
            </a:r>
          </a:p>
        </p:txBody>
      </p:sp>
      <p:cxnSp>
        <p:nvCxnSpPr>
          <p:cNvPr id="349" name="Shape 349"/>
          <p:cNvCxnSpPr/>
          <p:nvPr/>
        </p:nvCxnSpPr>
        <p:spPr>
          <a:xfrm>
            <a:off x="3001300" y="3419100"/>
            <a:ext cx="374100" cy="0"/>
          </a:xfrm>
          <a:prstGeom prst="straightConnector1">
            <a:avLst/>
          </a:prstGeom>
          <a:noFill/>
          <a:ln w="19050" cap="flat" cmpd="sng">
            <a:solidFill>
              <a:schemeClr val="dk2"/>
            </a:solidFill>
            <a:prstDash val="solid"/>
            <a:round/>
            <a:headEnd type="none" w="lg" len="lg"/>
            <a:tailEnd type="triangle" w="lg" len="lg"/>
          </a:ln>
        </p:spPr>
      </p:cxnSp>
      <p:sp>
        <p:nvSpPr>
          <p:cNvPr id="350" name="Shape 350"/>
          <p:cNvSpPr txBox="1"/>
          <p:nvPr/>
        </p:nvSpPr>
        <p:spPr>
          <a:xfrm>
            <a:off x="2834800" y="3053400"/>
            <a:ext cx="707100" cy="3657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Conv</a:t>
            </a:r>
          </a:p>
        </p:txBody>
      </p:sp>
      <p:cxnSp>
        <p:nvCxnSpPr>
          <p:cNvPr id="351" name="Shape 351"/>
          <p:cNvCxnSpPr/>
          <p:nvPr/>
        </p:nvCxnSpPr>
        <p:spPr>
          <a:xfrm>
            <a:off x="3991900" y="3419100"/>
            <a:ext cx="374100" cy="0"/>
          </a:xfrm>
          <a:prstGeom prst="straightConnector1">
            <a:avLst/>
          </a:prstGeom>
          <a:noFill/>
          <a:ln w="19050" cap="flat" cmpd="sng">
            <a:solidFill>
              <a:schemeClr val="dk2"/>
            </a:solidFill>
            <a:prstDash val="solid"/>
            <a:round/>
            <a:headEnd type="none" w="lg" len="lg"/>
            <a:tailEnd type="triangle" w="lg" len="lg"/>
          </a:ln>
        </p:spPr>
      </p:cxnSp>
      <p:sp>
        <p:nvSpPr>
          <p:cNvPr id="352" name="Shape 352"/>
          <p:cNvSpPr txBox="1"/>
          <p:nvPr/>
        </p:nvSpPr>
        <p:spPr>
          <a:xfrm>
            <a:off x="3825400" y="3053400"/>
            <a:ext cx="707100" cy="3657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Conv</a:t>
            </a:r>
          </a:p>
        </p:txBody>
      </p:sp>
      <p:cxnSp>
        <p:nvCxnSpPr>
          <p:cNvPr id="353" name="Shape 353"/>
          <p:cNvCxnSpPr/>
          <p:nvPr/>
        </p:nvCxnSpPr>
        <p:spPr>
          <a:xfrm>
            <a:off x="5142750" y="3449550"/>
            <a:ext cx="374100" cy="0"/>
          </a:xfrm>
          <a:prstGeom prst="straightConnector1">
            <a:avLst/>
          </a:prstGeom>
          <a:noFill/>
          <a:ln w="19050" cap="flat" cmpd="sng">
            <a:solidFill>
              <a:schemeClr val="dk2"/>
            </a:solidFill>
            <a:prstDash val="solid"/>
            <a:round/>
            <a:headEnd type="none" w="lg" len="lg"/>
            <a:tailEnd type="triangle" w="lg" len="lg"/>
          </a:ln>
        </p:spPr>
      </p:cxnSp>
      <p:sp>
        <p:nvSpPr>
          <p:cNvPr id="354" name="Shape 354"/>
          <p:cNvSpPr txBox="1"/>
          <p:nvPr/>
        </p:nvSpPr>
        <p:spPr>
          <a:xfrm>
            <a:off x="4976250" y="3083850"/>
            <a:ext cx="707100" cy="3657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Conv</a:t>
            </a:r>
          </a:p>
        </p:txBody>
      </p:sp>
      <p:sp>
        <p:nvSpPr>
          <p:cNvPr id="355" name="Shape 355"/>
          <p:cNvSpPr/>
          <p:nvPr/>
        </p:nvSpPr>
        <p:spPr>
          <a:xfrm rot="5400000">
            <a:off x="3590000" y="3055925"/>
            <a:ext cx="345300" cy="2559000"/>
          </a:xfrm>
          <a:prstGeom prst="rightBrace">
            <a:avLst>
              <a:gd name="adj1" fmla="val 47241"/>
              <a:gd name="adj2" fmla="val 50000"/>
            </a:avLst>
          </a:prstGeom>
          <a:no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grpSp>
        <p:nvGrpSpPr>
          <p:cNvPr id="356" name="Shape 356"/>
          <p:cNvGrpSpPr/>
          <p:nvPr/>
        </p:nvGrpSpPr>
        <p:grpSpPr>
          <a:xfrm>
            <a:off x="7155254" y="2597364"/>
            <a:ext cx="1935845" cy="1437961"/>
            <a:chOff x="3688175" y="943350"/>
            <a:chExt cx="5279100" cy="3521825"/>
          </a:xfrm>
        </p:grpSpPr>
        <p:sp>
          <p:nvSpPr>
            <p:cNvPr id="357" name="Shape 357"/>
            <p:cNvSpPr/>
            <p:nvPr/>
          </p:nvSpPr>
          <p:spPr>
            <a:xfrm>
              <a:off x="3688175" y="952350"/>
              <a:ext cx="5279100" cy="3495000"/>
            </a:xfrm>
            <a:prstGeom prst="rect">
              <a:avLst/>
            </a:prstGeom>
            <a:solidFill>
              <a:srgbClr val="3D85C6"/>
            </a:solid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58" name="Shape 358"/>
            <p:cNvSpPr/>
            <p:nvPr/>
          </p:nvSpPr>
          <p:spPr>
            <a:xfrm>
              <a:off x="3693375" y="2273025"/>
              <a:ext cx="5264775" cy="2183175"/>
            </a:xfrm>
            <a:custGeom>
              <a:avLst/>
              <a:gdLst/>
              <a:ahLst/>
              <a:cxnLst/>
              <a:rect l="0" t="0" r="0" b="0"/>
              <a:pathLst>
                <a:path w="210591" h="87327" extrusionOk="0">
                  <a:moveTo>
                    <a:pt x="210232" y="22281"/>
                  </a:moveTo>
                  <a:lnTo>
                    <a:pt x="164951" y="19047"/>
                  </a:lnTo>
                  <a:lnTo>
                    <a:pt x="35937" y="6109"/>
                  </a:lnTo>
                  <a:lnTo>
                    <a:pt x="16890" y="719"/>
                  </a:lnTo>
                  <a:lnTo>
                    <a:pt x="19765" y="6828"/>
                  </a:lnTo>
                  <a:lnTo>
                    <a:pt x="3953" y="2875"/>
                  </a:lnTo>
                  <a:lnTo>
                    <a:pt x="6109" y="719"/>
                  </a:lnTo>
                  <a:lnTo>
                    <a:pt x="0" y="0"/>
                  </a:lnTo>
                  <a:lnTo>
                    <a:pt x="0" y="87327"/>
                  </a:lnTo>
                  <a:lnTo>
                    <a:pt x="210591" y="86968"/>
                  </a:lnTo>
                  <a:close/>
                </a:path>
              </a:pathLst>
            </a:custGeom>
            <a:solidFill>
              <a:srgbClr val="6AA84F"/>
            </a:solidFill>
            <a:ln>
              <a:noFill/>
            </a:ln>
          </p:spPr>
        </p:sp>
        <p:sp>
          <p:nvSpPr>
            <p:cNvPr id="359" name="Shape 359"/>
            <p:cNvSpPr/>
            <p:nvPr/>
          </p:nvSpPr>
          <p:spPr>
            <a:xfrm>
              <a:off x="3702350" y="943350"/>
              <a:ext cx="5255800" cy="1922625"/>
            </a:xfrm>
            <a:custGeom>
              <a:avLst/>
              <a:gdLst/>
              <a:ahLst/>
              <a:cxnLst/>
              <a:rect l="0" t="0" r="0" b="0"/>
              <a:pathLst>
                <a:path w="210232" h="76905" extrusionOk="0">
                  <a:moveTo>
                    <a:pt x="210232" y="43843"/>
                  </a:moveTo>
                  <a:lnTo>
                    <a:pt x="202326" y="43843"/>
                  </a:lnTo>
                  <a:lnTo>
                    <a:pt x="196936" y="49593"/>
                  </a:lnTo>
                  <a:lnTo>
                    <a:pt x="191545" y="45999"/>
                  </a:lnTo>
                  <a:lnTo>
                    <a:pt x="186514" y="48156"/>
                  </a:lnTo>
                  <a:lnTo>
                    <a:pt x="183280" y="38093"/>
                  </a:lnTo>
                  <a:lnTo>
                    <a:pt x="181123" y="43125"/>
                  </a:lnTo>
                  <a:lnTo>
                    <a:pt x="168905" y="37015"/>
                  </a:lnTo>
                  <a:lnTo>
                    <a:pt x="152374" y="53906"/>
                  </a:lnTo>
                  <a:lnTo>
                    <a:pt x="155249" y="44562"/>
                  </a:lnTo>
                  <a:lnTo>
                    <a:pt x="152014" y="37015"/>
                  </a:lnTo>
                  <a:lnTo>
                    <a:pt x="148420" y="46718"/>
                  </a:lnTo>
                  <a:lnTo>
                    <a:pt x="145186" y="37734"/>
                  </a:lnTo>
                  <a:lnTo>
                    <a:pt x="141952" y="47437"/>
                  </a:lnTo>
                  <a:lnTo>
                    <a:pt x="142311" y="53187"/>
                  </a:lnTo>
                  <a:lnTo>
                    <a:pt x="107093" y="41687"/>
                  </a:lnTo>
                  <a:lnTo>
                    <a:pt x="103858" y="34140"/>
                  </a:lnTo>
                  <a:lnTo>
                    <a:pt x="117874" y="32343"/>
                  </a:lnTo>
                  <a:lnTo>
                    <a:pt x="120030" y="24437"/>
                  </a:lnTo>
                  <a:lnTo>
                    <a:pt x="123983" y="18687"/>
                  </a:lnTo>
                  <a:lnTo>
                    <a:pt x="131171" y="17969"/>
                  </a:lnTo>
                  <a:lnTo>
                    <a:pt x="126858" y="9703"/>
                  </a:lnTo>
                  <a:lnTo>
                    <a:pt x="125061" y="3594"/>
                  </a:lnTo>
                  <a:lnTo>
                    <a:pt x="126858" y="0"/>
                  </a:lnTo>
                  <a:lnTo>
                    <a:pt x="3594" y="0"/>
                  </a:lnTo>
                  <a:lnTo>
                    <a:pt x="4313" y="3594"/>
                  </a:lnTo>
                  <a:lnTo>
                    <a:pt x="0" y="7187"/>
                  </a:lnTo>
                  <a:lnTo>
                    <a:pt x="0" y="72593"/>
                  </a:lnTo>
                  <a:lnTo>
                    <a:pt x="210232" y="76905"/>
                  </a:lnTo>
                  <a:close/>
                </a:path>
              </a:pathLst>
            </a:custGeom>
            <a:solidFill>
              <a:srgbClr val="C27BA0"/>
            </a:solidFill>
            <a:ln>
              <a:noFill/>
            </a:ln>
          </p:spPr>
        </p:sp>
        <p:sp>
          <p:nvSpPr>
            <p:cNvPr id="360" name="Shape 360"/>
            <p:cNvSpPr/>
            <p:nvPr/>
          </p:nvSpPr>
          <p:spPr>
            <a:xfrm>
              <a:off x="4313275" y="970300"/>
              <a:ext cx="3764425" cy="3494875"/>
            </a:xfrm>
            <a:custGeom>
              <a:avLst/>
              <a:gdLst/>
              <a:ahLst/>
              <a:cxnLst/>
              <a:rect l="0" t="0" r="0" b="0"/>
              <a:pathLst>
                <a:path w="150577" h="139795" extrusionOk="0">
                  <a:moveTo>
                    <a:pt x="46359" y="0"/>
                  </a:moveTo>
                  <a:lnTo>
                    <a:pt x="34859" y="2156"/>
                  </a:lnTo>
                  <a:lnTo>
                    <a:pt x="28391" y="11141"/>
                  </a:lnTo>
                  <a:lnTo>
                    <a:pt x="25156" y="17609"/>
                  </a:lnTo>
                  <a:lnTo>
                    <a:pt x="14016" y="13656"/>
                  </a:lnTo>
                  <a:lnTo>
                    <a:pt x="4672" y="14016"/>
                  </a:lnTo>
                  <a:lnTo>
                    <a:pt x="0" y="18687"/>
                  </a:lnTo>
                  <a:lnTo>
                    <a:pt x="3954" y="25515"/>
                  </a:lnTo>
                  <a:lnTo>
                    <a:pt x="11500" y="32343"/>
                  </a:lnTo>
                  <a:lnTo>
                    <a:pt x="15453" y="33062"/>
                  </a:lnTo>
                  <a:lnTo>
                    <a:pt x="12219" y="37375"/>
                  </a:lnTo>
                  <a:lnTo>
                    <a:pt x="13657" y="46718"/>
                  </a:lnTo>
                  <a:lnTo>
                    <a:pt x="12578" y="52828"/>
                  </a:lnTo>
                  <a:lnTo>
                    <a:pt x="11860" y="64687"/>
                  </a:lnTo>
                  <a:lnTo>
                    <a:pt x="14735" y="78702"/>
                  </a:lnTo>
                  <a:lnTo>
                    <a:pt x="19406" y="83374"/>
                  </a:lnTo>
                  <a:lnTo>
                    <a:pt x="22641" y="97390"/>
                  </a:lnTo>
                  <a:lnTo>
                    <a:pt x="23000" y="109968"/>
                  </a:lnTo>
                  <a:lnTo>
                    <a:pt x="23360" y="119671"/>
                  </a:lnTo>
                  <a:lnTo>
                    <a:pt x="20485" y="130811"/>
                  </a:lnTo>
                  <a:lnTo>
                    <a:pt x="17969" y="138717"/>
                  </a:lnTo>
                  <a:lnTo>
                    <a:pt x="29828" y="139436"/>
                  </a:lnTo>
                  <a:lnTo>
                    <a:pt x="29469" y="129733"/>
                  </a:lnTo>
                  <a:lnTo>
                    <a:pt x="29469" y="117155"/>
                  </a:lnTo>
                  <a:lnTo>
                    <a:pt x="33781" y="118233"/>
                  </a:lnTo>
                  <a:lnTo>
                    <a:pt x="32344" y="112843"/>
                  </a:lnTo>
                  <a:lnTo>
                    <a:pt x="33422" y="104218"/>
                  </a:lnTo>
                  <a:lnTo>
                    <a:pt x="31984" y="94515"/>
                  </a:lnTo>
                  <a:lnTo>
                    <a:pt x="32703" y="89843"/>
                  </a:lnTo>
                  <a:lnTo>
                    <a:pt x="35578" y="96312"/>
                  </a:lnTo>
                  <a:lnTo>
                    <a:pt x="36297" y="105296"/>
                  </a:lnTo>
                  <a:lnTo>
                    <a:pt x="35938" y="112483"/>
                  </a:lnTo>
                  <a:lnTo>
                    <a:pt x="39172" y="113202"/>
                  </a:lnTo>
                  <a:lnTo>
                    <a:pt x="43484" y="111765"/>
                  </a:lnTo>
                  <a:lnTo>
                    <a:pt x="40969" y="102062"/>
                  </a:lnTo>
                  <a:lnTo>
                    <a:pt x="44203" y="104218"/>
                  </a:lnTo>
                  <a:lnTo>
                    <a:pt x="51031" y="93796"/>
                  </a:lnTo>
                  <a:lnTo>
                    <a:pt x="52828" y="108890"/>
                  </a:lnTo>
                  <a:lnTo>
                    <a:pt x="56781" y="122186"/>
                  </a:lnTo>
                  <a:lnTo>
                    <a:pt x="59297" y="139795"/>
                  </a:lnTo>
                  <a:lnTo>
                    <a:pt x="69359" y="139077"/>
                  </a:lnTo>
                  <a:lnTo>
                    <a:pt x="65765" y="129014"/>
                  </a:lnTo>
                  <a:lnTo>
                    <a:pt x="63609" y="120749"/>
                  </a:lnTo>
                  <a:lnTo>
                    <a:pt x="64687" y="114280"/>
                  </a:lnTo>
                  <a:lnTo>
                    <a:pt x="63250" y="106374"/>
                  </a:lnTo>
                  <a:lnTo>
                    <a:pt x="63609" y="88405"/>
                  </a:lnTo>
                  <a:lnTo>
                    <a:pt x="65765" y="104218"/>
                  </a:lnTo>
                  <a:lnTo>
                    <a:pt x="66125" y="114999"/>
                  </a:lnTo>
                  <a:lnTo>
                    <a:pt x="71156" y="113921"/>
                  </a:lnTo>
                  <a:lnTo>
                    <a:pt x="69000" y="98468"/>
                  </a:lnTo>
                  <a:lnTo>
                    <a:pt x="70437" y="91999"/>
                  </a:lnTo>
                  <a:lnTo>
                    <a:pt x="69359" y="87687"/>
                  </a:lnTo>
                  <a:lnTo>
                    <a:pt x="76906" y="88046"/>
                  </a:lnTo>
                  <a:lnTo>
                    <a:pt x="80859" y="107093"/>
                  </a:lnTo>
                  <a:lnTo>
                    <a:pt x="81218" y="111765"/>
                  </a:lnTo>
                  <a:lnTo>
                    <a:pt x="83015" y="113561"/>
                  </a:lnTo>
                  <a:lnTo>
                    <a:pt x="81937" y="126858"/>
                  </a:lnTo>
                  <a:lnTo>
                    <a:pt x="83375" y="131530"/>
                  </a:lnTo>
                  <a:lnTo>
                    <a:pt x="83734" y="136921"/>
                  </a:lnTo>
                  <a:lnTo>
                    <a:pt x="92359" y="137639"/>
                  </a:lnTo>
                  <a:lnTo>
                    <a:pt x="90562" y="129014"/>
                  </a:lnTo>
                  <a:lnTo>
                    <a:pt x="87328" y="116436"/>
                  </a:lnTo>
                  <a:lnTo>
                    <a:pt x="90562" y="107452"/>
                  </a:lnTo>
                  <a:lnTo>
                    <a:pt x="87328" y="93796"/>
                  </a:lnTo>
                  <a:lnTo>
                    <a:pt x="93437" y="102062"/>
                  </a:lnTo>
                  <a:lnTo>
                    <a:pt x="98828" y="103499"/>
                  </a:lnTo>
                  <a:lnTo>
                    <a:pt x="102781" y="98108"/>
                  </a:lnTo>
                  <a:lnTo>
                    <a:pt x="103140" y="110327"/>
                  </a:lnTo>
                  <a:lnTo>
                    <a:pt x="106015" y="118593"/>
                  </a:lnTo>
                  <a:lnTo>
                    <a:pt x="107452" y="131171"/>
                  </a:lnTo>
                  <a:lnTo>
                    <a:pt x="109968" y="136202"/>
                  </a:lnTo>
                  <a:lnTo>
                    <a:pt x="115359" y="136921"/>
                  </a:lnTo>
                  <a:lnTo>
                    <a:pt x="116796" y="132249"/>
                  </a:lnTo>
                  <a:lnTo>
                    <a:pt x="111046" y="118593"/>
                  </a:lnTo>
                  <a:lnTo>
                    <a:pt x="111406" y="108530"/>
                  </a:lnTo>
                  <a:lnTo>
                    <a:pt x="111765" y="93437"/>
                  </a:lnTo>
                  <a:lnTo>
                    <a:pt x="115718" y="95952"/>
                  </a:lnTo>
                  <a:lnTo>
                    <a:pt x="117155" y="91280"/>
                  </a:lnTo>
                  <a:lnTo>
                    <a:pt x="133327" y="97390"/>
                  </a:lnTo>
                  <a:lnTo>
                    <a:pt x="140155" y="101343"/>
                  </a:lnTo>
                  <a:lnTo>
                    <a:pt x="148421" y="97390"/>
                  </a:lnTo>
                  <a:lnTo>
                    <a:pt x="149858" y="93437"/>
                  </a:lnTo>
                  <a:lnTo>
                    <a:pt x="140515" y="70796"/>
                  </a:lnTo>
                  <a:lnTo>
                    <a:pt x="142311" y="64687"/>
                  </a:lnTo>
                  <a:lnTo>
                    <a:pt x="148780" y="63249"/>
                  </a:lnTo>
                  <a:lnTo>
                    <a:pt x="150577" y="57499"/>
                  </a:lnTo>
                  <a:lnTo>
                    <a:pt x="143390" y="53906"/>
                  </a:lnTo>
                  <a:lnTo>
                    <a:pt x="136921" y="54625"/>
                  </a:lnTo>
                  <a:lnTo>
                    <a:pt x="131171" y="43484"/>
                  </a:lnTo>
                  <a:lnTo>
                    <a:pt x="118952" y="49593"/>
                  </a:lnTo>
                  <a:lnTo>
                    <a:pt x="105296" y="42406"/>
                  </a:lnTo>
                  <a:lnTo>
                    <a:pt x="100265" y="37734"/>
                  </a:lnTo>
                  <a:lnTo>
                    <a:pt x="91640" y="34859"/>
                  </a:lnTo>
                  <a:lnTo>
                    <a:pt x="81218" y="40250"/>
                  </a:lnTo>
                  <a:lnTo>
                    <a:pt x="72234" y="40250"/>
                  </a:lnTo>
                  <a:lnTo>
                    <a:pt x="61812" y="43843"/>
                  </a:lnTo>
                  <a:lnTo>
                    <a:pt x="62172" y="37734"/>
                  </a:lnTo>
                  <a:lnTo>
                    <a:pt x="70437" y="36656"/>
                  </a:lnTo>
                  <a:lnTo>
                    <a:pt x="82296" y="26594"/>
                  </a:lnTo>
                  <a:lnTo>
                    <a:pt x="83734" y="22281"/>
                  </a:lnTo>
                  <a:lnTo>
                    <a:pt x="77984" y="17969"/>
                  </a:lnTo>
                  <a:lnTo>
                    <a:pt x="70437" y="16891"/>
                  </a:lnTo>
                  <a:lnTo>
                    <a:pt x="65047" y="20484"/>
                  </a:lnTo>
                  <a:lnTo>
                    <a:pt x="64328" y="15812"/>
                  </a:lnTo>
                  <a:lnTo>
                    <a:pt x="60734" y="11141"/>
                  </a:lnTo>
                  <a:lnTo>
                    <a:pt x="59297" y="6469"/>
                  </a:lnTo>
                  <a:lnTo>
                    <a:pt x="54625" y="719"/>
                  </a:lnTo>
                  <a:close/>
                </a:path>
              </a:pathLst>
            </a:custGeom>
            <a:solidFill>
              <a:srgbClr val="7F6000"/>
            </a:solidFill>
            <a:ln>
              <a:noFill/>
            </a:ln>
          </p:spPr>
        </p:sp>
      </p:grpSp>
      <p:sp>
        <p:nvSpPr>
          <p:cNvPr id="361" name="Shape 361"/>
          <p:cNvSpPr/>
          <p:nvPr/>
        </p:nvSpPr>
        <p:spPr>
          <a:xfrm>
            <a:off x="5607150" y="2574875"/>
            <a:ext cx="825300" cy="1525500"/>
          </a:xfrm>
          <a:prstGeom prst="cube">
            <a:avLst>
              <a:gd name="adj" fmla="val 38352"/>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62" name="Shape 362"/>
          <p:cNvSpPr txBox="1"/>
          <p:nvPr/>
        </p:nvSpPr>
        <p:spPr>
          <a:xfrm>
            <a:off x="5318603" y="4203275"/>
            <a:ext cx="13371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Scores:</a:t>
            </a:r>
          </a:p>
          <a:p>
            <a:pPr eaLnBrk="1" fontAlgn="auto" hangingPunct="1">
              <a:spcBef>
                <a:spcPts val="0"/>
              </a:spcBef>
              <a:spcAft>
                <a:spcPts val="0"/>
              </a:spcAft>
            </a:pPr>
            <a:r>
              <a:rPr lang="en" sz="1400" kern="0">
                <a:solidFill>
                  <a:srgbClr val="000000"/>
                </a:solidFill>
                <a:latin typeface="Arial"/>
                <a:ea typeface="Arial"/>
                <a:cs typeface="Arial"/>
                <a:sym typeface="Arial"/>
              </a:rPr>
              <a:t>C x H x W</a:t>
            </a:r>
          </a:p>
        </p:txBody>
      </p:sp>
      <p:cxnSp>
        <p:nvCxnSpPr>
          <p:cNvPr id="363" name="Shape 363"/>
          <p:cNvCxnSpPr/>
          <p:nvPr/>
        </p:nvCxnSpPr>
        <p:spPr>
          <a:xfrm>
            <a:off x="6590550" y="3449550"/>
            <a:ext cx="374100" cy="0"/>
          </a:xfrm>
          <a:prstGeom prst="straightConnector1">
            <a:avLst/>
          </a:prstGeom>
          <a:noFill/>
          <a:ln w="19050" cap="flat" cmpd="sng">
            <a:solidFill>
              <a:schemeClr val="dk2"/>
            </a:solidFill>
            <a:prstDash val="solid"/>
            <a:round/>
            <a:headEnd type="none" w="lg" len="lg"/>
            <a:tailEnd type="triangle" w="lg" len="lg"/>
          </a:ln>
        </p:spPr>
      </p:cxnSp>
      <p:sp>
        <p:nvSpPr>
          <p:cNvPr id="364" name="Shape 364"/>
          <p:cNvSpPr txBox="1"/>
          <p:nvPr/>
        </p:nvSpPr>
        <p:spPr>
          <a:xfrm>
            <a:off x="6347850" y="3083850"/>
            <a:ext cx="825300" cy="3657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argmax</a:t>
            </a:r>
          </a:p>
        </p:txBody>
      </p:sp>
      <p:sp>
        <p:nvSpPr>
          <p:cNvPr id="365" name="Shape 365"/>
          <p:cNvSpPr txBox="1"/>
          <p:nvPr/>
        </p:nvSpPr>
        <p:spPr>
          <a:xfrm>
            <a:off x="7601775" y="4162775"/>
            <a:ext cx="11481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Predictions:</a:t>
            </a:r>
          </a:p>
          <a:p>
            <a:pPr eaLnBrk="1" fontAlgn="auto" hangingPunct="1">
              <a:spcBef>
                <a:spcPts val="0"/>
              </a:spcBef>
              <a:spcAft>
                <a:spcPts val="0"/>
              </a:spcAft>
            </a:pPr>
            <a:r>
              <a:rPr lang="en" sz="1400" kern="0">
                <a:solidFill>
                  <a:srgbClr val="000000"/>
                </a:solidFill>
                <a:latin typeface="Arial"/>
                <a:ea typeface="Arial"/>
                <a:cs typeface="Arial"/>
                <a:sym typeface="Arial"/>
              </a:rPr>
              <a:t>H x W</a:t>
            </a:r>
          </a:p>
        </p:txBody>
      </p:sp>
      <p:sp>
        <p:nvSpPr>
          <p:cNvPr id="366" name="Shape 366"/>
          <p:cNvSpPr txBox="1"/>
          <p:nvPr/>
        </p:nvSpPr>
        <p:spPr>
          <a:xfrm>
            <a:off x="2134875" y="1768775"/>
            <a:ext cx="4317900" cy="546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Design a network as a bunch of convolutional layers to  make predictions for pixels all at once!</a:t>
            </a:r>
          </a:p>
        </p:txBody>
      </p:sp>
      <p:sp>
        <p:nvSpPr>
          <p:cNvPr id="30"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032F32BB-B1C8-42C5-997F-81C8140AF297}"/>
                  </a:ext>
                </a:extLst>
              </p14:cNvPr>
              <p14:cNvContentPartPr/>
              <p14:nvPr/>
            </p14:nvContentPartPr>
            <p14:xfrm>
              <a:off x="121680" y="1691640"/>
              <a:ext cx="8920080" cy="4089600"/>
            </p14:xfrm>
          </p:contentPart>
        </mc:Choice>
        <mc:Fallback xmlns="">
          <p:pic>
            <p:nvPicPr>
              <p:cNvPr id="2" name="Ink 1">
                <a:extLst>
                  <a:ext uri="{FF2B5EF4-FFF2-40B4-BE49-F238E27FC236}">
                    <a16:creationId xmlns:a16="http://schemas.microsoft.com/office/drawing/2014/main" id="{032F32BB-B1C8-42C5-997F-81C8140AF297}"/>
                  </a:ext>
                </a:extLst>
              </p:cNvPr>
              <p:cNvPicPr/>
              <p:nvPr/>
            </p:nvPicPr>
            <p:blipFill>
              <a:blip r:embed="rId5"/>
              <a:stretch>
                <a:fillRect/>
              </a:stretch>
            </p:blipFill>
            <p:spPr>
              <a:xfrm>
                <a:off x="112320" y="1682280"/>
                <a:ext cx="8938800" cy="4108320"/>
              </a:xfrm>
              <a:prstGeom prst="rect">
                <a:avLst/>
              </a:prstGeom>
            </p:spPr>
          </p:pic>
        </mc:Fallback>
      </mc:AlternateContent>
      <p:sp>
        <p:nvSpPr>
          <p:cNvPr id="32" name="Shape 400">
            <a:extLst>
              <a:ext uri="{FF2B5EF4-FFF2-40B4-BE49-F238E27FC236}">
                <a16:creationId xmlns:a16="http://schemas.microsoft.com/office/drawing/2014/main" id="{A13AF137-9624-B548-811E-C5398A0DE852}"/>
              </a:ext>
            </a:extLst>
          </p:cNvPr>
          <p:cNvSpPr txBox="1"/>
          <p:nvPr/>
        </p:nvSpPr>
        <p:spPr>
          <a:xfrm>
            <a:off x="114575" y="4709675"/>
            <a:ext cx="2630100" cy="705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dirty="0">
                <a:solidFill>
                  <a:srgbClr val="FF0000"/>
                </a:solidFill>
                <a:latin typeface="Arial"/>
                <a:ea typeface="Arial"/>
                <a:cs typeface="Arial"/>
                <a:sym typeface="Arial"/>
              </a:rPr>
              <a:t>Problem: convolutions at original image resolution will be very expensive ...</a:t>
            </a:r>
          </a:p>
        </p:txBody>
      </p:sp>
    </p:spTree>
    <p:extLst>
      <p:ext uri="{BB962C8B-B14F-4D97-AF65-F5344CB8AC3E}">
        <p14:creationId xmlns:p14="http://schemas.microsoft.com/office/powerpoint/2010/main" val="1327493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Shape 406"/>
          <p:cNvSpPr/>
          <p:nvPr/>
        </p:nvSpPr>
        <p:spPr>
          <a:xfrm>
            <a:off x="2406100" y="2536475"/>
            <a:ext cx="389700" cy="1525500"/>
          </a:xfrm>
          <a:prstGeom prst="cube">
            <a:avLst>
              <a:gd name="adj" fmla="val 78785"/>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07" name="Shape 407"/>
          <p:cNvSpPr/>
          <p:nvPr/>
        </p:nvSpPr>
        <p:spPr>
          <a:xfrm>
            <a:off x="2558500" y="2536475"/>
            <a:ext cx="389700" cy="1525500"/>
          </a:xfrm>
          <a:prstGeom prst="cube">
            <a:avLst>
              <a:gd name="adj" fmla="val 78785"/>
            </a:avLst>
          </a:prstGeom>
          <a:solidFill>
            <a:srgbClr val="F4CC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09" name="Shape 409"/>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Semantic Segmentation Idea: Fully Convolutional</a:t>
            </a:r>
          </a:p>
        </p:txBody>
      </p:sp>
      <p:pic>
        <p:nvPicPr>
          <p:cNvPr id="410" name="Shape 410"/>
          <p:cNvPicPr preferRelativeResize="0"/>
          <p:nvPr/>
        </p:nvPicPr>
        <p:blipFill>
          <a:blip r:embed="rId3">
            <a:alphaModFix/>
          </a:blip>
          <a:stretch>
            <a:fillRect/>
          </a:stretch>
        </p:blipFill>
        <p:spPr>
          <a:xfrm>
            <a:off x="190776" y="2830965"/>
            <a:ext cx="1794825" cy="1196074"/>
          </a:xfrm>
          <a:prstGeom prst="rect">
            <a:avLst/>
          </a:prstGeom>
          <a:noFill/>
          <a:ln>
            <a:noFill/>
          </a:ln>
        </p:spPr>
      </p:pic>
      <p:sp>
        <p:nvSpPr>
          <p:cNvPr id="411" name="Shape 411"/>
          <p:cNvSpPr txBox="1"/>
          <p:nvPr/>
        </p:nvSpPr>
        <p:spPr>
          <a:xfrm>
            <a:off x="666850" y="4061975"/>
            <a:ext cx="9600" cy="38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12" name="Shape 412"/>
          <p:cNvSpPr txBox="1"/>
          <p:nvPr/>
        </p:nvSpPr>
        <p:spPr>
          <a:xfrm>
            <a:off x="546087" y="4061975"/>
            <a:ext cx="10842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Input:</a:t>
            </a:r>
          </a:p>
          <a:p>
            <a:pPr eaLnBrk="1" fontAlgn="auto" hangingPunct="1">
              <a:spcBef>
                <a:spcPts val="0"/>
              </a:spcBef>
              <a:spcAft>
                <a:spcPts val="0"/>
              </a:spcAft>
            </a:pPr>
            <a:r>
              <a:rPr lang="en" sz="1400" kern="0">
                <a:solidFill>
                  <a:srgbClr val="000000"/>
                </a:solidFill>
                <a:latin typeface="Arial"/>
                <a:ea typeface="Arial"/>
                <a:cs typeface="Arial"/>
                <a:sym typeface="Arial"/>
              </a:rPr>
              <a:t>3 x H x W</a:t>
            </a:r>
          </a:p>
        </p:txBody>
      </p:sp>
      <p:sp>
        <p:nvSpPr>
          <p:cNvPr id="413" name="Shape 413"/>
          <p:cNvSpPr/>
          <p:nvPr/>
        </p:nvSpPr>
        <p:spPr>
          <a:xfrm>
            <a:off x="2756050" y="2908925"/>
            <a:ext cx="483600" cy="857400"/>
          </a:xfrm>
          <a:prstGeom prst="cube">
            <a:avLst>
              <a:gd name="adj" fmla="val 48764"/>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grpSp>
        <p:nvGrpSpPr>
          <p:cNvPr id="414" name="Shape 414"/>
          <p:cNvGrpSpPr/>
          <p:nvPr/>
        </p:nvGrpSpPr>
        <p:grpSpPr>
          <a:xfrm>
            <a:off x="7155254" y="2597364"/>
            <a:ext cx="1935845" cy="1437961"/>
            <a:chOff x="3688175" y="943350"/>
            <a:chExt cx="5279100" cy="3521825"/>
          </a:xfrm>
        </p:grpSpPr>
        <p:sp>
          <p:nvSpPr>
            <p:cNvPr id="415" name="Shape 415"/>
            <p:cNvSpPr/>
            <p:nvPr/>
          </p:nvSpPr>
          <p:spPr>
            <a:xfrm>
              <a:off x="3688175" y="952350"/>
              <a:ext cx="5279100" cy="3495000"/>
            </a:xfrm>
            <a:prstGeom prst="rect">
              <a:avLst/>
            </a:prstGeom>
            <a:solidFill>
              <a:srgbClr val="3D85C6"/>
            </a:solid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16" name="Shape 416"/>
            <p:cNvSpPr/>
            <p:nvPr/>
          </p:nvSpPr>
          <p:spPr>
            <a:xfrm>
              <a:off x="3693375" y="2273025"/>
              <a:ext cx="5264775" cy="2183175"/>
            </a:xfrm>
            <a:custGeom>
              <a:avLst/>
              <a:gdLst/>
              <a:ahLst/>
              <a:cxnLst/>
              <a:rect l="0" t="0" r="0" b="0"/>
              <a:pathLst>
                <a:path w="210591" h="87327" extrusionOk="0">
                  <a:moveTo>
                    <a:pt x="210232" y="22281"/>
                  </a:moveTo>
                  <a:lnTo>
                    <a:pt x="164951" y="19047"/>
                  </a:lnTo>
                  <a:lnTo>
                    <a:pt x="35937" y="6109"/>
                  </a:lnTo>
                  <a:lnTo>
                    <a:pt x="16890" y="719"/>
                  </a:lnTo>
                  <a:lnTo>
                    <a:pt x="19765" y="6828"/>
                  </a:lnTo>
                  <a:lnTo>
                    <a:pt x="3953" y="2875"/>
                  </a:lnTo>
                  <a:lnTo>
                    <a:pt x="6109" y="719"/>
                  </a:lnTo>
                  <a:lnTo>
                    <a:pt x="0" y="0"/>
                  </a:lnTo>
                  <a:lnTo>
                    <a:pt x="0" y="87327"/>
                  </a:lnTo>
                  <a:lnTo>
                    <a:pt x="210591" y="86968"/>
                  </a:lnTo>
                  <a:close/>
                </a:path>
              </a:pathLst>
            </a:custGeom>
            <a:solidFill>
              <a:srgbClr val="6AA84F"/>
            </a:solidFill>
            <a:ln>
              <a:noFill/>
            </a:ln>
          </p:spPr>
        </p:sp>
        <p:sp>
          <p:nvSpPr>
            <p:cNvPr id="417" name="Shape 417"/>
            <p:cNvSpPr/>
            <p:nvPr/>
          </p:nvSpPr>
          <p:spPr>
            <a:xfrm>
              <a:off x="3702350" y="943350"/>
              <a:ext cx="5255800" cy="1922625"/>
            </a:xfrm>
            <a:custGeom>
              <a:avLst/>
              <a:gdLst/>
              <a:ahLst/>
              <a:cxnLst/>
              <a:rect l="0" t="0" r="0" b="0"/>
              <a:pathLst>
                <a:path w="210232" h="76905" extrusionOk="0">
                  <a:moveTo>
                    <a:pt x="210232" y="43843"/>
                  </a:moveTo>
                  <a:lnTo>
                    <a:pt x="202326" y="43843"/>
                  </a:lnTo>
                  <a:lnTo>
                    <a:pt x="196936" y="49593"/>
                  </a:lnTo>
                  <a:lnTo>
                    <a:pt x="191545" y="45999"/>
                  </a:lnTo>
                  <a:lnTo>
                    <a:pt x="186514" y="48156"/>
                  </a:lnTo>
                  <a:lnTo>
                    <a:pt x="183280" y="38093"/>
                  </a:lnTo>
                  <a:lnTo>
                    <a:pt x="181123" y="43125"/>
                  </a:lnTo>
                  <a:lnTo>
                    <a:pt x="168905" y="37015"/>
                  </a:lnTo>
                  <a:lnTo>
                    <a:pt x="152374" y="53906"/>
                  </a:lnTo>
                  <a:lnTo>
                    <a:pt x="155249" y="44562"/>
                  </a:lnTo>
                  <a:lnTo>
                    <a:pt x="152014" y="37015"/>
                  </a:lnTo>
                  <a:lnTo>
                    <a:pt x="148420" y="46718"/>
                  </a:lnTo>
                  <a:lnTo>
                    <a:pt x="145186" y="37734"/>
                  </a:lnTo>
                  <a:lnTo>
                    <a:pt x="141952" y="47437"/>
                  </a:lnTo>
                  <a:lnTo>
                    <a:pt x="142311" y="53187"/>
                  </a:lnTo>
                  <a:lnTo>
                    <a:pt x="107093" y="41687"/>
                  </a:lnTo>
                  <a:lnTo>
                    <a:pt x="103858" y="34140"/>
                  </a:lnTo>
                  <a:lnTo>
                    <a:pt x="117874" y="32343"/>
                  </a:lnTo>
                  <a:lnTo>
                    <a:pt x="120030" y="24437"/>
                  </a:lnTo>
                  <a:lnTo>
                    <a:pt x="123983" y="18687"/>
                  </a:lnTo>
                  <a:lnTo>
                    <a:pt x="131171" y="17969"/>
                  </a:lnTo>
                  <a:lnTo>
                    <a:pt x="126858" y="9703"/>
                  </a:lnTo>
                  <a:lnTo>
                    <a:pt x="125061" y="3594"/>
                  </a:lnTo>
                  <a:lnTo>
                    <a:pt x="126858" y="0"/>
                  </a:lnTo>
                  <a:lnTo>
                    <a:pt x="3594" y="0"/>
                  </a:lnTo>
                  <a:lnTo>
                    <a:pt x="4313" y="3594"/>
                  </a:lnTo>
                  <a:lnTo>
                    <a:pt x="0" y="7187"/>
                  </a:lnTo>
                  <a:lnTo>
                    <a:pt x="0" y="72593"/>
                  </a:lnTo>
                  <a:lnTo>
                    <a:pt x="210232" y="76905"/>
                  </a:lnTo>
                  <a:close/>
                </a:path>
              </a:pathLst>
            </a:custGeom>
            <a:solidFill>
              <a:srgbClr val="C27BA0"/>
            </a:solidFill>
            <a:ln>
              <a:noFill/>
            </a:ln>
          </p:spPr>
        </p:sp>
        <p:sp>
          <p:nvSpPr>
            <p:cNvPr id="418" name="Shape 418"/>
            <p:cNvSpPr/>
            <p:nvPr/>
          </p:nvSpPr>
          <p:spPr>
            <a:xfrm>
              <a:off x="4313275" y="970300"/>
              <a:ext cx="3764425" cy="3494875"/>
            </a:xfrm>
            <a:custGeom>
              <a:avLst/>
              <a:gdLst/>
              <a:ahLst/>
              <a:cxnLst/>
              <a:rect l="0" t="0" r="0" b="0"/>
              <a:pathLst>
                <a:path w="150577" h="139795" extrusionOk="0">
                  <a:moveTo>
                    <a:pt x="46359" y="0"/>
                  </a:moveTo>
                  <a:lnTo>
                    <a:pt x="34859" y="2156"/>
                  </a:lnTo>
                  <a:lnTo>
                    <a:pt x="28391" y="11141"/>
                  </a:lnTo>
                  <a:lnTo>
                    <a:pt x="25156" y="17609"/>
                  </a:lnTo>
                  <a:lnTo>
                    <a:pt x="14016" y="13656"/>
                  </a:lnTo>
                  <a:lnTo>
                    <a:pt x="4672" y="14016"/>
                  </a:lnTo>
                  <a:lnTo>
                    <a:pt x="0" y="18687"/>
                  </a:lnTo>
                  <a:lnTo>
                    <a:pt x="3954" y="25515"/>
                  </a:lnTo>
                  <a:lnTo>
                    <a:pt x="11500" y="32343"/>
                  </a:lnTo>
                  <a:lnTo>
                    <a:pt x="15453" y="33062"/>
                  </a:lnTo>
                  <a:lnTo>
                    <a:pt x="12219" y="37375"/>
                  </a:lnTo>
                  <a:lnTo>
                    <a:pt x="13657" y="46718"/>
                  </a:lnTo>
                  <a:lnTo>
                    <a:pt x="12578" y="52828"/>
                  </a:lnTo>
                  <a:lnTo>
                    <a:pt x="11860" y="64687"/>
                  </a:lnTo>
                  <a:lnTo>
                    <a:pt x="14735" y="78702"/>
                  </a:lnTo>
                  <a:lnTo>
                    <a:pt x="19406" y="83374"/>
                  </a:lnTo>
                  <a:lnTo>
                    <a:pt x="22641" y="97390"/>
                  </a:lnTo>
                  <a:lnTo>
                    <a:pt x="23000" y="109968"/>
                  </a:lnTo>
                  <a:lnTo>
                    <a:pt x="23360" y="119671"/>
                  </a:lnTo>
                  <a:lnTo>
                    <a:pt x="20485" y="130811"/>
                  </a:lnTo>
                  <a:lnTo>
                    <a:pt x="17969" y="138717"/>
                  </a:lnTo>
                  <a:lnTo>
                    <a:pt x="29828" y="139436"/>
                  </a:lnTo>
                  <a:lnTo>
                    <a:pt x="29469" y="129733"/>
                  </a:lnTo>
                  <a:lnTo>
                    <a:pt x="29469" y="117155"/>
                  </a:lnTo>
                  <a:lnTo>
                    <a:pt x="33781" y="118233"/>
                  </a:lnTo>
                  <a:lnTo>
                    <a:pt x="32344" y="112843"/>
                  </a:lnTo>
                  <a:lnTo>
                    <a:pt x="33422" y="104218"/>
                  </a:lnTo>
                  <a:lnTo>
                    <a:pt x="31984" y="94515"/>
                  </a:lnTo>
                  <a:lnTo>
                    <a:pt x="32703" y="89843"/>
                  </a:lnTo>
                  <a:lnTo>
                    <a:pt x="35578" y="96312"/>
                  </a:lnTo>
                  <a:lnTo>
                    <a:pt x="36297" y="105296"/>
                  </a:lnTo>
                  <a:lnTo>
                    <a:pt x="35938" y="112483"/>
                  </a:lnTo>
                  <a:lnTo>
                    <a:pt x="39172" y="113202"/>
                  </a:lnTo>
                  <a:lnTo>
                    <a:pt x="43484" y="111765"/>
                  </a:lnTo>
                  <a:lnTo>
                    <a:pt x="40969" y="102062"/>
                  </a:lnTo>
                  <a:lnTo>
                    <a:pt x="44203" y="104218"/>
                  </a:lnTo>
                  <a:lnTo>
                    <a:pt x="51031" y="93796"/>
                  </a:lnTo>
                  <a:lnTo>
                    <a:pt x="52828" y="108890"/>
                  </a:lnTo>
                  <a:lnTo>
                    <a:pt x="56781" y="122186"/>
                  </a:lnTo>
                  <a:lnTo>
                    <a:pt x="59297" y="139795"/>
                  </a:lnTo>
                  <a:lnTo>
                    <a:pt x="69359" y="139077"/>
                  </a:lnTo>
                  <a:lnTo>
                    <a:pt x="65765" y="129014"/>
                  </a:lnTo>
                  <a:lnTo>
                    <a:pt x="63609" y="120749"/>
                  </a:lnTo>
                  <a:lnTo>
                    <a:pt x="64687" y="114280"/>
                  </a:lnTo>
                  <a:lnTo>
                    <a:pt x="63250" y="106374"/>
                  </a:lnTo>
                  <a:lnTo>
                    <a:pt x="63609" y="88405"/>
                  </a:lnTo>
                  <a:lnTo>
                    <a:pt x="65765" y="104218"/>
                  </a:lnTo>
                  <a:lnTo>
                    <a:pt x="66125" y="114999"/>
                  </a:lnTo>
                  <a:lnTo>
                    <a:pt x="71156" y="113921"/>
                  </a:lnTo>
                  <a:lnTo>
                    <a:pt x="69000" y="98468"/>
                  </a:lnTo>
                  <a:lnTo>
                    <a:pt x="70437" y="91999"/>
                  </a:lnTo>
                  <a:lnTo>
                    <a:pt x="69359" y="87687"/>
                  </a:lnTo>
                  <a:lnTo>
                    <a:pt x="76906" y="88046"/>
                  </a:lnTo>
                  <a:lnTo>
                    <a:pt x="80859" y="107093"/>
                  </a:lnTo>
                  <a:lnTo>
                    <a:pt x="81218" y="111765"/>
                  </a:lnTo>
                  <a:lnTo>
                    <a:pt x="83015" y="113561"/>
                  </a:lnTo>
                  <a:lnTo>
                    <a:pt x="81937" y="126858"/>
                  </a:lnTo>
                  <a:lnTo>
                    <a:pt x="83375" y="131530"/>
                  </a:lnTo>
                  <a:lnTo>
                    <a:pt x="83734" y="136921"/>
                  </a:lnTo>
                  <a:lnTo>
                    <a:pt x="92359" y="137639"/>
                  </a:lnTo>
                  <a:lnTo>
                    <a:pt x="90562" y="129014"/>
                  </a:lnTo>
                  <a:lnTo>
                    <a:pt x="87328" y="116436"/>
                  </a:lnTo>
                  <a:lnTo>
                    <a:pt x="90562" y="107452"/>
                  </a:lnTo>
                  <a:lnTo>
                    <a:pt x="87328" y="93796"/>
                  </a:lnTo>
                  <a:lnTo>
                    <a:pt x="93437" y="102062"/>
                  </a:lnTo>
                  <a:lnTo>
                    <a:pt x="98828" y="103499"/>
                  </a:lnTo>
                  <a:lnTo>
                    <a:pt x="102781" y="98108"/>
                  </a:lnTo>
                  <a:lnTo>
                    <a:pt x="103140" y="110327"/>
                  </a:lnTo>
                  <a:lnTo>
                    <a:pt x="106015" y="118593"/>
                  </a:lnTo>
                  <a:lnTo>
                    <a:pt x="107452" y="131171"/>
                  </a:lnTo>
                  <a:lnTo>
                    <a:pt x="109968" y="136202"/>
                  </a:lnTo>
                  <a:lnTo>
                    <a:pt x="115359" y="136921"/>
                  </a:lnTo>
                  <a:lnTo>
                    <a:pt x="116796" y="132249"/>
                  </a:lnTo>
                  <a:lnTo>
                    <a:pt x="111046" y="118593"/>
                  </a:lnTo>
                  <a:lnTo>
                    <a:pt x="111406" y="108530"/>
                  </a:lnTo>
                  <a:lnTo>
                    <a:pt x="111765" y="93437"/>
                  </a:lnTo>
                  <a:lnTo>
                    <a:pt x="115718" y="95952"/>
                  </a:lnTo>
                  <a:lnTo>
                    <a:pt x="117155" y="91280"/>
                  </a:lnTo>
                  <a:lnTo>
                    <a:pt x="133327" y="97390"/>
                  </a:lnTo>
                  <a:lnTo>
                    <a:pt x="140155" y="101343"/>
                  </a:lnTo>
                  <a:lnTo>
                    <a:pt x="148421" y="97390"/>
                  </a:lnTo>
                  <a:lnTo>
                    <a:pt x="149858" y="93437"/>
                  </a:lnTo>
                  <a:lnTo>
                    <a:pt x="140515" y="70796"/>
                  </a:lnTo>
                  <a:lnTo>
                    <a:pt x="142311" y="64687"/>
                  </a:lnTo>
                  <a:lnTo>
                    <a:pt x="148780" y="63249"/>
                  </a:lnTo>
                  <a:lnTo>
                    <a:pt x="150577" y="57499"/>
                  </a:lnTo>
                  <a:lnTo>
                    <a:pt x="143390" y="53906"/>
                  </a:lnTo>
                  <a:lnTo>
                    <a:pt x="136921" y="54625"/>
                  </a:lnTo>
                  <a:lnTo>
                    <a:pt x="131171" y="43484"/>
                  </a:lnTo>
                  <a:lnTo>
                    <a:pt x="118952" y="49593"/>
                  </a:lnTo>
                  <a:lnTo>
                    <a:pt x="105296" y="42406"/>
                  </a:lnTo>
                  <a:lnTo>
                    <a:pt x="100265" y="37734"/>
                  </a:lnTo>
                  <a:lnTo>
                    <a:pt x="91640" y="34859"/>
                  </a:lnTo>
                  <a:lnTo>
                    <a:pt x="81218" y="40250"/>
                  </a:lnTo>
                  <a:lnTo>
                    <a:pt x="72234" y="40250"/>
                  </a:lnTo>
                  <a:lnTo>
                    <a:pt x="61812" y="43843"/>
                  </a:lnTo>
                  <a:lnTo>
                    <a:pt x="62172" y="37734"/>
                  </a:lnTo>
                  <a:lnTo>
                    <a:pt x="70437" y="36656"/>
                  </a:lnTo>
                  <a:lnTo>
                    <a:pt x="82296" y="26594"/>
                  </a:lnTo>
                  <a:lnTo>
                    <a:pt x="83734" y="22281"/>
                  </a:lnTo>
                  <a:lnTo>
                    <a:pt x="77984" y="17969"/>
                  </a:lnTo>
                  <a:lnTo>
                    <a:pt x="70437" y="16891"/>
                  </a:lnTo>
                  <a:lnTo>
                    <a:pt x="65047" y="20484"/>
                  </a:lnTo>
                  <a:lnTo>
                    <a:pt x="64328" y="15812"/>
                  </a:lnTo>
                  <a:lnTo>
                    <a:pt x="60734" y="11141"/>
                  </a:lnTo>
                  <a:lnTo>
                    <a:pt x="59297" y="6469"/>
                  </a:lnTo>
                  <a:lnTo>
                    <a:pt x="54625" y="719"/>
                  </a:lnTo>
                  <a:close/>
                </a:path>
              </a:pathLst>
            </a:custGeom>
            <a:solidFill>
              <a:srgbClr val="7F6000"/>
            </a:solidFill>
            <a:ln>
              <a:noFill/>
            </a:ln>
          </p:spPr>
        </p:sp>
      </p:grpSp>
      <p:sp>
        <p:nvSpPr>
          <p:cNvPr id="419" name="Shape 419"/>
          <p:cNvSpPr txBox="1"/>
          <p:nvPr/>
        </p:nvSpPr>
        <p:spPr>
          <a:xfrm>
            <a:off x="7601775" y="4162775"/>
            <a:ext cx="11481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Predictions:</a:t>
            </a:r>
          </a:p>
          <a:p>
            <a:pPr eaLnBrk="1" fontAlgn="auto" hangingPunct="1">
              <a:spcBef>
                <a:spcPts val="0"/>
              </a:spcBef>
              <a:spcAft>
                <a:spcPts val="0"/>
              </a:spcAft>
            </a:pPr>
            <a:r>
              <a:rPr lang="en" sz="1400" kern="0">
                <a:solidFill>
                  <a:srgbClr val="000000"/>
                </a:solidFill>
                <a:latin typeface="Arial"/>
                <a:ea typeface="Arial"/>
                <a:cs typeface="Arial"/>
                <a:sym typeface="Arial"/>
              </a:rPr>
              <a:t>H x W</a:t>
            </a:r>
          </a:p>
        </p:txBody>
      </p:sp>
      <p:sp>
        <p:nvSpPr>
          <p:cNvPr id="420" name="Shape 420"/>
          <p:cNvSpPr txBox="1"/>
          <p:nvPr/>
        </p:nvSpPr>
        <p:spPr>
          <a:xfrm>
            <a:off x="2134875" y="1768775"/>
            <a:ext cx="4829700" cy="546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Design network as a bunch of convolutional layers, with </a:t>
            </a:r>
            <a:r>
              <a:rPr lang="en" sz="1400" b="1" kern="0">
                <a:solidFill>
                  <a:srgbClr val="FF0000"/>
                </a:solidFill>
                <a:latin typeface="Arial"/>
                <a:ea typeface="Arial"/>
                <a:cs typeface="Arial"/>
                <a:sym typeface="Arial"/>
              </a:rPr>
              <a:t>downsampling</a:t>
            </a:r>
            <a:r>
              <a:rPr lang="en" sz="1400" kern="0">
                <a:solidFill>
                  <a:srgbClr val="000000"/>
                </a:solidFill>
                <a:latin typeface="Arial"/>
                <a:ea typeface="Arial"/>
                <a:cs typeface="Arial"/>
                <a:sym typeface="Arial"/>
              </a:rPr>
              <a:t> and </a:t>
            </a:r>
            <a:r>
              <a:rPr lang="en" sz="1400" b="1" kern="0">
                <a:solidFill>
                  <a:srgbClr val="0000FF"/>
                </a:solidFill>
                <a:latin typeface="Arial"/>
                <a:ea typeface="Arial"/>
                <a:cs typeface="Arial"/>
                <a:sym typeface="Arial"/>
              </a:rPr>
              <a:t>upsampling</a:t>
            </a:r>
            <a:r>
              <a:rPr lang="en" sz="1400" kern="0">
                <a:solidFill>
                  <a:srgbClr val="000000"/>
                </a:solidFill>
                <a:latin typeface="Arial"/>
                <a:ea typeface="Arial"/>
                <a:cs typeface="Arial"/>
                <a:sym typeface="Arial"/>
              </a:rPr>
              <a:t> inside the network!</a:t>
            </a:r>
          </a:p>
        </p:txBody>
      </p:sp>
      <p:sp>
        <p:nvSpPr>
          <p:cNvPr id="421" name="Shape 421"/>
          <p:cNvSpPr/>
          <p:nvPr/>
        </p:nvSpPr>
        <p:spPr>
          <a:xfrm>
            <a:off x="3060850" y="2908925"/>
            <a:ext cx="483600" cy="857400"/>
          </a:xfrm>
          <a:prstGeom prst="cube">
            <a:avLst>
              <a:gd name="adj" fmla="val 48764"/>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22" name="Shape 422"/>
          <p:cNvSpPr/>
          <p:nvPr/>
        </p:nvSpPr>
        <p:spPr>
          <a:xfrm>
            <a:off x="3365650" y="2908925"/>
            <a:ext cx="483600" cy="857400"/>
          </a:xfrm>
          <a:prstGeom prst="cube">
            <a:avLst>
              <a:gd name="adj" fmla="val 48764"/>
            </a:avLst>
          </a:prstGeom>
          <a:solidFill>
            <a:srgbClr val="F4CC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23" name="Shape 423"/>
          <p:cNvSpPr/>
          <p:nvPr/>
        </p:nvSpPr>
        <p:spPr>
          <a:xfrm>
            <a:off x="3657087" y="3105950"/>
            <a:ext cx="650400" cy="526500"/>
          </a:xfrm>
          <a:prstGeom prst="cube">
            <a:avLst>
              <a:gd name="adj" fmla="val 30322"/>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24" name="Shape 424"/>
          <p:cNvSpPr/>
          <p:nvPr/>
        </p:nvSpPr>
        <p:spPr>
          <a:xfrm>
            <a:off x="4194412" y="3105950"/>
            <a:ext cx="650400" cy="526500"/>
          </a:xfrm>
          <a:prstGeom prst="cube">
            <a:avLst>
              <a:gd name="adj" fmla="val 30322"/>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25" name="Shape 425"/>
          <p:cNvSpPr/>
          <p:nvPr/>
        </p:nvSpPr>
        <p:spPr>
          <a:xfrm>
            <a:off x="4813450" y="2908925"/>
            <a:ext cx="483600" cy="857400"/>
          </a:xfrm>
          <a:prstGeom prst="cube">
            <a:avLst>
              <a:gd name="adj" fmla="val 48764"/>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26" name="Shape 426"/>
          <p:cNvSpPr/>
          <p:nvPr/>
        </p:nvSpPr>
        <p:spPr>
          <a:xfrm>
            <a:off x="5118250" y="2908925"/>
            <a:ext cx="483600" cy="857400"/>
          </a:xfrm>
          <a:prstGeom prst="cube">
            <a:avLst>
              <a:gd name="adj" fmla="val 48764"/>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27" name="Shape 427"/>
          <p:cNvSpPr/>
          <p:nvPr/>
        </p:nvSpPr>
        <p:spPr>
          <a:xfrm>
            <a:off x="5423050" y="2908925"/>
            <a:ext cx="483600" cy="857400"/>
          </a:xfrm>
          <a:prstGeom prst="cube">
            <a:avLst>
              <a:gd name="adj" fmla="val 48764"/>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28" name="Shape 428"/>
          <p:cNvSpPr/>
          <p:nvPr/>
        </p:nvSpPr>
        <p:spPr>
          <a:xfrm>
            <a:off x="5835100" y="2536475"/>
            <a:ext cx="389700" cy="1525500"/>
          </a:xfrm>
          <a:prstGeom prst="cube">
            <a:avLst>
              <a:gd name="adj" fmla="val 78785"/>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29" name="Shape 429"/>
          <p:cNvSpPr/>
          <p:nvPr/>
        </p:nvSpPr>
        <p:spPr>
          <a:xfrm>
            <a:off x="5987500" y="2536475"/>
            <a:ext cx="389700" cy="1525500"/>
          </a:xfrm>
          <a:prstGeom prst="cube">
            <a:avLst>
              <a:gd name="adj" fmla="val 78785"/>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30" name="Shape 430"/>
          <p:cNvSpPr txBox="1"/>
          <p:nvPr/>
        </p:nvSpPr>
        <p:spPr>
          <a:xfrm>
            <a:off x="1791574" y="4092000"/>
            <a:ext cx="14844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High-res:</a:t>
            </a:r>
          </a:p>
          <a:p>
            <a:pPr eaLnBrk="1" fontAlgn="auto" hangingPunct="1">
              <a:spcBef>
                <a:spcPts val="0"/>
              </a:spcBef>
              <a:spcAft>
                <a:spcPts val="0"/>
              </a:spcAft>
            </a:pPr>
            <a:r>
              <a:rPr lang="en" sz="1400" kern="0">
                <a:solidFill>
                  <a:srgbClr val="000000"/>
                </a:solidFill>
                <a:latin typeface="Arial"/>
                <a:ea typeface="Arial"/>
                <a:cs typeface="Arial"/>
                <a:sym typeface="Arial"/>
              </a:rPr>
              <a:t>D</a:t>
            </a:r>
            <a:r>
              <a:rPr lang="en" sz="1400" kern="0" baseline="-25000">
                <a:solidFill>
                  <a:srgbClr val="000000"/>
                </a:solidFill>
                <a:latin typeface="Arial"/>
                <a:ea typeface="Arial"/>
                <a:cs typeface="Arial"/>
                <a:sym typeface="Arial"/>
              </a:rPr>
              <a:t>1 </a:t>
            </a:r>
            <a:r>
              <a:rPr lang="en" sz="1400" kern="0">
                <a:solidFill>
                  <a:srgbClr val="000000"/>
                </a:solidFill>
                <a:latin typeface="Arial"/>
                <a:ea typeface="Arial"/>
                <a:cs typeface="Arial"/>
                <a:sym typeface="Arial"/>
              </a:rPr>
              <a:t>x H/2 x W/2</a:t>
            </a:r>
          </a:p>
        </p:txBody>
      </p:sp>
      <p:sp>
        <p:nvSpPr>
          <p:cNvPr id="431" name="Shape 431"/>
          <p:cNvSpPr txBox="1"/>
          <p:nvPr/>
        </p:nvSpPr>
        <p:spPr>
          <a:xfrm>
            <a:off x="5330974" y="4092000"/>
            <a:ext cx="14844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High-res:</a:t>
            </a:r>
          </a:p>
          <a:p>
            <a:pPr eaLnBrk="1" fontAlgn="auto" hangingPunct="1">
              <a:spcBef>
                <a:spcPts val="0"/>
              </a:spcBef>
              <a:spcAft>
                <a:spcPts val="0"/>
              </a:spcAft>
            </a:pPr>
            <a:r>
              <a:rPr lang="en" sz="1400" kern="0">
                <a:solidFill>
                  <a:srgbClr val="000000"/>
                </a:solidFill>
                <a:latin typeface="Arial"/>
                <a:ea typeface="Arial"/>
                <a:cs typeface="Arial"/>
                <a:sym typeface="Arial"/>
              </a:rPr>
              <a:t>D</a:t>
            </a:r>
            <a:r>
              <a:rPr lang="en" sz="1400" kern="0" baseline="-25000">
                <a:solidFill>
                  <a:srgbClr val="000000"/>
                </a:solidFill>
                <a:latin typeface="Arial"/>
                <a:ea typeface="Arial"/>
                <a:cs typeface="Arial"/>
                <a:sym typeface="Arial"/>
              </a:rPr>
              <a:t>1 </a:t>
            </a:r>
            <a:r>
              <a:rPr lang="en" sz="1400" kern="0">
                <a:solidFill>
                  <a:srgbClr val="000000"/>
                </a:solidFill>
                <a:latin typeface="Arial"/>
                <a:ea typeface="Arial"/>
                <a:cs typeface="Arial"/>
                <a:sym typeface="Arial"/>
              </a:rPr>
              <a:t>x H/2 x W/2</a:t>
            </a:r>
          </a:p>
        </p:txBody>
      </p:sp>
      <p:sp>
        <p:nvSpPr>
          <p:cNvPr id="432" name="Shape 432"/>
          <p:cNvSpPr txBox="1"/>
          <p:nvPr/>
        </p:nvSpPr>
        <p:spPr>
          <a:xfrm>
            <a:off x="2871999" y="2340282"/>
            <a:ext cx="14844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Med-res:</a:t>
            </a:r>
          </a:p>
          <a:p>
            <a:pPr eaLnBrk="1" fontAlgn="auto" hangingPunct="1">
              <a:spcBef>
                <a:spcPts val="0"/>
              </a:spcBef>
              <a:spcAft>
                <a:spcPts val="0"/>
              </a:spcAft>
            </a:pPr>
            <a:r>
              <a:rPr lang="en" sz="1400" kern="0">
                <a:solidFill>
                  <a:srgbClr val="000000"/>
                </a:solidFill>
                <a:latin typeface="Arial"/>
                <a:ea typeface="Arial"/>
                <a:cs typeface="Arial"/>
                <a:sym typeface="Arial"/>
              </a:rPr>
              <a:t>D</a:t>
            </a:r>
            <a:r>
              <a:rPr lang="en" sz="1400" kern="0" baseline="-25000">
                <a:solidFill>
                  <a:srgbClr val="000000"/>
                </a:solidFill>
                <a:latin typeface="Arial"/>
                <a:ea typeface="Arial"/>
                <a:cs typeface="Arial"/>
                <a:sym typeface="Arial"/>
              </a:rPr>
              <a:t>2 </a:t>
            </a:r>
            <a:r>
              <a:rPr lang="en" sz="1400" kern="0">
                <a:solidFill>
                  <a:srgbClr val="000000"/>
                </a:solidFill>
                <a:latin typeface="Arial"/>
                <a:ea typeface="Arial"/>
                <a:cs typeface="Arial"/>
                <a:sym typeface="Arial"/>
              </a:rPr>
              <a:t>x H/4 x W/4</a:t>
            </a:r>
          </a:p>
        </p:txBody>
      </p:sp>
      <p:sp>
        <p:nvSpPr>
          <p:cNvPr id="433" name="Shape 433"/>
          <p:cNvSpPr txBox="1"/>
          <p:nvPr/>
        </p:nvSpPr>
        <p:spPr>
          <a:xfrm>
            <a:off x="4548399" y="2340282"/>
            <a:ext cx="14844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Med-res:</a:t>
            </a:r>
          </a:p>
          <a:p>
            <a:pPr eaLnBrk="1" fontAlgn="auto" hangingPunct="1">
              <a:spcBef>
                <a:spcPts val="0"/>
              </a:spcBef>
              <a:spcAft>
                <a:spcPts val="0"/>
              </a:spcAft>
            </a:pPr>
            <a:r>
              <a:rPr lang="en" sz="1400" kern="0">
                <a:solidFill>
                  <a:srgbClr val="000000"/>
                </a:solidFill>
                <a:latin typeface="Arial"/>
                <a:ea typeface="Arial"/>
                <a:cs typeface="Arial"/>
                <a:sym typeface="Arial"/>
              </a:rPr>
              <a:t>D</a:t>
            </a:r>
            <a:r>
              <a:rPr lang="en" sz="1400" kern="0" baseline="-25000">
                <a:solidFill>
                  <a:srgbClr val="000000"/>
                </a:solidFill>
                <a:latin typeface="Arial"/>
                <a:ea typeface="Arial"/>
                <a:cs typeface="Arial"/>
                <a:sym typeface="Arial"/>
              </a:rPr>
              <a:t>2 </a:t>
            </a:r>
            <a:r>
              <a:rPr lang="en" sz="1400" kern="0">
                <a:solidFill>
                  <a:srgbClr val="000000"/>
                </a:solidFill>
                <a:latin typeface="Arial"/>
                <a:ea typeface="Arial"/>
                <a:cs typeface="Arial"/>
                <a:sym typeface="Arial"/>
              </a:rPr>
              <a:t>x H/4 x W/4</a:t>
            </a:r>
          </a:p>
        </p:txBody>
      </p:sp>
      <p:sp>
        <p:nvSpPr>
          <p:cNvPr id="434" name="Shape 434"/>
          <p:cNvSpPr txBox="1"/>
          <p:nvPr/>
        </p:nvSpPr>
        <p:spPr>
          <a:xfrm>
            <a:off x="3521099" y="3606825"/>
            <a:ext cx="14844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Low-res:</a:t>
            </a:r>
          </a:p>
          <a:p>
            <a:pPr eaLnBrk="1" fontAlgn="auto" hangingPunct="1">
              <a:spcBef>
                <a:spcPts val="0"/>
              </a:spcBef>
              <a:spcAft>
                <a:spcPts val="0"/>
              </a:spcAft>
            </a:pPr>
            <a:r>
              <a:rPr lang="en" sz="1400" kern="0">
                <a:solidFill>
                  <a:srgbClr val="000000"/>
                </a:solidFill>
                <a:latin typeface="Arial"/>
                <a:ea typeface="Arial"/>
                <a:cs typeface="Arial"/>
                <a:sym typeface="Arial"/>
              </a:rPr>
              <a:t>D</a:t>
            </a:r>
            <a:r>
              <a:rPr lang="en" sz="1400" kern="0" baseline="-25000">
                <a:solidFill>
                  <a:srgbClr val="000000"/>
                </a:solidFill>
                <a:latin typeface="Arial"/>
                <a:ea typeface="Arial"/>
                <a:cs typeface="Arial"/>
                <a:sym typeface="Arial"/>
              </a:rPr>
              <a:t>3 </a:t>
            </a:r>
            <a:r>
              <a:rPr lang="en" sz="1400" kern="0">
                <a:solidFill>
                  <a:srgbClr val="000000"/>
                </a:solidFill>
                <a:latin typeface="Arial"/>
                <a:ea typeface="Arial"/>
                <a:cs typeface="Arial"/>
                <a:sym typeface="Arial"/>
              </a:rPr>
              <a:t>x H/4 x W/4</a:t>
            </a:r>
          </a:p>
        </p:txBody>
      </p:sp>
      <p:sp>
        <p:nvSpPr>
          <p:cNvPr id="435" name="Shape 435"/>
          <p:cNvSpPr txBox="1"/>
          <p:nvPr/>
        </p:nvSpPr>
        <p:spPr>
          <a:xfrm>
            <a:off x="-28900" y="5081625"/>
            <a:ext cx="5951700" cy="300300"/>
          </a:xfrm>
          <a:prstGeom prst="rect">
            <a:avLst/>
          </a:prstGeom>
          <a:noFill/>
          <a:ln>
            <a:noFill/>
          </a:ln>
        </p:spPr>
        <p:txBody>
          <a:bodyPr lIns="91425" tIns="91425" rIns="91425" bIns="91425" anchor="t" anchorCtr="0">
            <a:noAutofit/>
          </a:bodyPr>
          <a:lstStyle/>
          <a:p>
            <a:pPr algn="l" eaLnBrk="1" fontAlgn="auto" hangingPunct="1">
              <a:lnSpc>
                <a:spcPct val="115000"/>
              </a:lnSpc>
              <a:spcBef>
                <a:spcPts val="0"/>
              </a:spcBef>
              <a:spcAft>
                <a:spcPts val="0"/>
              </a:spcAft>
            </a:pPr>
            <a:r>
              <a:rPr lang="en" sz="800" kern="0">
                <a:solidFill>
                  <a:srgbClr val="000000"/>
                </a:solidFill>
                <a:latin typeface="Arial"/>
                <a:ea typeface="Arial"/>
                <a:cs typeface="Arial"/>
                <a:sym typeface="Arial"/>
              </a:rPr>
              <a:t>Long, Shelhamer, and Darrell, “Fully Convolutional Networks for Semantic Segmentation”, CVPR 2015</a:t>
            </a:r>
            <a:br>
              <a:rPr lang="en" sz="800" kern="0">
                <a:solidFill>
                  <a:srgbClr val="000000"/>
                </a:solidFill>
                <a:latin typeface="Arial"/>
                <a:ea typeface="Arial"/>
                <a:cs typeface="Arial"/>
                <a:sym typeface="Arial"/>
              </a:rPr>
            </a:br>
            <a:r>
              <a:rPr lang="en" sz="800" kern="0">
                <a:solidFill>
                  <a:srgbClr val="000000"/>
                </a:solidFill>
                <a:latin typeface="Arial"/>
                <a:ea typeface="Arial"/>
                <a:cs typeface="Arial"/>
                <a:sym typeface="Arial"/>
              </a:rPr>
              <a:t>Noh et al, “Learning Deconvolution Network for Semantic Segmentation”, ICCV 2015</a:t>
            </a:r>
          </a:p>
        </p:txBody>
      </p:sp>
      <p:sp>
        <p:nvSpPr>
          <p:cNvPr id="31"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CD9C0C74-1878-498E-9343-FE9F32443E34}"/>
                  </a:ext>
                </a:extLst>
              </p14:cNvPr>
              <p14:cNvContentPartPr/>
              <p14:nvPr/>
            </p14:nvContentPartPr>
            <p14:xfrm>
              <a:off x="2210400" y="2268720"/>
              <a:ext cx="6655680" cy="3057120"/>
            </p14:xfrm>
          </p:contentPart>
        </mc:Choice>
        <mc:Fallback xmlns="">
          <p:pic>
            <p:nvPicPr>
              <p:cNvPr id="2" name="Ink 1">
                <a:extLst>
                  <a:ext uri="{FF2B5EF4-FFF2-40B4-BE49-F238E27FC236}">
                    <a16:creationId xmlns:a16="http://schemas.microsoft.com/office/drawing/2014/main" id="{CD9C0C74-1878-498E-9343-FE9F32443E34}"/>
                  </a:ext>
                </a:extLst>
              </p:cNvPr>
              <p:cNvPicPr/>
              <p:nvPr/>
            </p:nvPicPr>
            <p:blipFill>
              <a:blip r:embed="rId5"/>
              <a:stretch>
                <a:fillRect/>
              </a:stretch>
            </p:blipFill>
            <p:spPr>
              <a:xfrm>
                <a:off x="2201040" y="2259360"/>
                <a:ext cx="6674400" cy="3075840"/>
              </a:xfrm>
              <a:prstGeom prst="rect">
                <a:avLst/>
              </a:prstGeom>
            </p:spPr>
          </p:pic>
        </mc:Fallback>
      </mc:AlternateContent>
    </p:spTree>
    <p:extLst>
      <p:ext uri="{BB962C8B-B14F-4D97-AF65-F5344CB8AC3E}">
        <p14:creationId xmlns:p14="http://schemas.microsoft.com/office/powerpoint/2010/main" val="1011936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Shape 440"/>
          <p:cNvSpPr/>
          <p:nvPr/>
        </p:nvSpPr>
        <p:spPr>
          <a:xfrm>
            <a:off x="2406100" y="2536475"/>
            <a:ext cx="389700" cy="1525500"/>
          </a:xfrm>
          <a:prstGeom prst="cube">
            <a:avLst>
              <a:gd name="adj" fmla="val 78785"/>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41" name="Shape 441"/>
          <p:cNvSpPr/>
          <p:nvPr/>
        </p:nvSpPr>
        <p:spPr>
          <a:xfrm>
            <a:off x="2558500" y="2536475"/>
            <a:ext cx="389700" cy="1525500"/>
          </a:xfrm>
          <a:prstGeom prst="cube">
            <a:avLst>
              <a:gd name="adj" fmla="val 78785"/>
            </a:avLst>
          </a:prstGeom>
          <a:solidFill>
            <a:srgbClr val="F4CC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43" name="Shape 443"/>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Semantic Segmentation Idea: Fully Convolutional</a:t>
            </a:r>
          </a:p>
        </p:txBody>
      </p:sp>
      <p:pic>
        <p:nvPicPr>
          <p:cNvPr id="444" name="Shape 444"/>
          <p:cNvPicPr preferRelativeResize="0"/>
          <p:nvPr/>
        </p:nvPicPr>
        <p:blipFill>
          <a:blip r:embed="rId3">
            <a:alphaModFix/>
          </a:blip>
          <a:stretch>
            <a:fillRect/>
          </a:stretch>
        </p:blipFill>
        <p:spPr>
          <a:xfrm>
            <a:off x="190776" y="2830965"/>
            <a:ext cx="1794825" cy="1196074"/>
          </a:xfrm>
          <a:prstGeom prst="rect">
            <a:avLst/>
          </a:prstGeom>
          <a:noFill/>
          <a:ln>
            <a:noFill/>
          </a:ln>
        </p:spPr>
      </p:pic>
      <p:sp>
        <p:nvSpPr>
          <p:cNvPr id="445" name="Shape 445"/>
          <p:cNvSpPr txBox="1"/>
          <p:nvPr/>
        </p:nvSpPr>
        <p:spPr>
          <a:xfrm>
            <a:off x="666850" y="4061975"/>
            <a:ext cx="9600" cy="38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46" name="Shape 446"/>
          <p:cNvSpPr txBox="1"/>
          <p:nvPr/>
        </p:nvSpPr>
        <p:spPr>
          <a:xfrm>
            <a:off x="546087" y="4061975"/>
            <a:ext cx="10842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Input:</a:t>
            </a:r>
          </a:p>
          <a:p>
            <a:pPr eaLnBrk="1" fontAlgn="auto" hangingPunct="1">
              <a:spcBef>
                <a:spcPts val="0"/>
              </a:spcBef>
              <a:spcAft>
                <a:spcPts val="0"/>
              </a:spcAft>
            </a:pPr>
            <a:r>
              <a:rPr lang="en" sz="1400" kern="0">
                <a:solidFill>
                  <a:srgbClr val="000000"/>
                </a:solidFill>
                <a:latin typeface="Arial"/>
                <a:ea typeface="Arial"/>
                <a:cs typeface="Arial"/>
                <a:sym typeface="Arial"/>
              </a:rPr>
              <a:t>3 x H x W</a:t>
            </a:r>
          </a:p>
        </p:txBody>
      </p:sp>
      <p:sp>
        <p:nvSpPr>
          <p:cNvPr id="447" name="Shape 447"/>
          <p:cNvSpPr/>
          <p:nvPr/>
        </p:nvSpPr>
        <p:spPr>
          <a:xfrm>
            <a:off x="2756050" y="2908925"/>
            <a:ext cx="483600" cy="857400"/>
          </a:xfrm>
          <a:prstGeom prst="cube">
            <a:avLst>
              <a:gd name="adj" fmla="val 48764"/>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grpSp>
        <p:nvGrpSpPr>
          <p:cNvPr id="448" name="Shape 448"/>
          <p:cNvGrpSpPr/>
          <p:nvPr/>
        </p:nvGrpSpPr>
        <p:grpSpPr>
          <a:xfrm>
            <a:off x="7155254" y="2597364"/>
            <a:ext cx="1935845" cy="1437961"/>
            <a:chOff x="3688175" y="943350"/>
            <a:chExt cx="5279100" cy="3521825"/>
          </a:xfrm>
        </p:grpSpPr>
        <p:sp>
          <p:nvSpPr>
            <p:cNvPr id="449" name="Shape 449"/>
            <p:cNvSpPr/>
            <p:nvPr/>
          </p:nvSpPr>
          <p:spPr>
            <a:xfrm>
              <a:off x="3688175" y="952350"/>
              <a:ext cx="5279100" cy="3495000"/>
            </a:xfrm>
            <a:prstGeom prst="rect">
              <a:avLst/>
            </a:prstGeom>
            <a:solidFill>
              <a:srgbClr val="3D85C6"/>
            </a:solid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50" name="Shape 450"/>
            <p:cNvSpPr/>
            <p:nvPr/>
          </p:nvSpPr>
          <p:spPr>
            <a:xfrm>
              <a:off x="3693375" y="2273025"/>
              <a:ext cx="5264775" cy="2183175"/>
            </a:xfrm>
            <a:custGeom>
              <a:avLst/>
              <a:gdLst/>
              <a:ahLst/>
              <a:cxnLst/>
              <a:rect l="0" t="0" r="0" b="0"/>
              <a:pathLst>
                <a:path w="210591" h="87327" extrusionOk="0">
                  <a:moveTo>
                    <a:pt x="210232" y="22281"/>
                  </a:moveTo>
                  <a:lnTo>
                    <a:pt x="164951" y="19047"/>
                  </a:lnTo>
                  <a:lnTo>
                    <a:pt x="35937" y="6109"/>
                  </a:lnTo>
                  <a:lnTo>
                    <a:pt x="16890" y="719"/>
                  </a:lnTo>
                  <a:lnTo>
                    <a:pt x="19765" y="6828"/>
                  </a:lnTo>
                  <a:lnTo>
                    <a:pt x="3953" y="2875"/>
                  </a:lnTo>
                  <a:lnTo>
                    <a:pt x="6109" y="719"/>
                  </a:lnTo>
                  <a:lnTo>
                    <a:pt x="0" y="0"/>
                  </a:lnTo>
                  <a:lnTo>
                    <a:pt x="0" y="87327"/>
                  </a:lnTo>
                  <a:lnTo>
                    <a:pt x="210591" y="86968"/>
                  </a:lnTo>
                  <a:close/>
                </a:path>
              </a:pathLst>
            </a:custGeom>
            <a:solidFill>
              <a:srgbClr val="6AA84F"/>
            </a:solidFill>
            <a:ln>
              <a:noFill/>
            </a:ln>
          </p:spPr>
        </p:sp>
        <p:sp>
          <p:nvSpPr>
            <p:cNvPr id="451" name="Shape 451"/>
            <p:cNvSpPr/>
            <p:nvPr/>
          </p:nvSpPr>
          <p:spPr>
            <a:xfrm>
              <a:off x="3702350" y="943350"/>
              <a:ext cx="5255800" cy="1922625"/>
            </a:xfrm>
            <a:custGeom>
              <a:avLst/>
              <a:gdLst/>
              <a:ahLst/>
              <a:cxnLst/>
              <a:rect l="0" t="0" r="0" b="0"/>
              <a:pathLst>
                <a:path w="210232" h="76905" extrusionOk="0">
                  <a:moveTo>
                    <a:pt x="210232" y="43843"/>
                  </a:moveTo>
                  <a:lnTo>
                    <a:pt x="202326" y="43843"/>
                  </a:lnTo>
                  <a:lnTo>
                    <a:pt x="196936" y="49593"/>
                  </a:lnTo>
                  <a:lnTo>
                    <a:pt x="191545" y="45999"/>
                  </a:lnTo>
                  <a:lnTo>
                    <a:pt x="186514" y="48156"/>
                  </a:lnTo>
                  <a:lnTo>
                    <a:pt x="183280" y="38093"/>
                  </a:lnTo>
                  <a:lnTo>
                    <a:pt x="181123" y="43125"/>
                  </a:lnTo>
                  <a:lnTo>
                    <a:pt x="168905" y="37015"/>
                  </a:lnTo>
                  <a:lnTo>
                    <a:pt x="152374" y="53906"/>
                  </a:lnTo>
                  <a:lnTo>
                    <a:pt x="155249" y="44562"/>
                  </a:lnTo>
                  <a:lnTo>
                    <a:pt x="152014" y="37015"/>
                  </a:lnTo>
                  <a:lnTo>
                    <a:pt x="148420" y="46718"/>
                  </a:lnTo>
                  <a:lnTo>
                    <a:pt x="145186" y="37734"/>
                  </a:lnTo>
                  <a:lnTo>
                    <a:pt x="141952" y="47437"/>
                  </a:lnTo>
                  <a:lnTo>
                    <a:pt x="142311" y="53187"/>
                  </a:lnTo>
                  <a:lnTo>
                    <a:pt x="107093" y="41687"/>
                  </a:lnTo>
                  <a:lnTo>
                    <a:pt x="103858" y="34140"/>
                  </a:lnTo>
                  <a:lnTo>
                    <a:pt x="117874" y="32343"/>
                  </a:lnTo>
                  <a:lnTo>
                    <a:pt x="120030" y="24437"/>
                  </a:lnTo>
                  <a:lnTo>
                    <a:pt x="123983" y="18687"/>
                  </a:lnTo>
                  <a:lnTo>
                    <a:pt x="131171" y="17969"/>
                  </a:lnTo>
                  <a:lnTo>
                    <a:pt x="126858" y="9703"/>
                  </a:lnTo>
                  <a:lnTo>
                    <a:pt x="125061" y="3594"/>
                  </a:lnTo>
                  <a:lnTo>
                    <a:pt x="126858" y="0"/>
                  </a:lnTo>
                  <a:lnTo>
                    <a:pt x="3594" y="0"/>
                  </a:lnTo>
                  <a:lnTo>
                    <a:pt x="4313" y="3594"/>
                  </a:lnTo>
                  <a:lnTo>
                    <a:pt x="0" y="7187"/>
                  </a:lnTo>
                  <a:lnTo>
                    <a:pt x="0" y="72593"/>
                  </a:lnTo>
                  <a:lnTo>
                    <a:pt x="210232" y="76905"/>
                  </a:lnTo>
                  <a:close/>
                </a:path>
              </a:pathLst>
            </a:custGeom>
            <a:solidFill>
              <a:srgbClr val="C27BA0"/>
            </a:solidFill>
            <a:ln>
              <a:noFill/>
            </a:ln>
          </p:spPr>
        </p:sp>
        <p:sp>
          <p:nvSpPr>
            <p:cNvPr id="452" name="Shape 452"/>
            <p:cNvSpPr/>
            <p:nvPr/>
          </p:nvSpPr>
          <p:spPr>
            <a:xfrm>
              <a:off x="4313275" y="970300"/>
              <a:ext cx="3764425" cy="3494875"/>
            </a:xfrm>
            <a:custGeom>
              <a:avLst/>
              <a:gdLst/>
              <a:ahLst/>
              <a:cxnLst/>
              <a:rect l="0" t="0" r="0" b="0"/>
              <a:pathLst>
                <a:path w="150577" h="139795" extrusionOk="0">
                  <a:moveTo>
                    <a:pt x="46359" y="0"/>
                  </a:moveTo>
                  <a:lnTo>
                    <a:pt x="34859" y="2156"/>
                  </a:lnTo>
                  <a:lnTo>
                    <a:pt x="28391" y="11141"/>
                  </a:lnTo>
                  <a:lnTo>
                    <a:pt x="25156" y="17609"/>
                  </a:lnTo>
                  <a:lnTo>
                    <a:pt x="14016" y="13656"/>
                  </a:lnTo>
                  <a:lnTo>
                    <a:pt x="4672" y="14016"/>
                  </a:lnTo>
                  <a:lnTo>
                    <a:pt x="0" y="18687"/>
                  </a:lnTo>
                  <a:lnTo>
                    <a:pt x="3954" y="25515"/>
                  </a:lnTo>
                  <a:lnTo>
                    <a:pt x="11500" y="32343"/>
                  </a:lnTo>
                  <a:lnTo>
                    <a:pt x="15453" y="33062"/>
                  </a:lnTo>
                  <a:lnTo>
                    <a:pt x="12219" y="37375"/>
                  </a:lnTo>
                  <a:lnTo>
                    <a:pt x="13657" y="46718"/>
                  </a:lnTo>
                  <a:lnTo>
                    <a:pt x="12578" y="52828"/>
                  </a:lnTo>
                  <a:lnTo>
                    <a:pt x="11860" y="64687"/>
                  </a:lnTo>
                  <a:lnTo>
                    <a:pt x="14735" y="78702"/>
                  </a:lnTo>
                  <a:lnTo>
                    <a:pt x="19406" y="83374"/>
                  </a:lnTo>
                  <a:lnTo>
                    <a:pt x="22641" y="97390"/>
                  </a:lnTo>
                  <a:lnTo>
                    <a:pt x="23000" y="109968"/>
                  </a:lnTo>
                  <a:lnTo>
                    <a:pt x="23360" y="119671"/>
                  </a:lnTo>
                  <a:lnTo>
                    <a:pt x="20485" y="130811"/>
                  </a:lnTo>
                  <a:lnTo>
                    <a:pt x="17969" y="138717"/>
                  </a:lnTo>
                  <a:lnTo>
                    <a:pt x="29828" y="139436"/>
                  </a:lnTo>
                  <a:lnTo>
                    <a:pt x="29469" y="129733"/>
                  </a:lnTo>
                  <a:lnTo>
                    <a:pt x="29469" y="117155"/>
                  </a:lnTo>
                  <a:lnTo>
                    <a:pt x="33781" y="118233"/>
                  </a:lnTo>
                  <a:lnTo>
                    <a:pt x="32344" y="112843"/>
                  </a:lnTo>
                  <a:lnTo>
                    <a:pt x="33422" y="104218"/>
                  </a:lnTo>
                  <a:lnTo>
                    <a:pt x="31984" y="94515"/>
                  </a:lnTo>
                  <a:lnTo>
                    <a:pt x="32703" y="89843"/>
                  </a:lnTo>
                  <a:lnTo>
                    <a:pt x="35578" y="96312"/>
                  </a:lnTo>
                  <a:lnTo>
                    <a:pt x="36297" y="105296"/>
                  </a:lnTo>
                  <a:lnTo>
                    <a:pt x="35938" y="112483"/>
                  </a:lnTo>
                  <a:lnTo>
                    <a:pt x="39172" y="113202"/>
                  </a:lnTo>
                  <a:lnTo>
                    <a:pt x="43484" y="111765"/>
                  </a:lnTo>
                  <a:lnTo>
                    <a:pt x="40969" y="102062"/>
                  </a:lnTo>
                  <a:lnTo>
                    <a:pt x="44203" y="104218"/>
                  </a:lnTo>
                  <a:lnTo>
                    <a:pt x="51031" y="93796"/>
                  </a:lnTo>
                  <a:lnTo>
                    <a:pt x="52828" y="108890"/>
                  </a:lnTo>
                  <a:lnTo>
                    <a:pt x="56781" y="122186"/>
                  </a:lnTo>
                  <a:lnTo>
                    <a:pt x="59297" y="139795"/>
                  </a:lnTo>
                  <a:lnTo>
                    <a:pt x="69359" y="139077"/>
                  </a:lnTo>
                  <a:lnTo>
                    <a:pt x="65765" y="129014"/>
                  </a:lnTo>
                  <a:lnTo>
                    <a:pt x="63609" y="120749"/>
                  </a:lnTo>
                  <a:lnTo>
                    <a:pt x="64687" y="114280"/>
                  </a:lnTo>
                  <a:lnTo>
                    <a:pt x="63250" y="106374"/>
                  </a:lnTo>
                  <a:lnTo>
                    <a:pt x="63609" y="88405"/>
                  </a:lnTo>
                  <a:lnTo>
                    <a:pt x="65765" y="104218"/>
                  </a:lnTo>
                  <a:lnTo>
                    <a:pt x="66125" y="114999"/>
                  </a:lnTo>
                  <a:lnTo>
                    <a:pt x="71156" y="113921"/>
                  </a:lnTo>
                  <a:lnTo>
                    <a:pt x="69000" y="98468"/>
                  </a:lnTo>
                  <a:lnTo>
                    <a:pt x="70437" y="91999"/>
                  </a:lnTo>
                  <a:lnTo>
                    <a:pt x="69359" y="87687"/>
                  </a:lnTo>
                  <a:lnTo>
                    <a:pt x="76906" y="88046"/>
                  </a:lnTo>
                  <a:lnTo>
                    <a:pt x="80859" y="107093"/>
                  </a:lnTo>
                  <a:lnTo>
                    <a:pt x="81218" y="111765"/>
                  </a:lnTo>
                  <a:lnTo>
                    <a:pt x="83015" y="113561"/>
                  </a:lnTo>
                  <a:lnTo>
                    <a:pt x="81937" y="126858"/>
                  </a:lnTo>
                  <a:lnTo>
                    <a:pt x="83375" y="131530"/>
                  </a:lnTo>
                  <a:lnTo>
                    <a:pt x="83734" y="136921"/>
                  </a:lnTo>
                  <a:lnTo>
                    <a:pt x="92359" y="137639"/>
                  </a:lnTo>
                  <a:lnTo>
                    <a:pt x="90562" y="129014"/>
                  </a:lnTo>
                  <a:lnTo>
                    <a:pt x="87328" y="116436"/>
                  </a:lnTo>
                  <a:lnTo>
                    <a:pt x="90562" y="107452"/>
                  </a:lnTo>
                  <a:lnTo>
                    <a:pt x="87328" y="93796"/>
                  </a:lnTo>
                  <a:lnTo>
                    <a:pt x="93437" y="102062"/>
                  </a:lnTo>
                  <a:lnTo>
                    <a:pt x="98828" y="103499"/>
                  </a:lnTo>
                  <a:lnTo>
                    <a:pt x="102781" y="98108"/>
                  </a:lnTo>
                  <a:lnTo>
                    <a:pt x="103140" y="110327"/>
                  </a:lnTo>
                  <a:lnTo>
                    <a:pt x="106015" y="118593"/>
                  </a:lnTo>
                  <a:lnTo>
                    <a:pt x="107452" y="131171"/>
                  </a:lnTo>
                  <a:lnTo>
                    <a:pt x="109968" y="136202"/>
                  </a:lnTo>
                  <a:lnTo>
                    <a:pt x="115359" y="136921"/>
                  </a:lnTo>
                  <a:lnTo>
                    <a:pt x="116796" y="132249"/>
                  </a:lnTo>
                  <a:lnTo>
                    <a:pt x="111046" y="118593"/>
                  </a:lnTo>
                  <a:lnTo>
                    <a:pt x="111406" y="108530"/>
                  </a:lnTo>
                  <a:lnTo>
                    <a:pt x="111765" y="93437"/>
                  </a:lnTo>
                  <a:lnTo>
                    <a:pt x="115718" y="95952"/>
                  </a:lnTo>
                  <a:lnTo>
                    <a:pt x="117155" y="91280"/>
                  </a:lnTo>
                  <a:lnTo>
                    <a:pt x="133327" y="97390"/>
                  </a:lnTo>
                  <a:lnTo>
                    <a:pt x="140155" y="101343"/>
                  </a:lnTo>
                  <a:lnTo>
                    <a:pt x="148421" y="97390"/>
                  </a:lnTo>
                  <a:lnTo>
                    <a:pt x="149858" y="93437"/>
                  </a:lnTo>
                  <a:lnTo>
                    <a:pt x="140515" y="70796"/>
                  </a:lnTo>
                  <a:lnTo>
                    <a:pt x="142311" y="64687"/>
                  </a:lnTo>
                  <a:lnTo>
                    <a:pt x="148780" y="63249"/>
                  </a:lnTo>
                  <a:lnTo>
                    <a:pt x="150577" y="57499"/>
                  </a:lnTo>
                  <a:lnTo>
                    <a:pt x="143390" y="53906"/>
                  </a:lnTo>
                  <a:lnTo>
                    <a:pt x="136921" y="54625"/>
                  </a:lnTo>
                  <a:lnTo>
                    <a:pt x="131171" y="43484"/>
                  </a:lnTo>
                  <a:lnTo>
                    <a:pt x="118952" y="49593"/>
                  </a:lnTo>
                  <a:lnTo>
                    <a:pt x="105296" y="42406"/>
                  </a:lnTo>
                  <a:lnTo>
                    <a:pt x="100265" y="37734"/>
                  </a:lnTo>
                  <a:lnTo>
                    <a:pt x="91640" y="34859"/>
                  </a:lnTo>
                  <a:lnTo>
                    <a:pt x="81218" y="40250"/>
                  </a:lnTo>
                  <a:lnTo>
                    <a:pt x="72234" y="40250"/>
                  </a:lnTo>
                  <a:lnTo>
                    <a:pt x="61812" y="43843"/>
                  </a:lnTo>
                  <a:lnTo>
                    <a:pt x="62172" y="37734"/>
                  </a:lnTo>
                  <a:lnTo>
                    <a:pt x="70437" y="36656"/>
                  </a:lnTo>
                  <a:lnTo>
                    <a:pt x="82296" y="26594"/>
                  </a:lnTo>
                  <a:lnTo>
                    <a:pt x="83734" y="22281"/>
                  </a:lnTo>
                  <a:lnTo>
                    <a:pt x="77984" y="17969"/>
                  </a:lnTo>
                  <a:lnTo>
                    <a:pt x="70437" y="16891"/>
                  </a:lnTo>
                  <a:lnTo>
                    <a:pt x="65047" y="20484"/>
                  </a:lnTo>
                  <a:lnTo>
                    <a:pt x="64328" y="15812"/>
                  </a:lnTo>
                  <a:lnTo>
                    <a:pt x="60734" y="11141"/>
                  </a:lnTo>
                  <a:lnTo>
                    <a:pt x="59297" y="6469"/>
                  </a:lnTo>
                  <a:lnTo>
                    <a:pt x="54625" y="719"/>
                  </a:lnTo>
                  <a:close/>
                </a:path>
              </a:pathLst>
            </a:custGeom>
            <a:solidFill>
              <a:srgbClr val="7F6000"/>
            </a:solidFill>
            <a:ln>
              <a:noFill/>
            </a:ln>
          </p:spPr>
        </p:sp>
      </p:grpSp>
      <p:sp>
        <p:nvSpPr>
          <p:cNvPr id="453" name="Shape 453"/>
          <p:cNvSpPr txBox="1"/>
          <p:nvPr/>
        </p:nvSpPr>
        <p:spPr>
          <a:xfrm>
            <a:off x="7601775" y="4162775"/>
            <a:ext cx="11481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Predictions:</a:t>
            </a:r>
          </a:p>
          <a:p>
            <a:pPr eaLnBrk="1" fontAlgn="auto" hangingPunct="1">
              <a:spcBef>
                <a:spcPts val="0"/>
              </a:spcBef>
              <a:spcAft>
                <a:spcPts val="0"/>
              </a:spcAft>
            </a:pPr>
            <a:r>
              <a:rPr lang="en" sz="1400" kern="0">
                <a:solidFill>
                  <a:srgbClr val="000000"/>
                </a:solidFill>
                <a:latin typeface="Arial"/>
                <a:ea typeface="Arial"/>
                <a:cs typeface="Arial"/>
                <a:sym typeface="Arial"/>
              </a:rPr>
              <a:t>H x W</a:t>
            </a:r>
          </a:p>
        </p:txBody>
      </p:sp>
      <p:sp>
        <p:nvSpPr>
          <p:cNvPr id="454" name="Shape 454"/>
          <p:cNvSpPr txBox="1"/>
          <p:nvPr/>
        </p:nvSpPr>
        <p:spPr>
          <a:xfrm>
            <a:off x="2134875" y="1768775"/>
            <a:ext cx="4829700" cy="546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Design network as a bunch of convolutional layers, with </a:t>
            </a:r>
            <a:r>
              <a:rPr lang="en" sz="1400" b="1" kern="0">
                <a:solidFill>
                  <a:srgbClr val="FF0000"/>
                </a:solidFill>
                <a:latin typeface="Arial"/>
                <a:ea typeface="Arial"/>
                <a:cs typeface="Arial"/>
                <a:sym typeface="Arial"/>
              </a:rPr>
              <a:t>downsampling</a:t>
            </a:r>
            <a:r>
              <a:rPr lang="en" sz="1400" kern="0">
                <a:solidFill>
                  <a:srgbClr val="000000"/>
                </a:solidFill>
                <a:latin typeface="Arial"/>
                <a:ea typeface="Arial"/>
                <a:cs typeface="Arial"/>
                <a:sym typeface="Arial"/>
              </a:rPr>
              <a:t> and </a:t>
            </a:r>
            <a:r>
              <a:rPr lang="en" sz="1400" b="1" kern="0">
                <a:solidFill>
                  <a:srgbClr val="0000FF"/>
                </a:solidFill>
                <a:latin typeface="Arial"/>
                <a:ea typeface="Arial"/>
                <a:cs typeface="Arial"/>
                <a:sym typeface="Arial"/>
              </a:rPr>
              <a:t>upsampling</a:t>
            </a:r>
            <a:r>
              <a:rPr lang="en" sz="1400" kern="0">
                <a:solidFill>
                  <a:srgbClr val="000000"/>
                </a:solidFill>
                <a:latin typeface="Arial"/>
                <a:ea typeface="Arial"/>
                <a:cs typeface="Arial"/>
                <a:sym typeface="Arial"/>
              </a:rPr>
              <a:t> inside the network!</a:t>
            </a:r>
          </a:p>
        </p:txBody>
      </p:sp>
      <p:sp>
        <p:nvSpPr>
          <p:cNvPr id="455" name="Shape 455"/>
          <p:cNvSpPr/>
          <p:nvPr/>
        </p:nvSpPr>
        <p:spPr>
          <a:xfrm>
            <a:off x="3060850" y="2908925"/>
            <a:ext cx="483600" cy="857400"/>
          </a:xfrm>
          <a:prstGeom prst="cube">
            <a:avLst>
              <a:gd name="adj" fmla="val 48764"/>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56" name="Shape 456"/>
          <p:cNvSpPr/>
          <p:nvPr/>
        </p:nvSpPr>
        <p:spPr>
          <a:xfrm>
            <a:off x="3365650" y="2908925"/>
            <a:ext cx="483600" cy="857400"/>
          </a:xfrm>
          <a:prstGeom prst="cube">
            <a:avLst>
              <a:gd name="adj" fmla="val 48764"/>
            </a:avLst>
          </a:prstGeom>
          <a:solidFill>
            <a:srgbClr val="F4CC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57" name="Shape 457"/>
          <p:cNvSpPr/>
          <p:nvPr/>
        </p:nvSpPr>
        <p:spPr>
          <a:xfrm>
            <a:off x="3657087" y="3105950"/>
            <a:ext cx="650400" cy="526500"/>
          </a:xfrm>
          <a:prstGeom prst="cube">
            <a:avLst>
              <a:gd name="adj" fmla="val 30322"/>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58" name="Shape 458"/>
          <p:cNvSpPr/>
          <p:nvPr/>
        </p:nvSpPr>
        <p:spPr>
          <a:xfrm>
            <a:off x="4194412" y="3105950"/>
            <a:ext cx="650400" cy="526500"/>
          </a:xfrm>
          <a:prstGeom prst="cube">
            <a:avLst>
              <a:gd name="adj" fmla="val 30322"/>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59" name="Shape 459"/>
          <p:cNvSpPr/>
          <p:nvPr/>
        </p:nvSpPr>
        <p:spPr>
          <a:xfrm>
            <a:off x="4813450" y="2908925"/>
            <a:ext cx="483600" cy="857400"/>
          </a:xfrm>
          <a:prstGeom prst="cube">
            <a:avLst>
              <a:gd name="adj" fmla="val 48764"/>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60" name="Shape 460"/>
          <p:cNvSpPr/>
          <p:nvPr/>
        </p:nvSpPr>
        <p:spPr>
          <a:xfrm>
            <a:off x="5118250" y="2908925"/>
            <a:ext cx="483600" cy="857400"/>
          </a:xfrm>
          <a:prstGeom prst="cube">
            <a:avLst>
              <a:gd name="adj" fmla="val 48764"/>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61" name="Shape 461"/>
          <p:cNvSpPr/>
          <p:nvPr/>
        </p:nvSpPr>
        <p:spPr>
          <a:xfrm>
            <a:off x="5423050" y="2908925"/>
            <a:ext cx="483600" cy="857400"/>
          </a:xfrm>
          <a:prstGeom prst="cube">
            <a:avLst>
              <a:gd name="adj" fmla="val 48764"/>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62" name="Shape 462"/>
          <p:cNvSpPr/>
          <p:nvPr/>
        </p:nvSpPr>
        <p:spPr>
          <a:xfrm>
            <a:off x="5835100" y="2536475"/>
            <a:ext cx="389700" cy="1525500"/>
          </a:xfrm>
          <a:prstGeom prst="cube">
            <a:avLst>
              <a:gd name="adj" fmla="val 78785"/>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63" name="Shape 463"/>
          <p:cNvSpPr/>
          <p:nvPr/>
        </p:nvSpPr>
        <p:spPr>
          <a:xfrm>
            <a:off x="5987500" y="2536475"/>
            <a:ext cx="389700" cy="1525500"/>
          </a:xfrm>
          <a:prstGeom prst="cube">
            <a:avLst>
              <a:gd name="adj" fmla="val 78785"/>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64" name="Shape 464"/>
          <p:cNvSpPr txBox="1"/>
          <p:nvPr/>
        </p:nvSpPr>
        <p:spPr>
          <a:xfrm>
            <a:off x="1791574" y="4092000"/>
            <a:ext cx="14844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High-res:</a:t>
            </a:r>
          </a:p>
          <a:p>
            <a:pPr eaLnBrk="1" fontAlgn="auto" hangingPunct="1">
              <a:spcBef>
                <a:spcPts val="0"/>
              </a:spcBef>
              <a:spcAft>
                <a:spcPts val="0"/>
              </a:spcAft>
            </a:pPr>
            <a:r>
              <a:rPr lang="en" sz="1400" kern="0">
                <a:solidFill>
                  <a:srgbClr val="000000"/>
                </a:solidFill>
                <a:latin typeface="Arial"/>
                <a:ea typeface="Arial"/>
                <a:cs typeface="Arial"/>
                <a:sym typeface="Arial"/>
              </a:rPr>
              <a:t>D</a:t>
            </a:r>
            <a:r>
              <a:rPr lang="en" sz="1400" kern="0" baseline="-25000">
                <a:solidFill>
                  <a:srgbClr val="000000"/>
                </a:solidFill>
                <a:latin typeface="Arial"/>
                <a:ea typeface="Arial"/>
                <a:cs typeface="Arial"/>
                <a:sym typeface="Arial"/>
              </a:rPr>
              <a:t>1 </a:t>
            </a:r>
            <a:r>
              <a:rPr lang="en" sz="1400" kern="0">
                <a:solidFill>
                  <a:srgbClr val="000000"/>
                </a:solidFill>
                <a:latin typeface="Arial"/>
                <a:ea typeface="Arial"/>
                <a:cs typeface="Arial"/>
                <a:sym typeface="Arial"/>
              </a:rPr>
              <a:t>x H/2 x W/2</a:t>
            </a:r>
          </a:p>
        </p:txBody>
      </p:sp>
      <p:sp>
        <p:nvSpPr>
          <p:cNvPr id="465" name="Shape 465"/>
          <p:cNvSpPr txBox="1"/>
          <p:nvPr/>
        </p:nvSpPr>
        <p:spPr>
          <a:xfrm>
            <a:off x="5330974" y="4092000"/>
            <a:ext cx="14844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High-res:</a:t>
            </a:r>
          </a:p>
          <a:p>
            <a:pPr eaLnBrk="1" fontAlgn="auto" hangingPunct="1">
              <a:spcBef>
                <a:spcPts val="0"/>
              </a:spcBef>
              <a:spcAft>
                <a:spcPts val="0"/>
              </a:spcAft>
            </a:pPr>
            <a:r>
              <a:rPr lang="en" sz="1400" kern="0">
                <a:solidFill>
                  <a:srgbClr val="000000"/>
                </a:solidFill>
                <a:latin typeface="Arial"/>
                <a:ea typeface="Arial"/>
                <a:cs typeface="Arial"/>
                <a:sym typeface="Arial"/>
              </a:rPr>
              <a:t>D</a:t>
            </a:r>
            <a:r>
              <a:rPr lang="en" sz="1400" kern="0" baseline="-25000">
                <a:solidFill>
                  <a:srgbClr val="000000"/>
                </a:solidFill>
                <a:latin typeface="Arial"/>
                <a:ea typeface="Arial"/>
                <a:cs typeface="Arial"/>
                <a:sym typeface="Arial"/>
              </a:rPr>
              <a:t>1 </a:t>
            </a:r>
            <a:r>
              <a:rPr lang="en" sz="1400" kern="0">
                <a:solidFill>
                  <a:srgbClr val="000000"/>
                </a:solidFill>
                <a:latin typeface="Arial"/>
                <a:ea typeface="Arial"/>
                <a:cs typeface="Arial"/>
                <a:sym typeface="Arial"/>
              </a:rPr>
              <a:t>x H/2 x W/2</a:t>
            </a:r>
          </a:p>
        </p:txBody>
      </p:sp>
      <p:sp>
        <p:nvSpPr>
          <p:cNvPr id="466" name="Shape 466"/>
          <p:cNvSpPr txBox="1"/>
          <p:nvPr/>
        </p:nvSpPr>
        <p:spPr>
          <a:xfrm>
            <a:off x="2871999" y="2340282"/>
            <a:ext cx="14844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Med-res:</a:t>
            </a:r>
          </a:p>
          <a:p>
            <a:pPr eaLnBrk="1" fontAlgn="auto" hangingPunct="1">
              <a:spcBef>
                <a:spcPts val="0"/>
              </a:spcBef>
              <a:spcAft>
                <a:spcPts val="0"/>
              </a:spcAft>
            </a:pPr>
            <a:r>
              <a:rPr lang="en" sz="1400" kern="0">
                <a:solidFill>
                  <a:srgbClr val="000000"/>
                </a:solidFill>
                <a:latin typeface="Arial"/>
                <a:ea typeface="Arial"/>
                <a:cs typeface="Arial"/>
                <a:sym typeface="Arial"/>
              </a:rPr>
              <a:t>D</a:t>
            </a:r>
            <a:r>
              <a:rPr lang="en" sz="1400" kern="0" baseline="-25000">
                <a:solidFill>
                  <a:srgbClr val="000000"/>
                </a:solidFill>
                <a:latin typeface="Arial"/>
                <a:ea typeface="Arial"/>
                <a:cs typeface="Arial"/>
                <a:sym typeface="Arial"/>
              </a:rPr>
              <a:t>2 </a:t>
            </a:r>
            <a:r>
              <a:rPr lang="en" sz="1400" kern="0">
                <a:solidFill>
                  <a:srgbClr val="000000"/>
                </a:solidFill>
                <a:latin typeface="Arial"/>
                <a:ea typeface="Arial"/>
                <a:cs typeface="Arial"/>
                <a:sym typeface="Arial"/>
              </a:rPr>
              <a:t>x H/4 x W/4</a:t>
            </a:r>
          </a:p>
        </p:txBody>
      </p:sp>
      <p:sp>
        <p:nvSpPr>
          <p:cNvPr id="467" name="Shape 467"/>
          <p:cNvSpPr txBox="1"/>
          <p:nvPr/>
        </p:nvSpPr>
        <p:spPr>
          <a:xfrm>
            <a:off x="4548399" y="2340282"/>
            <a:ext cx="14844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Med-res:</a:t>
            </a:r>
          </a:p>
          <a:p>
            <a:pPr eaLnBrk="1" fontAlgn="auto" hangingPunct="1">
              <a:spcBef>
                <a:spcPts val="0"/>
              </a:spcBef>
              <a:spcAft>
                <a:spcPts val="0"/>
              </a:spcAft>
            </a:pPr>
            <a:r>
              <a:rPr lang="en" sz="1400" kern="0">
                <a:solidFill>
                  <a:srgbClr val="000000"/>
                </a:solidFill>
                <a:latin typeface="Arial"/>
                <a:ea typeface="Arial"/>
                <a:cs typeface="Arial"/>
                <a:sym typeface="Arial"/>
              </a:rPr>
              <a:t>D</a:t>
            </a:r>
            <a:r>
              <a:rPr lang="en" sz="1400" kern="0" baseline="-25000">
                <a:solidFill>
                  <a:srgbClr val="000000"/>
                </a:solidFill>
                <a:latin typeface="Arial"/>
                <a:ea typeface="Arial"/>
                <a:cs typeface="Arial"/>
                <a:sym typeface="Arial"/>
              </a:rPr>
              <a:t>2 </a:t>
            </a:r>
            <a:r>
              <a:rPr lang="en" sz="1400" kern="0">
                <a:solidFill>
                  <a:srgbClr val="000000"/>
                </a:solidFill>
                <a:latin typeface="Arial"/>
                <a:ea typeface="Arial"/>
                <a:cs typeface="Arial"/>
                <a:sym typeface="Arial"/>
              </a:rPr>
              <a:t>x H/4 x W/4</a:t>
            </a:r>
          </a:p>
        </p:txBody>
      </p:sp>
      <p:sp>
        <p:nvSpPr>
          <p:cNvPr id="468" name="Shape 468"/>
          <p:cNvSpPr txBox="1"/>
          <p:nvPr/>
        </p:nvSpPr>
        <p:spPr>
          <a:xfrm>
            <a:off x="3521099" y="3606825"/>
            <a:ext cx="1484400" cy="546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Low-res:</a:t>
            </a:r>
          </a:p>
          <a:p>
            <a:pPr eaLnBrk="1" fontAlgn="auto" hangingPunct="1">
              <a:spcBef>
                <a:spcPts val="0"/>
              </a:spcBef>
              <a:spcAft>
                <a:spcPts val="0"/>
              </a:spcAft>
            </a:pPr>
            <a:r>
              <a:rPr lang="en" sz="1400" kern="0">
                <a:solidFill>
                  <a:srgbClr val="000000"/>
                </a:solidFill>
                <a:latin typeface="Arial"/>
                <a:ea typeface="Arial"/>
                <a:cs typeface="Arial"/>
                <a:sym typeface="Arial"/>
              </a:rPr>
              <a:t>D</a:t>
            </a:r>
            <a:r>
              <a:rPr lang="en" sz="1400" kern="0" baseline="-25000">
                <a:solidFill>
                  <a:srgbClr val="000000"/>
                </a:solidFill>
                <a:latin typeface="Arial"/>
                <a:ea typeface="Arial"/>
                <a:cs typeface="Arial"/>
                <a:sym typeface="Arial"/>
              </a:rPr>
              <a:t>3 </a:t>
            </a:r>
            <a:r>
              <a:rPr lang="en" sz="1400" kern="0">
                <a:solidFill>
                  <a:srgbClr val="000000"/>
                </a:solidFill>
                <a:latin typeface="Arial"/>
                <a:ea typeface="Arial"/>
                <a:cs typeface="Arial"/>
                <a:sym typeface="Arial"/>
              </a:rPr>
              <a:t>x H/4 x W/4</a:t>
            </a:r>
          </a:p>
        </p:txBody>
      </p:sp>
      <p:sp>
        <p:nvSpPr>
          <p:cNvPr id="469" name="Shape 469"/>
          <p:cNvSpPr txBox="1"/>
          <p:nvPr/>
        </p:nvSpPr>
        <p:spPr>
          <a:xfrm>
            <a:off x="-28900" y="5081625"/>
            <a:ext cx="5951700" cy="300300"/>
          </a:xfrm>
          <a:prstGeom prst="rect">
            <a:avLst/>
          </a:prstGeom>
          <a:noFill/>
          <a:ln>
            <a:noFill/>
          </a:ln>
        </p:spPr>
        <p:txBody>
          <a:bodyPr lIns="91425" tIns="91425" rIns="91425" bIns="91425" anchor="t" anchorCtr="0">
            <a:noAutofit/>
          </a:bodyPr>
          <a:lstStyle/>
          <a:p>
            <a:pPr algn="l" eaLnBrk="1" fontAlgn="auto" hangingPunct="1">
              <a:lnSpc>
                <a:spcPct val="115000"/>
              </a:lnSpc>
              <a:spcBef>
                <a:spcPts val="0"/>
              </a:spcBef>
              <a:spcAft>
                <a:spcPts val="0"/>
              </a:spcAft>
            </a:pPr>
            <a:r>
              <a:rPr lang="en" sz="800" kern="0">
                <a:solidFill>
                  <a:srgbClr val="000000"/>
                </a:solidFill>
                <a:latin typeface="Arial"/>
                <a:ea typeface="Arial"/>
                <a:cs typeface="Arial"/>
                <a:sym typeface="Arial"/>
              </a:rPr>
              <a:t>Long, Shelhamer, and Darrell, “Fully Convolutional Networks for Semantic Segmentation”, CVPR 2015</a:t>
            </a:r>
            <a:br>
              <a:rPr lang="en" sz="800" kern="0">
                <a:solidFill>
                  <a:srgbClr val="000000"/>
                </a:solidFill>
                <a:latin typeface="Arial"/>
                <a:ea typeface="Arial"/>
                <a:cs typeface="Arial"/>
                <a:sym typeface="Arial"/>
              </a:rPr>
            </a:br>
            <a:r>
              <a:rPr lang="en" sz="800" kern="0">
                <a:solidFill>
                  <a:srgbClr val="000000"/>
                </a:solidFill>
                <a:latin typeface="Arial"/>
                <a:ea typeface="Arial"/>
                <a:cs typeface="Arial"/>
                <a:sym typeface="Arial"/>
              </a:rPr>
              <a:t>Noh et al, “Learning Deconvolution Network for Semantic Segmentation”, ICCV 2015</a:t>
            </a:r>
          </a:p>
        </p:txBody>
      </p:sp>
      <p:sp>
        <p:nvSpPr>
          <p:cNvPr id="470" name="Shape 470"/>
          <p:cNvSpPr txBox="1"/>
          <p:nvPr/>
        </p:nvSpPr>
        <p:spPr>
          <a:xfrm>
            <a:off x="309925" y="1803675"/>
            <a:ext cx="1899900" cy="690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FF0000"/>
                </a:solidFill>
                <a:latin typeface="Arial"/>
                <a:ea typeface="Arial"/>
                <a:cs typeface="Arial"/>
                <a:sym typeface="Arial"/>
              </a:rPr>
              <a:t>Downsampling</a:t>
            </a:r>
            <a:r>
              <a:rPr lang="en" sz="1400" kern="0">
                <a:solidFill>
                  <a:srgbClr val="FF0000"/>
                </a:solidFill>
                <a:latin typeface="Arial"/>
                <a:ea typeface="Arial"/>
                <a:cs typeface="Arial"/>
                <a:sym typeface="Arial"/>
              </a:rPr>
              <a:t>:</a:t>
            </a:r>
          </a:p>
          <a:p>
            <a:pPr algn="l" eaLnBrk="1" fontAlgn="auto" hangingPunct="1">
              <a:spcBef>
                <a:spcPts val="0"/>
              </a:spcBef>
              <a:spcAft>
                <a:spcPts val="0"/>
              </a:spcAft>
            </a:pPr>
            <a:r>
              <a:rPr lang="en" sz="1400" kern="0">
                <a:solidFill>
                  <a:srgbClr val="FF0000"/>
                </a:solidFill>
                <a:latin typeface="Arial"/>
                <a:ea typeface="Arial"/>
                <a:cs typeface="Arial"/>
                <a:sym typeface="Arial"/>
              </a:rPr>
              <a:t>Pooling, strided convolution</a:t>
            </a:r>
          </a:p>
        </p:txBody>
      </p:sp>
      <p:sp>
        <p:nvSpPr>
          <p:cNvPr id="471" name="Shape 471"/>
          <p:cNvSpPr txBox="1"/>
          <p:nvPr/>
        </p:nvSpPr>
        <p:spPr>
          <a:xfrm>
            <a:off x="6891575" y="1812725"/>
            <a:ext cx="1899900" cy="690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0000FF"/>
                </a:solidFill>
                <a:latin typeface="Arial"/>
                <a:ea typeface="Arial"/>
                <a:cs typeface="Arial"/>
                <a:sym typeface="Arial"/>
              </a:rPr>
              <a:t>Upsampling</a:t>
            </a:r>
            <a:r>
              <a:rPr lang="en" sz="1400" kern="0">
                <a:solidFill>
                  <a:srgbClr val="0000FF"/>
                </a:solidFill>
                <a:latin typeface="Arial"/>
                <a:ea typeface="Arial"/>
                <a:cs typeface="Arial"/>
                <a:sym typeface="Arial"/>
              </a:rPr>
              <a:t>:</a:t>
            </a:r>
          </a:p>
          <a:p>
            <a:pPr algn="l" eaLnBrk="1" fontAlgn="auto" hangingPunct="1">
              <a:spcBef>
                <a:spcPts val="0"/>
              </a:spcBef>
              <a:spcAft>
                <a:spcPts val="0"/>
              </a:spcAft>
            </a:pPr>
            <a:r>
              <a:rPr lang="en" sz="1400" kern="0">
                <a:solidFill>
                  <a:srgbClr val="0000FF"/>
                </a:solidFill>
                <a:latin typeface="Arial"/>
                <a:ea typeface="Arial"/>
                <a:cs typeface="Arial"/>
                <a:sym typeface="Arial"/>
              </a:rPr>
              <a:t>???</a:t>
            </a:r>
          </a:p>
        </p:txBody>
      </p:sp>
      <p:sp>
        <p:nvSpPr>
          <p:cNvPr id="33"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E17E2CDE-08E4-458D-8E45-5EBF891AEB5C}"/>
                  </a:ext>
                </a:extLst>
              </p14:cNvPr>
              <p14:cNvContentPartPr/>
              <p14:nvPr/>
            </p14:nvContentPartPr>
            <p14:xfrm>
              <a:off x="376920" y="2265840"/>
              <a:ext cx="7374600" cy="2592360"/>
            </p14:xfrm>
          </p:contentPart>
        </mc:Choice>
        <mc:Fallback xmlns="">
          <p:pic>
            <p:nvPicPr>
              <p:cNvPr id="2" name="Ink 1">
                <a:extLst>
                  <a:ext uri="{FF2B5EF4-FFF2-40B4-BE49-F238E27FC236}">
                    <a16:creationId xmlns:a16="http://schemas.microsoft.com/office/drawing/2014/main" id="{E17E2CDE-08E4-458D-8E45-5EBF891AEB5C}"/>
                  </a:ext>
                </a:extLst>
              </p:cNvPr>
              <p:cNvPicPr/>
              <p:nvPr/>
            </p:nvPicPr>
            <p:blipFill>
              <a:blip r:embed="rId5"/>
              <a:stretch>
                <a:fillRect/>
              </a:stretch>
            </p:blipFill>
            <p:spPr>
              <a:xfrm>
                <a:off x="367560" y="2256480"/>
                <a:ext cx="7393320" cy="2611080"/>
              </a:xfrm>
              <a:prstGeom prst="rect">
                <a:avLst/>
              </a:prstGeom>
            </p:spPr>
          </p:pic>
        </mc:Fallback>
      </mc:AlternateContent>
    </p:spTree>
    <p:extLst>
      <p:ext uri="{BB962C8B-B14F-4D97-AF65-F5344CB8AC3E}">
        <p14:creationId xmlns:p14="http://schemas.microsoft.com/office/powerpoint/2010/main" val="35978138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7" name="Shape 477"/>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In-Network upsampling: “Unpooling”</a:t>
            </a:r>
          </a:p>
        </p:txBody>
      </p:sp>
      <p:graphicFrame>
        <p:nvGraphicFramePr>
          <p:cNvPr id="478" name="Shape 478"/>
          <p:cNvGraphicFramePr/>
          <p:nvPr/>
        </p:nvGraphicFramePr>
        <p:xfrm>
          <a:off x="1030550" y="2893025"/>
          <a:ext cx="765700" cy="9143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tblGrid>
              <a:tr h="348975">
                <a:tc>
                  <a:txBody>
                    <a:bodyPr/>
                    <a:lstStyle/>
                    <a:p>
                      <a:pPr lvl="0" algn="ctr">
                        <a:spcBef>
                          <a:spcPts val="0"/>
                        </a:spcBef>
                        <a:buNone/>
                      </a:pPr>
                      <a:r>
                        <a:rPr lang="en"/>
                        <a:t>1</a:t>
                      </a:r>
                    </a:p>
                  </a:txBody>
                  <a:tcPr marL="91425" marR="91425" marT="91425" marB="91425"/>
                </a:tc>
                <a:tc>
                  <a:txBody>
                    <a:bodyPr/>
                    <a:lstStyle/>
                    <a:p>
                      <a:pPr lvl="0" algn="ctr">
                        <a:spcBef>
                          <a:spcPts val="0"/>
                        </a:spcBef>
                        <a:buNone/>
                      </a:pPr>
                      <a:r>
                        <a:rPr lang="en"/>
                        <a:t>2</a:t>
                      </a:r>
                    </a:p>
                  </a:txBody>
                  <a:tcPr marL="91425" marR="91425" marT="91425" marB="91425"/>
                </a:tc>
                <a:extLst>
                  <a:ext uri="{0D108BD9-81ED-4DB2-BD59-A6C34878D82A}">
                    <a16:rowId xmlns:a16="http://schemas.microsoft.com/office/drawing/2014/main" val="10000"/>
                  </a:ext>
                </a:extLst>
              </a:tr>
              <a:tr h="348975">
                <a:tc>
                  <a:txBody>
                    <a:bodyPr/>
                    <a:lstStyle/>
                    <a:p>
                      <a:pPr lvl="0" algn="ctr">
                        <a:spcBef>
                          <a:spcPts val="0"/>
                        </a:spcBef>
                        <a:buNone/>
                      </a:pPr>
                      <a:r>
                        <a:rPr lang="en"/>
                        <a:t>3</a:t>
                      </a:r>
                    </a:p>
                  </a:txBody>
                  <a:tcPr marL="91425" marR="91425" marT="91425" marB="91425"/>
                </a:tc>
                <a:tc>
                  <a:txBody>
                    <a:bodyPr/>
                    <a:lstStyle/>
                    <a:p>
                      <a:pPr lvl="0" algn="ctr">
                        <a:spcBef>
                          <a:spcPts val="0"/>
                        </a:spcBef>
                        <a:buNone/>
                      </a:pPr>
                      <a:r>
                        <a:rPr lang="en"/>
                        <a:t>4</a:t>
                      </a:r>
                    </a:p>
                  </a:txBody>
                  <a:tcPr marL="91425" marR="91425" marT="91425" marB="91425"/>
                </a:tc>
                <a:extLst>
                  <a:ext uri="{0D108BD9-81ED-4DB2-BD59-A6C34878D82A}">
                    <a16:rowId xmlns:a16="http://schemas.microsoft.com/office/drawing/2014/main" val="10001"/>
                  </a:ext>
                </a:extLst>
              </a:tr>
            </a:tbl>
          </a:graphicData>
        </a:graphic>
      </p:graphicFrame>
      <p:sp>
        <p:nvSpPr>
          <p:cNvPr id="479" name="Shape 479"/>
          <p:cNvSpPr txBox="1"/>
          <p:nvPr/>
        </p:nvSpPr>
        <p:spPr>
          <a:xfrm>
            <a:off x="647650" y="41204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Input: 2 x 2</a:t>
            </a:r>
          </a:p>
        </p:txBody>
      </p:sp>
      <p:sp>
        <p:nvSpPr>
          <p:cNvPr id="480" name="Shape 480"/>
          <p:cNvSpPr txBox="1"/>
          <p:nvPr/>
        </p:nvSpPr>
        <p:spPr>
          <a:xfrm>
            <a:off x="2641550" y="41204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Output: 4 x 4</a:t>
            </a:r>
          </a:p>
        </p:txBody>
      </p:sp>
      <p:graphicFrame>
        <p:nvGraphicFramePr>
          <p:cNvPr id="481" name="Shape 481"/>
          <p:cNvGraphicFramePr/>
          <p:nvPr/>
        </p:nvGraphicFramePr>
        <p:xfrm>
          <a:off x="2641600" y="2532375"/>
          <a:ext cx="1531400" cy="15848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tblGrid>
              <a:tr h="348975">
                <a:tc>
                  <a:txBody>
                    <a:bodyPr/>
                    <a:lstStyle/>
                    <a:p>
                      <a:pPr lvl="0" algn="ctr">
                        <a:spcBef>
                          <a:spcPts val="0"/>
                        </a:spcBef>
                        <a:buNone/>
                      </a:pPr>
                      <a:r>
                        <a:rPr lang="en" sz="1400" dirty="0"/>
                        <a:t>1</a:t>
                      </a:r>
                    </a:p>
                  </a:txBody>
                  <a:tcPr marL="91425" marR="91425" marT="91425" marB="91425"/>
                </a:tc>
                <a:tc>
                  <a:txBody>
                    <a:bodyPr/>
                    <a:lstStyle/>
                    <a:p>
                      <a:pPr lvl="0" algn="ctr">
                        <a:spcBef>
                          <a:spcPts val="0"/>
                        </a:spcBef>
                        <a:buNone/>
                      </a:pPr>
                      <a:r>
                        <a:rPr lang="en" sz="1400" dirty="0"/>
                        <a:t>1</a:t>
                      </a:r>
                    </a:p>
                  </a:txBody>
                  <a:tcPr marL="91425" marR="91425" marT="91425" marB="91425"/>
                </a:tc>
                <a:tc>
                  <a:txBody>
                    <a:bodyPr/>
                    <a:lstStyle/>
                    <a:p>
                      <a:pPr lvl="0" algn="ctr">
                        <a:spcBef>
                          <a:spcPts val="0"/>
                        </a:spcBef>
                        <a:buNone/>
                      </a:pPr>
                      <a:r>
                        <a:rPr lang="en" sz="1400"/>
                        <a:t>2</a:t>
                      </a:r>
                    </a:p>
                  </a:txBody>
                  <a:tcPr marL="91425" marR="91425" marT="91425" marB="91425"/>
                </a:tc>
                <a:tc>
                  <a:txBody>
                    <a:bodyPr/>
                    <a:lstStyle/>
                    <a:p>
                      <a:pPr lvl="0" algn="ctr">
                        <a:spcBef>
                          <a:spcPts val="0"/>
                        </a:spcBef>
                        <a:buNone/>
                      </a:pPr>
                      <a:r>
                        <a:rPr lang="en" sz="1400"/>
                        <a:t>2</a:t>
                      </a:r>
                    </a:p>
                  </a:txBody>
                  <a:tcPr marL="91425" marR="91425" marT="91425" marB="91425"/>
                </a:tc>
                <a:extLst>
                  <a:ext uri="{0D108BD9-81ED-4DB2-BD59-A6C34878D82A}">
                    <a16:rowId xmlns:a16="http://schemas.microsoft.com/office/drawing/2014/main" val="10000"/>
                  </a:ext>
                </a:extLst>
              </a:tr>
              <a:tr h="348975">
                <a:tc>
                  <a:txBody>
                    <a:bodyPr/>
                    <a:lstStyle/>
                    <a:p>
                      <a:pPr lvl="0" algn="ctr">
                        <a:spcBef>
                          <a:spcPts val="0"/>
                        </a:spcBef>
                        <a:buNone/>
                      </a:pPr>
                      <a:r>
                        <a:rPr lang="en" sz="1400"/>
                        <a:t>1</a:t>
                      </a:r>
                    </a:p>
                  </a:txBody>
                  <a:tcPr marL="91425" marR="91425" marT="91425" marB="91425"/>
                </a:tc>
                <a:tc>
                  <a:txBody>
                    <a:bodyPr/>
                    <a:lstStyle/>
                    <a:p>
                      <a:pPr lvl="0" algn="ctr">
                        <a:spcBef>
                          <a:spcPts val="0"/>
                        </a:spcBef>
                        <a:buNone/>
                      </a:pPr>
                      <a:r>
                        <a:rPr lang="en" sz="1400"/>
                        <a:t>1</a:t>
                      </a:r>
                    </a:p>
                  </a:txBody>
                  <a:tcPr marL="91425" marR="91425" marT="91425" marB="91425"/>
                </a:tc>
                <a:tc>
                  <a:txBody>
                    <a:bodyPr/>
                    <a:lstStyle/>
                    <a:p>
                      <a:pPr lvl="0" algn="ctr">
                        <a:spcBef>
                          <a:spcPts val="0"/>
                        </a:spcBef>
                        <a:buNone/>
                      </a:pPr>
                      <a:r>
                        <a:rPr lang="en" sz="1400"/>
                        <a:t>2</a:t>
                      </a:r>
                    </a:p>
                  </a:txBody>
                  <a:tcPr marL="91425" marR="91425" marT="91425" marB="91425"/>
                </a:tc>
                <a:tc>
                  <a:txBody>
                    <a:bodyPr/>
                    <a:lstStyle/>
                    <a:p>
                      <a:pPr lvl="0" algn="ctr">
                        <a:spcBef>
                          <a:spcPts val="0"/>
                        </a:spcBef>
                        <a:buNone/>
                      </a:pPr>
                      <a:r>
                        <a:rPr lang="en" sz="1400"/>
                        <a:t>2</a:t>
                      </a:r>
                    </a:p>
                  </a:txBody>
                  <a:tcPr marL="91425" marR="91425" marT="91425" marB="91425"/>
                </a:tc>
                <a:extLst>
                  <a:ext uri="{0D108BD9-81ED-4DB2-BD59-A6C34878D82A}">
                    <a16:rowId xmlns:a16="http://schemas.microsoft.com/office/drawing/2014/main" val="10001"/>
                  </a:ext>
                </a:extLst>
              </a:tr>
              <a:tr h="348975">
                <a:tc>
                  <a:txBody>
                    <a:bodyPr/>
                    <a:lstStyle/>
                    <a:p>
                      <a:pPr lvl="0" algn="ctr">
                        <a:spcBef>
                          <a:spcPts val="0"/>
                        </a:spcBef>
                        <a:buNone/>
                      </a:pPr>
                      <a:r>
                        <a:rPr lang="en" sz="1400"/>
                        <a:t>3</a:t>
                      </a:r>
                    </a:p>
                  </a:txBody>
                  <a:tcPr marL="91425" marR="91425" marT="91425" marB="91425"/>
                </a:tc>
                <a:tc>
                  <a:txBody>
                    <a:bodyPr/>
                    <a:lstStyle/>
                    <a:p>
                      <a:pPr lvl="0" algn="ctr">
                        <a:spcBef>
                          <a:spcPts val="0"/>
                        </a:spcBef>
                        <a:buNone/>
                      </a:pPr>
                      <a:r>
                        <a:rPr lang="en" sz="1400"/>
                        <a:t>3</a:t>
                      </a:r>
                    </a:p>
                  </a:txBody>
                  <a:tcPr marL="91425" marR="91425" marT="91425" marB="91425"/>
                </a:tc>
                <a:tc>
                  <a:txBody>
                    <a:bodyPr/>
                    <a:lstStyle/>
                    <a:p>
                      <a:pPr lvl="0" algn="ctr">
                        <a:spcBef>
                          <a:spcPts val="0"/>
                        </a:spcBef>
                        <a:buNone/>
                      </a:pPr>
                      <a:r>
                        <a:rPr lang="en" sz="1400"/>
                        <a:t>4</a:t>
                      </a:r>
                    </a:p>
                  </a:txBody>
                  <a:tcPr marL="91425" marR="91425" marT="91425" marB="91425"/>
                </a:tc>
                <a:tc>
                  <a:txBody>
                    <a:bodyPr/>
                    <a:lstStyle/>
                    <a:p>
                      <a:pPr lvl="0" algn="ctr">
                        <a:spcBef>
                          <a:spcPts val="0"/>
                        </a:spcBef>
                        <a:buNone/>
                      </a:pPr>
                      <a:r>
                        <a:rPr lang="en" sz="1400"/>
                        <a:t>4</a:t>
                      </a:r>
                    </a:p>
                  </a:txBody>
                  <a:tcPr marL="91425" marR="91425" marT="91425" marB="91425"/>
                </a:tc>
                <a:extLst>
                  <a:ext uri="{0D108BD9-81ED-4DB2-BD59-A6C34878D82A}">
                    <a16:rowId xmlns:a16="http://schemas.microsoft.com/office/drawing/2014/main" val="10002"/>
                  </a:ext>
                </a:extLst>
              </a:tr>
              <a:tr h="348975">
                <a:tc>
                  <a:txBody>
                    <a:bodyPr/>
                    <a:lstStyle/>
                    <a:p>
                      <a:pPr lvl="0" algn="ctr">
                        <a:spcBef>
                          <a:spcPts val="0"/>
                        </a:spcBef>
                        <a:buNone/>
                      </a:pPr>
                      <a:r>
                        <a:rPr lang="en" sz="1400"/>
                        <a:t>3</a:t>
                      </a:r>
                    </a:p>
                  </a:txBody>
                  <a:tcPr marL="91425" marR="91425" marT="91425" marB="91425"/>
                </a:tc>
                <a:tc>
                  <a:txBody>
                    <a:bodyPr/>
                    <a:lstStyle/>
                    <a:p>
                      <a:pPr lvl="0" algn="ctr">
                        <a:spcBef>
                          <a:spcPts val="0"/>
                        </a:spcBef>
                        <a:buNone/>
                      </a:pPr>
                      <a:r>
                        <a:rPr lang="en" sz="1400"/>
                        <a:t>3</a:t>
                      </a:r>
                    </a:p>
                  </a:txBody>
                  <a:tcPr marL="91425" marR="91425" marT="91425" marB="91425"/>
                </a:tc>
                <a:tc>
                  <a:txBody>
                    <a:bodyPr/>
                    <a:lstStyle/>
                    <a:p>
                      <a:pPr lvl="0" algn="ctr">
                        <a:spcBef>
                          <a:spcPts val="0"/>
                        </a:spcBef>
                        <a:buNone/>
                      </a:pPr>
                      <a:r>
                        <a:rPr lang="en" sz="1400"/>
                        <a:t>4</a:t>
                      </a:r>
                    </a:p>
                  </a:txBody>
                  <a:tcPr marL="91425" marR="91425" marT="91425" marB="91425"/>
                </a:tc>
                <a:tc>
                  <a:txBody>
                    <a:bodyPr/>
                    <a:lstStyle/>
                    <a:p>
                      <a:pPr lvl="0" algn="ctr">
                        <a:spcBef>
                          <a:spcPts val="0"/>
                        </a:spcBef>
                        <a:buNone/>
                      </a:pPr>
                      <a:r>
                        <a:rPr lang="en" sz="1400" dirty="0"/>
                        <a:t>4</a:t>
                      </a:r>
                    </a:p>
                  </a:txBody>
                  <a:tcPr marL="91425" marR="91425" marT="91425" marB="91425"/>
                </a:tc>
                <a:extLst>
                  <a:ext uri="{0D108BD9-81ED-4DB2-BD59-A6C34878D82A}">
                    <a16:rowId xmlns:a16="http://schemas.microsoft.com/office/drawing/2014/main" val="10003"/>
                  </a:ext>
                </a:extLst>
              </a:tr>
            </a:tbl>
          </a:graphicData>
        </a:graphic>
      </p:graphicFrame>
      <p:sp>
        <p:nvSpPr>
          <p:cNvPr id="482" name="Shape 482"/>
          <p:cNvSpPr txBox="1"/>
          <p:nvPr/>
        </p:nvSpPr>
        <p:spPr>
          <a:xfrm>
            <a:off x="665200" y="2413275"/>
            <a:ext cx="1976400" cy="322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000000"/>
                </a:solidFill>
                <a:latin typeface="Arial"/>
                <a:ea typeface="Arial"/>
                <a:cs typeface="Arial"/>
                <a:sym typeface="Arial"/>
              </a:rPr>
              <a:t>Nearest Neighbor</a:t>
            </a:r>
          </a:p>
        </p:txBody>
      </p:sp>
      <p:cxnSp>
        <p:nvCxnSpPr>
          <p:cNvPr id="483" name="Shape 483"/>
          <p:cNvCxnSpPr/>
          <p:nvPr/>
        </p:nvCxnSpPr>
        <p:spPr>
          <a:xfrm>
            <a:off x="2017500" y="3280300"/>
            <a:ext cx="460500" cy="0"/>
          </a:xfrm>
          <a:prstGeom prst="straightConnector1">
            <a:avLst/>
          </a:prstGeom>
          <a:noFill/>
          <a:ln w="9525" cap="flat" cmpd="sng">
            <a:solidFill>
              <a:schemeClr val="dk2"/>
            </a:solidFill>
            <a:prstDash val="solid"/>
            <a:round/>
            <a:headEnd type="none" w="lg" len="lg"/>
            <a:tailEnd type="triangle" w="lg" len="lg"/>
          </a:ln>
        </p:spPr>
      </p:cxnSp>
      <p:graphicFrame>
        <p:nvGraphicFramePr>
          <p:cNvPr id="484" name="Shape 484"/>
          <p:cNvGraphicFramePr/>
          <p:nvPr/>
        </p:nvGraphicFramePr>
        <p:xfrm>
          <a:off x="5577425" y="2859725"/>
          <a:ext cx="765700" cy="9143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tblGrid>
              <a:tr h="348975">
                <a:tc>
                  <a:txBody>
                    <a:bodyPr/>
                    <a:lstStyle/>
                    <a:p>
                      <a:pPr lvl="0" algn="ctr" rtl="0">
                        <a:spcBef>
                          <a:spcPts val="0"/>
                        </a:spcBef>
                        <a:buNone/>
                      </a:pPr>
                      <a:r>
                        <a:rPr lang="en"/>
                        <a:t>1</a:t>
                      </a:r>
                    </a:p>
                  </a:txBody>
                  <a:tcPr marL="91425" marR="91425" marT="91425" marB="91425"/>
                </a:tc>
                <a:tc>
                  <a:txBody>
                    <a:bodyPr/>
                    <a:lstStyle/>
                    <a:p>
                      <a:pPr lvl="0" algn="ctr" rtl="0">
                        <a:spcBef>
                          <a:spcPts val="0"/>
                        </a:spcBef>
                        <a:buNone/>
                      </a:pPr>
                      <a:r>
                        <a:rPr lang="en"/>
                        <a:t>2</a:t>
                      </a:r>
                    </a:p>
                  </a:txBody>
                  <a:tcPr marL="91425" marR="91425" marT="91425" marB="91425"/>
                </a:tc>
                <a:extLst>
                  <a:ext uri="{0D108BD9-81ED-4DB2-BD59-A6C34878D82A}">
                    <a16:rowId xmlns:a16="http://schemas.microsoft.com/office/drawing/2014/main" val="10000"/>
                  </a:ext>
                </a:extLst>
              </a:tr>
              <a:tr h="348975">
                <a:tc>
                  <a:txBody>
                    <a:bodyPr/>
                    <a:lstStyle/>
                    <a:p>
                      <a:pPr lvl="0" algn="ctr" rtl="0">
                        <a:spcBef>
                          <a:spcPts val="0"/>
                        </a:spcBef>
                        <a:buNone/>
                      </a:pPr>
                      <a:r>
                        <a:rPr lang="en"/>
                        <a:t>3</a:t>
                      </a:r>
                    </a:p>
                  </a:txBody>
                  <a:tcPr marL="91425" marR="91425" marT="91425" marB="91425"/>
                </a:tc>
                <a:tc>
                  <a:txBody>
                    <a:bodyPr/>
                    <a:lstStyle/>
                    <a:p>
                      <a:pPr lvl="0" algn="ctr" rtl="0">
                        <a:spcBef>
                          <a:spcPts val="0"/>
                        </a:spcBef>
                        <a:buNone/>
                      </a:pPr>
                      <a:r>
                        <a:rPr lang="en"/>
                        <a:t>4</a:t>
                      </a:r>
                    </a:p>
                  </a:txBody>
                  <a:tcPr marL="91425" marR="91425" marT="91425" marB="91425"/>
                </a:tc>
                <a:extLst>
                  <a:ext uri="{0D108BD9-81ED-4DB2-BD59-A6C34878D82A}">
                    <a16:rowId xmlns:a16="http://schemas.microsoft.com/office/drawing/2014/main" val="10001"/>
                  </a:ext>
                </a:extLst>
              </a:tr>
            </a:tbl>
          </a:graphicData>
        </a:graphic>
      </p:graphicFrame>
      <p:sp>
        <p:nvSpPr>
          <p:cNvPr id="485" name="Shape 485"/>
          <p:cNvSpPr txBox="1"/>
          <p:nvPr/>
        </p:nvSpPr>
        <p:spPr>
          <a:xfrm>
            <a:off x="5194525" y="40871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Input: 2 x 2</a:t>
            </a:r>
          </a:p>
        </p:txBody>
      </p:sp>
      <p:sp>
        <p:nvSpPr>
          <p:cNvPr id="486" name="Shape 486"/>
          <p:cNvSpPr txBox="1"/>
          <p:nvPr/>
        </p:nvSpPr>
        <p:spPr>
          <a:xfrm>
            <a:off x="7188425" y="40871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Output: 4 x 4</a:t>
            </a:r>
          </a:p>
        </p:txBody>
      </p:sp>
      <p:graphicFrame>
        <p:nvGraphicFramePr>
          <p:cNvPr id="487" name="Shape 487"/>
          <p:cNvGraphicFramePr/>
          <p:nvPr/>
        </p:nvGraphicFramePr>
        <p:xfrm>
          <a:off x="7188475" y="2499075"/>
          <a:ext cx="1531400" cy="15848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tblGrid>
              <a:tr h="348975">
                <a:tc>
                  <a:txBody>
                    <a:bodyPr/>
                    <a:lstStyle/>
                    <a:p>
                      <a:pPr lvl="0" algn="ctr" rtl="0">
                        <a:spcBef>
                          <a:spcPts val="0"/>
                        </a:spcBef>
                        <a:buNone/>
                      </a:pPr>
                      <a:r>
                        <a:rPr lang="en" sz="1400"/>
                        <a:t>1</a:t>
                      </a:r>
                    </a:p>
                  </a:txBody>
                  <a:tcPr marL="91425" marR="91425" marT="91425" marB="91425"/>
                </a:tc>
                <a:tc>
                  <a:txBody>
                    <a:bodyPr/>
                    <a:lstStyle/>
                    <a:p>
                      <a:pPr lvl="0" algn="ctr" rtl="0">
                        <a:spcBef>
                          <a:spcPts val="0"/>
                        </a:spcBef>
                        <a:buNone/>
                      </a:pPr>
                      <a:r>
                        <a:rPr lang="en" sz="1400" dirty="0"/>
                        <a:t>0</a:t>
                      </a:r>
                    </a:p>
                  </a:txBody>
                  <a:tcPr marL="91425" marR="91425" marT="91425" marB="91425"/>
                </a:tc>
                <a:tc>
                  <a:txBody>
                    <a:bodyPr/>
                    <a:lstStyle/>
                    <a:p>
                      <a:pPr lvl="0" algn="ctr" rtl="0">
                        <a:spcBef>
                          <a:spcPts val="0"/>
                        </a:spcBef>
                        <a:buNone/>
                      </a:pPr>
                      <a:r>
                        <a:rPr lang="en" sz="1400"/>
                        <a:t>2</a:t>
                      </a:r>
                    </a:p>
                  </a:txBody>
                  <a:tcPr marL="91425" marR="91425" marT="91425" marB="91425"/>
                </a:tc>
                <a:tc>
                  <a:txBody>
                    <a:bodyPr/>
                    <a:lstStyle/>
                    <a:p>
                      <a:pPr lvl="0" algn="ctr" rtl="0">
                        <a:spcBef>
                          <a:spcPts val="0"/>
                        </a:spcBef>
                        <a:buNone/>
                      </a:pPr>
                      <a:r>
                        <a:rPr lang="en" sz="1400"/>
                        <a:t>0</a:t>
                      </a:r>
                    </a:p>
                  </a:txBody>
                  <a:tcPr marL="91425" marR="91425" marT="91425" marB="91425"/>
                </a:tc>
                <a:extLst>
                  <a:ext uri="{0D108BD9-81ED-4DB2-BD59-A6C34878D82A}">
                    <a16:rowId xmlns:a16="http://schemas.microsoft.com/office/drawing/2014/main" val="10000"/>
                  </a:ext>
                </a:extLst>
              </a:tr>
              <a:tr h="348975">
                <a:tc>
                  <a:txBody>
                    <a:bodyPr/>
                    <a:lstStyle/>
                    <a:p>
                      <a:pPr lvl="0" algn="ctr" rtl="0">
                        <a:spcBef>
                          <a:spcPts val="0"/>
                        </a:spcBef>
                        <a:buNone/>
                      </a:pPr>
                      <a:r>
                        <a:rPr lang="en" sz="1400"/>
                        <a:t>0</a:t>
                      </a:r>
                    </a:p>
                  </a:txBody>
                  <a:tcPr marL="91425" marR="91425" marT="91425" marB="91425"/>
                </a:tc>
                <a:tc>
                  <a:txBody>
                    <a:bodyPr/>
                    <a:lstStyle/>
                    <a:p>
                      <a:pPr lvl="0" algn="ctr" rtl="0">
                        <a:spcBef>
                          <a:spcPts val="0"/>
                        </a:spcBef>
                        <a:buNone/>
                      </a:pPr>
                      <a:r>
                        <a:rPr lang="en" sz="1400"/>
                        <a:t>0</a:t>
                      </a:r>
                    </a:p>
                  </a:txBody>
                  <a:tcPr marL="91425" marR="91425" marT="91425" marB="91425"/>
                </a:tc>
                <a:tc>
                  <a:txBody>
                    <a:bodyPr/>
                    <a:lstStyle/>
                    <a:p>
                      <a:pPr lvl="0" algn="ctr" rtl="0">
                        <a:spcBef>
                          <a:spcPts val="0"/>
                        </a:spcBef>
                        <a:buNone/>
                      </a:pPr>
                      <a:r>
                        <a:rPr lang="en" sz="1400"/>
                        <a:t>0</a:t>
                      </a:r>
                    </a:p>
                  </a:txBody>
                  <a:tcPr marL="91425" marR="91425" marT="91425" marB="91425"/>
                </a:tc>
                <a:tc>
                  <a:txBody>
                    <a:bodyPr/>
                    <a:lstStyle/>
                    <a:p>
                      <a:pPr lvl="0" algn="ctr" rtl="0">
                        <a:spcBef>
                          <a:spcPts val="0"/>
                        </a:spcBef>
                        <a:buNone/>
                      </a:pPr>
                      <a:r>
                        <a:rPr lang="en" sz="1400"/>
                        <a:t>0</a:t>
                      </a:r>
                    </a:p>
                  </a:txBody>
                  <a:tcPr marL="91425" marR="91425" marT="91425" marB="91425"/>
                </a:tc>
                <a:extLst>
                  <a:ext uri="{0D108BD9-81ED-4DB2-BD59-A6C34878D82A}">
                    <a16:rowId xmlns:a16="http://schemas.microsoft.com/office/drawing/2014/main" val="10001"/>
                  </a:ext>
                </a:extLst>
              </a:tr>
              <a:tr h="348975">
                <a:tc>
                  <a:txBody>
                    <a:bodyPr/>
                    <a:lstStyle/>
                    <a:p>
                      <a:pPr lvl="0" algn="ctr" rtl="0">
                        <a:spcBef>
                          <a:spcPts val="0"/>
                        </a:spcBef>
                        <a:buNone/>
                      </a:pPr>
                      <a:r>
                        <a:rPr lang="en" sz="1400"/>
                        <a:t>3</a:t>
                      </a:r>
                    </a:p>
                  </a:txBody>
                  <a:tcPr marL="91425" marR="91425" marT="91425" marB="91425"/>
                </a:tc>
                <a:tc>
                  <a:txBody>
                    <a:bodyPr/>
                    <a:lstStyle/>
                    <a:p>
                      <a:pPr lvl="0" algn="ctr" rtl="0">
                        <a:spcBef>
                          <a:spcPts val="0"/>
                        </a:spcBef>
                        <a:buNone/>
                      </a:pPr>
                      <a:r>
                        <a:rPr lang="en" sz="1400"/>
                        <a:t>0</a:t>
                      </a:r>
                    </a:p>
                  </a:txBody>
                  <a:tcPr marL="91425" marR="91425" marT="91425" marB="91425"/>
                </a:tc>
                <a:tc>
                  <a:txBody>
                    <a:bodyPr/>
                    <a:lstStyle/>
                    <a:p>
                      <a:pPr lvl="0" algn="ctr" rtl="0">
                        <a:spcBef>
                          <a:spcPts val="0"/>
                        </a:spcBef>
                        <a:buNone/>
                      </a:pPr>
                      <a:r>
                        <a:rPr lang="en" sz="1400"/>
                        <a:t>4</a:t>
                      </a:r>
                    </a:p>
                  </a:txBody>
                  <a:tcPr marL="91425" marR="91425" marT="91425" marB="91425"/>
                </a:tc>
                <a:tc>
                  <a:txBody>
                    <a:bodyPr/>
                    <a:lstStyle/>
                    <a:p>
                      <a:pPr lvl="0" algn="ctr" rtl="0">
                        <a:spcBef>
                          <a:spcPts val="0"/>
                        </a:spcBef>
                        <a:buNone/>
                      </a:pPr>
                      <a:r>
                        <a:rPr lang="en" sz="1400"/>
                        <a:t>0</a:t>
                      </a:r>
                    </a:p>
                  </a:txBody>
                  <a:tcPr marL="91425" marR="91425" marT="91425" marB="91425"/>
                </a:tc>
                <a:extLst>
                  <a:ext uri="{0D108BD9-81ED-4DB2-BD59-A6C34878D82A}">
                    <a16:rowId xmlns:a16="http://schemas.microsoft.com/office/drawing/2014/main" val="10002"/>
                  </a:ext>
                </a:extLst>
              </a:tr>
              <a:tr h="348975">
                <a:tc>
                  <a:txBody>
                    <a:bodyPr/>
                    <a:lstStyle/>
                    <a:p>
                      <a:pPr lvl="0" algn="ctr" rtl="0">
                        <a:spcBef>
                          <a:spcPts val="0"/>
                        </a:spcBef>
                        <a:buNone/>
                      </a:pPr>
                      <a:r>
                        <a:rPr lang="en" sz="1400"/>
                        <a:t>0</a:t>
                      </a:r>
                    </a:p>
                  </a:txBody>
                  <a:tcPr marL="91425" marR="91425" marT="91425" marB="91425"/>
                </a:tc>
                <a:tc>
                  <a:txBody>
                    <a:bodyPr/>
                    <a:lstStyle/>
                    <a:p>
                      <a:pPr lvl="0" algn="ctr" rtl="0">
                        <a:spcBef>
                          <a:spcPts val="0"/>
                        </a:spcBef>
                        <a:buNone/>
                      </a:pPr>
                      <a:r>
                        <a:rPr lang="en" sz="1400"/>
                        <a:t>0</a:t>
                      </a:r>
                    </a:p>
                  </a:txBody>
                  <a:tcPr marL="91425" marR="91425" marT="91425" marB="91425"/>
                </a:tc>
                <a:tc>
                  <a:txBody>
                    <a:bodyPr/>
                    <a:lstStyle/>
                    <a:p>
                      <a:pPr lvl="0" algn="ctr" rtl="0">
                        <a:spcBef>
                          <a:spcPts val="0"/>
                        </a:spcBef>
                        <a:buNone/>
                      </a:pPr>
                      <a:r>
                        <a:rPr lang="en" sz="1400"/>
                        <a:t>0</a:t>
                      </a:r>
                    </a:p>
                  </a:txBody>
                  <a:tcPr marL="91425" marR="91425" marT="91425" marB="91425"/>
                </a:tc>
                <a:tc>
                  <a:txBody>
                    <a:bodyPr/>
                    <a:lstStyle/>
                    <a:p>
                      <a:pPr lvl="0" algn="l" rtl="0">
                        <a:spcBef>
                          <a:spcPts val="0"/>
                        </a:spcBef>
                        <a:buNone/>
                      </a:pPr>
                      <a:r>
                        <a:rPr lang="en" sz="1400" dirty="0"/>
                        <a:t>0</a:t>
                      </a:r>
                    </a:p>
                  </a:txBody>
                  <a:tcPr marL="91425" marR="91425" marT="91425" marB="91425"/>
                </a:tc>
                <a:extLst>
                  <a:ext uri="{0D108BD9-81ED-4DB2-BD59-A6C34878D82A}">
                    <a16:rowId xmlns:a16="http://schemas.microsoft.com/office/drawing/2014/main" val="10003"/>
                  </a:ext>
                </a:extLst>
              </a:tr>
            </a:tbl>
          </a:graphicData>
        </a:graphic>
      </p:graphicFrame>
      <p:sp>
        <p:nvSpPr>
          <p:cNvPr id="488" name="Shape 488"/>
          <p:cNvSpPr txBox="1"/>
          <p:nvPr/>
        </p:nvSpPr>
        <p:spPr>
          <a:xfrm>
            <a:off x="5212075" y="2379975"/>
            <a:ext cx="1976400" cy="322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000000"/>
                </a:solidFill>
                <a:latin typeface="Arial"/>
                <a:ea typeface="Arial"/>
                <a:cs typeface="Arial"/>
                <a:sym typeface="Arial"/>
              </a:rPr>
              <a:t>“Bed of Nails”</a:t>
            </a:r>
          </a:p>
        </p:txBody>
      </p:sp>
      <p:cxnSp>
        <p:nvCxnSpPr>
          <p:cNvPr id="489" name="Shape 489"/>
          <p:cNvCxnSpPr/>
          <p:nvPr/>
        </p:nvCxnSpPr>
        <p:spPr>
          <a:xfrm>
            <a:off x="6564375" y="3247000"/>
            <a:ext cx="460500" cy="0"/>
          </a:xfrm>
          <a:prstGeom prst="straightConnector1">
            <a:avLst/>
          </a:prstGeom>
          <a:noFill/>
          <a:ln w="9525" cap="flat" cmpd="sng">
            <a:solidFill>
              <a:schemeClr val="dk2"/>
            </a:solidFill>
            <a:prstDash val="solid"/>
            <a:round/>
            <a:headEnd type="none" w="lg" len="lg"/>
            <a:tailEnd type="triangle" w="lg" len="lg"/>
          </a:ln>
        </p:spPr>
      </p:cxnSp>
      <p:cxnSp>
        <p:nvCxnSpPr>
          <p:cNvPr id="490" name="Shape 490"/>
          <p:cNvCxnSpPr/>
          <p:nvPr/>
        </p:nvCxnSpPr>
        <p:spPr>
          <a:xfrm>
            <a:off x="3397705" y="2536200"/>
            <a:ext cx="0" cy="1578600"/>
          </a:xfrm>
          <a:prstGeom prst="straightConnector1">
            <a:avLst/>
          </a:prstGeom>
          <a:noFill/>
          <a:ln w="28575" cap="flat" cmpd="sng">
            <a:solidFill>
              <a:schemeClr val="dk2"/>
            </a:solidFill>
            <a:prstDash val="solid"/>
            <a:round/>
            <a:headEnd type="none" w="lg" len="lg"/>
            <a:tailEnd type="none" w="lg" len="lg"/>
          </a:ln>
        </p:spPr>
      </p:cxnSp>
      <p:cxnSp>
        <p:nvCxnSpPr>
          <p:cNvPr id="491" name="Shape 491"/>
          <p:cNvCxnSpPr/>
          <p:nvPr/>
        </p:nvCxnSpPr>
        <p:spPr>
          <a:xfrm rot="10800000">
            <a:off x="2630855" y="3317950"/>
            <a:ext cx="1550700" cy="0"/>
          </a:xfrm>
          <a:prstGeom prst="straightConnector1">
            <a:avLst/>
          </a:prstGeom>
          <a:noFill/>
          <a:ln w="28575" cap="flat" cmpd="sng">
            <a:solidFill>
              <a:schemeClr val="dk2"/>
            </a:solidFill>
            <a:prstDash val="solid"/>
            <a:round/>
            <a:headEnd type="none" w="lg" len="lg"/>
            <a:tailEnd type="none" w="lg" len="lg"/>
          </a:ln>
        </p:spPr>
      </p:cxnSp>
      <p:cxnSp>
        <p:nvCxnSpPr>
          <p:cNvPr id="492" name="Shape 492"/>
          <p:cNvCxnSpPr/>
          <p:nvPr/>
        </p:nvCxnSpPr>
        <p:spPr>
          <a:xfrm>
            <a:off x="7964907" y="2503470"/>
            <a:ext cx="0" cy="1578600"/>
          </a:xfrm>
          <a:prstGeom prst="straightConnector1">
            <a:avLst/>
          </a:prstGeom>
          <a:noFill/>
          <a:ln w="28575" cap="flat" cmpd="sng">
            <a:solidFill>
              <a:schemeClr val="dk2"/>
            </a:solidFill>
            <a:prstDash val="solid"/>
            <a:round/>
            <a:headEnd type="none" w="lg" len="lg"/>
            <a:tailEnd type="none" w="lg" len="lg"/>
          </a:ln>
        </p:spPr>
      </p:cxnSp>
      <p:cxnSp>
        <p:nvCxnSpPr>
          <p:cNvPr id="493" name="Shape 493"/>
          <p:cNvCxnSpPr/>
          <p:nvPr/>
        </p:nvCxnSpPr>
        <p:spPr>
          <a:xfrm rot="10800000">
            <a:off x="7198057" y="3285220"/>
            <a:ext cx="1550700" cy="0"/>
          </a:xfrm>
          <a:prstGeom prst="straightConnector1">
            <a:avLst/>
          </a:prstGeom>
          <a:noFill/>
          <a:ln w="28575" cap="flat" cmpd="sng">
            <a:solidFill>
              <a:schemeClr val="dk2"/>
            </a:solidFill>
            <a:prstDash val="solid"/>
            <a:round/>
            <a:headEnd type="none" w="lg" len="lg"/>
            <a:tailEnd type="none" w="lg" len="lg"/>
          </a:ln>
        </p:spPr>
      </p:cxnSp>
      <p:sp>
        <p:nvSpPr>
          <p:cNvPr id="1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742804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9" name="Shape 499"/>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In-Network upsampling: “Max Unpooling”</a:t>
            </a:r>
          </a:p>
        </p:txBody>
      </p:sp>
      <p:sp>
        <p:nvSpPr>
          <p:cNvPr id="500" name="Shape 500"/>
          <p:cNvSpPr txBox="1"/>
          <p:nvPr/>
        </p:nvSpPr>
        <p:spPr>
          <a:xfrm>
            <a:off x="431750" y="38918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Input: 4 x 4</a:t>
            </a:r>
          </a:p>
        </p:txBody>
      </p:sp>
      <p:graphicFrame>
        <p:nvGraphicFramePr>
          <p:cNvPr id="501" name="Shape 501"/>
          <p:cNvGraphicFramePr/>
          <p:nvPr/>
        </p:nvGraphicFramePr>
        <p:xfrm>
          <a:off x="431800" y="2303775"/>
          <a:ext cx="1531400" cy="15848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tblGrid>
              <a:tr h="348975">
                <a:tc>
                  <a:txBody>
                    <a:bodyPr/>
                    <a:lstStyle/>
                    <a:p>
                      <a:pPr lvl="0" algn="ctr" rtl="0">
                        <a:spcBef>
                          <a:spcPts val="0"/>
                        </a:spcBef>
                        <a:buNone/>
                      </a:pPr>
                      <a:r>
                        <a:rPr lang="en" sz="1400"/>
                        <a:t>1</a:t>
                      </a:r>
                    </a:p>
                  </a:txBody>
                  <a:tcPr marL="91425" marR="91425" marT="91425" marB="91425"/>
                </a:tc>
                <a:tc>
                  <a:txBody>
                    <a:bodyPr/>
                    <a:lstStyle/>
                    <a:p>
                      <a:pPr lvl="0" algn="ctr" rtl="0">
                        <a:spcBef>
                          <a:spcPts val="0"/>
                        </a:spcBef>
                        <a:buNone/>
                      </a:pPr>
                      <a:r>
                        <a:rPr lang="en" sz="1400"/>
                        <a:t>2</a:t>
                      </a:r>
                    </a:p>
                  </a:txBody>
                  <a:tcPr marL="91425" marR="91425" marT="91425" marB="91425"/>
                </a:tc>
                <a:tc>
                  <a:txBody>
                    <a:bodyPr/>
                    <a:lstStyle/>
                    <a:p>
                      <a:pPr lvl="0" algn="ctr" rtl="0">
                        <a:spcBef>
                          <a:spcPts val="0"/>
                        </a:spcBef>
                        <a:buNone/>
                      </a:pPr>
                      <a:r>
                        <a:rPr lang="en" sz="1400"/>
                        <a:t>6</a:t>
                      </a:r>
                    </a:p>
                  </a:txBody>
                  <a:tcPr marL="91425" marR="91425" marT="91425" marB="91425">
                    <a:solidFill>
                      <a:srgbClr val="D9D2E9"/>
                    </a:solidFill>
                  </a:tcPr>
                </a:tc>
                <a:tc>
                  <a:txBody>
                    <a:bodyPr/>
                    <a:lstStyle/>
                    <a:p>
                      <a:pPr lvl="0" algn="ctr" rtl="0">
                        <a:spcBef>
                          <a:spcPts val="0"/>
                        </a:spcBef>
                        <a:buNone/>
                      </a:pPr>
                      <a:r>
                        <a:rPr lang="en" sz="1400"/>
                        <a:t>3</a:t>
                      </a:r>
                    </a:p>
                  </a:txBody>
                  <a:tcPr marL="91425" marR="91425" marT="91425" marB="91425"/>
                </a:tc>
                <a:extLst>
                  <a:ext uri="{0D108BD9-81ED-4DB2-BD59-A6C34878D82A}">
                    <a16:rowId xmlns:a16="http://schemas.microsoft.com/office/drawing/2014/main" val="10000"/>
                  </a:ext>
                </a:extLst>
              </a:tr>
              <a:tr h="348975">
                <a:tc>
                  <a:txBody>
                    <a:bodyPr/>
                    <a:lstStyle/>
                    <a:p>
                      <a:pPr lvl="0" algn="ctr" rtl="0">
                        <a:spcBef>
                          <a:spcPts val="0"/>
                        </a:spcBef>
                        <a:buNone/>
                      </a:pPr>
                      <a:r>
                        <a:rPr lang="en" sz="1400"/>
                        <a:t>3</a:t>
                      </a:r>
                    </a:p>
                  </a:txBody>
                  <a:tcPr marL="91425" marR="91425" marT="91425" marB="91425"/>
                </a:tc>
                <a:tc>
                  <a:txBody>
                    <a:bodyPr/>
                    <a:lstStyle/>
                    <a:p>
                      <a:pPr lvl="0" algn="ctr" rtl="0">
                        <a:spcBef>
                          <a:spcPts val="0"/>
                        </a:spcBef>
                        <a:buNone/>
                      </a:pPr>
                      <a:r>
                        <a:rPr lang="en" sz="1400"/>
                        <a:t>5</a:t>
                      </a:r>
                    </a:p>
                  </a:txBody>
                  <a:tcPr marL="91425" marR="91425" marT="91425" marB="91425">
                    <a:solidFill>
                      <a:srgbClr val="CFE2F3"/>
                    </a:solidFill>
                  </a:tcPr>
                </a:tc>
                <a:tc>
                  <a:txBody>
                    <a:bodyPr/>
                    <a:lstStyle/>
                    <a:p>
                      <a:pPr lvl="0" algn="ctr" rtl="0">
                        <a:spcBef>
                          <a:spcPts val="0"/>
                        </a:spcBef>
                        <a:buNone/>
                      </a:pPr>
                      <a:r>
                        <a:rPr lang="en" sz="1400"/>
                        <a:t>2</a:t>
                      </a:r>
                    </a:p>
                  </a:txBody>
                  <a:tcPr marL="91425" marR="91425" marT="91425" marB="91425"/>
                </a:tc>
                <a:tc>
                  <a:txBody>
                    <a:bodyPr/>
                    <a:lstStyle/>
                    <a:p>
                      <a:pPr lvl="0" algn="ctr" rtl="0">
                        <a:spcBef>
                          <a:spcPts val="0"/>
                        </a:spcBef>
                        <a:buNone/>
                      </a:pPr>
                      <a:r>
                        <a:rPr lang="en" sz="1400"/>
                        <a:t>1</a:t>
                      </a:r>
                    </a:p>
                  </a:txBody>
                  <a:tcPr marL="91425" marR="91425" marT="91425" marB="91425"/>
                </a:tc>
                <a:extLst>
                  <a:ext uri="{0D108BD9-81ED-4DB2-BD59-A6C34878D82A}">
                    <a16:rowId xmlns:a16="http://schemas.microsoft.com/office/drawing/2014/main" val="10001"/>
                  </a:ext>
                </a:extLst>
              </a:tr>
              <a:tr h="348975">
                <a:tc>
                  <a:txBody>
                    <a:bodyPr/>
                    <a:lstStyle/>
                    <a:p>
                      <a:pPr lvl="0" algn="ctr" rtl="0">
                        <a:spcBef>
                          <a:spcPts val="0"/>
                        </a:spcBef>
                        <a:buNone/>
                      </a:pPr>
                      <a:r>
                        <a:rPr lang="en" sz="1400" dirty="0"/>
                        <a:t>1</a:t>
                      </a:r>
                    </a:p>
                  </a:txBody>
                  <a:tcPr marL="91425" marR="91425" marT="91425" marB="91425"/>
                </a:tc>
                <a:tc>
                  <a:txBody>
                    <a:bodyPr/>
                    <a:lstStyle/>
                    <a:p>
                      <a:pPr lvl="0" algn="ctr" rtl="0">
                        <a:spcBef>
                          <a:spcPts val="0"/>
                        </a:spcBef>
                        <a:buNone/>
                      </a:pPr>
                      <a:r>
                        <a:rPr lang="en" sz="1400"/>
                        <a:t>2</a:t>
                      </a:r>
                    </a:p>
                  </a:txBody>
                  <a:tcPr marL="91425" marR="91425" marT="91425" marB="91425"/>
                </a:tc>
                <a:tc>
                  <a:txBody>
                    <a:bodyPr/>
                    <a:lstStyle/>
                    <a:p>
                      <a:pPr lvl="0" algn="ctr" rtl="0">
                        <a:spcBef>
                          <a:spcPts val="0"/>
                        </a:spcBef>
                        <a:buNone/>
                      </a:pPr>
                      <a:r>
                        <a:rPr lang="en" sz="1400"/>
                        <a:t>2</a:t>
                      </a:r>
                    </a:p>
                  </a:txBody>
                  <a:tcPr marL="91425" marR="91425" marT="91425" marB="91425"/>
                </a:tc>
                <a:tc>
                  <a:txBody>
                    <a:bodyPr/>
                    <a:lstStyle/>
                    <a:p>
                      <a:pPr lvl="0" algn="ctr" rtl="0">
                        <a:spcBef>
                          <a:spcPts val="0"/>
                        </a:spcBef>
                        <a:buNone/>
                      </a:pPr>
                      <a:r>
                        <a:rPr lang="en" sz="1400"/>
                        <a:t>1</a:t>
                      </a:r>
                    </a:p>
                  </a:txBody>
                  <a:tcPr marL="91425" marR="91425" marT="91425" marB="91425"/>
                </a:tc>
                <a:extLst>
                  <a:ext uri="{0D108BD9-81ED-4DB2-BD59-A6C34878D82A}">
                    <a16:rowId xmlns:a16="http://schemas.microsoft.com/office/drawing/2014/main" val="10002"/>
                  </a:ext>
                </a:extLst>
              </a:tr>
              <a:tr h="348975">
                <a:tc>
                  <a:txBody>
                    <a:bodyPr/>
                    <a:lstStyle/>
                    <a:p>
                      <a:pPr lvl="0" algn="ctr" rtl="0">
                        <a:spcBef>
                          <a:spcPts val="0"/>
                        </a:spcBef>
                        <a:buNone/>
                      </a:pPr>
                      <a:r>
                        <a:rPr lang="en" sz="1400"/>
                        <a:t>7</a:t>
                      </a:r>
                    </a:p>
                  </a:txBody>
                  <a:tcPr marL="91425" marR="91425" marT="91425" marB="91425">
                    <a:solidFill>
                      <a:srgbClr val="D9EAD3"/>
                    </a:solidFill>
                  </a:tcPr>
                </a:tc>
                <a:tc>
                  <a:txBody>
                    <a:bodyPr/>
                    <a:lstStyle/>
                    <a:p>
                      <a:pPr lvl="0" algn="ctr" rtl="0">
                        <a:spcBef>
                          <a:spcPts val="0"/>
                        </a:spcBef>
                        <a:buNone/>
                      </a:pPr>
                      <a:r>
                        <a:rPr lang="en" sz="1400"/>
                        <a:t>3</a:t>
                      </a:r>
                    </a:p>
                  </a:txBody>
                  <a:tcPr marL="91425" marR="91425" marT="91425" marB="91425"/>
                </a:tc>
                <a:tc>
                  <a:txBody>
                    <a:bodyPr/>
                    <a:lstStyle/>
                    <a:p>
                      <a:pPr lvl="0" algn="ctr" rtl="0">
                        <a:spcBef>
                          <a:spcPts val="0"/>
                        </a:spcBef>
                        <a:buNone/>
                      </a:pPr>
                      <a:r>
                        <a:rPr lang="en" sz="1400"/>
                        <a:t>4</a:t>
                      </a:r>
                    </a:p>
                  </a:txBody>
                  <a:tcPr marL="91425" marR="91425" marT="91425" marB="91425"/>
                </a:tc>
                <a:tc>
                  <a:txBody>
                    <a:bodyPr/>
                    <a:lstStyle/>
                    <a:p>
                      <a:pPr lvl="0" algn="ctr" rtl="0">
                        <a:spcBef>
                          <a:spcPts val="0"/>
                        </a:spcBef>
                        <a:buNone/>
                      </a:pPr>
                      <a:r>
                        <a:rPr lang="en" sz="1400" dirty="0"/>
                        <a:t>8</a:t>
                      </a:r>
                    </a:p>
                  </a:txBody>
                  <a:tcPr marL="91425" marR="91425" marT="91425" marB="91425">
                    <a:solidFill>
                      <a:srgbClr val="F4CCCC"/>
                    </a:solidFill>
                  </a:tcPr>
                </a:tc>
                <a:extLst>
                  <a:ext uri="{0D108BD9-81ED-4DB2-BD59-A6C34878D82A}">
                    <a16:rowId xmlns:a16="http://schemas.microsoft.com/office/drawing/2014/main" val="10003"/>
                  </a:ext>
                </a:extLst>
              </a:tr>
            </a:tbl>
          </a:graphicData>
        </a:graphic>
      </p:graphicFrame>
      <p:graphicFrame>
        <p:nvGraphicFramePr>
          <p:cNvPr id="502" name="Shape 502"/>
          <p:cNvGraphicFramePr/>
          <p:nvPr/>
        </p:nvGraphicFramePr>
        <p:xfrm>
          <a:off x="5577425" y="2631125"/>
          <a:ext cx="765700" cy="9143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tblGrid>
              <a:tr h="348975">
                <a:tc>
                  <a:txBody>
                    <a:bodyPr/>
                    <a:lstStyle/>
                    <a:p>
                      <a:pPr lvl="0" algn="ctr" rtl="0">
                        <a:spcBef>
                          <a:spcPts val="0"/>
                        </a:spcBef>
                        <a:buNone/>
                      </a:pPr>
                      <a:r>
                        <a:rPr lang="en"/>
                        <a:t>1</a:t>
                      </a:r>
                    </a:p>
                  </a:txBody>
                  <a:tcPr marL="91425" marR="91425" marT="91425" marB="91425"/>
                </a:tc>
                <a:tc>
                  <a:txBody>
                    <a:bodyPr/>
                    <a:lstStyle/>
                    <a:p>
                      <a:pPr lvl="0" algn="ctr" rtl="0">
                        <a:spcBef>
                          <a:spcPts val="0"/>
                        </a:spcBef>
                        <a:buNone/>
                      </a:pPr>
                      <a:r>
                        <a:rPr lang="en"/>
                        <a:t>2</a:t>
                      </a:r>
                    </a:p>
                  </a:txBody>
                  <a:tcPr marL="91425" marR="91425" marT="91425" marB="91425"/>
                </a:tc>
                <a:extLst>
                  <a:ext uri="{0D108BD9-81ED-4DB2-BD59-A6C34878D82A}">
                    <a16:rowId xmlns:a16="http://schemas.microsoft.com/office/drawing/2014/main" val="10000"/>
                  </a:ext>
                </a:extLst>
              </a:tr>
              <a:tr h="348975">
                <a:tc>
                  <a:txBody>
                    <a:bodyPr/>
                    <a:lstStyle/>
                    <a:p>
                      <a:pPr lvl="0" algn="ctr" rtl="0">
                        <a:spcBef>
                          <a:spcPts val="0"/>
                        </a:spcBef>
                        <a:buNone/>
                      </a:pPr>
                      <a:r>
                        <a:rPr lang="en"/>
                        <a:t>3</a:t>
                      </a:r>
                    </a:p>
                  </a:txBody>
                  <a:tcPr marL="91425" marR="91425" marT="91425" marB="91425"/>
                </a:tc>
                <a:tc>
                  <a:txBody>
                    <a:bodyPr/>
                    <a:lstStyle/>
                    <a:p>
                      <a:pPr lvl="0" algn="ctr" rtl="0">
                        <a:spcBef>
                          <a:spcPts val="0"/>
                        </a:spcBef>
                        <a:buNone/>
                      </a:pPr>
                      <a:r>
                        <a:rPr lang="en"/>
                        <a:t>4</a:t>
                      </a:r>
                    </a:p>
                  </a:txBody>
                  <a:tcPr marL="91425" marR="91425" marT="91425" marB="91425"/>
                </a:tc>
                <a:extLst>
                  <a:ext uri="{0D108BD9-81ED-4DB2-BD59-A6C34878D82A}">
                    <a16:rowId xmlns:a16="http://schemas.microsoft.com/office/drawing/2014/main" val="10001"/>
                  </a:ext>
                </a:extLst>
              </a:tr>
            </a:tbl>
          </a:graphicData>
        </a:graphic>
      </p:graphicFrame>
      <p:sp>
        <p:nvSpPr>
          <p:cNvPr id="503" name="Shape 503"/>
          <p:cNvSpPr txBox="1"/>
          <p:nvPr/>
        </p:nvSpPr>
        <p:spPr>
          <a:xfrm>
            <a:off x="5194525" y="38585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Input: 2 x 2</a:t>
            </a:r>
          </a:p>
        </p:txBody>
      </p:sp>
      <p:sp>
        <p:nvSpPr>
          <p:cNvPr id="504" name="Shape 504"/>
          <p:cNvSpPr txBox="1"/>
          <p:nvPr/>
        </p:nvSpPr>
        <p:spPr>
          <a:xfrm>
            <a:off x="7188425" y="38585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Output: 4 x 4</a:t>
            </a:r>
          </a:p>
        </p:txBody>
      </p:sp>
      <p:graphicFrame>
        <p:nvGraphicFramePr>
          <p:cNvPr id="505" name="Shape 505"/>
          <p:cNvGraphicFramePr/>
          <p:nvPr/>
        </p:nvGraphicFramePr>
        <p:xfrm>
          <a:off x="7188475" y="2270475"/>
          <a:ext cx="1531400" cy="15848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tblGrid>
              <a:tr h="348975">
                <a:tc>
                  <a:txBody>
                    <a:bodyPr/>
                    <a:lstStyle/>
                    <a:p>
                      <a:pPr lvl="0" algn="ctr" rtl="0">
                        <a:spcBef>
                          <a:spcPts val="0"/>
                        </a:spcBef>
                        <a:buNone/>
                      </a:pPr>
                      <a:r>
                        <a:rPr lang="en" sz="1400"/>
                        <a:t>0</a:t>
                      </a:r>
                    </a:p>
                  </a:txBody>
                  <a:tcPr marL="91425" marR="91425" marT="91425" marB="91425"/>
                </a:tc>
                <a:tc>
                  <a:txBody>
                    <a:bodyPr/>
                    <a:lstStyle/>
                    <a:p>
                      <a:pPr lvl="0" algn="ctr" rtl="0">
                        <a:spcBef>
                          <a:spcPts val="0"/>
                        </a:spcBef>
                        <a:buNone/>
                      </a:pPr>
                      <a:r>
                        <a:rPr lang="en" sz="1400"/>
                        <a:t>0</a:t>
                      </a:r>
                    </a:p>
                  </a:txBody>
                  <a:tcPr marL="91425" marR="91425" marT="91425" marB="91425"/>
                </a:tc>
                <a:tc>
                  <a:txBody>
                    <a:bodyPr/>
                    <a:lstStyle/>
                    <a:p>
                      <a:pPr lvl="0" algn="ctr" rtl="0">
                        <a:spcBef>
                          <a:spcPts val="0"/>
                        </a:spcBef>
                        <a:buNone/>
                      </a:pPr>
                      <a:r>
                        <a:rPr lang="en" sz="1400"/>
                        <a:t>2</a:t>
                      </a:r>
                    </a:p>
                  </a:txBody>
                  <a:tcPr marL="91425" marR="91425" marT="91425" marB="91425">
                    <a:solidFill>
                      <a:srgbClr val="D9D2E9"/>
                    </a:solidFill>
                  </a:tcPr>
                </a:tc>
                <a:tc>
                  <a:txBody>
                    <a:bodyPr/>
                    <a:lstStyle/>
                    <a:p>
                      <a:pPr lvl="0" algn="ctr" rtl="0">
                        <a:spcBef>
                          <a:spcPts val="0"/>
                        </a:spcBef>
                        <a:buNone/>
                      </a:pPr>
                      <a:r>
                        <a:rPr lang="en" sz="1400"/>
                        <a:t>0</a:t>
                      </a:r>
                    </a:p>
                  </a:txBody>
                  <a:tcPr marL="91425" marR="91425" marT="91425" marB="91425"/>
                </a:tc>
                <a:extLst>
                  <a:ext uri="{0D108BD9-81ED-4DB2-BD59-A6C34878D82A}">
                    <a16:rowId xmlns:a16="http://schemas.microsoft.com/office/drawing/2014/main" val="10000"/>
                  </a:ext>
                </a:extLst>
              </a:tr>
              <a:tr h="348975">
                <a:tc>
                  <a:txBody>
                    <a:bodyPr/>
                    <a:lstStyle/>
                    <a:p>
                      <a:pPr lvl="0" algn="ctr" rtl="0">
                        <a:spcBef>
                          <a:spcPts val="0"/>
                        </a:spcBef>
                        <a:buNone/>
                      </a:pPr>
                      <a:r>
                        <a:rPr lang="en" sz="1400"/>
                        <a:t>0</a:t>
                      </a:r>
                    </a:p>
                  </a:txBody>
                  <a:tcPr marL="91425" marR="91425" marT="91425" marB="91425"/>
                </a:tc>
                <a:tc>
                  <a:txBody>
                    <a:bodyPr/>
                    <a:lstStyle/>
                    <a:p>
                      <a:pPr lvl="0" algn="ctr" rtl="0">
                        <a:spcBef>
                          <a:spcPts val="0"/>
                        </a:spcBef>
                        <a:buNone/>
                      </a:pPr>
                      <a:r>
                        <a:rPr lang="en" sz="1400"/>
                        <a:t>1</a:t>
                      </a:r>
                    </a:p>
                  </a:txBody>
                  <a:tcPr marL="91425" marR="91425" marT="91425" marB="91425">
                    <a:solidFill>
                      <a:srgbClr val="C9DAF8"/>
                    </a:solidFill>
                  </a:tcPr>
                </a:tc>
                <a:tc>
                  <a:txBody>
                    <a:bodyPr/>
                    <a:lstStyle/>
                    <a:p>
                      <a:pPr lvl="0" algn="ctr" rtl="0">
                        <a:spcBef>
                          <a:spcPts val="0"/>
                        </a:spcBef>
                        <a:buNone/>
                      </a:pPr>
                      <a:r>
                        <a:rPr lang="en" sz="1400" dirty="0"/>
                        <a:t>0</a:t>
                      </a:r>
                    </a:p>
                  </a:txBody>
                  <a:tcPr marL="91425" marR="91425" marT="91425" marB="91425"/>
                </a:tc>
                <a:tc>
                  <a:txBody>
                    <a:bodyPr/>
                    <a:lstStyle/>
                    <a:p>
                      <a:pPr lvl="0" algn="ctr" rtl="0">
                        <a:spcBef>
                          <a:spcPts val="0"/>
                        </a:spcBef>
                        <a:buNone/>
                      </a:pPr>
                      <a:r>
                        <a:rPr lang="en" sz="1400"/>
                        <a:t>0</a:t>
                      </a:r>
                    </a:p>
                  </a:txBody>
                  <a:tcPr marL="91425" marR="91425" marT="91425" marB="91425"/>
                </a:tc>
                <a:extLst>
                  <a:ext uri="{0D108BD9-81ED-4DB2-BD59-A6C34878D82A}">
                    <a16:rowId xmlns:a16="http://schemas.microsoft.com/office/drawing/2014/main" val="10001"/>
                  </a:ext>
                </a:extLst>
              </a:tr>
              <a:tr h="348975">
                <a:tc>
                  <a:txBody>
                    <a:bodyPr/>
                    <a:lstStyle/>
                    <a:p>
                      <a:pPr lvl="0" algn="ctr" rtl="0">
                        <a:spcBef>
                          <a:spcPts val="0"/>
                        </a:spcBef>
                        <a:buNone/>
                      </a:pPr>
                      <a:r>
                        <a:rPr lang="en" sz="1400"/>
                        <a:t>0</a:t>
                      </a:r>
                    </a:p>
                  </a:txBody>
                  <a:tcPr marL="91425" marR="91425" marT="91425" marB="91425"/>
                </a:tc>
                <a:tc>
                  <a:txBody>
                    <a:bodyPr/>
                    <a:lstStyle/>
                    <a:p>
                      <a:pPr lvl="0" algn="ctr" rtl="0">
                        <a:spcBef>
                          <a:spcPts val="0"/>
                        </a:spcBef>
                        <a:buNone/>
                      </a:pPr>
                      <a:r>
                        <a:rPr lang="en" sz="1400"/>
                        <a:t>0</a:t>
                      </a:r>
                    </a:p>
                  </a:txBody>
                  <a:tcPr marL="91425" marR="91425" marT="91425" marB="91425"/>
                </a:tc>
                <a:tc>
                  <a:txBody>
                    <a:bodyPr/>
                    <a:lstStyle/>
                    <a:p>
                      <a:pPr lvl="0" algn="ctr" rtl="0">
                        <a:spcBef>
                          <a:spcPts val="0"/>
                        </a:spcBef>
                        <a:buNone/>
                      </a:pPr>
                      <a:r>
                        <a:rPr lang="en" sz="1400"/>
                        <a:t>0</a:t>
                      </a:r>
                    </a:p>
                  </a:txBody>
                  <a:tcPr marL="91425" marR="91425" marT="91425" marB="91425"/>
                </a:tc>
                <a:tc>
                  <a:txBody>
                    <a:bodyPr/>
                    <a:lstStyle/>
                    <a:p>
                      <a:pPr lvl="0" algn="ctr" rtl="0">
                        <a:spcBef>
                          <a:spcPts val="0"/>
                        </a:spcBef>
                        <a:buNone/>
                      </a:pPr>
                      <a:r>
                        <a:rPr lang="en" sz="1400"/>
                        <a:t>0</a:t>
                      </a:r>
                    </a:p>
                  </a:txBody>
                  <a:tcPr marL="91425" marR="91425" marT="91425" marB="91425"/>
                </a:tc>
                <a:extLst>
                  <a:ext uri="{0D108BD9-81ED-4DB2-BD59-A6C34878D82A}">
                    <a16:rowId xmlns:a16="http://schemas.microsoft.com/office/drawing/2014/main" val="10002"/>
                  </a:ext>
                </a:extLst>
              </a:tr>
              <a:tr h="348975">
                <a:tc>
                  <a:txBody>
                    <a:bodyPr/>
                    <a:lstStyle/>
                    <a:p>
                      <a:pPr lvl="0" algn="ctr" rtl="0">
                        <a:spcBef>
                          <a:spcPts val="0"/>
                        </a:spcBef>
                        <a:buNone/>
                      </a:pPr>
                      <a:r>
                        <a:rPr lang="en" sz="1400"/>
                        <a:t>3</a:t>
                      </a:r>
                    </a:p>
                  </a:txBody>
                  <a:tcPr marL="91425" marR="91425" marT="91425" marB="91425">
                    <a:solidFill>
                      <a:srgbClr val="D9EAD3"/>
                    </a:solidFill>
                  </a:tcPr>
                </a:tc>
                <a:tc>
                  <a:txBody>
                    <a:bodyPr/>
                    <a:lstStyle/>
                    <a:p>
                      <a:pPr lvl="0" algn="ctr" rtl="0">
                        <a:spcBef>
                          <a:spcPts val="0"/>
                        </a:spcBef>
                        <a:buNone/>
                      </a:pPr>
                      <a:r>
                        <a:rPr lang="en" sz="1400"/>
                        <a:t>0</a:t>
                      </a:r>
                    </a:p>
                  </a:txBody>
                  <a:tcPr marL="91425" marR="91425" marT="91425" marB="91425"/>
                </a:tc>
                <a:tc>
                  <a:txBody>
                    <a:bodyPr/>
                    <a:lstStyle/>
                    <a:p>
                      <a:pPr lvl="0" algn="ctr" rtl="0">
                        <a:spcBef>
                          <a:spcPts val="0"/>
                        </a:spcBef>
                        <a:buNone/>
                      </a:pPr>
                      <a:r>
                        <a:rPr lang="en" sz="1400"/>
                        <a:t>0</a:t>
                      </a:r>
                    </a:p>
                  </a:txBody>
                  <a:tcPr marL="91425" marR="91425" marT="91425" marB="91425"/>
                </a:tc>
                <a:tc>
                  <a:txBody>
                    <a:bodyPr/>
                    <a:lstStyle/>
                    <a:p>
                      <a:pPr lvl="0" algn="l" rtl="0">
                        <a:spcBef>
                          <a:spcPts val="0"/>
                        </a:spcBef>
                        <a:buNone/>
                      </a:pPr>
                      <a:r>
                        <a:rPr lang="en" sz="1400" dirty="0"/>
                        <a:t>4</a:t>
                      </a:r>
                    </a:p>
                  </a:txBody>
                  <a:tcPr marL="91425" marR="91425" marT="91425" marB="91425">
                    <a:solidFill>
                      <a:srgbClr val="F4CCCC"/>
                    </a:solidFill>
                  </a:tcPr>
                </a:tc>
                <a:extLst>
                  <a:ext uri="{0D108BD9-81ED-4DB2-BD59-A6C34878D82A}">
                    <a16:rowId xmlns:a16="http://schemas.microsoft.com/office/drawing/2014/main" val="10003"/>
                  </a:ext>
                </a:extLst>
              </a:tr>
            </a:tbl>
          </a:graphicData>
        </a:graphic>
      </p:graphicFrame>
      <p:sp>
        <p:nvSpPr>
          <p:cNvPr id="506" name="Shape 506"/>
          <p:cNvSpPr txBox="1"/>
          <p:nvPr/>
        </p:nvSpPr>
        <p:spPr>
          <a:xfrm>
            <a:off x="5499325" y="1789800"/>
            <a:ext cx="1976400" cy="322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000000"/>
                </a:solidFill>
                <a:latin typeface="Arial"/>
                <a:ea typeface="Arial"/>
                <a:cs typeface="Arial"/>
                <a:sym typeface="Arial"/>
              </a:rPr>
              <a:t>Max Unpooling</a:t>
            </a:r>
          </a:p>
          <a:p>
            <a:pPr algn="l" eaLnBrk="1" fontAlgn="auto" hangingPunct="1">
              <a:spcBef>
                <a:spcPts val="0"/>
              </a:spcBef>
              <a:spcAft>
                <a:spcPts val="0"/>
              </a:spcAft>
            </a:pPr>
            <a:r>
              <a:rPr lang="en" sz="1400" kern="0">
                <a:solidFill>
                  <a:srgbClr val="000000"/>
                </a:solidFill>
                <a:latin typeface="Arial"/>
                <a:ea typeface="Arial"/>
                <a:cs typeface="Arial"/>
                <a:sym typeface="Arial"/>
              </a:rPr>
              <a:t>Use positions from pooling layer</a:t>
            </a:r>
          </a:p>
        </p:txBody>
      </p:sp>
      <p:cxnSp>
        <p:nvCxnSpPr>
          <p:cNvPr id="507" name="Shape 507"/>
          <p:cNvCxnSpPr/>
          <p:nvPr/>
        </p:nvCxnSpPr>
        <p:spPr>
          <a:xfrm>
            <a:off x="6564375" y="3018400"/>
            <a:ext cx="460500" cy="0"/>
          </a:xfrm>
          <a:prstGeom prst="straightConnector1">
            <a:avLst/>
          </a:prstGeom>
          <a:noFill/>
          <a:ln w="9525" cap="flat" cmpd="sng">
            <a:solidFill>
              <a:schemeClr val="dk2"/>
            </a:solidFill>
            <a:prstDash val="solid"/>
            <a:round/>
            <a:headEnd type="none" w="lg" len="lg"/>
            <a:tailEnd type="triangle" w="lg" len="lg"/>
          </a:ln>
        </p:spPr>
      </p:cxnSp>
      <p:graphicFrame>
        <p:nvGraphicFramePr>
          <p:cNvPr id="508" name="Shape 508"/>
          <p:cNvGraphicFramePr/>
          <p:nvPr/>
        </p:nvGraphicFramePr>
        <p:xfrm>
          <a:off x="2681825" y="2707325"/>
          <a:ext cx="765700" cy="9143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tblGrid>
              <a:tr h="348975">
                <a:tc>
                  <a:txBody>
                    <a:bodyPr/>
                    <a:lstStyle/>
                    <a:p>
                      <a:pPr lvl="0" algn="ctr" rtl="0">
                        <a:spcBef>
                          <a:spcPts val="0"/>
                        </a:spcBef>
                        <a:buNone/>
                      </a:pPr>
                      <a:r>
                        <a:rPr lang="en"/>
                        <a:t>5</a:t>
                      </a:r>
                    </a:p>
                  </a:txBody>
                  <a:tcPr marL="91425" marR="91425" marT="91425" marB="91425"/>
                </a:tc>
                <a:tc>
                  <a:txBody>
                    <a:bodyPr/>
                    <a:lstStyle/>
                    <a:p>
                      <a:pPr lvl="0" algn="ctr" rtl="0">
                        <a:spcBef>
                          <a:spcPts val="0"/>
                        </a:spcBef>
                        <a:buNone/>
                      </a:pPr>
                      <a:r>
                        <a:rPr lang="en"/>
                        <a:t>6</a:t>
                      </a:r>
                    </a:p>
                  </a:txBody>
                  <a:tcPr marL="91425" marR="91425" marT="91425" marB="91425"/>
                </a:tc>
                <a:extLst>
                  <a:ext uri="{0D108BD9-81ED-4DB2-BD59-A6C34878D82A}">
                    <a16:rowId xmlns:a16="http://schemas.microsoft.com/office/drawing/2014/main" val="10000"/>
                  </a:ext>
                </a:extLst>
              </a:tr>
              <a:tr h="348975">
                <a:tc>
                  <a:txBody>
                    <a:bodyPr/>
                    <a:lstStyle/>
                    <a:p>
                      <a:pPr lvl="0" algn="ctr" rtl="0">
                        <a:spcBef>
                          <a:spcPts val="0"/>
                        </a:spcBef>
                        <a:buNone/>
                      </a:pPr>
                      <a:r>
                        <a:rPr lang="en"/>
                        <a:t>7</a:t>
                      </a:r>
                    </a:p>
                  </a:txBody>
                  <a:tcPr marL="91425" marR="91425" marT="91425" marB="91425"/>
                </a:tc>
                <a:tc>
                  <a:txBody>
                    <a:bodyPr/>
                    <a:lstStyle/>
                    <a:p>
                      <a:pPr lvl="0" algn="ctr" rtl="0">
                        <a:spcBef>
                          <a:spcPts val="0"/>
                        </a:spcBef>
                        <a:buNone/>
                      </a:pPr>
                      <a:r>
                        <a:rPr lang="en"/>
                        <a:t>8</a:t>
                      </a:r>
                    </a:p>
                  </a:txBody>
                  <a:tcPr marL="91425" marR="91425" marT="91425" marB="91425"/>
                </a:tc>
                <a:extLst>
                  <a:ext uri="{0D108BD9-81ED-4DB2-BD59-A6C34878D82A}">
                    <a16:rowId xmlns:a16="http://schemas.microsoft.com/office/drawing/2014/main" val="10001"/>
                  </a:ext>
                </a:extLst>
              </a:tr>
            </a:tbl>
          </a:graphicData>
        </a:graphic>
      </p:graphicFrame>
      <p:cxnSp>
        <p:nvCxnSpPr>
          <p:cNvPr id="509" name="Shape 509"/>
          <p:cNvCxnSpPr/>
          <p:nvPr/>
        </p:nvCxnSpPr>
        <p:spPr>
          <a:xfrm>
            <a:off x="2144775" y="3094600"/>
            <a:ext cx="460500" cy="0"/>
          </a:xfrm>
          <a:prstGeom prst="straightConnector1">
            <a:avLst/>
          </a:prstGeom>
          <a:noFill/>
          <a:ln w="9525" cap="flat" cmpd="sng">
            <a:solidFill>
              <a:schemeClr val="dk2"/>
            </a:solidFill>
            <a:prstDash val="solid"/>
            <a:round/>
            <a:headEnd type="none" w="lg" len="lg"/>
            <a:tailEnd type="triangle" w="lg" len="lg"/>
          </a:ln>
        </p:spPr>
      </p:cxnSp>
      <p:cxnSp>
        <p:nvCxnSpPr>
          <p:cNvPr id="510" name="Shape 510"/>
          <p:cNvCxnSpPr>
            <a:endCxn id="500" idx="0"/>
          </p:cNvCxnSpPr>
          <p:nvPr/>
        </p:nvCxnSpPr>
        <p:spPr>
          <a:xfrm>
            <a:off x="1197500" y="2313250"/>
            <a:ext cx="0" cy="1578600"/>
          </a:xfrm>
          <a:prstGeom prst="straightConnector1">
            <a:avLst/>
          </a:prstGeom>
          <a:noFill/>
          <a:ln w="28575" cap="flat" cmpd="sng">
            <a:solidFill>
              <a:schemeClr val="dk2"/>
            </a:solidFill>
            <a:prstDash val="solid"/>
            <a:round/>
            <a:headEnd type="none" w="lg" len="lg"/>
            <a:tailEnd type="none" w="lg" len="lg"/>
          </a:ln>
        </p:spPr>
      </p:cxnSp>
      <p:cxnSp>
        <p:nvCxnSpPr>
          <p:cNvPr id="511" name="Shape 511"/>
          <p:cNvCxnSpPr/>
          <p:nvPr/>
        </p:nvCxnSpPr>
        <p:spPr>
          <a:xfrm rot="10800000">
            <a:off x="430650" y="3095000"/>
            <a:ext cx="1550700" cy="0"/>
          </a:xfrm>
          <a:prstGeom prst="straightConnector1">
            <a:avLst/>
          </a:prstGeom>
          <a:noFill/>
          <a:ln w="28575" cap="flat" cmpd="sng">
            <a:solidFill>
              <a:schemeClr val="dk2"/>
            </a:solidFill>
            <a:prstDash val="solid"/>
            <a:round/>
            <a:headEnd type="none" w="lg" len="lg"/>
            <a:tailEnd type="none" w="lg" len="lg"/>
          </a:ln>
        </p:spPr>
      </p:cxnSp>
      <p:sp>
        <p:nvSpPr>
          <p:cNvPr id="512" name="Shape 512"/>
          <p:cNvSpPr txBox="1"/>
          <p:nvPr/>
        </p:nvSpPr>
        <p:spPr>
          <a:xfrm>
            <a:off x="839550" y="1700550"/>
            <a:ext cx="3406200" cy="576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000000"/>
                </a:solidFill>
                <a:latin typeface="Arial"/>
                <a:ea typeface="Arial"/>
                <a:cs typeface="Arial"/>
                <a:sym typeface="Arial"/>
              </a:rPr>
              <a:t>Max Pooling</a:t>
            </a:r>
          </a:p>
          <a:p>
            <a:pPr algn="l" eaLnBrk="1" fontAlgn="auto" hangingPunct="1">
              <a:spcBef>
                <a:spcPts val="0"/>
              </a:spcBef>
              <a:spcAft>
                <a:spcPts val="0"/>
              </a:spcAft>
            </a:pPr>
            <a:r>
              <a:rPr lang="en" sz="1400" kern="0">
                <a:solidFill>
                  <a:srgbClr val="000000"/>
                </a:solidFill>
                <a:latin typeface="Arial"/>
                <a:ea typeface="Arial"/>
                <a:cs typeface="Arial"/>
                <a:sym typeface="Arial"/>
              </a:rPr>
              <a:t>Remember which element was max!</a:t>
            </a:r>
          </a:p>
        </p:txBody>
      </p:sp>
      <p:cxnSp>
        <p:nvCxnSpPr>
          <p:cNvPr id="513" name="Shape 513"/>
          <p:cNvCxnSpPr/>
          <p:nvPr/>
        </p:nvCxnSpPr>
        <p:spPr>
          <a:xfrm>
            <a:off x="3592500" y="3084500"/>
            <a:ext cx="460500" cy="0"/>
          </a:xfrm>
          <a:prstGeom prst="straightConnector1">
            <a:avLst/>
          </a:prstGeom>
          <a:noFill/>
          <a:ln w="9525" cap="flat" cmpd="sng">
            <a:solidFill>
              <a:schemeClr val="dk2"/>
            </a:solidFill>
            <a:prstDash val="solid"/>
            <a:round/>
            <a:headEnd type="none" w="lg" len="lg"/>
            <a:tailEnd type="triangle" w="lg" len="lg"/>
          </a:ln>
        </p:spPr>
      </p:cxnSp>
      <p:sp>
        <p:nvSpPr>
          <p:cNvPr id="514" name="Shape 514"/>
          <p:cNvSpPr txBox="1"/>
          <p:nvPr/>
        </p:nvSpPr>
        <p:spPr>
          <a:xfrm>
            <a:off x="4028277" y="2650117"/>
            <a:ext cx="622800" cy="556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000" kern="0">
                <a:solidFill>
                  <a:srgbClr val="000000"/>
                </a:solidFill>
                <a:latin typeface="Arial"/>
                <a:ea typeface="Arial"/>
                <a:cs typeface="Arial"/>
                <a:sym typeface="Arial"/>
              </a:rPr>
              <a:t>… </a:t>
            </a:r>
          </a:p>
        </p:txBody>
      </p:sp>
      <p:cxnSp>
        <p:nvCxnSpPr>
          <p:cNvPr id="515" name="Shape 515"/>
          <p:cNvCxnSpPr/>
          <p:nvPr/>
        </p:nvCxnSpPr>
        <p:spPr>
          <a:xfrm>
            <a:off x="4583100" y="3084500"/>
            <a:ext cx="460500" cy="0"/>
          </a:xfrm>
          <a:prstGeom prst="straightConnector1">
            <a:avLst/>
          </a:prstGeom>
          <a:noFill/>
          <a:ln w="9525" cap="flat" cmpd="sng">
            <a:solidFill>
              <a:schemeClr val="dk2"/>
            </a:solidFill>
            <a:prstDash val="solid"/>
            <a:round/>
            <a:headEnd type="none" w="lg" len="lg"/>
            <a:tailEnd type="triangle" w="lg" len="lg"/>
          </a:ln>
        </p:spPr>
      </p:cxnSp>
      <p:sp>
        <p:nvSpPr>
          <p:cNvPr id="516" name="Shape 516"/>
          <p:cNvSpPr txBox="1"/>
          <p:nvPr/>
        </p:nvSpPr>
        <p:spPr>
          <a:xfrm>
            <a:off x="3563562" y="3177850"/>
            <a:ext cx="17751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Rest of the network</a:t>
            </a:r>
          </a:p>
        </p:txBody>
      </p:sp>
      <p:sp>
        <p:nvSpPr>
          <p:cNvPr id="517" name="Shape 517"/>
          <p:cNvSpPr txBox="1"/>
          <p:nvPr/>
        </p:nvSpPr>
        <p:spPr>
          <a:xfrm>
            <a:off x="2298925" y="38918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Output: 2 x 2</a:t>
            </a:r>
          </a:p>
        </p:txBody>
      </p:sp>
      <p:grpSp>
        <p:nvGrpSpPr>
          <p:cNvPr id="518" name="Shape 518"/>
          <p:cNvGrpSpPr/>
          <p:nvPr/>
        </p:nvGrpSpPr>
        <p:grpSpPr>
          <a:xfrm>
            <a:off x="3139652" y="4539187"/>
            <a:ext cx="2304826" cy="885400"/>
            <a:chOff x="6614465" y="1100887"/>
            <a:chExt cx="2304826" cy="885400"/>
          </a:xfrm>
        </p:grpSpPr>
        <p:grpSp>
          <p:nvGrpSpPr>
            <p:cNvPr id="519" name="Shape 519"/>
            <p:cNvGrpSpPr/>
            <p:nvPr/>
          </p:nvGrpSpPr>
          <p:grpSpPr>
            <a:xfrm>
              <a:off x="6614465" y="1100887"/>
              <a:ext cx="2304826" cy="885400"/>
              <a:chOff x="2406100" y="1679225"/>
              <a:chExt cx="3971100" cy="1525500"/>
            </a:xfrm>
          </p:grpSpPr>
          <p:sp>
            <p:nvSpPr>
              <p:cNvPr id="520" name="Shape 520"/>
              <p:cNvSpPr/>
              <p:nvPr/>
            </p:nvSpPr>
            <p:spPr>
              <a:xfrm>
                <a:off x="2406100" y="1679225"/>
                <a:ext cx="389700" cy="1525500"/>
              </a:xfrm>
              <a:prstGeom prst="cube">
                <a:avLst>
                  <a:gd name="adj" fmla="val 78785"/>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21" name="Shape 521"/>
              <p:cNvSpPr/>
              <p:nvPr/>
            </p:nvSpPr>
            <p:spPr>
              <a:xfrm>
                <a:off x="2558500" y="1679225"/>
                <a:ext cx="389700" cy="1525500"/>
              </a:xfrm>
              <a:prstGeom prst="cube">
                <a:avLst>
                  <a:gd name="adj" fmla="val 78785"/>
                </a:avLst>
              </a:prstGeom>
              <a:solidFill>
                <a:srgbClr val="F4CC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22" name="Shape 522"/>
              <p:cNvSpPr/>
              <p:nvPr/>
            </p:nvSpPr>
            <p:spPr>
              <a:xfrm>
                <a:off x="2756050" y="2051675"/>
                <a:ext cx="483600" cy="857400"/>
              </a:xfrm>
              <a:prstGeom prst="cube">
                <a:avLst>
                  <a:gd name="adj" fmla="val 48764"/>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23" name="Shape 523"/>
              <p:cNvSpPr/>
              <p:nvPr/>
            </p:nvSpPr>
            <p:spPr>
              <a:xfrm>
                <a:off x="3060850" y="2051675"/>
                <a:ext cx="483600" cy="857400"/>
              </a:xfrm>
              <a:prstGeom prst="cube">
                <a:avLst>
                  <a:gd name="adj" fmla="val 48764"/>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24" name="Shape 524"/>
              <p:cNvSpPr/>
              <p:nvPr/>
            </p:nvSpPr>
            <p:spPr>
              <a:xfrm>
                <a:off x="3365650" y="2051675"/>
                <a:ext cx="483600" cy="857400"/>
              </a:xfrm>
              <a:prstGeom prst="cube">
                <a:avLst>
                  <a:gd name="adj" fmla="val 48764"/>
                </a:avLst>
              </a:prstGeom>
              <a:solidFill>
                <a:srgbClr val="F4CC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25" name="Shape 525"/>
              <p:cNvSpPr/>
              <p:nvPr/>
            </p:nvSpPr>
            <p:spPr>
              <a:xfrm>
                <a:off x="3657087" y="2248700"/>
                <a:ext cx="650400" cy="526500"/>
              </a:xfrm>
              <a:prstGeom prst="cube">
                <a:avLst>
                  <a:gd name="adj" fmla="val 30322"/>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26" name="Shape 526"/>
              <p:cNvSpPr/>
              <p:nvPr/>
            </p:nvSpPr>
            <p:spPr>
              <a:xfrm>
                <a:off x="4194412" y="2248700"/>
                <a:ext cx="650400" cy="526500"/>
              </a:xfrm>
              <a:prstGeom prst="cube">
                <a:avLst>
                  <a:gd name="adj" fmla="val 30322"/>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27" name="Shape 527"/>
              <p:cNvSpPr/>
              <p:nvPr/>
            </p:nvSpPr>
            <p:spPr>
              <a:xfrm>
                <a:off x="4813450" y="2051675"/>
                <a:ext cx="483600" cy="857400"/>
              </a:xfrm>
              <a:prstGeom prst="cube">
                <a:avLst>
                  <a:gd name="adj" fmla="val 48764"/>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28" name="Shape 528"/>
              <p:cNvSpPr/>
              <p:nvPr/>
            </p:nvSpPr>
            <p:spPr>
              <a:xfrm>
                <a:off x="5118250" y="2051675"/>
                <a:ext cx="483600" cy="857400"/>
              </a:xfrm>
              <a:prstGeom prst="cube">
                <a:avLst>
                  <a:gd name="adj" fmla="val 48764"/>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29" name="Shape 529"/>
              <p:cNvSpPr/>
              <p:nvPr/>
            </p:nvSpPr>
            <p:spPr>
              <a:xfrm>
                <a:off x="5423050" y="2051675"/>
                <a:ext cx="483600" cy="857400"/>
              </a:xfrm>
              <a:prstGeom prst="cube">
                <a:avLst>
                  <a:gd name="adj" fmla="val 48764"/>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30" name="Shape 530"/>
              <p:cNvSpPr/>
              <p:nvPr/>
            </p:nvSpPr>
            <p:spPr>
              <a:xfrm>
                <a:off x="5835100" y="1679225"/>
                <a:ext cx="389700" cy="1525500"/>
              </a:xfrm>
              <a:prstGeom prst="cube">
                <a:avLst>
                  <a:gd name="adj" fmla="val 78785"/>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31" name="Shape 531"/>
              <p:cNvSpPr/>
              <p:nvPr/>
            </p:nvSpPr>
            <p:spPr>
              <a:xfrm>
                <a:off x="5987500" y="1679225"/>
                <a:ext cx="389700" cy="1525500"/>
              </a:xfrm>
              <a:prstGeom prst="cube">
                <a:avLst>
                  <a:gd name="adj" fmla="val 78785"/>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grpSp>
        <p:cxnSp>
          <p:nvCxnSpPr>
            <p:cNvPr id="532" name="Shape 532"/>
            <p:cNvCxnSpPr>
              <a:stCxn id="524" idx="0"/>
              <a:endCxn id="527" idx="0"/>
            </p:cNvCxnSpPr>
            <p:nvPr/>
          </p:nvCxnSpPr>
          <p:spPr>
            <a:xfrm rot="-5400000" flipH="1">
              <a:off x="7800014" y="897207"/>
              <a:ext cx="600" cy="840300"/>
            </a:xfrm>
            <a:prstGeom prst="curvedConnector3">
              <a:avLst>
                <a:gd name="adj1" fmla="val -24505408"/>
              </a:avLst>
            </a:prstGeom>
            <a:noFill/>
            <a:ln w="9525" cap="flat" cmpd="sng">
              <a:solidFill>
                <a:schemeClr val="dk2"/>
              </a:solidFill>
              <a:prstDash val="solid"/>
              <a:round/>
              <a:headEnd type="triangle" w="lg" len="lg"/>
              <a:tailEnd type="triangle" w="lg" len="lg"/>
            </a:ln>
          </p:spPr>
        </p:cxnSp>
        <p:cxnSp>
          <p:nvCxnSpPr>
            <p:cNvPr id="533" name="Shape 533"/>
            <p:cNvCxnSpPr>
              <a:stCxn id="521" idx="0"/>
              <a:endCxn id="530" idx="1"/>
            </p:cNvCxnSpPr>
            <p:nvPr/>
          </p:nvCxnSpPr>
          <p:spPr>
            <a:xfrm rot="-5400000" flipH="1">
              <a:off x="7677757" y="328237"/>
              <a:ext cx="178200" cy="1723500"/>
            </a:xfrm>
            <a:prstGeom prst="curvedConnector3">
              <a:avLst>
                <a:gd name="adj1" fmla="val -79665"/>
              </a:avLst>
            </a:prstGeom>
            <a:noFill/>
            <a:ln w="9525" cap="flat" cmpd="sng">
              <a:solidFill>
                <a:schemeClr val="dk2"/>
              </a:solidFill>
              <a:prstDash val="solid"/>
              <a:round/>
              <a:headEnd type="triangle" w="lg" len="lg"/>
              <a:tailEnd type="triangle" w="lg" len="lg"/>
            </a:ln>
          </p:spPr>
        </p:cxnSp>
      </p:grpSp>
      <p:sp>
        <p:nvSpPr>
          <p:cNvPr id="534" name="Shape 534"/>
          <p:cNvSpPr txBox="1"/>
          <p:nvPr/>
        </p:nvSpPr>
        <p:spPr>
          <a:xfrm>
            <a:off x="685800" y="4645950"/>
            <a:ext cx="2256000" cy="576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Corresponding pairs of downsampling and upsampling layers</a:t>
            </a:r>
          </a:p>
        </p:txBody>
      </p:sp>
      <p:sp>
        <p:nvSpPr>
          <p:cNvPr id="3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379561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Transposed Convolutions</a:t>
            </a:r>
          </a:p>
        </p:txBody>
      </p:sp>
      <p:sp>
        <p:nvSpPr>
          <p:cNvPr id="3" name="Content Placeholder 2"/>
          <p:cNvSpPr>
            <a:spLocks noGrp="1"/>
          </p:cNvSpPr>
          <p:nvPr>
            <p:ph idx="1"/>
          </p:nvPr>
        </p:nvSpPr>
        <p:spPr/>
        <p:txBody>
          <a:bodyPr/>
          <a:lstStyle/>
          <a:p>
            <a:r>
              <a:rPr lang="en-US" dirty="0"/>
              <a:t>Deconvolution (bad)</a:t>
            </a:r>
          </a:p>
          <a:p>
            <a:r>
              <a:rPr lang="en-US" dirty="0" err="1"/>
              <a:t>Upconvolution</a:t>
            </a:r>
            <a:endParaRPr lang="en-US" dirty="0"/>
          </a:p>
          <a:p>
            <a:r>
              <a:rPr lang="en-US" dirty="0"/>
              <a:t>Fractionally </a:t>
            </a:r>
            <a:r>
              <a:rPr lang="en-US" dirty="0" err="1"/>
              <a:t>strided</a:t>
            </a:r>
            <a:r>
              <a:rPr lang="en-US" dirty="0"/>
              <a:t> convolution</a:t>
            </a:r>
          </a:p>
          <a:p>
            <a:r>
              <a:rPr lang="en-US" dirty="0"/>
              <a:t>Backward </a:t>
            </a:r>
            <a:r>
              <a:rPr lang="en-US" dirty="0" err="1"/>
              <a:t>strided</a:t>
            </a:r>
            <a:r>
              <a:rPr lang="en-US" dirty="0"/>
              <a:t> convolution</a:t>
            </a:r>
          </a:p>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15</a:t>
            </a:fld>
            <a:endParaRPr lang="en-US"/>
          </a:p>
        </p:txBody>
      </p:sp>
    </p:spTree>
    <p:extLst>
      <p:ext uri="{BB962C8B-B14F-4D97-AF65-F5344CB8AC3E}">
        <p14:creationId xmlns:p14="http://schemas.microsoft.com/office/powerpoint/2010/main" val="485957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5" name="Shape 565"/>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Learnable Upsampling: Transpose Convolution</a:t>
            </a:r>
          </a:p>
        </p:txBody>
      </p:sp>
      <p:graphicFrame>
        <p:nvGraphicFramePr>
          <p:cNvPr id="566" name="Shape 566"/>
          <p:cNvGraphicFramePr/>
          <p:nvPr/>
        </p:nvGraphicFramePr>
        <p:xfrm>
          <a:off x="1562100" y="2895600"/>
          <a:ext cx="1531400" cy="15848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tblGrid>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0"/>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1"/>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2"/>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extLst>
                  <a:ext uri="{0D108BD9-81ED-4DB2-BD59-A6C34878D82A}">
                    <a16:rowId xmlns:a16="http://schemas.microsoft.com/office/drawing/2014/main" val="10003"/>
                  </a:ext>
                </a:extLst>
              </a:tr>
            </a:tbl>
          </a:graphicData>
        </a:graphic>
      </p:graphicFrame>
      <p:graphicFrame>
        <p:nvGraphicFramePr>
          <p:cNvPr id="567" name="Shape 567"/>
          <p:cNvGraphicFramePr/>
          <p:nvPr/>
        </p:nvGraphicFramePr>
        <p:xfrm>
          <a:off x="4927600" y="2877825"/>
          <a:ext cx="1531400" cy="15848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tblGrid>
              <a:tr h="348975">
                <a:tc>
                  <a:txBody>
                    <a:bodyPr/>
                    <a:lstStyle/>
                    <a:p>
                      <a:pPr lvl="0" rtl="0">
                        <a:spcBef>
                          <a:spcPts val="0"/>
                        </a:spcBef>
                        <a:buNone/>
                      </a:pPr>
                      <a:endParaRPr sz="1400"/>
                    </a:p>
                  </a:txBody>
                  <a:tcPr marL="91425" marR="91425" marT="91425" marB="91425">
                    <a:solidFill>
                      <a:srgbClr val="F4CCCC"/>
                    </a:solidFill>
                  </a:tcPr>
                </a:tc>
                <a:tc>
                  <a:txBody>
                    <a:bodyPr/>
                    <a:lstStyle/>
                    <a:p>
                      <a:pPr lvl="0">
                        <a:spcBef>
                          <a:spcPts val="0"/>
                        </a:spcBef>
                        <a:buNone/>
                      </a:pPr>
                      <a:endParaRPr sz="1400"/>
                    </a:p>
                  </a:txBody>
                  <a:tcPr marL="91425" marR="91425" marT="91425" marB="91425">
                    <a:solidFill>
                      <a:srgbClr val="CFE2F3"/>
                    </a:solidFill>
                  </a:tcPr>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0"/>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1"/>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2"/>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extLst>
                  <a:ext uri="{0D108BD9-81ED-4DB2-BD59-A6C34878D82A}">
                    <a16:rowId xmlns:a16="http://schemas.microsoft.com/office/drawing/2014/main" val="10003"/>
                  </a:ext>
                </a:extLst>
              </a:tr>
            </a:tbl>
          </a:graphicData>
        </a:graphic>
      </p:graphicFrame>
      <p:sp>
        <p:nvSpPr>
          <p:cNvPr id="568" name="Shape 568"/>
          <p:cNvSpPr/>
          <p:nvPr/>
        </p:nvSpPr>
        <p:spPr>
          <a:xfrm>
            <a:off x="1556600" y="2542446"/>
            <a:ext cx="1153800" cy="1086600"/>
          </a:xfrm>
          <a:prstGeom prst="rect">
            <a:avLst/>
          </a:prstGeom>
          <a:noFill/>
          <a:ln w="38100" cap="flat" cmpd="sng">
            <a:solidFill>
              <a:srgbClr val="0000FF"/>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69" name="Shape 569"/>
          <p:cNvSpPr txBox="1"/>
          <p:nvPr/>
        </p:nvSpPr>
        <p:spPr>
          <a:xfrm>
            <a:off x="1562050" y="45014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Input: 4 x 4</a:t>
            </a:r>
          </a:p>
        </p:txBody>
      </p:sp>
      <p:sp>
        <p:nvSpPr>
          <p:cNvPr id="570" name="Shape 570"/>
          <p:cNvSpPr txBox="1"/>
          <p:nvPr/>
        </p:nvSpPr>
        <p:spPr>
          <a:xfrm>
            <a:off x="4927550" y="45014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Output: 4 x 4</a:t>
            </a:r>
          </a:p>
        </p:txBody>
      </p:sp>
      <p:sp>
        <p:nvSpPr>
          <p:cNvPr id="571" name="Shape 571"/>
          <p:cNvSpPr/>
          <p:nvPr/>
        </p:nvSpPr>
        <p:spPr>
          <a:xfrm>
            <a:off x="1175600" y="2542446"/>
            <a:ext cx="1153800" cy="1086600"/>
          </a:xfrm>
          <a:prstGeom prst="rect">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572" name="Shape 572"/>
          <p:cNvCxnSpPr/>
          <p:nvPr/>
        </p:nvCxnSpPr>
        <p:spPr>
          <a:xfrm>
            <a:off x="3308475" y="3103600"/>
            <a:ext cx="1452900" cy="0"/>
          </a:xfrm>
          <a:prstGeom prst="straightConnector1">
            <a:avLst/>
          </a:prstGeom>
          <a:noFill/>
          <a:ln w="28575" cap="flat" cmpd="sng">
            <a:solidFill>
              <a:srgbClr val="666666"/>
            </a:solidFill>
            <a:prstDash val="solid"/>
            <a:round/>
            <a:headEnd type="none" w="lg" len="lg"/>
            <a:tailEnd type="triangle" w="lg" len="lg"/>
          </a:ln>
        </p:spPr>
      </p:cxnSp>
      <p:sp>
        <p:nvSpPr>
          <p:cNvPr id="573" name="Shape 573"/>
          <p:cNvSpPr txBox="1"/>
          <p:nvPr/>
        </p:nvSpPr>
        <p:spPr>
          <a:xfrm>
            <a:off x="3360475" y="3207575"/>
            <a:ext cx="1294200" cy="744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Dot product between filter and input</a:t>
            </a:r>
          </a:p>
        </p:txBody>
      </p:sp>
      <p:sp>
        <p:nvSpPr>
          <p:cNvPr id="574" name="Shape 574"/>
          <p:cNvSpPr txBox="1"/>
          <p:nvPr/>
        </p:nvSpPr>
        <p:spPr>
          <a:xfrm>
            <a:off x="2029325" y="1844425"/>
            <a:ext cx="5358900" cy="360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Recall: </a:t>
            </a:r>
            <a:r>
              <a:rPr lang="en" sz="1800" kern="0">
                <a:solidFill>
                  <a:srgbClr val="000000"/>
                </a:solidFill>
                <a:latin typeface="Arial"/>
                <a:ea typeface="Arial"/>
                <a:cs typeface="Arial"/>
                <a:sym typeface="Arial"/>
              </a:rPr>
              <a:t>Normal 3 x 3 convolution, stride 1 pad 1</a:t>
            </a:r>
          </a:p>
        </p:txBody>
      </p:sp>
      <p:sp>
        <p:nvSpPr>
          <p:cNvPr id="13"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D5A6ECB6-612D-4E6A-8203-14BAD33FB3F6}"/>
                  </a:ext>
                </a:extLst>
              </p14:cNvPr>
              <p14:cNvContentPartPr/>
              <p14:nvPr/>
            </p14:nvContentPartPr>
            <p14:xfrm>
              <a:off x="1676520" y="2220120"/>
              <a:ext cx="4185000" cy="649080"/>
            </p14:xfrm>
          </p:contentPart>
        </mc:Choice>
        <mc:Fallback xmlns="">
          <p:pic>
            <p:nvPicPr>
              <p:cNvPr id="2" name="Ink 1">
                <a:extLst>
                  <a:ext uri="{FF2B5EF4-FFF2-40B4-BE49-F238E27FC236}">
                    <a16:creationId xmlns:a16="http://schemas.microsoft.com/office/drawing/2014/main" id="{D5A6ECB6-612D-4E6A-8203-14BAD33FB3F6}"/>
                  </a:ext>
                </a:extLst>
              </p:cNvPr>
              <p:cNvPicPr/>
              <p:nvPr/>
            </p:nvPicPr>
            <p:blipFill>
              <a:blip r:embed="rId4"/>
              <a:stretch>
                <a:fillRect/>
              </a:stretch>
            </p:blipFill>
            <p:spPr>
              <a:xfrm>
                <a:off x="1667160" y="2210760"/>
                <a:ext cx="4203720" cy="667800"/>
              </a:xfrm>
              <a:prstGeom prst="rect">
                <a:avLst/>
              </a:prstGeom>
            </p:spPr>
          </p:pic>
        </mc:Fallback>
      </mc:AlternateContent>
    </p:spTree>
    <p:extLst>
      <p:ext uri="{BB962C8B-B14F-4D97-AF65-F5344CB8AC3E}">
        <p14:creationId xmlns:p14="http://schemas.microsoft.com/office/powerpoint/2010/main" val="1744118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5" name="Shape 605"/>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Learnable Upsampling: Transpose Convolution</a:t>
            </a:r>
          </a:p>
        </p:txBody>
      </p:sp>
      <p:graphicFrame>
        <p:nvGraphicFramePr>
          <p:cNvPr id="606" name="Shape 606"/>
          <p:cNvGraphicFramePr/>
          <p:nvPr/>
        </p:nvGraphicFramePr>
        <p:xfrm>
          <a:off x="1562100" y="2895600"/>
          <a:ext cx="1531400" cy="15848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tblGrid>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0"/>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1"/>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2"/>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extLst>
                  <a:ext uri="{0D108BD9-81ED-4DB2-BD59-A6C34878D82A}">
                    <a16:rowId xmlns:a16="http://schemas.microsoft.com/office/drawing/2014/main" val="10003"/>
                  </a:ext>
                </a:extLst>
              </a:tr>
            </a:tbl>
          </a:graphicData>
        </a:graphic>
      </p:graphicFrame>
      <p:graphicFrame>
        <p:nvGraphicFramePr>
          <p:cNvPr id="607" name="Shape 607"/>
          <p:cNvGraphicFramePr/>
          <p:nvPr/>
        </p:nvGraphicFramePr>
        <p:xfrm>
          <a:off x="5310450" y="3238475"/>
          <a:ext cx="765700" cy="79242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tblGrid>
              <a:tr h="348975">
                <a:tc>
                  <a:txBody>
                    <a:bodyPr/>
                    <a:lstStyle/>
                    <a:p>
                      <a:pPr lvl="0" rtl="0">
                        <a:spcBef>
                          <a:spcPts val="0"/>
                        </a:spcBef>
                        <a:buNone/>
                      </a:pPr>
                      <a:endParaRPr sz="1400"/>
                    </a:p>
                  </a:txBody>
                  <a:tcPr marL="91425" marR="91425" marT="91425" marB="91425">
                    <a:solidFill>
                      <a:srgbClr val="F4CCCC"/>
                    </a:solidFill>
                  </a:tcPr>
                </a:tc>
                <a:tc>
                  <a:txBody>
                    <a:bodyPr/>
                    <a:lstStyle/>
                    <a:p>
                      <a:pPr lvl="0" rtl="0">
                        <a:spcBef>
                          <a:spcPts val="0"/>
                        </a:spcBef>
                        <a:buNone/>
                      </a:pPr>
                      <a:endParaRPr sz="1400"/>
                    </a:p>
                  </a:txBody>
                  <a:tcPr marL="91425" marR="91425" marT="91425" marB="91425">
                    <a:solidFill>
                      <a:srgbClr val="CFE2F3"/>
                    </a:solidFill>
                  </a:tcPr>
                </a:tc>
                <a:extLst>
                  <a:ext uri="{0D108BD9-81ED-4DB2-BD59-A6C34878D82A}">
                    <a16:rowId xmlns:a16="http://schemas.microsoft.com/office/drawing/2014/main" val="10000"/>
                  </a:ext>
                </a:extLst>
              </a:tr>
              <a:tr h="348975">
                <a:tc>
                  <a:txBody>
                    <a:bodyPr/>
                    <a:lstStyle/>
                    <a:p>
                      <a:pPr lvl="0">
                        <a:spcBef>
                          <a:spcPts val="0"/>
                        </a:spcBef>
                        <a:buNone/>
                      </a:pPr>
                      <a:endParaRPr sz="1400" dirty="0"/>
                    </a:p>
                  </a:txBody>
                  <a:tcPr marL="91425" marR="91425" marT="91425" marB="91425"/>
                </a:tc>
                <a:tc>
                  <a:txBody>
                    <a:bodyPr/>
                    <a:lstStyle/>
                    <a:p>
                      <a:pPr lvl="0">
                        <a:spcBef>
                          <a:spcPts val="0"/>
                        </a:spcBef>
                        <a:buNone/>
                      </a:pPr>
                      <a:endParaRPr sz="1400" dirty="0"/>
                    </a:p>
                  </a:txBody>
                  <a:tcPr marL="91425" marR="91425" marT="91425" marB="91425"/>
                </a:tc>
                <a:extLst>
                  <a:ext uri="{0D108BD9-81ED-4DB2-BD59-A6C34878D82A}">
                    <a16:rowId xmlns:a16="http://schemas.microsoft.com/office/drawing/2014/main" val="10001"/>
                  </a:ext>
                </a:extLst>
              </a:tr>
            </a:tbl>
          </a:graphicData>
        </a:graphic>
      </p:graphicFrame>
      <p:sp>
        <p:nvSpPr>
          <p:cNvPr id="608" name="Shape 608"/>
          <p:cNvSpPr/>
          <p:nvPr/>
        </p:nvSpPr>
        <p:spPr>
          <a:xfrm>
            <a:off x="1937600" y="2542446"/>
            <a:ext cx="1153800" cy="1086600"/>
          </a:xfrm>
          <a:prstGeom prst="rect">
            <a:avLst/>
          </a:prstGeom>
          <a:noFill/>
          <a:ln w="38100" cap="flat" cmpd="sng">
            <a:solidFill>
              <a:srgbClr val="0000FF"/>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09" name="Shape 609"/>
          <p:cNvSpPr txBox="1"/>
          <p:nvPr/>
        </p:nvSpPr>
        <p:spPr>
          <a:xfrm>
            <a:off x="1562050" y="45014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Input: 4 x 4</a:t>
            </a:r>
          </a:p>
        </p:txBody>
      </p:sp>
      <p:sp>
        <p:nvSpPr>
          <p:cNvPr id="610" name="Shape 610"/>
          <p:cNvSpPr txBox="1"/>
          <p:nvPr/>
        </p:nvSpPr>
        <p:spPr>
          <a:xfrm>
            <a:off x="4927550" y="45014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Output: 2 x 2</a:t>
            </a:r>
          </a:p>
        </p:txBody>
      </p:sp>
      <p:sp>
        <p:nvSpPr>
          <p:cNvPr id="611" name="Shape 611"/>
          <p:cNvSpPr/>
          <p:nvPr/>
        </p:nvSpPr>
        <p:spPr>
          <a:xfrm>
            <a:off x="1175600" y="2542446"/>
            <a:ext cx="1153800" cy="1086600"/>
          </a:xfrm>
          <a:prstGeom prst="rect">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12" name="Shape 612"/>
          <p:cNvSpPr txBox="1"/>
          <p:nvPr/>
        </p:nvSpPr>
        <p:spPr>
          <a:xfrm>
            <a:off x="3360475" y="3207575"/>
            <a:ext cx="1294200" cy="744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Dot product between filter and input</a:t>
            </a:r>
          </a:p>
        </p:txBody>
      </p:sp>
      <p:sp>
        <p:nvSpPr>
          <p:cNvPr id="613" name="Shape 613"/>
          <p:cNvSpPr txBox="1"/>
          <p:nvPr/>
        </p:nvSpPr>
        <p:spPr>
          <a:xfrm>
            <a:off x="6655700" y="2966475"/>
            <a:ext cx="2226000" cy="165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Filter moves 2 pixels in the input for every one pixel in the output</a:t>
            </a: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r>
              <a:rPr lang="en" sz="1400" kern="0">
                <a:solidFill>
                  <a:srgbClr val="000000"/>
                </a:solidFill>
                <a:latin typeface="Arial"/>
                <a:ea typeface="Arial"/>
                <a:cs typeface="Arial"/>
                <a:sym typeface="Arial"/>
              </a:rPr>
              <a:t>Stride gives ratio between movement in input and output</a:t>
            </a:r>
          </a:p>
        </p:txBody>
      </p:sp>
      <p:cxnSp>
        <p:nvCxnSpPr>
          <p:cNvPr id="614" name="Shape 614"/>
          <p:cNvCxnSpPr/>
          <p:nvPr/>
        </p:nvCxnSpPr>
        <p:spPr>
          <a:xfrm>
            <a:off x="3308475" y="3103600"/>
            <a:ext cx="1452900" cy="0"/>
          </a:xfrm>
          <a:prstGeom prst="straightConnector1">
            <a:avLst/>
          </a:prstGeom>
          <a:noFill/>
          <a:ln w="28575" cap="flat" cmpd="sng">
            <a:solidFill>
              <a:srgbClr val="666666"/>
            </a:solidFill>
            <a:prstDash val="solid"/>
            <a:round/>
            <a:headEnd type="none" w="lg" len="lg"/>
            <a:tailEnd type="triangle" w="lg" len="lg"/>
          </a:ln>
        </p:spPr>
      </p:cxnSp>
      <p:sp>
        <p:nvSpPr>
          <p:cNvPr id="615" name="Shape 615"/>
          <p:cNvSpPr txBox="1"/>
          <p:nvPr/>
        </p:nvSpPr>
        <p:spPr>
          <a:xfrm>
            <a:off x="2029325" y="1844425"/>
            <a:ext cx="5358900" cy="360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Recall: </a:t>
            </a:r>
            <a:r>
              <a:rPr lang="en" sz="1800" kern="0">
                <a:solidFill>
                  <a:srgbClr val="000000"/>
                </a:solidFill>
                <a:latin typeface="Arial"/>
                <a:ea typeface="Arial"/>
                <a:cs typeface="Arial"/>
                <a:sym typeface="Arial"/>
              </a:rPr>
              <a:t>Normal 3 x 3 convolution, </a:t>
            </a:r>
            <a:r>
              <a:rPr lang="en" sz="1800" u="sng" kern="0">
                <a:solidFill>
                  <a:srgbClr val="000000"/>
                </a:solidFill>
                <a:latin typeface="Arial"/>
                <a:ea typeface="Arial"/>
                <a:cs typeface="Arial"/>
                <a:sym typeface="Arial"/>
              </a:rPr>
              <a:t>stride 2</a:t>
            </a:r>
            <a:r>
              <a:rPr lang="en" sz="1800" kern="0">
                <a:solidFill>
                  <a:srgbClr val="000000"/>
                </a:solidFill>
                <a:latin typeface="Arial"/>
                <a:ea typeface="Arial"/>
                <a:cs typeface="Arial"/>
                <a:sym typeface="Arial"/>
              </a:rPr>
              <a:t> pad 1</a:t>
            </a:r>
          </a:p>
        </p:txBody>
      </p:sp>
      <p:sp>
        <p:nvSpPr>
          <p:cNvPr id="1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0ADF27FE-25A1-4E10-BFC2-D0DB9BC5E641}"/>
                  </a:ext>
                </a:extLst>
              </p14:cNvPr>
              <p14:cNvContentPartPr/>
              <p14:nvPr/>
            </p14:nvContentPartPr>
            <p14:xfrm>
              <a:off x="1242720" y="2196360"/>
              <a:ext cx="5141520" cy="930240"/>
            </p14:xfrm>
          </p:contentPart>
        </mc:Choice>
        <mc:Fallback xmlns="">
          <p:pic>
            <p:nvPicPr>
              <p:cNvPr id="2" name="Ink 1">
                <a:extLst>
                  <a:ext uri="{FF2B5EF4-FFF2-40B4-BE49-F238E27FC236}">
                    <a16:creationId xmlns:a16="http://schemas.microsoft.com/office/drawing/2014/main" id="{0ADF27FE-25A1-4E10-BFC2-D0DB9BC5E641}"/>
                  </a:ext>
                </a:extLst>
              </p:cNvPr>
              <p:cNvPicPr/>
              <p:nvPr/>
            </p:nvPicPr>
            <p:blipFill>
              <a:blip r:embed="rId4"/>
              <a:stretch>
                <a:fillRect/>
              </a:stretch>
            </p:blipFill>
            <p:spPr>
              <a:xfrm>
                <a:off x="1233360" y="2187000"/>
                <a:ext cx="5160240" cy="948960"/>
              </a:xfrm>
              <a:prstGeom prst="rect">
                <a:avLst/>
              </a:prstGeom>
            </p:spPr>
          </p:pic>
        </mc:Fallback>
      </mc:AlternateContent>
    </p:spTree>
    <p:extLst>
      <p:ext uri="{BB962C8B-B14F-4D97-AF65-F5344CB8AC3E}">
        <p14:creationId xmlns:p14="http://schemas.microsoft.com/office/powerpoint/2010/main" val="3518416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1" name="Shape 621"/>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Learnable Upsampling: Transpose Convolution</a:t>
            </a:r>
          </a:p>
        </p:txBody>
      </p:sp>
      <p:sp>
        <p:nvSpPr>
          <p:cNvPr id="622" name="Shape 622"/>
          <p:cNvSpPr txBox="1"/>
          <p:nvPr/>
        </p:nvSpPr>
        <p:spPr>
          <a:xfrm>
            <a:off x="2029325" y="1844425"/>
            <a:ext cx="5358900" cy="360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 x 3 </a:t>
            </a:r>
            <a:r>
              <a:rPr lang="en" sz="1800" b="1" kern="0">
                <a:solidFill>
                  <a:srgbClr val="000000"/>
                </a:solidFill>
                <a:latin typeface="Arial"/>
                <a:ea typeface="Arial"/>
                <a:cs typeface="Arial"/>
                <a:sym typeface="Arial"/>
              </a:rPr>
              <a:t>transpose</a:t>
            </a:r>
            <a:r>
              <a:rPr lang="en" sz="1800" kern="0">
                <a:solidFill>
                  <a:srgbClr val="000000"/>
                </a:solidFill>
                <a:latin typeface="Arial"/>
                <a:ea typeface="Arial"/>
                <a:cs typeface="Arial"/>
                <a:sym typeface="Arial"/>
              </a:rPr>
              <a:t> convolution, stride 2 pad 1</a:t>
            </a:r>
          </a:p>
        </p:txBody>
      </p:sp>
      <p:graphicFrame>
        <p:nvGraphicFramePr>
          <p:cNvPr id="623" name="Shape 623"/>
          <p:cNvGraphicFramePr/>
          <p:nvPr/>
        </p:nvGraphicFramePr>
        <p:xfrm>
          <a:off x="1944950" y="3274025"/>
          <a:ext cx="765700" cy="79242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tblGrid>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0"/>
                  </a:ext>
                </a:extLst>
              </a:tr>
              <a:tr h="348975">
                <a:tc>
                  <a:txBody>
                    <a:bodyPr/>
                    <a:lstStyle/>
                    <a:p>
                      <a:pPr lvl="0">
                        <a:spcBef>
                          <a:spcPts val="0"/>
                        </a:spcBef>
                        <a:buNone/>
                      </a:pPr>
                      <a:endParaRPr sz="1400" dirty="0"/>
                    </a:p>
                  </a:txBody>
                  <a:tcPr marL="91425" marR="91425" marT="91425" marB="91425"/>
                </a:tc>
                <a:tc>
                  <a:txBody>
                    <a:bodyPr/>
                    <a:lstStyle/>
                    <a:p>
                      <a:pPr lvl="0">
                        <a:spcBef>
                          <a:spcPts val="0"/>
                        </a:spcBef>
                        <a:buNone/>
                      </a:pPr>
                      <a:endParaRPr sz="1400" dirty="0"/>
                    </a:p>
                  </a:txBody>
                  <a:tcPr marL="91425" marR="91425" marT="91425" marB="91425"/>
                </a:tc>
                <a:extLst>
                  <a:ext uri="{0D108BD9-81ED-4DB2-BD59-A6C34878D82A}">
                    <a16:rowId xmlns:a16="http://schemas.microsoft.com/office/drawing/2014/main" val="10001"/>
                  </a:ext>
                </a:extLst>
              </a:tr>
            </a:tbl>
          </a:graphicData>
        </a:graphic>
      </p:graphicFrame>
      <p:sp>
        <p:nvSpPr>
          <p:cNvPr id="624" name="Shape 624"/>
          <p:cNvSpPr txBox="1"/>
          <p:nvPr/>
        </p:nvSpPr>
        <p:spPr>
          <a:xfrm>
            <a:off x="1562050" y="45014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Input: 2 x 2</a:t>
            </a:r>
          </a:p>
        </p:txBody>
      </p:sp>
      <p:sp>
        <p:nvSpPr>
          <p:cNvPr id="625" name="Shape 625"/>
          <p:cNvSpPr txBox="1"/>
          <p:nvPr/>
        </p:nvSpPr>
        <p:spPr>
          <a:xfrm>
            <a:off x="4927550" y="45014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Output: 4 x 4</a:t>
            </a:r>
          </a:p>
        </p:txBody>
      </p:sp>
      <p:graphicFrame>
        <p:nvGraphicFramePr>
          <p:cNvPr id="626" name="Shape 626"/>
          <p:cNvGraphicFramePr/>
          <p:nvPr/>
        </p:nvGraphicFramePr>
        <p:xfrm>
          <a:off x="4927600" y="2913375"/>
          <a:ext cx="1531400" cy="15848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tblGrid>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0"/>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1"/>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extLst>
                  <a:ext uri="{0D108BD9-81ED-4DB2-BD59-A6C34878D82A}">
                    <a16:rowId xmlns:a16="http://schemas.microsoft.com/office/drawing/2014/main" val="10002"/>
                  </a:ext>
                </a:extLst>
              </a:tr>
              <a:tr h="348975">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extLst>
                  <a:ext uri="{0D108BD9-81ED-4DB2-BD59-A6C34878D82A}">
                    <a16:rowId xmlns:a16="http://schemas.microsoft.com/office/drawing/2014/main" val="10003"/>
                  </a:ext>
                </a:extLst>
              </a:tr>
            </a:tbl>
          </a:graphicData>
        </a:graphic>
      </p:graphicFrame>
      <p:sp>
        <p:nvSpPr>
          <p:cNvPr id="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5775BBA5-76E8-494F-91DB-951A0FC2DD85}"/>
                  </a:ext>
                </a:extLst>
              </p14:cNvPr>
              <p14:cNvContentPartPr/>
              <p14:nvPr/>
            </p14:nvContentPartPr>
            <p14:xfrm>
              <a:off x="1899360" y="1522080"/>
              <a:ext cx="4629600" cy="3410280"/>
            </p14:xfrm>
          </p:contentPart>
        </mc:Choice>
        <mc:Fallback xmlns="">
          <p:pic>
            <p:nvPicPr>
              <p:cNvPr id="2" name="Ink 1">
                <a:extLst>
                  <a:ext uri="{FF2B5EF4-FFF2-40B4-BE49-F238E27FC236}">
                    <a16:creationId xmlns:a16="http://schemas.microsoft.com/office/drawing/2014/main" id="{5775BBA5-76E8-494F-91DB-951A0FC2DD85}"/>
                  </a:ext>
                </a:extLst>
              </p:cNvPr>
              <p:cNvPicPr/>
              <p:nvPr/>
            </p:nvPicPr>
            <p:blipFill>
              <a:blip r:embed="rId4"/>
              <a:stretch>
                <a:fillRect/>
              </a:stretch>
            </p:blipFill>
            <p:spPr>
              <a:xfrm>
                <a:off x="1890000" y="1512720"/>
                <a:ext cx="4648320" cy="3429000"/>
              </a:xfrm>
              <a:prstGeom prst="rect">
                <a:avLst/>
              </a:prstGeom>
            </p:spPr>
          </p:pic>
        </mc:Fallback>
      </mc:AlternateContent>
    </p:spTree>
    <p:extLst>
      <p:ext uri="{BB962C8B-B14F-4D97-AF65-F5344CB8AC3E}">
        <p14:creationId xmlns:p14="http://schemas.microsoft.com/office/powerpoint/2010/main" val="789275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F6362-350C-1344-900F-A8790370B94C}"/>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477FA937-A40C-5F4F-9659-51E99FE1B148}"/>
              </a:ext>
            </a:extLst>
          </p:cNvPr>
          <p:cNvSpPr>
            <a:spLocks noGrp="1"/>
          </p:cNvSpPr>
          <p:nvPr>
            <p:ph type="ftr" sz="quarter" idx="11"/>
          </p:nvPr>
        </p:nvSpPr>
        <p:spPr/>
        <p:txBody>
          <a:bodyPr/>
          <a:lstStyle/>
          <a:p>
            <a:pPr>
              <a:defRPr/>
            </a:pPr>
            <a:r>
              <a:rPr lang="en-US"/>
              <a:t>(C) Dhruv Batra </a:t>
            </a:r>
            <a:endParaRPr lang="en-US" dirty="0"/>
          </a:p>
        </p:txBody>
      </p:sp>
      <p:sp>
        <p:nvSpPr>
          <p:cNvPr id="5" name="Slide Number Placeholder 4">
            <a:extLst>
              <a:ext uri="{FF2B5EF4-FFF2-40B4-BE49-F238E27FC236}">
                <a16:creationId xmlns:a16="http://schemas.microsoft.com/office/drawing/2014/main" id="{88FFC638-54BD-BB4E-980D-89B2832DA505}"/>
              </a:ext>
            </a:extLst>
          </p:cNvPr>
          <p:cNvSpPr>
            <a:spLocks noGrp="1"/>
          </p:cNvSpPr>
          <p:nvPr>
            <p:ph type="sldNum" sz="quarter" idx="12"/>
          </p:nvPr>
        </p:nvSpPr>
        <p:spPr/>
        <p:txBody>
          <a:bodyPr/>
          <a:lstStyle/>
          <a:p>
            <a:pPr>
              <a:defRPr/>
            </a:pPr>
            <a:fld id="{7134A590-6033-DE48-865B-A0558AEFCBD1}" type="slidenum">
              <a:rPr lang="en-US" smtClean="0"/>
              <a:pPr>
                <a:defRPr/>
              </a:pPr>
              <a:t>19</a:t>
            </a:fld>
            <a:endParaRPr lang="en-US"/>
          </a:p>
        </p:txBody>
      </p:sp>
      <p:pic>
        <p:nvPicPr>
          <p:cNvPr id="1026" name="Picture 2">
            <a:extLst>
              <a:ext uri="{FF2B5EF4-FFF2-40B4-BE49-F238E27FC236}">
                <a16:creationId xmlns:a16="http://schemas.microsoft.com/office/drawing/2014/main" id="{2ECF0AF8-FB5C-1A4F-9534-A468442E33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5988"/>
            <a:ext cx="9144000" cy="5026025"/>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4">
            <a:extLst>
              <a:ext uri="{FF2B5EF4-FFF2-40B4-BE49-F238E27FC236}">
                <a16:creationId xmlns:a16="http://schemas.microsoft.com/office/drawing/2014/main" id="{DA78D81E-07B1-8C42-9A31-8580AC33CC89}"/>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Figure Credit: https://</a:t>
            </a:r>
            <a:r>
              <a:rPr lang="en-US" sz="1200" dirty="0" err="1"/>
              <a:t>medium.com</a:t>
            </a:r>
            <a:r>
              <a:rPr lang="en-US" sz="1200" dirty="0"/>
              <a:t>/apache-</a:t>
            </a:r>
            <a:r>
              <a:rPr lang="en-US" sz="1200" dirty="0" err="1"/>
              <a:t>mxnet</a:t>
            </a:r>
            <a:r>
              <a:rPr lang="en-US" sz="1200" dirty="0"/>
              <a:t>/transposed-convolutions-explained-with-ms-excel-52d13030c7e8</a:t>
            </a:r>
          </a:p>
        </p:txBody>
      </p:sp>
    </p:spTree>
    <p:extLst>
      <p:ext uri="{BB962C8B-B14F-4D97-AF65-F5344CB8AC3E}">
        <p14:creationId xmlns:p14="http://schemas.microsoft.com/office/powerpoint/2010/main" val="1079309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FC3B6-89B0-264D-A33F-52031576D7CD}"/>
              </a:ext>
            </a:extLst>
          </p:cNvPr>
          <p:cNvSpPr>
            <a:spLocks noGrp="1"/>
          </p:cNvSpPr>
          <p:nvPr>
            <p:ph type="title"/>
          </p:nvPr>
        </p:nvSpPr>
        <p:spPr/>
        <p:txBody>
          <a:bodyPr/>
          <a:lstStyle/>
          <a:p>
            <a:r>
              <a:rPr lang="en-US" dirty="0" err="1"/>
              <a:t>Administrativia</a:t>
            </a:r>
            <a:endParaRPr lang="en-US" dirty="0"/>
          </a:p>
        </p:txBody>
      </p:sp>
      <p:sp>
        <p:nvSpPr>
          <p:cNvPr id="3" name="Content Placeholder 2">
            <a:extLst>
              <a:ext uri="{FF2B5EF4-FFF2-40B4-BE49-F238E27FC236}">
                <a16:creationId xmlns:a16="http://schemas.microsoft.com/office/drawing/2014/main" id="{1EB0B6DA-80F3-6144-8043-273E194B1C21}"/>
              </a:ext>
            </a:extLst>
          </p:cNvPr>
          <p:cNvSpPr>
            <a:spLocks noGrp="1"/>
          </p:cNvSpPr>
          <p:nvPr>
            <p:ph idx="1"/>
          </p:nvPr>
        </p:nvSpPr>
        <p:spPr/>
        <p:txBody>
          <a:bodyPr/>
          <a:lstStyle/>
          <a:p>
            <a:r>
              <a:rPr lang="en-US" dirty="0"/>
              <a:t>5 min talk by </a:t>
            </a:r>
            <a:r>
              <a:rPr lang="en-US" dirty="0" err="1"/>
              <a:t>Vadini</a:t>
            </a:r>
            <a:r>
              <a:rPr lang="en-US" dirty="0"/>
              <a:t> Agrawal (of CS + Social Good)</a:t>
            </a:r>
          </a:p>
          <a:p>
            <a:pPr lvl="1"/>
            <a:r>
              <a:rPr lang="en-US" dirty="0"/>
              <a:t>Talk on Ethical considerations within deep learning</a:t>
            </a:r>
          </a:p>
          <a:p>
            <a:pPr lvl="1"/>
            <a:endParaRPr lang="en-US" dirty="0"/>
          </a:p>
        </p:txBody>
      </p:sp>
      <p:sp>
        <p:nvSpPr>
          <p:cNvPr id="4" name="Footer Placeholder 3">
            <a:extLst>
              <a:ext uri="{FF2B5EF4-FFF2-40B4-BE49-F238E27FC236}">
                <a16:creationId xmlns:a16="http://schemas.microsoft.com/office/drawing/2014/main" id="{95F53F7D-9F67-C647-BCA3-410E34806F18}"/>
              </a:ext>
            </a:extLst>
          </p:cNvPr>
          <p:cNvSpPr>
            <a:spLocks noGrp="1"/>
          </p:cNvSpPr>
          <p:nvPr>
            <p:ph type="ftr" sz="quarter" idx="11"/>
          </p:nvPr>
        </p:nvSpPr>
        <p:spPr/>
        <p:txBody>
          <a:bodyPr/>
          <a:lstStyle/>
          <a:p>
            <a:pPr>
              <a:defRPr/>
            </a:pPr>
            <a:r>
              <a:rPr lang="en-US"/>
              <a:t>(C) Dhruv Batra </a:t>
            </a:r>
            <a:endParaRPr lang="en-US" dirty="0"/>
          </a:p>
        </p:txBody>
      </p:sp>
      <p:sp>
        <p:nvSpPr>
          <p:cNvPr id="5" name="Slide Number Placeholder 4">
            <a:extLst>
              <a:ext uri="{FF2B5EF4-FFF2-40B4-BE49-F238E27FC236}">
                <a16:creationId xmlns:a16="http://schemas.microsoft.com/office/drawing/2014/main" id="{D0F6A68B-0E06-D244-A9D4-299DB879090C}"/>
              </a:ext>
            </a:extLst>
          </p:cNvPr>
          <p:cNvSpPr>
            <a:spLocks noGrp="1"/>
          </p:cNvSpPr>
          <p:nvPr>
            <p:ph type="sldNum" sz="quarter" idx="12"/>
          </p:nvPr>
        </p:nvSpPr>
        <p:spPr/>
        <p:txBody>
          <a:bodyPr/>
          <a:lstStyle/>
          <a:p>
            <a:pPr>
              <a:defRPr/>
            </a:pPr>
            <a:fld id="{7134A590-6033-DE48-865B-A0558AEFCBD1}" type="slidenum">
              <a:rPr lang="en-US" smtClean="0"/>
              <a:pPr>
                <a:defRPr/>
              </a:pPr>
              <a:t>2</a:t>
            </a:fld>
            <a:endParaRPr lang="en-US"/>
          </a:p>
        </p:txBody>
      </p:sp>
    </p:spTree>
    <p:extLst>
      <p:ext uri="{BB962C8B-B14F-4D97-AF65-F5344CB8AC3E}">
        <p14:creationId xmlns:p14="http://schemas.microsoft.com/office/powerpoint/2010/main" val="3814456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1" name="Shape 701"/>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Transpose Convolution: 1D Example</a:t>
            </a:r>
          </a:p>
        </p:txBody>
      </p:sp>
      <p:graphicFrame>
        <p:nvGraphicFramePr>
          <p:cNvPr id="702" name="Shape 702"/>
          <p:cNvGraphicFramePr/>
          <p:nvPr/>
        </p:nvGraphicFramePr>
        <p:xfrm>
          <a:off x="647701" y="3200400"/>
          <a:ext cx="500925" cy="1097220"/>
        </p:xfrm>
        <a:graphic>
          <a:graphicData uri="http://schemas.openxmlformats.org/drawingml/2006/table">
            <a:tbl>
              <a:tblPr>
                <a:noFill/>
              </a:tblPr>
              <a:tblGrid>
                <a:gridCol w="500925">
                  <a:extLst>
                    <a:ext uri="{9D8B030D-6E8A-4147-A177-3AD203B41FA5}">
                      <a16:colId xmlns:a16="http://schemas.microsoft.com/office/drawing/2014/main" val="20000"/>
                    </a:ext>
                  </a:extLst>
                </a:gridCol>
              </a:tblGrid>
              <a:tr h="530925">
                <a:tc>
                  <a:txBody>
                    <a:bodyPr/>
                    <a:lstStyle/>
                    <a:p>
                      <a:pPr lvl="0" algn="ctr" rtl="0">
                        <a:spcBef>
                          <a:spcPts val="0"/>
                        </a:spcBef>
                        <a:buNone/>
                      </a:pPr>
                      <a:r>
                        <a:rPr lang="en" sz="2400"/>
                        <a:t>a</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solidFill>
                      <a:srgbClr val="F4CCCC"/>
                    </a:solidFill>
                  </a:tcPr>
                </a:tc>
                <a:extLst>
                  <a:ext uri="{0D108BD9-81ED-4DB2-BD59-A6C34878D82A}">
                    <a16:rowId xmlns:a16="http://schemas.microsoft.com/office/drawing/2014/main" val="10000"/>
                  </a:ext>
                </a:extLst>
              </a:tr>
              <a:tr h="530925">
                <a:tc>
                  <a:txBody>
                    <a:bodyPr/>
                    <a:lstStyle/>
                    <a:p>
                      <a:pPr lvl="0" algn="ctr" rtl="0">
                        <a:spcBef>
                          <a:spcPts val="0"/>
                        </a:spcBef>
                        <a:buNone/>
                      </a:pPr>
                      <a:r>
                        <a:rPr lang="en" sz="2400"/>
                        <a:t>b</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solidFill>
                      <a:srgbClr val="C9DAF8"/>
                    </a:solidFill>
                  </a:tcPr>
                </a:tc>
                <a:extLst>
                  <a:ext uri="{0D108BD9-81ED-4DB2-BD59-A6C34878D82A}">
                    <a16:rowId xmlns:a16="http://schemas.microsoft.com/office/drawing/2014/main" val="10001"/>
                  </a:ext>
                </a:extLst>
              </a:tr>
            </a:tbl>
          </a:graphicData>
        </a:graphic>
      </p:graphicFrame>
      <p:graphicFrame>
        <p:nvGraphicFramePr>
          <p:cNvPr id="703" name="Shape 703"/>
          <p:cNvGraphicFramePr/>
          <p:nvPr/>
        </p:nvGraphicFramePr>
        <p:xfrm>
          <a:off x="3003001" y="2928000"/>
          <a:ext cx="500925" cy="1645830"/>
        </p:xfrm>
        <a:graphic>
          <a:graphicData uri="http://schemas.openxmlformats.org/drawingml/2006/table">
            <a:tbl>
              <a:tblPr>
                <a:noFill/>
              </a:tblPr>
              <a:tblGrid>
                <a:gridCol w="500925">
                  <a:extLst>
                    <a:ext uri="{9D8B030D-6E8A-4147-A177-3AD203B41FA5}">
                      <a16:colId xmlns:a16="http://schemas.microsoft.com/office/drawing/2014/main" val="20000"/>
                    </a:ext>
                  </a:extLst>
                </a:gridCol>
              </a:tblGrid>
              <a:tr h="530925">
                <a:tc>
                  <a:txBody>
                    <a:bodyPr/>
                    <a:lstStyle/>
                    <a:p>
                      <a:pPr lvl="0" algn="ctr" rtl="0">
                        <a:spcBef>
                          <a:spcPts val="0"/>
                        </a:spcBef>
                        <a:buNone/>
                      </a:pPr>
                      <a:r>
                        <a:rPr lang="en" sz="2400"/>
                        <a:t>x</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0"/>
                  </a:ext>
                </a:extLst>
              </a:tr>
              <a:tr h="530925">
                <a:tc>
                  <a:txBody>
                    <a:bodyPr/>
                    <a:lstStyle/>
                    <a:p>
                      <a:pPr lvl="0" algn="ctr" rtl="0">
                        <a:spcBef>
                          <a:spcPts val="0"/>
                        </a:spcBef>
                        <a:buNone/>
                      </a:pPr>
                      <a:r>
                        <a:rPr lang="en" sz="2400"/>
                        <a:t>y</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1"/>
                  </a:ext>
                </a:extLst>
              </a:tr>
              <a:tr h="530925">
                <a:tc>
                  <a:txBody>
                    <a:bodyPr/>
                    <a:lstStyle/>
                    <a:p>
                      <a:pPr lvl="0" algn="ctr" rtl="0">
                        <a:spcBef>
                          <a:spcPts val="0"/>
                        </a:spcBef>
                        <a:buNone/>
                      </a:pPr>
                      <a:r>
                        <a:rPr lang="en" sz="2400"/>
                        <a:t>z</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704" name="Shape 704"/>
          <p:cNvGraphicFramePr/>
          <p:nvPr/>
        </p:nvGraphicFramePr>
        <p:xfrm>
          <a:off x="5736451" y="2421150"/>
          <a:ext cx="1273325" cy="2743050"/>
        </p:xfrm>
        <a:graphic>
          <a:graphicData uri="http://schemas.openxmlformats.org/drawingml/2006/table">
            <a:tbl>
              <a:tblPr>
                <a:noFill/>
              </a:tblPr>
              <a:tblGrid>
                <a:gridCol w="1273325">
                  <a:extLst>
                    <a:ext uri="{9D8B030D-6E8A-4147-A177-3AD203B41FA5}">
                      <a16:colId xmlns:a16="http://schemas.microsoft.com/office/drawing/2014/main" val="20000"/>
                    </a:ext>
                  </a:extLst>
                </a:gridCol>
              </a:tblGrid>
              <a:tr h="530925">
                <a:tc>
                  <a:txBody>
                    <a:bodyPr/>
                    <a:lstStyle/>
                    <a:p>
                      <a:pPr lvl="0" rtl="0">
                        <a:spcBef>
                          <a:spcPts val="0"/>
                        </a:spcBef>
                        <a:buNone/>
                      </a:pPr>
                      <a:r>
                        <a:rPr lang="en" sz="2400"/>
                        <a:t> ax</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0"/>
                  </a:ext>
                </a:extLst>
              </a:tr>
              <a:tr h="530925">
                <a:tc>
                  <a:txBody>
                    <a:bodyPr/>
                    <a:lstStyle/>
                    <a:p>
                      <a:pPr lvl="0" rtl="0">
                        <a:spcBef>
                          <a:spcPts val="0"/>
                        </a:spcBef>
                        <a:buNone/>
                      </a:pPr>
                      <a:r>
                        <a:rPr lang="en" sz="2400"/>
                        <a:t> ay</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1"/>
                  </a:ext>
                </a:extLst>
              </a:tr>
              <a:tr h="530925">
                <a:tc>
                  <a:txBody>
                    <a:bodyPr/>
                    <a:lstStyle/>
                    <a:p>
                      <a:pPr lvl="0" algn="ctr" rtl="0">
                        <a:spcBef>
                          <a:spcPts val="0"/>
                        </a:spcBef>
                        <a:buNone/>
                      </a:pPr>
                      <a:r>
                        <a:rPr lang="en" sz="2400"/>
                        <a:t>az + bx</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2"/>
                  </a:ext>
                </a:extLst>
              </a:tr>
              <a:tr h="530925">
                <a:tc>
                  <a:txBody>
                    <a:bodyPr/>
                    <a:lstStyle/>
                    <a:p>
                      <a:pPr lvl="0" algn="r" rtl="0">
                        <a:spcBef>
                          <a:spcPts val="0"/>
                        </a:spcBef>
                        <a:buNone/>
                      </a:pPr>
                      <a:r>
                        <a:rPr lang="en" sz="2400"/>
                        <a:t> by </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3"/>
                  </a:ext>
                </a:extLst>
              </a:tr>
              <a:tr h="530925">
                <a:tc>
                  <a:txBody>
                    <a:bodyPr/>
                    <a:lstStyle/>
                    <a:p>
                      <a:pPr lvl="0" algn="r" rtl="0">
                        <a:spcBef>
                          <a:spcPts val="0"/>
                        </a:spcBef>
                        <a:buNone/>
                      </a:pPr>
                      <a:r>
                        <a:rPr lang="en" sz="2400"/>
                        <a:t>bz</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05" name="Shape 705"/>
          <p:cNvSpPr txBox="1"/>
          <p:nvPr/>
        </p:nvSpPr>
        <p:spPr>
          <a:xfrm>
            <a:off x="324262" y="2199425"/>
            <a:ext cx="1147800" cy="4695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2400" b="1" kern="0">
                <a:solidFill>
                  <a:srgbClr val="000000"/>
                </a:solidFill>
                <a:latin typeface="Arial"/>
                <a:ea typeface="Arial"/>
                <a:cs typeface="Arial"/>
                <a:sym typeface="Arial"/>
              </a:rPr>
              <a:t>Input</a:t>
            </a:r>
          </a:p>
        </p:txBody>
      </p:sp>
      <p:sp>
        <p:nvSpPr>
          <p:cNvPr id="706" name="Shape 706"/>
          <p:cNvSpPr txBox="1"/>
          <p:nvPr/>
        </p:nvSpPr>
        <p:spPr>
          <a:xfrm>
            <a:off x="2679550" y="2246275"/>
            <a:ext cx="1147800" cy="4695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2400" b="1" kern="0">
                <a:solidFill>
                  <a:srgbClr val="000000"/>
                </a:solidFill>
                <a:latin typeface="Arial"/>
                <a:ea typeface="Arial"/>
                <a:cs typeface="Arial"/>
                <a:sym typeface="Arial"/>
              </a:rPr>
              <a:t>Filter</a:t>
            </a:r>
          </a:p>
        </p:txBody>
      </p:sp>
      <p:sp>
        <p:nvSpPr>
          <p:cNvPr id="707" name="Shape 707"/>
          <p:cNvSpPr txBox="1"/>
          <p:nvPr/>
        </p:nvSpPr>
        <p:spPr>
          <a:xfrm>
            <a:off x="5706664" y="1729925"/>
            <a:ext cx="1332900" cy="4695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2400" b="1" kern="0">
                <a:solidFill>
                  <a:srgbClr val="000000"/>
                </a:solidFill>
                <a:latin typeface="Arial"/>
                <a:ea typeface="Arial"/>
                <a:cs typeface="Arial"/>
                <a:sym typeface="Arial"/>
              </a:rPr>
              <a:t>Output</a:t>
            </a:r>
          </a:p>
        </p:txBody>
      </p:sp>
      <p:sp>
        <p:nvSpPr>
          <p:cNvPr id="708" name="Shape 708"/>
          <p:cNvSpPr/>
          <p:nvPr/>
        </p:nvSpPr>
        <p:spPr>
          <a:xfrm>
            <a:off x="5820150" y="2504075"/>
            <a:ext cx="464700" cy="1481100"/>
          </a:xfrm>
          <a:prstGeom prst="rect">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09" name="Shape 709"/>
          <p:cNvSpPr/>
          <p:nvPr/>
        </p:nvSpPr>
        <p:spPr>
          <a:xfrm>
            <a:off x="6500275" y="3577600"/>
            <a:ext cx="464700" cy="1481100"/>
          </a:xfrm>
          <a:prstGeom prst="rect">
            <a:avLst/>
          </a:prstGeom>
          <a:noFill/>
          <a:ln w="38100" cap="flat" cmpd="sng">
            <a:solidFill>
              <a:srgbClr val="0000FF"/>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710" name="Shape 710"/>
          <p:cNvCxnSpPr/>
          <p:nvPr/>
        </p:nvCxnSpPr>
        <p:spPr>
          <a:xfrm rot="10800000" flipH="1">
            <a:off x="1190025" y="2948825"/>
            <a:ext cx="1765500" cy="240000"/>
          </a:xfrm>
          <a:prstGeom prst="straightConnector1">
            <a:avLst/>
          </a:prstGeom>
          <a:noFill/>
          <a:ln w="28575" cap="flat" cmpd="sng">
            <a:solidFill>
              <a:srgbClr val="FF0000"/>
            </a:solidFill>
            <a:prstDash val="solid"/>
            <a:round/>
            <a:headEnd type="none" w="lg" len="lg"/>
            <a:tailEnd type="none" w="lg" len="lg"/>
          </a:ln>
        </p:spPr>
      </p:cxnSp>
      <p:cxnSp>
        <p:nvCxnSpPr>
          <p:cNvPr id="711" name="Shape 711"/>
          <p:cNvCxnSpPr/>
          <p:nvPr/>
        </p:nvCxnSpPr>
        <p:spPr>
          <a:xfrm rot="10800000" flipH="1">
            <a:off x="3539650" y="2536500"/>
            <a:ext cx="2179200" cy="391500"/>
          </a:xfrm>
          <a:prstGeom prst="straightConnector1">
            <a:avLst/>
          </a:prstGeom>
          <a:noFill/>
          <a:ln w="28575" cap="flat" cmpd="sng">
            <a:solidFill>
              <a:srgbClr val="FF0000"/>
            </a:solidFill>
            <a:prstDash val="solid"/>
            <a:round/>
            <a:headEnd type="none" w="lg" len="lg"/>
            <a:tailEnd type="none" w="lg" len="lg"/>
          </a:ln>
        </p:spPr>
      </p:cxnSp>
      <p:cxnSp>
        <p:nvCxnSpPr>
          <p:cNvPr id="712" name="Shape 712"/>
          <p:cNvCxnSpPr/>
          <p:nvPr/>
        </p:nvCxnSpPr>
        <p:spPr>
          <a:xfrm rot="10800000" flipH="1">
            <a:off x="3559975" y="4004425"/>
            <a:ext cx="2168400" cy="527700"/>
          </a:xfrm>
          <a:prstGeom prst="straightConnector1">
            <a:avLst/>
          </a:prstGeom>
          <a:noFill/>
          <a:ln w="28575" cap="flat" cmpd="sng">
            <a:solidFill>
              <a:srgbClr val="FF0000"/>
            </a:solidFill>
            <a:prstDash val="solid"/>
            <a:round/>
            <a:headEnd type="none" w="lg" len="lg"/>
            <a:tailEnd type="none" w="lg" len="lg"/>
          </a:ln>
        </p:spPr>
      </p:cxnSp>
      <p:cxnSp>
        <p:nvCxnSpPr>
          <p:cNvPr id="713" name="Shape 713"/>
          <p:cNvCxnSpPr/>
          <p:nvPr/>
        </p:nvCxnSpPr>
        <p:spPr>
          <a:xfrm>
            <a:off x="1225025" y="3731725"/>
            <a:ext cx="1720800" cy="810000"/>
          </a:xfrm>
          <a:prstGeom prst="straightConnector1">
            <a:avLst/>
          </a:prstGeom>
          <a:noFill/>
          <a:ln w="28575" cap="flat" cmpd="sng">
            <a:solidFill>
              <a:srgbClr val="FF0000"/>
            </a:solidFill>
            <a:prstDash val="solid"/>
            <a:round/>
            <a:headEnd type="none" w="lg" len="lg"/>
            <a:tailEnd type="none" w="lg" len="lg"/>
          </a:ln>
        </p:spPr>
      </p:cxnSp>
      <p:cxnSp>
        <p:nvCxnSpPr>
          <p:cNvPr id="714" name="Shape 714"/>
          <p:cNvCxnSpPr/>
          <p:nvPr/>
        </p:nvCxnSpPr>
        <p:spPr>
          <a:xfrm>
            <a:off x="1218800" y="4282650"/>
            <a:ext cx="1679100" cy="259200"/>
          </a:xfrm>
          <a:prstGeom prst="straightConnector1">
            <a:avLst/>
          </a:prstGeom>
          <a:noFill/>
          <a:ln w="28575" cap="flat" cmpd="sng">
            <a:solidFill>
              <a:srgbClr val="0000FF"/>
            </a:solidFill>
            <a:prstDash val="solid"/>
            <a:round/>
            <a:headEnd type="none" w="lg" len="lg"/>
            <a:tailEnd type="none" w="lg" len="lg"/>
          </a:ln>
        </p:spPr>
      </p:cxnSp>
      <p:cxnSp>
        <p:nvCxnSpPr>
          <p:cNvPr id="715" name="Shape 715"/>
          <p:cNvCxnSpPr/>
          <p:nvPr/>
        </p:nvCxnSpPr>
        <p:spPr>
          <a:xfrm rot="10800000" flipH="1">
            <a:off x="1209200" y="2996875"/>
            <a:ext cx="1784700" cy="681300"/>
          </a:xfrm>
          <a:prstGeom prst="straightConnector1">
            <a:avLst/>
          </a:prstGeom>
          <a:noFill/>
          <a:ln w="28575" cap="flat" cmpd="sng">
            <a:solidFill>
              <a:srgbClr val="0000FF"/>
            </a:solidFill>
            <a:prstDash val="solid"/>
            <a:round/>
            <a:headEnd type="none" w="lg" len="lg"/>
            <a:tailEnd type="none" w="lg" len="lg"/>
          </a:ln>
        </p:spPr>
      </p:cxnSp>
      <p:cxnSp>
        <p:nvCxnSpPr>
          <p:cNvPr id="716" name="Shape 716"/>
          <p:cNvCxnSpPr/>
          <p:nvPr/>
        </p:nvCxnSpPr>
        <p:spPr>
          <a:xfrm>
            <a:off x="3503925" y="4562400"/>
            <a:ext cx="2157300" cy="583800"/>
          </a:xfrm>
          <a:prstGeom prst="straightConnector1">
            <a:avLst/>
          </a:prstGeom>
          <a:noFill/>
          <a:ln w="28575" cap="flat" cmpd="sng">
            <a:solidFill>
              <a:srgbClr val="0000FF"/>
            </a:solidFill>
            <a:prstDash val="solid"/>
            <a:round/>
            <a:headEnd type="none" w="lg" len="lg"/>
            <a:tailEnd type="none" w="lg" len="lg"/>
          </a:ln>
        </p:spPr>
      </p:cxnSp>
      <p:cxnSp>
        <p:nvCxnSpPr>
          <p:cNvPr id="717" name="Shape 717"/>
          <p:cNvCxnSpPr/>
          <p:nvPr/>
        </p:nvCxnSpPr>
        <p:spPr>
          <a:xfrm>
            <a:off x="3559975" y="2948825"/>
            <a:ext cx="2120400" cy="547200"/>
          </a:xfrm>
          <a:prstGeom prst="straightConnector1">
            <a:avLst/>
          </a:prstGeom>
          <a:noFill/>
          <a:ln w="28575" cap="flat" cmpd="sng">
            <a:solidFill>
              <a:srgbClr val="0000FF"/>
            </a:solidFill>
            <a:prstDash val="solid"/>
            <a:round/>
            <a:headEnd type="none" w="lg" len="lg"/>
            <a:tailEnd type="none" w="lg" len="lg"/>
          </a:ln>
        </p:spPr>
      </p:cxnSp>
      <p:sp>
        <p:nvSpPr>
          <p:cNvPr id="718" name="Shape 718"/>
          <p:cNvSpPr txBox="1"/>
          <p:nvPr/>
        </p:nvSpPr>
        <p:spPr>
          <a:xfrm>
            <a:off x="7217150" y="2363650"/>
            <a:ext cx="1821300" cy="1506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Output contains copies of the filter weighted by the input, summing at where at overlaps in the output</a:t>
            </a: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r>
              <a:rPr lang="en" sz="1400" kern="0">
                <a:solidFill>
                  <a:srgbClr val="000000"/>
                </a:solidFill>
                <a:latin typeface="Arial"/>
                <a:ea typeface="Arial"/>
                <a:cs typeface="Arial"/>
                <a:sym typeface="Arial"/>
              </a:rPr>
              <a:t>Need to crop one pixel from output to make output exactly 2x input</a:t>
            </a:r>
          </a:p>
        </p:txBody>
      </p:sp>
      <p:sp>
        <p:nvSpPr>
          <p:cNvPr id="21"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498250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7" name="Shape 477"/>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In-Network upsampling: “Unpooling”</a:t>
            </a:r>
          </a:p>
        </p:txBody>
      </p:sp>
      <p:graphicFrame>
        <p:nvGraphicFramePr>
          <p:cNvPr id="478" name="Shape 478"/>
          <p:cNvGraphicFramePr/>
          <p:nvPr/>
        </p:nvGraphicFramePr>
        <p:xfrm>
          <a:off x="1030550" y="2893025"/>
          <a:ext cx="765700" cy="9143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tblGrid>
              <a:tr h="348975">
                <a:tc>
                  <a:txBody>
                    <a:bodyPr/>
                    <a:lstStyle/>
                    <a:p>
                      <a:pPr lvl="0" algn="ctr">
                        <a:spcBef>
                          <a:spcPts val="0"/>
                        </a:spcBef>
                        <a:buNone/>
                      </a:pPr>
                      <a:r>
                        <a:rPr lang="en"/>
                        <a:t>1</a:t>
                      </a:r>
                    </a:p>
                  </a:txBody>
                  <a:tcPr marL="91425" marR="91425" marT="91425" marB="91425"/>
                </a:tc>
                <a:tc>
                  <a:txBody>
                    <a:bodyPr/>
                    <a:lstStyle/>
                    <a:p>
                      <a:pPr lvl="0" algn="ctr">
                        <a:spcBef>
                          <a:spcPts val="0"/>
                        </a:spcBef>
                        <a:buNone/>
                      </a:pPr>
                      <a:r>
                        <a:rPr lang="en"/>
                        <a:t>2</a:t>
                      </a:r>
                    </a:p>
                  </a:txBody>
                  <a:tcPr marL="91425" marR="91425" marT="91425" marB="91425"/>
                </a:tc>
                <a:extLst>
                  <a:ext uri="{0D108BD9-81ED-4DB2-BD59-A6C34878D82A}">
                    <a16:rowId xmlns:a16="http://schemas.microsoft.com/office/drawing/2014/main" val="10000"/>
                  </a:ext>
                </a:extLst>
              </a:tr>
              <a:tr h="348975">
                <a:tc>
                  <a:txBody>
                    <a:bodyPr/>
                    <a:lstStyle/>
                    <a:p>
                      <a:pPr lvl="0" algn="ctr">
                        <a:spcBef>
                          <a:spcPts val="0"/>
                        </a:spcBef>
                        <a:buNone/>
                      </a:pPr>
                      <a:r>
                        <a:rPr lang="en"/>
                        <a:t>3</a:t>
                      </a:r>
                    </a:p>
                  </a:txBody>
                  <a:tcPr marL="91425" marR="91425" marT="91425" marB="91425"/>
                </a:tc>
                <a:tc>
                  <a:txBody>
                    <a:bodyPr/>
                    <a:lstStyle/>
                    <a:p>
                      <a:pPr lvl="0" algn="ctr">
                        <a:spcBef>
                          <a:spcPts val="0"/>
                        </a:spcBef>
                        <a:buNone/>
                      </a:pPr>
                      <a:r>
                        <a:rPr lang="en"/>
                        <a:t>4</a:t>
                      </a:r>
                    </a:p>
                  </a:txBody>
                  <a:tcPr marL="91425" marR="91425" marT="91425" marB="91425"/>
                </a:tc>
                <a:extLst>
                  <a:ext uri="{0D108BD9-81ED-4DB2-BD59-A6C34878D82A}">
                    <a16:rowId xmlns:a16="http://schemas.microsoft.com/office/drawing/2014/main" val="10001"/>
                  </a:ext>
                </a:extLst>
              </a:tr>
            </a:tbl>
          </a:graphicData>
        </a:graphic>
      </p:graphicFrame>
      <p:sp>
        <p:nvSpPr>
          <p:cNvPr id="479" name="Shape 479"/>
          <p:cNvSpPr txBox="1"/>
          <p:nvPr/>
        </p:nvSpPr>
        <p:spPr>
          <a:xfrm>
            <a:off x="647650" y="41204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Input: 2 x 2</a:t>
            </a:r>
          </a:p>
        </p:txBody>
      </p:sp>
      <p:sp>
        <p:nvSpPr>
          <p:cNvPr id="480" name="Shape 480"/>
          <p:cNvSpPr txBox="1"/>
          <p:nvPr/>
        </p:nvSpPr>
        <p:spPr>
          <a:xfrm>
            <a:off x="2641550" y="41204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Output: 4 x 4</a:t>
            </a:r>
          </a:p>
        </p:txBody>
      </p:sp>
      <p:graphicFrame>
        <p:nvGraphicFramePr>
          <p:cNvPr id="481" name="Shape 481"/>
          <p:cNvGraphicFramePr/>
          <p:nvPr/>
        </p:nvGraphicFramePr>
        <p:xfrm>
          <a:off x="2641600" y="2532375"/>
          <a:ext cx="1531400" cy="15848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tblGrid>
              <a:tr h="348975">
                <a:tc>
                  <a:txBody>
                    <a:bodyPr/>
                    <a:lstStyle/>
                    <a:p>
                      <a:pPr lvl="0" algn="ctr">
                        <a:spcBef>
                          <a:spcPts val="0"/>
                        </a:spcBef>
                        <a:buNone/>
                      </a:pPr>
                      <a:r>
                        <a:rPr lang="en" sz="1400" dirty="0"/>
                        <a:t>1</a:t>
                      </a:r>
                    </a:p>
                  </a:txBody>
                  <a:tcPr marL="91425" marR="91425" marT="91425" marB="91425"/>
                </a:tc>
                <a:tc>
                  <a:txBody>
                    <a:bodyPr/>
                    <a:lstStyle/>
                    <a:p>
                      <a:pPr lvl="0" algn="ctr">
                        <a:spcBef>
                          <a:spcPts val="0"/>
                        </a:spcBef>
                        <a:buNone/>
                      </a:pPr>
                      <a:r>
                        <a:rPr lang="en" sz="1400" dirty="0"/>
                        <a:t>1</a:t>
                      </a:r>
                    </a:p>
                  </a:txBody>
                  <a:tcPr marL="91425" marR="91425" marT="91425" marB="91425"/>
                </a:tc>
                <a:tc>
                  <a:txBody>
                    <a:bodyPr/>
                    <a:lstStyle/>
                    <a:p>
                      <a:pPr lvl="0" algn="ctr">
                        <a:spcBef>
                          <a:spcPts val="0"/>
                        </a:spcBef>
                        <a:buNone/>
                      </a:pPr>
                      <a:r>
                        <a:rPr lang="en" sz="1400"/>
                        <a:t>2</a:t>
                      </a:r>
                    </a:p>
                  </a:txBody>
                  <a:tcPr marL="91425" marR="91425" marT="91425" marB="91425"/>
                </a:tc>
                <a:tc>
                  <a:txBody>
                    <a:bodyPr/>
                    <a:lstStyle/>
                    <a:p>
                      <a:pPr lvl="0" algn="ctr">
                        <a:spcBef>
                          <a:spcPts val="0"/>
                        </a:spcBef>
                        <a:buNone/>
                      </a:pPr>
                      <a:r>
                        <a:rPr lang="en" sz="1400"/>
                        <a:t>2</a:t>
                      </a:r>
                    </a:p>
                  </a:txBody>
                  <a:tcPr marL="91425" marR="91425" marT="91425" marB="91425"/>
                </a:tc>
                <a:extLst>
                  <a:ext uri="{0D108BD9-81ED-4DB2-BD59-A6C34878D82A}">
                    <a16:rowId xmlns:a16="http://schemas.microsoft.com/office/drawing/2014/main" val="10000"/>
                  </a:ext>
                </a:extLst>
              </a:tr>
              <a:tr h="348975">
                <a:tc>
                  <a:txBody>
                    <a:bodyPr/>
                    <a:lstStyle/>
                    <a:p>
                      <a:pPr lvl="0" algn="ctr">
                        <a:spcBef>
                          <a:spcPts val="0"/>
                        </a:spcBef>
                        <a:buNone/>
                      </a:pPr>
                      <a:r>
                        <a:rPr lang="en" sz="1400"/>
                        <a:t>1</a:t>
                      </a:r>
                    </a:p>
                  </a:txBody>
                  <a:tcPr marL="91425" marR="91425" marT="91425" marB="91425"/>
                </a:tc>
                <a:tc>
                  <a:txBody>
                    <a:bodyPr/>
                    <a:lstStyle/>
                    <a:p>
                      <a:pPr lvl="0" algn="ctr">
                        <a:spcBef>
                          <a:spcPts val="0"/>
                        </a:spcBef>
                        <a:buNone/>
                      </a:pPr>
                      <a:r>
                        <a:rPr lang="en" sz="1400"/>
                        <a:t>1</a:t>
                      </a:r>
                    </a:p>
                  </a:txBody>
                  <a:tcPr marL="91425" marR="91425" marT="91425" marB="91425"/>
                </a:tc>
                <a:tc>
                  <a:txBody>
                    <a:bodyPr/>
                    <a:lstStyle/>
                    <a:p>
                      <a:pPr lvl="0" algn="ctr">
                        <a:spcBef>
                          <a:spcPts val="0"/>
                        </a:spcBef>
                        <a:buNone/>
                      </a:pPr>
                      <a:r>
                        <a:rPr lang="en" sz="1400"/>
                        <a:t>2</a:t>
                      </a:r>
                    </a:p>
                  </a:txBody>
                  <a:tcPr marL="91425" marR="91425" marT="91425" marB="91425"/>
                </a:tc>
                <a:tc>
                  <a:txBody>
                    <a:bodyPr/>
                    <a:lstStyle/>
                    <a:p>
                      <a:pPr lvl="0" algn="ctr">
                        <a:spcBef>
                          <a:spcPts val="0"/>
                        </a:spcBef>
                        <a:buNone/>
                      </a:pPr>
                      <a:r>
                        <a:rPr lang="en" sz="1400"/>
                        <a:t>2</a:t>
                      </a:r>
                    </a:p>
                  </a:txBody>
                  <a:tcPr marL="91425" marR="91425" marT="91425" marB="91425"/>
                </a:tc>
                <a:extLst>
                  <a:ext uri="{0D108BD9-81ED-4DB2-BD59-A6C34878D82A}">
                    <a16:rowId xmlns:a16="http://schemas.microsoft.com/office/drawing/2014/main" val="10001"/>
                  </a:ext>
                </a:extLst>
              </a:tr>
              <a:tr h="348975">
                <a:tc>
                  <a:txBody>
                    <a:bodyPr/>
                    <a:lstStyle/>
                    <a:p>
                      <a:pPr lvl="0" algn="ctr">
                        <a:spcBef>
                          <a:spcPts val="0"/>
                        </a:spcBef>
                        <a:buNone/>
                      </a:pPr>
                      <a:r>
                        <a:rPr lang="en" sz="1400"/>
                        <a:t>3</a:t>
                      </a:r>
                    </a:p>
                  </a:txBody>
                  <a:tcPr marL="91425" marR="91425" marT="91425" marB="91425"/>
                </a:tc>
                <a:tc>
                  <a:txBody>
                    <a:bodyPr/>
                    <a:lstStyle/>
                    <a:p>
                      <a:pPr lvl="0" algn="ctr">
                        <a:spcBef>
                          <a:spcPts val="0"/>
                        </a:spcBef>
                        <a:buNone/>
                      </a:pPr>
                      <a:r>
                        <a:rPr lang="en" sz="1400"/>
                        <a:t>3</a:t>
                      </a:r>
                    </a:p>
                  </a:txBody>
                  <a:tcPr marL="91425" marR="91425" marT="91425" marB="91425"/>
                </a:tc>
                <a:tc>
                  <a:txBody>
                    <a:bodyPr/>
                    <a:lstStyle/>
                    <a:p>
                      <a:pPr lvl="0" algn="ctr">
                        <a:spcBef>
                          <a:spcPts val="0"/>
                        </a:spcBef>
                        <a:buNone/>
                      </a:pPr>
                      <a:r>
                        <a:rPr lang="en" sz="1400"/>
                        <a:t>4</a:t>
                      </a:r>
                    </a:p>
                  </a:txBody>
                  <a:tcPr marL="91425" marR="91425" marT="91425" marB="91425"/>
                </a:tc>
                <a:tc>
                  <a:txBody>
                    <a:bodyPr/>
                    <a:lstStyle/>
                    <a:p>
                      <a:pPr lvl="0" algn="ctr">
                        <a:spcBef>
                          <a:spcPts val="0"/>
                        </a:spcBef>
                        <a:buNone/>
                      </a:pPr>
                      <a:r>
                        <a:rPr lang="en" sz="1400"/>
                        <a:t>4</a:t>
                      </a:r>
                    </a:p>
                  </a:txBody>
                  <a:tcPr marL="91425" marR="91425" marT="91425" marB="91425"/>
                </a:tc>
                <a:extLst>
                  <a:ext uri="{0D108BD9-81ED-4DB2-BD59-A6C34878D82A}">
                    <a16:rowId xmlns:a16="http://schemas.microsoft.com/office/drawing/2014/main" val="10002"/>
                  </a:ext>
                </a:extLst>
              </a:tr>
              <a:tr h="348975">
                <a:tc>
                  <a:txBody>
                    <a:bodyPr/>
                    <a:lstStyle/>
                    <a:p>
                      <a:pPr lvl="0" algn="ctr">
                        <a:spcBef>
                          <a:spcPts val="0"/>
                        </a:spcBef>
                        <a:buNone/>
                      </a:pPr>
                      <a:r>
                        <a:rPr lang="en" sz="1400"/>
                        <a:t>3</a:t>
                      </a:r>
                    </a:p>
                  </a:txBody>
                  <a:tcPr marL="91425" marR="91425" marT="91425" marB="91425"/>
                </a:tc>
                <a:tc>
                  <a:txBody>
                    <a:bodyPr/>
                    <a:lstStyle/>
                    <a:p>
                      <a:pPr lvl="0" algn="ctr">
                        <a:spcBef>
                          <a:spcPts val="0"/>
                        </a:spcBef>
                        <a:buNone/>
                      </a:pPr>
                      <a:r>
                        <a:rPr lang="en" sz="1400"/>
                        <a:t>3</a:t>
                      </a:r>
                    </a:p>
                  </a:txBody>
                  <a:tcPr marL="91425" marR="91425" marT="91425" marB="91425"/>
                </a:tc>
                <a:tc>
                  <a:txBody>
                    <a:bodyPr/>
                    <a:lstStyle/>
                    <a:p>
                      <a:pPr lvl="0" algn="ctr">
                        <a:spcBef>
                          <a:spcPts val="0"/>
                        </a:spcBef>
                        <a:buNone/>
                      </a:pPr>
                      <a:r>
                        <a:rPr lang="en" sz="1400"/>
                        <a:t>4</a:t>
                      </a:r>
                    </a:p>
                  </a:txBody>
                  <a:tcPr marL="91425" marR="91425" marT="91425" marB="91425"/>
                </a:tc>
                <a:tc>
                  <a:txBody>
                    <a:bodyPr/>
                    <a:lstStyle/>
                    <a:p>
                      <a:pPr lvl="0" algn="ctr">
                        <a:spcBef>
                          <a:spcPts val="0"/>
                        </a:spcBef>
                        <a:buNone/>
                      </a:pPr>
                      <a:r>
                        <a:rPr lang="en" sz="1400" dirty="0"/>
                        <a:t>4</a:t>
                      </a:r>
                    </a:p>
                  </a:txBody>
                  <a:tcPr marL="91425" marR="91425" marT="91425" marB="91425"/>
                </a:tc>
                <a:extLst>
                  <a:ext uri="{0D108BD9-81ED-4DB2-BD59-A6C34878D82A}">
                    <a16:rowId xmlns:a16="http://schemas.microsoft.com/office/drawing/2014/main" val="10003"/>
                  </a:ext>
                </a:extLst>
              </a:tr>
            </a:tbl>
          </a:graphicData>
        </a:graphic>
      </p:graphicFrame>
      <p:sp>
        <p:nvSpPr>
          <p:cNvPr id="482" name="Shape 482"/>
          <p:cNvSpPr txBox="1"/>
          <p:nvPr/>
        </p:nvSpPr>
        <p:spPr>
          <a:xfrm>
            <a:off x="665200" y="2413275"/>
            <a:ext cx="1976400" cy="322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000000"/>
                </a:solidFill>
                <a:latin typeface="Arial"/>
                <a:ea typeface="Arial"/>
                <a:cs typeface="Arial"/>
                <a:sym typeface="Arial"/>
              </a:rPr>
              <a:t>Nearest Neighbor</a:t>
            </a:r>
          </a:p>
        </p:txBody>
      </p:sp>
      <p:cxnSp>
        <p:nvCxnSpPr>
          <p:cNvPr id="483" name="Shape 483"/>
          <p:cNvCxnSpPr/>
          <p:nvPr/>
        </p:nvCxnSpPr>
        <p:spPr>
          <a:xfrm>
            <a:off x="2017500" y="3280300"/>
            <a:ext cx="460500" cy="0"/>
          </a:xfrm>
          <a:prstGeom prst="straightConnector1">
            <a:avLst/>
          </a:prstGeom>
          <a:noFill/>
          <a:ln w="9525" cap="flat" cmpd="sng">
            <a:solidFill>
              <a:schemeClr val="dk2"/>
            </a:solidFill>
            <a:prstDash val="solid"/>
            <a:round/>
            <a:headEnd type="none" w="lg" len="lg"/>
            <a:tailEnd type="triangle" w="lg" len="lg"/>
          </a:ln>
        </p:spPr>
      </p:cxnSp>
      <p:graphicFrame>
        <p:nvGraphicFramePr>
          <p:cNvPr id="484" name="Shape 484"/>
          <p:cNvGraphicFramePr/>
          <p:nvPr/>
        </p:nvGraphicFramePr>
        <p:xfrm>
          <a:off x="5577425" y="2859725"/>
          <a:ext cx="765700" cy="9143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tblGrid>
              <a:tr h="348975">
                <a:tc>
                  <a:txBody>
                    <a:bodyPr/>
                    <a:lstStyle/>
                    <a:p>
                      <a:pPr lvl="0" algn="ctr" rtl="0">
                        <a:spcBef>
                          <a:spcPts val="0"/>
                        </a:spcBef>
                        <a:buNone/>
                      </a:pPr>
                      <a:r>
                        <a:rPr lang="en"/>
                        <a:t>1</a:t>
                      </a:r>
                    </a:p>
                  </a:txBody>
                  <a:tcPr marL="91425" marR="91425" marT="91425" marB="91425"/>
                </a:tc>
                <a:tc>
                  <a:txBody>
                    <a:bodyPr/>
                    <a:lstStyle/>
                    <a:p>
                      <a:pPr lvl="0" algn="ctr" rtl="0">
                        <a:spcBef>
                          <a:spcPts val="0"/>
                        </a:spcBef>
                        <a:buNone/>
                      </a:pPr>
                      <a:r>
                        <a:rPr lang="en"/>
                        <a:t>2</a:t>
                      </a:r>
                    </a:p>
                  </a:txBody>
                  <a:tcPr marL="91425" marR="91425" marT="91425" marB="91425"/>
                </a:tc>
                <a:extLst>
                  <a:ext uri="{0D108BD9-81ED-4DB2-BD59-A6C34878D82A}">
                    <a16:rowId xmlns:a16="http://schemas.microsoft.com/office/drawing/2014/main" val="10000"/>
                  </a:ext>
                </a:extLst>
              </a:tr>
              <a:tr h="348975">
                <a:tc>
                  <a:txBody>
                    <a:bodyPr/>
                    <a:lstStyle/>
                    <a:p>
                      <a:pPr lvl="0" algn="ctr" rtl="0">
                        <a:spcBef>
                          <a:spcPts val="0"/>
                        </a:spcBef>
                        <a:buNone/>
                      </a:pPr>
                      <a:r>
                        <a:rPr lang="en"/>
                        <a:t>3</a:t>
                      </a:r>
                    </a:p>
                  </a:txBody>
                  <a:tcPr marL="91425" marR="91425" marT="91425" marB="91425"/>
                </a:tc>
                <a:tc>
                  <a:txBody>
                    <a:bodyPr/>
                    <a:lstStyle/>
                    <a:p>
                      <a:pPr lvl="0" algn="ctr" rtl="0">
                        <a:spcBef>
                          <a:spcPts val="0"/>
                        </a:spcBef>
                        <a:buNone/>
                      </a:pPr>
                      <a:r>
                        <a:rPr lang="en"/>
                        <a:t>4</a:t>
                      </a:r>
                    </a:p>
                  </a:txBody>
                  <a:tcPr marL="91425" marR="91425" marT="91425" marB="91425"/>
                </a:tc>
                <a:extLst>
                  <a:ext uri="{0D108BD9-81ED-4DB2-BD59-A6C34878D82A}">
                    <a16:rowId xmlns:a16="http://schemas.microsoft.com/office/drawing/2014/main" val="10001"/>
                  </a:ext>
                </a:extLst>
              </a:tr>
            </a:tbl>
          </a:graphicData>
        </a:graphic>
      </p:graphicFrame>
      <p:sp>
        <p:nvSpPr>
          <p:cNvPr id="485" name="Shape 485"/>
          <p:cNvSpPr txBox="1"/>
          <p:nvPr/>
        </p:nvSpPr>
        <p:spPr>
          <a:xfrm>
            <a:off x="5194525" y="40871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Input: 2 x 2</a:t>
            </a:r>
          </a:p>
        </p:txBody>
      </p:sp>
      <p:sp>
        <p:nvSpPr>
          <p:cNvPr id="486" name="Shape 486"/>
          <p:cNvSpPr txBox="1"/>
          <p:nvPr/>
        </p:nvSpPr>
        <p:spPr>
          <a:xfrm>
            <a:off x="7188425" y="4087150"/>
            <a:ext cx="1531500" cy="3603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Output: 4 x 4</a:t>
            </a:r>
          </a:p>
        </p:txBody>
      </p:sp>
      <p:graphicFrame>
        <p:nvGraphicFramePr>
          <p:cNvPr id="487" name="Shape 487"/>
          <p:cNvGraphicFramePr/>
          <p:nvPr/>
        </p:nvGraphicFramePr>
        <p:xfrm>
          <a:off x="7188475" y="2499075"/>
          <a:ext cx="1531400" cy="158484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tblGrid>
              <a:tr h="348975">
                <a:tc>
                  <a:txBody>
                    <a:bodyPr/>
                    <a:lstStyle/>
                    <a:p>
                      <a:pPr lvl="0" algn="ctr" rtl="0">
                        <a:spcBef>
                          <a:spcPts val="0"/>
                        </a:spcBef>
                        <a:buNone/>
                      </a:pPr>
                      <a:r>
                        <a:rPr lang="en" sz="1400"/>
                        <a:t>1</a:t>
                      </a:r>
                    </a:p>
                  </a:txBody>
                  <a:tcPr marL="91425" marR="91425" marT="91425" marB="91425"/>
                </a:tc>
                <a:tc>
                  <a:txBody>
                    <a:bodyPr/>
                    <a:lstStyle/>
                    <a:p>
                      <a:pPr lvl="0" algn="ctr" rtl="0">
                        <a:spcBef>
                          <a:spcPts val="0"/>
                        </a:spcBef>
                        <a:buNone/>
                      </a:pPr>
                      <a:r>
                        <a:rPr lang="en" sz="1400" dirty="0"/>
                        <a:t>0</a:t>
                      </a:r>
                    </a:p>
                  </a:txBody>
                  <a:tcPr marL="91425" marR="91425" marT="91425" marB="91425"/>
                </a:tc>
                <a:tc>
                  <a:txBody>
                    <a:bodyPr/>
                    <a:lstStyle/>
                    <a:p>
                      <a:pPr lvl="0" algn="ctr" rtl="0">
                        <a:spcBef>
                          <a:spcPts val="0"/>
                        </a:spcBef>
                        <a:buNone/>
                      </a:pPr>
                      <a:r>
                        <a:rPr lang="en" sz="1400"/>
                        <a:t>2</a:t>
                      </a:r>
                    </a:p>
                  </a:txBody>
                  <a:tcPr marL="91425" marR="91425" marT="91425" marB="91425"/>
                </a:tc>
                <a:tc>
                  <a:txBody>
                    <a:bodyPr/>
                    <a:lstStyle/>
                    <a:p>
                      <a:pPr lvl="0" algn="ctr" rtl="0">
                        <a:spcBef>
                          <a:spcPts val="0"/>
                        </a:spcBef>
                        <a:buNone/>
                      </a:pPr>
                      <a:r>
                        <a:rPr lang="en" sz="1400"/>
                        <a:t>0</a:t>
                      </a:r>
                    </a:p>
                  </a:txBody>
                  <a:tcPr marL="91425" marR="91425" marT="91425" marB="91425"/>
                </a:tc>
                <a:extLst>
                  <a:ext uri="{0D108BD9-81ED-4DB2-BD59-A6C34878D82A}">
                    <a16:rowId xmlns:a16="http://schemas.microsoft.com/office/drawing/2014/main" val="10000"/>
                  </a:ext>
                </a:extLst>
              </a:tr>
              <a:tr h="348975">
                <a:tc>
                  <a:txBody>
                    <a:bodyPr/>
                    <a:lstStyle/>
                    <a:p>
                      <a:pPr lvl="0" algn="ctr" rtl="0">
                        <a:spcBef>
                          <a:spcPts val="0"/>
                        </a:spcBef>
                        <a:buNone/>
                      </a:pPr>
                      <a:r>
                        <a:rPr lang="en" sz="1400"/>
                        <a:t>0</a:t>
                      </a:r>
                    </a:p>
                  </a:txBody>
                  <a:tcPr marL="91425" marR="91425" marT="91425" marB="91425"/>
                </a:tc>
                <a:tc>
                  <a:txBody>
                    <a:bodyPr/>
                    <a:lstStyle/>
                    <a:p>
                      <a:pPr lvl="0" algn="ctr" rtl="0">
                        <a:spcBef>
                          <a:spcPts val="0"/>
                        </a:spcBef>
                        <a:buNone/>
                      </a:pPr>
                      <a:r>
                        <a:rPr lang="en" sz="1400"/>
                        <a:t>0</a:t>
                      </a:r>
                    </a:p>
                  </a:txBody>
                  <a:tcPr marL="91425" marR="91425" marT="91425" marB="91425"/>
                </a:tc>
                <a:tc>
                  <a:txBody>
                    <a:bodyPr/>
                    <a:lstStyle/>
                    <a:p>
                      <a:pPr lvl="0" algn="ctr" rtl="0">
                        <a:spcBef>
                          <a:spcPts val="0"/>
                        </a:spcBef>
                        <a:buNone/>
                      </a:pPr>
                      <a:r>
                        <a:rPr lang="en" sz="1400"/>
                        <a:t>0</a:t>
                      </a:r>
                    </a:p>
                  </a:txBody>
                  <a:tcPr marL="91425" marR="91425" marT="91425" marB="91425"/>
                </a:tc>
                <a:tc>
                  <a:txBody>
                    <a:bodyPr/>
                    <a:lstStyle/>
                    <a:p>
                      <a:pPr lvl="0" algn="ctr" rtl="0">
                        <a:spcBef>
                          <a:spcPts val="0"/>
                        </a:spcBef>
                        <a:buNone/>
                      </a:pPr>
                      <a:r>
                        <a:rPr lang="en" sz="1400"/>
                        <a:t>0</a:t>
                      </a:r>
                    </a:p>
                  </a:txBody>
                  <a:tcPr marL="91425" marR="91425" marT="91425" marB="91425"/>
                </a:tc>
                <a:extLst>
                  <a:ext uri="{0D108BD9-81ED-4DB2-BD59-A6C34878D82A}">
                    <a16:rowId xmlns:a16="http://schemas.microsoft.com/office/drawing/2014/main" val="10001"/>
                  </a:ext>
                </a:extLst>
              </a:tr>
              <a:tr h="348975">
                <a:tc>
                  <a:txBody>
                    <a:bodyPr/>
                    <a:lstStyle/>
                    <a:p>
                      <a:pPr lvl="0" algn="ctr" rtl="0">
                        <a:spcBef>
                          <a:spcPts val="0"/>
                        </a:spcBef>
                        <a:buNone/>
                      </a:pPr>
                      <a:r>
                        <a:rPr lang="en" sz="1400"/>
                        <a:t>3</a:t>
                      </a:r>
                    </a:p>
                  </a:txBody>
                  <a:tcPr marL="91425" marR="91425" marT="91425" marB="91425"/>
                </a:tc>
                <a:tc>
                  <a:txBody>
                    <a:bodyPr/>
                    <a:lstStyle/>
                    <a:p>
                      <a:pPr lvl="0" algn="ctr" rtl="0">
                        <a:spcBef>
                          <a:spcPts val="0"/>
                        </a:spcBef>
                        <a:buNone/>
                      </a:pPr>
                      <a:r>
                        <a:rPr lang="en" sz="1400"/>
                        <a:t>0</a:t>
                      </a:r>
                    </a:p>
                  </a:txBody>
                  <a:tcPr marL="91425" marR="91425" marT="91425" marB="91425"/>
                </a:tc>
                <a:tc>
                  <a:txBody>
                    <a:bodyPr/>
                    <a:lstStyle/>
                    <a:p>
                      <a:pPr lvl="0" algn="ctr" rtl="0">
                        <a:spcBef>
                          <a:spcPts val="0"/>
                        </a:spcBef>
                        <a:buNone/>
                      </a:pPr>
                      <a:r>
                        <a:rPr lang="en" sz="1400"/>
                        <a:t>4</a:t>
                      </a:r>
                    </a:p>
                  </a:txBody>
                  <a:tcPr marL="91425" marR="91425" marT="91425" marB="91425"/>
                </a:tc>
                <a:tc>
                  <a:txBody>
                    <a:bodyPr/>
                    <a:lstStyle/>
                    <a:p>
                      <a:pPr lvl="0" algn="ctr" rtl="0">
                        <a:spcBef>
                          <a:spcPts val="0"/>
                        </a:spcBef>
                        <a:buNone/>
                      </a:pPr>
                      <a:r>
                        <a:rPr lang="en" sz="1400"/>
                        <a:t>0</a:t>
                      </a:r>
                    </a:p>
                  </a:txBody>
                  <a:tcPr marL="91425" marR="91425" marT="91425" marB="91425"/>
                </a:tc>
                <a:extLst>
                  <a:ext uri="{0D108BD9-81ED-4DB2-BD59-A6C34878D82A}">
                    <a16:rowId xmlns:a16="http://schemas.microsoft.com/office/drawing/2014/main" val="10002"/>
                  </a:ext>
                </a:extLst>
              </a:tr>
              <a:tr h="348975">
                <a:tc>
                  <a:txBody>
                    <a:bodyPr/>
                    <a:lstStyle/>
                    <a:p>
                      <a:pPr lvl="0" algn="ctr" rtl="0">
                        <a:spcBef>
                          <a:spcPts val="0"/>
                        </a:spcBef>
                        <a:buNone/>
                      </a:pPr>
                      <a:r>
                        <a:rPr lang="en" sz="1400"/>
                        <a:t>0</a:t>
                      </a:r>
                    </a:p>
                  </a:txBody>
                  <a:tcPr marL="91425" marR="91425" marT="91425" marB="91425"/>
                </a:tc>
                <a:tc>
                  <a:txBody>
                    <a:bodyPr/>
                    <a:lstStyle/>
                    <a:p>
                      <a:pPr lvl="0" algn="ctr" rtl="0">
                        <a:spcBef>
                          <a:spcPts val="0"/>
                        </a:spcBef>
                        <a:buNone/>
                      </a:pPr>
                      <a:r>
                        <a:rPr lang="en" sz="1400"/>
                        <a:t>0</a:t>
                      </a:r>
                    </a:p>
                  </a:txBody>
                  <a:tcPr marL="91425" marR="91425" marT="91425" marB="91425"/>
                </a:tc>
                <a:tc>
                  <a:txBody>
                    <a:bodyPr/>
                    <a:lstStyle/>
                    <a:p>
                      <a:pPr lvl="0" algn="ctr" rtl="0">
                        <a:spcBef>
                          <a:spcPts val="0"/>
                        </a:spcBef>
                        <a:buNone/>
                      </a:pPr>
                      <a:r>
                        <a:rPr lang="en" sz="1400"/>
                        <a:t>0</a:t>
                      </a:r>
                    </a:p>
                  </a:txBody>
                  <a:tcPr marL="91425" marR="91425" marT="91425" marB="91425"/>
                </a:tc>
                <a:tc>
                  <a:txBody>
                    <a:bodyPr/>
                    <a:lstStyle/>
                    <a:p>
                      <a:pPr lvl="0" algn="l" rtl="0">
                        <a:spcBef>
                          <a:spcPts val="0"/>
                        </a:spcBef>
                        <a:buNone/>
                      </a:pPr>
                      <a:r>
                        <a:rPr lang="en" sz="1400" dirty="0"/>
                        <a:t>0</a:t>
                      </a:r>
                    </a:p>
                  </a:txBody>
                  <a:tcPr marL="91425" marR="91425" marT="91425" marB="91425"/>
                </a:tc>
                <a:extLst>
                  <a:ext uri="{0D108BD9-81ED-4DB2-BD59-A6C34878D82A}">
                    <a16:rowId xmlns:a16="http://schemas.microsoft.com/office/drawing/2014/main" val="10003"/>
                  </a:ext>
                </a:extLst>
              </a:tr>
            </a:tbl>
          </a:graphicData>
        </a:graphic>
      </p:graphicFrame>
      <p:sp>
        <p:nvSpPr>
          <p:cNvPr id="488" name="Shape 488"/>
          <p:cNvSpPr txBox="1"/>
          <p:nvPr/>
        </p:nvSpPr>
        <p:spPr>
          <a:xfrm>
            <a:off x="5212075" y="2379975"/>
            <a:ext cx="1976400" cy="322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000000"/>
                </a:solidFill>
                <a:latin typeface="Arial"/>
                <a:ea typeface="Arial"/>
                <a:cs typeface="Arial"/>
                <a:sym typeface="Arial"/>
              </a:rPr>
              <a:t>“Bed of Nails”</a:t>
            </a:r>
          </a:p>
        </p:txBody>
      </p:sp>
      <p:cxnSp>
        <p:nvCxnSpPr>
          <p:cNvPr id="489" name="Shape 489"/>
          <p:cNvCxnSpPr/>
          <p:nvPr/>
        </p:nvCxnSpPr>
        <p:spPr>
          <a:xfrm>
            <a:off x="6564375" y="3247000"/>
            <a:ext cx="460500" cy="0"/>
          </a:xfrm>
          <a:prstGeom prst="straightConnector1">
            <a:avLst/>
          </a:prstGeom>
          <a:noFill/>
          <a:ln w="9525" cap="flat" cmpd="sng">
            <a:solidFill>
              <a:schemeClr val="dk2"/>
            </a:solidFill>
            <a:prstDash val="solid"/>
            <a:round/>
            <a:headEnd type="none" w="lg" len="lg"/>
            <a:tailEnd type="triangle" w="lg" len="lg"/>
          </a:ln>
        </p:spPr>
      </p:cxnSp>
      <p:cxnSp>
        <p:nvCxnSpPr>
          <p:cNvPr id="490" name="Shape 490"/>
          <p:cNvCxnSpPr/>
          <p:nvPr/>
        </p:nvCxnSpPr>
        <p:spPr>
          <a:xfrm>
            <a:off x="3397705" y="2536200"/>
            <a:ext cx="0" cy="1578600"/>
          </a:xfrm>
          <a:prstGeom prst="straightConnector1">
            <a:avLst/>
          </a:prstGeom>
          <a:noFill/>
          <a:ln w="28575" cap="flat" cmpd="sng">
            <a:solidFill>
              <a:schemeClr val="dk2"/>
            </a:solidFill>
            <a:prstDash val="solid"/>
            <a:round/>
            <a:headEnd type="none" w="lg" len="lg"/>
            <a:tailEnd type="none" w="lg" len="lg"/>
          </a:ln>
        </p:spPr>
      </p:cxnSp>
      <p:cxnSp>
        <p:nvCxnSpPr>
          <p:cNvPr id="491" name="Shape 491"/>
          <p:cNvCxnSpPr/>
          <p:nvPr/>
        </p:nvCxnSpPr>
        <p:spPr>
          <a:xfrm rot="10800000">
            <a:off x="2630855" y="3317950"/>
            <a:ext cx="1550700" cy="0"/>
          </a:xfrm>
          <a:prstGeom prst="straightConnector1">
            <a:avLst/>
          </a:prstGeom>
          <a:noFill/>
          <a:ln w="28575" cap="flat" cmpd="sng">
            <a:solidFill>
              <a:schemeClr val="dk2"/>
            </a:solidFill>
            <a:prstDash val="solid"/>
            <a:round/>
            <a:headEnd type="none" w="lg" len="lg"/>
            <a:tailEnd type="none" w="lg" len="lg"/>
          </a:ln>
        </p:spPr>
      </p:cxnSp>
      <p:cxnSp>
        <p:nvCxnSpPr>
          <p:cNvPr id="492" name="Shape 492"/>
          <p:cNvCxnSpPr/>
          <p:nvPr/>
        </p:nvCxnSpPr>
        <p:spPr>
          <a:xfrm>
            <a:off x="7964907" y="2503470"/>
            <a:ext cx="0" cy="1578600"/>
          </a:xfrm>
          <a:prstGeom prst="straightConnector1">
            <a:avLst/>
          </a:prstGeom>
          <a:noFill/>
          <a:ln w="28575" cap="flat" cmpd="sng">
            <a:solidFill>
              <a:schemeClr val="dk2"/>
            </a:solidFill>
            <a:prstDash val="solid"/>
            <a:round/>
            <a:headEnd type="none" w="lg" len="lg"/>
            <a:tailEnd type="none" w="lg" len="lg"/>
          </a:ln>
        </p:spPr>
      </p:cxnSp>
      <p:cxnSp>
        <p:nvCxnSpPr>
          <p:cNvPr id="493" name="Shape 493"/>
          <p:cNvCxnSpPr/>
          <p:nvPr/>
        </p:nvCxnSpPr>
        <p:spPr>
          <a:xfrm rot="10800000">
            <a:off x="7198057" y="3285220"/>
            <a:ext cx="1550700" cy="0"/>
          </a:xfrm>
          <a:prstGeom prst="straightConnector1">
            <a:avLst/>
          </a:prstGeom>
          <a:noFill/>
          <a:ln w="28575" cap="flat" cmpd="sng">
            <a:solidFill>
              <a:schemeClr val="dk2"/>
            </a:solidFill>
            <a:prstDash val="solid"/>
            <a:round/>
            <a:headEnd type="none" w="lg" len="lg"/>
            <a:tailEnd type="none" w="lg" len="lg"/>
          </a:ln>
        </p:spPr>
      </p:cxnSp>
      <p:sp>
        <p:nvSpPr>
          <p:cNvPr id="1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01546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this operation?</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22</a:t>
            </a:fld>
            <a:endParaRPr lang="en-US"/>
          </a:p>
        </p:txBody>
      </p:sp>
      <p:sp>
        <p:nvSpPr>
          <p:cNvPr id="8" name="Content Placeholder 7">
            <a:extLst>
              <a:ext uri="{FF2B5EF4-FFF2-40B4-BE49-F238E27FC236}">
                <a16:creationId xmlns:a16="http://schemas.microsoft.com/office/drawing/2014/main" id="{7FCF8949-FE37-F242-8B6B-EF5CE9B170C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40997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rmAutofit fontScale="90000"/>
          </a:bodyPr>
          <a:lstStyle/>
          <a:p>
            <a:r>
              <a:rPr lang="en-US" dirty="0"/>
              <a:t>Why is it called “transposed convolution”?</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23</a:t>
            </a:fld>
            <a:endParaRPr lang="en-US"/>
          </a:p>
        </p:txBody>
      </p:sp>
      <p:sp>
        <p:nvSpPr>
          <p:cNvPr id="8" name="Content Placeholder 7">
            <a:extLst>
              <a:ext uri="{FF2B5EF4-FFF2-40B4-BE49-F238E27FC236}">
                <a16:creationId xmlns:a16="http://schemas.microsoft.com/office/drawing/2014/main" id="{7FCF8949-FE37-F242-8B6B-EF5CE9B170C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977450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Toeplitz</a:t>
            </a:r>
            <a:r>
              <a:rPr lang="en-US" dirty="0"/>
              <a:t> Matrix</a:t>
            </a:r>
          </a:p>
        </p:txBody>
      </p:sp>
      <p:sp>
        <p:nvSpPr>
          <p:cNvPr id="3" name="Content Placeholder 2"/>
          <p:cNvSpPr>
            <a:spLocks noGrp="1"/>
          </p:cNvSpPr>
          <p:nvPr>
            <p:ph idx="1"/>
          </p:nvPr>
        </p:nvSpPr>
        <p:spPr/>
        <p:txBody>
          <a:bodyPr/>
          <a:lstStyle/>
          <a:p>
            <a:r>
              <a:rPr lang="en-US" dirty="0"/>
              <a:t>Diagonals are constants</a:t>
            </a:r>
          </a:p>
          <a:p>
            <a:endParaRPr lang="en-US" dirty="0"/>
          </a:p>
          <a:p>
            <a:endParaRPr lang="en-US" dirty="0"/>
          </a:p>
          <a:p>
            <a:endParaRPr lang="en-US" dirty="0"/>
          </a:p>
          <a:p>
            <a:endParaRPr lang="en-US" dirty="0"/>
          </a:p>
          <a:p>
            <a:endParaRPr lang="en-US" dirty="0"/>
          </a:p>
          <a:p>
            <a:r>
              <a:rPr lang="en-US" dirty="0" err="1"/>
              <a:t>A</a:t>
            </a:r>
            <a:r>
              <a:rPr lang="en-US" baseline="-25000" dirty="0" err="1"/>
              <a:t>ij</a:t>
            </a:r>
            <a:r>
              <a:rPr lang="en-US" dirty="0"/>
              <a:t> = </a:t>
            </a:r>
            <a:r>
              <a:rPr lang="en-US" dirty="0" err="1"/>
              <a:t>a</a:t>
            </a:r>
            <a:r>
              <a:rPr lang="en-US" baseline="-25000" dirty="0" err="1"/>
              <a:t>i</a:t>
            </a:r>
            <a:r>
              <a:rPr lang="en-US" baseline="-25000" dirty="0"/>
              <a:t>-j</a:t>
            </a:r>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24</a:t>
            </a:fld>
            <a:endParaRPr lang="en-US"/>
          </a:p>
        </p:txBody>
      </p:sp>
      <p:pic>
        <p:nvPicPr>
          <p:cNvPr id="8" name="Picture 7"/>
          <p:cNvPicPr>
            <a:picLocks noChangeAspect="1"/>
          </p:cNvPicPr>
          <p:nvPr/>
        </p:nvPicPr>
        <p:blipFill>
          <a:blip r:embed="rId2"/>
          <a:stretch>
            <a:fillRect/>
          </a:stretch>
        </p:blipFill>
        <p:spPr>
          <a:xfrm>
            <a:off x="3581400" y="1676400"/>
            <a:ext cx="2514600" cy="2055855"/>
          </a:xfrm>
          <a:prstGeom prst="rect">
            <a:avLst/>
          </a:prstGeom>
        </p:spPr>
      </p:pic>
      <p:pic>
        <p:nvPicPr>
          <p:cNvPr id="10" name="Picture 9"/>
          <p:cNvPicPr>
            <a:picLocks noChangeAspect="1"/>
          </p:cNvPicPr>
          <p:nvPr/>
        </p:nvPicPr>
        <p:blipFill>
          <a:blip r:embed="rId3"/>
          <a:stretch>
            <a:fillRect/>
          </a:stretch>
        </p:blipFill>
        <p:spPr>
          <a:xfrm>
            <a:off x="2400300" y="4343400"/>
            <a:ext cx="4330700" cy="2298700"/>
          </a:xfrm>
          <a:prstGeom prst="rect">
            <a:avLst/>
          </a:prstGeom>
        </p:spPr>
      </p:pic>
    </p:spTree>
    <p:extLst>
      <p:ext uri="{BB962C8B-B14F-4D97-AF65-F5344CB8AC3E}">
        <p14:creationId xmlns:p14="http://schemas.microsoft.com/office/powerpoint/2010/main" val="299861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 we care?</a:t>
            </a:r>
          </a:p>
        </p:txBody>
      </p:sp>
      <p:sp>
        <p:nvSpPr>
          <p:cNvPr id="3" name="Content Placeholder 2"/>
          <p:cNvSpPr>
            <a:spLocks noGrp="1"/>
          </p:cNvSpPr>
          <p:nvPr>
            <p:ph idx="1"/>
          </p:nvPr>
        </p:nvSpPr>
        <p:spPr/>
        <p:txBody>
          <a:bodyPr/>
          <a:lstStyle/>
          <a:p>
            <a:r>
              <a:rPr lang="en-US" dirty="0"/>
              <a:t>(Discrete) Convolution = Matrix Multiplication </a:t>
            </a:r>
          </a:p>
          <a:p>
            <a:pPr lvl="1"/>
            <a:r>
              <a:rPr lang="en-US" dirty="0"/>
              <a:t>with </a:t>
            </a:r>
            <a:r>
              <a:rPr lang="en-US" dirty="0" err="1"/>
              <a:t>Toeplitz</a:t>
            </a:r>
            <a:r>
              <a:rPr lang="en-US" dirty="0"/>
              <a:t> Matrices</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25</a:t>
            </a:fld>
            <a:endParaRPr lang="en-US"/>
          </a:p>
        </p:txBody>
      </p:sp>
      <p:pic>
        <p:nvPicPr>
          <p:cNvPr id="7" name="Picture 6"/>
          <p:cNvPicPr>
            <a:picLocks noChangeAspect="1"/>
          </p:cNvPicPr>
          <p:nvPr/>
        </p:nvPicPr>
        <p:blipFill>
          <a:blip r:embed="rId2"/>
          <a:stretch>
            <a:fillRect/>
          </a:stretch>
        </p:blipFill>
        <p:spPr>
          <a:xfrm>
            <a:off x="1219200" y="2298700"/>
            <a:ext cx="6375400" cy="4559300"/>
          </a:xfrm>
          <a:prstGeom prst="rect">
            <a:avLst/>
          </a:prstGeom>
        </p:spPr>
      </p:pic>
      <p:sp>
        <p:nvSpPr>
          <p:cNvPr id="8" name="TextBox 7">
            <a:extLst>
              <a:ext uri="{FF2B5EF4-FFF2-40B4-BE49-F238E27FC236}">
                <a16:creationId xmlns:a16="http://schemas.microsoft.com/office/drawing/2014/main" id="{1BFB4C5E-6206-F347-8A3C-3975766A1DE0}"/>
              </a:ext>
            </a:extLst>
          </p:cNvPr>
          <p:cNvSpPr txBox="1"/>
          <p:nvPr/>
        </p:nvSpPr>
        <p:spPr>
          <a:xfrm>
            <a:off x="3580756" y="3810000"/>
            <a:ext cx="970024" cy="461665"/>
          </a:xfrm>
          <a:prstGeom prst="rect">
            <a:avLst/>
          </a:prstGeom>
          <a:solidFill>
            <a:schemeClr val="bg1"/>
          </a:solidFill>
        </p:spPr>
        <p:txBody>
          <a:bodyPr wrap="square" rtlCol="0">
            <a:spAutoFit/>
          </a:bodyPr>
          <a:lstStyle/>
          <a:p>
            <a:r>
              <a:rPr lang="en-US" sz="2400" dirty="0"/>
              <a:t>. . .</a:t>
            </a:r>
          </a:p>
        </p:txBody>
      </p:sp>
    </p:spTree>
    <p:extLst>
      <p:ext uri="{BB962C8B-B14F-4D97-AF65-F5344CB8AC3E}">
        <p14:creationId xmlns:p14="http://schemas.microsoft.com/office/powerpoint/2010/main" val="290190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dirty="0"/>
              <a:t>(C) Dhruv Batra </a:t>
            </a:r>
          </a:p>
        </p:txBody>
      </p:sp>
      <p:sp>
        <p:nvSpPr>
          <p:cNvPr id="3" name="Slide Number Placeholder 2"/>
          <p:cNvSpPr>
            <a:spLocks noGrp="1"/>
          </p:cNvSpPr>
          <p:nvPr>
            <p:ph type="sldNum" sz="quarter" idx="12"/>
          </p:nvPr>
        </p:nvSpPr>
        <p:spPr/>
        <p:txBody>
          <a:bodyPr/>
          <a:lstStyle/>
          <a:p>
            <a:pPr>
              <a:defRPr/>
            </a:pPr>
            <a:fld id="{A51550E6-1DFF-B84C-BFE3-E4371400DA8D}" type="slidenum">
              <a:rPr lang="en-US" smtClean="0"/>
              <a:pPr>
                <a:defRPr/>
              </a:pPr>
              <a:t>26</a:t>
            </a:fld>
            <a:endParaRPr lang="en-US"/>
          </a:p>
        </p:txBody>
      </p:sp>
      <p:pic>
        <p:nvPicPr>
          <p:cNvPr id="6" name="Picture 5" descr="Convolution_of_box_signal_with_itself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1504698"/>
            <a:ext cx="5943600" cy="1866900"/>
          </a:xfrm>
          <a:prstGeom prst="rect">
            <a:avLst/>
          </a:prstGeom>
        </p:spPr>
      </p:pic>
      <p:sp>
        <p:nvSpPr>
          <p:cNvPr id="7" name="TextBox 6"/>
          <p:cNvSpPr txBox="1"/>
          <p:nvPr/>
        </p:nvSpPr>
        <p:spPr>
          <a:xfrm>
            <a:off x="76200" y="5943600"/>
            <a:ext cx="8686800" cy="646331"/>
          </a:xfrm>
          <a:prstGeom prst="rect">
            <a:avLst/>
          </a:prstGeom>
          <a:noFill/>
        </p:spPr>
        <p:txBody>
          <a:bodyPr wrap="square" rtlCol="0">
            <a:spAutoFit/>
          </a:bodyPr>
          <a:lstStyle/>
          <a:p>
            <a:r>
              <a:rPr lang="en-US" dirty="0"/>
              <a:t>"Convolution of box signal with itself2" by </a:t>
            </a:r>
            <a:r>
              <a:rPr lang="en-US" dirty="0" err="1"/>
              <a:t>Convolution_of_box_signal_with_itself.gif</a:t>
            </a:r>
            <a:r>
              <a:rPr lang="en-US" dirty="0"/>
              <a:t>: Brian </a:t>
            </a:r>
            <a:r>
              <a:rPr lang="en-US" dirty="0" err="1"/>
              <a:t>Ambergderivative</a:t>
            </a:r>
            <a:r>
              <a:rPr lang="en-US" dirty="0"/>
              <a:t> work: Tinos (talk) - </a:t>
            </a:r>
            <a:r>
              <a:rPr lang="en-US" dirty="0" err="1"/>
              <a:t>Convolution_of_box_signal_with_itself.gif</a:t>
            </a:r>
            <a:r>
              <a:rPr lang="en-US" dirty="0"/>
              <a:t>. Licensed under CC BY-SA 3.0 via Commons - https://</a:t>
            </a:r>
            <a:r>
              <a:rPr lang="en-US" dirty="0" err="1"/>
              <a:t>commons.wikimedia.org</a:t>
            </a:r>
            <a:r>
              <a:rPr lang="en-US" dirty="0"/>
              <a:t>/wiki/File:Convolution_of_box_signal_with_itself2.gif#/media/File:Convolution_of_box_signal_with_itself2.gif</a:t>
            </a:r>
          </a:p>
        </p:txBody>
      </p:sp>
      <p:pic>
        <p:nvPicPr>
          <p:cNvPr id="8" name="Picture 7" descr="Convolution_of_spiky_function_with_box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3505200"/>
            <a:ext cx="5943600" cy="1714500"/>
          </a:xfrm>
          <a:prstGeom prst="rect">
            <a:avLst/>
          </a:prstGeom>
        </p:spPr>
      </p:pic>
    </p:spTree>
    <p:extLst>
      <p:ext uri="{BB962C8B-B14F-4D97-AF65-F5344CB8AC3E}">
        <p14:creationId xmlns:p14="http://schemas.microsoft.com/office/powerpoint/2010/main" val="19944459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27</a:t>
            </a:fld>
            <a:endParaRPr lang="en-US"/>
          </a:p>
        </p:txBody>
      </p:sp>
      <p:pic>
        <p:nvPicPr>
          <p:cNvPr id="1026" name="Picture 2" descr="./_images/no_padding_no_stride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0"/>
            <a:ext cx="2324100" cy="24669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1005417" y="5029200"/>
            <a:ext cx="7528983" cy="1065701"/>
          </a:xfrm>
          <a:prstGeom prst="rect">
            <a:avLst/>
          </a:prstGeom>
        </p:spPr>
      </p:pic>
      <p:pic>
        <p:nvPicPr>
          <p:cNvPr id="9" name="Picture 8"/>
          <p:cNvPicPr>
            <a:picLocks noChangeAspect="1"/>
          </p:cNvPicPr>
          <p:nvPr/>
        </p:nvPicPr>
        <p:blipFill>
          <a:blip r:embed="rId4"/>
          <a:stretch>
            <a:fillRect/>
          </a:stretch>
        </p:blipFill>
        <p:spPr>
          <a:xfrm>
            <a:off x="0" y="2290494"/>
            <a:ext cx="9144000" cy="2277012"/>
          </a:xfrm>
          <a:prstGeom prst="rect">
            <a:avLst/>
          </a:prstGeom>
        </p:spPr>
      </p:pic>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Figure Credit: </a:t>
            </a:r>
            <a:r>
              <a:rPr lang="en-US" sz="1200" dirty="0" err="1"/>
              <a:t>Dumoulin</a:t>
            </a:r>
            <a:r>
              <a:rPr lang="en-US" sz="1200" dirty="0"/>
              <a:t> and </a:t>
            </a:r>
            <a:r>
              <a:rPr lang="en-US" sz="1200" dirty="0" err="1"/>
              <a:t>Visin</a:t>
            </a:r>
            <a:r>
              <a:rPr lang="en-US" sz="1200" dirty="0"/>
              <a:t>, https://</a:t>
            </a:r>
            <a:r>
              <a:rPr lang="en-US" sz="1200" dirty="0" err="1"/>
              <a:t>arxiv.org</a:t>
            </a:r>
            <a:r>
              <a:rPr lang="en-US" sz="1200" dirty="0"/>
              <a:t>/pdf/1603.07285.pdf</a:t>
            </a:r>
          </a:p>
        </p:txBody>
      </p:sp>
    </p:spTree>
    <p:extLst>
      <p:ext uri="{BB962C8B-B14F-4D97-AF65-F5344CB8AC3E}">
        <p14:creationId xmlns:p14="http://schemas.microsoft.com/office/powerpoint/2010/main" val="20490651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rmAutofit fontScale="90000"/>
          </a:bodyPr>
          <a:lstStyle/>
          <a:p>
            <a:r>
              <a:rPr lang="en-US" dirty="0"/>
              <a:t>Why is it called “transposed convolution”</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28</a:t>
            </a:fld>
            <a:endParaRPr lang="en-US"/>
          </a:p>
        </p:txBody>
      </p:sp>
      <p:sp>
        <p:nvSpPr>
          <p:cNvPr id="8" name="Content Placeholder 7">
            <a:extLst>
              <a:ext uri="{FF2B5EF4-FFF2-40B4-BE49-F238E27FC236}">
                <a16:creationId xmlns:a16="http://schemas.microsoft.com/office/drawing/2014/main" id="{7FCF8949-FE37-F242-8B6B-EF5CE9B170C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424591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1" name="Shape 701"/>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Transpose Convolution: 1D Example</a:t>
            </a:r>
          </a:p>
        </p:txBody>
      </p:sp>
      <p:graphicFrame>
        <p:nvGraphicFramePr>
          <p:cNvPr id="702" name="Shape 702"/>
          <p:cNvGraphicFramePr/>
          <p:nvPr/>
        </p:nvGraphicFramePr>
        <p:xfrm>
          <a:off x="647701" y="3200400"/>
          <a:ext cx="500925" cy="1097220"/>
        </p:xfrm>
        <a:graphic>
          <a:graphicData uri="http://schemas.openxmlformats.org/drawingml/2006/table">
            <a:tbl>
              <a:tblPr>
                <a:noFill/>
              </a:tblPr>
              <a:tblGrid>
                <a:gridCol w="500925">
                  <a:extLst>
                    <a:ext uri="{9D8B030D-6E8A-4147-A177-3AD203B41FA5}">
                      <a16:colId xmlns:a16="http://schemas.microsoft.com/office/drawing/2014/main" val="20000"/>
                    </a:ext>
                  </a:extLst>
                </a:gridCol>
              </a:tblGrid>
              <a:tr h="530925">
                <a:tc>
                  <a:txBody>
                    <a:bodyPr/>
                    <a:lstStyle/>
                    <a:p>
                      <a:pPr lvl="0" algn="ctr" rtl="0">
                        <a:spcBef>
                          <a:spcPts val="0"/>
                        </a:spcBef>
                        <a:buNone/>
                      </a:pPr>
                      <a:r>
                        <a:rPr lang="en" sz="2400"/>
                        <a:t>a</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solidFill>
                      <a:srgbClr val="F4CCCC"/>
                    </a:solidFill>
                  </a:tcPr>
                </a:tc>
                <a:extLst>
                  <a:ext uri="{0D108BD9-81ED-4DB2-BD59-A6C34878D82A}">
                    <a16:rowId xmlns:a16="http://schemas.microsoft.com/office/drawing/2014/main" val="10000"/>
                  </a:ext>
                </a:extLst>
              </a:tr>
              <a:tr h="530925">
                <a:tc>
                  <a:txBody>
                    <a:bodyPr/>
                    <a:lstStyle/>
                    <a:p>
                      <a:pPr lvl="0" algn="ctr" rtl="0">
                        <a:spcBef>
                          <a:spcPts val="0"/>
                        </a:spcBef>
                        <a:buNone/>
                      </a:pPr>
                      <a:r>
                        <a:rPr lang="en" sz="2400"/>
                        <a:t>b</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solidFill>
                      <a:srgbClr val="C9DAF8"/>
                    </a:solidFill>
                  </a:tcPr>
                </a:tc>
                <a:extLst>
                  <a:ext uri="{0D108BD9-81ED-4DB2-BD59-A6C34878D82A}">
                    <a16:rowId xmlns:a16="http://schemas.microsoft.com/office/drawing/2014/main" val="10001"/>
                  </a:ext>
                </a:extLst>
              </a:tr>
            </a:tbl>
          </a:graphicData>
        </a:graphic>
      </p:graphicFrame>
      <p:graphicFrame>
        <p:nvGraphicFramePr>
          <p:cNvPr id="703" name="Shape 703"/>
          <p:cNvGraphicFramePr/>
          <p:nvPr/>
        </p:nvGraphicFramePr>
        <p:xfrm>
          <a:off x="3003001" y="2928000"/>
          <a:ext cx="500925" cy="1645830"/>
        </p:xfrm>
        <a:graphic>
          <a:graphicData uri="http://schemas.openxmlformats.org/drawingml/2006/table">
            <a:tbl>
              <a:tblPr>
                <a:noFill/>
              </a:tblPr>
              <a:tblGrid>
                <a:gridCol w="500925">
                  <a:extLst>
                    <a:ext uri="{9D8B030D-6E8A-4147-A177-3AD203B41FA5}">
                      <a16:colId xmlns:a16="http://schemas.microsoft.com/office/drawing/2014/main" val="20000"/>
                    </a:ext>
                  </a:extLst>
                </a:gridCol>
              </a:tblGrid>
              <a:tr h="530925">
                <a:tc>
                  <a:txBody>
                    <a:bodyPr/>
                    <a:lstStyle/>
                    <a:p>
                      <a:pPr lvl="0" algn="ctr" rtl="0">
                        <a:spcBef>
                          <a:spcPts val="0"/>
                        </a:spcBef>
                        <a:buNone/>
                      </a:pPr>
                      <a:r>
                        <a:rPr lang="en" sz="2400"/>
                        <a:t>x</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0"/>
                  </a:ext>
                </a:extLst>
              </a:tr>
              <a:tr h="530925">
                <a:tc>
                  <a:txBody>
                    <a:bodyPr/>
                    <a:lstStyle/>
                    <a:p>
                      <a:pPr lvl="0" algn="ctr" rtl="0">
                        <a:spcBef>
                          <a:spcPts val="0"/>
                        </a:spcBef>
                        <a:buNone/>
                      </a:pPr>
                      <a:r>
                        <a:rPr lang="en" sz="2400"/>
                        <a:t>y</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1"/>
                  </a:ext>
                </a:extLst>
              </a:tr>
              <a:tr h="530925">
                <a:tc>
                  <a:txBody>
                    <a:bodyPr/>
                    <a:lstStyle/>
                    <a:p>
                      <a:pPr lvl="0" algn="ctr" rtl="0">
                        <a:spcBef>
                          <a:spcPts val="0"/>
                        </a:spcBef>
                        <a:buNone/>
                      </a:pPr>
                      <a:r>
                        <a:rPr lang="en" sz="2400"/>
                        <a:t>z</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704" name="Shape 704"/>
          <p:cNvGraphicFramePr/>
          <p:nvPr/>
        </p:nvGraphicFramePr>
        <p:xfrm>
          <a:off x="5736451" y="2421150"/>
          <a:ext cx="1273325" cy="2743050"/>
        </p:xfrm>
        <a:graphic>
          <a:graphicData uri="http://schemas.openxmlformats.org/drawingml/2006/table">
            <a:tbl>
              <a:tblPr>
                <a:noFill/>
              </a:tblPr>
              <a:tblGrid>
                <a:gridCol w="1273325">
                  <a:extLst>
                    <a:ext uri="{9D8B030D-6E8A-4147-A177-3AD203B41FA5}">
                      <a16:colId xmlns:a16="http://schemas.microsoft.com/office/drawing/2014/main" val="20000"/>
                    </a:ext>
                  </a:extLst>
                </a:gridCol>
              </a:tblGrid>
              <a:tr h="530925">
                <a:tc>
                  <a:txBody>
                    <a:bodyPr/>
                    <a:lstStyle/>
                    <a:p>
                      <a:pPr lvl="0" rtl="0">
                        <a:spcBef>
                          <a:spcPts val="0"/>
                        </a:spcBef>
                        <a:buNone/>
                      </a:pPr>
                      <a:r>
                        <a:rPr lang="en" sz="2400"/>
                        <a:t> ax</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0"/>
                  </a:ext>
                </a:extLst>
              </a:tr>
              <a:tr h="530925">
                <a:tc>
                  <a:txBody>
                    <a:bodyPr/>
                    <a:lstStyle/>
                    <a:p>
                      <a:pPr lvl="0" rtl="0">
                        <a:spcBef>
                          <a:spcPts val="0"/>
                        </a:spcBef>
                        <a:buNone/>
                      </a:pPr>
                      <a:r>
                        <a:rPr lang="en" sz="2400"/>
                        <a:t> ay</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1"/>
                  </a:ext>
                </a:extLst>
              </a:tr>
              <a:tr h="530925">
                <a:tc>
                  <a:txBody>
                    <a:bodyPr/>
                    <a:lstStyle/>
                    <a:p>
                      <a:pPr lvl="0" algn="ctr" rtl="0">
                        <a:spcBef>
                          <a:spcPts val="0"/>
                        </a:spcBef>
                        <a:buNone/>
                      </a:pPr>
                      <a:r>
                        <a:rPr lang="en" sz="2400"/>
                        <a:t>az + bx</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2"/>
                  </a:ext>
                </a:extLst>
              </a:tr>
              <a:tr h="530925">
                <a:tc>
                  <a:txBody>
                    <a:bodyPr/>
                    <a:lstStyle/>
                    <a:p>
                      <a:pPr lvl="0" algn="r" rtl="0">
                        <a:spcBef>
                          <a:spcPts val="0"/>
                        </a:spcBef>
                        <a:buNone/>
                      </a:pPr>
                      <a:r>
                        <a:rPr lang="en" sz="2400"/>
                        <a:t> by </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3"/>
                  </a:ext>
                </a:extLst>
              </a:tr>
              <a:tr h="530925">
                <a:tc>
                  <a:txBody>
                    <a:bodyPr/>
                    <a:lstStyle/>
                    <a:p>
                      <a:pPr lvl="0" algn="r" rtl="0">
                        <a:spcBef>
                          <a:spcPts val="0"/>
                        </a:spcBef>
                        <a:buNone/>
                      </a:pPr>
                      <a:r>
                        <a:rPr lang="en" sz="2400"/>
                        <a:t>bz</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05" name="Shape 705"/>
          <p:cNvSpPr txBox="1"/>
          <p:nvPr/>
        </p:nvSpPr>
        <p:spPr>
          <a:xfrm>
            <a:off x="324262" y="2199425"/>
            <a:ext cx="1147800" cy="4695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2400" b="1" kern="0">
                <a:solidFill>
                  <a:srgbClr val="000000"/>
                </a:solidFill>
                <a:latin typeface="Arial"/>
                <a:ea typeface="Arial"/>
                <a:cs typeface="Arial"/>
                <a:sym typeface="Arial"/>
              </a:rPr>
              <a:t>Input</a:t>
            </a:r>
          </a:p>
        </p:txBody>
      </p:sp>
      <p:sp>
        <p:nvSpPr>
          <p:cNvPr id="706" name="Shape 706"/>
          <p:cNvSpPr txBox="1"/>
          <p:nvPr/>
        </p:nvSpPr>
        <p:spPr>
          <a:xfrm>
            <a:off x="2679550" y="2246275"/>
            <a:ext cx="1147800" cy="4695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2400" b="1" kern="0">
                <a:solidFill>
                  <a:srgbClr val="000000"/>
                </a:solidFill>
                <a:latin typeface="Arial"/>
                <a:ea typeface="Arial"/>
                <a:cs typeface="Arial"/>
                <a:sym typeface="Arial"/>
              </a:rPr>
              <a:t>Filter</a:t>
            </a:r>
          </a:p>
        </p:txBody>
      </p:sp>
      <p:sp>
        <p:nvSpPr>
          <p:cNvPr id="707" name="Shape 707"/>
          <p:cNvSpPr txBox="1"/>
          <p:nvPr/>
        </p:nvSpPr>
        <p:spPr>
          <a:xfrm>
            <a:off x="5706664" y="1729925"/>
            <a:ext cx="1332900" cy="4695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2400" b="1" kern="0">
                <a:solidFill>
                  <a:srgbClr val="000000"/>
                </a:solidFill>
                <a:latin typeface="Arial"/>
                <a:ea typeface="Arial"/>
                <a:cs typeface="Arial"/>
                <a:sym typeface="Arial"/>
              </a:rPr>
              <a:t>Output</a:t>
            </a:r>
          </a:p>
        </p:txBody>
      </p:sp>
      <p:sp>
        <p:nvSpPr>
          <p:cNvPr id="708" name="Shape 708"/>
          <p:cNvSpPr/>
          <p:nvPr/>
        </p:nvSpPr>
        <p:spPr>
          <a:xfrm>
            <a:off x="5820150" y="2504075"/>
            <a:ext cx="464700" cy="1481100"/>
          </a:xfrm>
          <a:prstGeom prst="rect">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09" name="Shape 709"/>
          <p:cNvSpPr/>
          <p:nvPr/>
        </p:nvSpPr>
        <p:spPr>
          <a:xfrm>
            <a:off x="6500275" y="3577600"/>
            <a:ext cx="464700" cy="1481100"/>
          </a:xfrm>
          <a:prstGeom prst="rect">
            <a:avLst/>
          </a:prstGeom>
          <a:noFill/>
          <a:ln w="38100" cap="flat" cmpd="sng">
            <a:solidFill>
              <a:srgbClr val="0000FF"/>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710" name="Shape 710"/>
          <p:cNvCxnSpPr/>
          <p:nvPr/>
        </p:nvCxnSpPr>
        <p:spPr>
          <a:xfrm rot="10800000" flipH="1">
            <a:off x="1190025" y="2948825"/>
            <a:ext cx="1765500" cy="240000"/>
          </a:xfrm>
          <a:prstGeom prst="straightConnector1">
            <a:avLst/>
          </a:prstGeom>
          <a:noFill/>
          <a:ln w="28575" cap="flat" cmpd="sng">
            <a:solidFill>
              <a:srgbClr val="FF0000"/>
            </a:solidFill>
            <a:prstDash val="solid"/>
            <a:round/>
            <a:headEnd type="none" w="lg" len="lg"/>
            <a:tailEnd type="none" w="lg" len="lg"/>
          </a:ln>
        </p:spPr>
      </p:cxnSp>
      <p:cxnSp>
        <p:nvCxnSpPr>
          <p:cNvPr id="711" name="Shape 711"/>
          <p:cNvCxnSpPr/>
          <p:nvPr/>
        </p:nvCxnSpPr>
        <p:spPr>
          <a:xfrm rot="10800000" flipH="1">
            <a:off x="3539650" y="2536500"/>
            <a:ext cx="2179200" cy="391500"/>
          </a:xfrm>
          <a:prstGeom prst="straightConnector1">
            <a:avLst/>
          </a:prstGeom>
          <a:noFill/>
          <a:ln w="28575" cap="flat" cmpd="sng">
            <a:solidFill>
              <a:srgbClr val="FF0000"/>
            </a:solidFill>
            <a:prstDash val="solid"/>
            <a:round/>
            <a:headEnd type="none" w="lg" len="lg"/>
            <a:tailEnd type="none" w="lg" len="lg"/>
          </a:ln>
        </p:spPr>
      </p:cxnSp>
      <p:cxnSp>
        <p:nvCxnSpPr>
          <p:cNvPr id="712" name="Shape 712"/>
          <p:cNvCxnSpPr/>
          <p:nvPr/>
        </p:nvCxnSpPr>
        <p:spPr>
          <a:xfrm rot="10800000" flipH="1">
            <a:off x="3559975" y="4004425"/>
            <a:ext cx="2168400" cy="527700"/>
          </a:xfrm>
          <a:prstGeom prst="straightConnector1">
            <a:avLst/>
          </a:prstGeom>
          <a:noFill/>
          <a:ln w="28575" cap="flat" cmpd="sng">
            <a:solidFill>
              <a:srgbClr val="FF0000"/>
            </a:solidFill>
            <a:prstDash val="solid"/>
            <a:round/>
            <a:headEnd type="none" w="lg" len="lg"/>
            <a:tailEnd type="none" w="lg" len="lg"/>
          </a:ln>
        </p:spPr>
      </p:cxnSp>
      <p:cxnSp>
        <p:nvCxnSpPr>
          <p:cNvPr id="713" name="Shape 713"/>
          <p:cNvCxnSpPr/>
          <p:nvPr/>
        </p:nvCxnSpPr>
        <p:spPr>
          <a:xfrm>
            <a:off x="1225025" y="3731725"/>
            <a:ext cx="1720800" cy="810000"/>
          </a:xfrm>
          <a:prstGeom prst="straightConnector1">
            <a:avLst/>
          </a:prstGeom>
          <a:noFill/>
          <a:ln w="28575" cap="flat" cmpd="sng">
            <a:solidFill>
              <a:srgbClr val="FF0000"/>
            </a:solidFill>
            <a:prstDash val="solid"/>
            <a:round/>
            <a:headEnd type="none" w="lg" len="lg"/>
            <a:tailEnd type="none" w="lg" len="lg"/>
          </a:ln>
        </p:spPr>
      </p:cxnSp>
      <p:cxnSp>
        <p:nvCxnSpPr>
          <p:cNvPr id="714" name="Shape 714"/>
          <p:cNvCxnSpPr/>
          <p:nvPr/>
        </p:nvCxnSpPr>
        <p:spPr>
          <a:xfrm>
            <a:off x="1218800" y="4282650"/>
            <a:ext cx="1679100" cy="259200"/>
          </a:xfrm>
          <a:prstGeom prst="straightConnector1">
            <a:avLst/>
          </a:prstGeom>
          <a:noFill/>
          <a:ln w="28575" cap="flat" cmpd="sng">
            <a:solidFill>
              <a:srgbClr val="0000FF"/>
            </a:solidFill>
            <a:prstDash val="solid"/>
            <a:round/>
            <a:headEnd type="none" w="lg" len="lg"/>
            <a:tailEnd type="none" w="lg" len="lg"/>
          </a:ln>
        </p:spPr>
      </p:cxnSp>
      <p:cxnSp>
        <p:nvCxnSpPr>
          <p:cNvPr id="715" name="Shape 715"/>
          <p:cNvCxnSpPr/>
          <p:nvPr/>
        </p:nvCxnSpPr>
        <p:spPr>
          <a:xfrm rot="10800000" flipH="1">
            <a:off x="1209200" y="2996875"/>
            <a:ext cx="1784700" cy="681300"/>
          </a:xfrm>
          <a:prstGeom prst="straightConnector1">
            <a:avLst/>
          </a:prstGeom>
          <a:noFill/>
          <a:ln w="28575" cap="flat" cmpd="sng">
            <a:solidFill>
              <a:srgbClr val="0000FF"/>
            </a:solidFill>
            <a:prstDash val="solid"/>
            <a:round/>
            <a:headEnd type="none" w="lg" len="lg"/>
            <a:tailEnd type="none" w="lg" len="lg"/>
          </a:ln>
        </p:spPr>
      </p:cxnSp>
      <p:cxnSp>
        <p:nvCxnSpPr>
          <p:cNvPr id="716" name="Shape 716"/>
          <p:cNvCxnSpPr/>
          <p:nvPr/>
        </p:nvCxnSpPr>
        <p:spPr>
          <a:xfrm>
            <a:off x="3503925" y="4562400"/>
            <a:ext cx="2157300" cy="583800"/>
          </a:xfrm>
          <a:prstGeom prst="straightConnector1">
            <a:avLst/>
          </a:prstGeom>
          <a:noFill/>
          <a:ln w="28575" cap="flat" cmpd="sng">
            <a:solidFill>
              <a:srgbClr val="0000FF"/>
            </a:solidFill>
            <a:prstDash val="solid"/>
            <a:round/>
            <a:headEnd type="none" w="lg" len="lg"/>
            <a:tailEnd type="none" w="lg" len="lg"/>
          </a:ln>
        </p:spPr>
      </p:cxnSp>
      <p:cxnSp>
        <p:nvCxnSpPr>
          <p:cNvPr id="717" name="Shape 717"/>
          <p:cNvCxnSpPr/>
          <p:nvPr/>
        </p:nvCxnSpPr>
        <p:spPr>
          <a:xfrm>
            <a:off x="3559975" y="2948825"/>
            <a:ext cx="2120400" cy="547200"/>
          </a:xfrm>
          <a:prstGeom prst="straightConnector1">
            <a:avLst/>
          </a:prstGeom>
          <a:noFill/>
          <a:ln w="28575" cap="flat" cmpd="sng">
            <a:solidFill>
              <a:srgbClr val="0000FF"/>
            </a:solidFill>
            <a:prstDash val="solid"/>
            <a:round/>
            <a:headEnd type="none" w="lg" len="lg"/>
            <a:tailEnd type="none" w="lg" len="lg"/>
          </a:ln>
        </p:spPr>
      </p:cxnSp>
      <p:sp>
        <p:nvSpPr>
          <p:cNvPr id="718" name="Shape 718"/>
          <p:cNvSpPr txBox="1"/>
          <p:nvPr/>
        </p:nvSpPr>
        <p:spPr>
          <a:xfrm>
            <a:off x="7217150" y="2363650"/>
            <a:ext cx="1821300" cy="1506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Output contains copies of the filter weighted by the input, summing at where at overlaps in the output</a:t>
            </a: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r>
              <a:rPr lang="en" sz="1400" kern="0">
                <a:solidFill>
                  <a:srgbClr val="000000"/>
                </a:solidFill>
                <a:latin typeface="Arial"/>
                <a:ea typeface="Arial"/>
                <a:cs typeface="Arial"/>
                <a:sym typeface="Arial"/>
              </a:rPr>
              <a:t>Need to crop one pixel from output to make output exactly 2x input</a:t>
            </a:r>
          </a:p>
        </p:txBody>
      </p:sp>
      <p:sp>
        <p:nvSpPr>
          <p:cNvPr id="21"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765634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Administrativia</a:t>
            </a:r>
            <a:endParaRPr lang="en-US" dirty="0"/>
          </a:p>
        </p:txBody>
      </p:sp>
      <p:sp>
        <p:nvSpPr>
          <p:cNvPr id="3" name="Content Placeholder 2"/>
          <p:cNvSpPr>
            <a:spLocks noGrp="1"/>
          </p:cNvSpPr>
          <p:nvPr>
            <p:ph idx="1"/>
          </p:nvPr>
        </p:nvSpPr>
        <p:spPr/>
        <p:txBody>
          <a:bodyPr>
            <a:normAutofit/>
          </a:bodyPr>
          <a:lstStyle/>
          <a:p>
            <a:r>
              <a:rPr lang="en-US" dirty="0"/>
              <a:t>HW3 Reminder</a:t>
            </a:r>
          </a:p>
          <a:p>
            <a:pPr lvl="1"/>
            <a:r>
              <a:rPr lang="en-US" dirty="0"/>
              <a:t>Due: 10/07 11:59pm</a:t>
            </a:r>
          </a:p>
          <a:p>
            <a:pPr lvl="1"/>
            <a:r>
              <a:rPr lang="en-US" dirty="0"/>
              <a:t>Theory: Convolutions, Representation Capacity, Double Descent</a:t>
            </a:r>
          </a:p>
          <a:p>
            <a:pPr lvl="1"/>
            <a:r>
              <a:rPr lang="en-US" dirty="0"/>
              <a:t>Implementation: Saliency methods (e.g. Grad-CAM) in Python and </a:t>
            </a:r>
            <a:r>
              <a:rPr lang="en-US" dirty="0" err="1"/>
              <a:t>PyTorch</a:t>
            </a:r>
            <a:r>
              <a:rPr lang="en-US" dirty="0"/>
              <a:t>/</a:t>
            </a:r>
            <a:r>
              <a:rPr lang="en-US" dirty="0" err="1"/>
              <a:t>Captum</a:t>
            </a:r>
            <a:endParaRPr lang="en-US" dirty="0"/>
          </a:p>
          <a:p>
            <a:pPr lvl="1"/>
            <a:endParaRPr lang="en-US" dirty="0"/>
          </a:p>
          <a:p>
            <a:pPr lvl="1"/>
            <a:endParaRPr lang="en-US" dirty="0"/>
          </a:p>
          <a:p>
            <a:endParaRPr lang="en-US" dirty="0"/>
          </a:p>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a:t>
            </a:fld>
            <a:endParaRPr lang="en-US"/>
          </a:p>
        </p:txBody>
      </p:sp>
    </p:spTree>
    <p:extLst>
      <p:ext uri="{BB962C8B-B14F-4D97-AF65-F5344CB8AC3E}">
        <p14:creationId xmlns:p14="http://schemas.microsoft.com/office/powerpoint/2010/main" val="276616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deconvolution?</a:t>
            </a:r>
          </a:p>
        </p:txBody>
      </p:sp>
      <p:sp>
        <p:nvSpPr>
          <p:cNvPr id="3" name="Content Placeholder 2"/>
          <p:cNvSpPr>
            <a:spLocks noGrp="1"/>
          </p:cNvSpPr>
          <p:nvPr>
            <p:ph idx="1"/>
          </p:nvPr>
        </p:nvSpPr>
        <p:spPr/>
        <p:txBody>
          <a:bodyPr/>
          <a:lstStyle/>
          <a:p>
            <a:r>
              <a:rPr lang="en-US" dirty="0"/>
              <a:t>(Non-blind) Deconvolution</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30</a:t>
            </a:fld>
            <a:endParaRPr lang="en-US"/>
          </a:p>
        </p:txBody>
      </p:sp>
    </p:spTree>
    <p:extLst>
      <p:ext uri="{BB962C8B-B14F-4D97-AF65-F5344CB8AC3E}">
        <p14:creationId xmlns:p14="http://schemas.microsoft.com/office/powerpoint/2010/main" val="297788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deconvolution?</a:t>
            </a:r>
          </a:p>
        </p:txBody>
      </p:sp>
      <p:sp>
        <p:nvSpPr>
          <p:cNvPr id="3" name="Content Placeholder 2"/>
          <p:cNvSpPr>
            <a:spLocks noGrp="1"/>
          </p:cNvSpPr>
          <p:nvPr>
            <p:ph idx="1"/>
          </p:nvPr>
        </p:nvSpPr>
        <p:spPr/>
        <p:txBody>
          <a:bodyPr/>
          <a:lstStyle/>
          <a:p>
            <a:r>
              <a:rPr lang="en-US" dirty="0"/>
              <a:t>(Non-blind) Deconvolution</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31</a:t>
            </a:fld>
            <a:endParaRPr lang="en-US"/>
          </a:p>
        </p:txBody>
      </p:sp>
      <p:pic>
        <p:nvPicPr>
          <p:cNvPr id="7" name="Picture 6"/>
          <p:cNvPicPr>
            <a:picLocks noChangeAspect="1"/>
          </p:cNvPicPr>
          <p:nvPr/>
        </p:nvPicPr>
        <p:blipFill>
          <a:blip r:embed="rId2"/>
          <a:stretch>
            <a:fillRect/>
          </a:stretch>
        </p:blipFill>
        <p:spPr>
          <a:xfrm>
            <a:off x="1219200" y="1905000"/>
            <a:ext cx="6375400" cy="4559300"/>
          </a:xfrm>
          <a:prstGeom prst="rect">
            <a:avLst/>
          </a:prstGeom>
        </p:spPr>
      </p:pic>
      <p:sp>
        <p:nvSpPr>
          <p:cNvPr id="8" name="TextBox 7">
            <a:extLst>
              <a:ext uri="{FF2B5EF4-FFF2-40B4-BE49-F238E27FC236}">
                <a16:creationId xmlns:a16="http://schemas.microsoft.com/office/drawing/2014/main" id="{DDE73DE6-9B84-B84C-A4B6-7A43FA629405}"/>
              </a:ext>
            </a:extLst>
          </p:cNvPr>
          <p:cNvSpPr txBox="1"/>
          <p:nvPr/>
        </p:nvSpPr>
        <p:spPr>
          <a:xfrm>
            <a:off x="3580756" y="3424535"/>
            <a:ext cx="970024" cy="461665"/>
          </a:xfrm>
          <a:prstGeom prst="rect">
            <a:avLst/>
          </a:prstGeom>
          <a:solidFill>
            <a:schemeClr val="bg1"/>
          </a:solidFill>
        </p:spPr>
        <p:txBody>
          <a:bodyPr wrap="square" rtlCol="0">
            <a:spAutoFit/>
          </a:bodyPr>
          <a:lstStyle/>
          <a:p>
            <a:r>
              <a:rPr lang="en-US" sz="2400" dirty="0"/>
              <a:t>. . .</a:t>
            </a:r>
          </a:p>
        </p:txBody>
      </p:sp>
    </p:spTree>
    <p:extLst>
      <p:ext uri="{BB962C8B-B14F-4D97-AF65-F5344CB8AC3E}">
        <p14:creationId xmlns:p14="http://schemas.microsoft.com/office/powerpoint/2010/main" val="7298252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sz="2300" dirty="0"/>
              <a:t>What does “deconvolution” have to do with “transposed convolution”?</a:t>
            </a:r>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32</a:t>
            </a:fld>
            <a:endParaRPr lang="en-US"/>
          </a:p>
        </p:txBody>
      </p:sp>
    </p:spTree>
    <p:extLst>
      <p:ext uri="{BB962C8B-B14F-4D97-AF65-F5344CB8AC3E}">
        <p14:creationId xmlns:p14="http://schemas.microsoft.com/office/powerpoint/2010/main" val="18694242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pic>
        <p:nvPicPr>
          <p:cNvPr id="725" name="Shape 725"/>
          <p:cNvPicPr preferRelativeResize="0"/>
          <p:nvPr/>
        </p:nvPicPr>
        <p:blipFill>
          <a:blip r:embed="rId3">
            <a:alphaModFix/>
          </a:blip>
          <a:stretch>
            <a:fillRect/>
          </a:stretch>
        </p:blipFill>
        <p:spPr>
          <a:xfrm>
            <a:off x="173250" y="2972176"/>
            <a:ext cx="4294499" cy="1612199"/>
          </a:xfrm>
          <a:prstGeom prst="rect">
            <a:avLst/>
          </a:prstGeom>
          <a:noFill/>
          <a:ln>
            <a:noFill/>
          </a:ln>
        </p:spPr>
      </p:pic>
      <p:sp>
        <p:nvSpPr>
          <p:cNvPr id="726" name="Shape 726"/>
          <p:cNvSpPr txBox="1"/>
          <p:nvPr/>
        </p:nvSpPr>
        <p:spPr>
          <a:xfrm>
            <a:off x="976125" y="1788525"/>
            <a:ext cx="2763300" cy="322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We can express convolution in terms of a matrix multiplication </a:t>
            </a:r>
          </a:p>
        </p:txBody>
      </p:sp>
      <p:pic>
        <p:nvPicPr>
          <p:cNvPr id="727" name="Shape 727"/>
          <p:cNvPicPr preferRelativeResize="0"/>
          <p:nvPr/>
        </p:nvPicPr>
        <p:blipFill>
          <a:blip r:embed="rId4">
            <a:alphaModFix/>
          </a:blip>
          <a:stretch>
            <a:fillRect/>
          </a:stretch>
        </p:blipFill>
        <p:spPr>
          <a:xfrm>
            <a:off x="1419649" y="2363876"/>
            <a:ext cx="1705750" cy="461000"/>
          </a:xfrm>
          <a:prstGeom prst="rect">
            <a:avLst/>
          </a:prstGeom>
          <a:noFill/>
          <a:ln>
            <a:noFill/>
          </a:ln>
        </p:spPr>
      </p:pic>
      <p:sp>
        <p:nvSpPr>
          <p:cNvPr id="728" name="Shape 728"/>
          <p:cNvSpPr txBox="1"/>
          <p:nvPr/>
        </p:nvSpPr>
        <p:spPr>
          <a:xfrm>
            <a:off x="1129650" y="4705375"/>
            <a:ext cx="2763300" cy="585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Example: 1D conv, kernel size=3, stride=1, padding=1</a:t>
            </a:r>
          </a:p>
        </p:txBody>
      </p:sp>
      <p:pic>
        <p:nvPicPr>
          <p:cNvPr id="2" name="Picture 1"/>
          <p:cNvPicPr>
            <a:picLocks noChangeAspect="1"/>
          </p:cNvPicPr>
          <p:nvPr/>
        </p:nvPicPr>
        <p:blipFill>
          <a:blip r:embed="rId5"/>
          <a:stretch>
            <a:fillRect/>
          </a:stretch>
        </p:blipFill>
        <p:spPr>
          <a:xfrm>
            <a:off x="253729" y="3212752"/>
            <a:ext cx="2063267" cy="1078992"/>
          </a:xfrm>
          <a:prstGeom prst="rect">
            <a:avLst/>
          </a:prstGeom>
          <a:solidFill>
            <a:schemeClr val="bg1"/>
          </a:solidFill>
        </p:spPr>
      </p:pic>
      <p:sp>
        <p:nvSpPr>
          <p:cNvPr id="11"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25" tIns="91425" rIns="91425" bIns="91425" numCol="1" anchor="ctr" anchorCtr="0" compatLnSpc="1">
            <a:prstTxWarp prst="textNoShape">
              <a:avLst/>
            </a:prstTxWarp>
          </a:bodyPr>
          <a:lstStyle>
            <a:lvl1pPr lvl="0" algn="ctr" rtl="0" eaLnBrk="0" fontAlgn="base" hangingPunct="0">
              <a:spcBef>
                <a:spcPts val="0"/>
              </a:spcBef>
              <a:spcAft>
                <a:spcPct val="0"/>
              </a:spcAft>
              <a:buSzPct val="100000"/>
              <a:defRPr sz="3000">
                <a:solidFill>
                  <a:schemeClr val="tx1"/>
                </a:solidFill>
                <a:latin typeface="+mj-lt"/>
                <a:ea typeface="+mj-ea"/>
                <a:cs typeface="+mj-cs"/>
              </a:defRPr>
            </a:lvl1pPr>
            <a:lvl2pPr lvl="1"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2pPr>
            <a:lvl3pPr lvl="2"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3pPr>
            <a:lvl4pPr lvl="3"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4pPr>
            <a:lvl5pPr lvl="4"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5pPr>
            <a:lvl6pPr marL="457200" lvl="5"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6pPr>
            <a:lvl7pPr marL="914400" lvl="6"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7pPr>
            <a:lvl8pPr marL="1371600" lvl="7"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8pPr>
            <a:lvl9pPr marL="1828800" lvl="8"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9pPr>
          </a:lstStyle>
          <a:p>
            <a:r>
              <a:rPr lang="en-US" kern="0" dirty="0"/>
              <a:t>“transposed convolution” is a convolution!</a:t>
            </a:r>
          </a:p>
        </p:txBody>
      </p:sp>
      <p:sp>
        <p:nvSpPr>
          <p:cNvPr id="1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5342086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pic>
        <p:nvPicPr>
          <p:cNvPr id="735" name="Shape 735"/>
          <p:cNvPicPr preferRelativeResize="0"/>
          <p:nvPr/>
        </p:nvPicPr>
        <p:blipFill>
          <a:blip r:embed="rId3">
            <a:alphaModFix/>
          </a:blip>
          <a:stretch>
            <a:fillRect/>
          </a:stretch>
        </p:blipFill>
        <p:spPr>
          <a:xfrm>
            <a:off x="173250" y="2972176"/>
            <a:ext cx="4294499" cy="1612199"/>
          </a:xfrm>
          <a:prstGeom prst="rect">
            <a:avLst/>
          </a:prstGeom>
          <a:noFill/>
          <a:ln>
            <a:noFill/>
          </a:ln>
        </p:spPr>
      </p:pic>
      <p:sp>
        <p:nvSpPr>
          <p:cNvPr id="736" name="Shape 736"/>
          <p:cNvSpPr txBox="1"/>
          <p:nvPr/>
        </p:nvSpPr>
        <p:spPr>
          <a:xfrm>
            <a:off x="976125" y="1788525"/>
            <a:ext cx="2763300" cy="322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We can express convolution in terms of a matrix multiplication </a:t>
            </a:r>
          </a:p>
        </p:txBody>
      </p:sp>
      <p:pic>
        <p:nvPicPr>
          <p:cNvPr id="737" name="Shape 737"/>
          <p:cNvPicPr preferRelativeResize="0"/>
          <p:nvPr/>
        </p:nvPicPr>
        <p:blipFill>
          <a:blip r:embed="rId4">
            <a:alphaModFix/>
          </a:blip>
          <a:stretch>
            <a:fillRect/>
          </a:stretch>
        </p:blipFill>
        <p:spPr>
          <a:xfrm>
            <a:off x="1419649" y="2363876"/>
            <a:ext cx="1705750" cy="461000"/>
          </a:xfrm>
          <a:prstGeom prst="rect">
            <a:avLst/>
          </a:prstGeom>
          <a:noFill/>
          <a:ln>
            <a:noFill/>
          </a:ln>
        </p:spPr>
      </p:pic>
      <p:sp>
        <p:nvSpPr>
          <p:cNvPr id="738" name="Shape 738"/>
          <p:cNvSpPr txBox="1"/>
          <p:nvPr/>
        </p:nvSpPr>
        <p:spPr>
          <a:xfrm>
            <a:off x="1129650" y="4705375"/>
            <a:ext cx="2763300" cy="585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Example: 1D conv, kernel size=3, stride=1, padding=1</a:t>
            </a:r>
          </a:p>
        </p:txBody>
      </p:sp>
      <p:sp>
        <p:nvSpPr>
          <p:cNvPr id="739" name="Shape 739"/>
          <p:cNvSpPr txBox="1"/>
          <p:nvPr/>
        </p:nvSpPr>
        <p:spPr>
          <a:xfrm>
            <a:off x="4965400" y="1788525"/>
            <a:ext cx="3397800" cy="585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Convolution transpose multiplies by the transpose of the same matrix: </a:t>
            </a:r>
          </a:p>
        </p:txBody>
      </p:sp>
      <p:pic>
        <p:nvPicPr>
          <p:cNvPr id="740" name="Shape 740"/>
          <p:cNvPicPr preferRelativeResize="0"/>
          <p:nvPr/>
        </p:nvPicPr>
        <p:blipFill>
          <a:blip r:embed="rId5">
            <a:alphaModFix/>
          </a:blip>
          <a:stretch>
            <a:fillRect/>
          </a:stretch>
        </p:blipFill>
        <p:spPr>
          <a:xfrm>
            <a:off x="5966650" y="2355414"/>
            <a:ext cx="1899596" cy="477923"/>
          </a:xfrm>
          <a:prstGeom prst="rect">
            <a:avLst/>
          </a:prstGeom>
          <a:noFill/>
          <a:ln>
            <a:noFill/>
          </a:ln>
        </p:spPr>
      </p:pic>
      <p:pic>
        <p:nvPicPr>
          <p:cNvPr id="742" name="Shape 742"/>
          <p:cNvPicPr preferRelativeResize="0"/>
          <p:nvPr/>
        </p:nvPicPr>
        <p:blipFill>
          <a:blip r:embed="rId6">
            <a:alphaModFix/>
          </a:blip>
          <a:stretch>
            <a:fillRect/>
          </a:stretch>
        </p:blipFill>
        <p:spPr>
          <a:xfrm>
            <a:off x="4980451" y="2894576"/>
            <a:ext cx="3871975" cy="1767399"/>
          </a:xfrm>
          <a:prstGeom prst="rect">
            <a:avLst/>
          </a:prstGeom>
          <a:noFill/>
          <a:ln>
            <a:noFill/>
          </a:ln>
        </p:spPr>
      </p:pic>
      <p:pic>
        <p:nvPicPr>
          <p:cNvPr id="12" name="Picture 11"/>
          <p:cNvPicPr>
            <a:picLocks noChangeAspect="1"/>
          </p:cNvPicPr>
          <p:nvPr/>
        </p:nvPicPr>
        <p:blipFill>
          <a:blip r:embed="rId7"/>
          <a:stretch>
            <a:fillRect/>
          </a:stretch>
        </p:blipFill>
        <p:spPr>
          <a:xfrm>
            <a:off x="253729" y="3212752"/>
            <a:ext cx="2063267" cy="1078992"/>
          </a:xfrm>
          <a:prstGeom prst="rect">
            <a:avLst/>
          </a:prstGeom>
          <a:solidFill>
            <a:schemeClr val="bg1"/>
          </a:solidFill>
        </p:spPr>
      </p:pic>
      <p:sp>
        <p:nvSpPr>
          <p:cNvPr id="15"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25" tIns="91425" rIns="91425" bIns="91425" numCol="1" anchor="ctr" anchorCtr="0" compatLnSpc="1">
            <a:prstTxWarp prst="textNoShape">
              <a:avLst/>
            </a:prstTxWarp>
          </a:bodyPr>
          <a:lstStyle>
            <a:lvl1pPr lvl="0" algn="ctr" rtl="0" eaLnBrk="0" fontAlgn="base" hangingPunct="0">
              <a:spcBef>
                <a:spcPts val="0"/>
              </a:spcBef>
              <a:spcAft>
                <a:spcPct val="0"/>
              </a:spcAft>
              <a:buSzPct val="100000"/>
              <a:defRPr sz="3000">
                <a:solidFill>
                  <a:schemeClr val="tx1"/>
                </a:solidFill>
                <a:latin typeface="+mj-lt"/>
                <a:ea typeface="+mj-ea"/>
                <a:cs typeface="+mj-cs"/>
              </a:defRPr>
            </a:lvl1pPr>
            <a:lvl2pPr lvl="1"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2pPr>
            <a:lvl3pPr lvl="2"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3pPr>
            <a:lvl4pPr lvl="3"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4pPr>
            <a:lvl5pPr lvl="4"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5pPr>
            <a:lvl6pPr marL="457200" lvl="5"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6pPr>
            <a:lvl7pPr marL="914400" lvl="6"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7pPr>
            <a:lvl8pPr marL="1371600" lvl="7"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8pPr>
            <a:lvl9pPr marL="1828800" lvl="8"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9pPr>
          </a:lstStyle>
          <a:p>
            <a:r>
              <a:rPr lang="en-US" kern="0" dirty="0"/>
              <a:t>“transposed convolution” is a convolution!</a:t>
            </a:r>
          </a:p>
        </p:txBody>
      </p:sp>
      <p:sp>
        <p:nvSpPr>
          <p:cNvPr id="1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24411713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pic>
        <p:nvPicPr>
          <p:cNvPr id="735" name="Shape 735"/>
          <p:cNvPicPr preferRelativeResize="0"/>
          <p:nvPr/>
        </p:nvPicPr>
        <p:blipFill>
          <a:blip r:embed="rId3">
            <a:alphaModFix/>
          </a:blip>
          <a:stretch>
            <a:fillRect/>
          </a:stretch>
        </p:blipFill>
        <p:spPr>
          <a:xfrm>
            <a:off x="173250" y="2972176"/>
            <a:ext cx="4294499" cy="1612199"/>
          </a:xfrm>
          <a:prstGeom prst="rect">
            <a:avLst/>
          </a:prstGeom>
          <a:noFill/>
          <a:ln>
            <a:noFill/>
          </a:ln>
        </p:spPr>
      </p:pic>
      <p:sp>
        <p:nvSpPr>
          <p:cNvPr id="736" name="Shape 736"/>
          <p:cNvSpPr txBox="1"/>
          <p:nvPr/>
        </p:nvSpPr>
        <p:spPr>
          <a:xfrm>
            <a:off x="976125" y="1788525"/>
            <a:ext cx="2763300" cy="322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We can express convolution in terms of a matrix multiplication </a:t>
            </a:r>
          </a:p>
        </p:txBody>
      </p:sp>
      <p:pic>
        <p:nvPicPr>
          <p:cNvPr id="737" name="Shape 737"/>
          <p:cNvPicPr preferRelativeResize="0"/>
          <p:nvPr/>
        </p:nvPicPr>
        <p:blipFill>
          <a:blip r:embed="rId4">
            <a:alphaModFix/>
          </a:blip>
          <a:stretch>
            <a:fillRect/>
          </a:stretch>
        </p:blipFill>
        <p:spPr>
          <a:xfrm>
            <a:off x="1419649" y="2363876"/>
            <a:ext cx="1705750" cy="461000"/>
          </a:xfrm>
          <a:prstGeom prst="rect">
            <a:avLst/>
          </a:prstGeom>
          <a:noFill/>
          <a:ln>
            <a:noFill/>
          </a:ln>
        </p:spPr>
      </p:pic>
      <p:sp>
        <p:nvSpPr>
          <p:cNvPr id="738" name="Shape 738"/>
          <p:cNvSpPr txBox="1"/>
          <p:nvPr/>
        </p:nvSpPr>
        <p:spPr>
          <a:xfrm>
            <a:off x="1129650" y="4705375"/>
            <a:ext cx="2763300" cy="585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Example: 1D conv, kernel size=3, stride=1, padding=1</a:t>
            </a:r>
          </a:p>
        </p:txBody>
      </p:sp>
      <p:sp>
        <p:nvSpPr>
          <p:cNvPr id="739" name="Shape 739"/>
          <p:cNvSpPr txBox="1"/>
          <p:nvPr/>
        </p:nvSpPr>
        <p:spPr>
          <a:xfrm>
            <a:off x="4965400" y="1788525"/>
            <a:ext cx="3397800" cy="585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Convolution transpose multiplies by the transpose of the same matrix: </a:t>
            </a:r>
          </a:p>
        </p:txBody>
      </p:sp>
      <p:pic>
        <p:nvPicPr>
          <p:cNvPr id="740" name="Shape 740"/>
          <p:cNvPicPr preferRelativeResize="0"/>
          <p:nvPr/>
        </p:nvPicPr>
        <p:blipFill>
          <a:blip r:embed="rId5">
            <a:alphaModFix/>
          </a:blip>
          <a:stretch>
            <a:fillRect/>
          </a:stretch>
        </p:blipFill>
        <p:spPr>
          <a:xfrm>
            <a:off x="5966650" y="2355414"/>
            <a:ext cx="1899596" cy="477923"/>
          </a:xfrm>
          <a:prstGeom prst="rect">
            <a:avLst/>
          </a:prstGeom>
          <a:noFill/>
          <a:ln>
            <a:noFill/>
          </a:ln>
        </p:spPr>
      </p:pic>
      <p:pic>
        <p:nvPicPr>
          <p:cNvPr id="742" name="Shape 742"/>
          <p:cNvPicPr preferRelativeResize="0"/>
          <p:nvPr/>
        </p:nvPicPr>
        <p:blipFill>
          <a:blip r:embed="rId6">
            <a:alphaModFix/>
          </a:blip>
          <a:stretch>
            <a:fillRect/>
          </a:stretch>
        </p:blipFill>
        <p:spPr>
          <a:xfrm>
            <a:off x="4980451" y="2894576"/>
            <a:ext cx="3871975" cy="1767399"/>
          </a:xfrm>
          <a:prstGeom prst="rect">
            <a:avLst/>
          </a:prstGeom>
          <a:noFill/>
          <a:ln>
            <a:noFill/>
          </a:ln>
        </p:spPr>
      </p:pic>
      <p:pic>
        <p:nvPicPr>
          <p:cNvPr id="12" name="Picture 11"/>
          <p:cNvPicPr>
            <a:picLocks noChangeAspect="1"/>
          </p:cNvPicPr>
          <p:nvPr/>
        </p:nvPicPr>
        <p:blipFill>
          <a:blip r:embed="rId7"/>
          <a:stretch>
            <a:fillRect/>
          </a:stretch>
        </p:blipFill>
        <p:spPr>
          <a:xfrm>
            <a:off x="253729" y="3212752"/>
            <a:ext cx="2063267" cy="1078992"/>
          </a:xfrm>
          <a:prstGeom prst="rect">
            <a:avLst/>
          </a:prstGeom>
          <a:solidFill>
            <a:schemeClr val="bg1"/>
          </a:solidFill>
        </p:spPr>
      </p:pic>
      <p:sp>
        <p:nvSpPr>
          <p:cNvPr id="14"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25" tIns="91425" rIns="91425" bIns="91425" numCol="1" anchor="ctr" anchorCtr="0" compatLnSpc="1">
            <a:prstTxWarp prst="textNoShape">
              <a:avLst/>
            </a:prstTxWarp>
          </a:bodyPr>
          <a:lstStyle>
            <a:lvl1pPr lvl="0" algn="ctr" rtl="0" eaLnBrk="0" fontAlgn="base" hangingPunct="0">
              <a:spcBef>
                <a:spcPts val="0"/>
              </a:spcBef>
              <a:spcAft>
                <a:spcPct val="0"/>
              </a:spcAft>
              <a:buSzPct val="100000"/>
              <a:defRPr sz="3000">
                <a:solidFill>
                  <a:schemeClr val="tx1"/>
                </a:solidFill>
                <a:latin typeface="+mj-lt"/>
                <a:ea typeface="+mj-ea"/>
                <a:cs typeface="+mj-cs"/>
              </a:defRPr>
            </a:lvl1pPr>
            <a:lvl2pPr lvl="1"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2pPr>
            <a:lvl3pPr lvl="2"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3pPr>
            <a:lvl4pPr lvl="3"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4pPr>
            <a:lvl5pPr lvl="4"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5pPr>
            <a:lvl6pPr marL="457200" lvl="5"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6pPr>
            <a:lvl7pPr marL="914400" lvl="6"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7pPr>
            <a:lvl8pPr marL="1371600" lvl="7"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8pPr>
            <a:lvl9pPr marL="1828800" lvl="8"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9pPr>
          </a:lstStyle>
          <a:p>
            <a:r>
              <a:rPr lang="en-US" kern="0" dirty="0"/>
              <a:t>“transposed convolution” is a convolution!</a:t>
            </a:r>
          </a:p>
        </p:txBody>
      </p:sp>
      <p:sp>
        <p:nvSpPr>
          <p:cNvPr id="15" name="Shape 741"/>
          <p:cNvSpPr txBox="1"/>
          <p:nvPr/>
        </p:nvSpPr>
        <p:spPr>
          <a:xfrm>
            <a:off x="5310800" y="4666175"/>
            <a:ext cx="3339000" cy="777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dirty="0">
                <a:solidFill>
                  <a:srgbClr val="000000"/>
                </a:solidFill>
                <a:latin typeface="Arial"/>
                <a:ea typeface="Arial"/>
                <a:cs typeface="Arial"/>
                <a:sym typeface="Arial"/>
              </a:rPr>
              <a:t>When stride=1, convolution transpose is just a regular convolution (with different padding rules)</a:t>
            </a:r>
          </a:p>
        </p:txBody>
      </p:sp>
      <p:sp>
        <p:nvSpPr>
          <p:cNvPr id="1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41244111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F6362-350C-1344-900F-A8790370B94C}"/>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477FA937-A40C-5F4F-9659-51E99FE1B148}"/>
              </a:ext>
            </a:extLst>
          </p:cNvPr>
          <p:cNvSpPr>
            <a:spLocks noGrp="1"/>
          </p:cNvSpPr>
          <p:nvPr>
            <p:ph type="ftr" sz="quarter" idx="11"/>
          </p:nvPr>
        </p:nvSpPr>
        <p:spPr/>
        <p:txBody>
          <a:bodyPr/>
          <a:lstStyle/>
          <a:p>
            <a:pPr>
              <a:defRPr/>
            </a:pPr>
            <a:r>
              <a:rPr lang="en-US"/>
              <a:t>(C) Dhruv Batra </a:t>
            </a:r>
            <a:endParaRPr lang="en-US" dirty="0"/>
          </a:p>
        </p:txBody>
      </p:sp>
      <p:sp>
        <p:nvSpPr>
          <p:cNvPr id="5" name="Slide Number Placeholder 4">
            <a:extLst>
              <a:ext uri="{FF2B5EF4-FFF2-40B4-BE49-F238E27FC236}">
                <a16:creationId xmlns:a16="http://schemas.microsoft.com/office/drawing/2014/main" id="{88FFC638-54BD-BB4E-980D-89B2832DA505}"/>
              </a:ext>
            </a:extLst>
          </p:cNvPr>
          <p:cNvSpPr>
            <a:spLocks noGrp="1"/>
          </p:cNvSpPr>
          <p:nvPr>
            <p:ph type="sldNum" sz="quarter" idx="12"/>
          </p:nvPr>
        </p:nvSpPr>
        <p:spPr/>
        <p:txBody>
          <a:bodyPr/>
          <a:lstStyle/>
          <a:p>
            <a:pPr>
              <a:defRPr/>
            </a:pPr>
            <a:fld id="{7134A590-6033-DE48-865B-A0558AEFCBD1}" type="slidenum">
              <a:rPr lang="en-US" smtClean="0"/>
              <a:pPr>
                <a:defRPr/>
              </a:pPr>
              <a:t>36</a:t>
            </a:fld>
            <a:endParaRPr lang="en-US"/>
          </a:p>
        </p:txBody>
      </p:sp>
      <p:sp>
        <p:nvSpPr>
          <p:cNvPr id="7" name="Slide Number Placeholder 4">
            <a:extLst>
              <a:ext uri="{FF2B5EF4-FFF2-40B4-BE49-F238E27FC236}">
                <a16:creationId xmlns:a16="http://schemas.microsoft.com/office/drawing/2014/main" id="{DA78D81E-07B1-8C42-9A31-8580AC33CC89}"/>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Figure Credit: https://</a:t>
            </a:r>
            <a:r>
              <a:rPr lang="en-US" sz="1200" dirty="0" err="1"/>
              <a:t>medium.com</a:t>
            </a:r>
            <a:r>
              <a:rPr lang="en-US" sz="1200" dirty="0"/>
              <a:t>/apache-</a:t>
            </a:r>
            <a:r>
              <a:rPr lang="en-US" sz="1200" dirty="0" err="1"/>
              <a:t>mxnet</a:t>
            </a:r>
            <a:r>
              <a:rPr lang="en-US" sz="1200" dirty="0"/>
              <a:t>/transposed-convolutions-explained-with-ms-excel-52d13030c7e8</a:t>
            </a:r>
          </a:p>
        </p:txBody>
      </p:sp>
      <p:pic>
        <p:nvPicPr>
          <p:cNvPr id="2050" name="Picture 2">
            <a:extLst>
              <a:ext uri="{FF2B5EF4-FFF2-40B4-BE49-F238E27FC236}">
                <a16:creationId xmlns:a16="http://schemas.microsoft.com/office/drawing/2014/main" id="{98B25D60-75C0-304A-B65D-5D9741DF9F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96075"/>
            <a:ext cx="9144000" cy="502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3001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F6362-350C-1344-900F-A8790370B94C}"/>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477FA937-A40C-5F4F-9659-51E99FE1B148}"/>
              </a:ext>
            </a:extLst>
          </p:cNvPr>
          <p:cNvSpPr>
            <a:spLocks noGrp="1"/>
          </p:cNvSpPr>
          <p:nvPr>
            <p:ph type="ftr" sz="quarter" idx="11"/>
          </p:nvPr>
        </p:nvSpPr>
        <p:spPr/>
        <p:txBody>
          <a:bodyPr/>
          <a:lstStyle/>
          <a:p>
            <a:pPr>
              <a:defRPr/>
            </a:pPr>
            <a:r>
              <a:rPr lang="en-US"/>
              <a:t>(C) Dhruv Batra </a:t>
            </a:r>
            <a:endParaRPr lang="en-US" dirty="0"/>
          </a:p>
        </p:txBody>
      </p:sp>
      <p:sp>
        <p:nvSpPr>
          <p:cNvPr id="5" name="Slide Number Placeholder 4">
            <a:extLst>
              <a:ext uri="{FF2B5EF4-FFF2-40B4-BE49-F238E27FC236}">
                <a16:creationId xmlns:a16="http://schemas.microsoft.com/office/drawing/2014/main" id="{88FFC638-54BD-BB4E-980D-89B2832DA505}"/>
              </a:ext>
            </a:extLst>
          </p:cNvPr>
          <p:cNvSpPr>
            <a:spLocks noGrp="1"/>
          </p:cNvSpPr>
          <p:nvPr>
            <p:ph type="sldNum" sz="quarter" idx="12"/>
          </p:nvPr>
        </p:nvSpPr>
        <p:spPr/>
        <p:txBody>
          <a:bodyPr/>
          <a:lstStyle/>
          <a:p>
            <a:pPr>
              <a:defRPr/>
            </a:pPr>
            <a:fld id="{7134A590-6033-DE48-865B-A0558AEFCBD1}" type="slidenum">
              <a:rPr lang="en-US" smtClean="0"/>
              <a:pPr>
                <a:defRPr/>
              </a:pPr>
              <a:t>37</a:t>
            </a:fld>
            <a:endParaRPr lang="en-US"/>
          </a:p>
        </p:txBody>
      </p:sp>
      <p:sp>
        <p:nvSpPr>
          <p:cNvPr id="7" name="Slide Number Placeholder 4">
            <a:extLst>
              <a:ext uri="{FF2B5EF4-FFF2-40B4-BE49-F238E27FC236}">
                <a16:creationId xmlns:a16="http://schemas.microsoft.com/office/drawing/2014/main" id="{DA78D81E-07B1-8C42-9A31-8580AC33CC89}"/>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Figure Credit: https://</a:t>
            </a:r>
            <a:r>
              <a:rPr lang="en-US" sz="1200" dirty="0" err="1"/>
              <a:t>medium.com</a:t>
            </a:r>
            <a:r>
              <a:rPr lang="en-US" sz="1200" dirty="0"/>
              <a:t>/apache-</a:t>
            </a:r>
            <a:r>
              <a:rPr lang="en-US" sz="1200" dirty="0" err="1"/>
              <a:t>mxnet</a:t>
            </a:r>
            <a:r>
              <a:rPr lang="en-US" sz="1200" dirty="0"/>
              <a:t>/transposed-convolutions-explained-with-ms-excel-52d13030c7e8</a:t>
            </a:r>
          </a:p>
        </p:txBody>
      </p:sp>
      <p:pic>
        <p:nvPicPr>
          <p:cNvPr id="3074" name="Picture 2">
            <a:extLst>
              <a:ext uri="{FF2B5EF4-FFF2-40B4-BE49-F238E27FC236}">
                <a16:creationId xmlns:a16="http://schemas.microsoft.com/office/drawing/2014/main" id="{8BCB3590-D8CE-1545-9651-73B610DF75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5988"/>
            <a:ext cx="9144000" cy="502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42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F6362-350C-1344-900F-A8790370B94C}"/>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477FA937-A40C-5F4F-9659-51E99FE1B148}"/>
              </a:ext>
            </a:extLst>
          </p:cNvPr>
          <p:cNvSpPr>
            <a:spLocks noGrp="1"/>
          </p:cNvSpPr>
          <p:nvPr>
            <p:ph type="ftr" sz="quarter" idx="11"/>
          </p:nvPr>
        </p:nvSpPr>
        <p:spPr/>
        <p:txBody>
          <a:bodyPr/>
          <a:lstStyle/>
          <a:p>
            <a:pPr>
              <a:defRPr/>
            </a:pPr>
            <a:r>
              <a:rPr lang="en-US"/>
              <a:t>(C) Dhruv Batra </a:t>
            </a:r>
            <a:endParaRPr lang="en-US" dirty="0"/>
          </a:p>
        </p:txBody>
      </p:sp>
      <p:sp>
        <p:nvSpPr>
          <p:cNvPr id="5" name="Slide Number Placeholder 4">
            <a:extLst>
              <a:ext uri="{FF2B5EF4-FFF2-40B4-BE49-F238E27FC236}">
                <a16:creationId xmlns:a16="http://schemas.microsoft.com/office/drawing/2014/main" id="{88FFC638-54BD-BB4E-980D-89B2832DA505}"/>
              </a:ext>
            </a:extLst>
          </p:cNvPr>
          <p:cNvSpPr>
            <a:spLocks noGrp="1"/>
          </p:cNvSpPr>
          <p:nvPr>
            <p:ph type="sldNum" sz="quarter" idx="12"/>
          </p:nvPr>
        </p:nvSpPr>
        <p:spPr/>
        <p:txBody>
          <a:bodyPr/>
          <a:lstStyle/>
          <a:p>
            <a:pPr>
              <a:defRPr/>
            </a:pPr>
            <a:fld id="{7134A590-6033-DE48-865B-A0558AEFCBD1}" type="slidenum">
              <a:rPr lang="en-US" smtClean="0"/>
              <a:pPr>
                <a:defRPr/>
              </a:pPr>
              <a:t>38</a:t>
            </a:fld>
            <a:endParaRPr lang="en-US"/>
          </a:p>
        </p:txBody>
      </p:sp>
      <p:sp>
        <p:nvSpPr>
          <p:cNvPr id="7" name="Slide Number Placeholder 4">
            <a:extLst>
              <a:ext uri="{FF2B5EF4-FFF2-40B4-BE49-F238E27FC236}">
                <a16:creationId xmlns:a16="http://schemas.microsoft.com/office/drawing/2014/main" id="{DA78D81E-07B1-8C42-9A31-8580AC33CC89}"/>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Figure Credit: https://</a:t>
            </a:r>
            <a:r>
              <a:rPr lang="en-US" sz="1200" dirty="0" err="1"/>
              <a:t>medium.com</a:t>
            </a:r>
            <a:r>
              <a:rPr lang="en-US" sz="1200" dirty="0"/>
              <a:t>/apache-</a:t>
            </a:r>
            <a:r>
              <a:rPr lang="en-US" sz="1200" dirty="0" err="1"/>
              <a:t>mxnet</a:t>
            </a:r>
            <a:r>
              <a:rPr lang="en-US" sz="1200" dirty="0"/>
              <a:t>/transposed-convolutions-explained-with-ms-excel-52d13030c7e8</a:t>
            </a:r>
          </a:p>
        </p:txBody>
      </p:sp>
      <p:pic>
        <p:nvPicPr>
          <p:cNvPr id="5122" name="Picture 2">
            <a:extLst>
              <a:ext uri="{FF2B5EF4-FFF2-40B4-BE49-F238E27FC236}">
                <a16:creationId xmlns:a16="http://schemas.microsoft.com/office/drawing/2014/main" id="{B1C13F3B-A06F-DF41-9B39-FCD0A3626A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5988"/>
            <a:ext cx="9144000" cy="502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5479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F6362-350C-1344-900F-A8790370B94C}"/>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477FA937-A40C-5F4F-9659-51E99FE1B148}"/>
              </a:ext>
            </a:extLst>
          </p:cNvPr>
          <p:cNvSpPr>
            <a:spLocks noGrp="1"/>
          </p:cNvSpPr>
          <p:nvPr>
            <p:ph type="ftr" sz="quarter" idx="11"/>
          </p:nvPr>
        </p:nvSpPr>
        <p:spPr/>
        <p:txBody>
          <a:bodyPr/>
          <a:lstStyle/>
          <a:p>
            <a:pPr>
              <a:defRPr/>
            </a:pPr>
            <a:r>
              <a:rPr lang="en-US"/>
              <a:t>(C) Dhruv Batra </a:t>
            </a:r>
            <a:endParaRPr lang="en-US" dirty="0"/>
          </a:p>
        </p:txBody>
      </p:sp>
      <p:sp>
        <p:nvSpPr>
          <p:cNvPr id="5" name="Slide Number Placeholder 4">
            <a:extLst>
              <a:ext uri="{FF2B5EF4-FFF2-40B4-BE49-F238E27FC236}">
                <a16:creationId xmlns:a16="http://schemas.microsoft.com/office/drawing/2014/main" id="{88FFC638-54BD-BB4E-980D-89B2832DA505}"/>
              </a:ext>
            </a:extLst>
          </p:cNvPr>
          <p:cNvSpPr>
            <a:spLocks noGrp="1"/>
          </p:cNvSpPr>
          <p:nvPr>
            <p:ph type="sldNum" sz="quarter" idx="12"/>
          </p:nvPr>
        </p:nvSpPr>
        <p:spPr/>
        <p:txBody>
          <a:bodyPr/>
          <a:lstStyle/>
          <a:p>
            <a:pPr>
              <a:defRPr/>
            </a:pPr>
            <a:fld id="{7134A590-6033-DE48-865B-A0558AEFCBD1}" type="slidenum">
              <a:rPr lang="en-US" smtClean="0"/>
              <a:pPr>
                <a:defRPr/>
              </a:pPr>
              <a:t>39</a:t>
            </a:fld>
            <a:endParaRPr lang="en-US"/>
          </a:p>
        </p:txBody>
      </p:sp>
      <p:sp>
        <p:nvSpPr>
          <p:cNvPr id="7" name="Slide Number Placeholder 4">
            <a:extLst>
              <a:ext uri="{FF2B5EF4-FFF2-40B4-BE49-F238E27FC236}">
                <a16:creationId xmlns:a16="http://schemas.microsoft.com/office/drawing/2014/main" id="{DA78D81E-07B1-8C42-9A31-8580AC33CC89}"/>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Figure Credit: https://</a:t>
            </a:r>
            <a:r>
              <a:rPr lang="en-US" sz="1200" dirty="0" err="1"/>
              <a:t>medium.com</a:t>
            </a:r>
            <a:r>
              <a:rPr lang="en-US" sz="1200" dirty="0"/>
              <a:t>/apache-</a:t>
            </a:r>
            <a:r>
              <a:rPr lang="en-US" sz="1200" dirty="0" err="1"/>
              <a:t>mxnet</a:t>
            </a:r>
            <a:r>
              <a:rPr lang="en-US" sz="1200" dirty="0"/>
              <a:t>/transposed-convolutions-explained-with-ms-excel-52d13030c7e8</a:t>
            </a:r>
          </a:p>
        </p:txBody>
      </p:sp>
      <p:pic>
        <p:nvPicPr>
          <p:cNvPr id="6146" name="Picture 2">
            <a:extLst>
              <a:ext uri="{FF2B5EF4-FFF2-40B4-BE49-F238E27FC236}">
                <a16:creationId xmlns:a16="http://schemas.microsoft.com/office/drawing/2014/main" id="{629D717B-34DC-B64D-A414-68B41DCFCB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0075"/>
            <a:ext cx="9144000" cy="5656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8630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540B3-F2DD-9B4D-9DB8-B3396EBACADC}"/>
              </a:ext>
            </a:extLst>
          </p:cNvPr>
          <p:cNvSpPr>
            <a:spLocks noGrp="1"/>
          </p:cNvSpPr>
          <p:nvPr>
            <p:ph type="title"/>
          </p:nvPr>
        </p:nvSpPr>
        <p:spPr>
          <a:xfrm>
            <a:off x="0" y="228600"/>
            <a:ext cx="9144000" cy="685800"/>
          </a:xfrm>
        </p:spPr>
        <p:txBody>
          <a:bodyPr/>
          <a:lstStyle/>
          <a:p>
            <a:r>
              <a:rPr lang="en-US" dirty="0"/>
              <a:t>Thoughts on Zhang et al. ICLR17</a:t>
            </a:r>
          </a:p>
        </p:txBody>
      </p:sp>
      <p:sp>
        <p:nvSpPr>
          <p:cNvPr id="3" name="Content Placeholder 2">
            <a:extLst>
              <a:ext uri="{FF2B5EF4-FFF2-40B4-BE49-F238E27FC236}">
                <a16:creationId xmlns:a16="http://schemas.microsoft.com/office/drawing/2014/main" id="{3C3005CC-C8E9-6B48-932F-BFDCFABB8D39}"/>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98F0D243-E0A3-FA4B-92E2-113719BAFBD2}"/>
              </a:ext>
            </a:extLst>
          </p:cNvPr>
          <p:cNvSpPr>
            <a:spLocks noGrp="1"/>
          </p:cNvSpPr>
          <p:nvPr>
            <p:ph type="ftr" sz="quarter" idx="11"/>
          </p:nvPr>
        </p:nvSpPr>
        <p:spPr/>
        <p:txBody>
          <a:bodyPr/>
          <a:lstStyle/>
          <a:p>
            <a:pPr>
              <a:defRPr/>
            </a:pPr>
            <a:r>
              <a:rPr lang="en-US"/>
              <a:t>(C) Dhruv Batra </a:t>
            </a:r>
            <a:endParaRPr lang="en-US" dirty="0"/>
          </a:p>
        </p:txBody>
      </p:sp>
      <p:sp>
        <p:nvSpPr>
          <p:cNvPr id="5" name="Slide Number Placeholder 4">
            <a:extLst>
              <a:ext uri="{FF2B5EF4-FFF2-40B4-BE49-F238E27FC236}">
                <a16:creationId xmlns:a16="http://schemas.microsoft.com/office/drawing/2014/main" id="{1DCA3D61-10B0-1C46-AFE7-A035E2E01642}"/>
              </a:ext>
            </a:extLst>
          </p:cNvPr>
          <p:cNvSpPr>
            <a:spLocks noGrp="1"/>
          </p:cNvSpPr>
          <p:nvPr>
            <p:ph type="sldNum" sz="quarter" idx="12"/>
          </p:nvPr>
        </p:nvSpPr>
        <p:spPr/>
        <p:txBody>
          <a:bodyPr/>
          <a:lstStyle/>
          <a:p>
            <a:pPr>
              <a:defRPr/>
            </a:pPr>
            <a:fld id="{7134A590-6033-DE48-865B-A0558AEFCBD1}" type="slidenum">
              <a:rPr lang="en-US" smtClean="0"/>
              <a:pPr>
                <a:defRPr/>
              </a:pPr>
              <a:t>4</a:t>
            </a:fld>
            <a:endParaRPr lang="en-US"/>
          </a:p>
        </p:txBody>
      </p:sp>
    </p:spTree>
    <p:extLst>
      <p:ext uri="{BB962C8B-B14F-4D97-AF65-F5344CB8AC3E}">
        <p14:creationId xmlns:p14="http://schemas.microsoft.com/office/powerpoint/2010/main" val="17819536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Shape 746"/>
        <p:cNvGrpSpPr/>
        <p:nvPr/>
      </p:nvGrpSpPr>
      <p:grpSpPr>
        <a:xfrm>
          <a:off x="0" y="0"/>
          <a:ext cx="0" cy="0"/>
          <a:chOff x="0" y="0"/>
          <a:chExt cx="0" cy="0"/>
        </a:xfrm>
      </p:grpSpPr>
      <p:sp>
        <p:nvSpPr>
          <p:cNvPr id="749" name="Shape 749"/>
          <p:cNvSpPr txBox="1"/>
          <p:nvPr/>
        </p:nvSpPr>
        <p:spPr>
          <a:xfrm>
            <a:off x="976125" y="1788525"/>
            <a:ext cx="2763300" cy="322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We can express convolution in terms of a matrix multiplication </a:t>
            </a:r>
          </a:p>
        </p:txBody>
      </p:sp>
      <p:pic>
        <p:nvPicPr>
          <p:cNvPr id="750" name="Shape 750"/>
          <p:cNvPicPr preferRelativeResize="0"/>
          <p:nvPr/>
        </p:nvPicPr>
        <p:blipFill>
          <a:blip r:embed="rId3">
            <a:alphaModFix/>
          </a:blip>
          <a:stretch>
            <a:fillRect/>
          </a:stretch>
        </p:blipFill>
        <p:spPr>
          <a:xfrm>
            <a:off x="1419649" y="2363876"/>
            <a:ext cx="1705750" cy="461000"/>
          </a:xfrm>
          <a:prstGeom prst="rect">
            <a:avLst/>
          </a:prstGeom>
          <a:noFill/>
          <a:ln>
            <a:noFill/>
          </a:ln>
        </p:spPr>
      </p:pic>
      <p:sp>
        <p:nvSpPr>
          <p:cNvPr id="752" name="Shape 752"/>
          <p:cNvSpPr txBox="1"/>
          <p:nvPr/>
        </p:nvSpPr>
        <p:spPr>
          <a:xfrm>
            <a:off x="1129650" y="4705375"/>
            <a:ext cx="2763300" cy="585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Example: 1D conv, kernel size=3, </a:t>
            </a:r>
            <a:r>
              <a:rPr lang="en" sz="1400" u="sng" kern="0">
                <a:solidFill>
                  <a:srgbClr val="000000"/>
                </a:solidFill>
                <a:latin typeface="Arial"/>
                <a:ea typeface="Arial"/>
                <a:cs typeface="Arial"/>
                <a:sym typeface="Arial"/>
              </a:rPr>
              <a:t>stride=2</a:t>
            </a:r>
            <a:r>
              <a:rPr lang="en" sz="1400" kern="0">
                <a:solidFill>
                  <a:srgbClr val="000000"/>
                </a:solidFill>
                <a:latin typeface="Arial"/>
                <a:ea typeface="Arial"/>
                <a:cs typeface="Arial"/>
                <a:sym typeface="Arial"/>
              </a:rPr>
              <a:t>, padding=1</a:t>
            </a:r>
          </a:p>
        </p:txBody>
      </p:sp>
      <p:pic>
        <p:nvPicPr>
          <p:cNvPr id="8" name="Shape 766"/>
          <p:cNvPicPr preferRelativeResize="0"/>
          <p:nvPr/>
        </p:nvPicPr>
        <p:blipFill>
          <a:blip r:embed="rId4">
            <a:alphaModFix/>
          </a:blip>
          <a:stretch>
            <a:fillRect/>
          </a:stretch>
        </p:blipFill>
        <p:spPr>
          <a:xfrm>
            <a:off x="215758" y="2990552"/>
            <a:ext cx="4113525" cy="1649723"/>
          </a:xfrm>
          <a:prstGeom prst="rect">
            <a:avLst/>
          </a:prstGeom>
          <a:noFill/>
          <a:ln>
            <a:noFill/>
          </a:ln>
        </p:spPr>
      </p:pic>
      <p:sp>
        <p:nvSpPr>
          <p:cNvPr id="9" name="Title 1"/>
          <p:cNvSpPr>
            <a:spLocks noGrp="1"/>
          </p:cNvSpPr>
          <p:nvPr>
            <p:ph type="title"/>
          </p:nvPr>
        </p:nvSpPr>
        <p:spPr>
          <a:xfrm>
            <a:off x="685800" y="228600"/>
            <a:ext cx="7772400" cy="685800"/>
          </a:xfrm>
        </p:spPr>
        <p:txBody>
          <a:bodyPr/>
          <a:lstStyle/>
          <a:p>
            <a:r>
              <a:rPr lang="en-US"/>
              <a:t>But not always</a:t>
            </a:r>
            <a:endParaRPr lang="en-US" dirty="0"/>
          </a:p>
        </p:txBody>
      </p:sp>
      <p:sp>
        <p:nvSpPr>
          <p:cNvPr id="10"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8249141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Shape 756"/>
        <p:cNvGrpSpPr/>
        <p:nvPr/>
      </p:nvGrpSpPr>
      <p:grpSpPr>
        <a:xfrm>
          <a:off x="0" y="0"/>
          <a:ext cx="0" cy="0"/>
          <a:chOff x="0" y="0"/>
          <a:chExt cx="0" cy="0"/>
        </a:xfrm>
      </p:grpSpPr>
      <p:sp>
        <p:nvSpPr>
          <p:cNvPr id="757" name="Shape 757"/>
          <p:cNvSpPr txBox="1">
            <a:spLocks noGrp="1"/>
          </p:cNvSpPr>
          <p:nvPr>
            <p:ph type="sldNum" idx="12"/>
          </p:nvPr>
        </p:nvSpPr>
        <p:spPr>
          <a:xfrm>
            <a:off x="6655703" y="5525100"/>
            <a:ext cx="732600" cy="393600"/>
          </a:xfrm>
          <a:prstGeom prst="rect">
            <a:avLst/>
          </a:prstGeom>
        </p:spPr>
        <p:txBody>
          <a:bodyPr lIns="91425" tIns="91425" rIns="91425" bIns="91425" anchor="ctr" anchorCtr="0">
            <a:noAutofit/>
          </a:bodyPr>
          <a:lstStyle/>
          <a:p>
            <a:fld id="{00000000-1234-1234-1234-123412341234}" type="slidenum">
              <a:rPr lang="en"/>
              <a:pPr/>
              <a:t>41</a:t>
            </a:fld>
            <a:endParaRPr lang="en"/>
          </a:p>
        </p:txBody>
      </p:sp>
      <p:sp>
        <p:nvSpPr>
          <p:cNvPr id="759" name="Shape 759"/>
          <p:cNvSpPr txBox="1"/>
          <p:nvPr/>
        </p:nvSpPr>
        <p:spPr>
          <a:xfrm>
            <a:off x="976125" y="1788525"/>
            <a:ext cx="2763300" cy="322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We can express convolution in terms of a matrix multiplication </a:t>
            </a:r>
          </a:p>
        </p:txBody>
      </p:sp>
      <p:pic>
        <p:nvPicPr>
          <p:cNvPr id="760" name="Shape 760"/>
          <p:cNvPicPr preferRelativeResize="0"/>
          <p:nvPr/>
        </p:nvPicPr>
        <p:blipFill>
          <a:blip r:embed="rId3">
            <a:alphaModFix/>
          </a:blip>
          <a:stretch>
            <a:fillRect/>
          </a:stretch>
        </p:blipFill>
        <p:spPr>
          <a:xfrm>
            <a:off x="1419649" y="2363876"/>
            <a:ext cx="1705750" cy="461000"/>
          </a:xfrm>
          <a:prstGeom prst="rect">
            <a:avLst/>
          </a:prstGeom>
          <a:noFill/>
          <a:ln>
            <a:noFill/>
          </a:ln>
        </p:spPr>
      </p:pic>
      <p:sp>
        <p:nvSpPr>
          <p:cNvPr id="761" name="Shape 761"/>
          <p:cNvSpPr txBox="1"/>
          <p:nvPr/>
        </p:nvSpPr>
        <p:spPr>
          <a:xfrm>
            <a:off x="1129650" y="4705375"/>
            <a:ext cx="2763300" cy="585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Example: 1D conv, kernel size=3, </a:t>
            </a:r>
            <a:r>
              <a:rPr lang="en" sz="1400" u="sng" kern="0">
                <a:solidFill>
                  <a:srgbClr val="000000"/>
                </a:solidFill>
                <a:latin typeface="Arial"/>
                <a:ea typeface="Arial"/>
                <a:cs typeface="Arial"/>
                <a:sym typeface="Arial"/>
              </a:rPr>
              <a:t>stride=2</a:t>
            </a:r>
            <a:r>
              <a:rPr lang="en" sz="1400" kern="0">
                <a:solidFill>
                  <a:srgbClr val="000000"/>
                </a:solidFill>
                <a:latin typeface="Arial"/>
                <a:ea typeface="Arial"/>
                <a:cs typeface="Arial"/>
                <a:sym typeface="Arial"/>
              </a:rPr>
              <a:t>, padding=1</a:t>
            </a:r>
          </a:p>
        </p:txBody>
      </p:sp>
      <p:pic>
        <p:nvPicPr>
          <p:cNvPr id="762" name="Shape 762"/>
          <p:cNvPicPr preferRelativeResize="0"/>
          <p:nvPr/>
        </p:nvPicPr>
        <p:blipFill>
          <a:blip r:embed="rId4">
            <a:alphaModFix/>
          </a:blip>
          <a:stretch>
            <a:fillRect/>
          </a:stretch>
        </p:blipFill>
        <p:spPr>
          <a:xfrm>
            <a:off x="5416375" y="2851586"/>
            <a:ext cx="2730875" cy="1927674"/>
          </a:xfrm>
          <a:prstGeom prst="rect">
            <a:avLst/>
          </a:prstGeom>
          <a:noFill/>
          <a:ln>
            <a:noFill/>
          </a:ln>
        </p:spPr>
      </p:pic>
      <p:sp>
        <p:nvSpPr>
          <p:cNvPr id="763" name="Shape 763"/>
          <p:cNvSpPr txBox="1"/>
          <p:nvPr/>
        </p:nvSpPr>
        <p:spPr>
          <a:xfrm>
            <a:off x="4965400" y="1788525"/>
            <a:ext cx="3397800" cy="585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Convolution transpose multiplies by the transpose of the same matrix: </a:t>
            </a:r>
          </a:p>
        </p:txBody>
      </p:sp>
      <p:pic>
        <p:nvPicPr>
          <p:cNvPr id="764" name="Shape 764"/>
          <p:cNvPicPr preferRelativeResize="0"/>
          <p:nvPr/>
        </p:nvPicPr>
        <p:blipFill>
          <a:blip r:embed="rId5">
            <a:alphaModFix/>
          </a:blip>
          <a:stretch>
            <a:fillRect/>
          </a:stretch>
        </p:blipFill>
        <p:spPr>
          <a:xfrm>
            <a:off x="5966650" y="2355414"/>
            <a:ext cx="1899596" cy="477923"/>
          </a:xfrm>
          <a:prstGeom prst="rect">
            <a:avLst/>
          </a:prstGeom>
          <a:noFill/>
          <a:ln>
            <a:noFill/>
          </a:ln>
        </p:spPr>
      </p:pic>
      <p:sp>
        <p:nvSpPr>
          <p:cNvPr id="765" name="Shape 765"/>
          <p:cNvSpPr txBox="1"/>
          <p:nvPr/>
        </p:nvSpPr>
        <p:spPr>
          <a:xfrm>
            <a:off x="5051750" y="4797500"/>
            <a:ext cx="3397800" cy="585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When stride&gt;1, convolution transpose is no longer a normal convolution!</a:t>
            </a:r>
          </a:p>
        </p:txBody>
      </p:sp>
      <p:pic>
        <p:nvPicPr>
          <p:cNvPr id="766" name="Shape 766"/>
          <p:cNvPicPr preferRelativeResize="0"/>
          <p:nvPr/>
        </p:nvPicPr>
        <p:blipFill>
          <a:blip r:embed="rId6">
            <a:alphaModFix/>
          </a:blip>
          <a:stretch>
            <a:fillRect/>
          </a:stretch>
        </p:blipFill>
        <p:spPr>
          <a:xfrm>
            <a:off x="215758" y="2990552"/>
            <a:ext cx="4113525" cy="1649723"/>
          </a:xfrm>
          <a:prstGeom prst="rect">
            <a:avLst/>
          </a:prstGeom>
          <a:noFill/>
          <a:ln>
            <a:noFill/>
          </a:ln>
        </p:spPr>
      </p:pic>
      <p:sp>
        <p:nvSpPr>
          <p:cNvPr id="15" name="Title 1"/>
          <p:cNvSpPr>
            <a:spLocks noGrp="1"/>
          </p:cNvSpPr>
          <p:nvPr>
            <p:ph type="title"/>
          </p:nvPr>
        </p:nvSpPr>
        <p:spPr>
          <a:xfrm>
            <a:off x="685800" y="228600"/>
            <a:ext cx="7772400" cy="685800"/>
          </a:xfrm>
        </p:spPr>
        <p:txBody>
          <a:bodyPr/>
          <a:lstStyle/>
          <a:p>
            <a:r>
              <a:rPr lang="en-US"/>
              <a:t>But not always</a:t>
            </a:r>
            <a:endParaRPr lang="en-US" dirty="0"/>
          </a:p>
        </p:txBody>
      </p:sp>
      <p:sp>
        <p:nvSpPr>
          <p:cNvPr id="1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9024191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for Today</a:t>
            </a:r>
          </a:p>
        </p:txBody>
      </p:sp>
      <p:sp>
        <p:nvSpPr>
          <p:cNvPr id="3" name="Content Placeholder 2"/>
          <p:cNvSpPr>
            <a:spLocks noGrp="1"/>
          </p:cNvSpPr>
          <p:nvPr>
            <p:ph idx="1"/>
          </p:nvPr>
        </p:nvSpPr>
        <p:spPr/>
        <p:txBody>
          <a:bodyPr/>
          <a:lstStyle/>
          <a:p>
            <a:r>
              <a:rPr lang="en-US" dirty="0"/>
              <a:t>(Finish) Convolutional Neural Networks</a:t>
            </a:r>
          </a:p>
          <a:p>
            <a:pPr lvl="1"/>
            <a:r>
              <a:rPr lang="en-US" dirty="0"/>
              <a:t>Transposed convolutions</a:t>
            </a:r>
          </a:p>
          <a:p>
            <a:endParaRPr lang="en-US" dirty="0"/>
          </a:p>
          <a:p>
            <a:r>
              <a:rPr lang="en-US" dirty="0"/>
              <a:t>Recurrent Neural Networks (RNNs)</a:t>
            </a:r>
          </a:p>
          <a:p>
            <a:pPr lvl="1"/>
            <a:r>
              <a:rPr lang="en-US" dirty="0"/>
              <a:t>A new model class</a:t>
            </a:r>
          </a:p>
          <a:p>
            <a:pPr lvl="1"/>
            <a:r>
              <a:rPr lang="en-US" dirty="0"/>
              <a:t>Learning: </a:t>
            </a:r>
            <a:r>
              <a:rPr lang="en-US" dirty="0" err="1"/>
              <a:t>BackProp</a:t>
            </a:r>
            <a:r>
              <a:rPr lang="en-US" dirty="0"/>
              <a:t> Through Time (BPTT)</a:t>
            </a:r>
          </a:p>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42</a:t>
            </a:fld>
            <a:endParaRPr lang="en-US"/>
          </a:p>
        </p:txBody>
      </p:sp>
    </p:spTree>
    <p:extLst>
      <p:ext uri="{BB962C8B-B14F-4D97-AF65-F5344CB8AC3E}">
        <p14:creationId xmlns:p14="http://schemas.microsoft.com/office/powerpoint/2010/main" val="20774580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Topic: RNNs</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43</a:t>
            </a:fld>
            <a:endParaRPr lang="en-US"/>
          </a:p>
        </p:txBody>
      </p:sp>
      <p:pic>
        <p:nvPicPr>
          <p:cNvPr id="6" name="Picture 5"/>
          <p:cNvPicPr>
            <a:picLocks noChangeAspect="1"/>
          </p:cNvPicPr>
          <p:nvPr/>
        </p:nvPicPr>
        <p:blipFill>
          <a:blip r:embed="rId2"/>
          <a:stretch>
            <a:fillRect/>
          </a:stretch>
        </p:blipFill>
        <p:spPr>
          <a:xfrm>
            <a:off x="914400" y="1087470"/>
            <a:ext cx="7237076" cy="2265330"/>
          </a:xfrm>
          <a:prstGeom prst="rect">
            <a:avLst/>
          </a:prstGeom>
        </p:spPr>
      </p:pic>
      <p:pic>
        <p:nvPicPr>
          <p:cNvPr id="8" name="Picture 7"/>
          <p:cNvPicPr>
            <a:picLocks noChangeAspect="1"/>
          </p:cNvPicPr>
          <p:nvPr/>
        </p:nvPicPr>
        <p:blipFill>
          <a:blip r:embed="rId3"/>
          <a:stretch>
            <a:fillRect/>
          </a:stretch>
        </p:blipFill>
        <p:spPr>
          <a:xfrm>
            <a:off x="3048000" y="3371936"/>
            <a:ext cx="2984500" cy="3499294"/>
          </a:xfrm>
          <a:prstGeom prst="rect">
            <a:avLst/>
          </a:prstGeom>
        </p:spPr>
      </p:pic>
      <p:sp>
        <p:nvSpPr>
          <p:cNvPr id="9" name="TextBox 8"/>
          <p:cNvSpPr txBox="1"/>
          <p:nvPr/>
        </p:nvSpPr>
        <p:spPr>
          <a:xfrm>
            <a:off x="6277944" y="6578469"/>
            <a:ext cx="2246153" cy="276999"/>
          </a:xfrm>
          <a:prstGeom prst="rect">
            <a:avLst/>
          </a:prstGeom>
          <a:noFill/>
        </p:spPr>
        <p:txBody>
          <a:bodyPr wrap="none" rtlCol="0">
            <a:spAutoFit/>
          </a:bodyPr>
          <a:lstStyle/>
          <a:p>
            <a:r>
              <a:rPr lang="en-US" dirty="0">
                <a:solidFill>
                  <a:schemeClr val="bg1">
                    <a:lumMod val="65000"/>
                  </a:schemeClr>
                </a:solidFill>
              </a:rPr>
              <a:t>Image Credit: Andrej </a:t>
            </a:r>
            <a:r>
              <a:rPr lang="en-US" dirty="0" err="1">
                <a:solidFill>
                  <a:schemeClr val="bg1">
                    <a:lumMod val="65000"/>
                  </a:schemeClr>
                </a:solidFill>
              </a:rPr>
              <a:t>Karpathy</a:t>
            </a:r>
            <a:endParaRPr lang="en-US" dirty="0">
              <a:solidFill>
                <a:schemeClr val="bg1">
                  <a:lumMod val="65000"/>
                </a:schemeClr>
              </a:solidFill>
            </a:endParaRPr>
          </a:p>
        </p:txBody>
      </p:sp>
    </p:spTree>
    <p:extLst>
      <p:ext uri="{BB962C8B-B14F-4D97-AF65-F5344CB8AC3E}">
        <p14:creationId xmlns:p14="http://schemas.microsoft.com/office/powerpoint/2010/main" val="2148880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Words</a:t>
            </a:r>
          </a:p>
        </p:txBody>
      </p:sp>
      <p:sp>
        <p:nvSpPr>
          <p:cNvPr id="3" name="Content Placeholder 2"/>
          <p:cNvSpPr>
            <a:spLocks noGrp="1"/>
          </p:cNvSpPr>
          <p:nvPr>
            <p:ph idx="1"/>
          </p:nvPr>
        </p:nvSpPr>
        <p:spPr/>
        <p:txBody>
          <a:bodyPr>
            <a:normAutofit lnSpcReduction="10000"/>
          </a:bodyPr>
          <a:lstStyle/>
          <a:p>
            <a:r>
              <a:rPr lang="en-US" dirty="0"/>
              <a:t>Recurrent Neural Networks (RNNs)</a:t>
            </a:r>
          </a:p>
          <a:p>
            <a:endParaRPr lang="en-US" dirty="0"/>
          </a:p>
          <a:p>
            <a:r>
              <a:rPr lang="en-US" dirty="0"/>
              <a:t>Recursive Neural Networks</a:t>
            </a:r>
          </a:p>
          <a:p>
            <a:pPr lvl="1"/>
            <a:r>
              <a:rPr lang="en-US" dirty="0"/>
              <a:t>General family; think graphs instead of chains</a:t>
            </a:r>
          </a:p>
          <a:p>
            <a:endParaRPr lang="en-US" dirty="0"/>
          </a:p>
          <a:p>
            <a:r>
              <a:rPr lang="en-US" dirty="0"/>
              <a:t>Types:</a:t>
            </a:r>
          </a:p>
          <a:p>
            <a:pPr lvl="1"/>
            <a:r>
              <a:rPr lang="en-US" dirty="0"/>
              <a:t>“Vanilla” RNNs (Elman Networks)</a:t>
            </a:r>
          </a:p>
          <a:p>
            <a:pPr lvl="1"/>
            <a:r>
              <a:rPr lang="en-US" dirty="0"/>
              <a:t>Long Short Term Memory (LSTMs)</a:t>
            </a:r>
          </a:p>
          <a:p>
            <a:pPr lvl="1"/>
            <a:r>
              <a:rPr lang="en-US" dirty="0"/>
              <a:t>Gated Recurrent Units (GRUs)</a:t>
            </a:r>
          </a:p>
          <a:p>
            <a:pPr lvl="1"/>
            <a:r>
              <a:rPr lang="mr-IN" dirty="0"/>
              <a:t>…</a:t>
            </a:r>
            <a:endParaRPr lang="en-US" dirty="0"/>
          </a:p>
          <a:p>
            <a:endParaRPr lang="en-US" dirty="0"/>
          </a:p>
          <a:p>
            <a:r>
              <a:rPr lang="en-US" dirty="0"/>
              <a:t>Algorithms</a:t>
            </a:r>
          </a:p>
          <a:p>
            <a:pPr lvl="1"/>
            <a:r>
              <a:rPr lang="en-US" dirty="0" err="1"/>
              <a:t>BackProp</a:t>
            </a:r>
            <a:r>
              <a:rPr lang="en-US" dirty="0"/>
              <a:t> Through Time (BPTT)</a:t>
            </a:r>
          </a:p>
          <a:p>
            <a:pPr lvl="1"/>
            <a:r>
              <a:rPr lang="en-US" dirty="0" err="1"/>
              <a:t>BackProp</a:t>
            </a:r>
            <a:r>
              <a:rPr lang="en-US" dirty="0"/>
              <a:t> Through Structure (BPTS)</a:t>
            </a:r>
          </a:p>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44</a:t>
            </a:fld>
            <a:endParaRPr lang="en-US"/>
          </a:p>
        </p:txBody>
      </p:sp>
    </p:spTree>
    <p:extLst>
      <p:ext uri="{BB962C8B-B14F-4D97-AF65-F5344CB8AC3E}">
        <p14:creationId xmlns:p14="http://schemas.microsoft.com/office/powerpoint/2010/main" val="380837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wrong with MLPs?</a:t>
            </a:r>
          </a:p>
        </p:txBody>
      </p:sp>
      <p:sp>
        <p:nvSpPr>
          <p:cNvPr id="3" name="Content Placeholder 2"/>
          <p:cNvSpPr>
            <a:spLocks noGrp="1"/>
          </p:cNvSpPr>
          <p:nvPr>
            <p:ph idx="1"/>
          </p:nvPr>
        </p:nvSpPr>
        <p:spPr/>
        <p:txBody>
          <a:bodyPr/>
          <a:lstStyle/>
          <a:p>
            <a:r>
              <a:rPr lang="en-US" dirty="0"/>
              <a:t>Problem 1: Can’t model sequences</a:t>
            </a:r>
          </a:p>
          <a:p>
            <a:pPr lvl="1"/>
            <a:r>
              <a:rPr lang="en-US" dirty="0"/>
              <a:t>Fixed-sized Inputs &amp; Outputs</a:t>
            </a:r>
          </a:p>
          <a:p>
            <a:pPr lvl="1"/>
            <a:r>
              <a:rPr lang="en-US" dirty="0"/>
              <a:t>No temporal structure</a:t>
            </a:r>
          </a:p>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45</a:t>
            </a:fld>
            <a:endParaRPr lang="en-US"/>
          </a:p>
        </p:txBody>
      </p:sp>
      <p:pic>
        <p:nvPicPr>
          <p:cNvPr id="6" name="Picture 5"/>
          <p:cNvPicPr>
            <a:picLocks noChangeAspect="1"/>
          </p:cNvPicPr>
          <p:nvPr/>
        </p:nvPicPr>
        <p:blipFill>
          <a:blip r:embed="rId2"/>
          <a:stretch>
            <a:fillRect/>
          </a:stretch>
        </p:blipFill>
        <p:spPr>
          <a:xfrm>
            <a:off x="2133600" y="3810000"/>
            <a:ext cx="3657600" cy="2705808"/>
          </a:xfrm>
          <a:prstGeom prst="rect">
            <a:avLst/>
          </a:prstGeom>
        </p:spPr>
      </p:pic>
      <p:sp>
        <p:nvSpPr>
          <p:cNvPr id="8" name="TextBox 7"/>
          <p:cNvSpPr txBox="1"/>
          <p:nvPr/>
        </p:nvSpPr>
        <p:spPr>
          <a:xfrm>
            <a:off x="3411341" y="6578469"/>
            <a:ext cx="2403222" cy="276999"/>
          </a:xfrm>
          <a:prstGeom prst="rect">
            <a:avLst/>
          </a:prstGeom>
          <a:noFill/>
        </p:spPr>
        <p:txBody>
          <a:bodyPr wrap="none" rtlCol="0">
            <a:spAutoFit/>
          </a:bodyPr>
          <a:lstStyle/>
          <a:p>
            <a:r>
              <a:rPr lang="en-US" dirty="0">
                <a:solidFill>
                  <a:schemeClr val="bg1">
                    <a:lumMod val="65000"/>
                  </a:schemeClr>
                </a:solidFill>
              </a:rPr>
              <a:t>Image Credit: Alex Graves, book</a:t>
            </a:r>
          </a:p>
        </p:txBody>
      </p:sp>
    </p:spTree>
    <p:extLst>
      <p:ext uri="{BB962C8B-B14F-4D97-AF65-F5344CB8AC3E}">
        <p14:creationId xmlns:p14="http://schemas.microsoft.com/office/powerpoint/2010/main" val="20201425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wrong with MLPs?</a:t>
            </a:r>
          </a:p>
        </p:txBody>
      </p:sp>
      <p:sp>
        <p:nvSpPr>
          <p:cNvPr id="3" name="Content Placeholder 2"/>
          <p:cNvSpPr>
            <a:spLocks noGrp="1"/>
          </p:cNvSpPr>
          <p:nvPr>
            <p:ph idx="1"/>
          </p:nvPr>
        </p:nvSpPr>
        <p:spPr/>
        <p:txBody>
          <a:bodyPr/>
          <a:lstStyle/>
          <a:p>
            <a:r>
              <a:rPr lang="en-US" dirty="0"/>
              <a:t>Problem 1: Can’t model sequences</a:t>
            </a:r>
          </a:p>
          <a:p>
            <a:pPr lvl="1"/>
            <a:r>
              <a:rPr lang="en-US" dirty="0"/>
              <a:t>Fixed-sized Inputs &amp; Outputs</a:t>
            </a:r>
          </a:p>
          <a:p>
            <a:pPr lvl="1"/>
            <a:r>
              <a:rPr lang="en-US" dirty="0"/>
              <a:t>No temporal structure</a:t>
            </a:r>
          </a:p>
          <a:p>
            <a:endParaRPr lang="en-US" dirty="0"/>
          </a:p>
          <a:p>
            <a:r>
              <a:rPr lang="en-US" dirty="0"/>
              <a:t>Problem 2: Pure feed-forward processing</a:t>
            </a:r>
          </a:p>
          <a:p>
            <a:pPr lvl="1"/>
            <a:r>
              <a:rPr lang="en-US" dirty="0"/>
              <a:t>No “memory”, no feedback</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46</a:t>
            </a:fld>
            <a:endParaRPr lang="en-US"/>
          </a:p>
        </p:txBody>
      </p:sp>
      <p:pic>
        <p:nvPicPr>
          <p:cNvPr id="6" name="Picture 5"/>
          <p:cNvPicPr>
            <a:picLocks noChangeAspect="1"/>
          </p:cNvPicPr>
          <p:nvPr/>
        </p:nvPicPr>
        <p:blipFill>
          <a:blip r:embed="rId2"/>
          <a:stretch>
            <a:fillRect/>
          </a:stretch>
        </p:blipFill>
        <p:spPr>
          <a:xfrm>
            <a:off x="2133600" y="3810000"/>
            <a:ext cx="3657600" cy="2705808"/>
          </a:xfrm>
          <a:prstGeom prst="rect">
            <a:avLst/>
          </a:prstGeom>
        </p:spPr>
      </p:pic>
      <p:sp>
        <p:nvSpPr>
          <p:cNvPr id="8" name="TextBox 7"/>
          <p:cNvSpPr txBox="1"/>
          <p:nvPr/>
        </p:nvSpPr>
        <p:spPr>
          <a:xfrm>
            <a:off x="3411341" y="6578469"/>
            <a:ext cx="2403222" cy="276999"/>
          </a:xfrm>
          <a:prstGeom prst="rect">
            <a:avLst/>
          </a:prstGeom>
          <a:noFill/>
        </p:spPr>
        <p:txBody>
          <a:bodyPr wrap="none" rtlCol="0">
            <a:spAutoFit/>
          </a:bodyPr>
          <a:lstStyle/>
          <a:p>
            <a:r>
              <a:rPr lang="en-US" dirty="0">
                <a:solidFill>
                  <a:schemeClr val="bg1">
                    <a:lumMod val="65000"/>
                  </a:schemeClr>
                </a:solidFill>
              </a:rPr>
              <a:t>Image Credit: Alex Graves, book</a:t>
            </a:r>
          </a:p>
        </p:txBody>
      </p:sp>
    </p:spTree>
    <p:extLst>
      <p:ext uri="{BB962C8B-B14F-4D97-AF65-F5344CB8AC3E}">
        <p14:creationId xmlns:p14="http://schemas.microsoft.com/office/powerpoint/2010/main" val="3512013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title"/>
          </p:nvPr>
        </p:nvSpPr>
        <p:spPr/>
        <p:txBody>
          <a:bodyPr/>
          <a:lstStyle/>
          <a:p>
            <a:pPr eaLnBrk="1" hangingPunct="1"/>
            <a:r>
              <a:rPr lang="en-US" dirty="0"/>
              <a:t>Why model sequences?</a:t>
            </a:r>
          </a:p>
        </p:txBody>
      </p:sp>
      <p:pic>
        <p:nvPicPr>
          <p:cNvPr id="20485" name="Picture 3" descr="w51-r3"/>
          <p:cNvPicPr>
            <a:picLocks noGrp="1" noChangeAspect="1" noChangeArrowheads="1"/>
          </p:cNvPicPr>
          <p:nvPr>
            <p:ph sz="half" idx="4294967295"/>
          </p:nvPr>
        </p:nvPicPr>
        <p:blipFill>
          <a:blip r:embed="rId3" cstate="print"/>
          <a:srcRect/>
          <a:stretch>
            <a:fillRect/>
          </a:stretch>
        </p:blipFill>
        <p:spPr>
          <a:xfrm>
            <a:off x="1849438" y="1539875"/>
            <a:ext cx="1616075" cy="2879725"/>
          </a:xfrm>
        </p:spPr>
      </p:pic>
      <p:grpSp>
        <p:nvGrpSpPr>
          <p:cNvPr id="2" name="Group 4"/>
          <p:cNvGrpSpPr>
            <a:grpSpLocks/>
          </p:cNvGrpSpPr>
          <p:nvPr/>
        </p:nvGrpSpPr>
        <p:grpSpPr bwMode="auto">
          <a:xfrm>
            <a:off x="152400" y="1528763"/>
            <a:ext cx="8534400" cy="2898775"/>
            <a:chOff x="96" y="963"/>
            <a:chExt cx="5376" cy="1826"/>
          </a:xfrm>
        </p:grpSpPr>
        <p:pic>
          <p:nvPicPr>
            <p:cNvPr id="20488" name="Picture 5" descr="w51-e6"/>
            <p:cNvPicPr>
              <a:picLocks noChangeAspect="1" noChangeArrowheads="1"/>
            </p:cNvPicPr>
            <p:nvPr/>
          </p:nvPicPr>
          <p:blipFill>
            <a:blip r:embed="rId4" cstate="print"/>
            <a:srcRect/>
            <a:stretch>
              <a:fillRect/>
            </a:stretch>
          </p:blipFill>
          <p:spPr bwMode="auto">
            <a:xfrm>
              <a:off x="4510" y="963"/>
              <a:ext cx="962" cy="1826"/>
            </a:xfrm>
            <a:prstGeom prst="rect">
              <a:avLst/>
            </a:prstGeom>
            <a:noFill/>
            <a:ln w="9525">
              <a:noFill/>
              <a:miter lim="800000"/>
              <a:headEnd/>
              <a:tailEnd/>
            </a:ln>
          </p:spPr>
        </p:pic>
        <p:pic>
          <p:nvPicPr>
            <p:cNvPr id="20489" name="Picture 6" descr="w51-b2"/>
            <p:cNvPicPr>
              <a:picLocks noChangeAspect="1" noChangeArrowheads="1"/>
            </p:cNvPicPr>
            <p:nvPr/>
          </p:nvPicPr>
          <p:blipFill>
            <a:blip r:embed="rId5" cstate="print"/>
            <a:srcRect/>
            <a:stretch>
              <a:fillRect/>
            </a:stretch>
          </p:blipFill>
          <p:spPr bwMode="auto">
            <a:xfrm>
              <a:off x="96" y="963"/>
              <a:ext cx="962" cy="1826"/>
            </a:xfrm>
            <a:prstGeom prst="rect">
              <a:avLst/>
            </a:prstGeom>
            <a:noFill/>
            <a:ln w="9525">
              <a:noFill/>
              <a:miter lim="800000"/>
              <a:headEnd/>
              <a:tailEnd/>
            </a:ln>
          </p:spPr>
        </p:pic>
        <p:pic>
          <p:nvPicPr>
            <p:cNvPr id="20490" name="Picture 7" descr="w51-a4"/>
            <p:cNvPicPr>
              <a:picLocks noChangeAspect="1" noChangeArrowheads="1"/>
            </p:cNvPicPr>
            <p:nvPr/>
          </p:nvPicPr>
          <p:blipFill>
            <a:blip r:embed="rId6" cstate="print"/>
            <a:srcRect/>
            <a:stretch>
              <a:fillRect/>
            </a:stretch>
          </p:blipFill>
          <p:spPr bwMode="auto">
            <a:xfrm>
              <a:off x="2290" y="973"/>
              <a:ext cx="940" cy="1811"/>
            </a:xfrm>
            <a:prstGeom prst="rect">
              <a:avLst/>
            </a:prstGeom>
            <a:noFill/>
            <a:ln w="9525">
              <a:noFill/>
              <a:miter lim="800000"/>
              <a:headEnd/>
              <a:tailEnd/>
            </a:ln>
          </p:spPr>
        </p:pic>
      </p:grpSp>
      <p:pic>
        <p:nvPicPr>
          <p:cNvPr id="20487" name="Picture 8" descr="w51-c5"/>
          <p:cNvPicPr>
            <a:picLocks noChangeAspect="1" noChangeArrowheads="1"/>
          </p:cNvPicPr>
          <p:nvPr/>
        </p:nvPicPr>
        <p:blipFill>
          <a:blip r:embed="rId7" cstate="print"/>
          <a:srcRect/>
          <a:stretch>
            <a:fillRect/>
          </a:stretch>
        </p:blipFill>
        <p:spPr bwMode="auto">
          <a:xfrm>
            <a:off x="5297488" y="1524000"/>
            <a:ext cx="1690687" cy="2895600"/>
          </a:xfrm>
          <a:prstGeom prst="rect">
            <a:avLst/>
          </a:prstGeom>
          <a:noFill/>
          <a:ln w="9525">
            <a:noFill/>
            <a:miter lim="800000"/>
            <a:headEnd/>
            <a:tailEnd/>
          </a:ln>
        </p:spPr>
      </p:pic>
      <p:sp>
        <p:nvSpPr>
          <p:cNvPr id="9" name="Slide Number Placeholder 4"/>
          <p:cNvSpPr txBox="1">
            <a:spLocks/>
          </p:cNvSpPr>
          <p:nvPr/>
        </p:nvSpPr>
        <p:spPr bwMode="auto">
          <a:xfrm>
            <a:off x="3200400" y="6400800"/>
            <a:ext cx="2667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dirty="0"/>
              <a:t>Figure Credit: Carlos </a:t>
            </a:r>
            <a:r>
              <a:rPr lang="en-US" dirty="0" err="1"/>
              <a:t>Guestrin</a:t>
            </a:r>
            <a:endParaRPr lang="en-US" dirty="0"/>
          </a:p>
        </p:txBody>
      </p:sp>
    </p:spTree>
    <p:extLst>
      <p:ext uri="{BB962C8B-B14F-4D97-AF65-F5344CB8AC3E}">
        <p14:creationId xmlns:p14="http://schemas.microsoft.com/office/powerpoint/2010/main" val="96162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model sequences?</a:t>
            </a:r>
          </a:p>
        </p:txBody>
      </p:sp>
      <p:sp>
        <p:nvSpPr>
          <p:cNvPr id="3" name="Footer Placeholder 2"/>
          <p:cNvSpPr>
            <a:spLocks noGrp="1"/>
          </p:cNvSpPr>
          <p:nvPr>
            <p:ph type="ftr" sz="quarter" idx="11"/>
          </p:nvPr>
        </p:nvSpPr>
        <p:spPr/>
        <p:txBody>
          <a:bodyPr/>
          <a:lstStyle/>
          <a:p>
            <a:pPr>
              <a:defRPr/>
            </a:pPr>
            <a:r>
              <a:rPr lang="en-US"/>
              <a:t>(C) Dhruv Batra </a:t>
            </a:r>
          </a:p>
        </p:txBody>
      </p:sp>
      <p:sp>
        <p:nvSpPr>
          <p:cNvPr id="4" name="Slide Number Placeholder 3"/>
          <p:cNvSpPr>
            <a:spLocks noGrp="1"/>
          </p:cNvSpPr>
          <p:nvPr>
            <p:ph type="sldNum" sz="quarter" idx="12"/>
          </p:nvPr>
        </p:nvSpPr>
        <p:spPr/>
        <p:txBody>
          <a:bodyPr/>
          <a:lstStyle/>
          <a:p>
            <a:pPr>
              <a:defRPr/>
            </a:pPr>
            <a:fld id="{BA8D718F-682B-7343-BB3C-8AD70332433B}" type="slidenum">
              <a:rPr lang="en-US" smtClean="0"/>
              <a:pPr>
                <a:defRPr/>
              </a:pPr>
              <a:t>48</a:t>
            </a:fld>
            <a:endParaRPr lang="en-US"/>
          </a:p>
        </p:txBody>
      </p:sp>
      <p:pic>
        <p:nvPicPr>
          <p:cNvPr id="5" name="Picture 4"/>
          <p:cNvPicPr>
            <a:picLocks noChangeAspect="1"/>
          </p:cNvPicPr>
          <p:nvPr/>
        </p:nvPicPr>
        <p:blipFill>
          <a:blip r:embed="rId2"/>
          <a:stretch>
            <a:fillRect/>
          </a:stretch>
        </p:blipFill>
        <p:spPr>
          <a:xfrm>
            <a:off x="2425700" y="2260600"/>
            <a:ext cx="4279900" cy="2324100"/>
          </a:xfrm>
          <a:prstGeom prst="rect">
            <a:avLst/>
          </a:prstGeom>
        </p:spPr>
      </p:pic>
      <p:sp>
        <p:nvSpPr>
          <p:cNvPr id="6" name="TextBox 5"/>
          <p:cNvSpPr txBox="1"/>
          <p:nvPr/>
        </p:nvSpPr>
        <p:spPr>
          <a:xfrm>
            <a:off x="3622577" y="6578469"/>
            <a:ext cx="1980756" cy="276999"/>
          </a:xfrm>
          <a:prstGeom prst="rect">
            <a:avLst/>
          </a:prstGeom>
          <a:noFill/>
        </p:spPr>
        <p:txBody>
          <a:bodyPr wrap="none" rtlCol="0">
            <a:spAutoFit/>
          </a:bodyPr>
          <a:lstStyle/>
          <a:p>
            <a:r>
              <a:rPr lang="en-US" dirty="0">
                <a:solidFill>
                  <a:schemeClr val="bg1">
                    <a:lumMod val="65000"/>
                  </a:schemeClr>
                </a:solidFill>
              </a:rPr>
              <a:t>Image Credit: Alex Graves</a:t>
            </a:r>
          </a:p>
        </p:txBody>
      </p:sp>
    </p:spTree>
    <p:extLst>
      <p:ext uri="{BB962C8B-B14F-4D97-AF65-F5344CB8AC3E}">
        <p14:creationId xmlns:p14="http://schemas.microsoft.com/office/powerpoint/2010/main" val="4664363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Sequences are everywhere…</a:t>
            </a:r>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49</a:t>
            </a:fld>
            <a:endParaRPr lang="en-US"/>
          </a:p>
        </p:txBody>
      </p:sp>
      <p:pic>
        <p:nvPicPr>
          <p:cNvPr id="7" name="Picture 6"/>
          <p:cNvPicPr>
            <a:picLocks noChangeAspect="1"/>
          </p:cNvPicPr>
          <p:nvPr/>
        </p:nvPicPr>
        <p:blipFill>
          <a:blip r:embed="rId2"/>
          <a:stretch>
            <a:fillRect/>
          </a:stretch>
        </p:blipFill>
        <p:spPr>
          <a:xfrm>
            <a:off x="0" y="1066800"/>
            <a:ext cx="9144000" cy="3333281"/>
          </a:xfrm>
          <a:prstGeom prst="rect">
            <a:avLst/>
          </a:prstGeom>
        </p:spPr>
      </p:pic>
      <p:sp>
        <p:nvSpPr>
          <p:cNvPr id="8" name="TextBox 7"/>
          <p:cNvSpPr txBox="1"/>
          <p:nvPr/>
        </p:nvSpPr>
        <p:spPr>
          <a:xfrm>
            <a:off x="2993875" y="6578469"/>
            <a:ext cx="3238161" cy="276999"/>
          </a:xfrm>
          <a:prstGeom prst="rect">
            <a:avLst/>
          </a:prstGeom>
          <a:noFill/>
        </p:spPr>
        <p:txBody>
          <a:bodyPr wrap="none" rtlCol="0">
            <a:spAutoFit/>
          </a:bodyPr>
          <a:lstStyle/>
          <a:p>
            <a:r>
              <a:rPr lang="en-US" dirty="0">
                <a:solidFill>
                  <a:schemeClr val="bg1">
                    <a:lumMod val="65000"/>
                  </a:schemeClr>
                </a:solidFill>
              </a:rPr>
              <a:t>Image Credit: Alex Graves and Kevin </a:t>
            </a:r>
            <a:r>
              <a:rPr lang="en-US" dirty="0" err="1">
                <a:solidFill>
                  <a:schemeClr val="bg1">
                    <a:lumMod val="65000"/>
                  </a:schemeClr>
                </a:solidFill>
              </a:rPr>
              <a:t>Gimpel</a:t>
            </a:r>
            <a:endParaRPr lang="en-US" dirty="0">
              <a:solidFill>
                <a:schemeClr val="bg1">
                  <a:lumMod val="65000"/>
                </a:schemeClr>
              </a:solidFill>
            </a:endParaRPr>
          </a:p>
        </p:txBody>
      </p:sp>
      <p:pic>
        <p:nvPicPr>
          <p:cNvPr id="10" name="Picture 9"/>
          <p:cNvPicPr>
            <a:picLocks noChangeAspect="1"/>
          </p:cNvPicPr>
          <p:nvPr/>
        </p:nvPicPr>
        <p:blipFill>
          <a:blip r:embed="rId3"/>
          <a:stretch>
            <a:fillRect/>
          </a:stretch>
        </p:blipFill>
        <p:spPr>
          <a:xfrm>
            <a:off x="914400" y="4191000"/>
            <a:ext cx="7213600" cy="2184400"/>
          </a:xfrm>
          <a:prstGeom prst="rect">
            <a:avLst/>
          </a:prstGeom>
        </p:spPr>
      </p:pic>
      <p:sp>
        <p:nvSpPr>
          <p:cNvPr id="11" name="Right Arrow 10"/>
          <p:cNvSpPr/>
          <p:nvPr/>
        </p:nvSpPr>
        <p:spPr bwMode="auto">
          <a:xfrm rot="2907571">
            <a:off x="1452890" y="5844024"/>
            <a:ext cx="990600" cy="2286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4160080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Error Decomposition</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a:t>
            </a:fld>
            <a:endParaRPr lang="en-US"/>
          </a:p>
        </p:txBody>
      </p:sp>
      <p:grpSp>
        <p:nvGrpSpPr>
          <p:cNvPr id="8" name="Group 7"/>
          <p:cNvGrpSpPr/>
          <p:nvPr/>
        </p:nvGrpSpPr>
        <p:grpSpPr>
          <a:xfrm>
            <a:off x="6096000" y="1371600"/>
            <a:ext cx="1094648" cy="369332"/>
            <a:chOff x="6096000" y="1371600"/>
            <a:chExt cx="1094648" cy="369332"/>
          </a:xfrm>
        </p:grpSpPr>
        <p:sp>
          <p:nvSpPr>
            <p:cNvPr id="15" name="Oval 14"/>
            <p:cNvSpPr>
              <a:spLocks noChangeAspect="1"/>
            </p:cNvSpPr>
            <p:nvPr/>
          </p:nvSpPr>
          <p:spPr bwMode="auto">
            <a:xfrm>
              <a:off x="6096000" y="1502955"/>
              <a:ext cx="137160" cy="137160"/>
            </a:xfrm>
            <a:prstGeom prst="ellips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 name="TextBox 15"/>
            <p:cNvSpPr txBox="1"/>
            <p:nvPr/>
          </p:nvSpPr>
          <p:spPr>
            <a:xfrm>
              <a:off x="6300410" y="1371600"/>
              <a:ext cx="890238" cy="369332"/>
            </a:xfrm>
            <a:prstGeom prst="rect">
              <a:avLst/>
            </a:prstGeom>
            <a:noFill/>
          </p:spPr>
          <p:txBody>
            <a:bodyPr wrap="none" rtlCol="0">
              <a:spAutoFit/>
            </a:bodyPr>
            <a:lstStyle/>
            <a:p>
              <a:r>
                <a:rPr lang="en-US" sz="1800" dirty="0">
                  <a:solidFill>
                    <a:srgbClr val="FF0000"/>
                  </a:solidFill>
                </a:rPr>
                <a:t>Reality</a:t>
              </a:r>
            </a:p>
          </p:txBody>
        </p:sp>
      </p:grpSp>
      <p:sp>
        <p:nvSpPr>
          <p:cNvPr id="25" name="Oval 24"/>
          <p:cNvSpPr/>
          <p:nvPr/>
        </p:nvSpPr>
        <p:spPr bwMode="auto">
          <a:xfrm>
            <a:off x="914400" y="2438400"/>
            <a:ext cx="5334000" cy="3048000"/>
          </a:xfrm>
          <a:prstGeom prst="ellipse">
            <a:avLst/>
          </a:prstGeom>
          <a:ln>
            <a:solidFill>
              <a:schemeClr val="bg1">
                <a:lumMod val="6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7" name="Group 6"/>
          <p:cNvGrpSpPr/>
          <p:nvPr/>
        </p:nvGrpSpPr>
        <p:grpSpPr>
          <a:xfrm>
            <a:off x="6248400" y="1752600"/>
            <a:ext cx="2907695" cy="914400"/>
            <a:chOff x="6248400" y="1752600"/>
            <a:chExt cx="2907695" cy="914400"/>
          </a:xfrm>
        </p:grpSpPr>
        <p:sp>
          <p:nvSpPr>
            <p:cNvPr id="19" name="Right Arrow 18"/>
            <p:cNvSpPr/>
            <p:nvPr/>
          </p:nvSpPr>
          <p:spPr bwMode="auto">
            <a:xfrm>
              <a:off x="7562850" y="2133600"/>
              <a:ext cx="285750" cy="142875"/>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pic>
          <p:nvPicPr>
            <p:cNvPr id="119" name="Picture 118" descr="fig1_sol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5935" y="1752600"/>
              <a:ext cx="1280160" cy="914400"/>
            </a:xfrm>
            <a:prstGeom prst="rect">
              <a:avLst/>
            </a:prstGeom>
          </p:spPr>
        </p:pic>
        <p:grpSp>
          <p:nvGrpSpPr>
            <p:cNvPr id="120" name="Group 213"/>
            <p:cNvGrpSpPr>
              <a:grpSpLocks noChangeAspect="1"/>
            </p:cNvGrpSpPr>
            <p:nvPr/>
          </p:nvGrpSpPr>
          <p:grpSpPr>
            <a:xfrm>
              <a:off x="6248400" y="1752600"/>
              <a:ext cx="1268936" cy="914400"/>
              <a:chOff x="166343" y="662259"/>
              <a:chExt cx="1819656" cy="1371600"/>
            </a:xfrm>
          </p:grpSpPr>
          <p:sp>
            <p:nvSpPr>
              <p:cNvPr id="121" name="Frame 120"/>
              <p:cNvSpPr>
                <a:spLocks/>
              </p:cNvSpPr>
              <p:nvPr/>
            </p:nvSpPr>
            <p:spPr>
              <a:xfrm>
                <a:off x="166343" y="662259"/>
                <a:ext cx="1819656" cy="1371600"/>
              </a:xfrm>
              <a:prstGeom prst="frame">
                <a:avLst>
                  <a:gd name="adj1" fmla="val 7500"/>
                </a:avLst>
              </a:prstGeom>
              <a:solidFill>
                <a:schemeClr val="tx1"/>
              </a:solidFill>
              <a:ln w="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22" name="Picture 121" descr="2007_0049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568" y="683107"/>
                <a:ext cx="1773206" cy="1329905"/>
              </a:xfrm>
              <a:prstGeom prst="rect">
                <a:avLst/>
              </a:prstGeom>
            </p:spPr>
          </p:pic>
        </p:grpSp>
      </p:grpSp>
      <p:sp>
        <p:nvSpPr>
          <p:cNvPr id="31" name="Oval 30"/>
          <p:cNvSpPr>
            <a:spLocks noChangeAspect="1"/>
          </p:cNvSpPr>
          <p:nvPr/>
        </p:nvSpPr>
        <p:spPr bwMode="auto">
          <a:xfrm>
            <a:off x="2453640" y="3858157"/>
            <a:ext cx="137160" cy="137160"/>
          </a:xfrm>
          <a:prstGeom prst="ellips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12" name="Group 11"/>
          <p:cNvGrpSpPr/>
          <p:nvPr/>
        </p:nvGrpSpPr>
        <p:grpSpPr>
          <a:xfrm>
            <a:off x="2590800" y="3497580"/>
            <a:ext cx="1085411" cy="671668"/>
            <a:chOff x="2590800" y="3497580"/>
            <a:chExt cx="1085411" cy="671668"/>
          </a:xfrm>
        </p:grpSpPr>
        <p:cxnSp>
          <p:nvCxnSpPr>
            <p:cNvPr id="32" name="Straight Arrow Connector 31"/>
            <p:cNvCxnSpPr>
              <a:stCxn id="31" idx="6"/>
              <a:endCxn id="27" idx="2"/>
            </p:cNvCxnSpPr>
            <p:nvPr/>
          </p:nvCxnSpPr>
          <p:spPr bwMode="auto">
            <a:xfrm flipV="1">
              <a:off x="2590800" y="3497580"/>
              <a:ext cx="762000" cy="429157"/>
            </a:xfrm>
            <a:prstGeom prst="straightConnector1">
              <a:avLst/>
            </a:prstGeom>
            <a:solidFill>
              <a:schemeClr val="accent1"/>
            </a:solidFill>
            <a:ln w="12700" cap="flat" cmpd="sng" algn="ctr">
              <a:solidFill>
                <a:schemeClr val="tx1"/>
              </a:solidFill>
              <a:prstDash val="solid"/>
              <a:round/>
              <a:headEnd type="arrow"/>
              <a:tailEnd type="arrow"/>
            </a:ln>
            <a:effectLst/>
          </p:spPr>
        </p:cxnSp>
        <p:sp>
          <p:nvSpPr>
            <p:cNvPr id="38" name="TextBox 37"/>
            <p:cNvSpPr txBox="1"/>
            <p:nvPr/>
          </p:nvSpPr>
          <p:spPr>
            <a:xfrm rot="19839628">
              <a:off x="2653387" y="3646028"/>
              <a:ext cx="1022824" cy="523220"/>
            </a:xfrm>
            <a:prstGeom prst="rect">
              <a:avLst/>
            </a:prstGeom>
            <a:noFill/>
          </p:spPr>
          <p:txBody>
            <a:bodyPr wrap="none" rtlCol="0">
              <a:spAutoFit/>
            </a:bodyPr>
            <a:lstStyle/>
            <a:p>
              <a:r>
                <a:rPr lang="en-US" sz="1400" dirty="0"/>
                <a:t>Estimation</a:t>
              </a:r>
              <a:br>
                <a:rPr lang="en-US" sz="1400" dirty="0"/>
              </a:br>
              <a:r>
                <a:rPr lang="en-US" sz="1400" dirty="0"/>
                <a:t>Error</a:t>
              </a:r>
            </a:p>
          </p:txBody>
        </p:sp>
      </p:grpSp>
      <p:sp>
        <p:nvSpPr>
          <p:cNvPr id="39" name="Oval 38"/>
          <p:cNvSpPr>
            <a:spLocks noChangeAspect="1"/>
          </p:cNvSpPr>
          <p:nvPr/>
        </p:nvSpPr>
        <p:spPr bwMode="auto">
          <a:xfrm>
            <a:off x="2667000" y="4114800"/>
            <a:ext cx="137160" cy="137160"/>
          </a:xfrm>
          <a:prstGeom prst="ellips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13" name="Group 12"/>
          <p:cNvGrpSpPr/>
          <p:nvPr/>
        </p:nvGrpSpPr>
        <p:grpSpPr>
          <a:xfrm>
            <a:off x="2291514" y="3810000"/>
            <a:ext cx="523220" cy="1182460"/>
            <a:chOff x="2200074" y="3914243"/>
            <a:chExt cx="523220" cy="1182460"/>
          </a:xfrm>
        </p:grpSpPr>
        <p:cxnSp>
          <p:nvCxnSpPr>
            <p:cNvPr id="40" name="Straight Arrow Connector 39"/>
            <p:cNvCxnSpPr>
              <a:stCxn id="31" idx="5"/>
              <a:endCxn id="39" idx="1"/>
            </p:cNvCxnSpPr>
            <p:nvPr/>
          </p:nvCxnSpPr>
          <p:spPr bwMode="auto">
            <a:xfrm>
              <a:off x="2479273" y="4079473"/>
              <a:ext cx="116374" cy="159657"/>
            </a:xfrm>
            <a:prstGeom prst="straightConnector1">
              <a:avLst/>
            </a:prstGeom>
            <a:solidFill>
              <a:schemeClr val="accent1"/>
            </a:solidFill>
            <a:ln w="12700" cap="flat" cmpd="sng" algn="ctr">
              <a:solidFill>
                <a:schemeClr val="tx1"/>
              </a:solidFill>
              <a:prstDash val="solid"/>
              <a:round/>
              <a:headEnd type="arrow"/>
              <a:tailEnd type="arrow"/>
            </a:ln>
            <a:effectLst/>
          </p:spPr>
        </p:cxnSp>
        <p:sp>
          <p:nvSpPr>
            <p:cNvPr id="43" name="TextBox 42"/>
            <p:cNvSpPr txBox="1"/>
            <p:nvPr/>
          </p:nvSpPr>
          <p:spPr>
            <a:xfrm rot="2966218">
              <a:off x="1870454" y="4243863"/>
              <a:ext cx="1182460" cy="523220"/>
            </a:xfrm>
            <a:prstGeom prst="rect">
              <a:avLst/>
            </a:prstGeom>
            <a:noFill/>
          </p:spPr>
          <p:txBody>
            <a:bodyPr wrap="none" rtlCol="0">
              <a:spAutoFit/>
            </a:bodyPr>
            <a:lstStyle/>
            <a:p>
              <a:r>
                <a:rPr lang="en-US" sz="1400" dirty="0"/>
                <a:t>Optimization</a:t>
              </a:r>
              <a:br>
                <a:rPr lang="en-US" sz="1400" dirty="0"/>
              </a:br>
              <a:r>
                <a:rPr lang="en-US" sz="1400" dirty="0"/>
                <a:t>Error = 0</a:t>
              </a:r>
            </a:p>
          </p:txBody>
        </p:sp>
      </p:grpSp>
      <p:sp>
        <p:nvSpPr>
          <p:cNvPr id="44" name="Oval 43"/>
          <p:cNvSpPr/>
          <p:nvPr/>
        </p:nvSpPr>
        <p:spPr bwMode="auto">
          <a:xfrm>
            <a:off x="990600" y="3196770"/>
            <a:ext cx="2667000" cy="1527630"/>
          </a:xfrm>
          <a:prstGeom prst="ellipse">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29" name="Straight Arrow Connector 28"/>
          <p:cNvCxnSpPr>
            <a:stCxn id="27" idx="7"/>
            <a:endCxn id="15" idx="3"/>
          </p:cNvCxnSpPr>
          <p:nvPr/>
        </p:nvCxnSpPr>
        <p:spPr bwMode="auto">
          <a:xfrm flipV="1">
            <a:off x="3469873" y="1620028"/>
            <a:ext cx="2646214" cy="1829059"/>
          </a:xfrm>
          <a:prstGeom prst="straightConnector1">
            <a:avLst/>
          </a:prstGeom>
          <a:solidFill>
            <a:schemeClr val="accent1"/>
          </a:solidFill>
          <a:ln w="12700" cap="flat" cmpd="sng" algn="ctr">
            <a:solidFill>
              <a:schemeClr val="tx1"/>
            </a:solidFill>
            <a:prstDash val="solid"/>
            <a:round/>
            <a:headEnd type="arrow"/>
            <a:tailEnd type="arrow"/>
          </a:ln>
          <a:effectLst/>
        </p:spPr>
      </p:cxnSp>
      <p:sp>
        <p:nvSpPr>
          <p:cNvPr id="27" name="Oval 26"/>
          <p:cNvSpPr>
            <a:spLocks noChangeAspect="1"/>
          </p:cNvSpPr>
          <p:nvPr/>
        </p:nvSpPr>
        <p:spPr bwMode="auto">
          <a:xfrm>
            <a:off x="3352800" y="3429000"/>
            <a:ext cx="137160" cy="137160"/>
          </a:xfrm>
          <a:prstGeom prst="ellips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0" name="TextBox 29"/>
          <p:cNvSpPr txBox="1"/>
          <p:nvPr/>
        </p:nvSpPr>
        <p:spPr>
          <a:xfrm rot="19476700">
            <a:off x="3970174" y="2664237"/>
            <a:ext cx="1404445" cy="307777"/>
          </a:xfrm>
          <a:prstGeom prst="rect">
            <a:avLst/>
          </a:prstGeom>
          <a:noFill/>
        </p:spPr>
        <p:txBody>
          <a:bodyPr wrap="square" rtlCol="0">
            <a:spAutoFit/>
          </a:bodyPr>
          <a:lstStyle/>
          <a:p>
            <a:r>
              <a:rPr lang="en-US" sz="1400" dirty="0"/>
              <a:t>Modeling Error</a:t>
            </a:r>
          </a:p>
        </p:txBody>
      </p:sp>
      <p:sp>
        <p:nvSpPr>
          <p:cNvPr id="26" name="TextBox 25"/>
          <p:cNvSpPr txBox="1"/>
          <p:nvPr/>
        </p:nvSpPr>
        <p:spPr>
          <a:xfrm rot="1571769">
            <a:off x="926193" y="4329398"/>
            <a:ext cx="1403412" cy="369332"/>
          </a:xfrm>
          <a:prstGeom prst="rect">
            <a:avLst/>
          </a:prstGeom>
          <a:solidFill>
            <a:schemeClr val="bg1"/>
          </a:solidFill>
        </p:spPr>
        <p:txBody>
          <a:bodyPr wrap="none" rtlCol="0">
            <a:spAutoFit/>
          </a:bodyPr>
          <a:lstStyle/>
          <a:p>
            <a:r>
              <a:rPr lang="en-US" sz="1800" dirty="0"/>
              <a:t>model class</a:t>
            </a:r>
          </a:p>
        </p:txBody>
      </p:sp>
      <p:grpSp>
        <p:nvGrpSpPr>
          <p:cNvPr id="66" name="Shape 335"/>
          <p:cNvGrpSpPr/>
          <p:nvPr/>
        </p:nvGrpSpPr>
        <p:grpSpPr>
          <a:xfrm>
            <a:off x="1680509" y="3052394"/>
            <a:ext cx="834091" cy="452806"/>
            <a:chOff x="3572521" y="2326840"/>
            <a:chExt cx="834091" cy="452806"/>
          </a:xfrm>
        </p:grpSpPr>
        <p:sp>
          <p:nvSpPr>
            <p:cNvPr id="71" name="Shape 340"/>
            <p:cNvSpPr/>
            <p:nvPr/>
          </p:nvSpPr>
          <p:spPr>
            <a:xfrm>
              <a:off x="3575921" y="2670720"/>
              <a:ext cx="830691" cy="108926"/>
            </a:xfrm>
            <a:prstGeom prst="rect">
              <a:avLst/>
            </a:prstGeom>
            <a:solidFill>
              <a:srgbClr val="D9D9D9"/>
            </a:solidFill>
            <a:ln w="19050" cap="flat" cmpd="sng">
              <a:solidFill>
                <a:srgbClr val="43434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700">
                  <a:solidFill>
                    <a:srgbClr val="434343"/>
                  </a:solidFill>
                  <a:latin typeface="Helvetica Neue Light"/>
                  <a:ea typeface="Helvetica Neue Light"/>
                  <a:cs typeface="Helvetica Neue Light"/>
                  <a:sym typeface="Helvetica Neue Light"/>
                </a:rPr>
                <a:t>Input</a:t>
              </a:r>
            </a:p>
          </p:txBody>
        </p:sp>
        <p:sp>
          <p:nvSpPr>
            <p:cNvPr id="78" name="Shape 347"/>
            <p:cNvSpPr/>
            <p:nvPr/>
          </p:nvSpPr>
          <p:spPr>
            <a:xfrm>
              <a:off x="3572521" y="2326840"/>
              <a:ext cx="830700" cy="108900"/>
            </a:xfrm>
            <a:prstGeom prst="rect">
              <a:avLst/>
            </a:prstGeom>
            <a:solidFill>
              <a:srgbClr val="F4CCCC"/>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700">
                  <a:solidFill>
                    <a:srgbClr val="FF0000"/>
                  </a:solidFill>
                  <a:latin typeface="Helvetica Neue Light"/>
                  <a:ea typeface="Helvetica Neue Light"/>
                  <a:cs typeface="Helvetica Neue Light"/>
                  <a:sym typeface="Helvetica Neue Light"/>
                </a:rPr>
                <a:t>Softmax</a:t>
              </a:r>
            </a:p>
          </p:txBody>
        </p:sp>
        <p:sp>
          <p:nvSpPr>
            <p:cNvPr id="79" name="Shape 348"/>
            <p:cNvSpPr/>
            <p:nvPr/>
          </p:nvSpPr>
          <p:spPr>
            <a:xfrm>
              <a:off x="3572521" y="2486015"/>
              <a:ext cx="830700" cy="108900"/>
            </a:xfrm>
            <a:prstGeom prst="rect">
              <a:avLst/>
            </a:prstGeom>
            <a:solidFill>
              <a:srgbClr val="D9EAD3"/>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700" dirty="0">
                  <a:solidFill>
                    <a:srgbClr val="38761D"/>
                  </a:solidFill>
                  <a:latin typeface="Helvetica Neue Light"/>
                  <a:ea typeface="Helvetica Neue Light"/>
                  <a:cs typeface="Helvetica Neue Light"/>
                  <a:sym typeface="Helvetica Neue Light"/>
                </a:rPr>
                <a:t>FC </a:t>
              </a:r>
              <a:r>
                <a:rPr lang="en-US" sz="700" dirty="0">
                  <a:solidFill>
                    <a:srgbClr val="38761D"/>
                  </a:solidFill>
                  <a:latin typeface="Helvetica Neue Light"/>
                  <a:ea typeface="Helvetica Neue Light"/>
                  <a:cs typeface="Helvetica Neue Light"/>
                  <a:sym typeface="Helvetica Neue Light"/>
                </a:rPr>
                <a:t>HxWx3</a:t>
              </a:r>
              <a:endParaRPr lang="en" sz="700" dirty="0">
                <a:solidFill>
                  <a:srgbClr val="38761D"/>
                </a:solidFill>
                <a:latin typeface="Helvetica Neue Light"/>
                <a:ea typeface="Helvetica Neue Light"/>
                <a:cs typeface="Helvetica Neue Light"/>
                <a:sym typeface="Helvetica Neue Light"/>
              </a:endParaRPr>
            </a:p>
          </p:txBody>
        </p:sp>
      </p:grpSp>
      <p:sp>
        <p:nvSpPr>
          <p:cNvPr id="80" name="Shape 377"/>
          <p:cNvSpPr txBox="1"/>
          <p:nvPr/>
        </p:nvSpPr>
        <p:spPr>
          <a:xfrm>
            <a:off x="914400" y="2708288"/>
            <a:ext cx="2294286" cy="432300"/>
          </a:xfrm>
          <a:prstGeom prst="rect">
            <a:avLst/>
          </a:prstGeom>
          <a:noFill/>
          <a:ln>
            <a:noFill/>
          </a:ln>
        </p:spPr>
        <p:txBody>
          <a:bodyPr lIns="91425" tIns="91425" rIns="91425" bIns="91425" anchor="t" anchorCtr="0">
            <a:noAutofit/>
          </a:bodyPr>
          <a:lstStyle/>
          <a:p>
            <a:pPr lvl="0" rtl="0">
              <a:spcBef>
                <a:spcPts val="0"/>
              </a:spcBef>
              <a:buNone/>
            </a:pPr>
            <a:r>
              <a:rPr lang="en-US" dirty="0"/>
              <a:t>Multi-class Logistic Regression</a:t>
            </a:r>
            <a:endParaRPr lang="en" dirty="0"/>
          </a:p>
        </p:txBody>
      </p:sp>
    </p:spTree>
    <p:extLst>
      <p:ext uri="{BB962C8B-B14F-4D97-AF65-F5344CB8AC3E}">
        <p14:creationId xmlns:p14="http://schemas.microsoft.com/office/powerpoint/2010/main" val="41988090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50</a:t>
            </a:fld>
            <a:endParaRPr lang="en-US"/>
          </a:p>
        </p:txBody>
      </p:sp>
      <p:pic>
        <p:nvPicPr>
          <p:cNvPr id="6" name="Picture 5"/>
          <p:cNvPicPr>
            <a:picLocks noChangeAspect="1"/>
          </p:cNvPicPr>
          <p:nvPr/>
        </p:nvPicPr>
        <p:blipFill>
          <a:blip r:embed="rId2"/>
          <a:stretch>
            <a:fillRect/>
          </a:stretch>
        </p:blipFill>
        <p:spPr>
          <a:xfrm>
            <a:off x="914400" y="914400"/>
            <a:ext cx="7543800" cy="3033680"/>
          </a:xfrm>
          <a:prstGeom prst="rect">
            <a:avLst/>
          </a:prstGeom>
        </p:spPr>
      </p:pic>
      <p:pic>
        <p:nvPicPr>
          <p:cNvPr id="7" name="Picture 6"/>
          <p:cNvPicPr>
            <a:picLocks noChangeAspect="1"/>
          </p:cNvPicPr>
          <p:nvPr/>
        </p:nvPicPr>
        <p:blipFill>
          <a:blip r:embed="rId3"/>
          <a:stretch>
            <a:fillRect/>
          </a:stretch>
        </p:blipFill>
        <p:spPr>
          <a:xfrm>
            <a:off x="0" y="3682472"/>
            <a:ext cx="9144000" cy="2794528"/>
          </a:xfrm>
          <a:prstGeom prst="rect">
            <a:avLst/>
          </a:prstGeom>
        </p:spPr>
      </p:pic>
      <p:sp>
        <p:nvSpPr>
          <p:cNvPr id="8" name="Title 1"/>
          <p:cNvSpPr>
            <a:spLocks noGrp="1"/>
          </p:cNvSpPr>
          <p:nvPr>
            <p:ph type="title"/>
          </p:nvPr>
        </p:nvSpPr>
        <p:spPr>
          <a:xfrm>
            <a:off x="0" y="228600"/>
            <a:ext cx="9144000" cy="685800"/>
          </a:xfrm>
        </p:spPr>
        <p:txBody>
          <a:bodyPr>
            <a:noAutofit/>
          </a:bodyPr>
          <a:lstStyle/>
          <a:p>
            <a:r>
              <a:rPr lang="en-US" sz="3200" dirty="0"/>
              <a:t>Even where you might not expect a sequence… </a:t>
            </a:r>
          </a:p>
        </p:txBody>
      </p:sp>
      <p:sp>
        <p:nvSpPr>
          <p:cNvPr id="9" name="TextBox 8"/>
          <p:cNvSpPr txBox="1"/>
          <p:nvPr/>
        </p:nvSpPr>
        <p:spPr>
          <a:xfrm>
            <a:off x="3602556" y="6578469"/>
            <a:ext cx="2020806" cy="276999"/>
          </a:xfrm>
          <a:prstGeom prst="rect">
            <a:avLst/>
          </a:prstGeom>
          <a:noFill/>
        </p:spPr>
        <p:txBody>
          <a:bodyPr wrap="none" rtlCol="0">
            <a:spAutoFit/>
          </a:bodyPr>
          <a:lstStyle/>
          <a:p>
            <a:r>
              <a:rPr lang="en-US" dirty="0">
                <a:solidFill>
                  <a:schemeClr val="bg1">
                    <a:lumMod val="65000"/>
                  </a:schemeClr>
                </a:solidFill>
              </a:rPr>
              <a:t>Image Credit: </a:t>
            </a:r>
            <a:r>
              <a:rPr lang="en-US" dirty="0" err="1">
                <a:solidFill>
                  <a:schemeClr val="bg1">
                    <a:lumMod val="65000"/>
                  </a:schemeClr>
                </a:solidFill>
              </a:rPr>
              <a:t>Vinyals</a:t>
            </a:r>
            <a:r>
              <a:rPr lang="en-US" dirty="0">
                <a:solidFill>
                  <a:schemeClr val="bg1">
                    <a:lumMod val="65000"/>
                  </a:schemeClr>
                </a:solidFill>
              </a:rPr>
              <a:t> et al.</a:t>
            </a:r>
          </a:p>
        </p:txBody>
      </p:sp>
    </p:spTree>
    <p:extLst>
      <p:ext uri="{BB962C8B-B14F-4D97-AF65-F5344CB8AC3E}">
        <p14:creationId xmlns:p14="http://schemas.microsoft.com/office/powerpoint/2010/main" val="59869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6" name="Shape 386"/>
          <p:cNvPicPr preferRelativeResize="0"/>
          <p:nvPr/>
        </p:nvPicPr>
        <p:blipFill rotWithShape="1">
          <a:blip r:embed="rId3">
            <a:alphaModFix/>
          </a:blip>
          <a:srcRect b="1739"/>
          <a:stretch/>
        </p:blipFill>
        <p:spPr>
          <a:xfrm>
            <a:off x="4536750" y="1680500"/>
            <a:ext cx="3641200" cy="3577675"/>
          </a:xfrm>
          <a:prstGeom prst="rect">
            <a:avLst/>
          </a:prstGeom>
          <a:noFill/>
          <a:ln>
            <a:noFill/>
          </a:ln>
        </p:spPr>
      </p:pic>
      <p:sp>
        <p:nvSpPr>
          <p:cNvPr id="387" name="Shape 387"/>
          <p:cNvSpPr txBox="1"/>
          <p:nvPr/>
        </p:nvSpPr>
        <p:spPr>
          <a:xfrm>
            <a:off x="0" y="5126050"/>
            <a:ext cx="5601600" cy="3510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700" kern="0">
                <a:solidFill>
                  <a:srgbClr val="000000"/>
                </a:solidFill>
                <a:latin typeface="Arial"/>
                <a:ea typeface="Arial"/>
                <a:cs typeface="Arial"/>
                <a:sym typeface="Arial"/>
              </a:rPr>
              <a:t>Ba, Mnih, and Kavukcuoglu, “Multiple Object Recognition with Visual Attention”, ICLR 2015.</a:t>
            </a:r>
          </a:p>
          <a:p>
            <a:pPr algn="l" eaLnBrk="1" fontAlgn="auto" hangingPunct="1">
              <a:spcBef>
                <a:spcPts val="0"/>
              </a:spcBef>
              <a:spcAft>
                <a:spcPts val="0"/>
              </a:spcAft>
            </a:pPr>
            <a:r>
              <a:rPr lang="en" sz="700" kern="0">
                <a:solidFill>
                  <a:srgbClr val="000000"/>
                </a:solidFill>
                <a:latin typeface="Arial"/>
                <a:ea typeface="Arial"/>
                <a:cs typeface="Arial"/>
                <a:sym typeface="Arial"/>
              </a:rPr>
              <a:t>Gregor et al, “DRAW: A Recurrent Neural Network For Image Generation”, ICML 2015</a:t>
            </a:r>
          </a:p>
          <a:p>
            <a:pPr algn="l" eaLnBrk="1" fontAlgn="auto" hangingPunct="1">
              <a:spcBef>
                <a:spcPts val="0"/>
              </a:spcBef>
              <a:spcAft>
                <a:spcPts val="0"/>
              </a:spcAft>
            </a:pPr>
            <a:r>
              <a:rPr lang="en" sz="700" kern="0">
                <a:solidFill>
                  <a:srgbClr val="000000"/>
                </a:solidFill>
                <a:latin typeface="Arial"/>
                <a:ea typeface="Arial"/>
                <a:cs typeface="Arial"/>
                <a:sym typeface="Arial"/>
              </a:rPr>
              <a:t>Figure copyright Karol Gregor, Ivo Danihelka, Alex Graves, Danilo Jimenez Rezende, and Daan Wierstra, 2015. Reproduced with permission.</a:t>
            </a:r>
          </a:p>
        </p:txBody>
      </p:sp>
      <p:sp>
        <p:nvSpPr>
          <p:cNvPr id="388" name="Shape 388"/>
          <p:cNvSpPr txBox="1"/>
          <p:nvPr/>
        </p:nvSpPr>
        <p:spPr>
          <a:xfrm>
            <a:off x="510350" y="2928600"/>
            <a:ext cx="3458400" cy="816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Classify images by taking a series of “glimpses”</a:t>
            </a:r>
          </a:p>
        </p:txBody>
      </p:sp>
      <p:sp>
        <p:nvSpPr>
          <p:cNvPr id="8" name="Title 1"/>
          <p:cNvSpPr>
            <a:spLocks noGrp="1"/>
          </p:cNvSpPr>
          <p:nvPr>
            <p:ph type="title"/>
          </p:nvPr>
        </p:nvSpPr>
        <p:spPr>
          <a:xfrm>
            <a:off x="0" y="228600"/>
            <a:ext cx="9144000" cy="685800"/>
          </a:xfrm>
        </p:spPr>
        <p:txBody>
          <a:bodyPr>
            <a:noAutofit/>
          </a:bodyPr>
          <a:lstStyle/>
          <a:p>
            <a:r>
              <a:rPr lang="en-US" sz="3200" dirty="0"/>
              <a:t>Even where you might not expect a sequence… </a:t>
            </a:r>
          </a:p>
        </p:txBody>
      </p:sp>
      <p:sp>
        <p:nvSpPr>
          <p:cNvPr id="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7207412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Autofit/>
          </a:bodyPr>
          <a:lstStyle/>
          <a:p>
            <a:r>
              <a:rPr lang="en-US" sz="3200" dirty="0"/>
              <a:t>Even where you might not expect a sequence… </a:t>
            </a: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52</a:t>
            </a:fld>
            <a:endParaRPr lang="en-US"/>
          </a:p>
        </p:txBody>
      </p:sp>
      <p:sp>
        <p:nvSpPr>
          <p:cNvPr id="10" name="TextBox 9"/>
          <p:cNvSpPr txBox="1"/>
          <p:nvPr/>
        </p:nvSpPr>
        <p:spPr>
          <a:xfrm>
            <a:off x="3306057" y="6578469"/>
            <a:ext cx="2613816" cy="276999"/>
          </a:xfrm>
          <a:prstGeom prst="rect">
            <a:avLst/>
          </a:prstGeom>
          <a:noFill/>
        </p:spPr>
        <p:txBody>
          <a:bodyPr wrap="none" rtlCol="0">
            <a:spAutoFit/>
          </a:bodyPr>
          <a:lstStyle/>
          <a:p>
            <a:r>
              <a:rPr lang="en-US" dirty="0">
                <a:solidFill>
                  <a:schemeClr val="bg1">
                    <a:lumMod val="65000"/>
                  </a:schemeClr>
                </a:solidFill>
              </a:rPr>
              <a:t>Image Credit: Ba et al.; </a:t>
            </a:r>
            <a:r>
              <a:rPr lang="en-US" dirty="0" err="1">
                <a:solidFill>
                  <a:schemeClr val="bg1">
                    <a:lumMod val="65000"/>
                  </a:schemeClr>
                </a:solidFill>
              </a:rPr>
              <a:t>Gregor</a:t>
            </a:r>
            <a:r>
              <a:rPr lang="en-US" dirty="0">
                <a:solidFill>
                  <a:schemeClr val="bg1">
                    <a:lumMod val="65000"/>
                  </a:schemeClr>
                </a:solidFill>
              </a:rPr>
              <a:t> et al</a:t>
            </a:r>
          </a:p>
        </p:txBody>
      </p:sp>
      <p:sp>
        <p:nvSpPr>
          <p:cNvPr id="11" name="Content Placeholder 2"/>
          <p:cNvSpPr>
            <a:spLocks noGrp="1"/>
          </p:cNvSpPr>
          <p:nvPr>
            <p:ph idx="1"/>
          </p:nvPr>
        </p:nvSpPr>
        <p:spPr>
          <a:xfrm>
            <a:off x="685800" y="1143000"/>
            <a:ext cx="7772400" cy="5257800"/>
          </a:xfrm>
        </p:spPr>
        <p:txBody>
          <a:bodyPr/>
          <a:lstStyle/>
          <a:p>
            <a:r>
              <a:rPr lang="en-US" dirty="0"/>
              <a:t>Output ordering = sequence</a:t>
            </a:r>
          </a:p>
        </p:txBody>
      </p:sp>
      <p:pic>
        <p:nvPicPr>
          <p:cNvPr id="12" name="Picture 11" descr="house_read.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144" y="1625600"/>
            <a:ext cx="2759456" cy="4927600"/>
          </a:xfrm>
          <a:prstGeom prst="rect">
            <a:avLst/>
          </a:prstGeom>
        </p:spPr>
      </p:pic>
      <p:sp>
        <p:nvSpPr>
          <p:cNvPr id="4" name="Footer Placeholder 3"/>
          <p:cNvSpPr>
            <a:spLocks noGrp="1"/>
          </p:cNvSpPr>
          <p:nvPr>
            <p:ph type="ftr" sz="quarter" idx="11"/>
          </p:nvPr>
        </p:nvSpPr>
        <p:spPr/>
        <p:txBody>
          <a:bodyPr/>
          <a:lstStyle/>
          <a:p>
            <a:pPr>
              <a:defRPr/>
            </a:pPr>
            <a:r>
              <a:rPr lang="en-US" dirty="0"/>
              <a:t>(C) Dhruv Batra </a:t>
            </a:r>
          </a:p>
        </p:txBody>
      </p:sp>
      <p:pic>
        <p:nvPicPr>
          <p:cNvPr id="13" name="Picture 12" descr="house_generat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1421" y="1622681"/>
            <a:ext cx="4937799" cy="4773206"/>
          </a:xfrm>
          <a:prstGeom prst="rect">
            <a:avLst/>
          </a:prstGeom>
        </p:spPr>
      </p:pic>
    </p:spTree>
    <p:extLst>
      <p:ext uri="{BB962C8B-B14F-4D97-AF65-F5344CB8AC3E}">
        <p14:creationId xmlns:p14="http://schemas.microsoft.com/office/powerpoint/2010/main" val="7467271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53</a:t>
            </a:fld>
            <a:endParaRPr lang="en-US"/>
          </a:p>
        </p:txBody>
      </p:sp>
      <p:pic>
        <p:nvPicPr>
          <p:cNvPr id="6" name="Picture 5"/>
          <p:cNvPicPr>
            <a:picLocks noChangeAspect="1"/>
          </p:cNvPicPr>
          <p:nvPr/>
        </p:nvPicPr>
        <p:blipFill>
          <a:blip r:embed="rId2"/>
          <a:stretch>
            <a:fillRect/>
          </a:stretch>
        </p:blipFill>
        <p:spPr>
          <a:xfrm>
            <a:off x="2057400" y="0"/>
            <a:ext cx="5017118" cy="6858000"/>
          </a:xfrm>
          <a:prstGeom prst="rect">
            <a:avLst/>
          </a:prstGeom>
        </p:spPr>
      </p:pic>
      <p:sp>
        <p:nvSpPr>
          <p:cNvPr id="7" name="TextBox 6"/>
          <p:cNvSpPr txBox="1"/>
          <p:nvPr/>
        </p:nvSpPr>
        <p:spPr>
          <a:xfrm>
            <a:off x="2921120" y="6578469"/>
            <a:ext cx="3383709" cy="276999"/>
          </a:xfrm>
          <a:prstGeom prst="rect">
            <a:avLst/>
          </a:prstGeom>
          <a:noFill/>
        </p:spPr>
        <p:txBody>
          <a:bodyPr wrap="none" rtlCol="0">
            <a:spAutoFit/>
          </a:bodyPr>
          <a:lstStyle/>
          <a:p>
            <a:r>
              <a:rPr lang="en-US" dirty="0">
                <a:solidFill>
                  <a:schemeClr val="bg1">
                    <a:lumMod val="65000"/>
                  </a:schemeClr>
                </a:solidFill>
              </a:rPr>
              <a:t>Image Credit: [</a:t>
            </a:r>
            <a:r>
              <a:rPr lang="en-US" dirty="0" err="1">
                <a:solidFill>
                  <a:schemeClr val="bg1">
                    <a:lumMod val="65000"/>
                  </a:schemeClr>
                </a:solidFill>
              </a:rPr>
              <a:t>Pinheiro</a:t>
            </a:r>
            <a:r>
              <a:rPr lang="en-US" dirty="0">
                <a:solidFill>
                  <a:schemeClr val="bg1">
                    <a:lumMod val="65000"/>
                  </a:schemeClr>
                </a:solidFill>
              </a:rPr>
              <a:t> and </a:t>
            </a:r>
            <a:r>
              <a:rPr lang="en-US" dirty="0" err="1">
                <a:solidFill>
                  <a:schemeClr val="bg1">
                    <a:lumMod val="65000"/>
                  </a:schemeClr>
                </a:solidFill>
              </a:rPr>
              <a:t>Collobert</a:t>
            </a:r>
            <a:r>
              <a:rPr lang="en-US" dirty="0">
                <a:solidFill>
                  <a:schemeClr val="bg1">
                    <a:lumMod val="65000"/>
                  </a:schemeClr>
                </a:solidFill>
              </a:rPr>
              <a:t>, ICML14]</a:t>
            </a:r>
          </a:p>
        </p:txBody>
      </p:sp>
    </p:spTree>
    <p:extLst>
      <p:ext uri="{BB962C8B-B14F-4D97-AF65-F5344CB8AC3E}">
        <p14:creationId xmlns:p14="http://schemas.microsoft.com/office/powerpoint/2010/main" val="13416889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Sequences in Input or Output?</a:t>
            </a:r>
          </a:p>
        </p:txBody>
      </p:sp>
      <p:sp>
        <p:nvSpPr>
          <p:cNvPr id="3" name="Content Placeholder 2"/>
          <p:cNvSpPr>
            <a:spLocks noGrp="1"/>
          </p:cNvSpPr>
          <p:nvPr>
            <p:ph idx="1"/>
          </p:nvPr>
        </p:nvSpPr>
        <p:spPr/>
        <p:txBody>
          <a:bodyPr/>
          <a:lstStyle/>
          <a:p>
            <a:r>
              <a:rPr lang="en-US" dirty="0"/>
              <a:t>It’s a spectrum… </a:t>
            </a:r>
          </a:p>
        </p:txBody>
      </p:sp>
      <p:sp>
        <p:nvSpPr>
          <p:cNvPr id="4" name="Footer Placeholder 3"/>
          <p:cNvSpPr>
            <a:spLocks noGrp="1"/>
          </p:cNvSpPr>
          <p:nvPr>
            <p:ph type="ftr" sz="quarter" idx="11"/>
          </p:nvPr>
        </p:nvSpPr>
        <p:spPr/>
        <p:txBody>
          <a:bodyPr/>
          <a:lstStyle/>
          <a:p>
            <a:pPr>
              <a:defRPr/>
            </a:pPr>
            <a:r>
              <a:rPr lang="en-US" dirty="0"/>
              <a:t>(C) Dhruv Batra </a:t>
            </a: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54</a:t>
            </a:fld>
            <a:endParaRPr lang="en-US"/>
          </a:p>
        </p:txBody>
      </p:sp>
      <p:pic>
        <p:nvPicPr>
          <p:cNvPr id="6" name="Picture 5"/>
          <p:cNvPicPr>
            <a:picLocks noChangeAspect="1"/>
          </p:cNvPicPr>
          <p:nvPr/>
        </p:nvPicPr>
        <p:blipFill rotWithShape="1">
          <a:blip r:embed="rId2"/>
          <a:srcRect r="87500"/>
          <a:stretch/>
        </p:blipFill>
        <p:spPr>
          <a:xfrm>
            <a:off x="0" y="1828800"/>
            <a:ext cx="1143000" cy="2862230"/>
          </a:xfrm>
          <a:prstGeom prst="rect">
            <a:avLst/>
          </a:prstGeom>
        </p:spPr>
      </p:pic>
      <p:sp>
        <p:nvSpPr>
          <p:cNvPr id="7" name="TextBox 6"/>
          <p:cNvSpPr txBox="1"/>
          <p:nvPr/>
        </p:nvSpPr>
        <p:spPr>
          <a:xfrm>
            <a:off x="-27227" y="4690408"/>
            <a:ext cx="1170227" cy="1938992"/>
          </a:xfrm>
          <a:prstGeom prst="rect">
            <a:avLst/>
          </a:prstGeom>
          <a:noFill/>
        </p:spPr>
        <p:txBody>
          <a:bodyPr wrap="square" rtlCol="0">
            <a:spAutoFit/>
          </a:bodyPr>
          <a:lstStyle/>
          <a:p>
            <a:r>
              <a:rPr lang="en-US" dirty="0"/>
              <a:t>Input: No sequence</a:t>
            </a:r>
          </a:p>
          <a:p>
            <a:r>
              <a:rPr lang="en-US" dirty="0"/>
              <a:t>Output: No sequence</a:t>
            </a:r>
          </a:p>
          <a:p>
            <a:r>
              <a:rPr lang="en-US" dirty="0"/>
              <a:t>Example: “standard” classification / </a:t>
            </a:r>
            <a:br>
              <a:rPr lang="en-US" dirty="0"/>
            </a:br>
            <a:r>
              <a:rPr lang="en-US" dirty="0"/>
              <a:t>regression problems</a:t>
            </a:r>
          </a:p>
        </p:txBody>
      </p:sp>
      <p:sp>
        <p:nvSpPr>
          <p:cNvPr id="11" name="TextBox 10"/>
          <p:cNvSpPr txBox="1"/>
          <p:nvPr/>
        </p:nvSpPr>
        <p:spPr>
          <a:xfrm>
            <a:off x="3489882" y="6578469"/>
            <a:ext cx="2246153" cy="276999"/>
          </a:xfrm>
          <a:prstGeom prst="rect">
            <a:avLst/>
          </a:prstGeom>
          <a:noFill/>
        </p:spPr>
        <p:txBody>
          <a:bodyPr wrap="none" rtlCol="0">
            <a:spAutoFit/>
          </a:bodyPr>
          <a:lstStyle/>
          <a:p>
            <a:r>
              <a:rPr lang="en-US" dirty="0">
                <a:solidFill>
                  <a:schemeClr val="bg1">
                    <a:lumMod val="65000"/>
                  </a:schemeClr>
                </a:solidFill>
              </a:rPr>
              <a:t>Image Credit: Andrej </a:t>
            </a:r>
            <a:r>
              <a:rPr lang="en-US" dirty="0" err="1">
                <a:solidFill>
                  <a:schemeClr val="bg1">
                    <a:lumMod val="65000"/>
                  </a:schemeClr>
                </a:solidFill>
              </a:rPr>
              <a:t>Karpathy</a:t>
            </a:r>
            <a:endParaRPr lang="en-US" dirty="0">
              <a:solidFill>
                <a:schemeClr val="bg1">
                  <a:lumMod val="65000"/>
                </a:schemeClr>
              </a:solidFill>
            </a:endParaRPr>
          </a:p>
        </p:txBody>
      </p:sp>
    </p:spTree>
    <p:extLst>
      <p:ext uri="{BB962C8B-B14F-4D97-AF65-F5344CB8AC3E}">
        <p14:creationId xmlns:p14="http://schemas.microsoft.com/office/powerpoint/2010/main" val="18763076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Sequences in Input or Output?</a:t>
            </a:r>
          </a:p>
        </p:txBody>
      </p:sp>
      <p:sp>
        <p:nvSpPr>
          <p:cNvPr id="3" name="Content Placeholder 2"/>
          <p:cNvSpPr>
            <a:spLocks noGrp="1"/>
          </p:cNvSpPr>
          <p:nvPr>
            <p:ph idx="1"/>
          </p:nvPr>
        </p:nvSpPr>
        <p:spPr/>
        <p:txBody>
          <a:bodyPr/>
          <a:lstStyle/>
          <a:p>
            <a:r>
              <a:rPr lang="en-US" dirty="0"/>
              <a:t>It’s a spectrum… </a:t>
            </a:r>
          </a:p>
        </p:txBody>
      </p:sp>
      <p:sp>
        <p:nvSpPr>
          <p:cNvPr id="4" name="Footer Placeholder 3"/>
          <p:cNvSpPr>
            <a:spLocks noGrp="1"/>
          </p:cNvSpPr>
          <p:nvPr>
            <p:ph type="ftr" sz="quarter" idx="11"/>
          </p:nvPr>
        </p:nvSpPr>
        <p:spPr/>
        <p:txBody>
          <a:bodyPr/>
          <a:lstStyle/>
          <a:p>
            <a:pPr>
              <a:defRPr/>
            </a:pPr>
            <a:r>
              <a:rPr lang="en-US" dirty="0"/>
              <a:t>(C) Dhruv Batra </a:t>
            </a: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55</a:t>
            </a:fld>
            <a:endParaRPr lang="en-US"/>
          </a:p>
        </p:txBody>
      </p:sp>
      <p:pic>
        <p:nvPicPr>
          <p:cNvPr id="6" name="Picture 5"/>
          <p:cNvPicPr>
            <a:picLocks noChangeAspect="1"/>
          </p:cNvPicPr>
          <p:nvPr/>
        </p:nvPicPr>
        <p:blipFill rotWithShape="1">
          <a:blip r:embed="rId2"/>
          <a:srcRect r="66667"/>
          <a:stretch/>
        </p:blipFill>
        <p:spPr>
          <a:xfrm>
            <a:off x="0" y="1828800"/>
            <a:ext cx="3048000" cy="2862230"/>
          </a:xfrm>
          <a:prstGeom prst="rect">
            <a:avLst/>
          </a:prstGeom>
        </p:spPr>
      </p:pic>
      <p:sp>
        <p:nvSpPr>
          <p:cNvPr id="7" name="TextBox 6"/>
          <p:cNvSpPr txBox="1"/>
          <p:nvPr/>
        </p:nvSpPr>
        <p:spPr>
          <a:xfrm>
            <a:off x="-27227" y="4690408"/>
            <a:ext cx="1170227" cy="1938992"/>
          </a:xfrm>
          <a:prstGeom prst="rect">
            <a:avLst/>
          </a:prstGeom>
          <a:noFill/>
        </p:spPr>
        <p:txBody>
          <a:bodyPr wrap="square" rtlCol="0">
            <a:spAutoFit/>
          </a:bodyPr>
          <a:lstStyle/>
          <a:p>
            <a:r>
              <a:rPr lang="en-US" dirty="0"/>
              <a:t>Input: No sequence</a:t>
            </a:r>
          </a:p>
          <a:p>
            <a:r>
              <a:rPr lang="en-US" dirty="0"/>
              <a:t>Output: No sequence</a:t>
            </a:r>
          </a:p>
          <a:p>
            <a:r>
              <a:rPr lang="en-US" dirty="0"/>
              <a:t>Example: “standard” classification / </a:t>
            </a:r>
            <a:br>
              <a:rPr lang="en-US" dirty="0"/>
            </a:br>
            <a:r>
              <a:rPr lang="en-US" dirty="0"/>
              <a:t>regression problems</a:t>
            </a:r>
          </a:p>
        </p:txBody>
      </p:sp>
      <p:sp>
        <p:nvSpPr>
          <p:cNvPr id="8" name="TextBox 7"/>
          <p:cNvSpPr txBox="1"/>
          <p:nvPr/>
        </p:nvSpPr>
        <p:spPr>
          <a:xfrm>
            <a:off x="1371600" y="4800600"/>
            <a:ext cx="1524000" cy="1015663"/>
          </a:xfrm>
          <a:prstGeom prst="rect">
            <a:avLst/>
          </a:prstGeom>
          <a:noFill/>
        </p:spPr>
        <p:txBody>
          <a:bodyPr wrap="square" rtlCol="0">
            <a:spAutoFit/>
          </a:bodyPr>
          <a:lstStyle/>
          <a:p>
            <a:r>
              <a:rPr lang="en-US" dirty="0"/>
              <a:t>Input: No sequence</a:t>
            </a:r>
          </a:p>
          <a:p>
            <a:r>
              <a:rPr lang="en-US" dirty="0"/>
              <a:t>Output: Sequence</a:t>
            </a:r>
          </a:p>
          <a:p>
            <a:r>
              <a:rPr lang="en-US" dirty="0"/>
              <a:t>Example: Im2Caption</a:t>
            </a:r>
          </a:p>
        </p:txBody>
      </p:sp>
      <p:sp>
        <p:nvSpPr>
          <p:cNvPr id="11" name="TextBox 10"/>
          <p:cNvSpPr txBox="1"/>
          <p:nvPr/>
        </p:nvSpPr>
        <p:spPr>
          <a:xfrm>
            <a:off x="3489882" y="6578469"/>
            <a:ext cx="2246153" cy="276999"/>
          </a:xfrm>
          <a:prstGeom prst="rect">
            <a:avLst/>
          </a:prstGeom>
          <a:noFill/>
        </p:spPr>
        <p:txBody>
          <a:bodyPr wrap="none" rtlCol="0">
            <a:spAutoFit/>
          </a:bodyPr>
          <a:lstStyle/>
          <a:p>
            <a:r>
              <a:rPr lang="en-US" dirty="0">
                <a:solidFill>
                  <a:schemeClr val="bg1">
                    <a:lumMod val="65000"/>
                  </a:schemeClr>
                </a:solidFill>
              </a:rPr>
              <a:t>Image Credit: Andrej </a:t>
            </a:r>
            <a:r>
              <a:rPr lang="en-US" dirty="0" err="1">
                <a:solidFill>
                  <a:schemeClr val="bg1">
                    <a:lumMod val="65000"/>
                  </a:schemeClr>
                </a:solidFill>
              </a:rPr>
              <a:t>Karpathy</a:t>
            </a:r>
            <a:endParaRPr lang="en-US" dirty="0">
              <a:solidFill>
                <a:schemeClr val="bg1">
                  <a:lumMod val="65000"/>
                </a:schemeClr>
              </a:solidFill>
            </a:endParaRPr>
          </a:p>
        </p:txBody>
      </p:sp>
    </p:spTree>
    <p:extLst>
      <p:ext uri="{BB962C8B-B14F-4D97-AF65-F5344CB8AC3E}">
        <p14:creationId xmlns:p14="http://schemas.microsoft.com/office/powerpoint/2010/main" val="33644870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Sequences in Input or Output?</a:t>
            </a:r>
          </a:p>
        </p:txBody>
      </p:sp>
      <p:sp>
        <p:nvSpPr>
          <p:cNvPr id="3" name="Content Placeholder 2"/>
          <p:cNvSpPr>
            <a:spLocks noGrp="1"/>
          </p:cNvSpPr>
          <p:nvPr>
            <p:ph idx="1"/>
          </p:nvPr>
        </p:nvSpPr>
        <p:spPr/>
        <p:txBody>
          <a:bodyPr/>
          <a:lstStyle/>
          <a:p>
            <a:r>
              <a:rPr lang="en-US" dirty="0"/>
              <a:t>It’s a spectrum… </a:t>
            </a:r>
          </a:p>
        </p:txBody>
      </p:sp>
      <p:sp>
        <p:nvSpPr>
          <p:cNvPr id="4" name="Footer Placeholder 3"/>
          <p:cNvSpPr>
            <a:spLocks noGrp="1"/>
          </p:cNvSpPr>
          <p:nvPr>
            <p:ph type="ftr" sz="quarter" idx="11"/>
          </p:nvPr>
        </p:nvSpPr>
        <p:spPr/>
        <p:txBody>
          <a:bodyPr/>
          <a:lstStyle/>
          <a:p>
            <a:pPr>
              <a:defRPr/>
            </a:pPr>
            <a:r>
              <a:rPr lang="en-US" dirty="0"/>
              <a:t>(C) Dhruv Batra </a:t>
            </a: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56</a:t>
            </a:fld>
            <a:endParaRPr lang="en-US"/>
          </a:p>
        </p:txBody>
      </p:sp>
      <p:pic>
        <p:nvPicPr>
          <p:cNvPr id="6" name="Picture 5"/>
          <p:cNvPicPr>
            <a:picLocks noChangeAspect="1"/>
          </p:cNvPicPr>
          <p:nvPr/>
        </p:nvPicPr>
        <p:blipFill rotWithShape="1">
          <a:blip r:embed="rId2"/>
          <a:srcRect r="50000"/>
          <a:stretch/>
        </p:blipFill>
        <p:spPr>
          <a:xfrm>
            <a:off x="0" y="1828800"/>
            <a:ext cx="4572000" cy="2862230"/>
          </a:xfrm>
          <a:prstGeom prst="rect">
            <a:avLst/>
          </a:prstGeom>
        </p:spPr>
      </p:pic>
      <p:sp>
        <p:nvSpPr>
          <p:cNvPr id="7" name="TextBox 6"/>
          <p:cNvSpPr txBox="1"/>
          <p:nvPr/>
        </p:nvSpPr>
        <p:spPr>
          <a:xfrm>
            <a:off x="-27227" y="4690408"/>
            <a:ext cx="1170227" cy="1938992"/>
          </a:xfrm>
          <a:prstGeom prst="rect">
            <a:avLst/>
          </a:prstGeom>
          <a:noFill/>
        </p:spPr>
        <p:txBody>
          <a:bodyPr wrap="square" rtlCol="0">
            <a:spAutoFit/>
          </a:bodyPr>
          <a:lstStyle/>
          <a:p>
            <a:r>
              <a:rPr lang="en-US" dirty="0"/>
              <a:t>Input: No sequence</a:t>
            </a:r>
          </a:p>
          <a:p>
            <a:r>
              <a:rPr lang="en-US" dirty="0"/>
              <a:t>Output: No sequence</a:t>
            </a:r>
          </a:p>
          <a:p>
            <a:r>
              <a:rPr lang="en-US" dirty="0"/>
              <a:t>Example: “standard” classification / </a:t>
            </a:r>
            <a:br>
              <a:rPr lang="en-US" dirty="0"/>
            </a:br>
            <a:r>
              <a:rPr lang="en-US" dirty="0"/>
              <a:t>regression problems</a:t>
            </a:r>
          </a:p>
        </p:txBody>
      </p:sp>
      <p:sp>
        <p:nvSpPr>
          <p:cNvPr id="8" name="TextBox 7"/>
          <p:cNvSpPr txBox="1"/>
          <p:nvPr/>
        </p:nvSpPr>
        <p:spPr>
          <a:xfrm>
            <a:off x="1371600" y="4800600"/>
            <a:ext cx="1524000" cy="1015663"/>
          </a:xfrm>
          <a:prstGeom prst="rect">
            <a:avLst/>
          </a:prstGeom>
          <a:noFill/>
        </p:spPr>
        <p:txBody>
          <a:bodyPr wrap="square" rtlCol="0">
            <a:spAutoFit/>
          </a:bodyPr>
          <a:lstStyle/>
          <a:p>
            <a:r>
              <a:rPr lang="en-US" dirty="0"/>
              <a:t>Input: No sequence</a:t>
            </a:r>
          </a:p>
          <a:p>
            <a:r>
              <a:rPr lang="en-US" dirty="0"/>
              <a:t>Output: Sequence</a:t>
            </a:r>
          </a:p>
          <a:p>
            <a:r>
              <a:rPr lang="en-US" dirty="0"/>
              <a:t>Example: Im2Caption</a:t>
            </a:r>
          </a:p>
        </p:txBody>
      </p:sp>
      <p:sp>
        <p:nvSpPr>
          <p:cNvPr id="9" name="TextBox 8"/>
          <p:cNvSpPr txBox="1"/>
          <p:nvPr/>
        </p:nvSpPr>
        <p:spPr>
          <a:xfrm>
            <a:off x="3124200" y="4800600"/>
            <a:ext cx="1524000" cy="1569660"/>
          </a:xfrm>
          <a:prstGeom prst="rect">
            <a:avLst/>
          </a:prstGeom>
          <a:noFill/>
        </p:spPr>
        <p:txBody>
          <a:bodyPr wrap="square" rtlCol="0">
            <a:spAutoFit/>
          </a:bodyPr>
          <a:lstStyle/>
          <a:p>
            <a:r>
              <a:rPr lang="en-US" dirty="0"/>
              <a:t>Input: Sequence</a:t>
            </a:r>
          </a:p>
          <a:p>
            <a:r>
              <a:rPr lang="en-US" dirty="0"/>
              <a:t>Output: No sequence</a:t>
            </a:r>
          </a:p>
          <a:p>
            <a:r>
              <a:rPr lang="en-US" dirty="0"/>
              <a:t>Example: sentence classification, multiple-choice question answering</a:t>
            </a:r>
          </a:p>
        </p:txBody>
      </p:sp>
      <p:sp>
        <p:nvSpPr>
          <p:cNvPr id="11" name="TextBox 10"/>
          <p:cNvSpPr txBox="1"/>
          <p:nvPr/>
        </p:nvSpPr>
        <p:spPr>
          <a:xfrm>
            <a:off x="3489882" y="6578469"/>
            <a:ext cx="2246153" cy="276999"/>
          </a:xfrm>
          <a:prstGeom prst="rect">
            <a:avLst/>
          </a:prstGeom>
          <a:noFill/>
        </p:spPr>
        <p:txBody>
          <a:bodyPr wrap="none" rtlCol="0">
            <a:spAutoFit/>
          </a:bodyPr>
          <a:lstStyle/>
          <a:p>
            <a:r>
              <a:rPr lang="en-US" dirty="0">
                <a:solidFill>
                  <a:schemeClr val="bg1">
                    <a:lumMod val="65000"/>
                  </a:schemeClr>
                </a:solidFill>
              </a:rPr>
              <a:t>Image Credit: Andrej </a:t>
            </a:r>
            <a:r>
              <a:rPr lang="en-US" dirty="0" err="1">
                <a:solidFill>
                  <a:schemeClr val="bg1">
                    <a:lumMod val="65000"/>
                  </a:schemeClr>
                </a:solidFill>
              </a:rPr>
              <a:t>Karpathy</a:t>
            </a:r>
            <a:endParaRPr lang="en-US" dirty="0">
              <a:solidFill>
                <a:schemeClr val="bg1">
                  <a:lumMod val="65000"/>
                </a:schemeClr>
              </a:solidFill>
            </a:endParaRPr>
          </a:p>
        </p:txBody>
      </p:sp>
    </p:spTree>
    <p:extLst>
      <p:ext uri="{BB962C8B-B14F-4D97-AF65-F5344CB8AC3E}">
        <p14:creationId xmlns:p14="http://schemas.microsoft.com/office/powerpoint/2010/main" val="19570785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Sequences in Input or Output?</a:t>
            </a:r>
          </a:p>
        </p:txBody>
      </p:sp>
      <p:sp>
        <p:nvSpPr>
          <p:cNvPr id="3" name="Content Placeholder 2"/>
          <p:cNvSpPr>
            <a:spLocks noGrp="1"/>
          </p:cNvSpPr>
          <p:nvPr>
            <p:ph idx="1"/>
          </p:nvPr>
        </p:nvSpPr>
        <p:spPr/>
        <p:txBody>
          <a:bodyPr/>
          <a:lstStyle/>
          <a:p>
            <a:r>
              <a:rPr lang="en-US" dirty="0"/>
              <a:t>It’s a spectrum… </a:t>
            </a:r>
          </a:p>
        </p:txBody>
      </p:sp>
      <p:sp>
        <p:nvSpPr>
          <p:cNvPr id="4" name="Footer Placeholder 3"/>
          <p:cNvSpPr>
            <a:spLocks noGrp="1"/>
          </p:cNvSpPr>
          <p:nvPr>
            <p:ph type="ftr" sz="quarter" idx="11"/>
          </p:nvPr>
        </p:nvSpPr>
        <p:spPr/>
        <p:txBody>
          <a:bodyPr/>
          <a:lstStyle/>
          <a:p>
            <a:pPr>
              <a:defRPr/>
            </a:pPr>
            <a:r>
              <a:rPr lang="en-US" dirty="0"/>
              <a:t>(C) Dhruv Batra </a:t>
            </a: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57</a:t>
            </a:fld>
            <a:endParaRPr lang="en-US"/>
          </a:p>
        </p:txBody>
      </p:sp>
      <p:pic>
        <p:nvPicPr>
          <p:cNvPr id="6" name="Picture 5"/>
          <p:cNvPicPr>
            <a:picLocks noChangeAspect="1"/>
          </p:cNvPicPr>
          <p:nvPr/>
        </p:nvPicPr>
        <p:blipFill>
          <a:blip r:embed="rId2"/>
          <a:stretch>
            <a:fillRect/>
          </a:stretch>
        </p:blipFill>
        <p:spPr>
          <a:xfrm>
            <a:off x="0" y="1828800"/>
            <a:ext cx="9144000" cy="2862230"/>
          </a:xfrm>
          <a:prstGeom prst="rect">
            <a:avLst/>
          </a:prstGeom>
        </p:spPr>
      </p:pic>
      <p:sp>
        <p:nvSpPr>
          <p:cNvPr id="7" name="TextBox 6"/>
          <p:cNvSpPr txBox="1"/>
          <p:nvPr/>
        </p:nvSpPr>
        <p:spPr>
          <a:xfrm>
            <a:off x="-27227" y="4690408"/>
            <a:ext cx="1170227" cy="1938992"/>
          </a:xfrm>
          <a:prstGeom prst="rect">
            <a:avLst/>
          </a:prstGeom>
          <a:noFill/>
        </p:spPr>
        <p:txBody>
          <a:bodyPr wrap="square" rtlCol="0">
            <a:spAutoFit/>
          </a:bodyPr>
          <a:lstStyle/>
          <a:p>
            <a:r>
              <a:rPr lang="en-US" dirty="0"/>
              <a:t>Input: No sequence</a:t>
            </a:r>
          </a:p>
          <a:p>
            <a:r>
              <a:rPr lang="en-US" dirty="0"/>
              <a:t>Output: No sequence</a:t>
            </a:r>
          </a:p>
          <a:p>
            <a:r>
              <a:rPr lang="en-US" dirty="0"/>
              <a:t>Example: “standard” classification / </a:t>
            </a:r>
            <a:br>
              <a:rPr lang="en-US" dirty="0"/>
            </a:br>
            <a:r>
              <a:rPr lang="en-US" dirty="0"/>
              <a:t>regression problems</a:t>
            </a:r>
          </a:p>
        </p:txBody>
      </p:sp>
      <p:sp>
        <p:nvSpPr>
          <p:cNvPr id="8" name="TextBox 7"/>
          <p:cNvSpPr txBox="1"/>
          <p:nvPr/>
        </p:nvSpPr>
        <p:spPr>
          <a:xfrm>
            <a:off x="1371600" y="4800600"/>
            <a:ext cx="1524000" cy="1015663"/>
          </a:xfrm>
          <a:prstGeom prst="rect">
            <a:avLst/>
          </a:prstGeom>
          <a:noFill/>
        </p:spPr>
        <p:txBody>
          <a:bodyPr wrap="square" rtlCol="0">
            <a:spAutoFit/>
          </a:bodyPr>
          <a:lstStyle/>
          <a:p>
            <a:r>
              <a:rPr lang="en-US" dirty="0"/>
              <a:t>Input: No sequence</a:t>
            </a:r>
          </a:p>
          <a:p>
            <a:r>
              <a:rPr lang="en-US" dirty="0"/>
              <a:t>Output: Sequence</a:t>
            </a:r>
          </a:p>
          <a:p>
            <a:r>
              <a:rPr lang="en-US" dirty="0"/>
              <a:t>Example: Im2Caption</a:t>
            </a:r>
          </a:p>
        </p:txBody>
      </p:sp>
      <p:sp>
        <p:nvSpPr>
          <p:cNvPr id="9" name="TextBox 8"/>
          <p:cNvSpPr txBox="1"/>
          <p:nvPr/>
        </p:nvSpPr>
        <p:spPr>
          <a:xfrm>
            <a:off x="3124200" y="4800600"/>
            <a:ext cx="1524000" cy="1569660"/>
          </a:xfrm>
          <a:prstGeom prst="rect">
            <a:avLst/>
          </a:prstGeom>
          <a:noFill/>
        </p:spPr>
        <p:txBody>
          <a:bodyPr wrap="square" rtlCol="0">
            <a:spAutoFit/>
          </a:bodyPr>
          <a:lstStyle/>
          <a:p>
            <a:r>
              <a:rPr lang="en-US" dirty="0"/>
              <a:t>Input: Sequence</a:t>
            </a:r>
          </a:p>
          <a:p>
            <a:r>
              <a:rPr lang="en-US" dirty="0"/>
              <a:t>Output: No sequence</a:t>
            </a:r>
          </a:p>
          <a:p>
            <a:r>
              <a:rPr lang="en-US" dirty="0"/>
              <a:t>Example: sentence classification, multiple-choice question answering</a:t>
            </a:r>
          </a:p>
        </p:txBody>
      </p:sp>
      <p:sp>
        <p:nvSpPr>
          <p:cNvPr id="10" name="TextBox 9"/>
          <p:cNvSpPr txBox="1"/>
          <p:nvPr/>
        </p:nvSpPr>
        <p:spPr>
          <a:xfrm>
            <a:off x="4953000" y="4800600"/>
            <a:ext cx="4038600" cy="1015663"/>
          </a:xfrm>
          <a:prstGeom prst="rect">
            <a:avLst/>
          </a:prstGeom>
          <a:noFill/>
        </p:spPr>
        <p:txBody>
          <a:bodyPr wrap="square" rtlCol="0">
            <a:spAutoFit/>
          </a:bodyPr>
          <a:lstStyle/>
          <a:p>
            <a:r>
              <a:rPr lang="en-US" dirty="0"/>
              <a:t>Input: Sequence</a:t>
            </a:r>
          </a:p>
          <a:p>
            <a:r>
              <a:rPr lang="en-US" dirty="0"/>
              <a:t>Output: Sequence</a:t>
            </a:r>
          </a:p>
          <a:p>
            <a:r>
              <a:rPr lang="en-US" dirty="0"/>
              <a:t>Example: machine translation, video classification, </a:t>
            </a:r>
            <a:br>
              <a:rPr lang="en-US" dirty="0"/>
            </a:br>
            <a:r>
              <a:rPr lang="en-US" dirty="0"/>
              <a:t>video captioning, open-ended question answering</a:t>
            </a:r>
          </a:p>
        </p:txBody>
      </p:sp>
      <p:sp>
        <p:nvSpPr>
          <p:cNvPr id="11" name="TextBox 10"/>
          <p:cNvSpPr txBox="1"/>
          <p:nvPr/>
        </p:nvSpPr>
        <p:spPr>
          <a:xfrm>
            <a:off x="3489882" y="6578469"/>
            <a:ext cx="2246153" cy="276999"/>
          </a:xfrm>
          <a:prstGeom prst="rect">
            <a:avLst/>
          </a:prstGeom>
          <a:noFill/>
        </p:spPr>
        <p:txBody>
          <a:bodyPr wrap="none" rtlCol="0">
            <a:spAutoFit/>
          </a:bodyPr>
          <a:lstStyle/>
          <a:p>
            <a:r>
              <a:rPr lang="en-US" dirty="0">
                <a:solidFill>
                  <a:schemeClr val="bg1">
                    <a:lumMod val="65000"/>
                  </a:schemeClr>
                </a:solidFill>
              </a:rPr>
              <a:t>Image Credit: Andrej </a:t>
            </a:r>
            <a:r>
              <a:rPr lang="en-US" dirty="0" err="1">
                <a:solidFill>
                  <a:schemeClr val="bg1">
                    <a:lumMod val="65000"/>
                  </a:schemeClr>
                </a:solidFill>
              </a:rPr>
              <a:t>Karpathy</a:t>
            </a:r>
            <a:endParaRPr lang="en-US" dirty="0">
              <a:solidFill>
                <a:schemeClr val="bg1">
                  <a:lumMod val="65000"/>
                </a:schemeClr>
              </a:solidFill>
            </a:endParaRPr>
          </a:p>
        </p:txBody>
      </p:sp>
    </p:spTree>
    <p:extLst>
      <p:ext uri="{BB962C8B-B14F-4D97-AF65-F5344CB8AC3E}">
        <p14:creationId xmlns:p14="http://schemas.microsoft.com/office/powerpoint/2010/main" val="22067118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Key Ideas</a:t>
            </a:r>
          </a:p>
        </p:txBody>
      </p:sp>
      <p:sp>
        <p:nvSpPr>
          <p:cNvPr id="3" name="Content Placeholder 2"/>
          <p:cNvSpPr>
            <a:spLocks noGrp="1"/>
          </p:cNvSpPr>
          <p:nvPr>
            <p:ph idx="1"/>
          </p:nvPr>
        </p:nvSpPr>
        <p:spPr/>
        <p:txBody>
          <a:bodyPr/>
          <a:lstStyle/>
          <a:p>
            <a:r>
              <a:rPr lang="en-US" dirty="0"/>
              <a:t>Parameter Sharing</a:t>
            </a:r>
          </a:p>
          <a:p>
            <a:pPr lvl="1"/>
            <a:r>
              <a:rPr lang="en-US" dirty="0"/>
              <a:t>in computation graphs = adding gradients</a:t>
            </a:r>
          </a:p>
          <a:p>
            <a:pPr lvl="1"/>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58</a:t>
            </a:fld>
            <a:endParaRPr lang="en-US"/>
          </a:p>
        </p:txBody>
      </p:sp>
    </p:spTree>
    <p:extLst>
      <p:ext uri="{BB962C8B-B14F-4D97-AF65-F5344CB8AC3E}">
        <p14:creationId xmlns:p14="http://schemas.microsoft.com/office/powerpoint/2010/main" val="3227635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1658880" y="3648287"/>
            <a:ext cx="1244160" cy="829527"/>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07" name="Rectangle 3"/>
          <p:cNvSpPr>
            <a:spLocks noChangeArrowheads="1"/>
          </p:cNvSpPr>
          <p:nvPr/>
        </p:nvSpPr>
        <p:spPr bwMode="auto">
          <a:xfrm>
            <a:off x="3748320" y="3452426"/>
            <a:ext cx="1244160" cy="829527"/>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08" name="Rectangle 4"/>
          <p:cNvSpPr>
            <a:spLocks noChangeArrowheads="1"/>
          </p:cNvSpPr>
          <p:nvPr/>
        </p:nvSpPr>
        <p:spPr bwMode="auto">
          <a:xfrm>
            <a:off x="2736000" y="4986187"/>
            <a:ext cx="1244160" cy="829527"/>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09" name="Rectangle 5"/>
          <p:cNvSpPr>
            <a:spLocks noChangeArrowheads="1"/>
          </p:cNvSpPr>
          <p:nvPr/>
        </p:nvSpPr>
        <p:spPr bwMode="auto">
          <a:xfrm>
            <a:off x="2312640" y="2308946"/>
            <a:ext cx="1244160" cy="829527"/>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10" name="Rectangle 6"/>
          <p:cNvSpPr>
            <a:spLocks noChangeArrowheads="1"/>
          </p:cNvSpPr>
          <p:nvPr/>
        </p:nvSpPr>
        <p:spPr bwMode="auto">
          <a:xfrm>
            <a:off x="3160800" y="1231713"/>
            <a:ext cx="1244160" cy="829527"/>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11" name="Line 7"/>
          <p:cNvSpPr>
            <a:spLocks noChangeShapeType="1"/>
          </p:cNvSpPr>
          <p:nvPr/>
        </p:nvSpPr>
        <p:spPr bwMode="auto">
          <a:xfrm flipV="1">
            <a:off x="3362401" y="5796993"/>
            <a:ext cx="1440" cy="832407"/>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2" name="Line 8"/>
          <p:cNvSpPr>
            <a:spLocks noChangeShapeType="1"/>
          </p:cNvSpPr>
          <p:nvPr/>
        </p:nvSpPr>
        <p:spPr bwMode="auto">
          <a:xfrm flipH="1" flipV="1">
            <a:off x="2279521" y="4476374"/>
            <a:ext cx="1084320" cy="625026"/>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3" name="Freeform 9"/>
          <p:cNvSpPr>
            <a:spLocks/>
          </p:cNvSpPr>
          <p:nvPr/>
        </p:nvSpPr>
        <p:spPr bwMode="auto">
          <a:xfrm>
            <a:off x="67681" y="3102469"/>
            <a:ext cx="3250080" cy="3318108"/>
          </a:xfrm>
          <a:custGeom>
            <a:avLst/>
            <a:gdLst>
              <a:gd name="T0" fmla="*/ 9953 w 9954"/>
              <a:gd name="T1" fmla="*/ 10161 h 10162"/>
              <a:gd name="T2" fmla="*/ 1698 w 9954"/>
              <a:gd name="T3" fmla="*/ 5715 h 10162"/>
              <a:gd name="T4" fmla="*/ 8683 w 9954"/>
              <a:gd name="T5" fmla="*/ 0 h 10162"/>
            </a:gdLst>
            <a:ahLst/>
            <a:cxnLst>
              <a:cxn ang="0">
                <a:pos x="T0" y="T1"/>
              </a:cxn>
              <a:cxn ang="0">
                <a:pos x="T2" y="T3"/>
              </a:cxn>
              <a:cxn ang="0">
                <a:pos x="T4" y="T5"/>
              </a:cxn>
            </a:cxnLst>
            <a:rect l="0" t="0" r="r" b="b"/>
            <a:pathLst>
              <a:path w="9954" h="10162">
                <a:moveTo>
                  <a:pt x="9953" y="10161"/>
                </a:moveTo>
                <a:cubicBezTo>
                  <a:pt x="7715" y="9152"/>
                  <a:pt x="2264" y="6965"/>
                  <a:pt x="1698" y="5715"/>
                </a:cubicBezTo>
                <a:cubicBezTo>
                  <a:pt x="0" y="1965"/>
                  <a:pt x="8826" y="579"/>
                  <a:pt x="8683" y="0"/>
                </a:cubicBezTo>
              </a:path>
            </a:pathLst>
          </a:custGeom>
          <a:noFill/>
          <a:ln w="36720" cap="flat">
            <a:solidFill>
              <a:srgbClr val="000000"/>
            </a:solidFill>
            <a:round/>
            <a:headEnd/>
            <a:tailEnd type="triangle"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4" name="Freeform 10"/>
          <p:cNvSpPr>
            <a:spLocks/>
          </p:cNvSpPr>
          <p:nvPr/>
        </p:nvSpPr>
        <p:spPr bwMode="auto">
          <a:xfrm>
            <a:off x="3661921" y="2065560"/>
            <a:ext cx="3250080" cy="2903345"/>
          </a:xfrm>
          <a:custGeom>
            <a:avLst/>
            <a:gdLst>
              <a:gd name="T0" fmla="*/ 0 w 9954"/>
              <a:gd name="T1" fmla="*/ 8890 h 8891"/>
              <a:gd name="T2" fmla="*/ 6350 w 9954"/>
              <a:gd name="T3" fmla="*/ 6667 h 8891"/>
              <a:gd name="T4" fmla="*/ 8255 w 9954"/>
              <a:gd name="T5" fmla="*/ 5001 h 8891"/>
              <a:gd name="T6" fmla="*/ 1270 w 9954"/>
              <a:gd name="T7" fmla="*/ 0 h 8891"/>
            </a:gdLst>
            <a:ahLst/>
            <a:cxnLst>
              <a:cxn ang="0">
                <a:pos x="T0" y="T1"/>
              </a:cxn>
              <a:cxn ang="0">
                <a:pos x="T2" y="T3"/>
              </a:cxn>
              <a:cxn ang="0">
                <a:pos x="T4" y="T5"/>
              </a:cxn>
              <a:cxn ang="0">
                <a:pos x="T6" y="T7"/>
              </a:cxn>
            </a:cxnLst>
            <a:rect l="0" t="0" r="r" b="b"/>
            <a:pathLst>
              <a:path w="9954" h="8891">
                <a:moveTo>
                  <a:pt x="0" y="8890"/>
                </a:moveTo>
                <a:cubicBezTo>
                  <a:pt x="1517" y="8295"/>
                  <a:pt x="4418" y="7572"/>
                  <a:pt x="6350" y="6667"/>
                </a:cubicBezTo>
                <a:cubicBezTo>
                  <a:pt x="7510" y="6125"/>
                  <a:pt x="8160" y="5368"/>
                  <a:pt x="8255" y="5001"/>
                </a:cubicBezTo>
                <a:cubicBezTo>
                  <a:pt x="9953" y="1719"/>
                  <a:pt x="1127" y="507"/>
                  <a:pt x="1270" y="0"/>
                </a:cubicBezTo>
              </a:path>
            </a:pathLst>
          </a:custGeom>
          <a:noFill/>
          <a:ln w="36720" cap="flat">
            <a:solidFill>
              <a:srgbClr val="000000"/>
            </a:solidFill>
            <a:round/>
            <a:headEnd/>
            <a:tailEnd type="triangle"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5" name="Line 11"/>
          <p:cNvSpPr>
            <a:spLocks noChangeShapeType="1"/>
          </p:cNvSpPr>
          <p:nvPr/>
        </p:nvSpPr>
        <p:spPr bwMode="auto">
          <a:xfrm flipH="1" flipV="1">
            <a:off x="3938401" y="2064121"/>
            <a:ext cx="624960" cy="1454553"/>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6" name="Line 12"/>
          <p:cNvSpPr>
            <a:spLocks noChangeShapeType="1"/>
          </p:cNvSpPr>
          <p:nvPr/>
        </p:nvSpPr>
        <p:spPr bwMode="auto">
          <a:xfrm flipV="1">
            <a:off x="2903040" y="2064121"/>
            <a:ext cx="829440" cy="417644"/>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7" name="Line 13"/>
          <p:cNvSpPr>
            <a:spLocks noChangeShapeType="1"/>
          </p:cNvSpPr>
          <p:nvPr/>
        </p:nvSpPr>
        <p:spPr bwMode="auto">
          <a:xfrm flipV="1">
            <a:off x="3317760" y="4268992"/>
            <a:ext cx="1036800" cy="1039789"/>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9" name="Line 15"/>
          <p:cNvSpPr>
            <a:spLocks noChangeShapeType="1"/>
          </p:cNvSpPr>
          <p:nvPr/>
        </p:nvSpPr>
        <p:spPr bwMode="auto">
          <a:xfrm flipV="1">
            <a:off x="2073600" y="3101030"/>
            <a:ext cx="1036800" cy="832407"/>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9" name="TextBox 18"/>
          <p:cNvSpPr txBox="1"/>
          <p:nvPr/>
        </p:nvSpPr>
        <p:spPr>
          <a:xfrm>
            <a:off x="3346992" y="6578469"/>
            <a:ext cx="2531913"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a:solidFill>
                  <a:schemeClr val="bg1">
                    <a:lumMod val="65000"/>
                  </a:schemeClr>
                </a:solidFill>
              </a:rPr>
              <a:t>Ranzato</a:t>
            </a:r>
            <a:endParaRPr lang="en-US" dirty="0">
              <a:solidFill>
                <a:schemeClr val="bg1">
                  <a:lumMod val="65000"/>
                </a:schemeClr>
              </a:solidFill>
            </a:endParaRPr>
          </a:p>
        </p:txBody>
      </p:sp>
      <p:sp>
        <p:nvSpPr>
          <p:cNvPr id="20" name="Footer Placeholder 1"/>
          <p:cNvSpPr>
            <a:spLocks noGrp="1"/>
          </p:cNvSpPr>
          <p:nvPr>
            <p:ph type="ftr" sz="quarter" idx="11"/>
          </p:nvPr>
        </p:nvSpPr>
        <p:spPr>
          <a:xfrm>
            <a:off x="152400" y="6400800"/>
            <a:ext cx="2895600" cy="457200"/>
          </a:xfrm>
        </p:spPr>
        <p:txBody>
          <a:bodyPr/>
          <a:lstStyle/>
          <a:p>
            <a:pPr>
              <a:defRPr/>
            </a:pPr>
            <a:r>
              <a:rPr lang="en-US" dirty="0"/>
              <a:t>(C) Dhruv Batra </a:t>
            </a:r>
          </a:p>
        </p:txBody>
      </p:sp>
      <p:sp>
        <p:nvSpPr>
          <p:cNvPr id="21" name="Slide Number Placeholder 2"/>
          <p:cNvSpPr>
            <a:spLocks noGrp="1"/>
          </p:cNvSpPr>
          <p:nvPr>
            <p:ph type="sldNum" sz="quarter" idx="12"/>
          </p:nvPr>
        </p:nvSpPr>
        <p:spPr>
          <a:xfrm>
            <a:off x="7086600" y="6400800"/>
            <a:ext cx="1905000" cy="457200"/>
          </a:xfrm>
        </p:spPr>
        <p:txBody>
          <a:bodyPr/>
          <a:lstStyle/>
          <a:p>
            <a:pPr>
              <a:defRPr/>
            </a:pPr>
            <a:fld id="{A51550E6-1DFF-B84C-BFE3-E4371400DA8D}" type="slidenum">
              <a:rPr lang="en-US" smtClean="0"/>
              <a:pPr>
                <a:defRPr/>
              </a:pPr>
              <a:t>59</a:t>
            </a:fld>
            <a:endParaRPr lang="en-US"/>
          </a:p>
        </p:txBody>
      </p:sp>
      <p:sp>
        <p:nvSpPr>
          <p:cNvPr id="22"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kern="0" dirty="0"/>
              <a:t>Computational Graph</a:t>
            </a:r>
          </a:p>
        </p:txBody>
      </p:sp>
    </p:spTree>
    <p:extLst>
      <p:ext uri="{BB962C8B-B14F-4D97-AF65-F5344CB8AC3E}">
        <p14:creationId xmlns:p14="http://schemas.microsoft.com/office/powerpoint/2010/main" val="9788430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cxnSp>
        <p:nvCxnSpPr>
          <p:cNvPr id="861" name="Shape 861"/>
          <p:cNvCxnSpPr/>
          <p:nvPr/>
        </p:nvCxnSpPr>
        <p:spPr>
          <a:xfrm rot="10800000" flipH="1">
            <a:off x="2246676" y="2385679"/>
            <a:ext cx="4511700" cy="1900500"/>
          </a:xfrm>
          <a:prstGeom prst="straightConnector1">
            <a:avLst/>
          </a:prstGeom>
          <a:noFill/>
          <a:ln w="76200" cap="flat" cmpd="sng">
            <a:solidFill>
              <a:srgbClr val="38761D"/>
            </a:solidFill>
            <a:prstDash val="solid"/>
            <a:round/>
            <a:headEnd type="none" w="med" len="med"/>
            <a:tailEnd type="none" w="med" len="med"/>
          </a:ln>
        </p:spPr>
      </p:cxnSp>
      <p:sp>
        <p:nvSpPr>
          <p:cNvPr id="23" name="Title 2">
            <a:extLst>
              <a:ext uri="{FF2B5EF4-FFF2-40B4-BE49-F238E27FC236}">
                <a16:creationId xmlns:a16="http://schemas.microsoft.com/office/drawing/2014/main" id="{DD9D9EAD-B8EF-C641-A560-71B20854112A}"/>
              </a:ext>
            </a:extLst>
          </p:cNvPr>
          <p:cNvSpPr>
            <a:spLocks noGrp="1"/>
          </p:cNvSpPr>
          <p:nvPr>
            <p:ph type="title"/>
          </p:nvPr>
        </p:nvSpPr>
        <p:spPr>
          <a:xfrm>
            <a:off x="0" y="228600"/>
            <a:ext cx="9144000" cy="763600"/>
          </a:xfrm>
        </p:spPr>
        <p:txBody>
          <a:bodyPr/>
          <a:lstStyle/>
          <a:p>
            <a:r>
              <a:rPr lang="en" dirty="0"/>
              <a:t>Regularization: Prefer Simpler Models</a:t>
            </a:r>
            <a:endParaRPr lang="en-US" dirty="0"/>
          </a:p>
        </p:txBody>
      </p:sp>
      <p:sp>
        <p:nvSpPr>
          <p:cNvPr id="863" name="Shape 863"/>
          <p:cNvSpPr txBox="1">
            <a:spLocks noGrp="1"/>
          </p:cNvSpPr>
          <p:nvPr>
            <p:ph type="sldNum" idx="12"/>
          </p:nvPr>
        </p:nvSpPr>
        <p:spPr>
          <a:xfrm>
            <a:off x="6296858" y="5610048"/>
            <a:ext cx="548700" cy="393600"/>
          </a:xfrm>
          <a:prstGeom prst="rect">
            <a:avLst/>
          </a:prstGeom>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fld id="{00000000-1234-1234-1234-123412341234}" type="slidenum">
              <a:rPr lang="en" kern="0">
                <a:solidFill>
                  <a:srgbClr val="FFFFFF"/>
                </a:solidFill>
                <a:latin typeface="Arial"/>
                <a:cs typeface="Arial"/>
                <a:sym typeface="Arial"/>
              </a:rPr>
              <a:pPr algn="l" eaLnBrk="1" fontAlgn="auto" hangingPunct="1">
                <a:spcBef>
                  <a:spcPts val="0"/>
                </a:spcBef>
                <a:spcAft>
                  <a:spcPts val="0"/>
                </a:spcAft>
                <a:buClr>
                  <a:srgbClr val="000000"/>
                </a:buClr>
              </a:pPr>
              <a:t>6</a:t>
            </a:fld>
            <a:endParaRPr kern="0">
              <a:solidFill>
                <a:srgbClr val="FFFFFF"/>
              </a:solidFill>
              <a:latin typeface="Arial"/>
              <a:cs typeface="Arial"/>
              <a:sym typeface="Arial"/>
            </a:endParaRPr>
          </a:p>
        </p:txBody>
      </p:sp>
      <p:sp>
        <p:nvSpPr>
          <p:cNvPr id="864" name="Shape 864"/>
          <p:cNvSpPr/>
          <p:nvPr/>
        </p:nvSpPr>
        <p:spPr>
          <a:xfrm>
            <a:off x="2606613" y="2160322"/>
            <a:ext cx="4232081" cy="2682137"/>
          </a:xfrm>
          <a:custGeom>
            <a:avLst/>
            <a:gdLst/>
            <a:ahLst/>
            <a:cxnLst/>
            <a:rect l="0" t="0" r="0" b="0"/>
            <a:pathLst>
              <a:path w="90193" h="57161" extrusionOk="0">
                <a:moveTo>
                  <a:pt x="0" y="57161"/>
                </a:moveTo>
                <a:cubicBezTo>
                  <a:pt x="178" y="55200"/>
                  <a:pt x="60" y="52646"/>
                  <a:pt x="1070" y="45397"/>
                </a:cubicBezTo>
                <a:cubicBezTo>
                  <a:pt x="2080" y="38148"/>
                  <a:pt x="2556" y="17234"/>
                  <a:pt x="6061" y="13669"/>
                </a:cubicBezTo>
                <a:cubicBezTo>
                  <a:pt x="9567" y="10104"/>
                  <a:pt x="16280" y="20562"/>
                  <a:pt x="22103" y="24008"/>
                </a:cubicBezTo>
                <a:cubicBezTo>
                  <a:pt x="27926" y="27454"/>
                  <a:pt x="36541" y="33752"/>
                  <a:pt x="40997" y="34346"/>
                </a:cubicBezTo>
                <a:cubicBezTo>
                  <a:pt x="45453" y="34940"/>
                  <a:pt x="46642" y="31613"/>
                  <a:pt x="48840" y="27573"/>
                </a:cubicBezTo>
                <a:cubicBezTo>
                  <a:pt x="51038" y="23533"/>
                  <a:pt x="52108" y="14680"/>
                  <a:pt x="54187" y="10105"/>
                </a:cubicBezTo>
                <a:cubicBezTo>
                  <a:pt x="56267" y="5530"/>
                  <a:pt x="58465" y="-827"/>
                  <a:pt x="61317" y="123"/>
                </a:cubicBezTo>
                <a:cubicBezTo>
                  <a:pt x="64169" y="1074"/>
                  <a:pt x="66486" y="6361"/>
                  <a:pt x="71299" y="15808"/>
                </a:cubicBezTo>
                <a:cubicBezTo>
                  <a:pt x="76112" y="25255"/>
                  <a:pt x="87044" y="49972"/>
                  <a:pt x="90193" y="56805"/>
                </a:cubicBezTo>
              </a:path>
            </a:pathLst>
          </a:custGeom>
          <a:noFill/>
          <a:ln w="76200" cap="flat" cmpd="sng">
            <a:solidFill>
              <a:srgbClr val="3C78D8"/>
            </a:solidFill>
            <a:prstDash val="solid"/>
            <a:round/>
            <a:headEnd type="none" w="med" len="med"/>
            <a:tailEnd type="none" w="med" len="med"/>
          </a:ln>
        </p:spPr>
      </p:sp>
      <p:cxnSp>
        <p:nvCxnSpPr>
          <p:cNvPr id="865" name="Shape 865"/>
          <p:cNvCxnSpPr/>
          <p:nvPr/>
        </p:nvCxnSpPr>
        <p:spPr>
          <a:xfrm>
            <a:off x="2037911" y="4649298"/>
            <a:ext cx="5068200" cy="0"/>
          </a:xfrm>
          <a:prstGeom prst="straightConnector1">
            <a:avLst/>
          </a:prstGeom>
          <a:noFill/>
          <a:ln w="19050" cap="flat" cmpd="sng">
            <a:solidFill>
              <a:schemeClr val="dk2"/>
            </a:solidFill>
            <a:prstDash val="solid"/>
            <a:round/>
            <a:headEnd type="none" w="med" len="med"/>
            <a:tailEnd type="none" w="med" len="med"/>
          </a:ln>
        </p:spPr>
      </p:cxnSp>
      <p:cxnSp>
        <p:nvCxnSpPr>
          <p:cNvPr id="866" name="Shape 866"/>
          <p:cNvCxnSpPr/>
          <p:nvPr/>
        </p:nvCxnSpPr>
        <p:spPr>
          <a:xfrm>
            <a:off x="4572008" y="2015539"/>
            <a:ext cx="0" cy="2820000"/>
          </a:xfrm>
          <a:prstGeom prst="straightConnector1">
            <a:avLst/>
          </a:prstGeom>
          <a:noFill/>
          <a:ln w="19050" cap="flat" cmpd="sng">
            <a:solidFill>
              <a:schemeClr val="dk2"/>
            </a:solidFill>
            <a:prstDash val="solid"/>
            <a:round/>
            <a:headEnd type="none" w="med" len="med"/>
            <a:tailEnd type="none" w="med" len="med"/>
          </a:ln>
        </p:spPr>
      </p:cxnSp>
      <p:sp>
        <p:nvSpPr>
          <p:cNvPr id="867" name="Shape 867"/>
          <p:cNvSpPr/>
          <p:nvPr/>
        </p:nvSpPr>
        <p:spPr>
          <a:xfrm>
            <a:off x="2472742" y="4107625"/>
            <a:ext cx="384600" cy="384600"/>
          </a:xfrm>
          <a:prstGeom prst="flowChartConnector">
            <a:avLst/>
          </a:prstGeom>
          <a:solidFill>
            <a:srgbClr val="9FC5E8"/>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868" name="Shape 868"/>
          <p:cNvSpPr/>
          <p:nvPr/>
        </p:nvSpPr>
        <p:spPr>
          <a:xfrm>
            <a:off x="3444648" y="3086122"/>
            <a:ext cx="384600" cy="384600"/>
          </a:xfrm>
          <a:prstGeom prst="flowChartConnector">
            <a:avLst/>
          </a:prstGeom>
          <a:solidFill>
            <a:srgbClr val="9FC5E8"/>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869" name="Shape 869"/>
          <p:cNvSpPr/>
          <p:nvPr/>
        </p:nvSpPr>
        <p:spPr>
          <a:xfrm>
            <a:off x="5714196" y="2701545"/>
            <a:ext cx="384600" cy="384600"/>
          </a:xfrm>
          <a:prstGeom prst="flowChartConnector">
            <a:avLst/>
          </a:prstGeom>
          <a:solidFill>
            <a:srgbClr val="9FC5E8"/>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870" name="Shape 870"/>
          <p:cNvSpPr/>
          <p:nvPr/>
        </p:nvSpPr>
        <p:spPr>
          <a:xfrm>
            <a:off x="4683167" y="3233177"/>
            <a:ext cx="384600" cy="384600"/>
          </a:xfrm>
          <a:prstGeom prst="flowChartConnector">
            <a:avLst/>
          </a:prstGeom>
          <a:solidFill>
            <a:srgbClr val="9FC5E8"/>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871" name="Shape 871"/>
          <p:cNvSpPr/>
          <p:nvPr/>
        </p:nvSpPr>
        <p:spPr>
          <a:xfrm>
            <a:off x="4950813" y="2468857"/>
            <a:ext cx="384600" cy="384600"/>
          </a:xfrm>
          <a:prstGeom prst="flowChartConnector">
            <a:avLst/>
          </a:prstGeom>
          <a:solidFill>
            <a:srgbClr val="A4C2F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872" name="Shape 872"/>
          <p:cNvSpPr txBox="1"/>
          <p:nvPr/>
        </p:nvSpPr>
        <p:spPr>
          <a:xfrm>
            <a:off x="1450775" y="4404800"/>
            <a:ext cx="472500" cy="4890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000000"/>
                </a:solidFill>
                <a:latin typeface="Arial"/>
                <a:cs typeface="Arial"/>
                <a:sym typeface="Arial"/>
              </a:rPr>
              <a:t>x</a:t>
            </a:r>
            <a:endParaRPr sz="2400" kern="0">
              <a:solidFill>
                <a:srgbClr val="000000"/>
              </a:solidFill>
              <a:latin typeface="Arial"/>
              <a:cs typeface="Arial"/>
              <a:sym typeface="Arial"/>
            </a:endParaRPr>
          </a:p>
        </p:txBody>
      </p:sp>
      <p:sp>
        <p:nvSpPr>
          <p:cNvPr id="873" name="Shape 873"/>
          <p:cNvSpPr txBox="1"/>
          <p:nvPr/>
        </p:nvSpPr>
        <p:spPr>
          <a:xfrm>
            <a:off x="4139950" y="1921825"/>
            <a:ext cx="472500" cy="4890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000000"/>
                </a:solidFill>
                <a:latin typeface="Arial"/>
                <a:cs typeface="Arial"/>
                <a:sym typeface="Arial"/>
              </a:rPr>
              <a:t>y</a:t>
            </a:r>
            <a:endParaRPr sz="2400" kern="0">
              <a:solidFill>
                <a:srgbClr val="000000"/>
              </a:solidFill>
              <a:latin typeface="Arial"/>
              <a:cs typeface="Arial"/>
              <a:sym typeface="Arial"/>
            </a:endParaRPr>
          </a:p>
        </p:txBody>
      </p:sp>
      <p:sp>
        <p:nvSpPr>
          <p:cNvPr id="874" name="Shape 874"/>
          <p:cNvSpPr txBox="1"/>
          <p:nvPr/>
        </p:nvSpPr>
        <p:spPr>
          <a:xfrm>
            <a:off x="5291425" y="1587625"/>
            <a:ext cx="472500" cy="5727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b="1" kern="0">
                <a:solidFill>
                  <a:srgbClr val="0000FF"/>
                </a:solidFill>
                <a:latin typeface="Arial"/>
                <a:cs typeface="Arial"/>
                <a:sym typeface="Arial"/>
              </a:rPr>
              <a:t>f</a:t>
            </a:r>
            <a:r>
              <a:rPr lang="en" sz="2400" b="1" kern="0" baseline="-25000">
                <a:solidFill>
                  <a:srgbClr val="0000FF"/>
                </a:solidFill>
                <a:latin typeface="Arial"/>
                <a:cs typeface="Arial"/>
                <a:sym typeface="Arial"/>
              </a:rPr>
              <a:t>1</a:t>
            </a:r>
            <a:endParaRPr sz="2400" b="1" kern="0" baseline="-25000">
              <a:solidFill>
                <a:srgbClr val="0000FF"/>
              </a:solidFill>
              <a:latin typeface="Arial"/>
              <a:cs typeface="Arial"/>
              <a:sym typeface="Arial"/>
            </a:endParaRPr>
          </a:p>
        </p:txBody>
      </p:sp>
      <p:sp>
        <p:nvSpPr>
          <p:cNvPr id="875" name="Shape 875"/>
          <p:cNvSpPr txBox="1"/>
          <p:nvPr/>
        </p:nvSpPr>
        <p:spPr>
          <a:xfrm>
            <a:off x="6538100" y="1731750"/>
            <a:ext cx="472500" cy="5727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b="1" kern="0">
                <a:solidFill>
                  <a:srgbClr val="38761D"/>
                </a:solidFill>
                <a:latin typeface="Arial"/>
                <a:cs typeface="Arial"/>
                <a:sym typeface="Arial"/>
              </a:rPr>
              <a:t>f</a:t>
            </a:r>
            <a:r>
              <a:rPr lang="en" sz="2400" b="1" kern="0" baseline="-25000">
                <a:solidFill>
                  <a:srgbClr val="38761D"/>
                </a:solidFill>
                <a:latin typeface="Arial"/>
                <a:cs typeface="Arial"/>
                <a:sym typeface="Arial"/>
              </a:rPr>
              <a:t>2</a:t>
            </a:r>
            <a:endParaRPr sz="2400" b="1" kern="0" baseline="-25000">
              <a:solidFill>
                <a:srgbClr val="38761D"/>
              </a:solidFill>
              <a:latin typeface="Arial"/>
              <a:cs typeface="Arial"/>
              <a:sym typeface="Arial"/>
            </a:endParaRPr>
          </a:p>
        </p:txBody>
      </p:sp>
      <p:sp>
        <p:nvSpPr>
          <p:cNvPr id="876" name="Shape 876"/>
          <p:cNvSpPr/>
          <p:nvPr/>
        </p:nvSpPr>
        <p:spPr>
          <a:xfrm>
            <a:off x="3147417" y="3723025"/>
            <a:ext cx="384600" cy="384600"/>
          </a:xfrm>
          <a:prstGeom prst="flowChartConnector">
            <a:avLst/>
          </a:prstGeom>
          <a:solidFill>
            <a:srgbClr val="EFEFEF"/>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877" name="Shape 877"/>
          <p:cNvSpPr/>
          <p:nvPr/>
        </p:nvSpPr>
        <p:spPr>
          <a:xfrm>
            <a:off x="4227842" y="2826500"/>
            <a:ext cx="384600" cy="384600"/>
          </a:xfrm>
          <a:prstGeom prst="flowChartConnector">
            <a:avLst/>
          </a:prstGeom>
          <a:solidFill>
            <a:srgbClr val="EFEFEF"/>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878" name="Shape 878"/>
          <p:cNvSpPr/>
          <p:nvPr/>
        </p:nvSpPr>
        <p:spPr>
          <a:xfrm>
            <a:off x="6098792" y="2220600"/>
            <a:ext cx="384600" cy="384600"/>
          </a:xfrm>
          <a:prstGeom prst="flowChartConnector">
            <a:avLst/>
          </a:prstGeom>
          <a:solidFill>
            <a:srgbClr val="EFEFEF"/>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879" name="Shape 879"/>
          <p:cNvSpPr txBox="1"/>
          <p:nvPr/>
        </p:nvSpPr>
        <p:spPr>
          <a:xfrm>
            <a:off x="2128500" y="4851125"/>
            <a:ext cx="4887000" cy="5571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800" kern="0">
                <a:solidFill>
                  <a:srgbClr val="000000"/>
                </a:solidFill>
                <a:latin typeface="Arial"/>
                <a:cs typeface="Arial"/>
                <a:sym typeface="Arial"/>
              </a:rPr>
              <a:t>Regularization pushes against fitting the data </a:t>
            </a:r>
            <a:r>
              <a:rPr lang="en" sz="1800" i="1" kern="0">
                <a:solidFill>
                  <a:srgbClr val="000000"/>
                </a:solidFill>
                <a:latin typeface="Arial"/>
                <a:cs typeface="Arial"/>
                <a:sym typeface="Arial"/>
              </a:rPr>
              <a:t>too</a:t>
            </a:r>
            <a:r>
              <a:rPr lang="en" sz="1800" kern="0">
                <a:solidFill>
                  <a:srgbClr val="000000"/>
                </a:solidFill>
                <a:latin typeface="Arial"/>
                <a:cs typeface="Arial"/>
                <a:sym typeface="Arial"/>
              </a:rPr>
              <a:t> well so we don’t fit noise in the data</a:t>
            </a:r>
            <a:endParaRPr sz="1800" kern="0">
              <a:solidFill>
                <a:srgbClr val="000000"/>
              </a:solidFill>
              <a:latin typeface="Arial"/>
              <a:cs typeface="Arial"/>
              <a:sym typeface="Arial"/>
            </a:endParaRPr>
          </a:p>
        </p:txBody>
      </p:sp>
      <p:sp>
        <p:nvSpPr>
          <p:cNvPr id="24" name="Slide Number Placeholder 4">
            <a:extLst>
              <a:ext uri="{FF2B5EF4-FFF2-40B4-BE49-F238E27FC236}">
                <a16:creationId xmlns:a16="http://schemas.microsoft.com/office/drawing/2014/main" id="{641E3C9B-71F6-3549-9C25-B8DDCF437367}"/>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5882794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5" name="Shape 1015"/>
          <p:cNvSpPr/>
          <p:nvPr/>
        </p:nvSpPr>
        <p:spPr>
          <a:xfrm>
            <a:off x="2909925" y="2683950"/>
            <a:ext cx="863100" cy="863100"/>
          </a:xfrm>
          <a:prstGeom prst="ellipse">
            <a:avLst/>
          </a:prstGeom>
          <a:solidFill>
            <a:srgbClr val="EFEFEF"/>
          </a:solidFill>
          <a:ln w="28575"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016" name="Shape 1016"/>
          <p:cNvCxnSpPr/>
          <p:nvPr/>
        </p:nvCxnSpPr>
        <p:spPr>
          <a:xfrm rot="10800000" flipH="1">
            <a:off x="3750650" y="2133275"/>
            <a:ext cx="1577400" cy="833400"/>
          </a:xfrm>
          <a:prstGeom prst="straightConnector1">
            <a:avLst/>
          </a:prstGeom>
          <a:noFill/>
          <a:ln w="9525" cap="flat" cmpd="sng">
            <a:solidFill>
              <a:srgbClr val="38761D"/>
            </a:solidFill>
            <a:prstDash val="solid"/>
            <a:round/>
            <a:headEnd type="none" w="lg" len="lg"/>
            <a:tailEnd type="triangle" w="lg" len="lg"/>
          </a:ln>
        </p:spPr>
      </p:cxnSp>
      <p:sp>
        <p:nvSpPr>
          <p:cNvPr id="1017" name="Shape 1017"/>
          <p:cNvSpPr/>
          <p:nvPr/>
        </p:nvSpPr>
        <p:spPr>
          <a:xfrm>
            <a:off x="5328050" y="1705450"/>
            <a:ext cx="863100" cy="863100"/>
          </a:xfrm>
          <a:prstGeom prst="ellipse">
            <a:avLst/>
          </a:prstGeom>
          <a:solidFill>
            <a:srgbClr val="EFEFE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018" name="Shape 1018"/>
          <p:cNvCxnSpPr>
            <a:stCxn id="1015" idx="5"/>
          </p:cNvCxnSpPr>
          <p:nvPr/>
        </p:nvCxnSpPr>
        <p:spPr>
          <a:xfrm>
            <a:off x="3646626" y="3420651"/>
            <a:ext cx="1703700" cy="840600"/>
          </a:xfrm>
          <a:prstGeom prst="straightConnector1">
            <a:avLst/>
          </a:prstGeom>
          <a:noFill/>
          <a:ln w="9525" cap="flat" cmpd="sng">
            <a:solidFill>
              <a:srgbClr val="38761D"/>
            </a:solidFill>
            <a:prstDash val="solid"/>
            <a:round/>
            <a:headEnd type="none" w="lg" len="lg"/>
            <a:tailEnd type="triangle" w="lg" len="lg"/>
          </a:ln>
        </p:spPr>
      </p:cxnSp>
      <p:sp>
        <p:nvSpPr>
          <p:cNvPr id="1019" name="Shape 1019"/>
          <p:cNvSpPr/>
          <p:nvPr/>
        </p:nvSpPr>
        <p:spPr>
          <a:xfrm>
            <a:off x="5350325" y="3874125"/>
            <a:ext cx="863100" cy="863100"/>
          </a:xfrm>
          <a:prstGeom prst="ellipse">
            <a:avLst/>
          </a:prstGeom>
          <a:solidFill>
            <a:srgbClr val="EFEFE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020" name="Shape 1020"/>
          <p:cNvCxnSpPr/>
          <p:nvPr/>
        </p:nvCxnSpPr>
        <p:spPr>
          <a:xfrm flipH="1">
            <a:off x="3906825" y="2319300"/>
            <a:ext cx="1458300" cy="751500"/>
          </a:xfrm>
          <a:prstGeom prst="straightConnector1">
            <a:avLst/>
          </a:prstGeom>
          <a:noFill/>
          <a:ln w="9525" cap="flat" cmpd="sng">
            <a:solidFill>
              <a:srgbClr val="FF0000"/>
            </a:solidFill>
            <a:prstDash val="solid"/>
            <a:round/>
            <a:headEnd type="none" w="lg" len="lg"/>
            <a:tailEnd type="triangle" w="lg" len="lg"/>
          </a:ln>
        </p:spPr>
      </p:cxnSp>
      <p:cxnSp>
        <p:nvCxnSpPr>
          <p:cNvPr id="1021" name="Shape 1021"/>
          <p:cNvCxnSpPr>
            <a:stCxn id="1019" idx="1"/>
          </p:cNvCxnSpPr>
          <p:nvPr/>
        </p:nvCxnSpPr>
        <p:spPr>
          <a:xfrm rot="10800000">
            <a:off x="3899623" y="3301523"/>
            <a:ext cx="1577100" cy="699000"/>
          </a:xfrm>
          <a:prstGeom prst="straightConnector1">
            <a:avLst/>
          </a:prstGeom>
          <a:noFill/>
          <a:ln w="9525" cap="flat" cmpd="sng">
            <a:solidFill>
              <a:srgbClr val="FF0000"/>
            </a:solidFill>
            <a:prstDash val="solid"/>
            <a:round/>
            <a:headEnd type="none" w="lg" len="lg"/>
            <a:tailEnd type="triangle" w="lg" len="lg"/>
          </a:ln>
        </p:spPr>
      </p:cxnSp>
      <p:cxnSp>
        <p:nvCxnSpPr>
          <p:cNvPr id="1022" name="Shape 1022"/>
          <p:cNvCxnSpPr/>
          <p:nvPr/>
        </p:nvCxnSpPr>
        <p:spPr>
          <a:xfrm rot="10800000" flipH="1">
            <a:off x="6168725" y="1448875"/>
            <a:ext cx="930000" cy="520800"/>
          </a:xfrm>
          <a:prstGeom prst="straightConnector1">
            <a:avLst/>
          </a:prstGeom>
          <a:noFill/>
          <a:ln w="9525" cap="flat" cmpd="sng">
            <a:solidFill>
              <a:schemeClr val="dk2"/>
            </a:solidFill>
            <a:prstDash val="solid"/>
            <a:round/>
            <a:headEnd type="none" w="lg" len="lg"/>
            <a:tailEnd type="triangle" w="lg" len="lg"/>
          </a:ln>
        </p:spPr>
      </p:cxnSp>
      <p:cxnSp>
        <p:nvCxnSpPr>
          <p:cNvPr id="1023" name="Shape 1023"/>
          <p:cNvCxnSpPr/>
          <p:nvPr/>
        </p:nvCxnSpPr>
        <p:spPr>
          <a:xfrm>
            <a:off x="6161300" y="2304500"/>
            <a:ext cx="1063800" cy="409200"/>
          </a:xfrm>
          <a:prstGeom prst="straightConnector1">
            <a:avLst/>
          </a:prstGeom>
          <a:noFill/>
          <a:ln w="9525" cap="flat" cmpd="sng">
            <a:solidFill>
              <a:schemeClr val="dk2"/>
            </a:solidFill>
            <a:prstDash val="solid"/>
            <a:round/>
            <a:headEnd type="none" w="lg" len="lg"/>
            <a:tailEnd type="triangle" w="lg" len="lg"/>
          </a:ln>
        </p:spPr>
      </p:cxnSp>
      <p:cxnSp>
        <p:nvCxnSpPr>
          <p:cNvPr id="1024" name="Shape 1024"/>
          <p:cNvCxnSpPr/>
          <p:nvPr/>
        </p:nvCxnSpPr>
        <p:spPr>
          <a:xfrm rot="10800000" flipH="1">
            <a:off x="6183600" y="3450300"/>
            <a:ext cx="1182900" cy="669600"/>
          </a:xfrm>
          <a:prstGeom prst="straightConnector1">
            <a:avLst/>
          </a:prstGeom>
          <a:noFill/>
          <a:ln w="9525" cap="flat" cmpd="sng">
            <a:solidFill>
              <a:schemeClr val="dk2"/>
            </a:solidFill>
            <a:prstDash val="solid"/>
            <a:round/>
            <a:headEnd type="none" w="lg" len="lg"/>
            <a:tailEnd type="triangle" w="lg" len="lg"/>
          </a:ln>
        </p:spPr>
      </p:cxnSp>
      <p:cxnSp>
        <p:nvCxnSpPr>
          <p:cNvPr id="1025" name="Shape 1025"/>
          <p:cNvCxnSpPr>
            <a:stCxn id="1019" idx="5"/>
          </p:cNvCxnSpPr>
          <p:nvPr/>
        </p:nvCxnSpPr>
        <p:spPr>
          <a:xfrm>
            <a:off x="6087026" y="4610826"/>
            <a:ext cx="989400" cy="573000"/>
          </a:xfrm>
          <a:prstGeom prst="straightConnector1">
            <a:avLst/>
          </a:prstGeom>
          <a:noFill/>
          <a:ln w="9525" cap="flat" cmpd="sng">
            <a:solidFill>
              <a:schemeClr val="dk2"/>
            </a:solidFill>
            <a:prstDash val="solid"/>
            <a:round/>
            <a:headEnd type="none" w="lg" len="lg"/>
            <a:tailEnd type="triangle" w="lg" len="lg"/>
          </a:ln>
        </p:spPr>
      </p:cxnSp>
      <p:cxnSp>
        <p:nvCxnSpPr>
          <p:cNvPr id="1026" name="Shape 1026"/>
          <p:cNvCxnSpPr>
            <a:endCxn id="1015" idx="2"/>
          </p:cNvCxnSpPr>
          <p:nvPr/>
        </p:nvCxnSpPr>
        <p:spPr>
          <a:xfrm>
            <a:off x="1771425" y="3115500"/>
            <a:ext cx="1138500" cy="0"/>
          </a:xfrm>
          <a:prstGeom prst="straightConnector1">
            <a:avLst/>
          </a:prstGeom>
          <a:noFill/>
          <a:ln w="9525" cap="flat" cmpd="sng">
            <a:solidFill>
              <a:schemeClr val="dk2"/>
            </a:solidFill>
            <a:prstDash val="solid"/>
            <a:round/>
            <a:headEnd type="none" w="lg" len="lg"/>
            <a:tailEnd type="triangle" w="lg" len="lg"/>
          </a:ln>
        </p:spPr>
      </p:cxnSp>
      <p:sp>
        <p:nvSpPr>
          <p:cNvPr id="1027" name="Shape 1027"/>
          <p:cNvSpPr txBox="1"/>
          <p:nvPr/>
        </p:nvSpPr>
        <p:spPr>
          <a:xfrm>
            <a:off x="3961025" y="2903555"/>
            <a:ext cx="394500" cy="409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FF0000"/>
                </a:solidFill>
                <a:latin typeface="Arial"/>
                <a:ea typeface="Arial"/>
                <a:cs typeface="Arial"/>
                <a:sym typeface="Arial"/>
              </a:rPr>
              <a:t>+</a:t>
            </a:r>
          </a:p>
        </p:txBody>
      </p:sp>
      <p:sp>
        <p:nvSpPr>
          <p:cNvPr id="2" name="Title 1"/>
          <p:cNvSpPr>
            <a:spLocks noGrp="1"/>
          </p:cNvSpPr>
          <p:nvPr>
            <p:ph type="title"/>
          </p:nvPr>
        </p:nvSpPr>
        <p:spPr>
          <a:xfrm>
            <a:off x="311700" y="227000"/>
            <a:ext cx="8520600" cy="763600"/>
          </a:xfrm>
        </p:spPr>
        <p:txBody>
          <a:bodyPr/>
          <a:lstStyle/>
          <a:p>
            <a:r>
              <a:rPr lang="en" dirty="0"/>
              <a:t>Gradients add at branches</a:t>
            </a:r>
            <a:endParaRPr lang="en-US" dirty="0"/>
          </a:p>
        </p:txBody>
      </p:sp>
      <p:sp>
        <p:nvSpPr>
          <p:cNvPr id="1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grpSp>
        <p:nvGrpSpPr>
          <p:cNvPr id="7" name="SMARTInkShape-Group553"/>
          <p:cNvGrpSpPr/>
          <p:nvPr/>
        </p:nvGrpSpPr>
        <p:grpSpPr>
          <a:xfrm>
            <a:off x="4327613" y="2477557"/>
            <a:ext cx="981623" cy="1174329"/>
            <a:chOff x="4327613" y="2477557"/>
            <a:chExt cx="981623" cy="1174329"/>
          </a:xfrm>
        </p:grpSpPr>
        <p:sp>
          <p:nvSpPr>
            <p:cNvPr id="3" name="SMARTInkShape-1534"/>
            <p:cNvSpPr/>
            <p:nvPr>
              <p:custDataLst>
                <p:tags r:id="rId1"/>
              </p:custDataLst>
            </p:nvPr>
          </p:nvSpPr>
          <p:spPr bwMode="auto">
            <a:xfrm>
              <a:off x="4374832" y="2477557"/>
              <a:ext cx="908687" cy="536638"/>
            </a:xfrm>
            <a:custGeom>
              <a:avLst/>
              <a:gdLst/>
              <a:ahLst/>
              <a:cxnLst/>
              <a:rect l="0" t="0" r="0" b="0"/>
              <a:pathLst>
                <a:path w="908687" h="536638">
                  <a:moveTo>
                    <a:pt x="908686" y="8468"/>
                  </a:moveTo>
                  <a:lnTo>
                    <a:pt x="908686" y="8468"/>
                  </a:lnTo>
                  <a:lnTo>
                    <a:pt x="908686" y="0"/>
                  </a:lnTo>
                  <a:lnTo>
                    <a:pt x="908686" y="4477"/>
                  </a:lnTo>
                  <a:lnTo>
                    <a:pt x="875630" y="31673"/>
                  </a:lnTo>
                  <a:lnTo>
                    <a:pt x="835391" y="61698"/>
                  </a:lnTo>
                  <a:lnTo>
                    <a:pt x="800863" y="86418"/>
                  </a:lnTo>
                  <a:lnTo>
                    <a:pt x="779654" y="102345"/>
                  </a:lnTo>
                  <a:lnTo>
                    <a:pt x="756942" y="119630"/>
                  </a:lnTo>
                  <a:lnTo>
                    <a:pt x="733228" y="137821"/>
                  </a:lnTo>
                  <a:lnTo>
                    <a:pt x="708847" y="156616"/>
                  </a:lnTo>
                  <a:lnTo>
                    <a:pt x="684020" y="175813"/>
                  </a:lnTo>
                  <a:lnTo>
                    <a:pt x="658896" y="195279"/>
                  </a:lnTo>
                  <a:lnTo>
                    <a:pt x="633574" y="214924"/>
                  </a:lnTo>
                  <a:lnTo>
                    <a:pt x="608120" y="234688"/>
                  </a:lnTo>
                  <a:lnTo>
                    <a:pt x="582579" y="253579"/>
                  </a:lnTo>
                  <a:lnTo>
                    <a:pt x="556979" y="271887"/>
                  </a:lnTo>
                  <a:lnTo>
                    <a:pt x="531339" y="289808"/>
                  </a:lnTo>
                  <a:lnTo>
                    <a:pt x="504721" y="307471"/>
                  </a:lnTo>
                  <a:lnTo>
                    <a:pt x="477451" y="324961"/>
                  </a:lnTo>
                  <a:lnTo>
                    <a:pt x="449746" y="342336"/>
                  </a:lnTo>
                  <a:lnTo>
                    <a:pt x="423656" y="357729"/>
                  </a:lnTo>
                  <a:lnTo>
                    <a:pt x="398643" y="371801"/>
                  </a:lnTo>
                  <a:lnTo>
                    <a:pt x="374347" y="384992"/>
                  </a:lnTo>
                  <a:lnTo>
                    <a:pt x="349577" y="398549"/>
                  </a:lnTo>
                  <a:lnTo>
                    <a:pt x="324491" y="412350"/>
                  </a:lnTo>
                  <a:lnTo>
                    <a:pt x="299195" y="426313"/>
                  </a:lnTo>
                  <a:lnTo>
                    <a:pt x="274711" y="438478"/>
                  </a:lnTo>
                  <a:lnTo>
                    <a:pt x="250769" y="449447"/>
                  </a:lnTo>
                  <a:lnTo>
                    <a:pt x="227186" y="459616"/>
                  </a:lnTo>
                  <a:lnTo>
                    <a:pt x="204798" y="469253"/>
                  </a:lnTo>
                  <a:lnTo>
                    <a:pt x="162141" y="487581"/>
                  </a:lnTo>
                  <a:lnTo>
                    <a:pt x="120958" y="502712"/>
                  </a:lnTo>
                  <a:lnTo>
                    <a:pt x="82335" y="515787"/>
                  </a:lnTo>
                  <a:lnTo>
                    <a:pt x="49293" y="527948"/>
                  </a:lnTo>
                  <a:lnTo>
                    <a:pt x="17569" y="536403"/>
                  </a:lnTo>
                  <a:lnTo>
                    <a:pt x="11713" y="536637"/>
                  </a:lnTo>
                  <a:lnTo>
                    <a:pt x="7809" y="535840"/>
                  </a:lnTo>
                  <a:lnTo>
                    <a:pt x="0" y="53139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 name="SMARTInkShape-1535"/>
            <p:cNvSpPr/>
            <p:nvPr>
              <p:custDataLst>
                <p:tags r:id="rId2"/>
              </p:custDataLst>
            </p:nvPr>
          </p:nvSpPr>
          <p:spPr bwMode="auto">
            <a:xfrm>
              <a:off x="4327613" y="2828925"/>
              <a:ext cx="184381" cy="276581"/>
            </a:xfrm>
            <a:custGeom>
              <a:avLst/>
              <a:gdLst/>
              <a:ahLst/>
              <a:cxnLst/>
              <a:rect l="0" t="0" r="0" b="0"/>
              <a:pathLst>
                <a:path w="184381" h="276581">
                  <a:moveTo>
                    <a:pt x="184380" y="0"/>
                  </a:moveTo>
                  <a:lnTo>
                    <a:pt x="184380" y="0"/>
                  </a:lnTo>
                  <a:lnTo>
                    <a:pt x="144481" y="38945"/>
                  </a:lnTo>
                  <a:lnTo>
                    <a:pt x="113942" y="65886"/>
                  </a:lnTo>
                  <a:lnTo>
                    <a:pt x="83224" y="94370"/>
                  </a:lnTo>
                  <a:lnTo>
                    <a:pt x="55602" y="123857"/>
                  </a:lnTo>
                  <a:lnTo>
                    <a:pt x="33800" y="156013"/>
                  </a:lnTo>
                  <a:lnTo>
                    <a:pt x="10011" y="197144"/>
                  </a:lnTo>
                  <a:lnTo>
                    <a:pt x="0" y="233461"/>
                  </a:lnTo>
                  <a:lnTo>
                    <a:pt x="1452" y="243271"/>
                  </a:lnTo>
                  <a:lnTo>
                    <a:pt x="10686" y="259250"/>
                  </a:lnTo>
                  <a:lnTo>
                    <a:pt x="29395" y="270162"/>
                  </a:lnTo>
                  <a:lnTo>
                    <a:pt x="41051" y="274406"/>
                  </a:lnTo>
                  <a:lnTo>
                    <a:pt x="74323" y="276580"/>
                  </a:lnTo>
                  <a:lnTo>
                    <a:pt x="112606" y="275324"/>
                  </a:lnTo>
                  <a:lnTo>
                    <a:pt x="148670" y="274766"/>
                  </a:lnTo>
                  <a:lnTo>
                    <a:pt x="184380" y="27432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 name="SMARTInkShape-1536"/>
            <p:cNvSpPr/>
            <p:nvPr>
              <p:custDataLst>
                <p:tags r:id="rId3"/>
              </p:custDataLst>
            </p:nvPr>
          </p:nvSpPr>
          <p:spPr bwMode="auto">
            <a:xfrm>
              <a:off x="4355623" y="3300413"/>
              <a:ext cx="953613" cy="351473"/>
            </a:xfrm>
            <a:custGeom>
              <a:avLst/>
              <a:gdLst/>
              <a:ahLst/>
              <a:cxnLst/>
              <a:rect l="0" t="0" r="0" b="0"/>
              <a:pathLst>
                <a:path w="953613" h="351473">
                  <a:moveTo>
                    <a:pt x="953612" y="351472"/>
                  </a:moveTo>
                  <a:lnTo>
                    <a:pt x="953612" y="351472"/>
                  </a:lnTo>
                  <a:lnTo>
                    <a:pt x="925321" y="350519"/>
                  </a:lnTo>
                  <a:lnTo>
                    <a:pt x="887956" y="334104"/>
                  </a:lnTo>
                  <a:lnTo>
                    <a:pt x="855101" y="320609"/>
                  </a:lnTo>
                  <a:lnTo>
                    <a:pt x="826009" y="307275"/>
                  </a:lnTo>
                  <a:lnTo>
                    <a:pt x="787680" y="294999"/>
                  </a:lnTo>
                  <a:lnTo>
                    <a:pt x="763933" y="288106"/>
                  </a:lnTo>
                  <a:lnTo>
                    <a:pt x="737624" y="280653"/>
                  </a:lnTo>
                  <a:lnTo>
                    <a:pt x="709608" y="272827"/>
                  </a:lnTo>
                  <a:lnTo>
                    <a:pt x="679500" y="263799"/>
                  </a:lnTo>
                  <a:lnTo>
                    <a:pt x="647998" y="253971"/>
                  </a:lnTo>
                  <a:lnTo>
                    <a:pt x="615567" y="243609"/>
                  </a:lnTo>
                  <a:lnTo>
                    <a:pt x="582516" y="232891"/>
                  </a:lnTo>
                  <a:lnTo>
                    <a:pt x="549052" y="221935"/>
                  </a:lnTo>
                  <a:lnTo>
                    <a:pt x="515313" y="210822"/>
                  </a:lnTo>
                  <a:lnTo>
                    <a:pt x="482343" y="198650"/>
                  </a:lnTo>
                  <a:lnTo>
                    <a:pt x="449885" y="185773"/>
                  </a:lnTo>
                  <a:lnTo>
                    <a:pt x="417769" y="172426"/>
                  </a:lnTo>
                  <a:lnTo>
                    <a:pt x="386833" y="159718"/>
                  </a:lnTo>
                  <a:lnTo>
                    <a:pt x="356685" y="147436"/>
                  </a:lnTo>
                  <a:lnTo>
                    <a:pt x="327060" y="135438"/>
                  </a:lnTo>
                  <a:lnTo>
                    <a:pt x="297786" y="123629"/>
                  </a:lnTo>
                  <a:lnTo>
                    <a:pt x="268744" y="111947"/>
                  </a:lnTo>
                  <a:lnTo>
                    <a:pt x="239859" y="100348"/>
                  </a:lnTo>
                  <a:lnTo>
                    <a:pt x="212981" y="89759"/>
                  </a:lnTo>
                  <a:lnTo>
                    <a:pt x="187443" y="79842"/>
                  </a:lnTo>
                  <a:lnTo>
                    <a:pt x="162798" y="70373"/>
                  </a:lnTo>
                  <a:lnTo>
                    <a:pt x="139700" y="61202"/>
                  </a:lnTo>
                  <a:lnTo>
                    <a:pt x="117634" y="52231"/>
                  </a:lnTo>
                  <a:lnTo>
                    <a:pt x="78194" y="35596"/>
                  </a:lnTo>
                  <a:lnTo>
                    <a:pt x="36475" y="16473"/>
                  </a:lnTo>
                  <a:lnTo>
                    <a:pt x="398" y="1571"/>
                  </a:lnTo>
                  <a:lnTo>
                    <a:pt x="0" y="1047"/>
                  </a:lnTo>
                  <a:lnTo>
                    <a:pt x="206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 name="SMARTInkShape-1537"/>
            <p:cNvSpPr/>
            <p:nvPr>
              <p:custDataLst>
                <p:tags r:id="rId4"/>
              </p:custDataLst>
            </p:nvPr>
          </p:nvSpPr>
          <p:spPr bwMode="auto">
            <a:xfrm>
              <a:off x="4368102" y="3249144"/>
              <a:ext cx="101029" cy="179857"/>
            </a:xfrm>
            <a:custGeom>
              <a:avLst/>
              <a:gdLst/>
              <a:ahLst/>
              <a:cxnLst/>
              <a:rect l="0" t="0" r="0" b="0"/>
              <a:pathLst>
                <a:path w="101029" h="179857">
                  <a:moveTo>
                    <a:pt x="92455" y="25551"/>
                  </a:moveTo>
                  <a:lnTo>
                    <a:pt x="92455" y="25551"/>
                  </a:lnTo>
                  <a:lnTo>
                    <a:pt x="61211" y="6238"/>
                  </a:lnTo>
                  <a:lnTo>
                    <a:pt x="43934" y="1731"/>
                  </a:lnTo>
                  <a:lnTo>
                    <a:pt x="14144" y="0"/>
                  </a:lnTo>
                  <a:lnTo>
                    <a:pt x="10720" y="1849"/>
                  </a:lnTo>
                  <a:lnTo>
                    <a:pt x="4376" y="8984"/>
                  </a:lnTo>
                  <a:lnTo>
                    <a:pt x="921" y="18505"/>
                  </a:lnTo>
                  <a:lnTo>
                    <a:pt x="0" y="23711"/>
                  </a:lnTo>
                  <a:lnTo>
                    <a:pt x="1517" y="34576"/>
                  </a:lnTo>
                  <a:lnTo>
                    <a:pt x="14802" y="66175"/>
                  </a:lnTo>
                  <a:lnTo>
                    <a:pt x="42615" y="103213"/>
                  </a:lnTo>
                  <a:lnTo>
                    <a:pt x="67210" y="135134"/>
                  </a:lnTo>
                  <a:lnTo>
                    <a:pt x="101028" y="17985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Tree>
    <p:extLst>
      <p:ext uri="{BB962C8B-B14F-4D97-AF65-F5344CB8AC3E}">
        <p14:creationId xmlns:p14="http://schemas.microsoft.com/office/powerpoint/2010/main" val="1291105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Duality in </a:t>
            </a:r>
            <a:r>
              <a:rPr lang="en-US" dirty="0" err="1"/>
              <a:t>Fprop</a:t>
            </a:r>
            <a:r>
              <a:rPr lang="en-US" dirty="0"/>
              <a:t> and </a:t>
            </a:r>
            <a:r>
              <a:rPr lang="en-US" dirty="0" err="1"/>
              <a:t>Bprop</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61</a:t>
            </a:fld>
            <a:endParaRPr lang="en-US"/>
          </a:p>
        </p:txBody>
      </p:sp>
      <p:sp>
        <p:nvSpPr>
          <p:cNvPr id="6" name="Oval 8"/>
          <p:cNvSpPr>
            <a:spLocks noChangeArrowheads="1"/>
          </p:cNvSpPr>
          <p:nvPr/>
        </p:nvSpPr>
        <p:spPr bwMode="auto">
          <a:xfrm>
            <a:off x="3164280" y="3197488"/>
            <a:ext cx="414720" cy="414764"/>
          </a:xfrm>
          <a:prstGeom prst="ellipse">
            <a:avLst/>
          </a:prstGeom>
          <a:noFill/>
          <a:ln w="36720"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7967" tIns="76349" rIns="97967" bIns="57147" anchor="ctr"/>
          <a:lstStyle/>
          <a:p>
            <a:pPr algn="ctr"/>
            <a:r>
              <a:rPr lang="en-US" sz="2200" b="1">
                <a:solidFill>
                  <a:srgbClr val="000000"/>
                </a:solidFill>
              </a:rPr>
              <a:t>+</a:t>
            </a:r>
          </a:p>
        </p:txBody>
      </p:sp>
      <p:sp>
        <p:nvSpPr>
          <p:cNvPr id="7" name="Line 9"/>
          <p:cNvSpPr>
            <a:spLocks noChangeShapeType="1"/>
          </p:cNvSpPr>
          <p:nvPr/>
        </p:nvSpPr>
        <p:spPr bwMode="auto">
          <a:xfrm>
            <a:off x="2607000" y="2847530"/>
            <a:ext cx="622080" cy="414764"/>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8" name="Line 10"/>
          <p:cNvSpPr>
            <a:spLocks noChangeShapeType="1"/>
          </p:cNvSpPr>
          <p:nvPr/>
        </p:nvSpPr>
        <p:spPr bwMode="auto">
          <a:xfrm flipV="1">
            <a:off x="2608440" y="3466796"/>
            <a:ext cx="622080" cy="417644"/>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 name="Line 11"/>
          <p:cNvSpPr>
            <a:spLocks noChangeShapeType="1"/>
          </p:cNvSpPr>
          <p:nvPr/>
        </p:nvSpPr>
        <p:spPr bwMode="auto">
          <a:xfrm>
            <a:off x="3551640" y="3381828"/>
            <a:ext cx="607680" cy="1440"/>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0" name="Oval 12"/>
          <p:cNvSpPr>
            <a:spLocks noChangeArrowheads="1"/>
          </p:cNvSpPr>
          <p:nvPr/>
        </p:nvSpPr>
        <p:spPr bwMode="auto">
          <a:xfrm flipH="1">
            <a:off x="6355320" y="4405774"/>
            <a:ext cx="414720" cy="414764"/>
          </a:xfrm>
          <a:prstGeom prst="ellipse">
            <a:avLst/>
          </a:prstGeom>
          <a:noFill/>
          <a:ln w="36720"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7967" tIns="76349" rIns="97967" bIns="57147" anchor="ctr"/>
          <a:lstStyle/>
          <a:p>
            <a:pPr algn="ctr"/>
            <a:r>
              <a:rPr lang="en-US" sz="2200" b="1">
                <a:solidFill>
                  <a:srgbClr val="000000"/>
                </a:solidFill>
              </a:rPr>
              <a:t>+</a:t>
            </a:r>
          </a:p>
        </p:txBody>
      </p:sp>
      <p:sp>
        <p:nvSpPr>
          <p:cNvPr id="11" name="Line 13"/>
          <p:cNvSpPr>
            <a:spLocks noChangeShapeType="1"/>
          </p:cNvSpPr>
          <p:nvPr/>
        </p:nvSpPr>
        <p:spPr bwMode="auto">
          <a:xfrm flipH="1">
            <a:off x="6703801" y="4055818"/>
            <a:ext cx="624960" cy="414764"/>
          </a:xfrm>
          <a:prstGeom prst="line">
            <a:avLst/>
          </a:prstGeom>
          <a:noFill/>
          <a:ln w="36720" cap="flat">
            <a:solidFill>
              <a:srgbClr val="000000"/>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2" name="Line 14"/>
          <p:cNvSpPr>
            <a:spLocks noChangeShapeType="1"/>
          </p:cNvSpPr>
          <p:nvPr/>
        </p:nvSpPr>
        <p:spPr bwMode="auto">
          <a:xfrm flipH="1" flipV="1">
            <a:off x="6703801" y="4675083"/>
            <a:ext cx="624960" cy="417644"/>
          </a:xfrm>
          <a:prstGeom prst="line">
            <a:avLst/>
          </a:prstGeom>
          <a:noFill/>
          <a:ln w="36720" cap="flat">
            <a:solidFill>
              <a:srgbClr val="000000"/>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3" name="Line 15"/>
          <p:cNvSpPr>
            <a:spLocks noChangeShapeType="1"/>
          </p:cNvSpPr>
          <p:nvPr/>
        </p:nvSpPr>
        <p:spPr bwMode="auto">
          <a:xfrm flipH="1">
            <a:off x="5773560" y="4590113"/>
            <a:ext cx="610560" cy="1441"/>
          </a:xfrm>
          <a:prstGeom prst="line">
            <a:avLst/>
          </a:prstGeom>
          <a:noFill/>
          <a:ln w="36720" cap="flat">
            <a:solidFill>
              <a:srgbClr val="000000"/>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4" name="Line 16"/>
          <p:cNvSpPr>
            <a:spLocks noChangeShapeType="1"/>
          </p:cNvSpPr>
          <p:nvPr/>
        </p:nvSpPr>
        <p:spPr bwMode="auto">
          <a:xfrm flipH="1">
            <a:off x="5868600" y="3088037"/>
            <a:ext cx="610560" cy="1440"/>
          </a:xfrm>
          <a:prstGeom prst="line">
            <a:avLst/>
          </a:prstGeom>
          <a:noFill/>
          <a:ln w="36720" cap="flat">
            <a:solidFill>
              <a:srgbClr val="000000"/>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5" name="Line 17"/>
          <p:cNvSpPr>
            <a:spLocks noChangeShapeType="1"/>
          </p:cNvSpPr>
          <p:nvPr/>
        </p:nvSpPr>
        <p:spPr bwMode="auto">
          <a:xfrm flipH="1">
            <a:off x="5868600" y="3708741"/>
            <a:ext cx="610560" cy="1441"/>
          </a:xfrm>
          <a:prstGeom prst="line">
            <a:avLst/>
          </a:prstGeom>
          <a:noFill/>
          <a:ln w="36720" cap="flat">
            <a:solidFill>
              <a:srgbClr val="000000"/>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6" name="Line 18"/>
          <p:cNvSpPr>
            <a:spLocks noChangeShapeType="1"/>
          </p:cNvSpPr>
          <p:nvPr/>
        </p:nvSpPr>
        <p:spPr bwMode="auto">
          <a:xfrm>
            <a:off x="6483480" y="3088037"/>
            <a:ext cx="1440" cy="622145"/>
          </a:xfrm>
          <a:prstGeom prst="line">
            <a:avLst/>
          </a:prstGeom>
          <a:noFill/>
          <a:ln w="36720" cap="flat">
            <a:solidFill>
              <a:srgbClr val="000000"/>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7" name="Line 19"/>
          <p:cNvSpPr>
            <a:spLocks noChangeShapeType="1"/>
          </p:cNvSpPr>
          <p:nvPr/>
        </p:nvSpPr>
        <p:spPr bwMode="auto">
          <a:xfrm flipH="1">
            <a:off x="6457560" y="3414950"/>
            <a:ext cx="610560" cy="1441"/>
          </a:xfrm>
          <a:prstGeom prst="line">
            <a:avLst/>
          </a:prstGeom>
          <a:noFill/>
          <a:ln w="36720" cap="flat">
            <a:solidFill>
              <a:srgbClr val="000000"/>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8" name="Line 20"/>
          <p:cNvSpPr>
            <a:spLocks noChangeShapeType="1"/>
          </p:cNvSpPr>
          <p:nvPr/>
        </p:nvSpPr>
        <p:spPr bwMode="auto">
          <a:xfrm>
            <a:off x="3224761" y="4165270"/>
            <a:ext cx="607680" cy="1440"/>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9" name="Line 21"/>
          <p:cNvSpPr>
            <a:spLocks noChangeShapeType="1"/>
          </p:cNvSpPr>
          <p:nvPr/>
        </p:nvSpPr>
        <p:spPr bwMode="auto">
          <a:xfrm>
            <a:off x="3224761" y="4785974"/>
            <a:ext cx="607680" cy="1441"/>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20" name="Line 22"/>
          <p:cNvSpPr>
            <a:spLocks noChangeShapeType="1"/>
          </p:cNvSpPr>
          <p:nvPr/>
        </p:nvSpPr>
        <p:spPr bwMode="auto">
          <a:xfrm>
            <a:off x="3220440" y="4165270"/>
            <a:ext cx="1440" cy="622145"/>
          </a:xfrm>
          <a:prstGeom prst="line">
            <a:avLst/>
          </a:prstGeom>
          <a:noFill/>
          <a:ln w="3672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21" name="Line 23"/>
          <p:cNvSpPr>
            <a:spLocks noChangeShapeType="1"/>
          </p:cNvSpPr>
          <p:nvPr/>
        </p:nvSpPr>
        <p:spPr bwMode="auto">
          <a:xfrm>
            <a:off x="2637241" y="4492183"/>
            <a:ext cx="607680" cy="1441"/>
          </a:xfrm>
          <a:prstGeom prst="line">
            <a:avLst/>
          </a:prstGeom>
          <a:noFill/>
          <a:ln w="3672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22" name="Line 24"/>
          <p:cNvSpPr>
            <a:spLocks noChangeShapeType="1"/>
          </p:cNvSpPr>
          <p:nvPr/>
        </p:nvSpPr>
        <p:spPr bwMode="auto">
          <a:xfrm>
            <a:off x="2042520" y="3982370"/>
            <a:ext cx="5806080" cy="1441"/>
          </a:xfrm>
          <a:prstGeom prst="line">
            <a:avLst/>
          </a:prstGeom>
          <a:noFill/>
          <a:ln w="54720" cap="flat">
            <a:solidFill>
              <a:srgbClr val="00008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23" name="Line 25"/>
          <p:cNvSpPr>
            <a:spLocks noChangeShapeType="1"/>
          </p:cNvSpPr>
          <p:nvPr/>
        </p:nvSpPr>
        <p:spPr bwMode="auto">
          <a:xfrm>
            <a:off x="2042520" y="2774084"/>
            <a:ext cx="5806080" cy="1440"/>
          </a:xfrm>
          <a:prstGeom prst="line">
            <a:avLst/>
          </a:prstGeom>
          <a:noFill/>
          <a:ln w="54720" cap="flat">
            <a:solidFill>
              <a:srgbClr val="00008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24" name="Line 26"/>
          <p:cNvSpPr>
            <a:spLocks noChangeShapeType="1"/>
          </p:cNvSpPr>
          <p:nvPr/>
        </p:nvSpPr>
        <p:spPr bwMode="auto">
          <a:xfrm flipV="1">
            <a:off x="4844760" y="2412605"/>
            <a:ext cx="1440" cy="2491462"/>
          </a:xfrm>
          <a:prstGeom prst="line">
            <a:avLst/>
          </a:prstGeom>
          <a:noFill/>
          <a:ln w="54720" cap="flat">
            <a:solidFill>
              <a:srgbClr val="00008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25" name="Text Box 27"/>
          <p:cNvSpPr txBox="1">
            <a:spLocks noChangeArrowheads="1"/>
          </p:cNvSpPr>
          <p:nvPr/>
        </p:nvSpPr>
        <p:spPr bwMode="auto">
          <a:xfrm>
            <a:off x="2804760" y="2362201"/>
            <a:ext cx="1248960" cy="6984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i="1" dirty="0">
                <a:latin typeface="FreeSans" charset="0"/>
              </a:rPr>
              <a:t>FPROP</a:t>
            </a:r>
          </a:p>
        </p:txBody>
      </p:sp>
      <p:sp>
        <p:nvSpPr>
          <p:cNvPr id="26" name="Text Box 28"/>
          <p:cNvSpPr txBox="1">
            <a:spLocks noChangeArrowheads="1"/>
          </p:cNvSpPr>
          <p:nvPr/>
        </p:nvSpPr>
        <p:spPr bwMode="auto">
          <a:xfrm>
            <a:off x="5746200" y="2362200"/>
            <a:ext cx="1272960" cy="44212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i="1">
                <a:latin typeface="FreeSans" charset="0"/>
              </a:rPr>
              <a:t>BPROP</a:t>
            </a:r>
          </a:p>
        </p:txBody>
      </p:sp>
      <p:sp>
        <p:nvSpPr>
          <p:cNvPr id="27" name="Text Box 29"/>
          <p:cNvSpPr txBox="1">
            <a:spLocks noChangeArrowheads="1"/>
          </p:cNvSpPr>
          <p:nvPr/>
        </p:nvSpPr>
        <p:spPr bwMode="auto">
          <a:xfrm rot="16200000">
            <a:off x="1849517" y="3203265"/>
            <a:ext cx="829527" cy="3139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552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gn="ctr"/>
            <a:r>
              <a:rPr lang="en-US">
                <a:latin typeface="FreeSans" charset="0"/>
              </a:rPr>
              <a:t>SUM</a:t>
            </a:r>
          </a:p>
        </p:txBody>
      </p:sp>
      <p:sp>
        <p:nvSpPr>
          <p:cNvPr id="28" name="Text Box 30"/>
          <p:cNvSpPr txBox="1">
            <a:spLocks noChangeArrowheads="1"/>
          </p:cNvSpPr>
          <p:nvPr/>
        </p:nvSpPr>
        <p:spPr bwMode="auto">
          <a:xfrm rot="16200000">
            <a:off x="1965437" y="4229385"/>
            <a:ext cx="829527" cy="54576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552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gn="ctr"/>
            <a:r>
              <a:rPr lang="en-US">
                <a:latin typeface="FreeSans" charset="0"/>
              </a:rPr>
              <a:t>COPY</a:t>
            </a:r>
          </a:p>
          <a:p>
            <a:pPr algn="ctr"/>
            <a:endParaRPr lang="en-US">
              <a:latin typeface="FreeSans" charset="0"/>
            </a:endParaRPr>
          </a:p>
        </p:txBody>
      </p:sp>
      <p:sp>
        <p:nvSpPr>
          <p:cNvPr id="29" name="SMARTInkShape-1538"/>
          <p:cNvSpPr/>
          <p:nvPr>
            <p:custDataLst>
              <p:tags r:id="rId1"/>
            </p:custDataLst>
          </p:nvPr>
        </p:nvSpPr>
        <p:spPr bwMode="auto">
          <a:xfrm>
            <a:off x="1498106" y="917257"/>
            <a:ext cx="1627007" cy="60009"/>
          </a:xfrm>
          <a:custGeom>
            <a:avLst/>
            <a:gdLst/>
            <a:ahLst/>
            <a:cxnLst/>
            <a:rect l="0" t="0" r="0" b="0"/>
            <a:pathLst>
              <a:path w="1627007" h="60009">
                <a:moveTo>
                  <a:pt x="4939" y="60008"/>
                </a:moveTo>
                <a:lnTo>
                  <a:pt x="4939" y="60008"/>
                </a:lnTo>
                <a:lnTo>
                  <a:pt x="388" y="50906"/>
                </a:lnTo>
                <a:lnTo>
                  <a:pt x="0" y="47273"/>
                </a:lnTo>
                <a:lnTo>
                  <a:pt x="4101" y="36188"/>
                </a:lnTo>
                <a:lnTo>
                  <a:pt x="18343" y="34853"/>
                </a:lnTo>
                <a:lnTo>
                  <a:pt x="56552" y="41245"/>
                </a:lnTo>
                <a:lnTo>
                  <a:pt x="97173" y="48945"/>
                </a:lnTo>
                <a:lnTo>
                  <a:pt x="131974" y="54456"/>
                </a:lnTo>
                <a:lnTo>
                  <a:pt x="154399" y="55354"/>
                </a:lnTo>
                <a:lnTo>
                  <a:pt x="179827" y="55001"/>
                </a:lnTo>
                <a:lnTo>
                  <a:pt x="207256" y="53812"/>
                </a:lnTo>
                <a:lnTo>
                  <a:pt x="237924" y="53020"/>
                </a:lnTo>
                <a:lnTo>
                  <a:pt x="270753" y="52492"/>
                </a:lnTo>
                <a:lnTo>
                  <a:pt x="305021" y="52140"/>
                </a:lnTo>
                <a:lnTo>
                  <a:pt x="342153" y="50952"/>
                </a:lnTo>
                <a:lnTo>
                  <a:pt x="381196" y="49208"/>
                </a:lnTo>
                <a:lnTo>
                  <a:pt x="421512" y="47093"/>
                </a:lnTo>
                <a:lnTo>
                  <a:pt x="463629" y="45683"/>
                </a:lnTo>
                <a:lnTo>
                  <a:pt x="506948" y="44743"/>
                </a:lnTo>
                <a:lnTo>
                  <a:pt x="551066" y="44116"/>
                </a:lnTo>
                <a:lnTo>
                  <a:pt x="595719" y="42746"/>
                </a:lnTo>
                <a:lnTo>
                  <a:pt x="640727" y="40880"/>
                </a:lnTo>
                <a:lnTo>
                  <a:pt x="685973" y="38684"/>
                </a:lnTo>
                <a:lnTo>
                  <a:pt x="733282" y="36267"/>
                </a:lnTo>
                <a:lnTo>
                  <a:pt x="781966" y="33703"/>
                </a:lnTo>
                <a:lnTo>
                  <a:pt x="831567" y="31041"/>
                </a:lnTo>
                <a:lnTo>
                  <a:pt x="879874" y="28314"/>
                </a:lnTo>
                <a:lnTo>
                  <a:pt x="927319" y="25544"/>
                </a:lnTo>
                <a:lnTo>
                  <a:pt x="974189" y="22744"/>
                </a:lnTo>
                <a:lnTo>
                  <a:pt x="1019723" y="19926"/>
                </a:lnTo>
                <a:lnTo>
                  <a:pt x="1064367" y="17094"/>
                </a:lnTo>
                <a:lnTo>
                  <a:pt x="1108417" y="14254"/>
                </a:lnTo>
                <a:lnTo>
                  <a:pt x="1151118" y="12360"/>
                </a:lnTo>
                <a:lnTo>
                  <a:pt x="1192921" y="11098"/>
                </a:lnTo>
                <a:lnTo>
                  <a:pt x="1234125" y="10256"/>
                </a:lnTo>
                <a:lnTo>
                  <a:pt x="1273024" y="9695"/>
                </a:lnTo>
                <a:lnTo>
                  <a:pt x="1310386" y="9321"/>
                </a:lnTo>
                <a:lnTo>
                  <a:pt x="1346725" y="9072"/>
                </a:lnTo>
                <a:lnTo>
                  <a:pt x="1380475" y="8905"/>
                </a:lnTo>
                <a:lnTo>
                  <a:pt x="1412501" y="8795"/>
                </a:lnTo>
                <a:lnTo>
                  <a:pt x="1443376" y="8721"/>
                </a:lnTo>
                <a:lnTo>
                  <a:pt x="1470627" y="8672"/>
                </a:lnTo>
                <a:lnTo>
                  <a:pt x="1495462" y="8639"/>
                </a:lnTo>
                <a:lnTo>
                  <a:pt x="1518686" y="8617"/>
                </a:lnTo>
                <a:lnTo>
                  <a:pt x="1557190" y="8592"/>
                </a:lnTo>
                <a:lnTo>
                  <a:pt x="1598023" y="6039"/>
                </a:lnTo>
                <a:lnTo>
                  <a:pt x="1626509" y="796"/>
                </a:lnTo>
                <a:lnTo>
                  <a:pt x="1627006" y="531"/>
                </a:lnTo>
                <a:lnTo>
                  <a:pt x="1626385" y="354"/>
                </a:lnTo>
                <a:lnTo>
                  <a:pt x="160799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0" name="SMARTInkShape-1539"/>
          <p:cNvSpPr/>
          <p:nvPr>
            <p:custDataLst>
              <p:tags r:id="rId2"/>
            </p:custDataLst>
          </p:nvPr>
        </p:nvSpPr>
        <p:spPr bwMode="auto">
          <a:xfrm>
            <a:off x="3843338" y="857250"/>
            <a:ext cx="910247" cy="60008"/>
          </a:xfrm>
          <a:custGeom>
            <a:avLst/>
            <a:gdLst/>
            <a:ahLst/>
            <a:cxnLst/>
            <a:rect l="0" t="0" r="0" b="0"/>
            <a:pathLst>
              <a:path w="910247" h="60008">
                <a:moveTo>
                  <a:pt x="0" y="60007"/>
                </a:moveTo>
                <a:lnTo>
                  <a:pt x="0" y="60007"/>
                </a:lnTo>
                <a:lnTo>
                  <a:pt x="0" y="36188"/>
                </a:lnTo>
                <a:lnTo>
                  <a:pt x="13652" y="30301"/>
                </a:lnTo>
                <a:lnTo>
                  <a:pt x="40345" y="27076"/>
                </a:lnTo>
                <a:lnTo>
                  <a:pt x="76936" y="30671"/>
                </a:lnTo>
                <a:lnTo>
                  <a:pt x="116744" y="32681"/>
                </a:lnTo>
                <a:lnTo>
                  <a:pt x="140694" y="33218"/>
                </a:lnTo>
                <a:lnTo>
                  <a:pt x="167138" y="34528"/>
                </a:lnTo>
                <a:lnTo>
                  <a:pt x="195245" y="36353"/>
                </a:lnTo>
                <a:lnTo>
                  <a:pt x="224461" y="38523"/>
                </a:lnTo>
                <a:lnTo>
                  <a:pt x="259178" y="39017"/>
                </a:lnTo>
                <a:lnTo>
                  <a:pt x="297563" y="38394"/>
                </a:lnTo>
                <a:lnTo>
                  <a:pt x="338392" y="37026"/>
                </a:lnTo>
                <a:lnTo>
                  <a:pt x="381805" y="36114"/>
                </a:lnTo>
                <a:lnTo>
                  <a:pt x="426939" y="35506"/>
                </a:lnTo>
                <a:lnTo>
                  <a:pt x="473221" y="35101"/>
                </a:lnTo>
                <a:lnTo>
                  <a:pt x="520268" y="32925"/>
                </a:lnTo>
                <a:lnTo>
                  <a:pt x="567825" y="29570"/>
                </a:lnTo>
                <a:lnTo>
                  <a:pt x="615723" y="25428"/>
                </a:lnTo>
                <a:lnTo>
                  <a:pt x="660037" y="21715"/>
                </a:lnTo>
                <a:lnTo>
                  <a:pt x="701962" y="18286"/>
                </a:lnTo>
                <a:lnTo>
                  <a:pt x="742295" y="15049"/>
                </a:lnTo>
                <a:lnTo>
                  <a:pt x="777755" y="12890"/>
                </a:lnTo>
                <a:lnTo>
                  <a:pt x="809968" y="11451"/>
                </a:lnTo>
                <a:lnTo>
                  <a:pt x="840016" y="10491"/>
                </a:lnTo>
                <a:lnTo>
                  <a:pt x="878482" y="6885"/>
                </a:lnTo>
                <a:lnTo>
                  <a:pt x="909598" y="1360"/>
                </a:lnTo>
                <a:lnTo>
                  <a:pt x="910246" y="907"/>
                </a:lnTo>
                <a:lnTo>
                  <a:pt x="90011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1" name="SMARTInkShape-1540"/>
          <p:cNvSpPr/>
          <p:nvPr>
            <p:custDataLst>
              <p:tags r:id="rId3"/>
            </p:custDataLst>
          </p:nvPr>
        </p:nvSpPr>
        <p:spPr bwMode="auto">
          <a:xfrm>
            <a:off x="6329363" y="891543"/>
            <a:ext cx="1388745" cy="65944"/>
          </a:xfrm>
          <a:custGeom>
            <a:avLst/>
            <a:gdLst/>
            <a:ahLst/>
            <a:cxnLst/>
            <a:rect l="0" t="0" r="0" b="0"/>
            <a:pathLst>
              <a:path w="1388745" h="65944">
                <a:moveTo>
                  <a:pt x="0" y="8570"/>
                </a:moveTo>
                <a:lnTo>
                  <a:pt x="0" y="8570"/>
                </a:lnTo>
                <a:lnTo>
                  <a:pt x="0" y="1189"/>
                </a:lnTo>
                <a:lnTo>
                  <a:pt x="952" y="791"/>
                </a:lnTo>
                <a:lnTo>
                  <a:pt x="29645" y="154"/>
                </a:lnTo>
                <a:lnTo>
                  <a:pt x="48338" y="102"/>
                </a:lnTo>
                <a:lnTo>
                  <a:pt x="76040" y="67"/>
                </a:lnTo>
                <a:lnTo>
                  <a:pt x="109748" y="43"/>
                </a:lnTo>
                <a:lnTo>
                  <a:pt x="147460" y="28"/>
                </a:lnTo>
                <a:lnTo>
                  <a:pt x="193557" y="18"/>
                </a:lnTo>
                <a:lnTo>
                  <a:pt x="245243" y="11"/>
                </a:lnTo>
                <a:lnTo>
                  <a:pt x="300655" y="6"/>
                </a:lnTo>
                <a:lnTo>
                  <a:pt x="361408" y="3"/>
                </a:lnTo>
                <a:lnTo>
                  <a:pt x="425724" y="1"/>
                </a:lnTo>
                <a:lnTo>
                  <a:pt x="492414" y="0"/>
                </a:lnTo>
                <a:lnTo>
                  <a:pt x="563543" y="1904"/>
                </a:lnTo>
                <a:lnTo>
                  <a:pt x="637632" y="5078"/>
                </a:lnTo>
                <a:lnTo>
                  <a:pt x="713695" y="9099"/>
                </a:lnTo>
                <a:lnTo>
                  <a:pt x="789169" y="13685"/>
                </a:lnTo>
                <a:lnTo>
                  <a:pt x="864250" y="18648"/>
                </a:lnTo>
                <a:lnTo>
                  <a:pt x="939069" y="23861"/>
                </a:lnTo>
                <a:lnTo>
                  <a:pt x="1008950" y="30194"/>
                </a:lnTo>
                <a:lnTo>
                  <a:pt x="1075542" y="37273"/>
                </a:lnTo>
                <a:lnTo>
                  <a:pt x="1139938" y="44850"/>
                </a:lnTo>
                <a:lnTo>
                  <a:pt x="1194298" y="50854"/>
                </a:lnTo>
                <a:lnTo>
                  <a:pt x="1241969" y="55809"/>
                </a:lnTo>
                <a:lnTo>
                  <a:pt x="1285178" y="60065"/>
                </a:lnTo>
                <a:lnTo>
                  <a:pt x="1317796" y="62902"/>
                </a:lnTo>
                <a:lnTo>
                  <a:pt x="1343350" y="64794"/>
                </a:lnTo>
                <a:lnTo>
                  <a:pt x="1376189" y="65943"/>
                </a:lnTo>
                <a:lnTo>
                  <a:pt x="1382279" y="64916"/>
                </a:lnTo>
                <a:lnTo>
                  <a:pt x="1388744" y="6000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2" name="SMARTInkShape-1541"/>
          <p:cNvSpPr/>
          <p:nvPr>
            <p:custDataLst>
              <p:tags r:id="rId4"/>
            </p:custDataLst>
          </p:nvPr>
        </p:nvSpPr>
        <p:spPr bwMode="auto">
          <a:xfrm>
            <a:off x="3081313" y="3197542"/>
            <a:ext cx="455197" cy="450158"/>
          </a:xfrm>
          <a:custGeom>
            <a:avLst/>
            <a:gdLst/>
            <a:ahLst/>
            <a:cxnLst/>
            <a:rect l="0" t="0" r="0" b="0"/>
            <a:pathLst>
              <a:path w="455197" h="450158">
                <a:moveTo>
                  <a:pt x="136232" y="0"/>
                </a:moveTo>
                <a:lnTo>
                  <a:pt x="136232" y="0"/>
                </a:lnTo>
                <a:lnTo>
                  <a:pt x="131681" y="4551"/>
                </a:lnTo>
                <a:lnTo>
                  <a:pt x="126907" y="6786"/>
                </a:lnTo>
                <a:lnTo>
                  <a:pt x="113273" y="9290"/>
                </a:lnTo>
                <a:lnTo>
                  <a:pt x="99072" y="20474"/>
                </a:lnTo>
                <a:lnTo>
                  <a:pt x="81761" y="39322"/>
                </a:lnTo>
                <a:lnTo>
                  <a:pt x="60596" y="77815"/>
                </a:lnTo>
                <a:lnTo>
                  <a:pt x="39765" y="118418"/>
                </a:lnTo>
                <a:lnTo>
                  <a:pt x="27745" y="151821"/>
                </a:lnTo>
                <a:lnTo>
                  <a:pt x="13494" y="185848"/>
                </a:lnTo>
                <a:lnTo>
                  <a:pt x="3769" y="219108"/>
                </a:lnTo>
                <a:lnTo>
                  <a:pt x="0" y="258969"/>
                </a:lnTo>
                <a:lnTo>
                  <a:pt x="1390" y="280833"/>
                </a:lnTo>
                <a:lnTo>
                  <a:pt x="17804" y="323373"/>
                </a:lnTo>
                <a:lnTo>
                  <a:pt x="43941" y="359575"/>
                </a:lnTo>
                <a:lnTo>
                  <a:pt x="86165" y="399507"/>
                </a:lnTo>
                <a:lnTo>
                  <a:pt x="115471" y="412483"/>
                </a:lnTo>
                <a:lnTo>
                  <a:pt x="148284" y="417810"/>
                </a:lnTo>
                <a:lnTo>
                  <a:pt x="186687" y="423939"/>
                </a:lnTo>
                <a:lnTo>
                  <a:pt x="223678" y="436339"/>
                </a:lnTo>
                <a:lnTo>
                  <a:pt x="258768" y="442976"/>
                </a:lnTo>
                <a:lnTo>
                  <a:pt x="291070" y="450157"/>
                </a:lnTo>
                <a:lnTo>
                  <a:pt x="303791" y="448355"/>
                </a:lnTo>
                <a:lnTo>
                  <a:pt x="315796" y="439299"/>
                </a:lnTo>
                <a:lnTo>
                  <a:pt x="348125" y="401100"/>
                </a:lnTo>
                <a:lnTo>
                  <a:pt x="375545" y="366071"/>
                </a:lnTo>
                <a:lnTo>
                  <a:pt x="409458" y="326946"/>
                </a:lnTo>
                <a:lnTo>
                  <a:pt x="435489" y="291700"/>
                </a:lnTo>
                <a:lnTo>
                  <a:pt x="454424" y="257222"/>
                </a:lnTo>
                <a:lnTo>
                  <a:pt x="455196" y="222370"/>
                </a:lnTo>
                <a:lnTo>
                  <a:pt x="449392" y="181881"/>
                </a:lnTo>
                <a:lnTo>
                  <a:pt x="439244" y="151321"/>
                </a:lnTo>
                <a:lnTo>
                  <a:pt x="432538" y="135171"/>
                </a:lnTo>
                <a:lnTo>
                  <a:pt x="409846" y="109606"/>
                </a:lnTo>
                <a:lnTo>
                  <a:pt x="379758" y="88719"/>
                </a:lnTo>
                <a:lnTo>
                  <a:pt x="344161" y="69911"/>
                </a:lnTo>
                <a:lnTo>
                  <a:pt x="303575" y="59647"/>
                </a:lnTo>
                <a:lnTo>
                  <a:pt x="261089" y="55085"/>
                </a:lnTo>
                <a:lnTo>
                  <a:pt x="219982" y="53058"/>
                </a:lnTo>
                <a:lnTo>
                  <a:pt x="182027" y="57236"/>
                </a:lnTo>
                <a:lnTo>
                  <a:pt x="127659" y="6858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37" name="SMARTInkShape-Group558"/>
          <p:cNvGrpSpPr/>
          <p:nvPr/>
        </p:nvGrpSpPr>
        <p:grpSpPr>
          <a:xfrm>
            <a:off x="2257425" y="2974657"/>
            <a:ext cx="722196" cy="882969"/>
            <a:chOff x="2257425" y="2974657"/>
            <a:chExt cx="722196" cy="882969"/>
          </a:xfrm>
        </p:grpSpPr>
        <p:sp>
          <p:nvSpPr>
            <p:cNvPr id="33" name="SMARTInkShape-1542"/>
            <p:cNvSpPr/>
            <p:nvPr>
              <p:custDataLst>
                <p:tags r:id="rId60"/>
              </p:custDataLst>
            </p:nvPr>
          </p:nvSpPr>
          <p:spPr bwMode="auto">
            <a:xfrm>
              <a:off x="2514600" y="3549015"/>
              <a:ext cx="171451" cy="111443"/>
            </a:xfrm>
            <a:custGeom>
              <a:avLst/>
              <a:gdLst/>
              <a:ahLst/>
              <a:cxnLst/>
              <a:rect l="0" t="0" r="0" b="0"/>
              <a:pathLst>
                <a:path w="171451" h="111443">
                  <a:moveTo>
                    <a:pt x="0" y="0"/>
                  </a:moveTo>
                  <a:lnTo>
                    <a:pt x="0" y="0"/>
                  </a:lnTo>
                  <a:lnTo>
                    <a:pt x="34219" y="13688"/>
                  </a:lnTo>
                  <a:lnTo>
                    <a:pt x="73110" y="29244"/>
                  </a:lnTo>
                  <a:lnTo>
                    <a:pt x="113843" y="45918"/>
                  </a:lnTo>
                  <a:lnTo>
                    <a:pt x="147608" y="63876"/>
                  </a:lnTo>
                  <a:lnTo>
                    <a:pt x="160219" y="78872"/>
                  </a:lnTo>
                  <a:lnTo>
                    <a:pt x="166458" y="92522"/>
                  </a:lnTo>
                  <a:lnTo>
                    <a:pt x="171450" y="11144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4" name="SMARTInkShape-1543"/>
            <p:cNvSpPr/>
            <p:nvPr>
              <p:custDataLst>
                <p:tags r:id="rId61"/>
              </p:custDataLst>
            </p:nvPr>
          </p:nvSpPr>
          <p:spPr bwMode="auto">
            <a:xfrm>
              <a:off x="2377440" y="2974657"/>
              <a:ext cx="574358" cy="325757"/>
            </a:xfrm>
            <a:custGeom>
              <a:avLst/>
              <a:gdLst/>
              <a:ahLst/>
              <a:cxnLst/>
              <a:rect l="0" t="0" r="0" b="0"/>
              <a:pathLst>
                <a:path w="574358" h="325757">
                  <a:moveTo>
                    <a:pt x="0" y="0"/>
                  </a:moveTo>
                  <a:lnTo>
                    <a:pt x="0" y="0"/>
                  </a:lnTo>
                  <a:lnTo>
                    <a:pt x="4551" y="0"/>
                  </a:lnTo>
                  <a:lnTo>
                    <a:pt x="44015" y="23864"/>
                  </a:lnTo>
                  <a:lnTo>
                    <a:pt x="82574" y="44854"/>
                  </a:lnTo>
                  <a:lnTo>
                    <a:pt x="113852" y="63433"/>
                  </a:lnTo>
                  <a:lnTo>
                    <a:pt x="147756" y="83437"/>
                  </a:lnTo>
                  <a:lnTo>
                    <a:pt x="185050" y="101853"/>
                  </a:lnTo>
                  <a:lnTo>
                    <a:pt x="223849" y="119563"/>
                  </a:lnTo>
                  <a:lnTo>
                    <a:pt x="264271" y="136959"/>
                  </a:lnTo>
                  <a:lnTo>
                    <a:pt x="285718" y="145599"/>
                  </a:lnTo>
                  <a:lnTo>
                    <a:pt x="327963" y="162818"/>
                  </a:lnTo>
                  <a:lnTo>
                    <a:pt x="365789" y="179996"/>
                  </a:lnTo>
                  <a:lnTo>
                    <a:pt x="401650" y="197156"/>
                  </a:lnTo>
                  <a:lnTo>
                    <a:pt x="435686" y="214308"/>
                  </a:lnTo>
                  <a:lnTo>
                    <a:pt x="466688" y="231455"/>
                  </a:lnTo>
                  <a:lnTo>
                    <a:pt x="501816" y="257175"/>
                  </a:lnTo>
                  <a:lnTo>
                    <a:pt x="538333" y="289560"/>
                  </a:lnTo>
                  <a:lnTo>
                    <a:pt x="566344" y="310464"/>
                  </a:lnTo>
                  <a:lnTo>
                    <a:pt x="570796" y="316737"/>
                  </a:lnTo>
                  <a:lnTo>
                    <a:pt x="574357" y="32575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5" name="SMARTInkShape-1544"/>
            <p:cNvSpPr/>
            <p:nvPr>
              <p:custDataLst>
                <p:tags r:id="rId62"/>
              </p:custDataLst>
            </p:nvPr>
          </p:nvSpPr>
          <p:spPr bwMode="auto">
            <a:xfrm>
              <a:off x="2840355" y="3111817"/>
              <a:ext cx="139266" cy="240031"/>
            </a:xfrm>
            <a:custGeom>
              <a:avLst/>
              <a:gdLst/>
              <a:ahLst/>
              <a:cxnLst/>
              <a:rect l="0" t="0" r="0" b="0"/>
              <a:pathLst>
                <a:path w="139266" h="240031">
                  <a:moveTo>
                    <a:pt x="0" y="0"/>
                  </a:moveTo>
                  <a:lnTo>
                    <a:pt x="0" y="0"/>
                  </a:lnTo>
                  <a:lnTo>
                    <a:pt x="18650" y="11866"/>
                  </a:lnTo>
                  <a:lnTo>
                    <a:pt x="30197" y="20514"/>
                  </a:lnTo>
                  <a:lnTo>
                    <a:pt x="63432" y="38907"/>
                  </a:lnTo>
                  <a:lnTo>
                    <a:pt x="90232" y="61376"/>
                  </a:lnTo>
                  <a:lnTo>
                    <a:pt x="127276" y="103050"/>
                  </a:lnTo>
                  <a:lnTo>
                    <a:pt x="136895" y="120095"/>
                  </a:lnTo>
                  <a:lnTo>
                    <a:pt x="139265" y="139736"/>
                  </a:lnTo>
                  <a:lnTo>
                    <a:pt x="138563" y="150308"/>
                  </a:lnTo>
                  <a:lnTo>
                    <a:pt x="127624" y="169673"/>
                  </a:lnTo>
                  <a:lnTo>
                    <a:pt x="85006" y="209940"/>
                  </a:lnTo>
                  <a:lnTo>
                    <a:pt x="49211" y="229633"/>
                  </a:lnTo>
                  <a:lnTo>
                    <a:pt x="25717" y="24003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6" name="SMARTInkShape-1545"/>
            <p:cNvSpPr/>
            <p:nvPr>
              <p:custDataLst>
                <p:tags r:id="rId63"/>
              </p:custDataLst>
            </p:nvPr>
          </p:nvSpPr>
          <p:spPr bwMode="auto">
            <a:xfrm>
              <a:off x="2257425" y="3480435"/>
              <a:ext cx="497206" cy="377191"/>
            </a:xfrm>
            <a:custGeom>
              <a:avLst/>
              <a:gdLst/>
              <a:ahLst/>
              <a:cxnLst/>
              <a:rect l="0" t="0" r="0" b="0"/>
              <a:pathLst>
                <a:path w="497206" h="377191">
                  <a:moveTo>
                    <a:pt x="0" y="377190"/>
                  </a:moveTo>
                  <a:lnTo>
                    <a:pt x="0" y="377190"/>
                  </a:lnTo>
                  <a:lnTo>
                    <a:pt x="19579" y="369394"/>
                  </a:lnTo>
                  <a:lnTo>
                    <a:pt x="57624" y="345107"/>
                  </a:lnTo>
                  <a:lnTo>
                    <a:pt x="98671" y="314767"/>
                  </a:lnTo>
                  <a:lnTo>
                    <a:pt x="133072" y="289122"/>
                  </a:lnTo>
                  <a:lnTo>
                    <a:pt x="172490" y="260896"/>
                  </a:lnTo>
                  <a:lnTo>
                    <a:pt x="195004" y="245368"/>
                  </a:lnTo>
                  <a:lnTo>
                    <a:pt x="218585" y="229301"/>
                  </a:lnTo>
                  <a:lnTo>
                    <a:pt x="243831" y="212875"/>
                  </a:lnTo>
                  <a:lnTo>
                    <a:pt x="270186" y="196209"/>
                  </a:lnTo>
                  <a:lnTo>
                    <a:pt x="297282" y="179383"/>
                  </a:lnTo>
                  <a:lnTo>
                    <a:pt x="322966" y="163404"/>
                  </a:lnTo>
                  <a:lnTo>
                    <a:pt x="347707" y="147988"/>
                  </a:lnTo>
                  <a:lnTo>
                    <a:pt x="371823" y="132949"/>
                  </a:lnTo>
                  <a:lnTo>
                    <a:pt x="411317" y="108618"/>
                  </a:lnTo>
                  <a:lnTo>
                    <a:pt x="452707" y="78855"/>
                  </a:lnTo>
                  <a:lnTo>
                    <a:pt x="488241" y="41358"/>
                  </a:lnTo>
                  <a:lnTo>
                    <a:pt x="493221" y="29176"/>
                  </a:lnTo>
                  <a:lnTo>
                    <a:pt x="49720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0" name="SMARTInkShape-Group559"/>
          <p:cNvGrpSpPr/>
          <p:nvPr/>
        </p:nvGrpSpPr>
        <p:grpSpPr>
          <a:xfrm>
            <a:off x="3586163" y="3154680"/>
            <a:ext cx="600076" cy="145734"/>
            <a:chOff x="3586163" y="3154680"/>
            <a:chExt cx="600076" cy="145734"/>
          </a:xfrm>
        </p:grpSpPr>
        <p:sp>
          <p:nvSpPr>
            <p:cNvPr id="38" name="SMARTInkShape-1546"/>
            <p:cNvSpPr/>
            <p:nvPr>
              <p:custDataLst>
                <p:tags r:id="rId58"/>
              </p:custDataLst>
            </p:nvPr>
          </p:nvSpPr>
          <p:spPr bwMode="auto">
            <a:xfrm>
              <a:off x="4083368" y="3154680"/>
              <a:ext cx="102871" cy="145734"/>
            </a:xfrm>
            <a:custGeom>
              <a:avLst/>
              <a:gdLst/>
              <a:ahLst/>
              <a:cxnLst/>
              <a:rect l="0" t="0" r="0" b="0"/>
              <a:pathLst>
                <a:path w="102871" h="145734">
                  <a:moveTo>
                    <a:pt x="0" y="0"/>
                  </a:moveTo>
                  <a:lnTo>
                    <a:pt x="0" y="0"/>
                  </a:lnTo>
                  <a:lnTo>
                    <a:pt x="16482" y="0"/>
                  </a:lnTo>
                  <a:lnTo>
                    <a:pt x="41184" y="13653"/>
                  </a:lnTo>
                  <a:lnTo>
                    <a:pt x="68082" y="44897"/>
                  </a:lnTo>
                  <a:lnTo>
                    <a:pt x="89599" y="84317"/>
                  </a:lnTo>
                  <a:lnTo>
                    <a:pt x="98938" y="121608"/>
                  </a:lnTo>
                  <a:lnTo>
                    <a:pt x="102870" y="14573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9" name="SMARTInkShape-1547"/>
            <p:cNvSpPr/>
            <p:nvPr>
              <p:custDataLst>
                <p:tags r:id="rId59"/>
              </p:custDataLst>
            </p:nvPr>
          </p:nvSpPr>
          <p:spPr bwMode="auto">
            <a:xfrm>
              <a:off x="3586163" y="3188970"/>
              <a:ext cx="575725" cy="59476"/>
            </a:xfrm>
            <a:custGeom>
              <a:avLst/>
              <a:gdLst/>
              <a:ahLst/>
              <a:cxnLst/>
              <a:rect l="0" t="0" r="0" b="0"/>
              <a:pathLst>
                <a:path w="575725" h="59476">
                  <a:moveTo>
                    <a:pt x="0" y="0"/>
                  </a:moveTo>
                  <a:lnTo>
                    <a:pt x="0" y="0"/>
                  </a:lnTo>
                  <a:lnTo>
                    <a:pt x="0" y="4551"/>
                  </a:lnTo>
                  <a:lnTo>
                    <a:pt x="2540" y="9325"/>
                  </a:lnTo>
                  <a:lnTo>
                    <a:pt x="7796" y="14622"/>
                  </a:lnTo>
                  <a:lnTo>
                    <a:pt x="47282" y="37353"/>
                  </a:lnTo>
                  <a:lnTo>
                    <a:pt x="89574" y="47792"/>
                  </a:lnTo>
                  <a:lnTo>
                    <a:pt x="121725" y="53943"/>
                  </a:lnTo>
                  <a:lnTo>
                    <a:pt x="142110" y="55965"/>
                  </a:lnTo>
                  <a:lnTo>
                    <a:pt x="165225" y="57312"/>
                  </a:lnTo>
                  <a:lnTo>
                    <a:pt x="190160" y="58210"/>
                  </a:lnTo>
                  <a:lnTo>
                    <a:pt x="216308" y="58810"/>
                  </a:lnTo>
                  <a:lnTo>
                    <a:pt x="243265" y="59209"/>
                  </a:lnTo>
                  <a:lnTo>
                    <a:pt x="270761" y="59475"/>
                  </a:lnTo>
                  <a:lnTo>
                    <a:pt x="299570" y="58700"/>
                  </a:lnTo>
                  <a:lnTo>
                    <a:pt x="329253" y="57231"/>
                  </a:lnTo>
                  <a:lnTo>
                    <a:pt x="359520" y="55299"/>
                  </a:lnTo>
                  <a:lnTo>
                    <a:pt x="389222" y="53058"/>
                  </a:lnTo>
                  <a:lnTo>
                    <a:pt x="418549" y="50612"/>
                  </a:lnTo>
                  <a:lnTo>
                    <a:pt x="447625" y="48029"/>
                  </a:lnTo>
                  <a:lnTo>
                    <a:pt x="472724" y="45354"/>
                  </a:lnTo>
                  <a:lnTo>
                    <a:pt x="495172" y="42619"/>
                  </a:lnTo>
                  <a:lnTo>
                    <a:pt x="532496" y="37992"/>
                  </a:lnTo>
                  <a:lnTo>
                    <a:pt x="566716" y="34434"/>
                  </a:lnTo>
                  <a:lnTo>
                    <a:pt x="575724" y="30227"/>
                  </a:lnTo>
                  <a:lnTo>
                    <a:pt x="575268" y="26819"/>
                  </a:lnTo>
                  <a:lnTo>
                    <a:pt x="567142" y="17952"/>
                  </a:lnTo>
                  <a:lnTo>
                    <a:pt x="554005" y="12741"/>
                  </a:lnTo>
                  <a:lnTo>
                    <a:pt x="531494" y="857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5" name="SMARTInkShape-Group560"/>
          <p:cNvGrpSpPr/>
          <p:nvPr/>
        </p:nvGrpSpPr>
        <p:grpSpPr>
          <a:xfrm>
            <a:off x="5840730" y="2820705"/>
            <a:ext cx="1620203" cy="994059"/>
            <a:chOff x="5840730" y="2820705"/>
            <a:chExt cx="1620203" cy="994059"/>
          </a:xfrm>
        </p:grpSpPr>
        <p:sp>
          <p:nvSpPr>
            <p:cNvPr id="41" name="SMARTInkShape-1548"/>
            <p:cNvSpPr/>
            <p:nvPr>
              <p:custDataLst>
                <p:tags r:id="rId54"/>
              </p:custDataLst>
            </p:nvPr>
          </p:nvSpPr>
          <p:spPr bwMode="auto">
            <a:xfrm>
              <a:off x="5840730" y="3610810"/>
              <a:ext cx="180023" cy="203954"/>
            </a:xfrm>
            <a:custGeom>
              <a:avLst/>
              <a:gdLst/>
              <a:ahLst/>
              <a:cxnLst/>
              <a:rect l="0" t="0" r="0" b="0"/>
              <a:pathLst>
                <a:path w="180023" h="203954">
                  <a:moveTo>
                    <a:pt x="180022" y="6785"/>
                  </a:moveTo>
                  <a:lnTo>
                    <a:pt x="180022" y="6785"/>
                  </a:lnTo>
                  <a:lnTo>
                    <a:pt x="152047" y="0"/>
                  </a:lnTo>
                  <a:lnTo>
                    <a:pt x="110467" y="3116"/>
                  </a:lnTo>
                  <a:lnTo>
                    <a:pt x="74852" y="19351"/>
                  </a:lnTo>
                  <a:lnTo>
                    <a:pt x="40170" y="46809"/>
                  </a:lnTo>
                  <a:lnTo>
                    <a:pt x="14865" y="88177"/>
                  </a:lnTo>
                  <a:lnTo>
                    <a:pt x="6607" y="120111"/>
                  </a:lnTo>
                  <a:lnTo>
                    <a:pt x="2937" y="151450"/>
                  </a:lnTo>
                  <a:lnTo>
                    <a:pt x="0" y="20395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2" name="SMARTInkShape-1549"/>
            <p:cNvSpPr/>
            <p:nvPr>
              <p:custDataLst>
                <p:tags r:id="rId55"/>
              </p:custDataLst>
            </p:nvPr>
          </p:nvSpPr>
          <p:spPr bwMode="auto">
            <a:xfrm>
              <a:off x="5866285" y="3408983"/>
              <a:ext cx="1594648" cy="385969"/>
            </a:xfrm>
            <a:custGeom>
              <a:avLst/>
              <a:gdLst/>
              <a:ahLst/>
              <a:cxnLst/>
              <a:rect l="0" t="0" r="0" b="0"/>
              <a:pathLst>
                <a:path w="1594648" h="385969">
                  <a:moveTo>
                    <a:pt x="1594647" y="37162"/>
                  </a:moveTo>
                  <a:lnTo>
                    <a:pt x="1594647" y="37162"/>
                  </a:lnTo>
                  <a:lnTo>
                    <a:pt x="1590096" y="28060"/>
                  </a:lnTo>
                  <a:lnTo>
                    <a:pt x="1569063" y="13298"/>
                  </a:lnTo>
                  <a:lnTo>
                    <a:pt x="1529600" y="1410"/>
                  </a:lnTo>
                  <a:lnTo>
                    <a:pt x="1495570" y="0"/>
                  </a:lnTo>
                  <a:lnTo>
                    <a:pt x="1456315" y="3500"/>
                  </a:lnTo>
                  <a:lnTo>
                    <a:pt x="1433846" y="7101"/>
                  </a:lnTo>
                  <a:lnTo>
                    <a:pt x="1410294" y="11406"/>
                  </a:lnTo>
                  <a:lnTo>
                    <a:pt x="1385068" y="17134"/>
                  </a:lnTo>
                  <a:lnTo>
                    <a:pt x="1358725" y="23810"/>
                  </a:lnTo>
                  <a:lnTo>
                    <a:pt x="1331638" y="31118"/>
                  </a:lnTo>
                  <a:lnTo>
                    <a:pt x="1304056" y="41705"/>
                  </a:lnTo>
                  <a:lnTo>
                    <a:pt x="1276143" y="54478"/>
                  </a:lnTo>
                  <a:lnTo>
                    <a:pt x="1248008" y="68709"/>
                  </a:lnTo>
                  <a:lnTo>
                    <a:pt x="1219727" y="84863"/>
                  </a:lnTo>
                  <a:lnTo>
                    <a:pt x="1191348" y="102300"/>
                  </a:lnTo>
                  <a:lnTo>
                    <a:pt x="1162904" y="120593"/>
                  </a:lnTo>
                  <a:lnTo>
                    <a:pt x="1135368" y="139455"/>
                  </a:lnTo>
                  <a:lnTo>
                    <a:pt x="1108439" y="158697"/>
                  </a:lnTo>
                  <a:lnTo>
                    <a:pt x="1081913" y="178193"/>
                  </a:lnTo>
                  <a:lnTo>
                    <a:pt x="1058515" y="197858"/>
                  </a:lnTo>
                  <a:lnTo>
                    <a:pt x="1017276" y="237487"/>
                  </a:lnTo>
                  <a:lnTo>
                    <a:pt x="979898" y="272245"/>
                  </a:lnTo>
                  <a:lnTo>
                    <a:pt x="942330" y="303569"/>
                  </a:lnTo>
                  <a:lnTo>
                    <a:pt x="900234" y="333365"/>
                  </a:lnTo>
                  <a:lnTo>
                    <a:pt x="858664" y="354862"/>
                  </a:lnTo>
                  <a:lnTo>
                    <a:pt x="816059" y="369815"/>
                  </a:lnTo>
                  <a:lnTo>
                    <a:pt x="792696" y="375136"/>
                  </a:lnTo>
                  <a:lnTo>
                    <a:pt x="768548" y="379635"/>
                  </a:lnTo>
                  <a:lnTo>
                    <a:pt x="743877" y="382635"/>
                  </a:lnTo>
                  <a:lnTo>
                    <a:pt x="718857" y="384635"/>
                  </a:lnTo>
                  <a:lnTo>
                    <a:pt x="693605" y="385968"/>
                  </a:lnTo>
                  <a:lnTo>
                    <a:pt x="666292" y="385904"/>
                  </a:lnTo>
                  <a:lnTo>
                    <a:pt x="637606" y="384909"/>
                  </a:lnTo>
                  <a:lnTo>
                    <a:pt x="608005" y="383293"/>
                  </a:lnTo>
                  <a:lnTo>
                    <a:pt x="577793" y="379359"/>
                  </a:lnTo>
                  <a:lnTo>
                    <a:pt x="547175" y="373878"/>
                  </a:lnTo>
                  <a:lnTo>
                    <a:pt x="516285" y="367367"/>
                  </a:lnTo>
                  <a:lnTo>
                    <a:pt x="482357" y="361121"/>
                  </a:lnTo>
                  <a:lnTo>
                    <a:pt x="446403" y="355052"/>
                  </a:lnTo>
                  <a:lnTo>
                    <a:pt x="409098" y="349101"/>
                  </a:lnTo>
                  <a:lnTo>
                    <a:pt x="372799" y="343229"/>
                  </a:lnTo>
                  <a:lnTo>
                    <a:pt x="337170" y="337409"/>
                  </a:lnTo>
                  <a:lnTo>
                    <a:pt x="301986" y="331624"/>
                  </a:lnTo>
                  <a:lnTo>
                    <a:pt x="267100" y="326815"/>
                  </a:lnTo>
                  <a:lnTo>
                    <a:pt x="232414" y="322657"/>
                  </a:lnTo>
                  <a:lnTo>
                    <a:pt x="197860" y="318932"/>
                  </a:lnTo>
                  <a:lnTo>
                    <a:pt x="167203" y="315496"/>
                  </a:lnTo>
                  <a:lnTo>
                    <a:pt x="139145" y="312253"/>
                  </a:lnTo>
                  <a:lnTo>
                    <a:pt x="112820" y="309138"/>
                  </a:lnTo>
                  <a:lnTo>
                    <a:pt x="73410" y="300598"/>
                  </a:lnTo>
                  <a:lnTo>
                    <a:pt x="34883" y="290159"/>
                  </a:lnTo>
                  <a:lnTo>
                    <a:pt x="4798" y="282082"/>
                  </a:lnTo>
                  <a:lnTo>
                    <a:pt x="1348" y="280451"/>
                  </a:lnTo>
                  <a:lnTo>
                    <a:pt x="0" y="279365"/>
                  </a:lnTo>
                  <a:lnTo>
                    <a:pt x="163" y="27719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3" name="SMARTInkShape-1550"/>
            <p:cNvSpPr/>
            <p:nvPr>
              <p:custDataLst>
                <p:tags r:id="rId56"/>
              </p:custDataLst>
            </p:nvPr>
          </p:nvSpPr>
          <p:spPr bwMode="auto">
            <a:xfrm>
              <a:off x="5949278" y="2820705"/>
              <a:ext cx="174346" cy="102518"/>
            </a:xfrm>
            <a:custGeom>
              <a:avLst/>
              <a:gdLst/>
              <a:ahLst/>
              <a:cxnLst/>
              <a:rect l="0" t="0" r="0" b="0"/>
              <a:pathLst>
                <a:path w="174346" h="102518">
                  <a:moveTo>
                    <a:pt x="174345" y="8220"/>
                  </a:moveTo>
                  <a:lnTo>
                    <a:pt x="174345" y="8220"/>
                  </a:lnTo>
                  <a:lnTo>
                    <a:pt x="174345" y="3669"/>
                  </a:lnTo>
                  <a:lnTo>
                    <a:pt x="171487" y="2328"/>
                  </a:lnTo>
                  <a:lnTo>
                    <a:pt x="129447" y="0"/>
                  </a:lnTo>
                  <a:lnTo>
                    <a:pt x="98510" y="4885"/>
                  </a:lnTo>
                  <a:lnTo>
                    <a:pt x="64440" y="14357"/>
                  </a:lnTo>
                  <a:lnTo>
                    <a:pt x="33423" y="28093"/>
                  </a:lnTo>
                  <a:lnTo>
                    <a:pt x="11383" y="46262"/>
                  </a:lnTo>
                  <a:lnTo>
                    <a:pt x="2839" y="56441"/>
                  </a:lnTo>
                  <a:lnTo>
                    <a:pt x="0" y="66085"/>
                  </a:lnTo>
                  <a:lnTo>
                    <a:pt x="965" y="75372"/>
                  </a:lnTo>
                  <a:lnTo>
                    <a:pt x="11467" y="10251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 name="SMARTInkShape-1551"/>
            <p:cNvSpPr/>
            <p:nvPr>
              <p:custDataLst>
                <p:tags r:id="rId57"/>
              </p:custDataLst>
            </p:nvPr>
          </p:nvSpPr>
          <p:spPr bwMode="auto">
            <a:xfrm>
              <a:off x="6003607" y="2834494"/>
              <a:ext cx="1303021" cy="498050"/>
            </a:xfrm>
            <a:custGeom>
              <a:avLst/>
              <a:gdLst/>
              <a:ahLst/>
              <a:cxnLst/>
              <a:rect l="0" t="0" r="0" b="0"/>
              <a:pathLst>
                <a:path w="1303021" h="498050">
                  <a:moveTo>
                    <a:pt x="1303020" y="423056"/>
                  </a:moveTo>
                  <a:lnTo>
                    <a:pt x="1303020" y="423056"/>
                  </a:lnTo>
                  <a:lnTo>
                    <a:pt x="1296177" y="430852"/>
                  </a:lnTo>
                  <a:lnTo>
                    <a:pt x="1287446" y="443569"/>
                  </a:lnTo>
                  <a:lnTo>
                    <a:pt x="1270360" y="454746"/>
                  </a:lnTo>
                  <a:lnTo>
                    <a:pt x="1234500" y="469699"/>
                  </a:lnTo>
                  <a:lnTo>
                    <a:pt x="1200812" y="480616"/>
                  </a:lnTo>
                  <a:lnTo>
                    <a:pt x="1163614" y="489278"/>
                  </a:lnTo>
                  <a:lnTo>
                    <a:pt x="1123904" y="495350"/>
                  </a:lnTo>
                  <a:lnTo>
                    <a:pt x="1102648" y="496970"/>
                  </a:lnTo>
                  <a:lnTo>
                    <a:pt x="1080856" y="498049"/>
                  </a:lnTo>
                  <a:lnTo>
                    <a:pt x="1058708" y="496864"/>
                  </a:lnTo>
                  <a:lnTo>
                    <a:pt x="1036323" y="494169"/>
                  </a:lnTo>
                  <a:lnTo>
                    <a:pt x="1013780" y="490467"/>
                  </a:lnTo>
                  <a:lnTo>
                    <a:pt x="990179" y="486094"/>
                  </a:lnTo>
                  <a:lnTo>
                    <a:pt x="965871" y="481274"/>
                  </a:lnTo>
                  <a:lnTo>
                    <a:pt x="941095" y="476155"/>
                  </a:lnTo>
                  <a:lnTo>
                    <a:pt x="916004" y="468933"/>
                  </a:lnTo>
                  <a:lnTo>
                    <a:pt x="890704" y="460308"/>
                  </a:lnTo>
                  <a:lnTo>
                    <a:pt x="865265" y="450748"/>
                  </a:lnTo>
                  <a:lnTo>
                    <a:pt x="840686" y="441517"/>
                  </a:lnTo>
                  <a:lnTo>
                    <a:pt x="816681" y="432506"/>
                  </a:lnTo>
                  <a:lnTo>
                    <a:pt x="793056" y="423641"/>
                  </a:lnTo>
                  <a:lnTo>
                    <a:pt x="767782" y="413921"/>
                  </a:lnTo>
                  <a:lnTo>
                    <a:pt x="741408" y="403631"/>
                  </a:lnTo>
                  <a:lnTo>
                    <a:pt x="714299" y="392961"/>
                  </a:lnTo>
                  <a:lnTo>
                    <a:pt x="687654" y="381085"/>
                  </a:lnTo>
                  <a:lnTo>
                    <a:pt x="661320" y="368405"/>
                  </a:lnTo>
                  <a:lnTo>
                    <a:pt x="635189" y="355190"/>
                  </a:lnTo>
                  <a:lnTo>
                    <a:pt x="610150" y="340664"/>
                  </a:lnTo>
                  <a:lnTo>
                    <a:pt x="585837" y="325265"/>
                  </a:lnTo>
                  <a:lnTo>
                    <a:pt x="562008" y="309285"/>
                  </a:lnTo>
                  <a:lnTo>
                    <a:pt x="539455" y="291963"/>
                  </a:lnTo>
                  <a:lnTo>
                    <a:pt x="496616" y="254938"/>
                  </a:lnTo>
                  <a:lnTo>
                    <a:pt x="460430" y="218797"/>
                  </a:lnTo>
                  <a:lnTo>
                    <a:pt x="428474" y="183684"/>
                  </a:lnTo>
                  <a:lnTo>
                    <a:pt x="398395" y="149029"/>
                  </a:lnTo>
                  <a:lnTo>
                    <a:pt x="369152" y="117116"/>
                  </a:lnTo>
                  <a:lnTo>
                    <a:pt x="328454" y="74915"/>
                  </a:lnTo>
                  <a:lnTo>
                    <a:pt x="289725" y="40820"/>
                  </a:lnTo>
                  <a:lnTo>
                    <a:pt x="248087" y="17701"/>
                  </a:lnTo>
                  <a:lnTo>
                    <a:pt x="205587" y="4818"/>
                  </a:lnTo>
                  <a:lnTo>
                    <a:pt x="177098" y="0"/>
                  </a:lnTo>
                  <a:lnTo>
                    <a:pt x="134283" y="2643"/>
                  </a:lnTo>
                  <a:lnTo>
                    <a:pt x="105719" y="6971"/>
                  </a:lnTo>
                  <a:lnTo>
                    <a:pt x="74609" y="14609"/>
                  </a:lnTo>
                  <a:lnTo>
                    <a:pt x="35124" y="29620"/>
                  </a:lnTo>
                  <a:lnTo>
                    <a:pt x="0" y="5443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4" name="SMARTInkShape-Group561"/>
          <p:cNvGrpSpPr/>
          <p:nvPr/>
        </p:nvGrpSpPr>
        <p:grpSpPr>
          <a:xfrm>
            <a:off x="3594735" y="2914650"/>
            <a:ext cx="1076415" cy="571561"/>
            <a:chOff x="3594735" y="2914650"/>
            <a:chExt cx="1076415" cy="571561"/>
          </a:xfrm>
        </p:grpSpPr>
        <p:sp>
          <p:nvSpPr>
            <p:cNvPr id="46" name="SMARTInkShape-1552"/>
            <p:cNvSpPr/>
            <p:nvPr>
              <p:custDataLst>
                <p:tags r:id="rId46"/>
              </p:custDataLst>
            </p:nvPr>
          </p:nvSpPr>
          <p:spPr bwMode="auto">
            <a:xfrm>
              <a:off x="4379385" y="2989255"/>
              <a:ext cx="291765" cy="496956"/>
            </a:xfrm>
            <a:custGeom>
              <a:avLst/>
              <a:gdLst/>
              <a:ahLst/>
              <a:cxnLst/>
              <a:rect l="0" t="0" r="0" b="0"/>
              <a:pathLst>
                <a:path w="291765" h="496956">
                  <a:moveTo>
                    <a:pt x="149753" y="2547"/>
                  </a:moveTo>
                  <a:lnTo>
                    <a:pt x="149753" y="2547"/>
                  </a:lnTo>
                  <a:lnTo>
                    <a:pt x="140651" y="2547"/>
                  </a:lnTo>
                  <a:lnTo>
                    <a:pt x="137970" y="3500"/>
                  </a:lnTo>
                  <a:lnTo>
                    <a:pt x="136182" y="5087"/>
                  </a:lnTo>
                  <a:lnTo>
                    <a:pt x="128763" y="19030"/>
                  </a:lnTo>
                  <a:lnTo>
                    <a:pt x="124969" y="40128"/>
                  </a:lnTo>
                  <a:lnTo>
                    <a:pt x="124450" y="51318"/>
                  </a:lnTo>
                  <a:lnTo>
                    <a:pt x="129299" y="62640"/>
                  </a:lnTo>
                  <a:lnTo>
                    <a:pt x="138757" y="74023"/>
                  </a:lnTo>
                  <a:lnTo>
                    <a:pt x="152486" y="85432"/>
                  </a:lnTo>
                  <a:lnTo>
                    <a:pt x="173192" y="89232"/>
                  </a:lnTo>
                  <a:lnTo>
                    <a:pt x="211625" y="83477"/>
                  </a:lnTo>
                  <a:lnTo>
                    <a:pt x="237259" y="73759"/>
                  </a:lnTo>
                  <a:lnTo>
                    <a:pt x="266803" y="52222"/>
                  </a:lnTo>
                  <a:lnTo>
                    <a:pt x="286140" y="28696"/>
                  </a:lnTo>
                  <a:lnTo>
                    <a:pt x="291331" y="15439"/>
                  </a:lnTo>
                  <a:lnTo>
                    <a:pt x="291764" y="10189"/>
                  </a:lnTo>
                  <a:lnTo>
                    <a:pt x="289703" y="1816"/>
                  </a:lnTo>
                  <a:lnTo>
                    <a:pt x="287820" y="155"/>
                  </a:lnTo>
                  <a:lnTo>
                    <a:pt x="285613" y="0"/>
                  </a:lnTo>
                  <a:lnTo>
                    <a:pt x="283189" y="849"/>
                  </a:lnTo>
                  <a:lnTo>
                    <a:pt x="270675" y="15697"/>
                  </a:lnTo>
                  <a:lnTo>
                    <a:pt x="259453" y="51846"/>
                  </a:lnTo>
                  <a:lnTo>
                    <a:pt x="253118" y="85100"/>
                  </a:lnTo>
                  <a:lnTo>
                    <a:pt x="247128" y="124010"/>
                  </a:lnTo>
                  <a:lnTo>
                    <a:pt x="244197" y="146387"/>
                  </a:lnTo>
                  <a:lnTo>
                    <a:pt x="241290" y="169878"/>
                  </a:lnTo>
                  <a:lnTo>
                    <a:pt x="239353" y="194112"/>
                  </a:lnTo>
                  <a:lnTo>
                    <a:pt x="238061" y="218839"/>
                  </a:lnTo>
                  <a:lnTo>
                    <a:pt x="237200" y="243897"/>
                  </a:lnTo>
                  <a:lnTo>
                    <a:pt x="236625" y="269175"/>
                  </a:lnTo>
                  <a:lnTo>
                    <a:pt x="236243" y="294599"/>
                  </a:lnTo>
                  <a:lnTo>
                    <a:pt x="235988" y="320121"/>
                  </a:lnTo>
                  <a:lnTo>
                    <a:pt x="234865" y="343803"/>
                  </a:lnTo>
                  <a:lnTo>
                    <a:pt x="233164" y="366259"/>
                  </a:lnTo>
                  <a:lnTo>
                    <a:pt x="225877" y="408037"/>
                  </a:lnTo>
                  <a:lnTo>
                    <a:pt x="209938" y="445655"/>
                  </a:lnTo>
                  <a:lnTo>
                    <a:pt x="179544" y="485311"/>
                  </a:lnTo>
                  <a:lnTo>
                    <a:pt x="166757" y="492030"/>
                  </a:lnTo>
                  <a:lnTo>
                    <a:pt x="137308" y="496955"/>
                  </a:lnTo>
                  <a:lnTo>
                    <a:pt x="105168" y="490889"/>
                  </a:lnTo>
                  <a:lnTo>
                    <a:pt x="88597" y="485271"/>
                  </a:lnTo>
                  <a:lnTo>
                    <a:pt x="54945" y="461249"/>
                  </a:lnTo>
                  <a:lnTo>
                    <a:pt x="24748" y="429300"/>
                  </a:lnTo>
                  <a:lnTo>
                    <a:pt x="4977" y="396050"/>
                  </a:lnTo>
                  <a:lnTo>
                    <a:pt x="0" y="364762"/>
                  </a:lnTo>
                  <a:lnTo>
                    <a:pt x="1340" y="349752"/>
                  </a:lnTo>
                  <a:lnTo>
                    <a:pt x="20609" y="317833"/>
                  </a:lnTo>
                  <a:lnTo>
                    <a:pt x="64028" y="26829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 name="SMARTInkShape-1553"/>
            <p:cNvSpPr/>
            <p:nvPr>
              <p:custDataLst>
                <p:tags r:id="rId47"/>
              </p:custDataLst>
            </p:nvPr>
          </p:nvSpPr>
          <p:spPr bwMode="auto">
            <a:xfrm>
              <a:off x="4263390" y="3043238"/>
              <a:ext cx="180024" cy="16086"/>
            </a:xfrm>
            <a:custGeom>
              <a:avLst/>
              <a:gdLst/>
              <a:ahLst/>
              <a:cxnLst/>
              <a:rect l="0" t="0" r="0" b="0"/>
              <a:pathLst>
                <a:path w="180024" h="16086">
                  <a:moveTo>
                    <a:pt x="0" y="0"/>
                  </a:moveTo>
                  <a:lnTo>
                    <a:pt x="0" y="0"/>
                  </a:lnTo>
                  <a:lnTo>
                    <a:pt x="9102" y="9101"/>
                  </a:lnTo>
                  <a:lnTo>
                    <a:pt x="23730" y="13570"/>
                  </a:lnTo>
                  <a:lnTo>
                    <a:pt x="55926" y="16085"/>
                  </a:lnTo>
                  <a:lnTo>
                    <a:pt x="95628" y="14290"/>
                  </a:lnTo>
                  <a:lnTo>
                    <a:pt x="137555" y="7726"/>
                  </a:lnTo>
                  <a:lnTo>
                    <a:pt x="18002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 name="SMARTInkShape-1554"/>
            <p:cNvSpPr/>
            <p:nvPr>
              <p:custDataLst>
                <p:tags r:id="rId48"/>
              </p:custDataLst>
            </p:nvPr>
          </p:nvSpPr>
          <p:spPr bwMode="auto">
            <a:xfrm>
              <a:off x="4366260" y="2957513"/>
              <a:ext cx="17146" cy="162878"/>
            </a:xfrm>
            <a:custGeom>
              <a:avLst/>
              <a:gdLst/>
              <a:ahLst/>
              <a:cxnLst/>
              <a:rect l="0" t="0" r="0" b="0"/>
              <a:pathLst>
                <a:path w="17146" h="162878">
                  <a:moveTo>
                    <a:pt x="17145" y="0"/>
                  </a:moveTo>
                  <a:lnTo>
                    <a:pt x="17145" y="0"/>
                  </a:lnTo>
                  <a:lnTo>
                    <a:pt x="17145" y="38558"/>
                  </a:lnTo>
                  <a:lnTo>
                    <a:pt x="14605" y="72384"/>
                  </a:lnTo>
                  <a:lnTo>
                    <a:pt x="10360" y="107489"/>
                  </a:lnTo>
                  <a:lnTo>
                    <a:pt x="4375" y="144951"/>
                  </a:lnTo>
                  <a:lnTo>
                    <a:pt x="0" y="16287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9" name="SMARTInkShape-1555"/>
            <p:cNvSpPr/>
            <p:nvPr>
              <p:custDataLst>
                <p:tags r:id="rId49"/>
              </p:custDataLst>
            </p:nvPr>
          </p:nvSpPr>
          <p:spPr bwMode="auto">
            <a:xfrm>
              <a:off x="4229100" y="2931795"/>
              <a:ext cx="68581" cy="162878"/>
            </a:xfrm>
            <a:custGeom>
              <a:avLst/>
              <a:gdLst/>
              <a:ahLst/>
              <a:cxnLst/>
              <a:rect l="0" t="0" r="0" b="0"/>
              <a:pathLst>
                <a:path w="68581" h="162878">
                  <a:moveTo>
                    <a:pt x="0" y="0"/>
                  </a:moveTo>
                  <a:lnTo>
                    <a:pt x="0" y="0"/>
                  </a:lnTo>
                  <a:lnTo>
                    <a:pt x="0" y="32965"/>
                  </a:lnTo>
                  <a:lnTo>
                    <a:pt x="7796" y="75162"/>
                  </a:lnTo>
                  <a:lnTo>
                    <a:pt x="26693" y="117646"/>
                  </a:lnTo>
                  <a:lnTo>
                    <a:pt x="38533" y="135155"/>
                  </a:lnTo>
                  <a:lnTo>
                    <a:pt x="68580" y="16287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0" name="SMARTInkShape-1556"/>
            <p:cNvSpPr/>
            <p:nvPr>
              <p:custDataLst>
                <p:tags r:id="rId50"/>
              </p:custDataLst>
            </p:nvPr>
          </p:nvSpPr>
          <p:spPr bwMode="auto">
            <a:xfrm>
              <a:off x="4074795" y="2957513"/>
              <a:ext cx="158377" cy="158642"/>
            </a:xfrm>
            <a:custGeom>
              <a:avLst/>
              <a:gdLst/>
              <a:ahLst/>
              <a:cxnLst/>
              <a:rect l="0" t="0" r="0" b="0"/>
              <a:pathLst>
                <a:path w="158377" h="158642">
                  <a:moveTo>
                    <a:pt x="0" y="0"/>
                  </a:moveTo>
                  <a:lnTo>
                    <a:pt x="0" y="0"/>
                  </a:lnTo>
                  <a:lnTo>
                    <a:pt x="33055" y="9325"/>
                  </a:lnTo>
                  <a:lnTo>
                    <a:pt x="70754" y="19907"/>
                  </a:lnTo>
                  <a:lnTo>
                    <a:pt x="109546" y="37648"/>
                  </a:lnTo>
                  <a:lnTo>
                    <a:pt x="140091" y="61002"/>
                  </a:lnTo>
                  <a:lnTo>
                    <a:pt x="152750" y="77594"/>
                  </a:lnTo>
                  <a:lnTo>
                    <a:pt x="158376" y="94493"/>
                  </a:lnTo>
                  <a:lnTo>
                    <a:pt x="155797" y="114069"/>
                  </a:lnTo>
                  <a:lnTo>
                    <a:pt x="152442" y="124623"/>
                  </a:lnTo>
                  <a:lnTo>
                    <a:pt x="138555" y="141430"/>
                  </a:lnTo>
                  <a:lnTo>
                    <a:pt x="119682" y="153345"/>
                  </a:lnTo>
                  <a:lnTo>
                    <a:pt x="98595" y="158641"/>
                  </a:lnTo>
                  <a:lnTo>
                    <a:pt x="51435" y="15430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 name="SMARTInkShape-1557"/>
            <p:cNvSpPr/>
            <p:nvPr>
              <p:custDataLst>
                <p:tags r:id="rId51"/>
              </p:custDataLst>
            </p:nvPr>
          </p:nvSpPr>
          <p:spPr bwMode="auto">
            <a:xfrm>
              <a:off x="3864116" y="3060382"/>
              <a:ext cx="176390" cy="58817"/>
            </a:xfrm>
            <a:custGeom>
              <a:avLst/>
              <a:gdLst/>
              <a:ahLst/>
              <a:cxnLst/>
              <a:rect l="0" t="0" r="0" b="0"/>
              <a:pathLst>
                <a:path w="176390" h="58817">
                  <a:moveTo>
                    <a:pt x="4939" y="51435"/>
                  </a:moveTo>
                  <a:lnTo>
                    <a:pt x="4939" y="51435"/>
                  </a:lnTo>
                  <a:lnTo>
                    <a:pt x="388" y="55986"/>
                  </a:lnTo>
                  <a:lnTo>
                    <a:pt x="0" y="57327"/>
                  </a:lnTo>
                  <a:lnTo>
                    <a:pt x="694" y="58221"/>
                  </a:lnTo>
                  <a:lnTo>
                    <a:pt x="2109" y="58816"/>
                  </a:lnTo>
                  <a:lnTo>
                    <a:pt x="44407" y="57311"/>
                  </a:lnTo>
                  <a:lnTo>
                    <a:pt x="86165" y="45556"/>
                  </a:lnTo>
                  <a:lnTo>
                    <a:pt x="117240" y="31678"/>
                  </a:lnTo>
                  <a:lnTo>
                    <a:pt x="156747" y="10656"/>
                  </a:lnTo>
                  <a:lnTo>
                    <a:pt x="176389"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2" name="SMARTInkShape-1558"/>
            <p:cNvSpPr/>
            <p:nvPr>
              <p:custDataLst>
                <p:tags r:id="rId52"/>
              </p:custDataLst>
            </p:nvPr>
          </p:nvSpPr>
          <p:spPr bwMode="auto">
            <a:xfrm>
              <a:off x="3894772" y="3000375"/>
              <a:ext cx="162879" cy="60008"/>
            </a:xfrm>
            <a:custGeom>
              <a:avLst/>
              <a:gdLst/>
              <a:ahLst/>
              <a:cxnLst/>
              <a:rect l="0" t="0" r="0" b="0"/>
              <a:pathLst>
                <a:path w="162879" h="60008">
                  <a:moveTo>
                    <a:pt x="0" y="60007"/>
                  </a:moveTo>
                  <a:lnTo>
                    <a:pt x="0" y="60007"/>
                  </a:lnTo>
                  <a:lnTo>
                    <a:pt x="40347" y="43525"/>
                  </a:lnTo>
                  <a:lnTo>
                    <a:pt x="72386" y="27924"/>
                  </a:lnTo>
                  <a:lnTo>
                    <a:pt x="106009" y="11237"/>
                  </a:lnTo>
                  <a:lnTo>
                    <a:pt x="147694" y="2220"/>
                  </a:lnTo>
                  <a:lnTo>
                    <a:pt x="16287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3" name="SMARTInkShape-1559"/>
            <p:cNvSpPr/>
            <p:nvPr>
              <p:custDataLst>
                <p:tags r:id="rId53"/>
              </p:custDataLst>
            </p:nvPr>
          </p:nvSpPr>
          <p:spPr bwMode="auto">
            <a:xfrm>
              <a:off x="3594735" y="2914650"/>
              <a:ext cx="234682" cy="201547"/>
            </a:xfrm>
            <a:custGeom>
              <a:avLst/>
              <a:gdLst/>
              <a:ahLst/>
              <a:cxnLst/>
              <a:rect l="0" t="0" r="0" b="0"/>
              <a:pathLst>
                <a:path w="234682" h="201547">
                  <a:moveTo>
                    <a:pt x="0" y="25717"/>
                  </a:moveTo>
                  <a:lnTo>
                    <a:pt x="0" y="25717"/>
                  </a:lnTo>
                  <a:lnTo>
                    <a:pt x="7381" y="18336"/>
                  </a:lnTo>
                  <a:lnTo>
                    <a:pt x="12770" y="17498"/>
                  </a:lnTo>
                  <a:lnTo>
                    <a:pt x="15181" y="19285"/>
                  </a:lnTo>
                  <a:lnTo>
                    <a:pt x="20399" y="26351"/>
                  </a:lnTo>
                  <a:lnTo>
                    <a:pt x="24667" y="62002"/>
                  </a:lnTo>
                  <a:lnTo>
                    <a:pt x="25250" y="90422"/>
                  </a:lnTo>
                  <a:lnTo>
                    <a:pt x="22970" y="119562"/>
                  </a:lnTo>
                  <a:lnTo>
                    <a:pt x="21411" y="157663"/>
                  </a:lnTo>
                  <a:lnTo>
                    <a:pt x="32124" y="199449"/>
                  </a:lnTo>
                  <a:lnTo>
                    <a:pt x="32847" y="201546"/>
                  </a:lnTo>
                  <a:lnTo>
                    <a:pt x="34280" y="201039"/>
                  </a:lnTo>
                  <a:lnTo>
                    <a:pt x="61563" y="162563"/>
                  </a:lnTo>
                  <a:lnTo>
                    <a:pt x="88008" y="124468"/>
                  </a:lnTo>
                  <a:lnTo>
                    <a:pt x="101980" y="113422"/>
                  </a:lnTo>
                  <a:lnTo>
                    <a:pt x="107039" y="111809"/>
                  </a:lnTo>
                  <a:lnTo>
                    <a:pt x="111364" y="111687"/>
                  </a:lnTo>
                  <a:lnTo>
                    <a:pt x="115201" y="113511"/>
                  </a:lnTo>
                  <a:lnTo>
                    <a:pt x="126103" y="126131"/>
                  </a:lnTo>
                  <a:lnTo>
                    <a:pt x="151873" y="163683"/>
                  </a:lnTo>
                  <a:lnTo>
                    <a:pt x="168719" y="179732"/>
                  </a:lnTo>
                  <a:lnTo>
                    <a:pt x="190326" y="190519"/>
                  </a:lnTo>
                  <a:lnTo>
                    <a:pt x="197369" y="190831"/>
                  </a:lnTo>
                  <a:lnTo>
                    <a:pt x="210275" y="186096"/>
                  </a:lnTo>
                  <a:lnTo>
                    <a:pt x="219821" y="175102"/>
                  </a:lnTo>
                  <a:lnTo>
                    <a:pt x="227238" y="156881"/>
                  </a:lnTo>
                  <a:lnTo>
                    <a:pt x="233710" y="126557"/>
                  </a:lnTo>
                  <a:lnTo>
                    <a:pt x="234681" y="93395"/>
                  </a:lnTo>
                  <a:lnTo>
                    <a:pt x="232890" y="62464"/>
                  </a:lnTo>
                  <a:lnTo>
                    <a:pt x="231741" y="24404"/>
                  </a:lnTo>
                  <a:lnTo>
                    <a:pt x="23145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1" name="SMARTInkShape-Group562"/>
          <p:cNvGrpSpPr/>
          <p:nvPr/>
        </p:nvGrpSpPr>
        <p:grpSpPr>
          <a:xfrm>
            <a:off x="7443788" y="2835528"/>
            <a:ext cx="685801" cy="864743"/>
            <a:chOff x="7443788" y="2835528"/>
            <a:chExt cx="685801" cy="864743"/>
          </a:xfrm>
        </p:grpSpPr>
        <p:sp>
          <p:nvSpPr>
            <p:cNvPr id="55" name="SMARTInkShape-1560"/>
            <p:cNvSpPr/>
            <p:nvPr>
              <p:custDataLst>
                <p:tags r:id="rId40"/>
              </p:custDataLst>
            </p:nvPr>
          </p:nvSpPr>
          <p:spPr bwMode="auto">
            <a:xfrm>
              <a:off x="7469505" y="3326130"/>
              <a:ext cx="548641" cy="8044"/>
            </a:xfrm>
            <a:custGeom>
              <a:avLst/>
              <a:gdLst/>
              <a:ahLst/>
              <a:cxnLst/>
              <a:rect l="0" t="0" r="0" b="0"/>
              <a:pathLst>
                <a:path w="548641" h="8044">
                  <a:moveTo>
                    <a:pt x="0" y="0"/>
                  </a:moveTo>
                  <a:lnTo>
                    <a:pt x="0" y="0"/>
                  </a:lnTo>
                  <a:lnTo>
                    <a:pt x="31856" y="0"/>
                  </a:lnTo>
                  <a:lnTo>
                    <a:pt x="72896" y="0"/>
                  </a:lnTo>
                  <a:lnTo>
                    <a:pt x="97175" y="0"/>
                  </a:lnTo>
                  <a:lnTo>
                    <a:pt x="127648" y="0"/>
                  </a:lnTo>
                  <a:lnTo>
                    <a:pt x="162251" y="0"/>
                  </a:lnTo>
                  <a:lnTo>
                    <a:pt x="199608" y="0"/>
                  </a:lnTo>
                  <a:lnTo>
                    <a:pt x="237846" y="952"/>
                  </a:lnTo>
                  <a:lnTo>
                    <a:pt x="276674" y="2540"/>
                  </a:lnTo>
                  <a:lnTo>
                    <a:pt x="315894" y="4551"/>
                  </a:lnTo>
                  <a:lnTo>
                    <a:pt x="352518" y="5891"/>
                  </a:lnTo>
                  <a:lnTo>
                    <a:pt x="387412" y="6785"/>
                  </a:lnTo>
                  <a:lnTo>
                    <a:pt x="421152" y="7381"/>
                  </a:lnTo>
                  <a:lnTo>
                    <a:pt x="449361" y="7778"/>
                  </a:lnTo>
                  <a:lnTo>
                    <a:pt x="473881" y="8043"/>
                  </a:lnTo>
                  <a:lnTo>
                    <a:pt x="511604" y="7384"/>
                  </a:lnTo>
                  <a:lnTo>
                    <a:pt x="54864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6" name="SMARTInkShape-1561"/>
            <p:cNvSpPr/>
            <p:nvPr>
              <p:custDataLst>
                <p:tags r:id="rId41"/>
              </p:custDataLst>
            </p:nvPr>
          </p:nvSpPr>
          <p:spPr bwMode="auto">
            <a:xfrm>
              <a:off x="7803832" y="3026092"/>
              <a:ext cx="325757" cy="16617"/>
            </a:xfrm>
            <a:custGeom>
              <a:avLst/>
              <a:gdLst/>
              <a:ahLst/>
              <a:cxnLst/>
              <a:rect l="0" t="0" r="0" b="0"/>
              <a:pathLst>
                <a:path w="325757" h="16617">
                  <a:moveTo>
                    <a:pt x="0" y="8573"/>
                  </a:moveTo>
                  <a:lnTo>
                    <a:pt x="0" y="8573"/>
                  </a:lnTo>
                  <a:lnTo>
                    <a:pt x="0" y="13124"/>
                  </a:lnTo>
                  <a:lnTo>
                    <a:pt x="2857" y="14464"/>
                  </a:lnTo>
                  <a:lnTo>
                    <a:pt x="40676" y="16616"/>
                  </a:lnTo>
                  <a:lnTo>
                    <a:pt x="78085" y="15958"/>
                  </a:lnTo>
                  <a:lnTo>
                    <a:pt x="120113" y="12490"/>
                  </a:lnTo>
                  <a:lnTo>
                    <a:pt x="142940" y="10232"/>
                  </a:lnTo>
                  <a:lnTo>
                    <a:pt x="166731" y="7774"/>
                  </a:lnTo>
                  <a:lnTo>
                    <a:pt x="191164" y="5183"/>
                  </a:lnTo>
                  <a:lnTo>
                    <a:pt x="233553" y="2304"/>
                  </a:lnTo>
                  <a:lnTo>
                    <a:pt x="269536" y="1024"/>
                  </a:lnTo>
                  <a:lnTo>
                    <a:pt x="307405" y="304"/>
                  </a:lnTo>
                  <a:lnTo>
                    <a:pt x="325756"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 name="SMARTInkShape-1562"/>
            <p:cNvSpPr/>
            <p:nvPr>
              <p:custDataLst>
                <p:tags r:id="rId42"/>
              </p:custDataLst>
            </p:nvPr>
          </p:nvSpPr>
          <p:spPr bwMode="auto">
            <a:xfrm>
              <a:off x="7874310" y="2846070"/>
              <a:ext cx="178126" cy="402908"/>
            </a:xfrm>
            <a:custGeom>
              <a:avLst/>
              <a:gdLst/>
              <a:ahLst/>
              <a:cxnLst/>
              <a:rect l="0" t="0" r="0" b="0"/>
              <a:pathLst>
                <a:path w="178126" h="402908">
                  <a:moveTo>
                    <a:pt x="23820" y="402907"/>
                  </a:moveTo>
                  <a:lnTo>
                    <a:pt x="23820" y="402907"/>
                  </a:lnTo>
                  <a:lnTo>
                    <a:pt x="11085" y="388267"/>
                  </a:lnTo>
                  <a:lnTo>
                    <a:pt x="4508" y="374493"/>
                  </a:lnTo>
                  <a:lnTo>
                    <a:pt x="0" y="332470"/>
                  </a:lnTo>
                  <a:lnTo>
                    <a:pt x="1485" y="294132"/>
                  </a:lnTo>
                  <a:lnTo>
                    <a:pt x="3215" y="273240"/>
                  </a:lnTo>
                  <a:lnTo>
                    <a:pt x="5321" y="250740"/>
                  </a:lnTo>
                  <a:lnTo>
                    <a:pt x="7677" y="227168"/>
                  </a:lnTo>
                  <a:lnTo>
                    <a:pt x="10201" y="202880"/>
                  </a:lnTo>
                  <a:lnTo>
                    <a:pt x="18084" y="160654"/>
                  </a:lnTo>
                  <a:lnTo>
                    <a:pt x="29843" y="122837"/>
                  </a:lnTo>
                  <a:lnTo>
                    <a:pt x="47769" y="86979"/>
                  </a:lnTo>
                  <a:lnTo>
                    <a:pt x="68436" y="57072"/>
                  </a:lnTo>
                  <a:lnTo>
                    <a:pt x="101492" y="23895"/>
                  </a:lnTo>
                  <a:lnTo>
                    <a:pt x="124064" y="10620"/>
                  </a:lnTo>
                  <a:lnTo>
                    <a:pt x="161978" y="2098"/>
                  </a:lnTo>
                  <a:lnTo>
                    <a:pt x="17812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8" name="SMARTInkShape-1563"/>
            <p:cNvSpPr/>
            <p:nvPr>
              <p:custDataLst>
                <p:tags r:id="rId43"/>
              </p:custDataLst>
            </p:nvPr>
          </p:nvSpPr>
          <p:spPr bwMode="auto">
            <a:xfrm>
              <a:off x="7529513" y="2835528"/>
              <a:ext cx="231427" cy="426561"/>
            </a:xfrm>
            <a:custGeom>
              <a:avLst/>
              <a:gdLst/>
              <a:ahLst/>
              <a:cxnLst/>
              <a:rect l="0" t="0" r="0" b="0"/>
              <a:pathLst>
                <a:path w="231427" h="426561">
                  <a:moveTo>
                    <a:pt x="214312" y="259144"/>
                  </a:moveTo>
                  <a:lnTo>
                    <a:pt x="214312" y="259144"/>
                  </a:lnTo>
                  <a:lnTo>
                    <a:pt x="221693" y="259144"/>
                  </a:lnTo>
                  <a:lnTo>
                    <a:pt x="222090" y="258192"/>
                  </a:lnTo>
                  <a:lnTo>
                    <a:pt x="222853" y="250925"/>
                  </a:lnTo>
                  <a:lnTo>
                    <a:pt x="227426" y="250677"/>
                  </a:lnTo>
                  <a:lnTo>
                    <a:pt x="228770" y="249689"/>
                  </a:lnTo>
                  <a:lnTo>
                    <a:pt x="231426" y="242105"/>
                  </a:lnTo>
                  <a:lnTo>
                    <a:pt x="219523" y="230077"/>
                  </a:lnTo>
                  <a:lnTo>
                    <a:pt x="214087" y="227175"/>
                  </a:lnTo>
                  <a:lnTo>
                    <a:pt x="178497" y="218273"/>
                  </a:lnTo>
                  <a:lnTo>
                    <a:pt x="170433" y="217609"/>
                  </a:lnTo>
                  <a:lnTo>
                    <a:pt x="129162" y="230232"/>
                  </a:lnTo>
                  <a:lnTo>
                    <a:pt x="89916" y="247509"/>
                  </a:lnTo>
                  <a:lnTo>
                    <a:pt x="50031" y="275911"/>
                  </a:lnTo>
                  <a:lnTo>
                    <a:pt x="21173" y="308456"/>
                  </a:lnTo>
                  <a:lnTo>
                    <a:pt x="10045" y="330908"/>
                  </a:lnTo>
                  <a:lnTo>
                    <a:pt x="7004" y="353587"/>
                  </a:lnTo>
                  <a:lnTo>
                    <a:pt x="7527" y="364969"/>
                  </a:lnTo>
                  <a:lnTo>
                    <a:pt x="15727" y="385235"/>
                  </a:lnTo>
                  <a:lnTo>
                    <a:pt x="29850" y="402815"/>
                  </a:lnTo>
                  <a:lnTo>
                    <a:pt x="48826" y="416978"/>
                  </a:lnTo>
                  <a:lnTo>
                    <a:pt x="72501" y="424543"/>
                  </a:lnTo>
                  <a:lnTo>
                    <a:pt x="85481" y="426560"/>
                  </a:lnTo>
                  <a:lnTo>
                    <a:pt x="115144" y="421181"/>
                  </a:lnTo>
                  <a:lnTo>
                    <a:pt x="145472" y="407361"/>
                  </a:lnTo>
                  <a:lnTo>
                    <a:pt x="171652" y="385343"/>
                  </a:lnTo>
                  <a:lnTo>
                    <a:pt x="190907" y="354603"/>
                  </a:lnTo>
                  <a:lnTo>
                    <a:pt x="203910" y="315858"/>
                  </a:lnTo>
                  <a:lnTo>
                    <a:pt x="207378" y="292191"/>
                  </a:lnTo>
                  <a:lnTo>
                    <a:pt x="209689" y="266888"/>
                  </a:lnTo>
                  <a:lnTo>
                    <a:pt x="211230" y="240494"/>
                  </a:lnTo>
                  <a:lnTo>
                    <a:pt x="212257" y="213373"/>
                  </a:lnTo>
                  <a:lnTo>
                    <a:pt x="212942" y="185768"/>
                  </a:lnTo>
                  <a:lnTo>
                    <a:pt x="210542" y="159744"/>
                  </a:lnTo>
                  <a:lnTo>
                    <a:pt x="206083" y="134775"/>
                  </a:lnTo>
                  <a:lnTo>
                    <a:pt x="200253" y="110509"/>
                  </a:lnTo>
                  <a:lnTo>
                    <a:pt x="178536" y="70847"/>
                  </a:lnTo>
                  <a:lnTo>
                    <a:pt x="148882" y="39249"/>
                  </a:lnTo>
                  <a:lnTo>
                    <a:pt x="113476" y="15681"/>
                  </a:lnTo>
                  <a:lnTo>
                    <a:pt x="80596" y="3301"/>
                  </a:lnTo>
                  <a:lnTo>
                    <a:pt x="65161" y="0"/>
                  </a:lnTo>
                  <a:lnTo>
                    <a:pt x="37850" y="3951"/>
                  </a:lnTo>
                  <a:lnTo>
                    <a:pt x="0" y="1911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9" name="SMARTInkShape-1564"/>
            <p:cNvSpPr/>
            <p:nvPr>
              <p:custDataLst>
                <p:tags r:id="rId44"/>
              </p:custDataLst>
            </p:nvPr>
          </p:nvSpPr>
          <p:spPr bwMode="auto">
            <a:xfrm>
              <a:off x="7443788" y="3326130"/>
              <a:ext cx="214313" cy="374141"/>
            </a:xfrm>
            <a:custGeom>
              <a:avLst/>
              <a:gdLst/>
              <a:ahLst/>
              <a:cxnLst/>
              <a:rect l="0" t="0" r="0" b="0"/>
              <a:pathLst>
                <a:path w="214313" h="374141">
                  <a:moveTo>
                    <a:pt x="214312" y="188595"/>
                  </a:moveTo>
                  <a:lnTo>
                    <a:pt x="214312" y="188595"/>
                  </a:lnTo>
                  <a:lnTo>
                    <a:pt x="214312" y="184044"/>
                  </a:lnTo>
                  <a:lnTo>
                    <a:pt x="211771" y="179270"/>
                  </a:lnTo>
                  <a:lnTo>
                    <a:pt x="209761" y="176663"/>
                  </a:lnTo>
                  <a:lnTo>
                    <a:pt x="193278" y="168444"/>
                  </a:lnTo>
                  <a:lnTo>
                    <a:pt x="165746" y="164527"/>
                  </a:lnTo>
                  <a:lnTo>
                    <a:pt x="124357" y="177019"/>
                  </a:lnTo>
                  <a:lnTo>
                    <a:pt x="94957" y="198690"/>
                  </a:lnTo>
                  <a:lnTo>
                    <a:pt x="67920" y="227371"/>
                  </a:lnTo>
                  <a:lnTo>
                    <a:pt x="46380" y="259169"/>
                  </a:lnTo>
                  <a:lnTo>
                    <a:pt x="34900" y="292351"/>
                  </a:lnTo>
                  <a:lnTo>
                    <a:pt x="31839" y="309201"/>
                  </a:lnTo>
                  <a:lnTo>
                    <a:pt x="36058" y="335543"/>
                  </a:lnTo>
                  <a:lnTo>
                    <a:pt x="41183" y="346568"/>
                  </a:lnTo>
                  <a:lnTo>
                    <a:pt x="57039" y="363897"/>
                  </a:lnTo>
                  <a:lnTo>
                    <a:pt x="66601" y="371186"/>
                  </a:lnTo>
                  <a:lnTo>
                    <a:pt x="77737" y="374140"/>
                  </a:lnTo>
                  <a:lnTo>
                    <a:pt x="102813" y="372342"/>
                  </a:lnTo>
                  <a:lnTo>
                    <a:pt x="129832" y="355033"/>
                  </a:lnTo>
                  <a:lnTo>
                    <a:pt x="156763" y="325432"/>
                  </a:lnTo>
                  <a:lnTo>
                    <a:pt x="181432" y="283702"/>
                  </a:lnTo>
                  <a:lnTo>
                    <a:pt x="189534" y="256762"/>
                  </a:lnTo>
                  <a:lnTo>
                    <a:pt x="194936" y="226419"/>
                  </a:lnTo>
                  <a:lnTo>
                    <a:pt x="198538" y="193809"/>
                  </a:lnTo>
                  <a:lnTo>
                    <a:pt x="197129" y="163496"/>
                  </a:lnTo>
                  <a:lnTo>
                    <a:pt x="192378" y="134715"/>
                  </a:lnTo>
                  <a:lnTo>
                    <a:pt x="185402" y="106955"/>
                  </a:lnTo>
                  <a:lnTo>
                    <a:pt x="175036" y="82733"/>
                  </a:lnTo>
                  <a:lnTo>
                    <a:pt x="148279" y="40580"/>
                  </a:lnTo>
                  <a:lnTo>
                    <a:pt x="109717" y="15495"/>
                  </a:lnTo>
                  <a:lnTo>
                    <a:pt x="67812" y="3077"/>
                  </a:lnTo>
                  <a:lnTo>
                    <a:pt x="33313" y="732"/>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0" name="SMARTInkShape-1565"/>
            <p:cNvSpPr/>
            <p:nvPr>
              <p:custDataLst>
                <p:tags r:id="rId45"/>
              </p:custDataLst>
            </p:nvPr>
          </p:nvSpPr>
          <p:spPr bwMode="auto">
            <a:xfrm>
              <a:off x="7698573" y="3471863"/>
              <a:ext cx="259566" cy="194818"/>
            </a:xfrm>
            <a:custGeom>
              <a:avLst/>
              <a:gdLst/>
              <a:ahLst/>
              <a:cxnLst/>
              <a:rect l="0" t="0" r="0" b="0"/>
              <a:pathLst>
                <a:path w="259566" h="194818">
                  <a:moveTo>
                    <a:pt x="28107" y="34289"/>
                  </a:moveTo>
                  <a:lnTo>
                    <a:pt x="28107" y="34289"/>
                  </a:lnTo>
                  <a:lnTo>
                    <a:pt x="29059" y="43038"/>
                  </a:lnTo>
                  <a:lnTo>
                    <a:pt x="32658" y="55323"/>
                  </a:lnTo>
                  <a:lnTo>
                    <a:pt x="30937" y="87406"/>
                  </a:lnTo>
                  <a:lnTo>
                    <a:pt x="15293" y="127074"/>
                  </a:lnTo>
                  <a:lnTo>
                    <a:pt x="0" y="168505"/>
                  </a:lnTo>
                  <a:lnTo>
                    <a:pt x="692" y="183158"/>
                  </a:lnTo>
                  <a:lnTo>
                    <a:pt x="3163" y="187828"/>
                  </a:lnTo>
                  <a:lnTo>
                    <a:pt x="6715" y="190941"/>
                  </a:lnTo>
                  <a:lnTo>
                    <a:pt x="10987" y="193016"/>
                  </a:lnTo>
                  <a:lnTo>
                    <a:pt x="17647" y="190589"/>
                  </a:lnTo>
                  <a:lnTo>
                    <a:pt x="45222" y="168019"/>
                  </a:lnTo>
                  <a:lnTo>
                    <a:pt x="76569" y="133497"/>
                  </a:lnTo>
                  <a:lnTo>
                    <a:pt x="103427" y="107182"/>
                  </a:lnTo>
                  <a:lnTo>
                    <a:pt x="117462" y="100024"/>
                  </a:lnTo>
                  <a:lnTo>
                    <a:pt x="123872" y="100020"/>
                  </a:lnTo>
                  <a:lnTo>
                    <a:pt x="136074" y="105095"/>
                  </a:lnTo>
                  <a:lnTo>
                    <a:pt x="165186" y="145367"/>
                  </a:lnTo>
                  <a:lnTo>
                    <a:pt x="178566" y="161762"/>
                  </a:lnTo>
                  <a:lnTo>
                    <a:pt x="220029" y="189235"/>
                  </a:lnTo>
                  <a:lnTo>
                    <a:pt x="234303" y="194817"/>
                  </a:lnTo>
                  <a:lnTo>
                    <a:pt x="237961" y="194648"/>
                  </a:lnTo>
                  <a:lnTo>
                    <a:pt x="244565" y="191920"/>
                  </a:lnTo>
                  <a:lnTo>
                    <a:pt x="253639" y="157724"/>
                  </a:lnTo>
                  <a:lnTo>
                    <a:pt x="256931" y="123757"/>
                  </a:lnTo>
                  <a:lnTo>
                    <a:pt x="258394" y="88340"/>
                  </a:lnTo>
                  <a:lnTo>
                    <a:pt x="259044" y="56725"/>
                  </a:lnTo>
                  <a:lnTo>
                    <a:pt x="259461" y="14168"/>
                  </a:lnTo>
                  <a:lnTo>
                    <a:pt x="25956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6" name="SMARTInkShape-Group563"/>
          <p:cNvGrpSpPr/>
          <p:nvPr/>
        </p:nvGrpSpPr>
        <p:grpSpPr>
          <a:xfrm>
            <a:off x="5694998" y="2721282"/>
            <a:ext cx="1440180" cy="1239214"/>
            <a:chOff x="5694998" y="2721282"/>
            <a:chExt cx="1440180" cy="1239214"/>
          </a:xfrm>
        </p:grpSpPr>
        <p:sp>
          <p:nvSpPr>
            <p:cNvPr id="62" name="SMARTInkShape-1566"/>
            <p:cNvSpPr/>
            <p:nvPr>
              <p:custDataLst>
                <p:tags r:id="rId36"/>
              </p:custDataLst>
            </p:nvPr>
          </p:nvSpPr>
          <p:spPr bwMode="auto">
            <a:xfrm>
              <a:off x="6003607" y="2721282"/>
              <a:ext cx="951549" cy="406948"/>
            </a:xfrm>
            <a:custGeom>
              <a:avLst/>
              <a:gdLst/>
              <a:ahLst/>
              <a:cxnLst/>
              <a:rect l="0" t="0" r="0" b="0"/>
              <a:pathLst>
                <a:path w="951549" h="406948">
                  <a:moveTo>
                    <a:pt x="951548" y="381963"/>
                  </a:moveTo>
                  <a:lnTo>
                    <a:pt x="951548" y="381963"/>
                  </a:lnTo>
                  <a:lnTo>
                    <a:pt x="951548" y="386514"/>
                  </a:lnTo>
                  <a:lnTo>
                    <a:pt x="946468" y="391288"/>
                  </a:lnTo>
                  <a:lnTo>
                    <a:pt x="923134" y="402114"/>
                  </a:lnTo>
                  <a:lnTo>
                    <a:pt x="890213" y="406031"/>
                  </a:lnTo>
                  <a:lnTo>
                    <a:pt x="861423" y="406947"/>
                  </a:lnTo>
                  <a:lnTo>
                    <a:pt x="828625" y="405450"/>
                  </a:lnTo>
                  <a:lnTo>
                    <a:pt x="791823" y="398434"/>
                  </a:lnTo>
                  <a:lnTo>
                    <a:pt x="770769" y="393896"/>
                  </a:lnTo>
                  <a:lnTo>
                    <a:pt x="748161" y="388966"/>
                  </a:lnTo>
                  <a:lnTo>
                    <a:pt x="724516" y="383774"/>
                  </a:lnTo>
                  <a:lnTo>
                    <a:pt x="698276" y="376503"/>
                  </a:lnTo>
                  <a:lnTo>
                    <a:pt x="670305" y="367845"/>
                  </a:lnTo>
                  <a:lnTo>
                    <a:pt x="641180" y="358264"/>
                  </a:lnTo>
                  <a:lnTo>
                    <a:pt x="611286" y="348066"/>
                  </a:lnTo>
                  <a:lnTo>
                    <a:pt x="580879" y="337457"/>
                  </a:lnTo>
                  <a:lnTo>
                    <a:pt x="550131" y="326575"/>
                  </a:lnTo>
                  <a:lnTo>
                    <a:pt x="521058" y="314558"/>
                  </a:lnTo>
                  <a:lnTo>
                    <a:pt x="493105" y="301783"/>
                  </a:lnTo>
                  <a:lnTo>
                    <a:pt x="465897" y="288505"/>
                  </a:lnTo>
                  <a:lnTo>
                    <a:pt x="440138" y="272985"/>
                  </a:lnTo>
                  <a:lnTo>
                    <a:pt x="415346" y="255971"/>
                  </a:lnTo>
                  <a:lnTo>
                    <a:pt x="391197" y="237961"/>
                  </a:lnTo>
                  <a:lnTo>
                    <a:pt x="368431" y="219287"/>
                  </a:lnTo>
                  <a:lnTo>
                    <a:pt x="346586" y="200170"/>
                  </a:lnTo>
                  <a:lnTo>
                    <a:pt x="304534" y="161148"/>
                  </a:lnTo>
                  <a:lnTo>
                    <a:pt x="263619" y="121581"/>
                  </a:lnTo>
                  <a:lnTo>
                    <a:pt x="223209" y="86850"/>
                  </a:lnTo>
                  <a:lnTo>
                    <a:pt x="183977" y="57444"/>
                  </a:lnTo>
                  <a:lnTo>
                    <a:pt x="147490" y="34850"/>
                  </a:lnTo>
                  <a:lnTo>
                    <a:pt x="114765" y="17823"/>
                  </a:lnTo>
                  <a:lnTo>
                    <a:pt x="74644" y="2607"/>
                  </a:lnTo>
                  <a:lnTo>
                    <a:pt x="55083" y="0"/>
                  </a:lnTo>
                  <a:lnTo>
                    <a:pt x="40039" y="2017"/>
                  </a:lnTo>
                  <a:lnTo>
                    <a:pt x="34313" y="5793"/>
                  </a:lnTo>
                  <a:lnTo>
                    <a:pt x="25410" y="17609"/>
                  </a:lnTo>
                  <a:lnTo>
                    <a:pt x="11934" y="55321"/>
                  </a:lnTo>
                  <a:lnTo>
                    <a:pt x="0" y="9907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3" name="SMARTInkShape-1567"/>
            <p:cNvSpPr/>
            <p:nvPr>
              <p:custDataLst>
                <p:tags r:id="rId37"/>
              </p:custDataLst>
            </p:nvPr>
          </p:nvSpPr>
          <p:spPr bwMode="auto">
            <a:xfrm>
              <a:off x="5694998" y="3699604"/>
              <a:ext cx="248603" cy="260892"/>
            </a:xfrm>
            <a:custGeom>
              <a:avLst/>
              <a:gdLst/>
              <a:ahLst/>
              <a:cxnLst/>
              <a:rect l="0" t="0" r="0" b="0"/>
              <a:pathLst>
                <a:path w="248603" h="260892">
                  <a:moveTo>
                    <a:pt x="248602" y="12288"/>
                  </a:moveTo>
                  <a:lnTo>
                    <a:pt x="248602" y="12288"/>
                  </a:lnTo>
                  <a:lnTo>
                    <a:pt x="248602" y="7738"/>
                  </a:lnTo>
                  <a:lnTo>
                    <a:pt x="246062" y="2963"/>
                  </a:lnTo>
                  <a:lnTo>
                    <a:pt x="244051" y="357"/>
                  </a:lnTo>
                  <a:lnTo>
                    <a:pt x="231657" y="0"/>
                  </a:lnTo>
                  <a:lnTo>
                    <a:pt x="203259" y="7695"/>
                  </a:lnTo>
                  <a:lnTo>
                    <a:pt x="165634" y="27120"/>
                  </a:lnTo>
                  <a:lnTo>
                    <a:pt x="133622" y="49360"/>
                  </a:lnTo>
                  <a:lnTo>
                    <a:pt x="97170" y="81470"/>
                  </a:lnTo>
                  <a:lnTo>
                    <a:pt x="66364" y="120506"/>
                  </a:lnTo>
                  <a:lnTo>
                    <a:pt x="52815" y="141583"/>
                  </a:lnTo>
                  <a:lnTo>
                    <a:pt x="40925" y="164207"/>
                  </a:lnTo>
                  <a:lnTo>
                    <a:pt x="30140" y="187863"/>
                  </a:lnTo>
                  <a:lnTo>
                    <a:pt x="13395" y="228434"/>
                  </a:lnTo>
                  <a:lnTo>
                    <a:pt x="0" y="26089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4" name="SMARTInkShape-1568"/>
            <p:cNvSpPr/>
            <p:nvPr>
              <p:custDataLst>
                <p:tags r:id="rId38"/>
              </p:custDataLst>
            </p:nvPr>
          </p:nvSpPr>
          <p:spPr bwMode="auto">
            <a:xfrm>
              <a:off x="5772150" y="3463290"/>
              <a:ext cx="1363028" cy="371230"/>
            </a:xfrm>
            <a:custGeom>
              <a:avLst/>
              <a:gdLst/>
              <a:ahLst/>
              <a:cxnLst/>
              <a:rect l="0" t="0" r="0" b="0"/>
              <a:pathLst>
                <a:path w="1363028" h="371230">
                  <a:moveTo>
                    <a:pt x="1363027" y="0"/>
                  </a:moveTo>
                  <a:lnTo>
                    <a:pt x="1363027" y="0"/>
                  </a:lnTo>
                  <a:lnTo>
                    <a:pt x="1363027" y="4551"/>
                  </a:lnTo>
                  <a:lnTo>
                    <a:pt x="1353926" y="21033"/>
                  </a:lnTo>
                  <a:lnTo>
                    <a:pt x="1317238" y="53155"/>
                  </a:lnTo>
                  <a:lnTo>
                    <a:pt x="1285209" y="73472"/>
                  </a:lnTo>
                  <a:lnTo>
                    <a:pt x="1264476" y="85176"/>
                  </a:lnTo>
                  <a:lnTo>
                    <a:pt x="1241129" y="97742"/>
                  </a:lnTo>
                  <a:lnTo>
                    <a:pt x="1216039" y="110881"/>
                  </a:lnTo>
                  <a:lnTo>
                    <a:pt x="1188835" y="124403"/>
                  </a:lnTo>
                  <a:lnTo>
                    <a:pt x="1160222" y="138180"/>
                  </a:lnTo>
                  <a:lnTo>
                    <a:pt x="1130669" y="152128"/>
                  </a:lnTo>
                  <a:lnTo>
                    <a:pt x="1099537" y="166188"/>
                  </a:lnTo>
                  <a:lnTo>
                    <a:pt x="1067352" y="180325"/>
                  </a:lnTo>
                  <a:lnTo>
                    <a:pt x="1034466" y="194512"/>
                  </a:lnTo>
                  <a:lnTo>
                    <a:pt x="1000159" y="208732"/>
                  </a:lnTo>
                  <a:lnTo>
                    <a:pt x="964905" y="222975"/>
                  </a:lnTo>
                  <a:lnTo>
                    <a:pt x="929020" y="237232"/>
                  </a:lnTo>
                  <a:lnTo>
                    <a:pt x="891761" y="251500"/>
                  </a:lnTo>
                  <a:lnTo>
                    <a:pt x="853588" y="265774"/>
                  </a:lnTo>
                  <a:lnTo>
                    <a:pt x="814804" y="280052"/>
                  </a:lnTo>
                  <a:lnTo>
                    <a:pt x="776565" y="294334"/>
                  </a:lnTo>
                  <a:lnTo>
                    <a:pt x="738690" y="308618"/>
                  </a:lnTo>
                  <a:lnTo>
                    <a:pt x="701057" y="322903"/>
                  </a:lnTo>
                  <a:lnTo>
                    <a:pt x="662634" y="335284"/>
                  </a:lnTo>
                  <a:lnTo>
                    <a:pt x="623684" y="346395"/>
                  </a:lnTo>
                  <a:lnTo>
                    <a:pt x="584381" y="356660"/>
                  </a:lnTo>
                  <a:lnTo>
                    <a:pt x="545798" y="363503"/>
                  </a:lnTo>
                  <a:lnTo>
                    <a:pt x="507693" y="368065"/>
                  </a:lnTo>
                  <a:lnTo>
                    <a:pt x="469907" y="371107"/>
                  </a:lnTo>
                  <a:lnTo>
                    <a:pt x="432333" y="371229"/>
                  </a:lnTo>
                  <a:lnTo>
                    <a:pt x="394903" y="369406"/>
                  </a:lnTo>
                  <a:lnTo>
                    <a:pt x="357566" y="366286"/>
                  </a:lnTo>
                  <a:lnTo>
                    <a:pt x="323149" y="362301"/>
                  </a:lnTo>
                  <a:lnTo>
                    <a:pt x="290681" y="357739"/>
                  </a:lnTo>
                  <a:lnTo>
                    <a:pt x="259509" y="352793"/>
                  </a:lnTo>
                  <a:lnTo>
                    <a:pt x="229204" y="347590"/>
                  </a:lnTo>
                  <a:lnTo>
                    <a:pt x="199475" y="342216"/>
                  </a:lnTo>
                  <a:lnTo>
                    <a:pt x="170131" y="336730"/>
                  </a:lnTo>
                  <a:lnTo>
                    <a:pt x="143901" y="333071"/>
                  </a:lnTo>
                  <a:lnTo>
                    <a:pt x="119746" y="330633"/>
                  </a:lnTo>
                  <a:lnTo>
                    <a:pt x="77985" y="326970"/>
                  </a:lnTo>
                  <a:lnTo>
                    <a:pt x="46725" y="322168"/>
                  </a:lnTo>
                  <a:lnTo>
                    <a:pt x="0" y="30003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5" name="SMARTInkShape-1569"/>
            <p:cNvSpPr/>
            <p:nvPr>
              <p:custDataLst>
                <p:tags r:id="rId39"/>
              </p:custDataLst>
            </p:nvPr>
          </p:nvSpPr>
          <p:spPr bwMode="auto">
            <a:xfrm>
              <a:off x="5926455" y="2731226"/>
              <a:ext cx="128589" cy="54838"/>
            </a:xfrm>
            <a:custGeom>
              <a:avLst/>
              <a:gdLst/>
              <a:ahLst/>
              <a:cxnLst/>
              <a:rect l="0" t="0" r="0" b="0"/>
              <a:pathLst>
                <a:path w="128589" h="54838">
                  <a:moveTo>
                    <a:pt x="128588" y="29119"/>
                  </a:moveTo>
                  <a:lnTo>
                    <a:pt x="128588" y="29119"/>
                  </a:lnTo>
                  <a:lnTo>
                    <a:pt x="128588" y="20017"/>
                  </a:lnTo>
                  <a:lnTo>
                    <a:pt x="126048" y="13009"/>
                  </a:lnTo>
                  <a:lnTo>
                    <a:pt x="124037" y="9806"/>
                  </a:lnTo>
                  <a:lnTo>
                    <a:pt x="107554" y="749"/>
                  </a:lnTo>
                  <a:lnTo>
                    <a:pt x="90030" y="0"/>
                  </a:lnTo>
                  <a:lnTo>
                    <a:pt x="56203" y="7473"/>
                  </a:lnTo>
                  <a:lnTo>
                    <a:pt x="43184" y="11831"/>
                  </a:lnTo>
                  <a:lnTo>
                    <a:pt x="23638" y="26833"/>
                  </a:lnTo>
                  <a:lnTo>
                    <a:pt x="0" y="5483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70" name="SMARTInkShape-Group564"/>
          <p:cNvGrpSpPr/>
          <p:nvPr/>
        </p:nvGrpSpPr>
        <p:grpSpPr>
          <a:xfrm>
            <a:off x="1051209" y="3154314"/>
            <a:ext cx="537264" cy="1620569"/>
            <a:chOff x="1051209" y="3154314"/>
            <a:chExt cx="537264" cy="1620569"/>
          </a:xfrm>
        </p:grpSpPr>
        <p:sp>
          <p:nvSpPr>
            <p:cNvPr id="67" name="SMARTInkShape-1570"/>
            <p:cNvSpPr/>
            <p:nvPr>
              <p:custDataLst>
                <p:tags r:id="rId33"/>
              </p:custDataLst>
            </p:nvPr>
          </p:nvSpPr>
          <p:spPr bwMode="auto">
            <a:xfrm>
              <a:off x="1096332" y="3154314"/>
              <a:ext cx="492141" cy="437564"/>
            </a:xfrm>
            <a:custGeom>
              <a:avLst/>
              <a:gdLst/>
              <a:ahLst/>
              <a:cxnLst/>
              <a:rect l="0" t="0" r="0" b="0"/>
              <a:pathLst>
                <a:path w="492141" h="437564">
                  <a:moveTo>
                    <a:pt x="29523" y="86091"/>
                  </a:moveTo>
                  <a:lnTo>
                    <a:pt x="29523" y="86091"/>
                  </a:lnTo>
                  <a:lnTo>
                    <a:pt x="0" y="100853"/>
                  </a:lnTo>
                  <a:lnTo>
                    <a:pt x="19400" y="97979"/>
                  </a:lnTo>
                  <a:lnTo>
                    <a:pt x="52646" y="85977"/>
                  </a:lnTo>
                  <a:lnTo>
                    <a:pt x="73514" y="77443"/>
                  </a:lnTo>
                  <a:lnTo>
                    <a:pt x="99808" y="67943"/>
                  </a:lnTo>
                  <a:lnTo>
                    <a:pt x="129720" y="57800"/>
                  </a:lnTo>
                  <a:lnTo>
                    <a:pt x="162043" y="47227"/>
                  </a:lnTo>
                  <a:lnTo>
                    <a:pt x="196927" y="37322"/>
                  </a:lnTo>
                  <a:lnTo>
                    <a:pt x="233518" y="27861"/>
                  </a:lnTo>
                  <a:lnTo>
                    <a:pt x="271248" y="18696"/>
                  </a:lnTo>
                  <a:lnTo>
                    <a:pt x="305925" y="11633"/>
                  </a:lnTo>
                  <a:lnTo>
                    <a:pt x="338569" y="5973"/>
                  </a:lnTo>
                  <a:lnTo>
                    <a:pt x="369856" y="1246"/>
                  </a:lnTo>
                  <a:lnTo>
                    <a:pt x="397382" y="0"/>
                  </a:lnTo>
                  <a:lnTo>
                    <a:pt x="422400" y="1075"/>
                  </a:lnTo>
                  <a:lnTo>
                    <a:pt x="445746" y="3696"/>
                  </a:lnTo>
                  <a:lnTo>
                    <a:pt x="463215" y="11158"/>
                  </a:lnTo>
                  <a:lnTo>
                    <a:pt x="487705" y="34690"/>
                  </a:lnTo>
                  <a:lnTo>
                    <a:pt x="492140" y="51824"/>
                  </a:lnTo>
                  <a:lnTo>
                    <a:pt x="489448" y="93721"/>
                  </a:lnTo>
                  <a:lnTo>
                    <a:pt x="482825" y="119753"/>
                  </a:lnTo>
                  <a:lnTo>
                    <a:pt x="473647" y="148537"/>
                  </a:lnTo>
                  <a:lnTo>
                    <a:pt x="462765" y="179157"/>
                  </a:lnTo>
                  <a:lnTo>
                    <a:pt x="451701" y="211952"/>
                  </a:lnTo>
                  <a:lnTo>
                    <a:pt x="440515" y="246199"/>
                  </a:lnTo>
                  <a:lnTo>
                    <a:pt x="429248" y="281412"/>
                  </a:lnTo>
                  <a:lnTo>
                    <a:pt x="421736" y="314412"/>
                  </a:lnTo>
                  <a:lnTo>
                    <a:pt x="416729" y="345937"/>
                  </a:lnTo>
                  <a:lnTo>
                    <a:pt x="413390" y="376479"/>
                  </a:lnTo>
                  <a:lnTo>
                    <a:pt x="406713" y="43756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8" name="SMARTInkShape-1571"/>
            <p:cNvSpPr/>
            <p:nvPr>
              <p:custDataLst>
                <p:tags r:id="rId34"/>
              </p:custDataLst>
            </p:nvPr>
          </p:nvSpPr>
          <p:spPr bwMode="auto">
            <a:xfrm>
              <a:off x="1314450" y="4320540"/>
              <a:ext cx="171166" cy="454343"/>
            </a:xfrm>
            <a:custGeom>
              <a:avLst/>
              <a:gdLst/>
              <a:ahLst/>
              <a:cxnLst/>
              <a:rect l="0" t="0" r="0" b="0"/>
              <a:pathLst>
                <a:path w="171166" h="454343">
                  <a:moveTo>
                    <a:pt x="68580" y="0"/>
                  </a:moveTo>
                  <a:lnTo>
                    <a:pt x="68580" y="0"/>
                  </a:lnTo>
                  <a:lnTo>
                    <a:pt x="64029" y="0"/>
                  </a:lnTo>
                  <a:lnTo>
                    <a:pt x="63641" y="952"/>
                  </a:lnTo>
                  <a:lnTo>
                    <a:pt x="66693" y="8748"/>
                  </a:lnTo>
                  <a:lnTo>
                    <a:pt x="72882" y="44015"/>
                  </a:lnTo>
                  <a:lnTo>
                    <a:pt x="96841" y="78333"/>
                  </a:lnTo>
                  <a:lnTo>
                    <a:pt x="121721" y="110734"/>
                  </a:lnTo>
                  <a:lnTo>
                    <a:pt x="150895" y="149121"/>
                  </a:lnTo>
                  <a:lnTo>
                    <a:pt x="165807" y="173273"/>
                  </a:lnTo>
                  <a:lnTo>
                    <a:pt x="171165" y="201788"/>
                  </a:lnTo>
                  <a:lnTo>
                    <a:pt x="168466" y="234463"/>
                  </a:lnTo>
                  <a:lnTo>
                    <a:pt x="157741" y="271211"/>
                  </a:lnTo>
                  <a:lnTo>
                    <a:pt x="133290" y="309768"/>
                  </a:lnTo>
                  <a:lnTo>
                    <a:pt x="100197" y="350082"/>
                  </a:lnTo>
                  <a:lnTo>
                    <a:pt x="82038" y="371500"/>
                  </a:lnTo>
                  <a:lnTo>
                    <a:pt x="47892" y="409904"/>
                  </a:lnTo>
                  <a:lnTo>
                    <a:pt x="6871" y="448114"/>
                  </a:lnTo>
                  <a:lnTo>
                    <a:pt x="0" y="45434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9" name="SMARTInkShape-1572"/>
            <p:cNvSpPr/>
            <p:nvPr>
              <p:custDataLst>
                <p:tags r:id="rId35"/>
              </p:custDataLst>
            </p:nvPr>
          </p:nvSpPr>
          <p:spPr bwMode="auto">
            <a:xfrm>
              <a:off x="1051209" y="3248977"/>
              <a:ext cx="468982" cy="1363029"/>
            </a:xfrm>
            <a:custGeom>
              <a:avLst/>
              <a:gdLst/>
              <a:ahLst/>
              <a:cxnLst/>
              <a:rect l="0" t="0" r="0" b="0"/>
              <a:pathLst>
                <a:path w="468982" h="1363029">
                  <a:moveTo>
                    <a:pt x="468981" y="0"/>
                  </a:moveTo>
                  <a:lnTo>
                    <a:pt x="468981" y="0"/>
                  </a:lnTo>
                  <a:lnTo>
                    <a:pt x="452036" y="2540"/>
                  </a:lnTo>
                  <a:lnTo>
                    <a:pt x="418558" y="14406"/>
                  </a:lnTo>
                  <a:lnTo>
                    <a:pt x="387516" y="29263"/>
                  </a:lnTo>
                  <a:lnTo>
                    <a:pt x="351494" y="48566"/>
                  </a:lnTo>
                  <a:lnTo>
                    <a:pt x="313260" y="77465"/>
                  </a:lnTo>
                  <a:lnTo>
                    <a:pt x="272137" y="113487"/>
                  </a:lnTo>
                  <a:lnTo>
                    <a:pt x="249169" y="133760"/>
                  </a:lnTo>
                  <a:lnTo>
                    <a:pt x="225285" y="154896"/>
                  </a:lnTo>
                  <a:lnTo>
                    <a:pt x="200789" y="180417"/>
                  </a:lnTo>
                  <a:lnTo>
                    <a:pt x="175887" y="208860"/>
                  </a:lnTo>
                  <a:lnTo>
                    <a:pt x="150712" y="239253"/>
                  </a:lnTo>
                  <a:lnTo>
                    <a:pt x="127262" y="272850"/>
                  </a:lnTo>
                  <a:lnTo>
                    <a:pt x="104961" y="308582"/>
                  </a:lnTo>
                  <a:lnTo>
                    <a:pt x="83426" y="345739"/>
                  </a:lnTo>
                  <a:lnTo>
                    <a:pt x="64307" y="385750"/>
                  </a:lnTo>
                  <a:lnTo>
                    <a:pt x="46798" y="427664"/>
                  </a:lnTo>
                  <a:lnTo>
                    <a:pt x="30363" y="470847"/>
                  </a:lnTo>
                  <a:lnTo>
                    <a:pt x="18454" y="513923"/>
                  </a:lnTo>
                  <a:lnTo>
                    <a:pt x="9562" y="556928"/>
                  </a:lnTo>
                  <a:lnTo>
                    <a:pt x="2682" y="599886"/>
                  </a:lnTo>
                  <a:lnTo>
                    <a:pt x="0" y="641859"/>
                  </a:lnTo>
                  <a:lnTo>
                    <a:pt x="117" y="683176"/>
                  </a:lnTo>
                  <a:lnTo>
                    <a:pt x="2100" y="724056"/>
                  </a:lnTo>
                  <a:lnTo>
                    <a:pt x="6280" y="762739"/>
                  </a:lnTo>
                  <a:lnTo>
                    <a:pt x="11923" y="799958"/>
                  </a:lnTo>
                  <a:lnTo>
                    <a:pt x="18544" y="836200"/>
                  </a:lnTo>
                  <a:lnTo>
                    <a:pt x="27719" y="871792"/>
                  </a:lnTo>
                  <a:lnTo>
                    <a:pt x="38599" y="906950"/>
                  </a:lnTo>
                  <a:lnTo>
                    <a:pt x="50615" y="941818"/>
                  </a:lnTo>
                  <a:lnTo>
                    <a:pt x="63388" y="973637"/>
                  </a:lnTo>
                  <a:lnTo>
                    <a:pt x="76666" y="1003421"/>
                  </a:lnTo>
                  <a:lnTo>
                    <a:pt x="90280" y="1031850"/>
                  </a:lnTo>
                  <a:lnTo>
                    <a:pt x="106024" y="1058422"/>
                  </a:lnTo>
                  <a:lnTo>
                    <a:pt x="123187" y="1083757"/>
                  </a:lnTo>
                  <a:lnTo>
                    <a:pt x="141297" y="1108268"/>
                  </a:lnTo>
                  <a:lnTo>
                    <a:pt x="159085" y="1131275"/>
                  </a:lnTo>
                  <a:lnTo>
                    <a:pt x="176658" y="1153281"/>
                  </a:lnTo>
                  <a:lnTo>
                    <a:pt x="212377" y="1194560"/>
                  </a:lnTo>
                  <a:lnTo>
                    <a:pt x="250478" y="1231956"/>
                  </a:lnTo>
                  <a:lnTo>
                    <a:pt x="289636" y="1267626"/>
                  </a:lnTo>
                  <a:lnTo>
                    <a:pt x="327360" y="1299672"/>
                  </a:lnTo>
                  <a:lnTo>
                    <a:pt x="360001" y="1323440"/>
                  </a:lnTo>
                  <a:lnTo>
                    <a:pt x="390383" y="1338448"/>
                  </a:lnTo>
                  <a:lnTo>
                    <a:pt x="426643" y="1352252"/>
                  </a:lnTo>
                  <a:lnTo>
                    <a:pt x="460409" y="136302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73" name="SMARTInkShape-Group565"/>
          <p:cNvGrpSpPr/>
          <p:nvPr/>
        </p:nvGrpSpPr>
        <p:grpSpPr>
          <a:xfrm>
            <a:off x="2343150" y="4622828"/>
            <a:ext cx="205741" cy="245888"/>
            <a:chOff x="2343150" y="4622828"/>
            <a:chExt cx="205741" cy="245888"/>
          </a:xfrm>
        </p:grpSpPr>
        <p:sp>
          <p:nvSpPr>
            <p:cNvPr id="71" name="SMARTInkShape-1573"/>
            <p:cNvSpPr/>
            <p:nvPr>
              <p:custDataLst>
                <p:tags r:id="rId31"/>
              </p:custDataLst>
            </p:nvPr>
          </p:nvSpPr>
          <p:spPr bwMode="auto">
            <a:xfrm>
              <a:off x="2417465" y="4680585"/>
              <a:ext cx="131426" cy="188131"/>
            </a:xfrm>
            <a:custGeom>
              <a:avLst/>
              <a:gdLst/>
              <a:ahLst/>
              <a:cxnLst/>
              <a:rect l="0" t="0" r="0" b="0"/>
              <a:pathLst>
                <a:path w="131426" h="188131">
                  <a:moveTo>
                    <a:pt x="62845" y="0"/>
                  </a:moveTo>
                  <a:lnTo>
                    <a:pt x="62845" y="0"/>
                  </a:lnTo>
                  <a:lnTo>
                    <a:pt x="50913" y="0"/>
                  </a:lnTo>
                  <a:lnTo>
                    <a:pt x="38143" y="9102"/>
                  </a:lnTo>
                  <a:lnTo>
                    <a:pt x="26845" y="23864"/>
                  </a:lnTo>
                  <a:lnTo>
                    <a:pt x="14494" y="59606"/>
                  </a:lnTo>
                  <a:lnTo>
                    <a:pt x="5762" y="93120"/>
                  </a:lnTo>
                  <a:lnTo>
                    <a:pt x="0" y="131837"/>
                  </a:lnTo>
                  <a:lnTo>
                    <a:pt x="5069" y="156067"/>
                  </a:lnTo>
                  <a:lnTo>
                    <a:pt x="18633" y="182026"/>
                  </a:lnTo>
                  <a:lnTo>
                    <a:pt x="27655" y="186121"/>
                  </a:lnTo>
                  <a:lnTo>
                    <a:pt x="52920" y="188130"/>
                  </a:lnTo>
                  <a:lnTo>
                    <a:pt x="83199" y="180768"/>
                  </a:lnTo>
                  <a:lnTo>
                    <a:pt x="131425" y="16287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2" name="SMARTInkShape-1574"/>
            <p:cNvSpPr/>
            <p:nvPr>
              <p:custDataLst>
                <p:tags r:id="rId32"/>
              </p:custDataLst>
            </p:nvPr>
          </p:nvSpPr>
          <p:spPr bwMode="auto">
            <a:xfrm>
              <a:off x="2343150" y="4622828"/>
              <a:ext cx="85441" cy="229208"/>
            </a:xfrm>
            <a:custGeom>
              <a:avLst/>
              <a:gdLst/>
              <a:ahLst/>
              <a:cxnLst/>
              <a:rect l="0" t="0" r="0" b="0"/>
              <a:pathLst>
                <a:path w="85441" h="229208">
                  <a:moveTo>
                    <a:pt x="25718" y="32039"/>
                  </a:moveTo>
                  <a:lnTo>
                    <a:pt x="25718" y="32039"/>
                  </a:lnTo>
                  <a:lnTo>
                    <a:pt x="39405" y="13413"/>
                  </a:lnTo>
                  <a:lnTo>
                    <a:pt x="49581" y="5346"/>
                  </a:lnTo>
                  <a:lnTo>
                    <a:pt x="60454" y="1125"/>
                  </a:lnTo>
                  <a:lnTo>
                    <a:pt x="66020" y="0"/>
                  </a:lnTo>
                  <a:lnTo>
                    <a:pt x="70683" y="1155"/>
                  </a:lnTo>
                  <a:lnTo>
                    <a:pt x="78405" y="7518"/>
                  </a:lnTo>
                  <a:lnTo>
                    <a:pt x="82472" y="24315"/>
                  </a:lnTo>
                  <a:lnTo>
                    <a:pt x="84761" y="60548"/>
                  </a:lnTo>
                  <a:lnTo>
                    <a:pt x="85440" y="101446"/>
                  </a:lnTo>
                  <a:lnTo>
                    <a:pt x="83100" y="141187"/>
                  </a:lnTo>
                  <a:lnTo>
                    <a:pt x="73835" y="174552"/>
                  </a:lnTo>
                  <a:lnTo>
                    <a:pt x="53637" y="206875"/>
                  </a:lnTo>
                  <a:lnTo>
                    <a:pt x="32402" y="221108"/>
                  </a:lnTo>
                  <a:lnTo>
                    <a:pt x="0" y="22920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78" name="SMARTInkShape-Group566"/>
          <p:cNvGrpSpPr/>
          <p:nvPr/>
        </p:nvGrpSpPr>
        <p:grpSpPr>
          <a:xfrm>
            <a:off x="3028950" y="4046220"/>
            <a:ext cx="1058691" cy="1234441"/>
            <a:chOff x="3028950" y="4046220"/>
            <a:chExt cx="1058691" cy="1234441"/>
          </a:xfrm>
        </p:grpSpPr>
        <p:sp>
          <p:nvSpPr>
            <p:cNvPr id="74" name="SMARTInkShape-1575"/>
            <p:cNvSpPr/>
            <p:nvPr>
              <p:custDataLst>
                <p:tags r:id="rId27"/>
              </p:custDataLst>
            </p:nvPr>
          </p:nvSpPr>
          <p:spPr bwMode="auto">
            <a:xfrm>
              <a:off x="3689032" y="4946332"/>
              <a:ext cx="204735" cy="334329"/>
            </a:xfrm>
            <a:custGeom>
              <a:avLst/>
              <a:gdLst/>
              <a:ahLst/>
              <a:cxnLst/>
              <a:rect l="0" t="0" r="0" b="0"/>
              <a:pathLst>
                <a:path w="204735" h="334329">
                  <a:moveTo>
                    <a:pt x="0" y="0"/>
                  </a:moveTo>
                  <a:lnTo>
                    <a:pt x="0" y="0"/>
                  </a:lnTo>
                  <a:lnTo>
                    <a:pt x="15593" y="20532"/>
                  </a:lnTo>
                  <a:lnTo>
                    <a:pt x="55927" y="54645"/>
                  </a:lnTo>
                  <a:lnTo>
                    <a:pt x="95628" y="89216"/>
                  </a:lnTo>
                  <a:lnTo>
                    <a:pt x="137555" y="129622"/>
                  </a:lnTo>
                  <a:lnTo>
                    <a:pt x="175060" y="169217"/>
                  </a:lnTo>
                  <a:lnTo>
                    <a:pt x="199190" y="202539"/>
                  </a:lnTo>
                  <a:lnTo>
                    <a:pt x="204231" y="212178"/>
                  </a:lnTo>
                  <a:lnTo>
                    <a:pt x="204734" y="222415"/>
                  </a:lnTo>
                  <a:lnTo>
                    <a:pt x="197673" y="243949"/>
                  </a:lnTo>
                  <a:lnTo>
                    <a:pt x="163980" y="277492"/>
                  </a:lnTo>
                  <a:lnTo>
                    <a:pt x="126220" y="300177"/>
                  </a:lnTo>
                  <a:lnTo>
                    <a:pt x="89436" y="319150"/>
                  </a:lnTo>
                  <a:lnTo>
                    <a:pt x="60008" y="33432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5" name="SMARTInkShape-1576"/>
            <p:cNvSpPr/>
            <p:nvPr>
              <p:custDataLst>
                <p:tags r:id="rId28"/>
              </p:custDataLst>
            </p:nvPr>
          </p:nvSpPr>
          <p:spPr bwMode="auto">
            <a:xfrm>
              <a:off x="3048412" y="4663440"/>
              <a:ext cx="721203" cy="427887"/>
            </a:xfrm>
            <a:custGeom>
              <a:avLst/>
              <a:gdLst/>
              <a:ahLst/>
              <a:cxnLst/>
              <a:rect l="0" t="0" r="0" b="0"/>
              <a:pathLst>
                <a:path w="721203" h="427887">
                  <a:moveTo>
                    <a:pt x="14828" y="0"/>
                  </a:moveTo>
                  <a:lnTo>
                    <a:pt x="14828" y="0"/>
                  </a:lnTo>
                  <a:lnTo>
                    <a:pt x="2896" y="32965"/>
                  </a:lnTo>
                  <a:lnTo>
                    <a:pt x="0" y="63546"/>
                  </a:lnTo>
                  <a:lnTo>
                    <a:pt x="618" y="102538"/>
                  </a:lnTo>
                  <a:lnTo>
                    <a:pt x="7243" y="145267"/>
                  </a:lnTo>
                  <a:lnTo>
                    <a:pt x="12628" y="168282"/>
                  </a:lnTo>
                  <a:lnTo>
                    <a:pt x="19077" y="192199"/>
                  </a:lnTo>
                  <a:lnTo>
                    <a:pt x="26233" y="216714"/>
                  </a:lnTo>
                  <a:lnTo>
                    <a:pt x="36719" y="239727"/>
                  </a:lnTo>
                  <a:lnTo>
                    <a:pt x="49424" y="261735"/>
                  </a:lnTo>
                  <a:lnTo>
                    <a:pt x="82592" y="303017"/>
                  </a:lnTo>
                  <a:lnTo>
                    <a:pt x="104772" y="322026"/>
                  </a:lnTo>
                  <a:lnTo>
                    <a:pt x="129083" y="340414"/>
                  </a:lnTo>
                  <a:lnTo>
                    <a:pt x="156720" y="355530"/>
                  </a:lnTo>
                  <a:lnTo>
                    <a:pt x="186575" y="368465"/>
                  </a:lnTo>
                  <a:lnTo>
                    <a:pt x="217909" y="379946"/>
                  </a:lnTo>
                  <a:lnTo>
                    <a:pt x="252133" y="389504"/>
                  </a:lnTo>
                  <a:lnTo>
                    <a:pt x="288284" y="397782"/>
                  </a:lnTo>
                  <a:lnTo>
                    <a:pt x="325719" y="405205"/>
                  </a:lnTo>
                  <a:lnTo>
                    <a:pt x="363059" y="411107"/>
                  </a:lnTo>
                  <a:lnTo>
                    <a:pt x="400334" y="415993"/>
                  </a:lnTo>
                  <a:lnTo>
                    <a:pt x="437567" y="420204"/>
                  </a:lnTo>
                  <a:lnTo>
                    <a:pt x="472867" y="423011"/>
                  </a:lnTo>
                  <a:lnTo>
                    <a:pt x="506877" y="424883"/>
                  </a:lnTo>
                  <a:lnTo>
                    <a:pt x="540028" y="426130"/>
                  </a:lnTo>
                  <a:lnTo>
                    <a:pt x="569749" y="426962"/>
                  </a:lnTo>
                  <a:lnTo>
                    <a:pt x="597183" y="427516"/>
                  </a:lnTo>
                  <a:lnTo>
                    <a:pt x="623092" y="427886"/>
                  </a:lnTo>
                  <a:lnTo>
                    <a:pt x="662040" y="425756"/>
                  </a:lnTo>
                  <a:lnTo>
                    <a:pt x="700307" y="419202"/>
                  </a:lnTo>
                  <a:lnTo>
                    <a:pt x="708987" y="416628"/>
                  </a:lnTo>
                  <a:lnTo>
                    <a:pt x="714773" y="412054"/>
                  </a:lnTo>
                  <a:lnTo>
                    <a:pt x="721202" y="399353"/>
                  </a:lnTo>
                  <a:lnTo>
                    <a:pt x="717773" y="35147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6" name="SMARTInkShape-1577"/>
            <p:cNvSpPr/>
            <p:nvPr>
              <p:custDataLst>
                <p:tags r:id="rId29"/>
              </p:custDataLst>
            </p:nvPr>
          </p:nvSpPr>
          <p:spPr bwMode="auto">
            <a:xfrm>
              <a:off x="3929063" y="4046220"/>
              <a:ext cx="88208" cy="128588"/>
            </a:xfrm>
            <a:custGeom>
              <a:avLst/>
              <a:gdLst/>
              <a:ahLst/>
              <a:cxnLst/>
              <a:rect l="0" t="0" r="0" b="0"/>
              <a:pathLst>
                <a:path w="88208" h="128588">
                  <a:moveTo>
                    <a:pt x="0" y="0"/>
                  </a:moveTo>
                  <a:lnTo>
                    <a:pt x="0" y="0"/>
                  </a:lnTo>
                  <a:lnTo>
                    <a:pt x="39487" y="37583"/>
                  </a:lnTo>
                  <a:lnTo>
                    <a:pt x="78385" y="62828"/>
                  </a:lnTo>
                  <a:lnTo>
                    <a:pt x="86590" y="70151"/>
                  </a:lnTo>
                  <a:lnTo>
                    <a:pt x="88207" y="74390"/>
                  </a:lnTo>
                  <a:lnTo>
                    <a:pt x="87463" y="84180"/>
                  </a:lnTo>
                  <a:lnTo>
                    <a:pt x="73797" y="94881"/>
                  </a:lnTo>
                  <a:lnTo>
                    <a:pt x="35320" y="117273"/>
                  </a:lnTo>
                  <a:lnTo>
                    <a:pt x="17144" y="12858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7" name="SMARTInkShape-1578"/>
            <p:cNvSpPr/>
            <p:nvPr>
              <p:custDataLst>
                <p:tags r:id="rId30"/>
              </p:custDataLst>
            </p:nvPr>
          </p:nvSpPr>
          <p:spPr bwMode="auto">
            <a:xfrm>
              <a:off x="3028950" y="4064173"/>
              <a:ext cx="1058691" cy="222078"/>
            </a:xfrm>
            <a:custGeom>
              <a:avLst/>
              <a:gdLst/>
              <a:ahLst/>
              <a:cxnLst/>
              <a:rect l="0" t="0" r="0" b="0"/>
              <a:pathLst>
                <a:path w="1058691" h="222078">
                  <a:moveTo>
                    <a:pt x="0" y="222077"/>
                  </a:moveTo>
                  <a:lnTo>
                    <a:pt x="0" y="222077"/>
                  </a:lnTo>
                  <a:lnTo>
                    <a:pt x="37301" y="200886"/>
                  </a:lnTo>
                  <a:lnTo>
                    <a:pt x="69472" y="175476"/>
                  </a:lnTo>
                  <a:lnTo>
                    <a:pt x="105675" y="146356"/>
                  </a:lnTo>
                  <a:lnTo>
                    <a:pt x="133644" y="128416"/>
                  </a:lnTo>
                  <a:lnTo>
                    <a:pt x="165125" y="110917"/>
                  </a:lnTo>
                  <a:lnTo>
                    <a:pt x="200706" y="91075"/>
                  </a:lnTo>
                  <a:lnTo>
                    <a:pt x="241603" y="70509"/>
                  </a:lnTo>
                  <a:lnTo>
                    <a:pt x="265844" y="61024"/>
                  </a:lnTo>
                  <a:lnTo>
                    <a:pt x="291529" y="51843"/>
                  </a:lnTo>
                  <a:lnTo>
                    <a:pt x="319130" y="42865"/>
                  </a:lnTo>
                  <a:lnTo>
                    <a:pt x="348009" y="34022"/>
                  </a:lnTo>
                  <a:lnTo>
                    <a:pt x="377738" y="25270"/>
                  </a:lnTo>
                  <a:lnTo>
                    <a:pt x="408036" y="18482"/>
                  </a:lnTo>
                  <a:lnTo>
                    <a:pt x="438711" y="13004"/>
                  </a:lnTo>
                  <a:lnTo>
                    <a:pt x="469640" y="8400"/>
                  </a:lnTo>
                  <a:lnTo>
                    <a:pt x="501688" y="5331"/>
                  </a:lnTo>
                  <a:lnTo>
                    <a:pt x="534484" y="3285"/>
                  </a:lnTo>
                  <a:lnTo>
                    <a:pt x="567778" y="1920"/>
                  </a:lnTo>
                  <a:lnTo>
                    <a:pt x="601404" y="1011"/>
                  </a:lnTo>
                  <a:lnTo>
                    <a:pt x="635250" y="404"/>
                  </a:lnTo>
                  <a:lnTo>
                    <a:pt x="669246" y="0"/>
                  </a:lnTo>
                  <a:lnTo>
                    <a:pt x="704291" y="1636"/>
                  </a:lnTo>
                  <a:lnTo>
                    <a:pt x="740037" y="4631"/>
                  </a:lnTo>
                  <a:lnTo>
                    <a:pt x="776251" y="8533"/>
                  </a:lnTo>
                  <a:lnTo>
                    <a:pt x="810871" y="13039"/>
                  </a:lnTo>
                  <a:lnTo>
                    <a:pt x="844428" y="17948"/>
                  </a:lnTo>
                  <a:lnTo>
                    <a:pt x="877277" y="23126"/>
                  </a:lnTo>
                  <a:lnTo>
                    <a:pt x="906797" y="28483"/>
                  </a:lnTo>
                  <a:lnTo>
                    <a:pt x="934096" y="33959"/>
                  </a:lnTo>
                  <a:lnTo>
                    <a:pt x="959916" y="39515"/>
                  </a:lnTo>
                  <a:lnTo>
                    <a:pt x="1001304" y="53309"/>
                  </a:lnTo>
                  <a:lnTo>
                    <a:pt x="1041220" y="72059"/>
                  </a:lnTo>
                  <a:lnTo>
                    <a:pt x="1053314" y="80155"/>
                  </a:lnTo>
                  <a:lnTo>
                    <a:pt x="1058690" y="86928"/>
                  </a:lnTo>
                  <a:lnTo>
                    <a:pt x="1058218" y="88163"/>
                  </a:lnTo>
                  <a:lnTo>
                    <a:pt x="1055999" y="88033"/>
                  </a:lnTo>
                  <a:lnTo>
                    <a:pt x="1045845" y="8491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01" name="SMARTInkShape-Group567"/>
          <p:cNvGrpSpPr/>
          <p:nvPr/>
        </p:nvGrpSpPr>
        <p:grpSpPr>
          <a:xfrm>
            <a:off x="5738888" y="3943350"/>
            <a:ext cx="2193533" cy="2023111"/>
            <a:chOff x="5738888" y="3943350"/>
            <a:chExt cx="2193533" cy="2023111"/>
          </a:xfrm>
        </p:grpSpPr>
        <p:sp>
          <p:nvSpPr>
            <p:cNvPr id="79" name="SMARTInkShape-1579"/>
            <p:cNvSpPr/>
            <p:nvPr>
              <p:custDataLst>
                <p:tags r:id="rId5"/>
              </p:custDataLst>
            </p:nvPr>
          </p:nvSpPr>
          <p:spPr bwMode="auto">
            <a:xfrm>
              <a:off x="7555230" y="5229225"/>
              <a:ext cx="334328" cy="28833"/>
            </a:xfrm>
            <a:custGeom>
              <a:avLst/>
              <a:gdLst/>
              <a:ahLst/>
              <a:cxnLst/>
              <a:rect l="0" t="0" r="0" b="0"/>
              <a:pathLst>
                <a:path w="334328" h="28833">
                  <a:moveTo>
                    <a:pt x="0" y="0"/>
                  </a:moveTo>
                  <a:lnTo>
                    <a:pt x="0" y="0"/>
                  </a:lnTo>
                  <a:lnTo>
                    <a:pt x="27305" y="4550"/>
                  </a:lnTo>
                  <a:lnTo>
                    <a:pt x="63571" y="11865"/>
                  </a:lnTo>
                  <a:lnTo>
                    <a:pt x="85243" y="16482"/>
                  </a:lnTo>
                  <a:lnTo>
                    <a:pt x="108263" y="20513"/>
                  </a:lnTo>
                  <a:lnTo>
                    <a:pt x="132183" y="24153"/>
                  </a:lnTo>
                  <a:lnTo>
                    <a:pt x="156702" y="27532"/>
                  </a:lnTo>
                  <a:lnTo>
                    <a:pt x="180668" y="28832"/>
                  </a:lnTo>
                  <a:lnTo>
                    <a:pt x="204265" y="28746"/>
                  </a:lnTo>
                  <a:lnTo>
                    <a:pt x="227617" y="27737"/>
                  </a:lnTo>
                  <a:lnTo>
                    <a:pt x="266263" y="24074"/>
                  </a:lnTo>
                  <a:lnTo>
                    <a:pt x="296457" y="18320"/>
                  </a:lnTo>
                  <a:lnTo>
                    <a:pt x="33432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0" name="SMARTInkShape-1580"/>
            <p:cNvSpPr/>
            <p:nvPr>
              <p:custDataLst>
                <p:tags r:id="rId6"/>
              </p:custDataLst>
            </p:nvPr>
          </p:nvSpPr>
          <p:spPr bwMode="auto">
            <a:xfrm>
              <a:off x="7632382" y="5054231"/>
              <a:ext cx="222887" cy="329300"/>
            </a:xfrm>
            <a:custGeom>
              <a:avLst/>
              <a:gdLst/>
              <a:ahLst/>
              <a:cxnLst/>
              <a:rect l="0" t="0" r="0" b="0"/>
              <a:pathLst>
                <a:path w="222887" h="329300">
                  <a:moveTo>
                    <a:pt x="0" y="329299"/>
                  </a:moveTo>
                  <a:lnTo>
                    <a:pt x="0" y="329299"/>
                  </a:lnTo>
                  <a:lnTo>
                    <a:pt x="2541" y="303899"/>
                  </a:lnTo>
                  <a:lnTo>
                    <a:pt x="4551" y="283791"/>
                  </a:lnTo>
                  <a:lnTo>
                    <a:pt x="7797" y="260860"/>
                  </a:lnTo>
                  <a:lnTo>
                    <a:pt x="11866" y="236048"/>
                  </a:lnTo>
                  <a:lnTo>
                    <a:pt x="16483" y="209981"/>
                  </a:lnTo>
                  <a:lnTo>
                    <a:pt x="21466" y="184984"/>
                  </a:lnTo>
                  <a:lnTo>
                    <a:pt x="26693" y="160699"/>
                  </a:lnTo>
                  <a:lnTo>
                    <a:pt x="32084" y="136889"/>
                  </a:lnTo>
                  <a:lnTo>
                    <a:pt x="43153" y="97734"/>
                  </a:lnTo>
                  <a:lnTo>
                    <a:pt x="55374" y="65408"/>
                  </a:lnTo>
                  <a:lnTo>
                    <a:pt x="79272" y="27695"/>
                  </a:lnTo>
                  <a:lnTo>
                    <a:pt x="99368" y="10785"/>
                  </a:lnTo>
                  <a:lnTo>
                    <a:pt x="123538" y="2000"/>
                  </a:lnTo>
                  <a:lnTo>
                    <a:pt x="150156" y="0"/>
                  </a:lnTo>
                  <a:lnTo>
                    <a:pt x="177861" y="5461"/>
                  </a:lnTo>
                  <a:lnTo>
                    <a:pt x="198429" y="16779"/>
                  </a:lnTo>
                  <a:lnTo>
                    <a:pt x="206581" y="23797"/>
                  </a:lnTo>
                  <a:lnTo>
                    <a:pt x="215640" y="39215"/>
                  </a:lnTo>
                  <a:lnTo>
                    <a:pt x="222886" y="6355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1" name="SMARTInkShape-1581"/>
            <p:cNvSpPr/>
            <p:nvPr>
              <p:custDataLst>
                <p:tags r:id="rId7"/>
              </p:custDataLst>
            </p:nvPr>
          </p:nvSpPr>
          <p:spPr bwMode="auto">
            <a:xfrm>
              <a:off x="7294691" y="5018832"/>
              <a:ext cx="275787" cy="392770"/>
            </a:xfrm>
            <a:custGeom>
              <a:avLst/>
              <a:gdLst/>
              <a:ahLst/>
              <a:cxnLst/>
              <a:rect l="0" t="0" r="0" b="0"/>
              <a:pathLst>
                <a:path w="275787" h="392770">
                  <a:moveTo>
                    <a:pt x="251966" y="338981"/>
                  </a:moveTo>
                  <a:lnTo>
                    <a:pt x="251966" y="338981"/>
                  </a:lnTo>
                  <a:lnTo>
                    <a:pt x="271278" y="303185"/>
                  </a:lnTo>
                  <a:lnTo>
                    <a:pt x="275786" y="278527"/>
                  </a:lnTo>
                  <a:lnTo>
                    <a:pt x="268020" y="248572"/>
                  </a:lnTo>
                  <a:lnTo>
                    <a:pt x="244553" y="220118"/>
                  </a:lnTo>
                  <a:lnTo>
                    <a:pt x="204367" y="198140"/>
                  </a:lnTo>
                  <a:lnTo>
                    <a:pt x="170168" y="190660"/>
                  </a:lnTo>
                  <a:lnTo>
                    <a:pt x="151714" y="188665"/>
                  </a:lnTo>
                  <a:lnTo>
                    <a:pt x="110890" y="196609"/>
                  </a:lnTo>
                  <a:lnTo>
                    <a:pt x="69251" y="215697"/>
                  </a:lnTo>
                  <a:lnTo>
                    <a:pt x="31694" y="246405"/>
                  </a:lnTo>
                  <a:lnTo>
                    <a:pt x="8652" y="279738"/>
                  </a:lnTo>
                  <a:lnTo>
                    <a:pt x="1175" y="296628"/>
                  </a:lnTo>
                  <a:lnTo>
                    <a:pt x="0" y="312651"/>
                  </a:lnTo>
                  <a:lnTo>
                    <a:pt x="8854" y="343153"/>
                  </a:lnTo>
                  <a:lnTo>
                    <a:pt x="35648" y="367505"/>
                  </a:lnTo>
                  <a:lnTo>
                    <a:pt x="72005" y="384996"/>
                  </a:lnTo>
                  <a:lnTo>
                    <a:pt x="110389" y="392769"/>
                  </a:lnTo>
                  <a:lnTo>
                    <a:pt x="152213" y="386064"/>
                  </a:lnTo>
                  <a:lnTo>
                    <a:pt x="174035" y="378942"/>
                  </a:lnTo>
                  <a:lnTo>
                    <a:pt x="208440" y="350708"/>
                  </a:lnTo>
                  <a:lnTo>
                    <a:pt x="222949" y="332512"/>
                  </a:lnTo>
                  <a:lnTo>
                    <a:pt x="232621" y="310855"/>
                  </a:lnTo>
                  <a:lnTo>
                    <a:pt x="239069" y="286893"/>
                  </a:lnTo>
                  <a:lnTo>
                    <a:pt x="243368" y="261393"/>
                  </a:lnTo>
                  <a:lnTo>
                    <a:pt x="245282" y="232963"/>
                  </a:lnTo>
                  <a:lnTo>
                    <a:pt x="245605" y="202580"/>
                  </a:lnTo>
                  <a:lnTo>
                    <a:pt x="244868" y="170894"/>
                  </a:lnTo>
                  <a:lnTo>
                    <a:pt x="240567" y="142150"/>
                  </a:lnTo>
                  <a:lnTo>
                    <a:pt x="233890" y="115368"/>
                  </a:lnTo>
                  <a:lnTo>
                    <a:pt x="225627" y="89893"/>
                  </a:lnTo>
                  <a:lnTo>
                    <a:pt x="201208" y="48887"/>
                  </a:lnTo>
                  <a:lnTo>
                    <a:pt x="172256" y="18598"/>
                  </a:lnTo>
                  <a:lnTo>
                    <a:pt x="143515" y="1960"/>
                  </a:lnTo>
                  <a:lnTo>
                    <a:pt x="130136" y="0"/>
                  </a:lnTo>
                  <a:lnTo>
                    <a:pt x="80516" y="1322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2" name="SMARTInkShape-1582"/>
            <p:cNvSpPr/>
            <p:nvPr>
              <p:custDataLst>
                <p:tags r:id="rId8"/>
              </p:custDataLst>
            </p:nvPr>
          </p:nvSpPr>
          <p:spPr bwMode="auto">
            <a:xfrm>
              <a:off x="7669147" y="4543425"/>
              <a:ext cx="57534" cy="222886"/>
            </a:xfrm>
            <a:custGeom>
              <a:avLst/>
              <a:gdLst/>
              <a:ahLst/>
              <a:cxnLst/>
              <a:rect l="0" t="0" r="0" b="0"/>
              <a:pathLst>
                <a:path w="57534" h="222886">
                  <a:moveTo>
                    <a:pt x="23242" y="0"/>
                  </a:moveTo>
                  <a:lnTo>
                    <a:pt x="23242" y="0"/>
                  </a:lnTo>
                  <a:lnTo>
                    <a:pt x="20703" y="16945"/>
                  </a:lnTo>
                  <a:lnTo>
                    <a:pt x="13917" y="50423"/>
                  </a:lnTo>
                  <a:lnTo>
                    <a:pt x="8621" y="79560"/>
                  </a:lnTo>
                  <a:lnTo>
                    <a:pt x="3092" y="108385"/>
                  </a:lnTo>
                  <a:lnTo>
                    <a:pt x="0" y="137071"/>
                  </a:lnTo>
                  <a:lnTo>
                    <a:pt x="531" y="163790"/>
                  </a:lnTo>
                  <a:lnTo>
                    <a:pt x="7115" y="185191"/>
                  </a:lnTo>
                  <a:lnTo>
                    <a:pt x="24013" y="201687"/>
                  </a:lnTo>
                  <a:lnTo>
                    <a:pt x="57533" y="22288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3" name="SMARTInkShape-1583"/>
            <p:cNvSpPr/>
            <p:nvPr>
              <p:custDataLst>
                <p:tags r:id="rId9"/>
              </p:custDataLst>
            </p:nvPr>
          </p:nvSpPr>
          <p:spPr bwMode="auto">
            <a:xfrm>
              <a:off x="7606664" y="4577715"/>
              <a:ext cx="77733" cy="128588"/>
            </a:xfrm>
            <a:custGeom>
              <a:avLst/>
              <a:gdLst/>
              <a:ahLst/>
              <a:cxnLst/>
              <a:rect l="0" t="0" r="0" b="0"/>
              <a:pathLst>
                <a:path w="77733" h="128588">
                  <a:moveTo>
                    <a:pt x="8574" y="0"/>
                  </a:moveTo>
                  <a:lnTo>
                    <a:pt x="8574" y="0"/>
                  </a:lnTo>
                  <a:lnTo>
                    <a:pt x="25100" y="952"/>
                  </a:lnTo>
                  <a:lnTo>
                    <a:pt x="44267" y="7796"/>
                  </a:lnTo>
                  <a:lnTo>
                    <a:pt x="74105" y="27532"/>
                  </a:lnTo>
                  <a:lnTo>
                    <a:pt x="77027" y="32642"/>
                  </a:lnTo>
                  <a:lnTo>
                    <a:pt x="77732" y="45940"/>
                  </a:lnTo>
                  <a:lnTo>
                    <a:pt x="68223" y="69492"/>
                  </a:lnTo>
                  <a:lnTo>
                    <a:pt x="29485" y="108163"/>
                  </a:lnTo>
                  <a:lnTo>
                    <a:pt x="12739" y="123565"/>
                  </a:lnTo>
                  <a:lnTo>
                    <a:pt x="0" y="12858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4" name="SMARTInkShape-1584"/>
            <p:cNvSpPr/>
            <p:nvPr>
              <p:custDataLst>
                <p:tags r:id="rId10"/>
              </p:custDataLst>
            </p:nvPr>
          </p:nvSpPr>
          <p:spPr bwMode="auto">
            <a:xfrm>
              <a:off x="7563802" y="4174807"/>
              <a:ext cx="351474" cy="38842"/>
            </a:xfrm>
            <a:custGeom>
              <a:avLst/>
              <a:gdLst/>
              <a:ahLst/>
              <a:cxnLst/>
              <a:rect l="0" t="0" r="0" b="0"/>
              <a:pathLst>
                <a:path w="351474" h="38842">
                  <a:moveTo>
                    <a:pt x="0" y="34290"/>
                  </a:moveTo>
                  <a:lnTo>
                    <a:pt x="0" y="34290"/>
                  </a:lnTo>
                  <a:lnTo>
                    <a:pt x="34686" y="38841"/>
                  </a:lnTo>
                  <a:lnTo>
                    <a:pt x="71614" y="38535"/>
                  </a:lnTo>
                  <a:lnTo>
                    <a:pt x="93462" y="37120"/>
                  </a:lnTo>
                  <a:lnTo>
                    <a:pt x="117554" y="35224"/>
                  </a:lnTo>
                  <a:lnTo>
                    <a:pt x="143140" y="33008"/>
                  </a:lnTo>
                  <a:lnTo>
                    <a:pt x="169721" y="30578"/>
                  </a:lnTo>
                  <a:lnTo>
                    <a:pt x="196015" y="28005"/>
                  </a:lnTo>
                  <a:lnTo>
                    <a:pt x="222117" y="25338"/>
                  </a:lnTo>
                  <a:lnTo>
                    <a:pt x="248091" y="22607"/>
                  </a:lnTo>
                  <a:lnTo>
                    <a:pt x="271121" y="18882"/>
                  </a:lnTo>
                  <a:lnTo>
                    <a:pt x="311951" y="9662"/>
                  </a:lnTo>
                  <a:lnTo>
                    <a:pt x="35147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5" name="SMARTInkShape-1585"/>
            <p:cNvSpPr/>
            <p:nvPr>
              <p:custDataLst>
                <p:tags r:id="rId11"/>
              </p:custDataLst>
            </p:nvPr>
          </p:nvSpPr>
          <p:spPr bwMode="auto">
            <a:xfrm>
              <a:off x="7658100" y="3948987"/>
              <a:ext cx="231458" cy="393638"/>
            </a:xfrm>
            <a:custGeom>
              <a:avLst/>
              <a:gdLst/>
              <a:ahLst/>
              <a:cxnLst/>
              <a:rect l="0" t="0" r="0" b="0"/>
              <a:pathLst>
                <a:path w="231458" h="393638">
                  <a:moveTo>
                    <a:pt x="0" y="388698"/>
                  </a:moveTo>
                  <a:lnTo>
                    <a:pt x="0" y="388698"/>
                  </a:lnTo>
                  <a:lnTo>
                    <a:pt x="9101" y="393249"/>
                  </a:lnTo>
                  <a:lnTo>
                    <a:pt x="12736" y="393637"/>
                  </a:lnTo>
                  <a:lnTo>
                    <a:pt x="19312" y="391528"/>
                  </a:lnTo>
                  <a:lnTo>
                    <a:pt x="25411" y="382335"/>
                  </a:lnTo>
                  <a:lnTo>
                    <a:pt x="34199" y="353475"/>
                  </a:lnTo>
                  <a:lnTo>
                    <a:pt x="39964" y="321609"/>
                  </a:lnTo>
                  <a:lnTo>
                    <a:pt x="45702" y="278870"/>
                  </a:lnTo>
                  <a:lnTo>
                    <a:pt x="48566" y="253567"/>
                  </a:lnTo>
                  <a:lnTo>
                    <a:pt x="51426" y="226221"/>
                  </a:lnTo>
                  <a:lnTo>
                    <a:pt x="54287" y="197512"/>
                  </a:lnTo>
                  <a:lnTo>
                    <a:pt x="58099" y="168848"/>
                  </a:lnTo>
                  <a:lnTo>
                    <a:pt x="62545" y="140214"/>
                  </a:lnTo>
                  <a:lnTo>
                    <a:pt x="67414" y="111599"/>
                  </a:lnTo>
                  <a:lnTo>
                    <a:pt x="72565" y="87760"/>
                  </a:lnTo>
                  <a:lnTo>
                    <a:pt x="83369" y="48573"/>
                  </a:lnTo>
                  <a:lnTo>
                    <a:pt x="97060" y="22901"/>
                  </a:lnTo>
                  <a:lnTo>
                    <a:pt x="104711" y="13388"/>
                  </a:lnTo>
                  <a:lnTo>
                    <a:pt x="123374" y="2819"/>
                  </a:lnTo>
                  <a:lnTo>
                    <a:pt x="133684" y="0"/>
                  </a:lnTo>
                  <a:lnTo>
                    <a:pt x="155301" y="1949"/>
                  </a:lnTo>
                  <a:lnTo>
                    <a:pt x="176655" y="10117"/>
                  </a:lnTo>
                  <a:lnTo>
                    <a:pt x="195670" y="23272"/>
                  </a:lnTo>
                  <a:lnTo>
                    <a:pt x="217891" y="60396"/>
                  </a:lnTo>
                  <a:lnTo>
                    <a:pt x="231457" y="8866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6" name="SMARTInkShape-1586"/>
            <p:cNvSpPr/>
            <p:nvPr>
              <p:custDataLst>
                <p:tags r:id="rId12"/>
              </p:custDataLst>
            </p:nvPr>
          </p:nvSpPr>
          <p:spPr bwMode="auto">
            <a:xfrm>
              <a:off x="7366635" y="4428987"/>
              <a:ext cx="205741" cy="309448"/>
            </a:xfrm>
            <a:custGeom>
              <a:avLst/>
              <a:gdLst/>
              <a:ahLst/>
              <a:cxnLst/>
              <a:rect l="0" t="0" r="0" b="0"/>
              <a:pathLst>
                <a:path w="205741" h="309448">
                  <a:moveTo>
                    <a:pt x="205740" y="165873"/>
                  </a:moveTo>
                  <a:lnTo>
                    <a:pt x="205740" y="165873"/>
                  </a:lnTo>
                  <a:lnTo>
                    <a:pt x="179047" y="141720"/>
                  </a:lnTo>
                  <a:lnTo>
                    <a:pt x="157509" y="132047"/>
                  </a:lnTo>
                  <a:lnTo>
                    <a:pt x="116097" y="124796"/>
                  </a:lnTo>
                  <a:lnTo>
                    <a:pt x="78002" y="137192"/>
                  </a:lnTo>
                  <a:lnTo>
                    <a:pt x="41104" y="172615"/>
                  </a:lnTo>
                  <a:lnTo>
                    <a:pt x="20173" y="203159"/>
                  </a:lnTo>
                  <a:lnTo>
                    <a:pt x="5155" y="234832"/>
                  </a:lnTo>
                  <a:lnTo>
                    <a:pt x="1656" y="264784"/>
                  </a:lnTo>
                  <a:lnTo>
                    <a:pt x="4913" y="277533"/>
                  </a:lnTo>
                  <a:lnTo>
                    <a:pt x="18694" y="299320"/>
                  </a:lnTo>
                  <a:lnTo>
                    <a:pt x="27703" y="305320"/>
                  </a:lnTo>
                  <a:lnTo>
                    <a:pt x="47872" y="309447"/>
                  </a:lnTo>
                  <a:lnTo>
                    <a:pt x="72077" y="303026"/>
                  </a:lnTo>
                  <a:lnTo>
                    <a:pt x="85199" y="297313"/>
                  </a:lnTo>
                  <a:lnTo>
                    <a:pt x="126421" y="257417"/>
                  </a:lnTo>
                  <a:lnTo>
                    <a:pt x="137620" y="237380"/>
                  </a:lnTo>
                  <a:lnTo>
                    <a:pt x="146992" y="214497"/>
                  </a:lnTo>
                  <a:lnTo>
                    <a:pt x="155145" y="189716"/>
                  </a:lnTo>
                  <a:lnTo>
                    <a:pt x="160579" y="163671"/>
                  </a:lnTo>
                  <a:lnTo>
                    <a:pt x="164203" y="136782"/>
                  </a:lnTo>
                  <a:lnTo>
                    <a:pt x="166618" y="109332"/>
                  </a:lnTo>
                  <a:lnTo>
                    <a:pt x="165372" y="86269"/>
                  </a:lnTo>
                  <a:lnTo>
                    <a:pt x="156366" y="47943"/>
                  </a:lnTo>
                  <a:lnTo>
                    <a:pt x="137759" y="22654"/>
                  </a:lnTo>
                  <a:lnTo>
                    <a:pt x="113614" y="6971"/>
                  </a:lnTo>
                  <a:lnTo>
                    <a:pt x="87007" y="0"/>
                  </a:lnTo>
                  <a:lnTo>
                    <a:pt x="54227" y="4521"/>
                  </a:lnTo>
                  <a:lnTo>
                    <a:pt x="0" y="201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7" name="SMARTInkShape-1587"/>
            <p:cNvSpPr/>
            <p:nvPr>
              <p:custDataLst>
                <p:tags r:id="rId13"/>
              </p:custDataLst>
            </p:nvPr>
          </p:nvSpPr>
          <p:spPr bwMode="auto">
            <a:xfrm>
              <a:off x="7375207" y="4406265"/>
              <a:ext cx="557214" cy="30269"/>
            </a:xfrm>
            <a:custGeom>
              <a:avLst/>
              <a:gdLst/>
              <a:ahLst/>
              <a:cxnLst/>
              <a:rect l="0" t="0" r="0" b="0"/>
              <a:pathLst>
                <a:path w="557214" h="30269">
                  <a:moveTo>
                    <a:pt x="0" y="25717"/>
                  </a:moveTo>
                  <a:lnTo>
                    <a:pt x="0" y="25717"/>
                  </a:lnTo>
                  <a:lnTo>
                    <a:pt x="27306" y="30268"/>
                  </a:lnTo>
                  <a:lnTo>
                    <a:pt x="66111" y="29962"/>
                  </a:lnTo>
                  <a:lnTo>
                    <a:pt x="89794" y="28547"/>
                  </a:lnTo>
                  <a:lnTo>
                    <a:pt x="117013" y="27604"/>
                  </a:lnTo>
                  <a:lnTo>
                    <a:pt x="146588" y="26975"/>
                  </a:lnTo>
                  <a:lnTo>
                    <a:pt x="177736" y="26556"/>
                  </a:lnTo>
                  <a:lnTo>
                    <a:pt x="211835" y="25324"/>
                  </a:lnTo>
                  <a:lnTo>
                    <a:pt x="247904" y="23550"/>
                  </a:lnTo>
                  <a:lnTo>
                    <a:pt x="285285" y="21415"/>
                  </a:lnTo>
                  <a:lnTo>
                    <a:pt x="322587" y="19039"/>
                  </a:lnTo>
                  <a:lnTo>
                    <a:pt x="359838" y="16503"/>
                  </a:lnTo>
                  <a:lnTo>
                    <a:pt x="397055" y="13859"/>
                  </a:lnTo>
                  <a:lnTo>
                    <a:pt x="430438" y="12097"/>
                  </a:lnTo>
                  <a:lnTo>
                    <a:pt x="461267" y="10922"/>
                  </a:lnTo>
                  <a:lnTo>
                    <a:pt x="490390" y="10139"/>
                  </a:lnTo>
                  <a:lnTo>
                    <a:pt x="530372" y="6729"/>
                  </a:lnTo>
                  <a:lnTo>
                    <a:pt x="556245" y="1994"/>
                  </a:lnTo>
                  <a:lnTo>
                    <a:pt x="55721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8" name="SMARTInkShape-1588"/>
            <p:cNvSpPr/>
            <p:nvPr>
              <p:custDataLst>
                <p:tags r:id="rId14"/>
              </p:custDataLst>
            </p:nvPr>
          </p:nvSpPr>
          <p:spPr bwMode="auto">
            <a:xfrm>
              <a:off x="7829550" y="3994785"/>
              <a:ext cx="89062" cy="291466"/>
            </a:xfrm>
            <a:custGeom>
              <a:avLst/>
              <a:gdLst/>
              <a:ahLst/>
              <a:cxnLst/>
              <a:rect l="0" t="0" r="0" b="0"/>
              <a:pathLst>
                <a:path w="89062" h="291466">
                  <a:moveTo>
                    <a:pt x="0" y="0"/>
                  </a:moveTo>
                  <a:lnTo>
                    <a:pt x="0" y="0"/>
                  </a:lnTo>
                  <a:lnTo>
                    <a:pt x="9325" y="26270"/>
                  </a:lnTo>
                  <a:lnTo>
                    <a:pt x="19907" y="62711"/>
                  </a:lnTo>
                  <a:lnTo>
                    <a:pt x="31708" y="91689"/>
                  </a:lnTo>
                  <a:lnTo>
                    <a:pt x="49652" y="126793"/>
                  </a:lnTo>
                  <a:lnTo>
                    <a:pt x="67787" y="162080"/>
                  </a:lnTo>
                  <a:lnTo>
                    <a:pt x="82515" y="194908"/>
                  </a:lnTo>
                  <a:lnTo>
                    <a:pt x="89061" y="222198"/>
                  </a:lnTo>
                  <a:lnTo>
                    <a:pt x="86996" y="234810"/>
                  </a:lnTo>
                  <a:lnTo>
                    <a:pt x="74543" y="258982"/>
                  </a:lnTo>
                  <a:lnTo>
                    <a:pt x="48687" y="274806"/>
                  </a:lnTo>
                  <a:lnTo>
                    <a:pt x="0" y="29146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9" name="SMARTInkShape-1589"/>
            <p:cNvSpPr/>
            <p:nvPr>
              <p:custDataLst>
                <p:tags r:id="rId15"/>
              </p:custDataLst>
            </p:nvPr>
          </p:nvSpPr>
          <p:spPr bwMode="auto">
            <a:xfrm>
              <a:off x="7661208" y="4039296"/>
              <a:ext cx="125481" cy="238382"/>
            </a:xfrm>
            <a:custGeom>
              <a:avLst/>
              <a:gdLst/>
              <a:ahLst/>
              <a:cxnLst/>
              <a:rect l="0" t="0" r="0" b="0"/>
              <a:pathLst>
                <a:path w="125481" h="238382">
                  <a:moveTo>
                    <a:pt x="56899" y="24069"/>
                  </a:moveTo>
                  <a:lnTo>
                    <a:pt x="56899" y="24069"/>
                  </a:lnTo>
                  <a:lnTo>
                    <a:pt x="56899" y="19518"/>
                  </a:lnTo>
                  <a:lnTo>
                    <a:pt x="54359" y="14744"/>
                  </a:lnTo>
                  <a:lnTo>
                    <a:pt x="44967" y="3918"/>
                  </a:lnTo>
                  <a:lnTo>
                    <a:pt x="39531" y="825"/>
                  </a:lnTo>
                  <a:lnTo>
                    <a:pt x="36748" y="0"/>
                  </a:lnTo>
                  <a:lnTo>
                    <a:pt x="32987" y="2308"/>
                  </a:lnTo>
                  <a:lnTo>
                    <a:pt x="23729" y="12492"/>
                  </a:lnTo>
                  <a:lnTo>
                    <a:pt x="7807" y="47944"/>
                  </a:lnTo>
                  <a:lnTo>
                    <a:pt x="1743" y="81035"/>
                  </a:lnTo>
                  <a:lnTo>
                    <a:pt x="0" y="117015"/>
                  </a:lnTo>
                  <a:lnTo>
                    <a:pt x="2401" y="152056"/>
                  </a:lnTo>
                  <a:lnTo>
                    <a:pt x="14263" y="184139"/>
                  </a:lnTo>
                  <a:lnTo>
                    <a:pt x="33187" y="211416"/>
                  </a:lnTo>
                  <a:lnTo>
                    <a:pt x="57473" y="229889"/>
                  </a:lnTo>
                  <a:lnTo>
                    <a:pt x="84141" y="236830"/>
                  </a:lnTo>
                  <a:lnTo>
                    <a:pt x="125480" y="23838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0" name="SMARTInkShape-1590"/>
            <p:cNvSpPr/>
            <p:nvPr>
              <p:custDataLst>
                <p:tags r:id="rId16"/>
              </p:custDataLst>
            </p:nvPr>
          </p:nvSpPr>
          <p:spPr bwMode="auto">
            <a:xfrm>
              <a:off x="7298055" y="3943350"/>
              <a:ext cx="317079" cy="417462"/>
            </a:xfrm>
            <a:custGeom>
              <a:avLst/>
              <a:gdLst/>
              <a:ahLst/>
              <a:cxnLst/>
              <a:rect l="0" t="0" r="0" b="0"/>
              <a:pathLst>
                <a:path w="317079" h="417462">
                  <a:moveTo>
                    <a:pt x="308609" y="257175"/>
                  </a:moveTo>
                  <a:lnTo>
                    <a:pt x="308609" y="257175"/>
                  </a:lnTo>
                  <a:lnTo>
                    <a:pt x="316830" y="248955"/>
                  </a:lnTo>
                  <a:lnTo>
                    <a:pt x="317078" y="244156"/>
                  </a:lnTo>
                  <a:lnTo>
                    <a:pt x="316160" y="242781"/>
                  </a:lnTo>
                  <a:lnTo>
                    <a:pt x="314595" y="241864"/>
                  </a:lnTo>
                  <a:lnTo>
                    <a:pt x="312600" y="241252"/>
                  </a:lnTo>
                  <a:lnTo>
                    <a:pt x="305241" y="235841"/>
                  </a:lnTo>
                  <a:lnTo>
                    <a:pt x="287927" y="232756"/>
                  </a:lnTo>
                  <a:lnTo>
                    <a:pt x="264700" y="236393"/>
                  </a:lnTo>
                  <a:lnTo>
                    <a:pt x="225359" y="253952"/>
                  </a:lnTo>
                  <a:lnTo>
                    <a:pt x="186544" y="286489"/>
                  </a:lnTo>
                  <a:lnTo>
                    <a:pt x="147020" y="329323"/>
                  </a:lnTo>
                  <a:lnTo>
                    <a:pt x="129499" y="367664"/>
                  </a:lnTo>
                  <a:lnTo>
                    <a:pt x="126769" y="387561"/>
                  </a:lnTo>
                  <a:lnTo>
                    <a:pt x="127375" y="395534"/>
                  </a:lnTo>
                  <a:lnTo>
                    <a:pt x="129685" y="401802"/>
                  </a:lnTo>
                  <a:lnTo>
                    <a:pt x="137330" y="411306"/>
                  </a:lnTo>
                  <a:lnTo>
                    <a:pt x="149618" y="416165"/>
                  </a:lnTo>
                  <a:lnTo>
                    <a:pt x="156895" y="417461"/>
                  </a:lnTo>
                  <a:lnTo>
                    <a:pt x="185341" y="410183"/>
                  </a:lnTo>
                  <a:lnTo>
                    <a:pt x="213349" y="386859"/>
                  </a:lnTo>
                  <a:lnTo>
                    <a:pt x="244295" y="351268"/>
                  </a:lnTo>
                  <a:lnTo>
                    <a:pt x="258754" y="321854"/>
                  </a:lnTo>
                  <a:lnTo>
                    <a:pt x="267401" y="289731"/>
                  </a:lnTo>
                  <a:lnTo>
                    <a:pt x="271244" y="256405"/>
                  </a:lnTo>
                  <a:lnTo>
                    <a:pt x="267872" y="222543"/>
                  </a:lnTo>
                  <a:lnTo>
                    <a:pt x="259072" y="188443"/>
                  </a:lnTo>
                  <a:lnTo>
                    <a:pt x="245636" y="154237"/>
                  </a:lnTo>
                  <a:lnTo>
                    <a:pt x="225059" y="119985"/>
                  </a:lnTo>
                  <a:lnTo>
                    <a:pt x="199086" y="87616"/>
                  </a:lnTo>
                  <a:lnTo>
                    <a:pt x="168492" y="60530"/>
                  </a:lnTo>
                  <a:lnTo>
                    <a:pt x="130766" y="38333"/>
                  </a:lnTo>
                  <a:lnTo>
                    <a:pt x="91455" y="19894"/>
                  </a:lnTo>
                  <a:lnTo>
                    <a:pt x="58109" y="5349"/>
                  </a:lnTo>
                  <a:lnTo>
                    <a:pt x="32494" y="155"/>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1" name="SMARTInkShape-1591"/>
            <p:cNvSpPr/>
            <p:nvPr>
              <p:custDataLst>
                <p:tags r:id="rId17"/>
              </p:custDataLst>
            </p:nvPr>
          </p:nvSpPr>
          <p:spPr bwMode="auto">
            <a:xfrm>
              <a:off x="5967593" y="4329113"/>
              <a:ext cx="173176" cy="222885"/>
            </a:xfrm>
            <a:custGeom>
              <a:avLst/>
              <a:gdLst/>
              <a:ahLst/>
              <a:cxnLst/>
              <a:rect l="0" t="0" r="0" b="0"/>
              <a:pathLst>
                <a:path w="173176" h="222885">
                  <a:moveTo>
                    <a:pt x="173175" y="0"/>
                  </a:moveTo>
                  <a:lnTo>
                    <a:pt x="173175" y="0"/>
                  </a:lnTo>
                  <a:lnTo>
                    <a:pt x="132986" y="2539"/>
                  </a:lnTo>
                  <a:lnTo>
                    <a:pt x="100307" y="9325"/>
                  </a:lnTo>
                  <a:lnTo>
                    <a:pt x="75066" y="16526"/>
                  </a:lnTo>
                  <a:lnTo>
                    <a:pt x="39436" y="37599"/>
                  </a:lnTo>
                  <a:lnTo>
                    <a:pt x="16263" y="57032"/>
                  </a:lnTo>
                  <a:lnTo>
                    <a:pt x="3423" y="78370"/>
                  </a:lnTo>
                  <a:lnTo>
                    <a:pt x="0" y="89394"/>
                  </a:lnTo>
                  <a:lnTo>
                    <a:pt x="1527" y="101506"/>
                  </a:lnTo>
                  <a:lnTo>
                    <a:pt x="13385" y="127663"/>
                  </a:lnTo>
                  <a:lnTo>
                    <a:pt x="50582" y="164614"/>
                  </a:lnTo>
                  <a:lnTo>
                    <a:pt x="84081" y="183017"/>
                  </a:lnTo>
                  <a:lnTo>
                    <a:pt x="118337" y="197545"/>
                  </a:lnTo>
                  <a:lnTo>
                    <a:pt x="155233" y="214530"/>
                  </a:lnTo>
                  <a:lnTo>
                    <a:pt x="173175" y="22288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2" name="SMARTInkShape-1592"/>
            <p:cNvSpPr/>
            <p:nvPr>
              <p:custDataLst>
                <p:tags r:id="rId18"/>
              </p:custDataLst>
            </p:nvPr>
          </p:nvSpPr>
          <p:spPr bwMode="auto">
            <a:xfrm>
              <a:off x="5986463" y="4166235"/>
              <a:ext cx="822960" cy="246090"/>
            </a:xfrm>
            <a:custGeom>
              <a:avLst/>
              <a:gdLst/>
              <a:ahLst/>
              <a:cxnLst/>
              <a:rect l="0" t="0" r="0" b="0"/>
              <a:pathLst>
                <a:path w="822960" h="246090">
                  <a:moveTo>
                    <a:pt x="822959" y="0"/>
                  </a:moveTo>
                  <a:lnTo>
                    <a:pt x="822959" y="0"/>
                  </a:lnTo>
                  <a:lnTo>
                    <a:pt x="818408" y="0"/>
                  </a:lnTo>
                  <a:lnTo>
                    <a:pt x="786107" y="26270"/>
                  </a:lnTo>
                  <a:lnTo>
                    <a:pt x="755146" y="49775"/>
                  </a:lnTo>
                  <a:lnTo>
                    <a:pt x="712810" y="76098"/>
                  </a:lnTo>
                  <a:lnTo>
                    <a:pt x="685709" y="90737"/>
                  </a:lnTo>
                  <a:lnTo>
                    <a:pt x="655259" y="106211"/>
                  </a:lnTo>
                  <a:lnTo>
                    <a:pt x="622577" y="122242"/>
                  </a:lnTo>
                  <a:lnTo>
                    <a:pt x="588406" y="136740"/>
                  </a:lnTo>
                  <a:lnTo>
                    <a:pt x="553243" y="150215"/>
                  </a:lnTo>
                  <a:lnTo>
                    <a:pt x="517418" y="163008"/>
                  </a:lnTo>
                  <a:lnTo>
                    <a:pt x="479248" y="175347"/>
                  </a:lnTo>
                  <a:lnTo>
                    <a:pt x="439513" y="187383"/>
                  </a:lnTo>
                  <a:lnTo>
                    <a:pt x="398736" y="199217"/>
                  </a:lnTo>
                  <a:lnTo>
                    <a:pt x="360122" y="209011"/>
                  </a:lnTo>
                  <a:lnTo>
                    <a:pt x="322948" y="217445"/>
                  </a:lnTo>
                  <a:lnTo>
                    <a:pt x="286737" y="224974"/>
                  </a:lnTo>
                  <a:lnTo>
                    <a:pt x="251165" y="230945"/>
                  </a:lnTo>
                  <a:lnTo>
                    <a:pt x="216020" y="235878"/>
                  </a:lnTo>
                  <a:lnTo>
                    <a:pt x="181161" y="240120"/>
                  </a:lnTo>
                  <a:lnTo>
                    <a:pt x="150301" y="242947"/>
                  </a:lnTo>
                  <a:lnTo>
                    <a:pt x="122108" y="244832"/>
                  </a:lnTo>
                  <a:lnTo>
                    <a:pt x="95693" y="246089"/>
                  </a:lnTo>
                  <a:lnTo>
                    <a:pt x="56183" y="244945"/>
                  </a:lnTo>
                  <a:lnTo>
                    <a:pt x="13425" y="241001"/>
                  </a:lnTo>
                  <a:lnTo>
                    <a:pt x="0" y="24003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3" name="SMARTInkShape-1593"/>
            <p:cNvSpPr/>
            <p:nvPr>
              <p:custDataLst>
                <p:tags r:id="rId19"/>
              </p:custDataLst>
            </p:nvPr>
          </p:nvSpPr>
          <p:spPr bwMode="auto">
            <a:xfrm>
              <a:off x="5738888" y="4997768"/>
              <a:ext cx="187568" cy="205740"/>
            </a:xfrm>
            <a:custGeom>
              <a:avLst/>
              <a:gdLst/>
              <a:ahLst/>
              <a:cxnLst/>
              <a:rect l="0" t="0" r="0" b="0"/>
              <a:pathLst>
                <a:path w="187568" h="205740">
                  <a:moveTo>
                    <a:pt x="187567" y="0"/>
                  </a:moveTo>
                  <a:lnTo>
                    <a:pt x="187567" y="0"/>
                  </a:lnTo>
                  <a:lnTo>
                    <a:pt x="154512" y="2539"/>
                  </a:lnTo>
                  <a:lnTo>
                    <a:pt x="114273" y="14404"/>
                  </a:lnTo>
                  <a:lnTo>
                    <a:pt x="83554" y="29262"/>
                  </a:lnTo>
                  <a:lnTo>
                    <a:pt x="41390" y="59046"/>
                  </a:lnTo>
                  <a:lnTo>
                    <a:pt x="19729" y="80852"/>
                  </a:lnTo>
                  <a:lnTo>
                    <a:pt x="572" y="119100"/>
                  </a:lnTo>
                  <a:lnTo>
                    <a:pt x="0" y="146596"/>
                  </a:lnTo>
                  <a:lnTo>
                    <a:pt x="2515" y="160595"/>
                  </a:lnTo>
                  <a:lnTo>
                    <a:pt x="15469" y="181231"/>
                  </a:lnTo>
                  <a:lnTo>
                    <a:pt x="24257" y="189400"/>
                  </a:lnTo>
                  <a:lnTo>
                    <a:pt x="51803" y="198478"/>
                  </a:lnTo>
                  <a:lnTo>
                    <a:pt x="101842" y="20573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4" name="SMARTInkShape-1594"/>
            <p:cNvSpPr/>
            <p:nvPr>
              <p:custDataLst>
                <p:tags r:id="rId20"/>
              </p:custDataLst>
            </p:nvPr>
          </p:nvSpPr>
          <p:spPr bwMode="auto">
            <a:xfrm>
              <a:off x="7246620" y="5525048"/>
              <a:ext cx="642938" cy="38505"/>
            </a:xfrm>
            <a:custGeom>
              <a:avLst/>
              <a:gdLst/>
              <a:ahLst/>
              <a:cxnLst/>
              <a:rect l="0" t="0" r="0" b="0"/>
              <a:pathLst>
                <a:path w="642938" h="38505">
                  <a:moveTo>
                    <a:pt x="0" y="4215"/>
                  </a:moveTo>
                  <a:lnTo>
                    <a:pt x="0" y="4215"/>
                  </a:lnTo>
                  <a:lnTo>
                    <a:pt x="9101" y="8765"/>
                  </a:lnTo>
                  <a:lnTo>
                    <a:pt x="32965" y="11595"/>
                  </a:lnTo>
                  <a:lnTo>
                    <a:pt x="63546" y="9717"/>
                  </a:lnTo>
                  <a:lnTo>
                    <a:pt x="105395" y="5707"/>
                  </a:lnTo>
                  <a:lnTo>
                    <a:pt x="131223" y="3304"/>
                  </a:lnTo>
                  <a:lnTo>
                    <a:pt x="158920" y="750"/>
                  </a:lnTo>
                  <a:lnTo>
                    <a:pt x="190719" y="0"/>
                  </a:lnTo>
                  <a:lnTo>
                    <a:pt x="225253" y="453"/>
                  </a:lnTo>
                  <a:lnTo>
                    <a:pt x="261612" y="1707"/>
                  </a:lnTo>
                  <a:lnTo>
                    <a:pt x="298233" y="3495"/>
                  </a:lnTo>
                  <a:lnTo>
                    <a:pt x="335029" y="5640"/>
                  </a:lnTo>
                  <a:lnTo>
                    <a:pt x="371942" y="8022"/>
                  </a:lnTo>
                  <a:lnTo>
                    <a:pt x="407029" y="10563"/>
                  </a:lnTo>
                  <a:lnTo>
                    <a:pt x="440898" y="13209"/>
                  </a:lnTo>
                  <a:lnTo>
                    <a:pt x="473954" y="15926"/>
                  </a:lnTo>
                  <a:lnTo>
                    <a:pt x="504564" y="18690"/>
                  </a:lnTo>
                  <a:lnTo>
                    <a:pt x="533544" y="21484"/>
                  </a:lnTo>
                  <a:lnTo>
                    <a:pt x="561436" y="24300"/>
                  </a:lnTo>
                  <a:lnTo>
                    <a:pt x="600047" y="29970"/>
                  </a:lnTo>
                  <a:lnTo>
                    <a:pt x="642937" y="3850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5" name="SMARTInkShape-1595"/>
            <p:cNvSpPr/>
            <p:nvPr>
              <p:custDataLst>
                <p:tags r:id="rId21"/>
              </p:custDataLst>
            </p:nvPr>
          </p:nvSpPr>
          <p:spPr bwMode="auto">
            <a:xfrm>
              <a:off x="7151743" y="5486400"/>
              <a:ext cx="281727" cy="434571"/>
            </a:xfrm>
            <a:custGeom>
              <a:avLst/>
              <a:gdLst/>
              <a:ahLst/>
              <a:cxnLst/>
              <a:rect l="0" t="0" r="0" b="0"/>
              <a:pathLst>
                <a:path w="281727" h="434571">
                  <a:moveTo>
                    <a:pt x="274900" y="282893"/>
                  </a:moveTo>
                  <a:lnTo>
                    <a:pt x="274900" y="282893"/>
                  </a:lnTo>
                  <a:lnTo>
                    <a:pt x="279451" y="278342"/>
                  </a:lnTo>
                  <a:lnTo>
                    <a:pt x="281685" y="271028"/>
                  </a:lnTo>
                  <a:lnTo>
                    <a:pt x="281726" y="260474"/>
                  </a:lnTo>
                  <a:lnTo>
                    <a:pt x="278568" y="246259"/>
                  </a:lnTo>
                  <a:lnTo>
                    <a:pt x="274487" y="240373"/>
                  </a:lnTo>
                  <a:lnTo>
                    <a:pt x="262334" y="231292"/>
                  </a:lnTo>
                  <a:lnTo>
                    <a:pt x="230325" y="220825"/>
                  </a:lnTo>
                  <a:lnTo>
                    <a:pt x="199208" y="219747"/>
                  </a:lnTo>
                  <a:lnTo>
                    <a:pt x="162201" y="225300"/>
                  </a:lnTo>
                  <a:lnTo>
                    <a:pt x="120354" y="240468"/>
                  </a:lnTo>
                  <a:lnTo>
                    <a:pt x="81435" y="264990"/>
                  </a:lnTo>
                  <a:lnTo>
                    <a:pt x="46993" y="295890"/>
                  </a:lnTo>
                  <a:lnTo>
                    <a:pt x="18985" y="331850"/>
                  </a:lnTo>
                  <a:lnTo>
                    <a:pt x="3997" y="367516"/>
                  </a:lnTo>
                  <a:lnTo>
                    <a:pt x="0" y="385028"/>
                  </a:lnTo>
                  <a:lnTo>
                    <a:pt x="1146" y="399560"/>
                  </a:lnTo>
                  <a:lnTo>
                    <a:pt x="12579" y="423327"/>
                  </a:lnTo>
                  <a:lnTo>
                    <a:pt x="22866" y="429856"/>
                  </a:lnTo>
                  <a:lnTo>
                    <a:pt x="49537" y="434570"/>
                  </a:lnTo>
                  <a:lnTo>
                    <a:pt x="85521" y="425869"/>
                  </a:lnTo>
                  <a:lnTo>
                    <a:pt x="105785" y="418215"/>
                  </a:lnTo>
                  <a:lnTo>
                    <a:pt x="138460" y="391931"/>
                  </a:lnTo>
                  <a:lnTo>
                    <a:pt x="152507" y="375587"/>
                  </a:lnTo>
                  <a:lnTo>
                    <a:pt x="163777" y="352309"/>
                  </a:lnTo>
                  <a:lnTo>
                    <a:pt x="173196" y="324407"/>
                  </a:lnTo>
                  <a:lnTo>
                    <a:pt x="181380" y="293424"/>
                  </a:lnTo>
                  <a:lnTo>
                    <a:pt x="186835" y="258481"/>
                  </a:lnTo>
                  <a:lnTo>
                    <a:pt x="190472" y="220898"/>
                  </a:lnTo>
                  <a:lnTo>
                    <a:pt x="192898" y="181555"/>
                  </a:lnTo>
                  <a:lnTo>
                    <a:pt x="191657" y="147706"/>
                  </a:lnTo>
                  <a:lnTo>
                    <a:pt x="187972" y="117522"/>
                  </a:lnTo>
                  <a:lnTo>
                    <a:pt x="182657" y="89777"/>
                  </a:lnTo>
                  <a:lnTo>
                    <a:pt x="161513" y="48791"/>
                  </a:lnTo>
                  <a:lnTo>
                    <a:pt x="134018" y="21685"/>
                  </a:lnTo>
                  <a:lnTo>
                    <a:pt x="96526" y="6425"/>
                  </a:lnTo>
                  <a:lnTo>
                    <a:pt x="7773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6" name="SMARTInkShape-1596"/>
            <p:cNvSpPr/>
            <p:nvPr>
              <p:custDataLst>
                <p:tags r:id="rId22"/>
              </p:custDataLst>
            </p:nvPr>
          </p:nvSpPr>
          <p:spPr bwMode="auto">
            <a:xfrm>
              <a:off x="7435214" y="5709638"/>
              <a:ext cx="148827" cy="128235"/>
            </a:xfrm>
            <a:custGeom>
              <a:avLst/>
              <a:gdLst/>
              <a:ahLst/>
              <a:cxnLst/>
              <a:rect l="0" t="0" r="0" b="0"/>
              <a:pathLst>
                <a:path w="148827" h="128235">
                  <a:moveTo>
                    <a:pt x="0" y="8219"/>
                  </a:moveTo>
                  <a:lnTo>
                    <a:pt x="0" y="8219"/>
                  </a:lnTo>
                  <a:lnTo>
                    <a:pt x="4552" y="3668"/>
                  </a:lnTo>
                  <a:lnTo>
                    <a:pt x="21035" y="838"/>
                  </a:lnTo>
                  <a:lnTo>
                    <a:pt x="53117" y="0"/>
                  </a:lnTo>
                  <a:lnTo>
                    <a:pt x="84251" y="4884"/>
                  </a:lnTo>
                  <a:lnTo>
                    <a:pt x="115550" y="15309"/>
                  </a:lnTo>
                  <a:lnTo>
                    <a:pt x="135811" y="32643"/>
                  </a:lnTo>
                  <a:lnTo>
                    <a:pt x="146086" y="50507"/>
                  </a:lnTo>
                  <a:lnTo>
                    <a:pt x="148826" y="59271"/>
                  </a:lnTo>
                  <a:lnTo>
                    <a:pt x="146843" y="67019"/>
                  </a:lnTo>
                  <a:lnTo>
                    <a:pt x="134479" y="80707"/>
                  </a:lnTo>
                  <a:lnTo>
                    <a:pt x="96997" y="103675"/>
                  </a:lnTo>
                  <a:lnTo>
                    <a:pt x="65970" y="115096"/>
                  </a:lnTo>
                  <a:lnTo>
                    <a:pt x="17146" y="12823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7" name="SMARTInkShape-1597"/>
            <p:cNvSpPr/>
            <p:nvPr>
              <p:custDataLst>
                <p:tags r:id="rId23"/>
              </p:custDataLst>
            </p:nvPr>
          </p:nvSpPr>
          <p:spPr bwMode="auto">
            <a:xfrm>
              <a:off x="7555230" y="5713787"/>
              <a:ext cx="111443" cy="252674"/>
            </a:xfrm>
            <a:custGeom>
              <a:avLst/>
              <a:gdLst/>
              <a:ahLst/>
              <a:cxnLst/>
              <a:rect l="0" t="0" r="0" b="0"/>
              <a:pathLst>
                <a:path w="111443" h="252674">
                  <a:moveTo>
                    <a:pt x="0" y="64078"/>
                  </a:moveTo>
                  <a:lnTo>
                    <a:pt x="0" y="64078"/>
                  </a:lnTo>
                  <a:lnTo>
                    <a:pt x="31361" y="26824"/>
                  </a:lnTo>
                  <a:lnTo>
                    <a:pt x="49721" y="5627"/>
                  </a:lnTo>
                  <a:lnTo>
                    <a:pt x="51244" y="2251"/>
                  </a:lnTo>
                  <a:lnTo>
                    <a:pt x="51308" y="0"/>
                  </a:lnTo>
                  <a:lnTo>
                    <a:pt x="42295" y="15035"/>
                  </a:lnTo>
                  <a:lnTo>
                    <a:pt x="27561" y="57272"/>
                  </a:lnTo>
                  <a:lnTo>
                    <a:pt x="19234" y="90581"/>
                  </a:lnTo>
                  <a:lnTo>
                    <a:pt x="13311" y="124435"/>
                  </a:lnTo>
                  <a:lnTo>
                    <a:pt x="10679" y="158530"/>
                  </a:lnTo>
                  <a:lnTo>
                    <a:pt x="14739" y="173719"/>
                  </a:lnTo>
                  <a:lnTo>
                    <a:pt x="31951" y="200754"/>
                  </a:lnTo>
                  <a:lnTo>
                    <a:pt x="60555" y="222930"/>
                  </a:lnTo>
                  <a:lnTo>
                    <a:pt x="111442" y="25267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8" name="SMARTInkShape-1598"/>
            <p:cNvSpPr/>
            <p:nvPr>
              <p:custDataLst>
                <p:tags r:id="rId24"/>
              </p:custDataLst>
            </p:nvPr>
          </p:nvSpPr>
          <p:spPr bwMode="auto">
            <a:xfrm>
              <a:off x="6595110" y="4929188"/>
              <a:ext cx="445771" cy="334328"/>
            </a:xfrm>
            <a:custGeom>
              <a:avLst/>
              <a:gdLst/>
              <a:ahLst/>
              <a:cxnLst/>
              <a:rect l="0" t="0" r="0" b="0"/>
              <a:pathLst>
                <a:path w="445771" h="334328">
                  <a:moveTo>
                    <a:pt x="445770" y="334327"/>
                  </a:moveTo>
                  <a:lnTo>
                    <a:pt x="445770" y="334327"/>
                  </a:lnTo>
                  <a:lnTo>
                    <a:pt x="441219" y="329776"/>
                  </a:lnTo>
                  <a:lnTo>
                    <a:pt x="438985" y="322462"/>
                  </a:lnTo>
                  <a:lnTo>
                    <a:pt x="437039" y="313814"/>
                  </a:lnTo>
                  <a:lnTo>
                    <a:pt x="429636" y="302638"/>
                  </a:lnTo>
                  <a:lnTo>
                    <a:pt x="410551" y="284816"/>
                  </a:lnTo>
                  <a:lnTo>
                    <a:pt x="399637" y="276128"/>
                  </a:lnTo>
                  <a:lnTo>
                    <a:pt x="362319" y="239138"/>
                  </a:lnTo>
                  <a:lnTo>
                    <a:pt x="325899" y="204946"/>
                  </a:lnTo>
                  <a:lnTo>
                    <a:pt x="291212" y="175859"/>
                  </a:lnTo>
                  <a:lnTo>
                    <a:pt x="250395" y="144834"/>
                  </a:lnTo>
                  <a:lnTo>
                    <a:pt x="228842" y="129893"/>
                  </a:lnTo>
                  <a:lnTo>
                    <a:pt x="206854" y="115170"/>
                  </a:lnTo>
                  <a:lnTo>
                    <a:pt x="184575" y="101545"/>
                  </a:lnTo>
                  <a:lnTo>
                    <a:pt x="162102" y="88651"/>
                  </a:lnTo>
                  <a:lnTo>
                    <a:pt x="139501" y="76246"/>
                  </a:lnTo>
                  <a:lnTo>
                    <a:pt x="99148" y="54842"/>
                  </a:lnTo>
                  <a:lnTo>
                    <a:pt x="64068" y="36756"/>
                  </a:lnTo>
                  <a:lnTo>
                    <a:pt x="24804" y="16817"/>
                  </a:lnTo>
                  <a:lnTo>
                    <a:pt x="3116" y="5405"/>
                  </a:lnTo>
                  <a:lnTo>
                    <a:pt x="1125" y="3604"/>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9" name="SMARTInkShape-1599"/>
            <p:cNvSpPr/>
            <p:nvPr>
              <p:custDataLst>
                <p:tags r:id="rId25"/>
              </p:custDataLst>
            </p:nvPr>
          </p:nvSpPr>
          <p:spPr bwMode="auto">
            <a:xfrm>
              <a:off x="6144128" y="4922667"/>
              <a:ext cx="476700" cy="181931"/>
            </a:xfrm>
            <a:custGeom>
              <a:avLst/>
              <a:gdLst/>
              <a:ahLst/>
              <a:cxnLst/>
              <a:rect l="0" t="0" r="0" b="0"/>
              <a:pathLst>
                <a:path w="476700" h="181931">
                  <a:moveTo>
                    <a:pt x="476699" y="23665"/>
                  </a:moveTo>
                  <a:lnTo>
                    <a:pt x="476699" y="23665"/>
                  </a:lnTo>
                  <a:lnTo>
                    <a:pt x="440611" y="9044"/>
                  </a:lnTo>
                  <a:lnTo>
                    <a:pt x="414255" y="1659"/>
                  </a:lnTo>
                  <a:lnTo>
                    <a:pt x="377128" y="0"/>
                  </a:lnTo>
                  <a:lnTo>
                    <a:pt x="349896" y="2987"/>
                  </a:lnTo>
                  <a:lnTo>
                    <a:pt x="326997" y="12570"/>
                  </a:lnTo>
                  <a:lnTo>
                    <a:pt x="298040" y="36571"/>
                  </a:lnTo>
                  <a:lnTo>
                    <a:pt x="282043" y="57976"/>
                  </a:lnTo>
                  <a:lnTo>
                    <a:pt x="267682" y="95850"/>
                  </a:lnTo>
                  <a:lnTo>
                    <a:pt x="256442" y="130673"/>
                  </a:lnTo>
                  <a:lnTo>
                    <a:pt x="246727" y="150281"/>
                  </a:lnTo>
                  <a:lnTo>
                    <a:pt x="230979" y="165982"/>
                  </a:lnTo>
                  <a:lnTo>
                    <a:pt x="221446" y="172835"/>
                  </a:lnTo>
                  <a:lnTo>
                    <a:pt x="198153" y="180451"/>
                  </a:lnTo>
                  <a:lnTo>
                    <a:pt x="170021" y="181930"/>
                  </a:lnTo>
                  <a:lnTo>
                    <a:pt x="135293" y="176237"/>
                  </a:lnTo>
                  <a:lnTo>
                    <a:pt x="97634" y="169898"/>
                  </a:lnTo>
                  <a:lnTo>
                    <a:pt x="61528" y="163905"/>
                  </a:lnTo>
                  <a:lnTo>
                    <a:pt x="22639" y="156129"/>
                  </a:lnTo>
                  <a:lnTo>
                    <a:pt x="8830" y="153975"/>
                  </a:lnTo>
                  <a:lnTo>
                    <a:pt x="4766" y="154354"/>
                  </a:lnTo>
                  <a:lnTo>
                    <a:pt x="2057" y="155559"/>
                  </a:lnTo>
                  <a:lnTo>
                    <a:pt x="252" y="157314"/>
                  </a:lnTo>
                  <a:lnTo>
                    <a:pt x="0" y="159438"/>
                  </a:lnTo>
                  <a:lnTo>
                    <a:pt x="5212" y="16939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0" name="SMARTInkShape-1600"/>
            <p:cNvSpPr/>
            <p:nvPr>
              <p:custDataLst>
                <p:tags r:id="rId26"/>
              </p:custDataLst>
            </p:nvPr>
          </p:nvSpPr>
          <p:spPr bwMode="auto">
            <a:xfrm>
              <a:off x="5792455" y="5066880"/>
              <a:ext cx="545481" cy="85193"/>
            </a:xfrm>
            <a:custGeom>
              <a:avLst/>
              <a:gdLst/>
              <a:ahLst/>
              <a:cxnLst/>
              <a:rect l="0" t="0" r="0" b="0"/>
              <a:pathLst>
                <a:path w="545481" h="85193">
                  <a:moveTo>
                    <a:pt x="545480" y="85192"/>
                  </a:moveTo>
                  <a:lnTo>
                    <a:pt x="545480" y="85192"/>
                  </a:lnTo>
                  <a:lnTo>
                    <a:pt x="545480" y="80642"/>
                  </a:lnTo>
                  <a:lnTo>
                    <a:pt x="542940" y="75867"/>
                  </a:lnTo>
                  <a:lnTo>
                    <a:pt x="540929" y="73261"/>
                  </a:lnTo>
                  <a:lnTo>
                    <a:pt x="524447" y="65041"/>
                  </a:lnTo>
                  <a:lnTo>
                    <a:pt x="492364" y="56574"/>
                  </a:lnTo>
                  <a:lnTo>
                    <a:pt x="461230" y="50883"/>
                  </a:lnTo>
                  <a:lnTo>
                    <a:pt x="423263" y="45179"/>
                  </a:lnTo>
                  <a:lnTo>
                    <a:pt x="401137" y="42324"/>
                  </a:lnTo>
                  <a:lnTo>
                    <a:pt x="377814" y="39469"/>
                  </a:lnTo>
                  <a:lnTo>
                    <a:pt x="351787" y="35660"/>
                  </a:lnTo>
                  <a:lnTo>
                    <a:pt x="323959" y="31216"/>
                  </a:lnTo>
                  <a:lnTo>
                    <a:pt x="294929" y="26348"/>
                  </a:lnTo>
                  <a:lnTo>
                    <a:pt x="266051" y="22150"/>
                  </a:lnTo>
                  <a:lnTo>
                    <a:pt x="237274" y="18399"/>
                  </a:lnTo>
                  <a:lnTo>
                    <a:pt x="208564" y="14946"/>
                  </a:lnTo>
                  <a:lnTo>
                    <a:pt x="179900" y="11691"/>
                  </a:lnTo>
                  <a:lnTo>
                    <a:pt x="151265" y="8569"/>
                  </a:lnTo>
                  <a:lnTo>
                    <a:pt x="122650" y="5535"/>
                  </a:lnTo>
                  <a:lnTo>
                    <a:pt x="97858" y="3513"/>
                  </a:lnTo>
                  <a:lnTo>
                    <a:pt x="55072" y="1265"/>
                  </a:lnTo>
                  <a:lnTo>
                    <a:pt x="12506" y="0"/>
                  </a:lnTo>
                  <a:lnTo>
                    <a:pt x="5379" y="775"/>
                  </a:lnTo>
                  <a:lnTo>
                    <a:pt x="1580" y="2244"/>
                  </a:lnTo>
                  <a:lnTo>
                    <a:pt x="0" y="4176"/>
                  </a:lnTo>
                  <a:lnTo>
                    <a:pt x="852" y="5464"/>
                  </a:lnTo>
                  <a:lnTo>
                    <a:pt x="13985" y="80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Tree>
    <p:extLst>
      <p:ext uri="{BB962C8B-B14F-4D97-AF65-F5344CB8AC3E}">
        <p14:creationId xmlns:p14="http://schemas.microsoft.com/office/powerpoint/2010/main" val="922858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Key Ideas</a:t>
            </a:r>
          </a:p>
        </p:txBody>
      </p:sp>
      <p:sp>
        <p:nvSpPr>
          <p:cNvPr id="3" name="Content Placeholder 2"/>
          <p:cNvSpPr>
            <a:spLocks noGrp="1"/>
          </p:cNvSpPr>
          <p:nvPr>
            <p:ph idx="1"/>
          </p:nvPr>
        </p:nvSpPr>
        <p:spPr/>
        <p:txBody>
          <a:bodyPr/>
          <a:lstStyle/>
          <a:p>
            <a:r>
              <a:rPr lang="en-US" dirty="0"/>
              <a:t>Parameter Sharing</a:t>
            </a:r>
          </a:p>
          <a:p>
            <a:pPr lvl="1"/>
            <a:r>
              <a:rPr lang="en-US" dirty="0"/>
              <a:t>in computation graphs = adding gradients</a:t>
            </a:r>
          </a:p>
          <a:p>
            <a:pPr lvl="1"/>
            <a:endParaRPr lang="en-US" dirty="0"/>
          </a:p>
          <a:p>
            <a:r>
              <a:rPr lang="en-US" dirty="0"/>
              <a:t>“Unrolling”</a:t>
            </a:r>
          </a:p>
          <a:p>
            <a:pPr lvl="1"/>
            <a:r>
              <a:rPr lang="en-US" dirty="0"/>
              <a:t>in computation graphs with parameter sharing</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62</a:t>
            </a:fld>
            <a:endParaRPr lang="en-US"/>
          </a:p>
        </p:txBody>
      </p:sp>
    </p:spTree>
    <p:extLst>
      <p:ext uri="{BB962C8B-B14F-4D97-AF65-F5344CB8AC3E}">
        <p14:creationId xmlns:p14="http://schemas.microsoft.com/office/powerpoint/2010/main" val="19969249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model sequences?</a:t>
            </a:r>
          </a:p>
        </p:txBody>
      </p:sp>
      <p:sp>
        <p:nvSpPr>
          <p:cNvPr id="3" name="Content Placeholder 2"/>
          <p:cNvSpPr>
            <a:spLocks noGrp="1"/>
          </p:cNvSpPr>
          <p:nvPr>
            <p:ph idx="1"/>
          </p:nvPr>
        </p:nvSpPr>
        <p:spPr/>
        <p:txBody>
          <a:bodyPr/>
          <a:lstStyle/>
          <a:p>
            <a:r>
              <a:rPr lang="en-US" dirty="0"/>
              <a:t>No input</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63</a:t>
            </a:fld>
            <a:endParaRPr lang="en-US"/>
          </a:p>
        </p:txBody>
      </p:sp>
      <p:pic>
        <p:nvPicPr>
          <p:cNvPr id="8" name="Picture 7"/>
          <p:cNvPicPr>
            <a:picLocks noChangeAspect="1"/>
          </p:cNvPicPr>
          <p:nvPr/>
        </p:nvPicPr>
        <p:blipFill>
          <a:blip r:embed="rId2"/>
          <a:stretch>
            <a:fillRect/>
          </a:stretch>
        </p:blipFill>
        <p:spPr>
          <a:xfrm>
            <a:off x="3093474" y="1803400"/>
            <a:ext cx="2773926" cy="939800"/>
          </a:xfrm>
          <a:prstGeom prst="rect">
            <a:avLst/>
          </a:prstGeom>
        </p:spPr>
      </p:pic>
      <p:sp>
        <p:nvSpPr>
          <p:cNvPr id="9" name="TextBox 8"/>
          <p:cNvSpPr txBox="1"/>
          <p:nvPr/>
        </p:nvSpPr>
        <p:spPr>
          <a:xfrm>
            <a:off x="3032280" y="6578469"/>
            <a:ext cx="3161367" cy="276999"/>
          </a:xfrm>
          <a:prstGeom prst="rect">
            <a:avLst/>
          </a:prstGeom>
          <a:noFill/>
        </p:spPr>
        <p:txBody>
          <a:bodyPr wrap="none" rtlCol="0">
            <a:spAutoFit/>
          </a:bodyPr>
          <a:lstStyle/>
          <a:p>
            <a:r>
              <a:rPr lang="en-US" dirty="0">
                <a:solidFill>
                  <a:schemeClr val="bg1">
                    <a:lumMod val="65000"/>
                  </a:schemeClr>
                </a:solidFill>
              </a:rPr>
              <a:t>Image Credit: </a:t>
            </a:r>
            <a:r>
              <a:rPr lang="en-US" dirty="0" err="1">
                <a:solidFill>
                  <a:schemeClr val="bg1">
                    <a:lumMod val="65000"/>
                  </a:schemeClr>
                </a:solidFill>
              </a:rPr>
              <a:t>Bengio</a:t>
            </a:r>
            <a:r>
              <a:rPr lang="en-US" dirty="0">
                <a:solidFill>
                  <a:schemeClr val="bg1">
                    <a:lumMod val="65000"/>
                  </a:schemeClr>
                </a:solidFill>
              </a:rPr>
              <a:t>, </a:t>
            </a:r>
            <a:r>
              <a:rPr lang="en-US" dirty="0" err="1">
                <a:solidFill>
                  <a:schemeClr val="bg1">
                    <a:lumMod val="65000"/>
                  </a:schemeClr>
                </a:solidFill>
              </a:rPr>
              <a:t>Goodfellow</a:t>
            </a:r>
            <a:r>
              <a:rPr lang="en-US" dirty="0">
                <a:solidFill>
                  <a:schemeClr val="bg1">
                    <a:lumMod val="65000"/>
                  </a:schemeClr>
                </a:solidFill>
              </a:rPr>
              <a:t>, </a:t>
            </a:r>
            <a:r>
              <a:rPr lang="en-US" dirty="0" err="1">
                <a:solidFill>
                  <a:schemeClr val="bg1">
                    <a:lumMod val="65000"/>
                  </a:schemeClr>
                </a:solidFill>
              </a:rPr>
              <a:t>Courville</a:t>
            </a:r>
            <a:endParaRPr lang="en-US" dirty="0">
              <a:solidFill>
                <a:schemeClr val="bg1">
                  <a:lumMod val="65000"/>
                </a:schemeClr>
              </a:solidFill>
            </a:endParaRPr>
          </a:p>
        </p:txBody>
      </p:sp>
    </p:spTree>
    <p:extLst>
      <p:ext uri="{BB962C8B-B14F-4D97-AF65-F5344CB8AC3E}">
        <p14:creationId xmlns:p14="http://schemas.microsoft.com/office/powerpoint/2010/main" val="29586697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model sequences?</a:t>
            </a:r>
          </a:p>
        </p:txBody>
      </p:sp>
      <p:sp>
        <p:nvSpPr>
          <p:cNvPr id="3" name="Content Placeholder 2"/>
          <p:cNvSpPr>
            <a:spLocks noGrp="1"/>
          </p:cNvSpPr>
          <p:nvPr>
            <p:ph idx="1"/>
          </p:nvPr>
        </p:nvSpPr>
        <p:spPr/>
        <p:txBody>
          <a:bodyPr/>
          <a:lstStyle/>
          <a:p>
            <a:r>
              <a:rPr lang="en-US" dirty="0"/>
              <a:t>No input</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64</a:t>
            </a:fld>
            <a:endParaRPr lang="en-US"/>
          </a:p>
        </p:txBody>
      </p:sp>
      <p:pic>
        <p:nvPicPr>
          <p:cNvPr id="7" name="Picture 6"/>
          <p:cNvPicPr>
            <a:picLocks noChangeAspect="1"/>
          </p:cNvPicPr>
          <p:nvPr/>
        </p:nvPicPr>
        <p:blipFill>
          <a:blip r:embed="rId2"/>
          <a:stretch>
            <a:fillRect/>
          </a:stretch>
        </p:blipFill>
        <p:spPr>
          <a:xfrm>
            <a:off x="0" y="3581400"/>
            <a:ext cx="9144000" cy="2175336"/>
          </a:xfrm>
          <a:prstGeom prst="rect">
            <a:avLst/>
          </a:prstGeom>
        </p:spPr>
      </p:pic>
      <p:pic>
        <p:nvPicPr>
          <p:cNvPr id="8" name="Picture 7"/>
          <p:cNvPicPr>
            <a:picLocks noChangeAspect="1"/>
          </p:cNvPicPr>
          <p:nvPr/>
        </p:nvPicPr>
        <p:blipFill>
          <a:blip r:embed="rId3"/>
          <a:stretch>
            <a:fillRect/>
          </a:stretch>
        </p:blipFill>
        <p:spPr>
          <a:xfrm>
            <a:off x="3093474" y="1803400"/>
            <a:ext cx="2773926" cy="939800"/>
          </a:xfrm>
          <a:prstGeom prst="rect">
            <a:avLst/>
          </a:prstGeom>
        </p:spPr>
      </p:pic>
      <p:sp>
        <p:nvSpPr>
          <p:cNvPr id="9" name="TextBox 8"/>
          <p:cNvSpPr txBox="1"/>
          <p:nvPr/>
        </p:nvSpPr>
        <p:spPr>
          <a:xfrm>
            <a:off x="3032280" y="6578469"/>
            <a:ext cx="3161367" cy="276999"/>
          </a:xfrm>
          <a:prstGeom prst="rect">
            <a:avLst/>
          </a:prstGeom>
          <a:noFill/>
        </p:spPr>
        <p:txBody>
          <a:bodyPr wrap="none" rtlCol="0">
            <a:spAutoFit/>
          </a:bodyPr>
          <a:lstStyle/>
          <a:p>
            <a:r>
              <a:rPr lang="en-US" dirty="0">
                <a:solidFill>
                  <a:schemeClr val="bg1">
                    <a:lumMod val="65000"/>
                  </a:schemeClr>
                </a:solidFill>
              </a:rPr>
              <a:t>Image Credit: </a:t>
            </a:r>
            <a:r>
              <a:rPr lang="en-US" dirty="0" err="1">
                <a:solidFill>
                  <a:schemeClr val="bg1">
                    <a:lumMod val="65000"/>
                  </a:schemeClr>
                </a:solidFill>
              </a:rPr>
              <a:t>Bengio</a:t>
            </a:r>
            <a:r>
              <a:rPr lang="en-US" dirty="0">
                <a:solidFill>
                  <a:schemeClr val="bg1">
                    <a:lumMod val="65000"/>
                  </a:schemeClr>
                </a:solidFill>
              </a:rPr>
              <a:t>, </a:t>
            </a:r>
            <a:r>
              <a:rPr lang="en-US" dirty="0" err="1">
                <a:solidFill>
                  <a:schemeClr val="bg1">
                    <a:lumMod val="65000"/>
                  </a:schemeClr>
                </a:solidFill>
              </a:rPr>
              <a:t>Goodfellow</a:t>
            </a:r>
            <a:r>
              <a:rPr lang="en-US" dirty="0">
                <a:solidFill>
                  <a:schemeClr val="bg1">
                    <a:lumMod val="65000"/>
                  </a:schemeClr>
                </a:solidFill>
              </a:rPr>
              <a:t>, </a:t>
            </a:r>
            <a:r>
              <a:rPr lang="en-US" dirty="0" err="1">
                <a:solidFill>
                  <a:schemeClr val="bg1">
                    <a:lumMod val="65000"/>
                  </a:schemeClr>
                </a:solidFill>
              </a:rPr>
              <a:t>Courville</a:t>
            </a:r>
            <a:endParaRPr lang="en-US" dirty="0">
              <a:solidFill>
                <a:schemeClr val="bg1">
                  <a:lumMod val="65000"/>
                </a:schemeClr>
              </a:solidFill>
            </a:endParaRPr>
          </a:p>
        </p:txBody>
      </p:sp>
    </p:spTree>
    <p:extLst>
      <p:ext uri="{BB962C8B-B14F-4D97-AF65-F5344CB8AC3E}">
        <p14:creationId xmlns:p14="http://schemas.microsoft.com/office/powerpoint/2010/main" val="2961572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model sequences?</a:t>
            </a:r>
          </a:p>
        </p:txBody>
      </p:sp>
      <p:sp>
        <p:nvSpPr>
          <p:cNvPr id="3" name="Content Placeholder 2"/>
          <p:cNvSpPr>
            <a:spLocks noGrp="1"/>
          </p:cNvSpPr>
          <p:nvPr>
            <p:ph idx="1"/>
          </p:nvPr>
        </p:nvSpPr>
        <p:spPr/>
        <p:txBody>
          <a:bodyPr/>
          <a:lstStyle/>
          <a:p>
            <a:r>
              <a:rPr lang="en-US" dirty="0"/>
              <a:t>With inputs</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65</a:t>
            </a:fld>
            <a:endParaRPr lang="en-US"/>
          </a:p>
        </p:txBody>
      </p:sp>
      <p:pic>
        <p:nvPicPr>
          <p:cNvPr id="6" name="Picture 5"/>
          <p:cNvPicPr>
            <a:picLocks noChangeAspect="1"/>
          </p:cNvPicPr>
          <p:nvPr/>
        </p:nvPicPr>
        <p:blipFill>
          <a:blip r:embed="rId2"/>
          <a:stretch>
            <a:fillRect/>
          </a:stretch>
        </p:blipFill>
        <p:spPr>
          <a:xfrm>
            <a:off x="0" y="3402249"/>
            <a:ext cx="9144000" cy="2541351"/>
          </a:xfrm>
          <a:prstGeom prst="rect">
            <a:avLst/>
          </a:prstGeom>
        </p:spPr>
      </p:pic>
      <p:pic>
        <p:nvPicPr>
          <p:cNvPr id="9" name="Picture 8"/>
          <p:cNvPicPr>
            <a:picLocks noChangeAspect="1"/>
          </p:cNvPicPr>
          <p:nvPr/>
        </p:nvPicPr>
        <p:blipFill>
          <a:blip r:embed="rId3"/>
          <a:stretch>
            <a:fillRect/>
          </a:stretch>
        </p:blipFill>
        <p:spPr>
          <a:xfrm>
            <a:off x="2984500" y="2057400"/>
            <a:ext cx="3162300" cy="673100"/>
          </a:xfrm>
          <a:prstGeom prst="rect">
            <a:avLst/>
          </a:prstGeom>
        </p:spPr>
      </p:pic>
      <p:sp>
        <p:nvSpPr>
          <p:cNvPr id="10" name="TextBox 9"/>
          <p:cNvSpPr txBox="1"/>
          <p:nvPr/>
        </p:nvSpPr>
        <p:spPr>
          <a:xfrm>
            <a:off x="3032280" y="6578469"/>
            <a:ext cx="3161367" cy="276999"/>
          </a:xfrm>
          <a:prstGeom prst="rect">
            <a:avLst/>
          </a:prstGeom>
          <a:noFill/>
        </p:spPr>
        <p:txBody>
          <a:bodyPr wrap="none" rtlCol="0">
            <a:spAutoFit/>
          </a:bodyPr>
          <a:lstStyle/>
          <a:p>
            <a:r>
              <a:rPr lang="en-US" dirty="0">
                <a:solidFill>
                  <a:schemeClr val="bg1">
                    <a:lumMod val="65000"/>
                  </a:schemeClr>
                </a:solidFill>
              </a:rPr>
              <a:t>Image Credit: </a:t>
            </a:r>
            <a:r>
              <a:rPr lang="en-US" dirty="0" err="1">
                <a:solidFill>
                  <a:schemeClr val="bg1">
                    <a:lumMod val="65000"/>
                  </a:schemeClr>
                </a:solidFill>
              </a:rPr>
              <a:t>Bengio</a:t>
            </a:r>
            <a:r>
              <a:rPr lang="en-US" dirty="0">
                <a:solidFill>
                  <a:schemeClr val="bg1">
                    <a:lumMod val="65000"/>
                  </a:schemeClr>
                </a:solidFill>
              </a:rPr>
              <a:t>, </a:t>
            </a:r>
            <a:r>
              <a:rPr lang="en-US" dirty="0" err="1">
                <a:solidFill>
                  <a:schemeClr val="bg1">
                    <a:lumMod val="65000"/>
                  </a:schemeClr>
                </a:solidFill>
              </a:rPr>
              <a:t>Goodfellow</a:t>
            </a:r>
            <a:r>
              <a:rPr lang="en-US" dirty="0">
                <a:solidFill>
                  <a:schemeClr val="bg1">
                    <a:lumMod val="65000"/>
                  </a:schemeClr>
                </a:solidFill>
              </a:rPr>
              <a:t>, </a:t>
            </a:r>
            <a:r>
              <a:rPr lang="en-US" dirty="0" err="1">
                <a:solidFill>
                  <a:schemeClr val="bg1">
                    <a:lumMod val="65000"/>
                  </a:schemeClr>
                </a:solidFill>
              </a:rPr>
              <a:t>Courville</a:t>
            </a:r>
            <a:endParaRPr lang="en-US" dirty="0">
              <a:solidFill>
                <a:schemeClr val="bg1">
                  <a:lumMod val="65000"/>
                </a:schemeClr>
              </a:solidFill>
            </a:endParaRPr>
          </a:p>
        </p:txBody>
      </p:sp>
    </p:spTree>
    <p:extLst>
      <p:ext uri="{BB962C8B-B14F-4D97-AF65-F5344CB8AC3E}">
        <p14:creationId xmlns:p14="http://schemas.microsoft.com/office/powerpoint/2010/main" val="40029077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Key Ideas</a:t>
            </a:r>
          </a:p>
        </p:txBody>
      </p:sp>
      <p:sp>
        <p:nvSpPr>
          <p:cNvPr id="3" name="Content Placeholder 2"/>
          <p:cNvSpPr>
            <a:spLocks noGrp="1"/>
          </p:cNvSpPr>
          <p:nvPr>
            <p:ph idx="1"/>
          </p:nvPr>
        </p:nvSpPr>
        <p:spPr/>
        <p:txBody>
          <a:bodyPr/>
          <a:lstStyle/>
          <a:p>
            <a:r>
              <a:rPr lang="en-US" dirty="0"/>
              <a:t>Parameter Sharing</a:t>
            </a:r>
          </a:p>
          <a:p>
            <a:pPr lvl="1"/>
            <a:r>
              <a:rPr lang="en-US" dirty="0"/>
              <a:t>in computation graphs = adding gradients</a:t>
            </a:r>
          </a:p>
          <a:p>
            <a:pPr lvl="1"/>
            <a:endParaRPr lang="en-US" dirty="0"/>
          </a:p>
          <a:p>
            <a:r>
              <a:rPr lang="en-US" dirty="0"/>
              <a:t>“Unrolling”</a:t>
            </a:r>
          </a:p>
          <a:p>
            <a:pPr lvl="1"/>
            <a:r>
              <a:rPr lang="en-US" dirty="0"/>
              <a:t>in computation graphs with parameter sharing</a:t>
            </a:r>
          </a:p>
          <a:p>
            <a:pPr lvl="1"/>
            <a:endParaRPr lang="en-US" dirty="0"/>
          </a:p>
          <a:p>
            <a:r>
              <a:rPr lang="en-US" dirty="0"/>
              <a:t>Parameter sharing + Unrolling</a:t>
            </a:r>
          </a:p>
          <a:p>
            <a:pPr lvl="1"/>
            <a:r>
              <a:rPr lang="en-US" dirty="0"/>
              <a:t>Allows modeling arbitrary sequence lengths!</a:t>
            </a:r>
          </a:p>
          <a:p>
            <a:pPr lvl="1"/>
            <a:r>
              <a:rPr lang="en-US" dirty="0"/>
              <a:t>Keeps numbers of parameters in check</a:t>
            </a:r>
          </a:p>
          <a:p>
            <a:pPr lvl="1"/>
            <a:endParaRPr lang="en-US" dirty="0"/>
          </a:p>
          <a:p>
            <a:endParaRPr lang="en-US" dirty="0"/>
          </a:p>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66</a:t>
            </a:fld>
            <a:endParaRPr lang="en-US"/>
          </a:p>
        </p:txBody>
      </p:sp>
    </p:spTree>
    <p:extLst>
      <p:ext uri="{BB962C8B-B14F-4D97-AF65-F5344CB8AC3E}">
        <p14:creationId xmlns:p14="http://schemas.microsoft.com/office/powerpoint/2010/main" val="7186328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4" name="Shape 404"/>
          <p:cNvSpPr txBox="1"/>
          <p:nvPr/>
        </p:nvSpPr>
        <p:spPr>
          <a:xfrm>
            <a:off x="928650" y="828950"/>
            <a:ext cx="7286700" cy="4356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3600" kern="0">
                <a:solidFill>
                  <a:srgbClr val="000000"/>
                </a:solidFill>
                <a:latin typeface="Arial"/>
                <a:ea typeface="Arial"/>
                <a:cs typeface="Arial"/>
                <a:sym typeface="Arial"/>
              </a:rPr>
              <a:t>Recurrent Neural Network</a:t>
            </a:r>
          </a:p>
        </p:txBody>
      </p:sp>
      <p:grpSp>
        <p:nvGrpSpPr>
          <p:cNvPr id="405" name="Shape 405"/>
          <p:cNvGrpSpPr/>
          <p:nvPr/>
        </p:nvGrpSpPr>
        <p:grpSpPr>
          <a:xfrm>
            <a:off x="3799791" y="3142605"/>
            <a:ext cx="1558516" cy="1938907"/>
            <a:chOff x="3548350" y="3243450"/>
            <a:chExt cx="1477686" cy="1838350"/>
          </a:xfrm>
        </p:grpSpPr>
        <p:sp>
          <p:nvSpPr>
            <p:cNvPr id="406" name="Shape 406"/>
            <p:cNvSpPr/>
            <p:nvPr/>
          </p:nvSpPr>
          <p:spPr>
            <a:xfrm>
              <a:off x="3839200" y="4213600"/>
              <a:ext cx="398100" cy="86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p>
          </p:txBody>
        </p:sp>
        <p:sp>
          <p:nvSpPr>
            <p:cNvPr id="407" name="Shape 407"/>
            <p:cNvSpPr/>
            <p:nvPr/>
          </p:nvSpPr>
          <p:spPr>
            <a:xfrm>
              <a:off x="3548350" y="3243450"/>
              <a:ext cx="979800" cy="623100"/>
            </a:xfrm>
            <a:prstGeom prst="rect">
              <a:avLst/>
            </a:prstGeom>
            <a:solidFill>
              <a:srgbClr val="38761D"/>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FFFFFF"/>
                  </a:solidFill>
                  <a:latin typeface="Arial"/>
                  <a:ea typeface="Arial"/>
                  <a:cs typeface="Arial"/>
                  <a:sym typeface="Arial"/>
                </a:rPr>
                <a:t>RNN</a:t>
              </a:r>
            </a:p>
          </p:txBody>
        </p:sp>
        <p:cxnSp>
          <p:nvCxnSpPr>
            <p:cNvPr id="408" name="Shape 408"/>
            <p:cNvCxnSpPr>
              <a:stCxn id="406" idx="0"/>
              <a:endCxn id="407" idx="2"/>
            </p:cNvCxnSpPr>
            <p:nvPr/>
          </p:nvCxnSpPr>
          <p:spPr>
            <a:xfrm rot="10800000">
              <a:off x="4038250" y="3866500"/>
              <a:ext cx="0" cy="347100"/>
            </a:xfrm>
            <a:prstGeom prst="straightConnector1">
              <a:avLst/>
            </a:prstGeom>
            <a:noFill/>
            <a:ln w="19050" cap="flat" cmpd="sng">
              <a:solidFill>
                <a:srgbClr val="000000"/>
              </a:solidFill>
              <a:prstDash val="solid"/>
              <a:round/>
              <a:headEnd type="none" w="lg" len="lg"/>
              <a:tailEnd type="triangle" w="lg" len="lg"/>
            </a:ln>
          </p:spPr>
        </p:cxnSp>
        <p:sp>
          <p:nvSpPr>
            <p:cNvPr id="409" name="Shape 409"/>
            <p:cNvSpPr/>
            <p:nvPr/>
          </p:nvSpPr>
          <p:spPr>
            <a:xfrm>
              <a:off x="4508273" y="3401125"/>
              <a:ext cx="517763" cy="278767"/>
            </a:xfrm>
            <a:custGeom>
              <a:avLst/>
              <a:gdLst/>
              <a:ahLst/>
              <a:cxnLst/>
              <a:rect l="0" t="0" r="0" b="0"/>
              <a:pathLst>
                <a:path w="14987" h="14019" extrusionOk="0">
                  <a:moveTo>
                    <a:pt x="637" y="0"/>
                  </a:moveTo>
                  <a:cubicBezTo>
                    <a:pt x="3026" y="1327"/>
                    <a:pt x="15080" y="5629"/>
                    <a:pt x="14974" y="7966"/>
                  </a:cubicBezTo>
                  <a:cubicBezTo>
                    <a:pt x="14867" y="10302"/>
                    <a:pt x="2495" y="13010"/>
                    <a:pt x="0" y="14019"/>
                  </a:cubicBezTo>
                </a:path>
              </a:pathLst>
            </a:custGeom>
            <a:noFill/>
            <a:ln w="19050" cap="flat" cmpd="sng">
              <a:solidFill>
                <a:srgbClr val="000000"/>
              </a:solidFill>
              <a:prstDash val="solid"/>
              <a:round/>
              <a:headEnd type="none" w="lg" len="lg"/>
              <a:tailEnd type="triangle" w="lg" len="lg"/>
            </a:ln>
          </p:spPr>
        </p:sp>
      </p:grpSp>
      <p:sp>
        <p:nvSpPr>
          <p:cNvPr id="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4631770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5" name="Shape 415"/>
          <p:cNvSpPr txBox="1"/>
          <p:nvPr/>
        </p:nvSpPr>
        <p:spPr>
          <a:xfrm>
            <a:off x="928650" y="828950"/>
            <a:ext cx="7286700" cy="4356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3600" kern="0">
                <a:solidFill>
                  <a:srgbClr val="000000"/>
                </a:solidFill>
                <a:latin typeface="Arial"/>
                <a:ea typeface="Arial"/>
                <a:cs typeface="Arial"/>
                <a:sym typeface="Arial"/>
              </a:rPr>
              <a:t>Recurrent Neural Network</a:t>
            </a:r>
          </a:p>
        </p:txBody>
      </p:sp>
      <p:grpSp>
        <p:nvGrpSpPr>
          <p:cNvPr id="416" name="Shape 416"/>
          <p:cNvGrpSpPr/>
          <p:nvPr/>
        </p:nvGrpSpPr>
        <p:grpSpPr>
          <a:xfrm>
            <a:off x="3799791" y="1878283"/>
            <a:ext cx="1558516" cy="3203229"/>
            <a:chOff x="3548350" y="2044700"/>
            <a:chExt cx="1477686" cy="3037100"/>
          </a:xfrm>
        </p:grpSpPr>
        <p:sp>
          <p:nvSpPr>
            <p:cNvPr id="417" name="Shape 417"/>
            <p:cNvSpPr/>
            <p:nvPr/>
          </p:nvSpPr>
          <p:spPr>
            <a:xfrm>
              <a:off x="3839200" y="4213600"/>
              <a:ext cx="398100" cy="86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p>
          </p:txBody>
        </p:sp>
        <p:sp>
          <p:nvSpPr>
            <p:cNvPr id="418" name="Shape 418"/>
            <p:cNvSpPr/>
            <p:nvPr/>
          </p:nvSpPr>
          <p:spPr>
            <a:xfrm>
              <a:off x="3548350" y="3243450"/>
              <a:ext cx="979800" cy="623100"/>
            </a:xfrm>
            <a:prstGeom prst="rect">
              <a:avLst/>
            </a:prstGeom>
            <a:solidFill>
              <a:srgbClr val="38761D"/>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FFFFFF"/>
                  </a:solidFill>
                  <a:latin typeface="Arial"/>
                  <a:ea typeface="Arial"/>
                  <a:cs typeface="Arial"/>
                  <a:sym typeface="Arial"/>
                </a:rPr>
                <a:t>RNN</a:t>
              </a:r>
            </a:p>
          </p:txBody>
        </p:sp>
        <p:sp>
          <p:nvSpPr>
            <p:cNvPr id="419" name="Shape 419"/>
            <p:cNvSpPr/>
            <p:nvPr/>
          </p:nvSpPr>
          <p:spPr>
            <a:xfrm>
              <a:off x="3839200" y="2044700"/>
              <a:ext cx="398100" cy="868200"/>
            </a:xfrm>
            <a:prstGeom prst="rect">
              <a:avLst/>
            </a:prstGeom>
            <a:solidFill>
              <a:srgbClr val="C9DAF8"/>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p>
          </p:txBody>
        </p:sp>
        <p:cxnSp>
          <p:nvCxnSpPr>
            <p:cNvPr id="420" name="Shape 420"/>
            <p:cNvCxnSpPr>
              <a:stCxn id="418" idx="0"/>
              <a:endCxn id="419" idx="2"/>
            </p:cNvCxnSpPr>
            <p:nvPr/>
          </p:nvCxnSpPr>
          <p:spPr>
            <a:xfrm rot="10800000">
              <a:off x="4038250" y="2912850"/>
              <a:ext cx="0" cy="330600"/>
            </a:xfrm>
            <a:prstGeom prst="straightConnector1">
              <a:avLst/>
            </a:prstGeom>
            <a:noFill/>
            <a:ln w="19050" cap="flat" cmpd="sng">
              <a:solidFill>
                <a:srgbClr val="000000"/>
              </a:solidFill>
              <a:prstDash val="solid"/>
              <a:round/>
              <a:headEnd type="none" w="lg" len="lg"/>
              <a:tailEnd type="triangle" w="lg" len="lg"/>
            </a:ln>
          </p:spPr>
        </p:cxnSp>
        <p:cxnSp>
          <p:nvCxnSpPr>
            <p:cNvPr id="421" name="Shape 421"/>
            <p:cNvCxnSpPr>
              <a:stCxn id="417" idx="0"/>
              <a:endCxn id="418" idx="2"/>
            </p:cNvCxnSpPr>
            <p:nvPr/>
          </p:nvCxnSpPr>
          <p:spPr>
            <a:xfrm rot="10800000">
              <a:off x="4038250" y="3866500"/>
              <a:ext cx="0" cy="347100"/>
            </a:xfrm>
            <a:prstGeom prst="straightConnector1">
              <a:avLst/>
            </a:prstGeom>
            <a:noFill/>
            <a:ln w="19050" cap="flat" cmpd="sng">
              <a:solidFill>
                <a:srgbClr val="000000"/>
              </a:solidFill>
              <a:prstDash val="solid"/>
              <a:round/>
              <a:headEnd type="none" w="lg" len="lg"/>
              <a:tailEnd type="triangle" w="lg" len="lg"/>
            </a:ln>
          </p:spPr>
        </p:cxnSp>
        <p:sp>
          <p:nvSpPr>
            <p:cNvPr id="422" name="Shape 422"/>
            <p:cNvSpPr/>
            <p:nvPr/>
          </p:nvSpPr>
          <p:spPr>
            <a:xfrm>
              <a:off x="4508273" y="3401125"/>
              <a:ext cx="517763" cy="278767"/>
            </a:xfrm>
            <a:custGeom>
              <a:avLst/>
              <a:gdLst/>
              <a:ahLst/>
              <a:cxnLst/>
              <a:rect l="0" t="0" r="0" b="0"/>
              <a:pathLst>
                <a:path w="14987" h="14019" extrusionOk="0">
                  <a:moveTo>
                    <a:pt x="637" y="0"/>
                  </a:moveTo>
                  <a:cubicBezTo>
                    <a:pt x="3026" y="1327"/>
                    <a:pt x="15080" y="5629"/>
                    <a:pt x="14974" y="7966"/>
                  </a:cubicBezTo>
                  <a:cubicBezTo>
                    <a:pt x="14867" y="10302"/>
                    <a:pt x="2495" y="13010"/>
                    <a:pt x="0" y="14019"/>
                  </a:cubicBezTo>
                </a:path>
              </a:pathLst>
            </a:custGeom>
            <a:noFill/>
            <a:ln w="19050" cap="flat" cmpd="sng">
              <a:solidFill>
                <a:srgbClr val="000000"/>
              </a:solidFill>
              <a:prstDash val="solid"/>
              <a:round/>
              <a:headEnd type="none" w="lg" len="lg"/>
              <a:tailEnd type="triangle" w="lg" len="lg"/>
            </a:ln>
          </p:spPr>
        </p:sp>
      </p:grpSp>
      <p:sp>
        <p:nvSpPr>
          <p:cNvPr id="423" name="Shape 423"/>
          <p:cNvSpPr/>
          <p:nvPr/>
        </p:nvSpPr>
        <p:spPr>
          <a:xfrm>
            <a:off x="3612700" y="1708137"/>
            <a:ext cx="1360800" cy="1278600"/>
          </a:xfrm>
          <a:prstGeom prst="ellipse">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24" name="Shape 424"/>
          <p:cNvSpPr txBox="1"/>
          <p:nvPr/>
        </p:nvSpPr>
        <p:spPr>
          <a:xfrm>
            <a:off x="5040700" y="1808512"/>
            <a:ext cx="2848500" cy="471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FF0000"/>
                </a:solidFill>
                <a:latin typeface="Arial"/>
                <a:ea typeface="Arial"/>
                <a:cs typeface="Arial"/>
                <a:sym typeface="Arial"/>
              </a:rPr>
              <a:t>usually want to predict a vector at some time steps</a:t>
            </a:r>
          </a:p>
        </p:txBody>
      </p:sp>
      <p:sp>
        <p:nvSpPr>
          <p:cNvPr id="13"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789422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30" name="Shape 430"/>
          <p:cNvSpPr txBox="1"/>
          <p:nvPr/>
        </p:nvSpPr>
        <p:spPr>
          <a:xfrm>
            <a:off x="928650" y="828950"/>
            <a:ext cx="7286700" cy="4356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3600" kern="0">
                <a:solidFill>
                  <a:srgbClr val="000000"/>
                </a:solidFill>
                <a:latin typeface="Arial"/>
                <a:ea typeface="Arial"/>
                <a:cs typeface="Arial"/>
                <a:sym typeface="Arial"/>
              </a:rPr>
              <a:t>Recurrent Neural Network</a:t>
            </a:r>
          </a:p>
        </p:txBody>
      </p:sp>
      <p:grpSp>
        <p:nvGrpSpPr>
          <p:cNvPr id="431" name="Shape 431"/>
          <p:cNvGrpSpPr/>
          <p:nvPr/>
        </p:nvGrpSpPr>
        <p:grpSpPr>
          <a:xfrm>
            <a:off x="7396392" y="1827383"/>
            <a:ext cx="1558516" cy="3203229"/>
            <a:chOff x="3548350" y="2044700"/>
            <a:chExt cx="1477686" cy="3037100"/>
          </a:xfrm>
        </p:grpSpPr>
        <p:sp>
          <p:nvSpPr>
            <p:cNvPr id="432" name="Shape 432"/>
            <p:cNvSpPr/>
            <p:nvPr/>
          </p:nvSpPr>
          <p:spPr>
            <a:xfrm>
              <a:off x="3839200" y="4213600"/>
              <a:ext cx="398100" cy="86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p>
          </p:txBody>
        </p:sp>
        <p:sp>
          <p:nvSpPr>
            <p:cNvPr id="433" name="Shape 433"/>
            <p:cNvSpPr/>
            <p:nvPr/>
          </p:nvSpPr>
          <p:spPr>
            <a:xfrm>
              <a:off x="3548350" y="3243450"/>
              <a:ext cx="979800" cy="623100"/>
            </a:xfrm>
            <a:prstGeom prst="rect">
              <a:avLst/>
            </a:prstGeom>
            <a:solidFill>
              <a:srgbClr val="38761D"/>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FFFFFF"/>
                  </a:solidFill>
                  <a:latin typeface="Arial"/>
                  <a:ea typeface="Arial"/>
                  <a:cs typeface="Arial"/>
                  <a:sym typeface="Arial"/>
                </a:rPr>
                <a:t>RNN</a:t>
              </a:r>
            </a:p>
          </p:txBody>
        </p:sp>
        <p:sp>
          <p:nvSpPr>
            <p:cNvPr id="434" name="Shape 434"/>
            <p:cNvSpPr/>
            <p:nvPr/>
          </p:nvSpPr>
          <p:spPr>
            <a:xfrm>
              <a:off x="3839200" y="2044700"/>
              <a:ext cx="398100" cy="868200"/>
            </a:xfrm>
            <a:prstGeom prst="rect">
              <a:avLst/>
            </a:prstGeom>
            <a:solidFill>
              <a:srgbClr val="C9DAF8"/>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p>
          </p:txBody>
        </p:sp>
        <p:cxnSp>
          <p:nvCxnSpPr>
            <p:cNvPr id="435" name="Shape 435"/>
            <p:cNvCxnSpPr>
              <a:stCxn id="433" idx="0"/>
              <a:endCxn id="434" idx="2"/>
            </p:cNvCxnSpPr>
            <p:nvPr/>
          </p:nvCxnSpPr>
          <p:spPr>
            <a:xfrm rot="10800000">
              <a:off x="4038250" y="2912850"/>
              <a:ext cx="0" cy="330600"/>
            </a:xfrm>
            <a:prstGeom prst="straightConnector1">
              <a:avLst/>
            </a:prstGeom>
            <a:noFill/>
            <a:ln w="19050" cap="flat" cmpd="sng">
              <a:solidFill>
                <a:srgbClr val="000000"/>
              </a:solidFill>
              <a:prstDash val="solid"/>
              <a:round/>
              <a:headEnd type="none" w="lg" len="lg"/>
              <a:tailEnd type="triangle" w="lg" len="lg"/>
            </a:ln>
          </p:spPr>
        </p:cxnSp>
        <p:cxnSp>
          <p:nvCxnSpPr>
            <p:cNvPr id="436" name="Shape 436"/>
            <p:cNvCxnSpPr>
              <a:stCxn id="432" idx="0"/>
              <a:endCxn id="433" idx="2"/>
            </p:cNvCxnSpPr>
            <p:nvPr/>
          </p:nvCxnSpPr>
          <p:spPr>
            <a:xfrm rot="10800000">
              <a:off x="4038250" y="3866500"/>
              <a:ext cx="0" cy="347100"/>
            </a:xfrm>
            <a:prstGeom prst="straightConnector1">
              <a:avLst/>
            </a:prstGeom>
            <a:noFill/>
            <a:ln w="19050" cap="flat" cmpd="sng">
              <a:solidFill>
                <a:srgbClr val="000000"/>
              </a:solidFill>
              <a:prstDash val="solid"/>
              <a:round/>
              <a:headEnd type="none" w="lg" len="lg"/>
              <a:tailEnd type="triangle" w="lg" len="lg"/>
            </a:ln>
          </p:spPr>
        </p:cxnSp>
        <p:sp>
          <p:nvSpPr>
            <p:cNvPr id="437" name="Shape 437"/>
            <p:cNvSpPr/>
            <p:nvPr/>
          </p:nvSpPr>
          <p:spPr>
            <a:xfrm>
              <a:off x="4508273" y="3401125"/>
              <a:ext cx="517763" cy="278767"/>
            </a:xfrm>
            <a:custGeom>
              <a:avLst/>
              <a:gdLst/>
              <a:ahLst/>
              <a:cxnLst/>
              <a:rect l="0" t="0" r="0" b="0"/>
              <a:pathLst>
                <a:path w="14987" h="14019" extrusionOk="0">
                  <a:moveTo>
                    <a:pt x="637" y="0"/>
                  </a:moveTo>
                  <a:cubicBezTo>
                    <a:pt x="3026" y="1327"/>
                    <a:pt x="15080" y="5629"/>
                    <a:pt x="14974" y="7966"/>
                  </a:cubicBezTo>
                  <a:cubicBezTo>
                    <a:pt x="14867" y="10302"/>
                    <a:pt x="2495" y="13010"/>
                    <a:pt x="0" y="14019"/>
                  </a:cubicBezTo>
                </a:path>
              </a:pathLst>
            </a:custGeom>
            <a:noFill/>
            <a:ln w="19050" cap="flat" cmpd="sng">
              <a:solidFill>
                <a:srgbClr val="000000"/>
              </a:solidFill>
              <a:prstDash val="solid"/>
              <a:round/>
              <a:headEnd type="none" w="lg" len="lg"/>
              <a:tailEnd type="triangle" w="lg" len="lg"/>
            </a:ln>
          </p:spPr>
        </p:sp>
      </p:grpSp>
      <p:sp>
        <p:nvSpPr>
          <p:cNvPr id="438" name="Shape 438"/>
          <p:cNvSpPr txBox="1"/>
          <p:nvPr/>
        </p:nvSpPr>
        <p:spPr>
          <a:xfrm>
            <a:off x="261725" y="1790825"/>
            <a:ext cx="5472900" cy="815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We can process a sequence of vectors </a:t>
            </a:r>
            <a:r>
              <a:rPr lang="en" sz="1800" b="1" kern="0">
                <a:solidFill>
                  <a:srgbClr val="000000"/>
                </a:solidFill>
                <a:latin typeface="Arial"/>
                <a:ea typeface="Arial"/>
                <a:cs typeface="Arial"/>
                <a:sym typeface="Arial"/>
              </a:rPr>
              <a:t>x </a:t>
            </a:r>
            <a:r>
              <a:rPr lang="en" sz="1800" kern="0">
                <a:solidFill>
                  <a:srgbClr val="000000"/>
                </a:solidFill>
                <a:latin typeface="Arial"/>
                <a:ea typeface="Arial"/>
                <a:cs typeface="Arial"/>
                <a:sym typeface="Arial"/>
              </a:rPr>
              <a:t>by applying a </a:t>
            </a:r>
            <a:r>
              <a:rPr lang="en" sz="1800" b="1" kern="0">
                <a:solidFill>
                  <a:srgbClr val="000000"/>
                </a:solidFill>
                <a:latin typeface="Arial"/>
                <a:ea typeface="Arial"/>
                <a:cs typeface="Arial"/>
                <a:sym typeface="Arial"/>
              </a:rPr>
              <a:t>recurrence formula </a:t>
            </a:r>
            <a:r>
              <a:rPr lang="en" sz="1800" kern="0">
                <a:solidFill>
                  <a:srgbClr val="000000"/>
                </a:solidFill>
                <a:latin typeface="Arial"/>
                <a:ea typeface="Arial"/>
                <a:cs typeface="Arial"/>
                <a:sym typeface="Arial"/>
              </a:rPr>
              <a:t>at every time step:</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p:txBody>
      </p:sp>
      <p:pic>
        <p:nvPicPr>
          <p:cNvPr id="439" name="Shape 439"/>
          <p:cNvPicPr preferRelativeResize="0"/>
          <p:nvPr/>
        </p:nvPicPr>
        <p:blipFill>
          <a:blip r:embed="rId3">
            <a:alphaModFix/>
          </a:blip>
          <a:stretch>
            <a:fillRect/>
          </a:stretch>
        </p:blipFill>
        <p:spPr>
          <a:xfrm>
            <a:off x="1861248" y="2927150"/>
            <a:ext cx="3955649" cy="655374"/>
          </a:xfrm>
          <a:prstGeom prst="rect">
            <a:avLst/>
          </a:prstGeom>
          <a:noFill/>
          <a:ln>
            <a:noFill/>
          </a:ln>
        </p:spPr>
      </p:pic>
      <p:sp>
        <p:nvSpPr>
          <p:cNvPr id="440" name="Shape 440"/>
          <p:cNvSpPr/>
          <p:nvPr/>
        </p:nvSpPr>
        <p:spPr>
          <a:xfrm>
            <a:off x="1794400" y="2927150"/>
            <a:ext cx="620700" cy="614100"/>
          </a:xfrm>
          <a:prstGeom prst="rect">
            <a:avLst/>
          </a:prstGeom>
          <a:no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41" name="Shape 441"/>
          <p:cNvSpPr txBox="1"/>
          <p:nvPr/>
        </p:nvSpPr>
        <p:spPr>
          <a:xfrm>
            <a:off x="1121500" y="3541250"/>
            <a:ext cx="2213100" cy="568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FF"/>
                </a:solidFill>
                <a:latin typeface="Arial"/>
                <a:ea typeface="Arial"/>
                <a:cs typeface="Arial"/>
                <a:sym typeface="Arial"/>
              </a:rPr>
              <a:t>new state</a:t>
            </a:r>
          </a:p>
        </p:txBody>
      </p:sp>
      <p:sp>
        <p:nvSpPr>
          <p:cNvPr id="442" name="Shape 442"/>
          <p:cNvSpPr/>
          <p:nvPr/>
        </p:nvSpPr>
        <p:spPr>
          <a:xfrm>
            <a:off x="3958025" y="2947800"/>
            <a:ext cx="939300" cy="614100"/>
          </a:xfrm>
          <a:prstGeom prst="rect">
            <a:avLst/>
          </a:prstGeom>
          <a:no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43" name="Shape 443"/>
          <p:cNvSpPr txBox="1"/>
          <p:nvPr/>
        </p:nvSpPr>
        <p:spPr>
          <a:xfrm>
            <a:off x="3688875" y="3541250"/>
            <a:ext cx="2213100" cy="568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38761D"/>
                </a:solidFill>
                <a:latin typeface="Arial"/>
                <a:ea typeface="Arial"/>
                <a:cs typeface="Arial"/>
                <a:sym typeface="Arial"/>
              </a:rPr>
              <a:t>old state</a:t>
            </a:r>
          </a:p>
        </p:txBody>
      </p:sp>
      <p:sp>
        <p:nvSpPr>
          <p:cNvPr id="444" name="Shape 444"/>
          <p:cNvSpPr/>
          <p:nvPr/>
        </p:nvSpPr>
        <p:spPr>
          <a:xfrm>
            <a:off x="5070449" y="2947800"/>
            <a:ext cx="548700" cy="6141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45" name="Shape 445"/>
          <p:cNvSpPr txBox="1"/>
          <p:nvPr/>
        </p:nvSpPr>
        <p:spPr>
          <a:xfrm>
            <a:off x="4984175" y="3552825"/>
            <a:ext cx="2401500" cy="568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FF0000"/>
                </a:solidFill>
                <a:latin typeface="Arial"/>
                <a:ea typeface="Arial"/>
                <a:cs typeface="Arial"/>
                <a:sym typeface="Arial"/>
              </a:rPr>
              <a:t>input vector at some time step</a:t>
            </a:r>
          </a:p>
        </p:txBody>
      </p:sp>
      <p:sp>
        <p:nvSpPr>
          <p:cNvPr id="446" name="Shape 446"/>
          <p:cNvSpPr/>
          <p:nvPr/>
        </p:nvSpPr>
        <p:spPr>
          <a:xfrm>
            <a:off x="3018725" y="2927150"/>
            <a:ext cx="719700" cy="614100"/>
          </a:xfrm>
          <a:prstGeom prst="rect">
            <a:avLst/>
          </a:prstGeom>
          <a:noFill/>
          <a:ln w="19050" cap="flat" cmpd="sng">
            <a:solidFill>
              <a:srgbClr val="9900FF"/>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47" name="Shape 447"/>
          <p:cNvSpPr txBox="1"/>
          <p:nvPr/>
        </p:nvSpPr>
        <p:spPr>
          <a:xfrm>
            <a:off x="2034100" y="4209525"/>
            <a:ext cx="2908200" cy="568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9900FF"/>
                </a:solidFill>
                <a:latin typeface="Arial"/>
                <a:ea typeface="Arial"/>
                <a:cs typeface="Arial"/>
                <a:sym typeface="Arial"/>
              </a:rPr>
              <a:t>some function</a:t>
            </a:r>
          </a:p>
          <a:p>
            <a:pPr algn="l" eaLnBrk="1" fontAlgn="auto" hangingPunct="1">
              <a:spcBef>
                <a:spcPts val="0"/>
              </a:spcBef>
              <a:spcAft>
                <a:spcPts val="0"/>
              </a:spcAft>
            </a:pPr>
            <a:r>
              <a:rPr lang="en" sz="2400" kern="0">
                <a:solidFill>
                  <a:srgbClr val="9900FF"/>
                </a:solidFill>
                <a:latin typeface="Arial"/>
                <a:ea typeface="Arial"/>
                <a:cs typeface="Arial"/>
                <a:sym typeface="Arial"/>
              </a:rPr>
              <a:t>with parameters W</a:t>
            </a:r>
          </a:p>
        </p:txBody>
      </p:sp>
      <p:cxnSp>
        <p:nvCxnSpPr>
          <p:cNvPr id="448" name="Shape 448"/>
          <p:cNvCxnSpPr/>
          <p:nvPr/>
        </p:nvCxnSpPr>
        <p:spPr>
          <a:xfrm rot="10800000" flipH="1">
            <a:off x="3131375" y="3617450"/>
            <a:ext cx="171000" cy="680400"/>
          </a:xfrm>
          <a:prstGeom prst="straightConnector1">
            <a:avLst/>
          </a:prstGeom>
          <a:noFill/>
          <a:ln w="9525" cap="flat" cmpd="sng">
            <a:solidFill>
              <a:srgbClr val="9900FF"/>
            </a:solidFill>
            <a:prstDash val="solid"/>
            <a:round/>
            <a:headEnd type="none" w="lg" len="lg"/>
            <a:tailEnd type="none" w="lg" len="lg"/>
          </a:ln>
        </p:spPr>
      </p:cxnSp>
      <p:sp>
        <p:nvSpPr>
          <p:cNvPr id="2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798996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540B3-F2DD-9B4D-9DB8-B3396EBACADC}"/>
              </a:ext>
            </a:extLst>
          </p:cNvPr>
          <p:cNvSpPr>
            <a:spLocks noGrp="1"/>
          </p:cNvSpPr>
          <p:nvPr>
            <p:ph type="title"/>
          </p:nvPr>
        </p:nvSpPr>
        <p:spPr>
          <a:xfrm>
            <a:off x="0" y="228600"/>
            <a:ext cx="9144000" cy="685800"/>
          </a:xfrm>
        </p:spPr>
        <p:txBody>
          <a:bodyPr/>
          <a:lstStyle/>
          <a:p>
            <a:r>
              <a:rPr lang="en-US" dirty="0"/>
              <a:t>Thoughts on Zhang et al. ICLR17</a:t>
            </a:r>
          </a:p>
        </p:txBody>
      </p:sp>
      <p:sp>
        <p:nvSpPr>
          <p:cNvPr id="3" name="Content Placeholder 2">
            <a:extLst>
              <a:ext uri="{FF2B5EF4-FFF2-40B4-BE49-F238E27FC236}">
                <a16:creationId xmlns:a16="http://schemas.microsoft.com/office/drawing/2014/main" id="{3C3005CC-C8E9-6B48-932F-BFDCFABB8D39}"/>
              </a:ext>
            </a:extLst>
          </p:cNvPr>
          <p:cNvSpPr>
            <a:spLocks noGrp="1"/>
          </p:cNvSpPr>
          <p:nvPr>
            <p:ph idx="1"/>
          </p:nvPr>
        </p:nvSpPr>
        <p:spPr>
          <a:xfrm>
            <a:off x="685800" y="1143000"/>
            <a:ext cx="7772400" cy="5715000"/>
          </a:xfrm>
        </p:spPr>
        <p:txBody>
          <a:bodyPr>
            <a:normAutofit fontScale="92500" lnSpcReduction="20000"/>
          </a:bodyPr>
          <a:lstStyle/>
          <a:p>
            <a:r>
              <a:rPr lang="en-US" dirty="0"/>
              <a:t>Randomization testing is a powerful tool</a:t>
            </a:r>
          </a:p>
          <a:p>
            <a:endParaRPr lang="en-US" dirty="0"/>
          </a:p>
          <a:p>
            <a:r>
              <a:rPr lang="en-US" dirty="0"/>
              <a:t>What does 0 training error on random labels mean? </a:t>
            </a:r>
          </a:p>
          <a:p>
            <a:pPr lvl="1"/>
            <a:r>
              <a:rPr lang="en-US" dirty="0"/>
              <a:t>No optimization error</a:t>
            </a:r>
          </a:p>
          <a:p>
            <a:pPr lvl="1"/>
            <a:r>
              <a:rPr lang="en-US" dirty="0"/>
              <a:t>No approximation/modeling error</a:t>
            </a:r>
          </a:p>
          <a:p>
            <a:endParaRPr lang="en-US" dirty="0"/>
          </a:p>
          <a:p>
            <a:r>
              <a:rPr lang="en-US" dirty="0"/>
              <a:t>Explicit regularization is helpful, but not essential</a:t>
            </a:r>
          </a:p>
          <a:p>
            <a:endParaRPr lang="en-US" dirty="0"/>
          </a:p>
          <a:p>
            <a:r>
              <a:rPr lang="en-US" dirty="0"/>
              <a:t>Inductive bias</a:t>
            </a:r>
          </a:p>
          <a:p>
            <a:pPr lvl="1"/>
            <a:r>
              <a:rPr lang="en-US" dirty="0"/>
              <a:t>Conv is a specific inductive bias, but even when data doesn’t satisfy that, the model class is expressive enough</a:t>
            </a:r>
          </a:p>
          <a:p>
            <a:endParaRPr lang="en-US" dirty="0"/>
          </a:p>
          <a:p>
            <a:r>
              <a:rPr lang="en-US" dirty="0"/>
              <a:t>Implicit regularization of SGD</a:t>
            </a:r>
          </a:p>
          <a:p>
            <a:pPr lvl="1"/>
            <a:r>
              <a:rPr lang="en-US" dirty="0"/>
              <a:t>See HW3 Q6</a:t>
            </a:r>
          </a:p>
          <a:p>
            <a:endParaRPr lang="en-US" dirty="0"/>
          </a:p>
          <a:p>
            <a:r>
              <a:rPr lang="en-US" dirty="0"/>
              <a:t>These results are not specific to deep learning / NN</a:t>
            </a:r>
          </a:p>
          <a:p>
            <a:pPr lvl="1"/>
            <a:r>
              <a:rPr lang="en-US" dirty="0"/>
              <a:t>Also known to happen for decision trees</a:t>
            </a:r>
          </a:p>
        </p:txBody>
      </p:sp>
      <p:sp>
        <p:nvSpPr>
          <p:cNvPr id="4" name="Footer Placeholder 3">
            <a:extLst>
              <a:ext uri="{FF2B5EF4-FFF2-40B4-BE49-F238E27FC236}">
                <a16:creationId xmlns:a16="http://schemas.microsoft.com/office/drawing/2014/main" id="{98F0D243-E0A3-FA4B-92E2-113719BAFBD2}"/>
              </a:ext>
            </a:extLst>
          </p:cNvPr>
          <p:cNvSpPr>
            <a:spLocks noGrp="1"/>
          </p:cNvSpPr>
          <p:nvPr>
            <p:ph type="ftr" sz="quarter" idx="11"/>
          </p:nvPr>
        </p:nvSpPr>
        <p:spPr/>
        <p:txBody>
          <a:bodyPr/>
          <a:lstStyle/>
          <a:p>
            <a:pPr>
              <a:defRPr/>
            </a:pPr>
            <a:r>
              <a:rPr lang="en-US"/>
              <a:t>(C) Dhruv Batra </a:t>
            </a:r>
            <a:endParaRPr lang="en-US" dirty="0"/>
          </a:p>
        </p:txBody>
      </p:sp>
      <p:sp>
        <p:nvSpPr>
          <p:cNvPr id="5" name="Slide Number Placeholder 4">
            <a:extLst>
              <a:ext uri="{FF2B5EF4-FFF2-40B4-BE49-F238E27FC236}">
                <a16:creationId xmlns:a16="http://schemas.microsoft.com/office/drawing/2014/main" id="{1DCA3D61-10B0-1C46-AFE7-A035E2E01642}"/>
              </a:ext>
            </a:extLst>
          </p:cNvPr>
          <p:cNvSpPr>
            <a:spLocks noGrp="1"/>
          </p:cNvSpPr>
          <p:nvPr>
            <p:ph type="sldNum" sz="quarter" idx="12"/>
          </p:nvPr>
        </p:nvSpPr>
        <p:spPr/>
        <p:txBody>
          <a:bodyPr/>
          <a:lstStyle/>
          <a:p>
            <a:pPr>
              <a:defRPr/>
            </a:pPr>
            <a:fld id="{7134A590-6033-DE48-865B-A0558AEFCBD1}" type="slidenum">
              <a:rPr lang="en-US" smtClean="0"/>
              <a:pPr>
                <a:defRPr/>
              </a:pPr>
              <a:t>7</a:t>
            </a:fld>
            <a:endParaRPr lang="en-US"/>
          </a:p>
        </p:txBody>
      </p:sp>
    </p:spTree>
    <p:extLst>
      <p:ext uri="{BB962C8B-B14F-4D97-AF65-F5344CB8AC3E}">
        <p14:creationId xmlns:p14="http://schemas.microsoft.com/office/powerpoint/2010/main" val="141413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4" name="Shape 454"/>
          <p:cNvSpPr txBox="1"/>
          <p:nvPr/>
        </p:nvSpPr>
        <p:spPr>
          <a:xfrm>
            <a:off x="928650" y="828950"/>
            <a:ext cx="7286700" cy="4356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3600" kern="0">
                <a:solidFill>
                  <a:srgbClr val="000000"/>
                </a:solidFill>
                <a:latin typeface="Arial"/>
                <a:ea typeface="Arial"/>
                <a:cs typeface="Arial"/>
                <a:sym typeface="Arial"/>
              </a:rPr>
              <a:t>Recurrent Neural Network</a:t>
            </a:r>
          </a:p>
        </p:txBody>
      </p:sp>
      <p:grpSp>
        <p:nvGrpSpPr>
          <p:cNvPr id="455" name="Shape 455"/>
          <p:cNvGrpSpPr/>
          <p:nvPr/>
        </p:nvGrpSpPr>
        <p:grpSpPr>
          <a:xfrm>
            <a:off x="7396392" y="1827383"/>
            <a:ext cx="1558516" cy="3203229"/>
            <a:chOff x="3548350" y="2044700"/>
            <a:chExt cx="1477686" cy="3037100"/>
          </a:xfrm>
        </p:grpSpPr>
        <p:sp>
          <p:nvSpPr>
            <p:cNvPr id="456" name="Shape 456"/>
            <p:cNvSpPr/>
            <p:nvPr/>
          </p:nvSpPr>
          <p:spPr>
            <a:xfrm>
              <a:off x="3839200" y="4213600"/>
              <a:ext cx="398100" cy="86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p>
          </p:txBody>
        </p:sp>
        <p:sp>
          <p:nvSpPr>
            <p:cNvPr id="457" name="Shape 457"/>
            <p:cNvSpPr/>
            <p:nvPr/>
          </p:nvSpPr>
          <p:spPr>
            <a:xfrm>
              <a:off x="3548350" y="3243450"/>
              <a:ext cx="979800" cy="623100"/>
            </a:xfrm>
            <a:prstGeom prst="rect">
              <a:avLst/>
            </a:prstGeom>
            <a:solidFill>
              <a:srgbClr val="38761D"/>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FFFFFF"/>
                  </a:solidFill>
                  <a:latin typeface="Arial"/>
                  <a:ea typeface="Arial"/>
                  <a:cs typeface="Arial"/>
                  <a:sym typeface="Arial"/>
                </a:rPr>
                <a:t>RNN</a:t>
              </a:r>
            </a:p>
          </p:txBody>
        </p:sp>
        <p:sp>
          <p:nvSpPr>
            <p:cNvPr id="458" name="Shape 458"/>
            <p:cNvSpPr/>
            <p:nvPr/>
          </p:nvSpPr>
          <p:spPr>
            <a:xfrm>
              <a:off x="3839200" y="2044700"/>
              <a:ext cx="398100" cy="868200"/>
            </a:xfrm>
            <a:prstGeom prst="rect">
              <a:avLst/>
            </a:prstGeom>
            <a:solidFill>
              <a:srgbClr val="C9DAF8"/>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p>
          </p:txBody>
        </p:sp>
        <p:cxnSp>
          <p:nvCxnSpPr>
            <p:cNvPr id="459" name="Shape 459"/>
            <p:cNvCxnSpPr>
              <a:stCxn id="457" idx="0"/>
              <a:endCxn id="458" idx="2"/>
            </p:cNvCxnSpPr>
            <p:nvPr/>
          </p:nvCxnSpPr>
          <p:spPr>
            <a:xfrm rot="10800000">
              <a:off x="4038250" y="2912850"/>
              <a:ext cx="0" cy="330600"/>
            </a:xfrm>
            <a:prstGeom prst="straightConnector1">
              <a:avLst/>
            </a:prstGeom>
            <a:noFill/>
            <a:ln w="19050" cap="flat" cmpd="sng">
              <a:solidFill>
                <a:srgbClr val="000000"/>
              </a:solidFill>
              <a:prstDash val="solid"/>
              <a:round/>
              <a:headEnd type="none" w="lg" len="lg"/>
              <a:tailEnd type="triangle" w="lg" len="lg"/>
            </a:ln>
          </p:spPr>
        </p:cxnSp>
        <p:cxnSp>
          <p:nvCxnSpPr>
            <p:cNvPr id="460" name="Shape 460"/>
            <p:cNvCxnSpPr>
              <a:stCxn id="456" idx="0"/>
              <a:endCxn id="457" idx="2"/>
            </p:cNvCxnSpPr>
            <p:nvPr/>
          </p:nvCxnSpPr>
          <p:spPr>
            <a:xfrm rot="10800000">
              <a:off x="4038250" y="3866500"/>
              <a:ext cx="0" cy="347100"/>
            </a:xfrm>
            <a:prstGeom prst="straightConnector1">
              <a:avLst/>
            </a:prstGeom>
            <a:noFill/>
            <a:ln w="19050" cap="flat" cmpd="sng">
              <a:solidFill>
                <a:srgbClr val="000000"/>
              </a:solidFill>
              <a:prstDash val="solid"/>
              <a:round/>
              <a:headEnd type="none" w="lg" len="lg"/>
              <a:tailEnd type="triangle" w="lg" len="lg"/>
            </a:ln>
          </p:spPr>
        </p:cxnSp>
        <p:sp>
          <p:nvSpPr>
            <p:cNvPr id="461" name="Shape 461"/>
            <p:cNvSpPr/>
            <p:nvPr/>
          </p:nvSpPr>
          <p:spPr>
            <a:xfrm>
              <a:off x="4508273" y="3401125"/>
              <a:ext cx="517763" cy="278767"/>
            </a:xfrm>
            <a:custGeom>
              <a:avLst/>
              <a:gdLst/>
              <a:ahLst/>
              <a:cxnLst/>
              <a:rect l="0" t="0" r="0" b="0"/>
              <a:pathLst>
                <a:path w="14987" h="14019" extrusionOk="0">
                  <a:moveTo>
                    <a:pt x="637" y="0"/>
                  </a:moveTo>
                  <a:cubicBezTo>
                    <a:pt x="3026" y="1327"/>
                    <a:pt x="15080" y="5629"/>
                    <a:pt x="14974" y="7966"/>
                  </a:cubicBezTo>
                  <a:cubicBezTo>
                    <a:pt x="14867" y="10302"/>
                    <a:pt x="2495" y="13010"/>
                    <a:pt x="0" y="14019"/>
                  </a:cubicBezTo>
                </a:path>
              </a:pathLst>
            </a:custGeom>
            <a:noFill/>
            <a:ln w="19050" cap="flat" cmpd="sng">
              <a:solidFill>
                <a:srgbClr val="000000"/>
              </a:solidFill>
              <a:prstDash val="solid"/>
              <a:round/>
              <a:headEnd type="none" w="lg" len="lg"/>
              <a:tailEnd type="triangle" w="lg" len="lg"/>
            </a:ln>
          </p:spPr>
        </p:sp>
      </p:grpSp>
      <p:sp>
        <p:nvSpPr>
          <p:cNvPr id="462" name="Shape 462"/>
          <p:cNvSpPr txBox="1"/>
          <p:nvPr/>
        </p:nvSpPr>
        <p:spPr>
          <a:xfrm>
            <a:off x="261725" y="1790825"/>
            <a:ext cx="5472900" cy="815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We can process a sequence of vectors </a:t>
            </a:r>
            <a:r>
              <a:rPr lang="en" sz="1800" b="1" kern="0">
                <a:solidFill>
                  <a:srgbClr val="000000"/>
                </a:solidFill>
                <a:latin typeface="Arial"/>
                <a:ea typeface="Arial"/>
                <a:cs typeface="Arial"/>
                <a:sym typeface="Arial"/>
              </a:rPr>
              <a:t>x </a:t>
            </a:r>
            <a:r>
              <a:rPr lang="en" sz="1800" kern="0">
                <a:solidFill>
                  <a:srgbClr val="000000"/>
                </a:solidFill>
                <a:latin typeface="Arial"/>
                <a:ea typeface="Arial"/>
                <a:cs typeface="Arial"/>
                <a:sym typeface="Arial"/>
              </a:rPr>
              <a:t>by applying a </a:t>
            </a:r>
            <a:r>
              <a:rPr lang="en" sz="1800" b="1" kern="0">
                <a:solidFill>
                  <a:srgbClr val="000000"/>
                </a:solidFill>
                <a:latin typeface="Arial"/>
                <a:ea typeface="Arial"/>
                <a:cs typeface="Arial"/>
                <a:sym typeface="Arial"/>
              </a:rPr>
              <a:t>recurrence formula</a:t>
            </a:r>
            <a:r>
              <a:rPr lang="en" sz="1800" kern="0">
                <a:solidFill>
                  <a:srgbClr val="000000"/>
                </a:solidFill>
                <a:latin typeface="Arial"/>
                <a:ea typeface="Arial"/>
                <a:cs typeface="Arial"/>
                <a:sym typeface="Arial"/>
              </a:rPr>
              <a:t> at every time step:</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p:txBody>
      </p:sp>
      <p:pic>
        <p:nvPicPr>
          <p:cNvPr id="463" name="Shape 463"/>
          <p:cNvPicPr preferRelativeResize="0"/>
          <p:nvPr/>
        </p:nvPicPr>
        <p:blipFill>
          <a:blip r:embed="rId3">
            <a:alphaModFix/>
          </a:blip>
          <a:stretch>
            <a:fillRect/>
          </a:stretch>
        </p:blipFill>
        <p:spPr>
          <a:xfrm>
            <a:off x="1861248" y="2927150"/>
            <a:ext cx="3955649" cy="655374"/>
          </a:xfrm>
          <a:prstGeom prst="rect">
            <a:avLst/>
          </a:prstGeom>
          <a:noFill/>
          <a:ln>
            <a:noFill/>
          </a:ln>
        </p:spPr>
      </p:pic>
      <p:sp>
        <p:nvSpPr>
          <p:cNvPr id="464" name="Shape 464"/>
          <p:cNvSpPr txBox="1"/>
          <p:nvPr/>
        </p:nvSpPr>
        <p:spPr>
          <a:xfrm>
            <a:off x="299075" y="4199325"/>
            <a:ext cx="6366300" cy="568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FF0000"/>
                </a:solidFill>
                <a:latin typeface="Arial"/>
                <a:ea typeface="Arial"/>
                <a:cs typeface="Arial"/>
                <a:sym typeface="Arial"/>
              </a:rPr>
              <a:t>Notice: the same function and the same set of parameters are used at every time step.</a:t>
            </a:r>
          </a:p>
        </p:txBody>
      </p:sp>
      <p:sp>
        <p:nvSpPr>
          <p:cNvPr id="1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7901867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70" name="Shape 470"/>
          <p:cNvSpPr txBox="1"/>
          <p:nvPr/>
        </p:nvSpPr>
        <p:spPr>
          <a:xfrm>
            <a:off x="928650" y="828950"/>
            <a:ext cx="7286700" cy="4356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3600" kern="0">
                <a:solidFill>
                  <a:srgbClr val="000000"/>
                </a:solidFill>
                <a:latin typeface="Arial"/>
                <a:ea typeface="Arial"/>
                <a:cs typeface="Arial"/>
                <a:sym typeface="Arial"/>
              </a:rPr>
              <a:t>(Vanilla) Recurrent Neural Network</a:t>
            </a:r>
          </a:p>
        </p:txBody>
      </p:sp>
      <p:grpSp>
        <p:nvGrpSpPr>
          <p:cNvPr id="471" name="Shape 471"/>
          <p:cNvGrpSpPr/>
          <p:nvPr/>
        </p:nvGrpSpPr>
        <p:grpSpPr>
          <a:xfrm>
            <a:off x="509275" y="2028325"/>
            <a:ext cx="1477686" cy="3037100"/>
            <a:chOff x="3548350" y="2044700"/>
            <a:chExt cx="1477686" cy="3037100"/>
          </a:xfrm>
        </p:grpSpPr>
        <p:sp>
          <p:nvSpPr>
            <p:cNvPr id="472" name="Shape 472"/>
            <p:cNvSpPr/>
            <p:nvPr/>
          </p:nvSpPr>
          <p:spPr>
            <a:xfrm>
              <a:off x="3839200" y="4213600"/>
              <a:ext cx="398100" cy="86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p>
          </p:txBody>
        </p:sp>
        <p:sp>
          <p:nvSpPr>
            <p:cNvPr id="473" name="Shape 473"/>
            <p:cNvSpPr/>
            <p:nvPr/>
          </p:nvSpPr>
          <p:spPr>
            <a:xfrm>
              <a:off x="3548350" y="3243450"/>
              <a:ext cx="979800" cy="623100"/>
            </a:xfrm>
            <a:prstGeom prst="rect">
              <a:avLst/>
            </a:prstGeom>
            <a:solidFill>
              <a:srgbClr val="38761D"/>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FFFFFF"/>
                  </a:solidFill>
                  <a:latin typeface="Arial"/>
                  <a:ea typeface="Arial"/>
                  <a:cs typeface="Arial"/>
                  <a:sym typeface="Arial"/>
                </a:rPr>
                <a:t>RNN</a:t>
              </a:r>
            </a:p>
          </p:txBody>
        </p:sp>
        <p:sp>
          <p:nvSpPr>
            <p:cNvPr id="474" name="Shape 474"/>
            <p:cNvSpPr/>
            <p:nvPr/>
          </p:nvSpPr>
          <p:spPr>
            <a:xfrm>
              <a:off x="3839200" y="2044700"/>
              <a:ext cx="398100" cy="868200"/>
            </a:xfrm>
            <a:prstGeom prst="rect">
              <a:avLst/>
            </a:prstGeom>
            <a:solidFill>
              <a:srgbClr val="C9DAF8"/>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p>
          </p:txBody>
        </p:sp>
        <p:cxnSp>
          <p:nvCxnSpPr>
            <p:cNvPr id="475" name="Shape 475"/>
            <p:cNvCxnSpPr>
              <a:stCxn id="473" idx="0"/>
              <a:endCxn id="474" idx="2"/>
            </p:cNvCxnSpPr>
            <p:nvPr/>
          </p:nvCxnSpPr>
          <p:spPr>
            <a:xfrm rot="10800000">
              <a:off x="4038250" y="2912850"/>
              <a:ext cx="0" cy="330600"/>
            </a:xfrm>
            <a:prstGeom prst="straightConnector1">
              <a:avLst/>
            </a:prstGeom>
            <a:noFill/>
            <a:ln w="19050" cap="flat" cmpd="sng">
              <a:solidFill>
                <a:srgbClr val="000000"/>
              </a:solidFill>
              <a:prstDash val="solid"/>
              <a:round/>
              <a:headEnd type="none" w="lg" len="lg"/>
              <a:tailEnd type="triangle" w="lg" len="lg"/>
            </a:ln>
          </p:spPr>
        </p:cxnSp>
        <p:cxnSp>
          <p:nvCxnSpPr>
            <p:cNvPr id="476" name="Shape 476"/>
            <p:cNvCxnSpPr>
              <a:stCxn id="472" idx="0"/>
              <a:endCxn id="473" idx="2"/>
            </p:cNvCxnSpPr>
            <p:nvPr/>
          </p:nvCxnSpPr>
          <p:spPr>
            <a:xfrm rot="10800000">
              <a:off x="4038250" y="3866500"/>
              <a:ext cx="0" cy="347100"/>
            </a:xfrm>
            <a:prstGeom prst="straightConnector1">
              <a:avLst/>
            </a:prstGeom>
            <a:noFill/>
            <a:ln w="19050" cap="flat" cmpd="sng">
              <a:solidFill>
                <a:srgbClr val="000000"/>
              </a:solidFill>
              <a:prstDash val="solid"/>
              <a:round/>
              <a:headEnd type="none" w="lg" len="lg"/>
              <a:tailEnd type="triangle" w="lg" len="lg"/>
            </a:ln>
          </p:spPr>
        </p:cxnSp>
        <p:sp>
          <p:nvSpPr>
            <p:cNvPr id="477" name="Shape 477"/>
            <p:cNvSpPr/>
            <p:nvPr/>
          </p:nvSpPr>
          <p:spPr>
            <a:xfrm>
              <a:off x="4508273" y="3401125"/>
              <a:ext cx="517763" cy="278767"/>
            </a:xfrm>
            <a:custGeom>
              <a:avLst/>
              <a:gdLst/>
              <a:ahLst/>
              <a:cxnLst/>
              <a:rect l="0" t="0" r="0" b="0"/>
              <a:pathLst>
                <a:path w="14987" h="14019" extrusionOk="0">
                  <a:moveTo>
                    <a:pt x="637" y="0"/>
                  </a:moveTo>
                  <a:cubicBezTo>
                    <a:pt x="3026" y="1327"/>
                    <a:pt x="15080" y="5629"/>
                    <a:pt x="14974" y="7966"/>
                  </a:cubicBezTo>
                  <a:cubicBezTo>
                    <a:pt x="14867" y="10302"/>
                    <a:pt x="2495" y="13010"/>
                    <a:pt x="0" y="14019"/>
                  </a:cubicBezTo>
                </a:path>
              </a:pathLst>
            </a:custGeom>
            <a:noFill/>
            <a:ln w="19050" cap="flat" cmpd="sng">
              <a:solidFill>
                <a:srgbClr val="000000"/>
              </a:solidFill>
              <a:prstDash val="solid"/>
              <a:round/>
              <a:headEnd type="none" w="lg" len="lg"/>
              <a:tailEnd type="triangle" w="lg" len="lg"/>
            </a:ln>
          </p:spPr>
        </p:sp>
      </p:grpSp>
      <p:sp>
        <p:nvSpPr>
          <p:cNvPr id="480" name="Shape 480"/>
          <p:cNvSpPr txBox="1"/>
          <p:nvPr/>
        </p:nvSpPr>
        <p:spPr>
          <a:xfrm>
            <a:off x="990100" y="1370275"/>
            <a:ext cx="6236400" cy="501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The state consists of a single </a:t>
            </a:r>
            <a:r>
              <a:rPr lang="en" sz="1800" i="1" kern="0">
                <a:solidFill>
                  <a:srgbClr val="000000"/>
                </a:solidFill>
                <a:latin typeface="Arial"/>
                <a:ea typeface="Arial"/>
                <a:cs typeface="Arial"/>
                <a:sym typeface="Arial"/>
              </a:rPr>
              <a:t>“hidden”</a:t>
            </a:r>
            <a:r>
              <a:rPr lang="en" sz="1800" kern="0">
                <a:solidFill>
                  <a:srgbClr val="000000"/>
                </a:solidFill>
                <a:latin typeface="Arial"/>
                <a:ea typeface="Arial"/>
                <a:cs typeface="Arial"/>
                <a:sym typeface="Arial"/>
              </a:rPr>
              <a:t> vector </a:t>
            </a:r>
            <a:r>
              <a:rPr lang="en" sz="1800" b="1" kern="0">
                <a:solidFill>
                  <a:srgbClr val="000000"/>
                </a:solidFill>
                <a:latin typeface="Arial"/>
                <a:ea typeface="Arial"/>
                <a:cs typeface="Arial"/>
                <a:sym typeface="Arial"/>
              </a:rPr>
              <a:t>h</a:t>
            </a:r>
            <a:r>
              <a:rPr lang="en" sz="1800" kern="0">
                <a:solidFill>
                  <a:srgbClr val="000000"/>
                </a:solidFill>
                <a:latin typeface="Arial"/>
                <a:ea typeface="Arial"/>
                <a:cs typeface="Arial"/>
                <a:sym typeface="Arial"/>
              </a:rPr>
              <a:t>:</a:t>
            </a:r>
          </a:p>
        </p:txBody>
      </p:sp>
      <p:pic>
        <p:nvPicPr>
          <p:cNvPr id="481" name="Shape 481"/>
          <p:cNvPicPr preferRelativeResize="0"/>
          <p:nvPr/>
        </p:nvPicPr>
        <p:blipFill>
          <a:blip r:embed="rId3">
            <a:alphaModFix/>
          </a:blip>
          <a:stretch>
            <a:fillRect/>
          </a:stretch>
        </p:blipFill>
        <p:spPr>
          <a:xfrm>
            <a:off x="3651301" y="3581400"/>
            <a:ext cx="3023949" cy="500999"/>
          </a:xfrm>
          <a:prstGeom prst="rect">
            <a:avLst/>
          </a:prstGeom>
          <a:noFill/>
          <a:ln>
            <a:noFill/>
          </a:ln>
        </p:spPr>
      </p:pic>
      <p:sp>
        <p:nvSpPr>
          <p:cNvPr id="1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grpSp>
        <p:nvGrpSpPr>
          <p:cNvPr id="2" name="Group 1">
            <a:extLst>
              <a:ext uri="{FF2B5EF4-FFF2-40B4-BE49-F238E27FC236}">
                <a16:creationId xmlns:a16="http://schemas.microsoft.com/office/drawing/2014/main" id="{8690312F-848C-3846-B5DC-A22AF126EA3B}"/>
              </a:ext>
            </a:extLst>
          </p:cNvPr>
          <p:cNvGrpSpPr/>
          <p:nvPr/>
        </p:nvGrpSpPr>
        <p:grpSpPr>
          <a:xfrm>
            <a:off x="2971800" y="4261149"/>
            <a:ext cx="5702300" cy="1078675"/>
            <a:chOff x="2971800" y="4261149"/>
            <a:chExt cx="5702300" cy="1078675"/>
          </a:xfrm>
        </p:grpSpPr>
        <p:cxnSp>
          <p:nvCxnSpPr>
            <p:cNvPr id="482" name="Shape 482"/>
            <p:cNvCxnSpPr/>
            <p:nvPr/>
          </p:nvCxnSpPr>
          <p:spPr>
            <a:xfrm>
              <a:off x="4982600" y="4261149"/>
              <a:ext cx="0" cy="433800"/>
            </a:xfrm>
            <a:prstGeom prst="straightConnector1">
              <a:avLst/>
            </a:prstGeom>
            <a:noFill/>
            <a:ln w="9525" cap="flat" cmpd="sng">
              <a:solidFill>
                <a:srgbClr val="666666"/>
              </a:solidFill>
              <a:prstDash val="solid"/>
              <a:round/>
              <a:headEnd type="none" w="lg" len="lg"/>
              <a:tailEnd type="triangle" w="lg" len="lg"/>
            </a:ln>
          </p:spPr>
        </p:cxnSp>
        <p:pic>
          <p:nvPicPr>
            <p:cNvPr id="3" name="Picture 2"/>
            <p:cNvPicPr>
              <a:picLocks noChangeAspect="1"/>
            </p:cNvPicPr>
            <p:nvPr/>
          </p:nvPicPr>
          <p:blipFill>
            <a:blip r:embed="rId4"/>
            <a:stretch>
              <a:fillRect/>
            </a:stretch>
          </p:blipFill>
          <p:spPr>
            <a:xfrm>
              <a:off x="2971800" y="4946124"/>
              <a:ext cx="5702300" cy="393700"/>
            </a:xfrm>
            <a:prstGeom prst="rect">
              <a:avLst/>
            </a:prstGeom>
          </p:spPr>
        </p:pic>
      </p:grpSp>
      <p:pic>
        <p:nvPicPr>
          <p:cNvPr id="4" name="Picture 3"/>
          <p:cNvPicPr>
            <a:picLocks noChangeAspect="1"/>
          </p:cNvPicPr>
          <p:nvPr/>
        </p:nvPicPr>
        <p:blipFill>
          <a:blip r:embed="rId5"/>
          <a:stretch>
            <a:fillRect/>
          </a:stretch>
        </p:blipFill>
        <p:spPr>
          <a:xfrm>
            <a:off x="3657600" y="2209800"/>
            <a:ext cx="2667000" cy="381000"/>
          </a:xfrm>
          <a:prstGeom prst="rect">
            <a:avLst/>
          </a:prstGeom>
        </p:spPr>
      </p:pic>
      <p:sp>
        <p:nvSpPr>
          <p:cNvPr id="17" name="Shape 502">
            <a:extLst>
              <a:ext uri="{FF2B5EF4-FFF2-40B4-BE49-F238E27FC236}">
                <a16:creationId xmlns:a16="http://schemas.microsoft.com/office/drawing/2014/main" id="{E382E9CB-35A5-D142-9C9E-6CD22D484900}"/>
              </a:ext>
            </a:extLst>
          </p:cNvPr>
          <p:cNvSpPr txBox="1"/>
          <p:nvPr/>
        </p:nvSpPr>
        <p:spPr>
          <a:xfrm>
            <a:off x="1295400" y="6342000"/>
            <a:ext cx="6622200" cy="5922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dirty="0">
                <a:solidFill>
                  <a:srgbClr val="000000"/>
                </a:solidFill>
                <a:latin typeface="Arial"/>
                <a:cs typeface="Arial"/>
                <a:sym typeface="Arial"/>
              </a:rPr>
              <a:t>Sometimes called a “Vanilla RNN” or an “Elman RNN” after Prof. Jeffrey Elman</a:t>
            </a:r>
            <a:endParaRPr sz="1400" kern="0" dirty="0">
              <a:solidFill>
                <a:srgbClr val="000000"/>
              </a:solidFill>
              <a:latin typeface="Arial"/>
              <a:cs typeface="Arial"/>
              <a:sym typeface="Arial"/>
            </a:endParaRPr>
          </a:p>
        </p:txBody>
      </p:sp>
    </p:spTree>
    <p:extLst>
      <p:ext uri="{BB962C8B-B14F-4D97-AF65-F5344CB8AC3E}">
        <p14:creationId xmlns:p14="http://schemas.microsoft.com/office/powerpoint/2010/main" val="2088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8" name="Shape 488"/>
          <p:cNvSpPr/>
          <p:nvPr/>
        </p:nvSpPr>
        <p:spPr>
          <a:xfrm>
            <a:off x="947750"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0</a:t>
            </a:r>
          </a:p>
        </p:txBody>
      </p:sp>
      <p:sp>
        <p:nvSpPr>
          <p:cNvPr id="489" name="Shape 489"/>
          <p:cNvSpPr/>
          <p:nvPr/>
        </p:nvSpPr>
        <p:spPr>
          <a:xfrm>
            <a:off x="1701163"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490" name="Shape 490"/>
          <p:cNvSpPr/>
          <p:nvPr/>
        </p:nvSpPr>
        <p:spPr>
          <a:xfrm>
            <a:off x="2628275"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1</a:t>
            </a:r>
          </a:p>
        </p:txBody>
      </p:sp>
      <p:cxnSp>
        <p:nvCxnSpPr>
          <p:cNvPr id="491" name="Shape 491"/>
          <p:cNvCxnSpPr>
            <a:stCxn id="492" idx="0"/>
            <a:endCxn id="489" idx="2"/>
          </p:cNvCxnSpPr>
          <p:nvPr/>
        </p:nvCxnSpPr>
        <p:spPr>
          <a:xfrm rot="10800000">
            <a:off x="1966675"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493" name="Shape 493"/>
          <p:cNvCxnSpPr>
            <a:stCxn id="488" idx="3"/>
            <a:endCxn id="489" idx="1"/>
          </p:cNvCxnSpPr>
          <p:nvPr/>
        </p:nvCxnSpPr>
        <p:spPr>
          <a:xfrm>
            <a:off x="1343750"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494" name="Shape 494"/>
          <p:cNvCxnSpPr>
            <a:stCxn id="489" idx="3"/>
            <a:endCxn id="490" idx="1"/>
          </p:cNvCxnSpPr>
          <p:nvPr/>
        </p:nvCxnSpPr>
        <p:spPr>
          <a:xfrm>
            <a:off x="2232163"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492" name="Shape 492"/>
          <p:cNvSpPr/>
          <p:nvPr/>
        </p:nvSpPr>
        <p:spPr>
          <a:xfrm>
            <a:off x="1768525"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1</a:t>
            </a:r>
          </a:p>
        </p:txBody>
      </p:sp>
      <p:sp>
        <p:nvSpPr>
          <p:cNvPr id="495" name="Shape 495"/>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2800" kern="0">
              <a:solidFill>
                <a:srgbClr val="000000"/>
              </a:solidFill>
              <a:latin typeface="Arial"/>
              <a:ea typeface="Arial"/>
              <a:cs typeface="Arial"/>
              <a:sym typeface="Arial"/>
            </a:endParaRPr>
          </a:p>
        </p:txBody>
      </p:sp>
      <p:sp>
        <p:nvSpPr>
          <p:cNvPr id="496" name="Shape 496"/>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RNN: Computational Graph</a:t>
            </a:r>
          </a:p>
        </p:txBody>
      </p:sp>
      <p:sp>
        <p:nvSpPr>
          <p:cNvPr id="1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9420248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2" name="Shape 502"/>
          <p:cNvSpPr/>
          <p:nvPr/>
        </p:nvSpPr>
        <p:spPr>
          <a:xfrm>
            <a:off x="947750"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0</a:t>
            </a:r>
          </a:p>
        </p:txBody>
      </p:sp>
      <p:sp>
        <p:nvSpPr>
          <p:cNvPr id="503" name="Shape 503"/>
          <p:cNvSpPr/>
          <p:nvPr/>
        </p:nvSpPr>
        <p:spPr>
          <a:xfrm>
            <a:off x="1701163"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504" name="Shape 504"/>
          <p:cNvSpPr/>
          <p:nvPr/>
        </p:nvSpPr>
        <p:spPr>
          <a:xfrm>
            <a:off x="2628275"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1</a:t>
            </a:r>
          </a:p>
        </p:txBody>
      </p:sp>
      <p:cxnSp>
        <p:nvCxnSpPr>
          <p:cNvPr id="505" name="Shape 505"/>
          <p:cNvCxnSpPr>
            <a:stCxn id="506" idx="0"/>
            <a:endCxn id="503" idx="2"/>
          </p:cNvCxnSpPr>
          <p:nvPr/>
        </p:nvCxnSpPr>
        <p:spPr>
          <a:xfrm rot="10800000">
            <a:off x="1966675"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507" name="Shape 507"/>
          <p:cNvCxnSpPr>
            <a:stCxn id="502" idx="3"/>
            <a:endCxn id="503" idx="1"/>
          </p:cNvCxnSpPr>
          <p:nvPr/>
        </p:nvCxnSpPr>
        <p:spPr>
          <a:xfrm>
            <a:off x="1343750"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508" name="Shape 508"/>
          <p:cNvCxnSpPr>
            <a:stCxn id="503" idx="3"/>
            <a:endCxn id="504" idx="1"/>
          </p:cNvCxnSpPr>
          <p:nvPr/>
        </p:nvCxnSpPr>
        <p:spPr>
          <a:xfrm>
            <a:off x="2232163"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509" name="Shape 509"/>
          <p:cNvSpPr/>
          <p:nvPr/>
        </p:nvSpPr>
        <p:spPr>
          <a:xfrm>
            <a:off x="3381682"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510" name="Shape 510"/>
          <p:cNvSpPr/>
          <p:nvPr/>
        </p:nvSpPr>
        <p:spPr>
          <a:xfrm>
            <a:off x="4308772"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2</a:t>
            </a:r>
          </a:p>
        </p:txBody>
      </p:sp>
      <p:cxnSp>
        <p:nvCxnSpPr>
          <p:cNvPr id="511" name="Shape 511"/>
          <p:cNvCxnSpPr>
            <a:stCxn id="504" idx="3"/>
            <a:endCxn id="509" idx="1"/>
          </p:cNvCxnSpPr>
          <p:nvPr/>
        </p:nvCxnSpPr>
        <p:spPr>
          <a:xfrm>
            <a:off x="3024275"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512" name="Shape 512"/>
          <p:cNvCxnSpPr>
            <a:stCxn id="513" idx="0"/>
            <a:endCxn id="509" idx="2"/>
          </p:cNvCxnSpPr>
          <p:nvPr/>
        </p:nvCxnSpPr>
        <p:spPr>
          <a:xfrm rot="10800000">
            <a:off x="3647188"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514" name="Shape 514"/>
          <p:cNvCxnSpPr>
            <a:stCxn id="509" idx="3"/>
            <a:endCxn id="510" idx="1"/>
          </p:cNvCxnSpPr>
          <p:nvPr/>
        </p:nvCxnSpPr>
        <p:spPr>
          <a:xfrm>
            <a:off x="3912682"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513" name="Shape 513"/>
          <p:cNvSpPr/>
          <p:nvPr/>
        </p:nvSpPr>
        <p:spPr>
          <a:xfrm>
            <a:off x="3449038"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2</a:t>
            </a:r>
          </a:p>
        </p:txBody>
      </p:sp>
      <p:sp>
        <p:nvSpPr>
          <p:cNvPr id="506" name="Shape 506"/>
          <p:cNvSpPr/>
          <p:nvPr/>
        </p:nvSpPr>
        <p:spPr>
          <a:xfrm>
            <a:off x="1768525"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1</a:t>
            </a:r>
          </a:p>
        </p:txBody>
      </p:sp>
      <p:sp>
        <p:nvSpPr>
          <p:cNvPr id="515" name="Shape 515"/>
          <p:cNvSpPr/>
          <p:nvPr/>
        </p:nvSpPr>
        <p:spPr>
          <a:xfrm>
            <a:off x="33816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16" name="Shape 516"/>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2800" kern="0">
              <a:solidFill>
                <a:srgbClr val="000000"/>
              </a:solidFill>
              <a:latin typeface="Arial"/>
              <a:ea typeface="Arial"/>
              <a:cs typeface="Arial"/>
              <a:sym typeface="Arial"/>
            </a:endParaRPr>
          </a:p>
        </p:txBody>
      </p:sp>
      <p:sp>
        <p:nvSpPr>
          <p:cNvPr id="517" name="Shape 517"/>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RNN: Computational Graph</a:t>
            </a:r>
          </a:p>
        </p:txBody>
      </p:sp>
      <p:sp>
        <p:nvSpPr>
          <p:cNvPr id="1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443678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3" name="Shape 523"/>
          <p:cNvSpPr/>
          <p:nvPr/>
        </p:nvSpPr>
        <p:spPr>
          <a:xfrm>
            <a:off x="947750"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0</a:t>
            </a:r>
          </a:p>
        </p:txBody>
      </p:sp>
      <p:sp>
        <p:nvSpPr>
          <p:cNvPr id="524" name="Shape 524"/>
          <p:cNvSpPr/>
          <p:nvPr/>
        </p:nvSpPr>
        <p:spPr>
          <a:xfrm>
            <a:off x="1701163"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525" name="Shape 525"/>
          <p:cNvSpPr/>
          <p:nvPr/>
        </p:nvSpPr>
        <p:spPr>
          <a:xfrm>
            <a:off x="2628275"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1</a:t>
            </a:r>
          </a:p>
        </p:txBody>
      </p:sp>
      <p:cxnSp>
        <p:nvCxnSpPr>
          <p:cNvPr id="526" name="Shape 526"/>
          <p:cNvCxnSpPr>
            <a:stCxn id="527" idx="0"/>
            <a:endCxn id="524" idx="2"/>
          </p:cNvCxnSpPr>
          <p:nvPr/>
        </p:nvCxnSpPr>
        <p:spPr>
          <a:xfrm rot="10800000">
            <a:off x="1966675"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528" name="Shape 528"/>
          <p:cNvCxnSpPr>
            <a:stCxn id="523" idx="3"/>
            <a:endCxn id="524" idx="1"/>
          </p:cNvCxnSpPr>
          <p:nvPr/>
        </p:nvCxnSpPr>
        <p:spPr>
          <a:xfrm>
            <a:off x="1343750"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529" name="Shape 529"/>
          <p:cNvCxnSpPr>
            <a:stCxn id="524" idx="3"/>
            <a:endCxn id="525" idx="1"/>
          </p:cNvCxnSpPr>
          <p:nvPr/>
        </p:nvCxnSpPr>
        <p:spPr>
          <a:xfrm>
            <a:off x="2232163"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530" name="Shape 530"/>
          <p:cNvSpPr/>
          <p:nvPr/>
        </p:nvSpPr>
        <p:spPr>
          <a:xfrm>
            <a:off x="3381682"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531" name="Shape 531"/>
          <p:cNvSpPr/>
          <p:nvPr/>
        </p:nvSpPr>
        <p:spPr>
          <a:xfrm>
            <a:off x="4308772"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2</a:t>
            </a:r>
          </a:p>
        </p:txBody>
      </p:sp>
      <p:cxnSp>
        <p:nvCxnSpPr>
          <p:cNvPr id="532" name="Shape 532"/>
          <p:cNvCxnSpPr>
            <a:stCxn id="525" idx="3"/>
            <a:endCxn id="530" idx="1"/>
          </p:cNvCxnSpPr>
          <p:nvPr/>
        </p:nvCxnSpPr>
        <p:spPr>
          <a:xfrm>
            <a:off x="3024275"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533" name="Shape 533"/>
          <p:cNvCxnSpPr>
            <a:stCxn id="534" idx="0"/>
            <a:endCxn id="530" idx="2"/>
          </p:cNvCxnSpPr>
          <p:nvPr/>
        </p:nvCxnSpPr>
        <p:spPr>
          <a:xfrm rot="10800000">
            <a:off x="3647188"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535" name="Shape 535"/>
          <p:cNvCxnSpPr>
            <a:stCxn id="530" idx="3"/>
            <a:endCxn id="531" idx="1"/>
          </p:cNvCxnSpPr>
          <p:nvPr/>
        </p:nvCxnSpPr>
        <p:spPr>
          <a:xfrm>
            <a:off x="3912682"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536" name="Shape 536"/>
          <p:cNvSpPr/>
          <p:nvPr/>
        </p:nvSpPr>
        <p:spPr>
          <a:xfrm>
            <a:off x="5062200"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537" name="Shape 537"/>
          <p:cNvSpPr/>
          <p:nvPr/>
        </p:nvSpPr>
        <p:spPr>
          <a:xfrm>
            <a:off x="598929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3</a:t>
            </a:r>
          </a:p>
        </p:txBody>
      </p:sp>
      <p:sp>
        <p:nvSpPr>
          <p:cNvPr id="538" name="Shape 538"/>
          <p:cNvSpPr/>
          <p:nvPr/>
        </p:nvSpPr>
        <p:spPr>
          <a:xfrm>
            <a:off x="5129550"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3</a:t>
            </a:r>
          </a:p>
        </p:txBody>
      </p:sp>
      <p:cxnSp>
        <p:nvCxnSpPr>
          <p:cNvPr id="539" name="Shape 539"/>
          <p:cNvCxnSpPr>
            <a:stCxn id="538" idx="0"/>
            <a:endCxn id="536" idx="2"/>
          </p:cNvCxnSpPr>
          <p:nvPr/>
        </p:nvCxnSpPr>
        <p:spPr>
          <a:xfrm rot="10800000">
            <a:off x="5327700"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540" name="Shape 540"/>
          <p:cNvCxnSpPr>
            <a:stCxn id="531" idx="3"/>
            <a:endCxn id="536" idx="1"/>
          </p:cNvCxnSpPr>
          <p:nvPr/>
        </p:nvCxnSpPr>
        <p:spPr>
          <a:xfrm>
            <a:off x="4734472" y="3397825"/>
            <a:ext cx="327600" cy="0"/>
          </a:xfrm>
          <a:prstGeom prst="straightConnector1">
            <a:avLst/>
          </a:prstGeom>
          <a:noFill/>
          <a:ln w="19050" cap="flat" cmpd="sng">
            <a:solidFill>
              <a:schemeClr val="dk2"/>
            </a:solidFill>
            <a:prstDash val="solid"/>
            <a:round/>
            <a:headEnd type="none" w="lg" len="lg"/>
            <a:tailEnd type="triangle" w="lg" len="lg"/>
          </a:ln>
        </p:spPr>
      </p:cxnSp>
      <p:cxnSp>
        <p:nvCxnSpPr>
          <p:cNvPr id="541" name="Shape 541"/>
          <p:cNvCxnSpPr>
            <a:stCxn id="536" idx="3"/>
            <a:endCxn id="537" idx="1"/>
          </p:cNvCxnSpPr>
          <p:nvPr/>
        </p:nvCxnSpPr>
        <p:spPr>
          <a:xfrm>
            <a:off x="5593200" y="3397895"/>
            <a:ext cx="396000" cy="0"/>
          </a:xfrm>
          <a:prstGeom prst="straightConnector1">
            <a:avLst/>
          </a:prstGeom>
          <a:noFill/>
          <a:ln w="19050" cap="flat" cmpd="sng">
            <a:solidFill>
              <a:schemeClr val="dk2"/>
            </a:solidFill>
            <a:prstDash val="solid"/>
            <a:round/>
            <a:headEnd type="none" w="lg" len="lg"/>
            <a:tailEnd type="triangle" w="lg" len="lg"/>
          </a:ln>
        </p:spPr>
      </p:cxnSp>
      <p:cxnSp>
        <p:nvCxnSpPr>
          <p:cNvPr id="542" name="Shape 542"/>
          <p:cNvCxnSpPr>
            <a:stCxn id="537" idx="3"/>
          </p:cNvCxnSpPr>
          <p:nvPr/>
        </p:nvCxnSpPr>
        <p:spPr>
          <a:xfrm>
            <a:off x="6414999" y="3397825"/>
            <a:ext cx="311399" cy="0"/>
          </a:xfrm>
          <a:prstGeom prst="straightConnector1">
            <a:avLst/>
          </a:prstGeom>
          <a:noFill/>
          <a:ln w="19050" cap="flat" cmpd="sng">
            <a:solidFill>
              <a:schemeClr val="dk2"/>
            </a:solidFill>
            <a:prstDash val="solid"/>
            <a:round/>
            <a:headEnd type="none" w="lg" len="lg"/>
            <a:tailEnd type="triangle" w="lg" len="lg"/>
          </a:ln>
        </p:spPr>
      </p:cxnSp>
      <p:sp>
        <p:nvSpPr>
          <p:cNvPr id="543" name="Shape 543"/>
          <p:cNvSpPr txBox="1"/>
          <p:nvPr/>
        </p:nvSpPr>
        <p:spPr>
          <a:xfrm>
            <a:off x="6688075" y="2937174"/>
            <a:ext cx="867600" cy="921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4800" kern="0">
                <a:solidFill>
                  <a:srgbClr val="000000"/>
                </a:solidFill>
                <a:latin typeface="Arial"/>
                <a:ea typeface="Arial"/>
                <a:cs typeface="Arial"/>
                <a:sym typeface="Arial"/>
              </a:rPr>
              <a:t>…</a:t>
            </a:r>
            <a:r>
              <a:rPr lang="en" sz="1400" kern="0">
                <a:solidFill>
                  <a:srgbClr val="000000"/>
                </a:solidFill>
                <a:latin typeface="Arial"/>
                <a:ea typeface="Arial"/>
                <a:cs typeface="Arial"/>
                <a:sym typeface="Arial"/>
              </a:rPr>
              <a:t> </a:t>
            </a:r>
          </a:p>
        </p:txBody>
      </p:sp>
      <p:sp>
        <p:nvSpPr>
          <p:cNvPr id="534" name="Shape 534"/>
          <p:cNvSpPr/>
          <p:nvPr/>
        </p:nvSpPr>
        <p:spPr>
          <a:xfrm>
            <a:off x="3449038"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2</a:t>
            </a:r>
          </a:p>
        </p:txBody>
      </p:sp>
      <p:sp>
        <p:nvSpPr>
          <p:cNvPr id="527" name="Shape 527"/>
          <p:cNvSpPr/>
          <p:nvPr/>
        </p:nvSpPr>
        <p:spPr>
          <a:xfrm>
            <a:off x="1768525"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1</a:t>
            </a:r>
          </a:p>
        </p:txBody>
      </p:sp>
      <p:sp>
        <p:nvSpPr>
          <p:cNvPr id="544" name="Shape 544"/>
          <p:cNvSpPr/>
          <p:nvPr/>
        </p:nvSpPr>
        <p:spPr>
          <a:xfrm>
            <a:off x="33816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45" name="Shape 545"/>
          <p:cNvSpPr/>
          <p:nvPr/>
        </p:nvSpPr>
        <p:spPr>
          <a:xfrm>
            <a:off x="50621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46" name="Shape 546"/>
          <p:cNvSpPr/>
          <p:nvPr/>
        </p:nvSpPr>
        <p:spPr>
          <a:xfrm>
            <a:off x="7433000" y="33978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47" name="Shape 547"/>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2800" kern="0">
              <a:solidFill>
                <a:srgbClr val="000000"/>
              </a:solidFill>
              <a:latin typeface="Arial"/>
              <a:ea typeface="Arial"/>
              <a:cs typeface="Arial"/>
              <a:sym typeface="Arial"/>
            </a:endParaRPr>
          </a:p>
        </p:txBody>
      </p:sp>
      <p:sp>
        <p:nvSpPr>
          <p:cNvPr id="548" name="Shape 548"/>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RNN: Computational Graph</a:t>
            </a:r>
          </a:p>
        </p:txBody>
      </p:sp>
      <p:sp>
        <p:nvSpPr>
          <p:cNvPr id="549" name="Shape 549"/>
          <p:cNvSpPr/>
          <p:nvPr/>
        </p:nvSpPr>
        <p:spPr>
          <a:xfrm>
            <a:off x="772884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T</a:t>
            </a:r>
          </a:p>
        </p:txBody>
      </p:sp>
      <p:cxnSp>
        <p:nvCxnSpPr>
          <p:cNvPr id="550" name="Shape 550"/>
          <p:cNvCxnSpPr/>
          <p:nvPr/>
        </p:nvCxnSpPr>
        <p:spPr>
          <a:xfrm>
            <a:off x="7432998" y="3397825"/>
            <a:ext cx="311400" cy="0"/>
          </a:xfrm>
          <a:prstGeom prst="straightConnector1">
            <a:avLst/>
          </a:prstGeom>
          <a:noFill/>
          <a:ln w="19050" cap="flat" cmpd="sng">
            <a:solidFill>
              <a:schemeClr val="dk2"/>
            </a:solidFill>
            <a:prstDash val="solid"/>
            <a:round/>
            <a:headEnd type="none" w="lg" len="lg"/>
            <a:tailEnd type="triangle" w="lg" len="lg"/>
          </a:ln>
        </p:spPr>
      </p:cxnSp>
      <p:sp>
        <p:nvSpPr>
          <p:cNvPr id="31"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0941717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6" name="Shape 556"/>
          <p:cNvSpPr/>
          <p:nvPr/>
        </p:nvSpPr>
        <p:spPr>
          <a:xfrm>
            <a:off x="947750"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0</a:t>
            </a:r>
          </a:p>
        </p:txBody>
      </p:sp>
      <p:sp>
        <p:nvSpPr>
          <p:cNvPr id="557" name="Shape 557"/>
          <p:cNvSpPr/>
          <p:nvPr/>
        </p:nvSpPr>
        <p:spPr>
          <a:xfrm>
            <a:off x="1701163"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558" name="Shape 558"/>
          <p:cNvSpPr/>
          <p:nvPr/>
        </p:nvSpPr>
        <p:spPr>
          <a:xfrm>
            <a:off x="2628275"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1</a:t>
            </a:r>
          </a:p>
        </p:txBody>
      </p:sp>
      <p:cxnSp>
        <p:nvCxnSpPr>
          <p:cNvPr id="559" name="Shape 559"/>
          <p:cNvCxnSpPr>
            <a:stCxn id="560" idx="0"/>
            <a:endCxn id="557" idx="2"/>
          </p:cNvCxnSpPr>
          <p:nvPr/>
        </p:nvCxnSpPr>
        <p:spPr>
          <a:xfrm rot="10800000">
            <a:off x="1966675"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561" name="Shape 561"/>
          <p:cNvCxnSpPr>
            <a:stCxn id="556" idx="3"/>
            <a:endCxn id="557" idx="1"/>
          </p:cNvCxnSpPr>
          <p:nvPr/>
        </p:nvCxnSpPr>
        <p:spPr>
          <a:xfrm>
            <a:off x="1343750"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562" name="Shape 562"/>
          <p:cNvCxnSpPr>
            <a:stCxn id="557" idx="3"/>
            <a:endCxn id="558" idx="1"/>
          </p:cNvCxnSpPr>
          <p:nvPr/>
        </p:nvCxnSpPr>
        <p:spPr>
          <a:xfrm>
            <a:off x="2232163"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563" name="Shape 563"/>
          <p:cNvSpPr/>
          <p:nvPr/>
        </p:nvSpPr>
        <p:spPr>
          <a:xfrm>
            <a:off x="3381682"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564" name="Shape 564"/>
          <p:cNvSpPr/>
          <p:nvPr/>
        </p:nvSpPr>
        <p:spPr>
          <a:xfrm>
            <a:off x="4308772"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2</a:t>
            </a:r>
          </a:p>
        </p:txBody>
      </p:sp>
      <p:cxnSp>
        <p:nvCxnSpPr>
          <p:cNvPr id="565" name="Shape 565"/>
          <p:cNvCxnSpPr>
            <a:stCxn id="558" idx="3"/>
            <a:endCxn id="563" idx="1"/>
          </p:cNvCxnSpPr>
          <p:nvPr/>
        </p:nvCxnSpPr>
        <p:spPr>
          <a:xfrm>
            <a:off x="3024275"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566" name="Shape 566"/>
          <p:cNvCxnSpPr>
            <a:stCxn id="567" idx="0"/>
            <a:endCxn id="563" idx="2"/>
          </p:cNvCxnSpPr>
          <p:nvPr/>
        </p:nvCxnSpPr>
        <p:spPr>
          <a:xfrm rot="10800000">
            <a:off x="3647188"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568" name="Shape 568"/>
          <p:cNvCxnSpPr>
            <a:stCxn id="563" idx="3"/>
            <a:endCxn id="564" idx="1"/>
          </p:cNvCxnSpPr>
          <p:nvPr/>
        </p:nvCxnSpPr>
        <p:spPr>
          <a:xfrm>
            <a:off x="3912682"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569" name="Shape 569"/>
          <p:cNvSpPr/>
          <p:nvPr/>
        </p:nvSpPr>
        <p:spPr>
          <a:xfrm>
            <a:off x="5062200"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570" name="Shape 570"/>
          <p:cNvSpPr/>
          <p:nvPr/>
        </p:nvSpPr>
        <p:spPr>
          <a:xfrm>
            <a:off x="598929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3</a:t>
            </a:r>
          </a:p>
        </p:txBody>
      </p:sp>
      <p:sp>
        <p:nvSpPr>
          <p:cNvPr id="571" name="Shape 571"/>
          <p:cNvSpPr/>
          <p:nvPr/>
        </p:nvSpPr>
        <p:spPr>
          <a:xfrm>
            <a:off x="5129550"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3</a:t>
            </a:r>
          </a:p>
        </p:txBody>
      </p:sp>
      <p:cxnSp>
        <p:nvCxnSpPr>
          <p:cNvPr id="572" name="Shape 572"/>
          <p:cNvCxnSpPr>
            <a:stCxn id="571" idx="0"/>
            <a:endCxn id="569" idx="2"/>
          </p:cNvCxnSpPr>
          <p:nvPr/>
        </p:nvCxnSpPr>
        <p:spPr>
          <a:xfrm rot="10800000">
            <a:off x="5327700"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573" name="Shape 573"/>
          <p:cNvCxnSpPr>
            <a:stCxn id="564" idx="3"/>
            <a:endCxn id="569" idx="1"/>
          </p:cNvCxnSpPr>
          <p:nvPr/>
        </p:nvCxnSpPr>
        <p:spPr>
          <a:xfrm>
            <a:off x="4734472" y="3397825"/>
            <a:ext cx="327600" cy="0"/>
          </a:xfrm>
          <a:prstGeom prst="straightConnector1">
            <a:avLst/>
          </a:prstGeom>
          <a:noFill/>
          <a:ln w="19050" cap="flat" cmpd="sng">
            <a:solidFill>
              <a:schemeClr val="dk2"/>
            </a:solidFill>
            <a:prstDash val="solid"/>
            <a:round/>
            <a:headEnd type="none" w="lg" len="lg"/>
            <a:tailEnd type="triangle" w="lg" len="lg"/>
          </a:ln>
        </p:spPr>
      </p:cxnSp>
      <p:cxnSp>
        <p:nvCxnSpPr>
          <p:cNvPr id="574" name="Shape 574"/>
          <p:cNvCxnSpPr>
            <a:stCxn id="569" idx="3"/>
            <a:endCxn id="570" idx="1"/>
          </p:cNvCxnSpPr>
          <p:nvPr/>
        </p:nvCxnSpPr>
        <p:spPr>
          <a:xfrm>
            <a:off x="5593200" y="3397895"/>
            <a:ext cx="396000" cy="0"/>
          </a:xfrm>
          <a:prstGeom prst="straightConnector1">
            <a:avLst/>
          </a:prstGeom>
          <a:noFill/>
          <a:ln w="19050" cap="flat" cmpd="sng">
            <a:solidFill>
              <a:schemeClr val="dk2"/>
            </a:solidFill>
            <a:prstDash val="solid"/>
            <a:round/>
            <a:headEnd type="none" w="lg" len="lg"/>
            <a:tailEnd type="triangle" w="lg" len="lg"/>
          </a:ln>
        </p:spPr>
      </p:cxnSp>
      <p:cxnSp>
        <p:nvCxnSpPr>
          <p:cNvPr id="575" name="Shape 575"/>
          <p:cNvCxnSpPr>
            <a:stCxn id="570" idx="3"/>
          </p:cNvCxnSpPr>
          <p:nvPr/>
        </p:nvCxnSpPr>
        <p:spPr>
          <a:xfrm>
            <a:off x="6414999" y="3397825"/>
            <a:ext cx="311399" cy="0"/>
          </a:xfrm>
          <a:prstGeom prst="straightConnector1">
            <a:avLst/>
          </a:prstGeom>
          <a:noFill/>
          <a:ln w="19050" cap="flat" cmpd="sng">
            <a:solidFill>
              <a:schemeClr val="dk2"/>
            </a:solidFill>
            <a:prstDash val="solid"/>
            <a:round/>
            <a:headEnd type="none" w="lg" len="lg"/>
            <a:tailEnd type="triangle" w="lg" len="lg"/>
          </a:ln>
        </p:spPr>
      </p:cxnSp>
      <p:sp>
        <p:nvSpPr>
          <p:cNvPr id="576" name="Shape 576"/>
          <p:cNvSpPr txBox="1"/>
          <p:nvPr/>
        </p:nvSpPr>
        <p:spPr>
          <a:xfrm>
            <a:off x="6688075" y="2937174"/>
            <a:ext cx="867600" cy="921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4800" kern="0">
                <a:solidFill>
                  <a:srgbClr val="000000"/>
                </a:solidFill>
                <a:latin typeface="Arial"/>
                <a:ea typeface="Arial"/>
                <a:cs typeface="Arial"/>
                <a:sym typeface="Arial"/>
              </a:rPr>
              <a:t>…</a:t>
            </a:r>
            <a:r>
              <a:rPr lang="en" sz="1400" kern="0">
                <a:solidFill>
                  <a:srgbClr val="000000"/>
                </a:solidFill>
                <a:latin typeface="Arial"/>
                <a:ea typeface="Arial"/>
                <a:cs typeface="Arial"/>
                <a:sym typeface="Arial"/>
              </a:rPr>
              <a:t> </a:t>
            </a:r>
          </a:p>
        </p:txBody>
      </p:sp>
      <p:sp>
        <p:nvSpPr>
          <p:cNvPr id="567" name="Shape 567"/>
          <p:cNvSpPr/>
          <p:nvPr/>
        </p:nvSpPr>
        <p:spPr>
          <a:xfrm>
            <a:off x="3449038"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2</a:t>
            </a:r>
          </a:p>
        </p:txBody>
      </p:sp>
      <p:sp>
        <p:nvSpPr>
          <p:cNvPr id="560" name="Shape 560"/>
          <p:cNvSpPr/>
          <p:nvPr/>
        </p:nvSpPr>
        <p:spPr>
          <a:xfrm>
            <a:off x="1768525"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1</a:t>
            </a:r>
          </a:p>
        </p:txBody>
      </p:sp>
      <p:sp>
        <p:nvSpPr>
          <p:cNvPr id="577" name="Shape 577"/>
          <p:cNvSpPr/>
          <p:nvPr/>
        </p:nvSpPr>
        <p:spPr>
          <a:xfrm>
            <a:off x="788295" y="4435895"/>
            <a:ext cx="530999" cy="510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W</a:t>
            </a:r>
          </a:p>
        </p:txBody>
      </p:sp>
      <p:cxnSp>
        <p:nvCxnSpPr>
          <p:cNvPr id="578" name="Shape 578"/>
          <p:cNvCxnSpPr>
            <a:stCxn id="577" idx="2"/>
            <a:endCxn id="579" idx="3"/>
          </p:cNvCxnSpPr>
          <p:nvPr/>
        </p:nvCxnSpPr>
        <p:spPr>
          <a:xfrm rot="-5400000">
            <a:off x="1571294" y="3117095"/>
            <a:ext cx="1311600" cy="2346600"/>
          </a:xfrm>
          <a:prstGeom prst="curvedConnector3">
            <a:avLst>
              <a:gd name="adj1" fmla="val -18155"/>
            </a:avLst>
          </a:prstGeom>
          <a:noFill/>
          <a:ln w="19050" cap="flat" cmpd="sng">
            <a:solidFill>
              <a:schemeClr val="dk2"/>
            </a:solidFill>
            <a:prstDash val="solid"/>
            <a:round/>
            <a:headEnd type="none" w="lg" len="lg"/>
            <a:tailEnd type="triangle" w="lg" len="lg"/>
          </a:ln>
        </p:spPr>
      </p:cxnSp>
      <p:cxnSp>
        <p:nvCxnSpPr>
          <p:cNvPr id="580" name="Shape 580"/>
          <p:cNvCxnSpPr>
            <a:stCxn id="577" idx="0"/>
          </p:cNvCxnSpPr>
          <p:nvPr/>
        </p:nvCxnSpPr>
        <p:spPr>
          <a:xfrm rot="-5400000">
            <a:off x="1000394" y="3718295"/>
            <a:ext cx="771000" cy="664200"/>
          </a:xfrm>
          <a:prstGeom prst="curvedConnector3">
            <a:avLst>
              <a:gd name="adj1" fmla="val 50000"/>
            </a:avLst>
          </a:prstGeom>
          <a:noFill/>
          <a:ln w="19050" cap="flat" cmpd="sng">
            <a:solidFill>
              <a:schemeClr val="dk2"/>
            </a:solidFill>
            <a:prstDash val="solid"/>
            <a:round/>
            <a:headEnd type="none" w="lg" len="lg"/>
            <a:tailEnd type="triangle" w="lg" len="lg"/>
          </a:ln>
        </p:spPr>
      </p:cxnSp>
      <p:cxnSp>
        <p:nvCxnSpPr>
          <p:cNvPr id="581" name="Shape 581"/>
          <p:cNvCxnSpPr>
            <a:stCxn id="577" idx="2"/>
            <a:endCxn id="582" idx="3"/>
          </p:cNvCxnSpPr>
          <p:nvPr/>
        </p:nvCxnSpPr>
        <p:spPr>
          <a:xfrm rot="-5400000">
            <a:off x="2411594" y="2276795"/>
            <a:ext cx="1311600" cy="4027200"/>
          </a:xfrm>
          <a:prstGeom prst="curvedConnector3">
            <a:avLst>
              <a:gd name="adj1" fmla="val -23150"/>
            </a:avLst>
          </a:prstGeom>
          <a:noFill/>
          <a:ln w="19050" cap="flat" cmpd="sng">
            <a:solidFill>
              <a:schemeClr val="dk2"/>
            </a:solidFill>
            <a:prstDash val="solid"/>
            <a:round/>
            <a:headEnd type="none" w="lg" len="lg"/>
            <a:tailEnd type="triangle" w="lg" len="lg"/>
          </a:ln>
        </p:spPr>
      </p:cxnSp>
      <p:sp>
        <p:nvSpPr>
          <p:cNvPr id="579" name="Shape 579"/>
          <p:cNvSpPr/>
          <p:nvPr/>
        </p:nvSpPr>
        <p:spPr>
          <a:xfrm>
            <a:off x="33816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82" name="Shape 582"/>
          <p:cNvSpPr/>
          <p:nvPr/>
        </p:nvSpPr>
        <p:spPr>
          <a:xfrm>
            <a:off x="50621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83" name="Shape 583"/>
          <p:cNvSpPr/>
          <p:nvPr/>
        </p:nvSpPr>
        <p:spPr>
          <a:xfrm>
            <a:off x="7433000" y="33978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84" name="Shape 584"/>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RNN: Computational Graph</a:t>
            </a:r>
          </a:p>
        </p:txBody>
      </p:sp>
      <p:sp>
        <p:nvSpPr>
          <p:cNvPr id="585" name="Shape 585"/>
          <p:cNvSpPr txBox="1"/>
          <p:nvPr/>
        </p:nvSpPr>
        <p:spPr>
          <a:xfrm>
            <a:off x="1824050" y="1988000"/>
            <a:ext cx="5350800" cy="563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Re-use the same weight matrix at every time-step</a:t>
            </a:r>
          </a:p>
        </p:txBody>
      </p:sp>
      <p:cxnSp>
        <p:nvCxnSpPr>
          <p:cNvPr id="586" name="Shape 586"/>
          <p:cNvCxnSpPr/>
          <p:nvPr/>
        </p:nvCxnSpPr>
        <p:spPr>
          <a:xfrm rot="-5400000">
            <a:off x="3544094" y="1368395"/>
            <a:ext cx="1087500" cy="6068100"/>
          </a:xfrm>
          <a:prstGeom prst="curvedConnector3">
            <a:avLst>
              <a:gd name="adj1" fmla="val -37828"/>
            </a:avLst>
          </a:prstGeom>
          <a:noFill/>
          <a:ln w="19050" cap="flat" cmpd="sng">
            <a:solidFill>
              <a:schemeClr val="dk2"/>
            </a:solidFill>
            <a:prstDash val="solid"/>
            <a:round/>
            <a:headEnd type="none" w="lg" len="lg"/>
            <a:tailEnd type="triangle" w="lg" len="lg"/>
          </a:ln>
        </p:spPr>
      </p:cxnSp>
      <p:sp>
        <p:nvSpPr>
          <p:cNvPr id="587" name="Shape 587"/>
          <p:cNvSpPr/>
          <p:nvPr/>
        </p:nvSpPr>
        <p:spPr>
          <a:xfrm>
            <a:off x="772884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T</a:t>
            </a:r>
          </a:p>
        </p:txBody>
      </p:sp>
      <p:cxnSp>
        <p:nvCxnSpPr>
          <p:cNvPr id="588" name="Shape 588"/>
          <p:cNvCxnSpPr/>
          <p:nvPr/>
        </p:nvCxnSpPr>
        <p:spPr>
          <a:xfrm>
            <a:off x="7432998" y="3397825"/>
            <a:ext cx="311400" cy="0"/>
          </a:xfrm>
          <a:prstGeom prst="straightConnector1">
            <a:avLst/>
          </a:prstGeom>
          <a:noFill/>
          <a:ln w="19050" cap="flat" cmpd="sng">
            <a:solidFill>
              <a:schemeClr val="dk2"/>
            </a:solidFill>
            <a:prstDash val="solid"/>
            <a:round/>
            <a:headEnd type="none" w="lg" len="lg"/>
            <a:tailEnd type="triangle" w="lg" len="lg"/>
          </a:ln>
        </p:spPr>
      </p:cxnSp>
      <p:sp>
        <p:nvSpPr>
          <p:cNvPr id="3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8663921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4" name="Shape 594"/>
          <p:cNvSpPr/>
          <p:nvPr/>
        </p:nvSpPr>
        <p:spPr>
          <a:xfrm>
            <a:off x="947750"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0</a:t>
            </a:r>
          </a:p>
        </p:txBody>
      </p:sp>
      <p:sp>
        <p:nvSpPr>
          <p:cNvPr id="595" name="Shape 595"/>
          <p:cNvSpPr/>
          <p:nvPr/>
        </p:nvSpPr>
        <p:spPr>
          <a:xfrm>
            <a:off x="1701163"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596" name="Shape 596"/>
          <p:cNvSpPr/>
          <p:nvPr/>
        </p:nvSpPr>
        <p:spPr>
          <a:xfrm>
            <a:off x="2628275"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1</a:t>
            </a:r>
          </a:p>
        </p:txBody>
      </p:sp>
      <p:cxnSp>
        <p:nvCxnSpPr>
          <p:cNvPr id="597" name="Shape 597"/>
          <p:cNvCxnSpPr>
            <a:stCxn id="598" idx="0"/>
            <a:endCxn id="595" idx="2"/>
          </p:cNvCxnSpPr>
          <p:nvPr/>
        </p:nvCxnSpPr>
        <p:spPr>
          <a:xfrm rot="10800000">
            <a:off x="1966675"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599" name="Shape 599"/>
          <p:cNvCxnSpPr>
            <a:stCxn id="594" idx="3"/>
            <a:endCxn id="595" idx="1"/>
          </p:cNvCxnSpPr>
          <p:nvPr/>
        </p:nvCxnSpPr>
        <p:spPr>
          <a:xfrm>
            <a:off x="1343750"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600" name="Shape 600"/>
          <p:cNvCxnSpPr>
            <a:stCxn id="595" idx="3"/>
            <a:endCxn id="596" idx="1"/>
          </p:cNvCxnSpPr>
          <p:nvPr/>
        </p:nvCxnSpPr>
        <p:spPr>
          <a:xfrm>
            <a:off x="2232163"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601" name="Shape 601"/>
          <p:cNvSpPr/>
          <p:nvPr/>
        </p:nvSpPr>
        <p:spPr>
          <a:xfrm>
            <a:off x="3381682"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602" name="Shape 602"/>
          <p:cNvSpPr/>
          <p:nvPr/>
        </p:nvSpPr>
        <p:spPr>
          <a:xfrm>
            <a:off x="4308772"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2</a:t>
            </a:r>
          </a:p>
        </p:txBody>
      </p:sp>
      <p:cxnSp>
        <p:nvCxnSpPr>
          <p:cNvPr id="603" name="Shape 603"/>
          <p:cNvCxnSpPr>
            <a:stCxn id="596" idx="3"/>
            <a:endCxn id="601" idx="1"/>
          </p:cNvCxnSpPr>
          <p:nvPr/>
        </p:nvCxnSpPr>
        <p:spPr>
          <a:xfrm>
            <a:off x="3024275"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604" name="Shape 604"/>
          <p:cNvCxnSpPr>
            <a:stCxn id="605" idx="0"/>
            <a:endCxn id="601" idx="2"/>
          </p:cNvCxnSpPr>
          <p:nvPr/>
        </p:nvCxnSpPr>
        <p:spPr>
          <a:xfrm rot="10800000">
            <a:off x="3647188"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606" name="Shape 606"/>
          <p:cNvCxnSpPr>
            <a:stCxn id="601" idx="3"/>
            <a:endCxn id="602" idx="1"/>
          </p:cNvCxnSpPr>
          <p:nvPr/>
        </p:nvCxnSpPr>
        <p:spPr>
          <a:xfrm>
            <a:off x="3912682"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607" name="Shape 607"/>
          <p:cNvSpPr/>
          <p:nvPr/>
        </p:nvSpPr>
        <p:spPr>
          <a:xfrm>
            <a:off x="5062200"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608" name="Shape 608"/>
          <p:cNvSpPr/>
          <p:nvPr/>
        </p:nvSpPr>
        <p:spPr>
          <a:xfrm>
            <a:off x="598929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3</a:t>
            </a:r>
          </a:p>
        </p:txBody>
      </p:sp>
      <p:sp>
        <p:nvSpPr>
          <p:cNvPr id="609" name="Shape 609"/>
          <p:cNvSpPr/>
          <p:nvPr/>
        </p:nvSpPr>
        <p:spPr>
          <a:xfrm>
            <a:off x="5129550"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3</a:t>
            </a:r>
          </a:p>
        </p:txBody>
      </p:sp>
      <p:cxnSp>
        <p:nvCxnSpPr>
          <p:cNvPr id="610" name="Shape 610"/>
          <p:cNvCxnSpPr>
            <a:stCxn id="609" idx="0"/>
            <a:endCxn id="607" idx="2"/>
          </p:cNvCxnSpPr>
          <p:nvPr/>
        </p:nvCxnSpPr>
        <p:spPr>
          <a:xfrm rot="10800000">
            <a:off x="5327700"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611" name="Shape 611"/>
          <p:cNvCxnSpPr>
            <a:stCxn id="602" idx="3"/>
            <a:endCxn id="607" idx="1"/>
          </p:cNvCxnSpPr>
          <p:nvPr/>
        </p:nvCxnSpPr>
        <p:spPr>
          <a:xfrm>
            <a:off x="4734472" y="3397825"/>
            <a:ext cx="327600" cy="0"/>
          </a:xfrm>
          <a:prstGeom prst="straightConnector1">
            <a:avLst/>
          </a:prstGeom>
          <a:noFill/>
          <a:ln w="19050" cap="flat" cmpd="sng">
            <a:solidFill>
              <a:schemeClr val="dk2"/>
            </a:solidFill>
            <a:prstDash val="solid"/>
            <a:round/>
            <a:headEnd type="none" w="lg" len="lg"/>
            <a:tailEnd type="triangle" w="lg" len="lg"/>
          </a:ln>
        </p:spPr>
      </p:cxnSp>
      <p:cxnSp>
        <p:nvCxnSpPr>
          <p:cNvPr id="612" name="Shape 612"/>
          <p:cNvCxnSpPr>
            <a:stCxn id="607" idx="3"/>
            <a:endCxn id="608" idx="1"/>
          </p:cNvCxnSpPr>
          <p:nvPr/>
        </p:nvCxnSpPr>
        <p:spPr>
          <a:xfrm>
            <a:off x="5593200"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613" name="Shape 613"/>
          <p:cNvSpPr/>
          <p:nvPr/>
        </p:nvSpPr>
        <p:spPr>
          <a:xfrm>
            <a:off x="7728848"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T</a:t>
            </a:r>
          </a:p>
        </p:txBody>
      </p:sp>
      <p:cxnSp>
        <p:nvCxnSpPr>
          <p:cNvPr id="614" name="Shape 614"/>
          <p:cNvCxnSpPr>
            <a:stCxn id="608" idx="3"/>
          </p:cNvCxnSpPr>
          <p:nvPr/>
        </p:nvCxnSpPr>
        <p:spPr>
          <a:xfrm>
            <a:off x="6414999" y="3397825"/>
            <a:ext cx="311399" cy="0"/>
          </a:xfrm>
          <a:prstGeom prst="straightConnector1">
            <a:avLst/>
          </a:prstGeom>
          <a:noFill/>
          <a:ln w="19050" cap="flat" cmpd="sng">
            <a:solidFill>
              <a:schemeClr val="dk2"/>
            </a:solidFill>
            <a:prstDash val="solid"/>
            <a:round/>
            <a:headEnd type="none" w="lg" len="lg"/>
            <a:tailEnd type="triangle" w="lg" len="lg"/>
          </a:ln>
        </p:spPr>
      </p:cxnSp>
      <p:cxnSp>
        <p:nvCxnSpPr>
          <p:cNvPr id="615" name="Shape 615"/>
          <p:cNvCxnSpPr>
            <a:stCxn id="616" idx="0"/>
            <a:endCxn id="613" idx="2"/>
          </p:cNvCxnSpPr>
          <p:nvPr/>
        </p:nvCxnSpPr>
        <p:spPr>
          <a:xfrm rot="10800000">
            <a:off x="7941698" y="2630125"/>
            <a:ext cx="0" cy="378600"/>
          </a:xfrm>
          <a:prstGeom prst="straightConnector1">
            <a:avLst/>
          </a:prstGeom>
          <a:noFill/>
          <a:ln w="19050" cap="flat" cmpd="sng">
            <a:solidFill>
              <a:schemeClr val="dk2"/>
            </a:solidFill>
            <a:prstDash val="solid"/>
            <a:round/>
            <a:headEnd type="none" w="lg" len="lg"/>
            <a:tailEnd type="triangle" w="lg" len="lg"/>
          </a:ln>
        </p:spPr>
      </p:cxnSp>
      <p:sp>
        <p:nvSpPr>
          <p:cNvPr id="617" name="Shape 617"/>
          <p:cNvSpPr txBox="1"/>
          <p:nvPr/>
        </p:nvSpPr>
        <p:spPr>
          <a:xfrm>
            <a:off x="6688075" y="2937174"/>
            <a:ext cx="867600" cy="921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4800" kern="0">
                <a:solidFill>
                  <a:srgbClr val="000000"/>
                </a:solidFill>
                <a:latin typeface="Arial"/>
                <a:ea typeface="Arial"/>
                <a:cs typeface="Arial"/>
                <a:sym typeface="Arial"/>
              </a:rPr>
              <a:t>…</a:t>
            </a:r>
            <a:r>
              <a:rPr lang="en" sz="1400" kern="0">
                <a:solidFill>
                  <a:srgbClr val="000000"/>
                </a:solidFill>
                <a:latin typeface="Arial"/>
                <a:ea typeface="Arial"/>
                <a:cs typeface="Arial"/>
                <a:sym typeface="Arial"/>
              </a:rPr>
              <a:t> </a:t>
            </a:r>
          </a:p>
        </p:txBody>
      </p:sp>
      <p:sp>
        <p:nvSpPr>
          <p:cNvPr id="605" name="Shape 605"/>
          <p:cNvSpPr/>
          <p:nvPr/>
        </p:nvSpPr>
        <p:spPr>
          <a:xfrm>
            <a:off x="3449038"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2</a:t>
            </a:r>
          </a:p>
        </p:txBody>
      </p:sp>
      <p:sp>
        <p:nvSpPr>
          <p:cNvPr id="598" name="Shape 598"/>
          <p:cNvSpPr/>
          <p:nvPr/>
        </p:nvSpPr>
        <p:spPr>
          <a:xfrm>
            <a:off x="1768525"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1</a:t>
            </a:r>
          </a:p>
        </p:txBody>
      </p:sp>
      <p:sp>
        <p:nvSpPr>
          <p:cNvPr id="618" name="Shape 618"/>
          <p:cNvSpPr/>
          <p:nvPr/>
        </p:nvSpPr>
        <p:spPr>
          <a:xfrm>
            <a:off x="788295" y="4435895"/>
            <a:ext cx="530999" cy="510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W</a:t>
            </a:r>
          </a:p>
        </p:txBody>
      </p:sp>
      <p:cxnSp>
        <p:nvCxnSpPr>
          <p:cNvPr id="619" name="Shape 619"/>
          <p:cNvCxnSpPr>
            <a:stCxn id="618" idx="2"/>
            <a:endCxn id="620" idx="3"/>
          </p:cNvCxnSpPr>
          <p:nvPr/>
        </p:nvCxnSpPr>
        <p:spPr>
          <a:xfrm rot="-5400000">
            <a:off x="1571294" y="3117095"/>
            <a:ext cx="1311600" cy="2346600"/>
          </a:xfrm>
          <a:prstGeom prst="curvedConnector3">
            <a:avLst>
              <a:gd name="adj1" fmla="val -18155"/>
            </a:avLst>
          </a:prstGeom>
          <a:noFill/>
          <a:ln w="19050" cap="flat" cmpd="sng">
            <a:solidFill>
              <a:schemeClr val="dk2"/>
            </a:solidFill>
            <a:prstDash val="solid"/>
            <a:round/>
            <a:headEnd type="none" w="lg" len="lg"/>
            <a:tailEnd type="triangle" w="lg" len="lg"/>
          </a:ln>
        </p:spPr>
      </p:cxnSp>
      <p:cxnSp>
        <p:nvCxnSpPr>
          <p:cNvPr id="621" name="Shape 621"/>
          <p:cNvCxnSpPr>
            <a:stCxn id="618" idx="0"/>
          </p:cNvCxnSpPr>
          <p:nvPr/>
        </p:nvCxnSpPr>
        <p:spPr>
          <a:xfrm rot="-5400000">
            <a:off x="1000394" y="3718295"/>
            <a:ext cx="771000" cy="664200"/>
          </a:xfrm>
          <a:prstGeom prst="curvedConnector3">
            <a:avLst>
              <a:gd name="adj1" fmla="val 50000"/>
            </a:avLst>
          </a:prstGeom>
          <a:noFill/>
          <a:ln w="19050" cap="flat" cmpd="sng">
            <a:solidFill>
              <a:schemeClr val="dk2"/>
            </a:solidFill>
            <a:prstDash val="solid"/>
            <a:round/>
            <a:headEnd type="none" w="lg" len="lg"/>
            <a:tailEnd type="triangle" w="lg" len="lg"/>
          </a:ln>
        </p:spPr>
      </p:cxnSp>
      <p:cxnSp>
        <p:nvCxnSpPr>
          <p:cNvPr id="622" name="Shape 622"/>
          <p:cNvCxnSpPr>
            <a:stCxn id="618" idx="2"/>
            <a:endCxn id="623" idx="3"/>
          </p:cNvCxnSpPr>
          <p:nvPr/>
        </p:nvCxnSpPr>
        <p:spPr>
          <a:xfrm rot="-5400000">
            <a:off x="2411594" y="2276795"/>
            <a:ext cx="1311600" cy="4027200"/>
          </a:xfrm>
          <a:prstGeom prst="curvedConnector3">
            <a:avLst>
              <a:gd name="adj1" fmla="val -23150"/>
            </a:avLst>
          </a:prstGeom>
          <a:noFill/>
          <a:ln w="19050" cap="flat" cmpd="sng">
            <a:solidFill>
              <a:schemeClr val="dk2"/>
            </a:solidFill>
            <a:prstDash val="solid"/>
            <a:round/>
            <a:headEnd type="none" w="lg" len="lg"/>
            <a:tailEnd type="triangle" w="lg" len="lg"/>
          </a:ln>
        </p:spPr>
      </p:cxnSp>
      <p:sp>
        <p:nvSpPr>
          <p:cNvPr id="620" name="Shape 620"/>
          <p:cNvSpPr/>
          <p:nvPr/>
        </p:nvSpPr>
        <p:spPr>
          <a:xfrm>
            <a:off x="33816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23" name="Shape 623"/>
          <p:cNvSpPr/>
          <p:nvPr/>
        </p:nvSpPr>
        <p:spPr>
          <a:xfrm>
            <a:off x="50621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624" name="Shape 624"/>
          <p:cNvCxnSpPr>
            <a:stCxn id="618" idx="2"/>
            <a:endCxn id="617" idx="2"/>
          </p:cNvCxnSpPr>
          <p:nvPr/>
        </p:nvCxnSpPr>
        <p:spPr>
          <a:xfrm rot="-5400000">
            <a:off x="3544094" y="1368395"/>
            <a:ext cx="1087500" cy="6068100"/>
          </a:xfrm>
          <a:prstGeom prst="curvedConnector3">
            <a:avLst>
              <a:gd name="adj1" fmla="val -37828"/>
            </a:avLst>
          </a:prstGeom>
          <a:noFill/>
          <a:ln w="19050" cap="flat" cmpd="sng">
            <a:solidFill>
              <a:schemeClr val="dk2"/>
            </a:solidFill>
            <a:prstDash val="solid"/>
            <a:round/>
            <a:headEnd type="none" w="lg" len="lg"/>
            <a:tailEnd type="triangle" w="lg" len="lg"/>
          </a:ln>
        </p:spPr>
      </p:cxnSp>
      <p:sp>
        <p:nvSpPr>
          <p:cNvPr id="625" name="Shape 625"/>
          <p:cNvSpPr/>
          <p:nvPr/>
        </p:nvSpPr>
        <p:spPr>
          <a:xfrm>
            <a:off x="7433000" y="33978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26" name="Shape 626"/>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RNN: Computational Graph: Many to Many</a:t>
            </a:r>
          </a:p>
        </p:txBody>
      </p:sp>
      <p:sp>
        <p:nvSpPr>
          <p:cNvPr id="616" name="Shape 616"/>
          <p:cNvSpPr/>
          <p:nvPr/>
        </p:nvSpPr>
        <p:spPr>
          <a:xfrm>
            <a:off x="772884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T</a:t>
            </a:r>
          </a:p>
        </p:txBody>
      </p:sp>
      <p:cxnSp>
        <p:nvCxnSpPr>
          <p:cNvPr id="627" name="Shape 627"/>
          <p:cNvCxnSpPr/>
          <p:nvPr/>
        </p:nvCxnSpPr>
        <p:spPr>
          <a:xfrm>
            <a:off x="7432998" y="3397825"/>
            <a:ext cx="311400" cy="0"/>
          </a:xfrm>
          <a:prstGeom prst="straightConnector1">
            <a:avLst/>
          </a:prstGeom>
          <a:noFill/>
          <a:ln w="19050" cap="flat" cmpd="sng">
            <a:solidFill>
              <a:schemeClr val="dk2"/>
            </a:solidFill>
            <a:prstDash val="solid"/>
            <a:round/>
            <a:headEnd type="none" w="lg" len="lg"/>
            <a:tailEnd type="triangle" w="lg" len="lg"/>
          </a:ln>
        </p:spPr>
      </p:cxnSp>
      <p:sp>
        <p:nvSpPr>
          <p:cNvPr id="628" name="Shape 628"/>
          <p:cNvSpPr/>
          <p:nvPr/>
        </p:nvSpPr>
        <p:spPr>
          <a:xfrm>
            <a:off x="5989298"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3</a:t>
            </a:r>
          </a:p>
        </p:txBody>
      </p:sp>
      <p:sp>
        <p:nvSpPr>
          <p:cNvPr id="629" name="Shape 629"/>
          <p:cNvSpPr/>
          <p:nvPr/>
        </p:nvSpPr>
        <p:spPr>
          <a:xfrm>
            <a:off x="4308773"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2</a:t>
            </a:r>
          </a:p>
        </p:txBody>
      </p:sp>
      <p:sp>
        <p:nvSpPr>
          <p:cNvPr id="630" name="Shape 630"/>
          <p:cNvSpPr/>
          <p:nvPr/>
        </p:nvSpPr>
        <p:spPr>
          <a:xfrm>
            <a:off x="2613423" y="1879050"/>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1</a:t>
            </a:r>
          </a:p>
        </p:txBody>
      </p:sp>
      <p:cxnSp>
        <p:nvCxnSpPr>
          <p:cNvPr id="631" name="Shape 631"/>
          <p:cNvCxnSpPr>
            <a:stCxn id="608" idx="0"/>
            <a:endCxn id="628" idx="2"/>
          </p:cNvCxnSpPr>
          <p:nvPr/>
        </p:nvCxnSpPr>
        <p:spPr>
          <a:xfrm rot="10800000">
            <a:off x="6202148" y="2630125"/>
            <a:ext cx="0" cy="378600"/>
          </a:xfrm>
          <a:prstGeom prst="straightConnector1">
            <a:avLst/>
          </a:prstGeom>
          <a:noFill/>
          <a:ln w="19050" cap="flat" cmpd="sng">
            <a:solidFill>
              <a:schemeClr val="dk2"/>
            </a:solidFill>
            <a:prstDash val="solid"/>
            <a:round/>
            <a:headEnd type="none" w="lg" len="lg"/>
            <a:tailEnd type="triangle" w="lg" len="lg"/>
          </a:ln>
        </p:spPr>
      </p:cxnSp>
      <p:cxnSp>
        <p:nvCxnSpPr>
          <p:cNvPr id="632" name="Shape 632"/>
          <p:cNvCxnSpPr>
            <a:stCxn id="602" idx="0"/>
            <a:endCxn id="629" idx="2"/>
          </p:cNvCxnSpPr>
          <p:nvPr/>
        </p:nvCxnSpPr>
        <p:spPr>
          <a:xfrm rot="10800000">
            <a:off x="4521622" y="2630125"/>
            <a:ext cx="0" cy="378600"/>
          </a:xfrm>
          <a:prstGeom prst="straightConnector1">
            <a:avLst/>
          </a:prstGeom>
          <a:noFill/>
          <a:ln w="19050" cap="flat" cmpd="sng">
            <a:solidFill>
              <a:schemeClr val="dk2"/>
            </a:solidFill>
            <a:prstDash val="solid"/>
            <a:round/>
            <a:headEnd type="none" w="lg" len="lg"/>
            <a:tailEnd type="triangle" w="lg" len="lg"/>
          </a:ln>
        </p:spPr>
      </p:cxnSp>
      <p:cxnSp>
        <p:nvCxnSpPr>
          <p:cNvPr id="633" name="Shape 633"/>
          <p:cNvCxnSpPr>
            <a:stCxn id="596" idx="0"/>
            <a:endCxn id="630" idx="2"/>
          </p:cNvCxnSpPr>
          <p:nvPr/>
        </p:nvCxnSpPr>
        <p:spPr>
          <a:xfrm rot="10800000">
            <a:off x="2826275" y="2657125"/>
            <a:ext cx="0" cy="351600"/>
          </a:xfrm>
          <a:prstGeom prst="straightConnector1">
            <a:avLst/>
          </a:prstGeom>
          <a:noFill/>
          <a:ln w="19050" cap="flat" cmpd="sng">
            <a:solidFill>
              <a:schemeClr val="dk2"/>
            </a:solidFill>
            <a:prstDash val="solid"/>
            <a:round/>
            <a:headEnd type="none" w="lg" len="lg"/>
            <a:tailEnd type="triangle" w="lg" len="lg"/>
          </a:ln>
        </p:spPr>
      </p:cxnSp>
      <p:sp>
        <p:nvSpPr>
          <p:cNvPr id="43"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716495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9" name="Shape 639"/>
          <p:cNvSpPr/>
          <p:nvPr/>
        </p:nvSpPr>
        <p:spPr>
          <a:xfrm>
            <a:off x="947750"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0</a:t>
            </a:r>
          </a:p>
        </p:txBody>
      </p:sp>
      <p:sp>
        <p:nvSpPr>
          <p:cNvPr id="640" name="Shape 640"/>
          <p:cNvSpPr/>
          <p:nvPr/>
        </p:nvSpPr>
        <p:spPr>
          <a:xfrm>
            <a:off x="1701163"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641" name="Shape 641"/>
          <p:cNvSpPr/>
          <p:nvPr/>
        </p:nvSpPr>
        <p:spPr>
          <a:xfrm>
            <a:off x="2628275"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1</a:t>
            </a:r>
          </a:p>
        </p:txBody>
      </p:sp>
      <p:cxnSp>
        <p:nvCxnSpPr>
          <p:cNvPr id="642" name="Shape 642"/>
          <p:cNvCxnSpPr>
            <a:stCxn id="643" idx="0"/>
            <a:endCxn id="640" idx="2"/>
          </p:cNvCxnSpPr>
          <p:nvPr/>
        </p:nvCxnSpPr>
        <p:spPr>
          <a:xfrm rot="10800000">
            <a:off x="1966675"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644" name="Shape 644"/>
          <p:cNvCxnSpPr>
            <a:stCxn id="639" idx="3"/>
            <a:endCxn id="640" idx="1"/>
          </p:cNvCxnSpPr>
          <p:nvPr/>
        </p:nvCxnSpPr>
        <p:spPr>
          <a:xfrm>
            <a:off x="1343750"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645" name="Shape 645"/>
          <p:cNvCxnSpPr>
            <a:stCxn id="640" idx="3"/>
            <a:endCxn id="641" idx="1"/>
          </p:cNvCxnSpPr>
          <p:nvPr/>
        </p:nvCxnSpPr>
        <p:spPr>
          <a:xfrm>
            <a:off x="2232163"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646" name="Shape 646"/>
          <p:cNvSpPr/>
          <p:nvPr/>
        </p:nvSpPr>
        <p:spPr>
          <a:xfrm>
            <a:off x="3381682"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647" name="Shape 647"/>
          <p:cNvSpPr/>
          <p:nvPr/>
        </p:nvSpPr>
        <p:spPr>
          <a:xfrm>
            <a:off x="4308772"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2</a:t>
            </a:r>
          </a:p>
        </p:txBody>
      </p:sp>
      <p:cxnSp>
        <p:nvCxnSpPr>
          <p:cNvPr id="648" name="Shape 648"/>
          <p:cNvCxnSpPr>
            <a:stCxn id="641" idx="3"/>
            <a:endCxn id="646" idx="1"/>
          </p:cNvCxnSpPr>
          <p:nvPr/>
        </p:nvCxnSpPr>
        <p:spPr>
          <a:xfrm>
            <a:off x="3024275"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649" name="Shape 649"/>
          <p:cNvCxnSpPr>
            <a:stCxn id="650" idx="0"/>
            <a:endCxn id="646" idx="2"/>
          </p:cNvCxnSpPr>
          <p:nvPr/>
        </p:nvCxnSpPr>
        <p:spPr>
          <a:xfrm rot="10800000">
            <a:off x="3647188"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651" name="Shape 651"/>
          <p:cNvCxnSpPr>
            <a:stCxn id="646" idx="3"/>
            <a:endCxn id="647" idx="1"/>
          </p:cNvCxnSpPr>
          <p:nvPr/>
        </p:nvCxnSpPr>
        <p:spPr>
          <a:xfrm>
            <a:off x="3912682"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652" name="Shape 652"/>
          <p:cNvSpPr/>
          <p:nvPr/>
        </p:nvSpPr>
        <p:spPr>
          <a:xfrm>
            <a:off x="5062200"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653" name="Shape 653"/>
          <p:cNvSpPr/>
          <p:nvPr/>
        </p:nvSpPr>
        <p:spPr>
          <a:xfrm>
            <a:off x="598929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3</a:t>
            </a:r>
          </a:p>
        </p:txBody>
      </p:sp>
      <p:sp>
        <p:nvSpPr>
          <p:cNvPr id="654" name="Shape 654"/>
          <p:cNvSpPr/>
          <p:nvPr/>
        </p:nvSpPr>
        <p:spPr>
          <a:xfrm>
            <a:off x="5129550"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3</a:t>
            </a:r>
          </a:p>
        </p:txBody>
      </p:sp>
      <p:cxnSp>
        <p:nvCxnSpPr>
          <p:cNvPr id="655" name="Shape 655"/>
          <p:cNvCxnSpPr>
            <a:stCxn id="654" idx="0"/>
            <a:endCxn id="652" idx="2"/>
          </p:cNvCxnSpPr>
          <p:nvPr/>
        </p:nvCxnSpPr>
        <p:spPr>
          <a:xfrm rot="10800000">
            <a:off x="5327700"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656" name="Shape 656"/>
          <p:cNvCxnSpPr>
            <a:stCxn id="647" idx="3"/>
            <a:endCxn id="652" idx="1"/>
          </p:cNvCxnSpPr>
          <p:nvPr/>
        </p:nvCxnSpPr>
        <p:spPr>
          <a:xfrm>
            <a:off x="4734472" y="3397825"/>
            <a:ext cx="327600" cy="0"/>
          </a:xfrm>
          <a:prstGeom prst="straightConnector1">
            <a:avLst/>
          </a:prstGeom>
          <a:noFill/>
          <a:ln w="19050" cap="flat" cmpd="sng">
            <a:solidFill>
              <a:schemeClr val="dk2"/>
            </a:solidFill>
            <a:prstDash val="solid"/>
            <a:round/>
            <a:headEnd type="none" w="lg" len="lg"/>
            <a:tailEnd type="triangle" w="lg" len="lg"/>
          </a:ln>
        </p:spPr>
      </p:cxnSp>
      <p:cxnSp>
        <p:nvCxnSpPr>
          <p:cNvPr id="657" name="Shape 657"/>
          <p:cNvCxnSpPr>
            <a:stCxn id="652" idx="3"/>
            <a:endCxn id="653" idx="1"/>
          </p:cNvCxnSpPr>
          <p:nvPr/>
        </p:nvCxnSpPr>
        <p:spPr>
          <a:xfrm>
            <a:off x="5593200"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658" name="Shape 658"/>
          <p:cNvSpPr/>
          <p:nvPr/>
        </p:nvSpPr>
        <p:spPr>
          <a:xfrm>
            <a:off x="7728848"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T</a:t>
            </a:r>
          </a:p>
        </p:txBody>
      </p:sp>
      <p:cxnSp>
        <p:nvCxnSpPr>
          <p:cNvPr id="659" name="Shape 659"/>
          <p:cNvCxnSpPr>
            <a:stCxn id="653" idx="3"/>
          </p:cNvCxnSpPr>
          <p:nvPr/>
        </p:nvCxnSpPr>
        <p:spPr>
          <a:xfrm>
            <a:off x="6414999" y="3397825"/>
            <a:ext cx="311399" cy="0"/>
          </a:xfrm>
          <a:prstGeom prst="straightConnector1">
            <a:avLst/>
          </a:prstGeom>
          <a:noFill/>
          <a:ln w="19050" cap="flat" cmpd="sng">
            <a:solidFill>
              <a:schemeClr val="dk2"/>
            </a:solidFill>
            <a:prstDash val="solid"/>
            <a:round/>
            <a:headEnd type="none" w="lg" len="lg"/>
            <a:tailEnd type="triangle" w="lg" len="lg"/>
          </a:ln>
        </p:spPr>
      </p:cxnSp>
      <p:cxnSp>
        <p:nvCxnSpPr>
          <p:cNvPr id="660" name="Shape 660"/>
          <p:cNvCxnSpPr>
            <a:stCxn id="661" idx="0"/>
            <a:endCxn id="658" idx="2"/>
          </p:cNvCxnSpPr>
          <p:nvPr/>
        </p:nvCxnSpPr>
        <p:spPr>
          <a:xfrm rot="10800000">
            <a:off x="7941698" y="2630125"/>
            <a:ext cx="0" cy="378600"/>
          </a:xfrm>
          <a:prstGeom prst="straightConnector1">
            <a:avLst/>
          </a:prstGeom>
          <a:noFill/>
          <a:ln w="19050" cap="flat" cmpd="sng">
            <a:solidFill>
              <a:schemeClr val="dk2"/>
            </a:solidFill>
            <a:prstDash val="solid"/>
            <a:round/>
            <a:headEnd type="none" w="lg" len="lg"/>
            <a:tailEnd type="triangle" w="lg" len="lg"/>
          </a:ln>
        </p:spPr>
      </p:cxnSp>
      <p:sp>
        <p:nvSpPr>
          <p:cNvPr id="662" name="Shape 662"/>
          <p:cNvSpPr txBox="1"/>
          <p:nvPr/>
        </p:nvSpPr>
        <p:spPr>
          <a:xfrm>
            <a:off x="6688075" y="2937174"/>
            <a:ext cx="867600" cy="921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4800" kern="0">
                <a:solidFill>
                  <a:srgbClr val="000000"/>
                </a:solidFill>
                <a:latin typeface="Arial"/>
                <a:ea typeface="Arial"/>
                <a:cs typeface="Arial"/>
                <a:sym typeface="Arial"/>
              </a:rPr>
              <a:t>…</a:t>
            </a:r>
            <a:r>
              <a:rPr lang="en" sz="1400" kern="0">
                <a:solidFill>
                  <a:srgbClr val="000000"/>
                </a:solidFill>
                <a:latin typeface="Arial"/>
                <a:ea typeface="Arial"/>
                <a:cs typeface="Arial"/>
                <a:sym typeface="Arial"/>
              </a:rPr>
              <a:t> </a:t>
            </a:r>
          </a:p>
        </p:txBody>
      </p:sp>
      <p:sp>
        <p:nvSpPr>
          <p:cNvPr id="650" name="Shape 650"/>
          <p:cNvSpPr/>
          <p:nvPr/>
        </p:nvSpPr>
        <p:spPr>
          <a:xfrm>
            <a:off x="3449038"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2</a:t>
            </a:r>
          </a:p>
        </p:txBody>
      </p:sp>
      <p:sp>
        <p:nvSpPr>
          <p:cNvPr id="643" name="Shape 643"/>
          <p:cNvSpPr/>
          <p:nvPr/>
        </p:nvSpPr>
        <p:spPr>
          <a:xfrm>
            <a:off x="1768525"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1</a:t>
            </a:r>
          </a:p>
        </p:txBody>
      </p:sp>
      <p:sp>
        <p:nvSpPr>
          <p:cNvPr id="663" name="Shape 663"/>
          <p:cNvSpPr/>
          <p:nvPr/>
        </p:nvSpPr>
        <p:spPr>
          <a:xfrm>
            <a:off x="788295" y="4435895"/>
            <a:ext cx="530999" cy="510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W</a:t>
            </a:r>
          </a:p>
        </p:txBody>
      </p:sp>
      <p:cxnSp>
        <p:nvCxnSpPr>
          <p:cNvPr id="664" name="Shape 664"/>
          <p:cNvCxnSpPr>
            <a:stCxn id="663" idx="2"/>
            <a:endCxn id="665" idx="3"/>
          </p:cNvCxnSpPr>
          <p:nvPr/>
        </p:nvCxnSpPr>
        <p:spPr>
          <a:xfrm rot="-5400000">
            <a:off x="1571294" y="3117095"/>
            <a:ext cx="1311600" cy="2346600"/>
          </a:xfrm>
          <a:prstGeom prst="curvedConnector3">
            <a:avLst>
              <a:gd name="adj1" fmla="val -18155"/>
            </a:avLst>
          </a:prstGeom>
          <a:noFill/>
          <a:ln w="19050" cap="flat" cmpd="sng">
            <a:solidFill>
              <a:schemeClr val="dk2"/>
            </a:solidFill>
            <a:prstDash val="solid"/>
            <a:round/>
            <a:headEnd type="none" w="lg" len="lg"/>
            <a:tailEnd type="triangle" w="lg" len="lg"/>
          </a:ln>
        </p:spPr>
      </p:cxnSp>
      <p:cxnSp>
        <p:nvCxnSpPr>
          <p:cNvPr id="666" name="Shape 666"/>
          <p:cNvCxnSpPr>
            <a:stCxn id="663" idx="0"/>
          </p:cNvCxnSpPr>
          <p:nvPr/>
        </p:nvCxnSpPr>
        <p:spPr>
          <a:xfrm rot="-5400000">
            <a:off x="1000394" y="3718295"/>
            <a:ext cx="771000" cy="664200"/>
          </a:xfrm>
          <a:prstGeom prst="curvedConnector3">
            <a:avLst>
              <a:gd name="adj1" fmla="val 50000"/>
            </a:avLst>
          </a:prstGeom>
          <a:noFill/>
          <a:ln w="19050" cap="flat" cmpd="sng">
            <a:solidFill>
              <a:schemeClr val="dk2"/>
            </a:solidFill>
            <a:prstDash val="solid"/>
            <a:round/>
            <a:headEnd type="none" w="lg" len="lg"/>
            <a:tailEnd type="triangle" w="lg" len="lg"/>
          </a:ln>
        </p:spPr>
      </p:cxnSp>
      <p:cxnSp>
        <p:nvCxnSpPr>
          <p:cNvPr id="667" name="Shape 667"/>
          <p:cNvCxnSpPr>
            <a:stCxn id="663" idx="2"/>
            <a:endCxn id="668" idx="3"/>
          </p:cNvCxnSpPr>
          <p:nvPr/>
        </p:nvCxnSpPr>
        <p:spPr>
          <a:xfrm rot="-5400000">
            <a:off x="2411594" y="2276795"/>
            <a:ext cx="1311600" cy="4027200"/>
          </a:xfrm>
          <a:prstGeom prst="curvedConnector3">
            <a:avLst>
              <a:gd name="adj1" fmla="val -23150"/>
            </a:avLst>
          </a:prstGeom>
          <a:noFill/>
          <a:ln w="19050" cap="flat" cmpd="sng">
            <a:solidFill>
              <a:schemeClr val="dk2"/>
            </a:solidFill>
            <a:prstDash val="solid"/>
            <a:round/>
            <a:headEnd type="none" w="lg" len="lg"/>
            <a:tailEnd type="triangle" w="lg" len="lg"/>
          </a:ln>
        </p:spPr>
      </p:cxnSp>
      <p:sp>
        <p:nvSpPr>
          <p:cNvPr id="665" name="Shape 665"/>
          <p:cNvSpPr/>
          <p:nvPr/>
        </p:nvSpPr>
        <p:spPr>
          <a:xfrm>
            <a:off x="33816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68" name="Shape 668"/>
          <p:cNvSpPr/>
          <p:nvPr/>
        </p:nvSpPr>
        <p:spPr>
          <a:xfrm>
            <a:off x="50621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669" name="Shape 669"/>
          <p:cNvCxnSpPr>
            <a:stCxn id="663" idx="2"/>
            <a:endCxn id="662" idx="2"/>
          </p:cNvCxnSpPr>
          <p:nvPr/>
        </p:nvCxnSpPr>
        <p:spPr>
          <a:xfrm rot="-5400000">
            <a:off x="3544094" y="1368395"/>
            <a:ext cx="1087500" cy="6068100"/>
          </a:xfrm>
          <a:prstGeom prst="curvedConnector3">
            <a:avLst>
              <a:gd name="adj1" fmla="val -37828"/>
            </a:avLst>
          </a:prstGeom>
          <a:noFill/>
          <a:ln w="19050" cap="flat" cmpd="sng">
            <a:solidFill>
              <a:schemeClr val="dk2"/>
            </a:solidFill>
            <a:prstDash val="solid"/>
            <a:round/>
            <a:headEnd type="none" w="lg" len="lg"/>
            <a:tailEnd type="triangle" w="lg" len="lg"/>
          </a:ln>
        </p:spPr>
      </p:cxnSp>
      <p:sp>
        <p:nvSpPr>
          <p:cNvPr id="670" name="Shape 670"/>
          <p:cNvSpPr/>
          <p:nvPr/>
        </p:nvSpPr>
        <p:spPr>
          <a:xfrm>
            <a:off x="7433000" y="33978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71" name="Shape 671"/>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RNN: Computational Graph: Many to Many</a:t>
            </a:r>
          </a:p>
        </p:txBody>
      </p:sp>
      <p:sp>
        <p:nvSpPr>
          <p:cNvPr id="661" name="Shape 661"/>
          <p:cNvSpPr/>
          <p:nvPr/>
        </p:nvSpPr>
        <p:spPr>
          <a:xfrm>
            <a:off x="772884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T</a:t>
            </a:r>
          </a:p>
        </p:txBody>
      </p:sp>
      <p:cxnSp>
        <p:nvCxnSpPr>
          <p:cNvPr id="672" name="Shape 672"/>
          <p:cNvCxnSpPr/>
          <p:nvPr/>
        </p:nvCxnSpPr>
        <p:spPr>
          <a:xfrm>
            <a:off x="7432998" y="3397825"/>
            <a:ext cx="311400" cy="0"/>
          </a:xfrm>
          <a:prstGeom prst="straightConnector1">
            <a:avLst/>
          </a:prstGeom>
          <a:noFill/>
          <a:ln w="19050" cap="flat" cmpd="sng">
            <a:solidFill>
              <a:schemeClr val="dk2"/>
            </a:solidFill>
            <a:prstDash val="solid"/>
            <a:round/>
            <a:headEnd type="none" w="lg" len="lg"/>
            <a:tailEnd type="triangle" w="lg" len="lg"/>
          </a:ln>
        </p:spPr>
      </p:cxnSp>
      <p:sp>
        <p:nvSpPr>
          <p:cNvPr id="673" name="Shape 673"/>
          <p:cNvSpPr/>
          <p:nvPr/>
        </p:nvSpPr>
        <p:spPr>
          <a:xfrm>
            <a:off x="5989298"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3</a:t>
            </a:r>
          </a:p>
        </p:txBody>
      </p:sp>
      <p:sp>
        <p:nvSpPr>
          <p:cNvPr id="674" name="Shape 674"/>
          <p:cNvSpPr/>
          <p:nvPr/>
        </p:nvSpPr>
        <p:spPr>
          <a:xfrm>
            <a:off x="4308773"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2</a:t>
            </a:r>
          </a:p>
        </p:txBody>
      </p:sp>
      <p:sp>
        <p:nvSpPr>
          <p:cNvPr id="675" name="Shape 675"/>
          <p:cNvSpPr/>
          <p:nvPr/>
        </p:nvSpPr>
        <p:spPr>
          <a:xfrm>
            <a:off x="2613423" y="1879050"/>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1</a:t>
            </a:r>
          </a:p>
        </p:txBody>
      </p:sp>
      <p:cxnSp>
        <p:nvCxnSpPr>
          <p:cNvPr id="676" name="Shape 676"/>
          <p:cNvCxnSpPr>
            <a:stCxn id="653" idx="0"/>
            <a:endCxn id="673" idx="2"/>
          </p:cNvCxnSpPr>
          <p:nvPr/>
        </p:nvCxnSpPr>
        <p:spPr>
          <a:xfrm rot="10800000">
            <a:off x="6202148" y="2630125"/>
            <a:ext cx="0" cy="378600"/>
          </a:xfrm>
          <a:prstGeom prst="straightConnector1">
            <a:avLst/>
          </a:prstGeom>
          <a:noFill/>
          <a:ln w="19050" cap="flat" cmpd="sng">
            <a:solidFill>
              <a:schemeClr val="dk2"/>
            </a:solidFill>
            <a:prstDash val="solid"/>
            <a:round/>
            <a:headEnd type="none" w="lg" len="lg"/>
            <a:tailEnd type="triangle" w="lg" len="lg"/>
          </a:ln>
        </p:spPr>
      </p:cxnSp>
      <p:cxnSp>
        <p:nvCxnSpPr>
          <p:cNvPr id="677" name="Shape 677"/>
          <p:cNvCxnSpPr>
            <a:stCxn id="647" idx="0"/>
            <a:endCxn id="674" idx="2"/>
          </p:cNvCxnSpPr>
          <p:nvPr/>
        </p:nvCxnSpPr>
        <p:spPr>
          <a:xfrm rot="10800000">
            <a:off x="4521622" y="2630125"/>
            <a:ext cx="0" cy="378600"/>
          </a:xfrm>
          <a:prstGeom prst="straightConnector1">
            <a:avLst/>
          </a:prstGeom>
          <a:noFill/>
          <a:ln w="19050" cap="flat" cmpd="sng">
            <a:solidFill>
              <a:schemeClr val="dk2"/>
            </a:solidFill>
            <a:prstDash val="solid"/>
            <a:round/>
            <a:headEnd type="none" w="lg" len="lg"/>
            <a:tailEnd type="triangle" w="lg" len="lg"/>
          </a:ln>
        </p:spPr>
      </p:cxnSp>
      <p:cxnSp>
        <p:nvCxnSpPr>
          <p:cNvPr id="678" name="Shape 678"/>
          <p:cNvCxnSpPr>
            <a:stCxn id="641" idx="0"/>
            <a:endCxn id="675" idx="2"/>
          </p:cNvCxnSpPr>
          <p:nvPr/>
        </p:nvCxnSpPr>
        <p:spPr>
          <a:xfrm rot="10800000">
            <a:off x="2826275" y="2657125"/>
            <a:ext cx="0" cy="351600"/>
          </a:xfrm>
          <a:prstGeom prst="straightConnector1">
            <a:avLst/>
          </a:prstGeom>
          <a:noFill/>
          <a:ln w="19050" cap="flat" cmpd="sng">
            <a:solidFill>
              <a:schemeClr val="dk2"/>
            </a:solidFill>
            <a:prstDash val="solid"/>
            <a:round/>
            <a:headEnd type="none" w="lg" len="lg"/>
            <a:tailEnd type="triangle" w="lg" len="lg"/>
          </a:ln>
        </p:spPr>
      </p:cxnSp>
      <p:sp>
        <p:nvSpPr>
          <p:cNvPr id="679" name="Shape 679"/>
          <p:cNvSpPr/>
          <p:nvPr/>
        </p:nvSpPr>
        <p:spPr>
          <a:xfrm>
            <a:off x="3434325" y="2057850"/>
            <a:ext cx="425700" cy="420600"/>
          </a:xfrm>
          <a:prstGeom prst="rect">
            <a:avLst/>
          </a:prstGeom>
          <a:solidFill>
            <a:srgbClr val="D9D2E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L</a:t>
            </a:r>
            <a:r>
              <a:rPr lang="en" sz="1800" kern="0" baseline="-25000">
                <a:solidFill>
                  <a:srgbClr val="000000"/>
                </a:solidFill>
                <a:latin typeface="Arial"/>
                <a:ea typeface="Arial"/>
                <a:cs typeface="Arial"/>
                <a:sym typeface="Arial"/>
              </a:rPr>
              <a:t>1</a:t>
            </a:r>
          </a:p>
        </p:txBody>
      </p:sp>
      <p:sp>
        <p:nvSpPr>
          <p:cNvPr id="680" name="Shape 680"/>
          <p:cNvSpPr/>
          <p:nvPr/>
        </p:nvSpPr>
        <p:spPr>
          <a:xfrm>
            <a:off x="5119525" y="2030725"/>
            <a:ext cx="425700" cy="420600"/>
          </a:xfrm>
          <a:prstGeom prst="rect">
            <a:avLst/>
          </a:prstGeom>
          <a:solidFill>
            <a:srgbClr val="D9D2E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L</a:t>
            </a:r>
            <a:r>
              <a:rPr lang="en" sz="1800" kern="0" baseline="-25000">
                <a:solidFill>
                  <a:srgbClr val="000000"/>
                </a:solidFill>
                <a:latin typeface="Arial"/>
                <a:ea typeface="Arial"/>
                <a:cs typeface="Arial"/>
                <a:sym typeface="Arial"/>
              </a:rPr>
              <a:t>2</a:t>
            </a:r>
          </a:p>
        </p:txBody>
      </p:sp>
      <p:sp>
        <p:nvSpPr>
          <p:cNvPr id="681" name="Shape 681"/>
          <p:cNvSpPr/>
          <p:nvPr/>
        </p:nvSpPr>
        <p:spPr>
          <a:xfrm>
            <a:off x="6859075" y="2030725"/>
            <a:ext cx="425700" cy="420600"/>
          </a:xfrm>
          <a:prstGeom prst="rect">
            <a:avLst/>
          </a:prstGeom>
          <a:solidFill>
            <a:srgbClr val="D9D2E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L</a:t>
            </a:r>
            <a:r>
              <a:rPr lang="en" sz="1800" kern="0" baseline="-25000">
                <a:solidFill>
                  <a:srgbClr val="000000"/>
                </a:solidFill>
                <a:latin typeface="Arial"/>
                <a:ea typeface="Arial"/>
                <a:cs typeface="Arial"/>
                <a:sym typeface="Arial"/>
              </a:rPr>
              <a:t>3</a:t>
            </a:r>
          </a:p>
        </p:txBody>
      </p:sp>
      <p:sp>
        <p:nvSpPr>
          <p:cNvPr id="682" name="Shape 682"/>
          <p:cNvSpPr/>
          <p:nvPr/>
        </p:nvSpPr>
        <p:spPr>
          <a:xfrm>
            <a:off x="8598625" y="2030725"/>
            <a:ext cx="425700" cy="420600"/>
          </a:xfrm>
          <a:prstGeom prst="rect">
            <a:avLst/>
          </a:prstGeom>
          <a:solidFill>
            <a:srgbClr val="D9D2E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L</a:t>
            </a:r>
            <a:r>
              <a:rPr lang="en" sz="1800" kern="0" baseline="-25000">
                <a:solidFill>
                  <a:srgbClr val="000000"/>
                </a:solidFill>
                <a:latin typeface="Arial"/>
                <a:ea typeface="Arial"/>
                <a:cs typeface="Arial"/>
                <a:sym typeface="Arial"/>
              </a:rPr>
              <a:t>T</a:t>
            </a:r>
          </a:p>
        </p:txBody>
      </p:sp>
      <p:cxnSp>
        <p:nvCxnSpPr>
          <p:cNvPr id="683" name="Shape 683"/>
          <p:cNvCxnSpPr>
            <a:stCxn id="675" idx="3"/>
            <a:endCxn id="679" idx="1"/>
          </p:cNvCxnSpPr>
          <p:nvPr/>
        </p:nvCxnSpPr>
        <p:spPr>
          <a:xfrm>
            <a:off x="3039123" y="2268150"/>
            <a:ext cx="395100" cy="0"/>
          </a:xfrm>
          <a:prstGeom prst="straightConnector1">
            <a:avLst/>
          </a:prstGeom>
          <a:noFill/>
          <a:ln w="19050" cap="flat" cmpd="sng">
            <a:solidFill>
              <a:schemeClr val="dk2"/>
            </a:solidFill>
            <a:prstDash val="solid"/>
            <a:round/>
            <a:headEnd type="none" w="lg" len="lg"/>
            <a:tailEnd type="triangle" w="lg" len="lg"/>
          </a:ln>
        </p:spPr>
      </p:cxnSp>
      <p:cxnSp>
        <p:nvCxnSpPr>
          <p:cNvPr id="684" name="Shape 684"/>
          <p:cNvCxnSpPr>
            <a:stCxn id="674" idx="3"/>
            <a:endCxn id="680" idx="1"/>
          </p:cNvCxnSpPr>
          <p:nvPr/>
        </p:nvCxnSpPr>
        <p:spPr>
          <a:xfrm>
            <a:off x="4734473" y="2241025"/>
            <a:ext cx="385200" cy="0"/>
          </a:xfrm>
          <a:prstGeom prst="straightConnector1">
            <a:avLst/>
          </a:prstGeom>
          <a:noFill/>
          <a:ln w="19050" cap="flat" cmpd="sng">
            <a:solidFill>
              <a:schemeClr val="dk2"/>
            </a:solidFill>
            <a:prstDash val="solid"/>
            <a:round/>
            <a:headEnd type="none" w="lg" len="lg"/>
            <a:tailEnd type="triangle" w="lg" len="lg"/>
          </a:ln>
        </p:spPr>
      </p:cxnSp>
      <p:cxnSp>
        <p:nvCxnSpPr>
          <p:cNvPr id="685" name="Shape 685"/>
          <p:cNvCxnSpPr>
            <a:stCxn id="673" idx="3"/>
            <a:endCxn id="681" idx="1"/>
          </p:cNvCxnSpPr>
          <p:nvPr/>
        </p:nvCxnSpPr>
        <p:spPr>
          <a:xfrm>
            <a:off x="6414999" y="2241025"/>
            <a:ext cx="443999" cy="0"/>
          </a:xfrm>
          <a:prstGeom prst="straightConnector1">
            <a:avLst/>
          </a:prstGeom>
          <a:noFill/>
          <a:ln w="19050" cap="flat" cmpd="sng">
            <a:solidFill>
              <a:schemeClr val="dk2"/>
            </a:solidFill>
            <a:prstDash val="solid"/>
            <a:round/>
            <a:headEnd type="none" w="lg" len="lg"/>
            <a:tailEnd type="triangle" w="lg" len="lg"/>
          </a:ln>
        </p:spPr>
      </p:cxnSp>
      <p:cxnSp>
        <p:nvCxnSpPr>
          <p:cNvPr id="686" name="Shape 686"/>
          <p:cNvCxnSpPr>
            <a:stCxn id="658" idx="3"/>
            <a:endCxn id="682" idx="1"/>
          </p:cNvCxnSpPr>
          <p:nvPr/>
        </p:nvCxnSpPr>
        <p:spPr>
          <a:xfrm>
            <a:off x="8154548" y="2241025"/>
            <a:ext cx="444000" cy="0"/>
          </a:xfrm>
          <a:prstGeom prst="straightConnector1">
            <a:avLst/>
          </a:prstGeom>
          <a:noFill/>
          <a:ln w="19050" cap="flat" cmpd="sng">
            <a:solidFill>
              <a:schemeClr val="dk2"/>
            </a:solidFill>
            <a:prstDash val="solid"/>
            <a:round/>
            <a:headEnd type="none" w="lg" len="lg"/>
            <a:tailEnd type="triangle" w="lg" len="lg"/>
          </a:ln>
        </p:spPr>
      </p:cxnSp>
      <p:sp>
        <p:nvSpPr>
          <p:cNvPr id="687" name="Shape 687"/>
          <p:cNvSpPr/>
          <p:nvPr/>
        </p:nvSpPr>
        <p:spPr>
          <a:xfrm>
            <a:off x="8151675" y="12474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88" name="Shape 688"/>
          <p:cNvSpPr/>
          <p:nvPr/>
        </p:nvSpPr>
        <p:spPr>
          <a:xfrm>
            <a:off x="8198075" y="141657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89" name="Shape 689"/>
          <p:cNvSpPr/>
          <p:nvPr/>
        </p:nvSpPr>
        <p:spPr>
          <a:xfrm>
            <a:off x="8241719" y="1451816"/>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90" name="Shape 690"/>
          <p:cNvSpPr/>
          <p:nvPr/>
        </p:nvSpPr>
        <p:spPr>
          <a:xfrm>
            <a:off x="8466425" y="1447293"/>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5"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2560744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6" name="Shape 696"/>
          <p:cNvSpPr/>
          <p:nvPr/>
        </p:nvSpPr>
        <p:spPr>
          <a:xfrm>
            <a:off x="947750"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0</a:t>
            </a:r>
          </a:p>
        </p:txBody>
      </p:sp>
      <p:sp>
        <p:nvSpPr>
          <p:cNvPr id="697" name="Shape 697"/>
          <p:cNvSpPr/>
          <p:nvPr/>
        </p:nvSpPr>
        <p:spPr>
          <a:xfrm>
            <a:off x="1701163"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698" name="Shape 698"/>
          <p:cNvSpPr/>
          <p:nvPr/>
        </p:nvSpPr>
        <p:spPr>
          <a:xfrm>
            <a:off x="2628275"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1</a:t>
            </a:r>
          </a:p>
        </p:txBody>
      </p:sp>
      <p:cxnSp>
        <p:nvCxnSpPr>
          <p:cNvPr id="699" name="Shape 699"/>
          <p:cNvCxnSpPr>
            <a:stCxn id="700" idx="0"/>
            <a:endCxn id="697" idx="2"/>
          </p:cNvCxnSpPr>
          <p:nvPr/>
        </p:nvCxnSpPr>
        <p:spPr>
          <a:xfrm rot="10800000">
            <a:off x="1966675"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701" name="Shape 701"/>
          <p:cNvCxnSpPr>
            <a:stCxn id="696" idx="3"/>
            <a:endCxn id="697" idx="1"/>
          </p:cNvCxnSpPr>
          <p:nvPr/>
        </p:nvCxnSpPr>
        <p:spPr>
          <a:xfrm>
            <a:off x="1343750"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702" name="Shape 702"/>
          <p:cNvCxnSpPr>
            <a:stCxn id="697" idx="3"/>
            <a:endCxn id="698" idx="1"/>
          </p:cNvCxnSpPr>
          <p:nvPr/>
        </p:nvCxnSpPr>
        <p:spPr>
          <a:xfrm>
            <a:off x="2232163"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703" name="Shape 703"/>
          <p:cNvSpPr/>
          <p:nvPr/>
        </p:nvSpPr>
        <p:spPr>
          <a:xfrm>
            <a:off x="3381682"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704" name="Shape 704"/>
          <p:cNvSpPr/>
          <p:nvPr/>
        </p:nvSpPr>
        <p:spPr>
          <a:xfrm>
            <a:off x="4308772"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2</a:t>
            </a:r>
          </a:p>
        </p:txBody>
      </p:sp>
      <p:cxnSp>
        <p:nvCxnSpPr>
          <p:cNvPr id="705" name="Shape 705"/>
          <p:cNvCxnSpPr>
            <a:stCxn id="698" idx="3"/>
            <a:endCxn id="703" idx="1"/>
          </p:cNvCxnSpPr>
          <p:nvPr/>
        </p:nvCxnSpPr>
        <p:spPr>
          <a:xfrm>
            <a:off x="3024275"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706" name="Shape 706"/>
          <p:cNvCxnSpPr>
            <a:stCxn id="707" idx="0"/>
            <a:endCxn id="703" idx="2"/>
          </p:cNvCxnSpPr>
          <p:nvPr/>
        </p:nvCxnSpPr>
        <p:spPr>
          <a:xfrm rot="10800000">
            <a:off x="3647188"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708" name="Shape 708"/>
          <p:cNvCxnSpPr>
            <a:stCxn id="703" idx="3"/>
            <a:endCxn id="704" idx="1"/>
          </p:cNvCxnSpPr>
          <p:nvPr/>
        </p:nvCxnSpPr>
        <p:spPr>
          <a:xfrm>
            <a:off x="3912682"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709" name="Shape 709"/>
          <p:cNvSpPr/>
          <p:nvPr/>
        </p:nvSpPr>
        <p:spPr>
          <a:xfrm>
            <a:off x="5062200"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710" name="Shape 710"/>
          <p:cNvSpPr/>
          <p:nvPr/>
        </p:nvSpPr>
        <p:spPr>
          <a:xfrm>
            <a:off x="598929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3</a:t>
            </a:r>
          </a:p>
        </p:txBody>
      </p:sp>
      <p:sp>
        <p:nvSpPr>
          <p:cNvPr id="711" name="Shape 711"/>
          <p:cNvSpPr/>
          <p:nvPr/>
        </p:nvSpPr>
        <p:spPr>
          <a:xfrm>
            <a:off x="5129550"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3</a:t>
            </a:r>
          </a:p>
        </p:txBody>
      </p:sp>
      <p:cxnSp>
        <p:nvCxnSpPr>
          <p:cNvPr id="712" name="Shape 712"/>
          <p:cNvCxnSpPr>
            <a:stCxn id="711" idx="0"/>
            <a:endCxn id="709" idx="2"/>
          </p:cNvCxnSpPr>
          <p:nvPr/>
        </p:nvCxnSpPr>
        <p:spPr>
          <a:xfrm rot="10800000">
            <a:off x="5327700"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713" name="Shape 713"/>
          <p:cNvCxnSpPr>
            <a:stCxn id="704" idx="3"/>
            <a:endCxn id="709" idx="1"/>
          </p:cNvCxnSpPr>
          <p:nvPr/>
        </p:nvCxnSpPr>
        <p:spPr>
          <a:xfrm>
            <a:off x="4734472" y="3397825"/>
            <a:ext cx="327600" cy="0"/>
          </a:xfrm>
          <a:prstGeom prst="straightConnector1">
            <a:avLst/>
          </a:prstGeom>
          <a:noFill/>
          <a:ln w="19050" cap="flat" cmpd="sng">
            <a:solidFill>
              <a:schemeClr val="dk2"/>
            </a:solidFill>
            <a:prstDash val="solid"/>
            <a:round/>
            <a:headEnd type="none" w="lg" len="lg"/>
            <a:tailEnd type="triangle" w="lg" len="lg"/>
          </a:ln>
        </p:spPr>
      </p:cxnSp>
      <p:cxnSp>
        <p:nvCxnSpPr>
          <p:cNvPr id="714" name="Shape 714"/>
          <p:cNvCxnSpPr>
            <a:stCxn id="709" idx="3"/>
            <a:endCxn id="710" idx="1"/>
          </p:cNvCxnSpPr>
          <p:nvPr/>
        </p:nvCxnSpPr>
        <p:spPr>
          <a:xfrm>
            <a:off x="5593200"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715" name="Shape 715"/>
          <p:cNvSpPr/>
          <p:nvPr/>
        </p:nvSpPr>
        <p:spPr>
          <a:xfrm>
            <a:off x="7728848"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T</a:t>
            </a:r>
          </a:p>
        </p:txBody>
      </p:sp>
      <p:cxnSp>
        <p:nvCxnSpPr>
          <p:cNvPr id="716" name="Shape 716"/>
          <p:cNvCxnSpPr>
            <a:stCxn id="710" idx="3"/>
          </p:cNvCxnSpPr>
          <p:nvPr/>
        </p:nvCxnSpPr>
        <p:spPr>
          <a:xfrm>
            <a:off x="6414999" y="3397825"/>
            <a:ext cx="311399" cy="0"/>
          </a:xfrm>
          <a:prstGeom prst="straightConnector1">
            <a:avLst/>
          </a:prstGeom>
          <a:noFill/>
          <a:ln w="19050" cap="flat" cmpd="sng">
            <a:solidFill>
              <a:schemeClr val="dk2"/>
            </a:solidFill>
            <a:prstDash val="solid"/>
            <a:round/>
            <a:headEnd type="none" w="lg" len="lg"/>
            <a:tailEnd type="triangle" w="lg" len="lg"/>
          </a:ln>
        </p:spPr>
      </p:cxnSp>
      <p:cxnSp>
        <p:nvCxnSpPr>
          <p:cNvPr id="717" name="Shape 717"/>
          <p:cNvCxnSpPr>
            <a:stCxn id="718" idx="0"/>
            <a:endCxn id="715" idx="2"/>
          </p:cNvCxnSpPr>
          <p:nvPr/>
        </p:nvCxnSpPr>
        <p:spPr>
          <a:xfrm rot="10800000">
            <a:off x="7941698" y="2630125"/>
            <a:ext cx="0" cy="378600"/>
          </a:xfrm>
          <a:prstGeom prst="straightConnector1">
            <a:avLst/>
          </a:prstGeom>
          <a:noFill/>
          <a:ln w="19050" cap="flat" cmpd="sng">
            <a:solidFill>
              <a:schemeClr val="dk2"/>
            </a:solidFill>
            <a:prstDash val="solid"/>
            <a:round/>
            <a:headEnd type="none" w="lg" len="lg"/>
            <a:tailEnd type="triangle" w="lg" len="lg"/>
          </a:ln>
        </p:spPr>
      </p:cxnSp>
      <p:sp>
        <p:nvSpPr>
          <p:cNvPr id="719" name="Shape 719"/>
          <p:cNvSpPr txBox="1"/>
          <p:nvPr/>
        </p:nvSpPr>
        <p:spPr>
          <a:xfrm>
            <a:off x="6688075" y="2937174"/>
            <a:ext cx="867600" cy="921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4800" kern="0">
                <a:solidFill>
                  <a:srgbClr val="000000"/>
                </a:solidFill>
                <a:latin typeface="Arial"/>
                <a:ea typeface="Arial"/>
                <a:cs typeface="Arial"/>
                <a:sym typeface="Arial"/>
              </a:rPr>
              <a:t>…</a:t>
            </a:r>
            <a:r>
              <a:rPr lang="en" sz="1400" kern="0">
                <a:solidFill>
                  <a:srgbClr val="000000"/>
                </a:solidFill>
                <a:latin typeface="Arial"/>
                <a:ea typeface="Arial"/>
                <a:cs typeface="Arial"/>
                <a:sym typeface="Arial"/>
              </a:rPr>
              <a:t> </a:t>
            </a:r>
          </a:p>
        </p:txBody>
      </p:sp>
      <p:sp>
        <p:nvSpPr>
          <p:cNvPr id="707" name="Shape 707"/>
          <p:cNvSpPr/>
          <p:nvPr/>
        </p:nvSpPr>
        <p:spPr>
          <a:xfrm>
            <a:off x="3449038"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2</a:t>
            </a:r>
          </a:p>
        </p:txBody>
      </p:sp>
      <p:sp>
        <p:nvSpPr>
          <p:cNvPr id="700" name="Shape 700"/>
          <p:cNvSpPr/>
          <p:nvPr/>
        </p:nvSpPr>
        <p:spPr>
          <a:xfrm>
            <a:off x="1768525"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1</a:t>
            </a:r>
          </a:p>
        </p:txBody>
      </p:sp>
      <p:sp>
        <p:nvSpPr>
          <p:cNvPr id="720" name="Shape 720"/>
          <p:cNvSpPr/>
          <p:nvPr/>
        </p:nvSpPr>
        <p:spPr>
          <a:xfrm>
            <a:off x="788295" y="4435895"/>
            <a:ext cx="530999" cy="510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W</a:t>
            </a:r>
          </a:p>
        </p:txBody>
      </p:sp>
      <p:cxnSp>
        <p:nvCxnSpPr>
          <p:cNvPr id="721" name="Shape 721"/>
          <p:cNvCxnSpPr>
            <a:stCxn id="720" idx="2"/>
            <a:endCxn id="722" idx="3"/>
          </p:cNvCxnSpPr>
          <p:nvPr/>
        </p:nvCxnSpPr>
        <p:spPr>
          <a:xfrm rot="-5400000">
            <a:off x="1571294" y="3117095"/>
            <a:ext cx="1311600" cy="2346600"/>
          </a:xfrm>
          <a:prstGeom prst="curvedConnector3">
            <a:avLst>
              <a:gd name="adj1" fmla="val -18155"/>
            </a:avLst>
          </a:prstGeom>
          <a:noFill/>
          <a:ln w="19050" cap="flat" cmpd="sng">
            <a:solidFill>
              <a:schemeClr val="dk2"/>
            </a:solidFill>
            <a:prstDash val="solid"/>
            <a:round/>
            <a:headEnd type="none" w="lg" len="lg"/>
            <a:tailEnd type="triangle" w="lg" len="lg"/>
          </a:ln>
        </p:spPr>
      </p:cxnSp>
      <p:cxnSp>
        <p:nvCxnSpPr>
          <p:cNvPr id="723" name="Shape 723"/>
          <p:cNvCxnSpPr>
            <a:stCxn id="720" idx="0"/>
          </p:cNvCxnSpPr>
          <p:nvPr/>
        </p:nvCxnSpPr>
        <p:spPr>
          <a:xfrm rot="-5400000">
            <a:off x="1000394" y="3718295"/>
            <a:ext cx="771000" cy="664200"/>
          </a:xfrm>
          <a:prstGeom prst="curvedConnector3">
            <a:avLst>
              <a:gd name="adj1" fmla="val 50000"/>
            </a:avLst>
          </a:prstGeom>
          <a:noFill/>
          <a:ln w="19050" cap="flat" cmpd="sng">
            <a:solidFill>
              <a:schemeClr val="dk2"/>
            </a:solidFill>
            <a:prstDash val="solid"/>
            <a:round/>
            <a:headEnd type="none" w="lg" len="lg"/>
            <a:tailEnd type="triangle" w="lg" len="lg"/>
          </a:ln>
        </p:spPr>
      </p:cxnSp>
      <p:cxnSp>
        <p:nvCxnSpPr>
          <p:cNvPr id="724" name="Shape 724"/>
          <p:cNvCxnSpPr>
            <a:stCxn id="720" idx="2"/>
            <a:endCxn id="725" idx="3"/>
          </p:cNvCxnSpPr>
          <p:nvPr/>
        </p:nvCxnSpPr>
        <p:spPr>
          <a:xfrm rot="-5400000">
            <a:off x="2411594" y="2276795"/>
            <a:ext cx="1311600" cy="4027200"/>
          </a:xfrm>
          <a:prstGeom prst="curvedConnector3">
            <a:avLst>
              <a:gd name="adj1" fmla="val -23150"/>
            </a:avLst>
          </a:prstGeom>
          <a:noFill/>
          <a:ln w="19050" cap="flat" cmpd="sng">
            <a:solidFill>
              <a:schemeClr val="dk2"/>
            </a:solidFill>
            <a:prstDash val="solid"/>
            <a:round/>
            <a:headEnd type="none" w="lg" len="lg"/>
            <a:tailEnd type="triangle" w="lg" len="lg"/>
          </a:ln>
        </p:spPr>
      </p:cxnSp>
      <p:sp>
        <p:nvSpPr>
          <p:cNvPr id="722" name="Shape 722"/>
          <p:cNvSpPr/>
          <p:nvPr/>
        </p:nvSpPr>
        <p:spPr>
          <a:xfrm>
            <a:off x="33816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25" name="Shape 725"/>
          <p:cNvSpPr/>
          <p:nvPr/>
        </p:nvSpPr>
        <p:spPr>
          <a:xfrm>
            <a:off x="50621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726" name="Shape 726"/>
          <p:cNvCxnSpPr>
            <a:stCxn id="720" idx="2"/>
            <a:endCxn id="719" idx="2"/>
          </p:cNvCxnSpPr>
          <p:nvPr/>
        </p:nvCxnSpPr>
        <p:spPr>
          <a:xfrm rot="-5400000">
            <a:off x="3544094" y="1368395"/>
            <a:ext cx="1087500" cy="6068100"/>
          </a:xfrm>
          <a:prstGeom prst="curvedConnector3">
            <a:avLst>
              <a:gd name="adj1" fmla="val -37828"/>
            </a:avLst>
          </a:prstGeom>
          <a:noFill/>
          <a:ln w="19050" cap="flat" cmpd="sng">
            <a:solidFill>
              <a:schemeClr val="dk2"/>
            </a:solidFill>
            <a:prstDash val="solid"/>
            <a:round/>
            <a:headEnd type="none" w="lg" len="lg"/>
            <a:tailEnd type="triangle" w="lg" len="lg"/>
          </a:ln>
        </p:spPr>
      </p:cxnSp>
      <p:sp>
        <p:nvSpPr>
          <p:cNvPr id="727" name="Shape 727"/>
          <p:cNvSpPr/>
          <p:nvPr/>
        </p:nvSpPr>
        <p:spPr>
          <a:xfrm>
            <a:off x="7433000" y="33978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28" name="Shape 728"/>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RNN: Computational Graph: Many to Many</a:t>
            </a:r>
          </a:p>
        </p:txBody>
      </p:sp>
      <p:sp>
        <p:nvSpPr>
          <p:cNvPr id="718" name="Shape 718"/>
          <p:cNvSpPr/>
          <p:nvPr/>
        </p:nvSpPr>
        <p:spPr>
          <a:xfrm>
            <a:off x="772884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T</a:t>
            </a:r>
          </a:p>
        </p:txBody>
      </p:sp>
      <p:cxnSp>
        <p:nvCxnSpPr>
          <p:cNvPr id="729" name="Shape 729"/>
          <p:cNvCxnSpPr/>
          <p:nvPr/>
        </p:nvCxnSpPr>
        <p:spPr>
          <a:xfrm>
            <a:off x="7432998" y="3397825"/>
            <a:ext cx="311400" cy="0"/>
          </a:xfrm>
          <a:prstGeom prst="straightConnector1">
            <a:avLst/>
          </a:prstGeom>
          <a:noFill/>
          <a:ln w="19050" cap="flat" cmpd="sng">
            <a:solidFill>
              <a:schemeClr val="dk2"/>
            </a:solidFill>
            <a:prstDash val="solid"/>
            <a:round/>
            <a:headEnd type="none" w="lg" len="lg"/>
            <a:tailEnd type="triangle" w="lg" len="lg"/>
          </a:ln>
        </p:spPr>
      </p:cxnSp>
      <p:sp>
        <p:nvSpPr>
          <p:cNvPr id="730" name="Shape 730"/>
          <p:cNvSpPr/>
          <p:nvPr/>
        </p:nvSpPr>
        <p:spPr>
          <a:xfrm>
            <a:off x="5989298"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3</a:t>
            </a:r>
          </a:p>
        </p:txBody>
      </p:sp>
      <p:sp>
        <p:nvSpPr>
          <p:cNvPr id="731" name="Shape 731"/>
          <p:cNvSpPr/>
          <p:nvPr/>
        </p:nvSpPr>
        <p:spPr>
          <a:xfrm>
            <a:off x="4308773"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2</a:t>
            </a:r>
          </a:p>
        </p:txBody>
      </p:sp>
      <p:sp>
        <p:nvSpPr>
          <p:cNvPr id="732" name="Shape 732"/>
          <p:cNvSpPr/>
          <p:nvPr/>
        </p:nvSpPr>
        <p:spPr>
          <a:xfrm>
            <a:off x="2613423" y="1879050"/>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1</a:t>
            </a:r>
          </a:p>
        </p:txBody>
      </p:sp>
      <p:cxnSp>
        <p:nvCxnSpPr>
          <p:cNvPr id="733" name="Shape 733"/>
          <p:cNvCxnSpPr>
            <a:stCxn id="710" idx="0"/>
            <a:endCxn id="730" idx="2"/>
          </p:cNvCxnSpPr>
          <p:nvPr/>
        </p:nvCxnSpPr>
        <p:spPr>
          <a:xfrm rot="10800000">
            <a:off x="6202148" y="2630125"/>
            <a:ext cx="0" cy="378600"/>
          </a:xfrm>
          <a:prstGeom prst="straightConnector1">
            <a:avLst/>
          </a:prstGeom>
          <a:noFill/>
          <a:ln w="19050" cap="flat" cmpd="sng">
            <a:solidFill>
              <a:schemeClr val="dk2"/>
            </a:solidFill>
            <a:prstDash val="solid"/>
            <a:round/>
            <a:headEnd type="none" w="lg" len="lg"/>
            <a:tailEnd type="triangle" w="lg" len="lg"/>
          </a:ln>
        </p:spPr>
      </p:cxnSp>
      <p:cxnSp>
        <p:nvCxnSpPr>
          <p:cNvPr id="734" name="Shape 734"/>
          <p:cNvCxnSpPr>
            <a:stCxn id="704" idx="0"/>
            <a:endCxn id="731" idx="2"/>
          </p:cNvCxnSpPr>
          <p:nvPr/>
        </p:nvCxnSpPr>
        <p:spPr>
          <a:xfrm rot="10800000">
            <a:off x="4521622" y="2630125"/>
            <a:ext cx="0" cy="378600"/>
          </a:xfrm>
          <a:prstGeom prst="straightConnector1">
            <a:avLst/>
          </a:prstGeom>
          <a:noFill/>
          <a:ln w="19050" cap="flat" cmpd="sng">
            <a:solidFill>
              <a:schemeClr val="dk2"/>
            </a:solidFill>
            <a:prstDash val="solid"/>
            <a:round/>
            <a:headEnd type="none" w="lg" len="lg"/>
            <a:tailEnd type="triangle" w="lg" len="lg"/>
          </a:ln>
        </p:spPr>
      </p:cxnSp>
      <p:cxnSp>
        <p:nvCxnSpPr>
          <p:cNvPr id="735" name="Shape 735"/>
          <p:cNvCxnSpPr>
            <a:stCxn id="698" idx="0"/>
            <a:endCxn id="732" idx="2"/>
          </p:cNvCxnSpPr>
          <p:nvPr/>
        </p:nvCxnSpPr>
        <p:spPr>
          <a:xfrm rot="10800000">
            <a:off x="2826275" y="2657125"/>
            <a:ext cx="0" cy="351600"/>
          </a:xfrm>
          <a:prstGeom prst="straightConnector1">
            <a:avLst/>
          </a:prstGeom>
          <a:noFill/>
          <a:ln w="19050" cap="flat" cmpd="sng">
            <a:solidFill>
              <a:schemeClr val="dk2"/>
            </a:solidFill>
            <a:prstDash val="solid"/>
            <a:round/>
            <a:headEnd type="none" w="lg" len="lg"/>
            <a:tailEnd type="triangle" w="lg" len="lg"/>
          </a:ln>
        </p:spPr>
      </p:cxnSp>
      <p:sp>
        <p:nvSpPr>
          <p:cNvPr id="736" name="Shape 736"/>
          <p:cNvSpPr/>
          <p:nvPr/>
        </p:nvSpPr>
        <p:spPr>
          <a:xfrm>
            <a:off x="3434325" y="2057850"/>
            <a:ext cx="425700" cy="420600"/>
          </a:xfrm>
          <a:prstGeom prst="rect">
            <a:avLst/>
          </a:prstGeom>
          <a:solidFill>
            <a:srgbClr val="D9D2E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L</a:t>
            </a:r>
            <a:r>
              <a:rPr lang="en" sz="1800" kern="0" baseline="-25000">
                <a:solidFill>
                  <a:srgbClr val="000000"/>
                </a:solidFill>
                <a:latin typeface="Arial"/>
                <a:ea typeface="Arial"/>
                <a:cs typeface="Arial"/>
                <a:sym typeface="Arial"/>
              </a:rPr>
              <a:t>1</a:t>
            </a:r>
          </a:p>
        </p:txBody>
      </p:sp>
      <p:sp>
        <p:nvSpPr>
          <p:cNvPr id="737" name="Shape 737"/>
          <p:cNvSpPr/>
          <p:nvPr/>
        </p:nvSpPr>
        <p:spPr>
          <a:xfrm>
            <a:off x="5119525" y="2030725"/>
            <a:ext cx="425700" cy="420600"/>
          </a:xfrm>
          <a:prstGeom prst="rect">
            <a:avLst/>
          </a:prstGeom>
          <a:solidFill>
            <a:srgbClr val="D9D2E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L</a:t>
            </a:r>
            <a:r>
              <a:rPr lang="en" sz="1800" kern="0" baseline="-25000">
                <a:solidFill>
                  <a:srgbClr val="000000"/>
                </a:solidFill>
                <a:latin typeface="Arial"/>
                <a:ea typeface="Arial"/>
                <a:cs typeface="Arial"/>
                <a:sym typeface="Arial"/>
              </a:rPr>
              <a:t>2</a:t>
            </a:r>
          </a:p>
        </p:txBody>
      </p:sp>
      <p:sp>
        <p:nvSpPr>
          <p:cNvPr id="738" name="Shape 738"/>
          <p:cNvSpPr/>
          <p:nvPr/>
        </p:nvSpPr>
        <p:spPr>
          <a:xfrm>
            <a:off x="6859075" y="2030725"/>
            <a:ext cx="425700" cy="420600"/>
          </a:xfrm>
          <a:prstGeom prst="rect">
            <a:avLst/>
          </a:prstGeom>
          <a:solidFill>
            <a:srgbClr val="D9D2E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L</a:t>
            </a:r>
            <a:r>
              <a:rPr lang="en" sz="1800" kern="0" baseline="-25000">
                <a:solidFill>
                  <a:srgbClr val="000000"/>
                </a:solidFill>
                <a:latin typeface="Arial"/>
                <a:ea typeface="Arial"/>
                <a:cs typeface="Arial"/>
                <a:sym typeface="Arial"/>
              </a:rPr>
              <a:t>3</a:t>
            </a:r>
          </a:p>
        </p:txBody>
      </p:sp>
      <p:sp>
        <p:nvSpPr>
          <p:cNvPr id="739" name="Shape 739"/>
          <p:cNvSpPr/>
          <p:nvPr/>
        </p:nvSpPr>
        <p:spPr>
          <a:xfrm>
            <a:off x="8598625" y="2030725"/>
            <a:ext cx="425700" cy="420600"/>
          </a:xfrm>
          <a:prstGeom prst="rect">
            <a:avLst/>
          </a:prstGeom>
          <a:solidFill>
            <a:srgbClr val="D9D2E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L</a:t>
            </a:r>
            <a:r>
              <a:rPr lang="en" sz="1800" kern="0" baseline="-25000">
                <a:solidFill>
                  <a:srgbClr val="000000"/>
                </a:solidFill>
                <a:latin typeface="Arial"/>
                <a:ea typeface="Arial"/>
                <a:cs typeface="Arial"/>
                <a:sym typeface="Arial"/>
              </a:rPr>
              <a:t>T</a:t>
            </a:r>
          </a:p>
        </p:txBody>
      </p:sp>
      <p:cxnSp>
        <p:nvCxnSpPr>
          <p:cNvPr id="740" name="Shape 740"/>
          <p:cNvCxnSpPr>
            <a:stCxn id="732" idx="3"/>
            <a:endCxn id="736" idx="1"/>
          </p:cNvCxnSpPr>
          <p:nvPr/>
        </p:nvCxnSpPr>
        <p:spPr>
          <a:xfrm>
            <a:off x="3039123" y="2268150"/>
            <a:ext cx="395100" cy="0"/>
          </a:xfrm>
          <a:prstGeom prst="straightConnector1">
            <a:avLst/>
          </a:prstGeom>
          <a:noFill/>
          <a:ln w="19050" cap="flat" cmpd="sng">
            <a:solidFill>
              <a:schemeClr val="dk2"/>
            </a:solidFill>
            <a:prstDash val="solid"/>
            <a:round/>
            <a:headEnd type="none" w="lg" len="lg"/>
            <a:tailEnd type="triangle" w="lg" len="lg"/>
          </a:ln>
        </p:spPr>
      </p:cxnSp>
      <p:cxnSp>
        <p:nvCxnSpPr>
          <p:cNvPr id="741" name="Shape 741"/>
          <p:cNvCxnSpPr>
            <a:stCxn id="731" idx="3"/>
            <a:endCxn id="737" idx="1"/>
          </p:cNvCxnSpPr>
          <p:nvPr/>
        </p:nvCxnSpPr>
        <p:spPr>
          <a:xfrm>
            <a:off x="4734473" y="2241025"/>
            <a:ext cx="385200" cy="0"/>
          </a:xfrm>
          <a:prstGeom prst="straightConnector1">
            <a:avLst/>
          </a:prstGeom>
          <a:noFill/>
          <a:ln w="19050" cap="flat" cmpd="sng">
            <a:solidFill>
              <a:schemeClr val="dk2"/>
            </a:solidFill>
            <a:prstDash val="solid"/>
            <a:round/>
            <a:headEnd type="none" w="lg" len="lg"/>
            <a:tailEnd type="triangle" w="lg" len="lg"/>
          </a:ln>
        </p:spPr>
      </p:cxnSp>
      <p:cxnSp>
        <p:nvCxnSpPr>
          <p:cNvPr id="742" name="Shape 742"/>
          <p:cNvCxnSpPr>
            <a:stCxn id="730" idx="3"/>
            <a:endCxn id="738" idx="1"/>
          </p:cNvCxnSpPr>
          <p:nvPr/>
        </p:nvCxnSpPr>
        <p:spPr>
          <a:xfrm>
            <a:off x="6414999" y="2241025"/>
            <a:ext cx="443999" cy="0"/>
          </a:xfrm>
          <a:prstGeom prst="straightConnector1">
            <a:avLst/>
          </a:prstGeom>
          <a:noFill/>
          <a:ln w="19050" cap="flat" cmpd="sng">
            <a:solidFill>
              <a:schemeClr val="dk2"/>
            </a:solidFill>
            <a:prstDash val="solid"/>
            <a:round/>
            <a:headEnd type="none" w="lg" len="lg"/>
            <a:tailEnd type="triangle" w="lg" len="lg"/>
          </a:ln>
        </p:spPr>
      </p:cxnSp>
      <p:cxnSp>
        <p:nvCxnSpPr>
          <p:cNvPr id="743" name="Shape 743"/>
          <p:cNvCxnSpPr>
            <a:stCxn id="715" idx="3"/>
            <a:endCxn id="739" idx="1"/>
          </p:cNvCxnSpPr>
          <p:nvPr/>
        </p:nvCxnSpPr>
        <p:spPr>
          <a:xfrm>
            <a:off x="8154548" y="2241025"/>
            <a:ext cx="444000" cy="0"/>
          </a:xfrm>
          <a:prstGeom prst="straightConnector1">
            <a:avLst/>
          </a:prstGeom>
          <a:noFill/>
          <a:ln w="19050" cap="flat" cmpd="sng">
            <a:solidFill>
              <a:schemeClr val="dk2"/>
            </a:solidFill>
            <a:prstDash val="solid"/>
            <a:round/>
            <a:headEnd type="none" w="lg" len="lg"/>
            <a:tailEnd type="triangle" w="lg" len="lg"/>
          </a:ln>
        </p:spPr>
      </p:cxnSp>
      <p:sp>
        <p:nvSpPr>
          <p:cNvPr id="744" name="Shape 744"/>
          <p:cNvSpPr/>
          <p:nvPr/>
        </p:nvSpPr>
        <p:spPr>
          <a:xfrm>
            <a:off x="8198075" y="913400"/>
            <a:ext cx="664200" cy="656100"/>
          </a:xfrm>
          <a:prstGeom prst="rect">
            <a:avLst/>
          </a:prstGeom>
          <a:solidFill>
            <a:srgbClr val="D9D2E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2400" kern="0">
                <a:solidFill>
                  <a:srgbClr val="000000"/>
                </a:solidFill>
                <a:latin typeface="Arial"/>
                <a:ea typeface="Arial"/>
                <a:cs typeface="Arial"/>
                <a:sym typeface="Arial"/>
              </a:rPr>
              <a:t>L</a:t>
            </a:r>
          </a:p>
        </p:txBody>
      </p:sp>
      <p:cxnSp>
        <p:nvCxnSpPr>
          <p:cNvPr id="745" name="Shape 745"/>
          <p:cNvCxnSpPr>
            <a:stCxn id="736" idx="0"/>
            <a:endCxn id="746" idx="3"/>
          </p:cNvCxnSpPr>
          <p:nvPr/>
        </p:nvCxnSpPr>
        <p:spPr>
          <a:xfrm rot="-5400000">
            <a:off x="5557875" y="-554550"/>
            <a:ext cx="701700" cy="4523100"/>
          </a:xfrm>
          <a:prstGeom prst="curvedConnector3">
            <a:avLst>
              <a:gd name="adj1" fmla="val 59466"/>
            </a:avLst>
          </a:prstGeom>
          <a:noFill/>
          <a:ln w="19050" cap="flat" cmpd="sng">
            <a:solidFill>
              <a:schemeClr val="dk2"/>
            </a:solidFill>
            <a:prstDash val="solid"/>
            <a:round/>
            <a:headEnd type="none" w="lg" len="lg"/>
            <a:tailEnd type="triangle" w="lg" len="lg"/>
          </a:ln>
        </p:spPr>
      </p:cxnSp>
      <p:sp>
        <p:nvSpPr>
          <p:cNvPr id="746" name="Shape 746"/>
          <p:cNvSpPr/>
          <p:nvPr/>
        </p:nvSpPr>
        <p:spPr>
          <a:xfrm>
            <a:off x="8151675" y="12474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747" name="Shape 747"/>
          <p:cNvCxnSpPr>
            <a:stCxn id="737" idx="0"/>
            <a:endCxn id="748" idx="3"/>
          </p:cNvCxnSpPr>
          <p:nvPr/>
        </p:nvCxnSpPr>
        <p:spPr>
          <a:xfrm rot="-5400000">
            <a:off x="6522025" y="335875"/>
            <a:ext cx="505200" cy="2884500"/>
          </a:xfrm>
          <a:prstGeom prst="curvedConnector3">
            <a:avLst>
              <a:gd name="adj1" fmla="val 73174"/>
            </a:avLst>
          </a:prstGeom>
          <a:noFill/>
          <a:ln w="19050" cap="flat" cmpd="sng">
            <a:solidFill>
              <a:schemeClr val="dk2"/>
            </a:solidFill>
            <a:prstDash val="solid"/>
            <a:round/>
            <a:headEnd type="none" w="lg" len="lg"/>
            <a:tailEnd type="triangle" w="lg" len="lg"/>
          </a:ln>
        </p:spPr>
      </p:cxnSp>
      <p:sp>
        <p:nvSpPr>
          <p:cNvPr id="748" name="Shape 748"/>
          <p:cNvSpPr/>
          <p:nvPr/>
        </p:nvSpPr>
        <p:spPr>
          <a:xfrm>
            <a:off x="8198075" y="141657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749" name="Shape 749"/>
          <p:cNvCxnSpPr>
            <a:stCxn id="738" idx="0"/>
            <a:endCxn id="750" idx="3"/>
          </p:cNvCxnSpPr>
          <p:nvPr/>
        </p:nvCxnSpPr>
        <p:spPr>
          <a:xfrm rot="-5400000">
            <a:off x="7431175" y="1201375"/>
            <a:ext cx="470100" cy="1188600"/>
          </a:xfrm>
          <a:prstGeom prst="curvedConnector3">
            <a:avLst>
              <a:gd name="adj1" fmla="val 48012"/>
            </a:avLst>
          </a:prstGeom>
          <a:noFill/>
          <a:ln w="19050" cap="flat" cmpd="sng">
            <a:solidFill>
              <a:schemeClr val="dk2"/>
            </a:solidFill>
            <a:prstDash val="solid"/>
            <a:round/>
            <a:headEnd type="none" w="lg" len="lg"/>
            <a:tailEnd type="triangle" w="lg" len="lg"/>
          </a:ln>
        </p:spPr>
      </p:cxnSp>
      <p:sp>
        <p:nvSpPr>
          <p:cNvPr id="750" name="Shape 750"/>
          <p:cNvSpPr/>
          <p:nvPr/>
        </p:nvSpPr>
        <p:spPr>
          <a:xfrm>
            <a:off x="8241719" y="1451816"/>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751" name="Shape 751"/>
          <p:cNvCxnSpPr>
            <a:stCxn id="739" idx="0"/>
            <a:endCxn id="752" idx="3"/>
          </p:cNvCxnSpPr>
          <p:nvPr/>
        </p:nvCxnSpPr>
        <p:spPr>
          <a:xfrm rot="5400000" flipH="1">
            <a:off x="8410975" y="1630225"/>
            <a:ext cx="474600" cy="326400"/>
          </a:xfrm>
          <a:prstGeom prst="curvedConnector3">
            <a:avLst>
              <a:gd name="adj1" fmla="val 48033"/>
            </a:avLst>
          </a:prstGeom>
          <a:noFill/>
          <a:ln w="19050" cap="flat" cmpd="sng">
            <a:solidFill>
              <a:schemeClr val="dk2"/>
            </a:solidFill>
            <a:prstDash val="solid"/>
            <a:round/>
            <a:headEnd type="none" w="lg" len="lg"/>
            <a:tailEnd type="triangle" w="lg" len="lg"/>
          </a:ln>
        </p:spPr>
      </p:cxnSp>
      <p:sp>
        <p:nvSpPr>
          <p:cNvPr id="752" name="Shape 752"/>
          <p:cNvSpPr/>
          <p:nvPr/>
        </p:nvSpPr>
        <p:spPr>
          <a:xfrm>
            <a:off x="8466425" y="1447293"/>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0"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8961240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8" name="Shape 758"/>
          <p:cNvSpPr/>
          <p:nvPr/>
        </p:nvSpPr>
        <p:spPr>
          <a:xfrm>
            <a:off x="947750"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0</a:t>
            </a:r>
          </a:p>
        </p:txBody>
      </p:sp>
      <p:sp>
        <p:nvSpPr>
          <p:cNvPr id="759" name="Shape 759"/>
          <p:cNvSpPr/>
          <p:nvPr/>
        </p:nvSpPr>
        <p:spPr>
          <a:xfrm>
            <a:off x="1701163"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760" name="Shape 760"/>
          <p:cNvSpPr/>
          <p:nvPr/>
        </p:nvSpPr>
        <p:spPr>
          <a:xfrm>
            <a:off x="2628275"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1</a:t>
            </a:r>
          </a:p>
        </p:txBody>
      </p:sp>
      <p:cxnSp>
        <p:nvCxnSpPr>
          <p:cNvPr id="761" name="Shape 761"/>
          <p:cNvCxnSpPr>
            <a:stCxn id="762" idx="0"/>
            <a:endCxn id="759" idx="2"/>
          </p:cNvCxnSpPr>
          <p:nvPr/>
        </p:nvCxnSpPr>
        <p:spPr>
          <a:xfrm rot="10800000">
            <a:off x="1966675"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763" name="Shape 763"/>
          <p:cNvCxnSpPr>
            <a:stCxn id="758" idx="3"/>
            <a:endCxn id="759" idx="1"/>
          </p:cNvCxnSpPr>
          <p:nvPr/>
        </p:nvCxnSpPr>
        <p:spPr>
          <a:xfrm>
            <a:off x="1343750"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764" name="Shape 764"/>
          <p:cNvCxnSpPr>
            <a:stCxn id="759" idx="3"/>
            <a:endCxn id="760" idx="1"/>
          </p:cNvCxnSpPr>
          <p:nvPr/>
        </p:nvCxnSpPr>
        <p:spPr>
          <a:xfrm>
            <a:off x="2232163"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765" name="Shape 765"/>
          <p:cNvSpPr/>
          <p:nvPr/>
        </p:nvSpPr>
        <p:spPr>
          <a:xfrm>
            <a:off x="3381682"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766" name="Shape 766"/>
          <p:cNvSpPr/>
          <p:nvPr/>
        </p:nvSpPr>
        <p:spPr>
          <a:xfrm>
            <a:off x="4308772"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2</a:t>
            </a:r>
          </a:p>
        </p:txBody>
      </p:sp>
      <p:cxnSp>
        <p:nvCxnSpPr>
          <p:cNvPr id="767" name="Shape 767"/>
          <p:cNvCxnSpPr>
            <a:stCxn id="760" idx="3"/>
            <a:endCxn id="765" idx="1"/>
          </p:cNvCxnSpPr>
          <p:nvPr/>
        </p:nvCxnSpPr>
        <p:spPr>
          <a:xfrm>
            <a:off x="3024275"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768" name="Shape 768"/>
          <p:cNvCxnSpPr>
            <a:stCxn id="769" idx="0"/>
            <a:endCxn id="765" idx="2"/>
          </p:cNvCxnSpPr>
          <p:nvPr/>
        </p:nvCxnSpPr>
        <p:spPr>
          <a:xfrm rot="10800000">
            <a:off x="3647188"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770" name="Shape 770"/>
          <p:cNvCxnSpPr>
            <a:stCxn id="765" idx="3"/>
            <a:endCxn id="766" idx="1"/>
          </p:cNvCxnSpPr>
          <p:nvPr/>
        </p:nvCxnSpPr>
        <p:spPr>
          <a:xfrm>
            <a:off x="3912682"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771" name="Shape 771"/>
          <p:cNvSpPr/>
          <p:nvPr/>
        </p:nvSpPr>
        <p:spPr>
          <a:xfrm>
            <a:off x="5062200"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772" name="Shape 772"/>
          <p:cNvSpPr/>
          <p:nvPr/>
        </p:nvSpPr>
        <p:spPr>
          <a:xfrm>
            <a:off x="598929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3</a:t>
            </a:r>
          </a:p>
        </p:txBody>
      </p:sp>
      <p:sp>
        <p:nvSpPr>
          <p:cNvPr id="773" name="Shape 773"/>
          <p:cNvSpPr/>
          <p:nvPr/>
        </p:nvSpPr>
        <p:spPr>
          <a:xfrm>
            <a:off x="5129550"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3</a:t>
            </a:r>
          </a:p>
        </p:txBody>
      </p:sp>
      <p:cxnSp>
        <p:nvCxnSpPr>
          <p:cNvPr id="774" name="Shape 774"/>
          <p:cNvCxnSpPr>
            <a:stCxn id="773" idx="0"/>
            <a:endCxn id="771" idx="2"/>
          </p:cNvCxnSpPr>
          <p:nvPr/>
        </p:nvCxnSpPr>
        <p:spPr>
          <a:xfrm rot="10800000">
            <a:off x="5327700"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775" name="Shape 775"/>
          <p:cNvCxnSpPr>
            <a:stCxn id="766" idx="3"/>
            <a:endCxn id="771" idx="1"/>
          </p:cNvCxnSpPr>
          <p:nvPr/>
        </p:nvCxnSpPr>
        <p:spPr>
          <a:xfrm>
            <a:off x="4734472" y="3397825"/>
            <a:ext cx="327600" cy="0"/>
          </a:xfrm>
          <a:prstGeom prst="straightConnector1">
            <a:avLst/>
          </a:prstGeom>
          <a:noFill/>
          <a:ln w="19050" cap="flat" cmpd="sng">
            <a:solidFill>
              <a:schemeClr val="dk2"/>
            </a:solidFill>
            <a:prstDash val="solid"/>
            <a:round/>
            <a:headEnd type="none" w="lg" len="lg"/>
            <a:tailEnd type="triangle" w="lg" len="lg"/>
          </a:ln>
        </p:spPr>
      </p:cxnSp>
      <p:cxnSp>
        <p:nvCxnSpPr>
          <p:cNvPr id="776" name="Shape 776"/>
          <p:cNvCxnSpPr>
            <a:stCxn id="771" idx="3"/>
            <a:endCxn id="772" idx="1"/>
          </p:cNvCxnSpPr>
          <p:nvPr/>
        </p:nvCxnSpPr>
        <p:spPr>
          <a:xfrm>
            <a:off x="5593200"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777" name="Shape 777"/>
          <p:cNvSpPr/>
          <p:nvPr/>
        </p:nvSpPr>
        <p:spPr>
          <a:xfrm>
            <a:off x="7728848"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p>
        </p:txBody>
      </p:sp>
      <p:cxnSp>
        <p:nvCxnSpPr>
          <p:cNvPr id="778" name="Shape 778"/>
          <p:cNvCxnSpPr>
            <a:stCxn id="772" idx="3"/>
          </p:cNvCxnSpPr>
          <p:nvPr/>
        </p:nvCxnSpPr>
        <p:spPr>
          <a:xfrm>
            <a:off x="6414999" y="3397825"/>
            <a:ext cx="311399" cy="0"/>
          </a:xfrm>
          <a:prstGeom prst="straightConnector1">
            <a:avLst/>
          </a:prstGeom>
          <a:noFill/>
          <a:ln w="19050" cap="flat" cmpd="sng">
            <a:solidFill>
              <a:schemeClr val="dk2"/>
            </a:solidFill>
            <a:prstDash val="solid"/>
            <a:round/>
            <a:headEnd type="none" w="lg" len="lg"/>
            <a:tailEnd type="triangle" w="lg" len="lg"/>
          </a:ln>
        </p:spPr>
      </p:cxnSp>
      <p:cxnSp>
        <p:nvCxnSpPr>
          <p:cNvPr id="779" name="Shape 779"/>
          <p:cNvCxnSpPr>
            <a:stCxn id="780" idx="0"/>
            <a:endCxn id="777" idx="2"/>
          </p:cNvCxnSpPr>
          <p:nvPr/>
        </p:nvCxnSpPr>
        <p:spPr>
          <a:xfrm rot="10800000">
            <a:off x="7941698" y="2630125"/>
            <a:ext cx="0" cy="378600"/>
          </a:xfrm>
          <a:prstGeom prst="straightConnector1">
            <a:avLst/>
          </a:prstGeom>
          <a:noFill/>
          <a:ln w="19050" cap="flat" cmpd="sng">
            <a:solidFill>
              <a:schemeClr val="dk2"/>
            </a:solidFill>
            <a:prstDash val="solid"/>
            <a:round/>
            <a:headEnd type="none" w="lg" len="lg"/>
            <a:tailEnd type="triangle" w="lg" len="lg"/>
          </a:ln>
        </p:spPr>
      </p:cxnSp>
      <p:sp>
        <p:nvSpPr>
          <p:cNvPr id="781" name="Shape 781"/>
          <p:cNvSpPr txBox="1"/>
          <p:nvPr/>
        </p:nvSpPr>
        <p:spPr>
          <a:xfrm>
            <a:off x="6688075" y="2937174"/>
            <a:ext cx="867600" cy="921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4800" kern="0">
                <a:solidFill>
                  <a:srgbClr val="000000"/>
                </a:solidFill>
                <a:latin typeface="Arial"/>
                <a:ea typeface="Arial"/>
                <a:cs typeface="Arial"/>
                <a:sym typeface="Arial"/>
              </a:rPr>
              <a:t>…</a:t>
            </a:r>
            <a:r>
              <a:rPr lang="en" sz="1400" kern="0">
                <a:solidFill>
                  <a:srgbClr val="000000"/>
                </a:solidFill>
                <a:latin typeface="Arial"/>
                <a:ea typeface="Arial"/>
                <a:cs typeface="Arial"/>
                <a:sym typeface="Arial"/>
              </a:rPr>
              <a:t> </a:t>
            </a:r>
          </a:p>
        </p:txBody>
      </p:sp>
      <p:sp>
        <p:nvSpPr>
          <p:cNvPr id="769" name="Shape 769"/>
          <p:cNvSpPr/>
          <p:nvPr/>
        </p:nvSpPr>
        <p:spPr>
          <a:xfrm>
            <a:off x="3449038"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2</a:t>
            </a:r>
          </a:p>
        </p:txBody>
      </p:sp>
      <p:sp>
        <p:nvSpPr>
          <p:cNvPr id="762" name="Shape 762"/>
          <p:cNvSpPr/>
          <p:nvPr/>
        </p:nvSpPr>
        <p:spPr>
          <a:xfrm>
            <a:off x="1768525"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r>
              <a:rPr lang="en" sz="1800" kern="0" baseline="-25000">
                <a:solidFill>
                  <a:srgbClr val="000000"/>
                </a:solidFill>
                <a:latin typeface="Arial"/>
                <a:ea typeface="Arial"/>
                <a:cs typeface="Arial"/>
                <a:sym typeface="Arial"/>
              </a:rPr>
              <a:t>1</a:t>
            </a:r>
          </a:p>
        </p:txBody>
      </p:sp>
      <p:sp>
        <p:nvSpPr>
          <p:cNvPr id="782" name="Shape 782"/>
          <p:cNvSpPr/>
          <p:nvPr/>
        </p:nvSpPr>
        <p:spPr>
          <a:xfrm>
            <a:off x="788295" y="4435895"/>
            <a:ext cx="530999" cy="510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W</a:t>
            </a:r>
          </a:p>
        </p:txBody>
      </p:sp>
      <p:cxnSp>
        <p:nvCxnSpPr>
          <p:cNvPr id="783" name="Shape 783"/>
          <p:cNvCxnSpPr>
            <a:stCxn id="782" idx="2"/>
            <a:endCxn id="784" idx="3"/>
          </p:cNvCxnSpPr>
          <p:nvPr/>
        </p:nvCxnSpPr>
        <p:spPr>
          <a:xfrm rot="-5400000">
            <a:off x="1571294" y="3117095"/>
            <a:ext cx="1311600" cy="2346600"/>
          </a:xfrm>
          <a:prstGeom prst="curvedConnector3">
            <a:avLst>
              <a:gd name="adj1" fmla="val -18155"/>
            </a:avLst>
          </a:prstGeom>
          <a:noFill/>
          <a:ln w="19050" cap="flat" cmpd="sng">
            <a:solidFill>
              <a:schemeClr val="dk2"/>
            </a:solidFill>
            <a:prstDash val="solid"/>
            <a:round/>
            <a:headEnd type="none" w="lg" len="lg"/>
            <a:tailEnd type="triangle" w="lg" len="lg"/>
          </a:ln>
        </p:spPr>
      </p:cxnSp>
      <p:cxnSp>
        <p:nvCxnSpPr>
          <p:cNvPr id="785" name="Shape 785"/>
          <p:cNvCxnSpPr>
            <a:stCxn id="782" idx="0"/>
          </p:cNvCxnSpPr>
          <p:nvPr/>
        </p:nvCxnSpPr>
        <p:spPr>
          <a:xfrm rot="-5400000">
            <a:off x="1000394" y="3718295"/>
            <a:ext cx="771000" cy="664200"/>
          </a:xfrm>
          <a:prstGeom prst="curvedConnector3">
            <a:avLst>
              <a:gd name="adj1" fmla="val 50000"/>
            </a:avLst>
          </a:prstGeom>
          <a:noFill/>
          <a:ln w="19050" cap="flat" cmpd="sng">
            <a:solidFill>
              <a:schemeClr val="dk2"/>
            </a:solidFill>
            <a:prstDash val="solid"/>
            <a:round/>
            <a:headEnd type="none" w="lg" len="lg"/>
            <a:tailEnd type="triangle" w="lg" len="lg"/>
          </a:ln>
        </p:spPr>
      </p:cxnSp>
      <p:cxnSp>
        <p:nvCxnSpPr>
          <p:cNvPr id="786" name="Shape 786"/>
          <p:cNvCxnSpPr>
            <a:stCxn id="782" idx="2"/>
            <a:endCxn id="787" idx="3"/>
          </p:cNvCxnSpPr>
          <p:nvPr/>
        </p:nvCxnSpPr>
        <p:spPr>
          <a:xfrm rot="-5400000">
            <a:off x="2411594" y="2276795"/>
            <a:ext cx="1311600" cy="4027200"/>
          </a:xfrm>
          <a:prstGeom prst="curvedConnector3">
            <a:avLst>
              <a:gd name="adj1" fmla="val -23150"/>
            </a:avLst>
          </a:prstGeom>
          <a:noFill/>
          <a:ln w="19050" cap="flat" cmpd="sng">
            <a:solidFill>
              <a:schemeClr val="dk2"/>
            </a:solidFill>
            <a:prstDash val="solid"/>
            <a:round/>
            <a:headEnd type="none" w="lg" len="lg"/>
            <a:tailEnd type="triangle" w="lg" len="lg"/>
          </a:ln>
        </p:spPr>
      </p:cxnSp>
      <p:sp>
        <p:nvSpPr>
          <p:cNvPr id="784" name="Shape 784"/>
          <p:cNvSpPr/>
          <p:nvPr/>
        </p:nvSpPr>
        <p:spPr>
          <a:xfrm>
            <a:off x="33816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87" name="Shape 787"/>
          <p:cNvSpPr/>
          <p:nvPr/>
        </p:nvSpPr>
        <p:spPr>
          <a:xfrm>
            <a:off x="50621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788" name="Shape 788"/>
          <p:cNvCxnSpPr>
            <a:stCxn id="782" idx="2"/>
            <a:endCxn id="781" idx="2"/>
          </p:cNvCxnSpPr>
          <p:nvPr/>
        </p:nvCxnSpPr>
        <p:spPr>
          <a:xfrm rot="-5400000">
            <a:off x="3544094" y="1368395"/>
            <a:ext cx="1087500" cy="6068100"/>
          </a:xfrm>
          <a:prstGeom prst="curvedConnector3">
            <a:avLst>
              <a:gd name="adj1" fmla="val -37828"/>
            </a:avLst>
          </a:prstGeom>
          <a:noFill/>
          <a:ln w="19050" cap="flat" cmpd="sng">
            <a:solidFill>
              <a:schemeClr val="dk2"/>
            </a:solidFill>
            <a:prstDash val="solid"/>
            <a:round/>
            <a:headEnd type="none" w="lg" len="lg"/>
            <a:tailEnd type="triangle" w="lg" len="lg"/>
          </a:ln>
        </p:spPr>
      </p:cxnSp>
      <p:sp>
        <p:nvSpPr>
          <p:cNvPr id="789" name="Shape 789"/>
          <p:cNvSpPr/>
          <p:nvPr/>
        </p:nvSpPr>
        <p:spPr>
          <a:xfrm>
            <a:off x="7433000" y="33978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90" name="Shape 790"/>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RNN: Computational Graph: Many to One</a:t>
            </a:r>
          </a:p>
        </p:txBody>
      </p:sp>
      <p:sp>
        <p:nvSpPr>
          <p:cNvPr id="780" name="Shape 780"/>
          <p:cNvSpPr/>
          <p:nvPr/>
        </p:nvSpPr>
        <p:spPr>
          <a:xfrm>
            <a:off x="772884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T</a:t>
            </a:r>
          </a:p>
        </p:txBody>
      </p:sp>
      <p:cxnSp>
        <p:nvCxnSpPr>
          <p:cNvPr id="791" name="Shape 791"/>
          <p:cNvCxnSpPr/>
          <p:nvPr/>
        </p:nvCxnSpPr>
        <p:spPr>
          <a:xfrm>
            <a:off x="7432998" y="3397825"/>
            <a:ext cx="311400" cy="0"/>
          </a:xfrm>
          <a:prstGeom prst="straightConnector1">
            <a:avLst/>
          </a:prstGeom>
          <a:noFill/>
          <a:ln w="19050" cap="flat" cmpd="sng">
            <a:solidFill>
              <a:schemeClr val="dk2"/>
            </a:solidFill>
            <a:prstDash val="solid"/>
            <a:round/>
            <a:headEnd type="none" w="lg" len="lg"/>
            <a:tailEnd type="triangle" w="lg" len="lg"/>
          </a:ln>
        </p:spPr>
      </p:cxnSp>
      <p:sp>
        <p:nvSpPr>
          <p:cNvPr id="3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48063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for Today</a:t>
            </a:r>
          </a:p>
        </p:txBody>
      </p:sp>
      <p:sp>
        <p:nvSpPr>
          <p:cNvPr id="3" name="Content Placeholder 2"/>
          <p:cNvSpPr>
            <a:spLocks noGrp="1"/>
          </p:cNvSpPr>
          <p:nvPr>
            <p:ph idx="1"/>
          </p:nvPr>
        </p:nvSpPr>
        <p:spPr/>
        <p:txBody>
          <a:bodyPr/>
          <a:lstStyle/>
          <a:p>
            <a:r>
              <a:rPr lang="en-US" dirty="0"/>
              <a:t>(Finish) Convolutional Neural Networks</a:t>
            </a:r>
          </a:p>
          <a:p>
            <a:pPr lvl="1"/>
            <a:r>
              <a:rPr lang="en-US" dirty="0"/>
              <a:t>Transposed convolutions</a:t>
            </a:r>
          </a:p>
          <a:p>
            <a:endParaRPr lang="en-US" dirty="0"/>
          </a:p>
          <a:p>
            <a:r>
              <a:rPr lang="en-US" dirty="0"/>
              <a:t>Recurrent Neural Networks (RNNs)</a:t>
            </a:r>
          </a:p>
          <a:p>
            <a:pPr lvl="1"/>
            <a:r>
              <a:rPr lang="en-US" dirty="0"/>
              <a:t>A new model class</a:t>
            </a:r>
          </a:p>
          <a:p>
            <a:pPr lvl="1"/>
            <a:r>
              <a:rPr lang="en-US" dirty="0"/>
              <a:t>Learning: </a:t>
            </a:r>
            <a:r>
              <a:rPr lang="en-US" dirty="0" err="1"/>
              <a:t>BackProp</a:t>
            </a:r>
            <a:r>
              <a:rPr lang="en-US" dirty="0"/>
              <a:t> Through Time (BPTT)</a:t>
            </a:r>
          </a:p>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a:t>
            </a:fld>
            <a:endParaRPr lang="en-US"/>
          </a:p>
        </p:txBody>
      </p:sp>
    </p:spTree>
    <p:extLst>
      <p:ext uri="{BB962C8B-B14F-4D97-AF65-F5344CB8AC3E}">
        <p14:creationId xmlns:p14="http://schemas.microsoft.com/office/powerpoint/2010/main" val="32060015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7" name="Shape 797"/>
          <p:cNvSpPr/>
          <p:nvPr/>
        </p:nvSpPr>
        <p:spPr>
          <a:xfrm>
            <a:off x="947750"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0</a:t>
            </a:r>
          </a:p>
        </p:txBody>
      </p:sp>
      <p:sp>
        <p:nvSpPr>
          <p:cNvPr id="798" name="Shape 798"/>
          <p:cNvSpPr/>
          <p:nvPr/>
        </p:nvSpPr>
        <p:spPr>
          <a:xfrm>
            <a:off x="1701163"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799" name="Shape 799"/>
          <p:cNvSpPr/>
          <p:nvPr/>
        </p:nvSpPr>
        <p:spPr>
          <a:xfrm>
            <a:off x="2628275" y="3008725"/>
            <a:ext cx="3960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1</a:t>
            </a:r>
          </a:p>
        </p:txBody>
      </p:sp>
      <p:cxnSp>
        <p:nvCxnSpPr>
          <p:cNvPr id="800" name="Shape 800"/>
          <p:cNvCxnSpPr>
            <a:stCxn id="801" idx="0"/>
            <a:endCxn id="798" idx="2"/>
          </p:cNvCxnSpPr>
          <p:nvPr/>
        </p:nvCxnSpPr>
        <p:spPr>
          <a:xfrm rot="10800000">
            <a:off x="1966675" y="3653150"/>
            <a:ext cx="0" cy="450300"/>
          </a:xfrm>
          <a:prstGeom prst="straightConnector1">
            <a:avLst/>
          </a:prstGeom>
          <a:noFill/>
          <a:ln w="19050" cap="flat" cmpd="sng">
            <a:solidFill>
              <a:schemeClr val="dk2"/>
            </a:solidFill>
            <a:prstDash val="solid"/>
            <a:round/>
            <a:headEnd type="none" w="lg" len="lg"/>
            <a:tailEnd type="triangle" w="lg" len="lg"/>
          </a:ln>
        </p:spPr>
      </p:cxnSp>
      <p:cxnSp>
        <p:nvCxnSpPr>
          <p:cNvPr id="802" name="Shape 802"/>
          <p:cNvCxnSpPr>
            <a:stCxn id="797" idx="3"/>
            <a:endCxn id="798" idx="1"/>
          </p:cNvCxnSpPr>
          <p:nvPr/>
        </p:nvCxnSpPr>
        <p:spPr>
          <a:xfrm>
            <a:off x="1343750"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803" name="Shape 803"/>
          <p:cNvCxnSpPr>
            <a:stCxn id="798" idx="3"/>
            <a:endCxn id="799" idx="1"/>
          </p:cNvCxnSpPr>
          <p:nvPr/>
        </p:nvCxnSpPr>
        <p:spPr>
          <a:xfrm>
            <a:off x="2232163"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804" name="Shape 804"/>
          <p:cNvSpPr/>
          <p:nvPr/>
        </p:nvSpPr>
        <p:spPr>
          <a:xfrm>
            <a:off x="3381682"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805" name="Shape 805"/>
          <p:cNvSpPr/>
          <p:nvPr/>
        </p:nvSpPr>
        <p:spPr>
          <a:xfrm>
            <a:off x="4308772"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2</a:t>
            </a:r>
          </a:p>
        </p:txBody>
      </p:sp>
      <p:cxnSp>
        <p:nvCxnSpPr>
          <p:cNvPr id="806" name="Shape 806"/>
          <p:cNvCxnSpPr>
            <a:stCxn id="799" idx="3"/>
            <a:endCxn id="804" idx="1"/>
          </p:cNvCxnSpPr>
          <p:nvPr/>
        </p:nvCxnSpPr>
        <p:spPr>
          <a:xfrm>
            <a:off x="3024275" y="3397825"/>
            <a:ext cx="357300" cy="0"/>
          </a:xfrm>
          <a:prstGeom prst="straightConnector1">
            <a:avLst/>
          </a:prstGeom>
          <a:noFill/>
          <a:ln w="19050" cap="flat" cmpd="sng">
            <a:solidFill>
              <a:schemeClr val="dk2"/>
            </a:solidFill>
            <a:prstDash val="solid"/>
            <a:round/>
            <a:headEnd type="none" w="lg" len="lg"/>
            <a:tailEnd type="triangle" w="lg" len="lg"/>
          </a:ln>
        </p:spPr>
      </p:cxnSp>
      <p:cxnSp>
        <p:nvCxnSpPr>
          <p:cNvPr id="807" name="Shape 807"/>
          <p:cNvCxnSpPr>
            <a:stCxn id="804" idx="3"/>
            <a:endCxn id="805" idx="1"/>
          </p:cNvCxnSpPr>
          <p:nvPr/>
        </p:nvCxnSpPr>
        <p:spPr>
          <a:xfrm>
            <a:off x="3912682"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808" name="Shape 808"/>
          <p:cNvSpPr/>
          <p:nvPr/>
        </p:nvSpPr>
        <p:spPr>
          <a:xfrm>
            <a:off x="5062200" y="314274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r>
              <a:rPr lang="en" sz="2400" kern="0" baseline="-25000">
                <a:solidFill>
                  <a:srgbClr val="000000"/>
                </a:solidFill>
                <a:latin typeface="Arial"/>
                <a:ea typeface="Arial"/>
                <a:cs typeface="Arial"/>
                <a:sym typeface="Arial"/>
              </a:rPr>
              <a:t>W</a:t>
            </a:r>
          </a:p>
        </p:txBody>
      </p:sp>
      <p:sp>
        <p:nvSpPr>
          <p:cNvPr id="809" name="Shape 809"/>
          <p:cNvSpPr/>
          <p:nvPr/>
        </p:nvSpPr>
        <p:spPr>
          <a:xfrm>
            <a:off x="598929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3</a:t>
            </a:r>
          </a:p>
        </p:txBody>
      </p:sp>
      <p:cxnSp>
        <p:nvCxnSpPr>
          <p:cNvPr id="810" name="Shape 810"/>
          <p:cNvCxnSpPr>
            <a:stCxn id="805" idx="3"/>
            <a:endCxn id="808" idx="1"/>
          </p:cNvCxnSpPr>
          <p:nvPr/>
        </p:nvCxnSpPr>
        <p:spPr>
          <a:xfrm>
            <a:off x="4734472" y="3397825"/>
            <a:ext cx="327600" cy="0"/>
          </a:xfrm>
          <a:prstGeom prst="straightConnector1">
            <a:avLst/>
          </a:prstGeom>
          <a:noFill/>
          <a:ln w="19050" cap="flat" cmpd="sng">
            <a:solidFill>
              <a:schemeClr val="dk2"/>
            </a:solidFill>
            <a:prstDash val="solid"/>
            <a:round/>
            <a:headEnd type="none" w="lg" len="lg"/>
            <a:tailEnd type="triangle" w="lg" len="lg"/>
          </a:ln>
        </p:spPr>
      </p:cxnSp>
      <p:cxnSp>
        <p:nvCxnSpPr>
          <p:cNvPr id="811" name="Shape 811"/>
          <p:cNvCxnSpPr>
            <a:stCxn id="808" idx="3"/>
            <a:endCxn id="809" idx="1"/>
          </p:cNvCxnSpPr>
          <p:nvPr/>
        </p:nvCxnSpPr>
        <p:spPr>
          <a:xfrm>
            <a:off x="5593200" y="3397895"/>
            <a:ext cx="396000" cy="0"/>
          </a:xfrm>
          <a:prstGeom prst="straightConnector1">
            <a:avLst/>
          </a:prstGeom>
          <a:noFill/>
          <a:ln w="19050" cap="flat" cmpd="sng">
            <a:solidFill>
              <a:schemeClr val="dk2"/>
            </a:solidFill>
            <a:prstDash val="solid"/>
            <a:round/>
            <a:headEnd type="none" w="lg" len="lg"/>
            <a:tailEnd type="triangle" w="lg" len="lg"/>
          </a:ln>
        </p:spPr>
      </p:cxnSp>
      <p:sp>
        <p:nvSpPr>
          <p:cNvPr id="812" name="Shape 812"/>
          <p:cNvSpPr/>
          <p:nvPr/>
        </p:nvSpPr>
        <p:spPr>
          <a:xfrm>
            <a:off x="7728848"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T</a:t>
            </a:r>
          </a:p>
        </p:txBody>
      </p:sp>
      <p:cxnSp>
        <p:nvCxnSpPr>
          <p:cNvPr id="813" name="Shape 813"/>
          <p:cNvCxnSpPr>
            <a:stCxn id="809" idx="3"/>
          </p:cNvCxnSpPr>
          <p:nvPr/>
        </p:nvCxnSpPr>
        <p:spPr>
          <a:xfrm>
            <a:off x="6414999" y="3397825"/>
            <a:ext cx="311399" cy="0"/>
          </a:xfrm>
          <a:prstGeom prst="straightConnector1">
            <a:avLst/>
          </a:prstGeom>
          <a:noFill/>
          <a:ln w="19050" cap="flat" cmpd="sng">
            <a:solidFill>
              <a:schemeClr val="dk2"/>
            </a:solidFill>
            <a:prstDash val="solid"/>
            <a:round/>
            <a:headEnd type="none" w="lg" len="lg"/>
            <a:tailEnd type="triangle" w="lg" len="lg"/>
          </a:ln>
        </p:spPr>
      </p:cxnSp>
      <p:cxnSp>
        <p:nvCxnSpPr>
          <p:cNvPr id="814" name="Shape 814"/>
          <p:cNvCxnSpPr>
            <a:stCxn id="815" idx="0"/>
            <a:endCxn id="812" idx="2"/>
          </p:cNvCxnSpPr>
          <p:nvPr/>
        </p:nvCxnSpPr>
        <p:spPr>
          <a:xfrm rot="10800000">
            <a:off x="7941698" y="2630125"/>
            <a:ext cx="0" cy="378600"/>
          </a:xfrm>
          <a:prstGeom prst="straightConnector1">
            <a:avLst/>
          </a:prstGeom>
          <a:noFill/>
          <a:ln w="19050" cap="flat" cmpd="sng">
            <a:solidFill>
              <a:schemeClr val="dk2"/>
            </a:solidFill>
            <a:prstDash val="solid"/>
            <a:round/>
            <a:headEnd type="none" w="lg" len="lg"/>
            <a:tailEnd type="triangle" w="lg" len="lg"/>
          </a:ln>
        </p:spPr>
      </p:cxnSp>
      <p:sp>
        <p:nvSpPr>
          <p:cNvPr id="816" name="Shape 816"/>
          <p:cNvSpPr txBox="1"/>
          <p:nvPr/>
        </p:nvSpPr>
        <p:spPr>
          <a:xfrm>
            <a:off x="6688075" y="2937174"/>
            <a:ext cx="867600" cy="921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4800" kern="0">
                <a:solidFill>
                  <a:srgbClr val="000000"/>
                </a:solidFill>
                <a:latin typeface="Arial"/>
                <a:ea typeface="Arial"/>
                <a:cs typeface="Arial"/>
                <a:sym typeface="Arial"/>
              </a:rPr>
              <a:t>…</a:t>
            </a:r>
            <a:r>
              <a:rPr lang="en" sz="1400" kern="0">
                <a:solidFill>
                  <a:srgbClr val="000000"/>
                </a:solidFill>
                <a:latin typeface="Arial"/>
                <a:ea typeface="Arial"/>
                <a:cs typeface="Arial"/>
                <a:sym typeface="Arial"/>
              </a:rPr>
              <a:t> </a:t>
            </a:r>
          </a:p>
        </p:txBody>
      </p:sp>
      <p:sp>
        <p:nvSpPr>
          <p:cNvPr id="801" name="Shape 801"/>
          <p:cNvSpPr/>
          <p:nvPr/>
        </p:nvSpPr>
        <p:spPr>
          <a:xfrm>
            <a:off x="1768525" y="4103450"/>
            <a:ext cx="396300"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x</a:t>
            </a:r>
          </a:p>
        </p:txBody>
      </p:sp>
      <p:sp>
        <p:nvSpPr>
          <p:cNvPr id="817" name="Shape 817"/>
          <p:cNvSpPr/>
          <p:nvPr/>
        </p:nvSpPr>
        <p:spPr>
          <a:xfrm>
            <a:off x="788295" y="4435895"/>
            <a:ext cx="530999" cy="510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W</a:t>
            </a:r>
          </a:p>
        </p:txBody>
      </p:sp>
      <p:cxnSp>
        <p:nvCxnSpPr>
          <p:cNvPr id="818" name="Shape 818"/>
          <p:cNvCxnSpPr>
            <a:stCxn id="817" idx="2"/>
            <a:endCxn id="819" idx="3"/>
          </p:cNvCxnSpPr>
          <p:nvPr/>
        </p:nvCxnSpPr>
        <p:spPr>
          <a:xfrm rot="-5400000">
            <a:off x="1571294" y="3117095"/>
            <a:ext cx="1311600" cy="2346600"/>
          </a:xfrm>
          <a:prstGeom prst="curvedConnector3">
            <a:avLst>
              <a:gd name="adj1" fmla="val -18155"/>
            </a:avLst>
          </a:prstGeom>
          <a:noFill/>
          <a:ln w="19050" cap="flat" cmpd="sng">
            <a:solidFill>
              <a:schemeClr val="dk2"/>
            </a:solidFill>
            <a:prstDash val="solid"/>
            <a:round/>
            <a:headEnd type="none" w="lg" len="lg"/>
            <a:tailEnd type="triangle" w="lg" len="lg"/>
          </a:ln>
        </p:spPr>
      </p:cxnSp>
      <p:cxnSp>
        <p:nvCxnSpPr>
          <p:cNvPr id="820" name="Shape 820"/>
          <p:cNvCxnSpPr>
            <a:stCxn id="817" idx="0"/>
          </p:cNvCxnSpPr>
          <p:nvPr/>
        </p:nvCxnSpPr>
        <p:spPr>
          <a:xfrm rot="-5400000">
            <a:off x="1000394" y="3718295"/>
            <a:ext cx="771000" cy="664200"/>
          </a:xfrm>
          <a:prstGeom prst="curvedConnector3">
            <a:avLst>
              <a:gd name="adj1" fmla="val 50000"/>
            </a:avLst>
          </a:prstGeom>
          <a:noFill/>
          <a:ln w="19050" cap="flat" cmpd="sng">
            <a:solidFill>
              <a:schemeClr val="dk2"/>
            </a:solidFill>
            <a:prstDash val="solid"/>
            <a:round/>
            <a:headEnd type="none" w="lg" len="lg"/>
            <a:tailEnd type="triangle" w="lg" len="lg"/>
          </a:ln>
        </p:spPr>
      </p:cxnSp>
      <p:cxnSp>
        <p:nvCxnSpPr>
          <p:cNvPr id="821" name="Shape 821"/>
          <p:cNvCxnSpPr>
            <a:stCxn id="817" idx="2"/>
            <a:endCxn id="822" idx="3"/>
          </p:cNvCxnSpPr>
          <p:nvPr/>
        </p:nvCxnSpPr>
        <p:spPr>
          <a:xfrm rot="-5400000">
            <a:off x="2411594" y="2276795"/>
            <a:ext cx="1311600" cy="4027200"/>
          </a:xfrm>
          <a:prstGeom prst="curvedConnector3">
            <a:avLst>
              <a:gd name="adj1" fmla="val -23150"/>
            </a:avLst>
          </a:prstGeom>
          <a:noFill/>
          <a:ln w="19050" cap="flat" cmpd="sng">
            <a:solidFill>
              <a:schemeClr val="dk2"/>
            </a:solidFill>
            <a:prstDash val="solid"/>
            <a:round/>
            <a:headEnd type="none" w="lg" len="lg"/>
            <a:tailEnd type="triangle" w="lg" len="lg"/>
          </a:ln>
        </p:spPr>
      </p:cxnSp>
      <p:sp>
        <p:nvSpPr>
          <p:cNvPr id="819" name="Shape 819"/>
          <p:cNvSpPr/>
          <p:nvPr/>
        </p:nvSpPr>
        <p:spPr>
          <a:xfrm>
            <a:off x="33816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822" name="Shape 822"/>
          <p:cNvSpPr/>
          <p:nvPr/>
        </p:nvSpPr>
        <p:spPr>
          <a:xfrm>
            <a:off x="5062175" y="35256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823" name="Shape 823"/>
          <p:cNvCxnSpPr>
            <a:stCxn id="817" idx="2"/>
            <a:endCxn id="816" idx="2"/>
          </p:cNvCxnSpPr>
          <p:nvPr/>
        </p:nvCxnSpPr>
        <p:spPr>
          <a:xfrm rot="-5400000">
            <a:off x="3544094" y="1368395"/>
            <a:ext cx="1087500" cy="6068100"/>
          </a:xfrm>
          <a:prstGeom prst="curvedConnector3">
            <a:avLst>
              <a:gd name="adj1" fmla="val -37828"/>
            </a:avLst>
          </a:prstGeom>
          <a:noFill/>
          <a:ln w="19050" cap="flat" cmpd="sng">
            <a:solidFill>
              <a:schemeClr val="dk2"/>
            </a:solidFill>
            <a:prstDash val="solid"/>
            <a:round/>
            <a:headEnd type="none" w="lg" len="lg"/>
            <a:tailEnd type="triangle" w="lg" len="lg"/>
          </a:ln>
        </p:spPr>
      </p:cxnSp>
      <p:sp>
        <p:nvSpPr>
          <p:cNvPr id="824" name="Shape 824"/>
          <p:cNvSpPr/>
          <p:nvPr/>
        </p:nvSpPr>
        <p:spPr>
          <a:xfrm>
            <a:off x="7433000" y="33978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825" name="Shape 825"/>
          <p:cNvSpPr txBox="1"/>
          <p:nvPr/>
        </p:nvSpPr>
        <p:spPr>
          <a:xfrm>
            <a:off x="309925" y="946278"/>
            <a:ext cx="8229600"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a:solidFill>
                  <a:srgbClr val="000000"/>
                </a:solidFill>
                <a:latin typeface="Arial"/>
                <a:ea typeface="Arial"/>
                <a:cs typeface="Arial"/>
                <a:sym typeface="Arial"/>
              </a:rPr>
              <a:t>RNN: Computational Graph: One to Many</a:t>
            </a:r>
          </a:p>
        </p:txBody>
      </p:sp>
      <p:sp>
        <p:nvSpPr>
          <p:cNvPr id="815" name="Shape 815"/>
          <p:cNvSpPr/>
          <p:nvPr/>
        </p:nvSpPr>
        <p:spPr>
          <a:xfrm>
            <a:off x="7728848" y="3008725"/>
            <a:ext cx="425700"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h</a:t>
            </a:r>
            <a:r>
              <a:rPr lang="en" sz="1800" kern="0" baseline="-25000">
                <a:solidFill>
                  <a:srgbClr val="000000"/>
                </a:solidFill>
                <a:latin typeface="Arial"/>
                <a:ea typeface="Arial"/>
                <a:cs typeface="Arial"/>
                <a:sym typeface="Arial"/>
              </a:rPr>
              <a:t>T</a:t>
            </a:r>
          </a:p>
        </p:txBody>
      </p:sp>
      <p:cxnSp>
        <p:nvCxnSpPr>
          <p:cNvPr id="826" name="Shape 826"/>
          <p:cNvCxnSpPr/>
          <p:nvPr/>
        </p:nvCxnSpPr>
        <p:spPr>
          <a:xfrm>
            <a:off x="7432998" y="3397825"/>
            <a:ext cx="311400" cy="0"/>
          </a:xfrm>
          <a:prstGeom prst="straightConnector1">
            <a:avLst/>
          </a:prstGeom>
          <a:noFill/>
          <a:ln w="19050" cap="flat" cmpd="sng">
            <a:solidFill>
              <a:schemeClr val="dk2"/>
            </a:solidFill>
            <a:prstDash val="solid"/>
            <a:round/>
            <a:headEnd type="none" w="lg" len="lg"/>
            <a:tailEnd type="triangle" w="lg" len="lg"/>
          </a:ln>
        </p:spPr>
      </p:cxnSp>
      <p:sp>
        <p:nvSpPr>
          <p:cNvPr id="827" name="Shape 827"/>
          <p:cNvSpPr/>
          <p:nvPr/>
        </p:nvSpPr>
        <p:spPr>
          <a:xfrm>
            <a:off x="5989298"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3</a:t>
            </a:r>
          </a:p>
        </p:txBody>
      </p:sp>
      <p:sp>
        <p:nvSpPr>
          <p:cNvPr id="828" name="Shape 828"/>
          <p:cNvSpPr/>
          <p:nvPr/>
        </p:nvSpPr>
        <p:spPr>
          <a:xfrm>
            <a:off x="4308773" y="1851925"/>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2</a:t>
            </a:r>
          </a:p>
        </p:txBody>
      </p:sp>
      <p:sp>
        <p:nvSpPr>
          <p:cNvPr id="829" name="Shape 829"/>
          <p:cNvSpPr/>
          <p:nvPr/>
        </p:nvSpPr>
        <p:spPr>
          <a:xfrm>
            <a:off x="2613423" y="1879050"/>
            <a:ext cx="425700" cy="778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y</a:t>
            </a:r>
            <a:r>
              <a:rPr lang="en" sz="1800" kern="0" baseline="-25000">
                <a:solidFill>
                  <a:srgbClr val="000000"/>
                </a:solidFill>
                <a:latin typeface="Arial"/>
                <a:ea typeface="Arial"/>
                <a:cs typeface="Arial"/>
                <a:sym typeface="Arial"/>
              </a:rPr>
              <a:t>1</a:t>
            </a:r>
          </a:p>
        </p:txBody>
      </p:sp>
      <p:cxnSp>
        <p:nvCxnSpPr>
          <p:cNvPr id="830" name="Shape 830"/>
          <p:cNvCxnSpPr>
            <a:stCxn id="809" idx="0"/>
            <a:endCxn id="827" idx="2"/>
          </p:cNvCxnSpPr>
          <p:nvPr/>
        </p:nvCxnSpPr>
        <p:spPr>
          <a:xfrm rot="10800000">
            <a:off x="6202148" y="2630125"/>
            <a:ext cx="0" cy="378600"/>
          </a:xfrm>
          <a:prstGeom prst="straightConnector1">
            <a:avLst/>
          </a:prstGeom>
          <a:noFill/>
          <a:ln w="19050" cap="flat" cmpd="sng">
            <a:solidFill>
              <a:schemeClr val="dk2"/>
            </a:solidFill>
            <a:prstDash val="solid"/>
            <a:round/>
            <a:headEnd type="none" w="lg" len="lg"/>
            <a:tailEnd type="triangle" w="lg" len="lg"/>
          </a:ln>
        </p:spPr>
      </p:cxnSp>
      <p:cxnSp>
        <p:nvCxnSpPr>
          <p:cNvPr id="831" name="Shape 831"/>
          <p:cNvCxnSpPr>
            <a:stCxn id="805" idx="0"/>
            <a:endCxn id="828" idx="2"/>
          </p:cNvCxnSpPr>
          <p:nvPr/>
        </p:nvCxnSpPr>
        <p:spPr>
          <a:xfrm rot="10800000">
            <a:off x="4521622" y="2630125"/>
            <a:ext cx="0" cy="378600"/>
          </a:xfrm>
          <a:prstGeom prst="straightConnector1">
            <a:avLst/>
          </a:prstGeom>
          <a:noFill/>
          <a:ln w="19050" cap="flat" cmpd="sng">
            <a:solidFill>
              <a:schemeClr val="dk2"/>
            </a:solidFill>
            <a:prstDash val="solid"/>
            <a:round/>
            <a:headEnd type="none" w="lg" len="lg"/>
            <a:tailEnd type="triangle" w="lg" len="lg"/>
          </a:ln>
        </p:spPr>
      </p:cxnSp>
      <p:cxnSp>
        <p:nvCxnSpPr>
          <p:cNvPr id="832" name="Shape 832"/>
          <p:cNvCxnSpPr>
            <a:stCxn id="799" idx="0"/>
            <a:endCxn id="829" idx="2"/>
          </p:cNvCxnSpPr>
          <p:nvPr/>
        </p:nvCxnSpPr>
        <p:spPr>
          <a:xfrm rot="10800000">
            <a:off x="2826275" y="2657125"/>
            <a:ext cx="0" cy="351600"/>
          </a:xfrm>
          <a:prstGeom prst="straightConnector1">
            <a:avLst/>
          </a:prstGeom>
          <a:noFill/>
          <a:ln w="19050" cap="flat" cmpd="sng">
            <a:solidFill>
              <a:schemeClr val="dk2"/>
            </a:solidFill>
            <a:prstDash val="solid"/>
            <a:round/>
            <a:headEnd type="none" w="lg" len="lg"/>
            <a:tailEnd type="triangle" w="lg" len="lg"/>
          </a:ln>
        </p:spPr>
      </p:cxnSp>
      <p:sp>
        <p:nvSpPr>
          <p:cNvPr id="3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6123769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8" name="Shape 838"/>
          <p:cNvSpPr txBox="1"/>
          <p:nvPr/>
        </p:nvSpPr>
        <p:spPr>
          <a:xfrm>
            <a:off x="309924" y="946275"/>
            <a:ext cx="8605475"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dirty="0">
                <a:solidFill>
                  <a:srgbClr val="000000"/>
                </a:solidFill>
                <a:latin typeface="Arial"/>
                <a:ea typeface="Arial"/>
                <a:cs typeface="Arial"/>
                <a:sym typeface="Arial"/>
              </a:rPr>
              <a:t>Sequence to Sequence: Many-to-one + one-to-many</a:t>
            </a:r>
          </a:p>
        </p:txBody>
      </p:sp>
      <p:grpSp>
        <p:nvGrpSpPr>
          <p:cNvPr id="839" name="Shape 839"/>
          <p:cNvGrpSpPr/>
          <p:nvPr/>
        </p:nvGrpSpPr>
        <p:grpSpPr>
          <a:xfrm>
            <a:off x="246185" y="3142767"/>
            <a:ext cx="4781772" cy="1319525"/>
            <a:chOff x="721551" y="2079924"/>
            <a:chExt cx="7280407" cy="2009021"/>
          </a:xfrm>
        </p:grpSpPr>
        <p:sp>
          <p:nvSpPr>
            <p:cNvPr id="840" name="Shape 840"/>
            <p:cNvSpPr/>
            <p:nvPr/>
          </p:nvSpPr>
          <p:spPr>
            <a:xfrm>
              <a:off x="873848" y="2151475"/>
              <a:ext cx="543806"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dirty="0">
                  <a:solidFill>
                    <a:srgbClr val="000000"/>
                  </a:solidFill>
                  <a:latin typeface="Arial"/>
                  <a:ea typeface="Arial"/>
                  <a:cs typeface="Arial"/>
                  <a:sym typeface="Arial"/>
                </a:rPr>
                <a:t>h</a:t>
              </a:r>
              <a:r>
                <a:rPr lang="en" sz="1400" kern="0" baseline="-25000" dirty="0">
                  <a:solidFill>
                    <a:srgbClr val="000000"/>
                  </a:solidFill>
                  <a:latin typeface="Arial"/>
                  <a:ea typeface="Arial"/>
                  <a:cs typeface="Arial"/>
                  <a:sym typeface="Arial"/>
                </a:rPr>
                <a:t>0</a:t>
              </a:r>
            </a:p>
          </p:txBody>
        </p:sp>
        <p:sp>
          <p:nvSpPr>
            <p:cNvPr id="841" name="Shape 841"/>
            <p:cNvSpPr/>
            <p:nvPr/>
          </p:nvSpPr>
          <p:spPr>
            <a:xfrm>
              <a:off x="1701163" y="228549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f</a:t>
              </a:r>
              <a:r>
                <a:rPr lang="en" sz="1400" kern="0" baseline="-25000">
                  <a:solidFill>
                    <a:srgbClr val="000000"/>
                  </a:solidFill>
                  <a:latin typeface="Arial"/>
                  <a:ea typeface="Arial"/>
                  <a:cs typeface="Arial"/>
                  <a:sym typeface="Arial"/>
                </a:rPr>
                <a:t>W</a:t>
              </a:r>
            </a:p>
          </p:txBody>
        </p:sp>
        <p:sp>
          <p:nvSpPr>
            <p:cNvPr id="842" name="Shape 842"/>
            <p:cNvSpPr/>
            <p:nvPr/>
          </p:nvSpPr>
          <p:spPr>
            <a:xfrm>
              <a:off x="2554373" y="2151475"/>
              <a:ext cx="543806"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1</a:t>
              </a:r>
            </a:p>
          </p:txBody>
        </p:sp>
        <p:cxnSp>
          <p:nvCxnSpPr>
            <p:cNvPr id="843" name="Shape 843"/>
            <p:cNvCxnSpPr>
              <a:stCxn id="844" idx="0"/>
              <a:endCxn id="841" idx="2"/>
            </p:cNvCxnSpPr>
            <p:nvPr/>
          </p:nvCxnSpPr>
          <p:spPr>
            <a:xfrm flipH="1" flipV="1">
              <a:off x="1966663" y="2795795"/>
              <a:ext cx="12" cy="450405"/>
            </a:xfrm>
            <a:prstGeom prst="straightConnector1">
              <a:avLst/>
            </a:prstGeom>
            <a:noFill/>
            <a:ln w="19050" cap="flat" cmpd="sng">
              <a:solidFill>
                <a:schemeClr val="dk2"/>
              </a:solidFill>
              <a:prstDash val="solid"/>
              <a:round/>
              <a:headEnd type="none" w="lg" len="lg"/>
              <a:tailEnd type="triangle" w="lg" len="lg"/>
            </a:ln>
          </p:spPr>
        </p:cxnSp>
        <p:cxnSp>
          <p:nvCxnSpPr>
            <p:cNvPr id="845" name="Shape 845"/>
            <p:cNvCxnSpPr>
              <a:stCxn id="840" idx="3"/>
              <a:endCxn id="841" idx="1"/>
            </p:cNvCxnSpPr>
            <p:nvPr/>
          </p:nvCxnSpPr>
          <p:spPr>
            <a:xfrm>
              <a:off x="1417654" y="2540576"/>
              <a:ext cx="283508" cy="70"/>
            </a:xfrm>
            <a:prstGeom prst="straightConnector1">
              <a:avLst/>
            </a:prstGeom>
            <a:noFill/>
            <a:ln w="19050" cap="flat" cmpd="sng">
              <a:solidFill>
                <a:schemeClr val="dk2"/>
              </a:solidFill>
              <a:prstDash val="solid"/>
              <a:round/>
              <a:headEnd type="none" w="lg" len="lg"/>
              <a:tailEnd type="triangle" w="lg" len="lg"/>
            </a:ln>
          </p:spPr>
        </p:cxnSp>
        <p:cxnSp>
          <p:nvCxnSpPr>
            <p:cNvPr id="846" name="Shape 846"/>
            <p:cNvCxnSpPr>
              <a:stCxn id="841" idx="3"/>
              <a:endCxn id="842" idx="1"/>
            </p:cNvCxnSpPr>
            <p:nvPr/>
          </p:nvCxnSpPr>
          <p:spPr>
            <a:xfrm flipV="1">
              <a:off x="2232163" y="2540576"/>
              <a:ext cx="322211" cy="70"/>
            </a:xfrm>
            <a:prstGeom prst="straightConnector1">
              <a:avLst/>
            </a:prstGeom>
            <a:noFill/>
            <a:ln w="19050" cap="flat" cmpd="sng">
              <a:solidFill>
                <a:schemeClr val="dk2"/>
              </a:solidFill>
              <a:prstDash val="solid"/>
              <a:round/>
              <a:headEnd type="none" w="lg" len="lg"/>
              <a:tailEnd type="triangle" w="lg" len="lg"/>
            </a:ln>
          </p:spPr>
        </p:cxnSp>
        <p:sp>
          <p:nvSpPr>
            <p:cNvPr id="847" name="Shape 847"/>
            <p:cNvSpPr/>
            <p:nvPr/>
          </p:nvSpPr>
          <p:spPr>
            <a:xfrm>
              <a:off x="3381682" y="228549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f</a:t>
              </a:r>
              <a:r>
                <a:rPr lang="en" sz="1400" kern="0" baseline="-25000">
                  <a:solidFill>
                    <a:srgbClr val="000000"/>
                  </a:solidFill>
                  <a:latin typeface="Arial"/>
                  <a:ea typeface="Arial"/>
                  <a:cs typeface="Arial"/>
                  <a:sym typeface="Arial"/>
                </a:rPr>
                <a:t>W</a:t>
              </a:r>
            </a:p>
          </p:txBody>
        </p:sp>
        <p:sp>
          <p:nvSpPr>
            <p:cNvPr id="848" name="Shape 848"/>
            <p:cNvSpPr/>
            <p:nvPr/>
          </p:nvSpPr>
          <p:spPr>
            <a:xfrm>
              <a:off x="4229328" y="2151475"/>
              <a:ext cx="584589"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2</a:t>
              </a:r>
            </a:p>
          </p:txBody>
        </p:sp>
        <p:cxnSp>
          <p:nvCxnSpPr>
            <p:cNvPr id="849" name="Shape 849"/>
            <p:cNvCxnSpPr>
              <a:stCxn id="842" idx="3"/>
              <a:endCxn id="847" idx="1"/>
            </p:cNvCxnSpPr>
            <p:nvPr/>
          </p:nvCxnSpPr>
          <p:spPr>
            <a:xfrm>
              <a:off x="3098180" y="2540576"/>
              <a:ext cx="283502" cy="70"/>
            </a:xfrm>
            <a:prstGeom prst="straightConnector1">
              <a:avLst/>
            </a:prstGeom>
            <a:noFill/>
            <a:ln w="19050" cap="flat" cmpd="sng">
              <a:solidFill>
                <a:schemeClr val="dk2"/>
              </a:solidFill>
              <a:prstDash val="solid"/>
              <a:round/>
              <a:headEnd type="none" w="lg" len="lg"/>
              <a:tailEnd type="triangle" w="lg" len="lg"/>
            </a:ln>
          </p:spPr>
        </p:cxnSp>
        <p:cxnSp>
          <p:nvCxnSpPr>
            <p:cNvPr id="850" name="Shape 850"/>
            <p:cNvCxnSpPr>
              <a:stCxn id="851" idx="0"/>
              <a:endCxn id="847" idx="2"/>
            </p:cNvCxnSpPr>
            <p:nvPr/>
          </p:nvCxnSpPr>
          <p:spPr>
            <a:xfrm flipH="1" flipV="1">
              <a:off x="3647182" y="2795795"/>
              <a:ext cx="6" cy="450405"/>
            </a:xfrm>
            <a:prstGeom prst="straightConnector1">
              <a:avLst/>
            </a:prstGeom>
            <a:noFill/>
            <a:ln w="19050" cap="flat" cmpd="sng">
              <a:solidFill>
                <a:schemeClr val="dk2"/>
              </a:solidFill>
              <a:prstDash val="solid"/>
              <a:round/>
              <a:headEnd type="none" w="lg" len="lg"/>
              <a:tailEnd type="triangle" w="lg" len="lg"/>
            </a:ln>
          </p:spPr>
        </p:cxnSp>
        <p:cxnSp>
          <p:nvCxnSpPr>
            <p:cNvPr id="852" name="Shape 852"/>
            <p:cNvCxnSpPr>
              <a:stCxn id="847" idx="3"/>
              <a:endCxn id="848" idx="1"/>
            </p:cNvCxnSpPr>
            <p:nvPr/>
          </p:nvCxnSpPr>
          <p:spPr>
            <a:xfrm flipV="1">
              <a:off x="3912682" y="2540576"/>
              <a:ext cx="316646" cy="70"/>
            </a:xfrm>
            <a:prstGeom prst="straightConnector1">
              <a:avLst/>
            </a:prstGeom>
            <a:noFill/>
            <a:ln w="19050" cap="flat" cmpd="sng">
              <a:solidFill>
                <a:schemeClr val="dk2"/>
              </a:solidFill>
              <a:prstDash val="solid"/>
              <a:round/>
              <a:headEnd type="none" w="lg" len="lg"/>
              <a:tailEnd type="triangle" w="lg" len="lg"/>
            </a:ln>
          </p:spPr>
        </p:cxnSp>
        <p:sp>
          <p:nvSpPr>
            <p:cNvPr id="853" name="Shape 853"/>
            <p:cNvSpPr/>
            <p:nvPr/>
          </p:nvSpPr>
          <p:spPr>
            <a:xfrm>
              <a:off x="5062200" y="228549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f</a:t>
              </a:r>
              <a:r>
                <a:rPr lang="en" sz="1400" kern="0" baseline="-25000">
                  <a:solidFill>
                    <a:srgbClr val="000000"/>
                  </a:solidFill>
                  <a:latin typeface="Arial"/>
                  <a:ea typeface="Arial"/>
                  <a:cs typeface="Arial"/>
                  <a:sym typeface="Arial"/>
                </a:rPr>
                <a:t>W</a:t>
              </a:r>
            </a:p>
          </p:txBody>
        </p:sp>
        <p:sp>
          <p:nvSpPr>
            <p:cNvPr id="854" name="Shape 854"/>
            <p:cNvSpPr/>
            <p:nvPr/>
          </p:nvSpPr>
          <p:spPr>
            <a:xfrm>
              <a:off x="5909854" y="2151475"/>
              <a:ext cx="584589"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3</a:t>
              </a:r>
            </a:p>
          </p:txBody>
        </p:sp>
        <p:sp>
          <p:nvSpPr>
            <p:cNvPr id="855" name="Shape 855"/>
            <p:cNvSpPr/>
            <p:nvPr/>
          </p:nvSpPr>
          <p:spPr>
            <a:xfrm>
              <a:off x="5055591" y="3246200"/>
              <a:ext cx="544217"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x</a:t>
              </a:r>
              <a:r>
                <a:rPr lang="en" sz="1400" kern="0" baseline="-25000">
                  <a:solidFill>
                    <a:srgbClr val="000000"/>
                  </a:solidFill>
                  <a:latin typeface="Arial"/>
                  <a:ea typeface="Arial"/>
                  <a:cs typeface="Arial"/>
                  <a:sym typeface="Arial"/>
                </a:rPr>
                <a:t>3</a:t>
              </a:r>
            </a:p>
          </p:txBody>
        </p:sp>
        <p:cxnSp>
          <p:nvCxnSpPr>
            <p:cNvPr id="856" name="Shape 856"/>
            <p:cNvCxnSpPr>
              <a:stCxn id="855" idx="0"/>
              <a:endCxn id="853" idx="2"/>
            </p:cNvCxnSpPr>
            <p:nvPr/>
          </p:nvCxnSpPr>
          <p:spPr>
            <a:xfrm flipV="1">
              <a:off x="5327700" y="2795795"/>
              <a:ext cx="2" cy="450405"/>
            </a:xfrm>
            <a:prstGeom prst="straightConnector1">
              <a:avLst/>
            </a:prstGeom>
            <a:noFill/>
            <a:ln w="19050" cap="flat" cmpd="sng">
              <a:solidFill>
                <a:schemeClr val="dk2"/>
              </a:solidFill>
              <a:prstDash val="solid"/>
              <a:round/>
              <a:headEnd type="none" w="lg" len="lg"/>
              <a:tailEnd type="triangle" w="lg" len="lg"/>
            </a:ln>
          </p:spPr>
        </p:cxnSp>
        <p:cxnSp>
          <p:nvCxnSpPr>
            <p:cNvPr id="857" name="Shape 857"/>
            <p:cNvCxnSpPr>
              <a:stCxn id="848" idx="3"/>
              <a:endCxn id="853" idx="1"/>
            </p:cNvCxnSpPr>
            <p:nvPr/>
          </p:nvCxnSpPr>
          <p:spPr>
            <a:xfrm>
              <a:off x="4813916" y="2540576"/>
              <a:ext cx="248284" cy="70"/>
            </a:xfrm>
            <a:prstGeom prst="straightConnector1">
              <a:avLst/>
            </a:prstGeom>
            <a:noFill/>
            <a:ln w="19050" cap="flat" cmpd="sng">
              <a:solidFill>
                <a:schemeClr val="dk2"/>
              </a:solidFill>
              <a:prstDash val="solid"/>
              <a:round/>
              <a:headEnd type="none" w="lg" len="lg"/>
              <a:tailEnd type="triangle" w="lg" len="lg"/>
            </a:ln>
          </p:spPr>
        </p:cxnSp>
        <p:cxnSp>
          <p:nvCxnSpPr>
            <p:cNvPr id="858" name="Shape 858"/>
            <p:cNvCxnSpPr>
              <a:stCxn id="853" idx="3"/>
              <a:endCxn id="854" idx="1"/>
            </p:cNvCxnSpPr>
            <p:nvPr/>
          </p:nvCxnSpPr>
          <p:spPr>
            <a:xfrm flipV="1">
              <a:off x="5593201" y="2540576"/>
              <a:ext cx="316653" cy="70"/>
            </a:xfrm>
            <a:prstGeom prst="straightConnector1">
              <a:avLst/>
            </a:prstGeom>
            <a:noFill/>
            <a:ln w="19050" cap="flat" cmpd="sng">
              <a:solidFill>
                <a:schemeClr val="dk2"/>
              </a:solidFill>
              <a:prstDash val="solid"/>
              <a:round/>
              <a:headEnd type="none" w="lg" len="lg"/>
              <a:tailEnd type="triangle" w="lg" len="lg"/>
            </a:ln>
          </p:spPr>
        </p:cxnSp>
        <p:cxnSp>
          <p:nvCxnSpPr>
            <p:cNvPr id="859" name="Shape 859"/>
            <p:cNvCxnSpPr>
              <a:stCxn id="854" idx="3"/>
            </p:cNvCxnSpPr>
            <p:nvPr/>
          </p:nvCxnSpPr>
          <p:spPr>
            <a:xfrm>
              <a:off x="6494443" y="2540576"/>
              <a:ext cx="231953" cy="0"/>
            </a:xfrm>
            <a:prstGeom prst="straightConnector1">
              <a:avLst/>
            </a:prstGeom>
            <a:noFill/>
            <a:ln w="19050" cap="flat" cmpd="sng">
              <a:solidFill>
                <a:schemeClr val="dk2"/>
              </a:solidFill>
              <a:prstDash val="solid"/>
              <a:round/>
              <a:headEnd type="none" w="lg" len="lg"/>
              <a:tailEnd type="triangle" w="lg" len="lg"/>
            </a:ln>
          </p:spPr>
        </p:cxnSp>
        <p:sp>
          <p:nvSpPr>
            <p:cNvPr id="860" name="Shape 860"/>
            <p:cNvSpPr txBox="1"/>
            <p:nvPr/>
          </p:nvSpPr>
          <p:spPr>
            <a:xfrm>
              <a:off x="6688075" y="2079924"/>
              <a:ext cx="867600" cy="921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 </a:t>
              </a:r>
            </a:p>
          </p:txBody>
        </p:sp>
        <p:sp>
          <p:nvSpPr>
            <p:cNvPr id="851" name="Shape 851"/>
            <p:cNvSpPr/>
            <p:nvPr/>
          </p:nvSpPr>
          <p:spPr>
            <a:xfrm>
              <a:off x="3375080" y="3246200"/>
              <a:ext cx="544217"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x</a:t>
              </a:r>
              <a:r>
                <a:rPr lang="en" sz="1400" kern="0" baseline="-25000">
                  <a:solidFill>
                    <a:srgbClr val="000000"/>
                  </a:solidFill>
                  <a:latin typeface="Arial"/>
                  <a:ea typeface="Arial"/>
                  <a:cs typeface="Arial"/>
                  <a:sym typeface="Arial"/>
                </a:rPr>
                <a:t>2</a:t>
              </a:r>
            </a:p>
          </p:txBody>
        </p:sp>
        <p:sp>
          <p:nvSpPr>
            <p:cNvPr id="844" name="Shape 844"/>
            <p:cNvSpPr/>
            <p:nvPr/>
          </p:nvSpPr>
          <p:spPr>
            <a:xfrm>
              <a:off x="1694567" y="3246200"/>
              <a:ext cx="544217"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dirty="0">
                  <a:solidFill>
                    <a:srgbClr val="000000"/>
                  </a:solidFill>
                  <a:latin typeface="Arial"/>
                  <a:ea typeface="Arial"/>
                  <a:cs typeface="Arial"/>
                  <a:sym typeface="Arial"/>
                </a:rPr>
                <a:t>x</a:t>
              </a:r>
              <a:r>
                <a:rPr lang="en" sz="1400" kern="0" baseline="-25000" dirty="0">
                  <a:solidFill>
                    <a:srgbClr val="000000"/>
                  </a:solidFill>
                  <a:latin typeface="Arial"/>
                  <a:ea typeface="Arial"/>
                  <a:cs typeface="Arial"/>
                  <a:sym typeface="Arial"/>
                </a:rPr>
                <a:t>1</a:t>
              </a:r>
            </a:p>
          </p:txBody>
        </p:sp>
        <p:sp>
          <p:nvSpPr>
            <p:cNvPr id="861" name="Shape 861"/>
            <p:cNvSpPr/>
            <p:nvPr/>
          </p:nvSpPr>
          <p:spPr>
            <a:xfrm>
              <a:off x="721551" y="3578645"/>
              <a:ext cx="664485" cy="510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W</a:t>
              </a:r>
              <a:r>
                <a:rPr lang="en" sz="1400" kern="0" baseline="-25000">
                  <a:solidFill>
                    <a:srgbClr val="000000"/>
                  </a:solidFill>
                  <a:latin typeface="Arial"/>
                  <a:ea typeface="Arial"/>
                  <a:cs typeface="Arial"/>
                  <a:sym typeface="Arial"/>
                </a:rPr>
                <a:t>1</a:t>
              </a:r>
            </a:p>
          </p:txBody>
        </p:sp>
        <p:cxnSp>
          <p:nvCxnSpPr>
            <p:cNvPr id="862" name="Shape 862"/>
            <p:cNvCxnSpPr>
              <a:stCxn id="861" idx="2"/>
              <a:endCxn id="863" idx="3"/>
            </p:cNvCxnSpPr>
            <p:nvPr/>
          </p:nvCxnSpPr>
          <p:spPr>
            <a:xfrm rot="5400000" flipH="1" flipV="1">
              <a:off x="1571211" y="2259808"/>
              <a:ext cx="1311717" cy="2346554"/>
            </a:xfrm>
            <a:prstGeom prst="curvedConnector3">
              <a:avLst>
                <a:gd name="adj1" fmla="val -26534"/>
              </a:avLst>
            </a:prstGeom>
            <a:noFill/>
            <a:ln w="19050" cap="flat" cmpd="sng">
              <a:solidFill>
                <a:schemeClr val="dk2"/>
              </a:solidFill>
              <a:prstDash val="solid"/>
              <a:round/>
              <a:headEnd type="none" w="lg" len="lg"/>
              <a:tailEnd type="triangle" w="lg" len="lg"/>
            </a:ln>
          </p:spPr>
        </p:cxnSp>
        <p:cxnSp>
          <p:nvCxnSpPr>
            <p:cNvPr id="864" name="Shape 864"/>
            <p:cNvCxnSpPr>
              <a:stCxn id="861" idx="0"/>
            </p:cNvCxnSpPr>
            <p:nvPr/>
          </p:nvCxnSpPr>
          <p:spPr>
            <a:xfrm rot="5400000" flipH="1" flipV="1">
              <a:off x="1000395" y="2861048"/>
              <a:ext cx="770997" cy="664201"/>
            </a:xfrm>
            <a:prstGeom prst="curvedConnector3">
              <a:avLst>
                <a:gd name="adj1" fmla="val 50000"/>
              </a:avLst>
            </a:prstGeom>
            <a:noFill/>
            <a:ln w="19050" cap="flat" cmpd="sng">
              <a:solidFill>
                <a:schemeClr val="dk2"/>
              </a:solidFill>
              <a:prstDash val="solid"/>
              <a:round/>
              <a:headEnd type="none" w="lg" len="lg"/>
              <a:tailEnd type="triangle" w="lg" len="lg"/>
            </a:ln>
          </p:spPr>
        </p:cxnSp>
        <p:cxnSp>
          <p:nvCxnSpPr>
            <p:cNvPr id="865" name="Shape 865"/>
            <p:cNvCxnSpPr>
              <a:stCxn id="861" idx="2"/>
              <a:endCxn id="866" idx="3"/>
            </p:cNvCxnSpPr>
            <p:nvPr/>
          </p:nvCxnSpPr>
          <p:spPr>
            <a:xfrm rot="5400000" flipH="1" flipV="1">
              <a:off x="2411461" y="1419559"/>
              <a:ext cx="1311717" cy="4027053"/>
            </a:xfrm>
            <a:prstGeom prst="curvedConnector3">
              <a:avLst>
                <a:gd name="adj1" fmla="val -26534"/>
              </a:avLst>
            </a:prstGeom>
            <a:noFill/>
            <a:ln w="19050" cap="flat" cmpd="sng">
              <a:solidFill>
                <a:schemeClr val="dk2"/>
              </a:solidFill>
              <a:prstDash val="solid"/>
              <a:round/>
              <a:headEnd type="none" w="lg" len="lg"/>
              <a:tailEnd type="triangle" w="lg" len="lg"/>
            </a:ln>
          </p:spPr>
        </p:cxnSp>
        <p:sp>
          <p:nvSpPr>
            <p:cNvPr id="863" name="Shape 863"/>
            <p:cNvSpPr/>
            <p:nvPr/>
          </p:nvSpPr>
          <p:spPr>
            <a:xfrm>
              <a:off x="3381675" y="266840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866" name="Shape 866"/>
            <p:cNvSpPr/>
            <p:nvPr/>
          </p:nvSpPr>
          <p:spPr>
            <a:xfrm>
              <a:off x="5062175" y="266840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867" name="Shape 867"/>
            <p:cNvCxnSpPr>
              <a:stCxn id="861" idx="2"/>
              <a:endCxn id="860" idx="2"/>
            </p:cNvCxnSpPr>
            <p:nvPr/>
          </p:nvCxnSpPr>
          <p:spPr>
            <a:xfrm rot="5400000" flipH="1" flipV="1">
              <a:off x="3544124" y="511193"/>
              <a:ext cx="1087421" cy="6068082"/>
            </a:xfrm>
            <a:prstGeom prst="curvedConnector3">
              <a:avLst>
                <a:gd name="adj1" fmla="val -32007"/>
              </a:avLst>
            </a:prstGeom>
            <a:noFill/>
            <a:ln w="19050" cap="flat" cmpd="sng">
              <a:solidFill>
                <a:schemeClr val="dk2"/>
              </a:solidFill>
              <a:prstDash val="solid"/>
              <a:round/>
              <a:headEnd type="none" w="lg" len="lg"/>
              <a:tailEnd type="triangle" w="lg" len="lg"/>
            </a:ln>
          </p:spPr>
        </p:cxnSp>
        <p:sp>
          <p:nvSpPr>
            <p:cNvPr id="868" name="Shape 868"/>
            <p:cNvSpPr/>
            <p:nvPr/>
          </p:nvSpPr>
          <p:spPr>
            <a:xfrm>
              <a:off x="7433000" y="254057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869" name="Shape 869"/>
            <p:cNvSpPr/>
            <p:nvPr/>
          </p:nvSpPr>
          <p:spPr>
            <a:xfrm>
              <a:off x="7417369" y="2151475"/>
              <a:ext cx="584589"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T</a:t>
              </a:r>
            </a:p>
          </p:txBody>
        </p:sp>
        <p:cxnSp>
          <p:nvCxnSpPr>
            <p:cNvPr id="870" name="Shape 870"/>
            <p:cNvCxnSpPr/>
            <p:nvPr/>
          </p:nvCxnSpPr>
          <p:spPr>
            <a:xfrm>
              <a:off x="7200964" y="2540575"/>
              <a:ext cx="311400" cy="0"/>
            </a:xfrm>
            <a:prstGeom prst="straightConnector1">
              <a:avLst/>
            </a:prstGeom>
            <a:noFill/>
            <a:ln w="19050" cap="flat" cmpd="sng">
              <a:solidFill>
                <a:schemeClr val="dk2"/>
              </a:solidFill>
              <a:prstDash val="solid"/>
              <a:round/>
              <a:headEnd type="none" w="lg" len="lg"/>
              <a:tailEnd type="triangle" w="lg" len="lg"/>
            </a:ln>
          </p:spPr>
        </p:cxnSp>
      </p:grpSp>
      <p:sp>
        <p:nvSpPr>
          <p:cNvPr id="871" name="Shape 871"/>
          <p:cNvSpPr txBox="1"/>
          <p:nvPr/>
        </p:nvSpPr>
        <p:spPr>
          <a:xfrm>
            <a:off x="988125" y="2101375"/>
            <a:ext cx="2949000" cy="655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000000"/>
                </a:solidFill>
                <a:latin typeface="Arial"/>
                <a:ea typeface="Arial"/>
                <a:cs typeface="Arial"/>
                <a:sym typeface="Arial"/>
              </a:rPr>
              <a:t>Many to one</a:t>
            </a:r>
            <a:r>
              <a:rPr lang="en" sz="1400" kern="0">
                <a:solidFill>
                  <a:srgbClr val="000000"/>
                </a:solidFill>
                <a:latin typeface="Arial"/>
                <a:ea typeface="Arial"/>
                <a:cs typeface="Arial"/>
                <a:sym typeface="Arial"/>
              </a:rPr>
              <a:t>: Encode input sequence in a single vector</a:t>
            </a:r>
          </a:p>
        </p:txBody>
      </p:sp>
      <p:sp>
        <p:nvSpPr>
          <p:cNvPr id="3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0140083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7" name="Shape 877"/>
          <p:cNvSpPr txBox="1"/>
          <p:nvPr/>
        </p:nvSpPr>
        <p:spPr>
          <a:xfrm>
            <a:off x="309925" y="946275"/>
            <a:ext cx="8498946" cy="8574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800" kern="0" dirty="0">
                <a:solidFill>
                  <a:srgbClr val="000000"/>
                </a:solidFill>
                <a:latin typeface="Arial"/>
                <a:ea typeface="Arial"/>
                <a:cs typeface="Arial"/>
                <a:sym typeface="Arial"/>
              </a:rPr>
              <a:t>Sequence to Sequence: Many-to-one + one-to-many</a:t>
            </a:r>
          </a:p>
        </p:txBody>
      </p:sp>
      <p:cxnSp>
        <p:nvCxnSpPr>
          <p:cNvPr id="910" name="Shape 910"/>
          <p:cNvCxnSpPr/>
          <p:nvPr/>
        </p:nvCxnSpPr>
        <p:spPr>
          <a:xfrm>
            <a:off x="5012662" y="3454372"/>
            <a:ext cx="204600" cy="0"/>
          </a:xfrm>
          <a:prstGeom prst="straightConnector1">
            <a:avLst/>
          </a:prstGeom>
          <a:noFill/>
          <a:ln w="19050" cap="flat" cmpd="sng">
            <a:solidFill>
              <a:schemeClr val="dk2"/>
            </a:solidFill>
            <a:prstDash val="solid"/>
            <a:round/>
            <a:headEnd type="none" w="lg" len="lg"/>
            <a:tailEnd type="triangle" w="lg" len="lg"/>
          </a:ln>
        </p:spPr>
      </p:cxnSp>
      <p:sp>
        <p:nvSpPr>
          <p:cNvPr id="911" name="Shape 911"/>
          <p:cNvSpPr/>
          <p:nvPr/>
        </p:nvSpPr>
        <p:spPr>
          <a:xfrm>
            <a:off x="5976914" y="2406874"/>
            <a:ext cx="345472" cy="511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dirty="0">
                <a:solidFill>
                  <a:srgbClr val="000000"/>
                </a:solidFill>
                <a:latin typeface="Arial"/>
                <a:ea typeface="Arial"/>
                <a:cs typeface="Arial"/>
                <a:sym typeface="Arial"/>
              </a:rPr>
              <a:t>y</a:t>
            </a:r>
            <a:r>
              <a:rPr lang="en" sz="1400" kern="0" baseline="-25000" dirty="0">
                <a:solidFill>
                  <a:srgbClr val="000000"/>
                </a:solidFill>
                <a:latin typeface="Arial"/>
                <a:ea typeface="Arial"/>
                <a:cs typeface="Arial"/>
                <a:sym typeface="Arial"/>
              </a:rPr>
              <a:t>1</a:t>
            </a:r>
          </a:p>
        </p:txBody>
      </p:sp>
      <p:sp>
        <p:nvSpPr>
          <p:cNvPr id="912" name="Shape 912"/>
          <p:cNvSpPr/>
          <p:nvPr/>
        </p:nvSpPr>
        <p:spPr>
          <a:xfrm>
            <a:off x="7086959" y="2406861"/>
            <a:ext cx="345472" cy="5112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y</a:t>
            </a:r>
            <a:r>
              <a:rPr lang="en" sz="1400" kern="0" baseline="-25000">
                <a:solidFill>
                  <a:srgbClr val="000000"/>
                </a:solidFill>
                <a:latin typeface="Arial"/>
                <a:ea typeface="Arial"/>
                <a:cs typeface="Arial"/>
                <a:sym typeface="Arial"/>
              </a:rPr>
              <a:t>2</a:t>
            </a:r>
          </a:p>
        </p:txBody>
      </p:sp>
      <p:cxnSp>
        <p:nvCxnSpPr>
          <p:cNvPr id="913" name="Shape 913"/>
          <p:cNvCxnSpPr>
            <a:stCxn id="914" idx="0"/>
            <a:endCxn id="911" idx="2"/>
          </p:cNvCxnSpPr>
          <p:nvPr/>
        </p:nvCxnSpPr>
        <p:spPr>
          <a:xfrm flipH="1" flipV="1">
            <a:off x="6149650" y="2918074"/>
            <a:ext cx="1492" cy="298375"/>
          </a:xfrm>
          <a:prstGeom prst="straightConnector1">
            <a:avLst/>
          </a:prstGeom>
          <a:noFill/>
          <a:ln w="19050" cap="flat" cmpd="sng">
            <a:solidFill>
              <a:schemeClr val="dk2"/>
            </a:solidFill>
            <a:prstDash val="solid"/>
            <a:round/>
            <a:headEnd type="none" w="lg" len="lg"/>
            <a:tailEnd type="triangle" w="lg" len="lg"/>
          </a:ln>
        </p:spPr>
      </p:cxnSp>
      <p:cxnSp>
        <p:nvCxnSpPr>
          <p:cNvPr id="915" name="Shape 915"/>
          <p:cNvCxnSpPr>
            <a:stCxn id="916" idx="0"/>
            <a:endCxn id="912" idx="2"/>
          </p:cNvCxnSpPr>
          <p:nvPr/>
        </p:nvCxnSpPr>
        <p:spPr>
          <a:xfrm flipH="1" flipV="1">
            <a:off x="7259695" y="2918061"/>
            <a:ext cx="4951" cy="298388"/>
          </a:xfrm>
          <a:prstGeom prst="straightConnector1">
            <a:avLst/>
          </a:prstGeom>
          <a:noFill/>
          <a:ln w="19050" cap="flat" cmpd="sng">
            <a:solidFill>
              <a:schemeClr val="dk2"/>
            </a:solidFill>
            <a:prstDash val="solid"/>
            <a:round/>
            <a:headEnd type="none" w="lg" len="lg"/>
            <a:tailEnd type="triangle" w="lg" len="lg"/>
          </a:ln>
        </p:spPr>
      </p:cxnSp>
      <p:sp>
        <p:nvSpPr>
          <p:cNvPr id="917" name="Shape 917"/>
          <p:cNvSpPr txBox="1"/>
          <p:nvPr/>
        </p:nvSpPr>
        <p:spPr>
          <a:xfrm>
            <a:off x="8239171" y="3192767"/>
            <a:ext cx="569700" cy="605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 </a:t>
            </a:r>
          </a:p>
        </p:txBody>
      </p:sp>
      <p:sp>
        <p:nvSpPr>
          <p:cNvPr id="918" name="Shape 918"/>
          <p:cNvSpPr txBox="1"/>
          <p:nvPr/>
        </p:nvSpPr>
        <p:spPr>
          <a:xfrm>
            <a:off x="988125" y="2101375"/>
            <a:ext cx="2949000" cy="655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000000"/>
                </a:solidFill>
                <a:latin typeface="Arial"/>
                <a:ea typeface="Arial"/>
                <a:cs typeface="Arial"/>
                <a:sym typeface="Arial"/>
              </a:rPr>
              <a:t>Many to one</a:t>
            </a:r>
            <a:r>
              <a:rPr lang="en" sz="1400" kern="0">
                <a:solidFill>
                  <a:srgbClr val="000000"/>
                </a:solidFill>
                <a:latin typeface="Arial"/>
                <a:ea typeface="Arial"/>
                <a:cs typeface="Arial"/>
                <a:sym typeface="Arial"/>
              </a:rPr>
              <a:t>: Encode input sequence in a single vector</a:t>
            </a:r>
          </a:p>
        </p:txBody>
      </p:sp>
      <p:sp>
        <p:nvSpPr>
          <p:cNvPr id="919" name="Shape 919"/>
          <p:cNvSpPr txBox="1"/>
          <p:nvPr/>
        </p:nvSpPr>
        <p:spPr>
          <a:xfrm>
            <a:off x="5267100" y="1680375"/>
            <a:ext cx="2949000" cy="655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000000"/>
                </a:solidFill>
                <a:latin typeface="Arial"/>
                <a:ea typeface="Arial"/>
                <a:cs typeface="Arial"/>
                <a:sym typeface="Arial"/>
              </a:rPr>
              <a:t>One to many</a:t>
            </a:r>
            <a:r>
              <a:rPr lang="en" sz="1400" kern="0">
                <a:solidFill>
                  <a:srgbClr val="000000"/>
                </a:solidFill>
                <a:latin typeface="Arial"/>
                <a:ea typeface="Arial"/>
                <a:cs typeface="Arial"/>
                <a:sym typeface="Arial"/>
              </a:rPr>
              <a:t>: Produce output sequence from single input vector</a:t>
            </a:r>
          </a:p>
        </p:txBody>
      </p:sp>
      <p:grpSp>
        <p:nvGrpSpPr>
          <p:cNvPr id="920" name="Shape 920"/>
          <p:cNvGrpSpPr/>
          <p:nvPr/>
        </p:nvGrpSpPr>
        <p:grpSpPr>
          <a:xfrm>
            <a:off x="4768906" y="3216449"/>
            <a:ext cx="4491675" cy="1272531"/>
            <a:chOff x="721775" y="2151475"/>
            <a:chExt cx="6838725" cy="1937471"/>
          </a:xfrm>
        </p:grpSpPr>
        <p:sp>
          <p:nvSpPr>
            <p:cNvPr id="921" name="Shape 921"/>
            <p:cNvSpPr/>
            <p:nvPr/>
          </p:nvSpPr>
          <p:spPr>
            <a:xfrm>
              <a:off x="1701163" y="228549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f</a:t>
              </a:r>
              <a:r>
                <a:rPr lang="en" sz="1400" kern="0" baseline="-25000">
                  <a:solidFill>
                    <a:srgbClr val="000000"/>
                  </a:solidFill>
                  <a:latin typeface="Arial"/>
                  <a:ea typeface="Arial"/>
                  <a:cs typeface="Arial"/>
                  <a:sym typeface="Arial"/>
                </a:rPr>
                <a:t>W</a:t>
              </a:r>
            </a:p>
          </p:txBody>
        </p:sp>
        <p:sp>
          <p:nvSpPr>
            <p:cNvPr id="914" name="Shape 914"/>
            <p:cNvSpPr/>
            <p:nvPr/>
          </p:nvSpPr>
          <p:spPr>
            <a:xfrm>
              <a:off x="2512458" y="2151475"/>
              <a:ext cx="627634" cy="778200"/>
            </a:xfrm>
            <a:prstGeom prst="rect">
              <a:avLst/>
            </a:prstGeom>
            <a:solidFill>
              <a:srgbClr val="D0E0E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1</a:t>
              </a:r>
            </a:p>
          </p:txBody>
        </p:sp>
        <p:cxnSp>
          <p:nvCxnSpPr>
            <p:cNvPr id="922" name="Shape 922"/>
            <p:cNvCxnSpPr>
              <a:stCxn id="921" idx="3"/>
              <a:endCxn id="914" idx="1"/>
            </p:cNvCxnSpPr>
            <p:nvPr/>
          </p:nvCxnSpPr>
          <p:spPr>
            <a:xfrm flipV="1">
              <a:off x="2232163" y="2540575"/>
              <a:ext cx="280295" cy="70"/>
            </a:xfrm>
            <a:prstGeom prst="straightConnector1">
              <a:avLst/>
            </a:prstGeom>
            <a:noFill/>
            <a:ln w="19050" cap="flat" cmpd="sng">
              <a:solidFill>
                <a:schemeClr val="dk2"/>
              </a:solidFill>
              <a:prstDash val="solid"/>
              <a:round/>
              <a:headEnd type="none" w="lg" len="lg"/>
              <a:tailEnd type="triangle" w="lg" len="lg"/>
            </a:ln>
          </p:spPr>
        </p:cxnSp>
        <p:sp>
          <p:nvSpPr>
            <p:cNvPr id="923" name="Shape 923"/>
            <p:cNvSpPr/>
            <p:nvPr/>
          </p:nvSpPr>
          <p:spPr>
            <a:xfrm>
              <a:off x="3381682" y="228549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f</a:t>
              </a:r>
              <a:r>
                <a:rPr lang="en" sz="1400" kern="0" baseline="-25000">
                  <a:solidFill>
                    <a:srgbClr val="000000"/>
                  </a:solidFill>
                  <a:latin typeface="Arial"/>
                  <a:ea typeface="Arial"/>
                  <a:cs typeface="Arial"/>
                  <a:sym typeface="Arial"/>
                </a:rPr>
                <a:t>W</a:t>
              </a:r>
            </a:p>
          </p:txBody>
        </p:sp>
        <p:sp>
          <p:nvSpPr>
            <p:cNvPr id="916" name="Shape 916"/>
            <p:cNvSpPr/>
            <p:nvPr/>
          </p:nvSpPr>
          <p:spPr>
            <a:xfrm>
              <a:off x="4248315" y="2151475"/>
              <a:ext cx="546614" cy="778200"/>
            </a:xfrm>
            <a:prstGeom prst="rect">
              <a:avLst/>
            </a:prstGeom>
            <a:solidFill>
              <a:srgbClr val="D0E0E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2</a:t>
              </a:r>
            </a:p>
          </p:txBody>
        </p:sp>
        <p:cxnSp>
          <p:nvCxnSpPr>
            <p:cNvPr id="924" name="Shape 924"/>
            <p:cNvCxnSpPr>
              <a:stCxn id="914" idx="3"/>
              <a:endCxn id="923" idx="1"/>
            </p:cNvCxnSpPr>
            <p:nvPr/>
          </p:nvCxnSpPr>
          <p:spPr>
            <a:xfrm>
              <a:off x="3140092" y="2540575"/>
              <a:ext cx="241590" cy="70"/>
            </a:xfrm>
            <a:prstGeom prst="straightConnector1">
              <a:avLst/>
            </a:prstGeom>
            <a:noFill/>
            <a:ln w="19050" cap="flat" cmpd="sng">
              <a:solidFill>
                <a:schemeClr val="dk2"/>
              </a:solidFill>
              <a:prstDash val="solid"/>
              <a:round/>
              <a:headEnd type="none" w="lg" len="lg"/>
              <a:tailEnd type="triangle" w="lg" len="lg"/>
            </a:ln>
          </p:spPr>
        </p:cxnSp>
        <p:cxnSp>
          <p:nvCxnSpPr>
            <p:cNvPr id="925" name="Shape 925"/>
            <p:cNvCxnSpPr>
              <a:stCxn id="923" idx="3"/>
              <a:endCxn id="916" idx="1"/>
            </p:cNvCxnSpPr>
            <p:nvPr/>
          </p:nvCxnSpPr>
          <p:spPr>
            <a:xfrm flipV="1">
              <a:off x="3912682" y="2540575"/>
              <a:ext cx="335633" cy="70"/>
            </a:xfrm>
            <a:prstGeom prst="straightConnector1">
              <a:avLst/>
            </a:prstGeom>
            <a:noFill/>
            <a:ln w="19050" cap="flat" cmpd="sng">
              <a:solidFill>
                <a:schemeClr val="dk2"/>
              </a:solidFill>
              <a:prstDash val="solid"/>
              <a:round/>
              <a:headEnd type="none" w="lg" len="lg"/>
              <a:tailEnd type="triangle" w="lg" len="lg"/>
            </a:ln>
          </p:spPr>
        </p:cxnSp>
        <p:sp>
          <p:nvSpPr>
            <p:cNvPr id="926" name="Shape 926"/>
            <p:cNvSpPr/>
            <p:nvPr/>
          </p:nvSpPr>
          <p:spPr>
            <a:xfrm>
              <a:off x="5062200" y="228549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f</a:t>
              </a:r>
              <a:r>
                <a:rPr lang="en" sz="1400" kern="0" baseline="-25000">
                  <a:solidFill>
                    <a:srgbClr val="000000"/>
                  </a:solidFill>
                  <a:latin typeface="Arial"/>
                  <a:ea typeface="Arial"/>
                  <a:cs typeface="Arial"/>
                  <a:sym typeface="Arial"/>
                </a:rPr>
                <a:t>W</a:t>
              </a:r>
            </a:p>
          </p:txBody>
        </p:sp>
        <p:cxnSp>
          <p:nvCxnSpPr>
            <p:cNvPr id="927" name="Shape 927"/>
            <p:cNvCxnSpPr>
              <a:stCxn id="916" idx="3"/>
              <a:endCxn id="926" idx="1"/>
            </p:cNvCxnSpPr>
            <p:nvPr/>
          </p:nvCxnSpPr>
          <p:spPr>
            <a:xfrm>
              <a:off x="4794929" y="2540575"/>
              <a:ext cx="267270" cy="70"/>
            </a:xfrm>
            <a:prstGeom prst="straightConnector1">
              <a:avLst/>
            </a:prstGeom>
            <a:noFill/>
            <a:ln w="19050" cap="flat" cmpd="sng">
              <a:solidFill>
                <a:schemeClr val="dk2"/>
              </a:solidFill>
              <a:prstDash val="solid"/>
              <a:round/>
              <a:headEnd type="none" w="lg" len="lg"/>
              <a:tailEnd type="triangle" w="lg" len="lg"/>
            </a:ln>
          </p:spPr>
        </p:cxnSp>
        <p:cxnSp>
          <p:nvCxnSpPr>
            <p:cNvPr id="928" name="Shape 928"/>
            <p:cNvCxnSpPr>
              <a:stCxn id="926" idx="3"/>
            </p:cNvCxnSpPr>
            <p:nvPr/>
          </p:nvCxnSpPr>
          <p:spPr>
            <a:xfrm>
              <a:off x="5593200" y="2540645"/>
              <a:ext cx="396000" cy="0"/>
            </a:xfrm>
            <a:prstGeom prst="straightConnector1">
              <a:avLst/>
            </a:prstGeom>
            <a:noFill/>
            <a:ln w="19050" cap="flat" cmpd="sng">
              <a:solidFill>
                <a:schemeClr val="dk2"/>
              </a:solidFill>
              <a:prstDash val="solid"/>
              <a:round/>
              <a:headEnd type="none" w="lg" len="lg"/>
              <a:tailEnd type="triangle" w="lg" len="lg"/>
            </a:ln>
          </p:spPr>
        </p:cxnSp>
        <p:sp>
          <p:nvSpPr>
            <p:cNvPr id="930" name="Shape 930"/>
            <p:cNvSpPr/>
            <p:nvPr/>
          </p:nvSpPr>
          <p:spPr>
            <a:xfrm>
              <a:off x="721775" y="3578645"/>
              <a:ext cx="664038" cy="510300"/>
            </a:xfrm>
            <a:prstGeom prst="rect">
              <a:avLst/>
            </a:prstGeom>
            <a:solidFill>
              <a:srgbClr val="D9D2E9"/>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W</a:t>
              </a:r>
              <a:r>
                <a:rPr lang="en" sz="1400" kern="0" baseline="-25000">
                  <a:solidFill>
                    <a:srgbClr val="000000"/>
                  </a:solidFill>
                  <a:latin typeface="Arial"/>
                  <a:ea typeface="Arial"/>
                  <a:cs typeface="Arial"/>
                  <a:sym typeface="Arial"/>
                </a:rPr>
                <a:t>2</a:t>
              </a:r>
            </a:p>
          </p:txBody>
        </p:sp>
        <p:cxnSp>
          <p:nvCxnSpPr>
            <p:cNvPr id="931" name="Shape 931"/>
            <p:cNvCxnSpPr>
              <a:stCxn id="930" idx="2"/>
              <a:endCxn id="932" idx="3"/>
            </p:cNvCxnSpPr>
            <p:nvPr/>
          </p:nvCxnSpPr>
          <p:spPr>
            <a:xfrm rot="5400000" flipH="1" flipV="1">
              <a:off x="1571211" y="2259810"/>
              <a:ext cx="1311718" cy="2346553"/>
            </a:xfrm>
            <a:prstGeom prst="curvedConnector3">
              <a:avLst>
                <a:gd name="adj1" fmla="val -26534"/>
              </a:avLst>
            </a:prstGeom>
            <a:noFill/>
            <a:ln w="19050" cap="flat" cmpd="sng">
              <a:solidFill>
                <a:schemeClr val="dk2"/>
              </a:solidFill>
              <a:prstDash val="solid"/>
              <a:round/>
              <a:headEnd type="none" w="lg" len="lg"/>
              <a:tailEnd type="triangle" w="lg" len="lg"/>
            </a:ln>
          </p:spPr>
        </p:cxnSp>
        <p:cxnSp>
          <p:nvCxnSpPr>
            <p:cNvPr id="933" name="Shape 933"/>
            <p:cNvCxnSpPr>
              <a:stCxn id="930" idx="0"/>
            </p:cNvCxnSpPr>
            <p:nvPr/>
          </p:nvCxnSpPr>
          <p:spPr>
            <a:xfrm rot="5400000" flipH="1" flipV="1">
              <a:off x="1000396" y="2861047"/>
              <a:ext cx="770997" cy="664199"/>
            </a:xfrm>
            <a:prstGeom prst="curvedConnector3">
              <a:avLst>
                <a:gd name="adj1" fmla="val 50000"/>
              </a:avLst>
            </a:prstGeom>
            <a:noFill/>
            <a:ln w="19050" cap="flat" cmpd="sng">
              <a:solidFill>
                <a:schemeClr val="dk2"/>
              </a:solidFill>
              <a:prstDash val="solid"/>
              <a:round/>
              <a:headEnd type="none" w="lg" len="lg"/>
              <a:tailEnd type="triangle" w="lg" len="lg"/>
            </a:ln>
          </p:spPr>
        </p:cxnSp>
        <p:cxnSp>
          <p:nvCxnSpPr>
            <p:cNvPr id="934" name="Shape 934"/>
            <p:cNvCxnSpPr>
              <a:stCxn id="930" idx="2"/>
              <a:endCxn id="935" idx="3"/>
            </p:cNvCxnSpPr>
            <p:nvPr/>
          </p:nvCxnSpPr>
          <p:spPr>
            <a:xfrm rot="5400000" flipH="1" flipV="1">
              <a:off x="2411461" y="1419558"/>
              <a:ext cx="1311717" cy="4027054"/>
            </a:xfrm>
            <a:prstGeom prst="curvedConnector3">
              <a:avLst>
                <a:gd name="adj1" fmla="val -26534"/>
              </a:avLst>
            </a:prstGeom>
            <a:noFill/>
            <a:ln w="19050" cap="flat" cmpd="sng">
              <a:solidFill>
                <a:schemeClr val="dk2"/>
              </a:solidFill>
              <a:prstDash val="solid"/>
              <a:round/>
              <a:headEnd type="none" w="lg" len="lg"/>
              <a:tailEnd type="triangle" w="lg" len="lg"/>
            </a:ln>
          </p:spPr>
        </p:cxnSp>
        <p:sp>
          <p:nvSpPr>
            <p:cNvPr id="932" name="Shape 932"/>
            <p:cNvSpPr/>
            <p:nvPr/>
          </p:nvSpPr>
          <p:spPr>
            <a:xfrm>
              <a:off x="3381675" y="266840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936" name="Shape 936"/>
            <p:cNvSpPr/>
            <p:nvPr/>
          </p:nvSpPr>
          <p:spPr>
            <a:xfrm>
              <a:off x="7433000" y="254057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935" name="Shape 935"/>
            <p:cNvSpPr/>
            <p:nvPr/>
          </p:nvSpPr>
          <p:spPr>
            <a:xfrm>
              <a:off x="5062175" y="266840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grpSp>
      <p:sp>
        <p:nvSpPr>
          <p:cNvPr id="6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grpSp>
        <p:nvGrpSpPr>
          <p:cNvPr id="63" name="Shape 839"/>
          <p:cNvGrpSpPr/>
          <p:nvPr/>
        </p:nvGrpSpPr>
        <p:grpSpPr>
          <a:xfrm>
            <a:off x="246185" y="3142767"/>
            <a:ext cx="4781772" cy="1319525"/>
            <a:chOff x="721551" y="2079924"/>
            <a:chExt cx="7280407" cy="2009021"/>
          </a:xfrm>
        </p:grpSpPr>
        <p:sp>
          <p:nvSpPr>
            <p:cNvPr id="64" name="Shape 840"/>
            <p:cNvSpPr/>
            <p:nvPr/>
          </p:nvSpPr>
          <p:spPr>
            <a:xfrm>
              <a:off x="873848" y="2151475"/>
              <a:ext cx="543806"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dirty="0">
                  <a:solidFill>
                    <a:srgbClr val="000000"/>
                  </a:solidFill>
                  <a:latin typeface="Arial"/>
                  <a:ea typeface="Arial"/>
                  <a:cs typeface="Arial"/>
                  <a:sym typeface="Arial"/>
                </a:rPr>
                <a:t>h</a:t>
              </a:r>
              <a:r>
                <a:rPr lang="en" sz="1400" kern="0" baseline="-25000" dirty="0">
                  <a:solidFill>
                    <a:srgbClr val="000000"/>
                  </a:solidFill>
                  <a:latin typeface="Arial"/>
                  <a:ea typeface="Arial"/>
                  <a:cs typeface="Arial"/>
                  <a:sym typeface="Arial"/>
                </a:rPr>
                <a:t>0</a:t>
              </a:r>
            </a:p>
          </p:txBody>
        </p:sp>
        <p:sp>
          <p:nvSpPr>
            <p:cNvPr id="65" name="Shape 841"/>
            <p:cNvSpPr/>
            <p:nvPr/>
          </p:nvSpPr>
          <p:spPr>
            <a:xfrm>
              <a:off x="1701163" y="228549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f</a:t>
              </a:r>
              <a:r>
                <a:rPr lang="en" sz="1400" kern="0" baseline="-25000">
                  <a:solidFill>
                    <a:srgbClr val="000000"/>
                  </a:solidFill>
                  <a:latin typeface="Arial"/>
                  <a:ea typeface="Arial"/>
                  <a:cs typeface="Arial"/>
                  <a:sym typeface="Arial"/>
                </a:rPr>
                <a:t>W</a:t>
              </a:r>
            </a:p>
          </p:txBody>
        </p:sp>
        <p:sp>
          <p:nvSpPr>
            <p:cNvPr id="66" name="Shape 842"/>
            <p:cNvSpPr/>
            <p:nvPr/>
          </p:nvSpPr>
          <p:spPr>
            <a:xfrm>
              <a:off x="2554373" y="2151475"/>
              <a:ext cx="543806"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1</a:t>
              </a:r>
            </a:p>
          </p:txBody>
        </p:sp>
        <p:cxnSp>
          <p:nvCxnSpPr>
            <p:cNvPr id="67" name="Shape 843"/>
            <p:cNvCxnSpPr/>
            <p:nvPr/>
          </p:nvCxnSpPr>
          <p:spPr>
            <a:xfrm flipH="1" flipV="1">
              <a:off x="1966663" y="2795795"/>
              <a:ext cx="12" cy="450405"/>
            </a:xfrm>
            <a:prstGeom prst="straightConnector1">
              <a:avLst/>
            </a:prstGeom>
            <a:noFill/>
            <a:ln w="19050" cap="flat" cmpd="sng">
              <a:solidFill>
                <a:schemeClr val="dk2"/>
              </a:solidFill>
              <a:prstDash val="solid"/>
              <a:round/>
              <a:headEnd type="none" w="lg" len="lg"/>
              <a:tailEnd type="triangle" w="lg" len="lg"/>
            </a:ln>
          </p:spPr>
        </p:cxnSp>
        <p:cxnSp>
          <p:nvCxnSpPr>
            <p:cNvPr id="68" name="Shape 845"/>
            <p:cNvCxnSpPr/>
            <p:nvPr/>
          </p:nvCxnSpPr>
          <p:spPr>
            <a:xfrm>
              <a:off x="1417654" y="2540576"/>
              <a:ext cx="283508" cy="70"/>
            </a:xfrm>
            <a:prstGeom prst="straightConnector1">
              <a:avLst/>
            </a:prstGeom>
            <a:noFill/>
            <a:ln w="19050" cap="flat" cmpd="sng">
              <a:solidFill>
                <a:schemeClr val="dk2"/>
              </a:solidFill>
              <a:prstDash val="solid"/>
              <a:round/>
              <a:headEnd type="none" w="lg" len="lg"/>
              <a:tailEnd type="triangle" w="lg" len="lg"/>
            </a:ln>
          </p:spPr>
        </p:cxnSp>
        <p:cxnSp>
          <p:nvCxnSpPr>
            <p:cNvPr id="69" name="Shape 846"/>
            <p:cNvCxnSpPr/>
            <p:nvPr/>
          </p:nvCxnSpPr>
          <p:spPr>
            <a:xfrm flipV="1">
              <a:off x="2232163" y="2540576"/>
              <a:ext cx="322211" cy="70"/>
            </a:xfrm>
            <a:prstGeom prst="straightConnector1">
              <a:avLst/>
            </a:prstGeom>
            <a:noFill/>
            <a:ln w="19050" cap="flat" cmpd="sng">
              <a:solidFill>
                <a:schemeClr val="dk2"/>
              </a:solidFill>
              <a:prstDash val="solid"/>
              <a:round/>
              <a:headEnd type="none" w="lg" len="lg"/>
              <a:tailEnd type="triangle" w="lg" len="lg"/>
            </a:ln>
          </p:spPr>
        </p:cxnSp>
        <p:sp>
          <p:nvSpPr>
            <p:cNvPr id="70" name="Shape 847"/>
            <p:cNvSpPr/>
            <p:nvPr/>
          </p:nvSpPr>
          <p:spPr>
            <a:xfrm>
              <a:off x="3381682" y="228549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f</a:t>
              </a:r>
              <a:r>
                <a:rPr lang="en" sz="1400" kern="0" baseline="-25000">
                  <a:solidFill>
                    <a:srgbClr val="000000"/>
                  </a:solidFill>
                  <a:latin typeface="Arial"/>
                  <a:ea typeface="Arial"/>
                  <a:cs typeface="Arial"/>
                  <a:sym typeface="Arial"/>
                </a:rPr>
                <a:t>W</a:t>
              </a:r>
            </a:p>
          </p:txBody>
        </p:sp>
        <p:sp>
          <p:nvSpPr>
            <p:cNvPr id="71" name="Shape 848"/>
            <p:cNvSpPr/>
            <p:nvPr/>
          </p:nvSpPr>
          <p:spPr>
            <a:xfrm>
              <a:off x="4229328" y="2151475"/>
              <a:ext cx="584589"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2</a:t>
              </a:r>
            </a:p>
          </p:txBody>
        </p:sp>
        <p:cxnSp>
          <p:nvCxnSpPr>
            <p:cNvPr id="72" name="Shape 849"/>
            <p:cNvCxnSpPr/>
            <p:nvPr/>
          </p:nvCxnSpPr>
          <p:spPr>
            <a:xfrm>
              <a:off x="3098180" y="2540576"/>
              <a:ext cx="283502" cy="70"/>
            </a:xfrm>
            <a:prstGeom prst="straightConnector1">
              <a:avLst/>
            </a:prstGeom>
            <a:noFill/>
            <a:ln w="19050" cap="flat" cmpd="sng">
              <a:solidFill>
                <a:schemeClr val="dk2"/>
              </a:solidFill>
              <a:prstDash val="solid"/>
              <a:round/>
              <a:headEnd type="none" w="lg" len="lg"/>
              <a:tailEnd type="triangle" w="lg" len="lg"/>
            </a:ln>
          </p:spPr>
        </p:cxnSp>
        <p:cxnSp>
          <p:nvCxnSpPr>
            <p:cNvPr id="73" name="Shape 850"/>
            <p:cNvCxnSpPr/>
            <p:nvPr/>
          </p:nvCxnSpPr>
          <p:spPr>
            <a:xfrm flipH="1" flipV="1">
              <a:off x="3647182" y="2795795"/>
              <a:ext cx="6" cy="450405"/>
            </a:xfrm>
            <a:prstGeom prst="straightConnector1">
              <a:avLst/>
            </a:prstGeom>
            <a:noFill/>
            <a:ln w="19050" cap="flat" cmpd="sng">
              <a:solidFill>
                <a:schemeClr val="dk2"/>
              </a:solidFill>
              <a:prstDash val="solid"/>
              <a:round/>
              <a:headEnd type="none" w="lg" len="lg"/>
              <a:tailEnd type="triangle" w="lg" len="lg"/>
            </a:ln>
          </p:spPr>
        </p:cxnSp>
        <p:cxnSp>
          <p:nvCxnSpPr>
            <p:cNvPr id="74" name="Shape 852"/>
            <p:cNvCxnSpPr/>
            <p:nvPr/>
          </p:nvCxnSpPr>
          <p:spPr>
            <a:xfrm flipV="1">
              <a:off x="3912682" y="2540576"/>
              <a:ext cx="316646" cy="70"/>
            </a:xfrm>
            <a:prstGeom prst="straightConnector1">
              <a:avLst/>
            </a:prstGeom>
            <a:noFill/>
            <a:ln w="19050" cap="flat" cmpd="sng">
              <a:solidFill>
                <a:schemeClr val="dk2"/>
              </a:solidFill>
              <a:prstDash val="solid"/>
              <a:round/>
              <a:headEnd type="none" w="lg" len="lg"/>
              <a:tailEnd type="triangle" w="lg" len="lg"/>
            </a:ln>
          </p:spPr>
        </p:cxnSp>
        <p:sp>
          <p:nvSpPr>
            <p:cNvPr id="75" name="Shape 853"/>
            <p:cNvSpPr/>
            <p:nvPr/>
          </p:nvSpPr>
          <p:spPr>
            <a:xfrm>
              <a:off x="5062200" y="2285495"/>
              <a:ext cx="531000" cy="51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f</a:t>
              </a:r>
              <a:r>
                <a:rPr lang="en" sz="1400" kern="0" baseline="-25000">
                  <a:solidFill>
                    <a:srgbClr val="000000"/>
                  </a:solidFill>
                  <a:latin typeface="Arial"/>
                  <a:ea typeface="Arial"/>
                  <a:cs typeface="Arial"/>
                  <a:sym typeface="Arial"/>
                </a:rPr>
                <a:t>W</a:t>
              </a:r>
            </a:p>
          </p:txBody>
        </p:sp>
        <p:sp>
          <p:nvSpPr>
            <p:cNvPr id="76" name="Shape 854"/>
            <p:cNvSpPr/>
            <p:nvPr/>
          </p:nvSpPr>
          <p:spPr>
            <a:xfrm>
              <a:off x="5909854" y="2151475"/>
              <a:ext cx="584589"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3</a:t>
              </a:r>
            </a:p>
          </p:txBody>
        </p:sp>
        <p:sp>
          <p:nvSpPr>
            <p:cNvPr id="77" name="Shape 855"/>
            <p:cNvSpPr/>
            <p:nvPr/>
          </p:nvSpPr>
          <p:spPr>
            <a:xfrm>
              <a:off x="5055591" y="3246200"/>
              <a:ext cx="544217"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x</a:t>
              </a:r>
              <a:r>
                <a:rPr lang="en" sz="1400" kern="0" baseline="-25000">
                  <a:solidFill>
                    <a:srgbClr val="000000"/>
                  </a:solidFill>
                  <a:latin typeface="Arial"/>
                  <a:ea typeface="Arial"/>
                  <a:cs typeface="Arial"/>
                  <a:sym typeface="Arial"/>
                </a:rPr>
                <a:t>3</a:t>
              </a:r>
            </a:p>
          </p:txBody>
        </p:sp>
        <p:cxnSp>
          <p:nvCxnSpPr>
            <p:cNvPr id="78" name="Shape 856"/>
            <p:cNvCxnSpPr/>
            <p:nvPr/>
          </p:nvCxnSpPr>
          <p:spPr>
            <a:xfrm flipV="1">
              <a:off x="5327700" y="2795795"/>
              <a:ext cx="2" cy="450405"/>
            </a:xfrm>
            <a:prstGeom prst="straightConnector1">
              <a:avLst/>
            </a:prstGeom>
            <a:noFill/>
            <a:ln w="19050" cap="flat" cmpd="sng">
              <a:solidFill>
                <a:schemeClr val="dk2"/>
              </a:solidFill>
              <a:prstDash val="solid"/>
              <a:round/>
              <a:headEnd type="none" w="lg" len="lg"/>
              <a:tailEnd type="triangle" w="lg" len="lg"/>
            </a:ln>
          </p:spPr>
        </p:cxnSp>
        <p:cxnSp>
          <p:nvCxnSpPr>
            <p:cNvPr id="79" name="Shape 857"/>
            <p:cNvCxnSpPr/>
            <p:nvPr/>
          </p:nvCxnSpPr>
          <p:spPr>
            <a:xfrm>
              <a:off x="4813916" y="2540576"/>
              <a:ext cx="248284" cy="70"/>
            </a:xfrm>
            <a:prstGeom prst="straightConnector1">
              <a:avLst/>
            </a:prstGeom>
            <a:noFill/>
            <a:ln w="19050" cap="flat" cmpd="sng">
              <a:solidFill>
                <a:schemeClr val="dk2"/>
              </a:solidFill>
              <a:prstDash val="solid"/>
              <a:round/>
              <a:headEnd type="none" w="lg" len="lg"/>
              <a:tailEnd type="triangle" w="lg" len="lg"/>
            </a:ln>
          </p:spPr>
        </p:cxnSp>
        <p:cxnSp>
          <p:nvCxnSpPr>
            <p:cNvPr id="80" name="Shape 858"/>
            <p:cNvCxnSpPr/>
            <p:nvPr/>
          </p:nvCxnSpPr>
          <p:spPr>
            <a:xfrm flipV="1">
              <a:off x="5593201" y="2540576"/>
              <a:ext cx="316653" cy="70"/>
            </a:xfrm>
            <a:prstGeom prst="straightConnector1">
              <a:avLst/>
            </a:prstGeom>
            <a:noFill/>
            <a:ln w="19050" cap="flat" cmpd="sng">
              <a:solidFill>
                <a:schemeClr val="dk2"/>
              </a:solidFill>
              <a:prstDash val="solid"/>
              <a:round/>
              <a:headEnd type="none" w="lg" len="lg"/>
              <a:tailEnd type="triangle" w="lg" len="lg"/>
            </a:ln>
          </p:spPr>
        </p:cxnSp>
        <p:cxnSp>
          <p:nvCxnSpPr>
            <p:cNvPr id="81" name="Shape 859"/>
            <p:cNvCxnSpPr/>
            <p:nvPr/>
          </p:nvCxnSpPr>
          <p:spPr>
            <a:xfrm>
              <a:off x="6494443" y="2540576"/>
              <a:ext cx="231953" cy="0"/>
            </a:xfrm>
            <a:prstGeom prst="straightConnector1">
              <a:avLst/>
            </a:prstGeom>
            <a:noFill/>
            <a:ln w="19050" cap="flat" cmpd="sng">
              <a:solidFill>
                <a:schemeClr val="dk2"/>
              </a:solidFill>
              <a:prstDash val="solid"/>
              <a:round/>
              <a:headEnd type="none" w="lg" len="lg"/>
              <a:tailEnd type="triangle" w="lg" len="lg"/>
            </a:ln>
          </p:spPr>
        </p:cxnSp>
        <p:sp>
          <p:nvSpPr>
            <p:cNvPr id="82" name="Shape 860"/>
            <p:cNvSpPr txBox="1"/>
            <p:nvPr/>
          </p:nvSpPr>
          <p:spPr>
            <a:xfrm>
              <a:off x="6688075" y="2079924"/>
              <a:ext cx="867600" cy="921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 </a:t>
              </a:r>
            </a:p>
          </p:txBody>
        </p:sp>
        <p:sp>
          <p:nvSpPr>
            <p:cNvPr id="83" name="Shape 851"/>
            <p:cNvSpPr/>
            <p:nvPr/>
          </p:nvSpPr>
          <p:spPr>
            <a:xfrm>
              <a:off x="3375080" y="3246200"/>
              <a:ext cx="544217"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x</a:t>
              </a:r>
              <a:r>
                <a:rPr lang="en" sz="1400" kern="0" baseline="-25000">
                  <a:solidFill>
                    <a:srgbClr val="000000"/>
                  </a:solidFill>
                  <a:latin typeface="Arial"/>
                  <a:ea typeface="Arial"/>
                  <a:cs typeface="Arial"/>
                  <a:sym typeface="Arial"/>
                </a:rPr>
                <a:t>2</a:t>
              </a:r>
            </a:p>
          </p:txBody>
        </p:sp>
        <p:sp>
          <p:nvSpPr>
            <p:cNvPr id="84" name="Shape 844"/>
            <p:cNvSpPr/>
            <p:nvPr/>
          </p:nvSpPr>
          <p:spPr>
            <a:xfrm>
              <a:off x="1694567" y="3246200"/>
              <a:ext cx="544217" cy="778200"/>
            </a:xfrm>
            <a:prstGeom prst="rect">
              <a:avLst/>
            </a:prstGeom>
            <a:solidFill>
              <a:srgbClr val="F4CC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dirty="0">
                  <a:solidFill>
                    <a:srgbClr val="000000"/>
                  </a:solidFill>
                  <a:latin typeface="Arial"/>
                  <a:ea typeface="Arial"/>
                  <a:cs typeface="Arial"/>
                  <a:sym typeface="Arial"/>
                </a:rPr>
                <a:t>x</a:t>
              </a:r>
              <a:r>
                <a:rPr lang="en" sz="1400" kern="0" baseline="-25000" dirty="0">
                  <a:solidFill>
                    <a:srgbClr val="000000"/>
                  </a:solidFill>
                  <a:latin typeface="Arial"/>
                  <a:ea typeface="Arial"/>
                  <a:cs typeface="Arial"/>
                  <a:sym typeface="Arial"/>
                </a:rPr>
                <a:t>1</a:t>
              </a:r>
            </a:p>
          </p:txBody>
        </p:sp>
        <p:sp>
          <p:nvSpPr>
            <p:cNvPr id="85" name="Shape 861"/>
            <p:cNvSpPr/>
            <p:nvPr/>
          </p:nvSpPr>
          <p:spPr>
            <a:xfrm>
              <a:off x="721551" y="3578645"/>
              <a:ext cx="664485" cy="510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W</a:t>
              </a:r>
              <a:r>
                <a:rPr lang="en" sz="1400" kern="0" baseline="-25000">
                  <a:solidFill>
                    <a:srgbClr val="000000"/>
                  </a:solidFill>
                  <a:latin typeface="Arial"/>
                  <a:ea typeface="Arial"/>
                  <a:cs typeface="Arial"/>
                  <a:sym typeface="Arial"/>
                </a:rPr>
                <a:t>1</a:t>
              </a:r>
            </a:p>
          </p:txBody>
        </p:sp>
        <p:cxnSp>
          <p:nvCxnSpPr>
            <p:cNvPr id="86" name="Shape 862"/>
            <p:cNvCxnSpPr/>
            <p:nvPr/>
          </p:nvCxnSpPr>
          <p:spPr>
            <a:xfrm rot="5400000" flipH="1" flipV="1">
              <a:off x="1571211" y="2259808"/>
              <a:ext cx="1311717" cy="2346554"/>
            </a:xfrm>
            <a:prstGeom prst="curvedConnector3">
              <a:avLst>
                <a:gd name="adj1" fmla="val -26534"/>
              </a:avLst>
            </a:prstGeom>
            <a:noFill/>
            <a:ln w="19050" cap="flat" cmpd="sng">
              <a:solidFill>
                <a:schemeClr val="dk2"/>
              </a:solidFill>
              <a:prstDash val="solid"/>
              <a:round/>
              <a:headEnd type="none" w="lg" len="lg"/>
              <a:tailEnd type="triangle" w="lg" len="lg"/>
            </a:ln>
          </p:spPr>
        </p:cxnSp>
        <p:cxnSp>
          <p:nvCxnSpPr>
            <p:cNvPr id="87" name="Shape 864"/>
            <p:cNvCxnSpPr/>
            <p:nvPr/>
          </p:nvCxnSpPr>
          <p:spPr>
            <a:xfrm rot="5400000" flipH="1" flipV="1">
              <a:off x="1000395" y="2861048"/>
              <a:ext cx="770997" cy="664201"/>
            </a:xfrm>
            <a:prstGeom prst="curvedConnector3">
              <a:avLst>
                <a:gd name="adj1" fmla="val 50000"/>
              </a:avLst>
            </a:prstGeom>
            <a:noFill/>
            <a:ln w="19050" cap="flat" cmpd="sng">
              <a:solidFill>
                <a:schemeClr val="dk2"/>
              </a:solidFill>
              <a:prstDash val="solid"/>
              <a:round/>
              <a:headEnd type="none" w="lg" len="lg"/>
              <a:tailEnd type="triangle" w="lg" len="lg"/>
            </a:ln>
          </p:spPr>
        </p:cxnSp>
        <p:cxnSp>
          <p:nvCxnSpPr>
            <p:cNvPr id="88" name="Shape 865"/>
            <p:cNvCxnSpPr/>
            <p:nvPr/>
          </p:nvCxnSpPr>
          <p:spPr>
            <a:xfrm rot="5400000" flipH="1" flipV="1">
              <a:off x="2411461" y="1419559"/>
              <a:ext cx="1311717" cy="4027053"/>
            </a:xfrm>
            <a:prstGeom prst="curvedConnector3">
              <a:avLst>
                <a:gd name="adj1" fmla="val -26534"/>
              </a:avLst>
            </a:prstGeom>
            <a:noFill/>
            <a:ln w="19050" cap="flat" cmpd="sng">
              <a:solidFill>
                <a:schemeClr val="dk2"/>
              </a:solidFill>
              <a:prstDash val="solid"/>
              <a:round/>
              <a:headEnd type="none" w="lg" len="lg"/>
              <a:tailEnd type="triangle" w="lg" len="lg"/>
            </a:ln>
          </p:spPr>
        </p:cxnSp>
        <p:sp>
          <p:nvSpPr>
            <p:cNvPr id="89" name="Shape 863"/>
            <p:cNvSpPr/>
            <p:nvPr/>
          </p:nvSpPr>
          <p:spPr>
            <a:xfrm>
              <a:off x="3381675" y="266840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90" name="Shape 866"/>
            <p:cNvSpPr/>
            <p:nvPr/>
          </p:nvSpPr>
          <p:spPr>
            <a:xfrm>
              <a:off x="5062175" y="266840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91" name="Shape 867"/>
            <p:cNvCxnSpPr/>
            <p:nvPr/>
          </p:nvCxnSpPr>
          <p:spPr>
            <a:xfrm rot="5400000" flipH="1" flipV="1">
              <a:off x="3544124" y="511193"/>
              <a:ext cx="1087421" cy="6068082"/>
            </a:xfrm>
            <a:prstGeom prst="curvedConnector3">
              <a:avLst>
                <a:gd name="adj1" fmla="val -32007"/>
              </a:avLst>
            </a:prstGeom>
            <a:noFill/>
            <a:ln w="19050" cap="flat" cmpd="sng">
              <a:solidFill>
                <a:schemeClr val="dk2"/>
              </a:solidFill>
              <a:prstDash val="solid"/>
              <a:round/>
              <a:headEnd type="none" w="lg" len="lg"/>
              <a:tailEnd type="triangle" w="lg" len="lg"/>
            </a:ln>
          </p:spPr>
        </p:cxnSp>
        <p:sp>
          <p:nvSpPr>
            <p:cNvPr id="92" name="Shape 868"/>
            <p:cNvSpPr/>
            <p:nvPr/>
          </p:nvSpPr>
          <p:spPr>
            <a:xfrm>
              <a:off x="7433000" y="254057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93" name="Shape 869"/>
            <p:cNvSpPr/>
            <p:nvPr/>
          </p:nvSpPr>
          <p:spPr>
            <a:xfrm>
              <a:off x="7417369" y="2151475"/>
              <a:ext cx="584589" cy="7782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h</a:t>
              </a:r>
              <a:r>
                <a:rPr lang="en" sz="1400" kern="0" baseline="-25000">
                  <a:solidFill>
                    <a:srgbClr val="000000"/>
                  </a:solidFill>
                  <a:latin typeface="Arial"/>
                  <a:ea typeface="Arial"/>
                  <a:cs typeface="Arial"/>
                  <a:sym typeface="Arial"/>
                </a:rPr>
                <a:t>T</a:t>
              </a:r>
            </a:p>
          </p:txBody>
        </p:sp>
        <p:cxnSp>
          <p:nvCxnSpPr>
            <p:cNvPr id="94" name="Shape 870"/>
            <p:cNvCxnSpPr/>
            <p:nvPr/>
          </p:nvCxnSpPr>
          <p:spPr>
            <a:xfrm>
              <a:off x="7200964" y="2540575"/>
              <a:ext cx="311400" cy="0"/>
            </a:xfrm>
            <a:prstGeom prst="straightConnector1">
              <a:avLst/>
            </a:prstGeom>
            <a:noFill/>
            <a:ln w="19050" cap="flat" cmpd="sng">
              <a:solidFill>
                <a:schemeClr val="dk2"/>
              </a:solidFill>
              <a:prstDash val="solid"/>
              <a:round/>
              <a:headEnd type="none" w="lg" len="lg"/>
              <a:tailEnd type="triangle" w="lg" len="lg"/>
            </a:ln>
          </p:spPr>
        </p:cxnSp>
      </p:grpSp>
    </p:spTree>
    <p:extLst>
      <p:ext uri="{BB962C8B-B14F-4D97-AF65-F5344CB8AC3E}">
        <p14:creationId xmlns:p14="http://schemas.microsoft.com/office/powerpoint/2010/main" val="15031904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2" name="Shape 942"/>
          <p:cNvSpPr txBox="1"/>
          <p:nvPr/>
        </p:nvSpPr>
        <p:spPr>
          <a:xfrm>
            <a:off x="171925" y="1172450"/>
            <a:ext cx="2765100" cy="2908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Example: Character-level</a:t>
            </a:r>
          </a:p>
          <a:p>
            <a:pPr algn="l" eaLnBrk="1" fontAlgn="auto" hangingPunct="1">
              <a:spcBef>
                <a:spcPts val="0"/>
              </a:spcBef>
              <a:spcAft>
                <a:spcPts val="0"/>
              </a:spcAft>
            </a:pPr>
            <a:r>
              <a:rPr lang="en" sz="2400" b="1" kern="0">
                <a:solidFill>
                  <a:srgbClr val="000000"/>
                </a:solidFill>
                <a:latin typeface="Arial"/>
                <a:ea typeface="Arial"/>
                <a:cs typeface="Arial"/>
                <a:sym typeface="Arial"/>
              </a:rPr>
              <a:t>Language Model</a:t>
            </a:r>
          </a:p>
          <a:p>
            <a:pPr algn="l" eaLnBrk="1" fontAlgn="auto" hangingPunct="1">
              <a:spcBef>
                <a:spcPts val="0"/>
              </a:spcBef>
              <a:spcAft>
                <a:spcPts val="0"/>
              </a:spcAft>
            </a:pPr>
            <a:endParaRPr sz="2400" b="1"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Vocabulary:</a:t>
            </a:r>
          </a:p>
          <a:p>
            <a:pPr algn="l" eaLnBrk="1" fontAlgn="auto" hangingPunct="1">
              <a:spcBef>
                <a:spcPts val="0"/>
              </a:spcBef>
              <a:spcAft>
                <a:spcPts val="0"/>
              </a:spcAft>
            </a:pPr>
            <a:r>
              <a:rPr lang="en" sz="2400" kern="0">
                <a:solidFill>
                  <a:srgbClr val="000000"/>
                </a:solidFill>
                <a:latin typeface="Arial"/>
                <a:ea typeface="Arial"/>
                <a:cs typeface="Arial"/>
                <a:sym typeface="Arial"/>
              </a:rPr>
              <a:t>[h,e,l,o]</a:t>
            </a:r>
          </a:p>
          <a:p>
            <a:pPr algn="l" eaLnBrk="1" fontAlgn="auto" hangingPunct="1">
              <a:spcBef>
                <a:spcPts val="0"/>
              </a:spcBef>
              <a:spcAft>
                <a:spcPts val="0"/>
              </a:spcAft>
            </a:pPr>
            <a:endParaRPr sz="2400"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Example training</a:t>
            </a:r>
          </a:p>
          <a:p>
            <a:pPr algn="l" eaLnBrk="1" fontAlgn="auto" hangingPunct="1">
              <a:spcBef>
                <a:spcPts val="0"/>
              </a:spcBef>
              <a:spcAft>
                <a:spcPts val="0"/>
              </a:spcAft>
            </a:pPr>
            <a:r>
              <a:rPr lang="en" sz="2400" kern="0">
                <a:solidFill>
                  <a:srgbClr val="000000"/>
                </a:solidFill>
                <a:latin typeface="Arial"/>
                <a:ea typeface="Arial"/>
                <a:cs typeface="Arial"/>
                <a:sym typeface="Arial"/>
              </a:rPr>
              <a:t>sequence:</a:t>
            </a:r>
          </a:p>
          <a:p>
            <a:pPr algn="l" eaLnBrk="1" fontAlgn="auto" hangingPunct="1">
              <a:spcBef>
                <a:spcPts val="0"/>
              </a:spcBef>
              <a:spcAft>
                <a:spcPts val="0"/>
              </a:spcAft>
            </a:pPr>
            <a:r>
              <a:rPr lang="en" sz="2400" b="1" kern="0">
                <a:solidFill>
                  <a:srgbClr val="000000"/>
                </a:solidFill>
                <a:latin typeface="Arial"/>
                <a:ea typeface="Arial"/>
                <a:cs typeface="Arial"/>
                <a:sym typeface="Arial"/>
              </a:rPr>
              <a:t>“hello”</a:t>
            </a:r>
          </a:p>
        </p:txBody>
      </p:sp>
      <p:pic>
        <p:nvPicPr>
          <p:cNvPr id="943" name="Shape 943"/>
          <p:cNvPicPr preferRelativeResize="0"/>
          <p:nvPr/>
        </p:nvPicPr>
        <p:blipFill>
          <a:blip r:embed="rId3">
            <a:alphaModFix/>
          </a:blip>
          <a:stretch>
            <a:fillRect/>
          </a:stretch>
        </p:blipFill>
        <p:spPr>
          <a:xfrm>
            <a:off x="3625775" y="979100"/>
            <a:ext cx="5260924" cy="4228575"/>
          </a:xfrm>
          <a:prstGeom prst="rect">
            <a:avLst/>
          </a:prstGeom>
          <a:noFill/>
          <a:ln>
            <a:noFill/>
          </a:ln>
        </p:spPr>
      </p:pic>
      <p:sp>
        <p:nvSpPr>
          <p:cNvPr id="944" name="Shape 944"/>
          <p:cNvSpPr/>
          <p:nvPr/>
        </p:nvSpPr>
        <p:spPr>
          <a:xfrm>
            <a:off x="2776200" y="972025"/>
            <a:ext cx="6169200" cy="2975100"/>
          </a:xfrm>
          <a:prstGeom prst="rect">
            <a:avLst/>
          </a:prstGeom>
          <a:solidFill>
            <a:srgbClr val="FFFFFF"/>
          </a:solid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4751615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50" name="Shape 950"/>
          <p:cNvSpPr txBox="1"/>
          <p:nvPr/>
        </p:nvSpPr>
        <p:spPr>
          <a:xfrm>
            <a:off x="171925" y="1172450"/>
            <a:ext cx="2765100" cy="2908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Example: Character-level</a:t>
            </a:r>
          </a:p>
          <a:p>
            <a:pPr algn="l" eaLnBrk="1" fontAlgn="auto" hangingPunct="1">
              <a:spcBef>
                <a:spcPts val="0"/>
              </a:spcBef>
              <a:spcAft>
                <a:spcPts val="0"/>
              </a:spcAft>
            </a:pPr>
            <a:r>
              <a:rPr lang="en" sz="2400" b="1" kern="0">
                <a:solidFill>
                  <a:srgbClr val="000000"/>
                </a:solidFill>
                <a:latin typeface="Arial"/>
                <a:ea typeface="Arial"/>
                <a:cs typeface="Arial"/>
                <a:sym typeface="Arial"/>
              </a:rPr>
              <a:t>Language Model</a:t>
            </a:r>
          </a:p>
          <a:p>
            <a:pPr algn="l" eaLnBrk="1" fontAlgn="auto" hangingPunct="1">
              <a:spcBef>
                <a:spcPts val="0"/>
              </a:spcBef>
              <a:spcAft>
                <a:spcPts val="0"/>
              </a:spcAft>
            </a:pPr>
            <a:endParaRPr sz="2400" b="1"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Vocabulary:</a:t>
            </a:r>
          </a:p>
          <a:p>
            <a:pPr algn="l" eaLnBrk="1" fontAlgn="auto" hangingPunct="1">
              <a:spcBef>
                <a:spcPts val="0"/>
              </a:spcBef>
              <a:spcAft>
                <a:spcPts val="0"/>
              </a:spcAft>
            </a:pPr>
            <a:r>
              <a:rPr lang="en" sz="2400" kern="0">
                <a:solidFill>
                  <a:srgbClr val="000000"/>
                </a:solidFill>
                <a:latin typeface="Arial"/>
                <a:ea typeface="Arial"/>
                <a:cs typeface="Arial"/>
                <a:sym typeface="Arial"/>
              </a:rPr>
              <a:t>[h,e,l,o]</a:t>
            </a:r>
          </a:p>
          <a:p>
            <a:pPr algn="l" eaLnBrk="1" fontAlgn="auto" hangingPunct="1">
              <a:spcBef>
                <a:spcPts val="0"/>
              </a:spcBef>
              <a:spcAft>
                <a:spcPts val="0"/>
              </a:spcAft>
            </a:pPr>
            <a:endParaRPr sz="2400"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Example training</a:t>
            </a:r>
          </a:p>
          <a:p>
            <a:pPr algn="l" eaLnBrk="1" fontAlgn="auto" hangingPunct="1">
              <a:spcBef>
                <a:spcPts val="0"/>
              </a:spcBef>
              <a:spcAft>
                <a:spcPts val="0"/>
              </a:spcAft>
            </a:pPr>
            <a:r>
              <a:rPr lang="en" sz="2400" kern="0">
                <a:solidFill>
                  <a:srgbClr val="000000"/>
                </a:solidFill>
                <a:latin typeface="Arial"/>
                <a:ea typeface="Arial"/>
                <a:cs typeface="Arial"/>
                <a:sym typeface="Arial"/>
              </a:rPr>
              <a:t>sequence:</a:t>
            </a:r>
          </a:p>
          <a:p>
            <a:pPr algn="l" eaLnBrk="1" fontAlgn="auto" hangingPunct="1">
              <a:spcBef>
                <a:spcPts val="0"/>
              </a:spcBef>
              <a:spcAft>
                <a:spcPts val="0"/>
              </a:spcAft>
            </a:pPr>
            <a:r>
              <a:rPr lang="en" sz="2400" b="1" kern="0">
                <a:solidFill>
                  <a:srgbClr val="000000"/>
                </a:solidFill>
                <a:latin typeface="Arial"/>
                <a:ea typeface="Arial"/>
                <a:cs typeface="Arial"/>
                <a:sym typeface="Arial"/>
              </a:rPr>
              <a:t>“hello”</a:t>
            </a:r>
          </a:p>
        </p:txBody>
      </p:sp>
      <p:pic>
        <p:nvPicPr>
          <p:cNvPr id="951" name="Shape 951"/>
          <p:cNvPicPr preferRelativeResize="0"/>
          <p:nvPr/>
        </p:nvPicPr>
        <p:blipFill>
          <a:blip r:embed="rId3">
            <a:alphaModFix/>
          </a:blip>
          <a:stretch>
            <a:fillRect/>
          </a:stretch>
        </p:blipFill>
        <p:spPr>
          <a:xfrm>
            <a:off x="3625775" y="979100"/>
            <a:ext cx="5260924" cy="4228575"/>
          </a:xfrm>
          <a:prstGeom prst="rect">
            <a:avLst/>
          </a:prstGeom>
          <a:noFill/>
          <a:ln>
            <a:noFill/>
          </a:ln>
        </p:spPr>
      </p:pic>
      <p:sp>
        <p:nvSpPr>
          <p:cNvPr id="952" name="Shape 952"/>
          <p:cNvSpPr/>
          <p:nvPr/>
        </p:nvSpPr>
        <p:spPr>
          <a:xfrm>
            <a:off x="2776200" y="972025"/>
            <a:ext cx="6169200" cy="1693800"/>
          </a:xfrm>
          <a:prstGeom prst="rect">
            <a:avLst/>
          </a:prstGeom>
          <a:solidFill>
            <a:srgbClr val="FFFFFF"/>
          </a:solid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pic>
        <p:nvPicPr>
          <p:cNvPr id="7" name="Picture 6"/>
          <p:cNvPicPr>
            <a:picLocks noChangeAspect="1"/>
          </p:cNvPicPr>
          <p:nvPr/>
        </p:nvPicPr>
        <p:blipFill>
          <a:blip r:embed="rId4"/>
          <a:stretch>
            <a:fillRect/>
          </a:stretch>
        </p:blipFill>
        <p:spPr>
          <a:xfrm>
            <a:off x="3352800" y="1447800"/>
            <a:ext cx="5702300" cy="393700"/>
          </a:xfrm>
          <a:prstGeom prst="rect">
            <a:avLst/>
          </a:prstGeom>
          <a:ln>
            <a:solidFill>
              <a:srgbClr val="000000"/>
            </a:solidFill>
          </a:ln>
        </p:spPr>
      </p:pic>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7691606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rmAutofit fontScale="90000"/>
          </a:bodyPr>
          <a:lstStyle/>
          <a:p>
            <a:r>
              <a:rPr lang="en-US" dirty="0"/>
              <a:t>Distributed Representations Toy Example</a:t>
            </a:r>
          </a:p>
        </p:txBody>
      </p:sp>
      <p:sp>
        <p:nvSpPr>
          <p:cNvPr id="3" name="Content Placeholder 2"/>
          <p:cNvSpPr>
            <a:spLocks noGrp="1"/>
          </p:cNvSpPr>
          <p:nvPr>
            <p:ph idx="1"/>
          </p:nvPr>
        </p:nvSpPr>
        <p:spPr/>
        <p:txBody>
          <a:bodyPr/>
          <a:lstStyle/>
          <a:p>
            <a:r>
              <a:rPr lang="en-US" dirty="0"/>
              <a:t>Local </a:t>
            </a:r>
            <a:r>
              <a:rPr lang="en-US" dirty="0" err="1"/>
              <a:t>vs</a:t>
            </a:r>
            <a:r>
              <a:rPr lang="en-US" dirty="0"/>
              <a:t> Distributed</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85</a:t>
            </a:fld>
            <a:endParaRPr lang="en-US"/>
          </a:p>
        </p:txBody>
      </p:sp>
      <p:pic>
        <p:nvPicPr>
          <p:cNvPr id="7" name="Picture 6"/>
          <p:cNvPicPr>
            <a:picLocks noChangeAspect="1"/>
          </p:cNvPicPr>
          <p:nvPr/>
        </p:nvPicPr>
        <p:blipFill>
          <a:blip r:embed="rId2"/>
          <a:stretch>
            <a:fillRect/>
          </a:stretch>
        </p:blipFill>
        <p:spPr>
          <a:xfrm>
            <a:off x="990601" y="1681810"/>
            <a:ext cx="7201107" cy="4572000"/>
          </a:xfrm>
          <a:prstGeom prst="rect">
            <a:avLst/>
          </a:prstGeom>
        </p:spPr>
      </p:pic>
      <p:sp>
        <p:nvSpPr>
          <p:cNvPr id="8" name="Rectangle 7"/>
          <p:cNvSpPr/>
          <p:nvPr/>
        </p:nvSpPr>
        <p:spPr bwMode="auto">
          <a:xfrm>
            <a:off x="4495800" y="1447800"/>
            <a:ext cx="4343400" cy="5105400"/>
          </a:xfrm>
          <a:prstGeom prst="rect">
            <a:avLst/>
          </a:prstGeom>
          <a:solidFill>
            <a:schemeClr val="bg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TextBox 8"/>
          <p:cNvSpPr txBox="1"/>
          <p:nvPr/>
        </p:nvSpPr>
        <p:spPr>
          <a:xfrm>
            <a:off x="3630953" y="6578469"/>
            <a:ext cx="1963999"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Moontae</a:t>
            </a:r>
            <a:r>
              <a:rPr lang="en-US" dirty="0">
                <a:solidFill>
                  <a:schemeClr val="bg1">
                    <a:lumMod val="65000"/>
                  </a:schemeClr>
                </a:solidFill>
              </a:rPr>
              <a:t> Lee </a:t>
            </a:r>
          </a:p>
        </p:txBody>
      </p:sp>
    </p:spTree>
    <p:extLst>
      <p:ext uri="{BB962C8B-B14F-4D97-AF65-F5344CB8AC3E}">
        <p14:creationId xmlns:p14="http://schemas.microsoft.com/office/powerpoint/2010/main" val="258718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rmAutofit fontScale="90000"/>
          </a:bodyPr>
          <a:lstStyle/>
          <a:p>
            <a:r>
              <a:rPr lang="en-US" dirty="0"/>
              <a:t>Distributed Representations Toy Example</a:t>
            </a:r>
          </a:p>
        </p:txBody>
      </p:sp>
      <p:sp>
        <p:nvSpPr>
          <p:cNvPr id="3" name="Content Placeholder 2"/>
          <p:cNvSpPr>
            <a:spLocks noGrp="1"/>
          </p:cNvSpPr>
          <p:nvPr>
            <p:ph idx="1"/>
          </p:nvPr>
        </p:nvSpPr>
        <p:spPr/>
        <p:txBody>
          <a:bodyPr/>
          <a:lstStyle/>
          <a:p>
            <a:r>
              <a:rPr lang="en-US" dirty="0"/>
              <a:t>Can we interpret each dimension?</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86</a:t>
            </a:fld>
            <a:endParaRPr lang="en-US"/>
          </a:p>
        </p:txBody>
      </p:sp>
      <p:pic>
        <p:nvPicPr>
          <p:cNvPr id="6" name="Picture 5"/>
          <p:cNvPicPr>
            <a:picLocks noChangeAspect="1"/>
          </p:cNvPicPr>
          <p:nvPr/>
        </p:nvPicPr>
        <p:blipFill>
          <a:blip r:embed="rId2"/>
          <a:stretch>
            <a:fillRect/>
          </a:stretch>
        </p:blipFill>
        <p:spPr>
          <a:xfrm>
            <a:off x="990600" y="1676400"/>
            <a:ext cx="7468763" cy="4572000"/>
          </a:xfrm>
          <a:prstGeom prst="rect">
            <a:avLst/>
          </a:prstGeom>
        </p:spPr>
      </p:pic>
      <p:sp>
        <p:nvSpPr>
          <p:cNvPr id="8" name="TextBox 7"/>
          <p:cNvSpPr txBox="1"/>
          <p:nvPr/>
        </p:nvSpPr>
        <p:spPr>
          <a:xfrm>
            <a:off x="3630953" y="6578469"/>
            <a:ext cx="1963999"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Moontae</a:t>
            </a:r>
            <a:r>
              <a:rPr lang="en-US" dirty="0">
                <a:solidFill>
                  <a:schemeClr val="bg1">
                    <a:lumMod val="65000"/>
                  </a:schemeClr>
                </a:solidFill>
              </a:rPr>
              <a:t> Lee </a:t>
            </a:r>
          </a:p>
        </p:txBody>
      </p:sp>
    </p:spTree>
    <p:extLst>
      <p:ext uri="{BB962C8B-B14F-4D97-AF65-F5344CB8AC3E}">
        <p14:creationId xmlns:p14="http://schemas.microsoft.com/office/powerpoint/2010/main" val="9209969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Autofit/>
          </a:bodyPr>
          <a:lstStyle/>
          <a:p>
            <a:r>
              <a:rPr lang="en-US" dirty="0"/>
              <a:t>Power of distributed representations!</a:t>
            </a:r>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87</a:t>
            </a:fld>
            <a:endParaRPr lang="en-US"/>
          </a:p>
        </p:txBody>
      </p:sp>
      <p:pic>
        <p:nvPicPr>
          <p:cNvPr id="7" name="Picture 6"/>
          <p:cNvPicPr>
            <a:picLocks noChangeAspect="1"/>
          </p:cNvPicPr>
          <p:nvPr/>
        </p:nvPicPr>
        <p:blipFill>
          <a:blip r:embed="rId2"/>
          <a:stretch>
            <a:fillRect/>
          </a:stretch>
        </p:blipFill>
        <p:spPr>
          <a:xfrm>
            <a:off x="1282700" y="2425700"/>
            <a:ext cx="6565900" cy="1993900"/>
          </a:xfrm>
          <a:prstGeom prst="rect">
            <a:avLst/>
          </a:prstGeom>
        </p:spPr>
      </p:pic>
      <p:sp>
        <p:nvSpPr>
          <p:cNvPr id="8" name="TextBox 7"/>
          <p:cNvSpPr txBox="1"/>
          <p:nvPr/>
        </p:nvSpPr>
        <p:spPr>
          <a:xfrm>
            <a:off x="406500" y="2743200"/>
            <a:ext cx="736500" cy="369332"/>
          </a:xfrm>
          <a:prstGeom prst="rect">
            <a:avLst/>
          </a:prstGeom>
          <a:noFill/>
        </p:spPr>
        <p:txBody>
          <a:bodyPr wrap="none" rtlCol="0">
            <a:spAutoFit/>
          </a:bodyPr>
          <a:lstStyle/>
          <a:p>
            <a:r>
              <a:rPr lang="en-US" sz="1800" dirty="0"/>
              <a:t>Local</a:t>
            </a:r>
          </a:p>
        </p:txBody>
      </p:sp>
      <p:sp>
        <p:nvSpPr>
          <p:cNvPr id="9" name="TextBox 8"/>
          <p:cNvSpPr txBox="1"/>
          <p:nvPr/>
        </p:nvSpPr>
        <p:spPr>
          <a:xfrm>
            <a:off x="159805" y="3657600"/>
            <a:ext cx="1287995" cy="369332"/>
          </a:xfrm>
          <a:prstGeom prst="rect">
            <a:avLst/>
          </a:prstGeom>
          <a:noFill/>
        </p:spPr>
        <p:txBody>
          <a:bodyPr wrap="none" rtlCol="0">
            <a:spAutoFit/>
          </a:bodyPr>
          <a:lstStyle/>
          <a:p>
            <a:r>
              <a:rPr lang="en-US" sz="1800" dirty="0"/>
              <a:t>Distributed</a:t>
            </a:r>
          </a:p>
        </p:txBody>
      </p:sp>
      <p:sp>
        <p:nvSpPr>
          <p:cNvPr id="10" name="TextBox 9"/>
          <p:cNvSpPr txBox="1"/>
          <p:nvPr/>
        </p:nvSpPr>
        <p:spPr>
          <a:xfrm>
            <a:off x="3630953" y="6578469"/>
            <a:ext cx="1963999"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Moontae</a:t>
            </a:r>
            <a:r>
              <a:rPr lang="en-US" dirty="0">
                <a:solidFill>
                  <a:schemeClr val="bg1">
                    <a:lumMod val="65000"/>
                  </a:schemeClr>
                </a:solidFill>
              </a:rPr>
              <a:t> Lee </a:t>
            </a:r>
          </a:p>
        </p:txBody>
      </p:sp>
    </p:spTree>
    <p:extLst>
      <p:ext uri="{BB962C8B-B14F-4D97-AF65-F5344CB8AC3E}">
        <p14:creationId xmlns:p14="http://schemas.microsoft.com/office/powerpoint/2010/main" val="639658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Shape 146"/>
          <p:cNvSpPr txBox="1"/>
          <p:nvPr/>
        </p:nvSpPr>
        <p:spPr>
          <a:xfrm>
            <a:off x="309925" y="946278"/>
            <a:ext cx="8229600" cy="857400"/>
          </a:xfrm>
          <a:prstGeom prst="rect">
            <a:avLst/>
          </a:prstGeom>
          <a:no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r>
              <a:rPr lang="en" sz="2800" kern="0">
                <a:solidFill>
                  <a:srgbClr val="000000"/>
                </a:solidFill>
                <a:latin typeface="Arial"/>
                <a:cs typeface="Arial"/>
                <a:sym typeface="Arial"/>
              </a:rPr>
              <a:t>Other Computer Vision Tasks</a:t>
            </a:r>
            <a:endParaRPr sz="2800" kern="0">
              <a:solidFill>
                <a:srgbClr val="000000"/>
              </a:solidFill>
              <a:latin typeface="Arial"/>
              <a:cs typeface="Arial"/>
              <a:sym typeface="Arial"/>
            </a:endParaRPr>
          </a:p>
        </p:txBody>
      </p:sp>
      <p:sp>
        <p:nvSpPr>
          <p:cNvPr id="147" name="Shape 147"/>
          <p:cNvSpPr txBox="1"/>
          <p:nvPr/>
        </p:nvSpPr>
        <p:spPr>
          <a:xfrm>
            <a:off x="824250" y="1532275"/>
            <a:ext cx="2141700" cy="852600"/>
          </a:xfrm>
          <a:prstGeom prst="rect">
            <a:avLst/>
          </a:prstGeom>
          <a:no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r>
              <a:rPr lang="en" sz="2000" b="1" kern="0">
                <a:solidFill>
                  <a:srgbClr val="000000"/>
                </a:solidFill>
                <a:latin typeface="Arial"/>
                <a:cs typeface="Arial"/>
                <a:sym typeface="Arial"/>
              </a:rPr>
              <a:t>Semantic</a:t>
            </a:r>
            <a:br>
              <a:rPr lang="en" sz="2000" b="1" kern="0">
                <a:solidFill>
                  <a:srgbClr val="000000"/>
                </a:solidFill>
                <a:latin typeface="Arial"/>
                <a:cs typeface="Arial"/>
                <a:sym typeface="Arial"/>
              </a:rPr>
            </a:br>
            <a:r>
              <a:rPr lang="en" sz="2000" b="1" kern="0">
                <a:solidFill>
                  <a:srgbClr val="000000"/>
                </a:solidFill>
                <a:latin typeface="Arial"/>
                <a:cs typeface="Arial"/>
                <a:sym typeface="Arial"/>
              </a:rPr>
              <a:t>Segmentation</a:t>
            </a:r>
            <a:endParaRPr sz="2000" kern="0">
              <a:solidFill>
                <a:srgbClr val="FF0000"/>
              </a:solidFill>
              <a:latin typeface="Arial"/>
              <a:cs typeface="Arial"/>
              <a:sym typeface="Arial"/>
            </a:endParaRPr>
          </a:p>
        </p:txBody>
      </p:sp>
      <p:grpSp>
        <p:nvGrpSpPr>
          <p:cNvPr id="148" name="Shape 148"/>
          <p:cNvGrpSpPr/>
          <p:nvPr/>
        </p:nvGrpSpPr>
        <p:grpSpPr>
          <a:xfrm>
            <a:off x="3325277" y="1577575"/>
            <a:ext cx="2231026" cy="3671914"/>
            <a:chOff x="3325277" y="720325"/>
            <a:chExt cx="2231026" cy="3671914"/>
          </a:xfrm>
        </p:grpSpPr>
        <p:sp>
          <p:nvSpPr>
            <p:cNvPr id="149" name="Shape 149"/>
            <p:cNvSpPr txBox="1"/>
            <p:nvPr/>
          </p:nvSpPr>
          <p:spPr>
            <a:xfrm>
              <a:off x="3325277" y="720325"/>
              <a:ext cx="2227500" cy="852600"/>
            </a:xfrm>
            <a:prstGeom prst="rect">
              <a:avLst/>
            </a:prstGeom>
            <a:no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r>
                <a:rPr lang="en" sz="2000" b="1" kern="0">
                  <a:solidFill>
                    <a:srgbClr val="000000"/>
                  </a:solidFill>
                  <a:latin typeface="Arial"/>
                  <a:cs typeface="Arial"/>
                  <a:sym typeface="Arial"/>
                </a:rPr>
                <a:t>2D Object </a:t>
              </a:r>
              <a:br>
                <a:rPr lang="en" sz="2000" b="1" kern="0">
                  <a:solidFill>
                    <a:srgbClr val="000000"/>
                  </a:solidFill>
                  <a:latin typeface="Arial"/>
                  <a:cs typeface="Arial"/>
                  <a:sym typeface="Arial"/>
                </a:rPr>
              </a:br>
              <a:r>
                <a:rPr lang="en" sz="2000" b="1" kern="0">
                  <a:solidFill>
                    <a:srgbClr val="000000"/>
                  </a:solidFill>
                  <a:latin typeface="Arial"/>
                  <a:cs typeface="Arial"/>
                  <a:sym typeface="Arial"/>
                </a:rPr>
                <a:t>Detection</a:t>
              </a:r>
              <a:endParaRPr sz="2000" kern="0">
                <a:solidFill>
                  <a:srgbClr val="FF0000"/>
                </a:solidFill>
                <a:latin typeface="Arial"/>
                <a:cs typeface="Arial"/>
                <a:sym typeface="Arial"/>
              </a:endParaRPr>
            </a:p>
          </p:txBody>
        </p:sp>
        <p:pic>
          <p:nvPicPr>
            <p:cNvPr id="150" name="Shape 150"/>
            <p:cNvPicPr preferRelativeResize="0"/>
            <p:nvPr/>
          </p:nvPicPr>
          <p:blipFill>
            <a:blip r:embed="rId16">
              <a:alphaModFix/>
            </a:blip>
            <a:stretch>
              <a:fillRect/>
            </a:stretch>
          </p:blipFill>
          <p:spPr>
            <a:xfrm>
              <a:off x="3359603" y="1509711"/>
              <a:ext cx="2158851" cy="1854464"/>
            </a:xfrm>
            <a:prstGeom prst="rect">
              <a:avLst/>
            </a:prstGeom>
            <a:noFill/>
            <a:ln>
              <a:noFill/>
            </a:ln>
          </p:spPr>
        </p:pic>
        <p:sp>
          <p:nvSpPr>
            <p:cNvPr id="151" name="Shape 151"/>
            <p:cNvSpPr txBox="1"/>
            <p:nvPr/>
          </p:nvSpPr>
          <p:spPr>
            <a:xfrm>
              <a:off x="3470425" y="3359375"/>
              <a:ext cx="2007300" cy="360600"/>
            </a:xfrm>
            <a:prstGeom prst="rect">
              <a:avLst/>
            </a:prstGeom>
            <a:noFill/>
            <a:ln>
              <a:noFill/>
            </a:ln>
          </p:spPr>
          <p:txBody>
            <a:bodyPr spcFirstLastPara="1" wrap="square" lIns="91425" tIns="91425" rIns="91425" bIns="91425" anchor="t" anchorCtr="0">
              <a:noAutofit/>
            </a:bodyPr>
            <a:lstStyle/>
            <a:p>
              <a:pPr eaLnBrk="1" fontAlgn="auto" hangingPunct="1">
                <a:spcBef>
                  <a:spcPts val="0"/>
                </a:spcBef>
                <a:spcAft>
                  <a:spcPts val="0"/>
                </a:spcAft>
                <a:buClr>
                  <a:srgbClr val="000000"/>
                </a:buClr>
              </a:pPr>
              <a:r>
                <a:rPr lang="en" sz="1800" b="1" kern="0">
                  <a:solidFill>
                    <a:srgbClr val="FF0000"/>
                  </a:solidFill>
                  <a:latin typeface="Arial"/>
                  <a:cs typeface="Arial"/>
                  <a:sym typeface="Arial"/>
                </a:rPr>
                <a:t>DOG</a:t>
              </a:r>
              <a:r>
                <a:rPr lang="en" sz="1800" kern="0">
                  <a:solidFill>
                    <a:srgbClr val="000000"/>
                  </a:solidFill>
                  <a:latin typeface="Arial"/>
                  <a:cs typeface="Arial"/>
                  <a:sym typeface="Arial"/>
                </a:rPr>
                <a:t>, </a:t>
              </a:r>
              <a:r>
                <a:rPr lang="en" sz="1800" b="1" kern="0">
                  <a:solidFill>
                    <a:srgbClr val="6AA84F"/>
                  </a:solidFill>
                  <a:latin typeface="Arial"/>
                  <a:cs typeface="Arial"/>
                  <a:sym typeface="Arial"/>
                </a:rPr>
                <a:t>DOG</a:t>
              </a:r>
              <a:r>
                <a:rPr lang="en" sz="1800" kern="0">
                  <a:solidFill>
                    <a:srgbClr val="000000"/>
                  </a:solidFill>
                  <a:latin typeface="Arial"/>
                  <a:cs typeface="Arial"/>
                  <a:sym typeface="Arial"/>
                </a:rPr>
                <a:t>, </a:t>
              </a:r>
              <a:r>
                <a:rPr lang="en" sz="1800" b="1" kern="0">
                  <a:solidFill>
                    <a:srgbClr val="4A86E8"/>
                  </a:solidFill>
                  <a:latin typeface="Arial"/>
                  <a:cs typeface="Arial"/>
                  <a:sym typeface="Arial"/>
                </a:rPr>
                <a:t>CAT</a:t>
              </a:r>
              <a:endParaRPr sz="1800" b="1" kern="0">
                <a:solidFill>
                  <a:srgbClr val="4A86E8"/>
                </a:solidFill>
                <a:latin typeface="Arial"/>
                <a:cs typeface="Arial"/>
                <a:sym typeface="Arial"/>
              </a:endParaRPr>
            </a:p>
          </p:txBody>
        </p:sp>
        <p:sp>
          <p:nvSpPr>
            <p:cNvPr id="152" name="Shape 152"/>
            <p:cNvSpPr txBox="1"/>
            <p:nvPr/>
          </p:nvSpPr>
          <p:spPr>
            <a:xfrm>
              <a:off x="3328803" y="3831839"/>
              <a:ext cx="2227500" cy="560400"/>
            </a:xfrm>
            <a:prstGeom prst="rect">
              <a:avLst/>
            </a:prstGeom>
            <a:noFill/>
            <a:ln>
              <a:noFill/>
            </a:ln>
          </p:spPr>
          <p:txBody>
            <a:bodyPr spcFirstLastPara="1" wrap="square" lIns="91425" tIns="91425" rIns="91425" bIns="91425" anchor="t" anchorCtr="0">
              <a:noAutofit/>
            </a:bodyPr>
            <a:lstStyle/>
            <a:p>
              <a:pPr eaLnBrk="1" fontAlgn="auto" hangingPunct="1">
                <a:spcBef>
                  <a:spcPts val="0"/>
                </a:spcBef>
                <a:spcAft>
                  <a:spcPts val="0"/>
                </a:spcAft>
                <a:buClr>
                  <a:srgbClr val="000000"/>
                </a:buClr>
              </a:pPr>
              <a:r>
                <a:rPr lang="en" sz="1400" kern="0">
                  <a:solidFill>
                    <a:srgbClr val="000000"/>
                  </a:solidFill>
                  <a:latin typeface="Arial"/>
                  <a:cs typeface="Arial"/>
                  <a:sym typeface="Arial"/>
                </a:rPr>
                <a:t>Object categories + </a:t>
              </a:r>
              <a:endParaRPr sz="1400" kern="0">
                <a:solidFill>
                  <a:srgbClr val="000000"/>
                </a:solidFill>
                <a:latin typeface="Arial"/>
                <a:cs typeface="Arial"/>
                <a:sym typeface="Arial"/>
              </a:endParaRPr>
            </a:p>
            <a:p>
              <a:pPr eaLnBrk="1" fontAlgn="auto" hangingPunct="1">
                <a:spcBef>
                  <a:spcPts val="0"/>
                </a:spcBef>
                <a:spcAft>
                  <a:spcPts val="0"/>
                </a:spcAft>
                <a:buClr>
                  <a:srgbClr val="000000"/>
                </a:buClr>
              </a:pPr>
              <a:r>
                <a:rPr lang="en" sz="1400" kern="0">
                  <a:solidFill>
                    <a:srgbClr val="000000"/>
                  </a:solidFill>
                  <a:latin typeface="Arial"/>
                  <a:cs typeface="Arial"/>
                  <a:sym typeface="Arial"/>
                </a:rPr>
                <a:t>2D bounding boxes</a:t>
              </a:r>
              <a:endParaRPr sz="1400" kern="0">
                <a:solidFill>
                  <a:srgbClr val="000000"/>
                </a:solidFill>
                <a:latin typeface="Arial"/>
                <a:cs typeface="Arial"/>
                <a:sym typeface="Arial"/>
              </a:endParaRPr>
            </a:p>
          </p:txBody>
        </p:sp>
      </p:grpSp>
      <p:sp>
        <p:nvSpPr>
          <p:cNvPr id="153" name="Shape 153"/>
          <p:cNvSpPr txBox="1"/>
          <p:nvPr/>
        </p:nvSpPr>
        <p:spPr>
          <a:xfrm>
            <a:off x="7838700" y="5209475"/>
            <a:ext cx="1305300" cy="2586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600" u="sng" kern="0">
                <a:solidFill>
                  <a:srgbClr val="999999"/>
                </a:solidFill>
                <a:latin typeface="Arial"/>
                <a:cs typeface="Arial"/>
                <a:sym typeface="Arial"/>
                <a:hlinkClick r:id="rId17"/>
              </a:rPr>
              <a:t>This image</a:t>
            </a:r>
            <a:r>
              <a:rPr lang="en" sz="600" kern="0">
                <a:solidFill>
                  <a:srgbClr val="999999"/>
                </a:solidFill>
                <a:latin typeface="Arial"/>
                <a:cs typeface="Arial"/>
                <a:sym typeface="Arial"/>
              </a:rPr>
              <a:t> is </a:t>
            </a:r>
            <a:r>
              <a:rPr lang="en" sz="600" u="sng" kern="0">
                <a:solidFill>
                  <a:srgbClr val="999999"/>
                </a:solidFill>
                <a:latin typeface="Arial"/>
                <a:cs typeface="Arial"/>
                <a:sym typeface="Arial"/>
                <a:hlinkClick r:id="rId18"/>
              </a:rPr>
              <a:t>CC0 public domain</a:t>
            </a:r>
            <a:endParaRPr sz="600" kern="0">
              <a:solidFill>
                <a:srgbClr val="999999"/>
              </a:solidFill>
              <a:latin typeface="Arial"/>
              <a:cs typeface="Arial"/>
              <a:sym typeface="Arial"/>
            </a:endParaRPr>
          </a:p>
        </p:txBody>
      </p:sp>
      <p:grpSp>
        <p:nvGrpSpPr>
          <p:cNvPr id="154" name="Shape 154"/>
          <p:cNvGrpSpPr/>
          <p:nvPr/>
        </p:nvGrpSpPr>
        <p:grpSpPr>
          <a:xfrm>
            <a:off x="891819" y="4203500"/>
            <a:ext cx="2007300" cy="1053600"/>
            <a:chOff x="910125" y="3346250"/>
            <a:chExt cx="2007300" cy="1053600"/>
          </a:xfrm>
        </p:grpSpPr>
        <p:sp>
          <p:nvSpPr>
            <p:cNvPr id="155" name="Shape 155"/>
            <p:cNvSpPr txBox="1"/>
            <p:nvPr/>
          </p:nvSpPr>
          <p:spPr>
            <a:xfrm>
              <a:off x="910125" y="3346250"/>
              <a:ext cx="2007300" cy="653700"/>
            </a:xfrm>
            <a:prstGeom prst="rect">
              <a:avLst/>
            </a:prstGeom>
            <a:noFill/>
            <a:ln>
              <a:noFill/>
            </a:ln>
          </p:spPr>
          <p:txBody>
            <a:bodyPr spcFirstLastPara="1" wrap="square" lIns="91425" tIns="91425" rIns="91425" bIns="91425" anchor="t" anchorCtr="0">
              <a:noAutofit/>
            </a:bodyPr>
            <a:lstStyle/>
            <a:p>
              <a:pPr eaLnBrk="1" fontAlgn="auto" hangingPunct="1">
                <a:spcBef>
                  <a:spcPts val="0"/>
                </a:spcBef>
                <a:spcAft>
                  <a:spcPts val="0"/>
                </a:spcAft>
                <a:buClr>
                  <a:srgbClr val="000000"/>
                </a:buClr>
              </a:pPr>
              <a:r>
                <a:rPr lang="en" sz="1800" b="1" kern="0">
                  <a:solidFill>
                    <a:srgbClr val="6AA84F"/>
                  </a:solidFill>
                  <a:latin typeface="Arial"/>
                  <a:cs typeface="Arial"/>
                  <a:sym typeface="Arial"/>
                </a:rPr>
                <a:t>GRASS</a:t>
              </a:r>
              <a:r>
                <a:rPr lang="en" sz="1800" kern="0">
                  <a:solidFill>
                    <a:srgbClr val="000000"/>
                  </a:solidFill>
                  <a:latin typeface="Arial"/>
                  <a:cs typeface="Arial"/>
                  <a:sym typeface="Arial"/>
                </a:rPr>
                <a:t>, </a:t>
              </a:r>
              <a:r>
                <a:rPr lang="en" sz="1800" b="1" kern="0">
                  <a:solidFill>
                    <a:srgbClr val="F1C232"/>
                  </a:solidFill>
                  <a:latin typeface="Arial"/>
                  <a:cs typeface="Arial"/>
                  <a:sym typeface="Arial"/>
                </a:rPr>
                <a:t>CAT</a:t>
              </a:r>
              <a:r>
                <a:rPr lang="en" sz="1800" kern="0">
                  <a:solidFill>
                    <a:srgbClr val="000000"/>
                  </a:solidFill>
                  <a:latin typeface="Arial"/>
                  <a:cs typeface="Arial"/>
                  <a:sym typeface="Arial"/>
                </a:rPr>
                <a:t>, </a:t>
              </a:r>
              <a:r>
                <a:rPr lang="en" sz="1800" b="1" kern="0">
                  <a:solidFill>
                    <a:srgbClr val="A64D79"/>
                  </a:solidFill>
                  <a:latin typeface="Arial"/>
                  <a:cs typeface="Arial"/>
                  <a:sym typeface="Arial"/>
                </a:rPr>
                <a:t>TREE</a:t>
              </a:r>
              <a:r>
                <a:rPr lang="en" sz="1800" kern="0">
                  <a:solidFill>
                    <a:srgbClr val="000000"/>
                  </a:solidFill>
                  <a:latin typeface="Arial"/>
                  <a:cs typeface="Arial"/>
                  <a:sym typeface="Arial"/>
                </a:rPr>
                <a:t>, </a:t>
              </a:r>
              <a:r>
                <a:rPr lang="en" sz="1800" b="1" kern="0">
                  <a:solidFill>
                    <a:srgbClr val="4A86E8"/>
                  </a:solidFill>
                  <a:latin typeface="Arial"/>
                  <a:cs typeface="Arial"/>
                  <a:sym typeface="Arial"/>
                </a:rPr>
                <a:t>SKY</a:t>
              </a:r>
              <a:endParaRPr sz="1800" b="1" kern="0">
                <a:solidFill>
                  <a:srgbClr val="4A86E8"/>
                </a:solidFill>
                <a:latin typeface="Arial"/>
                <a:cs typeface="Arial"/>
                <a:sym typeface="Arial"/>
              </a:endParaRPr>
            </a:p>
          </p:txBody>
        </p:sp>
        <p:sp>
          <p:nvSpPr>
            <p:cNvPr id="156" name="Shape 156"/>
            <p:cNvSpPr txBox="1"/>
            <p:nvPr/>
          </p:nvSpPr>
          <p:spPr>
            <a:xfrm>
              <a:off x="921825" y="3999950"/>
              <a:ext cx="1983900" cy="3999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000000"/>
                  </a:solidFill>
                  <a:latin typeface="Arial"/>
                  <a:cs typeface="Arial"/>
                  <a:sym typeface="Arial"/>
                </a:rPr>
                <a:t>No objects, just pixels</a:t>
              </a:r>
              <a:endParaRPr sz="1400" kern="0">
                <a:solidFill>
                  <a:srgbClr val="000000"/>
                </a:solidFill>
                <a:latin typeface="Arial"/>
                <a:cs typeface="Arial"/>
                <a:sym typeface="Arial"/>
              </a:endParaRPr>
            </a:p>
          </p:txBody>
        </p:sp>
      </p:grpSp>
      <p:pic>
        <p:nvPicPr>
          <p:cNvPr id="157" name="Shape 157"/>
          <p:cNvPicPr preferRelativeResize="0"/>
          <p:nvPr/>
        </p:nvPicPr>
        <p:blipFill rotWithShape="1">
          <a:blip r:embed="rId19">
            <a:alphaModFix/>
          </a:blip>
          <a:srcRect l="9279" r="25734"/>
          <a:stretch/>
        </p:blipFill>
        <p:spPr>
          <a:xfrm>
            <a:off x="824668" y="2384875"/>
            <a:ext cx="2137939" cy="1818612"/>
          </a:xfrm>
          <a:prstGeom prst="rect">
            <a:avLst/>
          </a:prstGeom>
          <a:noFill/>
          <a:ln>
            <a:noFill/>
          </a:ln>
        </p:spPr>
      </p:pic>
      <p:grpSp>
        <p:nvGrpSpPr>
          <p:cNvPr id="158" name="Shape 158"/>
          <p:cNvGrpSpPr/>
          <p:nvPr/>
        </p:nvGrpSpPr>
        <p:grpSpPr>
          <a:xfrm>
            <a:off x="829701" y="2386866"/>
            <a:ext cx="2136577" cy="1801744"/>
            <a:chOff x="848006" y="1529616"/>
            <a:chExt cx="2136577" cy="1801744"/>
          </a:xfrm>
        </p:grpSpPr>
        <p:sp>
          <p:nvSpPr>
            <p:cNvPr id="159" name="Shape 159"/>
            <p:cNvSpPr/>
            <p:nvPr/>
          </p:nvSpPr>
          <p:spPr>
            <a:xfrm>
              <a:off x="909187" y="1897038"/>
              <a:ext cx="1642182" cy="1154006"/>
            </a:xfrm>
            <a:custGeom>
              <a:avLst/>
              <a:gdLst/>
              <a:ahLst/>
              <a:cxnLst/>
              <a:rect l="0" t="0" r="0" b="0"/>
              <a:pathLst>
                <a:path w="64328" h="46000" extrusionOk="0">
                  <a:moveTo>
                    <a:pt x="2367" y="7601"/>
                  </a:moveTo>
                  <a:lnTo>
                    <a:pt x="14375" y="6468"/>
                  </a:lnTo>
                  <a:lnTo>
                    <a:pt x="27313" y="10422"/>
                  </a:lnTo>
                  <a:lnTo>
                    <a:pt x="36297" y="13297"/>
                  </a:lnTo>
                  <a:lnTo>
                    <a:pt x="39532" y="12218"/>
                  </a:lnTo>
                  <a:lnTo>
                    <a:pt x="38094" y="6110"/>
                  </a:lnTo>
                  <a:lnTo>
                    <a:pt x="38094" y="1438"/>
                  </a:lnTo>
                  <a:lnTo>
                    <a:pt x="40251" y="1078"/>
                  </a:lnTo>
                  <a:lnTo>
                    <a:pt x="46359" y="6110"/>
                  </a:lnTo>
                  <a:lnTo>
                    <a:pt x="56062" y="5391"/>
                  </a:lnTo>
                  <a:lnTo>
                    <a:pt x="61812" y="0"/>
                  </a:lnTo>
                  <a:lnTo>
                    <a:pt x="64328" y="1078"/>
                  </a:lnTo>
                  <a:lnTo>
                    <a:pt x="63968" y="10063"/>
                  </a:lnTo>
                  <a:lnTo>
                    <a:pt x="62532" y="18688"/>
                  </a:lnTo>
                  <a:lnTo>
                    <a:pt x="61093" y="21562"/>
                  </a:lnTo>
                  <a:lnTo>
                    <a:pt x="63609" y="24797"/>
                  </a:lnTo>
                  <a:lnTo>
                    <a:pt x="64328" y="29828"/>
                  </a:lnTo>
                  <a:lnTo>
                    <a:pt x="64328" y="34140"/>
                  </a:lnTo>
                  <a:lnTo>
                    <a:pt x="60735" y="37734"/>
                  </a:lnTo>
                  <a:lnTo>
                    <a:pt x="55703" y="35218"/>
                  </a:lnTo>
                  <a:lnTo>
                    <a:pt x="57141" y="28750"/>
                  </a:lnTo>
                  <a:lnTo>
                    <a:pt x="53187" y="31266"/>
                  </a:lnTo>
                  <a:lnTo>
                    <a:pt x="48515" y="32703"/>
                  </a:lnTo>
                  <a:lnTo>
                    <a:pt x="49235" y="35937"/>
                  </a:lnTo>
                  <a:lnTo>
                    <a:pt x="50476" y="39345"/>
                  </a:lnTo>
                  <a:lnTo>
                    <a:pt x="50312" y="43484"/>
                  </a:lnTo>
                  <a:lnTo>
                    <a:pt x="47438" y="46000"/>
                  </a:lnTo>
                  <a:lnTo>
                    <a:pt x="42406" y="42406"/>
                  </a:lnTo>
                  <a:lnTo>
                    <a:pt x="40251" y="36655"/>
                  </a:lnTo>
                  <a:lnTo>
                    <a:pt x="35219" y="37375"/>
                  </a:lnTo>
                  <a:lnTo>
                    <a:pt x="34142" y="33422"/>
                  </a:lnTo>
                  <a:lnTo>
                    <a:pt x="32345" y="25516"/>
                  </a:lnTo>
                  <a:lnTo>
                    <a:pt x="31625" y="19405"/>
                  </a:lnTo>
                  <a:lnTo>
                    <a:pt x="25156" y="15453"/>
                  </a:lnTo>
                  <a:lnTo>
                    <a:pt x="15453" y="12218"/>
                  </a:lnTo>
                  <a:lnTo>
                    <a:pt x="9703" y="10780"/>
                  </a:lnTo>
                  <a:lnTo>
                    <a:pt x="4313" y="11500"/>
                  </a:lnTo>
                  <a:lnTo>
                    <a:pt x="0" y="10422"/>
                  </a:lnTo>
                </a:path>
              </a:pathLst>
            </a:custGeom>
            <a:solidFill>
              <a:srgbClr val="FFD966">
                <a:alpha val="76150"/>
              </a:srgbClr>
            </a:solidFill>
            <a:ln w="38100" cap="flat" cmpd="sng">
              <a:solidFill>
                <a:srgbClr val="FFD966"/>
              </a:solidFill>
              <a:prstDash val="solid"/>
              <a:round/>
              <a:headEnd type="none" w="med" len="med"/>
              <a:tailEnd type="none" w="med" len="med"/>
            </a:ln>
          </p:spPr>
        </p:sp>
        <p:sp>
          <p:nvSpPr>
            <p:cNvPr id="160" name="Shape 160"/>
            <p:cNvSpPr/>
            <p:nvPr/>
          </p:nvSpPr>
          <p:spPr>
            <a:xfrm>
              <a:off x="851813" y="2193262"/>
              <a:ext cx="2132770" cy="1138098"/>
            </a:xfrm>
            <a:custGeom>
              <a:avLst/>
              <a:gdLst/>
              <a:ahLst/>
              <a:cxnLst/>
              <a:rect l="0" t="0" r="0" b="0"/>
              <a:pathLst>
                <a:path w="142161" h="73402" extrusionOk="0">
                  <a:moveTo>
                    <a:pt x="0" y="12918"/>
                  </a:moveTo>
                  <a:lnTo>
                    <a:pt x="47387" y="7443"/>
                  </a:lnTo>
                  <a:lnTo>
                    <a:pt x="55959" y="15539"/>
                  </a:lnTo>
                  <a:lnTo>
                    <a:pt x="60960" y="41495"/>
                  </a:lnTo>
                  <a:lnTo>
                    <a:pt x="71806" y="41461"/>
                  </a:lnTo>
                  <a:lnTo>
                    <a:pt x="75247" y="51496"/>
                  </a:lnTo>
                  <a:lnTo>
                    <a:pt x="82391" y="56974"/>
                  </a:lnTo>
                  <a:lnTo>
                    <a:pt x="90963" y="54829"/>
                  </a:lnTo>
                  <a:lnTo>
                    <a:pt x="91678" y="47686"/>
                  </a:lnTo>
                  <a:lnTo>
                    <a:pt x="90248" y="40780"/>
                  </a:lnTo>
                  <a:lnTo>
                    <a:pt x="89535" y="35779"/>
                  </a:lnTo>
                  <a:lnTo>
                    <a:pt x="98107" y="32207"/>
                  </a:lnTo>
                  <a:lnTo>
                    <a:pt x="96441" y="40303"/>
                  </a:lnTo>
                  <a:lnTo>
                    <a:pt x="107870" y="44827"/>
                  </a:lnTo>
                  <a:lnTo>
                    <a:pt x="116206" y="37446"/>
                  </a:lnTo>
                  <a:lnTo>
                    <a:pt x="116681" y="27683"/>
                  </a:lnTo>
                  <a:lnTo>
                    <a:pt x="110728" y="15539"/>
                  </a:lnTo>
                  <a:lnTo>
                    <a:pt x="114018" y="0"/>
                  </a:lnTo>
                  <a:lnTo>
                    <a:pt x="122635" y="298"/>
                  </a:lnTo>
                  <a:lnTo>
                    <a:pt x="124891" y="5569"/>
                  </a:lnTo>
                  <a:lnTo>
                    <a:pt x="142161" y="3633"/>
                  </a:lnTo>
                  <a:lnTo>
                    <a:pt x="141208" y="73402"/>
                  </a:lnTo>
                  <a:lnTo>
                    <a:pt x="0" y="73402"/>
                  </a:lnTo>
                  <a:close/>
                </a:path>
              </a:pathLst>
            </a:custGeom>
            <a:solidFill>
              <a:srgbClr val="6AA84F">
                <a:alpha val="80770"/>
              </a:srgbClr>
            </a:solidFill>
            <a:ln w="38100" cap="flat" cmpd="sng">
              <a:solidFill>
                <a:srgbClr val="6AA84F"/>
              </a:solidFill>
              <a:prstDash val="solid"/>
              <a:round/>
              <a:headEnd type="none" w="med" len="med"/>
              <a:tailEnd type="none" w="med" len="med"/>
            </a:ln>
          </p:spPr>
        </p:sp>
        <p:sp>
          <p:nvSpPr>
            <p:cNvPr id="161" name="Shape 161"/>
            <p:cNvSpPr/>
            <p:nvPr/>
          </p:nvSpPr>
          <p:spPr>
            <a:xfrm>
              <a:off x="848006" y="1570238"/>
              <a:ext cx="2129170" cy="793794"/>
            </a:xfrm>
            <a:custGeom>
              <a:avLst/>
              <a:gdLst/>
              <a:ahLst/>
              <a:cxnLst/>
              <a:rect l="0" t="0" r="0" b="0"/>
              <a:pathLst>
                <a:path w="141921" h="51196" extrusionOk="0">
                  <a:moveTo>
                    <a:pt x="42625" y="46672"/>
                  </a:moveTo>
                  <a:lnTo>
                    <a:pt x="0" y="51196"/>
                  </a:lnTo>
                  <a:lnTo>
                    <a:pt x="238" y="29528"/>
                  </a:lnTo>
                  <a:lnTo>
                    <a:pt x="32623" y="25955"/>
                  </a:lnTo>
                  <a:lnTo>
                    <a:pt x="45824" y="20998"/>
                  </a:lnTo>
                  <a:lnTo>
                    <a:pt x="60960" y="23097"/>
                  </a:lnTo>
                  <a:lnTo>
                    <a:pt x="71676" y="19765"/>
                  </a:lnTo>
                  <a:lnTo>
                    <a:pt x="114776" y="7859"/>
                  </a:lnTo>
                  <a:lnTo>
                    <a:pt x="127874" y="6667"/>
                  </a:lnTo>
                  <a:lnTo>
                    <a:pt x="134064" y="4761"/>
                  </a:lnTo>
                  <a:lnTo>
                    <a:pt x="141921" y="0"/>
                  </a:lnTo>
                  <a:lnTo>
                    <a:pt x="141208" y="42386"/>
                  </a:lnTo>
                  <a:lnTo>
                    <a:pt x="125731" y="42386"/>
                  </a:lnTo>
                  <a:lnTo>
                    <a:pt x="124778" y="39528"/>
                  </a:lnTo>
                  <a:lnTo>
                    <a:pt x="114896" y="38325"/>
                  </a:lnTo>
                  <a:lnTo>
                    <a:pt x="115014" y="22860"/>
                  </a:lnTo>
                  <a:lnTo>
                    <a:pt x="107155" y="19765"/>
                  </a:lnTo>
                  <a:lnTo>
                    <a:pt x="97869" y="28813"/>
                  </a:lnTo>
                  <a:lnTo>
                    <a:pt x="84296" y="29289"/>
                  </a:lnTo>
                  <a:lnTo>
                    <a:pt x="74294" y="22144"/>
                  </a:lnTo>
                  <a:lnTo>
                    <a:pt x="71200" y="21432"/>
                  </a:lnTo>
                  <a:lnTo>
                    <a:pt x="66929" y="26567"/>
                  </a:lnTo>
                  <a:lnTo>
                    <a:pt x="69293" y="39766"/>
                  </a:lnTo>
                  <a:lnTo>
                    <a:pt x="65722" y="40480"/>
                  </a:lnTo>
                  <a:lnTo>
                    <a:pt x="30003" y="30480"/>
                  </a:lnTo>
                  <a:lnTo>
                    <a:pt x="7859" y="31670"/>
                  </a:lnTo>
                  <a:lnTo>
                    <a:pt x="1666" y="38101"/>
                  </a:lnTo>
                  <a:lnTo>
                    <a:pt x="10955" y="41195"/>
                  </a:lnTo>
                  <a:lnTo>
                    <a:pt x="20002" y="40719"/>
                  </a:lnTo>
                  <a:close/>
                </a:path>
              </a:pathLst>
            </a:custGeom>
            <a:solidFill>
              <a:srgbClr val="C27BA0">
                <a:alpha val="82310"/>
              </a:srgbClr>
            </a:solidFill>
            <a:ln w="38100" cap="flat" cmpd="sng">
              <a:solidFill>
                <a:srgbClr val="C27BA0"/>
              </a:solidFill>
              <a:prstDash val="solid"/>
              <a:round/>
              <a:headEnd type="none" w="med" len="med"/>
              <a:tailEnd type="none" w="med" len="med"/>
            </a:ln>
          </p:spPr>
        </p:sp>
        <p:sp>
          <p:nvSpPr>
            <p:cNvPr id="162" name="Shape 162"/>
            <p:cNvSpPr/>
            <p:nvPr/>
          </p:nvSpPr>
          <p:spPr>
            <a:xfrm>
              <a:off x="855380" y="1529616"/>
              <a:ext cx="2111332" cy="479973"/>
            </a:xfrm>
            <a:custGeom>
              <a:avLst/>
              <a:gdLst/>
              <a:ahLst/>
              <a:cxnLst/>
              <a:rect l="0" t="0" r="0" b="0"/>
              <a:pathLst>
                <a:path w="140732" h="30956" extrusionOk="0">
                  <a:moveTo>
                    <a:pt x="0" y="30956"/>
                  </a:moveTo>
                  <a:lnTo>
                    <a:pt x="0" y="0"/>
                  </a:lnTo>
                  <a:lnTo>
                    <a:pt x="140732" y="476"/>
                  </a:lnTo>
                  <a:lnTo>
                    <a:pt x="130731" y="6668"/>
                  </a:lnTo>
                  <a:lnTo>
                    <a:pt x="111919" y="8811"/>
                  </a:lnTo>
                  <a:lnTo>
                    <a:pt x="58103" y="24051"/>
                  </a:lnTo>
                  <a:lnTo>
                    <a:pt x="45244" y="21431"/>
                  </a:lnTo>
                  <a:lnTo>
                    <a:pt x="30956" y="27146"/>
                  </a:lnTo>
                  <a:close/>
                </a:path>
              </a:pathLst>
            </a:custGeom>
            <a:solidFill>
              <a:srgbClr val="4A86E8">
                <a:alpha val="83080"/>
              </a:srgbClr>
            </a:solidFill>
            <a:ln w="28575" cap="flat" cmpd="sng">
              <a:solidFill>
                <a:srgbClr val="4A86E8"/>
              </a:solidFill>
              <a:prstDash val="solid"/>
              <a:round/>
              <a:headEnd type="none" w="med" len="med"/>
              <a:tailEnd type="none" w="med" len="med"/>
            </a:ln>
          </p:spPr>
        </p:sp>
      </p:grpSp>
      <p:grpSp>
        <p:nvGrpSpPr>
          <p:cNvPr id="163" name="Shape 163"/>
          <p:cNvGrpSpPr/>
          <p:nvPr/>
        </p:nvGrpSpPr>
        <p:grpSpPr>
          <a:xfrm>
            <a:off x="5897000" y="1577565"/>
            <a:ext cx="2462850" cy="3671943"/>
            <a:chOff x="5897000" y="720314"/>
            <a:chExt cx="2462850" cy="3671943"/>
          </a:xfrm>
        </p:grpSpPr>
        <p:sp>
          <p:nvSpPr>
            <p:cNvPr id="164" name="Shape 164"/>
            <p:cNvSpPr txBox="1"/>
            <p:nvPr/>
          </p:nvSpPr>
          <p:spPr>
            <a:xfrm>
              <a:off x="6050124" y="720314"/>
              <a:ext cx="2227500" cy="852600"/>
            </a:xfrm>
            <a:prstGeom prst="rect">
              <a:avLst/>
            </a:prstGeom>
            <a:no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r>
                <a:rPr lang="en" sz="2000" b="1" kern="0">
                  <a:solidFill>
                    <a:srgbClr val="000000"/>
                  </a:solidFill>
                  <a:latin typeface="Arial"/>
                  <a:cs typeface="Arial"/>
                  <a:sym typeface="Arial"/>
                </a:rPr>
                <a:t>3D Object </a:t>
              </a:r>
              <a:br>
                <a:rPr lang="en" sz="2000" b="1" kern="0">
                  <a:solidFill>
                    <a:srgbClr val="000000"/>
                  </a:solidFill>
                  <a:latin typeface="Arial"/>
                  <a:cs typeface="Arial"/>
                  <a:sym typeface="Arial"/>
                </a:rPr>
              </a:br>
              <a:r>
                <a:rPr lang="en" sz="2000" b="1" kern="0">
                  <a:solidFill>
                    <a:srgbClr val="000000"/>
                  </a:solidFill>
                  <a:latin typeface="Arial"/>
                  <a:cs typeface="Arial"/>
                  <a:sym typeface="Arial"/>
                </a:rPr>
                <a:t>Detection</a:t>
              </a:r>
              <a:endParaRPr sz="2000" kern="0">
                <a:solidFill>
                  <a:srgbClr val="FF0000"/>
                </a:solidFill>
                <a:latin typeface="Arial"/>
                <a:cs typeface="Arial"/>
                <a:sym typeface="Arial"/>
              </a:endParaRPr>
            </a:p>
          </p:txBody>
        </p:sp>
        <p:pic>
          <p:nvPicPr>
            <p:cNvPr id="165" name="Shape 165"/>
            <p:cNvPicPr preferRelativeResize="0"/>
            <p:nvPr/>
          </p:nvPicPr>
          <p:blipFill rotWithShape="1">
            <a:blip r:embed="rId20">
              <a:alphaModFix/>
            </a:blip>
            <a:srcRect l="10513" r="11955"/>
            <a:stretch/>
          </p:blipFill>
          <p:spPr>
            <a:xfrm>
              <a:off x="5897000" y="1527725"/>
              <a:ext cx="2462850" cy="1818626"/>
            </a:xfrm>
            <a:prstGeom prst="rect">
              <a:avLst/>
            </a:prstGeom>
            <a:noFill/>
            <a:ln>
              <a:noFill/>
            </a:ln>
          </p:spPr>
        </p:pic>
        <p:sp>
          <p:nvSpPr>
            <p:cNvPr id="166" name="Shape 166"/>
            <p:cNvSpPr txBox="1"/>
            <p:nvPr/>
          </p:nvSpPr>
          <p:spPr>
            <a:xfrm>
              <a:off x="6684400" y="3350461"/>
              <a:ext cx="971100" cy="360600"/>
            </a:xfrm>
            <a:prstGeom prst="rect">
              <a:avLst/>
            </a:prstGeom>
            <a:noFill/>
            <a:ln>
              <a:noFill/>
            </a:ln>
          </p:spPr>
          <p:txBody>
            <a:bodyPr spcFirstLastPara="1" wrap="square" lIns="91425" tIns="91425" rIns="91425" bIns="91425" anchor="t" anchorCtr="0">
              <a:noAutofit/>
            </a:bodyPr>
            <a:lstStyle/>
            <a:p>
              <a:pPr eaLnBrk="1" fontAlgn="auto" hangingPunct="1">
                <a:spcBef>
                  <a:spcPts val="0"/>
                </a:spcBef>
                <a:spcAft>
                  <a:spcPts val="0"/>
                </a:spcAft>
                <a:buClr>
                  <a:srgbClr val="000000"/>
                </a:buClr>
              </a:pPr>
              <a:r>
                <a:rPr lang="en" sz="1800" b="1" kern="0">
                  <a:solidFill>
                    <a:srgbClr val="E6691F"/>
                  </a:solidFill>
                  <a:latin typeface="Arial"/>
                  <a:cs typeface="Arial"/>
                  <a:sym typeface="Arial"/>
                </a:rPr>
                <a:t>Car</a:t>
              </a:r>
              <a:endParaRPr sz="1800" b="1" kern="0">
                <a:solidFill>
                  <a:srgbClr val="E6691F"/>
                </a:solidFill>
                <a:latin typeface="Arial"/>
                <a:cs typeface="Arial"/>
                <a:sym typeface="Arial"/>
              </a:endParaRPr>
            </a:p>
          </p:txBody>
        </p:sp>
        <p:sp>
          <p:nvSpPr>
            <p:cNvPr id="167" name="Shape 167"/>
            <p:cNvSpPr txBox="1"/>
            <p:nvPr/>
          </p:nvSpPr>
          <p:spPr>
            <a:xfrm>
              <a:off x="6056200" y="3831857"/>
              <a:ext cx="2227500" cy="560400"/>
            </a:xfrm>
            <a:prstGeom prst="rect">
              <a:avLst/>
            </a:prstGeom>
            <a:noFill/>
            <a:ln>
              <a:noFill/>
            </a:ln>
          </p:spPr>
          <p:txBody>
            <a:bodyPr spcFirstLastPara="1" wrap="square" lIns="91425" tIns="91425" rIns="91425" bIns="91425" anchor="t" anchorCtr="0">
              <a:noAutofit/>
            </a:bodyPr>
            <a:lstStyle/>
            <a:p>
              <a:pPr eaLnBrk="1" fontAlgn="auto" hangingPunct="1">
                <a:spcBef>
                  <a:spcPts val="0"/>
                </a:spcBef>
                <a:spcAft>
                  <a:spcPts val="0"/>
                </a:spcAft>
                <a:buClr>
                  <a:srgbClr val="000000"/>
                </a:buClr>
              </a:pPr>
              <a:r>
                <a:rPr lang="en" sz="1400" kern="0">
                  <a:solidFill>
                    <a:srgbClr val="000000"/>
                  </a:solidFill>
                  <a:latin typeface="Arial"/>
                  <a:cs typeface="Arial"/>
                  <a:sym typeface="Arial"/>
                </a:rPr>
                <a:t>Object categories + </a:t>
              </a:r>
              <a:endParaRPr sz="1400" kern="0">
                <a:solidFill>
                  <a:srgbClr val="000000"/>
                </a:solidFill>
                <a:latin typeface="Arial"/>
                <a:cs typeface="Arial"/>
                <a:sym typeface="Arial"/>
              </a:endParaRPr>
            </a:p>
            <a:p>
              <a:pPr eaLnBrk="1" fontAlgn="auto" hangingPunct="1">
                <a:spcBef>
                  <a:spcPts val="0"/>
                </a:spcBef>
                <a:spcAft>
                  <a:spcPts val="0"/>
                </a:spcAft>
                <a:buClr>
                  <a:srgbClr val="000000"/>
                </a:buClr>
              </a:pPr>
              <a:r>
                <a:rPr lang="en" sz="1400" kern="0">
                  <a:solidFill>
                    <a:srgbClr val="000000"/>
                  </a:solidFill>
                  <a:latin typeface="Arial"/>
                  <a:cs typeface="Arial"/>
                  <a:sym typeface="Arial"/>
                </a:rPr>
                <a:t>3D bounding boxes</a:t>
              </a:r>
              <a:endParaRPr sz="1400" kern="0">
                <a:solidFill>
                  <a:srgbClr val="000000"/>
                </a:solidFill>
                <a:latin typeface="Arial"/>
                <a:cs typeface="Arial"/>
                <a:sym typeface="Arial"/>
              </a:endParaRPr>
            </a:p>
          </p:txBody>
        </p:sp>
      </p:grpSp>
      <p:sp>
        <p:nvSpPr>
          <p:cNvPr id="25" name="Slide Number Placeholder 4">
            <a:extLst>
              <a:ext uri="{FF2B5EF4-FFF2-40B4-BE49-F238E27FC236}">
                <a16:creationId xmlns:a16="http://schemas.microsoft.com/office/drawing/2014/main" id="{9F5D1DBB-8DBD-1F41-84F4-5867673397BB}"/>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
        <p:nvSpPr>
          <p:cNvPr id="18" name="SMARTInkShape-3873"/>
          <p:cNvSpPr/>
          <p:nvPr>
            <p:custDataLst>
              <p:tags r:id="rId1"/>
            </p:custDataLst>
          </p:nvPr>
        </p:nvSpPr>
        <p:spPr bwMode="auto">
          <a:xfrm>
            <a:off x="3027164" y="2272022"/>
            <a:ext cx="196079" cy="1948442"/>
          </a:xfrm>
          <a:custGeom>
            <a:avLst/>
            <a:gdLst/>
            <a:ahLst/>
            <a:cxnLst/>
            <a:rect l="0" t="0" r="0" b="0"/>
            <a:pathLst>
              <a:path w="196079" h="1948442">
                <a:moveTo>
                  <a:pt x="35719" y="67556"/>
                </a:moveTo>
                <a:lnTo>
                  <a:pt x="35719" y="67556"/>
                </a:lnTo>
                <a:lnTo>
                  <a:pt x="28030" y="59868"/>
                </a:lnTo>
                <a:lnTo>
                  <a:pt x="22417" y="58994"/>
                </a:lnTo>
                <a:lnTo>
                  <a:pt x="20898" y="57879"/>
                </a:lnTo>
                <a:lnTo>
                  <a:pt x="19210" y="53995"/>
                </a:lnTo>
                <a:lnTo>
                  <a:pt x="17978" y="42386"/>
                </a:lnTo>
                <a:lnTo>
                  <a:pt x="24020" y="33958"/>
                </a:lnTo>
                <a:lnTo>
                  <a:pt x="25558" y="28480"/>
                </a:lnTo>
                <a:lnTo>
                  <a:pt x="26961" y="26623"/>
                </a:lnTo>
                <a:lnTo>
                  <a:pt x="32683" y="23016"/>
                </a:lnTo>
                <a:lnTo>
                  <a:pt x="34369" y="18656"/>
                </a:lnTo>
                <a:lnTo>
                  <a:pt x="40411" y="13411"/>
                </a:lnTo>
                <a:lnTo>
                  <a:pt x="48718" y="8765"/>
                </a:lnTo>
                <a:lnTo>
                  <a:pt x="62136" y="5782"/>
                </a:lnTo>
                <a:lnTo>
                  <a:pt x="65236" y="5538"/>
                </a:lnTo>
                <a:lnTo>
                  <a:pt x="71327" y="2620"/>
                </a:lnTo>
                <a:lnTo>
                  <a:pt x="74340" y="453"/>
                </a:lnTo>
                <a:lnTo>
                  <a:pt x="77342" y="0"/>
                </a:lnTo>
                <a:lnTo>
                  <a:pt x="80335" y="691"/>
                </a:lnTo>
                <a:lnTo>
                  <a:pt x="86306" y="3112"/>
                </a:lnTo>
                <a:lnTo>
                  <a:pt x="101201" y="4793"/>
                </a:lnTo>
                <a:lnTo>
                  <a:pt x="104179" y="7855"/>
                </a:lnTo>
                <a:lnTo>
                  <a:pt x="119063" y="37572"/>
                </a:lnTo>
                <a:lnTo>
                  <a:pt x="123840" y="74826"/>
                </a:lnTo>
                <a:lnTo>
                  <a:pt x="124784" y="111876"/>
                </a:lnTo>
                <a:lnTo>
                  <a:pt x="124970" y="147859"/>
                </a:lnTo>
                <a:lnTo>
                  <a:pt x="120262" y="179434"/>
                </a:lnTo>
                <a:lnTo>
                  <a:pt x="117942" y="212860"/>
                </a:lnTo>
                <a:lnTo>
                  <a:pt x="115919" y="251198"/>
                </a:lnTo>
                <a:lnTo>
                  <a:pt x="111712" y="284774"/>
                </a:lnTo>
                <a:lnTo>
                  <a:pt x="108506" y="326827"/>
                </a:lnTo>
                <a:lnTo>
                  <a:pt x="107556" y="369163"/>
                </a:lnTo>
                <a:lnTo>
                  <a:pt x="107275" y="408385"/>
                </a:lnTo>
                <a:lnTo>
                  <a:pt x="107192" y="449883"/>
                </a:lnTo>
                <a:lnTo>
                  <a:pt x="107167" y="488857"/>
                </a:lnTo>
                <a:lnTo>
                  <a:pt x="107159" y="525540"/>
                </a:lnTo>
                <a:lnTo>
                  <a:pt x="107157" y="561545"/>
                </a:lnTo>
                <a:lnTo>
                  <a:pt x="107157" y="602089"/>
                </a:lnTo>
                <a:lnTo>
                  <a:pt x="107157" y="640781"/>
                </a:lnTo>
                <a:lnTo>
                  <a:pt x="107157" y="661042"/>
                </a:lnTo>
                <a:lnTo>
                  <a:pt x="107156" y="686455"/>
                </a:lnTo>
                <a:lnTo>
                  <a:pt x="107156" y="715304"/>
                </a:lnTo>
                <a:lnTo>
                  <a:pt x="107156" y="755296"/>
                </a:lnTo>
                <a:lnTo>
                  <a:pt x="109802" y="794544"/>
                </a:lnTo>
                <a:lnTo>
                  <a:pt x="116870" y="827671"/>
                </a:lnTo>
                <a:lnTo>
                  <a:pt x="124935" y="864867"/>
                </a:lnTo>
                <a:lnTo>
                  <a:pt x="129279" y="872701"/>
                </a:lnTo>
                <a:lnTo>
                  <a:pt x="142044" y="882689"/>
                </a:lnTo>
                <a:lnTo>
                  <a:pt x="146290" y="883829"/>
                </a:lnTo>
                <a:lnTo>
                  <a:pt x="150112" y="883598"/>
                </a:lnTo>
                <a:lnTo>
                  <a:pt x="157006" y="880694"/>
                </a:lnTo>
                <a:lnTo>
                  <a:pt x="163377" y="876097"/>
                </a:lnTo>
                <a:lnTo>
                  <a:pt x="186833" y="839521"/>
                </a:lnTo>
                <a:lnTo>
                  <a:pt x="193603" y="816744"/>
                </a:lnTo>
                <a:lnTo>
                  <a:pt x="195890" y="799207"/>
                </a:lnTo>
                <a:lnTo>
                  <a:pt x="196078" y="799402"/>
                </a:lnTo>
                <a:lnTo>
                  <a:pt x="164995" y="838332"/>
                </a:lnTo>
                <a:lnTo>
                  <a:pt x="148997" y="877712"/>
                </a:lnTo>
                <a:lnTo>
                  <a:pt x="136613" y="921838"/>
                </a:lnTo>
                <a:lnTo>
                  <a:pt x="134736" y="962953"/>
                </a:lnTo>
                <a:lnTo>
                  <a:pt x="134297" y="1004268"/>
                </a:lnTo>
                <a:lnTo>
                  <a:pt x="134049" y="1045254"/>
                </a:lnTo>
                <a:lnTo>
                  <a:pt x="134969" y="1089038"/>
                </a:lnTo>
                <a:lnTo>
                  <a:pt x="136612" y="1112677"/>
                </a:lnTo>
                <a:lnTo>
                  <a:pt x="138700" y="1139350"/>
                </a:lnTo>
                <a:lnTo>
                  <a:pt x="141019" y="1182216"/>
                </a:lnTo>
                <a:lnTo>
                  <a:pt x="143042" y="1226734"/>
                </a:lnTo>
                <a:lnTo>
                  <a:pt x="144971" y="1258052"/>
                </a:lnTo>
                <a:lnTo>
                  <a:pt x="147249" y="1292822"/>
                </a:lnTo>
                <a:lnTo>
                  <a:pt x="148768" y="1320962"/>
                </a:lnTo>
                <a:lnTo>
                  <a:pt x="150455" y="1365459"/>
                </a:lnTo>
                <a:lnTo>
                  <a:pt x="151205" y="1404417"/>
                </a:lnTo>
                <a:lnTo>
                  <a:pt x="151538" y="1444553"/>
                </a:lnTo>
                <a:lnTo>
                  <a:pt x="151627" y="1467757"/>
                </a:lnTo>
                <a:lnTo>
                  <a:pt x="151686" y="1492156"/>
                </a:lnTo>
                <a:lnTo>
                  <a:pt x="151752" y="1532495"/>
                </a:lnTo>
                <a:lnTo>
                  <a:pt x="151781" y="1565969"/>
                </a:lnTo>
                <a:lnTo>
                  <a:pt x="151795" y="1594074"/>
                </a:lnTo>
                <a:lnTo>
                  <a:pt x="151798" y="1616055"/>
                </a:lnTo>
                <a:lnTo>
                  <a:pt x="151800" y="1643608"/>
                </a:lnTo>
                <a:lnTo>
                  <a:pt x="151802" y="1674874"/>
                </a:lnTo>
                <a:lnTo>
                  <a:pt x="151803" y="1699688"/>
                </a:lnTo>
                <a:lnTo>
                  <a:pt x="151804" y="1737841"/>
                </a:lnTo>
                <a:lnTo>
                  <a:pt x="151804" y="1762501"/>
                </a:lnTo>
                <a:lnTo>
                  <a:pt x="151804" y="1791840"/>
                </a:lnTo>
                <a:lnTo>
                  <a:pt x="151804" y="1824297"/>
                </a:lnTo>
                <a:lnTo>
                  <a:pt x="149159" y="1865653"/>
                </a:lnTo>
                <a:lnTo>
                  <a:pt x="142091" y="1905383"/>
                </a:lnTo>
                <a:lnTo>
                  <a:pt x="134026" y="1944001"/>
                </a:lnTo>
                <a:lnTo>
                  <a:pt x="132015" y="1946574"/>
                </a:lnTo>
                <a:lnTo>
                  <a:pt x="129682" y="1948289"/>
                </a:lnTo>
                <a:lnTo>
                  <a:pt x="126142" y="1948441"/>
                </a:lnTo>
                <a:lnTo>
                  <a:pt x="106203" y="1941555"/>
                </a:lnTo>
                <a:lnTo>
                  <a:pt x="70484" y="1922177"/>
                </a:lnTo>
                <a:lnTo>
                  <a:pt x="33105" y="1910055"/>
                </a:lnTo>
                <a:lnTo>
                  <a:pt x="0" y="190707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9" name="SMARTInkShape-3874"/>
          <p:cNvSpPr/>
          <p:nvPr>
            <p:custDataLst>
              <p:tags r:id="rId2"/>
            </p:custDataLst>
          </p:nvPr>
        </p:nvSpPr>
        <p:spPr bwMode="auto">
          <a:xfrm>
            <a:off x="6965156" y="4589859"/>
            <a:ext cx="116087" cy="4741"/>
          </a:xfrm>
          <a:custGeom>
            <a:avLst/>
            <a:gdLst/>
            <a:ahLst/>
            <a:cxnLst/>
            <a:rect l="0" t="0" r="0" b="0"/>
            <a:pathLst>
              <a:path w="116087" h="4741">
                <a:moveTo>
                  <a:pt x="0" y="0"/>
                </a:moveTo>
                <a:lnTo>
                  <a:pt x="0" y="0"/>
                </a:lnTo>
                <a:lnTo>
                  <a:pt x="33183" y="4740"/>
                </a:lnTo>
                <a:lnTo>
                  <a:pt x="68041" y="2948"/>
                </a:lnTo>
                <a:lnTo>
                  <a:pt x="116086"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0" name="SMARTInkShape-3875"/>
          <p:cNvSpPr/>
          <p:nvPr>
            <p:custDataLst>
              <p:tags r:id="rId3"/>
            </p:custDataLst>
          </p:nvPr>
        </p:nvSpPr>
        <p:spPr bwMode="auto">
          <a:xfrm>
            <a:off x="6625828" y="1991320"/>
            <a:ext cx="107157" cy="26790"/>
          </a:xfrm>
          <a:custGeom>
            <a:avLst/>
            <a:gdLst/>
            <a:ahLst/>
            <a:cxnLst/>
            <a:rect l="0" t="0" r="0" b="0"/>
            <a:pathLst>
              <a:path w="107157" h="26790">
                <a:moveTo>
                  <a:pt x="0" y="26789"/>
                </a:moveTo>
                <a:lnTo>
                  <a:pt x="0" y="26789"/>
                </a:lnTo>
                <a:lnTo>
                  <a:pt x="40790" y="13523"/>
                </a:lnTo>
                <a:lnTo>
                  <a:pt x="83831" y="2965"/>
                </a:lnTo>
                <a:lnTo>
                  <a:pt x="107156"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1" name="SMARTInkShape-3876"/>
          <p:cNvSpPr/>
          <p:nvPr>
            <p:custDataLst>
              <p:tags r:id="rId4"/>
            </p:custDataLst>
          </p:nvPr>
        </p:nvSpPr>
        <p:spPr bwMode="auto">
          <a:xfrm>
            <a:off x="3866587" y="1973461"/>
            <a:ext cx="223211" cy="26190"/>
          </a:xfrm>
          <a:custGeom>
            <a:avLst/>
            <a:gdLst/>
            <a:ahLst/>
            <a:cxnLst/>
            <a:rect l="0" t="0" r="0" b="0"/>
            <a:pathLst>
              <a:path w="223211" h="26190">
                <a:moveTo>
                  <a:pt x="8897" y="8930"/>
                </a:moveTo>
                <a:lnTo>
                  <a:pt x="8897" y="8930"/>
                </a:lnTo>
                <a:lnTo>
                  <a:pt x="0" y="8930"/>
                </a:lnTo>
                <a:lnTo>
                  <a:pt x="4718" y="8930"/>
                </a:lnTo>
                <a:lnTo>
                  <a:pt x="6111" y="9922"/>
                </a:lnTo>
                <a:lnTo>
                  <a:pt x="7040" y="11575"/>
                </a:lnTo>
                <a:lnTo>
                  <a:pt x="7659" y="13670"/>
                </a:lnTo>
                <a:lnTo>
                  <a:pt x="9064" y="15066"/>
                </a:lnTo>
                <a:lnTo>
                  <a:pt x="35439" y="22232"/>
                </a:lnTo>
                <a:lnTo>
                  <a:pt x="73235" y="26189"/>
                </a:lnTo>
                <a:lnTo>
                  <a:pt x="94046" y="24538"/>
                </a:lnTo>
                <a:lnTo>
                  <a:pt x="126447" y="17189"/>
                </a:lnTo>
                <a:lnTo>
                  <a:pt x="164774" y="11377"/>
                </a:lnTo>
                <a:lnTo>
                  <a:pt x="207551" y="3276"/>
                </a:lnTo>
                <a:lnTo>
                  <a:pt x="22321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24" name="SMARTInkShape-Group1195"/>
          <p:cNvGrpSpPr/>
          <p:nvPr/>
        </p:nvGrpSpPr>
        <p:grpSpPr>
          <a:xfrm>
            <a:off x="3634383" y="3019911"/>
            <a:ext cx="821510" cy="1239551"/>
            <a:chOff x="3634383" y="3019911"/>
            <a:chExt cx="821510" cy="1239551"/>
          </a:xfrm>
        </p:grpSpPr>
        <p:sp>
          <p:nvSpPr>
            <p:cNvPr id="22" name="SMARTInkShape-3877"/>
            <p:cNvSpPr/>
            <p:nvPr>
              <p:custDataLst>
                <p:tags r:id="rId12"/>
              </p:custDataLst>
            </p:nvPr>
          </p:nvSpPr>
          <p:spPr bwMode="auto">
            <a:xfrm>
              <a:off x="3714750" y="3019911"/>
              <a:ext cx="741143" cy="1239551"/>
            </a:xfrm>
            <a:custGeom>
              <a:avLst/>
              <a:gdLst/>
              <a:ahLst/>
              <a:cxnLst/>
              <a:rect l="0" t="0" r="0" b="0"/>
              <a:pathLst>
                <a:path w="741143" h="1239551">
                  <a:moveTo>
                    <a:pt x="0" y="51902"/>
                  </a:moveTo>
                  <a:lnTo>
                    <a:pt x="0" y="51902"/>
                  </a:lnTo>
                  <a:lnTo>
                    <a:pt x="4740" y="51902"/>
                  </a:lnTo>
                  <a:lnTo>
                    <a:pt x="9714" y="49256"/>
                  </a:lnTo>
                  <a:lnTo>
                    <a:pt x="15231" y="45764"/>
                  </a:lnTo>
                  <a:lnTo>
                    <a:pt x="26858" y="43523"/>
                  </a:lnTo>
                  <a:lnTo>
                    <a:pt x="67746" y="43004"/>
                  </a:lnTo>
                  <a:lnTo>
                    <a:pt x="106508" y="42986"/>
                  </a:lnTo>
                  <a:lnTo>
                    <a:pt x="133513" y="42981"/>
                  </a:lnTo>
                  <a:lnTo>
                    <a:pt x="171456" y="42976"/>
                  </a:lnTo>
                  <a:lnTo>
                    <a:pt x="207172" y="41982"/>
                  </a:lnTo>
                  <a:lnTo>
                    <a:pt x="233364" y="40327"/>
                  </a:lnTo>
                  <a:lnTo>
                    <a:pt x="262732" y="38232"/>
                  </a:lnTo>
                  <a:lnTo>
                    <a:pt x="305947" y="35904"/>
                  </a:lnTo>
                  <a:lnTo>
                    <a:pt x="346320" y="32885"/>
                  </a:lnTo>
                  <a:lnTo>
                    <a:pt x="373755" y="29302"/>
                  </a:lnTo>
                  <a:lnTo>
                    <a:pt x="403951" y="24929"/>
                  </a:lnTo>
                  <a:lnTo>
                    <a:pt x="448086" y="20070"/>
                  </a:lnTo>
                  <a:lnTo>
                    <a:pt x="492600" y="14689"/>
                  </a:lnTo>
                  <a:lnTo>
                    <a:pt x="520558" y="9565"/>
                  </a:lnTo>
                  <a:lnTo>
                    <a:pt x="562750" y="3981"/>
                  </a:lnTo>
                  <a:lnTo>
                    <a:pt x="603524" y="0"/>
                  </a:lnTo>
                  <a:lnTo>
                    <a:pt x="642394" y="3561"/>
                  </a:lnTo>
                  <a:lnTo>
                    <a:pt x="665319" y="7516"/>
                  </a:lnTo>
                  <a:lnTo>
                    <a:pt x="704869" y="31452"/>
                  </a:lnTo>
                  <a:lnTo>
                    <a:pt x="708037" y="32315"/>
                  </a:lnTo>
                  <a:lnTo>
                    <a:pt x="710150" y="33883"/>
                  </a:lnTo>
                  <a:lnTo>
                    <a:pt x="711558" y="35920"/>
                  </a:lnTo>
                  <a:lnTo>
                    <a:pt x="713818" y="41579"/>
                  </a:lnTo>
                  <a:lnTo>
                    <a:pt x="716774" y="42353"/>
                  </a:lnTo>
                  <a:lnTo>
                    <a:pt x="722923" y="42935"/>
                  </a:lnTo>
                  <a:lnTo>
                    <a:pt x="730959" y="50657"/>
                  </a:lnTo>
                  <a:lnTo>
                    <a:pt x="731857" y="56273"/>
                  </a:lnTo>
                  <a:lnTo>
                    <a:pt x="732201" y="96562"/>
                  </a:lnTo>
                  <a:lnTo>
                    <a:pt x="726091" y="138445"/>
                  </a:lnTo>
                  <a:lnTo>
                    <a:pt x="724130" y="169266"/>
                  </a:lnTo>
                  <a:lnTo>
                    <a:pt x="723855" y="190668"/>
                  </a:lnTo>
                  <a:lnTo>
                    <a:pt x="723671" y="215850"/>
                  </a:lnTo>
                  <a:lnTo>
                    <a:pt x="723468" y="254413"/>
                  </a:lnTo>
                  <a:lnTo>
                    <a:pt x="723378" y="295696"/>
                  </a:lnTo>
                  <a:lnTo>
                    <a:pt x="723353" y="327540"/>
                  </a:lnTo>
                  <a:lnTo>
                    <a:pt x="723337" y="363653"/>
                  </a:lnTo>
                  <a:lnTo>
                    <a:pt x="723326" y="392689"/>
                  </a:lnTo>
                  <a:lnTo>
                    <a:pt x="723319" y="417007"/>
                  </a:lnTo>
                  <a:lnTo>
                    <a:pt x="723311" y="456264"/>
                  </a:lnTo>
                  <a:lnTo>
                    <a:pt x="723308" y="486941"/>
                  </a:lnTo>
                  <a:lnTo>
                    <a:pt x="723307" y="511592"/>
                  </a:lnTo>
                  <a:lnTo>
                    <a:pt x="723306" y="542909"/>
                  </a:lnTo>
                  <a:lnTo>
                    <a:pt x="723305" y="578669"/>
                  </a:lnTo>
                  <a:lnTo>
                    <a:pt x="724298" y="607471"/>
                  </a:lnTo>
                  <a:lnTo>
                    <a:pt x="725951" y="631632"/>
                  </a:lnTo>
                  <a:lnTo>
                    <a:pt x="729442" y="672700"/>
                  </a:lnTo>
                  <a:lnTo>
                    <a:pt x="730993" y="710797"/>
                  </a:lnTo>
                  <a:lnTo>
                    <a:pt x="731407" y="738219"/>
                  </a:lnTo>
                  <a:lnTo>
                    <a:pt x="731682" y="771384"/>
                  </a:lnTo>
                  <a:lnTo>
                    <a:pt x="731866" y="808377"/>
                  </a:lnTo>
                  <a:lnTo>
                    <a:pt x="731989" y="837008"/>
                  </a:lnTo>
                  <a:lnTo>
                    <a:pt x="732126" y="879403"/>
                  </a:lnTo>
                  <a:lnTo>
                    <a:pt x="732162" y="901225"/>
                  </a:lnTo>
                  <a:lnTo>
                    <a:pt x="732186" y="924703"/>
                  </a:lnTo>
                  <a:lnTo>
                    <a:pt x="732202" y="949285"/>
                  </a:lnTo>
                  <a:lnTo>
                    <a:pt x="734866" y="987181"/>
                  </a:lnTo>
                  <a:lnTo>
                    <a:pt x="739298" y="1028183"/>
                  </a:lnTo>
                  <a:lnTo>
                    <a:pt x="740795" y="1068704"/>
                  </a:lnTo>
                  <a:lnTo>
                    <a:pt x="741055" y="1105805"/>
                  </a:lnTo>
                  <a:lnTo>
                    <a:pt x="741142" y="1147536"/>
                  </a:lnTo>
                  <a:lnTo>
                    <a:pt x="739173" y="1171386"/>
                  </a:lnTo>
                  <a:lnTo>
                    <a:pt x="725787" y="1211269"/>
                  </a:lnTo>
                  <a:lnTo>
                    <a:pt x="708533" y="1222350"/>
                  </a:lnTo>
                  <a:lnTo>
                    <a:pt x="660797" y="123955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3" name="SMARTInkShape-3878"/>
            <p:cNvSpPr/>
            <p:nvPr>
              <p:custDataLst>
                <p:tags r:id="rId13"/>
              </p:custDataLst>
            </p:nvPr>
          </p:nvSpPr>
          <p:spPr bwMode="auto">
            <a:xfrm>
              <a:off x="3634383" y="3037335"/>
              <a:ext cx="89180" cy="1123900"/>
            </a:xfrm>
            <a:custGeom>
              <a:avLst/>
              <a:gdLst/>
              <a:ahLst/>
              <a:cxnLst/>
              <a:rect l="0" t="0" r="0" b="0"/>
              <a:pathLst>
                <a:path w="89180" h="1123900">
                  <a:moveTo>
                    <a:pt x="80367" y="7688"/>
                  </a:moveTo>
                  <a:lnTo>
                    <a:pt x="80367" y="7688"/>
                  </a:lnTo>
                  <a:lnTo>
                    <a:pt x="80367" y="2948"/>
                  </a:lnTo>
                  <a:lnTo>
                    <a:pt x="79375" y="1551"/>
                  </a:lnTo>
                  <a:lnTo>
                    <a:pt x="77721" y="621"/>
                  </a:lnTo>
                  <a:lnTo>
                    <a:pt x="75627" y="0"/>
                  </a:lnTo>
                  <a:lnTo>
                    <a:pt x="74230" y="578"/>
                  </a:lnTo>
                  <a:lnTo>
                    <a:pt x="73299" y="1956"/>
                  </a:lnTo>
                  <a:lnTo>
                    <a:pt x="72678" y="3867"/>
                  </a:lnTo>
                  <a:lnTo>
                    <a:pt x="79235" y="47588"/>
                  </a:lnTo>
                  <a:lnTo>
                    <a:pt x="82510" y="84291"/>
                  </a:lnTo>
                  <a:lnTo>
                    <a:pt x="84772" y="109358"/>
                  </a:lnTo>
                  <a:lnTo>
                    <a:pt x="87286" y="150440"/>
                  </a:lnTo>
                  <a:lnTo>
                    <a:pt x="88403" y="185235"/>
                  </a:lnTo>
                  <a:lnTo>
                    <a:pt x="88899" y="217236"/>
                  </a:lnTo>
                  <a:lnTo>
                    <a:pt x="89032" y="244621"/>
                  </a:lnTo>
                  <a:lnTo>
                    <a:pt x="89120" y="279745"/>
                  </a:lnTo>
                  <a:lnTo>
                    <a:pt x="89179" y="320028"/>
                  </a:lnTo>
                  <a:lnTo>
                    <a:pt x="88226" y="352837"/>
                  </a:lnTo>
                  <a:lnTo>
                    <a:pt x="86598" y="380663"/>
                  </a:lnTo>
                  <a:lnTo>
                    <a:pt x="84521" y="405166"/>
                  </a:lnTo>
                  <a:lnTo>
                    <a:pt x="82144" y="438368"/>
                  </a:lnTo>
                  <a:lnTo>
                    <a:pt x="79568" y="477371"/>
                  </a:lnTo>
                  <a:lnTo>
                    <a:pt x="76858" y="520240"/>
                  </a:lnTo>
                  <a:lnTo>
                    <a:pt x="75051" y="554772"/>
                  </a:lnTo>
                  <a:lnTo>
                    <a:pt x="73846" y="583747"/>
                  </a:lnTo>
                  <a:lnTo>
                    <a:pt x="73043" y="609016"/>
                  </a:lnTo>
                  <a:lnTo>
                    <a:pt x="69505" y="650323"/>
                  </a:lnTo>
                  <a:lnTo>
                    <a:pt x="67173" y="668283"/>
                  </a:lnTo>
                  <a:lnTo>
                    <a:pt x="63634" y="698116"/>
                  </a:lnTo>
                  <a:lnTo>
                    <a:pt x="59289" y="735864"/>
                  </a:lnTo>
                  <a:lnTo>
                    <a:pt x="54409" y="778889"/>
                  </a:lnTo>
                  <a:lnTo>
                    <a:pt x="50163" y="812533"/>
                  </a:lnTo>
                  <a:lnTo>
                    <a:pt x="46340" y="839923"/>
                  </a:lnTo>
                  <a:lnTo>
                    <a:pt x="42800" y="863144"/>
                  </a:lnTo>
                  <a:lnTo>
                    <a:pt x="36470" y="895492"/>
                  </a:lnTo>
                  <a:lnTo>
                    <a:pt x="28283" y="933925"/>
                  </a:lnTo>
                  <a:lnTo>
                    <a:pt x="18855" y="976414"/>
                  </a:lnTo>
                  <a:lnTo>
                    <a:pt x="12570" y="1007717"/>
                  </a:lnTo>
                  <a:lnTo>
                    <a:pt x="5587" y="1050434"/>
                  </a:lnTo>
                  <a:lnTo>
                    <a:pt x="2483" y="1084634"/>
                  </a:lnTo>
                  <a:lnTo>
                    <a:pt x="0" y="112389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26" name="SMARTInkShape-3879"/>
          <p:cNvSpPr/>
          <p:nvPr>
            <p:custDataLst>
              <p:tags r:id="rId5"/>
            </p:custDataLst>
          </p:nvPr>
        </p:nvSpPr>
        <p:spPr bwMode="auto">
          <a:xfrm>
            <a:off x="3743387" y="1651992"/>
            <a:ext cx="60661" cy="684788"/>
          </a:xfrm>
          <a:custGeom>
            <a:avLst/>
            <a:gdLst/>
            <a:ahLst/>
            <a:cxnLst/>
            <a:rect l="0" t="0" r="0" b="0"/>
            <a:pathLst>
              <a:path w="60661" h="684788">
                <a:moveTo>
                  <a:pt x="60660" y="0"/>
                </a:moveTo>
                <a:lnTo>
                  <a:pt x="60660" y="0"/>
                </a:lnTo>
                <a:lnTo>
                  <a:pt x="42919" y="0"/>
                </a:lnTo>
                <a:lnTo>
                  <a:pt x="38095" y="4741"/>
                </a:lnTo>
                <a:lnTo>
                  <a:pt x="35748" y="12360"/>
                </a:lnTo>
                <a:lnTo>
                  <a:pt x="31781" y="27805"/>
                </a:lnTo>
                <a:lnTo>
                  <a:pt x="26292" y="46062"/>
                </a:lnTo>
                <a:lnTo>
                  <a:pt x="25060" y="87257"/>
                </a:lnTo>
                <a:lnTo>
                  <a:pt x="24952" y="127319"/>
                </a:lnTo>
                <a:lnTo>
                  <a:pt x="27588" y="162900"/>
                </a:lnTo>
                <a:lnTo>
                  <a:pt x="33044" y="205668"/>
                </a:lnTo>
                <a:lnTo>
                  <a:pt x="33626" y="236225"/>
                </a:lnTo>
                <a:lnTo>
                  <a:pt x="33762" y="269031"/>
                </a:lnTo>
                <a:lnTo>
                  <a:pt x="31176" y="301470"/>
                </a:lnTo>
                <a:lnTo>
                  <a:pt x="26789" y="344978"/>
                </a:lnTo>
                <a:lnTo>
                  <a:pt x="25488" y="383005"/>
                </a:lnTo>
                <a:lnTo>
                  <a:pt x="24192" y="411326"/>
                </a:lnTo>
                <a:lnTo>
                  <a:pt x="20309" y="450372"/>
                </a:lnTo>
                <a:lnTo>
                  <a:pt x="15275" y="483600"/>
                </a:lnTo>
                <a:lnTo>
                  <a:pt x="9510" y="521974"/>
                </a:lnTo>
                <a:lnTo>
                  <a:pt x="7562" y="561607"/>
                </a:lnTo>
                <a:lnTo>
                  <a:pt x="2484" y="603295"/>
                </a:lnTo>
                <a:lnTo>
                  <a:pt x="0" y="643192"/>
                </a:lnTo>
                <a:lnTo>
                  <a:pt x="5953" y="678139"/>
                </a:lnTo>
                <a:lnTo>
                  <a:pt x="7322" y="681288"/>
                </a:lnTo>
                <a:lnTo>
                  <a:pt x="9226" y="683387"/>
                </a:lnTo>
                <a:lnTo>
                  <a:pt x="11488" y="684787"/>
                </a:lnTo>
                <a:lnTo>
                  <a:pt x="19293" y="683696"/>
                </a:lnTo>
                <a:lnTo>
                  <a:pt x="33871" y="67865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29" name="SMARTInkShape-Group1197"/>
          <p:cNvGrpSpPr/>
          <p:nvPr/>
        </p:nvGrpSpPr>
        <p:grpSpPr>
          <a:xfrm>
            <a:off x="1223370" y="4545355"/>
            <a:ext cx="1142998" cy="330255"/>
            <a:chOff x="1223370" y="4545355"/>
            <a:chExt cx="1142998" cy="330255"/>
          </a:xfrm>
        </p:grpSpPr>
        <p:sp>
          <p:nvSpPr>
            <p:cNvPr id="27" name="SMARTInkShape-3880"/>
            <p:cNvSpPr/>
            <p:nvPr>
              <p:custDataLst>
                <p:tags r:id="rId10"/>
              </p:custDataLst>
            </p:nvPr>
          </p:nvSpPr>
          <p:spPr bwMode="auto">
            <a:xfrm>
              <a:off x="1428750" y="4816887"/>
              <a:ext cx="937618" cy="58723"/>
            </a:xfrm>
            <a:custGeom>
              <a:avLst/>
              <a:gdLst/>
              <a:ahLst/>
              <a:cxnLst/>
              <a:rect l="0" t="0" r="0" b="0"/>
              <a:pathLst>
                <a:path w="937618" h="58723">
                  <a:moveTo>
                    <a:pt x="0" y="5144"/>
                  </a:moveTo>
                  <a:lnTo>
                    <a:pt x="0" y="5144"/>
                  </a:lnTo>
                  <a:lnTo>
                    <a:pt x="0" y="0"/>
                  </a:lnTo>
                  <a:lnTo>
                    <a:pt x="0" y="2196"/>
                  </a:lnTo>
                  <a:lnTo>
                    <a:pt x="992" y="3179"/>
                  </a:lnTo>
                  <a:lnTo>
                    <a:pt x="7688" y="4885"/>
                  </a:lnTo>
                  <a:lnTo>
                    <a:pt x="43472" y="34954"/>
                  </a:lnTo>
                  <a:lnTo>
                    <a:pt x="84441" y="46654"/>
                  </a:lnTo>
                  <a:lnTo>
                    <a:pt x="125552" y="49379"/>
                  </a:lnTo>
                  <a:lnTo>
                    <a:pt x="167970" y="49711"/>
                  </a:lnTo>
                  <a:lnTo>
                    <a:pt x="202786" y="49769"/>
                  </a:lnTo>
                  <a:lnTo>
                    <a:pt x="239230" y="49785"/>
                  </a:lnTo>
                  <a:lnTo>
                    <a:pt x="280014" y="48798"/>
                  </a:lnTo>
                  <a:lnTo>
                    <a:pt x="318667" y="43655"/>
                  </a:lnTo>
                  <a:lnTo>
                    <a:pt x="346682" y="42104"/>
                  </a:lnTo>
                  <a:lnTo>
                    <a:pt x="367051" y="41690"/>
                  </a:lnTo>
                  <a:lnTo>
                    <a:pt x="391544" y="41414"/>
                  </a:lnTo>
                  <a:lnTo>
                    <a:pt x="418787" y="41230"/>
                  </a:lnTo>
                  <a:lnTo>
                    <a:pt x="462287" y="41026"/>
                  </a:lnTo>
                  <a:lnTo>
                    <a:pt x="498156" y="40935"/>
                  </a:lnTo>
                  <a:lnTo>
                    <a:pt x="530634" y="40895"/>
                  </a:lnTo>
                  <a:lnTo>
                    <a:pt x="562116" y="41877"/>
                  </a:lnTo>
                  <a:lnTo>
                    <a:pt x="603939" y="43523"/>
                  </a:lnTo>
                  <a:lnTo>
                    <a:pt x="652657" y="45613"/>
                  </a:lnTo>
                  <a:lnTo>
                    <a:pt x="702996" y="47998"/>
                  </a:lnTo>
                  <a:lnTo>
                    <a:pt x="754414" y="50581"/>
                  </a:lnTo>
                  <a:lnTo>
                    <a:pt x="806552" y="53294"/>
                  </a:lnTo>
                  <a:lnTo>
                    <a:pt x="844287" y="55104"/>
                  </a:lnTo>
                  <a:lnTo>
                    <a:pt x="872421" y="56310"/>
                  </a:lnTo>
                  <a:lnTo>
                    <a:pt x="908641" y="57650"/>
                  </a:lnTo>
                  <a:lnTo>
                    <a:pt x="937617" y="5872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8" name="SMARTInkShape-3881"/>
            <p:cNvSpPr/>
            <p:nvPr>
              <p:custDataLst>
                <p:tags r:id="rId11"/>
              </p:custDataLst>
            </p:nvPr>
          </p:nvSpPr>
          <p:spPr bwMode="auto">
            <a:xfrm>
              <a:off x="1223370" y="4545355"/>
              <a:ext cx="982264" cy="44498"/>
            </a:xfrm>
            <a:custGeom>
              <a:avLst/>
              <a:gdLst/>
              <a:ahLst/>
              <a:cxnLst/>
              <a:rect l="0" t="0" r="0" b="0"/>
              <a:pathLst>
                <a:path w="982264" h="44498">
                  <a:moveTo>
                    <a:pt x="17857" y="17715"/>
                  </a:moveTo>
                  <a:lnTo>
                    <a:pt x="17857" y="17715"/>
                  </a:lnTo>
                  <a:lnTo>
                    <a:pt x="13116" y="17715"/>
                  </a:lnTo>
                  <a:lnTo>
                    <a:pt x="11720" y="16723"/>
                  </a:lnTo>
                  <a:lnTo>
                    <a:pt x="10789" y="15070"/>
                  </a:lnTo>
                  <a:lnTo>
                    <a:pt x="10168" y="12975"/>
                  </a:lnTo>
                  <a:lnTo>
                    <a:pt x="8762" y="11578"/>
                  </a:lnTo>
                  <a:lnTo>
                    <a:pt x="4" y="8787"/>
                  </a:lnTo>
                  <a:lnTo>
                    <a:pt x="0" y="8786"/>
                  </a:lnTo>
                  <a:lnTo>
                    <a:pt x="13300" y="8786"/>
                  </a:lnTo>
                  <a:lnTo>
                    <a:pt x="18477" y="11431"/>
                  </a:lnTo>
                  <a:lnTo>
                    <a:pt x="33591" y="23607"/>
                  </a:lnTo>
                  <a:lnTo>
                    <a:pt x="73544" y="37616"/>
                  </a:lnTo>
                  <a:lnTo>
                    <a:pt x="87273" y="42463"/>
                  </a:lnTo>
                  <a:lnTo>
                    <a:pt x="128259" y="44425"/>
                  </a:lnTo>
                  <a:lnTo>
                    <a:pt x="169869" y="44497"/>
                  </a:lnTo>
                  <a:lnTo>
                    <a:pt x="189677" y="43510"/>
                  </a:lnTo>
                  <a:lnTo>
                    <a:pt x="232281" y="36402"/>
                  </a:lnTo>
                  <a:lnTo>
                    <a:pt x="266330" y="35738"/>
                  </a:lnTo>
                  <a:lnTo>
                    <a:pt x="310465" y="35607"/>
                  </a:lnTo>
                  <a:lnTo>
                    <a:pt x="349844" y="35579"/>
                  </a:lnTo>
                  <a:lnTo>
                    <a:pt x="375515" y="32930"/>
                  </a:lnTo>
                  <a:lnTo>
                    <a:pt x="419755" y="27472"/>
                  </a:lnTo>
                  <a:lnTo>
                    <a:pt x="464349" y="26754"/>
                  </a:lnTo>
                  <a:lnTo>
                    <a:pt x="503038" y="25674"/>
                  </a:lnTo>
                  <a:lnTo>
                    <a:pt x="545260" y="20514"/>
                  </a:lnTo>
                  <a:lnTo>
                    <a:pt x="584890" y="17553"/>
                  </a:lnTo>
                  <a:lnTo>
                    <a:pt x="606223" y="15622"/>
                  </a:lnTo>
                  <a:lnTo>
                    <a:pt x="649439" y="10832"/>
                  </a:lnTo>
                  <a:lnTo>
                    <a:pt x="691495" y="3549"/>
                  </a:lnTo>
                  <a:lnTo>
                    <a:pt x="734603" y="950"/>
                  </a:lnTo>
                  <a:lnTo>
                    <a:pt x="756633" y="585"/>
                  </a:lnTo>
                  <a:lnTo>
                    <a:pt x="800624" y="180"/>
                  </a:lnTo>
                  <a:lnTo>
                    <a:pt x="830097" y="0"/>
                  </a:lnTo>
                  <a:lnTo>
                    <a:pt x="851053" y="944"/>
                  </a:lnTo>
                  <a:lnTo>
                    <a:pt x="876930" y="2565"/>
                  </a:lnTo>
                  <a:lnTo>
                    <a:pt x="906088" y="4639"/>
                  </a:lnTo>
                  <a:lnTo>
                    <a:pt x="943777" y="9588"/>
                  </a:lnTo>
                  <a:lnTo>
                    <a:pt x="982263" y="1771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29" name="SMARTInkShape-Group1198"/>
          <p:cNvGrpSpPr/>
          <p:nvPr/>
        </p:nvGrpSpPr>
        <p:grpSpPr>
          <a:xfrm>
            <a:off x="812612" y="3572149"/>
            <a:ext cx="80342" cy="624617"/>
            <a:chOff x="812612" y="3572149"/>
            <a:chExt cx="80342" cy="624617"/>
          </a:xfrm>
        </p:grpSpPr>
        <p:sp>
          <p:nvSpPr>
            <p:cNvPr id="30" name="SMARTInkShape-3882"/>
            <p:cNvSpPr/>
            <p:nvPr>
              <p:custDataLst>
                <p:tags r:id="rId7"/>
              </p:custDataLst>
            </p:nvPr>
          </p:nvSpPr>
          <p:spPr bwMode="auto">
            <a:xfrm>
              <a:off x="839394" y="3572149"/>
              <a:ext cx="53560" cy="124702"/>
            </a:xfrm>
            <a:custGeom>
              <a:avLst/>
              <a:gdLst/>
              <a:ahLst/>
              <a:cxnLst/>
              <a:rect l="0" t="0" r="0" b="0"/>
              <a:pathLst>
                <a:path w="53560" h="124702">
                  <a:moveTo>
                    <a:pt x="8927" y="26515"/>
                  </a:moveTo>
                  <a:lnTo>
                    <a:pt x="8927" y="26515"/>
                  </a:lnTo>
                  <a:lnTo>
                    <a:pt x="365" y="35077"/>
                  </a:lnTo>
                  <a:lnTo>
                    <a:pt x="0" y="65253"/>
                  </a:lnTo>
                  <a:lnTo>
                    <a:pt x="2644" y="71182"/>
                  </a:lnTo>
                  <a:lnTo>
                    <a:pt x="4738" y="74153"/>
                  </a:lnTo>
                  <a:lnTo>
                    <a:pt x="16506" y="112439"/>
                  </a:lnTo>
                  <a:lnTo>
                    <a:pt x="25426" y="123204"/>
                  </a:lnTo>
                  <a:lnTo>
                    <a:pt x="28827" y="124058"/>
                  </a:lnTo>
                  <a:lnTo>
                    <a:pt x="43001" y="124701"/>
                  </a:lnTo>
                  <a:lnTo>
                    <a:pt x="48898" y="119989"/>
                  </a:lnTo>
                  <a:lnTo>
                    <a:pt x="51496" y="112376"/>
                  </a:lnTo>
                  <a:lnTo>
                    <a:pt x="53559" y="68560"/>
                  </a:lnTo>
                  <a:lnTo>
                    <a:pt x="52581" y="47192"/>
                  </a:lnTo>
                  <a:lnTo>
                    <a:pt x="40272" y="10269"/>
                  </a:lnTo>
                  <a:lnTo>
                    <a:pt x="37761" y="6754"/>
                  </a:lnTo>
                  <a:lnTo>
                    <a:pt x="28427" y="652"/>
                  </a:lnTo>
                  <a:lnTo>
                    <a:pt x="22532" y="0"/>
                  </a:lnTo>
                  <a:lnTo>
                    <a:pt x="20973" y="901"/>
                  </a:lnTo>
                  <a:lnTo>
                    <a:pt x="19934" y="2494"/>
                  </a:lnTo>
                  <a:lnTo>
                    <a:pt x="17856" y="865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1" name="SMARTInkShape-3883"/>
            <p:cNvSpPr/>
            <p:nvPr>
              <p:custDataLst>
                <p:tags r:id="rId8"/>
              </p:custDataLst>
            </p:nvPr>
          </p:nvSpPr>
          <p:spPr bwMode="auto">
            <a:xfrm>
              <a:off x="821541" y="3831282"/>
              <a:ext cx="71386" cy="141904"/>
            </a:xfrm>
            <a:custGeom>
              <a:avLst/>
              <a:gdLst/>
              <a:ahLst/>
              <a:cxnLst/>
              <a:rect l="0" t="0" r="0" b="0"/>
              <a:pathLst>
                <a:path w="71386" h="141904">
                  <a:moveTo>
                    <a:pt x="17850" y="26343"/>
                  </a:moveTo>
                  <a:lnTo>
                    <a:pt x="17850" y="26343"/>
                  </a:lnTo>
                  <a:lnTo>
                    <a:pt x="13109" y="26343"/>
                  </a:lnTo>
                  <a:lnTo>
                    <a:pt x="11713" y="27335"/>
                  </a:lnTo>
                  <a:lnTo>
                    <a:pt x="10782" y="28989"/>
                  </a:lnTo>
                  <a:lnTo>
                    <a:pt x="839" y="59525"/>
                  </a:lnTo>
                  <a:lnTo>
                    <a:pt x="12" y="100681"/>
                  </a:lnTo>
                  <a:lnTo>
                    <a:pt x="0" y="108330"/>
                  </a:lnTo>
                  <a:lnTo>
                    <a:pt x="2641" y="115037"/>
                  </a:lnTo>
                  <a:lnTo>
                    <a:pt x="6129" y="121325"/>
                  </a:lnTo>
                  <a:lnTo>
                    <a:pt x="9085" y="130443"/>
                  </a:lnTo>
                  <a:lnTo>
                    <a:pt x="13293" y="136440"/>
                  </a:lnTo>
                  <a:lnTo>
                    <a:pt x="18470" y="139767"/>
                  </a:lnTo>
                  <a:lnTo>
                    <a:pt x="29879" y="141903"/>
                  </a:lnTo>
                  <a:lnTo>
                    <a:pt x="35764" y="139549"/>
                  </a:lnTo>
                  <a:lnTo>
                    <a:pt x="47626" y="129954"/>
                  </a:lnTo>
                  <a:lnTo>
                    <a:pt x="50927" y="124317"/>
                  </a:lnTo>
                  <a:lnTo>
                    <a:pt x="57787" y="107873"/>
                  </a:lnTo>
                  <a:lnTo>
                    <a:pt x="67705" y="91653"/>
                  </a:lnTo>
                  <a:lnTo>
                    <a:pt x="71210" y="55593"/>
                  </a:lnTo>
                  <a:lnTo>
                    <a:pt x="71385" y="41712"/>
                  </a:lnTo>
                  <a:lnTo>
                    <a:pt x="68763" y="35489"/>
                  </a:lnTo>
                  <a:lnTo>
                    <a:pt x="66675" y="32440"/>
                  </a:lnTo>
                  <a:lnTo>
                    <a:pt x="62331" y="15274"/>
                  </a:lnTo>
                  <a:lnTo>
                    <a:pt x="60402" y="13010"/>
                  </a:lnTo>
                  <a:lnTo>
                    <a:pt x="44455" y="1813"/>
                  </a:lnTo>
                  <a:lnTo>
                    <a:pt x="37437" y="0"/>
                  </a:lnTo>
                  <a:lnTo>
                    <a:pt x="31481" y="4427"/>
                  </a:lnTo>
                  <a:lnTo>
                    <a:pt x="23432" y="12022"/>
                  </a:lnTo>
                  <a:lnTo>
                    <a:pt x="20331" y="1766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8" name="SMARTInkShape-3884"/>
            <p:cNvSpPr/>
            <p:nvPr>
              <p:custDataLst>
                <p:tags r:id="rId9"/>
              </p:custDataLst>
            </p:nvPr>
          </p:nvSpPr>
          <p:spPr bwMode="auto">
            <a:xfrm>
              <a:off x="812612" y="4071938"/>
              <a:ext cx="62488" cy="124828"/>
            </a:xfrm>
            <a:custGeom>
              <a:avLst/>
              <a:gdLst/>
              <a:ahLst/>
              <a:cxnLst/>
              <a:rect l="0" t="0" r="0" b="0"/>
              <a:pathLst>
                <a:path w="62488" h="124828">
                  <a:moveTo>
                    <a:pt x="26779" y="0"/>
                  </a:moveTo>
                  <a:lnTo>
                    <a:pt x="26779" y="0"/>
                  </a:lnTo>
                  <a:lnTo>
                    <a:pt x="22038" y="0"/>
                  </a:lnTo>
                  <a:lnTo>
                    <a:pt x="20642" y="992"/>
                  </a:lnTo>
                  <a:lnTo>
                    <a:pt x="19711" y="2645"/>
                  </a:lnTo>
                  <a:lnTo>
                    <a:pt x="8827" y="32017"/>
                  </a:lnTo>
                  <a:lnTo>
                    <a:pt x="2029" y="44505"/>
                  </a:lnTo>
                  <a:lnTo>
                    <a:pt x="5" y="88744"/>
                  </a:lnTo>
                  <a:lnTo>
                    <a:pt x="0" y="91904"/>
                  </a:lnTo>
                  <a:lnTo>
                    <a:pt x="7679" y="117788"/>
                  </a:lnTo>
                  <a:lnTo>
                    <a:pt x="9085" y="120197"/>
                  </a:lnTo>
                  <a:lnTo>
                    <a:pt x="11014" y="121803"/>
                  </a:lnTo>
                  <a:lnTo>
                    <a:pt x="15803" y="123587"/>
                  </a:lnTo>
                  <a:lnTo>
                    <a:pt x="29878" y="124827"/>
                  </a:lnTo>
                  <a:lnTo>
                    <a:pt x="31821" y="123897"/>
                  </a:lnTo>
                  <a:lnTo>
                    <a:pt x="33117" y="122286"/>
                  </a:lnTo>
                  <a:lnTo>
                    <a:pt x="33981" y="120219"/>
                  </a:lnTo>
                  <a:lnTo>
                    <a:pt x="35549" y="118841"/>
                  </a:lnTo>
                  <a:lnTo>
                    <a:pt x="45195" y="113984"/>
                  </a:lnTo>
                  <a:lnTo>
                    <a:pt x="47986" y="111708"/>
                  </a:lnTo>
                  <a:lnTo>
                    <a:pt x="51087" y="103887"/>
                  </a:lnTo>
                  <a:lnTo>
                    <a:pt x="53457" y="94789"/>
                  </a:lnTo>
                  <a:lnTo>
                    <a:pt x="59378" y="83096"/>
                  </a:lnTo>
                  <a:lnTo>
                    <a:pt x="62443" y="42179"/>
                  </a:lnTo>
                  <a:lnTo>
                    <a:pt x="62487" y="29828"/>
                  </a:lnTo>
                  <a:lnTo>
                    <a:pt x="59847" y="25494"/>
                  </a:lnTo>
                  <a:lnTo>
                    <a:pt x="56359" y="20260"/>
                  </a:lnTo>
                  <a:lnTo>
                    <a:pt x="53402" y="11735"/>
                  </a:lnTo>
                  <a:lnTo>
                    <a:pt x="49195" y="5877"/>
                  </a:lnTo>
                  <a:lnTo>
                    <a:pt x="47676" y="4910"/>
                  </a:lnTo>
                  <a:lnTo>
                    <a:pt x="46663" y="5257"/>
                  </a:lnTo>
                  <a:lnTo>
                    <a:pt x="45988" y="6481"/>
                  </a:lnTo>
                  <a:lnTo>
                    <a:pt x="31639" y="16567"/>
                  </a:lnTo>
                  <a:lnTo>
                    <a:pt x="22376" y="30154"/>
                  </a:lnTo>
                  <a:lnTo>
                    <a:pt x="16097" y="44137"/>
                  </a:lnTo>
                  <a:lnTo>
                    <a:pt x="8919" y="5357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130" name="SMARTInkShape-3885"/>
          <p:cNvSpPr/>
          <p:nvPr>
            <p:custDataLst>
              <p:tags r:id="rId6"/>
            </p:custDataLst>
          </p:nvPr>
        </p:nvSpPr>
        <p:spPr bwMode="auto">
          <a:xfrm>
            <a:off x="937617" y="1714532"/>
            <a:ext cx="35714" cy="625047"/>
          </a:xfrm>
          <a:custGeom>
            <a:avLst/>
            <a:gdLst/>
            <a:ahLst/>
            <a:cxnLst/>
            <a:rect l="0" t="0" r="0" b="0"/>
            <a:pathLst>
              <a:path w="35714" h="625047">
                <a:moveTo>
                  <a:pt x="8930" y="8898"/>
                </a:moveTo>
                <a:lnTo>
                  <a:pt x="8930" y="8898"/>
                </a:lnTo>
                <a:lnTo>
                  <a:pt x="8930" y="0"/>
                </a:lnTo>
                <a:lnTo>
                  <a:pt x="8930" y="12400"/>
                </a:lnTo>
                <a:lnTo>
                  <a:pt x="11576" y="18061"/>
                </a:lnTo>
                <a:lnTo>
                  <a:pt x="13670" y="20960"/>
                </a:lnTo>
                <a:lnTo>
                  <a:pt x="22232" y="63535"/>
                </a:lnTo>
                <a:lnTo>
                  <a:pt x="32026" y="99396"/>
                </a:lnTo>
                <a:lnTo>
                  <a:pt x="34990" y="143668"/>
                </a:lnTo>
                <a:lnTo>
                  <a:pt x="35503" y="181452"/>
                </a:lnTo>
                <a:lnTo>
                  <a:pt x="35655" y="224067"/>
                </a:lnTo>
                <a:lnTo>
                  <a:pt x="35700" y="268112"/>
                </a:lnTo>
                <a:lnTo>
                  <a:pt x="35713" y="309936"/>
                </a:lnTo>
                <a:lnTo>
                  <a:pt x="33072" y="347464"/>
                </a:lnTo>
                <a:lnTo>
                  <a:pt x="28030" y="390960"/>
                </a:lnTo>
                <a:lnTo>
                  <a:pt x="26042" y="434352"/>
                </a:lnTo>
                <a:lnTo>
                  <a:pt x="19770" y="472615"/>
                </a:lnTo>
                <a:lnTo>
                  <a:pt x="13497" y="508836"/>
                </a:lnTo>
                <a:lnTo>
                  <a:pt x="9832" y="544654"/>
                </a:lnTo>
                <a:lnTo>
                  <a:pt x="6462" y="580393"/>
                </a:lnTo>
                <a:lnTo>
                  <a:pt x="0" y="62504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6263846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HIGHLIGHTER" val="false"/>
</p:tagLst>
</file>

<file path=ppt/tags/tag10.xml><?xml version="1.0" encoding="utf-8"?>
<p:tagLst xmlns:a="http://schemas.openxmlformats.org/drawingml/2006/main" xmlns:r="http://schemas.openxmlformats.org/officeDocument/2006/relationships" xmlns:p="http://schemas.openxmlformats.org/presentationml/2006/main">
  <p:tag name="HIGHLIGHTER" val="false"/>
</p:tagLst>
</file>

<file path=ppt/tags/tag11.xml><?xml version="1.0" encoding="utf-8"?>
<p:tagLst xmlns:a="http://schemas.openxmlformats.org/drawingml/2006/main" xmlns:r="http://schemas.openxmlformats.org/officeDocument/2006/relationships" xmlns:p="http://schemas.openxmlformats.org/presentationml/2006/main">
  <p:tag name="HIGHLIGHTER" val="false"/>
</p:tagLst>
</file>

<file path=ppt/tags/tag12.xml><?xml version="1.0" encoding="utf-8"?>
<p:tagLst xmlns:a="http://schemas.openxmlformats.org/drawingml/2006/main" xmlns:r="http://schemas.openxmlformats.org/officeDocument/2006/relationships" xmlns:p="http://schemas.openxmlformats.org/presentationml/2006/main">
  <p:tag name="HIGHLIGHTER" val="false"/>
</p:tagLst>
</file>

<file path=ppt/tags/tag13.xml><?xml version="1.0" encoding="utf-8"?>
<p:tagLst xmlns:a="http://schemas.openxmlformats.org/drawingml/2006/main" xmlns:r="http://schemas.openxmlformats.org/officeDocument/2006/relationships" xmlns:p="http://schemas.openxmlformats.org/presentationml/2006/main">
  <p:tag name="HIGHLIGHTER" val="false"/>
</p:tagLst>
</file>

<file path=ppt/tags/tag14.xml><?xml version="1.0" encoding="utf-8"?>
<p:tagLst xmlns:a="http://schemas.openxmlformats.org/drawingml/2006/main" xmlns:r="http://schemas.openxmlformats.org/officeDocument/2006/relationships" xmlns:p="http://schemas.openxmlformats.org/presentationml/2006/main">
  <p:tag name="HIGHLIGHTER" val="false"/>
</p:tagLst>
</file>

<file path=ppt/tags/tag15.xml><?xml version="1.0" encoding="utf-8"?>
<p:tagLst xmlns:a="http://schemas.openxmlformats.org/drawingml/2006/main" xmlns:r="http://schemas.openxmlformats.org/officeDocument/2006/relationships" xmlns:p="http://schemas.openxmlformats.org/presentationml/2006/main">
  <p:tag name="HIGHLIGHTER" val="false"/>
</p:tagLst>
</file>

<file path=ppt/tags/tag16.xml><?xml version="1.0" encoding="utf-8"?>
<p:tagLst xmlns:a="http://schemas.openxmlformats.org/drawingml/2006/main" xmlns:r="http://schemas.openxmlformats.org/officeDocument/2006/relationships" xmlns:p="http://schemas.openxmlformats.org/presentationml/2006/main">
  <p:tag name="HIGHLIGHTER" val="false"/>
</p:tagLst>
</file>

<file path=ppt/tags/tag17.xml><?xml version="1.0" encoding="utf-8"?>
<p:tagLst xmlns:a="http://schemas.openxmlformats.org/drawingml/2006/main" xmlns:r="http://schemas.openxmlformats.org/officeDocument/2006/relationships" xmlns:p="http://schemas.openxmlformats.org/presentationml/2006/main">
  <p:tag name="HIGHLIGHTER" val="false"/>
</p:tagLst>
</file>

<file path=ppt/tags/tag18.xml><?xml version="1.0" encoding="utf-8"?>
<p:tagLst xmlns:a="http://schemas.openxmlformats.org/drawingml/2006/main" xmlns:r="http://schemas.openxmlformats.org/officeDocument/2006/relationships" xmlns:p="http://schemas.openxmlformats.org/presentationml/2006/main">
  <p:tag name="HIGHLIGHTER" val="false"/>
</p:tagLst>
</file>

<file path=ppt/tags/tag19.xml><?xml version="1.0" encoding="utf-8"?>
<p:tagLst xmlns:a="http://schemas.openxmlformats.org/drawingml/2006/main" xmlns:r="http://schemas.openxmlformats.org/officeDocument/2006/relationships" xmlns:p="http://schemas.openxmlformats.org/presentationml/2006/main">
  <p:tag name="HIGHLIGHTER" val="false"/>
</p:tagLst>
</file>

<file path=ppt/tags/tag2.xml><?xml version="1.0" encoding="utf-8"?>
<p:tagLst xmlns:a="http://schemas.openxmlformats.org/drawingml/2006/main" xmlns:r="http://schemas.openxmlformats.org/officeDocument/2006/relationships" xmlns:p="http://schemas.openxmlformats.org/presentationml/2006/main">
  <p:tag name="HIGHLIGHTER" val="false"/>
</p:tagLst>
</file>

<file path=ppt/tags/tag20.xml><?xml version="1.0" encoding="utf-8"?>
<p:tagLst xmlns:a="http://schemas.openxmlformats.org/drawingml/2006/main" xmlns:r="http://schemas.openxmlformats.org/officeDocument/2006/relationships" xmlns:p="http://schemas.openxmlformats.org/presentationml/2006/main">
  <p:tag name="HIGHLIGHTER" val="false"/>
</p:tagLst>
</file>

<file path=ppt/tags/tag21.xml><?xml version="1.0" encoding="utf-8"?>
<p:tagLst xmlns:a="http://schemas.openxmlformats.org/drawingml/2006/main" xmlns:r="http://schemas.openxmlformats.org/officeDocument/2006/relationships" xmlns:p="http://schemas.openxmlformats.org/presentationml/2006/main">
  <p:tag name="HIGHLIGHTER" val="false"/>
</p:tagLst>
</file>

<file path=ppt/tags/tag22.xml><?xml version="1.0" encoding="utf-8"?>
<p:tagLst xmlns:a="http://schemas.openxmlformats.org/drawingml/2006/main" xmlns:r="http://schemas.openxmlformats.org/officeDocument/2006/relationships" xmlns:p="http://schemas.openxmlformats.org/presentationml/2006/main">
  <p:tag name="HIGHLIGHTER" val="false"/>
</p:tagLst>
</file>

<file path=ppt/tags/tag23.xml><?xml version="1.0" encoding="utf-8"?>
<p:tagLst xmlns:a="http://schemas.openxmlformats.org/drawingml/2006/main" xmlns:r="http://schemas.openxmlformats.org/officeDocument/2006/relationships" xmlns:p="http://schemas.openxmlformats.org/presentationml/2006/main">
  <p:tag name="HIGHLIGHTER" val="false"/>
</p:tagLst>
</file>

<file path=ppt/tags/tag24.xml><?xml version="1.0" encoding="utf-8"?>
<p:tagLst xmlns:a="http://schemas.openxmlformats.org/drawingml/2006/main" xmlns:r="http://schemas.openxmlformats.org/officeDocument/2006/relationships" xmlns:p="http://schemas.openxmlformats.org/presentationml/2006/main">
  <p:tag name="HIGHLIGHTER" val="false"/>
</p:tagLst>
</file>

<file path=ppt/tags/tag25.xml><?xml version="1.0" encoding="utf-8"?>
<p:tagLst xmlns:a="http://schemas.openxmlformats.org/drawingml/2006/main" xmlns:r="http://schemas.openxmlformats.org/officeDocument/2006/relationships" xmlns:p="http://schemas.openxmlformats.org/presentationml/2006/main">
  <p:tag name="HIGHLIGHTER" val="false"/>
</p:tagLst>
</file>

<file path=ppt/tags/tag26.xml><?xml version="1.0" encoding="utf-8"?>
<p:tagLst xmlns:a="http://schemas.openxmlformats.org/drawingml/2006/main" xmlns:r="http://schemas.openxmlformats.org/officeDocument/2006/relationships" xmlns:p="http://schemas.openxmlformats.org/presentationml/2006/main">
  <p:tag name="HIGHLIGHTER" val="false"/>
</p:tagLst>
</file>

<file path=ppt/tags/tag27.xml><?xml version="1.0" encoding="utf-8"?>
<p:tagLst xmlns:a="http://schemas.openxmlformats.org/drawingml/2006/main" xmlns:r="http://schemas.openxmlformats.org/officeDocument/2006/relationships" xmlns:p="http://schemas.openxmlformats.org/presentationml/2006/main">
  <p:tag name="HIGHLIGHTER" val="false"/>
</p:tagLst>
</file>

<file path=ppt/tags/tag28.xml><?xml version="1.0" encoding="utf-8"?>
<p:tagLst xmlns:a="http://schemas.openxmlformats.org/drawingml/2006/main" xmlns:r="http://schemas.openxmlformats.org/officeDocument/2006/relationships" xmlns:p="http://schemas.openxmlformats.org/presentationml/2006/main">
  <p:tag name="HIGHLIGHTER" val="false"/>
</p:tagLst>
</file>

<file path=ppt/tags/tag29.xml><?xml version="1.0" encoding="utf-8"?>
<p:tagLst xmlns:a="http://schemas.openxmlformats.org/drawingml/2006/main" xmlns:r="http://schemas.openxmlformats.org/officeDocument/2006/relationships" xmlns:p="http://schemas.openxmlformats.org/presentationml/2006/main">
  <p:tag name="HIGHLIGHTER" val="false"/>
</p:tagLst>
</file>

<file path=ppt/tags/tag3.xml><?xml version="1.0" encoding="utf-8"?>
<p:tagLst xmlns:a="http://schemas.openxmlformats.org/drawingml/2006/main" xmlns:r="http://schemas.openxmlformats.org/officeDocument/2006/relationships" xmlns:p="http://schemas.openxmlformats.org/presentationml/2006/main">
  <p:tag name="HIGHLIGHTER" val="false"/>
</p:tagLst>
</file>

<file path=ppt/tags/tag30.xml><?xml version="1.0" encoding="utf-8"?>
<p:tagLst xmlns:a="http://schemas.openxmlformats.org/drawingml/2006/main" xmlns:r="http://schemas.openxmlformats.org/officeDocument/2006/relationships" xmlns:p="http://schemas.openxmlformats.org/presentationml/2006/main">
  <p:tag name="HIGHLIGHTER" val="false"/>
</p:tagLst>
</file>

<file path=ppt/tags/tag31.xml><?xml version="1.0" encoding="utf-8"?>
<p:tagLst xmlns:a="http://schemas.openxmlformats.org/drawingml/2006/main" xmlns:r="http://schemas.openxmlformats.org/officeDocument/2006/relationships" xmlns:p="http://schemas.openxmlformats.org/presentationml/2006/main">
  <p:tag name="HIGHLIGHTER" val="false"/>
</p:tagLst>
</file>

<file path=ppt/tags/tag32.xml><?xml version="1.0" encoding="utf-8"?>
<p:tagLst xmlns:a="http://schemas.openxmlformats.org/drawingml/2006/main" xmlns:r="http://schemas.openxmlformats.org/officeDocument/2006/relationships" xmlns:p="http://schemas.openxmlformats.org/presentationml/2006/main">
  <p:tag name="HIGHLIGHTER" val="false"/>
</p:tagLst>
</file>

<file path=ppt/tags/tag33.xml><?xml version="1.0" encoding="utf-8"?>
<p:tagLst xmlns:a="http://schemas.openxmlformats.org/drawingml/2006/main" xmlns:r="http://schemas.openxmlformats.org/officeDocument/2006/relationships" xmlns:p="http://schemas.openxmlformats.org/presentationml/2006/main">
  <p:tag name="HIGHLIGHTER" val="false"/>
</p:tagLst>
</file>

<file path=ppt/tags/tag34.xml><?xml version="1.0" encoding="utf-8"?>
<p:tagLst xmlns:a="http://schemas.openxmlformats.org/drawingml/2006/main" xmlns:r="http://schemas.openxmlformats.org/officeDocument/2006/relationships" xmlns:p="http://schemas.openxmlformats.org/presentationml/2006/main">
  <p:tag name="HIGHLIGHTER" val="false"/>
</p:tagLst>
</file>

<file path=ppt/tags/tag35.xml><?xml version="1.0" encoding="utf-8"?>
<p:tagLst xmlns:a="http://schemas.openxmlformats.org/drawingml/2006/main" xmlns:r="http://schemas.openxmlformats.org/officeDocument/2006/relationships" xmlns:p="http://schemas.openxmlformats.org/presentationml/2006/main">
  <p:tag name="HIGHLIGHTER" val="false"/>
</p:tagLst>
</file>

<file path=ppt/tags/tag36.xml><?xml version="1.0" encoding="utf-8"?>
<p:tagLst xmlns:a="http://schemas.openxmlformats.org/drawingml/2006/main" xmlns:r="http://schemas.openxmlformats.org/officeDocument/2006/relationships" xmlns:p="http://schemas.openxmlformats.org/presentationml/2006/main">
  <p:tag name="HIGHLIGHTER" val="false"/>
</p:tagLst>
</file>

<file path=ppt/tags/tag37.xml><?xml version="1.0" encoding="utf-8"?>
<p:tagLst xmlns:a="http://schemas.openxmlformats.org/drawingml/2006/main" xmlns:r="http://schemas.openxmlformats.org/officeDocument/2006/relationships" xmlns:p="http://schemas.openxmlformats.org/presentationml/2006/main">
  <p:tag name="HIGHLIGHTER" val="false"/>
</p:tagLst>
</file>

<file path=ppt/tags/tag38.xml><?xml version="1.0" encoding="utf-8"?>
<p:tagLst xmlns:a="http://schemas.openxmlformats.org/drawingml/2006/main" xmlns:r="http://schemas.openxmlformats.org/officeDocument/2006/relationships" xmlns:p="http://schemas.openxmlformats.org/presentationml/2006/main">
  <p:tag name="HIGHLIGHTER" val="false"/>
</p:tagLst>
</file>

<file path=ppt/tags/tag39.xml><?xml version="1.0" encoding="utf-8"?>
<p:tagLst xmlns:a="http://schemas.openxmlformats.org/drawingml/2006/main" xmlns:r="http://schemas.openxmlformats.org/officeDocument/2006/relationships" xmlns:p="http://schemas.openxmlformats.org/presentationml/2006/main">
  <p:tag name="HIGHLIGHTER" val="false"/>
</p:tagLst>
</file>

<file path=ppt/tags/tag4.xml><?xml version="1.0" encoding="utf-8"?>
<p:tagLst xmlns:a="http://schemas.openxmlformats.org/drawingml/2006/main" xmlns:r="http://schemas.openxmlformats.org/officeDocument/2006/relationships" xmlns:p="http://schemas.openxmlformats.org/presentationml/2006/main">
  <p:tag name="HIGHLIGHTER" val="false"/>
</p:tagLst>
</file>

<file path=ppt/tags/tag40.xml><?xml version="1.0" encoding="utf-8"?>
<p:tagLst xmlns:a="http://schemas.openxmlformats.org/drawingml/2006/main" xmlns:r="http://schemas.openxmlformats.org/officeDocument/2006/relationships" xmlns:p="http://schemas.openxmlformats.org/presentationml/2006/main">
  <p:tag name="HIGHLIGHTER" val="false"/>
</p:tagLst>
</file>

<file path=ppt/tags/tag41.xml><?xml version="1.0" encoding="utf-8"?>
<p:tagLst xmlns:a="http://schemas.openxmlformats.org/drawingml/2006/main" xmlns:r="http://schemas.openxmlformats.org/officeDocument/2006/relationships" xmlns:p="http://schemas.openxmlformats.org/presentationml/2006/main">
  <p:tag name="HIGHLIGHTER" val="false"/>
</p:tagLst>
</file>

<file path=ppt/tags/tag42.xml><?xml version="1.0" encoding="utf-8"?>
<p:tagLst xmlns:a="http://schemas.openxmlformats.org/drawingml/2006/main" xmlns:r="http://schemas.openxmlformats.org/officeDocument/2006/relationships" xmlns:p="http://schemas.openxmlformats.org/presentationml/2006/main">
  <p:tag name="HIGHLIGHTER" val="false"/>
</p:tagLst>
</file>

<file path=ppt/tags/tag43.xml><?xml version="1.0" encoding="utf-8"?>
<p:tagLst xmlns:a="http://schemas.openxmlformats.org/drawingml/2006/main" xmlns:r="http://schemas.openxmlformats.org/officeDocument/2006/relationships" xmlns:p="http://schemas.openxmlformats.org/presentationml/2006/main">
  <p:tag name="HIGHLIGHTER" val="false"/>
</p:tagLst>
</file>

<file path=ppt/tags/tag44.xml><?xml version="1.0" encoding="utf-8"?>
<p:tagLst xmlns:a="http://schemas.openxmlformats.org/drawingml/2006/main" xmlns:r="http://schemas.openxmlformats.org/officeDocument/2006/relationships" xmlns:p="http://schemas.openxmlformats.org/presentationml/2006/main">
  <p:tag name="HIGHLIGHTER" val="false"/>
</p:tagLst>
</file>

<file path=ppt/tags/tag45.xml><?xml version="1.0" encoding="utf-8"?>
<p:tagLst xmlns:a="http://schemas.openxmlformats.org/drawingml/2006/main" xmlns:r="http://schemas.openxmlformats.org/officeDocument/2006/relationships" xmlns:p="http://schemas.openxmlformats.org/presentationml/2006/main">
  <p:tag name="HIGHLIGHTER" val="false"/>
</p:tagLst>
</file>

<file path=ppt/tags/tag46.xml><?xml version="1.0" encoding="utf-8"?>
<p:tagLst xmlns:a="http://schemas.openxmlformats.org/drawingml/2006/main" xmlns:r="http://schemas.openxmlformats.org/officeDocument/2006/relationships" xmlns:p="http://schemas.openxmlformats.org/presentationml/2006/main">
  <p:tag name="HIGHLIGHTER" val="false"/>
</p:tagLst>
</file>

<file path=ppt/tags/tag47.xml><?xml version="1.0" encoding="utf-8"?>
<p:tagLst xmlns:a="http://schemas.openxmlformats.org/drawingml/2006/main" xmlns:r="http://schemas.openxmlformats.org/officeDocument/2006/relationships" xmlns:p="http://schemas.openxmlformats.org/presentationml/2006/main">
  <p:tag name="HIGHLIGHTER" val="false"/>
</p:tagLst>
</file>

<file path=ppt/tags/tag48.xml><?xml version="1.0" encoding="utf-8"?>
<p:tagLst xmlns:a="http://schemas.openxmlformats.org/drawingml/2006/main" xmlns:r="http://schemas.openxmlformats.org/officeDocument/2006/relationships" xmlns:p="http://schemas.openxmlformats.org/presentationml/2006/main">
  <p:tag name="HIGHLIGHTER" val="false"/>
</p:tagLst>
</file>

<file path=ppt/tags/tag49.xml><?xml version="1.0" encoding="utf-8"?>
<p:tagLst xmlns:a="http://schemas.openxmlformats.org/drawingml/2006/main" xmlns:r="http://schemas.openxmlformats.org/officeDocument/2006/relationships" xmlns:p="http://schemas.openxmlformats.org/presentationml/2006/main">
  <p:tag name="HIGHLIGHTER" val="false"/>
</p:tagLst>
</file>

<file path=ppt/tags/tag5.xml><?xml version="1.0" encoding="utf-8"?>
<p:tagLst xmlns:a="http://schemas.openxmlformats.org/drawingml/2006/main" xmlns:r="http://schemas.openxmlformats.org/officeDocument/2006/relationships" xmlns:p="http://schemas.openxmlformats.org/presentationml/2006/main">
  <p:tag name="HIGHLIGHTER" val="false"/>
</p:tagLst>
</file>

<file path=ppt/tags/tag50.xml><?xml version="1.0" encoding="utf-8"?>
<p:tagLst xmlns:a="http://schemas.openxmlformats.org/drawingml/2006/main" xmlns:r="http://schemas.openxmlformats.org/officeDocument/2006/relationships" xmlns:p="http://schemas.openxmlformats.org/presentationml/2006/main">
  <p:tag name="HIGHLIGHTER" val="false"/>
</p:tagLst>
</file>

<file path=ppt/tags/tag51.xml><?xml version="1.0" encoding="utf-8"?>
<p:tagLst xmlns:a="http://schemas.openxmlformats.org/drawingml/2006/main" xmlns:r="http://schemas.openxmlformats.org/officeDocument/2006/relationships" xmlns:p="http://schemas.openxmlformats.org/presentationml/2006/main">
  <p:tag name="HIGHLIGHTER" val="false"/>
</p:tagLst>
</file>

<file path=ppt/tags/tag52.xml><?xml version="1.0" encoding="utf-8"?>
<p:tagLst xmlns:a="http://schemas.openxmlformats.org/drawingml/2006/main" xmlns:r="http://schemas.openxmlformats.org/officeDocument/2006/relationships" xmlns:p="http://schemas.openxmlformats.org/presentationml/2006/main">
  <p:tag name="HIGHLIGHTER" val="false"/>
</p:tagLst>
</file>

<file path=ppt/tags/tag53.xml><?xml version="1.0" encoding="utf-8"?>
<p:tagLst xmlns:a="http://schemas.openxmlformats.org/drawingml/2006/main" xmlns:r="http://schemas.openxmlformats.org/officeDocument/2006/relationships" xmlns:p="http://schemas.openxmlformats.org/presentationml/2006/main">
  <p:tag name="HIGHLIGHTER" val="false"/>
</p:tagLst>
</file>

<file path=ppt/tags/tag54.xml><?xml version="1.0" encoding="utf-8"?>
<p:tagLst xmlns:a="http://schemas.openxmlformats.org/drawingml/2006/main" xmlns:r="http://schemas.openxmlformats.org/officeDocument/2006/relationships" xmlns:p="http://schemas.openxmlformats.org/presentationml/2006/main">
  <p:tag name="HIGHLIGHTER" val="false"/>
</p:tagLst>
</file>

<file path=ppt/tags/tag55.xml><?xml version="1.0" encoding="utf-8"?>
<p:tagLst xmlns:a="http://schemas.openxmlformats.org/drawingml/2006/main" xmlns:r="http://schemas.openxmlformats.org/officeDocument/2006/relationships" xmlns:p="http://schemas.openxmlformats.org/presentationml/2006/main">
  <p:tag name="HIGHLIGHTER" val="false"/>
</p:tagLst>
</file>

<file path=ppt/tags/tag56.xml><?xml version="1.0" encoding="utf-8"?>
<p:tagLst xmlns:a="http://schemas.openxmlformats.org/drawingml/2006/main" xmlns:r="http://schemas.openxmlformats.org/officeDocument/2006/relationships" xmlns:p="http://schemas.openxmlformats.org/presentationml/2006/main">
  <p:tag name="HIGHLIGHTER" val="false"/>
</p:tagLst>
</file>

<file path=ppt/tags/tag57.xml><?xml version="1.0" encoding="utf-8"?>
<p:tagLst xmlns:a="http://schemas.openxmlformats.org/drawingml/2006/main" xmlns:r="http://schemas.openxmlformats.org/officeDocument/2006/relationships" xmlns:p="http://schemas.openxmlformats.org/presentationml/2006/main">
  <p:tag name="HIGHLIGHTER" val="false"/>
</p:tagLst>
</file>

<file path=ppt/tags/tag58.xml><?xml version="1.0" encoding="utf-8"?>
<p:tagLst xmlns:a="http://schemas.openxmlformats.org/drawingml/2006/main" xmlns:r="http://schemas.openxmlformats.org/officeDocument/2006/relationships" xmlns:p="http://schemas.openxmlformats.org/presentationml/2006/main">
  <p:tag name="HIGHLIGHTER" val="false"/>
</p:tagLst>
</file>

<file path=ppt/tags/tag59.xml><?xml version="1.0" encoding="utf-8"?>
<p:tagLst xmlns:a="http://schemas.openxmlformats.org/drawingml/2006/main" xmlns:r="http://schemas.openxmlformats.org/officeDocument/2006/relationships" xmlns:p="http://schemas.openxmlformats.org/presentationml/2006/main">
  <p:tag name="HIGHLIGHTER" val="false"/>
</p:tagLst>
</file>

<file path=ppt/tags/tag6.xml><?xml version="1.0" encoding="utf-8"?>
<p:tagLst xmlns:a="http://schemas.openxmlformats.org/drawingml/2006/main" xmlns:r="http://schemas.openxmlformats.org/officeDocument/2006/relationships" xmlns:p="http://schemas.openxmlformats.org/presentationml/2006/main">
  <p:tag name="HIGHLIGHTER" val="false"/>
</p:tagLst>
</file>

<file path=ppt/tags/tag60.xml><?xml version="1.0" encoding="utf-8"?>
<p:tagLst xmlns:a="http://schemas.openxmlformats.org/drawingml/2006/main" xmlns:r="http://schemas.openxmlformats.org/officeDocument/2006/relationships" xmlns:p="http://schemas.openxmlformats.org/presentationml/2006/main">
  <p:tag name="HIGHLIGHTER" val="false"/>
</p:tagLst>
</file>

<file path=ppt/tags/tag61.xml><?xml version="1.0" encoding="utf-8"?>
<p:tagLst xmlns:a="http://schemas.openxmlformats.org/drawingml/2006/main" xmlns:r="http://schemas.openxmlformats.org/officeDocument/2006/relationships" xmlns:p="http://schemas.openxmlformats.org/presentationml/2006/main">
  <p:tag name="HIGHLIGHTER" val="false"/>
</p:tagLst>
</file>

<file path=ppt/tags/tag62.xml><?xml version="1.0" encoding="utf-8"?>
<p:tagLst xmlns:a="http://schemas.openxmlformats.org/drawingml/2006/main" xmlns:r="http://schemas.openxmlformats.org/officeDocument/2006/relationships" xmlns:p="http://schemas.openxmlformats.org/presentationml/2006/main">
  <p:tag name="HIGHLIGHTER" val="false"/>
</p:tagLst>
</file>

<file path=ppt/tags/tag63.xml><?xml version="1.0" encoding="utf-8"?>
<p:tagLst xmlns:a="http://schemas.openxmlformats.org/drawingml/2006/main" xmlns:r="http://schemas.openxmlformats.org/officeDocument/2006/relationships" xmlns:p="http://schemas.openxmlformats.org/presentationml/2006/main">
  <p:tag name="HIGHLIGHTER" val="false"/>
</p:tagLst>
</file>

<file path=ppt/tags/tag64.xml><?xml version="1.0" encoding="utf-8"?>
<p:tagLst xmlns:a="http://schemas.openxmlformats.org/drawingml/2006/main" xmlns:r="http://schemas.openxmlformats.org/officeDocument/2006/relationships" xmlns:p="http://schemas.openxmlformats.org/presentationml/2006/main">
  <p:tag name="HIGHLIGHTER" val="false"/>
</p:tagLst>
</file>

<file path=ppt/tags/tag65.xml><?xml version="1.0" encoding="utf-8"?>
<p:tagLst xmlns:a="http://schemas.openxmlformats.org/drawingml/2006/main" xmlns:r="http://schemas.openxmlformats.org/officeDocument/2006/relationships" xmlns:p="http://schemas.openxmlformats.org/presentationml/2006/main">
  <p:tag name="HIGHLIGHTER" val="false"/>
</p:tagLst>
</file>

<file path=ppt/tags/tag66.xml><?xml version="1.0" encoding="utf-8"?>
<p:tagLst xmlns:a="http://schemas.openxmlformats.org/drawingml/2006/main" xmlns:r="http://schemas.openxmlformats.org/officeDocument/2006/relationships" xmlns:p="http://schemas.openxmlformats.org/presentationml/2006/main">
  <p:tag name="HIGHLIGHTER" val="false"/>
</p:tagLst>
</file>

<file path=ppt/tags/tag67.xml><?xml version="1.0" encoding="utf-8"?>
<p:tagLst xmlns:a="http://schemas.openxmlformats.org/drawingml/2006/main" xmlns:r="http://schemas.openxmlformats.org/officeDocument/2006/relationships" xmlns:p="http://schemas.openxmlformats.org/presentationml/2006/main">
  <p:tag name="HIGHLIGHTER" val="false"/>
</p:tagLst>
</file>

<file path=ppt/tags/tag68.xml><?xml version="1.0" encoding="utf-8"?>
<p:tagLst xmlns:a="http://schemas.openxmlformats.org/drawingml/2006/main" xmlns:r="http://schemas.openxmlformats.org/officeDocument/2006/relationships" xmlns:p="http://schemas.openxmlformats.org/presentationml/2006/main">
  <p:tag name="HIGHLIGHTER" val="false"/>
</p:tagLst>
</file>

<file path=ppt/tags/tag69.xml><?xml version="1.0" encoding="utf-8"?>
<p:tagLst xmlns:a="http://schemas.openxmlformats.org/drawingml/2006/main" xmlns:r="http://schemas.openxmlformats.org/officeDocument/2006/relationships" xmlns:p="http://schemas.openxmlformats.org/presentationml/2006/main">
  <p:tag name="HIGHLIGHTER" val="false"/>
</p:tagLst>
</file>

<file path=ppt/tags/tag7.xml><?xml version="1.0" encoding="utf-8"?>
<p:tagLst xmlns:a="http://schemas.openxmlformats.org/drawingml/2006/main" xmlns:r="http://schemas.openxmlformats.org/officeDocument/2006/relationships" xmlns:p="http://schemas.openxmlformats.org/presentationml/2006/main">
  <p:tag name="HIGHLIGHTER" val="false"/>
</p:tagLst>
</file>

<file path=ppt/tags/tag70.xml><?xml version="1.0" encoding="utf-8"?>
<p:tagLst xmlns:a="http://schemas.openxmlformats.org/drawingml/2006/main" xmlns:r="http://schemas.openxmlformats.org/officeDocument/2006/relationships" xmlns:p="http://schemas.openxmlformats.org/presentationml/2006/main">
  <p:tag name="HIGHLIGHTER" val="false"/>
</p:tagLst>
</file>

<file path=ppt/tags/tag71.xml><?xml version="1.0" encoding="utf-8"?>
<p:tagLst xmlns:a="http://schemas.openxmlformats.org/drawingml/2006/main" xmlns:r="http://schemas.openxmlformats.org/officeDocument/2006/relationships" xmlns:p="http://schemas.openxmlformats.org/presentationml/2006/main">
  <p:tag name="HIGHLIGHTER" val="false"/>
</p:tagLst>
</file>

<file path=ppt/tags/tag72.xml><?xml version="1.0" encoding="utf-8"?>
<p:tagLst xmlns:a="http://schemas.openxmlformats.org/drawingml/2006/main" xmlns:r="http://schemas.openxmlformats.org/officeDocument/2006/relationships" xmlns:p="http://schemas.openxmlformats.org/presentationml/2006/main">
  <p:tag name="HIGHLIGHTER" val="false"/>
</p:tagLst>
</file>

<file path=ppt/tags/tag73.xml><?xml version="1.0" encoding="utf-8"?>
<p:tagLst xmlns:a="http://schemas.openxmlformats.org/drawingml/2006/main" xmlns:r="http://schemas.openxmlformats.org/officeDocument/2006/relationships" xmlns:p="http://schemas.openxmlformats.org/presentationml/2006/main">
  <p:tag name="HIGHLIGHTER" val="false"/>
</p:tagLst>
</file>

<file path=ppt/tags/tag74.xml><?xml version="1.0" encoding="utf-8"?>
<p:tagLst xmlns:a="http://schemas.openxmlformats.org/drawingml/2006/main" xmlns:r="http://schemas.openxmlformats.org/officeDocument/2006/relationships" xmlns:p="http://schemas.openxmlformats.org/presentationml/2006/main">
  <p:tag name="HIGHLIGHTER" val="false"/>
</p:tagLst>
</file>

<file path=ppt/tags/tag75.xml><?xml version="1.0" encoding="utf-8"?>
<p:tagLst xmlns:a="http://schemas.openxmlformats.org/drawingml/2006/main" xmlns:r="http://schemas.openxmlformats.org/officeDocument/2006/relationships" xmlns:p="http://schemas.openxmlformats.org/presentationml/2006/main">
  <p:tag name="HIGHLIGHTER" val="false"/>
</p:tagLst>
</file>

<file path=ppt/tags/tag76.xml><?xml version="1.0" encoding="utf-8"?>
<p:tagLst xmlns:a="http://schemas.openxmlformats.org/drawingml/2006/main" xmlns:r="http://schemas.openxmlformats.org/officeDocument/2006/relationships" xmlns:p="http://schemas.openxmlformats.org/presentationml/2006/main">
  <p:tag name="HIGHLIGHTER" val="false"/>
</p:tagLst>
</file>

<file path=ppt/tags/tag77.xml><?xml version="1.0" encoding="utf-8"?>
<p:tagLst xmlns:a="http://schemas.openxmlformats.org/drawingml/2006/main" xmlns:r="http://schemas.openxmlformats.org/officeDocument/2006/relationships" xmlns:p="http://schemas.openxmlformats.org/presentationml/2006/main">
  <p:tag name="HIGHLIGHTER" val="false"/>
</p:tagLst>
</file>

<file path=ppt/tags/tag78.xml><?xml version="1.0" encoding="utf-8"?>
<p:tagLst xmlns:a="http://schemas.openxmlformats.org/drawingml/2006/main" xmlns:r="http://schemas.openxmlformats.org/officeDocument/2006/relationships" xmlns:p="http://schemas.openxmlformats.org/presentationml/2006/main">
  <p:tag name="HIGHLIGHTER" val="false"/>
</p:tagLst>
</file>

<file path=ppt/tags/tag79.xml><?xml version="1.0" encoding="utf-8"?>
<p:tagLst xmlns:a="http://schemas.openxmlformats.org/drawingml/2006/main" xmlns:r="http://schemas.openxmlformats.org/officeDocument/2006/relationships" xmlns:p="http://schemas.openxmlformats.org/presentationml/2006/main">
  <p:tag name="HIGHLIGHTER" val="false"/>
</p:tagLst>
</file>

<file path=ppt/tags/tag8.xml><?xml version="1.0" encoding="utf-8"?>
<p:tagLst xmlns:a="http://schemas.openxmlformats.org/drawingml/2006/main" xmlns:r="http://schemas.openxmlformats.org/officeDocument/2006/relationships" xmlns:p="http://schemas.openxmlformats.org/presentationml/2006/main">
  <p:tag name="HIGHLIGHTER" val="false"/>
</p:tagLst>
</file>

<file path=ppt/tags/tag80.xml><?xml version="1.0" encoding="utf-8"?>
<p:tagLst xmlns:a="http://schemas.openxmlformats.org/drawingml/2006/main" xmlns:r="http://schemas.openxmlformats.org/officeDocument/2006/relationships" xmlns:p="http://schemas.openxmlformats.org/presentationml/2006/main">
  <p:tag name="HIGHLIGHTER" val="false"/>
</p:tagLst>
</file>

<file path=ppt/tags/tag9.xml><?xml version="1.0" encoding="utf-8"?>
<p:tagLst xmlns:a="http://schemas.openxmlformats.org/drawingml/2006/main" xmlns:r="http://schemas.openxmlformats.org/officeDocument/2006/relationships" xmlns:p="http://schemas.openxmlformats.org/presentationml/2006/main">
  <p:tag name="HIGHLIGHTER" val="false"/>
</p:tagLst>
</file>

<file path=ppt/theme/theme1.xml><?xml version="1.0" encoding="utf-8"?>
<a:theme xmlns:a="http://schemas.openxmlformats.org/drawingml/2006/main" name="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pictures.thmx</Template>
  <TotalTime>49930</TotalTime>
  <Words>3690</Words>
  <Application>Microsoft Macintosh PowerPoint</Application>
  <PresentationFormat>On-screen Show (4:3)</PresentationFormat>
  <Paragraphs>890</Paragraphs>
  <Slides>87</Slides>
  <Notes>42</Notes>
  <HiddenSlides>10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87</vt:i4>
      </vt:variant>
    </vt:vector>
  </HeadingPairs>
  <TitlesOfParts>
    <vt:vector size="92" baseType="lpstr">
      <vt:lpstr>Arial</vt:lpstr>
      <vt:lpstr>Arial Narrow</vt:lpstr>
      <vt:lpstr>FreeSans</vt:lpstr>
      <vt:lpstr>Helvetica Neue Light</vt:lpstr>
      <vt:lpstr>Blank Presentation</vt:lpstr>
      <vt:lpstr>CS 4803 / 7643: Deep Learning</vt:lpstr>
      <vt:lpstr>Administrativia</vt:lpstr>
      <vt:lpstr>Administrativia</vt:lpstr>
      <vt:lpstr>Thoughts on Zhang et al. ICLR17</vt:lpstr>
      <vt:lpstr>Error Decomposition</vt:lpstr>
      <vt:lpstr>Regularization: Prefer Simpler Models</vt:lpstr>
      <vt:lpstr>Thoughts on Zhang et al. ICLR17</vt:lpstr>
      <vt:lpstr>Plan for Today</vt:lpstr>
      <vt:lpstr>PowerPoint Presentation</vt:lpstr>
      <vt:lpstr>PowerPoint Presentation</vt:lpstr>
      <vt:lpstr>PowerPoint Presentation</vt:lpstr>
      <vt:lpstr>PowerPoint Presentation</vt:lpstr>
      <vt:lpstr>PowerPoint Presentation</vt:lpstr>
      <vt:lpstr>PowerPoint Presentation</vt:lpstr>
      <vt:lpstr>Transposed Convolutions</vt:lpstr>
      <vt:lpstr>PowerPoint Presentation</vt:lpstr>
      <vt:lpstr>PowerPoint Presentation</vt:lpstr>
      <vt:lpstr>PowerPoint Presentation</vt:lpstr>
      <vt:lpstr>PowerPoint Presentation</vt:lpstr>
      <vt:lpstr>PowerPoint Presentation</vt:lpstr>
      <vt:lpstr>PowerPoint Presentation</vt:lpstr>
      <vt:lpstr>Why this operation?</vt:lpstr>
      <vt:lpstr>Why is it called “transposed convolution”?</vt:lpstr>
      <vt:lpstr>Toeplitz Matrix</vt:lpstr>
      <vt:lpstr>Why do we care?</vt:lpstr>
      <vt:lpstr>PowerPoint Presentation</vt:lpstr>
      <vt:lpstr>PowerPoint Presentation</vt:lpstr>
      <vt:lpstr>Why is it called “transposed convolution”</vt:lpstr>
      <vt:lpstr>PowerPoint Presentation</vt:lpstr>
      <vt:lpstr>What is deconvolution?</vt:lpstr>
      <vt:lpstr>What is deconvolution?</vt:lpstr>
      <vt:lpstr>What does “deconvolution” have to do with “transposed convolution”?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But not always</vt:lpstr>
      <vt:lpstr>But not always</vt:lpstr>
      <vt:lpstr>Plan for Today</vt:lpstr>
      <vt:lpstr>New Topic: RNNs</vt:lpstr>
      <vt:lpstr>New Words</vt:lpstr>
      <vt:lpstr>What’s wrong with MLPs?</vt:lpstr>
      <vt:lpstr>What’s wrong with MLPs?</vt:lpstr>
      <vt:lpstr>Why model sequences?</vt:lpstr>
      <vt:lpstr>Why model sequences?</vt:lpstr>
      <vt:lpstr>Sequences are everywhere…</vt:lpstr>
      <vt:lpstr>Even where you might not expect a sequence… </vt:lpstr>
      <vt:lpstr>Even where you might not expect a sequence… </vt:lpstr>
      <vt:lpstr>Even where you might not expect a sequence… </vt:lpstr>
      <vt:lpstr>PowerPoint Presentation</vt:lpstr>
      <vt:lpstr>Sequences in Input or Output?</vt:lpstr>
      <vt:lpstr>Sequences in Input or Output?</vt:lpstr>
      <vt:lpstr>Sequences in Input or Output?</vt:lpstr>
      <vt:lpstr>Sequences in Input or Output?</vt:lpstr>
      <vt:lpstr>2 Key Ideas</vt:lpstr>
      <vt:lpstr>PowerPoint Presentation</vt:lpstr>
      <vt:lpstr>Gradients add at branches</vt:lpstr>
      <vt:lpstr>Duality in Fprop and Bprop</vt:lpstr>
      <vt:lpstr>2 Key Ideas</vt:lpstr>
      <vt:lpstr>How do we model sequences?</vt:lpstr>
      <vt:lpstr>How do we model sequences?</vt:lpstr>
      <vt:lpstr>How do we model sequences?</vt:lpstr>
      <vt:lpstr>2 Key Ideas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Distributed Representations Toy Example</vt:lpstr>
      <vt:lpstr>Distributed Representations Toy Example</vt:lpstr>
      <vt:lpstr>Power of distributed representations!</vt:lpstr>
    </vt:vector>
  </TitlesOfParts>
  <Manager/>
  <Company>Virginia Tech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ECE 5984: Introduction to Machine Learning</dc:title>
  <dc:subject>Machine Learning</dc:subject>
  <dc:creator>Dhruv Batra</dc:creator>
  <cp:keywords/>
  <dc:description/>
  <cp:lastModifiedBy>Dhruv Batra</cp:lastModifiedBy>
  <cp:revision>2830</cp:revision>
  <cp:lastPrinted>2015-04-01T17:45:43Z</cp:lastPrinted>
  <dcterms:created xsi:type="dcterms:W3CDTF">2013-03-06T19:31:42Z</dcterms:created>
  <dcterms:modified xsi:type="dcterms:W3CDTF">2020-10-01T16:21:58Z</dcterms:modified>
  <cp:category/>
</cp:coreProperties>
</file>