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87" r:id="rId2"/>
  </p:sldMasterIdLst>
  <p:notesMasterIdLst>
    <p:notesMasterId r:id="rId61"/>
  </p:notesMasterIdLst>
  <p:handoutMasterIdLst>
    <p:handoutMasterId r:id="rId62"/>
  </p:handoutMasterIdLst>
  <p:sldIdLst>
    <p:sldId id="256" r:id="rId3"/>
    <p:sldId id="1728" r:id="rId4"/>
    <p:sldId id="747" r:id="rId5"/>
    <p:sldId id="2242" r:id="rId6"/>
    <p:sldId id="2240" r:id="rId7"/>
    <p:sldId id="1575" r:id="rId8"/>
    <p:sldId id="2239" r:id="rId9"/>
    <p:sldId id="913" r:id="rId10"/>
    <p:sldId id="1596" r:id="rId11"/>
    <p:sldId id="2241" r:id="rId12"/>
    <p:sldId id="2273" r:id="rId13"/>
    <p:sldId id="2274" r:id="rId14"/>
    <p:sldId id="733" r:id="rId15"/>
    <p:sldId id="918" r:id="rId16"/>
    <p:sldId id="2221" r:id="rId17"/>
    <p:sldId id="2275" r:id="rId18"/>
    <p:sldId id="2224" r:id="rId19"/>
    <p:sldId id="2276" r:id="rId20"/>
    <p:sldId id="2277" r:id="rId21"/>
    <p:sldId id="1540" r:id="rId22"/>
    <p:sldId id="1541" r:id="rId23"/>
    <p:sldId id="1542" r:id="rId24"/>
    <p:sldId id="1543" r:id="rId25"/>
    <p:sldId id="1544" r:id="rId26"/>
    <p:sldId id="1545" r:id="rId27"/>
    <p:sldId id="1546" r:id="rId28"/>
    <p:sldId id="1547" r:id="rId29"/>
    <p:sldId id="1548" r:id="rId30"/>
    <p:sldId id="713" r:id="rId31"/>
    <p:sldId id="2264" r:id="rId32"/>
    <p:sldId id="929" r:id="rId33"/>
    <p:sldId id="930" r:id="rId34"/>
    <p:sldId id="931" r:id="rId35"/>
    <p:sldId id="932" r:id="rId36"/>
    <p:sldId id="933" r:id="rId37"/>
    <p:sldId id="2268" r:id="rId38"/>
    <p:sldId id="2259" r:id="rId39"/>
    <p:sldId id="2260" r:id="rId40"/>
    <p:sldId id="2262" r:id="rId41"/>
    <p:sldId id="2261" r:id="rId42"/>
    <p:sldId id="2269" r:id="rId43"/>
    <p:sldId id="924" r:id="rId44"/>
    <p:sldId id="925" r:id="rId45"/>
    <p:sldId id="926" r:id="rId46"/>
    <p:sldId id="927" r:id="rId47"/>
    <p:sldId id="1082" r:id="rId48"/>
    <p:sldId id="1081" r:id="rId49"/>
    <p:sldId id="2270" r:id="rId50"/>
    <p:sldId id="2271" r:id="rId51"/>
    <p:sldId id="1055" r:id="rId52"/>
    <p:sldId id="1056" r:id="rId53"/>
    <p:sldId id="1057" r:id="rId54"/>
    <p:sldId id="1058" r:id="rId55"/>
    <p:sldId id="1059" r:id="rId56"/>
    <p:sldId id="970" r:id="rId57"/>
    <p:sldId id="1098" r:id="rId58"/>
    <p:sldId id="1099" r:id="rId59"/>
    <p:sldId id="2272" r:id="rId60"/>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5" autoAdjust="0"/>
    <p:restoredTop sz="93469" autoAdjust="0"/>
  </p:normalViewPr>
  <p:slideViewPr>
    <p:cSldViewPr>
      <p:cViewPr varScale="1">
        <p:scale>
          <a:sx n="114" d="100"/>
          <a:sy n="114" d="100"/>
        </p:scale>
        <p:origin x="1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9/9/20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39:10.70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12560 9771 684 0,'15'0'15'0,"-15"0"3"0,0 0 1 0,9-3 0 0</inkml:trace>
  <inkml:trace contextRef="#ctx0" brushRef="#br0" timeOffset="451.08">14051 8210 2350 0,'-21'11'104'0,"12"-6"22"0,1 0-101 0,-4 8-25 16,0 1 0-16,-3 4 0 0,-3 1 0 0,3 5 0 15,0-1-14-15,0 4 5 0,-3-1-6 0,4 3-1 16,-4 3 0-16,0 5 0 0,0 3 7 0,0 2 1 0,0 3 0 0,0 0 0 16,1 0 8-16,2 0 11 0,0 3-3 0,3-1 0 15,0 1 44-15,3-3 8 0,3 0 1 0,3-3 1 16,3 1-33-16,6-4-6 0,0-2-2 0,3 0 0 16,3-5-7-16,3 0-2 0,3-3 0 0,2-3 0 15,4-2-12-15,3-3-15 0,3-2 3 0,3-3 1 31,5-3-34-31,4-5-7 0,-3-3-2 0,5-5-674 0,1-5-136 0</inkml:trace>
  <inkml:trace contextRef="#ctx0" brushRef="#br0" timeOffset="690.72">14411 8856 691 0,'0'0'61'0,"-6"0"-49"16,-2 0-12-16,-4 0 0 0,6 0 543 0,-3 0 105 16,6-3 22-16,-3 3 4 15,6 0-590-15,0 0-117 0,0 0-24 0,0 0-5 16,9-5-112-16,3-3-22 0,5 0-5 0,1 0-1 0</inkml:trace>
  <inkml:trace contextRef="#ctx0" brushRef="#br0" timeOffset="1004.59">14908 8231 2822 0,'0'0'125'0,"0"0"26"0,0 0-121 0,3 5-30 0,0 3 0 0,0 6 0 16,9 2 76-16,0 5 8 0,3 3 3 0,3 2 0 16,3 6-112-16,6-1-23 0,-1 9-4 0,4 2 0 15,3 3-17-15,6 0-3 0,-1 3-1 0,1 2 0 16,3 1 13-16,-4-1 4 0,4-5 0 0,-9 5 0 0,-1-2 56 0,-8-1 0 15,-3 1 12-15,-9-6-1 0,-6 1 5 0,-9-1 0 16,-6-2 1-16,-9 2 0 0,-9 0 11 0,-8 1 3 16,-10-1 0-16,-11 3 0 15,-4-5-136-15,-11 2-27 0,-10 0-6 16</inkml:trace>
  <inkml:trace contextRef="#ctx0" brushRef="#br0" timeOffset="2272.25">2062 6294 748 0,'0'0'33'0,"0"0"7"0,0 0-32 0,0 0-8 15,0 0 0-15,0 0 0 0,0 0 275 0,0 0 53 16,3 8 10-16,3 0 2 0,-6 0-200 0,3 0-40 16,0 3-8-16,-1 2-1 0,4 3 9 0,0 5 1 0,-3 6 1 15,3 2 0-15,-3 5-20 0,0 3-4 0,3 3-1 0,-6 5 0 16,0 0-30-16,0 2-7 0,0 6 0 0,-6-2-1 15,0-1-9-15,3-3-2 0,0 1 0 16,0 0 0-16,-3-6-8 0,0 0-1 0,1-5-1 16,2 0 0-16,3-2-4 0,-6-3-1 0,6-3 0 15,-3-6 0-15,3 1-13 0,-6-3 0 0,6-2 0 0,0-3 0 16,-3-6 8-16,0-2 9 0,3 0 2 0,0-8 0 16,0 0-19-16,0 0 10 0,0 0-10 0,0-8 8 15,6-2 0-15,0-6 0 0,-6-3 0 0,9-10 0 16,-3-2-38-16,2-9-8 0,4-5-2 15,6 0 0-15,-3-8 13 0,6 3 3 0,0-1 0 0,-6 4 0 16,5 2-16-16,1 5-4 0,0 3 0 0,-3 5 0 0,0 6 19 16,0 5 3-16,0 0 1 0,-1 7 0 0,-5 1 9 0,6 5 1 15,-6 0 1-15,6 6 0 0,0-1 10 0,-3 6 0 16,3-1 10-16,-1 4-10 0,1 4 17 0,3 3-2 16,-3 1-1-16,0 4 0 0,3 3 4 0,-6 3 1 15,-4 3 0-15,1 2 0 0,-3 5 17 0,0 0 3 16,-3 1 1-16,-3 2 0 0,3-3 0 0,-3-2 0 15,0 2 0-15,6-2 0 0,-9 0-12 0,6-3-3 16,0-3 0-16,3-2 0 0,-9 0-12 0,6-5-2 16,3-4-1-16,0-1 0 0,0-1-10 0,0-5 0 15,-1 0 0-15,4-6 0 16,0-7-82-16,3-3-22 0,0-5-4 0,0-6-1317 0</inkml:trace>
  <inkml:trace contextRef="#ctx0" brushRef="#br0" timeOffset="3038.78">2669 6149 1573 0,'0'0'69'0,"0"0"15"0,0 0-67 0,0 0-17 0,6-5 0 0,-3 2 0 16,6-2 72-16,-3-3 12 0,0-3 1 0,3 3 1 15,2-5 19-15,4-3 4 0,-3 0 1 0,3-2 0 16,0-3-47-16,0 2-10 0,-3 1-1 0,6-9-1 15,-9 1-22-15,2-6-4 0,4 3-1 0,0-3 0 16,-9 3-5-16,3 0-2 0,-3 2 0 0,0 1 0 0,0 2-1 16,-3 3-1-16,0 2 0 0,-3 4 0 0,-3-4 8 15,0 6 1-15,-3 2 1 0,0 3 0 0,0 0 9 0,-3 3 2 16,-3 5 0-16,3 0 0 0,-3 0-8 0,1 3 0 16,-1 5-1-16,-3 5 0 0,0 0-6 0,0 3-1 15,0 5 0-15,0 0 0 0,3 3-7 0,-3 3-1 16,4-1-1-16,2 6 0 0,3-3-3 0,0 0 0 15,6-3 0-15,0 4 0 0,3-1 0 0,6-3-8 16,-3 1 12-16,8-4-4 0,-5-1-8 0,6-1 0 16,-3-3 9-16,3-2-9 0,3 0 8 0,0-3-8 15,-3-5 10-15,3 0-10 0,-1-5 8 0,4-1-8 16,-3-2 0-16,3-2 0 16,0-6-47-16,3-3-15 0,-4 1-3 0,7-6-839 15,0-3-167-15</inkml:trace>
  <inkml:trace contextRef="#ctx0" brushRef="#br0" timeOffset="3288.03">3148 5874 1440 0,'0'0'128'0,"0"0"-103"0,0 0-25 0,0 0 0 16,9 2 203-16,3 1 35 0,-6 0 7 0,9-3 2 15,-3 0-124-15,3 0-25 0,-1 0-5 0,7 0-1 16,-3-3-5-16,0 3-2 0,0-3 0 0,3 1 0 0,0-1-46 0,-4 0-10 16,4-2-1-16,0 0-1 0,-3 0-19 15,3 2-8-15,0-5 0 0,-4 5 8 16,-2-2-8-16,0-3-16 0,3 0 4 0,0 0 1 16,-3 3-196-16,-3-6-39 0,12-7-8 0,-19 2-2 0</inkml:trace>
  <inkml:trace contextRef="#ctx0" brushRef="#br0" timeOffset="3529.87">3395 5694 1036 0,'0'0'46'0,"0"0"10"0,0 0-45 0,6 0-11 16,0 0 0-16,3 2 0 0,3-2 323 0,3 3 62 16,3-3 13-16,2 3 2 0,1-3-237 0,0 5-48 15,0-2-10-15,3-1-1 0,-3 4-51 0,2-1-9 0,1 0-3 0,-3 3 0 16,0 0-19-16,-3 0-4 0,-3 3-1 0,3-1 0 15,-7 3-17-15,1 1 0 16,-3 2 0-16,-3-3 0 0,-3 5 31 0,-3-2-1 16,-3 0 0-16,-3 0 0 0,-3 0-16 0,-3 0-3 15,-5-3-1-15,-1 3 0 0,-3 0-10 0,-3-3-16 0,3 0 4 0,-9 0 1 32,4-2-222-32,-1 0-45 0,-30 7-9 0,19-7-1 0</inkml:trace>
  <inkml:trace contextRef="#ctx0" brushRef="#br0" timeOffset="3905.37">1645 6048 1785 0,'-9'-2'159'0,"9"2"-127"16,0 0-32-16,0 0 0 0,0 0 160 0,0 0 27 15,0 0 5-15,0 0 0 0,9 0-69 0,-3-3-15 16,3 0-2-16,6 1-1 0,0 2-29 0,2-3-7 15,-2 1-1-15,9-1 0 0,-3-2-39 0,0 2-8 0,3-2-1 0,2-1-1 16,4 4-19-16,-6-4 0 0,3-2 0 0,-6 1 0 16,2 1 0-16,4-2 0 0,-12 0 0 0,0 3 0 31,0 0-89-31,-3-1-25 0,-3 1-5 0,-3 0-1 16,-3 0-52-16,-3-3-12 0,0 2-1 0,-3 1-848 0</inkml:trace>
  <inkml:trace contextRef="#ctx0" brushRef="#br0" timeOffset="4087.68">1889 5861 403 0,'0'0'36'15,"0"0"-36"-15,0 0 0 0,0 0 0 16,0 0 320-16,0 0 58 0,0 0 11 0,3 2 3 16,3-2-225-16,6 3-45 0,-3-1-9 0,-3 6-1 15,9-2-6-15,-1 2-1 0,7-3 0 0,0 3 0 16,3 0-45-16,3 2-10 0,3 1-2 0,-4 2 0 0,-2 0 2 0,0 1 0 16,3 2 0-16,-3-1 0 15,-4 1-20-15,-5 0-4 0,-3 0-1 0,-3 3 0 0,-3-4-13 0,-6 4-4 16,-12-1 0-16,3 4 0 0,-12-1-8 0,1 3 0 15,-7 2 0-15,0-2-911 16,0 2-177-16</inkml:trace>
  <inkml:trace contextRef="#ctx0" brushRef="#br0" timeOffset="7260.1">20379 6591 864 0,'0'0'76'0,"0"0"-60"15,3-6-16-15,0 1 0 0,-3 5 220 0,3-5 42 16,0 2 8-16,-3 3 2 0,0 0-110 0,0 0-22 16,0 0-4-16,0 0 0 0,0 8-25 0,3 3-5 0,0 2-1 15,-3 6 0-15,3 4-46 0,-3 4-10 0,-3 7-1 16,3 3-1-16,-6 6-15 0,3 2-4 15,0 2 0-15,0 6 0 0,-3 0-9 0,0 5-3 0,1 0 0 0,-4-2 0 16,0 0-4-16,0-4 0 0,0 1-1 0,0-2 0 16,0-1-2-16,0-8 0 0,0-2 0 0,0 0 0 15,-3-3 3-15,3-6 0 0,0-4 0 0,3-1 0 16,-2-2 4-16,2-5 0 0,0-6 1 0,3-3 0 16,0 1-7-16,0-8-2 0,3-3 0 0,0 0 0 15,-3-8-8-15,3-8 0 0,3-5 0 0,3-6 0 16,-3-2-16-16,6-3-9 0,2-5-2 0,4-2 0 15,-3-4 7-15,6 1 0 0,-3 2 1 0,3 1 0 0,-3 4 1 16,0 6 0-16,-4 0 0 0,1 5 0 0,6 0 10 16,-3 3 8-16,0 0-12 0,3 5 12 0,3 3-16 0,0 2 3 15,-1 1 1-15,4 2 0 0,-3 3 12 0,3 2 0 16,0 3 9-16,-1 3-9 0,-2 2 23 0,3 3-2 16,0 2 0-16,-3 4 0 0,-3 7 2 0,-6 0 0 15,2 3 0-15,-5 5 0 0,-3 3 9 0,-3 5 1 16,-3-3 1-16,0 0 0 0,3 1-7 0,-3-1-2 15,-3-2 0-15,3-3 0 0,3-2-13 0,0-1-2 16,3-2-1-16,0-6 0 0,0-4-9 0,0 1-16 16,3-4 4-16,3-8 1 15,0-6-85-15,3-2-18 0,3-8-3 0,2-3-799 16,4-6-159-16</inkml:trace>
  <inkml:trace contextRef="#ctx0" brushRef="#br0" timeOffset="7688.12">20049 6107 2257 0,'0'0'49'0,"0"0"11"0,0 0 1 0,0 0 3 0,12-3-51 0,-3 3-13 15,3-3 0-15,3 3 0 0,2-2 78 0,4 2 13 16,0-3 2-16,9 0 1 0,-3 1-6 0,5-4 0 16,7-2-1-16,-3 3 0 0,3-3-35 0,-4 3-8 15,4-3 0-15,0-3-1 0,-1 4-23 0,-2-1-4 16,-3 0 0-16,0-3-1 0,-7 0-15 0,-2 4 0 16,-3-1 8-16,0 2-8 15,-6 1-18-15,-3 2-6 0,0 3-2 0,-7-2 0 16,1-1-127-16,-6 3-26 0,0 0-5 0,0 0-978 0</inkml:trace>
  <inkml:trace contextRef="#ctx0" brushRef="#br0" timeOffset="7885.46">20600 5932 2397 0,'0'-5'106'0,"0"5"22"0,0 0-102 0,0 0-26 0,6 0 0 0,3 0 0 15,-1 0 64-15,4 0 8 0,3 0 2 0,3 2 0 16,0 1 4-16,6 0 1 0,0-3 0 0,2 2 0 0,-2 4-38 15,-3-1-7-15,-3 5-2 0,-3-2 0 0,-3 3-2 16,-6 2-1-16,0 0 0 0,-6 3 0 0,-3 3-29 0,-6 2-12 16,-6 0 1-16,-3 3 0 15,-6 0-65-15,-3 2-14 0,1-2-2 0,-4 5-780 16,3-2-155-16</inkml:trace>
  <inkml:trace contextRef="#ctx0" brushRef="#br0" timeOffset="8364.54">21418 6371 2718 0,'0'0'120'0,"0"8"25"0,3 0-116 0,0 3-29 0,0-6 0 0,3 3 0 16,3 0 16-16,-3-3-4 0,3-2 0 0,3-3 0 16,0 0 32-16,0 0 5 0,3-3 2 0,-1-5 0 15,4-2-22-15,-3-1-4 0,3-2-1 0,3-6 0 16,-3 1-14-16,3-6-10 0,-7 3 12 0,4-6-12 16,0 1 14-16,-3-6-4 0,3 0-1 0,0-10 0 15,-6-3-1-15,0 0-8 0,2 0 12 0,-2-3-4 16,0 1-23-16,-12 2-5 0,9 2 0 0,-9 4-1 15,3 7 33-15,-6 0 8 0,0 8 0 0,-3 3 1 16,0 5-21-16,0 3 0 0,-3 8 0 0,0 2 0 16,-5 1 0-16,-1 4 0 0,-3 6 0 0,0 5-8 15,0 1 24-15,-3 7 4 0,3-3 2 0,-2 9 0 0,2 2-22 0,3 5 0 16,-3 3 0-16,6 6 8 0,-3 2-8 0,6-3 12 16,-3 3-4-16,6 5 0 0,0-5 0 0,1 0 1 15,5-2 0-15,0 2 0 0,2-3-9 0,4-2 12 16,0-3-12-16,3-3 12 0,3-5-12 0,-3-2 0 15,6-4 0-15,0-4 8 0,-3-3-8 0,6-8 0 16,3 0 0-16,-4-8 0 16,4-3-61-16,0-8-8 0,6-4-2 0,0-7-852 15,-7-4-170-15</inkml:trace>
  <inkml:trace contextRef="#ctx0" brushRef="#br0" timeOffset="8632.59">21278 5734 2595 0,'-9'5'115'0,"3"0"24"0,-2-2-111 0,-1 5-28 0,0 2 0 0,0 6 0 16,3 0 36-16,0 3 3 0,0 2 0 0,3 5 0 16,3 1 9-16,0 2 3 0,6 2 0 0,0 7 0 15,3-1-26-15,3 0-5 0,0 0 0 0,-1 2-1 16,-2 4-19-16,3-4 0 0,0-2 8 0,3 6-8 15,0-6 0-15,3-3 0 0,-3-2-8 0,3 0 8 16,-1-6-18-16,4-5 2 0,0-2 1 0,0-6 0 16,0 0-8-16,6-7-1 0,-1-6-1 0,4-6 0 15,0-4-92-15,6-9-19 0,5-5-3 16,4-5-1-16</inkml:trace>
  <inkml:trace contextRef="#ctx0" brushRef="#br0" timeOffset="8874.01">22103 5620 2484 0,'3'8'55'0,"6"5"11"0,3 0 2 0,3 6 1 0,2 2-55 0,-2 3-14 15,0-1 0-15,6 7 0 0,-3 1 40 0,0 4 4 16,0-1 2-16,-4 8 0 0,-2-2 47 0,0 0 10 0,-9 0 1 0,0-1 1 15,-6 1-65-15,-6-3-14 0,-6 3-2 0,-2-1-1 16,-7-4-6-16,-3-1-1 0,-9 0 0 0,-2 1 0 31,-1-1-96-31,3-5-20 0,-6 0-4 0,-2-2-1200 0</inkml:trace>
  <inkml:trace contextRef="#ctx0" brushRef="#br0" timeOffset="20141.12">3764 4818 2419 0,'0'0'107'0,"-6"-5"22"16,0-1-103-16,-3 4-26 0,-3-3 0 0,4-1 0 16,-4 4 39-16,0-1 2 0,0 0 1 0,0 3 0 15,0-2-70-15,0-1-15 0,3 3-2 0,-6-3-1 16,3 3-86-16,3 0-18 0,4 0-3 0</inkml:trace>
  <inkml:trace contextRef="#ctx0" brushRef="#br0" timeOffset="20332.93">2472 4233 1785 0,'-12'-8'159'0,"-8"-2"-127"15,-4-3-32-15,-3-1 0 0,3-2 290 0,-3 1 52 16,4-1 10-16,2 0 3 15,-3-3-487-15,6 3-98 0,9-5-19 0,-12 5-506 0,6-2-101 16</inkml:trace>
  <inkml:trace contextRef="#ctx0" brushRef="#br0" timeOffset="20498.16">1707 3474 1324 0,'-11'-8'118'0,"-13"0"-94"0,3 0-24 0,0 0 0 16,-3 0 280-16,3 3 51 0,1 0 10 0,-1-1 3 16,3-7-417-16,0 5-83 0,3-2-17 0,6-1-479 15,0 1-96-15</inkml:trace>
  <inkml:trace contextRef="#ctx0" brushRef="#br0" timeOffset="20646.66">1169 2889 2649 0,'-9'-5'236'0,"-6"2"-189"16,0-5-38-16,3 3-9 0,-3 0 37 0,3 0 6 15,0-3 1-15,0 2 0 16,-2-4-101-16,2-1-20 0,3-2-4 0,0-6-1085 0</inkml:trace>
  <inkml:trace contextRef="#ctx0" brushRef="#br0" timeOffset="20794.46">713 2275 3150 0,'-27'-15'140'0,"16"7"28"0,-1 0-135 0,3 0-33 0,-9 2 0 0,6-7 0 16,0 3 0-16,3-1 0 0,-3 0-12 0,3-2 3 31,0-5-139-31,9 2-27 0,-6-3-5 0,6-2-1025 0</inkml:trace>
  <inkml:trace contextRef="#ctx0" brushRef="#br0" timeOffset="21634.94">389 1270 1749 0,'0'0'77'0,"0"0"17"0,3-5-75 0,-3 5-19 16,0 0 0-16,0 0 0 0,3-8 0 0,-3 8 0 15,0 0 8-15,9-3-8 0,-9 3 0 0,6-3 0 0,-6 3 0 0,6-5 0 16,3 5 13-16,-9 0-1 16,8-2 0-16,1 2 0 0,0 2 32 0,0 3 7 15,3-5 1-15,0 6 0 0,0-4-23 0,3 4-4 16,0 2-1-16,0-3 0 0,5 3-15 0,-5 2-9 0,0-2 10 0,-3 0-10 16,3 3 0-16,0-3 0 0,-3 0 0 15,-3 2 0-15,0-2 8 0,3 3-8 0,-12 2 0 0,0-5 9 16,0 5 0-16,0-5 0 0,-9 3 0 0,6 2 0 15,-6 0 2-15,-3 3 0 0,3 0 0 0,-6-3 0 16,3 8-11-16,-3-7 0 0,0-1 9 0,3 5-9 16,1-4 0-16,-1-6-12 0,-3 2 2 0,6-2 0 15,3-3-101-15,-3 3-20 0,9-2-4 0,0-6-684 16</inkml:trace>
  <inkml:trace contextRef="#ctx0" brushRef="#br0" timeOffset="21838.4">678 1207 1094 0,'-15'0'48'0,"6"5"11"0,0-5-47 0,0 8-12 16,0-3 0-16,0-2 0 0,3 7 247 0,0-4 47 15,-3 1 10-15,6 7 1 0,0-9-235 0,3 8-47 16,0-5-10-16,0 5-1 0,6-5-12 0,3 3 0 16,-3 2 0-16,0 0 0 0,3-5 0 0,0 3 0 15,0 2 0-15,3 0 0 0,-3-5 0 0,3-2 0 16,-4 2 0-16,4-3 0 0,-3 3 8 0,3-8-8 15,-3 5 12-15,6-10-4 16,0-1-110-16,3-1-22 0,-9-7-5 0</inkml:trace>
  <inkml:trace contextRef="#ctx0" brushRef="#br0" timeOffset="22048.72">258 1140 2246 0,'-9'0'100'0,"9"0"20"0,-6 0-96 0,6 0-24 0,0 0 0 0,0 0 0 16,0 0-20-16,0 0-9 0,0 0-2 0,6 6 0 15,3-6 17-15,6 2 3 0,0-4 1 0,5 2 0 16,-5-3 10-16,12 0 0 0,-6 3 0 0,3-5 0 16,3-3-8-16,2 3 0 0,-8-3 0 0,9 3 0 15,-9-3-144-15,3-3-28 0</inkml:trace>
  <inkml:trace contextRef="#ctx0" brushRef="#br0" timeOffset="22297.93">785 1259 1566 0,'0'6'69'0,"0"-1"15"0,0 3-68 0,3 0-16 16,3 2 0-16,0 4 0 0,0-1 34 0,-3 0 3 15,2 0 1-15,-5 1 0 0,3-1-10 0,-3 0-1 0,-3 6-1 16,3-6 0-16,0 0-14 0,-5 0-4 0,2 1 0 0,3-1 0 31,-6-8-96-31,6 3-19 0,-6 5-4 0,6-13-1 0</inkml:trace>
  <inkml:trace contextRef="#ctx0" brushRef="#br0" timeOffset="22717.98">880 1154 2350 0,'0'0'104'0,"0"0"22"0,0 0-101 0,0 0-25 15,0 0 0-15,0 0 0 0,6 0-8 0,-3 2-8 16,3 4 0-16,0 4-1 0,0-2 17 0,3-3 0 15,-6 3 0-15,6 6 0 0,-1-7 0 0,-2 7 0 16,-3-4 0-16,9 3 0 0,-9 1 0 0,3-1 0 16,0 0 0-16,0 0 0 0,-3-5 0 0,3 3 0 15,-3-3 0-15,-3 0 0 0,3 2 0 0,-3-10 0 16,3 3 0-16,3 2 0 0,-6-5 0 0,9 6-8 16,-3-6 8-16,0-8 0 0,9 2-27 0,-9-2 2 15,3 3 0-15,5-8 0 0,-2 0 0 0,0-1 0 16,0 1 0-16,3-5 0 0,-3 4 10 0,0 1 3 15,-3 0 0-15,0 0 0 0,0 8 12 0,3-3-9 16,-9-3 9-16,5 8-8 0,-5 3 19 0,6 0 4 16,-3 0 1-16,-3 8 0 0,-3-8 5 0,6 6 2 15,0 2 0-15,0-3 0 0,-6 3-3 0,3-3 0 0,3 3 0 16,0 0 0-16,3 2-9 0,0-4-3 0,-3 2 0 0,0-8 0 16,3 5-8-16,0-5 0 0,0 0 0 0,0-5 8 15,-1 5-8-15,-2-8 10 0,3 2-10 0,-3-1 10 16,0-4-10-16,0 3 0 0,3-5 9 0,-9 0-9 15,0-1-32 1,0 1-10-16,0-5-2 0,0 4-616 0,-9-4-124 0</inkml:trace>
  <inkml:trace contextRef="#ctx0" brushRef="#br0" timeOffset="22843.8">922 1101 1152 0,'0'0'25'0,"0"0"6"0,-3 0 1 0</inkml:trace>
  <inkml:trace contextRef="#ctx0" brushRef="#br0" timeOffset="22938.6">916 990 230 0,'0'0'10'0,"0"0"2"0,0 0-12 0,0 0 0 16,0 0 0-16,0 0 0 0,0 0 260 0,0 0 50 15,0 0 10-15,12-6 1 0,-4 1-253 0,-2 2-52 16,3-2-16-16</inkml:trace>
  <inkml:trace contextRef="#ctx0" brushRef="#br0" timeOffset="23109.18">1121 892 1321 0,'0'0'58'0,"0"0"13"0,0 0-57 16,0 0-14-16,0 0 0 0,0 0 0 0,3 8 92 0,-3-8 16 0,0 0 4 15,6 0 0-15,3 5-52 0,0-5-9 0,3 0-3 16,0 0 0-16,0 0-27 0,-1 0-5 0,7 0-2 0,0 3 0 15,-9 2-14-15,0-5 0 0,3 5 8 0,-3 3-8 32,-6-3-23-32,0 3-7 0,-9 6-2 0</inkml:trace>
  <inkml:trace contextRef="#ctx0" brushRef="#br0" timeOffset="24934.29">21665 4900 2178 0,'-6'-10'96'0,"6"10"20"0,0-3-92 0,6-2-24 0,3-1 0 0,0 1 0 32,6-3-29-32,3 0-11 0,9 0-1 0,-4-2-1 15,4-1-42-15,0 0-9 0,0 1-2 0,6-3-449 16,-7-1-89-16</inkml:trace>
  <inkml:trace contextRef="#ctx0" brushRef="#br0" timeOffset="25087.2">22749 4088 691 0,'6'-19'30'0,"-3"11"7"16,0 0-29-16,3-2-8 0,-3-1 0 0,3-2 0 15,-3 0 266-15,11 0 52 0,-2-3 10 0,0-3-967 16</inkml:trace>
  <inkml:trace contextRef="#ctx0" brushRef="#br0" timeOffset="25232.24">23457 3336 921 0,'12'-15'40'0,"-3"1"10"0,0 1-40 0,3 0-10 16,6-3 0-16,3 0 0 0,-1-5 173 0,10-3 33 16,0 0 6-16</inkml:trace>
  <inkml:trace contextRef="#ctx0" brushRef="#br0" timeOffset="25373.83">24055 2715 1555 0,'-5'-14'68'0,"7"9"16"0,1-5-68 0,6 2-16 0,-3-6 0 0,3 1 0 16,6-3 56-16,-3-2 7 0,12-3 1 0,-3-1 1 31,3-1-75-31,-1 1-15 0,1-1-3 0,3 1-739 0</inkml:trace>
  <inkml:trace contextRef="#ctx0" brushRef="#br0" timeOffset="26155.37">24454 1087 1382 0,'0'0'61'0,"0"0"13"0,0 0-59 0,0 0-15 16,0 0 0-16,0 0 0 0,0 0 99 0,0 0 17 15,0 0 3-15,0 0 1 0,0 0-73 0,0 8-15 16,-3 0-2-16,3 6-1 0,-3-1-21 0,0 3-8 15,-3 0 0-15,6 2 0 0,-3 1 12 0,-2 2-4 16,2-3-8-16,-6 1 12 0,9 7 8 0,-9-5 0 16,3 6 1-16,-3-6 0 0,-6 3 8 0,3-3 2 15,3 3 0-15,3 2 0 0,-9-7 1 0,6 2 1 16,-3 5 0-16,3-7 0 0,4-3-5 0,-4 0 0 16,3 0-1-16,3-3 0 0,-3-3-10 0,6-2-1 15,0 0-1-15,0-2 0 0,0-6-7 0,9 5 0 16,0-5-8-16,2-5 12 0,10-1-3 0,9-2-1 0,0 0 0 15,9-5 0-15,-1 0 0 0,4 0-8 0,3-1 12 0,-1 1-4 16,-2 3-8-16,0 2 0 0,-1-6 0 0,1 9 0 16,0-3 11-16,-4 3 6 0,-8 0 2 0,3 2 0 15,-3 3-8-15,-1-5-2 0,-2 5 0 0,-3 0 0 16,-3 0-20-16,0 5-4 0,2-5-1 0,-8 0-739 16,6 0-148-16</inkml:trace>
  <inkml:trace contextRef="#ctx0" brushRef="#br0" timeOffset="33239.28">18957 1167 518 0,'0'0'46'0,"3"-8"-37"0,0 3-9 0,0-1 0 16,-3 6 232-16,3-5 45 0,-1-3 9 0,1 3 2 16,-3 5-136-16,-3-3-28 0,3 3-4 0,-2-5-2 0,-4 0-28 0,3 2-6 15,-3 3 0-15,0 0-1 0,-3 0-41 0,3 3-8 16,-6 2-2-16,3 0 0 0,-3-2-17 0,3 2-4 15,-3 0-1-15,0 3 0 0,0 3 1 0,0 2 0 16,-2-5 0-16,-1 5 0 0,-3 1 7 0,0-1 2 16,0 5 0-16,-3-5 0 0,0 6-6 0,4 2-1 15,-4-2 0-15,3 2 0 0,0 0-13 0,0 3 0 16,3-6 0-16,0 4 0 0,7-1 10 0,2 3-10 16,-3-6 10-16,6 3-10 0,6-2 0 0,-3-1 0 15,6 3 0-15,0-7 0 0,2-1 0 0,4 0 0 16,-3-5 0-16,3 3 0 0,3-3 0 0,3-3 0 15,0-3 0-15,3-2 0 0,-3 0 9 0,2-2-9 16,4-3 8-16,-3-1-8 0,3-2 15 0,-3 0-3 16,-1-10 0-16,4 5 0 0,-6-1 3 0,3 1 0 15,0 0 0-15,0 0 0 0,-6 2-5 0,-1 3-1 16,1-5 0-16,0 0 0 0,-3 0-9 0,0 2 0 0,0 0 0 16,-6 1 8-16,0 2 0 0,-3-3-8 0,0 9 12 0,-3-9-4 15,-3 8-8-15,0-2-9 0,-3 0 9 0,-3 2-13 16,-3 3 1-16,0 0 0 0,0 0 0 0,-3 3 0 15,-3 2-3-15,4 0 0 0,-4-2 0 0,6 2 0 16,-3 1 15-16,6 2-11 0,0-3 11 0,0-3-10 16,9-2 2-16,0 0 0 0,0 0 0 0,0 0 0 15,0 0 0-15,3 11 0 0,-3-11 0 0,9 8 0 16,0-3 8-16,0 1 0 0,0 2-9 0,3-8 9 16,0 2 0-16,-3 1-11 0,2 5 11 0,-2-8-8 15,0 5 8-15,-6-2 9 0,-3-3-1 0,6 10-8 0,-3-2 18 16,0 5-3-16,-6-7-1 0,3 7 0 15,0-8-3-15,0 6-1 0,0-1 0 0,0 4 0 0,-3-6-10 16,3 2-17-16,0-2 4 0,3 0 1 16,0-3-176-16,0 1-36 0</inkml:trace>
  <inkml:trace contextRef="#ctx0" brushRef="#br0" timeOffset="34430.65">19174 1341 2070 0,'0'0'45'0,"-6"8"10"0,-3-8 1 0,0 0 3 0,-3 3-47 0,3 0-12 15,-3-1 0-15,3 4 0 0,0-1 53 0,4 3 9 16,-1-3 2-16,-3 3 0 0,3 0-36 0,3 3-6 0,-3 2-2 0,0-5 0 16,3 5-20-16,0-2 0 0,0 2 0 0,3 0 0 15,-3 3 29-15,6 2 2 0,-3-7 0 0,6 5 0 16,-3-6-31-16,3 1 8 0,3 0-8 0,0 2 0 15,0-8 9-15,2 3-1 0,1-8 0 0,0 5 0 16,3-5-8-16,0 0 0 0,-3 0 0 0,0-5-11 16,0-3 19-16,0 3 4 0,-3-3 1 0,2-5 0 15,-5 2-5-15,3 3 0 0,-3-5-8 0,-3 2 12 16,0 3-2-16,0-5-1 0,0 0 0 0,0 0 0 16,-6 0-9-16,0 2 10 0,3 0-10 0,-6 6 10 15,0-8-10-15,0 8 0 0,0-3 9 0,-2 2-9 16,-1-2 0-16,-3 8 0 0,0 0 0 0,-3 0 0 0,0 0 0 0,0 0-12 15,0 3 4-15,0 2 0 0,3 1-8 0,1 2 0 16,-1-3-1-16,3 3 0 0,3-3 0 0,6-5 0 16,-3 5 0-16,3-5 0 0,0 0-6 0,0 0-1 15,9 8 0-15,0-5 0 0,0-3 16 0,2 3 8 16,1-3-10-16,3-3 10 0,0 0 0 0,0-5 12 16,0 3-1-16,3 0 0 0,-3-8 8 0,3 5 1 15,-1 2 1-15,1-2 0 0,0-2 0 0,0 2 0 16,-3 0 0-16,3 3 0 0,-3-6-4 0,2 8-1 15,-2-5 0-15,0 6 0 0,-3-1 7 0,3 3 1 16,-3-5 0-16,0 5 0 0,-3 0-13 0,0 0-3 16,-3 5 0-16,3-5 0 0,-1 3 5 0,1-1 1 15,-3 1 0-15,0 2 0 0,0-5-14 0,3 3 0 16,-3-3 0-16,-6 0 0 0,0 0 0 0,6 3 9 16,-6-3-9-16,6 2 8 0,-6-2 0 0,0 0 0 0,0 0 0 15,0 0 0-15,0 0 19 0,0 0 3 0,0 0 1 0,0 0 0 16,0 0-19-16,0-5-3 0,-3 2-1 0,-3-2 0 15,3 2-8-15,0 1 0 0,-3-1 0 0,0 3 0 16,-3-5 0-16,0 5 0 0,3-5 0 0,1 2 0 16,-1 3 0-16,-3 0 0 0,3 0 0 0,-6 3 0 15,0 2 0-15,0-5 0 0,-3 5 0 0,3 3 0 16,0-3 0-16,-3 3-9 0,6 3 9 0,1 2-13 16,-1-5 13-16,3 5-9 0,3 1 9 0,-3 4-8 15,3-10 8-15,0 5-10 0,3 6 10 0,3-6-10 16,3-8 1-16,0 8 0 0,0-5 0 0,3-2 0 15,2 2 9-15,1-3-13 0,0-5 5 0,3 3 8 16,-3-6-8-16,-3 3 8 0,3-8 0 0,-3 5 0 0,6 1 0 16,-3-9 0-16,-3 3 0 0,2 0 0 0,-2-2 0 0,-3 2-11 15,3-5 3-15,-3 2 0 0,0-2 19 0,0-1 4 16,-6 7 1-16,3-7 0 0,-3 6 0 0,3-5 0 16,-6 3 0-16,0 2 0 0,0-3-16 0,0 3 0 15,3 3 0-15,-6 2 0 0,3-2 0 0,0 0 9 16,3 5-9-16,-3-3 8 0,-3 3-8 0,6 0 0 15,-3 3 9-15,3-3-9 0,0 0 0 0,-6 10 0 16,3-5 0-16,0 3 0 0,3 6 0 0,-3-6 0 16,3 2 0-16,3 3 8 0,-3 1-8 0,0-1-10 15,0-5 10-15,0 5-13 0,6 0 13 0,-3 0 0 16,3-2 0-16,3 2 0 0,-3-5 0 0,6 5 0 16,0-7 13-16,3 2-4 0,-3-3-9 0,3-5-17 15,0 0 4-15,-1 0 1 0,-2-8 12 0,3 3 0 16,-3-1 0-16,0-2 0 0,0-2 0 0,0 2 0 0,-3-5 9 15,3 0-9-15,-3-1 11 0,0-4-11 0,-4 5 12 16,4-9-12-16,-3 4 12 0,-3-1-4 0,3 1 0 0,-3-3-8 16,3 2 11-16,-3 3-11 0,-3-2 10 0,3-3-10 15,-3 5 8-15,0 0-8 0,-3 3 0 0,3-1 0 16,-3 1 0-16,0 0 8 0,0 2-8 0,0 3 0 16,0 3 0-16,3 5 8 0,0 0-8 0,0 0 0 15,-9 5 0-15,3-2 8 0,0 8-8 0,1-3 0 16,-1 10 0-16,0-5 0 0,0 6 0 0,-3 2 0 15,3-3-8-15,0 9 8 0,3-9 0 0,-3 9 0 0,6-6 0 16,0 6-8-16,0-1 8 0,3-2 0 0,0 2 0 0,3 1 0 16,0-6 0-16,0 3 0 0,6-11 0 0,-3 0-8 15,2 0 8-15,4 1 0 0,-3-9 0 0,3 3-12 16,0-8 12-16,9 0-10 16,-6 0-18-16,6-5-4 0,-4-3-1 0,1-6 0 15,0 4-111-15,-3-6-23 0,3-3-4 0</inkml:trace>
  <inkml:trace contextRef="#ctx0" brushRef="#br0" timeOffset="34611.06">20123 1251 979 0,'-9'-10'87'0,"7"7"-70"16,-4 3-17-16,0-5 0 0,0 5 325 0,0 0 62 15,-3 0 12-15,3-5 2 0,-3 5-233 0,0-3-48 0,6 3-8 0,-3 0-3 16,3 0-52-16,0 0-10 0,3 3-3 0,0-3 0 15,0 0-35-15,0 0-9 0,0 0 0 0,0 5 0 32,3 0-139-32,0 1-29 0,3 1-7 0,-6-7-1 0</inkml:trace>
  <inkml:trace contextRef="#ctx0" brushRef="#br0" timeOffset="34780.33">20001 1437 2055 0,'0'0'91'0,"0"0"19"15,-3-3-88-15,3 3-22 0,0 0 0 0,0 0 0 16,-6 3 107-16,6-3 17 0,0 0 3 0,0 0 1 0,0 0-32 16,0 0-7-16,0 0-1 0,0 0 0 0,3-3-52 0,3-2-10 15,-6 5-2-15,6-6-1 16,0 4-97-16,0-3-19 0,-6 5-4 0,6-6-708 16,0 4-142-16</inkml:trace>
  <inkml:trace contextRef="#ctx0" brushRef="#br0" timeOffset="35511.01">21186 1159 230 0,'0'0'20'0,"0"0"-20"0,0 0 0 0,0 0 0 0,0 0 249 0,6-5 46 15,-3-1 9-15,-3 6 1 0,0 0-136 0,3-5-27 16,-3 2-6-16,3-2 0 0,-3 5-14 0,-3-8-2 15,0 3-1-15,3 0 0 0,0 5-6 0,0 0-1 16,-6-3 0-16,3-2 0 0,-6-1-87 0,3 4-17 16,-3 2-8-16,0 0 0 0,0 0 55 0,0 0 5 15,1 0 0-15,-4 8 1 0,-3-3-61 0,3 3-18 16,0-3-1-16,0 8 0 0,-3-7 19 0,3 4 0 16,0 6 8-16,-3-3-8 0,1 1 0 0,2-1 0 15,0 0 0-15,3 0 0 0,0 3 0 0,3 0 0 0,-3-3 0 16,6 0 0-16,3 1 0 0,0-1-8 0,6-5 8 0,-3 0 0 15,3 2-14-15,3-2 4 0,3 0 1 0,0-2 0 16,-3-1-5-16,5 0-1 0,-2-5 0 16,6 0 0-16,-3 0 15 0,0-5 0 0,3 5-10 15,-3-8 10-15,0 3 0 0,-1-3 0 0,1 2 0 0,0-4 8 16,3 2 6-16,0-5 1 0,-3-1 0 0,0 1 0 16,0 0 6-16,0 0 2 0,-4-8 0 0,-2 2 0 15,-6 1-6-15,0-4-1 0,-3 4 0 0,0-1 0 16,-6-2-16-16,0 8-14 0,-3-6 2 0,-2 1 1 15,-7 2 11-15,3 3 0 0,-3 2 0 0,0-2 0 16,3 5 0-16,0 3 0 0,-3-3 0 0,4 2 0 16,-1 6 0-16,3 0 0 0,0-5 0 0,3 10 0 15,0 1-53-15,3 2-9 0,-3-3-2 0,3 3-751 16,0 0-150-16</inkml:trace>
  <inkml:trace contextRef="#ctx0" brushRef="#br0" timeOffset="35912.36">21442 931 172 0,'0'0'16'0,"0"0"-16"15,0 0 0-15,0 0 0 0,0 0 395 0,0 0 76 16,0 0 15-16,0 0 3 0,0 8-305 0,3 6-60 15,-3-9-13-15,3 8-3 0,-3 0-28 0,3 0-5 16,-3 1-2-16,0-1 0 0,0 0-45 0,0 6-8 0,-3-6-3 0,0 5 0 16,0-2 12-16,0 3 3 0,-3-6 0 0,-3 0 0 15,6 6-20-15,-6-6-4 0,0 0-8 0,3 1 12 16,0-1-12-16,0 0 8 0,-5-2-8 0,5 2 0 16,-3-5 8-16,3 0-8 0,3 2 0 0,0-7 9 15,0 2-9-15,3-5 0 0,0 0 0 0,0 0 8 16,0 0 8-16,0 0 0 0,6 5 1 0,6-5 0 15,-3 0-7-15,3-5-2 0,-1 0 0 0,7 2 0 16,0-2 0-16,-3 5-8 0,3-8 12 0,0 3-4 16,0 5-8-16,-4-8 0 0,4 5 0 0,-3 0 0 15,0 3 0-15,0-5 0 0,0 3 0 0,-6 2 0 0,0 0-21 16,-3 0-3-16,6 0-1 0,-6 0 0 16,-3 0-125-16,2 0-25 0,-5 0-5 0,0 0-901 15</inkml:trace>
  <inkml:trace contextRef="#ctx0" brushRef="#br0" timeOffset="36229.91">20850 1566 1785 0,'-6'0'159'0,"6"0"-127"15,0 0-32-15,0 0 0 0,0 0 66 0,0 0 7 16,0 0 2-16,9 0 0 0,-3 0-31 0,3-2-5 0,5 2-2 0,1-3 0 16,6 3 22-16,3-3 4 0,0 3 1 0,6 0 0 15,-1-5-52-15,4 0-12 0,0 2 0 0,5 3 0 16,4-5 54-16,0 2 8 0,-3-2 2 0,-4 5 0 16,1 0-52-16,0 3-12 0,-4-3 0 0,4 0 0 15,-6 0 22-15,-3 0 2 0,2-3 0 0,-2 3 0 16,-6 0-39-16,3-5-7 0,-3 2-2 0,0 0 0 15,-7 1 24-15,-2 2 0 0,-3 0 0 0,0 0 0 16,-6-6-20-16,-3 6 1 0,0 0 0 0,-9 6-754 16,-3-6-151-16</inkml:trace>
  <inkml:trace contextRef="#ctx0" brushRef="#br0" timeOffset="36955.03">20903 1971 1882 0,'0'0'84'0,"0"-5"16"0,0 2-80 0,-6-2-20 16,6 5 0-16,-3-3 0 0,0-2 96 0,-3 5 16 15,0 0 2-15,1-5 1 16,2 2-23-16,-3 0-5 0,3 3-1 0,-3-2 0 0,0 2-46 0,0 0-8 15,-6 2-3-15,0 4 0 0,0-1-29 0,-3 0 0 16,0 3 0-16,0 5 0 0,0 1 14 0,1-4-3 16,-1 3-1-16,-3 1 0 0,3 2-10 0,0 2 0 15,0 1 0-15,0-6 0 0,3 3 0 0,4 0-14 16,-4-1 3-16,6 4 1 0,0-11 10 0,3 5-8 16,0-2 8-16,3 2-8 0,0-13 0 0,3 5 0 15,3 3 0-15,3-2 0 0,0-6 17 0,2 0 4 16,1 0 1-16,6-3 0 0,-3-5-14 0,3 0 0 15,3-3 0-15,0 3 0 0,-4-5 8 0,4 0-8 16,0 0 11-16,0-8-11 0,-3 2-13 0,3-5-10 0,-3-2-1 16,2-6-1-16,-2 3 25 0,-3-3 0 0,3-5 0 0,-6 8 0 15,0-3 0-15,-6 6 0 0,-3-1 0 0,-3 9 0 16,-6-6 13-16,0 8 8 0,-6 3 2 16,-3 2 0-16,-3 1-37 0,-6 5-7 0,1-1-2 15,-7 6 0-15,0 0 34 0,0 6 6 0,3-4 2 0,1 9 0 31,2-6-92-31,0 8-19 0,3-5-3 0,3 5-653 0,3 6-130 0</inkml:trace>
  <inkml:trace contextRef="#ctx0" brushRef="#br0" timeOffset="37495.01">20945 1984 2365 0,'0'0'52'0,"0"0"10"0,0 0 2 0,0 0 4 0,0 0-55 0,0 0-13 16,0 0 0-16,0 0 0 0,9 6 66 0,0-6 10 16,-3 8 3-16,0 2 0 0,-3-5 3 0,3 3 1 15,-3 6 0-15,3-9 0 0,-6 8-57 0,0-2-11 16,0 5-3-16,0-3 0 0,0 0 4 0,-3 0 0 15,0-5 0-15,0 5 0 0,-3 1-7 0,-3-1-1 16,6 0 0-16,-3-2 0 0,0 2-8 0,0-8 0 16,0 6-12-16,0-1 12 0,6-10 0 0,-3 3 0 0,3-3 0 0,0 0 0 15,0 0-16-15,0 0-1 0,0 0-1 0,12-3 0 32,-3-2-22-32,3-3-5 0,0-5-1 0,3 0 0 15,-1 2 11-15,4-2 3 0,-3-3 0 0,0 3 0 16,3 0-10-16,-3-1-2 0,0 1 0 0,0 3 0 0,-4 2 26 0,-2-3 5 0,0 6 1 0,-3 2 0 15,0-2 12-15,0 5 0 0,-6 0 0 0,0 0 10 16,0 0 34-16,3 5 6 0,0 3 2 0,0 3 0 16,0-9-32-16,-3 9-7 0,6-6-1 0,-3 6 0 15,0-1-4-15,3-2 0 0,0-2-8 0,0 1 12 16,3 1-12-16,-3-5 0 0,3 5 0 0,0-8 0 16,6 3 14-16,-4-1-3 0,-2-2-1 0,3 0 0 15,-3-5 4-15,0 5 1 0,3-8 0 0,-3 5 0 0,3-5 9 16,-3 1 1-16,-3 1 1 0,0-2 0 0,-3 0 10 0,0 3 1 15,0-5 1-15,-3 2 0 16,-3 0-56-16,3-3-11 0,-3 3-3 0,0-2 0 16,0 7-80-16,0-8-17 0,3 1-3 0,-3 4-676 15,3-4-134-15</inkml:trace>
  <inkml:trace contextRef="#ctx0" brushRef="#br0" timeOffset="37749.25">20924 1871 2188 0,'0'0'97'0,"0"0"20"0,0 0-93 0,6-3-24 0,3 0 0 0,0 3 0 16,0 0 56-16,0-5 6 15,3 0 2-15,3 2 0 0,-1 3-52 0,1 3-12 0,6-6 0 0,-3 3 0 16,3 0 54-16,0 0 8 0,0 0 2 0,2 0 0 15,1-5-52-15,0 2-12 0,-3-2 0 0,-3 5 0 16,0-8-56-16,-4 5-13 0,1 1-3 16,-3-6-1-16,-3 5-138 15,-3 0-27-15,3-10-6 0,-9 13 0 0</inkml:trace>
  <inkml:trace contextRef="#ctx0" brushRef="#br0" timeOffset="37960.64">21222 1728 1810 0,'0'0'40'0,"0"0"8"0,0 0 1 0,0 0 3 0,0 0-42 0,0 0-10 16,0 0 0-16,0 0 0 0,0 5 137 0,0 3 26 16,6-3 5-16,0 3 0 0,6-3-89 0,-3 3-19 15,2-2-3-15,1 2-1 0,0 5 13 0,0-5 3 16,-3 2 0-16,0 4 0 0,-3-9-50 0,3 6-10 16,-3-1-1-16,-3 3-1 0,0-5-10 0,-3 3-14 15,0-3 3-15,-3 5 1 0,-3-5 26 0,-3 3 6 16,0 2 1-16,-3-8 0 15,-3 3-87-15,-3 5-18 0,0-5-3 0,-2 3-1146 0</inkml:trace>
  <inkml:trace contextRef="#ctx0" brushRef="#br0" timeOffset="41484.78">21853 1505 1267 0,'27'0'56'0,"-18"3"12"0,-9-3-55 0,0 0-13 16,0 0 0-16,0 0 0 0,0 0 47 0,0-3 6 16,0 3 2-16,0 0 0 0,0 0 45 0,0 0 10 15,0 0 2-15,0 0 0 0,0 0-38 0,0 0-7 16,-6 3-2-16,0 8 0 0,-3-6-22 0,0 3-5 15,-3 0-1-15,3 0 0 0,-3 2-25 0,0 4-12 16,-6-1 10-16,6 0-10 16,-3-5-97-16,1 3-26 0,-16 7-5 0,9-5-744 0</inkml:trace>
  <inkml:trace contextRef="#ctx0" brushRef="#br0" timeOffset="42232.11">22383 1159 1479 0,'0'0'65'0,"0"0"15"0,0 0-64 0,0 0-16 0,0 0 0 0,0 0 0 16,0 0 58-16,6-5 9 0,-3-1 1 0,-3 6 1 15,3-5 36-15,-3 5 7 0,0 0 2 0,0-3 0 16,0-2-80-16,0 5-16 0,0 0-3 0,0 0-1 16,0 0 42-16,0 0 8 0,-3-5 1 0,-3 2 1 15,0 3-3-15,0-5-1 0,-3 5 0 0,0 0 0 16,-3 0-50-16,0 5-12 0,0-5 0 0,-3 8 0 0,-6-3 0 0,7 3 0 16,-4 3 0-16,0 2 0 15,0 0 0-15,0 1 0 0,0 1-9 0,0 4 9 0,6-6-9 16,1 6 9-16,2-6-8 0,0 5 8 0,6-4 0 0,0-1 9 15,6 0 0-15,0-5 0 16,3 3-58-16,3-3-12 0,0-3-3 0,2 3 0 0,1-8 52 0,0 5 12 16,0-10 0-16,3 5 0 0,0-5 0 0,0-1 0 15,3-2 0-15,-1 0 0 0,1-2 11 0,0 2 5 16,-3-5 0-16,3-1 1 0,0 1-9 0,-6 0-8 16,0-8 12-16,0 2-12 0,-4-7 0 0,1-1 0 15,-6-2 0-15,3 0 0 0,-3-3 0 0,-3 6 0 16,0-1 0-16,-6 9 0 0,-3-1-21 0,0 4 1 0,-2 1 1 15,-4 4 0-15,0 2 19 0,-3 3 0 0,0 5 0 16,3 0 0-16,-3 0 0 0,0 5 0 0,7 3 0 0</inkml:trace>
  <inkml:trace contextRef="#ctx0" brushRef="#br0" timeOffset="42612.21">22576 892 2361 0,'0'0'104'0,"0"0"23"0,0 0-102 15,0 0-25-15,0 0 0 0,0 0 0 16,0 0 69-16,0 0 9 0,0 0 2 0,0 8 0 16,6-3-40-16,0 3-7 0,0 5-1 0,-3 0-1 0,3 1 1 0,-3 4 1 15,-3-5 0-15,0 6 0 0,3 2-33 0,-6-3 0 16,-6-2 0-16,0 8 0 0,6-5 15 0,-6 2-4 15,3-3-1-15,0 1 0 0,0 2-10 0,-3-8 0 16,3 1 0-16,-3-1 8 0,-2 0-8 0,2-2 0 16,3-1 0-16,-3 1-11 0,3-6 3 0,0 3 0 15,3-3 0-15,3-5 0 0,0 0 8 0,0 0 9 16,0 0-1-16,0 0-8 0,9 0 0 0,3-5 0 16,0 5-10-16,5-5 10 0,-2-3 0 0,9 2 0 15,-3 1 0-15,3 2 0 0,-3-4 0 0,-1 1 0 16,4 1 0-16,0 0 0 0,-3 2-8 0,0 3 8 15,-3 0 0-15,2 0 0 16,-8-5-55-16,9 5-6 0,-6 0-2 0,0 0 0 16,-3 0-52-16,-3 0-10 0,0 5-3 0,0-5-921 0</inkml:trace>
  <inkml:trace contextRef="#ctx0" brushRef="#br0" timeOffset="42852.78">22201 1437 1728 0,'0'0'38'0,"0"0"8"0,3-3 2 0,-3 3 0 0,6 0-39 0,3-5-9 16,3 5 0-16,3-6 0 0,6 4 104 0,-1 2 20 16,4-5 3-16,0 5 1 0,3-6-52 0,-3 4-9 15,2 2-3-15,4-6 0 0,0 6-51 0,0-5-13 16,-1 5 0-16,1-3 0 0,0 3 0 0,0-5 0 15,0 5 0-15,-4 0 0 16,-5 0-19-16,0 0-6 0,0 0-2 0,-3 0-673 16,-6 0-136-16</inkml:trace>
  <inkml:trace contextRef="#ctx0" brushRef="#br0" timeOffset="43329.03">22210 1807 1706 0,'0'0'37'0,"0"0"8"0,0 0 2 0,0 0 1 0,0 0-38 0,0 0-10 0,0 0 0 0,0 0 0 16,0 0 94-16,0 0 17 0,0 0 3 0,0 0 1 15,6-8-27-15,-6 8-4 0,-3-5-2 0,3 5 0 16,0 0-65-16,0 0-17 0,-6 0 0 0,0 0 0 16,-6 0 57-16,3 0 6 0,-3 0 1 0,0 5 0 15,-2-2-64-15,2 2-20 0,0 3 0 0,-3 3 0 16,0-6 32-16,0 3 7 0,0 5 1 0,3 0 0 16,0 1-20-16,0-1 0 0,4 5 0 0,-1-2-9 0,3 0 9 0,3-3 0 15,-3-2 0-15,6 5 0 0,0-8-12 0,3 0 4 16,3-3 0-16,0 0 0 0,3-2 8 0,-1-3-12 15,4-3 12-15,0-5-12 0,3 3 12 0,3 0 0 16,0-9 0-16,3 4 0 0,-6-1 0 0,2-2 0 16,-5 0 0-16,6-3 0 0,-3 0 11 0,0-8 7 15,-3 3 2-15,-3-5 0 16,0 2-43-16,-3 3-8 0,-6-6-1 0,0 6-1 0,-6 3 22 0,-3 4 11 16,-6 1-10-16,-6 0 10 0,-3 2 0 0,-2 6-9 15,-4 2 9-15,-3 3 0 0,3 3 0 0,0 2 0 16,4 1 9-16,-1-1-9 15,0 8-17-15,6-5-11 0,3 5-1 0,6-5-1064 0</inkml:trace>
  <inkml:trace contextRef="#ctx0" brushRef="#br0" timeOffset="43653.52">22270 1722 1324 0,'0'0'118'15,"0"0"-94"-15,0 0-24 0,0 0 0 16,8 6 193-16,-2-6 35 0,3 0 6 0,0 2 2 0,3-2-133 16,-3 0-27-16,0 3-4 0,3 5-2 0,-3-5-6 0,3 7-2 15,-6-5 0-15,3 6 0 0,-3 0-50 0,0-6-12 16,0 8 0-16,-4 0 0 0,1-7 0 0,-3 7 0 15,0 0 0-15,0 0 0 0,-5 1 44 0,2-1 5 16,-3 0 2-16,-3 0 0 16,0-5-33-16,0 3-6 0,-3-3-2 0,3 5 0 0,-3-5-2 0,0 0-8 15,-3 2 12-15,3-4-4 0,3 2-8 0,-2-3 0 16,2-5 0-16,0 0-11 16,3 0-162-16,6 0-33 0,0 0-6 0</inkml:trace>
  <inkml:trace contextRef="#ctx0" brushRef="#br0" timeOffset="43876.28">22436 1754 2134 0,'0'0'47'0,"0"0"9"0,0 0 3 0,-3 3 1 0,0 7-48 0,-3-4-12 0,6 2 0 0,-3 5 0 16,0-5 117-16,0 2 21 0,0 6 4 0,0 0 1 15,0 0-115-15,3 3-28 0,-3-6 0 0,3 0 0 16,3 0 41-16,-3 0 3 0,6-2 0 0,-3 0 0 15,0-1-27-15,3 3-5 0,3-7 0 0,0 2-1 16,3-3-11-16,0-5-11 0,3 0 3 0,0 0 0 16,-3-5-36-1,6-3-8-15,-4-5 0 0,4 2-752 0,-3-5-149 0</inkml:trace>
  <inkml:trace contextRef="#ctx0" brushRef="#br0" timeOffset="44203.02">22323 1670 1958 0,'0'0'43'0,"0"0"9"0,0 0 1 0,0 0 3 0,9 5-45 0,-9-5-11 16,0 0 0-16,9 0 0 0,0 0 24 0,3 2 2 16,-3-2 1-16,0 0 0 0,3 0 1 0,-4 0 0 15,1-2 0-15,3 2 0 0,0 0-28 0,-3-5-12 16,3 5 0-16,0-8 1 15,-3 5-26-15,0 0-6 0,0 3-1 0,0-5 0 16,0 2-36-16,-3 1-7 0,-6 2-1 0,0 0-1 16,6-3 40-16,-6 3 8 0,0 0 1 0,0 0 1 0,0 0 39 0,0 0 20 15,0 0-3-15,0 0 0 0,0 0 24 0,0 0 5 16,0 0 1-16,0 0 0 0,3 0 13 0,-3 5 4 0,8-2 0 0,1 5 0 16,-3 3 0-16,0-6 0 0,0 3 0 0,0-3 0 15,3 3-52-15,-3 5-12 0,0-5 0 0,0 3 0 16,-3-3 0-16,-3 2 0 0,0-2 0 0,-6 0-970 15</inkml:trace>
  <inkml:trace contextRef="#ctx0" brushRef="#br0" timeOffset="53600.77">21421 7377 1422 0,'0'0'63'0,"0"0"13"0,0 0-61 0,0 0-15 0,0 0 0 0,0 0 0 16,0 0 118-16,0 0 21 0,0 0 4 0,6-3 1 15,0 0-29-15,0 1-6 0,3-1-1 0,3 0 0 16,-3 3-32-16,3 0-6 0,0-2-2 0,3-4 0 16,-1 6 4-16,4 0 0 0,0-2 0 0,3 2 0 15,-3-3-18-15,6 0-3 0,-4 1-1 0,4 2 0 16,0-3-18-16,0 3-3 0,0-2-1 0,0-1 0 16,-1 3-9-16,-2 0-3 0,-3 0 0 0,3 0 0 0,-6 0-16 15,0-3 0-15,-3 1 0 0,-1 2 0 16,-11 0-33-16,0 0-7 0,6 0-2 0,-6 0 0 15,0 0-33-15,0 0-6 0,0 0-2 0,-3 0 0 16,0 2-131-16,-5 1-26 0,-1 0-6 0,-3-1-715 16</inkml:trace>
  <inkml:trace contextRef="#ctx0" brushRef="#br0" timeOffset="53811.04">21445 7551 1209 0,'0'0'53'0,"0"0"12"0,0 6-52 0,0-1-13 16,0-5 0-16,0 5 0 0,6 0 210 0,0 1 39 0,0-6 8 0,3 2 2 16,3-2-105-16,0 0-21 0,5 0-4 0,1-2-1 15,0-1-51-15,3 0-10 0,3-2-3 0,6-3 0 16,-4 0-32-16,4 0-8 0,-3-2 0 0,3 2-1 16,-1-3-11-16,1 1-3 0,-3-1 0 0,-3 0 0 31,0 1-186-31,-4-1-38 0,-2 3-7 0,0 3-2 0</inkml:trace>
  <inkml:trace contextRef="#ctx0" brushRef="#br0" timeOffset="54627.87">22713 7144 403 0,'0'0'36'0,"6"-3"-36"15,-3-2 0-15,3 2 0 0,-6-2 199 0,9 0 33 16,-6-1 6-16,3 1 2 0,-3 0-48 0,-3-1-8 0,9 1-3 16,-9-3 0-16,3 3-33 0,-3-3-8 0,0 3 0 0,0-3-1 15,-3 2-78-15,3-1-15 0,-9-4-3 0,9 3-1 16,-9 0-2-16,-3-3-1 0,6 4 0 0,-3-4 0 16,-3 3-11-16,0 3-3 0,-3-3 0 0,0 2 0 15,-2 1 0-15,-1 3 0 0,-3-1 0 0,3 6 0 16,-3-1-7-16,0 3-2 0,1 3 0 0,-1 3 0 15,3 0-1-15,3 2-1 0,0 0 0 0,0 6 0 16,0-1-14-16,6 3 0 0,3 0 0 0,3 1 0 16,0 1 0-16,6 1 0 0,3 0 0 0,6-5 0 15,0-1-19-15,3-5 3 0,3 1 1 0,0-7 0 16,3 1 0-16,2-2 0 0,4-1 0 0,0-2 0 16,0-6 15-16,-3 0 0 0,-1 1 0 0,-5-6 0 0,6 2 0 15,-6-1 0-15,-3-1 0 0,0-6 0 0,0 1-15 0,0 0 0 16,-7-3 0-16,4 3 0 0,-3 0 15 0,0-3 0 15,-3 2 0-15,-3 4 10 0,0-1 1 0,-3 3 0 16,0 0 0-16,0 3 0 0,0 5 6 0,0 0 2 16,-3-3 0-16,0 3 0 0,3 0-7 0,-6 3 0 15,0 2-1-15,3 6 0 0,0 0-11 0,-3 2 0 16,3 5 0-16,0 1 0 0,0-1 0 0,3 4 0 16,-3-1 0-16,3 3 0 15,-3 2-22-15,3 0-6 0,3 1-2 0,-3-1 0 0,0 1 46 0,0-1 8 16,-3 1 3-16,3 2 0 0,0-3-27 0,0 1 0 15,-5-1 0-15,5 1 0 0,0-1 8 0,-3 1-8 16,0-4 0-16,-3 4 8 0,0-3 21 0,-6-3 4 16,6 0 1-16,-9 0 0 0,6-2-34 0,-9-1-16 15,3-5 2-15,-6 3 0 0,1-2 14 0,-1-1 0 16,-3-3 0-16,0-2 10 0,6-2-18 0,-3-4-4 0,1-2-1 0,2-2 0 16,0-4 13-16,0-2 0 0,3 3-10 0,3-6 10 15,0-2 16-15,3 0 8 0,3-3 2 0,3 0 0 16,3 0-72-16,0-2-14 15,3 2-4-15,3-3 0 0,3-2 52 0,3 3 12 0,3-1 0 0,3-2 0 16,3 3 0-16,3 2 0 0,2 0 0 0,4-3 0 16,0 3-54-16,-3 1-8 0,5 1-2 0,1-2 0 15,-3 3-122-15,-3 3-25 0,3-1-5 0</inkml:trace>
  <inkml:trace contextRef="#ctx0" brushRef="#br0" timeOffset="55405.28">23549 6615 1969 0,'0'0'43'0,"0"0"9"0,-6 0 1 0,1 0 3 0,5 0-44 0,-9 2-12 16,3 1 0-16,-9 0 0 0,9 2 102 0,-9 0 18 15,6 0 4-15,-3 3 1 0,-3 3-49 0,0 2-9 16,3 0-3-16,-5 9 0 0,8-4 0 0,-12 9 0 16,9-1 0-16,-6 6 0 0,-3 2-25 0,0 3-6 0,6 0-1 0,-2 6 0 15,-1-4 0-15,3 1 0 0,0 2 0 0,0 3 0 16,6-5-32-16,0 0 0 0,0-1 0 0,9 1 0 15,0-6 0-15,0 1 0 0,9-3 0 0,0-1 10 16,0-7-10-16,3 3 10 0,0-4-10 0,3-1 10 16,0-9-10-16,3 0 12 0,-1-2-12 0,1-1 12 15,6-5-12-15,0-2 0 0,-3 0 9 0,11-6-9 16,1 0-55-16,0-4-15 16,0-1-3-16,-1-3-1259 0</inkml:trace>
  <inkml:trace contextRef="#ctx0" brushRef="#br0" timeOffset="57257.25">23942 6802 1382 0,'0'0'61'0,"0"0"13"0,0 0-59 0,0 0-15 0,0 0 0 0,0 0 0 16,-9 0 216-16,3 6 41 0,1 2 8 0,-4 5 2 15,9 0-140-15,-9 6-28 0,3-1-6 0,0 9-1 16,-3-1-36-16,3 1-8 0,0-1-2 0,-3 0 0 0,0 6-22 16,3-3-4-16,0 3 0 0,-6 0-1 0,3 0-19 0,-3-3-9 15,3 0 1-15,-2-3 0 0,-1 1 38 0,3-1 8 16,3-5 2-16,-3-2 0 0,3-1-28 0,0-4-4 16,-3-1-8-16,9-5 11 0,0-3-11 0,0-5 10 15,0 0-10-15,0 0 10 0,0 0-10 0,6-5-11 16,3-1 3-16,-3-4 0 15,9-6-28-15,0-5-6 0,-6 0-1 0,11-6 0 0,1-2 19 0,0 0 4 16,3 0 1-16,3 0 0 0,2 0 3 0,-2 5 0 16,-3 0 0-16,6 3 0 0,-9 5 16 0,-1 3 0 15,4 2 0-15,-3 6 0 16,-6 0-27-16,6 5-1 0,-9 0-1 0,-3 2 0 0,9 1 29 0,-7 5 0 16,-5 0 0-16,3 0 0 0,-3 5 45 0,0 3 15 15,-3 0 4-15,6 0 0 0,-6 5-52 0,-3-3-12 0,6 1 0 16,-3-1 0-16,-3 1 0 0,0 2 0 0,0-2 0 0,0-1 0 15,6-2 24-15,-3 0 3 0,3-3 0 16,0 0 0 0,-6-5-43-16,9 0-9 0,0 0-2 0,-6-3 0 0,6-2 45 0,3-6 9 0,-4 1 1 0,1-4 1 31,9-4-169-31,-6-3-33 0,0-6-7 0</inkml:trace>
  <inkml:trace contextRef="#ctx0" brushRef="#br0" timeOffset="57495.48">23710 6657 2289 0,'0'0'101'0,"0"0"22"0,0 0-99 0,0 0-24 16,0 0 0-16,0 0 0 0,12 3 44 0,-3-3 4 15,0 2 1-15,3 1 0 0,6-3 2 0,0 3 0 16,2-1 0-16,4-2 0 15,3 3 14-15,3-3 3 0,3 0 1 0,-4-3 0 0,-2 3-59 0,0-2-10 16,3-1 0-16,-1-2-10 0,1 2 10 0,-9-2 0 16,6-3 0-16,-3 2 0 15,-13-2-156-15,10-2-28 0,-12 2-7 0</inkml:trace>
  <inkml:trace contextRef="#ctx0" brushRef="#br0" timeOffset="57697.23">24115 6421 1670 0,'12'-5'36'0,"-9"5"8"0,-3 0 2 0,6-2 2 0,9 4-39 0,0-2-9 0,-6 0 0 0,2 3 0 16,4-1 110-16,0 1 20 0,-3 0 4 0,-3 2 1 15,6 3-30-15,-3 3-5 0,0-1-2 0,-3 1 0 16,0-1-47-16,-3 4-10 0,-1-4-1 0,-2 3-1 16,-3 1 11-16,0-4 2 0,-3 3 1 0,-2 1 0 15,-1-4-34-15,-3 3-7 0,-3 1-2 0,-3-1 0 16,3-3-107-16,0 4-22 0,-6-1-4 0,9-2-1031 15</inkml:trace>
  <inkml:trace contextRef="#ctx0" brushRef="#br0" timeOffset="58097.05">24380 6697 2649 0,'0'0'58'0,"0"0"12"0,0 0 2 0,0 0 4 0,6 0-61 0,3-3-15 16,0 0 0-16,6 1 0 0,2-4 0 0,1 1 0 15,-3-3 0-15,6 0 0 0,0-2 0 0,0-4 0 16,-3 1 0-16,-7 0 0 0,10-3 0 0,-6 0-10 16,-3-2 2-16,0-3 0 15,0-1-39-15,-3-1-7 0,3-4-2 0,-3 1 0 0,0-1 56 0,3 1 0 0,-4-1 13 16,-8 6-2-16,9 3-11 0,-9-1-14 15,3 6 3-15,-3 2 1 0,-3 3 59 0,3 3 12 16,-9-3 3-16,9 8 0 0,-3 5-52 0,-5 3-12 0,-1 0 0 0,-3 5 0 16,3 3 0-16,-9 0 0 0,6 5 0 0,-3 3 0 15,0 3 54-15,0-1 8 0,0 1 2 0,7-1 0 16,-4 0-49-16,3-2-15 0,3 3 8 0,0-3-8 16,3-3 0-16,-3 3 0 0,6-6 0 0,0 3 0 15,6-5 0-15,-3 0 0 0,3-3 0 0,0 0 0 16,3-2-57-16,6-6-6 15,-1 3-1-15,-2-5 0 0,6-3-141 0,0-3-29 0,15-5-6 16,-12-2 0-16</inkml:trace>
  <inkml:trace contextRef="#ctx0" brushRef="#br0" timeOffset="58281.68">24701 6583 2127 0,'0'0'47'0,"0"0"9"0,0 0 3 0,0 0 1 0,0 0-48 0,9 0-12 16,-6 0 0-16,6 2 0 0,3-2 67 0,-3 0 11 15,3 0 2-15,-3 0 1 0,6 0-65 0,0 0-16 16,-3 0 0-16,5-2 0 16,-5-1-111-16,9 1-25 0,-3-4-6 0</inkml:trace>
  <inkml:trace contextRef="#ctx0" brushRef="#br0" timeOffset="58487.63">25005 6358 2235 0,'0'0'49'0,"0"0"11"0,-9 0 1 0,0 5 2 0,6 1-51 0,-6 1-12 0,0 1 0 0,9 3 0 15,-9 0 95-15,6-1 16 0,-6 6 3 0,9 0 1 16,-8 2-55-16,8 1-10 0,-3-1-2 0,0 1-1 15,-3 0-23-15,6 2-4 0,-3-3 0 0,-3 1-1 16,6-3-19-16,-3 2 0 0,-3-5 0 0,6 3-855 16,0 0-169-16</inkml:trace>
  <inkml:trace contextRef="#ctx0" brushRef="#br0" timeOffset="58905.67">25187 6424 2343 0,'-9'0'52'0,"9"0"10"0,-3 3 2 0,-3 2 2 0,6 6-53 0,0-3-13 0,0 2 0 0,0 1 0 15,0 2 71-15,6 0 11 0,-3 6 2 0,0-1 1 16,6 3-9-16,-1 1-1 0,-2 1-1 0,0 6 0 16,3 1-45-16,0 1-9 0,0 1-1 0,-6 8-1 15,6-3-4-15,3 0-1 0,-3 0 0 0,-3 3 0 16,-3-1-1-16,0-2-1 0,3 3 0 0,-6 2 0 15,-6-5 1-15,3 3 0 0,-6 0 0 0,0 2 0 16,-3-5-12-16,-9 0 0 0,3-2 0 0,-5-4 0 16,-4 1 35-16,-6-3 5 0,-6-2 0 0,-2-1 1 15,-1-5-14-15,-6-2-3 0,7 2-1 0,-10-3 0 16,0 1-121-16,1-3-24 0,-1 0-5 0,-8-3-785 16,5-5-158-16</inkml:trace>
  <inkml:trace contextRef="#ctx0" brushRef="#br0" timeOffset="61251.95">1832 7768 2167 0,'-6'-10'96'0,"6"10"20"0,0 0-93 0,0 0-23 16,0 0 0-16,6-3 0 15,3-2 24-15,9-1 1 0,-3-2 0 0,12 3 0 0,3-3-25 16,8 0 8-16,4-2-8 0,12-4 0 0,5 1 8 0,10-3-8 16,2 0 0-16,3 1 8 15,10 1-139-15,11-4-28 0</inkml:trace>
  <inkml:trace contextRef="#ctx0" brushRef="#br0" timeOffset="62053.73">19775 7898 230 0,'12'-3'20'0,"-6"1"-20"0,3-1 0 0,0-2 0 0,3 2 322 0,6 0 60 15,0 1 12-15,2-1 2 0,1 0-307 0,6-2-61 16,6 0-13-16,-1 2-3 0,7-2 29 0,3 2 6 16,5 1 1-16,4-1 0 0,6-2-10 0,8-1-2 15,7-2 0-15,5 3-613 16,3 0-123-16</inkml:trace>
  <inkml:trace contextRef="#ctx0" brushRef="#br0" timeOffset="68605.37">1969 10343 230 0,'0'0'20'0,"0"0"-20"0,0 0 0 0,0 0 0 0,0 0 410 0,9-3 78 16,3 0 15-16,-6 3 3 0,0-5-337 0,3 2-67 15,0 1-14-15,-3-1-2 0,3-2-6 0,0 2 0 16,3-2-1-16,-3 0 0 0,3 2-43 0,5-2-8 15,-5 2-1-15,6 0-1 0,0-2-26 0,-3 2 0 16,3-2 0-16,3 5 0 16,-1-3-153-16,1 3-36 0,0-2-7 0</inkml:trace>
  <inkml:trace contextRef="#ctx0" brushRef="#br0" timeOffset="68809.22">3059 10321 2322 0,'0'0'51'0,"0"0"10"0,0 0 3 0,0 0 1 0,6 3-52 0,3-3-13 0,-3 0 0 0,3 0 0 16,-3 0 38-16,2 0 5 0,4-3 1 0,0 3 0 15,3-2-54-15,3 2-10 0,0 0-3 0,0-6-698 16,6 4-140-16</inkml:trace>
  <inkml:trace contextRef="#ctx0" brushRef="#br0" timeOffset="69004.97">3952 10303 403 0,'0'0'36'0,"6"3"-36"16,6-1 0-16,-3 1 0 0,-1-1 384 0,1 1 69 15,-3 0 15-15,6-1 2 0,0-2-286 0,-3 3-56 16,3-3-12-16,0 3-3 0,3-3-64 0,3 0-13 16,0 0-2-16,-1-3-1 15,1 3-51-15,3-3-10 0,-3 1-3 0,6-1-728 16,-3-2-145-16</inkml:trace>
  <inkml:trace contextRef="#ctx0" brushRef="#br0" timeOffset="69199.63">5220 10274 2127 0,'0'0'47'0,"9"0"9"0,-3 2 3 0,3-2 1 0,2 0-48 0,1 0-12 0,-3-2 0 0,3 2 0 15,3 0 31-15,-3-3 4 0,3 0 1 0,-3 1 0 16,3-1-75-16,3 1-14 0,-1-1-3 0,4 0-579 15,0 1-115-15</inkml:trace>
  <inkml:trace contextRef="#ctx0" brushRef="#br0" timeOffset="69364.78">5982 10192 979 0,'0'0'87'0,"9"2"-70"16,-9-2-17-16,6 0 0 0,3 0 144 0,-9 0 24 15,0 0 6-15,9 3 1 0,2-3-89 0,1 0-18 16,-3 0-3-16,3 0-1 0,-3-3-56 0,3 3-8 16,3 0 0-16,0 0-818 0</inkml:trace>
  <inkml:trace contextRef="#ctx0" brushRef="#br0" timeOffset="69528.7">6910 10245 1681 0,'33'2'36'0,"-18"1"8"0,-6 0 2 0,0-1 2 0,0 1-38 0,0 0-10 0,0-1 0 0,-3 1 0 16,-6-3 32-16,0 0 4 0,6 2 0 0,-6-2-820 16</inkml:trace>
  <inkml:trace contextRef="#ctx0" brushRef="#br0" timeOffset="69768.52">7664 10234 1940 0,'0'0'86'0,"0"0"18"0,14 3-84 0,-14-3-20 15,0 0 0-15,0 0 0 0,0 0 80 0,9 2 12 16,3 1 3-16,-12-3 0 0,0 0-56 0,12 3-11 15,6-3-3-15,0 0 0 0,-6 0 23 0,3 0 4 16,3 0 0-16,-1-3 1 0,1 0-33 0,0 3-8 16,-6-2 0-16,6 2-1 0,0-3-20 0,-3 3-4 15,-3-3-1-15,-1 3 0 16,4-2-150-16,3-1-31 0,-9 1-5 0,3 2-2 0</inkml:trace>
  <inkml:trace contextRef="#ctx0" brushRef="#br0" timeOffset="70318.11">7851 10036 2134 0,'-15'0'47'0,"12"0"9"0,0-3 3 0,3 3 1 0,0 0-48 0,0 0-12 16,-6 3 0-16,6-3 0 0,0 0 100 0,0 0 18 15,0 0 3-15,3 5 1 0,3 0-15 0,0 3-3 16,0 0-1-16,0 0 0 0,-3 0-59 0,3 3-11 16,6-1-2-16,0 1-1 0,-6-3 4 0,6 0 1 15,3 2 0-15,2-2 0 0,-5 3-23 0,6-3-12 16,3 0 12-16,3 0-12 0,3-1 0 0,-7 1 0 15,-5-2 0-15,6 2 0 0,6 0-16 0,-6-3-6 0,-9 3-2 16,0-3 0-16,2 3 41 0,-2-3 8 0,-3 1 2 16,-3 2 0-1,-3-3-43-15,-3-5-9 0,0 0-2 0,3 5 0 0,-6-2 61 0,-3 2 12 0,6-5 2 0,-9 5 1 16,-6 1-25-16,1 2-6 0,-4 0-1 0,0-1 0 16,0 1-8-16,-3 3-1 0,-6 0-8 0,1 4 12 15,8-4-4-15,-6 2-8 0,-6 3 11 0,3 3-11 16,7-6-68-1,-1 5-20-15,3-2-4 0</inkml:trace>
  <inkml:trace contextRef="#ctx0" brushRef="#br0" timeOffset="71525.37">666 11335 1036 0,'0'0'92'0,"0"0"-73"0,0 0-19 0,0 0 0 16,0 0 151-16,0 0 26 0,0 0 6 0,0 0 1 16,0 0-43-16,0 0-8 0,0 0-1 0,0 0-1 15,0 0-17-15,9 0-3 0,-1-3-1 0,1 3 0 16,6-3-37-16,-3 1-7 0,3-1-2 0,0 3 0 15,3-5-17-15,3 2-4 0,5-2-1 0,1 0 0 16,-3-1-34-16,6-2-8 0,3 3 0 0,-4-3 0 16,-8 0-21-16,3 0-3 0,3-2-1 0,-9 4 0 31,2-1-108-31,-5 1-22 0,-3 4-4 0,3-4-590 0,-6 6-119 0</inkml:trace>
  <inkml:trace contextRef="#ctx0" brushRef="#br0" timeOffset="71749">847 11390 2138 0,'0'0'47'0,"0"0"9"0,3-5 3 0,3 0 1 0,-3-1-48 0,3 1-12 15,-6 0 0-15,6 0 0 0,0 2 80 0,3 0 14 16,-6 3 2-16,3 3 1 0,6 0-32 0,-9 2-6 16,6 3-2-16,0 2 0 0,-1 4-19 0,-5-1-4 15,0 0-1-15,6 3 0 0,-3 0-18 0,-6 2-4 16,0 4-1-16,3-4 0 0,3 1-10 0,-6-1 0 15,-6 1 0-15,6 2 0 16,0 0-18-16,0-3-9 0,-3 1-1 0,3-1-1 16,-9-2-62-16,3 0-12 0,0 0-2 0,1 0-1 15,-4-3-163-15,3 0-33 0,-21 14-6 0,9-9-2 0</inkml:trace>
  <inkml:trace contextRef="#ctx0" brushRef="#br0" timeOffset="71905.2">675 11845 2005 0,'0'0'88'0,"-6"0"20"0,0 0-87 0,6 0-21 0,0 0 0 0,0 0 0 15,0 0 74-15,0 0 10 0,0 0 3 0,0 0 0 16,6 6-5-16,0-4-1 0,2 1 0 0,4 0 0 16,6-3-17-16,-3-3-3 0,6-2-1 0,6-1 0 15,6 1-46-15,-1-3-14 0,7-2 0 0,0-4 8 16,-1 1-102-16,-2 0-20 0,0-3-4 0,-6 3-650 16,2-3-129-16</inkml:trace>
  <inkml:trace contextRef="#ctx0" brushRef="#br0" timeOffset="72278.88">1160 11586 1612 0,'0'0'144'0,"0"0"-116"16,0 0-28-16,0 0 0 0,0 0 168 0,0 0 27 15,0 0 5-15,0 0 2 0,0 0-89 0,0 0-17 16,9 5-4-16,-6 3-1 0,6 0-27 0,0 3-4 16,-1-1-2-16,4 4 0 0,-9-1-33 0,6 0-6 15,0 0-2-15,-6 3 0 0,-3 0-5 0,0 3-2 16,0-3 0-16,0 2 0 0,-3 1-10 0,3-4 10 15,-9 4-10-15,6-6 10 0,-3 0-10 0,3 1 0 16,-6-6 9-16,3 2-9 0,3-5 0 0,1 1 0 16,2-6 0-16,0 0 0 0,0 0-20 0,0-8-1 15,2-3-1-15,4-5 0 16,0-2-29-16,9-3-5 0,-3-3-2 0,3-3 0 16,9-2-4-16,-3 3-1 0,-6-1 0 0,5 6 0 0,1 0 31 0,-3 3 7 0,-6 2 1 0,3 2 0 15,6 6 35-15,-12 1 7 0,3 1 2 0,-3 1 0 16,-1 5 37-16,4 0 8 0,-12 0 2 0,6 5 0 15,0 3-12-15,3 3-3 0,0-1 0 0,-3 4 0 16,0 1-10-16,3 1-2 0,-3 3-1 0,0-1 0 16,3 1-14-16,0-1-2 0,-6 1-1 0,6-1 0 15,0 1-13-15,-1-1-9 0,4-4 12 0,0-1-12 16,6 0-60-16,-9-5-20 0,12 0-3 16,-9-5-795-16,6-1-159 0</inkml:trace>
  <inkml:trace contextRef="#ctx0" brushRef="#br0" timeOffset="73467.7">1779 11636 2718 0,'-3'0'60'0,"3"0"12"0,-3 0 2 0,3 3 2 0,-3 0-60 0,0-1-16 16,3-2 0-16,3 8 0 0,-3 3 58 0,3-1 9 15,0 4 1-15,0 2 1 0,0 2-34 0,3 6-7 16,-3 0-2-16,0 5 0 0,0 0 4 0,3 3 1 15,0-1 0-15,-6 1 0 0,3 5-19 0,3 0-3 16,-6 0-1-16,0 0 0 0,3-2-8 0,0-1 0 16,-3 0 0-16,2-2 0 0,-2 0 0 0,0-3 0 15,0-8 0-15,3 0 8 0,0-7-8 0,-3-1 8 16,0-5-8-16,0-8 8 0,0 0 1 0,0 0 0 16,6-11 0-16,-6-2 0 0,3-8-9 0,0-3 8 0,-3-2-8 15,0-11 8-15,0-3-8 0,-3-2 0 0,3-3 0 0,-3-3 0 16,3 0 0-16,0 3 0 0,-6 0 0 0,0 3 0 15,1 5 0-15,2 0 0 0,3 3 0 0,-6 4 0 16,6 7 0-16,-3-1 0 0,3 5 8 0,0 1-8 16,0 5 0-16,0-1 0 0,3 4 0 0,3 4 0 15,0-2 0-15,2 3 0 0,1 3-9 0,3-1 9 16,3 3-10-16,-6 0 10 0,6 3-8 0,3-1 8 16,-9 3-10-16,6 1 10 0,0 2-12 0,-1 0 12 15,1 0-16-15,-3 2 4 0,3 1 1 0,0 2 0 16,-12 0 0-16,3 3 0 0,0-3 0 0,0 1 0 0,-6-1 11 15,0 0-10-15,0 3 10 0,-6-3-10 0,-3 3 10 0,3-3 0 16,-9 0 0-16,0-2 0 0,0 2 0 0,0 0 0 16,-5 1 0-16,-1-4 0 0,-3 1 0 0,3-3 0 15,0 2 8-15,-3 1-8 0,4-3 13 0,2 0-1 16,3-3-1-16,6 3 0 0,0-5 0 0,9-1 0 16,0-2 0-16,0 0 0 0,9 0-11 0,0-2 0 15,6-1 0-15,6-5 0 0,5 0-16 0,-5-2 0 16,3-1 1-16,3-5 0 15,-6 3-9-15,2-6-1 0,4 4-1 0,-3-4 0 0,-3 3 11 0,0 0 3 16,3 3 0-16,-4 0 0 0,-11 2 12 0,6-2 0 16,0 0 0-16,0 2 0 0,-12 1 0 0,6-1 15 15,-3 3-3-15,3 0-1 0,-9 3 15 0,0-3 3 16,0 3 1-16,0-1 0 0,3 1-4 0,-3 5-1 0,0 0 0 0,3-3 0 16,0 1-8-16,-3 2-1 0,0 0-1 15,0 0 0-15,0 0-15 0,0 8 11 0,0 2-11 0,0 1 10 16,3 2-10-16,6 3 0 0,-6-3 0 0,6 3 0 15,-1-3 0-15,1 3 0 0,0 0 0 0,6-3 0 16,3 0 0-16,-6-2 0 0,6-3 0 0,-3 0-11 16,3-3-4-16,-1-2-1 0,-5 0 0 0,3-6 0 15,-3-2 5-15,0-1 1 0,0-2 0 0,-3 0 0 16,0-5 10-16,-3-3 0 0,0 3 0 0,3-5 0 16,-9 2 0-16,0-3 0 0,3 3 12 0,-6-2-4 15,3 2 9-15,0 3 3 0,-9-1 0 0,6 1 0 16,-3 0 3-16,3 2 1 0,0 3 0 0,3 1 0 0,-3 1-9 15,0 1-2-15,3 5 0 0,0 0 0 16,0 0-13-16,0 0 0 0,0 0 0 0,0 0 0 0,6 5 0 0,0 3 0 16,0 0 0-16,0 3 0 0,0 2-8 0,3 0 8 15,-4 3 0-15,1 3 0 0,3-1-8 0,0 1 8 16,3-4 0-16,0 7 0 0,3-4 0 0,0 1-8 16,0-1 8-16,3 1 0 0,-1-3 0 0,4-3 0 15,0-3-8-15,3-2 8 0,0 0 0 0,-3-5-8 16,2 0 8-16,1-6 0 0,0 0-10 0,-9-2 10 15,3-6-8-15,0 3 8 0,-3-5 0 0,-1-5 0 16,-5-1 0-16,3-2 0 0,-3-3 0 0,0-5 0 16,0-3 0-16,0-2 0 0,-6-3 8 0,3-5-8 15,0-1 8-15,-6-4-8 0,6-1 0 0,-3 0 9 16,0-2-9-16,0 2 0 0,-3 9 13 0,3 4-4 16,-3 4-1-16,-3 9 0 15,3 4 6-15,3 2 1 0,-3 3 0 0,-3 5 0 0,3 0-1 0,0 3 0 0,0 5 0 0,0 0 0 16,-3 8-14-16,0 5 0 0,3 5 0 0,3 6 0 15,-3 3 0-15,3 7 0 0,0 0 0 0,0 9 0 16,0-1 0-16,0 3 0 0,0-3 0 0,3 6 0 16,-3-6 0-16,3 3 0 0,-1-2 0 0,1-1 0 15,3-2 0-15,-3-11 0 0,3 0 0 0,0-3 0 16,3 1 0-16,3-6 0 0,-3 0 0 0,0-5 0 16,3-3 0-16,0 1 0 0,2-7 0 0,-2-1 0 15,3-6-15-15,-3-6 4 0,3-4 1 0,0-6 0 16,0-5-46-16,-1-6-10 0,-2-2-2 0,3-8 0 15,-3 0-99-15,0-3-20 0,-3-2-4 0,-3-3-1068 16</inkml:trace>
  <inkml:trace contextRef="#ctx0" brushRef="#br0" timeOffset="73597.61">2892 11253 979 0,'-6'5'87'0,"3"0"-70"16,0-2-17-16,0 2 0 0,3 3 353 0,0 0 67 15,0 0 14-15,0 0 2 0,3 0-275 0,3-3-55 16,0 3-11-16,3 3-3 0,6-6-30 0,3 0-6 15,6-2-2-15,5-3 0 16,7 0-175-16,-3 0-35 0,41-11-8 0,-17 6 0 0</inkml:trace>
  <inkml:trace contextRef="#ctx0" brushRef="#br0" timeOffset="73780.11">3389 11583 3294 0,'-6'0'72'0,"3"-2"16"0,-3-1 2 0,6 3 2 0,0 0-73 0,0 0-19 0,-3-2 0 0,3 2 0 15,0 0 48-15,0 0 7 0,0 0 1 0,0 0 0 16,6-3-64-16,3 0-13 0,-3 3-3 0,3 0-997 16,0 0-200-16</inkml:trace>
  <inkml:trace contextRef="#ctx0" brushRef="#br0" timeOffset="73941.38">3365 11933 2790 0,'0'0'124'0,"0"0"24"0,0 0-118 0,0 0-30 16,3 8 0-16,-3-8 0 0,3 8 110 0,0-3 16 16,0-2 3-16,3 2 1 0,-6-5-48 0,3 5-10 15,3-2-1-15,0-1-1 16,3-2-78-16,-3 0-16 0,3 0-4 0,0 0-1504 0</inkml:trace>
  <inkml:trace contextRef="#ctx0" brushRef="#br0" timeOffset="80573.11">5086 11665 403 0,'9'-2'17'0,"-9"2"5"0,0 0-22 0,0 0 0 16,0-8 0-16,0 8 0 0,0-5 248 0,0 5 44 16,0-6 10-16,0 1 2 0,0 0-105 0,0 5-21 15,0 0-4-15,-3-6-1 0,3 6-72 0,-6-5-14 16,0 0-3-16,6 5-1 0,-3-5-15 0,0 2-4 16,-3-2 0-16,3 2 0 0,-3 0 0 0,6 3 0 15,-6-2 0-15,0-1 0 0,0 0-51 0,0 1-13 16,0 2 0-16,0-3 0 0,-3 3 40 0,0 0 4 15,-2 3 2-15,-4-3 0 0,3 2-27 0,0-2-6 0,0 6-1 16,-3 2 0-16,0-3-4 0,-3 3-8 0,0 2 11 16,1 4-11-16,-1-1 0 0,-3 0 0 0,3 3 0 15,0 3 0-15,3-4 0 0,-3 7 0 0,4-4 0 0,-1 6 0 16,0 0 13-16,0 0-4 0,3-3-1 0,0 5 0 16,3-2-8-16,0 0 0 0,0 0 0 0,6 2 0 15,-3-5 0-15,3 0 0 0,0 3 0 0,3-3 0 16,0-2-12-16,3-1 3 0,3-2 0 0,0 0 0 15,0-5 9-15,3-1-12 0,3 1 12 0,-3-3-12 16,-3 0 0-16,6-3 0 0,-3-2 0 0,6-1 0 0,-3-2 12 16,2 0 0-16,1 0 0 0,0 0 0 0,0-2 0 0,0-4 8 15,6 1-8-15,-3 0 11 0,3-3-3 0,-4-3-8 16,1-2 12-16,0 3-4 0,0-1 0 0,0-2-8 16,0-3 12-16,-3 3-4 0,-1-1 1 0,1 1 0 15,-6-3 0-15,3 3 0 0,-6 0 3 0,0-3 1 16,-3 0 0-16,0 0 0 0,0 0-1 0,-3-5-1 15,0 3 0-15,0-4 0 0,-3-1-3 0,3-1 0 16,-3-3 0-16,-3-2 0 0,3 3-8 0,0-6 0 16,0 0 0-16,-6 1 8 0,3-1-8 0,-3 0 0 15,0 3 0-15,1-3 8 0,-4 6-8 0,0-1 0 16,-3 6 0-16,-6 0 0 0,0 2 0 0,-3 4 0 16,-2 4 0-16,-7 3 0 0,-3 5-11 0,0 1-1 15,1 2 0-15,-4 2 0 16,3 4-20-16,1 2-4 0,2 2 0 0,3 1-1 15,6 2-141-15,3-2-28 0</inkml:trace>
  <inkml:trace contextRef="#ctx0" brushRef="#br0" timeOffset="81474.95">5300 11480 1497 0,'9'-5'66'0,"-9"5"14"0,0 0-64 0,0 0-16 0,0 0 0 0,0 0 0 16,0 0 148-16,0 0 27 0,6 8 5 0,0 0 0 15,-6 0-32-15,3 5-8 0,0-2 0 0,-3 4-1 16,-3 4-91-16,0 2-19 0,3 0-3 0,0 6-1 16,-3-1 4-16,0 1 1 0,0-1 0 0,0 3 0 15,0-2-16-15,0 2-3 0,0-3-1 0,0 1 0 0,-3-3-10 0,3-1 12 16,-3-4-12-16,0 2 12 0,0-2-1 15,0-1 0-15,0-2 0 0,1 0 0 0,2-6 1 0,0 1 0 16,0 0 0-16,0-3 0 0,0-3-4 0,3-5 0 16,0 0 0-16,0 0 0 0,0 0 4 0,0 0 0 15,3-8 0-15,-3 0 0 0,6-3-12 0,-3-2 8 16,5-3-8-16,1-2 8 0,0-1-8 0,3-2 0 16,3-5 0-16,0 2 0 0,0 0 0 0,3 0-11 15,0 3 3-15,-1 0 0 0,1 5 20 0,3 0 5 16,-3 6 1-16,0-1 0 15,-3 0-66-15,0 6-12 0,0 2-4 0,-1 1 0 0,-2 2 52 0,6 0 12 16,-6 0 0-16,3 2 0 0,-3 6 16 0,3 0 7 0,-3-2 1 16,0 4 0-16,-4 3-24 0,1-2 0 0,3 2 0 15,-3 0 0-15,0 1 0 0,-3 2 0 16,0-3 0-16,0 0 0 0,-3 0 8 0,3 3 0 0,0-3 0 0,-3-2 0 16,3 2 11-16,0 0 2 0,0-2 1 0,0 0 0 15,0-4-6-15,0 1-2 0,0 0 0 0,0-2 0 16,2-1-6-16,4-2 0 0,0-1-8 0,-3-4 12 15,0-1-12-15,3 0-13 0,-3-2 2 0,3-3 1 32,3-3-186-32,-3-2-36 0,6-3-8 0</inkml:trace>
  <inkml:trace contextRef="#ctx0" brushRef="#br0" timeOffset="82023.92">5875 11443 2174 0,'-6'6'48'0,"6"-4"9"0,-3 1 3 0,3-3 1 0,0 0-49 0,0 0-12 15,0 0 0-15,0 0 0 0,12 0 108 0,-3 0 20 0,-1 0 3 0,4-5 1 16,0-1-67-16,0 1-13 0,-3-3-2 0,6 0-1 16,-3-5-27-16,0 2-6 0,0-5 0 0,0 1-1 15,-3-1-15-15,-1 0 0 0,1-5 0 0,0-3 0 16,0 3 12-16,-3-3-1 0,3-5 0 0,-3 0 0 15,0 2-11-15,-3 1-16 0,0-1 4 0,0 6 1 16,-3 0 11-16,-3 5 0 0,0 0 0 0,-3 6 0 16,3-1 0-16,-6 3 0 0,3 0 0 0,-3 5 0 15,0 1 0-15,0 4 0 0,-2 1 0 0,2 2 0 16,0 3 0-16,-3 0 0 0,3 3 0 0,-3 2 0 0,3 3 0 16,0 2 0-16,3 1 0 0,0 2 0 0,0 0 0 15,3 3 0-15,-3 3 0 0,3-6 0 0,3 0 19 0,0 0 5 16,0 0 2-16,3-2 0 0,3 2-3 0,-3-3-1 15,0 1 0-15,3-3 0 16,3 0-7-16,0-3-2 0,0-2 0 0,3-1 0 0,-3-2-13 0,3-3 9 16,0 1-9-16,-1-1 8 0,1-2-23 0,0-3-5 15,3 0 0-15,0-3-1 16,0-2-147-16,-3-1-30 0,3 1-6 0,0-3-941 0</inkml:trace>
  <inkml:trace contextRef="#ctx0" brushRef="#br0" timeOffset="82228.88">6166 11271 2149 0,'0'0'95'0,"0"0"20"0,0 0-92 0,0 0-23 0,0 0 0 15,0 0 0-15,0 0 92 0,0 0 13 0,6 3 3 0,3-3 1 16,0 3-29-16,3-3-7 15,0 0-1-15,3 0 0 0,0-6-52 0,3 6-10 0,-1-5-2 0,7 0-8 16,-3-3-135 0,-3 2-33-16,-3 1-8 0,0-3 0 0</inkml:trace>
  <inkml:trace contextRef="#ctx0" brushRef="#br0" timeOffset="82462.93">6503 11081 2444 0,'0'0'54'0,"0"0"11"0,0 0 3 0,0 0 0 0,0 0-55 0,6 0-13 16,-6 0 0-16,0 0 0 0,0 0 96 0,0 0 16 15,9 5 3-15,-3 3 1 0,-4 0-51 0,-2 5-9 16,0 0-3-16,3 1 0 0,-3 4-14 0,-3 1-3 16,1 2-1-16,-1 3 0 0,0-3-14 0,3 3-2 15,-6-3-1-15,3 0 0 16,3-3-44-16,0 1-9 0,0 2-1 0,3-5-1 15,-6-3-27-15,6-2-6 0,0-1-1 0,0-4 0 16,-3-1-142-16,0-5-29 0</inkml:trace>
  <inkml:trace contextRef="#ctx0" brushRef="#br0" timeOffset="82814.09">5693 10946 1209 0,'0'0'53'0,"0"0"12"0,0 0-52 0,-6-3-13 15,0 3 0-15,0 0 0 16,0 3 220-16,0-1 42 0,0 6 8 0,0 0 2 0,-3 6-116 0,3-1-22 16,1 0-5-16,-1 6-1 0,0 2-51 0,3 3-10 15,3-1-3-15,0 6 0 0,0 1-51 0,6-1-13 16,0 0 0-16,5 0 0 0,-2-3 0 0,3 1 0 16,3-1 0-16,6-2 0 0,0-3 27 0,3-5 2 15,-1 0 1-15,1-5 0 16,3-4-163-16,6 1-33 0,0-5-6 0</inkml:trace>
  <inkml:trace contextRef="#ctx0" brushRef="#br0" timeOffset="83113.7">6529 10917 1958 0,'0'0'43'0,"3"2"9"0,6 4 1 0,-3-1 3 0,6 3-45 0,-3 0-11 0,3 0 0 0,-3 2 0 16,3 1 104-16,-3 2 20 0,3-2 3 0,3 7 1 16,-3-2-52-16,-1 0-9 0,4 3-3 0,-3 2 0 15,0 0-51-15,0 0-13 0,-3 0 0 0,-3 3 0 0,0 0 54 0,0-3 8 16,-6 3 2-16,0 2 0 0,-3 1-52 0,-3-1-12 15,-6 1 0-15,0-1 0 0,-3-2 54 0,0 0 8 16,-3-3 2-16,-2 3 0 16,-1-3-154-16,0 0-30 0,-6-2-7 0,0-1-1 0</inkml:trace>
  <inkml:trace contextRef="#ctx0" brushRef="#br0" timeOffset="83594.69">4714 12507 2300 0,'0'0'51'0,"0"0"10"0,0 0 3 0,0 0 0 0,9 0-52 0,-3-3-12 15,6 3 0-15,-1-2 0 16,7-1 96-16,3 0 16 0,6-2 3 0,6 2 1 0,5 1-57 0,1-1-11 16,3-2-3-16,5 2 0 0,1-2-26 0,3 0-6 15,-1 2-1-15,10-2 0 0,-7 2-12 0,1 0 8 16,2 1-8-16,4-1 0 0,-9 0 15 0,-1 3-3 16,1-2-1-16,-1 2 0 0,1 0-11 0,-6 0 0 15,2 0-12-15,-5 0 12 0,-6 0-24 0,-4 0 4 16,-2-3 0-16,-3 3 0 0,-9 0 20 0,-3 0 0 15,-3 3 0-15,-1-3 0 16,-5 0-56-16,-3 2-6 0,-3-2-2 0,0 0-1152 0</inkml:trace>
  <inkml:trace contextRef="#ctx0" brushRef="#br0" timeOffset="84243.17">4982 13102 2102 0,'0'0'46'0,"0"0"10"0,0-5 1 0,-3 0 3 0,0-3-48 0,-3 5-12 15,0 0 0-15,-3-2 0 0,-3 0 124 0,3 2 22 16,3-2 5-16,-6 2 1 0,0 1-82 0,-3-1-16 15,0 3-3-15,-2 0-1 0,-1 3 2 0,0-1 1 16,0 3 0-16,0 3 0 0,-3 0-7 0,3 3-2 16,-2 2 0-16,-1 3 0 15,3 0-23-15,-3 5-5 0,0 0 0 0,3 3-1 16,1 3-15-16,5-1 8 0,-3 3-8 0,3 3 0 0,3-3 0 0,3 3 0 0,0-3 0 16,6 3 0-16,3-6-8 0,0 0-2 0,3 1 0 15,3-1 0 1,3-4-23-16,0-4-5 0,3-5-1 0,-1-2 0 0,1-3 30 0,0-6 9 0,3-2 0 0,3-5 0 15,0-3-11-15,0-5 11 0,5-3-10 0,-2-5 10 16,-3-3 0-16,6-2 0 0,-6-3 0 0,2-3 10 16,1-5 2-16,-3-3 0 0,-3 0 0 0,3-5 0 15,-3 0-12-15,-6 0 8 16,-1 3-8-16,-5-3 8 0,0 5-8 0,-6 3 0 0,-3 3 0 0,-6 0 0 16,-2 7 0-16,-7 1 0 0,-3 2 0 0,-3 3 0 15,-3 5 17-15,-5 3 2 0,-4-1 0 0,-3 4 0 16,0 5-11-16,-5 2-8 0,2-2 12 0,-8 5-12 15,2 2 8-15,6 1-8 0,9 5 0 0,4 0 0 16,-1 2-36-16,12 1-13 0,3 0-3 0,6 4-1 16,9-1-179-16,3 2-35 0,15 13-7 0,6-8-2 0</inkml:trace>
  <inkml:trace contextRef="#ctx0" brushRef="#br0" timeOffset="84574.07">5160 13089 1728 0,'15'-3'76'0,"-15"3"16"0,0 0-73 0,12 3-19 0,-3-3 0 15,0 0 0-15,3 3 104 0,-3-3 18 0,3 0 3 0,0 0 1 16,-1 0 3-16,4 2 1 0,-3 1 0 15,3 0 0-15,-3 2-76 0,0-3-15 0,0 4-3 0,-3 2-1 16,3 0-5-16,-3 2-1 0,-3 3 0 0,0 1 0 16,-1 2 28-16,-2-1 6 0,0 1 1 0,-3 3 0 15,0-3-52-15,-3 5-12 0,-3-3 0 0,1 1 0 16,-7 2 0-16,0 0 0 0,0 0 0 0,-3 1 0 16,-3-4 0-16,0 1 0 0,3 2 0 0,-3-3 0 15,4-2 0-15,-1 0 0 0,3-3 0 0,0 1 0 16,3-7-100-16,3 1-22 0,0-5-5 0,6-3-1127 15</inkml:trace>
  <inkml:trace contextRef="#ctx0" brushRef="#br0" timeOffset="84861.34">5535 13110 2419 0,'0'0'53'0,"0"0"11"0,0 0 3 0,-6 5 1 0,0-2-55 0,3 2-13 15,-6 1 0-15,4 2 0 0,-4-3 105 0,0 5 19 16,0 1 3-16,3 2 1 0,-3 3-52 0,0 0-9 16,3 3-3-16,-3-1 0 0,3 3-51 0,3-2-13 15,-3 2 0-15,3 3 0 0,0-3 0 0,3 0 0 16,3 0 0-16,0-2 0 0,0-1 0 0,3-2 0 16,0 0 0-16,3-3 0 0,-3 0 0 0,3 1 0 0,3-4 0 15,0-2 0-15,0 0 0 0,-1-5 0 0,1-1 0 0,0-2 0 16,6-2 0-16,-3-1 0 0,3-5 0 0,0-2 0 15,0-1 0-15,2-2 0 0,1 0 0 0,-3-1 0 32,0-2-107-32,0-2-24 0,-6-1-5 0,3 1-1109 0</inkml:trace>
  <inkml:trace contextRef="#ctx0" brushRef="#br0" timeOffset="85196.19">5184 12980 1969 0,'0'0'87'0,"0"0"18"0,0 0-84 0,0 0-21 15,0 0 0-15,0 0 0 0,0-5 104 0,0 5 17 16,0 0 3-16,0 0 1 0,6-2 3 0,3-1 0 16,0 3 0-16,3 0 0 0,0-3-103 0,3 3-25 15,-1 0 0-15,4 0 0 0,3 0 56 0,-3 0 7 16,0-2 1-16,0-1 0 0,3 0-52 0,-1 3-12 16,1-5 0-16,0 0 0 0,-3 2 0 0,3-2 0 15,-3 2 0-15,-4-2 0 16,-2 0-48-16,0-3-13 0,0 2-3 0,-3 1 0 15,0-3-153-15,-6 0-31 0</inkml:trace>
  <inkml:trace contextRef="#ctx0" brushRef="#br0" timeOffset="85434.15">5458 12843 2026 0,'0'0'90'15,"0"0"18"-15,6-3-86 0,3 3-22 0,0-2 0 0,0 2 0 16,3 0 120-16,-1 0 20 0,1 2 4 0,3 1 1 15,0 0-54-15,3 2-11 0,0-3-3 0,0 4 0 0,0-1-37 16,-1 3-8-16,4 3-2 0,-3-3 0 0,-3 2-7 16,0 1-2-16,0 2 0 0,-3 0 0 0,-3-2 3 0,-3-1 1 15,2 4 0-15,-5-1 0 0,-3 0 3 0,-3-2 0 16,1-1 0-16,-4 3 0 0,0-2 8 0,-3 0 3 16,-3-1 0-16,0 1 0 15,3-1-59-15,-3 1-11 0,0-1-2 0,0 1-936 16,-3-3-187-16</inkml:trace>
  <inkml:trace contextRef="#ctx0" brushRef="#br0" timeOffset="88224.31">22025 730 921 0,'0'0'82'0,"0"0"-66"0,0 0-16 0,0 0 0 16,-3 0 98-16,3 0 16 0,-5 0 3 0,-1 6 1 16,0 1-32-16,0-1-6 0,-3 2-2 0,3 2 0 15,0 6 1-15,-3 3 0 0,6-1 0 0,-3 9 0 0,0-1-53 0,3 1-10 16,0 4-3-16,3 4 0 0,-3 4 41 15,3 1 8-15,0 2 2 0,-3-2 0 0,0 0-52 0,3 5-12 16,-3-6 0-16,-3 6 0 0,3 0 65 0,-3 8 11 16,0-8 1-16,0 8 1 0,0-8-18 0,0 3-4 15,-2-3-1-15,-1 2 0 0,-3-7 3 0,3 0 1 16,-3 2 0-16,3-2 0 0,0 0-59 0,-3-3-12 16,3 0-3-16,-6 0 0 0,0-3 15 0,1-2 8 15,2 0 0-15,-3-1-8 0,-3-4 11 0,3-1-11 16,0-2 10-16,3-3-10 0,0 0 8 0,3-2-8 15,0-6 0-15,3 6 9 16,1-11-73-16,2 0-16 0,3-8-2 0,0 0-722 16,3-3-144-16</inkml:trace>
  <inkml:trace contextRef="#ctx0" brushRef="#br0" timeOffset="88947.81">22189 712 1382 0,'18'-3'123'0,"-12"-2"-99"0,0-3-24 0,6 3 0 16,0-3 51-16,6 2 5 0,2 1 0 0,1 2 1 0,0-7 15 0,6 5 2 15,-3 2 1-15,2-2 0 0,4-3 25 0,3 2 4 16,3-2 2-16,5 3 0 0,-5-3-45 0,12 3-9 16,-4-3-1-16,1 3-1 0,-9 5-25 0,8 0-5 15,-2 0 0-15,-9-8-1 16,0 2-7-16,2 1 0 0,1-3-1 0,-6 3 0 0,5 5 3 0,-5-8 1 16,-3 8 0-16,0 0 0 0,0 8 3 0,-4-3 1 15,-2 1 0-15,0 1 0 0,-9-1 36 0,6-4 7 16,-9 9 2-16,6-3 0 0,-6 5-47 0,0-5-9 15,-4 5-8-15,-2 1 12 0,0 1 10 0,0 1 2 16,0 3 1-16,0-1 0 0,-3 3-9 0,0-2-1 16,0 0-1-16,0 2 0 0,0 0-6 0,0 3 0 15,0 2-8-15,0 1 12 0,0-6 0 0,-6 5 0 16,3 3 0-16,-3 6 0 0,1-4-12 0,-4 4 0 16,-3 2 0-16,0-3 0 0,0 3 0 0,-3 3 0 0,0 0 0 15,-6-1 0-15,3-2 0 0,1 6 0 0,2 2 0 0,-3 0 0 16,0 0 21-16,3-3 2 0,0 3 0 0,0-3 0 15,0 1-23-15,-2-1 8 0,2 6-8 0,0-3 0 16,0-6-16-16,3 6-7 0,-6-5-1 0,9 5-1 16,-3-11 57-16,3 3 11 0,-5-5 2 0,2 3 1 15,3-9-27-15,-3 6-6 0,3-6-1 0,0 1 0 16,0-6-4-16,0 3-8 0,0-8 11 0,3 2-11 16,-3 1 17-16,3-1-3 0,-3-2-1 0,6-3 0 15,-3-2-5-15,3 2-8 0,-5-8 11 0,8 3-11 0,0-2-8 16,-3-4-9-16,0 3-2 0,0-5 0 15,0 0 43-15,-3 0 8 0,-6 0 1 0,9-5 1 0,-6 0-23 0,0-3-11 16,-3 0 10-16,-3 0-10 0,0 3 9 16,-3-6-9-16,-2 9 8 0,-7-4-8 0,-6-7 22 0,0 8-1 15,-2-1 0-15,-10 4 0 16,3-3-68-16,-5 2-13 0,-7 3-4 0,-6 3 0 0,4 2 52 0,2 3 12 16,4-3 0-16,-1 3 0 0,9 3 12 0,7-4 6 15,2 1 1-15,6 3 0 16,3-3-82-16,4 3-16 0,5-4-3 0,6-1-1 15,0 2-93-15,9-3-18 0</inkml:trace>
  <inkml:trace contextRef="#ctx0" brushRef="#br0" timeOffset="89470.19">21784 2786 2188 0,'-23'-13'48'0,"17"8"11"0,9-3 1 0,3-3 1 0,-4 8-49 0,4-7-12 15,3 2 0-15,-3 3 0 0,-3 5 54 0,-3 0 8 16,0 0 2-16,0 0 0 0,0 0 51 0,-6 10 10 15,-3 3 3-15,0 1 0 0,-5 1-103 0,-4 7-25 16,-3 4 0-16,-6 9 0 0,3-1 51 0,-5 6 5 16,-1-1 0-16,-3 6 1 0,-6 3-20 0,1 0-4 15,-1 4-1-15,-6 7 0 0,7-14-12 0,-4 8-2 16,3-11-1-16,1 8 0 0,5-8-4 0,0-4-1 16,6-1 0-16,-3 0 0 0,7-3-12 0,2-5 11 15,0-2-11-15,3-1 10 0,3-5-10 0,3-2 0 0,0-6 0 16,4-2 8-1,2-6-27-15,3-3-5 0,0-4-2 0,3 2 0 16,3-11-123-16,6-5-25 0,-1-2-5 0,4-6-672 0,0-5-134 0</inkml:trace>
  <inkml:trace contextRef="#ctx0" brushRef="#br0" timeOffset="89885.93">21237 2947 1926 0,'0'0'42'0,"0"0"9"0,0 0 1 0,3-5 3 0,-3 5-44 0,3 0-11 16,3-8 0-16,2 6 0 0,-2-1 80 0,3 3 15 15,0-11 2-15,6 9 1 0,3-4-16 0,0-2-3 16,3 1-1-16,3 1 0 0,2-4-42 0,4-1-9 15,-3 1-2-15,6-4 0 0,-4 1 24 0,4 0 5 16,0 0 1-16,3-9 0 0,2 7-37 0,-5-1-7 16,-3 2-2-16,0 1 0 0,-4 0-9 0,-2 0 0 15,-3 0 0-15,0 2 0 0,-3 3 53 0,-6 3 9 16,0-1 2-16,-7 4 0 0,4-1-52 0,-9 3-12 16,0 0 0-16,0 0 0 0,3 11 0 0,-6-6 0 15,0 6 0-15,0 4 0 0,-5 4 54 0,2 2 8 0,-6 6 2 16,0-1 0-16,0 6-52 0,0-3-12 0,3 3 0 15,-3-1 0-15,-6 1 0 0,9-3 0 0,0 0 0 0,0-2 0 16,1-3 8-16,2-6 0 0,6 3-8 16,-3-5 12-16,0 3-12 0,3-11-8 0,3 2 8 15,3-2-13 1,0-3-144-16,2-2-29 0,-2 0-6 0,0-3 0 0</inkml:trace>
  <inkml:trace contextRef="#ctx0" brushRef="#br0" timeOffset="93534.32">3961 11298 633 0,'0'0'56'0,"0"0"-44"0,0 0-12 0,0 0 0 16,0 0 160-16,0 0 29 0,0 0 7 0,0 5 0 16,-3 3-80-16,0-3-17 0,6 3-3 0,0 5-1 15,-3 1-27-15,3 7-4 0,-6 3-2 0,3 5 0 16,3 5-4-16,-3 6-1 0,-3 7 0 0,3 6 0 16,-6 6-6-16,3 4-2 0,-3 8 0 0,0 4 0 0,0 4-16 0,-3 3-3 15,3 3-1-15,0-1 0 0,-3 4-15 0,3-6-3 16,-3 0-1-16,3 0 0 0,-3-6-2 0,0-4-8 15,3-1 12-15,-2 1-4 0,-1-1 7 0,-3-2 1 16,3 0 0-16,-3-3 0 0,3-5-1 0,0 0 0 16,-3-6 0-16,0 3 0 0,3 1-15 0,0-1 9 15,-3-5-9-15,6-6 8 0,-2-2-8 0,5-2-11 16,-3-9 3-16,3 0 0 16,0-2-125-16,3-8-25 0</inkml:trace>
  <inkml:trace contextRef="#ctx0" brushRef="#br0" timeOffset="95100.01">4065 11292 1666 0,'0'0'74'0,"-3"-5"15"0,3 2-71 0,0 3-18 16,3-5 0-16,3-3 0 15,0 0-28-15,3-2-10 0,0-1-2 0,3 1 0 16,-4-1-3-16,1-2-1 0,0 5 0 0,3-3 0 0,-3 1 44 0,0-1 0 15,-3 3 0-15,0 3 11 0,0-3-1 0,-3 3 0 16,0-3 0-16,0 2 0 0,0-2 34 0,-3 6 6 0,0-3 2 0,0-1 0 16,0 1-10-16,0 0-2 0,3-1 0 0,-3-2 0 15,0 3-16-15,3 0-3 0,0 0-1 0,0-1 0 16,0-2-12-16,3 3-8 16,-3 0 8-16,3-3-8 0,0 2 11 0,3 1-3 0,-4 0 0 0,4 0 0 15,3-3 16-15,0 0 4 16,3 2 0-16,3-1 0 0,0-1 0 0,3 0 0 0,2 2 0 0,-2-2 0 15,6 3-7-15,0 0-1 0,0-3 0 0,-1 3 0 16,4-1-20-16,0 1 8 0,0 0-8 0,0-1 0 16,2 1 0-16,-2 0 0 0,3-3 0 0,2 0 0 15,4 3 0-15,0-3 0 0,-3 2 0 0,5-1 0 16,1 4 0-16,-3 0 0 0,-1-2 0 0,1 5 0 16,0-5 0-16,-1 2 0 0,1 0 0 0,3 1 0 0,-1 2 0 0,1 0 0 15,3 0 0-15,-1 0 0 0,-2 0 0 16,3 0 0-16,-4 0 0 0,-5-3 0 0,3 3 0 15,0 0 0-15,-1-3 0 0,4 1 0 0,0-1 0 16,-4 0-16-16,1-2 4 0,0 0 0 0,-4 0-10 0,1-3-2 16,0 2-1-16,-3 1 0 0,-4-6 5 0,1 6 2 15,0-3 0-15,-3 3 0 0,-4 0 18 0,4-1 0 16,-3 1 0-16,-6 2 0 0,-3 1 0 0,0-1 0 16,0-2 0-16,-1 5 0 0,-5-3 0 0,3 3 0 15,3-2 0-15,-3 2 0 0,3-3 0 0,-3 3 0 16,3 0 0-16,-3 0 0 0,0-3 0 0,2 3 0 15,-2 0 0-15,0 0 0 0,3-2 0 0,0 2 0 16,-3 2 0-16,0-2 0 0,3 0 0 0,-3 0 0 16,2 0 0-16,-5 0 0 0,3 3 0 0,-3-3 0 0,3 0 0 0,-3 0 0 15,0 3 0-15,0-3 0 0,0 0 0 0,3 0 0 16,-3-3 0-16,0 3 0 0,0 0 0 0,-1-3 0 16,1 3 0-16,0-2 0 0,0 2 0 0,0-3 0 15,0 0 54-15,3 3 8 0,-3 0 2 0,0-2 0 16,-3 2-52-16,0-3-12 0,3 0 0 0,-3 3 0 15,0 0 0-15,3-2 0 0,-3 2 0 0,-1 0 0 16,4 0 0-16,-3 0 0 0,-6 0 0 0,6 0 0 16,3 0 0-16,0 0 0 0,-9 0 0 0,9 0 0 15,-3 0 0-15,3 0 0 0,-9 0 0 0,9 0 0 16,0 2 0-16,0-2 0 0,-9 0 0 0,9 3 0 16,-3-3 0-16,-6 0 0 0,6 5 0 0,0 1 0 15,0-4 29-15,2 1 3 0,-8-3 1 0,6 5 0 16,0 1-18-16,0-1-4 0,-6-5-1 0,6 8 0 0,0 0 2 0,-3 2 0 15,0 1 0-15,0 2 0 0,0 0-1 16,0 1 0-16,-3-1 0 0,3 5 0 0,-3-2 5 0,3 3 0 16,-3 2 1-16,3 3 0 0,0-3-17 0,0 3 0 15,0 2-13-15,0 1 5 0,-3 2 8 0,3 2 0 16,-3 1 10-16,0 3-10 0,-3 4 0 0,3 4 0 16,0 2 0-16,0 0 0 0,-3 0 0 0,0-1 0 15,-3 4 0-15,0 2 0 0,0 3 0 0,0 0 0 16,0 5 0-16,0 1 0 0,0-4 0 0,0 1 0 15,0-3 0-15,3 0 0 0,0 2 0 0,0 1 0 16,-2-3 0-16,5 0 0 0,0-3 0 0,0 0 0 0,0-2 0 0,-3-3 0 16,3 0 12-16,0 2-1 0,-3 1 0 15,0 2 0-15,3-2-11 0,0 2 12 0,-3-5-12 0,0 3 12 16,0-3-3-16,3 0 0 0,-3-3 0 0,0 3 0 16,0-3-9-16,0 3 10 0,0-2-10 0,3-1 10 15,-6 0-10-15,3-2 0 0,0-3 0 0,0 0 0 16,0 0 0-16,-3 0 0 0,3 0 8 0,-3 0-8 15,0 0 0-15,3-2 0 0,-3 2 0 0,3-3 8 16,-3 0-8-16,3-2 0 0,3-5 0 0,-3 2 8 16,0-5 0-16,0-1 0 0,3-1 0 0,0-4 0 15,-3 1 2-15,3-3 0 0,0-1 0 0,0-1 0 16,0-1 3-16,0-3 1 0,-3-2 0 0,0 0 0 16,3 0-3-16,0-2-1 0,0-1 0 0,-3 0 0 15,0-2-10-15,-3 2 12 0,-2-5-12 0,2 3 12 0,-3-1-12 16,0-2 0-16,-6 3 0 0,0-3 0 0,-3 3 0 15,-3-1 0-15,-3-2 0 0,1 3 8 0,-4-3-8 0,-6 3-9 16,-3-1 9-16,-8 1-13 16,-7 0-16-16,-8-1-3 15,-4 1-1-15,-2-1 0 0,-7 4-3 0,1-4 0 0,-13 4 0 16,-2-1 0-16,0 0 23 0,-6 3 4 0,2-3 1 0,-5 1 0 0,0-1 20 0,-1 0 4 16,7 1 0-16,-6-1 1 0,0-2 5 0,-4 2 1 15,7-2 0-15,-6-1 0 0,3-2-23 0,2 3 0 16,10-1 0-16,9 1 8 0,2 0 12 0,10-1 2 15,2 1 1-15,10 2 0 0,2 3-36 0,9 0-7 16,9 0-2-16,10 0-770 16,2 3-155-16</inkml:trace>
  <inkml:trace contextRef="#ctx0" brushRef="#br0" timeOffset="95589.9">4764 14425 1036 0,'-6'-8'92'0,"3"6"-73"15,-3 2-19-15,1-3 0 0,2 3 172 0,-3 3 30 16,-3-3 6-16,-3 5 2 0,3 3-118 0,0 0-23 15,-3 5-5-15,-3 3 0 0,0 2 20 0,0 6 4 16,0-3 0-16,1 8 1 0,-1 0-25 0,-3 3-4 16,0 3-2-16,-3 2 0 0,3 2-9 0,-3 4-1 0,1 2-1 0,2 0 0 15,3 2-20-15,0-2-4 0,3-2-1 0,-3 2 0 16,0-6 14-16,3 4 4 0,-2-1 0 0,-1-5 0 16,3-3-40-16,0-2 0 0,0 3 0 0,0-6-8 15,0-6 8-15,3 1 9 0,0-3-1 0,0-5-8 16,0-2 10-16,3-7-10 0,3 1 8 0,-2-2-8 31,5-6-80-31,0 0-22 0,0 0-4 0,0-11-1104 0</inkml:trace>
  <inkml:trace contextRef="#ctx0" brushRef="#br0" timeOffset="95951.03">4401 14639 1497 0,'0'0'66'0,"0"0"14"0,0-5-64 0,3 0-16 15,0 0 0-15,3 2 0 0,0-2 172 0,3-1 30 16,3 1 6-16,0-3 2 0,3 0-110 0,3 0-21 16,5-2-5-16,1 2-1 0,3-3-5 0,-3-2-2 15,6 5 0-15,-1-3 0 0,-2 1-38 0,3-1-8 16,-6-2-2-16,2 2 0 0,-2 1-8 0,0-1-2 15,-3-2 0-15,0 2 0 0,0 1-8 0,-4 2 0 16,-5 0-12-16,0 0 12 0,0 3 0 0,-3-1 0 16,-3 1 0-16,0 2 0 0,3 1 24 0,-9 2 5 15,0 0 2-15,0 0 0 0,0 0-16 0,-3 8-3 16,-3 5-1-16,0 3 0 0,0 2 17 0,0 4 3 0,0 4 1 16,-3-2 0-16,0 0-4 0,0 5-1 0,3-3 0 0,-2 3 0 15,-4-5-27-15,3 0 0 0,0 2-9 0,3-2 9 31,0-3-201-31,6 1-34 0,3 12-6 0,3-21-2 0</inkml:trace>
  <inkml:trace contextRef="#ctx0" brushRef="#br0" timeOffset="97633.06">5098 12248 946 0,'0'0'42'0,"0"0"9"0,0 0-41 0,0 0-10 0,9-6 0 0,-3 4 0 16,0-4 0-16,0 4-16 0,5-4 4 0,1 4 1 15,0-4 23-15,6 4 4 0,-3-3 0 0,3 2 1 16,3 0 21-16,5 1 4 0,1 2 1 0,3-3 0 15,3 3 12-15,-3 0 2 0,-1 0 1 0,4 3 0 16,3-3 14-16,-4 0 4 0,4 2 0 0,-6-2 0 0,3 0-32 16,-1-2-7-16,4 2-1 0,0 0 0 15,-3-3-21-15,-1 0-5 0,-2 1-1 0,0-1 0 16,0 0-9-16,-7 1-12 0,-2-1 2 0,-3 0 1 16,0 1-23-16,-6-1-4 15,-6-2 0-15,-6 5-1 0,0 0-1 0,0 0 0 0,-6 0 0 0,-3-3 0 0,0 1 27 0,-6 2 11 16,-6 0-8-16,1 2 8 0,-7 1 0 0,0 2 0 15,0-2 9-15,-3 2-9 0,-2 0 11 0,-1 1-11 16,3-1 10-16,-3-2-10 0,1-1 23 0,-1 4-2 16,0-4 0-16,-3 1 0 0,1-1-1 0,2 1-1 15,0 0 0-15,4-3 0 0,2 0 5 0,0 0 0 16,3 0 1-16,3 0 0 0,6 0 6 0,1-3 1 16,2 0 0-16,0 3 0 0,3-2-16 0,6 2-2 0,3 0-1 0,0 0 0 15,0 0-13-15,0-5 9 0,6-1-9 0,0 4 8 16,6-4-8-16,0 1 0 0,-1 0 0 0,4 2 0 15,6 0 0-15,-3 1 0 0,3-4 0 0,0 4 0 16,5-1 0-16,1 1 0 0,3 2-9 0,-3 0 9 16,3-3 0-16,-1 3 0 0,-2-3 0 0,0 1 0 15,-6 2 0-15,3-3 0 0,-1 3 0 0,-2 3 0 16,-6-3 0-16,0 0 0 0,-3 0 0 0,0 0 0 16,-9 2-21-16,-3-2-1 0,0 0 0 0,0 8 0 15,-9 0 1-15,-3 0 0 0,-3-3 0 0,-3 3 0 16,-3 0 21-16,-2-2 0 0,-4 1-9 0,-3 1 9 15,0-2 0-15,-6 2 14 0,1 0-2 0,-4-3-1 16,6 3 27-16,1-6 6 0,2 4 0 0,3-4 1 16,3 1 1-16,3 0 0 0,7-3 0 0,5 0 0 15,3 0-131-15,6 0-27 0,-6-11-4 0,18 1-2 0</inkml:trace>
  <inkml:trace contextRef="#ctx0" brushRef="#br0" timeOffset="99222.63">1844 7631 1094 0,'0'0'48'0,"-6"0"11"0,6 0-47 0,0 0-12 0,-9 0 0 0,4 5 0 16,-1 3 0-16,6-8 10 0,0 0-10 0,0 5 10 15,0-5-10-15,0 0 0 0,0 0-10 0,0 0 10 16,3 5 80-16,5-2 21 0,7 0 5 0,3-1 1 0,0-2-13 0,3 0-2 15,3-2-1-15,0-1 0 0,5 3-39 0,4 0-7 16,3-5-1-16,2-3-1 0,4 0-7 0,3 0-2 16,5-3 0-16,-5 3 0 0,3 3 11 0,-4-3 3 15,4 3 0-15,0-3 0 0,-1 3-48 0,4 2 0 16,-7-2-12-16,1 2 2 0,-9-2 10 0,0 2 0 16,-4 3 0-16,-2 0 0 0,-6-2 0 0,-3-1 0 15,-6 3 0-15,-4-3-8 0,-2 3 8 0,-3 0 16 16,-6 0-4-16,0 0-1 0,-9 0-23 0,-5 0-4 0,-10 8 0 15,-6-3-1-15,-3 1 9 0,-5 2 8 16,-4 2-12-16,-3 3 12 0,1-2-20 0,-4 0 4 0,0-1 0 0,-2 3 0 16,-7-2 5-16,4-3 2 0,2 3 0 0,3-1 0 15,-2 1 9-15,5-6-8 0,3 0 8 0,1 1-8 16,5-4 8-16,3 1 0 0,4-3 0 0,2-3 0 16,6 3 11-16,6-2 1 0,-3-4 0 0,9 1 0 15,9 5 10-15,0 0 2 0,6-5 1 0,0-1 0 16,9 1-9-16,6-3-1 0,-3 0-1 0,8-2 0 15,4 2-2-15,6-3 0 0,0 1 0 0,5-1 0 16,4 3-12-16,-3-3 0 0,5 1 8 0,1 5-8 16,-6-3 0-16,2 5 8 0,-11-2-8 0,0 2 0 15,-4 0 0-15,1 1 8 0,-3-1-8 0,-12 3 0 16,0 0 0-16,-3 0 0 0,-3 0 0 0,-9 0 0 0,-6 5-19 16,-6 1 3-16,-3-1 1 0,-3 3 0 0,-12-3 15 15,1 1 10-15,-7 1-2 0,-3-1 0 0,0-1-16 0,-8 0-4 16,5-2-1-16,0 0 0 0,4-1 13 0,5-2 0 15,6 0 0-15,3 3 10 0,4 0-10 0,11-1 0 16,-3 1 0-16,12-3-999 16</inkml:trace>
  <inkml:trace contextRef="#ctx0" brushRef="#br0" timeOffset="100376.04">5074 13769 806 0,'0'0'72'0,"0"0"-58"16,0 0-14-16,0 0 0 0,0 0 162 0,0 0 30 15,0 0 5-15,0 0 2 0,0 0-134 0,0 0-26 16,6 0-6-16,0 0-1 0,-6 0 0 0,9 0 0 0,3-3 0 0,0 3 0 16,-1-2 0-16,4 2 0 0,-3 0 0 0,6-3 0 15,3-2-12-15,0 5-2 0,0-6-1 0,-1 4 0 16,7-1 0-16,-3-2 0 0,0 2 0 0,-3-2 0 16,6 0-9-16,-4 2-8 0,-5-2 9 0,0 2-9 15,-3 0 0-15,-3 1 0 0,0 2 0 0,-12 0 0 16,0 0-8-16,0 0-5 0,0 0-1 0,0 0 0 15,0 0-1-15,-6 2 0 0,-3 4 0 0,-3-1 0 16,0 0-5-16,0-2 0 0,-6 2-1 0,0 0 0 16,1-2 21-16,-4 0 0 0,0-1 0 0,3 1 0 15,0-3 14-15,0 3 7 0,-3-3 2 0,4 2 0 16,5-2 13-16,-3 0 4 0,3-2 0 0,3 2 0 16,0 0 6-16,0-3 2 0,6 3 0 0,3 0 0 15,-6 0-13-15,6 0-3 0,0 0 0 0,6-3 0 16,3 1-23-16,3-1-9 0,3 0 0 0,0 1 9 0,6 2-9 15,-1-3 0-15,1 3 0 0,6-2-11 0,-3-1 11 0,0 0 0 16,-1 3 0-16,1-2 0 0,0 2-16 0,0-3-7 16,-3 3-1-16,-3-3-1 15,-4 3-83-15,1 0-16 0,-3 0-3 0</inkml:trace>
  <inkml:trace contextRef="#ctx0" brushRef="#br0" timeOffset="103612.19">17623 10221 1908 0,'0'0'42'0,"0"0"9"0,0 0 1 0,0 0 1 0,6-3-42 0,-6 3-11 16,0 0 0-16,0 0 0 0,6-2 44 0,0-1 8 15,-6 3 0-15,9 0 1 0,3 3 28 0,3-1 6 16,3 1 1-16,-1 0 0 0,-2 2-19 0,0 0-3 15,6 0-1-15,-3-2 0 0,3 2-52 0,0-2-13 16,-1 0 0-16,1-3 0 16,3 0-116-16,0 0-25 0,23-6-6 0,-2-2-1 0</inkml:trace>
  <inkml:trace contextRef="#ctx0" brushRef="#br0" timeOffset="103809.02">18483 10210 691 0,'0'0'30'0,"0"0"7"16,0 0-29-16,0 0-8 0,6 0 0 0,3 0 0 15,0-2 380-15,0 2 76 0,-3-3 14 0,3 0 3 16,0 1-333-16,3-1-66 0,3 0-14 0,3 1-2 16,-1-1-49-16,4 0-9 0,3-2 0 0,0 5 0 15,0-2-172-15,-1-1-30 0,28-5-6 0,-12 5 0 0</inkml:trace>
  <inkml:trace contextRef="#ctx0" brushRef="#br0" timeOffset="103964">19364 10147 1036 0,'15'0'46'0,"-15"0"10"0,9 2-45 0,0-2-11 16,6 0 0-16,0 0 0 0,0-2 251 0,0 2 48 15,0-3 9-15,-1 0 3 0,4 1-179 0,0-1-36 16,0-2-8-16,3 2 0 0,3 1-88 0,-1-1 0 15,-2-2-16-15,6 2 1 16,-3-2-133-16,3 2-26 0,2-2-6 0</inkml:trace>
  <inkml:trace contextRef="#ctx0" brushRef="#br0" timeOffset="104106.72">20248 10126 460 0,'9'0'41'0,"3"-3"-33"0,0 3-8 0,3 0 0 16,-3-3 284-16,6 1 54 0,0-1 11 0,0-2 3 15,-1 5-188-15,1-6-38 0,6 4-7 0,3-3-2 16,0 2-153-16,-1-2-30 16,7-1-6-16,0 4-809 0</inkml:trace>
  <inkml:trace contextRef="#ctx0" brushRef="#br0" timeOffset="104257.09">21064 10054 1094 0,'0'0'97'0,"0"0"-77"0,9-2-20 0,-3 2 0 0,3 2 187 0,0-2 33 15,0-2 8-15,0 2 0 0,3 0-88 0,-1-3-17 16,1 0-4-16,6 1-1 0,3-1-59 0,3-2-12 16,0-1-3-16,-1 1 0 15,7 0-122-15,33-3-133 0,-33 8-792 16</inkml:trace>
  <inkml:trace contextRef="#ctx0" brushRef="#br0" timeOffset="104412.99">22186 9977 1843 0,'6'-2'40'0,"3"2"9"0,0-3 2 0,3 1 1 0,3-1-42 0,0 3-10 0,-3-3 0 0,2 1 0 16,4 2 79-16,0-3 13 16,3 3 4-16,0-5-700 0,3 2-140 0</inkml:trace>
  <inkml:trace contextRef="#ctx0" brushRef="#br0" timeOffset="104742.14">23180 9893 864 0,'18'-6'38'0,"-6"6"8"0,0-2-37 0,0 2-9 15,9 0 0-15,0-3 0 0,-1 3 245 0,1-2 47 16,6 4 10-16,0-2 2 0,3 0-192 0,5 3-39 15,-2 2-7-15,3 0-2 0,-3-5-51 0,2 6-13 16,1-4 0-16,-6 1 0 16,2 5-48-16,-5-5-13 0,0-1-3 0,-3 1 0 0,-3 2 48 0,0-5 16 15,-4 3-12-15,1-3 12 0,3-3-16 0,-6 3 4 16,3-2 0-16,-6 2 0 0,0-3 23 0,6 0 5 16,-7-2 0-16,4 5 1 0,-3-3-17 0,3 3 0 15,3 0 0-15,-9 0 0 0,-6 0 55 0,6 0 7 16,3-2 2-16,-3 2 0 0,8 2-52 0,-5 1-12 15,3-3 0-15,9 5 0 0,-3-5 0 0,0 3 0 16,-3-3 0-16,2 3 0 0,1-1 0 0,0-2 0 16,-9 0 0-16,6 0-646 0,-6 3-132 15</inkml:trace>
  <inkml:trace contextRef="#ctx0" brushRef="#br0" timeOffset="105169.35">23749 9694 1918 0,'0'0'85'0,"0"0"18"0,0 0-83 0,3 6-20 16,-3 2 0-16,9 0 0 0,-3-1 70 0,0 1 10 15,0 0 1-15,3 3 1 0,-1 2-2 0,7 0 0 16,0 1 0-16,0-1 0 0,-3 0-46 0,9 3-10 16,-3-3-1-16,-6 3-1 0,8-5-22 0,-2 2 9 15,0-3-9-15,0 1 0 0,-3 2 10 0,-3-5-10 16,9 3 8-16,-12-3-8 0,8 2 16 0,-5-4-3 15,-3-1 0-15,3-2 0 0,0 2 13 0,-3 0 2 16,-9-5 1-16,0 0 0 0,6 3 13 0,-6-3 2 16,0 0 1-16,0 0 0 0,0 0 3 0,-9 0 1 15,-9 2 0-15,6 1 0 0,-6 2-24 0,-2 1-5 16,-1 2 0-16,-9 2-1 0,0 3-11 0,0 1-8 0,-2 1 9 16,-7 1-9-1,6 0-44-15,-5 3-16 0,8-1-2 0,9-2-1 0</inkml:trace>
  <inkml:trace contextRef="#ctx0" brushRef="#br0" timeOffset="107280.78">18090 11623 864 0,'0'0'76'0,"0"0"-60"15,-3-5-16-15,0 0 0 0,-2 2 144 0,-4-2 25 16,6 2 6-16,-3-2 1 0,-3-1-12 0,0 4-3 15,0-1 0-15,0 0 0 0,0 3-53 0,-3-2-10 16,3-1-2-16,-6 1-1 0,3-1-25 0,-2 3-5 16,-1 0-1-16,0 0 0 0,0 3-18 0,0-1-4 15,-3-2-1-15,3 5 0 0,-6 1-14 0,1 2-3 16,-4 0-1-16,0 5 0 0,0 0-23 0,-3 3 0 16,1 2 0-16,-1 4 0 0,0-1 0 0,3 5 0 15,-3 1 0-15,1 2 0 0,8 0 34 0,3-3 2 0,-3 4 1 0,6-4 0 16,0 0-37-16,6-2 0 0,3 3 0 15,3-3 0 1,-3-3-29-16,6 0-4 0,6-3-1 0,3 1 0 0,-3-3 34 0,3-6 0 0,6 1 0 0,3-3 0 16,2-3 0-16,1-5-8 0,-6 0 8 0,9-5 0 15,0-3 0-15,5 0 0 16,-2-5 0-16,0-3 0 0,-6 0 0 0,3-3 0 0,-4-2 0 0,4-2 9 16,-6 1-1-16,3-4-8 0,-6-6 12 0,2 0-4 15,1-5 0-15,-3 0 0 0,-6 0 0 0,0-2 0 16,0 2-20-16,-6-1-5 0,0 1-1 0,-6 3 0 15,-3 2 50-15,-3 1 11 0,-3-1 1 0,-3 0 1 0,-6 6-25 16,0-4-6-16,0 4-1 0,-2 0 0 16,-4 2-13-16,-3 0 8 0,0 3-8 0,-8 2 0 15,2 1 0-15,3 2 0 0,0 0-11 0,-3 5 11 16,4 3-102-16,2 3-13 0,6 3-2 0,0 4-1 16,0 1-81-16,7 7-16 0</inkml:trace>
  <inkml:trace contextRef="#ctx0" brushRef="#br0" timeOffset="110606.82">18400 11314 1267 0,'0'0'56'0,"0"0"12"0,0 0-55 0,0 0-13 0,0-3 0 0,0 3 0 15,0 0 156-15,0 0 29 0,0 0 6 0,0 0 1 16,0 0-103-16,-3 5-20 0,0 1-4 0,3 4-1 16,0 3 0-16,0 3 0 0,0 3 0 0,-3 2 0 15,3 5-7-15,-3 1-1 0,0 2-1 0,0 5 0 16,-3 1-37-16,0-4-7 0,0 4-2 0,0 2 0 16,-3-3 39-16,3-2 7 0,0 0 1 0,1-3 1 0,-4 0-29 15,6-5-5-15,-6 0-2 0,6-6 0 0,-3 3-5 16,3-5-2-16,-3 0 0 0,3-3 0 0,0 1-4 15,0-4-1-15,0-2 0 0,0 0 0 0,3-3 1 0,0-2 0 16,-3 2 0-16,0-2 0 0,3-3-10 0,0 0 10 16,0 0-10-16,0 0 10 0,0 0-10 15,6-5 12-15,-3-3-12 0,3 0 12 0,0-3-12 0,0-2 0 16,3-3 0-16,0 0 0 0,3-2 0 0,-1-9-14 16,7 1 2-16,-3-3 0 15,6-1-28-15,0 4-6 0,-3-6-1 0,6 6 0 0,-1-1 38 0,-2 6 9 16,0 3 0-16,-3 2 0 0,0 5-22 0,0 1-2 15,-1 4-1-15,-2 4 0 0,3 2 40 0,-3 0 8 16,3 2 1-16,0 4 1 16,-3-1-41-16,0 3-8 0,-1 0-1 0,1 5-1 0,-3-2 42 0,-3 2 8 15,3 3 1-15,-3 0 1 0,-3 2-26 16,0 1 0-16,-3-1 0 0,3 3 0 0,-3 0 56 0,0 1 7 0,-3-4 1 0,-3 3 0 16,0-2-36-16,0-3-8 0,6 0 0 0,-3-1-1 15,-3 1-2-15,6-5 0 0,0 0 0 0,0-1 0 16,0-2-17-16,0 0 8 0,0-3-8 0,6 3 0 15,-3-8 0-15,6 0-20 0,-4 0 2 0,-2-5 1 16,3 0-170 0,3-1-33-16,-3-4-8 0,3-3 0 0</inkml:trace>
  <inkml:trace contextRef="#ctx0" brushRef="#br0" timeOffset="111115.79">18888 11245 1882 0,'0'0'84'0,"0"0"16"0,0 0-80 0,6 2-20 16,0 1 0-16,0-3 0 0,3 3 116 0,-3-3 18 16,3 2 4-16,0-2 1 0,3 0-16 0,3-2-3 15,-1-1-1-15,1 0 0 0,0-2-80 0,3 0-16 16,3-6-3-16,0 3-1 0,-9-2 21 0,5-1 5 0,-5 1 1 16,6-4 0-16,-6 4-33 0,3-3-13 0,-6-3 11 0,3 0-11 15,-3 0 9-15,0 0-9 16,-3-2 8-16,0-4-8 0,0 1 0 0,0 0-16 0,-3 3 3 0,-3 2 0 31,2 2-23-31,-2 1-5 0,-2 3-1 0,-4 2 0 0,0 2 42 0,0 1 0 0,-6 2 8 0,0 6 0 16,-3 2-8-16,3 1-10 0,0 4 10 0,-6 3-13 15,-6 3 13-15,7 3 0 0,2 2 0 0,-3 3 0 16,0 0 0-16,6 2 0 0,0 3 0 0,3 0 0 16,3 0 0-16,3 3 0 0,0-3 0 0,3 0 0 15,0-2 41-15,3-3 11 0,6-1 3 0,0 1 0 0,3-5-37 16,0-1-7-16,0-2-2 0,3-3 0 0,0-5 8 0,3 0 2 15,-1 0 0-15,4-5 0 0,-3 0-11 0,3-6-8 16,0 3 9-16,-3-5-9 16,-3-3-79-16,-4-3-21 0,4 0-5 0,0-4-1210 15</inkml:trace>
  <inkml:trace contextRef="#ctx0" brushRef="#br0" timeOffset="111446.06">18141 11094 1692 0,'6'0'37'0,"-6"0"8"0,0 0 2 0,6-3 0 0,0-2-38 0,3 2-9 0,3 1 0 0,-3-4 0 16,0 4 112-16,0-1 21 0,-1 1 4 0,4-1 1 16,0 0-59-16,0 1-12 0,0-1-3 0,3 0 0 15,-3 1 0-15,6-1 0 0,0 3 0 0,-1-5 0 16,1 5 0-16,3-6 0 0,0 4 0 0,6-4 0 16,-3 1-64-16,-4 0-11 0,1 2-3 0,3-2-1 15,0 0-79-15,-3 2-16 0,-6-2-3 0,-6-1-1 16,-4 4-150-16,1-3-29 0</inkml:trace>
  <inkml:trace contextRef="#ctx0" brushRef="#br0" timeOffset="111581.38">18462 10988 403 0,'0'0'36'0,"0"0"-36"15,0 0 0-15,0 0 0 0,0 0 250 0,6 5 43 16,0 1 9-16,3-1 2 16,3 0-125-16,6 1-25 0,0-1-5 0,-3 3-1 0,0-3-83 0,0 6-17 15,5-6-3-15,-2 6-1 0,-6-3 16 0,0-1 4 16,3 7 0-16,-6-1 0 15,-6 0-154-15,-3 6-30 0</inkml:trace>
  <inkml:trace contextRef="#ctx0" brushRef="#br0" timeOffset="111958.22">17439 12451 921 0,'8'6'40'0,"1"-4"10"15,-3-2-40-15,6 3-10 0,0 0 0 0,9-3 0 0,6 2 324 0,6-2 64 16,2-2 12-16,7 2 2 0,9-6-235 0,2-2-47 16,4 3-10-16,8-6-2 0,-2 3-44 0,8 1-10 15,1-4-2-15,2 0 0 16,-3 3-36-16,1-2-7 0,-1 2-1 0,7 0-8 0,-10 3 19 0,-5-1-3 16,-7 1-1-16,1 0 0 0,-10 0-7 0,-2 2-8 15,-9-5 11-15,-4 5-11 16,-11-2-16-16,-3 2-11 0,-3 1-1 0,-9-1-1 15,-6 3-181-15,-6 3-36 0,-21 5-7 0,0 2-2 0</inkml:trace>
  <inkml:trace contextRef="#ctx0" brushRef="#br0" timeOffset="112500.5">17665 13129 1638 0,'21'-11'72'0,"-18"6"16"0,-3-1-71 0,0-1-17 15,-3-1 0-15,6 0 0 0,3 2 108 16,-3-2 17-16,-9 0 4 0,0 1 1 0,3 1 8 0,0-2 2 16,-3 3 0-16,-6 0 0 0,0-1-37 0,-6 4-7 15,-3-1-2-15,0 1 0 0,1 4-43 0,-1-2-9 16,-6 5-2-16,3 3 0 0,-3 3-8 0,-2 0-3 16,2 2 0-16,0 5 0 0,-3 3-12 0,0 3-2 15,1 0-1-15,5 8 0 0,9 0-14 0,0 2 8 16,-3 0-8-16,6 3 0 0,9 0 0 0,0 1 0 15,0-4 0-15,6 3 0 0,3-5-19 0,6-1 0 16,3-7 0-16,3 0 0 16,-3-8-30-16,6-3-7 0,2-5 0 0,4-5-1 0,-6-6 36 0,3-5 7 15,3-2 2-15,-3-9 0 0,2-2 20 0,-2-3 4 16,3-2 0-16,0-6 1 0,0 0 7 0,-7-8 2 16,-5 1 0-16,3-9 0 0,0-2-8 0,-3-3-2 15,-9-3 0-15,-3-4 0 0,-6 4-12 0,-3 0-15 16,-3 9 3-16,-6-1 1 0,-6 11 11 0,0 3-10 0,-2 5 10 0,-7 5-10 15,0 8 10-15,-6 3 0 0,1 5 0 0,-4 2 0 16,3 6 0-16,-3 3 8 0,4 5-8 0,2 3 8 16,3 5-23-16,6-1-4 0,1 4-1 0,8 5-874 15,9-3-175-15</inkml:trace>
  <inkml:trace contextRef="#ctx0" brushRef="#br0" timeOffset="112794.92">17763 13152 3024 0,'0'0'134'0,"12"-5"27"0,3 0-129 0,0 0-32 16,3-1 0-16,5-2 0 0,-2 3 10 0,3-3-10 15,3 3 8-15,3 2-8 0,-4 1 24 0,1 4-1 16,0 1 0-16,3 2 0 0,-7 3-2 0,1 0 0 15,-6 3 0-15,-3 2 0 0,-3 3-21 0,-6 0 0 16,-3-1 0-16,-3 4 0 0,-6-1 0 0,-6 1 9 16,-3 2 0-16,-3 0 0 0,-3 0 1 0,1 1 0 15,-7 1 0-15,0 1 0 0,0-5-10 0,6 2 12 16,-5-3-12-16,5 1 12 0,0-6-12 0,3 3 0 16,0-3-12-16,3-2 12 15,9-8-215-15,3-1-35 0</inkml:trace>
  <inkml:trace contextRef="#ctx0" brushRef="#br0" timeOffset="113041.55">18340 13012 2977 0,'0'0'65'0,"0"0"14"0,0 0 2 0,0 8 3 0,-5-3-67 0,-1 3-17 0,-3 6 0 0,0-1 0 15,0 3 63-15,-3 2 9 0,0 6 1 0,-3 0 1 16,3 2-31-16,0 3-7 0,3 3 0 0,3-3-1 15,0-2-23-15,0-1-12 0,3 1 12 0,3-4-12 16,3 1 0-16,0-5 0 0,0 2 0 0,3-5 0 0,0-3 0 0,3-2 0 16,0-3 0-16,3-3 0 0,0 0 0 0,3-2 0 15,-3-3 0-15,3-3 0 0,0-2 0 0,2-3 0 16,-2-5-12-16,6 2 3 16,-3-2-85-16,0-6-17 0,3-2-3 0,0-3-1266 15</inkml:trace>
  <inkml:trace contextRef="#ctx0" brushRef="#br0" timeOffset="113293.11">17781 12975 2516 0,'0'0'56'0,"6"0"11"0,3-5 2 0,6 2 1 0,0-2-56 0,-1 2-14 0,7 1 0 0,0-4 0 16,0-2 46-16,6 3 6 0,-1 0 2 0,4-3 0 16,0 3-24-16,-3-1-5 0,0 1-1 0,-1 0 0 15,1-1-24-15,-3 4 8 0,-6-3-8 0,3-1 0 16,-6 4 0-16,-4-1-14 0,-5 0 2 0,3 1 0 16,0-1-135-16,-9 3-26 0,0 0-6 0,0 0-868 15</inkml:trace>
  <inkml:trace contextRef="#ctx0" brushRef="#br0" timeOffset="113487.75">18287 12832 2055 0,'0'0'91'0,"0"0"19"16,0 0-88-16,0 0-22 0,0 0 0 0,6 0 0 16,3 0 107-16,0 3 17 0,3 0 3 0,0 2 1 0,-4-2-39 0,7 2-7 15,0 3-2-15,0 2 0 0,-3 1-20 0,3 0-4 16,0 2 0-16,0 0-1 0,0 0-7 0,-1 0 0 15,-2 1-1-15,-3-1 0 0,0 3-24 0,-3-3-5 16,-3-2-1-16,-6 2 0 16,0 0-77-16,-6 0-16 0,-3 3-4 0,-3-3 0 0</inkml:trace>
  <inkml:trace contextRef="#ctx0" brushRef="#br0" timeOffset="114300.75">19412 12197 2167 0,'0'0'96'0,"0"0"20"0,0 0-93 0,0 0-23 15,-3 0 0-15,0-2 0 16,3 2 90-16,0 0 14 0,6-6 2 0,3 4 1 0,0-1-5 0,3 3-1 16,3-3 0-16,3 1 0 0,-10 2-38 0,7 0-8 15,3 0-2-15,3 0 0 0,-3-3-23 0,3 0-5 16,0 1-1-16,-1 2 0 0,1 2-37 0,-3-2-8 16,-3-2-2-16,3 2 0 15,-3 0-84-15,-3 0-17 0,0 0-3 0</inkml:trace>
  <inkml:trace contextRef="#ctx0" brushRef="#br0" timeOffset="114478.45">19385 12475 2880 0,'0'0'64'0,"3"3"12"0,-3-3 4 0,9 5 0 0,3-2-64 15,0 2-16-15,3-2 0 0,-3-1 0 0,0-2 105 0,6 0 19 0,2 0 3 0,1 0 1 16,3-2-76-16,3-1-16 0,3-2-2 0,-1 2-1 15,4-2-1-15,-3-1-1 0,0-1 0 0,5 1 0 16,1 1-218-16,3-3-43 0</inkml:trace>
  <inkml:trace contextRef="#ctx0" brushRef="#br0" timeOffset="117147.43">21329 11660 172 0,'6'-10'16'0,"-6"10"-16"0,0 0 0 0,0 0 0 16,6-6 348-16,0 4 66 0,-6 2 14 0,-6-6 2 16,-3-2-241-16,-3 6-48 0,0-3-9 0,-3 2-3 0,3-2-25 0,0 2-4 15,0 0-2-15,4 1 0 0,-4-1-54 0,3 0-12 16,0 1-1-16,-3 2-1 0,0-3 27 0,-3 3 6 16,-3 3 1-16,3 2 0 0,-3-2-52 0,1 5-12 15,-4 2 0-15,-3 1 0 0,3 5 0 0,-6-1 0 16,4 1 0-16,-4 3 0 0,6 5 28 0,0 0 2 15,-3 2 1-15,0 3 0 16,4 0-50-16,2-2-9 0,3-1-3 0,6 1 0 0,6-4 31 0,3 1 0 16,0 0 0-16,9-5 0 15,0-4-72-15,6 1-9 0,0-8-2 0,8 0 0 16,-2-5 31-16,6-6 5 0,0 0 2 0,0-2 0 0,2-5 53 0,-2-4 12 0,0-1 1 16,3-4 1-16,-3 0 0 0,5-2 0 0,4-5 0 15,-3-3 0-15,-9-6 6 0,-1 1 0 0,1-3 1 16,0-5 0-16,-6-3-29 0,-3 0-8 0,0-3-1 15,-6-2 0-15,-6 5 27 0,-6 2 6 0,-6 4 0 16,-9 2 1-16,3 5-25 0,-12 0 0 0,-3 6 0 0,-5-1 0 16,-1 6-22-16,-6 3 0 0,3-1 0 0,-5 6 0 15,2 5 22-15,3 0 0 0,7 3 0 0,-1 5 0 16,3 2-141-16,6 4-24 0</inkml:trace>
  <inkml:trace contextRef="#ctx0" brushRef="#br0" timeOffset="117683.3">21570 11232 2163 0,'3'-11'96'0,"-3"11"20"0,0 0-93 0,0 0-23 16,6-3 0-16,-6 3 0 0,6 0 76 0,0 6 12 16,0 2 1-16,0 2 1 0,-3 6-17 0,0 3-3 15,0 4-1-15,-6 4 0 0,0 2-17 0,0 3-4 16,-3 2-1-16,0 3 0 0,-6 0-14 0,3 0-2 16,0 0-1-16,0 6 0 0,-6-4-11 0,3-2-3 15,0-2 0-15,-2-1 0 0,2-5-4 0,0 0 0 16,0-2-1-16,3-6 0 0,3 0-11 0,0-8 0 0,-3 1 0 15,6-4 0-15,6-5 8 0,-6 1-8 0,0-4 12 16,3-2-4-16,0 0 3 0,6-5 0 0,3-6 0 16,3-2 0-16,0-3-11 0,6 1 8 0,-3-7-8 15,2-1 8-15,-2-7-8 0,3 1 0 0,3-2-12 0,3-1 12 16,-3 3-20-16,5 0 3 0,4 2 1 0,3 3 0 16,-9 3 16-16,0 5 0 0,-4 0-8 0,-2 6 8 15,-6 2-8-15,3 3 8 0,3 2-12 0,-6 3 12 16,0 3 0-16,0 2 0 0,3 0 12 0,-7 6-3 15,4 2-9-15,-6 0 0 0,0 0 0 0,0 6 0 0,0 2 0 0,0-2 0 16,-6 2 0-16,0 3 0 16,0-1 9-16,3 1 0 0,-3-3 0 0,-3 1 0 0,3-4 3 15,0 1 0-15,9-1 0 0,-6-5 0 0,0 1-27 0,3-6-5 16,6 0 0-16,3-6-1 0,0 1 21 0,3-6 0 16,2 1 0-16,4-4 0 15,-6-2-209-15,3-2-38 0,24-17-7 0,-25 3-2 0</inkml:trace>
  <inkml:trace contextRef="#ctx0" brushRef="#br0" timeOffset="118234.25">21993 11242 1728 0,'15'-5'76'0,"-15"5"16"16,0 0-73-16,0 0-19 0,0 0 0 0,0 0 0 15,0 0 157-15,0 0 28 0,0 0 6 0,0 0 1 16,9 5-56-16,-9-5-10 0,0 0-2 0,0 0-1 0,0 0-43 0,8-2-9 16,1 2-2-16,3-6 0 0,-3 1-55 0,3-6-14 15,0 3 0-15,0-5 0 0,-3 0 0 0,6 0 0 16,0-3 0-16,2-3 0 0,-2 3 0 0,-3-5 0 16,6 3 0-16,-3-6 0 0,0 0 14 0,-6 0 0 15,-6-2 0-15,3-1 0 0,6 1-26 0,-9 2-4 16,-6 3-2-16,0 2 0 0,6 4 7 0,-3 4 2 15,-6-2 0-15,0 5 0 0,-3 3 17 0,0-1 4 16,0 1 1-16,-3 2 0 0,-6 3-13 0,3 0 0 16,6 3 0-16,-3 2 0 15,-2 1-18-15,2 4-6 0,3 1-2 0,0 5 0 16,0 2-10-16,3 1-1 0,-6 2-1 0,6 3 0 0,6-6 55 0,-3 6 11 16,-6-3 3-16,6 3 0 0,3-3 1 0,3 0 1 15,-3-2 0-15,6-1 0 0,-3 1-25 0,3 2-8 16,6-3 0-16,-3 1 0 0,-3-3 0 0,9-3 0 0,6-2 0 15,-1-1 0-15,-8-2 14 0,3-2 2 0,3-4 1 0,3-2 0 32,0 0-98-32,0-2-20 0,-4-4-4 0,4-2-1199 0</inkml:trace>
  <inkml:trace contextRef="#ctx0" brushRef="#br0" timeOffset="118885.43">20805 12351 1958 0,'12'-6'87'0,"-6"6"17"0,3-5-83 0,-3 3-21 16,3-1 0-16,0 0 0 0,3-2 82 0,2 0 12 16,10 5 2-16,3-6 1 0,3 4-1 0,0-4-1 15,5-2 0-15,10 3 0 0,0-3-52 0,5 0-11 16,13 0-1-16,2 0-1 0,-2 1 3 0,-4 1 1 15,1-2 0-15,8-2 0 0,-5 2 17 0,-1 0 3 16,1 3 1-16,-7-3 0 0,-11 2-37 0,0-2-7 16,-7 3-2-16,-2-3 0 0,-6 3-9 0,-3 0 0 15,-7-1 0-15,-2 1 0 16,-3 0-205-16,-9 2-43 0</inkml:trace>
  <inkml:trace contextRef="#ctx0" brushRef="#br0" timeOffset="119404.25">20903 12959 1209 0,'0'0'108'0,"0"0"-87"0,0 0-21 0,3-5 0 0,3 0 173 16,-3-1 31-16,-3 1 5 0,3-3 2 15,-3 3-81-15,3 0-16 0,-3-3-3 0,0 0-1 0,0 0-26 0,-3 3-4 16,0-3-2-16,0 2 0 0,-6 4-10 0,3-1-3 16,-6 0 0-16,-2 3 0 0,-1 0-31 0,0 3-6 15,-6 2-2-15,0 3 0 0,-3 3 10 0,-3-1 1 16,1 6 1-16,-1 3 0 0,3-1-28 0,-3 3-10 15,4 3 0-15,-4 5 9 0,6 3-9 0,0 0 0 16,0 0 0-16,6 2 0 0,3-2 0 0,3 0 0 16,7-3 0-16,-1-3 0 15,6 1-59-15,-1-4-4 0,7-4-1 0,3-6 0 0,0-2 48 0,0-3 16 16,6-3-12-16,-3-5 12 0,0-3 0 0,6-5 18 16,-4-5-2-16,4 0-1 0,0-6 32 0,3 1 6 15,3-9 2-15,0 1 0 0,2-8-13 0,-2-1-2 16,-6-2-1-16,0-8 0 0,0-3-12 0,-4-2-3 15,-2 3 0-15,0-6 0 0,-3 2-24 0,-3 1-19 16,-3 0 3-16,-6 2 1 0,-6 6 15 0,-6 5 0 0,-3 2-10 16,-3 9 10-16,-8 2-19 0,-7 11 1 0,0 0 0 0,0 7 0 31,-2 6-8-31,2 3-2 0,0 2 0 0,0 9 0 16,7-1-80-16,2 5-16 0,3 4-3 0,6 1-1 0</inkml:trace>
  <inkml:trace contextRef="#ctx0" brushRef="#br0" timeOffset="119901.34">21189 12708 2304 0,'0'0'204'0,"0"0"-163"16,0 0-33-16,0 0-8 0,0 0 134 0,0 0 25 15,0 0 5-15,0 0 0 0,12 5-76 0,-3 1-15 16,0 4-3-16,-3 1-1 0,-3 2-25 0,0 3-6 16,0 2-1-16,-3 3 0 0,-6 3-19 0,0 0-4 15,0 5-1-15,-6 0 0 0,-3-2-2 0,3 2-1 16,-3 0 0-16,0-3 0 0,-3 4-10 0,4-4 8 16,-1-2-8-16,0 0 8 0,0-3-8 0,3-3 0 15,3-2 9-15,3-3-9 0,0-2 0 0,3-3 0 16,0-5 0-16,3-3 8 0,0 0-8 0,0 0 0 15,6-3 0-15,6-5 0 0,-3-5 0 0,3 0-10 0,0-3 10 16,3-3 0-16,0-2 0 0,0 2 0 0,5-2 0 16,1 0 0-16,0-3 0 0,3 3-8 0,3 3 8 15,5-1 0-15,-2 3 0 0,-9 3 0 0,-3 2-8 0,0 3 8 16,3 1 0-16,-4 4-8 0,1 0 8 0,-3 3 0 16,-3 0-9-16,-3 3 9 0,0 2 0 0,-3 3-9 15,0 3 9-15,-3-1 0 0,0 6 0 0,0 0 0 16,-6 0 0-16,3 2 0 0,0-2 0 0,-3 3 0 15,0-1 8-15,0 1-8 0,0-3 8 0,3 0-8 16,0 0 8-16,3-3-8 0,-3-3 8 0,3 1-8 16,3-3 0-16,0 0 0 0,3-6 0 0,0 1 8 15,2-3-8-15,4-3 0 0,0-2 0 0,3-3-8 16,0-2-109-16,3-6-22 0,3 0-4 0,-4-5-1210 16</inkml:trace>
  <inkml:trace contextRef="#ctx0" brushRef="#br0" timeOffset="120345.66">21814 12798 2041 0,'-21'-3'90'0,"21"3"19"0,3 0-87 0,-3 3-22 15,0-3 0-15,0 0 0 0,0 0 130 0,0 0 22 16,9 0 4-16,-9 0 0 0,0 0-31 0,6 3-6 16,6-3-2-16,0 0 0 0,-3-3-66 0,0 3-14 0,0-5-2 15,0-1-1-15,0 1-34 0,0-6-11 0,2 1 0 0,1-1 0 16,-3-2 11-16,0 0 11 0,6-3-3 0,-6 0 0 16,-3 3-8-16,0-3-11 0,0 0 3 0,3-2 0 15,-3-1 8-15,-6 1 0 0,3 2 0 0,-3 0 0 16,0 3-53-1,0 2-9-15,-6 3-2 0,3 3 0 0,-3-1 52 0,0 4 12 0,-3 4 0 0,0 1 0 16,-3 0 0-16,3 5 0 0,3 2 0 0,-6 1 0 16,-3 2 33-16,7 0 10 0,2 3 1 0,0-3 1 15,-6 3-21-15,6 3-4 0,3-3 0 0,3 0-1 16,-3 2-3-16,-3 1 0 0,6-4 0 0,0 4 0 16,6-6 0-16,-3 3-1 0,-12 0 0 0,15-3 0 15,6-2 14-15,-3-1 3 0,0 1 1 0,-1-3 0 16,1 0-33-16,3-3 0 0,3-2 0 0,0-3 0 15,-3 0-96-15,3-3-25 0,6 0-6 0,-3-2-1 16,-4-3-93-16,4 0-19 0</inkml:trace>
  <inkml:trace contextRef="#ctx0" brushRef="#br0" timeOffset="120521.51">22147 12724 403 0,'0'0'36'0,"0"0"-36"15,0 0 0-15,0 0 0 0,9 0 418 0,0 0 77 16,0-3 15-16,0 1 3 0,0 2-322 16,3-3-65-16,3 0-13 0,0 1-2 0,3-4-89 15,2 4-22-15,1-4 0 0,-3 1 0 0,-6 0 0 0,6-3 0 0,-3 3 0 0,0-3 0 32,-3 2-186-32</inkml:trace>
  <inkml:trace contextRef="#ctx0" brushRef="#br0" timeOffset="120704.71">22433 12512 864 0,'0'0'38'0,"0"0"8"0,0 0-37 0,-9 3-9 0,6-3 0 0,3 0 0 16,0 0 296-16,0 0 58 0,0 0 11 0,0 0 3 16,-3 5-192-16,3-5-39 15,-3 5-7-15,3 3-2 0,0-2-51 0,0 2-10 16,0 2-3-16,0 3 0 0,3-2 0 0,-3 2 0 0,-3 0 0 0,0 1 0 0,0 4 0 0,0 1 0 16,-3-1 0-16,4-2 0 15,-1 5-40-15,0-5-9 0,3 0-2 0,-3 0 0 16,0 0-55-16,3-3-11 0,3-2-3 15,0-1-914-15,0-2-183 0</inkml:trace>
  <inkml:trace contextRef="#ctx0" brushRef="#br0" timeOffset="121352.03">21037 12562 1497 0,'0'0'66'0,"9"0"14"0,0 3-64 0,0-3-16 15,0 0 0-15,3 0 0 0,3 0 157 0,0 0 28 16,-1 0 6-16,7 0 1 0,0 0-52 0,0 0-9 16,0 0-3-16,3-3 0 0,-1 1-102 0,7-1-26 0,3-2 0 15,-3 0 0-15,-9 2 41 0,2-2 3 0,1-3 1 16,-3 2 0-1,-6 1-123-15,-3 2-25 0,0-2-5 0,-3 0-659 0,0 2-132 16</inkml:trace>
  <inkml:trace contextRef="#ctx0" brushRef="#br0" timeOffset="121495.43">21412 12422 748 0,'0'0'33'0,"0"0"7"16,0 0-32-16,0 0-8 0,6 3 0 0,-6-3 0 15,6 5 254-15,0-2 49 0,0 2 9 0,3 3 3 0,0-3-155 0,0 1-32 16,-3-1-5-16,-3 0-2 0,6 3-45 0,-3-3-8 15,0 3-3-15,-3 0 0 0,0-2-31 16,-3 2-6-16,-3-1-2 0,-3 1 0 16,0-2-122-16,-3-1-25 0,-3 3-5 0,0-3-1 0</inkml:trace>
  <inkml:trace contextRef="#ctx0" brushRef="#br0" timeOffset="121927.99">21424 11234 403 0,'18'-10'36'0,"-12"7"-36"0,0 0 0 0,0 1 0 16,0-4 250-16,0 1 43 0,3 0 9 0,0 2 2 0,-3-2-90 0,3 0-18 16,-1-1-3-16,4 1-1 0,-6 2-144 0,-6 3-28 15,9-2-7-15,-3-1-1 0,3 0-12 0,-9 3 0 16,9 0 0-16,-9 0 0 0,6-2-9 0,-6 2-2 16,0 0 0-16,9 0 0 0,3 2 11 0,-3-2 0 15,3 0 0-15,0-2-651 16,-3 2-128-16</inkml:trace>
  <inkml:trace contextRef="#ctx0" brushRef="#br0" timeOffset="122116.49">21576 11068 2005 0,'0'0'44'0,"0"0"8"0,0 0 3 0,0 0 2 0,0 0-45 0,6 0-12 0,0 0 0 0,3 0 0 15,0 0 88-15,3 2 16 0,-3 3 4 0,5 1 0 16,-2-4-68-16,-3 4-14 0,0 2-2 0,-3 2-1 16,-3 1-134-16,3 2-26 0</inkml:trace>
  <inkml:trace contextRef="#ctx0" brushRef="#br0" timeOffset="122438.53">22930 11954 1670 0,'-50'-3'148'0,"41"3"-118"16,9 0-30-16,0 0 0 0,0 0 243 0,0 0 42 16,0 0 9-16,6-2 2 0,-3 2-137 0,6-3-27 0,-3 3-6 0,0-3-1 15,5 3-84-15,1-2-17 0,-6-1-3 0,0 3-977 16,0 0-195-16</inkml:trace>
  <inkml:trace contextRef="#ctx0" brushRef="#br0" timeOffset="122993.59">23740 11568 1497 0,'-21'-3'66'0,"21"3"14"0,0 0-64 0,0 0-16 15,0 0 0-15,0 0 0 0,9-3 157 0,-6-2 28 16,3 0 6-16,-6 5 1 0,-9-8-52 0,3 0-9 16,0 3-3-16,-3-3 0 0,-9 0-66 0,9 2-14 15,9-2-2-15,-11 3-1 0,-7 0-21 0,-3 0-4 16,0 2 0-16,0 3-1 0,0 0-19 0,0 3 0 16,-5 2 0-16,2 3 0 0,6 5 22 0,-3 0 1 15,-9 6 0-15,10-3 0 16,-1 5-37-16,6 3-7 0,0-1-2 0,-6 7 0 0,9 1 23 0,3 1 0 0,9-3-9 15,-3 8 9 1,-3-5-54-16,18-3-7 0,6-2-2 0,0-6 0 0,-6-5 51 0,6-3 12 0,0-5 0 0,5-6 0 31,-2-4-21-31,0-4-5 0,0-4-1 0,9-3 0 0,-4-3 51 0,-2 0 9 0,6-5 3 0,-3-3 0 16,3-3 8-16,-4-7 3 0,-5-6 0 0,0-2 0 16,-3-3-31-16,12-21-7 0,-9-6-1 0,-1-2 0 15,-5 6-8-15,-9 4 12 0,3 6-12 0,-12 8 12 16,-6 7-12-16,-9 6 8 0,-2 8-8 0,-10 3 8 15,0 4 4-15,-3 7 1 0,-5 4 0 0,5 3 0 0,-6 8-29 16,6 5-5-16,-2 3-2 0,2 6 0 16,15 1-35-16,0 7-7 15,-6 1-2-15,15 7 0 0</inkml:trace>
  <inkml:trace contextRef="#ctx0" brushRef="#br0" timeOffset="123466.9">24061 11168 2188 0,'-9'-26'97'0,"12"18"20"0,-3 2-93 0,9 1-24 16,-9 2 0-16,0 3 0 0,9 0 107 0,-9 0 17 0,0 11 3 15,3 5 1-15,6-3 0 0,-3 6 0 0,-3 4 0 0,-3 4 0 16,-9-1-103-16,6 3-25 0,-3 3 0 0,-6 0 0 15,3 2 0-15,-2-2 0 0,2 0 0 0,-3 0 0 16,-6-3 56-16,9-3 7 0,-3 3 1 0,3-2 0 16,-3-6-52-16,3-3-12 0,0-2 0 0,3-2 0 15,0-4 0-15,0-2 0 0,1-3 0 0,5-5 0 16,0 0 0-16,0 0 0 0,0-2 0 0,2-4 0 16,4-4 0-16,3-1 0 0,3-2 0 0,0-3 0 15,3-5 0-15,3 0 0 0,9 0 0 0,0-3 0 16,-13-3 0-16,13 4 0 0,-3-4 0 0,3 3 0 15,-6 6-11-15,-7 2-5 0,7 3 0 0,-3 5-1 16,-6 0 27-16,3 3 6 0,-6-1 0 0,-3 6 1 0,3 0-17 0,0 3 0 16,-6 0 0-16,6 4 0 0,-9 1-16 15,0 3-8-15,6 0 0 0,-6-1-1 0,0 3 25 0,0 1 0 16,0 1 9-16,-6 1-9 0,6 0 8 0,0 0-8 16,0 0 0-16,6-3 0 0,-3 0 8 0,0 1-8 15,2-1 0-15,-2 0 0 0,6-2 0 0,3-3 0 16,3 0 0-16,0-3 0 15,-6-5-91-15,9 0-15 0,0-5-3 0,-3-3-795 16,5-3-160-16</inkml:trace>
  <inkml:trace contextRef="#ctx0" brushRef="#br0" timeOffset="123839.81">24419 11046 2649 0,'0'0'58'0,"0"0"12"0,0 0 2 0,0 0 4 0,0 0-61 0,9 3-15 0,-6-3 0 0,5-3 0 15,4 1 78-15,-3 2 13 0,9-6 2 0,-6 4 1 16,3-4-59-16,-3-1-12 0,3 1-3 0,3-2 0 16,-7 0-4-16,7-2-2 0,-6-1 0 0,3 1 0 15,0-6-14-15,-3 0 0 0,-3 0 0 0,3-5-10 16,-3 2 10-16,-3-2 0 0,-3 0 0 0,-3 0 8 15,6 2-8-15,-3 1 0 0,-6-3 0 0,-3 5 0 16,6 3 0-16,-3-1 0 0,-3 6-9 0,-3 0 9 16,6 3 0-16,0 2-11 0,3 3 11 0,-6 6-8 15,-3 2 8-15,3 5 12 0,-3 0-2 0,3 3-1 0,-3 3-9 0,3 2-9 16,-3 3 9-16,3 2-13 16,0-2 13-16,0 0 8 0,3-1 0 0,-3 4-8 0,6-6 17 0,0 3-3 15,0-3-1-15,0 0 0 0,0 0-2 0,9-2-1 16,3-3 0-16,-3 2 0 0,3-2-26 0,-3-3-6 15,9-5-1-15,-6 0 0 16,9-2-159-16,0-4-32 0,-4-4-6 0</inkml:trace>
  <inkml:trace contextRef="#ctx0" brushRef="#br0" timeOffset="124042.03">24764 10991 1958 0,'-9'5'87'0,"9"-5"17"0,0 0-83 0,0 0-21 0,0 3 0 0,0-3 0 16,0 0 154-16,0 5 26 0,0 0 6 0,0-5 1 16,0 0-95-16,9 6-18 0,6-4-4 0,0 4-1 15,-6-6-43-15,2 2-9 0,10-2-1 0,-3 0-1 32,3 0-75-32,-9-2-16 0,6-1-2 0,-6 0-1 15,9-2-153-15,-1 0-30 0,19-16-6 0,-3 2-2 0</inkml:trace>
  <inkml:trace contextRef="#ctx0" brushRef="#br0" timeOffset="124206.46">25148 10737 1152 0,'0'0'51'0,"0"0"10"0,0 0-49 0,0 0-12 16,0 0 0-16,0 0 0 0,0 5 263 0,0 6 49 15,-3-3 11-15,-3 5 1 0,3 3-186 0,-3 2-38 16,3 1-7-16,-6 5-1 0,0-3 8 0,3 3 3 16,-3-1 0-16,3 4 0 0,0-3-63 0,0-1-12 15,3 1-2-15,-3 3-1 0,6-6-25 0,0 3 0 16,0 0 0-16,0-3 0 15,0 0-200-15,0-3-46 0,0 14-9 0,-8-16-1 0</inkml:trace>
  <inkml:trace contextRef="#ctx0" brushRef="#br0" timeOffset="124479.55">23942 10848 1267 0,'12'-3'112'0,"-12"3"-89"0,0 0-23 0,0 0 0 16,0 0 183-16,9 3 32 0,-3-3 6 0,0 3 2 15,3-1-66-15,3 1-13 0,6 0-2 0,0 2-1 16,0-3-61-16,2-2-12 0,4 6-2 0,3-6-1 15,-3 2-37-15,-3-2-7 0,5-2-1 0,-2 2-1 16,-3-3-63-16,-3 0-13 0,3-2-3 0,-9 0-757 16,3-3-152-16</inkml:trace>
  <inkml:trace contextRef="#ctx0" brushRef="#br0" timeOffset="124636.05">24273 10705 460 0,'0'0'20'0,"3"5"5"0,-3 1-25 0,3 2 0 15,-3 2 0-15,0 1 0 0,0-1 389 0,9 4 73 16,-9 1 14-16,12 4 4 0,-4-1-333 0,1 1-67 16,3 0-12-16,3 2-4 0,0-5-51 0,-6 2-13 15,3 1 0-15,-6-1-714 16,-3 1-146-16</inkml:trace>
  <inkml:trace contextRef="#ctx0" brushRef="#br0" timeOffset="124956.09">23234 12134 1324 0,'0'0'118'0,"0"2"-94"0,-9 1-24 0,9-3 0 15,9 5 250-15,0 1 46 0,-9-6 8 0,12 5 3 16,9-2-180-16,8-1-36 0,-2 1-7 0,9-3-2 0,14 0-38 16,7-3-8-16,6 1-2 0,5 2 0 0,-3-3-20 0,4 3-4 15,8-3-1 1,10-2 0-16,-7 0-9 0,6 2 0 0,-5-5 0 0,-16 6 0 0,7-1 0 0,-1 0 0 16,-5 3 0-16,-4 3 0 0,-2-3 0 0,-4 5 0 15,-5-2 0-15,17 2 0 0,-8 0 0 0,-19 3 0 16,1-5 0-16,-12 0 0 15,-9 5-67-15,-3-6-15 0,-10 1-3 0</inkml:trace>
  <inkml:trace contextRef="#ctx0" brushRef="#br0" timeOffset="125489.82">23651 12644 1497 0,'-12'-2'66'0,"12"2"14"0,15-3-64 0,-9 1-16 0,-6 2 0 0,0 0 0 16,0 0 141-16,9-3 25 0,-9 3 5 0,2-5 1 16,-4-3-46-16,-1 0-9 0,6 2-1 0,-12-2-1 15,0 3-66-15,-6 0-13 0,3-3-2 0,-6 8-1 16,-9-3 39-16,3 6 8 0,-2-3 2 0,2 8 0 16,-3 0-42-16,-3 2-9 0,-3 4-2 0,10-1 0 15,-1 8-13-15,0 0-4 0,0 3 0 0,0 2 0 0,1 1-12 0,2 2 9 16,3 0-9-16,-3 11 8 0,6-8-8 0,9-3-16 15,6-3 4-15,6 1 1 16,0-6-33-16,9-8-8 0,0 0 0 0,6-5-1 0,0-3 43 0,2-5 10 16,4-5 0-16,0-3 0 0,-3 0 0 0,-3-2 0 15,2-4 0-15,4 1 0 0,3-8 0 0,0-3 0 16,-9 0 0-16,2-7 0 0,10-4 24 0,0-15 5 16,-12-6 1-16,9-10 0 0,-10 3-30 0,1-1 0 15,0 3-13-15,-12 1 4 0,-9 7-7 0,-9 5 0 16,6 8-1-16,-15 3 0 0,-12 6 17 0,1 7-12 15,-4 3 12-15,-6 7-10 0,-2 1 10 0,2 8 0 16,-3 5 0-16,9 8 0 0,7 2 0 0,-1 4 16 16,0 7-4-16,9 3-872 0,12 2-175 15</inkml:trace>
  <inkml:trace contextRef="#ctx0" brushRef="#br0" timeOffset="125743.13">23877 12621 2016 0,'6'-14'179'0,"-6"14"-143"0,9-2-36 0,0-1 0 15,0 3 199-15,5-3 33 0,4 3 6 0,3 0 2 0,0 3-141 0,0 2-28 16,3 1-6-16,-1-1-1 0,-2 3-18 0,-9 3-4 16,6 2-1-16,-6 0 0 0,3 3-28 0,-9 0-5 15,-6 2-8-15,0 1 11 0,0-3-11 0,-6 0 8 16,3 2-8-16,-9-2 8 0,-12 0-8 0,-3 0 8 15,7-3-8-15,-10 0 8 0,0-2-8 0,0-3 0 16,3 2-10-16,4 1 10 16,-4-6-73-16,3 0-9 0,9 1-2 0,3-1-840 15,-3-2-169-15</inkml:trace>
  <inkml:trace contextRef="#ctx0" brushRef="#br0" timeOffset="125942.32">24273 12531 1785 0,'0'0'79'0,"0"0"17"0,0 0-77 0,-6 2-19 0,-3 6 0 0,6 0 0 16,-3 3 196-16,0-1 35 16,-9 4 7-16,3 4 2 0,3 1-108 0,-3 2-20 0,-6 3-5 0,7 5-1 15,-1 0-45-15,3 0-9 0,0-3-1 0,9 3-1 16,-3-2-30-16,6-1-5 0,-3-2-2 0,12 0 0 16,-3-5-5-16,0 2-8 0,2-5 11 0,7-1-11 31,0-7-38-31,3 0-14 0,3-2-4 0,6-4-882 0,-1-2-177 0</inkml:trace>
  <inkml:trace contextRef="#ctx0" brushRef="#br0" timeOffset="126423.58">23972 12430 921 0,'24'-3'82'0,"-15"3"-66"16,0-2-16-16,-9 2 0 0,0 0 336 0,9 2 64 15,3-4 13-15,-6 2 3 0,-3 0-231 0,5-3-45 16,1 1-10-16,3-1-2 0,0 0-56 0,0 1-12 15,6-1-3-15,3 0 0 0,0 3-41 0,-1-2-8 16,1 2-8-16,-3-3 12 0,3 3-12 0,0-3-16 16,0 3 4-16,0 0 1 15,-4-2-101-15,4-1-21 0,-3 0-4 0,3 1-1 16,-3-1-15-16,-3 1-3 0,0-4-1 0,-1 1 0 16,-2-3-46-16,3-3-9 0,-3 3-1 0,0-2-1 15,0-3 76-15,-6 2 15 0,-3-2 3 0,6-3 1 16,-3 3 22-16,-3 0 4 0,0-1 1 0,-3 4 0 0,-3 2 219 0,3 0 44 0,3 3 9 0,-3-1 1 15,0 6 15-15,0 0 4 0,0 0 0 0,0 0 0 16,0 0-85-16,-3 11-17 0,3-3-3 0,3 5-1 16,-3 0 22-16,0 0 5 0,9 3 1 0,-3 3 0 15,3-3-42-15,2 5-8 0,-2-3-1 0,-3 4-1 16,3-4-5-16,3 1-1 0,-3-4 0 0,-9 4 0 16,6-3-51-16,-3 0-13 0,-3 0 0 0,0 0 0 15,-9-3-100-15,6 0-22 0</inkml:trace>
  <inkml:trace contextRef="#ctx0" brushRef="#br1" timeOffset="133609.84">23070 10689 1594 0,'0'0'35'0,"0"0"7"0,0 0 2 0,-6 3 1 0,3-1-36 0,3-2-9 16,0 0 0-16,0 0 0 0,0 8 37 0,0 0 6 16,3 3 1-16,3-3 0 0,-3 2-16 0,6 4-4 15,-3-1 0-15,0 3 0 0,3 0-16 0,-3 2-8 16,-6 6 0-16,3-3 8 0,0 3 4 0,3 0 1 16,-3 0 0-16,0-1 0 0,3 1 3 0,-6 0 0 15,0-3 0-15,6 3 0 0,-12-3 8 0,6 0 3 16,0 1 0-16,0-1 0 0,-3 0 0 0,-3 0 0 0,3 0 0 0,0 0 0 15,0 3 2-15,0 0 1 0,0 2 0 16,-3-2 0-16,12 0-30 0,-6 0 0 0,3 0-8 16,-3-1 8-16,-3 1 0 0,-3-3 0 0,6 1 0 0,0-1 9 15,-3 3 0-15,3-3 0 0,-3 0 0 0,0 0 0 16,3 0 3-16,-3 0 0 0,0-5 0 0,3 3 0 16,0-3 23-16,0 2 5 0,3 3 0 0,-3-2 1 15,0 2-41-15,0-2 0 0,0-1-16 0,0 3 5 16,0-2 11-16,0-1 0 0,-3 1 0 0,-3-1 8 15,6 1 1-15,-3 2 1 0,0-2 0 0,0-1 0 16,0 1-10-16,0-1 0 0,3 1 0 0,0-1 0 16,-3 1 0-16,3-1 0 0,0-2 0 0,0 0 0 15,3 0 0-15,-3 0 0 0,3 0-12 0,-3-3 12 16,3 0 0-16,-3 3 0 0,0-3 0 0,0 3 0 0,-3-5 12 16,3 2-2-16,-3 0-1 0,0-2 0 0,0 2 3 0,0-3 0 15,-3 4 0-15,6-1 0 0,-3 0-3 0,0-2 0 16,3-1 0-16,3 1 0 0,-3 0-9 0,3-1 0 15,-3 1 0-15,9-1 8 0,-6 1-8 0,3-3 12 16,-3 2-12-16,3 1 12 0,-3 0-12 0,6-4 0 16,-6 4 0-16,0 0 0 0,0-3 0 0,-3 2 0 15,-6 1 0-15,6-1 0 0,-3 1 0 0,0-1 0 16,-3 1 0-16,0-3 0 0,0 0 0 0,-3 0 0 16,0 0 0-16,9 2 0 0,-6-2 0 0,0 6 8 15,3-4-8-15,3 3 0 0,-5-2 0 0,5 2 0 16,0 0 0-16,0 1 0 0,0-1 0 0,0 0 0 15,0-2 0-15,-6-1 0 0,6 1 0 0,-3-1 0 0,-3 1 0 16,3 0 0-16,-3 2 0 0,0-3 0 16,-3 4 9-16,3-1-9 0,-3-3 12 0,0 1-3 0,0 2 0 0,0-2 0 15,3 2 1-15,-3 3 0 0,3-3 0 0,0 0 0 16,3 1-10-16,0-1 0 0,-3 0 0 0,6-2 8 16,0-1-8-16,-3-2 0 0,1 0 0 0,2 3 0 15,0-3 0-15,0 0 0 0,-6 0 9 0,6-1-9 16,-3 1 0-16,3 3 8 0,-6-3-8 0,3 3 0 15,-6-1 8-15,6 3-8 0,-3-5 10 0,0 3-10 16,0-1 12-16,-3 1-3 0,6-3-1 0,0 3 0 16,0-4-8-16,0 4 0 0,0-3 0 0,3-3 8 15,-6 1-8-15,6-1 0 0,0 0 9 0,0-5-9 16,0 0 0-16,0 5 9 0,0-5-9 0,6 8 0 16,-3-2 0-16,-3-6 0 0,0 5 0 0,-3 3 0 0,3-3 0 15,0-5 0-15,0 6 8 0,-6-1-8 0,6 0 0 0,0 0 0 16,0-5 0-16,0 8 0 15,-3-2 0-15,3-6 0 0,0 0 0 0,0 0-9 0,0 0 9 0,0 0 0 16,0 0 10-16,3 8-10 0,9-3 11 0,-6-3-11 16,-6-2 12-16,9 0-12 0,3 3 8 0,-3-3-8 15,0-3 0-15,0 3 0 0,-3 0 0 0,5 0 0 16,-2-2-13-16,-3 2 5 0,-3 0-5 0,9 0-1 16,-3 0 0-16,-3 0 0 0,0 0 14 0,3 0-9 15,0 0 9-15,9 0-8 0,-6 0 8 0,6 0 0 16,2 0 0-16,1-3 0 0,3 1-9 0,3-1 9 15,0 3-10-15,2-3 10 0,7 1-20 0,-3-1 3 0,3 0 0 16,-1 3 0-16,1-2 7 0,3 2 2 0,2 2 0 0,1 1 0 16,-9 0 8-16,5-3 0 0,-5 0 0 0,9 2 0 15,-9 1 0-15,-1 2 0 0,1-2 0 0,-3 2 0 16,0-5 0-16,2 3 0 0,-2-3 0 0,6 2 0 16,0-2 0-16,-1 0-8 0,-2 0 8 15,0 0 0-15,8 0 0 0,-5-2 0 0,0-1 9 0,-6 0-9 16,8 3 0-16,-5 0 0 0,-3 0 0 0,0 0-12 15,5 0 12-15,-5 0 0 0,3 0 0 0,-9 0 0 16,-3 3 0-16,2-3 0 0,-2 3 0 0,0-1 0 16,-6 1 0-16,3 0 0 0,-6-1 0 0,3-2 0 15,-4 0 0-15,1 3 0 0,0 0 0 0,0-1 0 16,-3-2 0-16,0 0 0 0,3 3 0 0,3-3 0 16,0 0 0-16,-6 0 0 0,8 3 0 0,-2-3 0 0,0-3 0 15,0 3 0-15,6 0 0 0,-6 0 0 0,0 0 0 16,3 0 0-16,-1 0 0 0,-2 3 0 0,3-3 0 0,-6 0 0 15,3 0 0-15,-3 0 0 0,-9 0 0 0,9 0 0 16,-12 0-15-16,0 0 5 0,6-3 31 0,-3 3 7 16,-3 0 0-16,0 0 1 0,6-3-29 0,-6 3-8 15,3-2-1-15,3-1 0 0,-3 0 9 0,0-2 14 16,-3 5-3-16,0-5-1 0,0-3-10 0,0 3-12 16,0-3 2-16,0 0 1 0,-3 0 9 0,0 0 0 15,-3 0 10-15,6 0-10 0,0-5 12 0,0 5-4 16,0-3-8-16,0-2 12 0,0 0-1 0,0-1-1 15,0 1 0-15,6-3 0 0,0-2 4 0,-6 2 1 16,8-3 0-16,-2 4 0 0,0-1-15 0,3-3 0 16,0 1 0-16,3-1 0 0,-3-2 0 0,3 2 0 0,-3 1 0 0,6 2 9 15,-9 3-9-15,3-3 0 0,0 3 0 0,-6-3-11 16,5 5 11-16,-8 1 0 0,9-4 0 0,-9 4 0 16,6-3 0-16,-3-3 0 0,0 3 0 0,-3-1 8 15,6 1-8-15,-3-3 0 0,-3 3-8 0,6-6 8 16,0 1 0-16,3-1 0 0,-3-2 0 0,0 0 0 15,3-3-9-15,0 3 9 0,3-3-10 0,-6 6 10 16,-3-3-11-16,6 5 11 0,-6-3-12 0,6 1 12 16,-9-1 0-16,8 1 0 0,-8 2 0 0,9-3 0 15,-6 3 0-15,-3-2 0 0,6 2 0 0,-6-3 0 16,3-2 0-16,-3 0 0 0,0 3 0 0,6-4 0 16,-3 1 0-16,-3-3 0 0,3 1 0 0,6-1 0 15,-9-3-11-15,6 1 11 0,-3 2-10 0,6-2 10 16,-6 4-16-16,-3 4 2 0,6-3 1 0,-3 2 0 15,-3 3 13-15,0 1 0 0,0-1 0 0,0 0-9 16,6 0 9-16,-6 0 0 0,0 0 0 0,0-2 0 0,0-1 0 0,0 1 0 16,-6-4 0-16,6 1 0 0,6 0 0 0,-3 0 0 15,0 0 0-15,3 0 0 0,-3 2 0 0,6-5 0 16,3 0-9-16,-4 6 9 0,1-3-12 0,3 2 3 16,3 1 0-16,-9-1 0 0,3 3 9 0,0-2 0 15,-6 5 0-15,6-3-8 0,-3 0 8 0,-3 0-10 16,-3 0 10-16,0 3-10 0,0-6 10 0,0 3 0 15,6-2 0-15,-6 2 0 0,0 0 0 0,3 0 0 16,0-2 8-16,-3 2-8 0,0 0 0 0,0-2 0 0,9-1 0 0,-9 0 0 16,0 6 0-16,6-3 0 0,-3 0 0 0,-3 3-12 15,0 3 12-15,0-4-8 0,0 1 8 16,0 3-8-16,0-1 8 0,0-2 12 0,-3 2-2 0,-3 1-1 16,6-1 11-16,-3 0 3 0,-3 4 0 0,3-4 0 15,-6 0-23-15,9 1 0 0,0-1 0 16,-9 3 0-16,9-2 0 0,-3-1 0 0,3 1 0 0,-6-1 0 15,6 0 0-15,0 3 0 0,0-5 0 0,0 5 0 16,0-2 0-16,0-1 0 0,0 1 0 0,0-1 0 16,0 0 0-16,-3 1 0 0,3 2 0 0,-3-3 0 15,-3-2 0-15,3-3 0 0,-6 6 0 0,0-4 0 16,0-2-14-16,6 3 2 0,-6 0 1 0,0 0 0 16,1 2 11-16,-4-2 0 0,9 2 0 0,-6 1 0 15,0 2 8-15,0 0 3 0,0 0 1 0,-3 0 0 0,3 3-20 16,-3-3-4-16,3 3-1 0,0-1 0 0,-3 1 22 15,4 0 5-15,-13-1 1 0,12 4 0 0,-12-1-15 0,9-2 0 16,-6 2 0-16,6 0 0 0,0 1 0 0,0-1 0 16,-2 1 0-16,2-1 0 0,-3 0 0 0,0 3 0 15,3-2 0-15,-6 2 0 0,6-3 0 0,0 3 0 16,-6-3 0-16,4 3 0 0,-4 0 0 0,0 0 0 16,-3 0 0-16,0 0 0 0,0 0-15 0,-5 0 1 15,2 0 0-15,-3 0 0 0,-6-2 24 0,3 2 5 16,-8-3 1-16,5 3 0 0,0 0-16 0,-5 0 0 15,-4 0 0-15,0 0 0 0,4 0-19 0,-4 0 3 16,3 0 1-16,0-3 0 0,-2 3 5 0,-1-2 1 16,0-1 0-16,-5 3 0 0,5 0 9 0,-2 0-13 0,-1 0 5 0,3 0 8 15,1 0-8-15,-4-3 8 0,0 3 0 0,4-2 0 16,-1 2 0-16,-6 0 0 0,1 0 0 0,-1 2 0 16,0 1 0-16,10 2 0 0,-4-2 0 0,0 0 0 15,4-1 0-15,-4 4 0 0,0-4 0 0,1 4 0 16,2-1-11-16,-3 0 11 0,4 0-8 0,-1 1 8 15,0-1 0-15,6 0 0 0,4 1 0 0,5-1 0 16,0-2 0-16,6 2-13 0,0 0 5 0,9-2-752 16,3 2-151-16</inkml:trace>
  <inkml:trace contextRef="#ctx0" brushRef="#br1" timeOffset="134445.59">23040 13957 748 0,'-11'-3'33'0,"11"3"7"0,-6 0-32 0,3 0-8 0,3 0 0 0,0 0 0 15,0 0 136-15,0 0 24 0,-3-5 6 0,3 5 1 16,0 0-65-16,0 0-13 0,0 0-2 0,6-3-1 16,3 3-5-16,-1-2-1 0,1-1 0 0,3 0 0 15,0 1-22-15,-3-1-5 0,9 0-1 0,-3 1 0 16,3-1-1-16,3 0-1 0,2-2 0 0,-2 2 0 16,3 1-30-16,-3-3-5 0,3-1-2 0,-1 4 0 15,1-4-13-15,-3 4 0 0,6-1 0 0,-3-2 0 16,3 2-69-16,-4-2-20 15,-2 5-4-15,0-3-551 0,3 3-111 0</inkml:trace>
  <inkml:trace contextRef="#ctx0" brushRef="#br1" timeOffset="134691.51">23285 14002 2005 0,'0'0'44'0,"0"0"8"0,0 0 3 0,0 0 2 0,0 8-45 0,0 0-12 16,0-3 0-16,5 6 0 0,-2-4 70 0,-3 4 12 0,0 0 2 15,3 2 1-15,-3 0-29 0,0 0-5 16,0 3-2-16,-3 0 0 0,3 0-30 0,-8 2-7 16,8-2 0-16,0 3-1 0,-9-1-11 0,9-2 12 0,-3 0-12 0,3 3 12 15,-3-3-25-15,3-3-5 16,3 3-1-16,-3-6-725 0,3 1-144 0</inkml:trace>
  <inkml:trace contextRef="#ctx0" brushRef="#br1" timeOffset="134897.62">23046 14330 2210 0,'-14'-5'98'0,"11"2"20"16,-3 0-94-16,6 3-24 0,0 0 0 0,0 0 0 15,0 0 72-15,0 0 9 0,0 0 3 0,9-2 0 0,11-1-22 16,-2 0-4-16,0 1-1 0,6-1 0 0,9 0-45 0,-1 3-12 16,1 0 0-16,3 0 0 0,-6 0 0 0,8 0 0 15,-8 0 0-15,0 0 0 16,0 0-94-16,-1-2-21 0,4-1-4 0,-3 0-969 16</inkml:trace>
  <inkml:trace contextRef="#ctx0" brushRef="#br1" timeOffset="135279.87">23579 14155 1209 0,'-6'-5'108'0,"6"5"-87"15,0 0-21-15,0 0 0 0,0 0 141 0,0 0 24 0,0 0 5 16,0 0 1-16,0 0-61 0,0 0-12 0,0 0-2 0,6 11-1 16,-6-4-5-16,6 7-1 0,-6-4 0 0,0 3 0 15,0 3-61-15,0 3-13 0,-6-3-3 0,6 5 0 16,-3-3-2-16,0 1-1 0,0-3 0 0,0 0 0 15,-6 0-9-15,9-1 8 0,0-4-8 0,0-3 8 16,-3 3-16-16,3-6-4 0,0-5-1 0,0 0 0 31,0 0-23-31,0 0-4 0,3-3 0 0,12-5-1 16,-3 0-24-16,0-2-5 0,0-3-1 0,3-1 0 16,0-4-43-16,0-1-9 0,0-2-1 0,-4 3-1 0,-2-4 40 15,3 4 8-15,3-1 1 0,-6 6 1 0,-3 3 75 0,3 2 0 0,-3 2 14 0,0 1-2 16,-6 5 56-16,0 0 10 0,0 0 2 0,0 5 1 15,6 3-12-15,-3 0-2 0,-3 3-1 0,0-1 0 16,0 4-18-16,0 1-4 0,0 1-1 0,-3 0 0 0,-3 0-19 16,6 3-4-16,0-6-1 0,-3 0 0 0,0 0-6 15,-3-2-1-15,6 2 0 0,0-2 0 0,-3-1-1 0,3-2-1 16,0 0 0-16,0-8 0 16,0 0-98-16,0 0-20 0,9 3-4 0</inkml:trace>
  <inkml:trace contextRef="#ctx0" brushRef="#br1" timeOffset="136445.29">23859 14258 1843 0,'0'0'81'0,"0"0"18"0,0 0-79 0,0 0-20 16,0 0 0-16,0 0 0 0,0 0 73 0,0 0 11 15,-6 8 3-15,6 3 0 0,-3 2 3 0,3 0 1 16,-3 3 0-16,-3 5 0 0,6 3-45 0,-3 3-9 0,-3 2-1 0,6 0-1 15,0 0-4-15,-3-3-1 0,0 1 0 0,0-1 0 16,3 1-30-16,-3-3 0 0,0-3 0 0,-3 0 0 16,6-2 0-16,0-1 0 0,0-2 0 0,0 0 0 15,0-6 0-15,-3-2 12 0,3-8-1 0,0 0-1 16,0 0-10-16,0 0 0 0,0-5 0 0,-6-3 0 16,6 0 0-16,6-5 0 0,-3 0 0 0,-3-6 0 15,6-2-12-15,-3 0-2 0,0-3 0 0,3-5 0 16,-3-3-10-16,3 0-1 0,-3-5-1 15,3-2 0-15,-3 2 3 0,0 2 1 0,-3 3 0 0,9 3 0 16,-9 6 22-16,6 1-9 0,-3 7 9 0,0 1 0 16,0 4 0-16,3 2 0 0,0 0 0 0,-3 3 0 0,6-1 0 15,0 6 0-15,0-2 0 0,-1 2-10 0,-2 2 10 0,6 1 0 16,-3 0 0-16,9 2 0 0,-9 3 0 0,3 0 0 16,-3 2 0-16,3 1 11 15,-3-1-11-15,3 1 0 0,-3 2 0 0,-1-2 0 0,4 5 0 0,-3-3 0 16,-3 0 0-16,-3 0 0 0,-3-2 0 0,0 0 0 15,0-1 0-15,-3 1 0 0,-6-3 0 0,3-3 0 16,-3 0-10-16,6 1 10 0,-8-1 0 0,-1-2 0 16,-3 2 0-16,-3-3 0 0,0-2 0 0,0 0-16 15,-3 0 5-15,4 0 1 0,-1 0 10 0,6 0-13 16,-6 0 5-16,3 0 8 0,6 0 0 0,-3-2 0 16,6 2 14-16,0 0-4 0,6 0-10 0,0 0 0 0,0 0-10 15,0 0 10-15,6 2 0 0,3 1 0 0,3-3 0 16,6-3 0-16,0 3 0 0,6 0 0 0,-4-2 0 0,10-3 0 15,-9 2 0-15,0 0-14 0,6-5 1 0,-4 3 0 32,1-3-21-32,-3 3-4 0,-6-3-1 0,6-3 0 0,-3 3 18 0,-6-5 3 0,-1 2 1 0,-2 1 0 15,0-1 17-15,-6 1 11 0,0-1-2 0,0 1 0 16,-3 2 32-16,-3 0 7 0,3 2 0 0,-3 1 1 16,0-3-6-16,3 3-2 0,0 2 0 0,0 3 0 15,0 0-12-15,0 0-2 0,0 0-1 0,0 0 0 16,0 0-14-16,-9 6-4 0,6-1 0 0,-3 3 0 15,6 0 7-15,-2 0 1 0,-7 5 0 0,9-3 0 16,-3 4-16-16,-3 2 0 0,6-3 0 0,0 0 0 16,0 0 0-16,0-2 0 0,6 2 0 0,-3-2 0 0,3-1 0 15,-1-2 0-15,1 0 0 0,-3-3 0 0,9-2 0 0,-3 0 0 16,-3-3 0-16,6-6 0 0,-3 1-9 0,0 0-5 16,0-3-1-16,-3-3 0 0,9 3 15 0,-9-2 0 15,0-1 0-15,-3-2 0 0,6 2 0 0,-3 1 0 16,-4-3 0-16,1 5 0 0,-3-3 12 0,0 3-4 15,6 0 0-15,-6 0-8 0,0 0 15 0,0 3-4 16,3 0-1-16,-3 5 0 0,0-6-10 0,0 6 0 16,0 0 9-16,0 0-9 0,0 0 0 0,6 6 0 15,0-1 0-15,-6 3 0 0,0 0 0 0,6-3 0 16,-6 6 0-16,3 2 8 0,-3 0-8 0,0 3 9 16,0-3-9-16,6 1 10 0,-3-1-10 0,0 0 0 15,0 0 0-15,3 0 8 0,0 1-8 0,-3-1 0 16,9-5 0-16,-3 2 8 0,3-4-8 0,3-1 0 0,0-2 0 0,-1-1 8 15,-5-2-8-15,6-2 8 0,3-1-8 0,3-5 8 16,0 0-8-16,0-2 0 0,-4-1 0 0,4-2 0 16,-3-3 8-16,3 0-8 0,-6-3 0 0,-3 1 8 15,6-3-8-15,-6-3 8 0,-4-2-8 0,4-4 8 16,3-1 10-16,-6-4 2 0,-3-2 0 0,3 0 0 16,-9 0-20-16,6 0-11 0,-3 5 2 0,-3 3 0 15,0 5 9-15,0 1 12 0,0 4-2 0,0 3-1 16,-3 3-1-16,-3 2-8 0,6 6 12 0,0 5-4 15,0 0-8-15,0 0-11 0,-3 5 3 0,-3 6 0 16,0 2 8-16,0 6 11 0,-3 2-3 0,0 3 0 16,3 2-8-16,0 6 0 0,-2-3 0 0,-4 3 0 15,3-3 0-15,6 3 0 0,-3-3 0 0,3 0 8 16,3 0-8-16,0 3 10 0,0-6-10 0,3 3 10 0,6-2-10 16,0-3 8-16,0-1-8 0,2-1 8 15,7-4-8-15,0-5 0 0,3-2 9 0,3-3-9 16,6-6-44-16,-4-2-12 0,1-5-4 0,-3-5-800 15,3-4-160-15</inkml:trace>
  <inkml:trace contextRef="#ctx0" brushRef="#br1" timeOffset="136600.59">24448 14174 2718 0,'0'0'60'0,"0"0"12"0,9 5 2 0,3-2 2 0,0 2-60 0,12-2-16 0,3-1 0 0,2 1 0 15,10 0 9-15,0-3-1 0,6 0 0 0,-1-3 0 32,7 3-74-32,2-3-15 0</inkml:trace>
  <inkml:trace contextRef="#ctx0" brushRef="#br1" timeOffset="138034.81">22936 15147 172 0,'-9'-10'8'0,"6"7"1"0,0-2-9 0,3 5 0 0,-3-3 0 0,3 3 0 16,-3-2 322-16,3 2 62 0,0 0 13 0,0 0 3 15,-3 2-275-15,3-2-54 0,0 0-11 0,0 0-3 16,0 6-27-16,3 1-6 0,-3-1 0 0,3 2-1 16,0-3-23-16,0 3 8 0,-3-8-8 0,3 5 0 15,0 6 0-15,-3-1 0 0,0 1 0 0,0 0 8 0,0 2 37 16,-6 3 8-16,0 5 2 0,0-3 0 15,-5 9 21-15,8-3 5 0,-6-1 1 0,0 1 0 0,0 0-25 16,0 0-5-16,-3 0 0 0,6-3-1 0,-3 3-24 0,3-3-5 16,-3-3-1-16,6 1 0 0,-3-3-11 0,3-3-2 15,0 0-8-15,3-5 12 0,0 3-12 0,3-6 0 16,-3-5 0-16,9 0-10 16,3-3-156-16,0-5-31 0</inkml:trace>
  <inkml:trace contextRef="#ctx0" brushRef="#br1" timeOffset="138277.19">22912 15134 748 0,'-11'-2'67'0,"11"2"-54"0,-3-3-13 0,3 3 0 0,0 0 232 0,0 0 44 0,0 0 9 0,0 0 2 16,9-5-207-16,-1 2-40 0,1-2-9 0,6 2-2 15,-3-2 42-15,9-1 8 0,0 1 1 0,3 2 1 16,-1 1-12-16,4-1-2 0,3 1-1 0,-3 2 0 16,0 0-30-16,-1-3-7 0,-2 3-1 0,0-3 0 15,-6 3-16-15,3 0-3 0,-9 0-1 0,5 0 0 16,-8 0-132-16,0 3-28 0,-9-3-4 0,0 0-2 16</inkml:trace>
  <inkml:trace contextRef="#ctx0" brushRef="#br1" timeOffset="138469.13">22793 15388 864 0,'0'0'76'0,"0"0"-60"16,3-5-16-16,0 2 0 0,-3-2 243 0,12 0 45 15,-6-1 10-15,3 1 2 0,0 0-160 0,3-1-31 16,3 1-6-16,3-3-2 0,3 6-35 0,2-4-7 15,4 1-2-15,0 0 0 0,-3-1-57 0,6 1 0 0,2 0 0 0,1 0-1115 16</inkml:trace>
  <inkml:trace contextRef="#ctx0" brushRef="#br1" timeOffset="138715.04">23496 15105 1785 0,'-3'-3'159'0,"-3"3"-127"0,-3 3-32 0,0 0 0 16,-3-1 44-16,3 1 2 0,-3 5 1 0,3 0 0 16,0 2 36-16,-2 6 7 0,-1 0 2 0,0 5 0 15,-3 1-15-15,3 4-2 0,3 0-1 0,-3 4 0 16,3-1-22-16,6 0-5 0,-6-3-1 0,0 3 0 16,0-5-32-16,-2 3-6 0,8-9-8 0,-3 3 11 15,6-2-11-15,-3-6 10 0,3 0-10 0,0-2 10 16,0-3-22-16,3-6-4 0,-3-2 0 0,0 0-1 15,9-2-139-15,-1-9-28 0,4-2-6 0,-3-3-494 16,-3-2-100-16</inkml:trace>
  <inkml:trace contextRef="#ctx0" brushRef="#br1" timeOffset="138893.73">23386 15036 1396 0,'-9'0'62'0,"9"0"13"0,-3 3-60 0,0 0-15 16,0-1 0-16,0 4 0 0,-6-1 114 0,9 3 20 15,0 0 4-15,0 2 1 0,0 1-42 0,0 2-8 16,0 0-1-16,9 1-1 0,-6 4-33 0,3 1-6 15,-3-1-2-15,6 1 0 0,3-4-15 0,-3 1-3 16,8 3-1-16,-5-3 0 0,9-3-15 0,-3 0-4 0,-6 3 0 16,9-5 0-16,-9-3-8 0,6 0 8 0,-7-6-8 0,-2 1 8 31,6-1-99-31,-3-2-20 0,0-5-4 0,-3 3-561 16,0-6-112-16</inkml:trace>
  <inkml:trace contextRef="#ctx0" brushRef="#br1" timeOffset="139103.94">23728 15150 979 0,'0'0'43'0,"0"0"9"0,0 0-41 0,0 0-11 0,0 0 0 0,0 0 0 15,0 0 233-15,0 0 45 0,-3 8 9 0,0 0 1 16,0 3-166-16,-6-1-34 0,0 1-6 0,3 2-2 16,-9 0-17-16,4 3-4 0,-1-3-1 0,-6 0 0 15,9 1-39-15,-6-1-8 0,3 0-2 0,-3-2 0 0,6 2-9 0,0-2 8 16,3-1-8-16,0-2 8 0,0 0-20 0,3-3-4 15,3-5 0-15,0 0-1 16,0 0-110-16,0 0-21 0,9-5-5 0,3-6-496 16,-3 1-99-16</inkml:trace>
  <inkml:trace contextRef="#ctx0" brushRef="#br1" timeOffset="139245.9">23761 15145 806 0,'0'0'72'0,"0"0"-58"16,0 0-14-16,9 5 0 0,-6 3 205 0,0 3 39 15,-3 2 7-15,3 3 1 0,-6 2-100 0,3 1-20 16,0 5-4-16,0-1 0 0,-3 4-58 0,0-1-11 15,-6 1-3-15,9-1 0 0,-3-2-28 0,-3-3-5 16,6 3-2-16,-3-3 0 0,3-2-21 0,0-1 0 16,0-2 0-16,3-3 8 15,-3-2-136-15,9-3-26 0</inkml:trace>
  <inkml:trace contextRef="#ctx0" brushRef="#br1" timeOffset="139432.14">24052 15470 1612 0,'0'0'144'0,"0"0"-116"0,0-5-28 0,3-3 0 16,3-3 131-16,6 6 20 0,0-3 4 0,9 6 1 15,-3-6-127-15,3 0-29 0,0 2 0 0,-4 1-961 16</inkml:trace>
  <inkml:trace contextRef="#ctx0" brushRef="#br1" timeOffset="139672.99">24538 15229 2548 0,'-6'0'56'0,"0"3"12"0,-3 0 3 0,3 5 0 0,0 0-57 0,0 5-14 16,-3 0 0-16,0 6 0 0,-3 2 15 0,3-3 0 16,0 6 0-16,-3 0 0 0,1 0 9 0,-1 2 1 15,3-2 1-15,0 2 0 0,0-4-16 0,0 1-10 16,9-1 12-16,-6-1-12 16,0-5-31-16,6-1-13 0,0-4-2 0,6 0-1 15,-3-6-65-15,0 0-14 0,6-10-2 0,3 5-550 0,3-11-110 0</inkml:trace>
  <inkml:trace contextRef="#ctx0" brushRef="#br1" timeOffset="139890.21">24663 15094 979 0,'0'0'43'0,"0"0"9"0,0 0-41 0,9 6-11 0,-3 2 0 0,-3 0 0 16,0 2 186-16,-3 1 35 0,5 5 7 0,-2-3 2 16,3 5-108-16,-3 1-22 0,0 2-4 0,-3 0 0 15,6 0-35-15,-3 3-6 0,-3 0-2 0,9-3 0 16,-9 6-15-16,9-3-3 0,-6-1-1 0,3 1 0 15,-3-3-1-15,-3 3 0 0,6-5 0 0,-3-1 0 0,0-2-7 0,-3 3-2 16,0-6 0-16,0 0 0 16,0-2-10-16,0-1-2 0,0-2-1 0,-3-3 0 15,3-5-11-15,-9 3 0 0,6 0 9 0,-3-3-9 16,6 0-179-16,-12-3-40 0,3 0-8 0</inkml:trace>
  <inkml:trace contextRef="#ctx0" brushRef="#br1" timeOffset="140077.87">24439 15518 1036 0,'0'0'92'0,"0"0"-73"0,0 0-19 0,12 0 0 16,-6-5 272-16,6 2 52 15,6 0 9-15,3-2 3 0,3 0-252 0,5-1-51 0,1 1-9 0,0 2-3 16,12-2-5-16,-4 2 0 0,1 1-1 0,6-3-712 15,5 2-143-15</inkml:trace>
  <inkml:trace contextRef="#ctx0" brushRef="#br1" timeOffset="141266.31">20552 11134 1378 0,'0'0'30'0,"0"0"6"0,0 0 2 0,0 0 2 0,0 0-32 0,0 0-8 0,0 0 0 0,-3 8 0 16,-3-3 65-16,3 5 12 0,0 4 3 0,-3-1 0 0,3 3-26 0,-3 2-5 15,0 1-1-15,0 5 0 0,3-1-32 0,-3 4-8 16,0 2 0-16,1 0-8 16,-1 0 11-16,0 0-11 0,3 3 10 0,-3 0-10 0,-3 0 37 15,-3 2 2-15,3 3 0 0,0 3 0 0,0-1-2 16,0 4 0-16,0-1 0 0,-3 0 0 0,0 3-7 15,0 0-2-15,-2 3 0 0,2 0 0 0,0 5-11 0,0-1-2 16,0 1-1-16,3 0 0 0,3-2-14 0,0-1 9 16,0 0-9-16,3 3 8 0,-3 0-8 0,3-3 0 15,-3-5 0-15,0 5 8 0,3-2-8 0,-3-3 0 16,-2 0 0-16,-1 0 0 0,0-3 10 0,3 1-10 16,-6-1 12-16,3 0-12 0,-3 1 21 0,3-1-2 0,0 0-1 15,0-2 0-15,3 0-3 0,0-3-1 0,0 0 0 0,3-3 0 16,-3 1-14-16,3-1 11 0,3-2-11 0,-3 2 10 15,0-2-10-15,3 0 0 0,0-3 9 0,-3-3-9 16,3 1 8-16,-2-6-8 0,-1 3 8 0,0-6-8 16,-6 1 0-16,3-3 0 0,0-3 0 0,-3 0 0 15,3 0 0-15,0-5-15 0,0 0 3 0,3-3-726 16,3-5-145-16</inkml:trace>
  <inkml:trace contextRef="#ctx0" brushRef="#br1" timeOffset="142929.63">20534 10938 403 0,'0'0'17'0,"0"-3"5"0,0 3-22 0,3-5 0 0,-3 0 0 0,3-1 0 15,0 4 218-15,3-1 39 0,0-2 8 0,0 2 2 16,3-2-150-16,0 0-29 0,0-1-7 0,0 1-1 16,3 2-25-16,2 1-6 0,1-6-1 0,0 5 0 15,6-2-32-15,-3 0-6 0,3-1-2 0,0 4 0 16,-1-4-8-16,1 1 12 0,-3 2-12 0,0-2 12 16,3-3-12-16,-3 0 12 0,-3 3-12 0,-1 0 12 15,1-3-4-15,0 0-8 0,0-3 12 0,3 1-4 16,-3 2 1-16,3 0 0 0,0-3 0 0,-1 3 0 15,1-2 9-15,3 2 2 0,0 2 0 0,3-2 0 16,3 0-10-16,-1 1-2 0,7-4 0 0,0 6 0 16,3 2-8-16,-1-2 0 0,-2-1 0 0,3 1 0 15,-1 0 0-15,1 2 0 0,-3 1 0 0,0-1 0 16,-1 0 0-16,1 1 0 0,0-1 0 0,3 0 0 16,-1 1 0-16,1 2 0 0,3-6 0 0,-1 6 0 0,1-2 0 0,-3 2 0 15,-6 0 9-15,-1 0-9 0,1 0 0 0,0 0 0 16,3 2 0-16,-1 1 0 0,7-3 0 0,0 3 0 15,-6-1 0-15,-1 1 0 0,-2 0-11 0,0-1-6 16,-3 1-2-16,-4 2 0 16,-2-5-29-16,-3 5-7 0,3-2-1 0,-6 2 0 15,-3-5 0-15,0 3 0 0,-6-3 0 0,3 0 0 0,-1 0 39 0,1 3 7 16,-3-6 2-16,3 3 0 0,0 0 8 0,0 0 0 16,3 0 0-16,0-3 0 0,0 3 0 0,0-2 0 15,0-1 0-15,3 3 0 0,-1 0 0 0,4 0 0 16,-6 0 0-16,-3 0 0 0,9 0 0 0,-3 3-8 0,-6-1 8 15,0-2-8-15,-3 3 8 0,0 0 11 0,-6-3-3 16,0 0 0-16,6 2 24 0,-6-2 5 0,0 0 1 0,3 3 0 16,5 0-1-16,-5-1 0 0,-3-2 0 0,9 3 0 15,-3-3-9-15,-3 3-3 0,3-3 0 0,3 2 0 16,0-2-2-16,0 3-1 0,0 0 0 0,0-1 0 16,-3 1-22-16,0-1-12 0,3 1 2 0,-3 0 0 15,-6-3 18-15,6 2 3 0,-6-2 1 0,9 6 0 16,-9-6 0-16,0 0 0 0,0 0 0 0,9 2 0 15,-4 4 0-15,-5-6 0 0,6 2 0 0,3 4 0 16,-9-6-4-16,9 2 0 0,0 4 0 0,-3-1 0 16,-6-5-8-16,6 2 0 0,6 6 0 0,-12-8 0 15,0 0 0-15,6 8 0 0,-3-2 0 0,-3-6 0 16,0 0 0-16,0 0 0 0,0 0 0 0,0 0 0 0,0 0 34 0,6 8 5 16,-6-8 1-16,3 7 0 0,0 1-21 0,-3 0-4 15,0-2-1-15,0 4 0 0,-3-2-3 0,6 5-1 16,-3 1 0-16,0 2 0 0,3-1-10 0,0 4 0 15,-3-1 0-15,3 4 0 0,-3-1 0 0,3 0 0 16,-3 3 0-16,3 0 0 0,-3-1 0 0,3 1 0 16,-3 3 0-16,-3-1 0 0,3 1 0 0,0-1 0 15,0 3 0-15,0-2 0 0,0-1 0 0,0 3 0 16,3 0 0-16,-3-2 0 0,0 2 0 0,6 0 0 16,-3-3 0-16,-3 1 0 0,3-1 12 0,0 3 0 15,0-2 0-15,-3 2 0 0,3-3-12 0,-3 1 0 16,0-3 0-16,0 5 0 0,0-3 18 0,6 3 2 15,-6-2 0-15,-6-3 0 0,6 2-20 0,0-2 0 0,-3 0 0 16,-3-3 0-16,3 3 0 0,0-3 0 16,-3-3 0-16,3 6 0 0,-3 0 10 0,3 0-2 0,-3 0 0 0,0-1 0 15,0 4-8-15,0-3 8 0,0 2-8 0,-3-2 8 16,9 2-8-16,-6-2 0 0,3 0 0 0,-3 0 0 16,3 0 0-16,0-3 0 0,-6 0 0 0,9 0 0 15,-6-2 0-15,0 2 0 0,-2-3 0 0,2 1 0 16,0 2 0-16,-3-2 0 0,0-1 0 0,-3 3 0 15,0 0 14-15,0 1 1 0,3-4 0 0,0 3 0 16,3 0-5-16,-6 1-1 0,12 4 0 0,-6-2 0 16,3 0-9-16,0 2 0 0,0-2 0 0,3 2 0 15,0 1 8-15,-3-1 0 0,3-2 0 0,0 0 0 16,-3 2-8-16,0-2 0 0,-2 3 0 0,-1-6 0 0,0-3 0 16,-3 4 0-16,6 1 0 0,-6-1-11 0,3-1 11 15,0 0 0-15,0 0 0 0,0 0 0 0,0 0 0 16,-3-2 0-16,9-1 0 0,-6 1 0 0,3-3 0 0,0 0 0 15,-3 2 8-15,3 1-8 0,0-1 0 0,0 1 0 16,-3-1 0-16,3 1 0 0,-3-1 0 0,-2 4 0 16,8-7 0-16,-9 4 0 0,0-1 0 0,3 1 0 15,0-1 0-15,-3 4 0 0,-3-4 20 0,9-2 0 16,-3 0 0-16,-3-3 0 0,3 0-6 0,0-5-2 16,0 0 0-16,0 0 0 0,3 0 4 0,-3-3 0 15,6-2 0-15,-3 0 0 0,3-3-7 0,-3 5-1 16,0-2 0-16,3-3 0 0,0 0-8 0,0 5 0 0,-3-2 0 0,0 5 8 15,0-6-8-15,0 3 12 0,0 1-12 16,1-1 12-16,-4-2-12 0,0 2 0 0,-6-2 0 0,6 2-11 16,-6-2 28-16,0-1 6 0,-3-2 1 0,-3 0 0 15,0 3-24-15,-3-3 0 0,1 0 0 0,-1 0 0 16,-3 0 0-16,-3 0 0 0,-3 0 0 0,1 0 0 16,-1 0 0-16,-3 2 0 0,0 1 0 0,-2-3 0 31,-10 0-21-31,-3 0-9 0,-5 3-2 0,-4-3 0 0,-2 2 15 0,-4-2 2 0,-5 0 1 0,-4 3 0 15,-5-3 2-15,0 3 1 0,-4-3 0 0,7 2 0 16,-7 1 11-16,1-3 0 0,0 0 0 0,2 0 0 16,-2 0 0-16,6-3 0 0,2 1 0 0,1-4 8 15,11 6 17-15,1-5 4 0,2 2 1 0,9 1 0 16,10-1-6-16,2-2 0 0,9 2-1 0,3 1 0 16,7-1-23-16,5 3 0 0,3-3 0 0,6 3 8 15,3 0-125-15,0 0-25 0,0 0-5 0,0 0-1 0</inkml:trace>
  <inkml:trace contextRef="#ctx0" brushRef="#br1" timeOffset="143903.87">20022 13946 1638 0,'0'0'36'0,"0"-8"7"0,0 3 1 0,0 5 3 0,0 0-38 0,0 0-9 0,0 0 0 0,0 0 0 16,0 0 76-16,0 0 12 0,0 0 4 0,-3 5 0 16,0 6-21-16,0 2-4 0,-3 3-1 0,0 5 0 15,-3-2-14-15,1 4-2 0,-1 1-1 0,0 3 0 0,3-3-23 0,-3-1-5 16,0 1-1-16,3 0 0 0,3-3-10 0,0 3-2 15,-6-3-8-15,3 0 12 0,0-2-1 0,0-1-1 16,3 1 0-16,-6-6 0 0,3-5-10 0,0 0 0 16,0 0 0-16,3-3 8 0,3-5 0 0,0 0 0 15,0 0 0-15,0 0 0 0,0 0-8 0,0 0 0 16,0 0 9-16,3-5-9 0,3 0 0 0,3-1-16 16,-3 1 2-16,3-3 1 0,3 3 3 0,6-3 1 15,0 3 0-15,0-3 0 0,2 2-4 0,1 4-1 16,0-4 0-16,0 4 0 0,0-1 6 0,0 3 8 15,-3-3-13-15,2 3 5 0,-2 3 8 0,3 0 0 16,0-1-9-16,-3 1 9 0,0 2 0 0,-1-2 0 16,4 0 0-16,-3 2 0 0,0 0 22 0,-3 0-1 0,3 1 0 0,-6-1 0 15,0-2-21-15,-1 2 0 0,-2-2 0 0,3-1 0 32,0-2-105-32,0 0-26 0,-3 0-5 0,3-2-831 0</inkml:trace>
  <inkml:trace contextRef="#ctx0" brushRef="#br1" timeOffset="145545.12">20692 14195 518 0,'0'0'23'0,"3"-3"5"16,-3-2-28-16,3 0 0 0,0-3 0 0,-3 2 0 15,0 1 275-15,0-3 49 0,0 0 11 0,-3 3 1 16,0 0-225-16,0-1-46 0,0 1-9 0,-3 0-1 16,0 2-11-16,0 1-3 0,-3-4 0 0,0 4 0 0,0 2-4 0,-3-3-1 15,1 3 0-15,-1 3 0 16,-3-3 3-16,0 5 0 0,3-2 0 0,-6 2 0 0,0 3-7 15,3 0-2-15,-3 2 0 0,4 4 0 0,-1-1-7 16,3 0-2-16,0 0 0 0,3 3 0 0,0 3-10 0,6-4-3 16,0 1 0-16,6 0 0 0,0 0-8 0,0 0 0 15,6-3 0-15,0-2 0 0,3-6 0 0,0 3 0 16,3 0 0-16,-4-3-11 0,4-5-1 0,0 0 0 16,-3 0 0-16,3-5 0 0,0-3 0 0,-3 0 0 15,-3-3 0-15,0 1 0 0,3-3 12 0,-6 2 0 16,-1-5 0-16,1 3 0 0,0-3 0 0,-3 3 0 15,0 0 0-15,0-1 0 0,-3 1 12 0,0 3-1 16,0-1-1-16,0 0 0 0,0 4 6 0,-3-1 2 16,3 0 0-16,0 0 0 0,-3 2-2 0,3 4-1 0,0 2 0 15,0 0 0-15,0 0-4 0,0 0-1 0,0 0 0 0,-3 5 0 16,0 3-2-16,0 0 0 0,3 3 0 0,0-1 0 16,-3 1 0-16,3 2-8 0,0 0 12 0,3 0-4 15,-3 1-8-15,3-1 0 0,3-3 0 0,0 4 0 16,0-6 0-16,3 0 0 0,0-3 0 0,3 0 0 15,-3 0 0-15,3-2 0 0,3 0 0 0,0-6 0 16,-3 0-12-16,5 1 12 0,-5-1-10 0,0-5 10 16,0 3 0-16,0-3 12 0,-3-3-1 0,-3 3 0 15,-3 0-11-15,3 1 0 0,-3-1-12 0,0 0 12 16,0-3 0-16,0 0 0 0,-3 1 0 0,0-1 12 16,0 1 6-16,0-3 2 0,0 2 0 0,0 0 0 15,0 1-7-15,3-1-1 0,-3 1 0 0,3 4 0 0,3-2-3 16,0 3-1-16,-6 0 0 0,3-1 0 0,-3 6 0 0,0 0 0 15,0 0 8-15,0 0-16 0,0 0 10 16,0 0-10-16,0 0 10 0,0 0-2 0,0 0 0 16,3 6 0-16,3-1 0 0,-1 3 0 0,-2-3-8 15,0 1 12-15,3 2-4 0,-3-1-8 0,3 1 0 16,0 0 0-16,0-2 0 0,-6-6 0 0,9 5 8 16,-9-5-8-16,0 0 0 0,9 5 0 0,-9-5 0 15,0 0 0-15,0 0 0 0,0 0 0 0,0 0 8 16,6-2-8-16,-6 2 0 0,6-6 12 0,-6 1-4 15,3-3 0-15,-3 3 0 0,-3-3-8 0,3 3 0 16,-3-1 0-16,0-2 0 0,3 3 0 0,-3-3 8 16,3 3-8-16,0-3 8 0,0 3-8 0,0-1 0 0,-3 1 0 15,3 5 8-15,0 0-8 0,0 0 0 0,0-5 0 0,0 5 0 16,0 0 0-16,0 0 0 0,0 0 0 0,0 0 0 16,0 0 0-16,0 0 0 0,-3 5 0 0,0 3 0 15,-3-3 0-15,3 3 0 0,3 0 9 0,-3 0-9 16,3 0 0-16,0 3 0 0,0-4 0 0,3 4 0 15,0 0 0-15,0-1 0 0,0-2 0 0,3 5 0 16,0-2 0-16,0 0 0 0,-3-4 0 0,6 1 0 16,-3 3 0-16,3-3 0 0,-3 0 0 0,3-3 0 15,0 0 0-15,0 1 0 0,-1-4 0 0,1-2 0 16,0 0 0-16,0 0 8 0,3 0-8 0,-3 0 0 16,3-2 0-16,-3-1 0 0,3-5 0 0,-3 3 0 15,0 0 0-15,3-1 0 0,-6 1 0 0,2-3 8 16,-2-3-8-16,0 4 0 0,0-4 0 0,-3 3 8 15,0-3-8-15,0-2 0 0,0 0 0 0,-3 2 8 16,3-2-8-16,-3 3 0 0,0-4 0 0,0 6 0 0,0 0 0 0,0 1 0 16,0 1 0-16,0 1 0 0,0 2 0 0,0 3-8 15,0 0 8-15,0 0-8 0,0 0 8 0,0 0 0 16,-3 11 0-16,-3-3-8 0,3 2 8 0,-3 4 0 16,3-1 0-16,-3 0 0 0,3 3 0 0,0-3 0 15,-3 0 0-15,6 3 0 0,-2 0 0 0,-1 3 0 16,0-6 0-16,3 5 0 0,0 4 0 0,3-4 0 15,0 3 0-15,-1-2-8 0,-2-1 8 0,3 4 0 16,-3-4 0-16,0-2 0 0,0 2 0 0,-3 1 0 16,1-3 0-16,-4 2 0 0,0-4 0 0,-3 4 0 15,-3-5 0-15,3 3 0 0,-6-3 0 0,0 1 8 0,0-4-8 0,-3 3 0 16,0-2 0-16,1-3 0 0,-1 0 0 0,3-3 0 16,-3 1 0-16,0 1 0 0,3-4-12 0,0-3 4 15,3 0-7-15,1 0-1 0,2-3 0 0,0-2 0 16,0 0 5-16,3-3 1 0,0-3 0 0,6 1 0 15,0-3-7-15,0-1-2 0,3-2 0 0,3-2 0 16,3 2 1-16,0 0 0 0,3 0 0 0,2 0 0 16,4 3 9-16,3 0 9 0,0 0-13 0,3 2 5 15,-3 3-2-15,2-2 0 0,-2 2 0 0,3 0 0 16,-3 2 1-16,0 1 0 0,0 0 0 0,-1 0 0 16,4-1 9-16,-6 1 0 0,3 0 0 0,-6-1-8 15,0 1 8-15,3 0 0 0,2 0 8 0,-2-1-8 16,3-2 12-16,-3 3-1 0,3-3-1 0,0 0 0 0,-3 3-10 15,-1-3 0-15,1-3-10 0,-3 1 10 0,3-1 0 0,-6 3 0 16,-3 0 0-16,0-2 0 0,-3-1 11 0,-3 3-11 16,0 0 10-16,-6 0-10 0,0 3 12 0,-3 0-3 15,-3-1-1-15,0 1 0 0,-3 3 3 0,-3-1 0 16,0 0 0-16,0 3 0 0,-3 0 2 0,4 3 1 16,-4 2 0-16,3 0 0 0,-3 3-14 0,6 3 11 15,6-3-11-15,-3 2 10 0,3-2-10 0,3 6 0 16,3-4 0-16,-3 1 0 0,3 2 0 0,3-2 0 15,3-1 8-15,3 1-8 0,3-6 0 0,3 0 0 16,0 1 0-16,3-4 0 0,3-2 12 0,-4-2 0 16,4-4 0-16,3 1 0 0,-3-3-12 0,0-2-11 0,-3 2 3 15,-1-6 0-15,1 4 8 0,-3-3 0 0,-3-3 0 16,-3-3 8-16,0 1-8 0,-3-1 0 0,0-2 0 0,-3-3 0 16,0 0 0-16,-3 6-13 0,0-3 3 0,0 2 1 15,-6 6 9-15,3 5-12 0,0 0 12 0,0 5-12 16,-3 3 4-16,0 3 0 0,3 5 0 0,-3 0 0 15,-3 3 8-15,3 2-10 0,0 3 10 0,3-1-10 16,0 4 10-16,0 0 0 0,0-1 0 0,3 3 0 16,6-2 0-16,-3-3-8 0,0 2 8 0,6 1 0 15,0-3 0-15,0-1 0 0,3 1 0 0,0 0-8 16,-3 0 8-16,6-3 0 0,0 0 0 0,-4 1 0 16,4-4-10-16,-3 4 0 0,6-4 0 0,-3-2-818 15,-6 3-164-15</inkml:trace>
  <inkml:trace contextRef="#ctx0" brushRef="#br1" timeOffset="145846.5">19632 14994 1497 0,'0'-11'66'0,"3"9"14"0,3-4-64 0,3 1-16 0,6 0 0 0,3-3 0 16,3-3 121-16,3 3 21 15,8-5 4-15,-2 3 1 0,3-1-71 0,3-2-13 0,-4 2-3 0,1 3-1 16,0 0-43-16,-4 0-16 0,-2 3 11 0,-3-3-11 31,0 3-96-31,-9 0-24 0,0 2-6 0,-3 0-466 0,-6-2-94 0</inkml:trace>
  <inkml:trace contextRef="#ctx0" brushRef="#br1" timeOffset="146063.14">19957 14798 403 0,'0'0'36'0,"-12"0"-36"0,6 0 0 0,-6 0 0 16,0 0 279-16,12 0 49 0,0 0 9 0,0 0 3 15,-6 5-177-15,0 3-35 0,6 0-8 0,0 3 0 16,6-1-37-16,0 6-7 0,-3 3-2 0,3-1 0 15,6 6-22-15,-3 0-4 0,6-3 0 0,-3 6-1 16,0-1-15-16,-1 1-2 0,1-1-1 0,-3 0 0 0,-3-2 3 0,0-3 0 16,-6 6 0-16,0-6 0 0,-3-2-5 0,-3-1-1 15,0-2 0-15,-6-3 0 0,0 3 11 0,-5-5 3 16,2-1 0-16,-3 1 0 0,-6-6-32 0,3 0-8 16,-3 1 0-16,4-6 0 0,-1 0-15 0,0-3-4 15,0 0-1-15,3-2 0 16,0 0-166-16,3-3-34 0,1 0-6 0</inkml:trace>
  <inkml:trace contextRef="#ctx0" brushRef="#br1" timeOffset="146893.06">20335 15216 2253 0,'0'0'100'0,"3"-5"20"0,3 0-96 0,0-1-24 0,0 1 0 0,0-3 0 15,-1 3 62-15,-2 0 7 0,3-1 2 0,-6 1 0 16,0-3-39-16,0 3-7 0,-6-1-1 0,3 1-1 16,-2 0 16-16,-1 0 3 0,-3-1 1 0,0 4 0 15,-3-4-35-15,3 4-8 0,0-4 0 0,-3 4 0 16,3-1 0-16,-3 0 0 0,0 1 0 0,0 2 8 16,1 0-8-16,-4 0 0 0,3 0 0 0,-3 5 0 15,3-2 0-15,-3 2 0 0,3 3 0 0,0-3 0 16,3 6-11-16,0-3 11 0,0 2-8 0,3 1 8 15,4 2 0-15,2-2 0 0,0-3 0 0,2 2 11 16,4-2-11-16,0 0-16 0,6 0 4 0,-3-3 1 16,3 1 11-16,0-6 0 0,3 0 0 0,-3 0 0 0,0-6 0 0,0 4 12 15,0-1-2-15,-4-2-1 0,1-3-9 0,-3 3 0 16,0-1-10-16,0-2 10 0,-3 3 0 0,3-3 0 16,-6 0 0-16,0 3 0 0,-3 0 0 0,3 5 0 15,-3-6 10-15,3 6-10 0,0 0 0 0,-6-5 0 16,6 5 0-16,-6 0-11 0,0 0 11 0,6 0 0 15,0 0-9-15,0 0 9 0,0 0 0 0,-3 8 0 16,0-3 0-16,3 3 0 0,3-3-8 0,0 1 8 16,-3-6 0-16,9 5 0 0,-3-2 0 0,3-1 0 15,0 4 0-15,0-6 0 0,0 0 0 0,3-3 0 16,-3-2 0-16,3-1 0 0,-3-2 0 0,3-2 0 16,-4-1 0-16,1-2 0 0,3 0 0 0,-3-6 0 15,6 1 0-15,0-1 0 0,-3-2 0 0,3 5 0 0,0 0 0 16,-3 0 0-16,2 6 0 0,1-1 0 0,-3 3 0 15,0 3 0-15,0 0 0 0,0 5-20 0,0 2 3 0,-3 1 1 16,3 2 16-16,-3 1 11 0,-3 2-2 0,3 0 0 16,-3-1 0-16,-1 4 0 0,1-6 0 0,0 3 0 15,-3 0-9-15,3 0 8 0,-3-3-8 0,-3-5 8 16,0 0-8-16,3 6 8 0,-3-6-8 0,0 0 8 16,0 0 1-16,0 0 0 0,0 0 0 0,0 0 0 15,0 0-9-15,3-6 0 0,-3-1 0 0,-3 1 0 16,3 1 0-16,-3 0 0 0,-3-1 0 0,0 4 0 15,-3-4 0-15,1 4 0 0,-1 2 0 0,-3 0 0 16,0 0 0-16,0 5 0 0,0-2 0 0,0 2 0 16,3 0 0-16,-3 3 0 0,3 0 0 0,3 0 0 0,0 3-8 15,0-1 8-15,3 1-10 0,0-3 10 0,3 2 0 0,-3-2 0 16,3 0 0-16,0 3 0 0,0-3 0 16,0 2 0-16,0 1 0 0,0 2 0 15,0-2 0-15,0 2 0 0,-2 0 0 0,-1 0 0 0,0 1 0 0,0-1 0 16,0 0 0-16,3 3 0 0,0-3 0 0,3 0 0 15,0 3 0-15,3-2 0 0,-1-1 0 0,4 0 0 16,3-5 0-16,3-3 0 0,3 3-13 0,0-3 3 16,0-5 1-16,3 0 0 15,-1 0-79-15,4-5-16 0,-3-3-4 0,3-2 0 16,0 2-85-16,-3-6-18 0,14-15-3 0,-11 6-1 0</inkml:trace>
  <inkml:trace contextRef="#ctx0" brushRef="#br1" timeOffset="147952.04">20918 15010 1094 0,'0'0'97'0,"0"0"-77"0,-6-3-20 0,0 3 0 15,0 3 194-15,0-3 35 0,0 0 7 0,-3 2 2 16,1 1-106-16,-1 0-22 0,3 2-4 0,-3 3-1 16,0 0-25-16,-3 0-6 0,3 2-1 0,3 1 0 15,-3 2-32-15,3 0-6 0,0 3-2 0,0 0 0 16,3 3-15-16,0-1-3 0,3-2-1 0,3 3 0 15,0-3-14-15,0-1 11 0,3-1-11 0,-3-1 10 16,6 0-10-16,0 0 0 0,-3-5 0 0,3-2 0 16,3-1 8-16,0-2-8 0,0-3 0 0,-1 0 8 0,4-3 0 15,0-2-8-15,-3-3 12 0,6 0-4 0,-3-3-8 16,-3-2-11-16,0-3 3 0,-3 0 0 0,3 0-8 0,-6 0 0 16,-1 1-1-16,-2-1 0 0,-3 0 17 0,-3 5-12 15,-2 1 12-15,-4-1-10 0,0 3 10 0,-6 0 0 16,3 3 0-16,-3 2 0 0,-3 1 0 0,0 2 0 15,3 0 0-15,-2 2-8 0,2 1 8 0,3 2 0 16,-3 0 0-16,3 1 0 0,3 2 0 0,3 2-13 16,3-2 5-16,3 0 8 0,0 3-13 0,6-3 5 15,0 0 8-15,3 0-13 0,3-3-3 0,0-3 0 16,6 1 0-16,-1 0 0 16,1-3-27-16,6-3-5 0,0 0-2 0,-3-2 0 15,0-3-22-15,-1-2-4 0,1 2 0 0,-3-6-1 16,0 1 40-16,0 0 8 0,-3-6 1 0,0 4 1 0,-3-7 27 0,2 1 14 0,1-5-2 15,-3-1 0-15,-3-2 17 0,3 0 3 0,-6 3 1 0,3-3 0 16,-3-1 9-16,0 4 2 0,0 5 0 0,-3 2 0 16,-3 6 9-16,-3 5 3 0,3 0 0 0,0 8 0 15,0 0-16-15,-9 3-4 0,0 7 0 0,0 1 0 16,0 8-21-16,0-4-5 0,0 4-1 0,0 2 0 16,0 0 2-16,0 3 0 0,3 0 0 0,0 0 0 15,1-3-11-15,-1 0 10 0,3 0-10 0,0-2 10 16,0-3-10-16,3 0 0 0,-3-1 0 0,3-1 8 15,3-4-8-15,-3 1 0 0,0-3 9 0,3-3-9 16,-3-5 0-16,0 0 9 0,0 0-9 0,0 0 0 16,0 0 8-16,0 0-8 0,0 0 0 0,6-3 0 15,0-2 0-15,-1-3 0 0,-2-2-12 0,3 2 3 16,0-6-4-16,3 1-1 0,-3-3 0 0,6 3 0 0,-3-3-5 16,6 3-1-16,-3 0 0 0,0 2 0 15,3 1 5-15,-3 2 1 0,-3 5 0 0,2-2 0 0,-2 7 3 0,3 1 1 16,-6 2 0-16,3 1 0 0,3 1-2 0,-3 4 0 15,0 0 0-15,0-1 0 0,0 3 12 0,0 1 0 16,-6-1 0-16,3 0-8 0,-3 0 8 0,-3 1 0 16,0-1 0-16,-3-3 0 0,0 4 0 0,-6-4 0 15,0 1 0-15,-3-1 8 0,-3 1-8 0,3 0 0 16,-3-1 8-16,0 1-8 0,-6-3 8 0,1 0-8 16,-4-3 10-16,3 0-10 0,-3-2 8 0,3 2-8 15,1-5 0-15,2 0 9 0,3 3-9 0,3-6 0 0,3 3 0 16,3-3 8-16,0 1-8 0,6 2 0 0,0 0 0 0,0 0 0 15,6-5-16-15,0-1 4 0,3 1 0 0,3 0 1 16,0 5 1-16,0-3 0 0,2 0 0 0,1 1 0 16,3-1-5-16,3 0-1 0,-3 1 0 0,0-1 0 15,-3 3-2-15,-3-2-1 0,2-1 0 0,1 0 0 16,0 1 3-16,0-4 1 0,-3 1 0 0,3 0 0 16,-3-1 15-16,0-2 0 0,-3 1 0 0,-3-1 0 15,3-3 0-15,-1 0 0 0,-5 1 9 0,6-3-9 16,-3-3 14-16,-3 0-3 0,6-3-1 0,-3 1 0 15,0-3 3-15,3 5 1 0,-3 0 0 0,0 0 0 16,0 3-6-16,0 5 0 0,0 0-8 0,-3 5 12 16,-3 3-12-16,0 0 0 0,0 0 0 0,3 11 0 15,-3 2 14-15,-3 6 0 0,0-1 0 0,0 1 0 16,-3 2 9-16,3 3 1 0,-6-3 1 0,3 3 0 0,0-3-1 16,3 3 0-16,0-3 0 0,0-3 0 0,3 1-8 0,0-1-3 15,3-2 0-15,0-3 0 0,3-2-13 0,3-3 8 16,0-5-8-16,3-1 0 15,3-2-88-15,0-2-24 0,-1-4-5 0</inkml:trace>
  <inkml:trace contextRef="#ctx0" brushRef="#br1" timeOffset="148092.96">21418 14833 2026 0,'0'0'44'0,"0"0"10"0,0 0 2 0,0 0 1 0,6 7-45 0,6 1-12 0,0 0 0 0,6 0-899 16</inkml:trace>
  <inkml:trace contextRef="#ctx0" brushRef="#br1" timeOffset="148657.41">21716 15092 1152 0,'-18'-11'102'0,"12"9"-82"0,-3-4-20 0,0 1 0 16,-3 2 235-16,3-2 42 0,0 0 9 0,-2 0 2 16,-1-1-136-16,0 4-26 0,0-1-6 0,0 0 0 15,3 1-52-15,-3 2-11 0,0 0-1 0,-3 2-1 16,3 4-37-16,0-1-7 0,-2 3-2 0,2 0 0 16,0 2-9-16,0 4 0 0,0-4 0 0,0 3 0 15,3 1 0-15,3-1 0 0,0 3-9 0,0-3 9 0,3 0 0 0,3 0 0 16,3-2 0-16,0-3 0 0,3 0 0 0,6-3 0 15,0-2 0-15,0-1 0 0,3 1-20 0,0-8 0 16,0-1 0-16,2-1 0 0,-2-1-3 0,0-3-1 16,0 0 0-16,0-2 0 0,-3 0 24 0,0 2 15 15,-3 1-3-15,0-1 0 0,-6 1-12 0,3 2 0 16,-3 0 0-16,-3 2 0 0,0 1 0 0,0 5 8 16,-3-2 0-16,-3-1 1 0,0 0 2 0,0 3 0 15,0 3 0-15,-3 0 0 0,3-1-11 0,0 3 12 16,3 1-12-16,-3-1 12 0,3 3-12 0,3 0 0 15,-3 0 0-15,3-3 0 0,3 3 0 0,0-3-9 0,-3-5 9 0,6 6 0 16,3-6-12-16,-3 0 12 0,3 0-12 0,0-6 12 16,0 4-18-16,3-4 3 15,-1 1 1-15,-2 0 0 0,3-3 14 0,0 0 0 16,0-3 0-16,0 3 0 0,0-2 0 0,0 2 0 0,-3 3 0 0,0-1 0 16,3 1 0-16,-6 2 0 0,-1 1 0 0,-5 2 0 15,9 0 0-15,-9 0 0 0,0 0 0 0,0 0 0 16,0 0 17-16,0 5 3 0,0 3 1 0,-3 3 0 15,0-3-10-15,0 2-3 0,3 1 0 0,-3-1 0 16,1-2-8-16,2 3 0 0,0-3 0 0,-3-3 8 16,3 0-8-16,0-5-14 0,0 0 3 0,0 0 1 15,0 0-8-15,0 0-2 0,0 0 0 0,0 0 0 16,0 0-17-16,0 0-4 0,3 8-1 0,-1-2 0 16,1 2-30-16,0-1-5 0,0 1-2 0</inkml:trace>
  <inkml:trace contextRef="#ctx0" brushRef="#br1" timeOffset="170278.94">16870 14020 633 0,'0'0'56'0,"0"0"-44"0,0 0-12 0,0 0 0 16,0 0 115-16,0 0 21 0,9-2 4 0,-6-4 0 16,-3 6-100-16,6-2-21 0,6 2-4 0,-3-3-1 15,-9 3 34-15,9 3 8 0,-3-3 0 0,6 0 1 16,2 2 4-16,-2 1 1 0,0 0 0 0,3-3 0 16,6 5-1-16,0-5 0 0,0 3 0 0,2-3 0 0,7 0-1 0,0 0-1 15,0 2 0-15,2-2 0 0,7 0-23 0,3 0-4 16,2 0 0-16,1-2-1 0,3-1-5 0,2 0-1 15,10 1 0-15,-1-1 0 0,4-2-13 0,-1 2-4 16,1 0 0-16,-4-2 0 0,1 2 3 0,-3 1 0 16,-1-3 0-16,1 2 0 0,-7 0-11 0,1 1 10 15,-4-1-10-15,-5 0 10 0,-6 3-10 0,-3-2 0 16,-7-1 0-16,-2 3 0 16,-6 0-101-16,-3 0-26 0,0-3-5 0</inkml:trace>
  <inkml:trace contextRef="#ctx0" brushRef="#br0" timeOffset="182675.66">490 12602 1267 0,'3'-8'112'0,"0"3"-89"0,3-6-23 0,-3 3 0 0,3 0 47 0,6 3 5 16,-3-3 0-16,3 3 1 0,5-3-21 0,-2 3-5 15,6-1-1-15,6 4 0 0,-3-4 10 0,6 1 3 16,5 3 0-16,1-1 0 0,12 0 18 0,2-2 4 16,4 2 1-16,2 3 0 0,-2 0-25 0,2-2-5 15,7-1 0-15,2-2-1 0,10-1-7 0,-4 4 0 16,1-6-1-16,-7 3 0 0,1-3-5 0,5 2-1 15,4-2 0-15,-4 0 0 0,-6-2-17 0,4 2-9 16,-4 0 1-16,1-3 0 0,-1 3 16 0,-2 1 3 0,-4-1 1 16,-5 2 0-16,-3 1 5 0,-4 2 2 0,-2-5 0 0,-6 6 0 15,-4-1-19-15,1-2-9 0,-3 5 1 0,-9 0 0 16,-4 0 8-16,1 2 0 0,-12 1 0 0,0 2 8 16,-3-2-26-16,0 2-5 0,-6 3-1 0,-6 0-624 15,-3 3-124-15</inkml:trace>
  <inkml:trace contextRef="#ctx0" brushRef="#br0" timeOffset="183645.06">17370 14123 1267 0,'6'-5'112'16,"6"0"-89"-16,3 0-23 0,0-1 0 0,3 1 136 0,2 2 22 15,10-2 5-15,6 0 1 0,0-3-95 0,5 3-18 16,4-3-4-16,9 2-1 0,2-2-46 0,7 0 0 16,2 1 0-16,1 1 0 15,2 1 0-15,3 0 0 0,1-1 0 0,-4 4 0 0,-2-4 0 16,-4 4 0-16,1-4 0 0,-4 6-896 16</inkml:trace>
  <inkml:trace contextRef="#ctx0" brushRef="#br0" timeOffset="-206440.34">3127 5887 1645 0,'0'0'72'0,"0"0"16"0,0 0-70 0,0 0-18 16,-3 0 0-16,3 0 0 0,-9-3 28 0,9 3 1 16,0 0 1-16,0 0 0 0,0 0-30 0,0 0 0 15,0-8 0-15,0 8 0 0,3-5 19 0,3 0 1 16,0-3 0-16,3 5 0 0,0 1 0 0,0 2 1 0,-3-3 0 0,6 3 0 16,-3-3 19-16,3 1 3 0,0 4 1 0,2-2 0 15,-5 3-20-15,6-3-3 0,0 5-1 0,-3-5 0 16,6 0 1-16,-3 3 0 0,0 2 0 0,3-2 0 15,-4-1-7-15,4 1-2 0,3 0 0 16,-3-3 0-16,3 0-4 0,-3 0-8 0,0 2 11 0,-1-2-11 16,-2 0 9-16,3 0-9 0,-3 0 0 0,3 0 9 15,-3 0-9-15,0-2 12 0,0-1-12 0,-7 3 12 16,4 0-12-16,-3 0 0 0,-3 0 0 0,0-3 0 16,-6 3-24-16,0 0 2 0,0 0 1 0,0 0 0 31,0 0-112-31,0 0-23 0,0 0-4 0</inkml:trace>
  <inkml:trace contextRef="#ctx0" brushRef="#br0" timeOffset="-205521.82">3705 5689 1094 0,'0'0'48'0,"0"0"11"0,0 0-47 0,0 0-12 0,0 0 0 0,0 0 0 16,0 0 219-16,0 0 41 0,0 0 9 0,0-6 2 16,0 6-231-16,3-5-40 0,0 0-19 0,0-3 2 15,3 2-1-15,-3 1 0 0,5-3 0 0,-2 3 0 16,0-6 6-16,0 3 2 0,0 0 0 0,0-2 0 15,0 2 10-15,0 0 8 0,3-3-8 0,-3 3 11 16,-3-2 5-16,3-1 0 0,0 3 1 0,-3-2 0 16,0-3 5-16,0 2 1 0,3 0 0 0,-3 1 0 0,0 2 9 0,0-3 1 15,0 6 1-15,-3 0 0 0,0 5 1 0,0 0 0 16,0 0 0-16,0 0 0 16,3-6-10-16,-3 6-1 0,0 0-1 0,0 0 0 0,-6 3-15 0,3 5-8 15,-3 3 8-15,3-1-8 0,0 1 0 0,0 2 0 16,-3 0 0-16,3 3 0 0,0-3 0 0,3 1 0 15,0 1 0-15,0-1 0 0,-3 2 0 0,3-3 0 16,0 3 0-16,0-3 0 0,0 3 0 0,0-3 12 16,0 0-4-16,3 3 0 0,-3-3 6 0,3 3 2 15,0 0 0-15,0 0 0 0,0 0 0 0,0 0 0 16,0-3 0-16,0 0 0 0,0 6-2 0,0-3 0 16,0-3 0-16,0 3 0 0,-3-3-5 0,3-3-1 0,-3 4 0 15,3-1 0-15,0 0-8 0,-3 0 10 0,3-2-10 0,-3 0 10 16,3-1-10-16,-3 1 0 0,0-3 9 0,3 0-9 15,0 0 0-15,-3-1 9 0,3-1-9 16,-3-6 0-16,0 0 14 0,0 0-4 0,3 8-1 0,-3-8 0 16,0 0-21-16,0 0-4 0,0 0 0 0,0 0-1 31,0 0-12-31,0 0-3 0,0 0 0 0,0 0 0 16,0 0-32-16,0 0-8 0,0 0 0 0,0 0-1 15,-9 2-31-15,3-2-5 0,-3 0-2 0,0 3 0 0,-3-3 4 0,3 5 1 0,-6-2 0 16,3 2 0-16,-3 0 40 0,0 1 8 0,-2-1 2 15,2 3 0-15,0 0 68 0,0-3 13 0,3 1 3 0,-3-1 1 16,3-3 30-16,3 4 5 0,0-6 2 0,3 2 0 16,0 1-15-16,6-3-3 0,0 0-1 0,-6 0 0 0,0 3-22 15,6-3-4-15,0 0-1 0,0 0 0 0,0 0 5 0,0 0 1 16,6-3 0-16,3 3 0 0,3-3-3 0,3 3-1 16,-3 0 0-16,3 0 0 0,3-2 2 0,0-1 0 15,3-2 0-15,-4 2 0 0,4-2 3 0,3 0 1 16,0 2 0-16,0-2 0 0,-4-1-9 0,1 1-2 15,3 0 0-15,-3-3 0 0,3 3-17 0,-6-1-19 16,-1 4 4-16,-2-4-655 16,3 4-131-16</inkml:trace>
  <inkml:trace contextRef="#ctx0" brushRef="#br0" timeOffset="-204855.17">2499 5580 1389 0,'0'0'61'0,"0"0"14"0,-3-3-60 0,3 1-15 0,-6-4 0 15,0 4 0-15,3-1 36 0,3 3 5 0,0 0 1 0,0 0 0 16,-6-2 2-16,3 2 0 0,-3 0 0 0,0 2 0 16,1 3-9-16,-1 1-2 0,-3 2 0 0,0-3 0 15,3 6 10-15,-3 2 1 0,0 0 1 0,0 3 0 16,0 2 14-16,0 6 2 0,0 3 1 0,3 2 0 15,-6 3-12-15,6 5-2 0,3 0-1 0,3 2 0 16,0 1-22-16,3 2-4 0,6 1-1 0,3-4 0 16,3-2-20-16,6-5 9 0,6 3-9 0,2-4 0 15,7-4 0-15,3-3-16 0,3-3 2 0,5-5 0 16,7-3-168-16,-4-5-34 0</inkml:trace>
  <inkml:trace contextRef="#ctx0" brushRef="#br0" timeOffset="-204357.8">3839 5329 2163 0,'0'0'96'0,"0"0"20"0,0 0-93 0,3-6-23 0,3 1 0 0,0 2 0 16,-1-2 0-16,4 3 0 0,0 2 0 0,3 2-8 16,3-2 8-16,0 3-12 0,6 5 12 0,0 0-12 0,2 2 4 0,1 4 0 15,3-1 0-15,0 8 0 0,0 5 19 0,-1 1 4 16,1 5 1-16,3-1 0 0,-3 6-3 0,-3-2 0 15,-4 2 0-15,1-3 0 0,0 1 9 0,-3-1 2 16,-3 0 0-16,0 1 0 0,-3 2 1 0,-6 0 1 16,0 0 0-16,-6 3 0 0,-6 2 1 0,0-2 0 15,-9-3 0-15,0 2 0 16,-6 1-79-16,-6 2-15 0,-2 1-3 0</inkml:trace>
  <inkml:trace contextRef="#ctx0" brushRef="#br0" timeOffset="-188781.09">7256 2604 1094 0,'0'-3'97'0,"6"-2"-77"16,3-1-20-16,3 1 0 0,-1 0 28 0,4-1 3 16,-6 1 0-16,6 0 0 0,9-3-11 0,-3 3-1 15,-3-3-1-15,2 2 0 0,4 6 7 0,6-8 2 16,0 3 0-16,0-3 0 0,2 3 3 0,7 5 1 15,6-8 0-15,-1 5 0 0,-2 1 1 0,9-4 0 16,8 4 0-16,1-1 0 0,5 0-10 0,4-2-2 16,2 3 0-16,9-1 0 0,1 0-8 0,5 3-3 15,3-2 0-15,1-1 0 0,-1 3 3 0,6 0 0 16,6 0 0-16,1 0 0 0,-1 3 8 0,6-1 3 16,3-2 0-16,-3 3 0 0,3 0 1 0,4-3 0 15,2 2 0-15,3-2 0 0,6 0-4 0,0-2-1 16,6-1 0-16,0 0 0 0,6-2-9 0,2 0-2 15,4-1 0-15,0-4 0 0,3-1-8 0,0-2 8 16,-3 0-8-16,3 5 8 0,-3-5 3 0,-4-1 0 0,-2-2 0 0,-6 3 0 16,-3 3 19-16,0-1 4 0,3 3 1 0,-6-5 0 15,-9 0-7-15,-6-1 0 0,-2 9-1 0,-4-8 0 16,-9 5-12-16,-6-3-3 0,-8 3 0 0,-7 1 0 16,4 1-12-16,-10-4 9 0,-3 7-9 0,-8-2 8 15,-3 2 0-15,-7 3 0 0,-5 0 0 0,-3 0 0 16,-7 0-8-16,-2 0 8 0,-3 3-8 0,-3 2 8 15,-3 0-76 1,-4 3-16-16,-2-2-4 0,0 1 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3T17:43:18.32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7294 2344 644 0,'21'-13'28'0,"-15"10"7"0,0-2-35 0,0 0 0 16,6 2 0-16,0-5 0 0,0 3 74 0,3 0 8 16,-3-1 2-16,3 4 0 0,2-4-24 0,4 6-5 15,-3-5-1-15,3 5 0 0,9-3-22 0,-1 1-5 16,-2-1-1-16,3 3 0 0,0 0-18 0,5 0-8 16,7 0 8-16,-3 0-8 0,0 3 0 0,5-1 0 15,10 6 0-15,-1-2 0 0,4-6 0 0,2 5 8 16,4 3-8-16,5-5 0 0,1 7 0 0,2-2 0 15,7 0-14-15,-1-3 5 0,3 6 1 0,7-3 0 0,2-6 0 16,0 1 0-16,4 0-5 0,2-3-1 0,3-6 0 0,0 4 0 16,1-6 14-16,2 3 0 0,0-9 0 0,0 4 0 15,3-1 0-15,-2-2 15 0,2 2-2 0,0-2 0 16,0 0 49-16,0 0 10 0,6-1 1 0,-5 1 1 16,2 0 14-16,-3 0 4 0,3 2 0 0,-6 3 0 15,-2 0-62-15,2 3-12 0,0-8-2 0,-6 7-1 16,-3 4-3-16,1-3-1 0,-1-1 0 0,-3 4 0 15,-5-1-11-15,-4 3 0 0,-3 0 0 0,-2 0 0 16,-7-3 0-16,1 3 0 0,-7 3 0 0,-2-3 0 16,-7 0 0-16,-8 3-16 0,-3 5 3 0,-7-8 0 15,-2 2-37-15,-3 1-7 0,-3-1-2 16</inkml:trace>
  <inkml:trace contextRef="#ctx0" brushRef="#br0" timeOffset="2862.92">13956 8313 1555 0,'-9'0'138'0,"-3"0"-110"0,3 0-28 0,-3 3 0 0,0-3 108 16,0 3 17-16,-2-1 3 0,-1 1 1 16,3 2-44-16,0-2-9 0,0 2-1 0,0 3-1 0,-3 3-3 0,3 2-1 15,-3 0 0-15,4 6 0 0,-1 2-30 0,-3 3-7 16,0 7-1-16,3 4 0 0,0 4-8 0,0 1-3 16,3 5 0-16,0 0 0 0,3 3-13 0,0-1-8 15,0 1 10-15,6-3-10 0,-3 2 0 16,6-2 0-16,3-2 0 0,0-4 0 0,6-4 0 0,3-1-18 15,0-2 2-15,6-6 1 16,0 1-30-16,0-9-7 0,2 1 0 0,4-6-1 16,3 0-30-16,3-5-5 0,-4-5-2 0,7 0-598 15,3-9-119-15</inkml:trace>
  <inkml:trace contextRef="#ctx0" brushRef="#br0" timeOffset="3247.3">14864 8210 2156 0,'0'0'96'0,"3"5"19"16,6 3-92-16,-3 0-23 0,0 0 0 0,9 3 0 16,-1 2 9-16,1 3-9 0,3 0 12 0,0 2-12 0,0 3 38 15,0 1 1-15,6 4 0 0,-7 3 0 0,1 0-11 0,-3 0-3 16,3 3 0-16,-6 5 0 0,0-2-4 0,0-1-1 16,-3 3 0-16,-3 0 0 0,0-5 16 0,-6 2 2 15,0-2 1-15,0 0 0 0,-6-3 1 0,0 0 0 16,-6 0 0-16,-3 0 0 0,-3 0-1 0,0 0 0 15,-6-2 0-15,-2 2 0 0,-7-5-16 0,-3 5-3 16,3-3-1-16,-2 3 0 0,-1-5-19 0,-3 0 0 16,6-3 0-16,-2 0 0 15,2-5-134-15,6 3-30 0,0-6-7 0</inkml:trace>
  <inkml:trace contextRef="#ctx0" brushRef="#br0" timeOffset="4626.64">1761 7001 1785 0,'-9'-8'79'0,"6"5"17"15,0 3-77-15,3-2-19 0,-6-1 0 0,6 0 0 16,0 3 90-16,0 0 14 0,0 0 4 0,0 0 0 0,0 0-2 16,6 11 0-16,0 2 0 0,0 6 0 0,3 5-36 15,-6 2-7-15,3 8-2 0,0 3 0 0,0 8-10 16,-3-2-3-16,-3 2 0 0,0 2 0 0,0 1-48 0,-3 0 0 15,3-1 0-15,-9-2 0 0,3-5 12 0,0 0 4 16,-3-3 2-16,3 2 0 0,0-4 6 0,0-4 2 16,3 1 0-16,-6-5 0 0,3-4-2 0,0-1 0 15,-3-1 0-15,-2-3 0 0,2-4-16 0,3-4-8 16,-3 1 8-16,6-3-8 0,-6-3 9 0,9-5-9 16,0 0 10-16,0 0-10 0,-3-5 0 0,3-6 0 15,0-2 0-15,9-8 0 16,-6-3-30-16,6-8 1 0,3-2 0 0,-1-3 0 0,7-6 5 0,3 1 0 15,0 2 1-15,0 1 0 0,6 2 10 0,-4 2 1 16,4 6 1-16,-6 3 0 0,3 2-2 0,0 5-1 16,0 3 0-16,-1 6 0 0,-2 5 14 0,3 2 0 15,-3 3 12-15,0 5-12 0,-1 0 12 0,-2 6-4 16,3-3 0-16,-6 5-8 0,0 0 22 0,0 3-2 0,-3 3-1 16,3 2 0-16,-6-2 15 0,2 2 3 0,-2 5 1 15,-6-2 0-15,0 0-17 0,0 0-3 0,-3-1-1 0,3 4 0 16,0-3 3-16,-3-1 0 0,6-4 0 15,-6 2 0-15,6-2-20 0,3-6 10 0,0 0-10 0,3-2 8 16,3-6-8-16,-6-5-9 0,3-3 9 0,3-5-13 16,5-2-92-16,-2-6-19 15,3-5-3-15,0-6-772 0,3-4-154 0</inkml:trace>
  <inkml:trace contextRef="#ctx0" brushRef="#br0" timeOffset="5236.67">1398 6644 230 0,'0'0'10'0,"0"0"2"0,0 0-12 0,0 0 0 16,0 0 0-16,0 0 0 0,0-6 400 0,0 6 78 16,0-5 15-16,0 5 3 0,0 0-289 0,3-8-59 15,3 3-11-15,3 0-2 0,-3 2-44 0,6-2-9 16,-1-1-2-16,7 4 0 0,-6-4-31 0,6 1-6 16,3 2-2-16,3-2 0 0,-3-3-15 0,5 6-3 15,-2-1-1-15,3-2 0 0,3 2-22 0,0 0 8 16,-1 1-8-16,-2-4 0 0,3 4 9 0,-3-1-9 15,-7-2 12-15,4 2-12 0,-6 3 0 0,0-2-9 16,-6-1-1-16,0 0 0 16,-6 1-107-16,-6 2-22 0,0 0-4 0,0 0-662 15,0 0-133-15</inkml:trace>
  <inkml:trace contextRef="#ctx0" brushRef="#br0" timeOffset="5437.01">1761 6437 1911 0,'0'0'42'0,"0"0"9"0,0-5 1 0,0 5 2 0,6-3-43 0,0-2-11 0,0-3 0 0,6 6 0 16,-3-1 110-16,3-2 20 0,0 2 4 0,5 0 1 16,1 1-35-16,0-1-8 0,0 3 0 0,-3 3-1 15,-6-1-24-15,6 1-5 0,0 5-1 0,-4-3 0 16,-2 3-34-16,0 3-7 0,3-1-2 0,-6 6 0 16,-3 3-6-16,0-3-2 0,-3 2 0 0,0 1 0 15,-6-1-22-15,3 1-5 0,0-4-1 0,-6 4 0 16,3-3-135-16,3 0-27 0,0-3-6 0</inkml:trace>
  <inkml:trace contextRef="#ctx0" brushRef="#br0" timeOffset="5894.07">2338 6779 1440 0,'0'0'64'0,"0"0"12"0,0 0-60 0,0 0-16 16,6 5 0-16,-6-5 0 0,6 3 203 0,3-3 37 15,3-3 8-15,-3-2 2 0,6-3-141 0,-6 0-28 16,6-5-5-16,3-1-2 0,-3-2-41 0,2 1-8 0,-5-4-1 0,3-2-1 16,6 2-10-16,-9-2-1 0,0-3-1 0,0-2 0 15,-3-1-3-15,3-2 0 0,-3-2 0 0,-4-1 0 16,-2 3-8-16,3 0 0 0,-6 2 0 0,3 3 0 15,-3 3 8-15,-3 0-8 0,3 3 8 0,0 4-8 16,0 4 11-16,-6 2-3 0,-2-3-8 0,2 9 12 16,0-1 24-16,-3 6 4 0,-3-3 0 0,0 5 1 15,0 3-27-15,3 5-6 0,-3 3 0 0,3 2-8 16,3 4 20-16,-6-1-4 0,3 5 0 0,6 1 0 16,-8 2 7-16,5 0 1 0,3 0 0 0,-3-3 0 15,0 1-8-15,6-1 0 0,0-5-1 0,0 3 0 0,0 0-1 16,3-5 0-16,0 2 0 0,3 0 0 0,0-5-4 15,0 2-1-15,2-4 0 0,-2 1 0 16,3-1-9-16,6-4 0 0,-6 1 0 0,6-3 0 0,-3-3 0 0,3 0-11 16,6-2 1-16,-6-3 0 15,-1 0-73-15,1-5-14 0,0-1-3 0,6-1-1 16,-6-1-85-16,6-3-17 0,-6 0-3 0,5-2-1 0</inkml:trace>
  <inkml:trace contextRef="#ctx0" brushRef="#br0" timeOffset="6113.82">2749 6525 1209 0,'-6'5'53'0,"6"-5"12"0,-6 3-52 0,3 2-13 16,3-2 0-16,0-3 0 0,0 7 184 0,0-1 35 16,0-6 6-16,6 8 2 0,0-3-100 0,3-2-20 0,6-1-4 15,-6 4-1-15,0-4-35 0,3-2-7 0,3 0-2 0,-3 0 0 16,2-2-11-16,-2-1-3 0,6-2 0 15,-6 2 0-15,3-2-30 0,0-3-6 0,0 0-8 0,0 0 11 16,3-3-25-16,-7 3-5 0,4-2-1 0,-3 2 0 16,0 0-182-16,0-3-37 0,-6 3-7 0</inkml:trace>
  <inkml:trace contextRef="#ctx0" brushRef="#br0" timeOffset="6378.24">3130 6324 2188 0,'0'0'48'0,"0"0"11"0,0 0 1 0,0 0 1 0,0 0-49 0,0 0-12 15,0 0 0-15,0 0 0 0,0 0 105 0,6-3 19 16,-6 3 3-16,0 0 1 0,6 5-52 0,3-2-9 16,-3 2-3-16,0 0 0 0,6 3 0 0,-9 3 0 15,0 2 0-15,3 0 0 0,-3 6-51 0,0-3-13 16,0 2 0-16,0 3 0 0,-3-2 54 0,3 0 8 15,-3-1 2-15,3 3 0 0,-3-5-64 0,3 0-12 16,0-3-2-16,0-2-1 16,0-1-27-16,0 1-6 0,-3-3 0 0,2 0-1 15,-2-8-63-15,0 0-13 0,0 0-3 0,0 0-716 16,0 0-144-16</inkml:trace>
  <inkml:trace contextRef="#ctx0" brushRef="#br0" timeOffset="6764.91">2199 6281 2041 0,'-6'13'90'0,"0"-5"19"0,6 0-87 0,-6 3-22 16,-3 2 0-16,3 3 0 0,3 0 103 0,-3 5 16 15,3 0 3-15,0 6 1 0,0-1-39 0,6 3-7 16,0 3-1-16,0 2-1 0,-3 1-44 0,6-1-9 15,-3 3-2-15,6-2 0 0,0-1 11 0,3-2 1 16,5 2 1-16,-2 1 0 0,3-6-45 0,3 0-8 16,6-5-3-16,-6-1 0 15,2-4-85-15,4-3-16 0,3-6-4 0,3-4-1016 0</inkml:trace>
  <inkml:trace contextRef="#ctx0" brushRef="#br0" timeOffset="7036.21">3160 6046 1843 0,'0'0'164'15,"9"0"-132"-15,6 0-32 0,0 2 0 16,3 1 75-16,-1 2 8 0,-2 1 1 0,6 2 1 0,0-1-25 0,3 4-4 15,3 0-2-15,-4 5 0 0,4 2-5 0,3 1-1 16,3-1 0-16,-1 6 0 0,-8-3-17 0,0 3-4 16,3 5-1-16,-3 0 0 0,-4 0 13 0,-5 0 2 15,0 0 1-15,0 3 0 0,-6-5-18 0,-3 2-3 16,-3 0-1-16,-6 0 0 0,-3-3-20 0,-3 1 0 16,-15 2 0-16,3-3-838 15,-5 4-167-15</inkml:trace>
  <inkml:trace contextRef="#ctx0" brushRef="#br0" timeOffset="8789.68">18465 7117 864 0,'0'0'76'0,"0"0"-60"0,0 0-16 0,-5 3 0 15,5-3 225-15,-6 5 43 0,0 1 8 0,0 4 1 16,0 1-141-16,0 2-29 0,0 3-6 0,0 8-1 15,0-1-17-15,3 7-4 0,-6 4-1 0,3 0 0 16,0 3-36-16,0 3-7 0,0-3-2 0,0 3 0 16,0 2-12-16,0-2-2 0,0 2-1 0,-3-2 0 15,3 0-6-15,1-1 0 0,2-2-1 0,-3-2 0 16,0-4 6-16,0-4 2 0,0-1 0 0,0-2 0 16,0-5 3-16,3-3 1 0,-3-3 0 15,3 0 0-15,-3-2-4 0,0-4-1 0,6-1 0 0,0-6 0 0,0 0-5 0,0 0-1 16,-3-8 0-16,6 0 0 0,0-3-12 0,6-7 8 15,-3-1-8-15,6-7 0 0,0-3 0 0,0-3 0 16,5 0 0-16,1-5-10 0,0 0 2 0,0 3 0 16,3-1 0-16,-3 9 0 0,3 2 8 0,-4 3 0 15,1 2 0-15,3 6 0 0,0 0 0 0,-6 0 0 16,3 5 0-16,0 2-8 0,2 4 8 0,-2-1 0 16,0 3 0-16,3 3 0 0,-3 5 0 0,0 0 9 15,0 2 0-15,-4 1 0 0,4 5 8 0,-6 0 2 16,0 2 0-16,0 3 0 0,-3 3-2 0,-3 3 0 15,-3-1 0-15,0 3 0 0,-3-2 0 0,3-4 0 16,-6 4 0-16,3-1 0 0,0-5-2 0,0 1-1 16,0-4 0-16,0 1 0 0,0-6-14 0,3-2 8 15,-3 2-8-15,3-5 0 0,3 0 8 0,0-3-8 16,3-5 0-16,0-3 0 0,2-2-11 0,4-3-8 0,3-5-1 16,0-6-1-1,3-5-130-15,0-5-25 0,6-2-6 0,-4-9-1 0</inkml:trace>
  <inkml:trace contextRef="#ctx0" brushRef="#br0" timeOffset="9245.25">18105 6818 864 0,'0'0'76'0,"0"0"-60"0,0 0-16 0,0 0 0 15,0 0 188-15,6 0 34 0,0 0 7 0,3 0 2 16,0 0-75-16,3 0-16 0,3 0-2 0,3-2-1 16,3-1-7-16,-1 0-2 0,4 3 0 0,3-2 0 15,0-4-51-15,0-1-10 0,-1 1-3 0,7 1 0 16,-3-3-15-16,0-3-3 0,-1 3-1 0,1 1 0 15,-9 1-34-15,0 1-11 0,-3-3 0 0,-3 3 0 16,-6 2-41-16,-1-2-15 0,1 2-4 0,-6-2 0 16,-6 0-80-16,0-1-16 0,-3 4-3 0,0-4-584 15,-2 4-117-15</inkml:trace>
  <inkml:trace contextRef="#ctx0" brushRef="#br0" timeOffset="9408.15">18433 6649 1728 0,'0'0'38'0,"0"0"8"0,6 0 2 0,3-3 0 0,-3 3-39 0,2-2-9 15,-2 2 0-15,3 0 0 0,0-3 104 0,6 3 20 16,-3-3 3-16,0 3 1 0,3 6 0 0,-3-4 0 16,3 1 0-16,0 2 0 0,-4 3-103 0,-2 0-25 15,-6 0 0-15,3 5 0 0,-3-2 56 0,-6 2 7 16,0 3 1-16,0 0 0 16,-6 0-154-16,3 0-30 0,-2 0-7 0,2-1-1025 0</inkml:trace>
  <inkml:trace contextRef="#ctx0" brushRef="#br0" timeOffset="9818.07">18826 7006 2271 0,'0'0'100'0,"-3"5"22"0,0 1-98 0,3-6-24 0,0 0 0 0,0 0 0 16,0 0 38-16,9 0 2 0,0 0 1 0,2-3 0 15,-2 0 0-15,6-2 0 0,0-3 0 0,3-2 0 16,3-6-14-16,-3 3-3 0,0-6-1 0,-4 1 0 16,-2-4-23-16,3 1 0 0,-3 3 0 0,0-9 0 15,-3-2 56-15,3-3 6 0,-3 1 2 0,3-4 0 0,-3 1-64 16,0-1-28-16,-6 4 3 0,3 2 0 0,-1-1 40 0,1 7 8 16,-3 1 1-16,-3 4 1 0,0 2-37 0,0 5-8 15,-6 4-2-15,0 4 0 0,1 0 34 0,-4 3 8 16,-3 6 0-16,0-1 1 0,-3 3-21 0,0 2 0 15,0 6 0-15,-3 3 8 0,3 2-8 0,-2 0 0 16,-1 3 0-16,3 2 0 0,-3 1 52 0,3 5 10 16,3-3 2-16,0 5 0 0,3-2-52 0,0 2-12 15,6-2 0-15,-3 2 0 0,6-5 0 0,0 1 0 16,0-1 0-16,6-6 0 0,0 1 0 0,0-5 0 16,6-1 0-16,0-2 0 0,3-3 0 0,-3-2 0 15,6-3 0-15,-3-5 0 16,0-3-100-16,2-3-22 0,1-2-5 0,0-3-717 15,-3-3-144-15</inkml:trace>
  <inkml:trace contextRef="#ctx0" brushRef="#br0" timeOffset="10051.24">18713 6448 2188 0,'-15'13'97'0,"9"-5"20"16,-3 0-93-16,3 5-24 0,-3 6 0 0,3-1 0 16,0 1 13-16,3 2-1 0,0 5-1 0,3 1 0 15,3-1 33-15,0 3 6 0,6 3 2 0,0 0 0 16,3-3-41-16,0 0-11 0,6-2 0 0,2-1 0 16,-2-2-16-16,6-6-7 0,-3 1-1 0,9-3-1 15,-1-8-132-15,1-3-27 0,33-5-4 0,-13-11-2 0</inkml:trace>
  <inkml:trace contextRef="#ctx0" brushRef="#br0" timeOffset="10294.34">19397 6339 2188 0,'12'6'97'0,"-6"2"20"0,-3 0-93 0,9 2-24 15,0 3 0-15,3 6 0 0,3-1 59 0,-4 4 7 16,4-1 2-16,0 3 0 0,3-1-7 0,0 4-1 16,-3-1 0-16,0 3 0 0,-4 3 19 0,-2 0 3 15,-6 2 1-15,0 1 0 0,-6-1-31 0,0 3-5 0,-3 0-2 16,-6 3 0-16,-6-6-45 0,1 1 0 0,-7-1-12 16,-3 0 2-1,0-2-36-15,-3 0-7 0,1 0-2 0,-7-1-1258 0</inkml:trace>
  <inkml:trace contextRef="#ctx0" brushRef="#br0" timeOffset="10550.56">19492 7488 2797 0,'0'0'61'0,"0"0"13"0,0 0 2 0,0 0 4 0,0 0-64 0,0 0-16 16,9 0 0-16,6 2 0 0,3-2 40 0,3 0 6 15,0 0 1-15,3-2 0 0,2-1-35 0,-2 0-12 16,3 1 0-16,-3-4 9 16,3 4-90-16,-4-3-19 0,-2 2-3 0,0 0-1 15,-9 3-70-15,0 0-14 0,-3 3-4 0,-3-3 0 0</inkml:trace>
  <inkml:trace contextRef="#ctx0" brushRef="#br0" timeOffset="10717.79">19400 7800 172 0,'12'8'8'0,"-6"-5"1"0,0-1-9 0,6 1 0 0,0-3 0 0,6 0 0 15,2-3 515-15,7 1 101 0,0-1 20 0,6-5 4 16,-1 0-485-16,4-3-97 0,0 1-19 0,6-3-4 15,5-1-35-15,-2 1 0 0,-3 0 0 0,5 0-768 16,-2 2-155-16</inkml:trace>
  <inkml:trace contextRef="#ctx0" brushRef="#br0" timeOffset="11241.6">20635 7395 2847 0,'0'0'63'0,"-6"-5"13"0,3-3 2 0,-2 0 2 0,-4-3-64 0,-3 1-16 16,3 2 0-16,-6-3 0 0,0-2 54 0,3 2 8 16,-3 4 2-16,0-4 0 0,0 3-44 0,1 3-9 15,-4 2-2-15,3 0 0 0,0 6 15 0,0 0 2 16,-3-1 1-16,0 6 0 16,0 0-43-16,1 5-9 0,2-2-2 0,3 2 0 0,0 3 27 0,3-3 0 15,3 1 0-15,3 1 0 0,0 1 0 0,6-5 0 16,0 0 0-16,3 2 0 0,3 0 0 0,-3-2 0 15,3 2 0-15,3-3 0 0,3 1 0 0,-4 0 0 16,-2-4 0-16,0 4 0 0,3-3 10 0,-3 0 7 16,0 0 2-16,0 2 0 0,0-2-31 0,0 0-5 15,0 3-2-15,-3 2 0 0,3-2 33 0,-3 2 6 16,0 3 2-16,0-3 0 0,0 6-35 0,-1-4-7 16,1 4-2-16,0 2 0 0,0 3 39 0,0 0 8 0,0 2 2 15,3 1 0 1,-3-1-43-16,0 1-9 0,-3 2-2 0,3 2 0 0,-6 1 27 0,0 0 0 0,-3 2 0 0,-3 1 0 15,-3-1 0-15,0-2 0 0,-6 2 0 0,-3-2 0 16,-2 2 0-16,-1-7 0 0,-3-1 0 0,-3 1 0 16,-3-6 16-16,1-5 9 0,-1 0 2 0,0-3 0 15,0-2-27-15,7-6 0 0,-4 3 0 0,6-8 0 16,0 0 8-16,6-3-8 0,3-2 8 0,3-6-8 16,6-2 0-16,3-3 0 0,3-8 0 0,9-2 0 0,3-6 0 15,9-5 0-15,3-5 0 0,6-9-11 16,2 4-33-16,4 2-6 0,3 0-2 0,-1 3 0 15,-2 7 4-15,-3 3 0 16,-7 6 0-16,4 2 0 0,-6 3 48 0,0 2 0 0,-3 4 14 0,2-1-3 16,-5 2-163-16,3 1-32 0,30-11-6 0,-19 3-2 15</inkml:trace>
  <inkml:trace contextRef="#ctx0" brushRef="#br0" timeOffset="12138.13">21421 6887 345 0,'24'-3'31'0,"-18"3"-31"0,-6 0 0 0,0 0 0 16,0 0 285-16,0 0 51 0,0 0 11 0,0 0 1 0,0 0-161 0,0 0-33 16,-6-2-6-16,0 4-2 0,0 1-18 0,-6 0-3 15,0 5-1-15,-3 0 0 0,1 5-48 0,-4 5-9 16,-3 1-3-16,3 2 0 0,-3 6-9 0,0-1-3 16,3 6 0-16,4-3 0 0,-4 3-20 0,3 5-4 15,-6 5 0-15,3 6-1 0,0-1-13 0,-3 3-2 16,4-2-1-16,-7 21 0 0,3-8-11 0,3 0 10 15,3-8-10-15,0-1 10 0,6-7-10 0,6-2 0 16,0-6 0-16,6 0 0 0,0-8 0 0,6-3 0 16,3-2-12-16,3-5 12 15,0-6-39-15,9-2 0 0,0-9 0 0,8 1 0 16,4-8-69-16,0-3-15 0,2-6-2 0,7-4-1075 0</inkml:trace>
  <inkml:trace contextRef="#ctx0" brushRef="#br0" timeOffset="12704.27">21653 7046 2595 0,'0'0'57'0,"0"0"12"0,0 0 3 0,0 0 0 0,0 0-57 0,0 8-15 16,0 0 0-16,3 2 0 0,-3 4 80 0,0 4 14 16,6 3 2-16,-6 3 1 0,0 3-51 0,0 2-10 15,3 2-3-15,-3 9 0 0,3-3-1 0,-3 0 0 16,0 0 0-16,-3 3 0 0,0-3-32 0,-3 0 0 15,3 0 0-15,-3-3 0 0,-3-2 0 0,4-3 0 16,-4 0 0-16,0-5 0 0,3-3 12 0,-3-2-12 16,3-3 12-16,0-3-12 0,3-5 0 0,-3 0 0 15,6-3 0-15,0-5 0 0,0 0 10 0,6-8-10 16,3 0 8-16,6-5-8 0,0-6 0 0,5-4 0 16,4-4 0-16,6-2 0 15,0 0-28-15,3 0 1 0,-7 0 1 0,4 0 0 0,-3 5 26 0,0 3 0 0,-4 5 0 0,-2 0 0 31,-6 5-24-31,3 1-2 0,-6 5-1 0,0 2 0 0,0 0 27 0,-6 6 0 0,3 0 0 0,0 2 0 16,-6 3 0-16,5 2 12 0,-5 4 0 0,6-1-1 16,-3 0 4-16,0 0 1 0,0 3 0 0,0 3 0 15,-3-1-4-15,0 3 0 0,-3 3 0 0,6-3 0 16,-6 0-12-16,3 1-16 0,0-4 3 0,0 1 1 16,0-1 37-16,3-2 8 0,0 0 2 0,3-5 0 15,0-4-25-15,3 1-10 0,0-2 8 0,2-4-8 16,4-4-36-16,0-4-12 0,0-2-2 15,3-5-1-15,0 0-144 0,3-6-29 0</inkml:trace>
  <inkml:trace contextRef="#ctx0" brushRef="#br0" timeOffset="13138.82">22216 7099 2296 0,'0'0'102'0,"0"0"21"0,0 0-99 0,0 0-24 16,0 0 0-16,9-3 0 0,0-2 23 0,6 0-1 15,0-3 0-15,2 0 0 0,4-3 10 0,0-2 3 0,0 0 0 0,0-3 0 16,0 0-14-16,-4-5-2 0,1 0-1 0,-3-6 0 15,0 1-18-15,0-1 10 0,0-2-10 0,0-3 8 16,-6 1-8-16,3 1 0 0,-3-28 9 16,2 37 1-16,-8 0-2 0,-3 2-8 0,0 6 12 15,-3 0 20-15,3 5 3 0,-6 3 1 0,1 2 0 16,-1 3 0-16,0 3 1 0,-3 5 0 0,0 0 0 16,0 5 22-16,-3 3 4 0,3 2 1 0,-3 3 0 15,0 6-52-15,3 2-12 0,-3 0 0 0,0 5 0 16,1-2 11-16,2 3-1 0,0-1 0 0,3 0 0 15,-3-2-10-15,9 0-14 0,0-3 3 0,0 0 1 0,3-2 10 16,0-1 0-16,0-2 0 0,9-3 0 0,0-2 18 0,-4-4 6 16,7-1 0-16,0-6 1 15,3-3-91-15,3-8-18 0,0-2-4 0,9-3-1 16,-1-3-134-16,1-2-26 0</inkml:trace>
  <inkml:trace contextRef="#ctx0" brushRef="#br0" timeOffset="13327.95">22677 6956 1324 0,'0'0'59'0,"0"0"12"0,-3-3-57 0,3 3-14 16,0 0 0-16,3-2 0 0,9 2 279 0,-6-6 53 15,6 4 10-15,0-4 2 0,6 1-247 0,-6 0-49 0,9-3-11 0,-1 3-1 31,1-3-90-31,3 2-18 0,-3-2-3 0,0-2-677 0,0 2-135 0</inkml:trace>
  <inkml:trace contextRef="#ctx0" brushRef="#br0" timeOffset="13521.56">23180 6649 2365 0,'0'0'104'0,"0"0"23"16,0 0-102-16,-6 3-25 0,6-3 0 0,-6 8 0 15,3-3 120-15,-2 5 18 0,-1 1 4 0,6 5 1 16,-9 5-63-16,6 0-13 0,0 0-3 0,-3 6 0 0,6-1-25 0,-6 3-6 16,6-2-1-16,0 2 0 15,0 0-20-15,0-2-4 0,-3-4 0 0,3-1-8 16,3-1-76-16,-3-3-21 0,0 1-5 0,-3-6-799 16,3 0-160-16</inkml:trace>
  <inkml:trace contextRef="#ctx0" brushRef="#br0" timeOffset="13887.04">21528 6879 1094 0,'-15'3'97'0,"10"-3"-77"0,-4-3-20 0,3 3 0 16,0 0 220-16,0 0 41 0,0 3 8 0,6-3 2 15,0 0-141-15,0 0-28 0,0 0-6 0,9 2 0 16,0 1-24-16,3 2-5 0,2-2-1 0,7 0 0 0,0-6-47 0,6 0-10 16,3 1-1-16,5-4-8 15,-2 4-16-15,3-6-11 0,0 0-1 0,-4 3-748 16,-2-1-148-16</inkml:trace>
  <inkml:trace contextRef="#ctx0" brushRef="#br0" timeOffset="14076.21">21772 6826 2041 0,'0'0'90'0,"0"0"19"0,6 3-87 0,3 2-22 16,-3 0 0-16,6 1 0 0,0-1 44 0,3 3 4 16,0-3 0-16,3 3 1 0,0 0 6 0,-4 3 1 15,1-1 0-15,0 1 0 0,-3 0 0 0,-3-1 0 16,0 3 0-16,-6-2 0 15,-3-3-90-15,0 5-18 0,-6 0-3 0,-3-2-1053 0</inkml:trace>
  <inkml:trace contextRef="#ctx0" brushRef="#br0" timeOffset="14500.63">23558 6691 1954 0,'0'0'87'0,"0"0"17"0,0 6-83 0,6 2-21 16,-6 2 0-16,3 1 0 0,-3-1 108 0,3 6 16 15,6 0 4-15,-3 5 1 0,-3 0-1 0,9 3 0 16,3 5 0-16,0 3 0 0,6 0-78 0,-3 5-16 16,2-3-3-16,-2 6-1 0,-3 0 3 0,-6 5 1 15,6 0 0-15,-9 2 0 0,3-2-34 0,-3 3 0 16,-6-1 0-16,-6 1 0 0,-3-3 40 0,-3 0 0 15,-9 0 1-15,-9 0 0 0,1 0-14 0,-1-5-3 0,-3-3-1 16,-6 2 0-16,-2-4-4 0,2-3-1 0,-6-6 0 16,-5 0 0-1,-1-7-42-15,-5-1-8 0,-4 1-1 0,-2-3-955 0,5-6-192 0</inkml:trace>
  <inkml:trace contextRef="#ctx0" brushRef="#br0" timeOffset="16136.16">21653 3966 2404 0,'9'-3'107'0,"0"1"21"0,0-3-102 0,6-3-26 0,9-3 0 0,9-2 0 15,8-6-226-15,4-2-50 0,3 0-11 0,2-8-252 16,4 0-50-16</inkml:trace>
  <inkml:trace contextRef="#ctx0" brushRef="#br0" timeOffset="16311.93">23433 2622 2692 0,'24'-13'120'0,"-9"5"24"0,0 3-116 0,3-9-28 15,3 1 0-15,5 0 0 16,10-3-157-16,3 0-38 0,0-5-7 0,2 2-2 0</inkml:trace>
  <inkml:trace contextRef="#ctx0" brushRef="#br0" timeOffset="16446.84">24672 1855 2246 0,'9'-11'200'0,"-6"-2"-160"0,-3 0-32 0,8-3-8 16,1 0-114-16,3 0-24 0,18-13-5 15,0-3-1-15</inkml:trace>
  <inkml:trace contextRef="#ctx0" brushRef="#br0" timeOffset="16966.54">24612 1339 1382 0,'0'0'123'0,"0"0"-99"0,0 0-24 0,0 0 0 15,0 0 100-15,0 0 14 0,0 0 3 0,9 0 1 16,-9 0-61-16,6 0-12 0,0 2-2 0,3 1-1 16,-3 2 18-16,0-2 3 0,3 8 1 0,-3-3 0 15,-3 5 0-15,3 5 0 0,0-4 0 0,-6 7 0 16,0 3-14-16,0 2-2 0,-6 0-1 0,0-2 0 15,-3 3-22-15,0-1-4 0,-3 1-1 0,3-1 0 16,-3-5-1-16,-3 3-1 0,-3 3 0 0,0-1 0 16,6 0-31-16,1-7-7 0,-4 2 0 0,9-2-1 15,0-1 44-15,3-5 9 0,3 1 1 0,3-1 1 16,-3-5-18-16,9-3-3 0,3 3-1 0,8-8 0 16,7 0 5-16,-3-8 1 0,6 3 0 0,6-8 0 15,-1-1-18-15,7 1 0 0,6 0 0 0,-10 0 0 16,1 2 16-16,6 3 0 0,-4 0 0 0,10-5 0 15,-9 8-64-15,5-3-14 0,-5 2-2 0,20-2-768 16,-11 3-152-16</inkml:trace>
  <inkml:trace contextRef="#ctx0" brushRef="#br0" timeOffset="18226.04">2398 4972 3085 0,'-30'-16'136'0,"15"8"29"0,-8 0-132 0,-1 0-33 15,-3 0 0-15,-3 3 0 16,-3-3-102-16,4 2-27 0,5-2-6 0,-3 1-1 16,3-1-4-16,3 0 0 0,-8 0-1 0</inkml:trace>
  <inkml:trace contextRef="#ctx0" brushRef="#br0" timeOffset="18401.23">1219 3675 3106 0,'-27'-29'68'0,"16"13"15"0,-10 0 2 0,0-5 3 0,0 0-71 0,0 0-17 0,3 0 0 0,-8-1 0 15,5-4 0-15,0-1 0 0,-3 1 0 0,3-3 0 32,3 0-121-32,6-3-19 0,-5 0-3 0,5-5-1089 0</inkml:trace>
  <inkml:trace contextRef="#ctx0" brushRef="#br0" timeOffset="19121.45">383 1622 288 0,'9'-11'25'0,"-6"3"-25"16,6 3 0-16,-3-3 0 0,6-5 301 0,-1 8 55 16,1-6 12-16,3 3 1 0,-3 0-227 0,6 0-46 15,-12 3-8-15,9-3-3 0,-3 3-23 0,0 5-5 16,-3 0-1-16,0 0 0 0,-1 2-29 0,-2 4-7 16,3 2 0-16,-3 2-1 0,3 3-11 0,-9 1-8 15,3-1 12-15,-3 5-12 0,-3-2 20 0,3 0-4 0,-9 8 0 0,0 0 0 16,0-6-16-16,-2 3 0 0,-7 3 8 15,0 0-8-15,3 0 0 0,-3 2-16 0,-3-2 4 0,3-3 0 32,3-2-26-32,-2 2-5 0,5-8-1 0,0 0 0 15,3-2-156-15,3-3-31 0,6-8-6 0,0 0-2 0</inkml:trace>
  <inkml:trace contextRef="#ctx0" brushRef="#br0" timeOffset="19318.22">624 1532 979 0,'-9'-8'43'0,"9"8"9"0,0 0-41 0,0 0-11 16,0 0 0-16,-3 8 0 16,-6-5 228-16,0 7 44 0,6-5 9 0,-6 3 2 0,3 6-171 0,3-1-35 15,-6 5-6-15,6-4-2 0,3-1-24 0,0 3-5 16,0 0 0-16,0-1-1 0,6 4-9 0,3-6-2 16,0-2 0-16,3 2 0 0,3-2-38 0,0-1-8 15,0-5-2-15,6 3 0 16,-1-8-137-16,1 0-28 0,0-8-6 0,0 3-690 0</inkml:trace>
  <inkml:trace contextRef="#ctx0" brushRef="#br0" timeOffset="19616">826 1704 460 0,'0'0'20'0,"0"0"5"0,0 0-25 0,0 0 0 0,0 0 0 0,0 0 0 16,0 0 249-16,0 0 45 0,0 11 9 0,0-6 1 15,0 3-213-15,0-3-43 0,0 3-9 0,-6-3-2 16,3 3-22-16,0 0-5 0,3 3-1 0,-5 2 0 0,2-5-9 16,-3 5-12-16,0-5 2 0,-3 5-748 15</inkml:trace>
  <inkml:trace contextRef="#ctx0" brushRef="#br0" timeOffset="20310.18">978 1513 921 0,'0'-13'40'16,"0"13"10"-16,0-8-40 0,0 8-10 0,0 0 0 0,0 0 0 16,0 0 207-16,0 0 39 0,0 0 8 0,0 0 2 0,0 0-166 0,3 3-33 15,-3 7-6-15,6-2-2 0,-6 3-24 0,3 2-5 16,-3 0 0-16,3 1-1 0,-3-1-3 0,3 3-1 16,-3-3 0-16,0 3 0 0,0 0-3 0,-3 2 0 15,3-4 0-15,0-7 0 0,0 4-4 0,0-3-8 16,0-8 11-16,0 0-11 0,0 0 16 0,0 0-3 15,0 0-1-15,0 0 0 0,0 0-12 0,6 5 0 16,3-10 8-16,-6 0-8 0,3-3 0 0,6 0 0 16,-9-3 0-16,3 3 0 0,3-2-11 0,-3 2-5 15,3 0 0-15,-4-3-1 0,7 3 2 0,-9 3 1 16,6-3 0-16,-3 0 0 0,6 8 3 0,-3-5 1 16,-6-3 0-16,6 8 0 0,0-5 10 0,0 5-10 15,3 0 10-15,-3-6-10 0,-3 6 10 0,9 0 0 16,-7 0 0-16,4 0 0 0,0-2 0 0,0 2 11 15,0 0-3-15,3 0 0 0,-3 0-8 0,6 0 0 16,-9 0 0-16,6 0 0 0,-7 0 0 0,4-3 0 0,0 0 0 0,-3 3 8 16,3-5 0-16,-6 2 0 0,3-2 0 0,0-3 0 15,-3 3 16-15,0-3 2 0,3-3 1 0,-9-2 0 16,3 0-2-16,0 0 0 0,-3-6 0 0,0 1 0 16,0 2-8-16,-3-3-1 0,0-2-1 0,3 3 0 15,-6 4-15-15,3-4 0 0,-3-1 0 0,0 3-708 16,6 6-144-16</inkml:trace>
  <inkml:trace contextRef="#ctx0" brushRef="#br0" timeOffset="21703.62">20391 1286 1324 0,'0'0'118'0,"-6"-3"-94"0,-3-2-24 15,-2 5 0-15,-1-5 115 0,0 2 18 0,3 3 4 0,-3 0 1 16,-3 0-45-16,3 0-9 0,-3 0-1 0,3 0-1 15,0 3-20-15,0 2-4 0,-2 0-1 0,2-5 0 16,3 8-31-16,-3-8-6 0,3 5-2 0,-3 3 0 16,0 6 7-16,-3-6 2 0,0 7 0 0,0 7 0 15,-2-4-15-15,-1 3-2 0,0 6-1 0,3-1 0 16,-3 6-9-16,3 0 8 0,0-6-8 0,0 1 8 16,7-1-8-16,2-2 0 0,3-3 0 0,3-2 0 15,3-4 0-15,0 4-14 0,8-14 3 0,-2 3 1 0,6-2 1 16,0-6 0-16,3 0 0 0,0-6 0 0,0-2 9 0,0 3 0 15,2-8 0-15,-2 0 0 0,0-1 0 0,-3 1 11 16,3-11-11-16,-3 3 12 0,0-5 4 0,0-6 0 16,-1 0 1-16,-2-2 0 0,-3-6-1 0,0 0-1 15,-3 1 0-15,0 2 0 0,-6-3 12 0,-3 6 2 16,-3 4 1-16,-3 4 0 0,-3 5-14 0,0 0-4 16,-5 5 0-16,-1 8 0 0,-3-5-12 0,0 7 0 15,0 4 0-15,0 2 0 0,1 0 0 0,-1 8 0 16,0-3 0-16,3 3 0 15,3 5-108-15,0-2-19 0,9 5-3 0,0 2-960 0</inkml:trace>
  <inkml:trace contextRef="#ctx0" brushRef="#br0" timeOffset="22108.37">20543 1127 2430 0,'0'0'53'0,"0"0"11"0,-3-5 3 0,0-3 1 0,3 8-54 0,0 0-14 0,0 0 0 0,0 0 0 16,0 0 44-16,3 8 7 0,-3-3 1 0,3 8 0 16,0-5-4-16,0 6 0 0,-3-1 0 0,0 5 0 15,0-4-19-15,0 4-4 0,-3 1-1 0,0 2 0 16,-3-8-13-16,0 5-3 0,-3 4-8 0,3-4 12 0,0 1 1 0,-3-3 0 15,1 2 0-15,2 1 0 0,-3-6-13 0,3 0 0 16,0-5 0-16,0 3-10 0,3-3 10 0,0-1 0 16,0-1 8-16,3-6-8 0,0 8 0 0,0-8 0 15,6 5 0-15,-3 0 0 0,6-5 0 0,3 3-8 16,0-3 0-16,2 0 0 0,1 0 8 0,3 0-10 16,0-3 10-16,3 3-10 0,0-5 10 0,0-3 0 15,2 3 0-15,4-1 0 0,-3 4 0 0,3-1 17 16,-3 1-2-16,2-4-1 15,-5 4-37-15,-3-4-7 0,3 6-2 0,0-5 0 16,-6 2-52-16,-4 3-10 0,1 0-2 0,-3 0-1 16,-9 0-143-16,0 0-28 0,0 0-5 0,0 0-556 0</inkml:trace>
  <inkml:trace contextRef="#ctx0" brushRef="#br0" timeOffset="22378.01">19915 1879 2052 0,'9'-8'45'0,"-3"5"10"0,3 3 1 16,6-3 1-16,0 3-45 0,5-8-12 0,4 6 0 0,3-1 0 0,0-10 48 0,6 5 7 15,2 3 1-15,4-3 1 0,3 2 20 0,-4 1 4 16,4 0 1-16,0 2 0 0,-1-7-22 0,-2 7-5 15,-3-2-1-15,3-1 0 0,-4 4-40 0,-5 2-14 16,0 0 9-16,0 0-9 0,-7 0 0 0,1 0 0 16,0 0-12-16,0 0 12 15,-6 2-180-15,-6 4-28 0,8-6-5 0,-8 5-2 0</inkml:trace>
  <inkml:trace contextRef="#ctx0" brushRef="#br0" timeOffset="22845.72">20040 2244 1980 0,'-3'-6'88'0,"0"4"17"0,0 2-84 0,-3 0-21 0,0-3 0 0,0 0 0 15,3 3 64-15,-3-5 9 0,3 5 2 0,0-2 0 16,0-4-15-16,-3 6-4 0,1 0 0 0,2 0 0 16,-6 0-17-16,0 0-4 0,-3 6-1 0,0 1 0 15,-3 1-6-15,-3 3-2 0,0 2 0 0,-3 0 0 16,-2 6-11-16,2-3-3 0,6 5 0 0,-3 3 0 16,3 8-2-16,0-6-1 0,3 0 0 0,0 4 0 15,7-1-9-15,-1-3 0 0,3-7 0 0,3 4-11 16,0-4-9-16,6-3-3 0,2 0 0 0,1-3 0 0,3-5 6 15,3 2 1-15,0-7 0 0,0 0 0 0,3-6 16 0,3-5 0 16,5 0-8-16,-2-5 8 0,3 0 8 0,-3 0 4 16,0-9 2-16,-1 1 0 0,-2-3 6 0,0-5 2 15,0 0 0-15,-6-8 0 0,0 3-4 0,0-9-1 16,-6 4 0-16,-1-4 0 0,-5 4-9 0,-3 2-8 16,-3 5 9-16,-5 3-9 0,-4 2 0 0,-6 9 0 15,-6-6-11-15,-6 8 11 0,-3 11-17 0,-2-3 4 16,-4 5 1-16,3 6 0 0,1 5-3 0,5-3 0 15,0 3 0-15,3 5 0 16,6-5-72-16,4 6-14 0,-1-4-3 0,9 3-977 0</inkml:trace>
  <inkml:trace contextRef="#ctx0" brushRef="#br0" timeOffset="23108.56">20284 2223 1900 0,'15'0'84'0,"-15"0"18"0,6 2-82 0,3 3-20 0,0-5 0 0,0 6 0 15,-3-4 149-15,3 4 26 0,3-6 5 0,-4 8 0 16,1 2-95-16,3-2-19 0,-3 5-4 0,0-5-1 16,-6 6-10-16,3 1-3 0,-6-1 0 0,0 7 0 15,0-8-22-15,-9 6-5 0,0-1-1 0,-6 3 0 16,-2 0-5-16,-1-2-2 0,-3 5 0 0,0-3 0 15,-3-5-5-15,3 0-8 0,1 0 11 0,-1-1-11 16,0-1-43-16,6-4-15 0,0 1-3 0,3-6-1 16,0 3-141-16,6-8-28 0</inkml:trace>
  <inkml:trace contextRef="#ctx0" brushRef="#br0" timeOffset="23298.07">20472 2223 2246 0,'0'0'100'0,"0"0"20"0,0 7-96 0,0 1-24 16,-3 0 0-16,3 3 0 0,0 2 73 0,0 6 11 16,-3-3 1-16,3 2 1 0,0 3 18 0,0 3 4 15,0 2 1-15,0 6 0 0,6-11-37 0,0 6-7 16,3-3-1-16,2-3-1 0,1-3-50 0,6-4-13 16,-3-1 0-16,9-3 0 15,0 1-72-15,3-6-19 0,8 1-4 0,4-12-789 0,3 1-157 0</inkml:trace>
  <inkml:trace contextRef="#ctx0" brushRef="#br0" timeOffset="24031.23">20198 2074 230 0,'0'0'20'0,"0"0"-20"16,3 0 0-16,3-5 0 0,-6 5 255 0,6 5 46 15,0-10 10-15,0 5 1 0,3-3-162 0,-1 3-33 16,1 3-6-16,0-3-2 0,0 0-9 0,6 0-3 16,0-3 0-16,0 3 0 0,6-2-46 0,-3-1-10 15,-1 3-1-15,-2-5-1 0,3 2-27 0,0 1-12 16,0-1 10-16,0-2-10 16,-6 2-180-16,0-2-41 0,17-14-9 0,-14 11-2 0</inkml:trace>
  <inkml:trace contextRef="#ctx0" brushRef="#br0" timeOffset="24213.54">20445 1990 1670 0,'0'0'74'0,"0"0"15"0,6 5-71 0,0 0-18 0,-6-5 0 0,9 8 0 16,0-3 64-16,0 3 8 0,2 6 3 0,-2-9 0 15,3 3-19-15,-3 0-3 0,0 2-1 0,-3 4 0 16,3-6-35-16,-6-3-7 0,3 3-2 0,-6 2 0 15,-3-2-121-15,0 0-25 0,-12 11-5 0,-6-6-1 16</inkml:trace>
  <inkml:trace contextRef="#ctx0" brushRef="#br0" timeOffset="25149.62">18742 1127 2016 0,'0'0'44'0,"0"0"10"0,-3-5 2 0,0-3 0 0,0 8-45 0,-3 0-11 15,-5 0 0-15,2 0 0 0,-6 0 62 0,0 8 10 16,-6-8 3-16,0 8 0 0,-3 2-15 0,1 4-4 16,-1-1 0-16,-3 5 0 0,3 4-35 0,-3-1-7 0,6 5-2 0,1 3 0 15,-1-2-12-15,3-1 11 0,3 1-11 0,0 4 10 16,3 4-10-16,3-3 0 0,3-6 0 0,0 6 0 16,6-6 0-16,0-7 0 0,3 7 0 0,3-10 0 15,3 3-16-15,3-6 5 0,3 0 1 0,0-2 0 16,3-3-11-16,3-8-3 0,2 5 0 0,-2-5 0 15,-3-5 1-15,0-3 0 0,0 2 0 0,0-2 0 0,0-2 11 0,-4 2 1 16,1-5 1-16,-3-1 0 0,-3 1 10 0,0-5 0 16,-3 7 0-16,-3-2-8 0,0 2 8 0,-3 1 8 15,0 2-8-15,-3 2 11 0,0 1 5 0,-3 2 2 16,3-2 0-16,-6 5 0 0,3 0 3 0,0 0 1 16,-3 5 0-16,3-5 0 0,-2 8-4 0,2-8-1 15,0 6 0-15,6-1 0 0,-3 3-17 0,3-3 0 16,0 3 8-16,0-3-8 0,3 3 0 0,3-2 0 15,-3 2 0-15,2-3 0 0,1 3 0 0,0-3 0 16,-3-2-10-16,6 7 10 0,-3-10-16 0,3 8 2 16,-3-2 0-16,0-1 0 0,0 3-7 0,0-6-2 15,0 4 0-15,0-1 0 16,-6-5-23-16,0 0-5 0,0 0-1 0,9 5 0 16,-3 3-132-16,0-8-26 0</inkml:trace>
  <inkml:trace contextRef="#ctx0" brushRef="#br0" timeOffset="26106.84">18858 1442 1728 0,'0'0'153'0,"0"0"-122"0,-3-3-31 0,-3 3 0 16,0 0 99-16,-2 0 13 0,2 0 4 0,-3 8 0 16,0-2-9-16,0 2-2 0,0-3 0 0,0 8 0 15,3 0-49-15,-3 0-9 0,3 1-3 0,3-1 0 16,3 3-44-16,0-3 0 0,3 3 0 0,0-3 0 15,3 0-30-15,0-5-2 0,12 11-34 16,-9-14 16-16,3 3-3 0,-3-8-1 0,3 0 0 16,-4 0 10-16,1-8 1 0,0 3 1 0,0 0 0 15,0-3 19-15,-3 2 4 0,-3-7 1 0,3 5 0 16,-6-5 6-16,3 2 0 0,-3 3 1 0,-3-5 0 0,0 3 3 16,-3 2 0-16,-3 0 0 0,3 2 0 0,-3-2-10 0,-3 8-2 15,1-5 0-15,-4 0 0 0,3 5 8 0,-3 0 2 16,3 5 0-16,0 0 0 0,0-5 22 0,3 8 5 15,-3-2 1-15,6-4 0 0,3 4-5 0,3-1-1 16,0-5 0-16,6 5 0 0,0-2-12 0,3 2 0 16,6-5 0-16,0 0 0 0,0-8 0 0,3 3 0 15,3-3 0-15,-4-3 0 0,4 3 0 0,0-5-8 16,0 8 8-16,0-8 0 0,-6 0 0 0,0-1 0 16,2 6 0-16,-5-2 9 0,0 2 33 0,0-3 6 15,-3 3 2-15,3 0 0 0,-3 3 10 0,0-3 3 16,-3 3 0-16,0-3 0 0,0 5-21 0,0 1-4 15,0 2-1-15,0-8 0 0,-1 5-5 0,1 0-2 0,-3 3 0 16,-3 0 0-16,0 0-30 0,0 0 0 16,0 0 0-16,9 0 0 0,-9 0 0 0,0 0 0 15,0 0 0-15,0 0 0 0,0 0 0 0,0 0 0 0,0 0 0 16,0 0 0-16,0 0 0 0,0 0 0 0,-3 3 0 0,-3 0 0 16,-3-3 10-16,1 2-10 0,-1 4 10 0,-3-4-10 15,0 4 0-15,3-1 0 0,-3 3 0 0,0-3 0 16,0 0 0-16,3 3-12 0,3-2 1 0,-3 2 0 15,3 5 11-15,0-8 0 0,3 8 0 0,0-7 8 16,0 4-28-16,3 1-6 0,0-6-1 0,3 3 0 16,0 0 13-16,3-3 2 0,0 0 1 0,0-5 0 15,0 0 11-15,-6 0 0 0,0 0 0 0,0 0-8 0,6 0 8 16,3-5 0-16,-3-3 0 0,0 3 8 0,0-3-8 0,0-3 0 16,-3 4 0-16,0-4-8 0,0 0 8 0,-3 1 11 15,0 2-3-15,0-3 0 0,0-2-8 0,0 5 0 16,0 0 9-16,-6-5-9 0,3 8 11 0,3-3-3 15,-3 5 0-15,3 3 0 0,-3-3 13 0,3 3 3 16,-6 0 0-16,0 6 0 0,6-6-24 0,-3 13 0 16,3 0 0-16,-6-5-19 0,6 0 2 15,0 5 0-15,0 0 0 0,0-2 17 0,0 2-8 16,3 1 8-16,3-7 0 0,-3 4 0 0,0 2 0 16,3-5 0-16,3-3 0 0,0 3-16 0,0-8 3 15,0 0 1-15,0 0 0 0,3 0 21 0,-1-8 5 16,1 3 1-16,0-3 0 0,0-5-15 0,-3 0-16 15,3 0 3-15,-3-3 1 0,0 0 35 0,-3 3 7 16,0-6 2-16,0-2 0 0,0 2-32 0,0-7 0 16,-3 7 0-16,0-7 0 0,0-1 0 0,0 1 0 0,0 0 0 15,-3 7 0-15,0-2 12 0,-3 5-3 0,0 3-1 0,0 5 0 16,-3 8 4-16,0 0 0 0,-6 0 0 0,3 8 0 16,-3 5-12-16,0 3 8 0,0 5-8 0,-3-2 8 15,3 7 0-15,-3 0 0 0,4 1 0 0,-1 5 0 16,0-1 4-16,3 4 0 0,0-3 0 0,6-1 0 15,0 4-48-15,6-1-10 16,3-5-2-16,6 0 0 0,3-5-163 0,5-3-33 16,22 11-6-16,-6-19-2 0</inkml:trace>
  <inkml:trace contextRef="#ctx0" brushRef="#br0" timeOffset="26267.88">19379 1389 2300 0,'0'0'102'0,"-6"0"21"0,6 0-99 0,-6 5-24 15,6-5 0-15,0 0 0 16,0 0-46-16,0 0-14 0,6 8-4 0,3-2 0 0</inkml:trace>
  <inkml:trace contextRef="#ctx0" brushRef="#br0" timeOffset="26404.59">19293 1670 2948 0,'0'0'65'0,"0"0"14"0,0 0 2 0,0 0 1 0,0 0-66 0,0 0-16 16,0 0 0-16,6 0 0 0,0 0 60 0,3 0 9 0,3 0 2 0,3-6-987 16,-1 4-198-16</inkml:trace>
  <inkml:trace contextRef="#ctx0" brushRef="#br0" timeOffset="32184.32">23597 9980 2188 0,'-9'-5'48'0,"0"2"11"0,3 3 1 0,-9 0 1 0,6 0-49 0,-2-2-12 0,-1-4 0 0,-6 6 0 15,9 0 0-15,-3-2 0 0,-3 2 0 0,0-3 0 16,3 3 0-16,0 0 9 0,0 0-9 0,4 0 8 16,-4-3-16-16,3 6-4 0,0 0-1 0,0-1 0 31,0-4-31-31,0 2-5 0,0 0-2 0,-3 0-557 0,3-3-112 0</inkml:trace>
  <inkml:trace contextRef="#ctx0" brushRef="#br0" timeOffset="32393.08">22930 10020 2149 0,'-12'-6'95'0,"6"6"20"0,-5-2-92 0,2 2-23 16,-3-3 0-16,0 3 0 0,-6-5-13 0,6 2-7 16,-3 1-2-16,-3-4 0 15,0 4-55-15,-2 2-11 0,2-3-3 0,6 3 0 16,-3-3-53-16,3 3-10 0,-15 0-2 0,6 3-1 0</inkml:trace>
  <inkml:trace contextRef="#ctx0" brushRef="#br0" timeOffset="32572.1">22246 10041 2725 0,'-12'-8'60'0,"9"5"12"0,-6-2 2 0,0 2 3 0,-6 1-61 0,6-1-16 0,-3 3 0 0,3 3 0 31,-3-3-211-31,3 0-45 0,1 2-8 0,-1-2-3 15,0-2 67-15,3-1 14 0,-3 3 2 0,0 0-228 0,0-3-47 0</inkml:trace>
  <inkml:trace contextRef="#ctx0" brushRef="#br0" timeOffset="32746.69">21588 10049 2073 0,'-15'-5'184'0,"6"2"-147"15,0 0-29-15,0 1-8 0,3 2 132 0,-3 0 24 16,-3 0 6-16,3 2 1 16,-2-2-342-16,2 0-68 0,0 0-13 0,0 0-4 15,0 0 21-15,0 0 4 0,0-2 1 0</inkml:trace>
  <inkml:trace contextRef="#ctx0" brushRef="#br0" timeOffset="32899.71">21159 10094 1555 0,'-12'-3'138'0,"6"3"-110"0,-3-2-28 0,1 2 0 15,-1 2 218-15,0-2 38 0,-3 0 8 0,3 3 2 32,-3 0-357-32,3-1-71 0</inkml:trace>
  <inkml:trace contextRef="#ctx0" brushRef="#br0" timeOffset="33116.31">20570 10189 2016 0,'-12'-8'89'0,"3"6"19"0,3-1-87 0,-3-2-21 0,0 2 0 0,0 3 0 15,0 0 170-15,3 0 30 0,0 0 5 0,6 0 2 16,-5 3-381-16,5-3-76 0,-3 0-15 0,-3 2-3 15,-3-2 168-15,6 0 35 0,-6 0 6 0,0 3 2 0,0-3 38 0,-3 0 8 16,-3 3 2-16,0-3 0 16,0 0-91-16,0 0-17 0,-14 0-4 0,2 0-1 0</inkml:trace>
  <inkml:trace contextRef="#ctx0" brushRef="#br0" timeOffset="33248.68">19823 10218 1382 0,'-18'-2'123'0,"9"-1"-99"15,-3 0-24-15,0 1 0 0,3 2 216 0,-3 0 37 16,3 0 8-16,0 0 2 0,1-3-211 0,-1 3-41 16,0-3-11-16,3 3 0 15,0 0-55-15,0 0-13 0,0-2-2 0,0 2-578 0,0-3-115 0</inkml:trace>
  <inkml:trace contextRef="#ctx0" brushRef="#br0" timeOffset="33406.51">19338 10229 2998 0,'-18'-11'133'0,"9"6"27"0,0 2-128 0,0 1-32 0,-3 4 0 0,0-2 0 16,3 0-210-16,-3 0-49 0</inkml:trace>
  <inkml:trace contextRef="#ctx0" brushRef="#br0" timeOffset="33580.41">18843 10208 1440 0,'-8'-6'64'0,"2"6"12"0,-3 0-60 0,3 0-16 15,-3 0 0-15,0 0 0 0,0 3 115 0,0-3 20 16,0 0 4-16,3 3 1 15,0-3-161-15,0 2-32 0,0 1-7 0,0-3-479 16,6 0-96-16</inkml:trace>
  <inkml:trace contextRef="#ctx0" brushRef="#br0" timeOffset="33719.81">18462 10239 1555 0,'-5'0'138'0,"-4"-2"-110"0,-3 2-28 0,0 0 0 16,-3 2 31-16,0-2 1 0</inkml:trace>
  <inkml:trace contextRef="#ctx0" brushRef="#br0" timeOffset="33881.21">18025 10271 2552 0,'0'0'56'0,"0"0"12"0,0 0 3 0,0 0 0 16,0 0-57-16,0 0-14 0,0 0 0 0,0 0 0 16,0 0-196-16,0 0-41 0,-3 3-9 0,-3-1-2 15,0 1 33-15,0 2 7 0,-9-2 0 0,3 0 1 0</inkml:trace>
  <inkml:trace contextRef="#ctx0" brushRef="#br0" timeOffset="33969.25">17793 10306 921 0,'0'0'82'0,"-6"-6"-66"16,-6 1-16-16,-3 2 0 0,6-5 229 0,-3 6 43 15,3-1 8-15,0 0 1 0,-3 3-153 0,6-2-32 0,6 2-5 16,0 0-718 0,0 0-143-16</inkml:trace>
  <inkml:trace contextRef="#ctx0" brushRef="#br0" timeOffset="34752.61">18335 10041 1497 0,'0'0'66'0,"0"0"14"0,0 0-64 0,0 0-16 15,2-5 0-15,-2 5 0 0,0 0 55 0,3-8 7 16,3 0 2-16,-3 0 0 0,-3 8 0 0,6-5 0 0,-3-3 0 0,-3 8 0 16,0 0 0-16,0 0 0 0,3-6 0 0,-3 6 0 15,0-8 0-15,0 8 0 0,0 0 0 0,0 0 0 16,0 0 0-16,0 0 0 0,0 0 0 0,0 0 0 16,0 0-52-16,0 0-12 0,-6 3 0 15,0 2 0-15,-3-2 54 0,-2 5 8 0,-1 0 2 0,-3-3 0 16,0 3-52-16,-3 0-12 0,-3 0 0 0,0 0 0 15,-2 2 0-15,-4 1 0 0,0 0 0 0,0-1 0 16,0-2 54-16,1 3 8 0,-4-1 2 0,3-2 0 16,0 5-52-16,3-5-12 0,-2 3 0 0,5-3 0 15,0 0 0-15,0 0 0 0,3 0 0 0,0-3 0 16,1 3 0-16,5-3 0 0,3 1 0 0,0-1 0 16,-6 0 0-16,6-2 0 0,9-3 0 0,0 5 0 15,-3 0 54-15,3-5 8 0,0 0 2 0,0 0 0 16,3 6-103-16,0-4-20 0,0 4-4 0,0-1-1 15,6 0 52-15,-3 0 12 0,-3 1 0 0,0 2 0 0,3-3 0 0,0 3 0 16,-3 3 0-16,3-4 0 0,-3 4 0 0,3-3 0 16,2 5 0-16,1-5 0 0,0 3 48 0,3-3 13 15,3 2 3-15,0 1 0 0,3-3-52 0,0 2-12 16,3 1 0-16,2 0 0 0,1-1 0 0,3 3 0 16,3 1 0-16,2-1 0 0,1 0 0 0,3 3 0 15,0-3 0-15,-1 3 0 0,-2-5 0 0,-3 2 0 16,-3-5 0-16,-4 2 0 0,-2-2 0 0,0 0 0 15,-9-2 0-15,3 1 0 0,-9-1 0 0,3-4 0 16,-9-2 0-16,0 0 0 0,0 0 0 0,-3 8 0 16,-3-2 0-16,-3-1 0 15,-3 0-48-15,-3 3-13 0,3-3-3 0,-3 3-1356 0</inkml:trace>
  <inkml:trace contextRef="#ctx0" brushRef="#br0" timeOffset="35903.6">23671 9932 1728 0,'0'0'38'0,"0"0"8"16,-5 0 2-16,-1 3 0 0,6-3-39 0,-6 3-9 0,-3-3 0 0,3 2 0 15,-3 1 0-15,6 0 0 0,-3-6 0 0,-6 3 0 0,6 3 0 0,-3-3 0 16,0 0 0-16,-3-3 0 0,-3 3 0 0,3-3 0 16,-5 3 0-16,2 0 0 0,-3-2 0 0,0 2 0 15,-3 0 0-15,0 0 0 0,3-3 53 0,1 3 9 16,-7-3 2-16,0 1 0 0,-3 2-52 0,6-3-12 15,-8 1 0-15,5-1 0 0,-3 0 0 0,6 3 0 16,-3-5 0-16,-2 2 0 0,2 1 0 0,-3-1 0 16,6 0 0-16,3 3 0 15,-3 0-27-15,1 0-8 0,-1 3-1 0,0-3-1 16,6 3-9-16,-3-3-2 0,0 0 0 0,6-3 0 16,-5 3-92-16,2 0-18 0,0 0-4 0,3 0-1 0</inkml:trace>
  <inkml:trace contextRef="#ctx0" brushRef="#br0" timeOffset="36084.92">22481 9999 2023 0,'-12'-6'44'0,"6"4"10"0,-3 2 2 0,0-3 0 0,0 3-44 0,-3 5-12 0,3-2 0 0,0 0 0 0</inkml:trace>
  <inkml:trace contextRef="#ctx0" brushRef="#br0" timeOffset="36295.28">21784 10081 2131 0,'-26'-11'189'0,"17"8"-151"16,-3 1-30-16,-3 2-8 0,0 0 94 0,3 0 18 16,-3 0 3-16,3 2 1 15,0 1-344-15,0-3-69 0,-11 0-14 0,5 0-2 0</inkml:trace>
  <inkml:trace contextRef="#ctx0" brushRef="#br0" timeOffset="36500.75">21091 10155 2142 0,'-15'0'95'0,"9"0"19"0,-3 0-91 0,-3 0-23 0,0 0 0 0,0 2 0 15,-3 1 35-15,1 0 2 0,-1-3 1 0,0 2 0 16,3 1-54-16,0 0-10 0,-3-3-2 0,3 2-1 16,0-2-27-16,3 3-6 0,0-3-1 15,-2 3 0-15,-1-1-113 0,-3 1-22 0,3-3-5 0</inkml:trace>
  <inkml:trace contextRef="#ctx0" brushRef="#br0" timeOffset="36686.75">20299 10213 2178 0,'-6'0'48'0,"0"0"9"0,-3 0 3 0,-3 0 1 0,0 0-49 0,0 3-12 16,-2-3 0-16,2 2 0 15,3-2-108-15,-3 3-24 0,0-6-4 0,-3 3-2 16,3 0-43-16,0 0-9 0,0 0-2 0,0 0 0 0</inkml:trace>
  <inkml:trace contextRef="#ctx0" brushRef="#br0" timeOffset="36838.94">19790 10239 403 0,'-18'3'36'0,"9"0"-36"0,-3-3 0 0,0 0 0 16,-2 0 292-16,-1 0 52 0,0 0 11 0,-3 0 1 16,0 0-235-16,0 0-47 0,3 0-10 0,-3 0-1 15,4-3-63-15,-4 3 0 0,0 0 0 0,0-3-13 16,3 3-86-16,-3 0-17 0,0 0-3 0,1 0-1 15,-1 3 10-15,-3-3 2 0,0 0 0 16,0 0 0-16</inkml:trace>
  <inkml:trace contextRef="#ctx0" brushRef="#br0" timeOffset="36956.91">18945 10282 633 0,'-9'0'56'0,"-3"0"-44"16,0 0-12-16,0 2 0 0,0-2 278 0,0 0 54 15,0 0 10-15,3-2 2 0,0 2-248 0,1-3-49 16,-1 3-11-16,3 0-1 15,0 0-124-15,0 0-25 0,0 0-5 0,0 0-1 0</inkml:trace>
  <inkml:trace contextRef="#ctx0" brushRef="#br0" timeOffset="37183.61">18394 10292 2354 0,'-15'-8'104'0,"6"8"22"0,0 0-101 0,-3 0-25 0,0 0 0 0,1 0 0 15,-1 0 44-15,0 3 4 0,-3 0 1 0,3-1 0 32,-3 1-64-32,3 0-13 0,-3-1-2 0,3 1-1 15,-2 2-3-15,2-2-1 0,-3-1 0 0,-3 1 0 16,3 0-1-16,0 2 0 0,0-2 0 0,-3-1 0 0,3-2 23 0,-2 3 4 0,-1 0 1 0,0-1 0 16,3-2-2-16,-3 3 0 0,3-3 0 0,0 3 0 31,3-1-39-31,1-2-8 0,-1-2-2 0,3 2-815 0</inkml:trace>
  <inkml:trace contextRef="#ctx0" brushRef="#br0" timeOffset="45588.34">17656 11237 1324 0,'-12'-3'118'0,"12"3"-94"15,0 0-24-15,0 0 0 0,0 0 119 0,0 0 19 16,0 0 4-16,0 0 1 0,0 0-23 0,0 0-4 16,0 0 0-16,0 0-1 0,9 3-35 0,-3-3-8 15,-6 0 0-15,6 0-1 0,3-3-12 0,3 1-3 16,5 2 0-16,-2-3 0 0,3 0-24 0,3-2-4 0,0 2-2 0,-3 3 0 16,3-5-2-16,-1 5 0 0,1-5 0 0,0 2 0 15,-3 0-24-15,0 1 0 0,3 2 0 0,-6 0 0 31,-1 0-43-31,-2 0-7 0,0 0-2 0,-3 2 0 16,0 1-127-16,-3 0-25 0,-6-3-6 0,0 0-778 0</inkml:trace>
  <inkml:trace contextRef="#ctx0" brushRef="#br0" timeOffset="45810.77">17834 11290 2167 0,'0'0'48'0,"0"0"9"15,0 0 3-15,0 0 0 0,-3 5-48 0,0 0-12 0,3-5 0 0,-2 11 0 0,-1-6 84 0,3 6 13 16,-3-3 3-16,0 5 1 0,0-2-39 0,0 4-8 16,-3 1-2-16,3 3 0 0,3-1-25 0,-6 1-6 15,-3 5-1-15,3 0 0 0,0-1 0 0,0 4 0 16,-3-3 0-16,-3 5 0 0,6 0-20 0,0 0-8 16,3-3 0-16,-3 1 0 0,0-3-10 0,0-1-2 15,6 1 0-15,0-3 0 16,0-2-122-16,3-3-25 0,0-6-5 0</inkml:trace>
  <inkml:trace contextRef="#ctx0" brushRef="#br0" timeOffset="45996.18">17561 11748 1792 0,'0'0'80'0,"-6"0"16"0,-3 0-77 0,3 0-19 0,-3 0 0 0,9 0 0 15,0 0 84-15,0 0 14 16,0 0 2-16,0 0 1 0,9 0-1 0,0 0-1 0,0-3 0 0,6 3 0 15,5 0-56-15,4 0-11 0,0 3-3 0,3-6 0 16,3 0-2-16,5 1-1 0,1 2 0 0,0-6 0 16,-1 4-46-1,-2-1-10-15,0-2-2 0,0 2-752 0,-4-2-150 0</inkml:trace>
  <inkml:trace contextRef="#ctx0" brushRef="#br0" timeOffset="46402.08">18153 11560 576 0,'0'0'25'0,"0"0"6"0,-3-3-31 0,3 3 0 16,0 0 0-16,0 0 0 0,0 0 437 0,0 0 82 15,0 0 16-15,0 0 3 0,0 0-358 0,0 0-72 16,0 0-15-16,3 8-2 0,3 5-33 0,-6-2-6 16,0-1-2-16,0 4 0 0,-3 1-18 0,3-1-3 15,-6-1-1-15,0 3 0 0,0-3-5 0,3 0-2 16,-6 0 0-16,3 3 0 0,-3-2-13 0,3-1-8 15,0-3 10-15,3 1-10 0,-3-3 8 0,3 0-8 16,0-6 0-16,3-2 9 0,0 0-9 0,0 0 0 16,6 0 0-16,3-5 0 0,-3 3-15 0,3-9 2 15,6 0 0-15,0-2 0 16,3-3-23-16,0-2-4 0,0-3 0 0,-1-1-1 16,4 1-3-16,0-3-1 0,-3 6 0 0,0-1 0 0,-3 1 21 0,0 5 5 15,2 2 1-15,-5 0 0 0,3 4 18 0,-3 1 0 0,0 1 0 16,0 5 0-16,-3 0 27 0,3 3 9 0,-3-1 1 0,0 6 1 15,3 0-8-15,-4 3-2 0,-5-1 0 16,3 4 0-16,-3-1-6 0,3 3-2 0,-6 2 0 0,3 1 0 16,-3-3-4-16,3 2-2 0,-3 1 0 0,3-1 0 15,0 1-14-15,3-3 0 0,0-1 8 0,0 1-8 32,0-3-69-32,3-2-17 0,3-3-3 0,0 0-795 0,-3-3-158 0</inkml:trace>
  <inkml:trace contextRef="#ctx0" brushRef="#br0" timeOffset="47612.16">18775 11552 2530 0,'0'0'56'0,"0"0"11"0,-3 5 2 0,0 0 3 0,0 1-58 0,0 2-14 15,-3-1 0-15,0 7 0 0,3-1 63 0,0 0 9 16,0 6 3-16,0-1 0 0,0 1-21 0,0 5-4 15,0-1-1-15,0 4 0 0,0-1-30 0,3 1-7 16,-3-1 0-16,3 1-1 0,3-1-11 0,-3-2 0 16,3 2 0-16,0-4 0 0,0-1 0 0,0 0 0 15,0-3 0-15,0-2 0 0,0-3 0 0,0 1 8 16,-3-6-8-16,3 0 8 0,-3-8 0 0,0 0-8 16,0 0 12-16,6-6-4 0,0-4 19 0,0 2 3 15,3-5 1-15,-3-1 0 0,0-4-23 0,0-1-8 16,0-5 0-16,0-2 9 0,0-6-24 0,0-5-5 0,0-2 0 15,3-6-1-15,-6 2 21 0,0 4-9 0,-1-1 9 0,1 3 0 16,-3 2 0-16,-3 4 0 0,1 4 0 0,-1 3 0 16,-3 6 0-16,3-1 20 0,0 6-2 0,3 0-1 15,0 5-17-15,0 0 8 0,3 3-8 0,0-1 0 16,3 4 0-16,2-1 0 0,4 0-10 0,3 6 10 16,0-3-12-16,3 3 12 0,0-3-12 0,3 5 12 15,3-2-14-15,-4 2 5 0,1 0 1 0,3 3 0 16,-3 0 8-16,-3 0-12 0,-3 0 12 0,-4 3-12 15,1-3 0-15,-6 0 0 0,-3 2 0 0,-3 1 0 16,0-1 12-16,-6-2-13 0,-3 3 5 0,-2-1 8 0,-1 1-8 0,-6 0 8 16,3-1 0-16,-6 1 0 0,0-1 0 15,-3 1 0-15,1-3 0 0,-1 2 0 0,0-2 0 0,3 3 0 16,3-3 0-16,0-3 0 0,4 3 0 0,2 0 8 16,3-3-8-16,6 3 8 0,3-8-8 0,0 0 0 15,3 6 0-15,3-1 0 0,3-5-8 0,5 2-1 16,4-2 0-16,3-2 0 0,3 2-11 0,0-3-3 15,3 1 0-15,-1-6 0 0,4 0-1 0,-6 0-1 16,3-3 0-16,0-2 0 0,-4 5 16 0,-2-3 9 16,-3-2-10-16,0 0 10 0,-3 0 0 0,0-1 20 15,-6 1-4-15,-1-3 0 0,-2 0 16 0,0 1 4 16,-3 1 0-16,0-1 0 0,0 1-12 0,0 1-3 16,-3 0 0-16,3 5 0 0,-3 0 21 15,0 0 4-15,0 0 1 0,0 3 0 0,0-1-25 0,0 4-5 0,0-1-1 16,0 3 0-16,0 0-6 0,0 0-2 0,0 0 0 0,0 8 0 15,0 0-8-15,0 5 0 0,0 1 0 0,0-1-11 16,0 3 11-16,3 0-8 0,-3-1 8 0,3 4-8 16,0-3 8-16,0 0 0 0,3 2 0 0,0-5 0 15,0 3-9-15,0-2 9 0,3-4-10 0,-3-2 10 16,3 0-16-16,0-5 2 0,0-1 1 0,0-4 0 16,0-1 5-16,2-2 8 0,-2-3-13 0,0 0 5 15,0 0 8-15,3-3 0 0,-3 1 0 0,0-4 0 16,0-4 0-16,0 5 0 0,0-1 8 0,0 1-8 15,0-3 8-15,0 1-8 0,-3 1 8 0,-3 1-8 16,-1 0 11-16,4-3-3 0,3 3 0 0,-6-1 0 0,0 4-8 16,0 5 8-16,-3-1-8 0,3 1 8 0,-3 5-8 0,0 0 0 15,0 0 0-15,0 0 8 0,0 0-8 0,3 8 0 16,-6 0 0-16,3 5 0 0,0 0 0 0,-3 1 0 16,3 4 0-16,0 3 8 0,-9-2-8 0,6 2 0 15,3 0 0-15,0 3 0 0,0 0 20 0,3 0-2 16,0-1 0-16,6 1 0 0,0-5-30 0,3-3-7 15,0-1-1-15,-3-4 0 16,3 0 20-16,0-3-8 0,3 0 8 0,-3-6 0 0,2-2 0 0,1-2 0 16,3-1 0-16,3-8 0 15,0 1-37-15,-3-6-4 0,0-3-1 0,-4-5 0 0,1 1 70 0,0-4 15 16,0-5 2-16,0-2 1 0,0-3-22 0,0-5-5 16,0-6-1-16,0-2 0 0,-1 2-18 0,1 1-11 15,0 2 2-15,-3 0 0 0,0 10 9 0,-3 3 12 0,-3 3-2 16,-3 6-1-16,3 1-9 0,-6 6 0 0,0 3 0 0,0 5 0 15,-3 3 0-15,3 5 0 0,-6 0 0 0,3 3 0 16,-3 2 0-16,0 6 0 0,-3 2 0 16,3 5 0-16,-3 3 8 0,0 6-8 0,-3 2 12 0,3 5-4 15,0 1-8-15,-2 2 0 0,2 0 0 0,3 5 0 16,0-5 0-16,0 0 0 0,3 0 0 0,0-2 0 16,3-3-8-16,3-1 8 0,-3-2-10 0,6-2 10 15,0-3 0-15,3-1 0 0,0-1 8 0,-1-4-8 16,4-7 9-16,6-1-9 0,-3-2 0 0,3-2 9 15,3-4-9-15,3-4 8 0,-1-1-8 0,1-2 8 16,0-6-16-16,0-2-4 0,-3-6-1 0,0-2 0 16,-4 0-197-16,1-8-39 15</inkml:trace>
  <inkml:trace contextRef="#ctx0" brushRef="#br0" timeOffset="47750.46">19605 11120 2649 0,'0'0'58'0,"0"0"12"0,0 0 2 0,0 0 4 0,0 0-61 16,0 0-15-16,9 3 0 0,0 2 0 0,3-2 54 0,6 0 8 16,0-1 2-16,6 4 0 0,0-1 0 0,2-2 0 15,4 2 0-15,0 0-956 16,3-2-192-16</inkml:trace>
  <inkml:trace contextRef="#ctx0" brushRef="#br0" timeOffset="47947.25">20242 11332 1843 0,'0'0'164'0,"0"0"-132"0,0 0-32 0,0 0 0 16,3-3 288-16,-3 3 52 0,3-2 9 0,3-1 3 15,0 1-273-15,0 2-55 0,3 0-10 0,0 0-2 16,3 2-130-16,-9 1-26 0,0 2-4 0,-3 0-2 15</inkml:trace>
  <inkml:trace contextRef="#ctx0" brushRef="#br0" timeOffset="48095.66">20177 11583 3110 0,'0'0'68'0,"0"0"15"0,0 0 2 0,0 0 3 0,0 0-71 0,0 0-17 16,3 6 0-16,-3-6 0 0,6 2 106 0,-6-2 18 15,6 3 3-15,-3 0 1 0,6-3-103 0,-3 2-25 16,3 1 0-16,-3-3-1053 16,-6 0-216-16</inkml:trace>
  <inkml:trace contextRef="#ctx0" brushRef="#br0" timeOffset="49065.78">22284 11181 1497 0,'0'0'66'0,"6"-2"14"0,-6 2-64 0,0-6-16 0,3 4 0 0,-3 2 0 16,0 0 157-16,0-6 28 0,0 1 6 0,0-3 1 16,-3 3-103-16,0 0-20 0,3 5-4 0,-3-3-1 15,-9 0 0-15,10 1 0 0,-4-1 0 0,-3 0 0 16,0 3-51-16,3-2-13 0,-3-1 0 0,0 3 0 0,-3 0 44 0,0 0 5 16,-6 0 2-16,0 3 0 0,-2-1-15 0,-1 1-4 15,0 2 0-15,0 1 0 0,-3 2-19 16,0-1-4-16,4 4-1 0,-1 2 0 0,0 1 5 0,0 1 1 15,-3 1 0-15,6 3 0 0,-2-1-5 0,5 3-1 16,0 3 0-16,3 3 0 0,3-3-8 0,3 2 0 16,0-2 0-16,3 0 8 0,0-1-8 0,6-1-11 15,3-1 3-15,3 0 0 0,0-3 8 0,3-4 0 16,0-1 0-16,6-2-8 0,-7 2 8 0,7-5 0 16,-3-6 0-16,3 1-8 0,0 0 8 0,3-6 0 15,0-2 8-15,-1-3-8 0,1-3 9 0,6 1-9 16,-3-1 12-16,3-5-12 0,-9 0 0 0,2 0 0 15,1-5 0-15,3 0 0 0,-3-5 28 0,0-4-2 16,-3-1 0-16,-4-6 0 0,4 5-14 0,-3-5-2 0,-3 0-1 0,-3 0 0 16,-3 2 0-16,0 4 0 0,-3-4 0 0,-3 4 0 15,-6-1-9-15,-3 3 0 0,-6 0 0 0,-3-1 0 16,-6 7 8-16,-2 1-8 0,-4 4 8 0,-3-1-8 16,-3 6 0-16,1 5-12 0,2 3 0 0,0 0 1 15,6-1-25 1,1 4-4-16,5 4-2 0,0 4 0 0,3-1-137 0,6 3-27 15,3 3-6-15</inkml:trace>
  <inkml:trace contextRef="#ctx0" brushRef="#br0" timeOffset="49597.96">22624 10906 2055 0,'21'-8'91'0,"-15"8"19"0,-6 0-88 0,0 0-22 16,0 0 0-16,0 0 0 0,0 0 112 0,5 5 19 15,-5-5 3-15,3 6 1 0,-3-1-20 0,0 3-4 16,0 0-1-16,0 0 0 0,-6 5-69 0,4-2-13 15,-1-1-4-15,-3 4 0 0,0-1-12 0,-3 3-2 16,0-1-1-16,0 7 0 0,0-1 18 0,-3 0 3 16,0 0 1-16,3 6 0 0,-3-4-17 0,0 7-3 0,0-4-1 15,1 3 0-15,-4 0 1 0,3 0 0 0,-6-2 0 16,6 2 0-16,-3-3 1 0,0 1 0 16,0-3 0-16,0-1 0 0,4-1 0 0,-7-4 0 0,9 3 0 0,-3-5 0 15,3 0-12-15,0 0 10 0,3-3-10 0,0-2 10 16,6-3-10-16,0 0 0 0,0-3 9 0,9 0-9 15,-9-5 12-15,12 0-3 0,6-5 0 0,-6 2 0 16,9-2-9-16,-4 0 0 0,4-3 0 0,0 0 0 16,0 0 12-16,9 0 1 0,-1 0 0 0,-8 3 0 15,0-1-13-15,9 1 0 0,-9 0 0 0,11-1 0 16,-5 1-26-16,3 3 2 0,3-1 0 0,5 0 0 16,-2 1 40-16,-9-1 8 0,3 0 1 0,2 1 1 0,-5-1-26 15,0 3 0-15,-3-3 0 0,0 3 0 0,-6-2 0 0,-1 2 0 16,-5 0-9-16,0-3 9 15,-6 3-78-15,-3 0-9 0,-3 0-1 0,0 0-1 16,-9 3-133-16,-3 2-26 0,-3-2-6 0,-2 2-1 0</inkml:trace>
  <inkml:trace contextRef="#ctx0" brushRef="#br0" timeOffset="49980.61">21475 12002 1450 0,'0'0'32'0,"6"-3"6"0,0 3 2 0,0-3 1 0,3 3-33 0,-1 0-8 0,4-2 0 0,0 2 0 15,6-3 136-15,3 0 24 0,3 3 6 0,3 0 1 16,2-2-11-16,7 2-3 0,3 0 0 0,2-3 0 16,4 3-45-16,-3-3-10 0,-1 1-2 0,10-1 0 15,0 0-51-15,5-2-10 0,1 0-3 0,8 2 0 16,-5-2-3-16,2 0-1 0,-2 2 0 0,5 0 0 16,1 1-5-16,-4-1-2 0,-2 0 0 0,-1 1 0 15,-5-1-6-15,-6 3-2 0,-10-3 0 0,1 3 0 0,0-2-5 0,-10 2-8 16,1-3 11-16,-12 3-11 0,-3-3 0 0,-3 1 0 15,-3 2 0-15,3-3 0 16,-3 3-59-16,-3-2-9 0,-6 2-1 0,0 0-1 16,0 0-134-16,0 0-28 0,-9 5-4 0</inkml:trace>
  <inkml:trace contextRef="#ctx0" brushRef="#br0" timeOffset="50799.99">21716 12745 1587 0,'0'0'70'0,"0"0"15"0,3-5-68 0,-3-1-17 15,0 1 0-15,0 0 0 0,3 0 66 0,0-1 10 16,-3-2 1-16,3 0 1 0,0 0 10 0,0 3 1 15,0-3 1-15,0 3 0 0,-3 0-9 0,0-3-1 16,3 0-1-16,-3 2 0 0,-3 1-34 0,3 5-6 16,-3-5-2-16,0 0 0 0,-3 2 15 0,-3-2 2 15,0 5 1-15,0-6 0 0,-3 4-22 0,-3-1-4 16,3 0-1-16,-3 3 0 0,1 0-10 0,-4 6-2 16,0-4-1-16,-3 6 0 0,0 0-1 0,0 3 0 15,-3-1 0-15,-2 4 0 0,2 4-1 0,-6-2 0 16,3 3 0-16,4 4 0 0,-1-1-2 0,3 4-1 15,3 0 0-15,3 4 0 0,0-1-10 0,3 0 0 0,3 2 0 16,0-1 0-16,9-1-18 0,-2-3 1 0,2-2 0 0,2 2 0 16,7-4-23-1,-6-4-5-15,0 1-1 0,3-6 0 0,6-3 14 16,0-2 4-16,3-2 0 0,0-4 0 0,6-4 28 0,0-1 0 0,2-8 0 0,4-2 0 16,-3-3 0-16,0 0 15 0,0-5-2 0,2 0 0 15,-2-3 25-15,0-2 5 0,0 2 1 0,0-5 0 0,-6 2-12 0,2-7-3 16,-2 2 0-16,0-5 0 0,-3 0-15 15,0 0-3-15,-9 3-1 0,0-3 0 0,-3 2-2 0,-6 1-8 16,-3 2 12-16,-3 3-4 0,-6 3 0 0,-3 2-8 16,-3 0 12-16,0 3-4 0,-5 2-8 0,-1 1 0 15,-3 2 0-15,0 0 8 0,-2 3-8 0,-1 0 0 16,-3-1 0-16,3 6-11 0,4 3-2 0,2 0-1 16,6 0 0-16,3 2 0 15,3 3-118-15,6 0-24 0,0 0-5 0</inkml:trace>
  <inkml:trace contextRef="#ctx0" brushRef="#br0" timeOffset="51447.46">22037 12449 1324 0,'0'0'118'16,"0"0"-94"-16,0 0-24 0,0 0 0 15,0-3 170-15,0 3 30 0,0 0 5 0,0 0 2 0,0 0-73 0,0 0-14 16,0 0-4-16,0 0 0 0,0 5-41 0,0 6-9 16,-3 2-2-16,0 3 0 0,0 3-32 15,0 2-6-15,-3 2-2 0,4 7 0 0,-4 1 13 0,0 1 3 16,0 0 0-16,-3 2 0 0,3-2-13 0,0 0-3 16,-3-3 0-16,0 0 0 0,0-3 11 0,3 1 1 15,-3-3 1-15,0-1 0 0,-3-4-20 0,6 0-4 16,0-4-1-16,0 1 0 0,0-2 1 0,4-7 0 15,-1-1 0-15,3-1 0 0,0-5-5 0,0 0-8 16,0 0 11-16,0 0-11 0,3-5 12 0,5-3-12 16,1-3 12-16,0 1-12 0,0-6 0 0,0-3 0 15,3 1 0-15,3-3 0 0,-3-3-18 0,6-3 2 16,0 1 1-16,2-3 0 0,-2 0-1 0,3 2-1 0,0 3 0 16,0 3 0-1,0 3-13-15,-4 7-2 0,-2 0-1 0,3 4 0 0,-3-1 18 0,3 5 4 0,-6 3 1 0,6 0 0 16,-3 3 10-16,-1-1 0 0,-2 4 0 0,0-1-8 15,0 3 28-15,0 2 7 0,-3 1 1 0,-3 2 0 16,0 3-7-16,-3 3-1 0,-3-1 0 0,0 1 0 16,0 2 6-16,-3 0 1 0,0 0 0 0,-3-2 0 15,3-1-13-15,-3 3-2 0,6-5-1 0,-3 3 0 16,0-3 1-16,3-1 0 0,3-1 0 0,0-4 0 16,-3 1-12-16,9-3 0 0,0-3-12 0,0 0 12 15,3-5-9-15,0-2 9 0,3-4 0 0,-1-1 0 16,7-4-120-16,-3 0-16 0,3-2-4 0,3-3-764 15,0-2-152-15</inkml:trace>
  <inkml:trace contextRef="#ctx0" brushRef="#br0" timeOffset="52044.47">22600 12581 1785 0,'0'0'159'0,"0"0"-127"0,0 0-32 0,0 0 0 15,0 0 96-15,6 0 12 0,3 3 4 0,0-6 0 16,0 3 12-16,0-5 4 0,2-1 0 0,4-2 0 15,-6 0-52-15,9 1-9 0,-3-4-3 0,3 3 0 16,0-3-18-16,-3-2-4 0,0 0-1 0,-4 0 0 0,1 0-14 16,3-3-3-16,-6 0-1 0,-3-3 0 15,9 3-23-15,-9-2 0 0,0 2 0 0,-3 3 0 0,-3 0 0 0,0 2-12 16,0 0 2-16,-3 3 0 0,-6 0 10 0,3 3 14 16,-6 0-3-16,3 2-1 0,-3 3-10 0,-3 0-14 15,1 6 3-15,2 1 1 0,-6 1 10 0,3 0 14 16,0 3-3-16,3 2-1 0,0 6-10 0,3-1 0 15,-6 1 0-15,3 7 0 0,1 1 0 0,-1-1 0 16,0 3 0-16,3 0 0 0,3-2 0 0,3-3 0 16,0-1 0-16,3-1 0 0,0-4 0 0,6 1 0 15,3-4 0-15,0 1 0 0,0-2 26 0,3-6 3 16,-4-1 1-16,7-1 0 0,3-4-19 0,-3-2-11 16,3-5 12-16,6 0-12 15,-3 0-41-15,-1-6-15 0,-8 0-4 0</inkml:trace>
  <inkml:trace contextRef="#ctx0" brushRef="#br0" timeOffset="52427.51">21761 12330 2188 0,'0'0'97'0,"0"0"20"0,0 0-93 16,0 0-24-16,3-6 0 0,-3 6 0 0,2-5 86 0,7 0 13 15,0-1 2-15,3 4 1 0,3-1-20 0,0 0-4 16,0 3-1-16,3 0 0 0,3 0-29 0,-1 0-7 16,1 3-1-16,3-3 0 0,0 0-20 0,3 0-4 15,-4 0 0-15,7-3-1 0,0 3-7 0,-3-2 0 16,0 2-8-16,-7-3 12 0,1 3-3 0,-6 0-1 16,-3 0 0-16,3 0 0 15,-3 0-103-15,-3 0-21 0,-3-2-4 0,3 2-721 0,-9 0-145 16</inkml:trace>
  <inkml:trace contextRef="#ctx0" brushRef="#br0" timeOffset="52648.24">22097 12226 2246 0,'0'0'100'0,"0"0"20"0,0 0-96 0,9 0-24 0,0 3 0 0,6 0 0 16,0 2 82-16,2-2 12 0,1 2 2 0,0 3 1 15,3 0 19-15,0 0 3 0,0 5 1 0,-1 0 0 16,-2 0-48-16,-3 1-8 0,-6-1-3 0,3 0 0 16,-9 0-38-16,-3 1-8 0,-3-1-2 0,-3 0 0 15,-3 0-13-15,-6 0 0 0,-3 1 0 0,-2 2 0 16,-4-3-158-16,3 0-28 0,-6 3-6 0,6-8 0 0</inkml:trace>
  <inkml:trace contextRef="#ctx0" brushRef="#br0" timeOffset="60937.75">20299 11255 230 0,'0'0'20'16,"-3"-2"-20"-16,0-4 0 0,-3 1 0 0,3-3 296 0,0 3 54 16,3 2 11-16,-3-2 3 0,3 5-254 0,0-3-50 15,0 3-11-15,0 0-1 0,0-5-23 0,0 5-4 16,0 0-1-16,0 0 0 0,0 0-10 0,0 0-2 16,0 0-8-16,-9 3 12 0,3-1 0 0,-3 4 0 15,0 2 0-15,4 0 0 0,-4 2 12 0,0-2 1 16,3 3 1-16,-3-3 0 0,3 2-3 0,3-2-1 15,3 0 0-15,0 0 0 0,-3 0-10 0,3-8-3 0,6 5 0 0,0 0 0 16,3-2-9-16,0 0 10 0,0-6-10 0,2-2 10 16,1 2-10-16,0-5 10 0,3 3-10 0,-3-3 10 15,0 0-10-15,-3-3-11 0,0 4 3 16,0 1 0-16,-3-2-2 0,-3 3 0 0,-3-3 0 0,-3 3 0 16,3 5-8-16,-6 0-2 0,0-3 0 0,-3 6 0 31,-3 2-9-31,0 0-3 0,0 3 0 0,-3 3-528 0,3 5-105 0</inkml:trace>
  <inkml:trace contextRef="#ctx0" brushRef="#br0" timeOffset="61197.48">20126 11713 864 0,'0'0'38'0,"0"0"8"0,0 0-37 0,0 0-9 15,0 0 0-15,0 0 0 0,0-5 183 0,-3 2 34 16,3-2 7-16,0-3 2 0,3 5-137 0,0-5-27 16,3 3-6-16,-3 0 0 0,0-3-10 0,-3 3-2 15,3 2 0-15,0-2 0 0,-3 5-14 0,0 0-3 16,0 0-1-16,0 0 0 0,0 0-1 0,-3 5 0 16,-6 3 0-16,3 0 0 0,0 0-9 0,-3 0-3 15,4 0 0-15,-1 0 0 0,3-1-13 0,0 1 0 16,3 0 0-16,6 0 0 15,-3 0-28-15,5-2-8 0,4-1-1 0</inkml:trace>
  <inkml:trace contextRef="#ctx0" brushRef="#br0" timeOffset="66261.28">8488 10306 345 0,'0'0'15'0,"0"0"4"0,-3 0-19 0,-3 0 0 15,0 0 0-15,3 0 0 0,-3-3 393 0,0 3 75 16,0 0 16-16,3 0 2 0,-3-3-297 0,3 3-59 15,-3 0-12-15,1 0-2 0,2 0-38 0,-3-2-7 16,-3 2-2-16,3 0 0 0,-3 0-45 0,0 0-10 16,-3 0-2-16,-3 0 0 0,3 0-12 0,-3 0 0 15,0 0 0-15,-2 0 0 16,-4 2-164-16,3 1-35 0,-18 2-7 0,9 3-2 0</inkml:trace>
  <inkml:trace contextRef="#ctx0" brushRef="#br0" timeOffset="66444.85">7610 10372 1267 0,'0'0'56'0,"-6"-3"12"16,-6-2-55-16,0-1-13 0,3 4 0 0,3-3 0 15,0-1 237-15,-3 1 45 0,-2 2 9 0,2-2 1 16,3-3-176-16,-3 3-36 0,-6 2-8 0,0-2 0 16,6 2-38-16,-6 1-7 0,3-1-2 0,-3 3 0 15,-8-3-112-15,2 3-22 0,3 3-5 0,-9 0-1 16,-12 2-147-16,10 0-30 0,-13 3-5 15,9 0-2-15</inkml:trace>
  <inkml:trace contextRef="#ctx0" brushRef="#br0" timeOffset="66572.42">6925 10395 864 0,'-23'-2'38'0,"11"2"8"0,-6 2-37 0,3-4-9 15,-3-1 0-15,-3 1 0 0,-3-1 316 0,1 0 62 16,2-2 12-16,0 0 2 0,0-1-230 0,0 1-46 16,0 0-10-16,4-3-2 0,2 0-38 0,0 0-8 15,-3 0-2-15,3 3 0 0,3-3-56 0,-3 0 0 16,3 3 0-16,0-3-11 15,1 2-157-15,-1 1-32 0,0-3-7 0</inkml:trace>
  <inkml:trace contextRef="#ctx0" brushRef="#br0" timeOffset="66730.85">6009 10332 2329 0,'-33'3'103'0,"15"-1"21"0,-3-2-99 0,0 0-25 0,-6 0 0 0,4 0 0 16,-1-2 98-16,0 2 14 0,6-3 4 0,-3 0 0 15,4 1-40-15,-1-1-8 0,0-2-2 0,6-3 0 16,0 3-10-16,3-3-3 0,-3 2 0 0,3-2 0 15,0 3-44-15,0 0-9 0,-3-3 0 0,4 3 0 32,-4-3-144-32,3 2-27 0,-6 1-5 0,0 2-656 0,-6 1-131 0</inkml:trace>
  <inkml:trace contextRef="#ctx0" brushRef="#br0" timeOffset="66848.78">4764 10290 2484 0,'-41'-3'110'0,"20"0"22"0,3 3-105 0,-6 0-27 16,-6-2 0-16,1 2 0 0,-4-3 30 0,3 3 1 15,-3-3 0-15,1 1 0 16,-1-4-153-16,0 4-30 0,3-3-7 0,1 2-834 16</inkml:trace>
  <inkml:trace contextRef="#ctx0" brushRef="#br0" timeOffset="66976.28">3827 10292 1324 0,'-27'6'59'0,"12"-6"12"0,0 2-57 0,-3 1-14 15,3 0 0-15,-5-3 0 0,-1 0 261 0,0 2 50 16,3 1 9-16,-3-1 3 0,3-2-251 0,1 0-49 15,-1-2-11-15,0 2-1 16,3 0-107-16,-6-3-22 0,3 3-4 0,0 0-1 16,3 0-85-16,-2 3-16 0,-1-3-4 0</inkml:trace>
  <inkml:trace contextRef="#ctx0" brushRef="#br0" timeOffset="67122.82">3014 10382 2026 0,'-33'0'90'0,"24"0"18"0,-8 0-86 16,2 3-22-16,-3 2 0 0,3-5 0 0,-3 0 131 0,0 0 21 0,0 0 5 0,1 0 1 15,2 0-74-15,0 0-14 0,0-2-3 0,0 2-1 16,-3 0-27-16,6 0-6 0,0-3-1 0,0 3 0 16,1-3-113-16,-1 3-23 15,0 0-5-15,3 3-699 0,0 0-139 0</inkml:trace>
  <inkml:trace contextRef="#ctx0" brushRef="#br0" timeOffset="67257.16">2434 10480 2041 0,'-12'0'90'0,"12"0"19"0,-6 0-87 0,-6 0-22 16,3 0 0-16,-6-2 0 0,3 2 164 0,0 0 29 15,0-3 6-15,1 0 1 0,-1 1-120 0,0 2-23 16,0-3-5-16,0 0 0 16,3 1-67-16,0-1-13 0,0 0-2 0,0 3-1 15,3-2-98-15,-3 2-20 0,3 0-4 0,0 0-952 16</inkml:trace>
  <inkml:trace contextRef="#ctx0" brushRef="#br0" timeOffset="67940.53">2508 10165 1555 0,'-6'0'138'0,"0"0"-110"15,-3 3-28-15,0-3 0 0,-3 3 171 0,1 2 29 16,2-2 5-16,-9 2 2 0,0 3-154 0,3 0-30 0,-6 0-7 0,3 2 0 16,-3 1 35-16,1 2 7 15,-1 0 2-15,-6 3 0 0,6 0-6 0,0 0-1 16,1 0 0-16,-1 2 0 0,9-2-4 0,-9 0-1 15,3-3 0-15,6 3 0 0,3 3-16 0,-3-6-4 0,6 5-1 16,3-2 0-16,3-2-19 0,0-1-8 0,3 0 8 0,3 0-8 16,6-2 0-16,-3-3 8 0,0 2-8 15,9-2 0-15,-3 0 0 0,3 0 8 0,3-3-8 16,-1 1 0-16,4-1 31 0,0 0 1 0,0-2 0 0,-3 2 0 16,-3 1-32-16,-1 1 0 0,-2-4 0 0,0 5 0 15,0-3 0-15,-6 3 0 0,3 0 0 0,-9 3 9 16,3-1-163-16,0 4-33 15</inkml:trace>
  <inkml:trace contextRef="#ctx0" brushRef="#br0" timeOffset="68666.43">1103 11422 921 0,'-3'-5'82'0,"0"-1"-66"15,0-1-16-15,0-1 0 0,0 0 144 0,-3 2 24 16,3-4 6-16,-6 2 1 0,6 0-21 0,-5 3-4 15,-4-1-1-15,3 4 0 0,0-6-29 0,-3 5-7 16,-3 3-1-16,0 0 0 0,0 3-36 0,0-1-8 16,0 6-2-16,1 6 0 0,-4-1-4 0,3 5-1 15,0 3 0-15,3 6 0 0,3-1-42 0,-3 6-9 16,3 5-2-16,6 3 0 0,3 0-8 0,3-1 0 16,0 1 0-16,6 2 0 0,6-2 0 0,6-6 0 15,-6-2 0-15,12-5 0 0,-4-6-17 0,4-3-6 16,3-5-1-16,0-5 0 0,-1-2 1 0,-2-6 0 15,3-6 0-15,0-4 0 0,-9-3 15 0,2-6 8 0,4-2-10 16,-3-3 10-16,-3-2 0 0,-9-3 0 0,-3-3 13 0,0-3-4 16,-3-2-9-16,-9-2 8 15,0-1-8-15,-6 3 8 0,0 5-8 0,-3 3-11 0,-6 5 3 0,-3 3 0 16,3 8 8-16,-3 8 0 0,-2 2 0 0,-4 6 0 16,3 2 0-16,0 3-18 0,0 5 3 0,7 3-809 15,2 2-163-15</inkml:trace>
  <inkml:trace contextRef="#ctx0" brushRef="#br0" timeOffset="69340.53">1550 11779 1958 0,'-6'-10'87'0,"6"4"17"0,0-2-83 0,-6 1-21 15,3-1 0-15,3 0 0 0,0-3 199 0,-6 3 35 16,6 0 7-16,-3 3 2 0,3 5-141 0,0 0-28 15,0 0-6-15,0 0 0 0,0 0-32 0,0 0-5 16,0 0-2-16,3 5 0 0,-3 3-21 0,0 3-8 16,6 2 0-16,-3 0 9 0,3 3-9 0,-3 0 0 15,0 2 0-15,3 1 0 0,3-3 0 0,-3 0 0 16,2 0 0-16,1-1 8 0,-3-1-8 0,6-4-12 16,0-2 2-16,0-3 1 0,3-2-7 0,-9 0-2 15,3-6 0-15,3 0 0 0,3-2 0 0,-6-5 0 16,-4-1 0-16,1-5 0 0,3 3 18 0,-9-6 0 15,6-2 0-15,-3 3 0 0,-6-3 0 0,3-3 0 0,0 3-8 0,0-3 8 16,0 0 8-16,0 3 4 0,0 2 2 0,-3 3 0 16,0 3 3-16,3 5 1 0,-6 0 0 0,6 3 0 15,6 2-6-15,-6 3 0 0,0 0-1 0,0 8 0 16,0 0-11-16,3 5 0 0,3 3 0 0,0 0 0 16,0 0 0-16,-3 3 0 0,9-1 10 0,3 3-10 15,-6 3 8-15,6-3-8 0,-3-2 0 0,6-1 0 16,-1-2 0-16,-2 0-19 0,6-5 4 0,-3-1 1 15,3-2-2-15,-3-5-1 0,0-6 0 0,2 1 0 16,4-4 3-16,-3-4 1 0,-3-4 0 0,3-1 0 0,0-7 13 16,-4-1 0-16,-2-1-10 0,0-3 10 0,6-2 0 0,-12-5 10 15,-3-1-1-15,0-4 0 0,-6-1-9 16,3-5 0-16,-6 0 0 0,3-5 0 0,3 2 22 0,-3 3 9 16,0 5 1-16,0 3 1 0,-3 8-19 0,3 3-4 15,-6 5-1-15,3 5 0 0,0 5 6 0,3 1 1 16,-3 4 0-16,3 6 0 0,0 0-4 0,0 0 0 15,3 11 0-15,-6 5 0 0,3 5-12 0,0 5 8 16,3 4-8-16,-3 7 0 0,3 0 9 0,6 2-9 16,-6 4 8-16,3-4-8 0,-3 1 12 0,3-3-4 15,6 3 0-15,-3-1 0 0,2-4 3 0,4-3 0 16,0-3 0-16,6 0 0 0,-3-5-11 0,3-3 0 16,0 0 0-16,-1-3 0 0,1-4 0 0,-3-6 0 15,3 0 0-15,-3-6 0 0,0-4 0 0,-3-1 0 16,-1-5 0-16,1-3 8 15,-3 1-32-15,-3-3-6 0,3-3-2 0,-9-3 0 16,-3-5-114-16,0 1-23 0,-3-7-5 0,-6 1-1115 0</inkml:trace>
  <inkml:trace contextRef="#ctx0" brushRef="#br0" timeOffset="69454.75">2082 11335 2016 0,'-11'0'179'0,"11"0"-143"0,0 0-36 0,-9 2 0 15,9 4 137-15,0-1 21 0,0-5 4 0,0 8 1 16,9 3-107-16,-3-4-22 0,8-1-4 0,7 2-1 15,0 0-89-15,9 0-17 0,3-1-4 0</inkml:trace>
  <inkml:trace contextRef="#ctx0" brushRef="#br0" timeOffset="70528.42">2597 11486 2476 0,'0'0'110'0,"0"0"22"0,-6 5-105 0,3 0-27 16,-2 0 0-16,2 3 0 0,0 0 76 0,3 0 9 15,-3 5 3-15,3 1 0 0,3 2-8 0,-3 5-2 16,3 0 0-16,0 5 0 0,0-2-34 0,-1 5-8 16,7 0 0-16,-9 3-1 0,0 3-23 0,0-4-12 15,3-2 12-15,0 6-12 0,-3-6 8 0,0 0-8 16,3-3 0-16,-3 1 0 0,3-3 0 0,0-3 8 16,-6-3-8-16,6-2 0 0,3-2 10 0,-6-4-10 15,0-2 8-15,0-8-8 0,0 0 12 0,0 0-2 16,-6-5-1-16,3-6 0 0,0-2-9 0,-3-6 0 15,3-4 9-15,3-4-9 0,-11-2 8 0,8-8-8 0,0-3 10 16,0-5-10-16,0 0 0 0,3 3 0 0,-3-3 0 0,3 5 0 16,0 3 0-16,3 3 0 0,-3 7 0 0,6 1 0 15,0 5 0-15,5 5-10 0,-11 3 10 0,9 2-8 16,-3 1 8-16,3 4-13 0,6 1 5 0,0 2 8 16,3 1-13-16,-3 4 5 0,3 1 8 0,-1 2-13 15,1-2 4-15,-3 2 1 0,3 1 0 0,-3 4 0 16,-6-2-28-16,0 3-4 0,-3-1-2 0,0 1 0 15,0-1 26-15,-6 1 6 0,-6 2 1 0,0 0 0 16,3-2 9-16,-3 2-8 0,-6 0 8 0,3-2-8 16,-6 2 8-16,3-2 0 0,-3-1 0 0,3-2 0 0,1 0 0 15,-1 0 0-15,3-2 0 0,0-4 8 16,3 1-8-16,6-3 0 0,0 0 0 0,0 0 8 0,0 0-8 0,0 0 0 16,12-3 0-16,3 1 0 0,-1-4-12 0,4-2 4 15,3-2 0-15,0-1 0 0,-3-2-12 0,6 0-3 16,-6-1 0-16,2-1 0 0,-2-1 11 0,0 2 1 15,3-1 1-15,-3 1 0 0,-3-2 24 0,0 3 5 16,-1 3 1-16,-2-1 0 0,0 1-4 0,-3 2 0 16,3-3 0-16,-6 6 0 0,-3-1 15 0,3 4 2 15,-3-1 1-15,-3 3 0 0,0 0-3 0,0 0-1 16,0 0 0-16,0 0 0 0,0 0-8 0,-3 8-2 16,3 0 0-16,-3 3 0 0,0-1-11 0,3 3-9 15,0 1 12-15,3-1-12 0,0 3 0 0,3 0 0 16,0-1 0-16,3-1 0 0,0 2 0 0,0-1 0 15,6-1 0-15,-1-4 0 0,-2 1 0 0,3-3-14 0,0-3 4 16,0-2 1-16,0-1-3 0,0-4-1 0,3-1 0 0,-7-2 0 16,4-1 5-16,-3-1 8 0,0-1-13 15,-3-3 5-15,-3 0 8 0,0-2 0 0,0 0 0 0,-3 0 0 16,0-6 8-16,0 3-8 0,-3 0 8 0,0 1-8 16,-3-1 11-16,3 0-3 0,0 0 0 0,-3 5 0 15,0 1 8-15,0 2 2 0,0-3 0 0,0 3 0 16,3 6 2-16,0 2 0 0,0 0 0 0,0 0 0 15,0 0-20-15,0 0 0 0,3 8 8 0,3 2-8 16,-3 1 0-16,3 5-17 0,0 0 3 0,0-1 1 16,3 4 5-16,0-1 8 0,3 1-13 0,-1 2 5 0,1 0 8 15,3-2 0-15,0 2 0 0,0-2-8 0,3-4 8 16,0-1-12-16,3-4 12 0,-1 1-12 0,-5-3 12 0,3-3-13 16,0-5 5-16,0 0 8 0,-3-5 0 0,3-3 0 15,-3-3 0-15,-4-5 0 0,1 0 0 0,0-5 0 16,-3 0 0-16,-3-5 8 0,0-1 2 0,-3-7 0 15,3-1 0-15,-6-7 0 16,3 0 2-16,-3-6 1 0,-3-5 0 0,3-2 0 0,3 2-5 0,-3 2 0 16,0 7-8-16,-3 1 12 0,3 11 0 0,0 6 0 15,0 5 0-15,-3 5 0 0,0 3-1 0,3 7-1 16,0 6 0-16,0 0 0 0,-3 8-10 0,-3 6 0 16,0 4 0-16,3 6 0 15,-3 5 18-15,6 3 5 0,-6 7 1 0,6 1 0 16,0 5-24-16,0 0 0 0,0 0 0 0,3 3 0 15,3-1 0-15,0-4 0 0,0 2 0 0,0-3 0 0,3 0 0 0,3-5 0 0,3-2 0 0,0-4 0 16,3-1 0-16,-4-7 0 0,4-4 0 16,0-3 0-1,0-3-22-15,0-5-9 0,-6-5-1 0,6-3-1 16,-3-8-6-16,-1-6-1 0,-2-1 0 0,3-4 0 16,-6-10-100-16,0-3-21 0,0-5-4 0,-6-8-1139 0</inkml:trace>
  <inkml:trace contextRef="#ctx0" brushRef="#br0" timeOffset="70645.23">3511 11165 1382 0,'-6'0'123'16,"0"6"-99"-16,0-1-24 0,6 0 0 15,0-5 346-15,6 8 64 0,9-2 13 0,0-1 2 0,6-5-333 0,3 0-66 16,8 0-14-16,7-5-1316 16</inkml:trace>
  <inkml:trace contextRef="#ctx0" brushRef="#br0" timeOffset="71425.07">2630 13152 1382 0,'0'0'123'0,"-3"-2"-99"16,3-6-24-16,0 3 0 0,-3-1 158 0,3 6 26 16,-3-5 6-16,0 0 1 0,3 5-46 0,-9-6-9 15,6 1-1-15,-3 0-1 0,3 2-22 0,-3-2-5 16,-2 0-1-16,-1 2 0 0,3 0-54 0,-6 1-10 16,6-1-2-16,-3 0-1 0,0 3-18 0,-3-2-3 15,-3 4-1-15,6-2 0 0,-12 6-7 0,6-1-2 16,1 0 0-16,-7 6 0 0,-3 2-8 0,-3 3 0 15,0 2 0-15,-2 6 0 0,-4 3 11 0,0-1-3 0,3 6-8 0,1 2 12 16,2 3-3-16,3-2-1 16,3 2 0-16,6 2 0 0,6-4-8 0,3 2 0 15,6-5 0-15,0-3 0 0,3-5 0 0,6-3 0 0,9-3-10 16,-3-2 10-16,6-5-12 0,3-6 12 0,2-2-13 16,4-6 5-16,-3 0 8 0,3-7-13 0,-3-1 5 15,2-5 8-15,-5-2-12 0,3-6 12 0,-3 0-10 0,-3 0 10 16,2 1 0-16,-2-4 0 0,-6-2 0 0,3 0 0 15,-3-3 0-15,-3-5 8 0,-3 0-8 0,0-5 10 16,-9-3-10-16,0-3 0 0,-6-2 0 0,0 2 8 16,-3-7-8-16,-6 4 0 0,0 4-12 0,-3 2 12 15,-3 2 0-15,1 6 0 0,-1 8 0 0,0 6 0 16,-9 4 0-16,3 6 0 0,-2 7 0 0,-4 6 8 16,0 6-8-16,3 2 0 0,9 8 0 0,1-1 0 15,5 9-123-15,3 3-29 0,3 2-7 0</inkml:trace>
  <inkml:trace contextRef="#ctx0" brushRef="#br0" timeOffset="71847.69">2865 12888 2512 0,'0'0'56'0,"0"0"11"0,0 0 2 0,0 0 1 0,0 0-56 0,6 8-14 0,-6 0 0 0,3 2 0 15,0 1 97-15,0 2 17 16,0 0 3-16,0 3 1 0,0 5-41 0,0 1-8 16,0-1-1-16,-3 0-1 0,3 5-38 0,-3 1-7 0,0-1-2 0,0 1 0 15,0-1-6-15,0 1-2 0,-3-1 0 0,0 1 0 16,-3-4-12-16,3 1 9 0,-3 0-9 0,0 0 8 15,-6 2-8-15,3-2 12 0,3-3-12 0,-2 0 12 16,2 1-12-16,0-4-16 0,3 1 4 0,-6-3 1 16,6-1 19-16,0-1 4 0,3-4 1 0,0 3 0 15,6-5 4-15,3-2 1 0,-6-1 0 0,6-2 0 16,5-3-18-16,-2-3 0 0,6 0 0 0,3-5 0 16,3 0 0-16,0-2 0 0,2-1 8 0,1 1-8 0,3-1-12 15,0 3-7-15,0 0-1 0,-4 0 0 0,1 3 7 0,0-3 1 16,0 0 0-16,-3 0 0 0,-1 3 1 0,-2 2 1 15,-3-2 0-15,3 2 0 16,-6 1-158-16,3-1-31 0,-4 3-6 0,-2 3-2 0</inkml:trace>
  <inkml:trace contextRef="#ctx0" brushRef="#br0" timeOffset="72151.64">1782 14134 2592 0,'0'0'115'0,"0"0"23"0,9 3-110 0,9-3-28 0,-1 0 0 0,4 0 0 16,6-3 15-16,9 0-3 0,-3-2 0 0,8 0 0 15,10-3 40-15,5-3 7 0,-2 1 1 0,8-1 1 16,4 1-11-16,-1-4-2 0,-2 1-1 0,5 3 0 15,-2-1-19-15,-1 0-3 0,4 1-1 0,-13 4 0 16,1-1-4-16,0-1-2 0,-1 2 0 0,-5 1 0 16,-1 0-7-16,-8 2-2 0,0 0 0 0,-4 1 0 15,-8-4-9-15,-3 4-11 0,-3-1 3 0,-6 3 0 16,-4-2-124-16,-5-1-25 16,-9 3-5-16,0 0-1088 0</inkml:trace>
  <inkml:trace contextRef="#ctx0" brushRef="#br0" timeOffset="72763.1">2014 14851 2008 0,'0'0'89'0,"-3"0"19"0,-3-5-87 0,0-1-21 0,0 4 0 0,3-3 0 16,-9-1 64-16,3 4 8 0,0-4 1 0,1 1 1 15,-4 2 20-15,0 3 4 0,-3 0 1 0,0 0 0 16,0 3-35-16,0 0-6 0,-12 2-2 0,7 3 0 16,-1 0-8-16,-3 2-3 0,0 6 0 0,-3 3 0 15,3 2 4-15,-2 8 1 0,-1 3 0 0,3 2 0 16,0 3-19-16,9 0-4 0,-5 6-1 0,5-1 0 0,9 3-17 0,0 0-9 15,6 0 10-15,6-3-10 0,-3 1 0 0,6-6 0 16,6-6-8-16,2 1 8 0,1-8-27 16,0-3 2-16,9-5 0 0,-6-5 0 15,3-6-6-15,-4-2-1 0,-5-6 0 0,6-8 0 0,3 3 24 0,-3-5 8 16,-6-5 0-16,2-9-9 0,-2 1 9 0,3-9 9 16,0-2-1-16,-3-8-8 0,0 0 12 0,-3-5-4 15,-3-6 0-15,0-2-8 0,-6-8 8 0,0-5-8 16,-3-6 0-16,-3 5 0 0,-6 4-12 0,-3 4-7 15,-6 9-1-15,3 7 0 0,-12 11 20 0,3 11 0 16,-11 4 11-16,-1 12-11 0,0 4 18 0,1 9-3 0,-4 2-1 16,0 9 0-16,0 4-14 0,4 1 0 15,-1 2 0-15,12 3 0 16,-3 2-49-16,13 3-7 0,5 3 0 0,9 2-1264 0</inkml:trace>
  <inkml:trace contextRef="#ctx0" brushRef="#br0" timeOffset="73262.48">2243 14732 1908 0,'0'0'84'0,"0"0"18"16,0 0-82-16,0 0-20 0,0 0 0 0,0 0 0 0,3 11 118 0,3-1 19 15,-3 3 4-15,6 1 1 0,-9 4-15 0,6 3-3 16,0 6-1-16,0-1 0 0,0 3-44 0,0 0-9 16,-3 3-2-16,3 3 0 0,-3 4-33 0,-3-2-7 15,0 0-2-15,-3 3 0 0,0 0-4 0,3-1-1 16,-3 1 0-16,0 0 0 0,-3-3-7 0,0-3-2 16,0-2 0-16,0-3 0 0,0-2-4 0,-3-4 0 15,3-4-8-15,3-3 12 0,0-6-12 0,-3-2 8 16,3 0-8-16,3-8 0 0,0 0 0 0,9-8-12 15,-9 0 1-15,6-8 0 0,3-5-5 0,0-3-2 16,0-5 0-16,3-2 0 0,0-6-2 0,3 2 0 16,0-2 0-16,-1 5 0 0,-5 3 20 0,6 5 0 15,-3 3-8-15,3 5 8 0,-3 1 0 0,3 1 0 16,-3 4 0-16,3 4 0 0,-4 1 0 0,4 5 0 16,0-2 0-16,0 4 0 0,0 1 12 0,0 2-1 15,3 0 0-15,-3 6 0 0,0 2 0 0,-1 3 0 0,-8 5 0 0,3 0 0 16,-9 1 24-16,6 1 5 0,-12 1 0 0,12 0 1 15,-6 2-32-15,3-2-9 0,0 0 0 0,3-3 0 16,-3 0 8-16,6-5-8 0,-3 0 10 0,3-3-10 16,3-5 0-16,-6 0 8 0,3-2-8 0,6-6 0 15,-6-3-92 1,2-2-20-16,4-6-5 0,0-5-829 0,0-8-166 0</inkml:trace>
  <inkml:trace contextRef="#ctx0" brushRef="#br0" timeOffset="73743.22">2722 14878 2649 0,'0'0'58'0,"0"7"12"0,-3 1 2 0,3-2 4 0,0 2-61 0,0-8-15 16,0 0 0-16,0 0 0 0,9 5 64 0,0-2 9 15,3-6 3-15,3-2 0 0,-3-1-36 0,3-4-6 16,0-1-2-16,0-5 0 0,-3 0-24 0,2-2-8 16,-2-3 0-16,0 0 0 0,-3-1 0 0,0 1 0 0,-3-3-10 0,0-2 10 15,0 0-17-15,-3 2 4 0,-3-3 1 0,0 6 0 16,-3-3 0-16,3 3 1 0,-6 3 0 0,3-1 0 15,0 3 11-15,-3 6 0 0,3-1 0 0,-6 6 0 16,3-1 14-16,6 1-2 0,-9 5 0 0,6-3 0 16,-3 6 0-16,6-3 0 0,-6 5 0 0,3 1 0 15,-2 2-3-15,-1 0-1 0,0 5 0 0,0 0 0 16,6 0 0-16,-9 3 0 0,3 3 0 0,3 2 0 16,0 0 4-16,0 0 1 0,3 3 0 0,0 0 0 15,0 2-3-15,3 1-1 0,0-1 0 0,0-2 0 16,3 0-9-16,3-3 8 0,-3 0-8 0,3-2 8 15,-1-1-8-15,1-2 0 0,0-3 0 0,3-5 8 0,0 0-8 16,0-5-9-16,0-1 9 0,6-4-13 16,-3-3-83-16,0-3-16 0,2 0-3 0,1-3-753 15,6-5-150-15</inkml:trace>
  <inkml:trace contextRef="#ctx0" brushRef="#br0" timeOffset="73920.25">3074 14716 1209 0,'0'0'108'0,"0"0"-87"15,0 0-21-15,6 5 0 0,0-5 192 0,3 3 33 16,-9-3 7-16,0 0 2 0,14-3-93 0,4 3-18 16,-3-5-4-16,3 2-1 0,3-2-69 0,0-3-13 15,-3-2-4-15,5 2-784 0,-2-3-158 0</inkml:trace>
  <inkml:trace contextRef="#ctx0" brushRef="#br0" timeOffset="74168.89">3487 14504 1627 0,'0'0'72'0,"0"0"15"0,0 0-70 0,0 0-17 0,0 0 0 0,0 0 0 16,0 0 156-16,0 0 27 0,0 0 5 0,0 0 2 15,0 0-26-15,0 0-6 0,0 0-1 0,3 8 0 16,0 3-69-16,-3 0-13 0,3-3-3 0,0 2-1 0,3 1-31 16,0-1-5-16,-3 3-2 0,3-2 0 15,0 2-19-15,3 1-4 0,-6-1-1 0,0 0 0 0,-3 0-9 0,3-2 0 16,3-1 0-16,-6 1 0 0,6 0-8 0,-3-4-8 16,3 1 0-16,-3 0-1 15,3-5-163-15,-3 2-33 0,-3-5-7 0</inkml:trace>
  <inkml:trace contextRef="#ctx0" brushRef="#br0" timeOffset="74699.92">3544 14467 1094 0,'-3'0'97'0,"3"0"-77"16,0 0-20-16,-3 6 0 0,3-6 211 0,0 5 38 15,-3 3 8-15,3 0 2 0,0 0-101 0,0 2-20 16,0 1-4-16,0 2-1 0,0 0-33 0,0 3-8 16,0-2 0-16,0 4-1 0,0 1-33 0,0-1-6 15,0 1-2-15,0-3 0 0,-6 2-6 0,6 1-2 16,3-1 0-16,-3 1 0 0,-3-1-14 0,-3-2-2 16,3 0-1-16,3-3 0 0,0 0-9 0,0-5-1 15,-3 3-1-15,3-3 0 0,0 0-14 0,0-3 0 0,0-5 0 0,0 0 0 31,0 0-68-31,0 0-20 0,0 0-4 0,0 0-1286 0</inkml:trace>
  <inkml:trace contextRef="#ctx0" brushRef="#br0" timeOffset="75315.85">2035 14520 1839 0,'0'0'81'0,"0"0"18"0,0 0-79 0,0 0-20 0,0 0 0 0,0 0 0 15,0 0 94-15,0 0 15 0,0 0 3 0,6-5 1 16,0 2 19-16,3 3 3 0,0-2 1 0,3-1 0 16,2 0-66-16,-5 1-13 0,6-1-2 0,-3 1-1 0,3-1-19 15,-3 0-4-15,6 1-1 0,-3-1 0 16,3 0-16-16,-1-2-3 0,4 0-1 0,-6-1 0 0,0 1-21 0,0 0-4 16,0 2-1-16,-3-2 0 15,-3 2-120-15,0-2-25 0,2 5-5 0,-11 0-1 16,3-5-52-16,-3 5-10 0,0 0-3 0</inkml:trace>
  <inkml:trace contextRef="#ctx0" brushRef="#br0" timeOffset="75503.73">2196 14415 921 0,'0'0'82'0,"0"0"-66"16,0 0-16-16,0 0 0 0,3 0 166 0,3-3 30 16,-6 3 5-16,2-3 2 0,7 3-78 0,0-2-15 15,0-4-3-15,3 6-1 0,6-2-12 0,-9 2-2 16,6 0-1-16,0 2 0 0,0 1-21 0,0 0-4 0,2 5-1 0,-2-1 0 15,-3 4 15-15,0 0 4 0,0-1 0 0,-3 3 0 16,0 3-29-16,-3-2-6 0,-3 1-1 0,0-1 0 16,-3 2-28-16,0-3-7 0,-3 0-1 0,0 3 0 31,-3-3-108-31,3 0-23 0,-6 1-4 0</inkml:trace>
  <inkml:trace contextRef="#ctx0" brushRef="#br0" timeOffset="76894.92">4002 13830 2026 0,'0'0'44'0,"0"0"10"0,0 0 2 0,-3-3 1 16,0 0-45-16,0 1-12 0,3 2 0 0,0 0 0 16,9-8 60-16,3 3 11 0,-3-3 1 0,6 2 1 15,0-2 37-15,0 3 7 0,0 0 2 0,6 0 0 16,-1 2-44-16,4-2-9 0,0-1-2 0,0 4 0 0,3-1-43 15,-1 0-9-15,1-2-1 0,3 2-1 0,0-2 3 0,2 3 1 16,-2-4 0-16,3 4 0 0,0-1-14 0,-4-2 0 16,4-1 0-16,-6 1 0 0,0 2-12 0,-3-2 2 15,-4 0 0-15,-2 2 0 16,-3 1-134-16,-3-1-26 0,-12 3-6 0,0 0-976 0</inkml:trace>
  <inkml:trace contextRef="#ctx0" brushRef="#br0" timeOffset="77082.52">4023 14055 1555 0,'0'2'138'0,"0"-2"-110"0,0 0-28 0,0 0 0 15,12 6 189-15,3-4 33 0,6-2 6 0,0 0 2 16,2-2-106-16,4-1-20 0,3-2-5 0,3-1-1 16,0 1-9-16,2-3-1 0,1 3-1 0,6-3 0 15,-7 3-35-15,4-3-6 0,3 2-2 0,-4-2 0 16,1 1-29-16,-6 1-7 0,-3 1 0 0,-4-3-8 31,4 3-110-31,-9-1-29 0,0-2-5 0</inkml:trace>
  <inkml:trace contextRef="#ctx0" brushRef="#br0" timeOffset="77982.36">6437 13076 172 0,'0'0'8'0,"0"0"1"0,0 0-9 0,9 0 0 16,-9 0 0-16,0 0 0 0,12-6 327 0,-6 4 63 16,-6 2 13-16,3-6 2 0,0 1-201 0,0-3-41 15,-3 3-8-15,0 0-2 0,0-3-36 0,0 2-7 16,-3 1-2-16,0 0 0 0,-3 0-35 0,0-1-7 15,-3 1-2-15,3 0 0 0,-3-3-19 0,-3 2-4 16,0 4-1-16,1-3 0 0,-4 2-26 0,0 0-6 16,-3 6 0-16,0-3-8 0,0 3 9 0,-3 4-9 15,-2 4 0-15,-4 2 9 0,0 3-9 0,-3 3 0 0,3 7 9 16,-5 6-9-16,-1 0 15 0,3 2-2 0,0 3 0 16,-2 3 0-16,5-3-1 0,3 2 0 0,6-1 0 15,6-1 0-15,0 0-12 0,9-3 0 0,3 0 0 0,3 1 0 16,9-9 0-16,0-2-8 0,3-3 8 15,6-2-13-15,0-9 0 0,0-2 0 0,2-2 0 0,4-9 0 16,0 0 3-16,0-7 1 0,3-6 0 0,-1 0 0 16,1-5 9-16,0 0 0 0,-3-1 0 0,2-4 0 15,-5-3 0-15,0-3 8 0,0-5-8 0,-3-3 11 16,-4-5-11-16,-2-2 10 0,-3-6-10 0,-3 0 10 16,-6 0-10-16,3 0 0 0,-9-2 9 0,0 4-9 15,-6 4 0-15,-6 4 0 0,-2 4 0 0,-7 4 8 0,-3 4-8 16,-3 4 0-16,0 6 0 0,-5 2 0 0,-7 9 0 0,3 2 0 15,1 5 0-15,-4 6 0 0,3-1 0 0,1 4 0 16,2 4 0-16,6 1-12 16,3 2-102-16,12 6-21 0,0-3-4 0</inkml:trace>
  <inkml:trace contextRef="#ctx0" brushRef="#br0" timeOffset="78388.77">6708 12724 1728 0,'-12'-5'76'0,"12"5"16"0,-6-6-73 0,3 4-19 0,3 2 0 0,0 0 0 16,0 0 224-16,0 0 40 0,0 0 9 0,-3 8 2 15,3 2-161-15,3 6-32 0,6 0-6 0,-3 5-2 16,-6 0-17-16,3 8-3 0,-3 0-1 0,0 6 0 15,-3 2-32-15,-3-3-6 0,-6 3-2 0,3 0 0 16,0 6-5-16,0-4-8 0,-2-2 11 0,-1-2-11 16,-3 2 10-16,3-3-10 0,0 1 8 0,0-4-8 15,-3 1 0-15,3-3 0 0,3-2 0 0,0-4 0 16,0-1 0-16,6-4 0 0,1 1 0 0,2-3 0 16,0-3 0-16,2-3 0 0,1-2 0 0,6 0 0 15,0-5 0-15,6 2 0 0,0-7 0 0,6-1 0 16,6 0 0-16,2-5 0 0,-2 0 0 0,3 3 0 15,0 0 0-15,3-3 0 0,-1 0 0 0,-2 5 0 16,3 1 0-16,-6-4 0 0,-1 6 0 0,1 0 0 0,3-2 0 16,-6 4 0-16,-3-2 0 0,-1 3 0 0,-2 0-8 0,0-1-4 15,3 1-1-15,-6 0 0 16,-6-1-194-16,3 4-38 0,3-1-8 0</inkml:trace>
  <inkml:trace contextRef="#ctx0" brushRef="#br0" timeOffset="78682.73">5672 14036 2332 0,'0'0'52'0,"0"0"10"0,6 0 2 0,9 0 1 0,6 0-52 0,3-2-13 0,5-1 0 0,10-2 0 15,3 2 52-15,8-2 8 0,1-1 2 0,6-2 0 16,2 3-5-16,4-3-1 0,-1 3 0 0,4-3 0 16,2 3-2-16,-2-1-1 0,-4 1 0 0,4 0 0 15,-4-1-28-15,4 1-5 0,-7-3-2 0,-5 0 0 16,-1 3-10-16,-5 0-8 0,-6-3 9 0,-4 3-9 16,-8-1-32-1,0-2-12-15,-6 6-2 0,-4-4-1 0,-11 1-99 0,3 2-20 16,-3 1-4-16,-9 2-1 0</inkml:trace>
  <inkml:trace contextRef="#ctx0" brushRef="#br0" timeOffset="79318.73">6110 14679 1472 0,'0'0'65'0,"0"0"14"16,0 0-63-16,0 0-16 0,0-5 0 0,0 0 0 16,0-1 85-16,-3 1 15 0,-3-3 2 0,3 3 1 15,-3-1 17-15,0 1 3 0,-3 0 1 0,0 0 0 16,-3 2-12-16,-3 0-3 0,0 3 0 0,-5 3 0 0,-4-3-32 0,0 3-6 15,-3 2-2-15,-3 3 0 16,-2 2-26-16,-1 6-6 0,3 0-1 0,-6 8 0 0,4 2-4 0,-1 3-2 16,0 3 0-16,3 5 0 0,4 0-20 0,2 3-10 15,0 0 10-15,9 5-10 0,3-6 0 0,9 4 0 16,3-1 0-16,6 0 0 16,3-7-24-16,3-1-2 0,9-2 0 0,0-3 0 15,6-5-19-15,2-6-4 0,4-4-1 0,-3-7 0 16,0-7 18-16,-1-2 4 0,4-9 1 0,0 3 0 0,-3-8 17 0,-1-2 10 15,-2-6-12-15,3-5 12 0,-3 0 0 0,-1-5 12 16,-5-6 0-16,0-3 0 0,3-9 3 0,-3-4 0 16,0-7 0-16,-6-4 0 0,-7 1-15 0,1-5 11 15,-3-3-11-15,-6 2 10 0,-3 6 2 0,-6 5 0 16,-2 11 0-16,-4 8 0 0,-9 7-12 0,-3 6 0 16,-3 8 0-16,-8 2 0 0,-4 9 10 0,0 5-10 15,-2 2 12-15,-1 6-12 0,3 5 0 0,4-1 0 0,-1 7 0 16,9 4 0-1,6 3-77-15,6 6-23 0,4-1-4 0</inkml:trace>
  <inkml:trace contextRef="#ctx0" brushRef="#br0" timeOffset="79846.17">6509 14359 2552 0,'0'0'113'0,"-3"5"23"0,0 1-108 0,0 1-28 16,3 1 0-16,-3 6 0 0,3 2 58 0,-3 2 6 15,6 3 2-15,-3 3 0 0,0 5-6 0,3 0 0 16,-3 3-1-16,0 2 0 0,3 3-27 0,-3 3-4 15,-3 0-2-15,3 2 0 0,-3-2-15 0,-3-3-3 16,0 3-8-16,0-6 12 0,0 0-4 0,-6-5-8 16,3 1 11-16,-3-4-11 0,3-2 11 0,0-3-11 15,0-5 10-15,-3-3-10 0,4-2 10 0,-1-3-10 16,3 0 10-16,0-6-10 0,0 1 9 0,3-6-9 16,3 3 8-16,0-8-8 0,0-2 0 0,6-4 0 15,0-4-9-15,6-3 9 0,2-3-17 0,1-3 3 0,3-4 1 16,0-1 0-16,0-2-4 0,0-3-1 0,3-1 0 0,-1 7 0 15,4 2 6-15,-3 2 2 0,3 3 0 16,-3 6 0-16,0 2 10 0,-1 5 0 0,-2 1-9 0,3 5 9 16,-3 2 0-16,3 3 8 0,-3 3 0 0,-3 4 0 15,-1 1 14-15,-2 3 2 0,3 5 1 0,-3 2 0 16,-3 4 2-16,-3 1 0 0,0 4 0 0,0 2 0 16,0 0 1-16,0-3 0 0,-3 1 0 0,3-1 0 15,3-2-9-15,0-3-2 0,-3-2 0 0,5-3 0 16,-5-3-17-16,6 0 0 0,0-2 8 0,0-6-8 15,3 0 0-15,3-2-19 0,-3-6 4 0,6-2 1 16,2-3-181-16,4-5-36 0</inkml:trace>
  <inkml:trace contextRef="#ctx0" brushRef="#br0" timeOffset="80767.5">6949 14425 1497 0,'-6'11'66'0,"6"-11"14"0,-3 8-64 0,0 0-16 0,3-1 0 0,0-7 0 16,0 0 144-16,0 6 24 0,6 2 6 0,-6-8 1 15,0 0-66-15,6 2-13 0,3-2-2 0,-3 0-1 16,6-5-27-16,0 0-6 0,0-3 0 0,0 0-1 15,6-3-29-15,-4-5-6 0,-2-2 0 0,3-1-1 16,6-2-7-16,-6-3-2 0,-3 1 0 0,-3 1 0 16,-6-1-6-16,0-1 0 0,6 0-8 0,-9 3 12 0,-6 5-12 15,0 0 11-15,6 0-11 0,-6 6 10 0,-6 2-2 16,3 2 0-16,-3 4 0 0,0 2 0 0,3 0 0 0,-6 5 0 16,0 3 0-16,4 0 0 0,-1 5 2 0,0 3 0 15,-3 0 0-15,3 5 0 0,3 3-10 0,0 0 8 16,0 2-8-16,6 1 8 0,0-1-8 0,3-2 0 15,3 2 0-15,0-2 0 0,6 0 0 0,0-3 0 16,3 0 0-16,0-5 0 0,0 0 0 0,3-3 0 16,2-2 0-16,4-3 0 0,3-3-12 0,-3-2 12 15,-3-1-10-15,6-4 10 16,2-4-105-16,1-1-15 0,-9-4-4 0,0-5-1054 0</inkml:trace>
  <inkml:trace contextRef="#ctx0" brushRef="#br0" timeOffset="81021.27">6250 14317 1785 0,'0'0'159'0,"-6"-3"-127"0,6 0-32 0,0 3 0 16,0-8 87-16,6 3 11 0,0 0 2 0,0-3 1 15,-3 3-59-15,2-1-12 0,7 1-2 0,3 0-1 16,3-1 48-16,3 4 9 0,0-4 3 0,3 4 0 16,-4-1-54-16,1 1-10 0,0-1-3 0,-3-2 0 0,3 2-11 0,-3 0-9 15,0-2 12-15,-1 2-12 16,1-2-54-16,0 2-18 0,-3-2-3 0,-3 0-1028 16</inkml:trace>
  <inkml:trace contextRef="#ctx0" brushRef="#br0" timeOffset="81210.06">6500 14126 1324 0,'0'0'59'0,"0"0"12"0,0 0-57 0,0 0-14 15,0 0 0-15,6-3 0 0,0-2 199 0,0 3 37 16,5 2 7-16,4 0 1 0,-6 0-121 0,6 0-25 16,0 5-5-16,3-3-1 0,0 6-28 0,3 0-7 15,-1 0-1-15,-2 3 0 0,-6-1-18 0,3 1-4 16,-6 2-1-16,0-2 0 0,-3-1-9 0,-3 4-1 15,0 2-1-15,-3-3 0 16,-3 3-153-16,-3-3-30 0,-3 3-7 0</inkml:trace>
  <inkml:trace contextRef="#ctx0" brushRef="#br0" timeOffset="82047.37">8705 13221 1728 0,'0'0'38'0,"6"-2"8"0,-3-1 2 0,0-2 0 0,3-3-39 0,-6 0-9 0,3 0 0 0,0 0 0 16,-3-3 104-16,0 1 20 0,0-1 3 0,-3 3 1 16,3 0-1-16,-3 0 0 0,0 0 0 0,0 3 0 15,-3 0-50-15,-3 5-9 0,0-3-3 0,-2 6 0 16,-4-3-52-16,0 5-13 0,-3 0 0 0,0 6 0 0,3 0 54 0,-6 4 8 15,0 4 2-15,-2 5 0 0,2-3-64 0,0 5-8 16,0 1-4-16,3 5-1 0,0-6 13 0,4 6 0 16,5-3 0-16,3 3 0 0,0-3 0 0,6 0 0 15,6-5 0-15,0 2 0 0,3-5 0 0,2-5 16 16,7 0-3-16,-3-8-1 0,-3 0-27 16,3-8-5-16,12-3-2 0,-3-5 0 0,2 0 22 0,1-7 0 15,0-1-9-15,-3-3 9 0,-3-5 0 0,-1-2 0 16,-2-1 0-16,0-7 0 0,0 2 0 0,-6-7 0 15,3-6 0-15,-3-3 9 0,-3-2-9 0,-3-3 0 16,-3-3 0-16,-3-5 0 0,-3 8 0 0,-3 1 0 16,0 7-12-16,-6 2 12 0,-3 11 0 0,-6 6 0 15,-6 8 12-15,-8 7-4 0,-1 6 9 0,-6 5 2 0,-2 8 0 0,-1 2 0 16,0 6-31-16,4 3-5 0,5 2-2 0,6 3 0 16,3 2 31-16,6 3 5 0,10 3 2 0,5 2-932 15,6-2-187-15</inkml:trace>
  <inkml:trace contextRef="#ctx0" brushRef="#br0" timeOffset="82477.69">9048 12787 2649 0,'0'0'58'0,"0"0"12"0,0 0 2 0,0 0 4 0,0 0-61 0,-3 11-15 15,-3-3 0-15,3 5 0 0,3 3 54 0,3 2 8 16,-6 4 2-16,3 4 0 0,3 6 0 0,0 2 0 16,-3 1 0-16,0 4 0 0,-9 1-30 0,0-8-6 15,0 0 0-15,3-1-1 0,-3 1-16 0,0 0-3 16,3 2-8-16,-3-5 12 0,3-2-12 0,-6 7 9 16,3-5-9-16,3-5 8 0,0-8-8 0,1-3 0 15,-1-2 9-15,3-3-9 0,3-8 0 0,0 0 0 16,0 0 0-16,0 0 0 0,6-8-12 0,2-6-4 15,4-4-1-15,0 5 0 0,0-6 8 0,3-2 9 16,6-3-13-16,-3-2 5 16,0-1-32-16,2 4-5 0,1-1-2 0,3-5 0 0,0 5 28 0,-3 3 6 0,-3 2 1 15,0 6 0-15,-1 2 12 0,-5 6 0 0,3 0 0 0,-3 5 10 16,0 2 3-16,-3 4 1 0,0-1 0 0,3 3 0 16,-3 0 6-16,0 2 0 0,-3 4 1 0,5 1 0 15,-2 1 1-15,0 0 0 0,3-3 0 0,-3 3 0 16,3-2-22-16,0-1-8 0,6 0 0 0,-3-2 0 15,0-1 0-15,-1-2 0 0,4 0 0 0,3-5 0 16,-3-1-120-16,3-2-23 16,0 0-5-16,-3-5-1072 0</inkml:trace>
  <inkml:trace contextRef="#ctx0" brushRef="#br0" timeOffset="83020.03">9485 12803 2120 0,'-6'3'94'0,"3"-1"19"0,3 1-90 0,0-3-23 0,0 0 0 16,0 0 0-16,0 0 121 0,0 0 20 15,0 0 4-15,0 0 1 0,6-8-65 0,0-2-13 0,0-1-2 0,3-2-1 16,3 0-1-16,0-3 0 0,-3 0 0 0,3-5 0 15,0-1-102-15,0 4-21 16,-1-6-4-16,1-2-1 0,-3-1 103 0,0-2 20 0,0 3 4 0,0-3 1 16,-3 2-78-16,0 1-15 0,-3-1-3 0,0 6-1 15,-3 3 25-15,-3 4 8 0,0 4 0 0,-3-1 0 16,-3 8-30-16,-6 3 1 0,3 3 0 16,-3 5 0-16,-2 3 49 0,-1 2 11 0,-3 5 1 0,3 9 1 15,0-1-19-15,-3 6-4 0,3 5-1 0,-2 0 0 16,8 0 11-16,3-2 1 0,0 2 1 0,6 0 0 0,3-6-22 15,6 1 0-15,9 0-12 0,0-3 4 0,-1-3 8 0,1 1 9 16,3-6-1-16,0 0-8 0,0-5 20 16,0-3-2-16,0-5-1 0,2 0 0 0,-2-5-17 0,3-6 0 15,-6-2 0-15,0 0 0 16,0-3-88-16,-3-6-25 0,0 1-5 0,-6-8-1174 16</inkml:trace>
  <inkml:trace contextRef="#ctx0" brushRef="#br0" timeOffset="83300.2">8786 12594 2016 0,'0'0'179'0,"0"0"-143"0,0 0-36 0,3-5 0 15,3-3 148-15,0 0 22 0,3 0 5 0,-1 0 1 16,4 0-90-16,3 0-18 0,3 0-3 0,3 0-1 16,6 0-51-16,-1 3-13 0,-2-3 0 0,3 0 0 15,-3 0 28-15,3 3 2 0,-3 0 1 0,-4-1 0 16,1-1-44-16,0 1-9 0,-3 4-2 0,-3-4 0 16,-3 4-140-16,-3-1-28 0,0-2-5 0,-9 5-2 15,0 0 14-15,0 0 2 0,0 0 1 0</inkml:trace>
  <inkml:trace contextRef="#ctx0" brushRef="#br0" timeOffset="83438.45">9060 12438 1958 0,'3'0'43'0,"2"0"9"0,-2 3 1 0,-3-3 3 0,0 0-45 0,3 2-11 15,3 1 0-15,-3 2 0 0,3-5 104 0,0 6 20 16,6-4 3-16,0 4 1 0,3-1-60 0,0 0-12 16,-3 3-3-16,3 3 0 0,2-1-33 0,-2 3-8 15,3 1 0-15,-3 2-1 16,-3-1-67-16,0 4-14 0,-3 2-2 0,-3 0-1033 0</inkml:trace>
  <inkml:trace contextRef="#ctx0" brushRef="#br0" timeOffset="83764.28">8357 13848 1324 0,'-9'3'59'0,"9"-3"12"0,0 0-57 0,0 0-14 0,0 0 0 0,9 5 0 16,3 1 192-16,9-1 36 0,0-3 8 0,5 1 0 15,7-3-120-15,6 3-24 0,8-3-4 0,7 0-2 0,-3-3-26 0,5 3-6 16,1-3-1-16,8 1 0 0,4-1-24 0,-4 1-5 15,-2 2 0-15,5-3-1 0,-8 0-7 0,-1 1-2 16,4-1 0-16,-1 0 0 0,-5 1-6 0,-4-4-8 16,-2 6 11-16,-6-5-11 0,-7 2-12 0,-5 1-10 15,-3-1-2-15,-6 0 0 16,-6 1-135-16,-10 2-27 0</inkml:trace>
  <inkml:trace contextRef="#ctx0" brushRef="#br0" timeOffset="84251.86">8726 14520 921 0,'3'-13'40'0,"-3"8"10"0,0-3-40 0,0-3-10 0,-3-2 0 0,3 0 0 16,-3-3 248-16,0 0 47 0,0 0 9 0,-3 3 3 15,0-3-129-15,0 6-26 0,-3-4-4 0,1 6-2 16,-7 0-30-16,0 6-5 0,0-1-2 0,-6 6 0 16,3 2-68-16,0 3-13 0,-3 5-4 0,1 6 0 15,-7 5 12-15,0 5 1 0,0 2 1 0,0 4 0 16,4 2-20-16,2 3-4 0,0 2-1 0,3 3 0 15,0 0-1-15,6 0-1 0,3 0 0 0,3 0 0 0,4-6-11 16,4-4 0-16,4-6 0 0,3-3-11 0,3-4-11 0,0-7-2 16,3-1-1-16,3-6 0 0,0-6 1 0,6-7 0 15,-1-3 0-15,-2-5 0 0,0-6 12 0,6-5 2 16,-3-2 1-16,2-6 0 0,1-5 9 0,0-2 0 16,-3-4 0-16,3-7 0 0,-7-3 0 0,-2-8 0 15,-3-5 0-15,0-8-8 16,-6 3-27-16,-3-1-5 0,-3 3 0 0,-9 11-1 0,-3 8 23 0,-6 7 5 15,-3 9 1-15,-8 10 0 0,-4 6 39 0,-3 7 8 16,-3 6 1-16,1 8 1 0,-4 2-17 0,0 5-4 16,4 4-1-16,2 7 0 0,3-3-15 0,6 3 9 15,9 3-9-15,0 3-893 16,9-1-184-16</inkml:trace>
  <inkml:trace contextRef="#ctx0" brushRef="#br0" timeOffset="84707.31">8985 14243 2862 0,'0'0'63'0,"-6"-6"13"0,6 1 2 0,0 5 2 0,-3-5-64 0,3 5-16 0,0 0 0 0,0 0 0 15,0 0 50-15,0 8 6 0,3 2 2 0,-3 6 0 16,6 8-13-16,-3 0-2 0,0 5-1 0,-3 3 0 15,3 2-23-15,-6 3-5 0,0 3-1 0,0-1 0 0,-6-2-13 0,3 0 11 16,0 3-11-16,0-5 10 0,-6 2-10 0,3-3 0 16,1-2 0-16,-1-3 8 0,3-5-8 0,0-1 0 15,0-7 0-15,0 0 8 0,0-5-8 0,3-3 0 16,3-8 0-16,0 0 0 0,0 0 0 0,6-8-9 16,3-5 9-16,0-3-10 0,6-3-1 0,-1-2 0 15,1-5 0-15,3-1 0 0,0 1 11 0,0-1-13 16,3 1 5-16,3-3 8 0,-4 5-17 0,4 0 4 15,-3 3 1-15,0 5 0 0,-3 3 3 0,-3 2 1 16,0 6 0-16,-4 0 0 0,-2 5 8 0,0 2 0 16,-3 3 0-16,3 3 0 0,-3 0 0 0,-3 6 14 15,0-1-2-15,0 0 0 0,0 3-2 0,0 0-1 16,0 0 0-16,0 2 0 0,0 1-9 0,0-1 8 16,3 1-8-16,-3-1 8 0,3-2-8 0,-3 3 0 0,6-6 0 15,-3 0 0-15,0-2 0 0,3-1 0 0,-1-4 0 0,1-1 0 31,3-5-27-31,0 0-4 0,0-3-1 0,6 1 0 16,-3-9-164-16,0 3-32 0</inkml:trace>
  <inkml:trace contextRef="#ctx0" brushRef="#br0" timeOffset="85089.72">9524 14462 2516 0,'-12'8'56'0,"6"-5"11"0,3-1 2 0,-3 4 1 0,3-4-56 0,3-2-14 16,0 0 0-16,0 0 0 0,0 0 67 0,0 0 10 16,12-2 3-16,0-4 0 0,3 1-26 0,-3-3-5 15,3-5-1-15,-1 0 0 0,1 2-38 0,-3-5-10 16,3 0 0-16,-3-2 0 0,-3-1 0 0,0 1-11 16,-3-3 3-16,0-3 0 0,-3 3 8 0,0-1 0 15,0-1-9-15,0-1 9 0,-3 0 0 0,0 3 0 16,0 2 0-16,0 3 0 0,-3 1 0 0,3 4 13 15,-3 3-1-15,0 3-1 0,0 5-2 0,3 0 0 16,-6 0 0-16,0 5 0 0,0 3 3 0,0 3 0 16,-3-1 0-16,0 6 0 0,0 3 18 0,0-1 4 15,0 3 1-15,3 0 0 0,-3 6-22 0,4-1-4 16,-1 3-1-16,0 1 0 0,6-4-8 0,0 0 12 16,0-2-12-16,6-3 12 0,-3 1-12 0,5-1 8 15,1-5-8-15,3 0 8 0,0-3-8 0,0-3 0 0,3-4 0 16,-3-1 0-16,3-2 0 0,0-6-17 0,0 0 2 0,2-2 1 31,4-3-105-31,-3-3-21 0,0-2-4 0,3-3-1132 0</inkml:trace>
  <inkml:trace contextRef="#ctx0" brushRef="#br0" timeOffset="85271.16">9839 14319 1670 0,'0'0'74'0,"0"0"15"0,0 0-71 0,0 0-18 16,9 0 0-16,0-2 0 0,-3-1 202 16,3 0 37-16,3 1 7 0,3-1 2 0,0-2-147 0,3 2-29 15,3-5-5-15,-1 3-2 16,4-3-146-16,0 0-30 0,0 0-5 0,-3 0-2 0</inkml:trace>
  <inkml:trace contextRef="#ctx0" brushRef="#br0" timeOffset="85451.17">10185 14020 1612 0,'0'0'144'0,"0"0"-116"15,0 0-28-15,0 0 0 0,0 0 175 0,0 0 29 16,3 8 5-16,0 0 2 0,-3 3-42 0,3 5-8 16,-3-1-1-16,0 7-1 0,0 1-69 0,0 4-14 15,0 2-2-15,0 3-1 0,0-3-52 0,0 3-10 0,3-1-3 0,0-2 0 31,3-2-55-31,-4-1-11 0,1-2-2 0,3 0-863 0,-3-5-172 0</inkml:trace>
  <inkml:trace contextRef="#ctx0" brushRef="#br0" timeOffset="85836.79">8836 14213 2188 0,'12'0'48'0,"-3"-2"11"0,0-1 1 0,3 0 1 0,3-2-49 0,3 3-12 16,-3-4 0-16,-1 1 0 0,-5 0 95 0,6-1 16 16,3 1 3-16,3 0 1 0,0 0-57 0,0-1-11 15,-3 4-3-15,5-4 0 0,-8 4-35 0,3-1-9 16,0 0 0-16,0-2 0 0,-3 2-14 0,0 1-5 0,-1-1-1 0,-2 0 0 31,0-2-201-31,-6 3-41 0</inkml:trace>
  <inkml:trace contextRef="#ctx0" brushRef="#br0" timeOffset="86037.18">9110 14015 2073 0,'0'0'92'0,"0"0"19"0,0 0-89 0,3 8-22 0,3 0 0 16,3 0 0-16,0 2 106 0,0-2 17 0,3 3 3 0,0-3 1 16,0 2-31-16,-1 1-5 0,1 0-2 0,0-1 0 15,0 3-46-15,-3-2-10 0,-3 2-1 0,0 0-1 16,-6 1-17-16,0-4-3 0,-6 3-1 0,0 1 0 16,-6-1-72-16,-3 3-14 0,-3 0-4 0,7-6 0 0</inkml:trace>
  <inkml:trace contextRef="#ctx0" brushRef="#br1" timeOffset="91109.75">5321 12499 2041 0,'-3'-8'90'0,"3"8"19"0,0-5-87 0,0 5-22 16,0 0 0-16,0 0 0 0,0 0 22 0,0 0 0 15,3 5 0-15,3 3 0 0,-3 3-10 0,0 2-3 16,0 3 0-16,0 5 0 0,-3-3 7 0,0 6 0 15,0 3 1-15,0-1 0 0,0 3-17 0,3 0 8 16,0 0-8-16,0 0 0 16,3 3-90-16,-3-3-25 0,3 24-5 0,3-10 0 0</inkml:trace>
  <inkml:trace contextRef="#ctx0" brushRef="#br1" timeOffset="91284.4">5208 13399 2127 0,'0'0'47'0,"-3"5"9"0,-3 8 3 0,0 0 1 0,3 0-48 0,0 3-12 0,-3 0 0 0,3 5 0 31,0 1-23-31,0-1-6 0,0 0-2 0,0 3 0 0,0 0-27 0,0-1-6 0,3 4 0 0,-3-1-1 16,3 1-35-16,0-1-8 0</inkml:trace>
  <inkml:trace contextRef="#ctx0" brushRef="#br1" timeOffset="91434.75">5047 14359 1900 0,'-3'8'169'0,"-3"2"-135"16,3 4-34-16,-3 4 0 0,3 1 48 0,-3 2 4 16,3-3 0-16,6 4 0 0,0-1-52 0,-3-3 0 15,3 1-14-15,3-1 3 16,3 1-73-16,-3 2-14 0,3 0-3 0</inkml:trace>
  <inkml:trace contextRef="#ctx0" brushRef="#br1" timeOffset="91589.84">5050 15145 1152 0,'-6'16'102'0,"3"-6"-82"0,0 3-20 16,0 3 0-16,0 3 152 0,3 2 27 0,-3 3 5 0,6-3 0 15,-3 3-141-15,3 0-29 0,-3-1-6 0,0-1 0 16,3-1-8-16,-3-3 12 0,0 3-4 0,3-2 0 15,0 2-24-15,-3 0-5 0,3 0-1 0,-3 1-518 16,-3-1-104-16</inkml:trace>
  <inkml:trace contextRef="#ctx0" brushRef="#br1" timeOffset="91735.89">4863 15891 979 0,'9'13'43'0,"-12"-8"9"0,-3 3-41 0,0-2-11 0,0 7 0 0,0 0 0 16,0-2 257-16,0-1 50 0,0 1 9 0,3 2 3 15,3-5-177-15,0 3-35 0,3-3-7 0,0-1-2 16,6-1-62-16,3-1-13 0,3-2-3 0,-1-1 0 16,1-4-137-16,3-1-28 0,3-2-6 0</inkml:trace>
  <inkml:trace contextRef="#ctx0" brushRef="#br1" timeOffset="91908.32">5500 15878 1954 0,'26'-6'87'0,"-11"4"17"0,3-1-83 0,6 0-21 16,0 3 0-16,3 0 0 0,2-2 53 0,1-1 7 16,0 0 0-16,3 3 1 0,-4 0-30 0,1 3-7 15,0-3 0-15,-3 5-1 16,2-2-49-16,-2 2-10 0,0 1-1 0,0 2-1 16,0 0-140-16,-1 2-28 0,-2-5-6 0,0 6-517 0</inkml:trace>
  <inkml:trace contextRef="#ctx0" brushRef="#br1" timeOffset="92019.85">6714 15886 115 0,'15'-8'0'0,"-6"5"10"0,3-2-10 0,0-1 0 0,0 1 0 0,2-3 0 16,4 0 168-16,-3-2 32 0,-3-1 7 0</inkml:trace>
  <inkml:trace contextRef="#ctx0" brushRef="#br1" timeOffset="92145.73">7175 15610 1839 0,'0'0'81'0,"0"0"18"15,12-2-79-15,-3-4-20 0,-9 1 0 0,6-3 0 0,9 3 8 0,-6 0-8 16,0-1 9-16,0 1-556 16,6 0-111-16</inkml:trace>
  <inkml:trace contextRef="#ctx0" brushRef="#br1" timeOffset="92476.49">7366 15301 1555 0,'-6'-8'138'0,"6"-5"-110"16,6-3-28-16,-3-5 0 0,-3-1 52 0,6-1 4 16,3-4 2-16,3 3 0 0,-3 1-58 0,-1-1-12 0,1-3-3 0,0 4 0 31,0-1-53-31,0 3-10 0,-6-3-2 0,3 0-1 15,3 3-4-15,-6-3-1 0,-3 3 0 0,-3-3 0 0,0 5 112 0,3-2 22 0,-3-5 5 0,0-1 1 16,-6 1 50-16,6-3 11 0,3 0 1 16,0-3 1-16,-3-2-79 0,3-1-16 0,3-7-3 15,3-1-1 1,-3 1-81-16,-3 0-16 0,6-3-3 0,0 5-1 16,3 0-3-16,-6 3-1 0,-3 6 0 0,3-4 0 0,6 6 87 0,-3 3 18 0,-9-3 3 0,0 2 1 15,6 1 72-15,0-1 14 0,-6 1 4 0,3-1 0 16,-6 1-35-16,6-3-6 0,0-3-2 0,-3 0 0 15,-3 3-47-15,6-3-10 0,9 1-1 0,-6-1-1 16,-3-3-31 0,3 4-7-16,3-4 0 0</inkml:trace>
  <inkml:trace contextRef="#ctx0" brushRef="#br1" timeOffset="92628.57">7479 13012 1382 0,'0'-18'123'0,"-3"7"-99"15,-3 1-24-15,6 2 0 0,0-3 85 0,0 0 12 16,-3 1 3-16,3-3 0 0,0 2-92 0,3-2-17 16,-6 0-4-16,0 2-1 15,0 0-54-15,3 1-12 0,0-3-1 0,-3 2-589 0</inkml:trace>
  <inkml:trace contextRef="#ctx0" brushRef="#br1" timeOffset="93049.88">7402 12724 460 0,'-12'-16'20'0,"9"11"5"0,3-3-25 0,-6 2 0 16,-3-4 0-16,3 2 0 0,3 0 254 0,0 0 46 0,-9-5 8 0,3 5 3 15,3-3-215-15,-3 3-44 0,3 0-8 0,-6 3-1 32,-6-3-116-32,7 0-23 0,2-2-5 0,-3 2-1 15,-9-3-164-15,3 3-33 0,3 3-6 0,-6 0-2 0,-5-1 266 0,2 1 53 0,-3-3 10 0,3 3 2 16,0 0 165-16,0 2 33 0,-2-2 6 0,2-3 2 16,0 0-62-16,0 2-13 0,0-2-3 0,1 3 0 15,-1 0-55-15,0 2-11 0,3-2-2 0,0 2-1 16,1-2-59-16,-1 5-12 0,3-3-3 0,-3 1 0 15,0 2-9-15,-3 0-12 0,1 0 2 0,-1 0 1 16,3 0-11-16,0 0-1 0,-3-3-1 0,-3 3 0 16,4-3-33-1,-4 3-6-15,-6-2-2 0,0 2 0 0,1 0-2 0,-1 0-1 0,0-3 0 16,-3 6 0-16,1-3 53 0,-1 5 13 0,-3-2 0 0,1 2 0 16,2 0 50-16,-3 1 13 0,-5-1 2 0,-1 3 1 15,0 0 13-15,4 0 2 0,-4 0 1 0,9-3 0 16,3 0-59-16,4 1-12 0,-1-4-3 0,3 1 0 0,3-1-8 0,3 1 0 15,4-6 0-15,2 3-11 16,3-5-21-16,0 0-4 0,3-6 0 0,3 3-1 0,3 0 10 0,0-2 3 16,6-1 0-16,0-2 0 15,0 2-7-15,0 1-1 0,3-3 0 0,0 5 0 16,0-3-19-16,-3 3-4 0,-3 0-1 0,0 3 0 0,0 0 47 0,0 5 9 16,-9-3 0-16,0 3 0 0,0 3 59 0,-3 2 9 15,0 0 1-15,0 3-555 16,0 0-111-16</inkml:trace>
  <inkml:trace contextRef="#ctx0" brushRef="#br1" timeOffset="93610.11">5065 16412 1497 0,'0'0'133'0,"0"-5"-106"0,-3-3-27 0,6 3 0 32,-3-3-55-32,3 5-16 0,3-5-3 0,-3 0-1 15,0 0 36-15,3 3 7 0,-3-3 2 0,3 3 0 0,-3 2 130 0,3-2 27 0,0 5 5 0,0-6 0 16,-3 6-19-16,5 0-4 0,-2 0-1 0,3 0 0 15,3 0-12-15,0 0-2 0,0-2-1 0,6-1 0 16,0 1-60-16,6-4-12 0,-1 1-2 0,4-3-1 16,-6 3-135-16,3-3-27 0,3 5-6 0</inkml:trace>
  <inkml:trace contextRef="#ctx0" brushRef="#br1" timeOffset="93814.08">5324 16277 1659 0,'0'0'73'0,"0"0"16"0,0 0-71 0,0 0-18 16,-6 8 0-16,3 0 0 0,-3 0 42 0,3 0 5 16,3 3 1-16,-3 2 0 0,3 0 42 0,0 5 9 15,-3 4 1-15,3-1 1 0,0 3-62 0,0-3-13 16,0 5-2-16,0 3-1 0,0 0-23 0,0-2 8 16,-3-3-8-16,3 2 0 0,-3-5 0 0,0 6 0 15,3-3 0-15,-3-3 8 0,-3 0-24 0,0-3-4 16,3 1 0-16,0 0-646 0,-3-4-129 15</inkml:trace>
  <inkml:trace contextRef="#ctx0" brushRef="#br1" timeOffset="93977.98">5056 16785 2016 0,'0'0'179'0,"0"0"-143"0,0 0-36 0,0 0 0 15,9 3 81-15,0-3 10 0,0 0 1 0,3 0 1 16,3-3-61-16,0 1-13 0,2-4-3 0,4 6 0 15,0 0 1-15,6-5 0 0,0 2 0 0,-4-2 0 16,4 0-147-16,0 2-30 0,0-2-5 16,-3-1-467-16,-1 4-92 0</inkml:trace>
  <inkml:trace contextRef="#ctx0" brushRef="#br1" timeOffset="94325.32">5511 16574 2062 0,'-8'-6'92'0,"8"6"18"0,-3-5-88 0,3 5-22 15,0 0 0-15,0 0 0 0,0 0 71 0,0 0 9 16,0 0 3-16,0 0 0 0,6 5-18 0,2 1-3 16,1-1-1-16,-3 3 0 0,3 0-36 0,-3 5-7 15,0 0-2-15,0 6 0 0,-6-1-16 0,3 3 10 16,-6-2-10-16,3-1 8 0,-3-2-8 0,0 3 8 16,0-6-8-16,0 6 8 0,0-6 5 0,0 0 1 15,0-5 0-15,0 0 0 0,0-3-14 0,3-5 0 16,0 0 0-16,0 0 0 15,0 0-44-15,0 0-11 0,3-8-2 0,6-2-1 16,-3-4-49-16,3 1-9 0,-3 0-3 0,0-3 0 16,3 3 13-16,-3-6 2 0,3 1 1 0,0 5 0 0,0-1 103 0,-3 1 12 0,0 5 6 0,0-2 2 15,0 4 65-15,-1-2 14 0,1 8 2 0,0 0 1 16,0 0-25-16,0 0-5 0,3 8 0 0,-3-2-1 16,3 2-36-16,0-3-7 0,-3 8-2 0,0-2 0 15,3 5-17-15,-3-1-9 0,0 1 10 0,0-3-10 31,-3 6-91-31,3-6-24 0,-3 0-5 0,3 1 0 0</inkml:trace>
  <inkml:trace contextRef="#ctx0" brushRef="#br1" timeOffset="95464.58">5892 16589 1094 0,'0'0'97'0,"0"0"-77"16,6-2-20-16,-6 2 0 0,3-6 164 0,-3 6 30 15,0 0 6-15,6 6 0 0,-6-6-71 0,3 8-14 16,0 2-3-16,-3 6-1 0,3-3 11 0,-3 11 2 16,0-3 1-16,0 3 0 0,0 3-57 0,0-1-11 15,0 1-2-15,0-1-1 0,-3 3-22 0,0 0-5 16,3-2-1-16,-3 2 0 0,0 0-18 0,3 0-8 16,-3-5 0-16,0-3 8 0,0 0-8 0,0-2 0 15,3-1 0-15,-3-5 8 0,1 1-8 0,-1-6 0 16,3-3 0-16,0-5 0 0,0 0 0 0,0 0 10 15,0 0-10-15,0-5 10 0,0-3-10 0,3-6 0 16,-3-4 0-16,0-3 0 0,5 0 0 0,-2-9 0 16,0 1-10-16,-3-8 10 15,3 6-41-15,0-4-3 0,-3-2 0 0,0 3 0 0,-3-1 24 0,0 4 4 0,0 4 0 16,-3 6 1-16,4 2 15 0,-1 4 13 0,3 7-2 0,0 0-1 16,0 0 0-16,0 8 0 0,0 0 0 0,5-6 0 15,7 1-2-15,-3 5-8 0,6 0 12 0,-3 5-4 16,6-2-8-16,-3 2 0 0,0 1 0 0,0 2 0 15,-3 2-9-15,2 1 9 0,-5-1-12 0,0 1 12 16,0 0-20-16,-3-1 4 0,0 3 0 0,-3-5 0 16,-6 5 2-16,0-5 1 0,0 3 0 0,-3 0 0 15,0-3 13-15,-3-1-11 0,0 1 11 0,-3-2-10 16,4 2 2-16,-4-3 0 0,0 0 0 0,0-2 0 16,0 0 8-16,3-1 0 0,-3-2 0 0,3 0 0 15,9 0 0-15,0 0 0 0,0 0 0 0,0 0 0 0,0 0 0 16,0 0-8-16,9 5 8 0,0-5 0 0,3-5 0 0,0 5 0 15,3-2 0-15,3-4-8 0,-4 1 8 0,4-3 0 16,0 0 0-16,0-3 0 0,3 6 0 0,-3-5 0 16,-3-1-9-16,0-2 9 0,-1 5 0 0,-2-5 0 15,-3-1 0-15,-3 1 0 0,0 0 20 0,-3 0 3 16,0-3 0-16,-3 3 0 0,0-1 11 0,-3-2 2 16,3 3 1-16,0 3 0 0,-3-4-8 0,-3 9-1 15,6-3-1-15,0 3 0 0,0 5-2 0,0 0 0 16,0 0 0-16,0 0 0 0,0 0-8 0,-3 11-1 15,0-4-1-15,0 7 0 0,3-1-6 0,3 0-1 16,-3 0 0-16,0 6 0 0,6-1-8 0,0-2 8 16,0-2-8-16,0 1 8 0,0-1-8 0,0 1 0 0,6-4 0 15,-3-3 0-15,0 3 0 0,0-3 0 0,-3-3 0 0,0-3 0 16,-1-2-19-16,4 0 4 0,3 0 1 0,0-2 0 16,0-3 1-16,-3-3 0 0,0-3 0 0,3-2 0 15,-6 2 13-15,0-5 0 0,-3 3 0 0,0-5 0 16,0 4 0-16,0 4 0 0,-3-1 0 0,-3 1 0 15,3 2 0-15,0 0 12 0,-6-3-3 0,3 8 0 16,3-7 9-16,-3 7 2 0,0 1 0 0,0-1 0 16,0-2-4-16,3 5-1 0,0 0 0 0,0 0 0 15,0 0-15-15,0 0 0 0,0 0 8 0,0 13-8 16,6-8 0-16,-3 3 8 0,3 3-8 0,-3-1 0 16,3 6 10-16,0-3-10 0,0 1 10 0,-3 2-10 15,3 2 8-15,2-5-8 0,-2 6 0 0,6-6 9 16,-3 0-9-16,3 0 0 0,0 1 0 0,0-1 8 15,3-5-8-15,-3-3 0 0,6 0 0 0,-3 1 0 0,-1-6 0 0,4 0 0 16,3-6 0-16,-3 1 0 0,0-3-12 0,0-2 12 16,0-4-10-16,-4-1 10 0,1-4 0 0,-3 0 0 15,0-2 0-15,-3-2 0 0,-3 1 0 0,-3-4 0 16,3-6 0-16,-3-8 0 0,-3 9 9 0,0-9-9 16,-6 6 0-16,6-3 9 0,-3 2 0 0,3 1 0 15,-6 5 0-15,3 2 0 0,-3 9 7 0,0-1 2 16,3 6 0-16,0 2 0 0,3 1-7 0,-3 7-2 15,3 3 0-15,0 0 0 0,0 0-9 0,0 0 0 16,-6 11 0-16,6 2 0 0,3 5-8 0,0 1 8 0,-6 7 0 16,3 1 0-16,3 2 0 0,-3 0 0 0,0 3 0 15,0 0 0-15,0 2 0 0,6-2 0 0,0-3 0 16,3-5 8-16,3 2-8 0,0 1 0 0,-3-1 0 16,6-2 0-16,-3-6 0 0,2-2 0 0,1 3 8 0,-3-6-8 15,6-5 0-15,-3-3 0 0,0 1 0 0,3-6 0 16,-3 0 0-16,0-6-9 0,-1-7 0 0,1 2 0 31,0-2-99-31,-3-8-19 0,-3 0-4 0,3-3-1234 0</inkml:trace>
  <inkml:trace contextRef="#ctx0" brushRef="#br1" timeOffset="95592.2">6634 16529 1612 0,'-6'0'144'15,"6"0"-116"-15,0 0-28 0,0 0 0 16,0 0 343-16,12-6 62 0,5 4 13 0,4-9 2 0,0 6-325 0,12-6-66 15,0 1-13-15,5-1-2 16,7-2-46-16,0 0-10 0,5-3-2 0</inkml:trace>
  <inkml:trace contextRef="#ctx0" brushRef="#br1" timeOffset="98216.57">8071 12404 115 0,'15'-6'10'0,"-3"-2"-10"0,-9 1 0 0,3-1 0 16,3 0 280-16,-3 2 53 15,-3-2 11-15,-3 3 3 0,0 5-175 0,0 0-36 0,0 0-6 0,0 0-2 16,0 0-28-16,0 0-7 0,0 0-1 0,0 0 0 16,0 8-51-16,0 0-10 0,6 3-3 0,0-1 0 15,0 6-17-15,0 0-11 0,-9 2 12 0,6 4-12 16,6-1 8-16,-6 3-8 0,-6-3 0 0,3 5 0 15,3 3-86-15,0 3-24 16,-3 2-5-16,-3-2-493 0,3 3-98 0</inkml:trace>
  <inkml:trace contextRef="#ctx0" brushRef="#br1" timeOffset="98424.11">8053 13211 1670 0,'0'0'74'0,"0"0"15"0,-8 2-71 0,2 1-18 16,6 5 0-16,3 0 0 0,0 0 34 0,-6 2 3 16,0 1 1-16,3 2 0 0,6 0-38 0,-6 1 0 15,-6 1 0-15,0 1-8 0,9 3 8 0,-3-1 9 16,-9-2-1-16,3 3-8 0,3-3 19 0,0 0-3 16,3 5-1-16,-3-5 0 0,0-1-6 0,3 4-1 15,3-3 0-15,0 0-566 0,0-3-114 0</inkml:trace>
  <inkml:trace contextRef="#ctx0" brushRef="#br1" timeOffset="98655.77">8024 14145 1612 0,'0'0'72'0,"0"0"14"0,0 0-69 0,-3 8-17 0,0-3 0 0,3 5 0 16,6-2 116-16,0 0 20 0,-6 0 4 0,6 3 1 15,3-3-116-15,-4 0-25 0,-2 2 0 0,0 1 0 16,-3-1 0-16,3 4 0 0,3 2 0 0,-6 2 0 16,-9 3 0-16,6 0 0 0,3-2 0 0,0 5 0 15,-5 0 0-15,-1 2 0 0,3-2 0 0,3 2 0 16,-3 1-11-16,0-3-4 0,-3 2-1 0,3 0 0 16,9 4-148-16,-3-1-29 0</inkml:trace>
  <inkml:trace contextRef="#ctx0" brushRef="#br1" timeOffset="98781.21">7920 15216 1382 0,'-3'11'123'0,"0"2"-99"16,-6 0-24-16,6 6 0 0,0 2 140 0,0 0 24 15,-6-2 4-15,6-1 0 0,3-2-101 0,0 3-21 16,0-6-4-16,0 3-1 0,0-3-41 0,6-3 0 16,3-2 0-16,0 3-630 15,0-3-127-15</inkml:trace>
  <inkml:trace contextRef="#ctx0" brushRef="#br1" timeOffset="98928.64">7887 15526 1555 0,'-6'2'138'0,"0"1"-110"15,6-3-28-15,-6 0 0 0,0 5 92 0,6-5 12 0,0 0 4 0,0 0 0 16,-6 6-69-16,6-6-14 0,0 0-2 0,0 0-1 16,0 0-1-16,6 2 0 0,0 4 0 0,6-6 0 31,0 2-37-31,0 1-8 0,-3-3-2 0</inkml:trace>
  <inkml:trace contextRef="#ctx0" brushRef="#br1" timeOffset="99172.16">8181 15589 1724 0,'0'0'76'0,"6"0"16"0,9 0-73 0,0 0-19 16,-3-2 0-16,9-1 0 0,-3 0 69 0,6-2 11 15,2 0 1-15,4-1 1 0,0 1-18 0,6-3-3 16,-1 0-1-16,4 0 0 0,-3 3-38 0,2 0-8 15,-2 2-2-15,-3 3 0 0,0 0-29 0,-1 0-7 16,-2 5 0-16,0-2-1 16,0 2-33-16,-1 1-6 0,-5-4-2 0,3 4 0 15,-3-4 22-15,3 4 5 0,-4-4 1 0,4 1 0 0,3 2 38 0,-6-2 0 16,3-1 0-16,2 1 0 0,-2 2 0 0,3-2 0 16,0-3 0-16,-1 0 0 15,4 0-116-15,0 3-26 0,26-3-5 0,-5 2-1 0</inkml:trace>
  <inkml:trace contextRef="#ctx0" brushRef="#br1" timeOffset="99292.97">9747 15658 921 0,'12'3'82'0,"3"-3"-66"0,0 2-16 0,6 1 0 16,2-3 152-16,-5 0 26 0,0-3 6 0,3 1 0 15,6 2-105-15,0-6-22 0,-4 1-4 0,4-3-1 16,3 3-27-16,-3-3-5 0,-3 0-2 0,2-3 0 31,-2 3-142-31,0-5-29 0,18-11-6 0,-10 3-498 0</inkml:trace>
  <inkml:trace contextRef="#ctx0" brushRef="#br1" timeOffset="99476.38">10435 15367 1796 0,'0'0'80'0,"3"-5"16"15,0-3-77-15,0 0-19 0,3-3 0 0,3 6 0 0,-1-3 14 0,1-3-1 16,0 4 0-16,0-7 0 0,3 4-13 0,-3-4-18 15,-3-1 4-15,3-4 1 16,0 1-134-16,0-1-26 0,-3 1-6 0,3-1-1 0</inkml:trace>
  <inkml:trace contextRef="#ctx0" brushRef="#br1" timeOffset="99639.97">10634 14682 230 0,'-3'-21'20'0,"3"10"-20"15,0 0 0-15,-3 1 0 0,3-6 218 0,0 3 39 16,0-3 8-16,-3 0 2 0,3-3-122 0,-3-2-24 0,3 0-5 0,0 0 0 15,0-3-14-15,0-2-2 0,0 2-1 0,0-5 0 16,0-3-39-16,3 3-7 16,0-3-1-16,0 0-1 0,3 1-40 0,-3-4-11 0,3-2 0 15,0-2 0 1,0 1-124-16,-3 1-28 0,3 0-7 0,-6 6-636 0</inkml:trace>
  <inkml:trace contextRef="#ctx0" brushRef="#br1" timeOffset="99877.24">10610 13623 871 0,'0'-29'38'0,"-3"16"9"0,3-5-38 0,-3-4-9 0,3-4 0 0,3-1 0 15,-3 1 10-15,3 0 0 0,3-4 0 0,-3 4 0 16,3 0-2-16,0-1-8 0,0 1 12 0,3-6-4 16,-3 3 24-16,0-3 4 0,0 0 0 0,0-2 1 15,0 5 27-15,0-3 4 0,-3 3 2 0,0 2 0 16,-6-2-33-16,0 3-6 0,3-3-2 0,-3 2 0 16,-3 1-46-16,0 2-10 0,0 0-1 0,0 0-1 0,-3 1 9 0,0 1 3 15,0-1 0-15,-3 4 0 0,0-2 37 0,0 2 7 16,-2 4 1-16,2-4 1 0,0 3 39 0,0-2 7 15,0 2 1-15,0-3 1 0,3 3-26 16,0 0-6-16,0-2-1 0,0 5 0 0,3 0-35 0,0-3-9 16,3 0 0-16,0 3 0 15,3-3-100-15,-3 0-23 0,3-11-4 0,3 6-1 0</inkml:trace>
  <inkml:trace contextRef="#ctx0" brushRef="#br1" timeOffset="100225.17">10203 12216 1735 0,'-12'-16'76'0,"6"11"17"0,-3-1-74 0,3 1-19 16,-3 0 0-16,3-3 0 0,-3 3 28 0,0-3 1 0,-3 0 1 0,0 0 0 16,0 0-18-16,-3 0-4 0,-2 3-8 0,-4-1 12 15,-3-2 9-15,0 3 2 0,0-3 0 0,1 5 0 16,-4-2-14-16,0 3-9 0,0-1 12 0,0-2-12 16,-2 2 0-16,-1 3 0 0,3-3 0 0,-6 3 0 31,1-2-40-31,-1 2-6 0,0-3-1 0,-3-2 0 15,-2-1-57-15,2 1-12 0,0 0-3 0,-2 0 0 16,2-3 14-16,-3 0 2 0,0 0 1 0,4 0 0 0,-4 0 74 0,-3 0 14 0,1 0 3 0,-1 0 1 16,3 3 114-16,-5-3 22 0,-1 3 5 0,0-3 1 15,7 2 8-15,-4 4 3 0,0-1 0 0,-2 3 0 16,-1 0-37-16,0 0-7 0,4 3-2 0,-1-1 0 16,0 4-57-16,1 2-11 0,5-3-2 0,0 3-1 15,1 0-26-15,-1 2 0 0,3-2 8 0,-3 0-8 16,1 0 0-16,2 0 0 0,6 3 0 0,-6-3 0 15,-2-3 0-15,8 3-12 0,9-3 2 0,0 0 1 16,-3 1-42-16,3-4-8 0,-2 1-1 0,2 0-604 16,3-1-121-16</inkml:trace>
  <inkml:trace contextRef="#ctx0" brushRef="#br1" timeOffset="100967.47">8452 15946 1864 0,'0'0'83'0,"0"-5"17"0,0 0-80 0,0 2-20 16,0-2 0-16,0 0 0 0,6 2 77 0,-3-2 12 16,6 5 3-16,-3-6 0 0,-6 6-21 0,6 6-4 0,3 2-1 0,-3 0 0 15,0 7-23-15,-3 1-5 0,0 5-1 0,-3 9 0 16,0-1 4-16,0 5 1 0,-6-5 0 0,0 8 0 16,0-2-31-16,0-4-11 0,-3 4 0 0,3-3 9 15,-3-6-9-15,0 0 10 0,3 1-10 0,0-1 10 16,-3-7-10-16,7-1 0 0,-4-4 9 0,3-1-9 15,0-5 8-15,0 0-8 0,3-8 8 0,0 0-8 16,0 0 0-16,0 0-15 0,9-8 3 0,-1 0 0 31,7-5-26-31,-3-6-5 0,3 6-1 0,0-3 0 0,0 3-3 16,3-3-1-16,-6 3 0 0,3 5 0 0,2 2 34 0,-2-1 14 0,3 7-12 0,0 0 12 16,0 0 10-16,0 5 10 0,0 3 1 0,2 0 1 15,1 2 10-15,-3 1 3 0,0-1 0 0,0 4 0 16,3-1-19-16,3-3-4 0,-4 1-1 0,4 0 0 0,0 2-11 15,3-5 0-15,-3 0 0 0,2-3 0 16,-5 0-160-16,3-5-24 0</inkml:trace>
  <inkml:trace contextRef="#ctx0" brushRef="#br1" timeOffset="102234.38">9128 16248 2235 0,'-3'-5'49'0,"0"-1"11"0,3-1 1 0,-3 4 2 0,0-8-51 0,0 3-12 16,3 3 0-16,-6 0 0 0,0 0 65 0,3-1 11 16,-3 4 1-16,0 2 1 0,0-3-18 0,-3 6-3 15,-2-1-1-15,2 4 0 0,-3-1-38 0,3 0-8 0,-3 8-2 16,3 1 0-16,0-4-8 0,0 3 0 0,3 1 9 0,-3-1-9 16,0 0 12-16,3 0-3 0,3 3 0 0,0 0 0 15,0-3-9-15,3 0 0 0,3 1 0 0,0-6 0 16,-3 5 0-16,6-5 0 0,0 2 0 0,3-2 0 15,0-2-23-15,0-4 3 0,0 4 1 0,0-6 0 32,3-3-14-32,0 0-3 0,-3-5-1 0,0 6 0 0,-3-9 21 0,-1 6 5 0,-2-6 1 0,3 1 0 15,-6 2 10-15,3-3 16 0,-6-2-4 0,3 5-1 16,-3-3 20-16,0 1 4 0,0-1 1 0,0 3 0 16,-2 3-3-16,2-3 0 0,-3 0 0 0,3 3 0 15,0 0 6-15,3 2 1 0,0 3 0 0,0 0 0 16,0 0-21-16,0 0-4 0,0 0-1 0,0 0 0 15,6 10 0-15,3-4 0 0,-4 2 0 0,1 2 0 16,6-2-14-16,-3 3 9 0,3-3-9 0,-3 0 8 16,3 0-8-16,3-3 0 0,-3 3 0 0,3-3 0 0,-3 0-9 0,0-5-1 15,2 3 0-15,-2-3 0 0,0-3-6 0,3 1-2 16,-6-4 0-16,3 1 0 0,-3-3 4 0,0-2 1 16,0-4 0-16,-3 1 0 0,-3 5 13 0,0-5 0 15,0 2 0-15,0-2 0 0,-3 0 11 0,0 5-2 16,0-3 0-16,0 4 0 0,-3 1 12 0,0-2 3 15,0 8 0-15,3 0 0 0,0 0-2 0,0 0 0 16,0 0 0-16,0 0 0 0,0 0-11 0,0 0-3 16,0 8 0-16,0 3 0 0,3-3-8 0,0 2 0 0,3-2 0 15,-1 6 0-15,1-1 0 0,0-3 0 16,3-7 0-16,0 8 0 0,0-3 0 0,0-1 0 0,3-7 0 16,-3 6 0-16,3-4 0 0,0 1 0 0,3 0 0 0,0-6 0 15,-1-2 0-15,-2-1 0 0,3 4 0 0,3-3 0 16,-3-1-14-16,-3-2 5 0,0-2 1 0,3 2 0 15,-6-3 8-15,-3 1 0 0,-3-1-9 0,-1-2 9 16,1 5 0-16,-3 3 18 0,-3-9-3 0,1 9-1 16,-1-3-14-16,0 3 0 0,-3 0 0 0,0-1 0 15,0 4 0-15,6 2 14 0,0 0-4 0,-6 2-1 16,3 4-9-16,0 1 8 0,0 1-8 0,0 6 8 16,6-1-8-16,0 3 0 0,0 2 0 0,6 1 0 15,-3 5 0-15,0-3 0 0,0 0 0 0,2 5 0 16,1-2 0-16,-3-3 0 0,-3 1 0 0,3 1 0 0,-3-2 0 15,0 3 0-15,-3-5 0 0,0-3 0 0,-3 2 0 0,0-5 0 16,-3 6 0-16,0-6 0 0,-3-5 0 16,-2 5 0-16,-4 1 0 0,0-1 0 0,-3-3 0 0,0-2-11 15,0 3 3-15,-3-8 0 0,1 5 8 0,2-6-12 16,-3-2 12-16,3 0-12 0,0-2 12 0,3-1 0 16,3-5 0-16,0-3 0 0,3 6 0 0,4-8 0 15,2 0 0-15,3 5 0 0,0-6 0 0,3 1 0 16,5 0 0-16,1 0-8 0,6-6 8 0,3 1-12 15,3 4 12-15,3 1-12 0,-3 0 20 0,5-3 3 16,-2 3 1-16,3 0 0 0,0 2-30 0,0 6-6 16,-1-3 0-16,-2 3-1 0,-3 2 17 0,0-2 8 15,0-1-8-15,-3 4 8 0,-1-1 0 0,1 0 0 16,0-2 0-16,-3 5 0 0,3-3 0 0,-3 1 0 0,3-6 0 16,-3 3 0-16,-4-3 0 0,4 2 0 0,-3-2 0 0,0-2 0 15,-3-3 0-15,-3-1 0 0,0 4 0 0,0-1 8 16,0-2-8-16,-6 0 0 0,0 0 0 0,0-1 0 15,3 6 0-15,-6-2-8 0,-3 2 0 0,3 3 0 16,-3-1 32-16,-3 4 6 0,3-4 2 0,-3 6 0 16,-3 0-20-16,3 0-4 0,0 6-8 0,0-1 12 15,4-2-12-15,-1 7 0 0,-3-2 0 0,3 0 0 16,3 5 0-16,0 0 0 0,3-2 0 0,0 2 0 16,3 1 0-16,0-7-8 0,3 7 8 0,3-6 0 15,-1 2-8-15,1-2 8 0,3-5 0 0,0-1 0 16,3 1-11-16,0-3 11 0,3-3-10 0,0-2 10 15,0 0-15-15,2-3 3 0,-5-5 1 0,3 5 0 16,-3-11 3-16,-3 6 0 0,3-3 0 0,-6 0 0 16,0-2 8-16,0-3 0 0,-3 7 0 0,-3 1 0 0,0 0 0 15,-3 2 0-15,0 1 0 0,-3 4 8 0,0 1 1 0,3 5 1 16,-3-3 0-16,-3 6 0 0,3 2 0 0,-3 1 0 16,0 2 0-16,0 2 0 0,3 6-10 0,0-3 12 15,3 1-12-15,0 7 12 0,3-3-12 0,3 1-12 16,3 2 2-16,3-3 1 0,-3-4 9 0,5 4 0 15,-5 3 0-15,3-5 0 0,0-3-16 0,0 3 1 16,-3-2 1-16,3 4 0 16,0-5-82-16,-3 1-16 0,0 4-3 0,0-2-1151 0</inkml:trace>
  <inkml:trace contextRef="#ctx0" brushRef="#br1" timeOffset="102950.27">10968 16081 2322 0,'0'0'103'0,"0"0"21"15,0 0-100-15,0 0-24 0,0 0 0 0,11 0 0 0,4-2 40 0,-3-4 2 16,3 4 1-16,3-3 0 0,3-1-3 0,0 1 0 16,2-3 0-16,1 3 0 0,6-3-40 0,0 0 0 15,0 3 0-15,-4-3 0 16,4 0-58-16,-3 2-10 0,3 1-3 0,-7 0 0 15,-2-1-150-15,-3 1-31 0</inkml:trace>
  <inkml:trace contextRef="#ctx0" brushRef="#br1" timeOffset="103204.47">11209 16018 172 0,'-21'0'8'0,"12"0"1"0,0 0-9 0,3 3 0 16,-3 2 0-16,3-3 0 0,3 4 398 0,0-1 78 15,0 3 15-15,3 0 3 0,3 0-334 0,0 5-68 0,3 3-12 0,6-3-4 16,0 8-19-16,3-2-4 0,3-6-1 0,-1 11 0 15,1-3-25-15,-3 3-6 0,6-3-1 0,0 3 0 16,-3-3-12-16,0 0-8 0,-4 0 8 0,-2-2-8 16,-3 5 10-16,-3-6-2 0,-3-2-8 0,-6 3 12 15,-3-3 3-15,-3-1 0 0,-5 1 0 0,-1-3 0 16,-6 1 1-16,0-1 0 0,-3 0 0 0,-6-2 0 16,1-3-16-16,-1-3 0 0,-3 3 8 0,3-8-8 15,-2 5 8-15,2-5-8 0,0-5 11 0,3 2-11 16,3-2 8-16,7 0-8 0,2-9 0 0,6 7 0 15,3-4-134-15,12 0-34 0</inkml:trace>
  <inkml:trace contextRef="#ctx0" brushRef="#br1" timeOffset="103949.58">11694 16338 2491 0,'-9'-11'110'0,"3"4"23"0,0 1-106 0,-3-2-27 15,0 3 0-15,0 0 0 0,3-3 53 0,-6 0 6 16,3 3 1-16,-3-1 0 0,1 1-4 0,2-3 0 16,-3 8 0-16,3-3 0 0,-3 1-25 0,3 2-6 15,0 0-1-15,-3 2 0 0,3 1-24 0,0 10 0 16,0-2 0-16,0 2 0 0,0 0 0 0,1 1 0 16,-1 4 0-16,6-2 0 0,-3 0 0 0,0 0 0 15,6-3 0-15,3 5 0 0,0-4-9 0,3-6 9 0,0 5 0 0,3-3 0 31,2-2-30-31,4-5 1 0,-3 0 0 0,6-3 0 16,-3-3-9-16,0-2-2 0,0-3 0 0,3 0 0 16,-7-5 4-16,4 5 0 0,-6-6 0 0,-3 1 0 0,3 0 36 0,-6-3 0 0,3 3 0 0,-6-3 0 15,0-3 12-15,-3 6 9 0,3 0 3 0,-3 5 0 16,0-3 8-16,3 4 3 0,-3 1 0 0,3 6 0 16,0 0-14-16,0 0-2 0,0 0-1 0,0 0 0 15,0 13-18-15,0-2 0 0,0 2 0 0,0 1 0 16,0-1 21-16,0 3-2 0,3-1-1 0,0-1 0 15,0-1-18-15,3 0-19 0,0 0 4 0,0-5 1 16,0-2 22-16,3 2 4 0,0-3 0 0,3-2 1 16,-3-6-13-16,0-2 0 0,2 5 0 0,4-8 0 15,0 0 0-15,0-3-21 0,3-2 3 0,0 0 1 0,-3-6 17 16,0 3-8-16,-3-8 8 0,-1 9 0 0,4-9-16 16,-6 8 4-16,0-5 1 0,0 5 0 0,0 3 35 0,0-1 8 15,0 6 0-15,-3 1 1 0,0-1-21 0,0 2-4 16,-6 6 0-16,6-2-8 0,0-1 16 0,-6 3-4 15,9 0-1-15,0 0 0 0,-9 0-3 0,5 0 0 16,4 3 0-16,-9-3 0 0,6 2-8 0,0 1 10 16,-6-3-10-16,6 3 10 0,-6-3-10 0,6 0 0 15,0 0 0-15,-6 0 8 0,0 0-8 0,9-3 0 16,-6 0 9-16,0-2-9 0,-3 2 8 0,0-2-8 16,0-3 10-16,-3 3-10 0,0-3 8 0,0 8-8 15,-3-3 0-15,0 1 0 0,0-1 0 0,-3 3 0 16,-3 3 0-16,3 2 0 0,-5 3-9 0,2-3-2 15,-3 3 0-15,-3 3 0 0,3 5 11 0,-3-1 0 0,0 4 0 16,1-3 0-16,2 5 0 0,0-3 0 0,3 1 0 0,0 5 0 16,3-3 0-16,6-3 9 0,3 4-1 0,3-1-8 15,3-5 0-15,6 0 0 0,0 2 0 0,9 1-12 16,-1-6 12-16,1-5 10 0,3 2-2 0,3-2 0 16,3-2-8-16,-1-4 0 0,4-4-10 0,0-1 10 15,0 0-36 1,-1-2 0-16,1-8-1 0,-3 5 0 15,0-5-107-15,-1-3-22 0,-5 0-4 0,-3-5-598 0,-3-3-119 0</inkml:trace>
  <inkml:trace contextRef="#ctx0" brushRef="#br1" timeOffset="105021.45">12352 16110 1382 0,'-15'0'61'0,"9"0"13"0,0 3-59 0,0 2-15 15,-3-5 0-15,3 8 0 0,0-2 196 0,0-1 37 16,3 0 7-16,-3 3 2 0,-3-5-116 0,6 2-23 15,-3 8-5-15,3 1-1 0,0-4-26 0,0 6-6 16,0 3-1-16,6-1 0 0,0 6-32 0,0-3-6 16,3 0-2-16,0 6 0 0,0-4-7 0,3-1-1 15,-3-1-1-15,3-3 0 0,3 6-15 0,0-5 0 16,0-3 0-16,0-3 0 0,0-3 0 0,-1-2 0 16,1 0 0-16,0-8 0 0,0 0 0 0,0 0 0 15,0-5 0-15,0-3 0 0,0-5-11 0,-3 5-8 16,0-5-1-16,-3-3-1 15,0-5-19-15,-3 2-4 0,-3-5-1 0,0-2 0 16,0-3-14-16,-3 2-2 0,-3-5-1 0,-3 3 0 16,0 3 18-16,-3-3 3 0,0 5 1 0,-6 3 0 0,0 0 40 0,0 7 0 0,-5 9 0 0,2-3 0 15,-6 3 27-15,3 5 1 0,3 5 0 0,3 3 0 16,1-3-20-16,5 6-8 0,6 2 8 0,0-2-8 16,0 2 0-16,3 0 0 0,3 1 0 0,9-4 0 15,3 3 0-15,3 6 0 0,2-3-9 0,1 0 9 16,6-3-19-16,-3-5 3 0,0 5 1 0,0-8 0 31,-1-2-12-31,4-3-2 0,-3 0-1 0,-3-8 0 0,0 3 10 0,3-6 1 0,-4 1 1 0,1-1 0 16,-3-5 18-16,0-2-8 0,0 4 8 0,-3-4 0 15,-3-3 0-15,0-3 0 0,-9-3 12 0,3 6-3 16,0-3 31-16,-6 3 7 0,0 0 1 0,-3 0 0 0,3 2 16 16,0 1 4-16,-3 2 1 0,0 0 0 0,0 3-24 15,3 5-5-15,0 0 0 0,0 3-1 0,-3-1-15 0,6 6-4 16,0 0 0-16,0 0 0 0,0 0-9 0,-3 6-3 15,3 2 0-15,0 2 0 0,-3 3 9 0,0 3 2 16,0 3 0-16,3 5 0 0,0-1-1 0,-3 4 0 16,3-3 0-16,0 2 0 0,0 1-10 0,3-1-8 15,-3-7 12-15,0 2-12 0,6-3 8 0,-3 3-8 16,3-5 0-16,-3 0 0 0,3-5 0 0,0-3 0 16,0 0 0-16,0-3 0 0,-6-5 0 0,0 0 0 15,6-3-10-15,3 1 10 0,-6-6 0 0,3 5 0 16,0-7 0-16,0 2 0 0,2-3 0 0,-2 3 0 15,3-3 0-15,0 1 0 0,0-1-16 0,3 9 5 0,-3-4 1 16,3 1 0-16,3 5-2 0,0-3 0 0,-3 3 0 0,3 3 0 16,-4 2 0-16,4 3 0 0,0 6 0 0,-3-1 0 15,0 0 3-15,-3 3 0 0,3 0 0 0,-3 5 0 16,-3-3 9-16,0-4 0 0,-3 4-9 0,3-2 9 16,-3 0 0-16,-3-3 0 0,-3 0 0 0,0-5 0 15,0 6 0-15,-3-6 0 0,-3-3 0 0,-3 0 0 16,0-2 8-16,-6-1 2 0,0-2 1 0,-3 0 0 15,-2-2-31 1,-1 2-7-16,0-3-1 0,0-2 0 0,-3 5 28 0,4-3 0 0,-1 1 0 0,6-1 0 16,0 3 0-16,3-5 0 0,3 5 0 0,12 0 0 15,0 0 15-15,0 0-2 0,0 0 0 0,0 0 0 16,12 0-13-16,0-3 0 0,6 0 0 0,0 1 0 16,9-4 0-16,-4 6 0 0,4-2 0 0,0-1 0 15,0-5 0-15,0 8 0 0,-4-8 0 0,4 3 0 16,-6-3 0-16,-3 0-10 0,0-3 10 0,0 1-12 0,-7-3 12 0,4-3 0 15,-3 3 0-15,-3-9 0 0,3-1 0 0,-3-4 9 16,-3 1-9-16,0-1 10 0,3-2-2 0,-6 5 0 16,0 0 0-16,0 3 0 0,-3 11 16 0,0-4 4 15,0 7 0-15,-3 1 0 0,3 6-12 0,0 0-3 16,0 0 0-16,0 0 0 0,0 0-13 0,-3 6 0 16,3 4 0-16,-3 3 0 0,-3 3 11 0,6-3-11 15,-3 9 12-15,3-4-12 0,0 6 12 0,0-3-12 16,0 3 12-16,3-3-12 0,0 0 10 0,0-2-10 15,0 2 8-15,3-3-8 0,0 1 8 0,3-6-8 0,-3 0 8 16,3-5-8-16,-4 3 9 0,7-6-9 0,0-2 10 0,3 2-10 16,3-5 8-16,-3-5-8 0,-3 5 0 0,3-8 0 31,0 0-60-31,-1-3-17 0,4-2-4 0,-6 0-1 16,0-6-129-16,-3 4-25 0</inkml:trace>
  <inkml:trace contextRef="#ctx0" brushRef="#br1" timeOffset="105133.08">12944 15923 2073 0,'-3'0'184'16,"-3"0"-147"-16,3 8-29 0,0-3-8 15,6 3 65-15,3 2 12 0,3-2 3 0,3 3-743 16,6-1-148-16</inkml:trace>
  <inkml:trace contextRef="#ctx0" brushRef="#br1" timeOffset="105853.14">13355 16333 2530 0,'-9'-19'112'0,"6"11"24"0,0-2-109 0,0-4-27 16,0 1 0-16,-3-3 0 0,3-2 72 0,-3-1 10 16,3 1 2-16,-6-1 0 0,6 3-44 0,-3-2-8 15,0 5-1-15,-3-1-1 0,-3 6-22 0,3 1-8 16,-2 1 0-16,-1 6 0 0,-3 6 0 0,0-4 0 15,-3 11 0-15,-3-2 0 0,6 5 0 0,-3-3 0 16,-2 6 0-16,2-3 0 0,0 2 0 0,0 1 0 0,6 2 0 0,3-3-10 16,0 1 10-16,6-6 14 0,3 6-3 15,3-4-1-15,3 1-10 0,3-3 0 0,3 1 9 0,0-6-9 16,0 2 0-16,3-7 0 0,3 2 0 0,-1-5 0 16,4 0 0-16,-3-5 0 0,0 2 0 0,-3-2 0 15,0-3-10-15,-3 0-3 0,0-3-1 0,-3 1 0 16,-1-3 14-16,-5 5 0 0,3-5 0 0,-6 2 0 15,0-2 0-15,0 5 8 0,0 2-8 0,0-1 10 16,-3-1 2-16,0 2 0 0,3 6 0 0,0 0 0 16,-6-5-12-16,6 5 0 0,0 0 0 0,0 0 0 15,-3 5 0-15,1 1 0 0,2-6 0 0,0 0 0 16,-3 5 0-16,3-5 0 0,3 8 0 0,-1 0 0 16,1 0 0-16,3-3 0 0,0 0 0 0,0 1 0 15,3-4 0-15,0-2 0 0,0 6 0 0,0-6 0 16,3-6-26-16,-3 6 2 0,0 0 1 0,0-2 0 15,-3-4 4-15,0 1 1 0,3 5 0 0,-6-3 0 0,3-2 18 0,-1 0 0 16,-5 5 0-16,3 0 0 0,-3 0 0 0,3-6 9 16,3 4-1-16,-3-3 0 0,-3 5 0 0,6-3-8 15,-3-2 12-15,3-1-4 0,0 1-8 0,0 0 10 16,0 2-10-16,3-2 10 0,-3 5-10 0,3 0 0 16,0 0 0-16,-3-3 0 0,3 0 0 0,-3 1 0 15,0 2 0-15,3 0 0 0,-4 0 0 0,1 0 0 16,-3 0 0-16,3 0 0 0,-6 0 0 0,6 0 18 15,-6 0-3-15,0 0-1 0,6 0-14 0,-6 0-18 0,3-5 4 16,3 5 1-16,0 0 21 0,3-3 5 0,-3 3 1 16,0-3 0-1,0 1-37-15,-6 2-7 0,6 2-2 0,-6-2 0 0,0 0 32 0,0 0 0 0,0 0 0 0,6 6 10 16,-6-6-10-16,3 5 0 0,0 3 0 0,-3 0 0 16,0 2 19-16,-3-2-2 0,0 0 0 0,3 0 0 15,0 3-4-15,0-1-1 0,-3-2 0 0,3 3 0 16,0-1-4-16,0 1-8 0,0-3 11 0,3 2-11 15,3-2 0-15,0 0 0 0,0-2 0 0,0-6 0 16,0 0-78 0,3 0-19-16,2 0-4 0,1 0-720 0,0-3-144 0</inkml:trace>
  <inkml:trace contextRef="#ctx0" brushRef="#br1" timeOffset="115363.4">8175 16947 1494 0,'9'-6'32'0,"-3"1"8"0,0-3 0 0,-3 5 3 0,9-2-35 0,-3 0-8 0,3 0 0 0,0 2 0 16,3-2 25-16,-3 2 3 0,3-2 1 0,-3 5 0 16,2 0 76-16,1 2 15 0,0-4 4 0,-3 4 0 15,3 1-46-15,0 0-9 0,0 2-1 0,0-2-1 16,2 2-22-16,4 0-4 0,-3 3-1 0,3-3 0 15,-3-2-4-15,9 2-2 0,5 3 0 0,4-5 0 16,0 0 10-16,6-3 1 0,2 5 1 0,7-5 0 16,8-5-30-16,4 2-5 0,-1 0-2 0,7-5 0 15,-1 6-9-15,1-4 0 0,2 1 0 0,1 0 0 16,-4 2 11-16,0-2-3 0,-5 5-8 0,0 0 12 16,-7-3 0-16,1 3-1 0,2 3 0 0,-2 2 0 0,-7-5 4 15,1 5 1-15,-3-2 0 0,-7-3 0 0,-2 5 3 0,-6-2 1 16,-4 0 0-16,1-1 0 0,-6-2-20 0,-3 0-11 15,-3 0 2-15,-3 0 0 0,-4 0 17 0,1 0 3 16,-6 0 1-16,0 0 0 0,-6 0 4 0,0 0 0 16,6 0 1-16,-6 0 0 0,0 0-4 0,0 0-1 15,0 0 0-15,0-5 0 0,-3-3-12 0,0 3 11 16,3 5-11-16,0-3 10 0,0-2-10 0,0 5 0 16,-3-5-10-16,3 5 10 0,0-8 0 0,3 5 0 15,-3 3 0-15,0 0 0 0,0 0-13 0,3-5-3 0,0-1-1 16,-3 6 0-1,0 0-13-15,0 0-2 0,0 0-1 0,0 0 0 16,0 0-28-16,3 0-6 0,-3 0-1 0,0 0 0 16,0 0-17-16,0 0-4 0,0 0-1 0,0 0 0 15,0 0-110-15,0 0-21 0</inkml:trace>
  <inkml:trace contextRef="#ctx0" brushRef="#br1" timeOffset="116870.55">12739 13891 864 0,'0'0'76'0,"0"0"-60"0,0 0-16 0,-6 2 0 16,0 4 95-16,-3-4 16 0,3 1 3 0,0 0 1 15,-6-1-70-15,0-2-13 0,3 3-4 0,-6-3 0 16,3 0 4-16,0 0 1 0,-5 0 0 0,-1 0 0 15,0 0 8-15,0 2 2 0,-6-2 0 0,0 0 0 0,3-2 9 16,-2-1 3-16,-7 1 0 0,0 2 0 0,-9-3-13 0,1 0-2 16,-1 3-1-16,-3 0 0 0,-8-2-20 0,2-1-4 15,4 3-1-15,-7 0 0 0,0 0-6 0,-5 0-8 16,-4 3 11-16,4-1-11 0,2-2 26 0,1 3-2 16,2 0 0-16,0-1 0 0,4 1 12 0,-4-3 1 15,0 2 1-15,4 4 0 0,8-1-10 0,3-2-3 16,-5 2 0-16,5-2 0 0,6-1-9 0,3 1-1 15,4 0-1-15,2-1 0 0,0 3-14 0,9-2 0 16,0-3 8-16,3 3-8 0,3-3 0 0,6 0-10 0,0 0 2 0,0 0 0 31,6 0-87-31,6-3-17 0,3-2-3 0</inkml:trace>
  <inkml:trace contextRef="#ctx0" brushRef="#br1" timeOffset="117309.89">11399 13697 864 0,'0'0'76'0,"0"0"-60"0,-6 0-16 0,6 0 0 15,0 0 84-15,-6 0 13 0,0 0 3 0,0 3 1 0,0 2-66 0,-3-2-14 16,0 0-2-16,1-1-1 0,-1 4 46 0,-3 4 10 16,0-2 2-16,0 0 0 0,0 3-31 0,0-1-5 15,-3 1-2-15,-3 2 0 0,3 0 0 0,-2-2 0 16,2 2 0-16,-3 0 0 0,6 1-7 0,-3-1-2 15,3 0 0-15,0-2 0 0,0-1-5 0,3 1-2 16,3-3 0-16,1 2 0 0,-1 1-9 0,6-1-1 0,0 1-1 16,6 0 0-16,-1-1 4 0,4 1 1 0,0-3 0 15,6 2 0-15,0-2 5 0,3 3 2 0,3-1 0 0,-3 1 0 16,0 0-1-16,2-3 0 0,4 2 0 16,-3 1 0-16,3-3-7 0,0 0-2 0,-1 0 0 0,-2-1 0 15,0 1-13-15,-3 0 9 0,0 0-9 0,-3 0-1035 16</inkml:trace>
  <inkml:trace contextRef="#ctx0" brushRef="#br1" timeOffset="118378.46">5220 16060 172 0,'0'0'16'0,"6"0"-16"16,0 0 0-16,3-2 0 0,0-1 144 0,2 0 27 16,7-2 5-16,0 5 0 0,-3-3-48 0,6 1-9 15,6-1-3-15,2 3 0 0,10 0-4 0,-3 0 0 16,3 0-1-16,2-5 0 0,7 5-27 0,-1 0-4 16,7 0-2-16,0 0 0 0,2 0-33 0,4 0-6 15,2 0-2-15,-2-6 0 0,2-1-19 0,4 4-4 16,-1-8-1-16,-2 6 0 0,2-3-5 0,1 3-8 15,-7-3 11-15,1 3-11 0,-1-3 0 0,-2 2 0 16,-1 1 0-16,-2-3 0 0,-6 8-8 0,-1-3-9 16,-5-2-2-16,-6 5 0 15,-4-5-14-15,-5 5-3 0,0 0-1 0,-6 0-546 16,-6 0-109-16</inkml:trace>
  <inkml:trace contextRef="#ctx0" brushRef="#br1" timeOffset="118601.19">6726 15838 1324 0,'0'0'118'0,"0"0"-94"0,0 0-24 0,0 0 0 16,3-5 117-16,3 2 19 0,0-2 4 0,6 5 1 16,0 0-105-16,2 0-22 0,4 0-4 0,-3 0-1 15,3 5 26-15,0 0 5 0,3-2 0 0,-3 8 1 16,-3-1-9-16,2 1-1 0,1-1-1 0,-3 1 0 15,0 5-18-15,-3-3-3 0,0 0-1 0,0 3 0 16,-3-3-8-16,-3 1 8 0,-3 1-8 0,-3 1-635 16,-3 3-132-16</inkml:trace>
  <inkml:trace contextRef="#ctx0" brushRef="#br1" timeOffset="-73009.47">24288 11089 806 0,'0'0'72'0,"0"0"-58"0,0 0-14 15,0 0 0-15,0 0 156 0,0 0 29 0,0 0 6 0,0 0 1 16,0 0-118-16,0 0-23 0,-3 5-5 0,-3-2-1 15,-6-1 4-15,9 1 1 0,-6 0 0 0,0-1 0 16,-9 4-22-16,6-4-5 0,0 1-1 0,-6-1 0 16,-5 1-10-16,-4 2-1 0,6-2-1 0,-9 0 0 15,0-1 25-15,4 1 5 0,-10-3 0 0,-3 0 1 16,-2 3 4-16,2-1 1 0,-9-2 0 0,1 3 0 16,-7-3-14-16,0 3-2 0,-8-1-1 0,11 1 0 15,1 2 15-15,-1-2 2 0,9-1 1 0,4-2 0 16,2 3 4-16,6 2 1 0,4-5 0 0,5 3 0 15,3-3-35-15,6 0-6 0,3 0-2 0,6-3 0 32,3 3-45-32,0 0-8 0,3-2-3 0,12-4 0 0,0 4-162 0,0-4-33 0</inkml:trace>
  <inkml:trace contextRef="#ctx0" brushRef="#br1" timeOffset="-72779.2">23407 11036 2070 0,'-21'0'92'0,"12"0"18"0,0 0-88 0,-3 0-22 16,0 5 0-16,0-2 0 0,-3-3 28 0,3 2 2 15,-8 1 0-15,8 0 0 0,-6-1 2 0,6 4 1 16,-6 2 0-16,-3-1 0 0,9 4 23 0,-3 0 4 16,3-1 0-16,1 3 1 0,2 3-41 0,-3 0-9 15,12 0-2-15,-3 0 0 0,3 0-9 0,3 0 0 0,3 0 0 0,0-3 0 16,3-3 0-16,2 1 0 15,1 2 0-15,3-2 0 16,-3-1-44-16,9 1-2 0,3-6 0 0,0 3-1036 0</inkml:trace>
  <inkml:trace contextRef="#ctx0" brushRef="#br1" timeOffset="-71998.3">23990 12660 1364 0,'0'0'60'0,"6"0"13"0,3 6-58 0,-3-4-15 15,-6-2 0-15,3 6 0 0,-3-6 76 0,0 5 13 16,0-5 3-16,-3 5 0 0,-3 0 0 0,-6-2 0 16,0 2 0-16,-6 1 0 0,0-1-34 0,-3 0-6 15,-2 1-2-15,-1 1 0 0,-3-1 0 0,-3-1 0 16,1-2 0-16,-10 2 0 0,-3-2 1 0,-2 2 0 16,-4 0 0-16,0 1 0 0,-2-1-4 0,-1-3-1 15,0 4 0-15,1-4 0 0,-1-2 10 0,1 3 1 16,-1 0 1-16,6-1 0 0,-2-2-24 0,5 3-5 15,3-3-1-15,10 3 0 0,-4-3-14 0,15 2-3 0,3-2-1 16,3 0 0-16,3 0-10 0,9 0-17 0,0 0 4 16,9-2 1-1,3-1-109-15,6-2-22 0,6-3-4 0,3 0-664 0,-1 0-133 0</inkml:trace>
  <inkml:trace contextRef="#ctx0" brushRef="#br1" timeOffset="-71749.91">23222 12576 1864 0,'-18'2'83'0,"12"-2"17"15,-3-2-80-15,-3 2-20 0,0 0 0 0,-2 0 0 16,2 0 50-16,3 0 6 0,0 2 2 0,-9-2 0 0,6 3 6 16,-3 5 0-16,0-3 1 0,0 3 0 15,1 0-12-15,-4 5-2 0,3 1-1 0,-3 4 0 0,9 1-23 0,-3-1-5 16,0 3-1-16,6-2 0 15,0 2 0-15,0-3 0 0,6 1 0 0,0 2 0 0,0-2-10 0,9-1-3 16,0-5 0-16,3 3 0 0,0 0-20 0,6 0-5 16,3-5-1-16,0-3 0 15,8-1-149-15,4-7-29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8T17:31:27.762"/>
    </inkml:context>
    <inkml:brush xml:id="br0">
      <inkml:brushProperty name="width" value="0.05292" units="cm"/>
      <inkml:brushProperty name="height" value="0.05292" units="cm"/>
      <inkml:brushProperty name="color" value="#FF0000"/>
    </inkml:brush>
    <inkml:context xml:id="ctx1">
      <inkml:inkSource xml:id="inkSrc7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0-09-08T17:32:33.608"/>
    </inkml:context>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2904 4403 57 0,'0'0'0'0,"0"0"0"0,0 0 0 0,0 0 0 0,0 0 315 0,0 0 57 16,6-3 12-16,0-2 3 0,0 2-227 0,3 0-44 15,0 1-10-15,3 2-2 0,-3 0-4 0,5 0-2 16,1 0 0-16,3 0 0 0,3 2-37 16,3-2-7-16,0 0-2 0,2 0 0 0,4 0-8 0,0 0-1 15,0-2-1-15,2-1 0 0,4-2-26 0,-3 0-6 16,6-3-1-16,-1-3 0 15,-2 3-78-15,0 0-16 0,-3 0-3 0</inkml:trace>
  <inkml:trace contextRef="#ctx0" brushRef="#br0" timeOffset="862.2">8226 4292 1681 0,'0'0'74'0,"0"0"16"0,0 0-72 0,0 0-18 16,12 2 0-16,0-2 0 0,0 3 80 0,3-3 13 16,-3 2 3-16,2 1 0 0,1-6-8 0,6 3 0 15,3-2-1-15,6-3 0 0,6-3-31 0,2 2-5 16,7 1-2-16,5 0 0 16,-2-1-61-16,3 1-12 0,-7 3-2 0,1-1-1 0,-3 0 27 0,-4 3 0 15,-2 0 0-15,6 0 0 0,-7-5 0 0,1 5 0 0,-3 0 0 0,0 0-722 16,-7 0-139-16</inkml:trace>
  <inkml:trace contextRef="#ctx0" brushRef="#br0" timeOffset="2583.19">6071 8361 1638 0,'0'0'72'0,"0"0"16"0,0 0-71 0,0 0-17 15,0 0 0-15,6 0 0 0,0 0 73 16,3-3 11-16,0 3 3 0,3-2 0 0,0-1 17 0,3 0 3 16,-1 1 1-16,7-4 0 0,0 4-36 0,3-1-8 15,-3 3 0-15,3-3-1 0,5 3-30 0,1 0-5 16,3 0-2-16,0 0 0 0,2 0-6 0,1 0-2 16,6 0 0-16,-1 0 0 0,4-2-10 0,6-1-8 15,5 0 12-15,1-2-12 0,-1 3 9 0,1-4-9 16,5-2 0-16,1 0 9 0,2 0-9 0,4 0 0 15,-1 1 0-15,1 1 0 0,-1 1 0 0,1 0 0 16,-7 2 0-16,7-2 0 0,-1 5 12 0,1-3-2 16,-7 3-1-16,6 0 0 0,-2 0 7 0,-4 3 2 15,4-3 0-15,2 2 0 0,-5 1-3 0,-4 0-1 0,1-3 0 0,2 0 0 16,-2 0-6-16,-3 0 0 0,-4 0-8 0,4-3 12 16,-10 3-12-16,1 0 0 0,-9-3 0 0,2 3 0 15,-5-2 0-15,-3-1 9 0,-6 0-9 0,-1 3 8 16,-2 0-8-16,-3 0 0 0,-3 0 0 0,-3 0 8 15,-3 0 1-15,-3 0 0 0,-3 0 0 0,-1 0 0 16,-5 0 11-16,0 0 3 0,6 3 0 0,-6-3 0 16,0 0-4-16,0 0-1 0,0 0 0 0,0 0 0 15,0 0-18-15,0 0 8 0,0 0-8 0,0 0 0 16,0 0-18-16,-8-3-10 0,2 3-3 0,6 0 0 16,0 0-126-16,0 0-26 0,-6-8-5 0,3 3-972 15</inkml:trace>
  <inkml:trace contextRef="#ctx0" brushRef="#br0" timeOffset="2976.02">8815 8027 633 0,'0'0'56'0,"-8"3"-44"15,-1 0-12-15,3-3 0 0,0 0 372 0,0 0 73 16,0-3 15-16,0 3 2 0,0 0-296 0,6 0-59 16,0 0-12-16,0 0-3 0,0 0 4 0,-3 3 0 15,3-3 0-15,-3 8 0 0,3 0-44 0,0-3-8 0,0 3-1 0,0 0-1 16,0 2-5-16,0-2-1 0,3 0 0 0,0 3 0 16,0-3-8-16,0 2-3 0,3 1 0 0,-3 0 0 15,6 2-10-15,0-5-3 0,-3 2 0 0,5-2 0 16,1 3-12-16,0-1 8 0,-3 1-8 0,3 0 0 15,3-4 8-15,0 4-8 0,-3 0 0 0,6-3 0 16,-3 2 8-16,-4-2-8 0,4 0 0 0,-6 0 0 16,3 0 11-16,-6 0-11 0,0-3 12 0,0 3-12 15,-3-3 17-15,-3 3-3 0,-3 0-1 0,-3 0 0 16,0 0-3-16,-9 0-1 0,-3 0 0 0,-2 3 0 16,-4-1 1-16,0 1 0 0,-6-1 0 0,0 4 0 15,-2-1-51-15,2-3-11 0,0 1-1 0,3 0-1472 16</inkml:trace>
  <inkml:trace contextRef="#ctx0" brushRef="#br0" timeOffset="4241.92">6199 7615 1270 0,'0'0'56'0,"0"0"12"0,0 0-54 0,0 0-14 0,0 0 0 0,0-8 0 15,0 2 124-15,0-1 23 0,0 7 4 0,3-6 1 16,0-2-18-16,6 3-3 0,-3 2-1 0,3-2 0 16,0 2-38-16,3-2-8 0,-6 0-2 0,6 2 0 15,-1 1-26-15,4-1-4 0,3 3-2 0,3 0 0 0,-3 3-14 0,0-1-4 16,0 4 0-16,-1-1 0 0,1 3-14 0,-3 2-3 15,0 1-1-15,-3 2 0 0,-3 3-5 0,0 0-1 16,-6 0 0-16,3 2 0 0,-3-4 3 0,-3 4 0 16,0-2 0-16,-3 2 0 0,-3 1 2 0,-3 2 1 15,-3-2 0-15,-3-1 0 0,-3-2-1 0,0 3 0 16,-2-1 0-16,-1-2 0 0,-3 0-13 0,3-3 11 16,-3 0-11-16,3-2 10 0,4-1-10 0,-4 1 0 15,0 0 0-15,3-6 8 16,6 0-30-16,0-2-6 0,0-3-2 0,3-3 0 15,9 3-170-15,0-5-33 0,3-6-7 0</inkml:trace>
  <inkml:trace contextRef="#ctx0" brushRef="#br0" timeOffset="4537.89">6559 7525 1440 0,'0'0'128'0,"0"0"-103"0,0 0-25 0,0-6 0 16,0 1 178-16,0 0 30 0,0 5 7 0,0 0 1 15,-3-3-88-15,-3 1-16 0,6 2-4 0,-6 0-1 16,0 0-3-16,3 2-1 0,-6 6 0 0,4-3 0 16,-1 3-63-16,0 3-12 0,0-3-2 0,-3 5-1 15,3 3 10-15,0 3 1 0,0-4 1 0,0 7 0 16,0-4-25-16,6 3-12 0,-3-2 10 0,0 2-10 16,3-3 14-16,3 1-3 0,0 0-1 0,6-4 0 15,-3 4-10-15,0-6 8 0,6 0-8 0,3-2 8 16,-1-3-8-16,1-3 0 0,0 0 0 0,6-5 8 0,0 0-8 0,0-2 0 15,0-3 0-15,2-1 8 0,1 1-8 16,-3-3-17-16,-3 0 4 0,-3 0 1 16,6 0-74-16,-4-2-14 0,-2 2-4 0,0-3-792 15,-6 1-160-15</inkml:trace>
  <inkml:trace contextRef="#ctx0" brushRef="#br0" timeOffset="5018.74">5997 7382 403 0,'0'0'36'0,"0"-3"-36"15,0 3 0-15,0-2 0 0,0-6 281 0,3 5 50 16,-3-2 9-16,3 2 3 0,0 0-169 0,0-2-34 16,3 2-6-16,-1 1-2 0,1-1-12 0,0-2-4 15,6 5 0-15,-3-3 0 0,3 1-41 0,0-1-9 16,6-2-2-16,-3 5 0 0,3-6-9 0,-1 6-3 16,1-2 0-16,0-1 0 15,3 0-41-15,0 1-11 0,-3-1 0 0,3 1 0 0,2-4 8 0,-5 4-8 16,0-1 12-16,0-2-4 0,-3 2-8 0,-3 0-9 15,-3 1 9-15,0-4-13 16,-6 4-118-16,3-4-23 0,-3 1-5 0,-3-3-618 16,-3 3-124-16</inkml:trace>
  <inkml:trace contextRef="#ctx0" brushRef="#br0" timeOffset="5256.22">6247 7191 921 0,'0'0'40'0,"0"0"10"0,0 0-40 0,0 0-10 0,0 0 0 0,0 0 0 16,0 0 196-16,9-2 36 0,0-1 8 0,-4 3 2 15,1-3-84-15,3 3-17 0,0-2-3 0,3 2-1 16,6-3-49-16,-3 3-9 0,0 0-3 0,3 3 0 16,0-3-16-16,-1 2-4 0,4 4-1 0,-3-1 0 15,0 6 4-15,0-3 1 0,-3-1 0 0,0 1 0 16,-3 3-30-16,-1-3-6 0,-2 0 0 0,0 2-1 16,-6-4 9-16,3 4 1 0,-3 1 1 0,-3 0 0 15,-6-1-34-15,3 6 0 0,-6-3 0 0,-3 3 0 16,3 0 0-16,-5 0 0 0,-1-3 0 0,0 3 0 15,3-3-98-15,0-2-23 0,3-1-5 0,3-2-1158 16</inkml:trace>
  <inkml:trace contextRef="#ctx0" brushRef="#br0" timeOffset="5918.13">7416 7430 1677 0,'0'0'36'0,"0"0"8"0,0 0 2 0,0 0 2 0,0 0-38 0,0 0-10 16,0-6 0-16,0 6 0 0,-3-8 143 0,1 3 26 15,-4 0 6-15,3 2 1 0,-3-2-66 0,0 2-13 16,0 3-2-16,-3 0-1 0,-3 0-24 0,0 0-5 15,-3 3-1-15,3-1 0 0,-6 4-51 0,3-1-13 16,-2 3 0-16,-1 3 0 0,0 2 44 0,0 3 7 16,0-1 1-16,-3 1 0 0,3 3-44 0,4 2-8 15,-1 0 0-15,3 6 0 0,3-1 0 0,0-2 0 16,6-3 0-16,0 3 0 0,6-3 0 0,3 0 0 16,3-2 0-16,0-3 0 0,9-3 0 0,-3-3 0 15,2 1-8-15,4-6 8 0,-3 1 10 0,0-6 5 16,3 2 1-16,3-4 0 0,-4 2-31 0,1-6-5 15,0 1-2-15,0-3 0 0,-3 0 5 0,0 0 1 0,-1 0 0 16,-2-2 0 0,0-1-35-16,-3 1-6 0,-3 2-2 0,0-3 0 15,-3-2-87-15,-3 2-18 0,-3 1-3 0,0-1-550 0,-3 3-111 0</inkml:trace>
  <inkml:trace contextRef="#ctx0" brushRef="#br0" timeOffset="6089.81">7098 7639 1857 0,'0'0'82'0,"0"0"18"16,0 0-80-16,0 0-20 0,0 0 0 0,6 2 0 16,3-2 102-16,3 0 17 0,0-2 3 0,3-1 1 0,-1 3-23 0,4-3-5 15,3 3-1-15,0-2 0 0,0-1-73 0,6-2-21 16,-4 2 9-16,4 0-9 0,-3 1-16 0,-3-1-7 16,0-2-1-16,0 2-746 15,2-2-149-15</inkml:trace>
  <inkml:trace contextRef="#ctx0" brushRef="#br0" timeOffset="6339.46">7723 7350 2368 0,'0'0'52'0,"0"0"12"0,0-8 1 0,0 3 1 0,0 5-53 0,0 0-13 16,0 0 0-16,0 0 0 0,0 0 96 0,0 0 17 0,0 0 3 0,3 10 1 15,0 1-73-15,-3 2-16 16,0 1-2-16,0 4-1 0,0 3 25 0,0 3 5 0,0 0 1 0,0 2 0 16,-6 1-24-16,6 2-4 0,-3 3 0 0,0-3-1 15,0-3-27-15,3-2 0 0,-3 2 0 0,3-2 0 32,0-3-24-32,3 1-8 0,0-7 0 0,0 1-1 0,0-2-101 15,0-6-20-15,3-3-4 0,0-3-1042 0</inkml:trace>
  <inkml:trace contextRef="#ctx0" brushRef="#br0" timeOffset="6578.66">7887 7403 2228 0,'0'0'99'0,"0"0"20"0,0 0-95 0,0 0-24 15,0 0 0-15,0 0 0 0,3 8 68 0,0 3 10 16,0-1 2-16,0 3 0 0,-3 3 1 0,3-3 1 15,0 6 0-15,0 2 0 0,0-2-30 0,0 5-5 16,-3-1-2-16,3 4 0 0,-3-3-29 0,0 2-7 16,-3-2-1-16,3-3 0 0,0 0-8 0,0-2 0 15,-3-1 9-15,0-5-9 0,3 3-11 0,3-5-6 16,-3-3-2-16,0-3 0 16,0-5-156-16,0 0-31 0,0 0-6 0,6-8-883 0</inkml:trace>
  <inkml:trace contextRef="#ctx0" brushRef="#br0" timeOffset="7027.18">7842 7250 460 0,'-12'-6'20'0,"9"4"5"0,-3 2-25 0,0-3 0 0,6 3 0 0,-6 0 0 16,0-3 472-16,6 3 90 0,0 0 18 0,0 0 3 15,0 0-402-15,9-2-80 0,-3 2-16 0,6 0-3 16,0-3-54-16,3 0-12 0,0 6-1 0,0-3-1 15,3 0-14-15,-1 3 8 0,4 2-8 0,0-2 0 16,0-1 0-16,0 1 0 0,-3 2 0 0,-3 1 0 16,2-4 12-16,-2 3-3 0,0 3-1 0,0 0 0 0,0 3-8 0,-6-3 0 15,3 2 0-15,-3 4 0 0,-6-4 0 0,-3 1 0 16,3 2 0-16,-6 0 0 0,0 1 0 0,-6-1 0 16,-6-3 0-16,3 4 0 0,0-1 0 0,-3-3 0 15,0 4 0-15,-3-4 0 0,4 1 0 0,-4-1 0 16,3 1 0-16,-3 2 0 0,0-2-10 0,3-3-7 15,3 0-2-15,0 0 0 0,1 0 19 0,5-6 0 16,-3 3 0-16,9-5 0 0,0 0 0 0,0 0 0 16,0 0 0-16,0 0 0 0,9 3 0 0,0 2 0 15,-1-5 0-15,4 6 0 0,3-6 0 0,0 0 0 16,0 2 0-16,3 4 0 0,3-4 0 0,-3 1 0 16,-1 2 0-16,-2 0 0 0,3 3 48 0,0 0 12 15,0 3 4-15,-6 0 0 0,0-1-52 0,0 3-12 16,-3 1 0-16,-1-1 0 0,1 0 0 0,-3-2 0 15,0-1 0-15,-3 1 0 0,0-1 0 0,0 1 0 16,-3-6 0-16,0 3 0 0,0-3 0 0,0-5 0 0,-6 3 0 16,3-3-919-16,3 0-186 0</inkml:trace>
  <inkml:trace contextRef="#ctx0" brushRef="#br0" timeOffset="7553.23">8393 6940 1670 0,'-3'-5'148'0,"0"2"-118"16,-3-2-30-16,3 2 0 0,3 3 123 0,0-5 18 15,-3 0 4-15,0-1 1 0,3 4-16 0,-3-4-3 16,3-2-1-16,0 8 0 0,0 0-50 0,3-5-9 15,-3 0-3-15,0 5 0 0,0-5 0 0,-3 2 0 16,-3-2 0-16,3 2 0 0,-6 0-51 0,3 1-13 16,-3 2 0-16,0 0 0 0,-3 2 0 0,0 1 0 15,-2 5 0-15,-1 0 0 0,-3 0 0 0,3 5 0 16,-3 0 0-16,3 3 0 0,3-3 8 0,0 3 0 16,-2 0-8-16,5 3 12 0,0-1-12 0,3-2 0 15,0-3 0-15,6 3 0 0,0-3 0 0,3-2-12 16,3-1 12-16,6-2-10 0,0-2 10 0,2-4 0 15,-2-2 0-15,6-5 0 0,0 0-11 0,3-3 0 16,-6-3 0-16,6-2 0 0,-1-5 11 0,1 2 0 16,-3-6 0-16,0 1 0 0,-6-3 0 0,0-2 14 0,0-3-2 15,0-3 0-15,-3-2-12 0,-4-1 0 0,1 1-9 0,-3 2 9 16,-3-2 0-16,-6 7 12 0,3 1-1 0,1 2 0 16,-4 8-11-16,3 3 0 0,-3 2-12 0,6 3 12 15,0 8 24-15,0 0 13 0,-6 3 3 0,0 2 0 16,3 6-28-16,0 2-4 0,0 3-8 0,3 5 11 15,0 6-11-15,0 2 0 0,3 3 9 0,0 5-9 16,3-3 16-16,0 3 0 0,3 3-1 0,5 2 0 16,10-8-15-16,0 1-12 0,-3-3 3 0,3 2 0 15,-6-5-71-15,5-2-13 0,1-6-3 0,0-8-1 0</inkml:trace>
  <inkml:trace contextRef="#ctx0" brushRef="#br0" timeOffset="8546.68">9289 7154 1162 0,'0'0'52'0,"0"0"10"0,0 0-50 0,0 0-12 15,0 6 0-15,0 2 0 0,0 2 113 0,-3 3 20 16,3 1 4-16,-3 4 1 0,3 1-34 0,-3 4-6 15,0 7-2-15,0 1 0 0,-3 1-24 0,0 5-6 16,3 3-1-16,-6 7 0 0,3 4 7 0,0 4 0 16,-3 3 1-16,0 14 0 15,3-3 3-15,0 7 0 0,-6 4 0 0,4 7 0 0,-1 6-29 0,0-1-6 16,0 1-1-16,-3 0 0 0,0-9-20 0,-3 1-4 16,0 0 0-16,-3 4-1 0,3-9-15 0,1-1 0 15,-4-5 0-15,3 0 0 0,3-7 0 0,3-7 0 16,0-1 0-16,-3-4 9 0,6-5-9 0,-3-5 8 15,0-2-8-15,3-4 8 0,0-4-8 0,0-3 0 16,-2-6 0-16,2-2 8 0,3-3-8 0,-3-8 0 16,3 0 0-16,-3-7 0 15,0-1-89-15,6-5-17 0,-3-11-3 0,0-7-714 0,3-8-142 0</inkml:trace>
  <inkml:trace contextRef="#ctx0" brushRef="#br0" timeOffset="10356.2">9253 7136 1465 0,'0'0'64'0,"0"0"15"0,0 0-63 0,0-5-16 15,0 5 0-15,-3-6 0 0,3 1 51 0,0 0 7 16,0-1 2-16,0 6 0 0,0-8 1 0,3 3 1 16,3 0 0-16,-3 0 0 0,0 2 2 0,3-5 1 15,-3 3 0-15,3-1 0 0,-3 1 26 0,6 0 5 16,-3 0 0-16,0-3 1 0,3 0-63 0,-6 0-13 0,2-3-2 0,4 1-1 16,-6-1-2-16,3 3 0 15,-6-5 0-15,3 2 0 0,0 1 12 0,-3-1 1 0,0-2 1 16,-3 2 0-16,3 1-5 0,0-1-1 0,-3 3 0 0,0 0 0 15,0 0 2-15,0 0 0 0,0 0 0 0,0 0 0 16,0 3-4-16,0 2-1 0,1-2 0 0,2 5 0 16,0-5-13-16,0 5-8 0,-3-8 10 0,3 3-10 15,0 5 12-15,3-6-3 0,-3-2-1 0,2 3 0 16,-2 5-8-16,0 0 0 0,3-2 0 0,3-4 0 16,-3 4 0-16,3-4 0 0,-6 6 0 0,0 0 0 0,0 0 0 0,6 0 0 15,-6 0 0-15,0 0 0 0,0 0 0 0,0 0 0 16,6 0 0-16,0 3 8 0,-6-3-8 0,6 3 0 15,-3-3 0-15,6 0 8 0,-3 2-8 0,3 1 0 16,0-6 0-16,6 3 0 0,-3 0 0 0,0 0 0 16,2 0 0-16,4-2 0 0,0-1 0 0,3 0 0 15,3 3 0-15,3-2 0 0,-1-1 0 0,4-2 0 16,0-1 10-16,6 4-10 0,2-1 0 0,1 0 0 16,6-2 0-16,2 3 0 0,4 2 0 0,3-3 0 15,-4 3 0-15,4 0 0 0,-7 0 0 0,4 3-9 16,0-1 9-16,2 3-12 0,7-5 12 0,-1 3 0 15,1 0 0-15,-1-3 0 0,1 0 0 0,2-3 0 16,1 3 0-16,8-3 0 0,1-2 0 0,5 0 0 16,-3-3 0-16,16 3 0 0,-7-1 12 0,-3 1-3 15,4 0 0-15,2-1 0 0,0 4 4 0,1-3 1 0,2 2 0 0,-3-2 0 16,-5 2-14-16,2 0 0 0,0-2 0 0,4 2 0 16,-1 1 0-16,0-1 0 0,4 0 0 0,5 1 0 15,12-3 0-15,3 2-18 0,-3-2 4 0,6 2 1 16,1-2 13-16,-4-1 0 0,-3 4 0 0,0-4 0 15,0 4 0-15,-3-1 0 0,-5-2-12 0,-1 2 12 16,3 1-10-16,-6-1 10 0,-2 0-10 0,-1 3 10 16,-6-2 0-16,0 2 0 0,1 0 0 0,-7 0 0 15,-5 0 0-15,-4 0 0 0,0 0 0 0,4 0 0 16,5 0 0-16,-5-3 0 0,-1 3 0 0,0 0 0 16,4-3 0-16,-1 1 0 0,4-1 0 0,-1 0 0 15,-6 1 0-15,1-4 0 0,-1 4 0 0,-2-1 0 16,2 0 0-16,-2 3 0 0,-7 0 0 0,-2-2 0 0,-10 2 0 0,1-3 0 15,2 3 0-15,1 0 0 0,-7 0 0 0,-2 0 12 16,-3 0-4-16,-1 3-8 0,-5-3 12 0,0 2-12 16,-4 1 12-16,-2 0-12 0,0-3 14 0,-3 0-4 15,-1 2-1-15,1-2 0 0,-3 6 4 0,0-4 1 16,-3 1 0-16,2 0 0 0,4 2 0 0,-9 0 0 16,-6-2 0-16,-3 2 0 0,3 0-4 0,0 3-1 15,-7 0 0-15,-2-2 0 0,0 2-9 0,-3 2 8 16,6 3-8-16,-3-2 8 0,-3 2-8 0,0 3 12 15,3 5-12-15,-6-2 12 0,-3 2-12 0,6 3 0 0,0 2 0 16,3 3 8-16,-3 3-8 0,0 5 0 0,3-3 0 16,-3 6 0-16,6 3 0 0,-6 4 0 0,-3 1 0 15,0 5 0-15,6 2 0 0,0 3 0 0,-3 1 0 0,-3 4 0 16,0 1 0-16,0 4 0 0,0 1 0 16,-3 3 0-16,-3 2 0 0,3 0 0 0,3 3 0 0,0-1 0 15,-3 4 0-15,3-4 0 0,3-2 0 0,0 3 0 16,0 0 0-16,0 0 0 0,0-1 0 0,0 1 8 15,3-3-8-15,0 3 12 0,-6-3-12 0,-3 0 12 16,0-2 3-16,3-1 1 0,0-2 0 0,0-3 0 16,-3-3-1-16,3 4 0 0,0-1 0 0,0-3 0 15,-3-2-2-15,3 0 0 0,3-3 0 0,0 0 0 16,-6 1-13-16,3-1 11 0,6-3-11 0,-6-2 10 16,3 0-10-16,-3 0 12 0,3-3-12 0,0-5 12 0,3 3-12 0,-4-6 10 15,1 1-10-15,0-1 10 0,6-2-10 16,-3-3 0-16,0-3 9 0,0-2-9 0,3 0 0 0,-3-9 8 15,3-1-8-15,-3-1 0 0,-3-3 0 0,-3-2 0 16,3 0 0-16,0-3 8 0,-6 0-8 0,0-2 0 16,-3 0 8-16,3-3-8 0,-3 2 8 0,-3-5-8 15,-9 3 10-15,3-2-10 0,-2-1 0 0,-4 3 0 16,-9-3 0-16,3 0 0 0,0 1 15 0,-5-4-3 16,-13 1-1-16,-3 0 0 0,7-3-20 0,-7 2-4 15,-3-2-1-15,-2 0 0 0,-4 0 14 0,-5 0 0 16,-4 0 0-16,1 0 0 0,2 0 10 0,-2 0 5 15,-7 0 1-15,-2-2 0 0,-3-1-28 0,-1 0-6 16,-2 1-1-16,-3-1 0 0,-4 3 19 0,1-5 0 0,-3 2 0 16,-4-2 0-16,1 0-10 0,-6-1 2 0,0 1 0 0,-1 0 0 15,4-3 8-15,-3 2-10 0,-3-1 10 0,-1 1-10 16,1 1 10-16,-6 2 0 0,-3-2 0 0,6 2 0 16,0 1 0-16,-4-4 0 0,-2 4 0 0,3-3 0 15,3 2 0-15,-3 0 0 0,0-2 0 0,-6 2 0 16,2-2 0-16,-5 2 0 0,0-2 0 0,0 5 0 15,6-5 0-15,-3 2-8 0,0 0 8 0,3 1 0 16,3 2 0-16,-4-5 0 0,4 2 0 0,3-2 0 16,3-1 0-16,3 1 0 0,-1 0 0 0,4-3 0 15,-3 0 0-15,6 3 0 0,2-3 0 0,1 0 8 16,-3 0-8-16,3 2 8 0,-1 1-8 0,4 0 8 16,-3-3-8-16,2 0-8 0,-2 5 8 0,3-2-12 15,-1 2 12-15,4-2 0 0,0 2 0 0,-1 1 0 16,1 2 0-16,3 0 0 0,5 0 12 0,1 0-4 0,-1 0-8 15,1 0 0-15,3 0 0 0,5 0 0 0,4 0 0 0,2 0 0 16,6 0 0-16,4 0 0 0,2-3 8 0,7 1 0 16,2-1 0-16,3-2 0 0,6-1 0 0,4 4 0 15,5-1 0-15,0-2 0 0,3 5-8 0,3-6 0 16,3 6-8-16,0-5 8 0,3 2-8 0,0 1 8 16,3-1-8-16,4 1 8 15,-4-4-68-15,3 1-9 0,-3 0-2 0,3-1 0 16,3-2-143-16,-3 1-29 0</inkml:trace>
  <inkml:trace contextRef="#ctx0" brushRef="#br0" timeOffset="10826.7">8946 9557 748 0,'0'0'67'0,"-3"5"-54"16,3-5-13-16,-3 5 0 0,-2 1 139 0,-1 2 25 16,3-3 4-16,0 0 2 0,0 3-42 0,-3 0-9 15,3 5-2-15,0 0 0 0,0 1 12 0,-3 4 3 16,3-2 0-16,0 5 0 0,3 0-35 0,0 6-6 15,0 2-2-15,3 3 0 0,0 2-28 0,0 3-5 16,3 0-2-16,0 0 0 0,-3 6-19 0,0-1-4 16,0-2-1-16,0 2 0 0,-6-2-12 0,0 5-2 15,0-6-1-15,-3 4 0 0,-3-1-7 0,3-2 0 16,-3-3-8-16,0 0 12 0,0-3-12 0,0-5-8 16,-3-5 8-16,6 0-879 0,3-8-168 15</inkml:trace>
  <inkml:trace contextRef="#ctx0" brushRef="#br0" timeOffset="11788.23">11718 7109 1782 0,'6'-8'39'0,"-3"3"8"0,2 0 1 0,4-3 3 0,-3 0-41 0,0-3-10 0,0 1 0 0,0-1 0 15,3-2 92-15,0 0 17 0,-6 0 3 0,3 2 1 16,-3 3-6-16,0 0-2 0,-3 3 0 0,0-3 0 16,-3 8-14-16,0-3-3 0,-3 1-1 0,-3 4 0 15,-3 3-48-15,-3 1-10 0,0 2-1 0,-5 2-1 16,-1 6-9-16,0 3-2 0,-3-1 0 0,0 6 0 15,1 0-4-15,-4 2 0 0,0 3-1 0,0 3 0 16,0-5-11-16,4 2 0 0,-1 2-10 0,0 4 10 0,3-6 20 16,0 0 9-16,6 0 3 0,0 0 0 0,7-2-32 0,2-6 8 15,3-3-8-15,0 1 0 16,0 2 0-16,3 0 0 0,3 0 0 0,3 1 0 0,0-4 0 0,5 6 0 16,1-3 0-16,0-2 0 0,3-3 0 0,0-1 0 15,0 1 0-15,3-3 0 0,0 1 0 0,2-6 0 16,-2-3-13-16,3-2 4 0,3-1 9 0,3-4 0 15,3-4 0-15,-1 1 8 0,1 0 2 0,0-3 1 16,3 0 0-16,-1 0 0 0,-2 3-11 0,0-3 0 16,0 0 0-16,-7-3 0 0,1 3 0 0,0-2 0 15,-3-1 0-15,0 0 0 0,-3 1 8 0,-1-3-8 16,-2 5 8-16,0-3-8 0,0-2 8 0,-3 0-8 16,0 2 8-16,-3 1-8 0,0-1 0 0,0 0 0 15,-6 3 8-15,0 0-8 0,-6 3 0 0,0-3 0 0,-3 6 0 16,-3-1 0-16,-3 0-11 0,0 1 3 0,0 2 0 0,-3 2 0 15,-3 1-1-15,0 2 0 0,1 1 0 0,-1-4 0 16,3 3 9-16,0 1 0 0,3-1 0 0,3 0 8 31,6 1-32-31,0-1-7 0,3-5-1 0,0 0 0 0,6 5 12 0,3-2 3 0,0 0 0 0,3-3 0 16,3 0 7-16,-3-3 2 0,3 3 0 0,-1-3 0 16,1 3 8-16,0 0 0 0,0 0-9 0,-3 3 9 15,0 0 0-15,-3 2 0 0,0-3 8 0,0 6-8 16,0-2 16-16,-3 2-1 0,-3 0-1 0,3 2 0 15,-3 1 22-15,0-3 4 0,-1 5 0 0,1-3 1 16,0 1-29-16,-3 0-12 0,3-3 11 0,3 2-11 16,-3-2-30-16,3-3-12 0,3 1-2 0,-3-1-876 15,3-2-176-15</inkml:trace>
  <inkml:trace contextRef="#ctx0" brushRef="#br0" timeOffset="12152.27">12313 7755 2790 0,'0'0'61'0,"0"0"13"0,0 0 2 0,0 0 3 0,0 0-63 0,3-5-16 15,3-1 0-15,3-4 0 0,3-1 62 0,0-2 10 16,2 0 1-16,1-6 1 0,3-2-32 0,0 3-6 16,0-4-2-16,0 4 0 0,0-3-34 0,-3 0 0 15,-1-1 0-15,-2 1 0 0,0 0 0 0,-3 0 0 16,-3 2 0-16,0 3 0 15,-6 1-30-15,-3 4-6 0,3 0-2 0,-9 6 0 0,0 0 18 0,0 5 3 0,0 0 1 0,0 5 0 16,1-2 6-16,-1 2 2 0,3 3 0 0,0 0 0 16,3 0 8-16,0 2 0 0,0 1 0 0,3 0 0 15,0-3 0-15,3-1 0 0,-3 4 0 0,6-3 0 16,0 0-28-16,0 3-3 0,0-4-1 16,-1 1 0-16,1 0 51 0,3 0 9 0,0 0 3 0,0-2 0 15,-3 1-16-15,3 1-3 0,0-2-1 0,3 2 0 16,0-3 1-16,0 0 0 0,0 0 0 0,0 1 0 15,2-1-12-15,1 0 0 0,-3 1 0 0,3-4 0 16,3 1-80-16,3-3-20 0,-3 0-5 0,5-3-730 16,1-2-145-16</inkml:trace>
  <inkml:trace contextRef="#ctx0" brushRef="#br0" timeOffset="12926.89">13069 7435 2372 0,'-3'-13'105'0,"0"7"22"0,3-2-102 0,0 0-25 15,-3-2 0-15,0-3 0 0,-3 2 118 0,-3 0 18 16,-3 1 4-16,0 2 1 0,0 0-42 0,-2 3-9 15,2-1-2-15,-3 6 0 0,0 0-36 0,-3 6-8 16,0-1-2-16,0 6 0 0,-3 2-28 0,4 3-6 16,-4 0 0-16,3 2-8 0,3 1 0 0,0 2 0 15,3 0 0-15,6 0 0 0,0-2 0 0,6-1-16 16,0 3 5-16,3-5 1 16,6 0-17-16,0-3-3 0,0-2-1 0,3-3 0 15,3-3-1-15,0-5-1 0,3-3 0 0,-3-2 0 0,2 2 33 0,-2-4 0 16,3-4 0-16,0 0 0 0,-6-2-12 0,0 0-4 15,0 0-2-15,-3-3 0 0,-3 3 18 0,-3-1 0 16,0 1 8-16,0 0-8 0,-6 2 17 0,0 1-2 0,0-1-1 0,-6 6 0 16,3-3-14-16,0 5 0 0,-3-2 0 15,3 5 0-15,0 0 21 0,-3 3 5 0,3-1 1 0,0 4 0 32,3 2-43-32,0 2-9 0,0-2-2 0,3 5 0 0,0-5 39 0,6 3 7 0,0 2 1 0,6-2 1 15,0-1-33-15,6 1-8 0,3-3 0 0,5-3-1 16,1 3-9-1,0-8-2-15,-6 0 0 0,3 0 0 0,2-5 0 0,-2 2 0 0,-3-2 0 0,3-3 0 16,-6 0 32-16,0 0 0 0,-4 0 0 0,-2-3 0 16,0 1 32-16,-3-1 12 0,0 1 2 0,-3-4 1 0,0 4 9 0,-3-3 3 15,0 2 0-15,0 0 0 0,-3 1-16 16,3-1-3-16,-3 3-1 0,0 0 0 0,3 3-23 0,-3 5-4 16,0 0 0-16,0 0-1 0,0 0-11 0,0 0 0 15,0 0 0-15,3 11 0 0,-3 2 0 0,3 0 0 16,-3 3 0-16,0 5 0 0,0 0 0 0,-3 3 0 15,3 3 0-15,-3 2 0 0,0 2-9 0,3 1 9 16,-3 3 0-16,0-1 0 0,3-2 0 0,0-1 0 16,0 1 0-16,3 0 0 0,-3-6 0 0,3-2 0 15,0-5 0-15,0-1 0 0,0-2-25 0,-3-5 1 16,3-3 1-16,-3-8 0 0,0 0 42 0,0 0 8 16,0 0 1-16,0 0 1 0,-3-8-16 0,3-5-3 15,-3-3-1-15,-3-3 0 0,3-7-9 0,-3-1 12 16,0-5-12-16,0-2 12 0,0-3-12 0,0-3 0 15,0-2 0-15,3-3 0 0,-3 3 0 0,3 2 0 16,0-2 0-16,3 2 0 0,0 6 18 0,0 2 2 0,3 5 0 16,-3 1 0-16,6 5-33 0,-3 5-7 0,3 0 0 0,3 3-1 15,3 2 21-15,0 3-11 0,0 0 11 0,0 6-8 16,6-1 26-16,-3 6 6 0,-1-1 0 0,4 6 1 16,-3-2-46-1,0 1-10-15,0 7-1 0,0-4-1 0,-3 1 22 0,-3 2 11 0,0 3-10 0,-4 0 10 16,-2 0-27-16,-3 0 1 0,0-1 0 15,-3 1 0-15,-2 0 42 0,-1 0 8 0,-3-3 1 0,0 1 1 16,-3-1-26-16,3 0 0 0,-3 0 0 0,-3 0 0 16,3-2 0-16,0-3-17 0,0 0 4 0,3 0 1 15,1-5-88-15,5-1-18 0,3-2-3 0,0 0-1263 16</inkml:trace>
  <inkml:trace contextRef="#ctx0" brushRef="#br0" timeOffset="13319.38">13801 6951 2649 0,'-15'-8'117'0,"9"5"25"0,-3 3-114 0,3 0-28 15,1 0 0-15,-1 3 0 0,0-1 97 0,0 4 14 16,3 2 2-16,-3-1 1 0,3 7-47 0,0 2-10 16,0 2-1-16,3 3-1 0,0 3-33 0,0 5-6 15,-3 0-2-15,3 6 0 0,0-4-14 0,0 6 0 16,-3 1 0-16,0-1 0 0,0-3 0 0,0-2 0 15,0-3 0-15,0 0 0 0,-3-3 8 0,3-4-8 16,3-4 0-16,-3-2 0 0,3-5 8 0,0-4-8 16,0 1 0-16,0-8 0 0,0 0 9 0,0 0-9 0,6-8 8 15,3-2-8-15,0-6 10 0,3 0-10 0,0-2 12 16,3-6-12-16,2-3 0 0,1-2 0 0,6 3 0 0,0-3-12 16,0 5 12-16,0 3 0 0,2 2 0 0,-2 3 10 15,-3 3-10-15,0 2 0 0,0 4 0 0,-3 4 0 16,-1 3 0-16,1 5 0 0,-6 0-9 0,3 9 9 15,-6-1 0-15,0 5 0 0,-3 1 0 0,0 5 0 16,0 0 0-16,-3-1 14 0,3 1-1 0,-3 3 0 16,0-6 5-16,3 3 1 0,-3-3 0 0,3-3 0 15,-1-2-11-15,4 0-8 0,0-3 9 0,3-2-9 16,3-6-25-16,0 1-11 0,9-9-3 0,3-2-1465 16</inkml:trace>
  <inkml:trace contextRef="#ctx0" brushRef="#br0" timeOffset="13850.98">15489 6879 1670 0,'-9'-5'74'0,"6"5"15"0,3 0-71 0,-3-3-18 16,0 1 0-16,-3 2 0 0,3 2 189 0,-3 1 35 15,0 2 6-15,-3 3 2 0,-3 3-72 0,3 5-15 16,-5 2-2-16,2 9-1 0,-3-1-56 0,-3 8-11 16,-9 6-3-16,0 8 0 0,-2-1-24 0,-1 6-6 15,-6 5-1-15,-6 6 0 0,4-8-18 0,-4-1-4 16,-6 1-1-16,4 2 0 0,11-8-10 0,3-2-8 16,1-3 12-16,2 0-12 15,6-8-14-15,9-3-10 0,0-7-1 0,6-1-1 16,3-7-162-16,6-4-33 0</inkml:trace>
  <inkml:trace contextRef="#ctx0" brushRef="#br0" timeOffset="14607.89">11980 8297 403 0,'-3'-13'17'0,"0"5"5"0,0 0-22 0,0 0 0 16,0 3 0-16,3 0 0 0,0-1 468 0,0 6 88 15,0 0 19-15,0 0 3 0,0 0-418 0,-3 8-83 16,-3 3-17-16,3 7-3 0,-3 4 12 0,3 4 3 0,-6 1 0 0,0 2 0 16,0 5-35-16,0 3-6 0,-3 0-2 0,0 0 0 15,0 3 10-15,3-3 1 16,1-3 1-16,-1-2 0 0,0-5-31 0,0-1-10 16,3-5 0-16,0-5 0 0,0-3 11 0,0-2-11 15,6-3 10-15,0-8-10 0,0 0 13 0,0 0-3 0,0-8-1 0,0-3 0 16,3-7-9-16,3-3 0 0,-3-6 0 15,3-2-11-15,-3-5 11 0,6-3-8 0,-3-3 8 0,3 0-8 16,0 0 8-16,2 1-8 0,-2 2 8 0,0 2-8 16,-3 6 8-16,3 3 0 0,-3 5 0 0,3 5-8 15,-3 5 8-15,0 3 0 0,0 3 0 0,0 8 0 16,0 2 0-16,0 8 0 0,0 6 0 0,3-1 0 16,0 3 0-16,2 6 11 0,-2 5-11 0,0-1 12 0,3 9-4 0,0-3-8 15,0 3 12-15,0-3-4 0,3-3 1 0,3 1 0 16,0-6 0-16,-1-3 0 0,-2-5-9 0,3-2 12 15,-3-3-12-15,6-6 12 0,-6-4-4 0,3-1-8 16,-1-5 12-16,1-5-4 0,0-3 3 0,-3-3 0 16,0-2 0-16,0-8 0 0,-3-3-1 0,0-5 0 15,-3-3 0-15,0-2 0 0,-1-6-1 0,-2 3 0 16,-3 0 0-16,0 0 0 0,0 2-9 0,-3 4 0 16,0 4 0-16,-3 1 0 0,3 2 0 0,0 5-14 15,0 3 2-15,0 3 0 16,0 3-191-16,3-1-37 0,9-5-8 0,0 8-2 0</inkml:trace>
  <inkml:trace contextRef="#ctx0" brushRef="#br0" timeOffset="15126.16">13012 8319 2944 0,'0'0'65'0,"0"0"14"0,-3-3 2 0,-3-5 1 0,6 8-66 0,-2-5-16 0,2 5 0 0,0 0 0 15,-3-6 75-15,3 6 11 0,0 0 2 0,0 0 1 16,-3 6-34-16,-3-1-7 0,3 3-2 0,-3 5 0 16,0 3-36-16,-3 2-10 0,3 4 0 0,-3 4 0 15,-3 3 8-15,0 0-8 0,0 3 10 0,0 2-10 16,0-7 10-16,3-3-10 0,-2 2 10 0,5-2-10 16,0-5 8-16,-3-1-8 0,6-2 0 0,-3-5 0 15,3-4 0-15,3-1-8 0,0-6-1 0,0 0 0 16,3-8 9-16,0-3-10 0,0-5 10 0,0-2-10 0,3-6 10 0,0-2-13 15,0-4 5-15,0-1 8 0,-1-1 0 16,1-2 0-16,-3 2 0 0,0-3 0 16,0 1 0-16,0 0 0 0,0 2 0 0,-3 5 0 0,3 1 0 0,0 5 0 15,-3 5-8-15,3 5 8 0,0 3 0 0,-3 8 0 16,0 0 0-16,6 6 0 0,0 4 0 0,0 3 0 16,6 6 0-16,-3 2 0 0,3 3 0 0,0 2 0 15,0 1 0-15,5 2 0 0,-2 0 0 0,3 0 0 16,0 3 0-16,0-3 0 0,-3-5 0 0,3 0 0 15,3-3 0-15,-1-3 0 0,-2-2 0 0,3-3 0 16,-3-2 0-16,3-3 0 0,-6 0 0 0,0-3 0 16,-1-5 0-16,-2 0 0 0,0-2 12 0,-3-4-4 15,0-4 0-15,0-1 0 0,-3-5 13 0,3-2 3 16,-3-3 0-16,0-3 0 0,-3-3-24 0,3 1 0 0,0-3 0 16,-3 0 0-16,3-3 30 0,-3 0 2 0,0 0 0 15,0 1 0-15,2 2-32 0,-2 5 0 0,-3 0 0 0,0 5 0 31,3-2-47-31,0 5-15 0,0 0-3 0,-3 6-974 0,3-1-194 16</inkml:trace>
  <inkml:trace contextRef="#ctx0" brushRef="#br0" timeOffset="15572.48">14950 8067 1497 0,'-12'-8'133'0,"6"0"-106"0,0 0-27 0,0 0 0 16,-3 3 192-16,1 0 32 0,-1 0 8 0,-3-1 0 15,3 6-77-15,-3 0-16 0,-3 3-3 0,3 7-1 16,0 4-31-16,-3 7-5 0,0 3-2 0,-2 7 0 15,-1 9-47-15,0 2-10 0,-6 6-1 0,-3 5-1 16,-6 0-3-16,1 0-1 0,-4 0 0 0,0 2 0 16,4-2-34-16,2-5 0 0,3-1 0 0,3-4 0 15,-3-6-11-15,10-3-5 0,2-5-2 0,3-2 0 16,6-9-160 0,3-2-32-16</inkml:trace>
  <inkml:trace contextRef="#ctx0" brushRef="#br0" timeOffset="16063.81">10075 9311 2149 0,'-6'-6'47'0,"3"4"9"0,0-1 3 0,0 3 2 0,0 0-49 0,0 0-12 0,0 3 0 0,0 5 0 16,0 0 94-16,0 5 16 0,-3 3 3 0,3 5 1 15,0 3-5-15,-3 5-1 0,3 0 0 0,0 8 0 16,0 0-36-16,0 3-7 0,0-3-1 0,-3 2-1 15,3-2-42-15,3-2-8 0,-6-1-1 0,3-2-1 0,0-3-11 0,3 0 8 16,0-5-8-16,0-3 8 0,0-5-8 0,3-3 0 16,0-2 0-16,-3-6 0 15,0-5-65-15,0 0-9 0,0 0-2 0,9-8 0 16,0-5-97-16,-3-3-20 0,0-5-4 0,-3-5-915 16</inkml:trace>
  <inkml:trace contextRef="#ctx0" brushRef="#br0" timeOffset="16296.12">9801 9319 2318 0,'-15'-3'103'0,"15"3"21"0,0 0-100 0,0 0-24 16,0 8 0-16,3 0 0 0,6 0 55 0,3 0 5 15,0 2 2-15,8 1 0 0,1 2-12 0,3 3-2 16,9-3-1-16,0 0 0 0,2 3-20 0,4 0-4 16,-3 3-1-16,-4-1 0 0,-2 1-7 0,0 2-2 0,-3-3 0 0,-3 4 0 15,-7-4-5-15,-5 3 0 0,0-2-8 0,-6 2 12 16,-3 0 5-16,-3 0 1 0,-6 1 0 0,-3-1 0 15,-3 0 2-15,-6 0 0 0,-2 3 0 0,-1-6 0 16,-3 4-12-16,-3-4-8 0,0-2 12 0,-2 0-12 16,-1-3 0-16,3 0-17 0,0-2 1 0,9-3-870 15,7 0-174-15</inkml:trace>
  <inkml:trace contextRef="#ctx0" brushRef="#br0" timeOffset="16513.86">10500 9681 2736 0,'0'0'60'0,"0"0"13"0,-6 0 3 0,0 3 0 0,0-1-61 0,0 4-15 15,-3 2 0-15,3-3 0 0,1 6 75 0,-1-1 12 16,3 3 2-16,-3 6 1 0,6-3-28 0,-3 5-6 16,0 0 0-16,3 3-1 0,0-3-35 0,0 0-8 15,3 3 0-15,-3-3-1 0,3-2-11 0,0-3 0 16,0 2 0-16,3-5 0 15,0-2-23-15,-1-3-3 0,1-3-1 0,3-5 0 16,3-3-126-16,-3-2-26 0,3-5-5 0,0-6-1052 0</inkml:trace>
  <inkml:trace contextRef="#ctx0" brushRef="#br0" timeOffset="16638.5">10342 9562 2307 0,'-8'0'51'0,"8"0"10"0,0 0 3 0,0 0 0 0,0 0-51 0,2 8-13 0,-2-8 0 0,12 8-681 16,6-3-139-16</inkml:trace>
  <inkml:trace contextRef="#ctx0" brushRef="#br0" timeOffset="17527.2">10584 9911 2354 0,'-12'19'104'0,"6"-11"22"16,0 5-101-16,3 0-25 0,0-2 0 0,0-1 0 0,3 4 58 0,3-6 6 16,3-3 2-16,0 0 0 0,6-5-19 0,-3-3-4 15,5-4-1-15,1-4 0 0,6-5-13 0,-3-5-2 16,6-6-1-16,-3 1 0 0,-1 2-18 0,-2-5-8 16,3-3 8-16,-3 1-8 0,-6-4 0 0,3-2 0 15,-3 0 0-15,-3-5-11 0,0 5 11 0,-1-3 0 16,1 0 0-16,0 6 0 0,-6 5 23 0,3 5 6 15,-3 3 2-15,0 8 0 0,0 2-9 0,0 3-2 16,-3 0 0-16,0 8 0 0,0 0-12 0,0 0-8 16,3 11 10-16,0 2-10 0,0 0 11 0,-3 6-11 15,3 2 12-15,-3 5-12 0,0 1 0 0,-3 5 0 16,3 5 0-16,-6 5 0 0,-3-5 0 0,-3 5 0 16,3 3 0-16,-3 0 0 0,4-2 33 0,-1-4 0 15,0 1 0-15,0 0 0 0,0-3-33 0,0-3 0 0,3 1 0 16,0-4 0-16,3-2 12 0,0-5-4 0,3-3 0 0,0 1-8 15,3-7 12-15,-3-1-12 0,6-4 12 0,-3-2-12 16,3 0 16-16,0 0-4 0,-6-8-1 0,6 3 0 16,-6-3-3-16,12-6-8 0,3 1 12 0,-1-3-4 15,-2-2-8-15,0-4 0 0,3 1 0 0,-3-5 0 16,0 2-9-16,0-3-4 0,-3-2-1 0,0-3 0 16,0 3-4-16,-3 0-1 0,-3-3 0 0,0 3 0 15,-3-3 3-15,-3 3 0 0,0 0 0 0,-6 0 0 16,0 5 2-16,-3-3 1 0,-3 3 0 0,0 3 0 15,-3 3-7-15,-3 2-2 0,4 2 0 0,2 4 0 16,0 2 22-16,0 0 0 0,0 0-9 0,6 0 9 16,3 2 0-16,6-2 0 0,0 0 0 0,0 0 0 0,6 6-12 0,3-4 4 15,3 1 8-15,6-3-13 0,3-3 13 0,5-2 0 16,-2-3 0-16,6 0-9 0,0-5-4 0,-3 0-1 16,-1-1 0-16,1-2 0 0,-6 1 14 0,3-1 0 15,0-3 0-15,-4 1 0 0,-2-3 18 0,-3-3 3 16,3 3 1-16,-3-3 0 0,-3 3 14 0,0-1 2 15,-3 4 1-15,-3-1 0 0,0 3 1 0,-3 1 0 16,0 1 0-16,-1 4 0 0,-2-1-9 0,3 3-2 16,-3 3 0-16,0 5 0 0,0 0-14 0,0 0-3 15,0 0-1-15,0 0 0 0,-3 11-11 0,3 2 0 16,0 3 0-16,-2 5 0 0,-1 3 0 0,0 5 0 16,-3 5 0-16,-3 3 0 0,3 3 0 0,-3 5 0 15,-3 0 0-15,0 5 0 0,3-2 0 0,0 2 0 16,-3-2 0-16,0 2 0 0,6-2 0 0,0-9 0 0,0 1 0 15,3-3 0-15,1-5 0 0,4-6 0 16,-2 1 0-16,6-6 0 0,0-8 0 0,3-2 0 0,3-3 0 16,0-6 0-16,3-2 0 0,3-8 0 0,0-2 0 0,3-4 0 15,-4-4 0-15,1-1 0 0,0-2 0 0,3-3 0 16,-3-2 12-16,-3-1-4 0,-3-4 0 0,-3 2 0 16,-1 0-8-16,-2 2-9 0,-6 1 9 0,-3-1-13 15,-2 3-7-15,-4 3-2 0,-3-3 0 0,-3 6 0 16,-3 5 3-16,0 2 1 0,-3 0 0 0,0 6 0 15,-2 3 10-15,-1 2 8 0,6 2-12 0,0 1 12 16,3 5-19-16,3-3 3 0,3 3 1 0,6 0-937 16,3 0-187-16</inkml:trace>
  <inkml:trace contextRef="#ctx0" brushRef="#br0" timeOffset="17893.05">12667 9559 831 0,'3'-5'18'0,"3"2"4"0,-3 1 1 0,-3 2 1 16,0 0-24-16</inkml:trace>
  <inkml:trace contextRef="#ctx0" brushRef="#br0" timeOffset="18272.77">12688 9528 403 0,'0'0'36'15,"0"0"-36"-15,0 0 0 0,0 0 0 0,0 0 528 0,0 0 98 16,6 2 20-16,0 4 4 0,0 2-462 0,-3 5-92 16,3 5-18-16,-3 1-4 0,-3 5-22 0,0-1-4 15,0 4 0-15,0 5-1 0,0 2-14 0,-6 3-2 16,0 3-1-16,3 2 0 0,-3-5 3 0,3 0 1 15,-3 0 0-15,3 0 0 0,0-5-34 0,0 0 0 16,-3-6 0-16,3-5 0 0,0-2 0 0,3-3 0 16,-3-8 0-16,0 0 0 0,3-8 0 0,0 0 0 15,-3-3 0-15,-3-5 0 16,0-3-28-16,0-4-13 0,3-4-3 0,3-7 0 16,-6-3-20-16,3-3-4 0,3-3 0 0,-3-7-1 15,3-3 5-15,-3-5 0 0,1 0 1 0,-1-3 0 16,0 0 10-16,-6 8 1 0,0 2 1 0,0 6 0 0,0 0 51 0,3 11 0 15,-6 5 14-15,6 2-3 0,6 9 36 0,0-1 7 16,3 3 2-16,0 3 0 0,6 5-38 0,6-3-7 0,0 0-2 16,11 6 0-16,-2 0 10 0,9 2 1 0,0 0 1 0,2 1 0 15,-2 2-11-15,3 2-2 0,-3 1-8 0,2 2 12 16,-2-2-12-16,-3-1 11 0,-3 3-11 0,-1 3 10 16,-5 3 2-16,-3-3 1 0,-6 0 0 0,-6-1 0 15,-3 4 2-15,-6-1 0 0,-6 1 0 0,-3-3 0 16,-6 2 0-16,-5 1 0 0,-1-1 0 0,-6 4 0 15,-3-1-15-15,0-3 0 0,1 1 0 0,-1-1 0 16,0 1-90-16,6-1-21 0,4-2-4 0,5 0-1162 16</inkml:trace>
  <inkml:trace contextRef="#ctx0" brushRef="#br0" timeOffset="18649.75">13102 10118 2836 0,'-9'0'63'0,"3"2"13"0,0 1 2 0,-3-3 1 0,6 3-63 0,3-3-16 16,0 0 0-16,0 0 0 0,0 0 92 0,3-6 16 15,3-2 4-15,3-2 0 0,3-6-70 0,3 0-14 16,5-5-2-16,7-3-1 0,-3 0-25 0,-3 0 0 16,3-5 0-16,-3 0 0 15,-1 0-32-15,-5 3-6 0,0 2-1 0,-3 0 0 16,-3 6-14-16,-3 4-3 0,-6 1-1 0,0 5 0 15,-3 3 5-15,-6 2 0 0,-3 6 1 0,0 2 0 0,-6 3 24 0,3 3 5 16,1 2 1-16,-1 3 0 0,0 2 21 0,3 1 0 16,3-1 0-16,3 1 0 0,0-3 0 0,3 0 0 0,3-1 0 0,6 1 0 15,3-2 0-15,3-1 15 0,-3-3-3 16,6-2 0-16,-3 3 2 0,2-3 0 0,-5-3 0 0,3 3 0 16,-3 0 14-16,0 3 4 0,0-3 0 0,-3 2 0 15,0 1 6-15,0-1 2 0,-3 1 0 0,6 2 0 16,-6-2-8-16,3-1-2 0,0 1 0 0,0-1 0 15,-3 1-11-15,6-3-3 0,0-3 0 0,-1-2 0 16,7 0-57-16,0-3-12 0,3-3-3 0,3-5-869 16,3-3-175-16</inkml:trace>
  <inkml:trace contextRef="#ctx0" brushRef="#br0" timeOffset="20629.89">13771 9821 1497 0,'-8'0'66'0,"5"-2"14"0,-3 2-64 0,3-3-16 15,-6 3 0-15,0 0 0 0,-3 0 336 0,0 0 64 16,0 0 13-16,-3 0 3 0,0 0-274 0,0 3-54 16,-2-3-12-16,2 2-1 0,0 4-44 0,0-1-9 15,0 6-2-15,3-1 0 0,0 3-20 0,3 3 0 16,0 5 0-16,0 3 0 0,3 5-8 0,3 0 8 15,3 0-8-15,3 1 8 0,6-1-14 0,0-3 2 16,6-2 1-16,6-6 0 16,-3-2-41-16,6-5-9 0,2-6-2 0,4-2 0 15,0-3-2-15,0-8-1 0,-3 0 0 0,-1-3 0 0,-2-4 34 0,0-1 6 0,-6-3 2 0,3-2 0 16,-6 0 24-16,-4-3 0 0,-2 3 0 0,0-3 0 16,-6 3 13-16,-3-6 8 0,-3 4 2 0,0-1 0 15,-6 5 14-15,0 1 3 0,-2 2 1 0,-7 0 0 16,3 3-8-16,-6 2-1 0,0 6-1 0,-3 0 0 15,4-1 0-15,-4 6 0 0,-3 3 0 0,3 2 0 16,0 1-19-16,0 4-4 0,10-2-8 0,-1 5 12 16,3 6-12-16,3-6 8 0,3 6-8 0,3-4 0 15,9 4 0-15,3-1-10 0,0-4 0 0,6 2 0 16,2-1-24-16,4-4-5 0,0 0-1 16,6-6 0-16,-3 0 20 0,0-5 4 0,2-5 1 0,-2 0 0 15,3-6 7-15,-6 3 8 0,0-5-13 0,2 0 5 0,-2-1-1 16,0-1 0-16,-6-4 0 0,3 3 0 0,-3 0 33 0,0 0 8 15,0 1 0-15,-1 1 1 0,1 1 1 0,0 0 0 16,-3 2 0-16,3-2 0 0,0 5-34 0,3 0-14 16,-3 3 1-16,2-3 0 0,1 3 29 0,0 2 7 15,0 0 1-15,-3 1 0 0,0 4-24 0,0-2 0 16,0 3 0-16,-1-3 0 0,-5 3 0 0,0-1 0 16,0-2 0-16,0 3 0 0,-3-3 10 0,-6 0-2 15,0 0-8-15,0 0 12 0,0 0 1 0,0 0 0 16,0 0 0-16,-3-5 0 0,0-1-1 0,0 1-1 15,-3-3 0-15,-3 3 0 0,0-3-11 0,3 0 10 16,-6 0-10-16,1 0 10 0,-4 3-10 0,-3-1 0 16,0 1 0-16,-3 0 0 0,0 2 0 0,-2 3 0 15,-1 0 0-15,0 6 0 0,3-1 0 0,0 0 0 0,3 6-9 16,3-3 9-16,7 5 0 0,-1-3 8 0,6 4 0 0,0-1 1 16,6-3-21-16,3 4-4 0,3-4 0 15,2 4-1-15,4-1 27 0,6-3 6 0,0-2 0 16,3-2 1-1,-3-1-65-15,5-2-12 0,-2-3-4 0,-3 0 0 0,0 0 64 0,-3-3 10 0,-3 0 3 0,0 3 1 16,-4 0-22-16,-2 0-5 0,-3 3-1 0,0 0 0 16,0-1 41-16,-3 3 8 0,-3 3 1 0,0 3 1 15,-3 0-3-15,3 2-1 0,-3 0 0 0,3 3 0 16,-3 2-33-16,0 4 0 0,3 1 0 0,0 4-12 0,-3-1 25 0,6 1 6 16,-3-1 1-16,3 3 0 0,-3 0-20 0,0 3 0 15,-3 0 0-15,3 2 0 0,-3 1 0 0,-3-6 0 16,0 0 10-16,-3-5-10 0,1 0-13 0,-1-6-8 15,-3-2-2-15,-3-3 0 0,3-2 23 0,-3-6 0 16,-3-5 0-16,0 0 0 16,0-5-29-16,1-3-2 0,-4 0 0 0,0-5 0 0,3-1 31 0,0 1 0 15,3-5-8-15,3-3 8 0,1 2 0 0,8-5 12 16,6 0-3-16,5 1 0 0,1-4-1 0,9 1 0 16,3-3 0-16,6-1 0 0,3 4-8 0,2-3 0 15,1 0 0-15,3 2 0 0,0 1 0 0,-4 5 8 16,1 0-8-16,3-1 8 0,-6 1 0 0,-1 3 0 15,-5-4 0-15,3 7 0 0,-9 1 0 0,0 1-8 16,-4 0 12-16,-5 0-4 0,0 2-8 0,-3 1 12 16,-3 2-12-16,-3 2 12 0,-3-2-4 0,0 3-8 0,-6 2 12 0,0 1-4 15,-2 4-8-15,-1 1 0 0,0 0 0 16,-3 5 0-16,3 2 0 0,-3 1 0 0,0-1 0 0,6 4 0 16,0-1 0-16,3 0-9 0,0 3 9 0,6-3 0 15,-3 0-12-15,6-2 12 0,3 2-12 0,0 0 12 16,0-2-13-16,6 0 4 0,0-1 1 0,3 1 0 15,0-1 8-15,-3 1-13 0,6 2 5 0,-3 0 8 16,-1-2-28 0,1 0 1-16,-6-1 1 0,6 1 0 0,-6-3 13 0,0 0 2 0,0 0 1 0,0-6 0 15,0 4-12-15,0-6-2 0,3 0-1 0,-4-6 0 16,4 1-72-16,0 0-15 16,3-6-2-16,0 0-1 0,-3 1 35 0,3-3 6 0,3-3 2 15,-3-3 0-15,-1 1 7 0,4-3 1 0,-3-1 1 0,0-4 0 16,3 2 102-16,-3 0 20 0,-3 1 4 0,0 1 1 0,0 1 51 15,-6 3 10-15,-6-1 3 0,0 1 0 0,-3 4-39 0,-3 1-7 16,-6 3-2-16,3 2 0 0,0 2-34 0,-6 4-7 16,0 2-2-16,-3 5 0 0,3 3-19 0,-3 0-4 15,4 2-1-15,-1 6 0 0,-3 0-5 0,6 3-8 16,0 2 11-16,3 3-11 0,0 0 0 0,0-1 0 16,6 1-12-16,-3 0 3 0,6 2 9 0,0-4 0 15,3-4 0-15,0 1 0 0,3-4 0 0,0-4 0 16,0-6 0-16,3-2 0 0,0 0 0 0,0-9 0 15,3-2 0-15,-3-2 0 0,0-3 0 0,3-3 0 16,-3-3 0-16,-1 1 0 0,-2-1 0 0,3-2 0 16,-6 2 0-16,3-2 0 0,-6 3 16 0,-3 2 8 0,3 3 1 0,0-1 1 15,0 1-6-15,-3 5 0 0,0 0-1 16,3 3 0-16,0 0-10 0,0 5-1 0,0 0-8 0,0 0 12 16,0 0-12-16,-3 10 0 0,0 1 0 0,3 2 0 15,3 3 0-15,3 3 19 0,-3-4-3 0,6 1 0 31,-3 0-36-31,3-3-7 0,3-2-1 0,3 0-1 16,0-1-5-16,0-5-1 0,-3-2 0 0,2 2 0 0,4-5 35 0,-3-2 0 0,0-4 0 0,0-1 0 16,-3-4-10-16,3-2 10 0,0-1-8 0,-3-1 8 15,2-1 10-15,-2-5 7 0,-3 2 2 0,0 1 0 16,0 2 2-16,3 0 1 0,-6 3 0 0,0-1 0 16,0 6-9-16,3-2-1 0,-3 2-1 0,3 3 0 15,-3-1-11-15,-6 6 0 0,9 3 0 0,-1 0 0 0,1 2 0 0,-3 3 0 16,0 2 0-16,0 4 0 0,-3 1 0 0,3 4 0 15,-6 0 0-15,0 2 0 0,0 0 15 0,-3 0 1 16,0 0 0-16,0-2 0 0,0-3-16 0,3-1 0 16,-3-4 0-16,0 0 0 0,0-3 0 0,0-3 0 15,3-5 0-15,0 0 0 0,0 0 0 0,0 0 0 16,0 0 0-16,3-8 0 0,0 0 0 0,0-3 0 16,0-2 0-16,3 0 0 0,-3 0 0 0,3 2 0 15,-3-2 0-15,3 2 0 0,0 1 0 0,0-1 0 16,0 1 0-16,0 2 0 0,0-3 0 0,3 3 0 15,3 0 0-15,-3 0 0 0,3-2 0 0,2 2 0 16,1 0 0-16,-3 0 0 0,0 0 0 0,0 3-8 16,3-3 8-16,0 2-13 0,0 1 0 0,-3 2 0 15,-1 1 0-15,-2 2 0 0,0 2 5 0,-9-2 8 0,0 0-13 16,6 8 5-16,-3 0 8 0,0 3 0 0,-6-3 0 0,0 5-8 16,3-2 29-16,-3 2 7 0,3-5 0 0,-3 5 1 15,3 0-29-15,0-5 0 0,0 0 0 0,0 0 0 16,-3-3 0-16,3-5 0 0,0 0 0 0,0 0 0 15,0 0 0-15,0 0 0 0,9-5 0 0,0-3 0 16,0-2 0-16,3-1 0 0,-3-2 0 0,0 2 0 16,6-2-16-1,-3-3-8-15,0 3-3 0,0 0 0 0,2-1 27 0,1 4 0 0,0-3 0 0,0 5-8 16,3 0 8-16,0 2 0 0,0 4 0 0,0 2 8 16,-4 2 13-16,1 4 3 0,0 2 1 0,0 0 0 15,-6 5-25-15,3 0 0 0,0 3 0 0,0 0 0 16,-3 2 0-16,-3 1 0 0,2-3 0 0,1 0 0 15,0-3 0-15,0 0 0 0,0 0 0 0,6-5-1053 16,3-5-216-16</inkml:trace>
  <inkml:trace contextRef="#ctx0" brushRef="#br0" timeOffset="21802.45">16546 8440 1267 0,'0'0'112'0,"0"0"-89"16,0 0-23-16,0 0 0 0,0 0 76 0,9-5 10 15,2 0 2-15,1-1 1 0,0 1 0 0,6-3 0 16,3 3 0-16,6-3 0 0,-3 3 13 0,5-1 2 16,4-2 1-16,6 3 0 0,-1 2-25 0,1 1-4 15,0-4-2-15,5 4 0 0,1-1-7 0,6 1-2 0,-4-4 0 16,10 4 0-16,-1-4-36 0,4 4-7 0,-3-6-2 15,8 2 0-15,-5-1-7 0,5-1-1 0,1 0-1 0,5 0 0 16,-3 0 8-16,-2-3 1 0,2 1 1 0,4 2 0 16,-4 0-37-1,-5 0-8-15,-4 2-2 0,1 1 0 0,-7 0 59 0,-8 2 12 0,0-2 3 0,-4 2 0 16,-8-2-28-16,0 2-6 0,-3-2-1 0,-4 0 0 16,-11 2-1-16,3 1-1 0,-6-1 0 0,0 0 0 15,-6 1 1-15,-6 2 0 0,0 0 0 0,0 0 0 16,0 0 4-16,0 0 2 0,0 0 0 0,0 0 0 15,0 0-9-15,-9-3-1 0,0 3-8 0,6 3 12 0,3-3-12 16,0 0 0-16,0 0 0 0,0 0 0 16,0 0-76-16,0 0-14 0,0 0-3 0,0 0-1 15,0-8-126-15,3 0-24 0,0-13-6 0,3 7-1 0</inkml:trace>
  <inkml:trace contextRef="#ctx0" brushRef="#br0" timeOffset="22112.5">18415 7959 172 0,'-12'-6'16'0,"6"4"-16"16,0 2 0-16,0-3 0 0,-3 0 271 0,3 1 51 15,0 2 10-15,0 0 3 0,0 0-111 0,0 0-23 16,3 2-4-16,3-2-1 0,0 0-41 0,-3 6-9 0,3-1-2 0,0 3 0 16,0-3-39-16,3 3-8 0,0 0-1 0,3 0-1 15,0 0-31-15,0 3-5 0,6-1-2 0,0 1 0 16,6-1-17-16,0 4-3 0,3-4-1 0,5 3 0 15,-2 1-16-15,3-1-4 0,-3 0-1 0,3 0 0 16,-4-5-15-16,4 3 0 0,-6 2 8 0,0-2-8 16,-3-1 20-16,0 1 2 0,-3-1 0 0,-7 1 0 15,4 0-3-15,-6-4-1 0,0 7 0 0,-3-4 0 16,-3 1-2-16,-3-1 0 0,-3-2 0 0,-3 6 0 16,-6-1-4-16,-5 0-2 0,-1 3 0 0,-3-3 0 15,-3 3-10-15,3-3 8 0,1 3-8 0,-4-3 8 16,3-2-104-16,0 0-22 0,3-1-4 0</inkml:trace>
  <inkml:trace contextRef="#ctx0" brushRef="#br0" timeOffset="23346.9">19531 7043 748 0,'-21'-5'33'0,"18"2"7"0,3 3-32 0,-6-2-8 16,6 2 0-16,0 0 0 0,0 0 313 0,0 0 61 16,0 0 12-16,0 0 2 0,0 0-221 0,-3 5-45 15,3 6-9-15,3-1-1 0,0 3-68 0,-3 3-12 16,0 5-4-16,0 1 0 0,-6 4 28 0,3 3 6 15,-6 3 1-15,-2 2 0 0,-1 3-27 0,-3 0-4 0,0 0-2 0,-3 6 0 16,3-6 2-16,0 0 0 0,-3 2 0 0,3 1 0 16,4-3-10-16,-4 0-2 0,3 0 0 0,0 0 0 15,3 0-20-15,0-2-13 0,0-3 1 0,0-1 1 16,6-2 11-16,0-5 0 0,-3 0 0 0,6-5 0 16,0-6 8-16,0 0 1 0,3 0 0 0,3-5 0 15,-3 0-9-15,6-3 0 0,0-2-12 0,6-6 12 16,0 1 0-16,3-4 0 0,5-4 14 0,4-1-4 15,3-2-2-15,0 2-8 0,3-2 12 0,-1 0-4 16,1 2-8-16,3 1 8 0,-4 2-8 0,1 0 8 0,0 0-8 0,0 3 12 16,-4 2-12-16,4-2 12 0,-3 2-12 15,0 0 10-15,-6 1-10 0,2 2 10 0,-8 0-10 16,-3-3 0-16,0 3 0 0,-3 0 0 0,-3 0 0 16,0 0 0-16,-3-2-12 0,-6 2 12 15,0 0-97-15,0 0-12 0,0-6-3 0,-3 1-780 16,0-3-156-16</inkml:trace>
  <inkml:trace contextRef="#ctx0" brushRef="#br0" timeOffset="24205.42">19183 6744 1396 0,'0'0'31'0,"0"0"6"0,0 0 2 0,-6-2 0 0,0-1-31 0,0 0-8 0,0-2 0 0,6 5 0 15,-6-3 125-15,6 3 24 0,0 0 5 0,0 0 1 16,0-5-6-16,0 5-1 0,0 0 0 0,6-5 0 16,3 2-76-16,0-2-16 0,3 5-4 0,0-5 0 0,0 2-3 0,2 0-1 15,1 1 0-15,6-4 0 0,0 4-16 0,3-1-3 16,3 0-1-16,-1-2 0 0,4 2-16 0,0 1-4 15,-3-3-8-15,0 2 12 16,-1 0-30-16,1 1-6 0,-6-4-2 0,3 4 0 0,-6-4 50 0,-4 1 9 16,-2 2 3-16,-3-2 0 0,0 2-27 0,-3-2-9 15,0 0 0-15,-3 0 9 0,-3-3-9 0,0 2-17 16,-3 1 4-16,0-3 1 16,0 0-127-16,0 0-25 0,0 3-4 0,-3-3-612 15,3-3-123-15</inkml:trace>
  <inkml:trace contextRef="#ctx0" brushRef="#br0" timeOffset="24399.3">19466 6527 921 0,'0'0'40'0,"0"0"10"0,6 3-40 0,0 0-10 15,5-1 0-15,4 1 0 0,0 0 225 0,3-1 43 16,3 1 9-16,3-1 2 0,-3 1-131 0,2 0-25 0,-2 2-6 0,3 0-1 16,-3 1-35-16,-3 2-7 0,3-1-2 0,-4 4 0 15,-2 0 5-15,-3-1 1 0,0 1 0 0,0 2 0 16,-6-2-10-16,-3 2-3 0,-3 0 0 0,0 0 0 15,-3 1-25-15,-3-1-6 0,-3 0-1 0,0 3 0 16,-3 0-49-16,-3-3-11 0,0 0-1 0,-2 0-1382 16</inkml:trace>
  <inkml:trace contextRef="#ctx0" brushRef="#br0" timeOffset="25061.41">20802 7070 1756 0,'0'0'78'0,"0"0"16"0,0 0-75 0,0 0-19 16,0 0 0-16,0-3 0 0,0 3 100 0,0 0 16 15,0 0 3-15,0 0 1 0,-6-3 18 0,0 3 4 16,6 0 1-16,-6 6 0 0,-6-4-75 0,3 6-16 16,0 0-2-16,-2 5-1 0,-1 1 10 0,-3 2 1 15,0 7 1-15,0 1 0 0,-3 3-46 0,3 2-15 16,3 5 8-16,0 3-8 0,1-2 27 0,2 2 1 16,3-3 1-16,3 3 0 15,0-3-46-15,6 1-10 0,0-3-1 0,6-3-1 0,0 0 45 0,2-5 10 16,4-1 2-16,0-4 0 0,3-6-28 0,3-2 0 15,0-3 0-15,3-3 0 0,-1-5-14 0,1-3 5 16,-3-2 1-16,6-3 0 0,-3-5 8 0,-1 0 0 16,1-6 0-16,0 3 0 15,-3 0-36-15,0 0-6 0,-6-2-1 0,-4-3 0 16,-2 0-133-16,-3 2-28 0,-3 3-4 0,-6-2-921 0</inkml:trace>
  <inkml:trace contextRef="#ctx0" brushRef="#br0" timeOffset="25221.15">20409 7480 2188 0,'0'0'48'0,"0"0"11"0,6 5 1 0,0 0 1 0,3-2-49 0,6 2-12 0,3-2 0 0,3-3 0 15,2 5 105-15,7-5 19 0,0 0 3 0,9-2 1 16,-1-1-36-16,7-5-8 0,0 3 0 0,2-6-1 0,-2 1-83 0,-3 2-14 16,-7-3-4-16,4-2-1 15,-6 0-53-15,-4 2-10 0,-2-2-2 0,0-3-1112 16</inkml:trace>
  <inkml:trace contextRef="#ctx0" brushRef="#br0" timeOffset="25466.08">21388 6966 1612 0,'0'0'144'0,"0"0"-116"15,-5-2-28-15,2-1 0 0,3 3 240 0,0 0 41 16,0 0 9-16,0 0 2 0,-6 3-157 0,0 2-31 15,6 3-7-15,-3 5-1 0,0 1-54 0,3 7-11 16,-6 3-3-16,3 5 0 0,-3 2 12 0,-3 6 1 16,3 3 1-16,-6 2 0 0,3 1-16 0,0-1-3 0,-6 0-1 0,0 1 0 15,0-6-22-15,1 2 0 0,2-7 0 0,0 3 0 16,3-4-13-16,3-4 2 0,3-3 1 0,0-6 0 31,3-2-69-31,3-5-13 0,3-6-4 0,3-5-822 0,3-5-165 0</inkml:trace>
  <inkml:trace contextRef="#ctx0" brushRef="#br0" timeOffset="25696.99">21615 6972 2880 0,'-9'13'64'0,"6"-8"12"0,-3 6 4 0,0 5 0 0,0 0-64 0,3 5-16 16,-3 3 0-16,3 5 0 0,0 0 53 0,3 5 8 15,-3 3 2-15,0 6 0 0,3-4-19 0,-3 1-3 16,0 0-1-16,0-1 0 0,-3-4-12 0,3-1-2 16,0 1-1-16,0-6 0 0,-3 0-25 0,3-3 0 15,0-5 0-15,0 1 0 0,0-7 0 0,0-4 0 16,3-3 0-16,0-3 0 16,0-5-170-16,0 0-39 0,3-8-8 0</inkml:trace>
  <inkml:trace contextRef="#ctx0" brushRef="#br0" timeOffset="26122.62">21582 6996 2790 0,'-3'-6'61'0,"0"-2"13"0,3 0 2 0,0 0 3 0,0 1-63 0,0-1-16 0,6-3 0 0,-3 0 0 15,3 1 64-15,0-3 9 0,3 2 3 0,3 0 0 16,3 1-36-16,-1-1-6 0,7 1-2 0,0-1 0 15,3 6-32-15,-3 2 0 0,-6-2 0 0,2 5 0 16,-2 0-16-16,0 5 0 0,0 3 0 0,0 3 0 16,-6 2 16-16,0 5 0 0,0 4 0 0,0-1 0 15,-3 3 0-15,-3 2 0 0,0-2 0 0,0 5 0 16,-3-3 0-16,0 1 0 0,-3-1 0 0,0 6 0 16,-3-5 0-16,0-1 0 0,-6-2 0 0,6 0 0 0,-9-1 0 15,3-4 15-15,-6 2-3 0,0-5-1 0,4 0-11 16,-7-3-16-16,0 0 4 0,0 1 1 0,3-4 11 15,0 1-12-15,0-3 12 0,4 0-12 0,2-3 12 0,0 0 8 16,3-2-8-16,9-3 11 0,-6 5-11 0,6-5 0 16,0 0-12-16,0 0 12 0,3 11 0 0,3-3 0 15,0 0 0-15,6 0 12 0,5-1-12 0,1 4 0 16,3-3 0-16,6 0 0 0,-3-3 0 0,3 3 0 16,-4-3 0-16,1 1 0 0,0-1 0 0,-3-2 0 15,3-3 0-15,-4 2 0 0,1-2 0 0,-3 3 0 16,-3-3 0-16,-3 0 0 15,0 0-52-15,0 0-12 0,-3 0-2 0,3 0-1250 0</inkml:trace>
  <inkml:trace contextRef="#ctx0" brushRef="#br0" timeOffset="26655.51">22231 6197 748 0,'0'0'67'0,"0"0"-54"16,6-3-13-16,0-2 0 0,-3 2 205 0,-3 3 39 15,0-5 7-15,0-1 1 0,3 1-84 0,-3 0-16 16,0 0-4-16,-3 2-1 0,0-2 6 0,-3 2 2 16,3 0 0-16,-6 3 0 0,0 0-95 0,-3 0-18 15,0 3-4-15,-3 2-1 0,0 1 22 0,-2 4 4 16,-4 1 1-16,3 2 0 0,0 3-52 0,-3 5-12 16,3 3 0-16,0 2 0 0,4-5 0 0,-1 6 0 0,6 2 0 0,0-3 0 15,3 1 54-15,6-3 8 0,0-1 2 0,3-1 0 16,9-1-52-16,3-3-12 0,5-2 0 0,10-5 0 15,3-3 0-15,9-3 0 0,-1-2-12 0,10-3 12 16,-4 0 0-16,4-6 0 0,0 4 8 0,-1-4-995 16,7-1-198-16</inkml:trace>
  <inkml:trace contextRef="#ctx0" brushRef="#br0" timeOffset="45991.53">4005 12909 2185 0,'0'0'48'0,"0"0"9"0,0 0 3 0,0 0 2 0,-6-3-50 0,3 1-12 15,3 2 0-15,-6-3 0 0,0 0 89 0,1 1 15 16,-4-1 4-16,0 3 0 0,0-2-40 0,0 2-8 16,0 0-2-16,0 0 0 0,0 0-16 0,-3 2-3 15,3-2-1-15,-3 3 0 0,0-3-10 0,-2 2-1 16,2 1-1-16,-3 2 0 0,0 1-10 0,-3 2-3 16,0-3 0-16,0 5 0 0,-3-2 4 0,1 6 1 15,-4 2 0-15,0 2 0 0,3-2 4 0,-6 2 1 16,6 4 0-16,4 1 0 0,2 4-23 0,0 2 0 15,0-3 0-15,3 4-8 0,3 1 8 0,3-2 0 16,0 1 8-16,0-1-8 0,3 0 0 0,3 0 0 16,3-3 0-16,3-5 0 0,-3 1 0 0,6-7-12 15,0-1 12-15,6 2-12 0,-3-6 12 0,6 1 0 16,3-6-9-16,2-2 9 0,4-9 0 0,0-2 0 0,3-2 0 0,5-6 0 16,-5-3 0-16,3-2 0 0,3-5 0 0,-1-1 0 15,-2-2 0-15,3 3 0 0,-6-9 0 0,-1 4 0 16,-2 2 0-16,-3-3 0 0,-3 3-9 0,-3-3 9 15,-3 3 0-15,-7 2 0 0,-2 4 0 0,-3-4 9 16,-6 3 0-16,-3 1 0 0,-5-4 0 0,-4 3 0 16,-6 3-9-16,0-3 0 0,-3 0 0 0,-3 1 0 15,-2-1 0-15,2-3 0 0,-3 1 0 0,-3-6 0 0,1 3 0 16,-4-3 0-16,-6 1 0 0,1-4-11 0,5 9 11 16,0 2 0-16,3 0 0 0,4 6 8 0,-1 7-18 15,3 3-3-15,3 3-1 0,3 5 0 16,1 0-74-16,8 5-14 15,3 6-3-15,3 2-766 0,3 3-153 0</inkml:trace>
  <inkml:trace contextRef="#ctx0" brushRef="#br0" timeOffset="46561.62">4383 12594 1324 0,'0'0'118'16,"0"0"-94"-16,0 0-24 0,0 0 0 16,0 0 184-16,0 0 33 0,0 0 7 0,0 0 0 15,0 0-77-15,3 5-16 0,0 1-3 0,3 2-1 16,0 2-24-16,3 4-5 0,-3-1-1 0,0 5 0 0,-3 1-53 16,3-1-10-16,-3 6-2 0,0 0-1 15,-3 0 9-15,-3 5 3 0,0 3 0 0,-3-1 0 0,0 1-27 0,-3 0-6 16,0 0-1-16,0 2 0 0,-6 0 3 0,3-2 1 15,-2 0 0-15,2 0 0 0,-3-3-13 0,3 0 9 16,-3-3-9-16,3-2 8 0,3-3-8 0,0-2 12 16,0-1-12-16,0-4 12 0,6-1-12 0,0-3 12 15,3-4-12-15,3 2 12 0,-3-3-12 0,9 0 8 16,0-2-8-16,6-3 8 0,3-3-8 0,3-2 10 16,3 0-10-16,2-3 10 0,4 0-10 0,0-3 8 15,0 3-8-15,8 0 8 0,-2 0 4 0,3 0 0 16,-6-2 0-16,5 2 0 0,-5 3-12 0,3-3 0 15,-6 2 0-15,2 1 0 0,-2 0 0 0,0 2 0 16,-6 0 0-16,-4-2 0 0,-2 5-21 0,0-2-3 0,-6 2-1 0,-12 0 0 16,0 0 9-16,0 0 1 0,0 0 1 0,0 0 0 31,0 0-90-31,0-3-19 0,-6 0-3 0,-3-2-773 0,0 2-154 0</inkml:trace>
  <inkml:trace contextRef="#ctx0" brushRef="#br0" timeOffset="47052.28">4020 12327 1213 0,'0'0'53'0,"0"0"12"0,0 0-52 0,0 0-13 15,0 0 0-15,0 0 0 0,6-3 167 0,0-2 30 16,0 0 7-16,0 2 0 0,0-2-28 0,-3-1-5 16,3 1-2-16,0 3 0 0,3-4-42 0,-3 1-9 0,3 0-2 0,3-1 0 15,-6 4-43-15,2-1-9 0,4 0-1 0,0 1-1 16,0-3-29-16,3 5-5 0,0-3-2 0,3 0 0 16,-3 1 5-16,6-1 1 0,-1 3 0 0,4-3 0 15,0 1-32-15,0-1 0 0,6 3 0 0,-1-3 0 16,-2 1 0-16,0 2-8 0,0-3-1 0,2 3 0 15,-5-3 9-15,-3 1 12 0,-3-1-2 16,0 0-1-16,-6 1-33 0,0 2-6 16,-6-3-2-16,-6 3 0 0,0 0-32 0,0 0-8 15,0 0 0-15,-3-2-1 0,0-1-116 16,-3 0-23-16,-3 1-5 0,0 2-1 0</inkml:trace>
  <inkml:trace contextRef="#ctx0" brushRef="#br0" timeOffset="47279.12">4404 12081 2142 0,'0'0'47'0,"0"0"9"0,0 0 3 0,3-5 1 0,3-3-48 0,0 5-12 16,3-2 0-16,-3 2 0 0,3 0 116 0,0 3 20 15,6 0 4-15,0 0 0 0,-1 0-36 0,4 3-7 16,3 2-1-16,0 1-1 0,0 2-36 0,0 2-7 16,0 1-2-16,-1 2 0 0,-2-2-30 0,0 2-7 15,-3 3-1-15,0-3 0 0,0 3-3 0,-3-3-1 16,-6 6 0-16,0-4 0 15,-1 1-8-15,-5-2 12 0,0-1-12 0,-5 3 12 16,-1-1-12-16,-3-1 0 0,0-1-12 0,-3 0 12 16,0 0-118-16,0 1-16 0,-3-1-3 0,3 3-1 0</inkml:trace>
  <inkml:trace contextRef="#ctx0" brushRef="#br0" timeOffset="47833.7">3353 13912 576 0,'0'0'51'0,"0"0"-41"0,0-3-10 0,0 3 0 16,0-2 270-16,3-4 52 0,0 4 10 0,3-1 3 15,3 0-143-15,0 3-29 0,6-2-6 0,6-1-1 16,6 3-33-16,3-3-7 0,5 1-2 0,7-1 0 16,6 0-39-16,-4 1-8 0,7-4-2 0,2 4 0 15,7-1-23-15,-1 1-5 0,10-4-1 0,5 4 0 16,-8-4-8-16,8 4-3 0,1-4 0 0,5 4 0 15,-9-1-25-15,4-2 0 0,-1-1 0 0,-2 4 0 16,-16-1 0-16,4 1 0 0,-7-1 0 0,1 0 0 16,-9-2 0-16,-7 2 0 0,-2-2 0 0,0 2 0 15,-10-2 0-15,-2-3-11 0,-6 6 11 0,-6-1-8 16,-3-2-3-16,-6 2 0 0,-3 3 0 0,-3-3 0 16,-6 3-88-16,-3-2-17 0,-6 4-4 0,-3 1-1156 15</inkml:trace>
  <inkml:trace contextRef="#ctx0" brushRef="#br0" timeOffset="48475.09">3794 14719 1818 0,'0'0'80'0,"0"0"17"0,0 0-77 0,-3-6-20 0,0 1 0 0,-3 0 0 16,3 0 134-16,-3-1 23 0,3 1 5 0,0 0 1 16,-6-1-35-16,0 4-8 0,0-3 0 0,0 2-1 15,-2 3-50-15,-1 0-9 0,0 0-3 0,-3 0 0 16,-3 3-17-16,0 2-3 0,-3 0-1 0,0 6 0 0,-2 2-26 15,-1 3-10-15,-3 5 0 0,-3 0 9 0,1 6-9 0,2-1 0 16,0 6-10-16,-3 2 10 0,6-2 0 0,4 0 0 16,-1-1 13-16,6 4-4 0,6-3-9 15,3-1 0-15,3-2 0 0,6 3 0 0,0-8 0 0,9 0-12 16,3-6 4-16,3-2 8 0,5-5-18 0,4-3 4 16,6-8 1-16,3-6 0 0,-1-7 22 0,1-3 5 15,0-2 1-15,2-6 0 0,-2 0-15 0,-3-2-18 16,-3-3 4-16,-3-6 1 0,-4-2 13 0,-2-5 0 15,-3-3 9-15,0-5-9 0,-6-1 12 0,-3-4-3 16,0-1-1-16,-6-2 0 0,-6 5-8 0,-3 0 8 16,-6 3-8-16,-3 2 8 0,-6 9-8 0,-6 4 10 15,-5 3-10-15,-7 6 10 0,3 7-10 0,-12 4 12 0,4 4-12 16,-4 6 12-16,1 5-12 0,2 2 0 0,0 4 9 16,-2 4-9-16,5 3 0 0,9 3 0 0,6 5-12 0,4 3 4 31,8 0-170-31,6 5-34 0</inkml:trace>
  <inkml:trace contextRef="#ctx0" brushRef="#br0" timeOffset="48782.56">4020 14639 2487 0,'0'0'110'0,"0"-5"23"0,3 0-106 0,0 0-27 16,6-1 0-16,0 1 0 0,3 0 31 0,6 2 1 16,0-2 0-16,2 2 0 0,1 3 14 0,0 0 3 15,3 3 1-15,-3 2 0 0,0 0-14 0,-3 3-4 16,-1 0 0-16,1 5 0 0,-3 3-3 0,0 3-1 16,-3-1 0-16,0 6 0 0,-6 0-1 0,0 0-1 15,-3 2 0-15,-3 1 0 0,-3-1-14 0,-3 1-4 16,-3 2 0-16,-6-3 0 0,0 1-8 0,-3-4 8 15,-3 4-8-15,-2-3 8 0,-1-3-24 0,-3 0-6 16,0-2-1-16,-3-1 0 16,4-2-81-16,-1-3-17 0,3-2-3 0,6-6-706 15,6-2-141-15</inkml:trace>
  <inkml:trace contextRef="#ctx0" brushRef="#br0" timeOffset="49063.82">4485 14629 2617 0,'-15'0'116'0,"12"2"24"0,3-2-112 0,-6 0-28 0,0 6 0 0,-3 2 0 15,3-3 96-15,-3 3 13 0,0 3 3 0,0 2 1 16,0 3-48-16,0 5-9 0,0 0-3 0,3 3 0 16,3 0-36-16,0 2-7 0,0 0-2 0,3 1 0 15,0-1-8-15,3 1 0 0,0-3 0 0,6 2 0 0,0-7 0 16,0 2 0-16,3-3 0 0,-3-4 0 0,3-1 0 0,3 0 0 15,3-5 0-15,3-3 0 0,-4 1 0 16,4-4 0-16,0-4 8 0,3-4-8 0,0 1 0 16,-1-6 0-16,4 1 0 0,-3-3 0 15,3-3-25-15,-3-3-4 0,2-2-1 0,-5-3 0 16,3 0-158-16,-6 1-31 0,0-4-6 0</inkml:trace>
  <inkml:trace contextRef="#ctx0" brushRef="#br0" timeOffset="49381.12">4005 14412 1324 0,'0'0'59'0,"12"-3"12"0,0-2-57 0,3 2-14 0,0 1 0 0,3-1 0 16,-3 0 236-16,5 3 44 0,-2 0 8 0,3-2 3 16,-3-1-124-16,3 3-25 0,-3-3-5 0,3 1-1 15,2-1-60-15,-2 0-12 0,3-2-2 0,0 3-1 16,0-4-34-16,-1 1-7 0,1-3-2 0,0 3 0 16,0-3-3-16,-3 0-1 0,0 0 0 0,-4 0 0 15,-2 0-14-15,-3 3 0 0,0-3-9 0,-3 3 9 16,-3-3-108-16,-3 2-16 0,-3 4-4 0,0-4 0 15,-3 1-131-15,-3 0-26 0,-15-6-6 0,6 6-1 16</inkml:trace>
  <inkml:trace contextRef="#ctx0" brushRef="#br0" timeOffset="49554.09">4351 14232 1094 0,'0'0'97'0,"6"0"-77"16,2 0-20-16,4 0 0 0,0 0 209 0,0 0 39 15,6 3 7-15,3-1 1 0,3 1-94 0,3 0-19 16,-1 2-4-16,4 3-1 0,3-3-56 0,-6 6-11 15,-1-1-3-15,1 1 0 0,0 5-2 0,-3 0-1 16,-3-3 0-16,-1 5 0 0,-5-4-22 0,0 1-5 16,-6 1-1-16,-3 5 0 0,-3-2-23 0,-9-1-5 15,0 4-1-15,-9-1-940 16,-3 0-188-16</inkml:trace>
  <inkml:trace contextRef="#ctx0" brushRef="#br0" timeOffset="57263.95">5925 13674 2098 0,'0'0'93'0,"0"-6"19"0,0 6-89 0,0-2-23 15,3-6 0-15,0 3 0 0,0-1 120 0,-3 6 19 16,0 0 4-16,9-5 1 0,-3 0-38 0,3-1-7 16,0 4-2-16,3-1 0 0,0 3-45 0,0 0-8 15,2-3-3-15,1 3 0 0,0-2-13 0,3 2-4 16,0-3 0-16,6 3 0 0,-3-3-24 0,2 1 0 15,1-1 0-15,0 1 0 16,-3-1-36-16,0 3-12 0,0-3-2 0,-1 3-867 0,-2 6-174 0</inkml:trace>
  <inkml:trace contextRef="#ctx0" brushRef="#br0" timeOffset="57435.77">5937 14010 2016 0,'0'0'179'0,"0"0"-143"0,0 0-36 0,0 0 0 15,0 0 203-15,9-3 33 0,0 0 8 0,3 1 0 16,3-1-128-16,3-2-27 0,2 0-5 0,7-3 0 16,3 0-28-16,6-3-4 0,5 0-2 0,4 1 0 15,-3-3-32-15,-1-1-6 0,-2 1-2 0,0-3 0 16,-3 3-172-16,-1 0-34 0</inkml:trace>
  <inkml:trace contextRef="#ctx0" brushRef="#br0" timeOffset="58573.52">10164 12060 1638 0,'0'0'36'0,"0"0"7"0,0-8 1 0,0 2 3 0,0 1-38 0,3 0-9 0,0 0 0 0,-3-1 0 16,0 1 124-16,-3 0 24 0,0-1 4 0,3 1 0 15,-6-3-19-15,0 3-4 0,0 2-1 0,0-2 0 16,-3 2-64-16,-6-2-14 0,0 0-2 0,0 2-1 16,-2 0-6-16,-1 1-1 0,-6 2 0 0,0 0 0 15,0 0-6-15,3 0-2 0,1 0 0 0,-4 0 0 16,-3 5-4-16,3-2 0 0,0 2-1 0,4 3 0 15,-1-3-13-15,3 3-2 0,3-2-1 0,0 4 0 16,3 1-3-16,3 2 0 0,0 0 0 0,3 6 0 16,0-1-8-16,3 1 0 0,3 5 0 0,0 2 0 15,0 0 0-15,3 4 0 0,0-1 0 0,3 2 0 16,-3 1 0-16,3 0 8 0,0 5-8 0,-3 0 8 16,3 3-8-16,-6 2 0 0,0-2 0 0,0 5 8 15,0 0 0-15,0 2 0 0,-3-2 0 0,0 6 0 16,0-4-8-16,-3 3 8 0,3-2-8 0,-3 2 8 0,3 1-8 0,0 1 0 15,-3-1 0-15,3-1 0 0,-2 3 0 0,-1 0 0 16,3 2 0-16,-3 1 0 0,0 2 12 0,-3 3-2 16,3-3-1-16,-3 3 0 0,-3-3 6 0,0 3 1 15,0 0 0-15,3 0 0 0,-3 0-4 0,0-3 0 16,1 0 0-16,2-5 0 0,-3 0-4 0,0 3-8 16,3-4 11-16,0 1-11 0,0 0 10 0,0 0-10 15,-3-5 8-15,3 2-8 0,-3-5 8 0,3 0-8 16,-3 0 8-16,1 0-8 0,-1 0 0 0,0-3 0 15,0 1 0-15,0-4 0 0,0-4 12 0,0-1-4 16,3-5 0-16,3-2 0 0,-3-3-8 0,3-1 0 16,0-7 0-16,0 0 0 0,3-3 0 0,3 1 0 0,-5-1 0 15,2 0 0-15,0 3 0 0,0-3 15 16,0 0-4-16,0 1-1 0,-3-1-10 0,6 0-16 0,-3 0 4 0,3 0 1 16,0 1 19-16,3-4 3 0,0-2 1 0,3 3 0 15,-3-9-20-15,3 4-4 0,2-1-1 0,4-2 0 16,3-1 13-16,0-2 0 0,0 0 0 0,3-2 0 15,0-1 0-15,3-2 0 0,-4-1 0 0,1-1 0 16,6-1 10-16,0-6 2 0,3 4 0 0,0-1 0 16,-1 1-12-16,1-1 0 0,-3-2 0 0,0 2 0 15,0 3 0-15,-1-2 0 0,4-1-9 0,0 3 9 16,0 0-95-16,-1 0-12 0,-2 0-2 0,3 0-1355 16</inkml:trace>
  <inkml:trace contextRef="#ctx0" brushRef="#br0" timeOffset="59621.78">16712 11824 1094 0,'0'0'48'0,"3"-5"11"0,-3 0-47 0,6-3-12 16,3 2 0-16,-3-2 0 0,-3 3 225 0,6-3 43 16,6 0 9-16,3-2 2 0,0 2-129 0,2-3-26 15,4 1-4-15,6-1-2 0,-3 3-48 0,3-2-10 16,-1 2-1-16,1 2-1 0,3-2-14 0,-3 6-2 0,-4-1-1 16,1 6 0-16,3-1-33 0,-3 6-8 15,-3 0 0-15,-7 3 0 0,-2-1 44 0,-3 6 8 0,3 0 0 0,-6 8 1 16,-6 0-23-16,0 2-5 0,3 1-1 0,-3 7 0 15,-6 0-2-15,3 6-1 0,-3 3 0 0,3 9 0 16,0-4 7-16,-3 2 2 0,-3 6 0 0,3 5 0 16,3-3-30-16,-3 0 0 0,-6 6 0 0,0 4 0 15,0-4 12-15,0 2 5 0,-3 0 2 0,-2 6 0 16,2-6-19-16,0 3 0 0,3-3 0 0,0 8 0 16,-3 3 12-16,0-6 6 0,6 0 1 0,0 1 0 15,0-1-7-15,0 1-2 0,6-1 0 0,3-5 0 0,-3 3-2 16,0-5-8-16,0-6 12 0,3 0-4 15,0 0-8-15,0-2 0 0,-6-3 0 0,0-3 0 0,6 0 31 0,-6 1 1 16,-3-1 0-16,0 0 0 0,0 3-20 0,0-5-3 16,0 2-1-16,-2-2 0 0,-1-3-8 0,3-1 0 15,3 1 9-15,0 0-9 0,-3-5 0 0,3 2 0 16,3 1 0-16,0-1 0 0,-3-5 0 0,3 0 0 16,3-2 0-16,0-4 0 0,0 1 0 0,0-3 0 15,-3-2 0-15,3-1 0 0,0-2 0 0,0-3 8 16,0-2-8-16,-3-1 6 0,3-2-6 0,0-3 0 15,0-2 0-15,-3-3 0 0,0 0 0 0,0-3 0 16,0-5 0-16,0 0 0 0,-6 3 0 0,6-3 0 16,0 0 0-16,0 0 0 0,-9-6 0 0,0-2 0 0,-3 0 0 0,-3 3 0 15,0-3 0-15,-6 3 0 0,-6-3 0 16,-2 3 0-16,-4-1 0 0,-9 6 0 0,-14-2 0 0,-4 4 0 16,1 1 0-16,-4 2 0 0,4 1 0 0,-4-1 0 15,1 0-11-15,2 6-1 0,0-3-1 0,13 2 0 31,5 1-143-31,3-3-29 0,-23 5-6 0,32-5-1 0</inkml:trace>
  <inkml:trace contextRef="#ctx0" brushRef="#br0" timeOffset="61452.58">17843 15198 1638 0,'0'0'72'0,"3"-8"16"15,0 2-71-15,3 1-17 0,-6-3 0 0,3 3 0 16,0-3 90-16,0 3 14 0,-3-3 4 0,0 2 0 0,0 6-7 0,-3-5-1 16,0 0 0-16,-3 2 0 0,-3 1-41 0,3-1-9 15,-3 3-2-15,1 0 0 0,-1 0 4 0,-3 0 0 16,0 3 0-16,0 2 0 0,0 0-29 0,0 3-6 16,-9 0-1-16,3 5 0 0,9 1 18 0,-8 1 3 15,-4 1 1-15,0 3 0 0,0 2-24 0,3 3-5 16,0 5-1-16,4-3 0 0,2 1 1 0,3-1 0 15,3 1 0-15,3-1 0 0,0 1-9 0,6-1 10 16,6-5-10-16,6 3 10 0,-4-5-10 0,4 2 0 16,6-5 0-16,0-1 8 0,6-4-8 0,0 0 0 15,-1-6 0-15,4 0 8 0,0-5-8 0,6 0 0 16,-7-5 0-16,7 2 0 16,-3-2-44-16,0-6-13 0,-1-2-3 0,1 0-1230 0</inkml:trace>
  <inkml:trace contextRef="#ctx0" brushRef="#br0" timeOffset="61770.48">18415 15282 1555 0,'0'0'68'0,"0"0"16"16,0 0-68-16,0 0-16 0,0 0 0 0,0 0 0 0,6 3 176 16,6 2 31-16,-3 1 6 0,6 2 2 0,-1-1-87 0,1 4-18 15,-3 0-3-15,3 2-1 0,6 3-67 0,0-3-14 16,3 3-2-16,-1 0-1 0,1 0-8 0,6 5-2 16,-3-5 0-16,3 2 0 0,-7 1 16 0,-2-3 2 15,0-6 1-15,-3 3 0 0,-3-5-13 0,0 3-2 16,-3-6-1-16,-4-2 0 0,1 2-3 0,0-2-1 15,-9-3 0-15,0 0 0 16,0 0-44-16,0 0-9 0,0 0-2 0,-6-8-829 16,3 3-167-16</inkml:trace>
  <inkml:trace contextRef="#ctx0" brushRef="#br0" timeOffset="61975.51">18772 15232 2142 0,'0'0'95'0,"0"0"19"0,0 0-91 0,0 0-23 0,0 0 0 0,-3 3 0 16,-3 2 107-16,0 0 17 0,0 6 3 0,0-1 1 16,0 4-18-16,0 2-3 0,-6-1-1 0,-2 9 0 15,-4 3-42-15,0-3-9 0,-3-1-2 0,0 1 0 16,-3 3-33-16,1-4-8 0,2 1 0 0,-3 0-1 16,6 0-11-16,0-3 0 0,0-2 0 0,6-1 0 15,1-2-100-15,5-3-26 0,0 3-5 0,3-5-1 16</inkml:trace>
  <inkml:trace contextRef="#ctx0" brushRef="#br0" timeOffset="62558.94">19591 15399 748 0,'-3'-11'67'0,"0"6"-54"16,3-3-13-16,-3 0 0 0,0 3 288 0,3-3 56 16,0 2 10-16,0-1 2 0,3 1-192 0,0 1-38 15,0 0-8-15,-3 5-2 16,0-6-28-16,0 6-7 0,0-5-1 0,0 5 0 0,0-5-43 0,0 2-9 16,-3-2-1-16,0 0-1 0,-3-1 23 0,0 1 5 0,-6 2 1 15,3-2 0-15,-3 0-23 0,0-1-5 0,-3 1-1 0,-3-3 0 16,1 0-6-16,-1 0-2 0,0 3 0 0,-3 0 0 15,0 2-6-15,3 0 0 0,0 1-1 0,1 4 0 16,-1 1-3-16,3 5-8 0,0 0 12 0,3 3-4 16,0 2 0-16,3 3-8 0,0 0 12 0,0 7-4 15,3 4-8-15,3 2-12 0,0 0 2 0,3 0 1 16,3 3 9-16,0 0 0 0,3 2 0 0,3-5 0 16,0 0 0-16,0-5-8 0,0 0 8 0,0-6-8 15,0-2 8-15,0-2 0 0,3-7 0 0,3-1 0 16,-3-6 0-16,5-3 0 0,1-7 0 0,3-4 0 15,0-2 10-15,0-5-2 0,3-3-8 0,-4 3 12 16,1-5-2-16,0-6-1 0,0 0 0 0,-3-7 0 16,3-6-9-16,-7-3 0 0,4-5 0 0,0-18 0 15,0-1 0-15,-6 3 0 0,0 3 0 0,-3 21 0 16,-3 0 0-16,-3 6 0 0,0-1 0 0,-3 8 0 0,-3 3 12 0,0 5 0 16,-3 3 0-16,0 0 0 0,-3 8 18 0,3 2 4 15,3 6 1-15,3 5 0 0,-9 8-35 0,6 2 0 16,-3 9 0-16,6 2 0 0,0 3 0 0,0 5 0 15,3 5 0-15,3 6-9 0,0 2 9 0,0-2 0 16,0 5 0-16,0 0 0 0,0 3 0 0,3-1 0 16,0-2 0-16,3-2 0 0,0-4 0 0,-1 1 0 15,7-8 0-15,-3-3 0 16,3-3-177-16,3-2-34 0,18 13-6 0,-4-16-2 0</inkml:trace>
  <inkml:trace contextRef="#ctx0" brushRef="#br0" timeOffset="63447.21">9098 13467 1555 0,'0'0'138'0,"0"0"-110"16,0 0-28-16,0 0 0 0,0 0 143 0,0 0 23 0,0 0 5 0,0 0 1 16,0 0-42-16,0 0-8 15,12 0-2-15,0 3 0 0,0-3-51 0,-3 0-10 0,6 0-3 0,-6 0 0 16,6 0-56-16,-4 0 0 0,1-3-10 0,0 3-817 16,3 0-163-16</inkml:trace>
  <inkml:trace contextRef="#ctx0" brushRef="#br0" timeOffset="63609.06">9566 13488 2023 0,'0'0'44'0,"0"0"10"0,0 0 2 0,8 3 0 16,1 0-44-16,3-3-12 0,0 0 0 0,0-3 0 0,0 0 47 0,3-2 7 15,3 0 2-15,-3 2 0 16,3-2-101-16,-1-3-20 0,-2 3-4 0</inkml:trace>
  <inkml:trace contextRef="#ctx0" brushRef="#br0" timeOffset="63779.15">9851 13504 1551 0,'0'0'68'0,"0"0"16"0,6 0-68 0,3 0-16 15,3-2 0-15,0 2 0 0,-3 0 108 0,3 0 19 16,3-3 3-16,0 0 1 0,5-2-47 0,-2 2-10 15,3-2-2-15,0 3 0 0,0-1-52 0,-3 0-10 16,2-2-2-16,-2 0-8 16,-3-1-16-16,-3 4-11 0,3-4-1 0,-6 4-969 0</inkml:trace>
  <inkml:trace contextRef="#ctx0" brushRef="#br0" timeOffset="64391.23">8301 13195 2055 0,'0'0'91'0,"0"0"19"0,0 0-88 0,0 0-22 0,-3 5 0 0,-3 0 0 16,3 1 107-16,0 2 17 0,-3-3 3 0,3 5 1 16,0-2-44-16,0 3-8 0,0 2-1 0,0 0-1 15,0 6-23-15,0-3-5 0,3 2-1 0,-3 1 0 16,3 2-20-16,0 0-4 0,0 3-1 0,3-5 0 16,-3-1 1-16,0 1 0 0,6-4 0 0,0 1 0 15,-3 0-10-15,3-5-3 0,0-1 0 0,3 1 0 16,-1-3-8-16,1-3 0 0,0-2 9 0,0 2-9 15,3-8 0-15,0 1-18 0,0-1 3 0,0-5 1 16,3-2-114-16,-3-1-24 0,6-2-4 0,-7 0-1056 16</inkml:trace>
  <inkml:trace contextRef="#ctx0" brushRef="#br0" timeOffset="64558.21">8199 12975 2602 0,'-3'0'57'0,"-3"-2"12"0,0 2 3 0,-3 0 1 0,4 0-58 0,2-3-15 15,0 3 0-15,3 0 0 0,0 0 28 0,0 0 4 0,0 0 0 0,0 0-1221 16</inkml:trace>
  <inkml:trace contextRef="#ctx0" brushRef="#br0" timeOffset="65250.25">13679 11859 518 0,'0'0'46'0,"0"0"-37"15,0 0-9-15,0 0 0 0,-3 5 349 0,3-5 68 16,0 0 14-16,3 5 2 0,-6 1-241 0,6-1-48 16,0 0-9-16,0 0-3 0,0 1-40 0,0 2-9 15,-3 0-2-15,6 2 0 0,-6-2-54 0,0 3-11 16,0-1-3-16,0 1 0 15,-3 2-49-15,0 0-11 0,3 1-1 0,-3 1-780 16,-3 1-156-16</inkml:trace>
  <inkml:trace contextRef="#ctx0" brushRef="#br0" timeOffset="65526.07">13649 12470 1825 0,'0'0'80'0,"0"10"18"0,3 1-78 0,-3 2-20 0,6 3 0 0,-6 0 0 15,3 2 62-15,0 1 9 0,0 0 1 0,0-1 1 16,0 1-7-16,0 2-2 0,0 0 0 0,0 0 0 16,3 0-13-16,-3 3-3 0,0-3-1 0,0 0 0 15,3 1-47-15,-3-1-12 0,0-3 0 0,-3 1-1 16,3-1 13-16,0 1 0 0,0-3 0 0,-3 0 0 16,0 2-16-16,-3-5 0 0,3 1 0 0,-3-1 0 15,0-3-32-15,3 1-8 0,-3 0 0 0,0-4-1 16,0 1 24-16,0 0 5 0,0 0 0 0,3 0 1 15,3 0 27-15,-3-3-8 0,3 3 8 0,-3-8 0 0,0 0-9 16,0 0 9-16,0 0-10 0,3 3-908 16</inkml:trace>
  <inkml:trace contextRef="#ctx1" brushRef="#br0">13751 16145 0,'0'0'15,"0"0"1,0 0 0,0 0-1</inkml:trace>
  <inkml:trace contextRef="#ctx0" brushRef="#br0" timeOffset="66177.28">13593 11155 2188 0,'0'0'48'0,"0"0"11"0,0 0 1 0,0 0 1 0,0 0-49 0,-3 8-12 15,3-3 0-15,3 3 0 0,0 3 54 0,0-3 8 16,0 2 2-16,3 3 0 0,0 1-4 0,0-1 0 16,3 0 0-16,-1 3 0 15,-2 0-28-15,3 2-5 0,-3-2-2 0,3 5 0 16,-6-5 15-16,3 3 2 0,-3-3 1 0,0-1 0 16,-3 1-43-16,0-2 0 0,-3-4 0 0,0 3 0 0,-3-2 13 0,3 0 1 15,-6-3 0-15,-3-1 0 0,-5 1-14 0,2-2-16 16,-3 2 3-16,0-6 1 0,-3 4 12 0,3-6 0 15,-3 2 0-15,4-2 0 0,-4-2 14 0,3-1 6 0,0 0 0 16,3-2 1-16,0-3-21 0,6-3 0 0,0 4-10 16,3-7 10-1,3 1-37-15,6-5-1 0,0-4 0 0,6 1 0 0,3-5-166 16,3-3-34-16</inkml:trace>
  <inkml:trace contextRef="#ctx0" brushRef="#br0" timeOffset="66339.62">13438 10911 2649 0,'0'0'58'0,"0"0"12"0,0 0 2 0,0 0 4 0,0 0-61 0,0 0-15 16,0 0 0-16,0 0 0 15,3 8-49-15,3-2-13 0</inkml:trace>
  <inkml:trace contextRef="#ctx0" brushRef="#br0" timeOffset="67578.48">13152 12941 864 0,'0'0'38'0,"0"0"8"0,0 0-37 0,0 0-9 16,-6-3 0-16,-3 0 0 0,9 3 172 0,-6 0 32 0,-2 0 6 0,-1-2 2 15,-3 2-96-15,-3 0-20 0,3 2-3 0,0-2-1 16,0 3 29-16,-3 0 6 16,0-3 1-16,0 2 0 0,1 4-52 0,-1-1-9 0,0-2-3 0,0 2 0 15,-3 0-51-15,0 1-13 0,0 4 0 0,3 1 0 16,-2 2 34-16,2 0 4 0,-3 0 1 0,3 3 0 16,0 3-31-16,-3-1-8 0,6 3 0 0,0 1 0 15,1 1 0-15,2 1 0 0,0-3 0 0,3 3 0 16,3-3 16-16,3-2 9 0,6-1 2 0,0-2 0 15,6 3-42-15,2-6-8 0,1-2-1 0,6 2-1 16,-3-5 25-16,3-3 0 0,3-2 0 0,-1-3 0 16,1 0 0-16,3-3 0 0,0 0 0 0,0-2 8 0,-1 0 0 0,1-3 0 15,0 0 0-15,3-3 0 0,-3 1 12 0,-4-3 2 16,-2-1 1-16,3-1 0 0,-6-1-2 0,0-3 0 16,0 3 0-16,-4-2 0 0,-5-3 7 0,0 2 0 15,-3-5 1-15,-3 3 0 0,0 0 0 0,-6-3 0 16,-3-2 0-16,0-1 0 0,-6 1-20 0,1-1-9 15,-4 1 8-15,-3-3-8 0,0 2 12 0,0 1-2 16,0-1-1-16,-3 1 0 0,-2 2-9 0,-1 3-11 16,-6 2 3-16,3 3 0 0,0 1 8 0,1 4-10 15,-7 3 10-15,3 3-10 16,0 5-22-16,-2 5-5 0,2 0-1 0,-3 3 0 16,0 6-114-16,7-1-22 0,-1 3-5 0,9 5-1002 0</inkml:trace>
  <inkml:trace contextRef="#ctx0" brushRef="#br0" timeOffset="68208.78">13447 12740 1728 0,'0'0'76'0,"0"0"16"0,0 0-73 0,0 0-19 15,0 0 0-15,0 0 0 0,0 0 111 0,0 0 18 16,0 0 4-16,0 0 1 0,0 0-61 0,0 8-12 16,3 0-2-16,0 0-1 0,0 2 29 0,3 3 5 15,0-2 2-15,-3 5 0 0,0 0-34 0,0 0-8 16,3 5 0-16,-3-3-1 0,-3 3-14 0,-3 1-2 15,0 1-1-15,0 1 0 0,0-3-2 0,-6 3-1 16,3 0 0-16,-3 2 0 0,0-2-22 0,-3 0-9 0,0 0 8 16,-3 0-8-16,3-1 9 0,1-4-9 0,-1 0 10 15,0-1-10-15,3-2 8 0,0-3-8 0,0-2 0 0,6-1 0 16,-3 1 0-16,3-3 0 0,3-3 0 0,0-5 0 16,0 0 8-16,6 5-8 0,0-2 0 0,6-3 0 15,0 0 0-15,3 0 0 0,2-5 0 0,1-1 0 16,6 1 9-16,-3 0-9 0,6 0 8 0,0-3-8 15,-1 2 8-15,4 1-8 0,-3 0 0 0,6 2 8 16,-7-2-8-16,4 2 0 0,-3 1 9 0,-3-1-9 16,0 3 12-16,-1-3-1 0,-5 1-1 0,3 2 0 15,-9-3-10-15,0 3 0 0,0 0 0 0,-3 0 0 0,-3 0 0 0,-6 0-11 16,0 0 3-16,0 0 0 16,0 0-117-16,0 0-23 0,0 0-5 0,0 0-1144 15</inkml:trace>
  <inkml:trace contextRef="#ctx0" brushRef="#br0" timeOffset="68498.77">13938 13131 1497 0,'0'0'133'0,"0"0"-106"15,0 0-27-15,0 0 0 0,0-5 173 0,0 5 30 16,0 0 5-16,0 0 2 0,0-8-67 0,0 8-14 15,0 0-2-15,0 0-1 0,0 0-48 0,0 0-10 16,3 8-1-16,0 3-1 0,-3-1-35 0,0 3-7 16,0-2-2-16,0 2 0 0,-3 3 21 0,3 0 4 0,-3-3 1 0,3 3 0 15,-3 0-36-15,3 0-12 0,0-3 9 0,0 3-9 16,0-3 0-16,3-2 8 0,3-1-8 0,0-2 0 16,-3 0 0-16,6-3 8 0,-3-2-8 0,3-3 0 15,0 0 0-15,3 0 0 0,0-5 0 0,-1-3 0 31,1 3-66-31,0-6-15 0,0 3-3 0,-3-5-820 0,0 0-163 0</inkml:trace>
  <inkml:trace contextRef="#ctx0" brushRef="#br0" timeOffset="68778.8">13890 12959 1036 0,'0'0'92'0,"0"0"-73"15,0 0-19-15,0 0 0 0,0 0 260 0,0 0 48 16,0 0 9-16,0 0 3 0,0 0-156 0,0 0-32 16,0 0-5-16,0 0-2 0,-2 8-46 0,-1-2-10 15,3-1-1-15,0 0-1 0,-3 3-54 0,3-3-13 16,0 3 0-16,-3 0 0 0,6 0 0 0,-3-8 0 16,0 0 0-16,3 5 0 0,2-2 0 0,-5-3 0 15,6 3 0-15,3-1 0 0,-3-2 0 0,3 0 0 16,-9 0 0-16,9-2 0 0,-3-4 0 0,3 1 0 15,-3-3 0-15,0 3 0 0,-6-3 29 0,0 8 3 16,0 0 1-16,0 0 0 0,3-5-33 0,-3 5-17 16,0 0 1-16,0 0-864 0,0 0-172 0</inkml:trace>
  <inkml:trace contextRef="#ctx0" brushRef="#br0" timeOffset="69166.06">12718 13631 691 0,'0'0'61'0,"0"0"-49"16,9 0-12-16,6-2 0 0,-1-1 331 0,7 3 63 16,0-3 13-16,6-2 2 0,6 2-205 0,5-2-40 15,7-3-9-15,3 0-2 0,2 0-52 0,4 0-10 16,2 0-3-16,1-2 0 0,-1 2-44 0,4 0-8 16,-3 0-3-16,8 0 0 0,-2 3-14 0,-1 0-3 15,-2-1-1-15,-1 1 0 0,-5 0-7 0,-4 2-8 16,-2 0 11-16,-6-2-11 0,-7 2 12 0,-2 3-12 15,-9-2 12-15,0 2-12 0,-6 0 8 0,-4 0-8 16,-5-3 0-16,-3 3 0 0,0 3 0 0,-6-3-19 16,0 0 3-16,-9 2 0 15,-6 1-172-15,1 2-33 0,-1 1-7 0,-3 2-2 0</inkml:trace>
  <inkml:trace contextRef="#ctx0" brushRef="#br0" timeOffset="69756.09">13093 13986 403 0,'0'0'36'0,"0"0"-36"0,0 0 0 0,0 0 0 0,0 0 113 0,0 0 16 15,0 0 3-15,0 0 1 0,0 0-48 0,0 0-9 16,0 0-3-16,0 0 0 0,0 0 43 0,0 0 8 16,0 0 1-16,0 0 1 0,0 0 1 0,0 0 0 15,0 0 0-15,6-5 0 0,-3 2-22 0,0-2-4 16,-3 5-1-16,0 0 0 0,-3-6-12 0,0 4-4 15,-6-4 0-15,0 6 0 0,0-2-41 0,-6-1-9 16,0 0-2-16,0 3 0 0,-3 3 0 0,1 2 0 16,-4 1 0-16,0 2 0 0,0 0-20 0,-3 2-4 0,3 3 0 0,1 1-8 15,-4 4 13-15,6-2-4 0,-3 3-1 16,3 2 0-16,3-3-8 0,3 3 12 0,3 1-12 16,7-1 12-16,2-3-12 0,0-2 0 0,5 0 0 15,7 0 0-15,3-6 0 0,3-2 0 0,3-5 0 0,0 0 0 16,0-9 0-16,2 1 0 0,1-3-12 0,0-5 12 15,0 0 0-15,0-3 0 0,0-3 0 0,-1-2 0 16,-2-3 0-16,-6-2 0 0,-3-1 12 0,-3-2-4 16,3 0 25-16,-6-3 5 0,-3-2 1 0,-3-3 0 15,0 3-30-15,-6-1-9 0,0 3 0 0,-6 3 0 16,-6 6 0-16,0 4 0 0,-6 1-12 0,-2 7 3 16,-4 0 9-16,0 6 0 0,0 2 0 0,-2 3 0 0,-4 6 0 0,0-1 11 15,3 3-11-15,1 5 12 0,2-2-28 0,9 2-4 16,3 0-2-16,6 3 0 15,6 3-194-15,6-4-40 0,9 20-7 0,12-9-1 0</inkml:trace>
  <inkml:trace contextRef="#ctx0" brushRef="#br0" timeOffset="70251.56">13322 13880 230 0,'0'0'20'0,"0"-5"-20"0,3-1 0 0,-3 6 0 16,0-2 349-16,3-3 66 0,0 2 13 0,-3 3 2 15,3-5-226-15,0 2-46 0,3 0-9 0,0-2-1 16,0 2-28-16,0 3-6 0,3-2-1 0,3 4 0 15,-1-2-66-15,1 6-14 0,0-1-2 0,6 3-1 0,-3 0 1 0,0 2 0 16,0 1 0-16,0 2 0 0,-3-2-11 0,-4-1-3 16,-2 1 0-16,0 2 0 0,-3 0-1 0,-3 1-1 15,0-1 0-15,-3 0 0 0,-6 0 2 0,-2 1 1 16,2-1 0-16,-6 0 0 0,-3-2-7 0,3 2-2 16,-3-3 0-16,0-2 0 0,0 0-9 0,-2 0 0 15,2 0 0-15,-3-3 8 16,0 3-28-16,0-2-5 0,0-1-2 0,3-2 0 15,4-1-54-15,-1 1-11 0,6-3-3 0,3 3-754 16,6-3-151-16</inkml:trace>
  <inkml:trace contextRef="#ctx0" brushRef="#br0" timeOffset="70481.75">13626 13806 1036 0,'-6'-3'92'0,"0"3"-73"0,0 0-19 0,-6 0 0 15,3 0 332-15,-3 0 62 0,-3 3 13 0,6 2 2 16,0 3-230-16,0 0-47 0,0 3-8 0,0-1-3 16,1 4-46-16,2 1-10 0,0 1-1 0,3 0-1 15,3 0-47-15,3 3-16 0,0-1 9 0,0-2-9 16,5 2 11-16,1-2-3 0,-3 0-8 0,6-3 12 16,0-2-12-16,6 0 0 0,0-3 0 0,0-3 0 15,0-3-36-15,2 1-14 0,-2-6-2 0,3 1-1 16,-6-1-136-16,3 1-27 0</inkml:trace>
  <inkml:trace contextRef="#ctx0" brushRef="#br0" timeOffset="70752.89">13792 14086 1152 0,'0'0'102'0,"0"0"-82"16,0 0-20-16,3 6 0 0,3 2 194 0,-3 0 34 15,3 0 8-15,-3-1 0 0,3 4-113 0,0 2-23 16,-3-2-5-16,0 2-1 0,3 3-13 0,0-3-2 16,-3 3-1-16,0 0 0 0,0 2-26 0,0-2-4 15,0-2-2-15,-3 1 0 0,-3 1-6 0,0 0 0 16,0-5-1-16,-3 2 0 0,3 0-13 0,-6-2-2 16,0-1-1-16,0 1 0 0,-3-3-7 0,0 0-2 0,-3 0 0 0,4-3 0 15,-1 0-14-15,0-2 0 0,-3-6 0 0,0 1 0 31,6 2-20-31,-3-6-11 0,0-1-1 0,3-4-1 0,3 0-158 16,3-2-31-16</inkml:trace>
  <inkml:trace contextRef="#ctx0" brushRef="#br0" timeOffset="71021.53">13804 13920 1728 0,'0'0'153'0,"0"0"-122"15,0 0-31-15,0 0 0 0,0 0 190 0,0 0 32 16,0 0 6-16,0 0 2 0,-3 5-96 0,3-2-19 16,0-3-4-16,-3 8-1 0,0-3-63 0,0 5-13 15,0-2-2-15,3 0-1 0,-3 3-4 0,3 0-1 16,0-1 0-16,0 1 0 0,0-1-12 0,0 1-2 16,3-3-1-16,-3-3 0 0,0-5-11 0,0 0 10 15,0 0-10-15,9 0 10 0,-3-3-10 0,0-2 10 16,0 0-10-16,0-3 10 0,0 0-10 0,-3-3 10 15,3 3-10-15,-3 1 10 0,-3 1-10 0,0-2 0 16,0 3 0-16,0 5 0 16,-6-5-108-16,6 5-28 0</inkml:trace>
  <inkml:trace contextRef="#ctx0" brushRef="#br1" timeOffset="82724.63">12256 11443 518 0,'0'0'46'0,"0"0"-37"0,0-2-9 0,0 2 0 15,0 0 102-15,0 0 18 0,3-6 4 0,0 4 1 16,3-4-27-16,-6 6-6 0,0 0 0 0,0 0-1 16,0 0 9-16,0 0 3 0,0 0 0 0,3 6 0 15,-3-6-36-15,3 8-7 0,0 0-2 0,-3-1 0 16,0 4-13-16,-3-3-2 0,3 0-1 0,0 3 0 16,-3-1-42-16,0-2 0 0,3 3 0 0,0-3 0 15,0-3-130-15,3 0-25 0,-3-5-5 16,12 8 0-16</inkml:trace>
  <inkml:trace contextRef="#ctx0" brushRef="#br1" timeOffset="82938.19">12301 11713 230 0,'0'0'10'0,"0"0"2"0,0 0-12 0,0 0 0 15,0 0 0-15,0 0 0 0,0 0 246 0,3 8 46 16,-3 0 10-16,0 3 2 0,3-3-236 0,0-1-46 15,-3 4-10-15,0-3-1 0,0 3 16 0,0 2 3 16,-3-3 1-16,0 1 0 0,0 2-9 0,0 0-2 16,0 1 0-16,0-1 0 0,0 0-4 0,0 0-2 15,0-2 0-15,3 2 0 16,0 0-34-16,0 1-6 0,0-1-2 0,0-3 0 0</inkml:trace>
  <inkml:trace contextRef="#ctx0" brushRef="#br1" timeOffset="83143.58">12244 12256 979 0,'0'0'87'0,"0"0"-70"0,0 0-17 0,0 0 0 15,0 7 72-15,3 1 10 0,-3-8 2 0,3 6 1 16,-3 2-117 0,3-3-23-16,3 0-5 0,-6 0 0 0,3 3 11 0,-3 0 2 0,-3 0 1 0,3 3 0 15,-6-6 34-15,3 8 12 0,-3-2-9 0,3 2 9 16,-2-2 0-16,-4-1 16 0,0 4-3 0,3-4 0 15,0 3 22-15,3-2 4 0,3 0 1 0,0-3 0 0,0 2-27 0,0 1-5 16,-3 7 0 0,6-2-8-16</inkml:trace>
  <inkml:trace contextRef="#ctx0" brushRef="#br1" timeOffset="83345.88">12200 12777 1404 0,'0'0'62'0,"-6"2"13"0,0 4-60 0,0-1-15 15,3 0 0-15,-3 3 0 0,3-3 46 0,3-2 6 16,0-3 2-16,0 5 0 0,-3 3-28 0,6-2-6 16,-3 2 0-16,3-3-1 0,0 5-19 0,0-2 0 15,-3 3 0-15,0 0 0 0,3 15-19 0,-6-13 4 0,-3 0 1 32,3 1-18-32,0-1-3 0,0 3-1 0,0-3 0 15,0-5-1-15,0 3-1 0,3-1 0 0,0 1-380 16,-3-1-76-16</inkml:trace>
  <inkml:trace contextRef="#ctx0" brushRef="#br1" timeOffset="83489.13">12197 13171 345 0,'-6'13'15'0,"3"-5"4"0,0 0-19 0,-3 3 0 0,0-1 0 0,0 3 0 15,0-2 216-15,-3 0 40 0,3 2 8 0,0-3 2 16,0 4-156-16,3-4-31 0,0 1-7 0,3 2 0 16,-3-2-34-16,6-3-6 0,0 2-2 0,3 1 0 15,-3 2-22-15,3-2-8 0,0-1 0 0,3 3 9 16,0 1-25-16,-6-4-4 0,0-2-2 0,0 0 0 15</inkml:trace>
  <inkml:trace contextRef="#ctx0" brushRef="#br1" timeOffset="83828.53">12096 13721 1036 0,'0'0'46'0,"-6"6"10"0,3 2-45 0,0-3-11 16,0 3 0-16,3 0 0 0,0 0 128 0,0 2 24 15,6-2 5-15,-6 3 1 0,3-1-98 0,3 1-19 16,-6-1-4-16,3 1-1 0,-3 2-5 0,3-2-2 15,0 2 0-15,-3 0 0 0,0 1-17 0,3-1-4 16,-3 0-8-16,0 3 12 0,0 0-12 0,-3 2-12 16,0-2 3-16,0 3 0 15,0 2-20-15,-3-5-4 0,0 0-1 0,0 2 0 0,0-2 13 0,3 0 2 16,-6-3 1-16,6 0 0 0,-3 1 2 0,3-1 0 16,-3 0 0-16,3 0 0 15,0-5-21-15,0 3-4 0,3-1-1 0,-3 1 0 0,3-3 20 0,-3 2 4 0,3 1 1 0,0 2 0 16,-3-2 17-16,3-1 12 0,0 1-1 0,0 0-1 15,-3-1 32-15,3 1 6 0,0 2 2 0,-3-2 0 16,0-1 10-16,3 3 1 0,0 1 1 0,-3 2 0 16,0-1-17-16,3 1-3 0,0 0-1 0,-3 3 0 15,3-6-21-15,3 3-4 0,0 0 0 0,0-3-1 16,-3 3-15-16,3 0-18 0,3-3 4 0,-3 0 1 16,0 0-159-1,3 1-32-15</inkml:trace>
  <inkml:trace contextRef="#ctx0" brushRef="#br1" timeOffset="83993.6">11980 14811 230 0,'0'0'20'0,"0"0"-20"16,0 0 0-16,-6 6 0 0,0-4 249 0,6-2 46 15,0 0 9-15,0 0 1 16,0 0-272-16,0 0-54 0,3 6-11 0,3-1-3 16,-6-5-62-16,3 5-13 0,-3 0-2 0,3 3-1 15,-6 0 43-15,3 0 9 0,0 0 1 0,-3-2 1 0,0 4 59 0,0-2 17 16,0 0 1-16,0 0 0 0,-3-3 5 0,3 3 1 15,0-3 0-15</inkml:trace>
  <inkml:trace contextRef="#ctx0" brushRef="#br1" timeOffset="84154.81">11932 15073 460 0,'0'6'41'0,"0"2"-33"0,-3-3-8 16,0 3 0-16,0-3 197 0,0 3 38 0,0 0 7 15,0-3 2-15,3 1-133 0,-3-1-27 0,3-5-4 0,0 8-2 16,-3 0-38-16,3-3-7 0,0 3-1 0,0-3-1 15,0 3-31-15,0 0 8 0,0 0-8 0,0 3 0 16,0-3 0-16,0 2-8 0,0 1 8 0,0-3-516 16,0 2-96-16</inkml:trace>
  <inkml:trace contextRef="#ctx0" brushRef="#br1" timeOffset="84338.61">11813 15452 1382 0,'-9'-6'123'0,"3"6"-99"0,0 0-24 0,0 0 0 16,0 6 108-16,0-6 16 0,0 0 3 0,3 2 1 0,3-2-68 0,0 0-14 16,0 0-2-16,0 0-1 0,0 0 19 0,0 0 4 15,0 0 1-15,0 0 0 0,0 0-41 0,0 0-8 16,0 0-2-16,9 3 0 0,3 0-16 0,-3-3-14 16,0 2 2-16,3-2 1 15,0 3-173-15,3-3-36 0</inkml:trace>
  <inkml:trace contextRef="#ctx0" brushRef="#br1" timeOffset="84514.66">12003 15494 115 0,'0'0'10'0,"0"0"-10"16,0 0 0-16,0 0 0 0,0 0 251 0,9 0 48 15,3-3 9-15,0 1 3 0,0-1-235 0,6 0-46 0,0-2-10 0,3 2-1 16,-1 1 25-16,4-1 4 0,0 1 2 0,6-1 0 15,3 3-25-15,-1 0-5 0,-5 0 0 0,3 0-470 16,0 3-94-16</inkml:trace>
  <inkml:trace contextRef="#ctx0" brushRef="#br1" timeOffset="84671.28">12762 15462 1324 0,'9'-8'118'0,"-6"6"-94"0,3-4-24 0,3 6 0 16,3-2 140-16,6-4 24 0,0 1 5 0,3 3 1 16,5-1-137-16,1-2-33 0,3-1 0 0,3 4 0 15,2-6-113-15,-5 5-27 0,0 0-6 0</inkml:trace>
  <inkml:trace contextRef="#ctx0" brushRef="#br1" timeOffset="84810.84">13405 15415 230 0,'0'0'20'0,"9"0"-20"15,0-3 0-15,-3 0 0 0,3 1 248 0,3-1 46 16,3 0 9-16,0-2 1 0,0 2-190 0,-3 3-38 16,-1-2-8-16,1-1-2 0,6 1-18 0,-3 2-3 15,0-3-1-15,3 0 0 0,0 3-20 0,0 0-4 16,-1-2 0-16,4-1-543 16,0 3-108-16</inkml:trace>
  <inkml:trace contextRef="#ctx0" brushRef="#br1" timeOffset="84985.85">14004 15325 1267 0,'0'0'112'0,"0"0"-89"0,3-3-23 0,-3 3 0 16,0 0 124-16,0 0 21 0,9-5 4 0,2-1 1 16,-2 4-90-16,6-1-17 0,0 1-4 0,3-1-1 15,-3 0-38-15,3 3-12 0,-3-2 0 0,-1 2 0 16,4 0-202-16,-3 0-41 0</inkml:trace>
  <inkml:trace contextRef="#ctx0" brushRef="#br1" timeOffset="85178.89">14245 15290 990 0,'0'0'21'16,"0"0"5"-16,0 0 1 0,0 0 1 0,0 0-28 0,0 0 0 0,0 0 0 0,6-5 0 0,0 0 20 0,0-1-3 16,0 4 0-16,-6 2 0 0,8-3 15 0,-2 3 2 15,-6 0 1-15,0 0 0 0,0 0 6 0,0 0 2 16,6-3 0-16,-6 3 0 0,0 0-27 0,0 0-4 15,0 0-2-15,0 0 0 0,0 0-10 0,0 0 0 16,0 0 0-16,0 0-11 0,-3-5 3 0,3-3 0 16,-3 3 0-16,3 0 0 0,0-3-4 0,0-3-1 15,0 3 0-15,3-2 0 16,0-4-39-16,0-1-7 0</inkml:trace>
  <inkml:trace contextRef="#ctx0" brushRef="#br1" timeOffset="85337.78">14274 14854 518 0,'-5'-21'46'0,"2"7"-37"0,3 1-9 0,-3-3 0 16,3-2 124-16,0-3 22 0,3-3 5 0,-3 0 1 16,3-3-108-16,-1 1-20 0,1 2-5 0,-3-2-1 15,3-3 2-15,0 5 1 0,-3-3 0 0,3 1 0 16,-3-1-21-16,0 6 0 0,0 0 0 0,-3 3 0 16,3-1 0-16,0-2-8 0,-3 0 0 0,3 0 0 15</inkml:trace>
  <inkml:trace contextRef="#ctx0" brushRef="#br1" timeOffset="85441.18">14274 13740 1177 0,'0'-5'25'0,"3"-9"6"0,0-2 1 16,3-5 2-16</inkml:trace>
  <inkml:trace contextRef="#ctx0" brushRef="#br1" timeOffset="85819.75">14370 13221 806 0,'-6'-29'36'0,"3"16"7"0,3-3-35 0,-3-5-8 15,3 0 0-15,0-3 0 0,3-3 110 0,3 4 20 16,-3-4 4-16,0 1 1 0,0 2-92 0,0 0-19 16,0 3-3-16,-3 0-1 0,0 2 4 0,-3 1 0 15,3-1 0-15,-3 1 0 0,-3 4-13 0,0-1-3 16,0 1 0-16,-3-2 0 0,0 3-8 0,0-3 0 15,-3 0 0-15,3-2 0 0,0-1 0 0,0 1-11 0,3-1 3 0,-3-2 0 16,3 3 31-16,4-3 6 0,-4 2 2 0,3 0 0 16,3 1-31-16,-3-1 0 0,3 1 0 0,0 2 0 15,0-2 0-15,3-1 0 0,-6 3 0 0,3-2 0 16,0 2 25-16,0 0 9 0,-3-3 2 0,3 1 0 16,-3 2 6-16,0-3 2 0,0 4 0 0,3-1 0 15,-6-3-16-15,3 3-4 0,0 0 0 0,0 1 0 16,0 1-16-16,3-2-8 0,0 1 8 0,0 1-8 15,0 1 0-15,0 3-20 0,0-6 3 0,-3 5 1 16,3-2 0-16,-3 2 0 0,0 1 0 0,-3-4 0 16,0 4 16-16,0-1 0 0,0-2 0 0,0 2 0 15,0 1 0-15,-3-3 16 0,3-1-4 0,0 4 0 0,3 2-12 16,-3-3 0-16,3 3 0 0,3-2-551 16,0-1-113-16</inkml:trace>
  <inkml:trace contextRef="#ctx0" brushRef="#br1" timeOffset="85983.11">14149 11779 1324 0,'0'-5'118'0,"-3"-6"-94"16,1 1-24-16,-1-1 0 0,0-2 68 0,0 2 8 16,0 1 3-16,0-6 0 0,0 0-9 0,3 0-2 15,-3 0 0-15,0 0 0 0,3-2 0 0,0-1 0 16,0 6 0-16,3-3 0 0,0 0-41 0,-3 1-9 16,0 4-2-16,3-2 0 0,-3 5-25 0,0-3-6 15,-3 3-1-15,3 0 0 16,-3 3-131-16,0 0-26 0,0-1-6 0,0 1-573 0</inkml:trace>
  <inkml:trace contextRef="#ctx0" brushRef="#br1" timeOffset="86327.9">14126 11351 1594 0,'3'-8'35'0,"-3"8"7"0,3-8 2 0,-3 0 1 0,3 0-36 0,-3 0-9 0,-3-3 0 0,0 3 0 16,3 0 98-16,-3 1 18 0,0-1 3 0,-3 2 1 16,-3-2-64-16,6 3-12 0,-3 0-2 0,0 2-1 15,0 1-15-15,0-1-3 0,0 0-1 0,0 1 0 16,0 2-22-16,0 0 0 0,0 2 0 0,0-2 0 15,0 3-19 1,0-3-8-16,0 0-1 0,3 3-1 0,-5-1 18 0,5-2 11 0,-3-5-12 0,0 5 12 31,0-3-160-31,-3 1-26 0,3-4-5 0,0 4-1 0,0-1 47 0,-3 0 9 0,-3-2 1 0,0 0 1 16,3 2 104-16,-3-2 21 0,-3 2 9 0,4-2-8 16,-1 0 100-16,0-1 21 0,-3 1 4 0,3 2 1 0,-3 1 2 0,3-1 0 15,-3-2 0-15,3 2 0 0,-3-2-63 16,1 2-12-16,2 1-2 0,0-1-1 0,0 3-18 15,0-3-3-15,-3-2-1 0,3 2 0 0,0 1-33 0,-3-4-7 16,3 4-2-16,1-4 0 0,2 1 2 0,-3 0 0 16,0 0 0-16,0-1 0 0,3 1 5 0,0 0 2 15,-6-3 0-15,3 2 0 16,3 4-39-16,-3-3-7 0,1 2-1 16,-1 0-689-16</inkml:trace>
  <inkml:trace contextRef="#ctx0" brushRef="#br1" timeOffset="86395.01">13265 11036 1191 0,'-9'0'26'0,"1"0"6"0,-7 0 0 0,3 0 2 0,0 0-34 0,-3 0 0 16,0 0 0-16,3 2-346 0,0-2-76 0</inkml:trace>
  <inkml:trace contextRef="#ctx0" brushRef="#br1" timeOffset="86627.2">12337 11060 1728 0,'0'0'38'0,"0"0"8"0,0 0 2 0,0 0 0 15,0 0-39-15,0 0-9 0,0 0 0 0,0 0 0 16,0 8 0-16,0-3 0 0,0-5 0 0,3 8 0 0,0 0 0 0,0 2 0 15,3 1 0-15,-3-1 0 0</inkml:trace>
  <inkml:trace contextRef="#ctx0" brushRef="#br1" timeOffset="88559.58">12384 15973 806 0,'0'0'72'0,"0"0"-58"0,0 0-14 0,0 0 0 16,0 0 85-16,0 0 15 0,0 0 2 0,0 0 1 15,0 0 23-15,0 0 5 0,0 0 1 0,0 0 0 16,0 0-23-16,0 0-4 0,0 0-1 0,3 8 0 15,-3 0-34-15,0 2-7 0,-3 6-2 0,0 0 0 16,-3 0-17-16,3 10-4 0,-3 4-1 0,1-1 0 16,-4 2 11-16,0 4 2 0,3 2 1 0,-3 3 0 15,0-1 3-15,0 9 0 0,-3-3 0 0,3 5 0 16,-3-2-8-16,0 2 0 0,0-2-1 0,0 2 0 16,4 3-29-16,-1-3-6 0,0-2 0 0,0-1-1 15,3-2 5-15,3-2 2 0,-3-9 0 0,3 6 0 16,3-6-2-16,0-2 0 0,3 0 0 0,3-1 0 0,-3-9-3 15,6 1-1-15,0-1 0 0,0-9 0 0,3 0-1 16,-1-2-1-16,4-4 0 0,0-7 0 0,6 0-2 0,0 0-8 16,-3-5 12-16,0-3-4 15,2-5-52-15,1-5-10 0,0 2-2 0,3-8-1 16,-3 0-147-16,0-5-30 0</inkml:trace>
  <inkml:trace contextRef="#ctx0" brushRef="#br1" timeOffset="88916.73">12224 16171 1818 0,'9'0'80'0,"-6"0"17"0,2-8-77 0,4 0-20 0,0-2 0 0,0 2 0 16,3-3 28-16,0-2 1 0,0 0 1 0,3 0 0 15,-3-3 5-15,0 0 1 0,0 3 0 0,-3-1 0 16,2 1-24-16,-2 0-4 0,-3 0 0 0,0 2-8 16,3 1 39-16,-3 2 1 0,-3-3 0 0,3 6 0 15,-3-3 6-15,3 5 2 0,0-2 0 0,-6 5 0 16,0 0-2-16,6 3 0 0,0 2 0 0,0 0 0 15,0 3 2-15,0 5 0 0,0 3 0 0,0 3 0 0,0 5-8 16,-3-1 0-16,0 4-1 0,0 2 0 16,-3-3-10-16,2 6-1 0,-2-3-1 0,0 0 0 0,3 3-27 15,0 2-12-15,0-4 0 0</inkml:trace>
  <inkml:trace contextRef="#ctx0" brushRef="#br1" timeOffset="89599.62">12637 17330 1724 0,'0'0'38'0,"0"0"8"0,0 0 2 0,0 0 0 0,6-2-39 0,-6 2-9 0,6-3 0 0,0 3 0 15,3 0 127-15,-9 0 23 0,0 0 5 0,6 3 1 16,0 2-62-16,0 0-12 0,-3 3-2 0,0 3-1 15,0 2-10-15,-3 5-1 0,-3-2-1 0,0 5 0 16,-6-2-17-16,3 7-3 0,-3-2-1 0,0 5 0 16,-3 0-21-16,3 1-4 0,0-4-1 0,1-2 0 15,2 2-9-15,0-5-3 0,0-2 0 0,0 5 0 16,3-8-8-16,0-3 0 0,0 0 0 0,6 0 0 16,-3-7-11-16,6 2 3 0,0-3 0 0,0-5 0 15,3 0-117 1,2-5-23-16,1-3-5 0,0-6-1045 0</inkml:trace>
  <inkml:trace contextRef="#ctx0" brushRef="#br1" timeOffset="89849.19">12643 17378 1497 0,'0'0'133'0,"0"0"-106"16,0-5-27-16,0-3 0 0,3 2 107 0,3 4 16 15,-3-4 3-15,6-2 1 0,0 3-70 0,3 0-13 16,3-3-4-16,0 0 0 0,0 3 34 0,2-1 6 16,1-2 2-16,3 3 0 0,0-3-36 0,0 3-7 15,0-3-2-15,0 3 0 0,-1-3-3 0,1 2-1 16,0-1 0-16,0 1 0 0,3 1-21 0,-3 5-12 16,-7-3 12-16,4 3-12 0,-6 0-13 0,0 0-10 15,-3 3-1-15,-3-3-1 16,-3 5-128-16,0-5-26 0,3 8-5 0</inkml:trace>
  <inkml:trace contextRef="#ctx0" brushRef="#br1" timeOffset="90043.87">12602 17560 2185 0,'0'0'96'0,"0"0"21"0,0 0-93 0,0 0-24 0,0 0 0 0,0 0 0 16,0 0 56-16,0 0 6 0,6 6 2 0,3-6 0 15,5 0 26-15,4-6 6 0,6 6 0 0,0-5 1 16,3-3-59-16,2 3-12 0,1 2-2 0,3-2-1 16,0 0-23-16,-1 2 0 0,-2-2 0 0,3-1 0 15,-3 6-112-15,2-2-28 0,-5 2-4 0</inkml:trace>
  <inkml:trace contextRef="#ctx0" brushRef="#br1" timeOffset="90605.72">13230 17449 172 0,'-3'-5'16'0,"3"5"-16"0,-3-3 0 0,3 3 0 16,0 0 429-16,0 0 83 0,0 0 17 0,0 0 3 15,0 0-331-15,0 0-66 0,0 0-14 0,0 0-2 16,0 0-41-16,0 0-8 0,6 8-2 0,0 0 0 16,-3 5-42-16,0 3-9 0,-3 0-1 0,-3 8-1 15,0-3 2-15,-3 6 1 0,0-1 0 0,0-2 0 16,-3-3-8-16,0 6-2 0,0-6 0 0,3-3 0 15,-3 1-8-15,0-1 8 0,3-2-8 0,0-5 8 16,0 2-8-16,0-8 8 0,3-2-8 0,0 2 8 16,3-5-29-16,0 0-7 0,3-5 0 0,3-8-1 15,0 5-99-15,3-6-20 0,0-4-4 0,0-1-1 16,-3 4 49-16,3-9 11 0,3-3 1 0,-3 6 1 16,0-5-6-16,-3-1-2 0,3 3 0 0,-3-2 0 0,0 7 79 0,-1 6 20 15,-2-3 0-15,0 0 0 0,0 9 58 0,3-1 18 16,-6 8 4-16,0 0 1 0,3-11 11 0,-3 11 1 15,0 0 1-15,0 0 0 0,6 5-30 0,0 1-5 16,0-4-2-16,0 4 0 0,3 1-24 0,0-1-5 16,0 7 0-16,0-2-1 0,0 2-11 0,0 0-1 15,3 0-1-15,0 3 0 0,-4-3-14 0,4 3 11 16,0-3-11-16,3-2 10 0,-6 0-10 0,3-3 0 16,-3-3 0-16,0 3 0 0,0-3-14 0,-3 0-5 15,0-2-1-15,3-3 0 16,-3 0-120-16,0-3-25 0,-3-2-5 0</inkml:trace>
  <inkml:trace contextRef="#ctx0" brushRef="#br1" timeOffset="90970.82">13637 17343 1785 0,'0'0'159'0,"0"0"-127"0,0 0-32 0,0 0 0 16,0 0 120-16,0 0 17 0,-2 8 4 0,-1-2 1 15,0 2-46-15,0 5-8 0,-3-3-3 0,-3 4 0 16,0-1-26-16,-3 0-6 0,3 3-1 0,0-3 0 15,-3 6-37-15,3 2-15 0,0-3 11 0,0 1-11 16,-3-1 8-16,3-2-8 0,1 0 0 0,-1-3 0 16,3-2 0-16,0-6 0 0,0 6 0 0,3-8 0 15,3-3-13-15,0 0-9 0,0 0-2 0,6-3 0 16,0-8-31-16,3 3-6 0,3-5-2 0,-1 0 0 16,1-6-26-16,6 6-6 0,0-5-1 0,3 4 0 15,-3 1 12-15,0 0 3 0,-1 5 0 16,-2-3 0-16,0 9 59 0,0-3 12 0,-3-1 10 0,0 6-13 0,-3 0 56 0,0 6 11 15,-6-6 2-15,3 7 1 0,-3 4 39 0,0 2 8 16,-3 0 2-16,-3 3 0 0,0 3-18 0,0-1-3 16,0 6-1-16,0-3 0 0,0 1-28 0,0-4-5 15,0 3-2-15,3-2 0 0,0-1-26 0,3-4-6 16,0 4-1-16,0-5 0 0,0 0-16 0,3 1 0 16,0-6 0-16,0 0 0 15,3-3-67-15,-1-5-20 0,1 5-4 0,3-10-733 16,3 5-146-16</inkml:trace>
  <inkml:trace contextRef="#ctx0" brushRef="#br1" timeOffset="91149.9">13950 17658 230 0,'0'0'10'0,"0"0"2"0,0 0-12 0,0 0 0 0,0 0 0 0,0 0 0 16,0 0 437-16,6-5 85 0,0 2 17 0,6-7 3 15,-3 7-384-15,6-2-77 0,3-3-15 0,2 3-3 16,1-1-54-16,3-2-9 0,-3 3 0 0,0 5-1070 16</inkml:trace>
  <inkml:trace contextRef="#ctx0" brushRef="#br1" timeOffset="91610.79">14444 17404 2354 0,'0'0'104'0,"0"0"22"0,0 0-101 0,0 0-25 16,0 0 0-16,0 0 0 0,0 0 68 0,0 0 9 15,0 0 2-15,0 8 0 0,3 3-7 0,-3 2-2 16,0 0 0-16,-3 6 0 0,3 2-42 0,-3 3-9 16,0-3-2-16,-3 5 0 0,0 1-17 0,-3-1 8 15,3 1-8-15,-3-1 0 0,4-2 10 0,-4-3-10 16,0-2 8-16,3-1-8 0,-3-2 0 0,3-5 0 15,0-3 0-15,0 0 0 0,0-3-19 0,3-5 1 16,3 0 0-16,0 0 0 16,-6-3-39-16,6-7-8 0,0-4-2 0,3 1 0 15,0 0-39-15,3-6-8 0,0-2-2 0,3-3 0 16,0-2 0-16,0 0 0 0,3-1 0 0,-1-5 0 16,1 3 52-16,0 5 9 0,0-2 3 0,0 0 0 0,-3 7 60 0,3 3 13 0,-3-2 3 0,0 7 0 15,0 3 57-15,-3 0 12 0,6 3 3 0,-3 0 0 16,-4 5-15-16,1 0-2 0,6 0-1 0,-3 5 0 15,0 3-15-15,0 2-3 0,0-2-1 0,-3 6 0 16,0 4-7-16,3-5 0 0,-3 8-1 0,0-2 0 16,0 7-22-16,0-7-4 0,0 2-1 0,0 3 0 15,-3-3 0-15,0 0-1 0,5-2 0 0,-5-1 0 16,3-4-8-16,-3-1-2 0,0 0 0 0,3-2 0 0,-3-3-4 16,-3-8-1-16,0 0 0 0,0 0 0 0,6 5-16 0,-6-5-4 15,0 0-1-15,0 0 0 16,6-5-219-16,-3-1-44 0</inkml:trace>
  <inkml:trace contextRef="#ctx0" brushRef="#br1" timeOffset="91751.36">14391 17653 1555 0,'-9'0'68'0,"9"0"16"0,0 0-68 0,0 0-16 16,0 0 0-16,0 0 0 0,9 0 214 0,2 0 39 15,-2 0 8-15,9-3 2 0,3 3-140 0,3-5-28 16,0 5-6-16,3 0-1 0,2-5-68 0,1 5-20 0,0 0 9 0,0-3-845 15,-4 3-168 1</inkml:trace>
  <inkml:trace contextRef="#ctx0" brushRef="#br1" timeOffset="91995.17">14920 17410 2178 0,'0'0'96'0,"0"0"20"0,0 0-92 0,0 0-24 0,0 0 0 0,0 0 0 16,0 5 73-16,0 3 11 0,0 0 1 0,0 5 1 16,0-2 11-16,3 2 3 0,-3 5 0 0,3-2 0 15,0 8-48-15,0-3-10 0,-3 0-2 0,0 3 0 16,-3-3-8-16,3-2-3 0,0 2 0 0,-3-2 0 16,3-1-12-16,0-2-2 0,0-5-1 0,3 2 0 15,-3-5-14-15,0-3 8 0,0-5-8 0,0 0 0 16,0 0-79-16,0 0-21 0,0 0-5 0,6-5-767 15,3-9-152-15</inkml:trace>
  <inkml:trace contextRef="#ctx0" brushRef="#br1" timeOffset="92260.34">14917 17314 1440 0,'-6'0'128'0,"1"-2"-103"15,-4-4-25-15,0 6 0 0,0 0 238 0,3 6 42 16,-3-6 9-16,3 2 2 0,0 1-159 0,6-3-32 15,0 8-7-15,3 0-1 0,0 2-48 0,6-2-11 16,3 6-1-16,6 4-1 0,-1-2-21 0,4 3-10 0,6-6 10 0,0 5-10 16,0 3 0-16,-1 3 0 0,1-3 0 0,-3 3 0 15,0-3 0-15,-3 3 0 0,0-3 0 0,-4-2 0 16,1 2 0-16,-3-2 0 0,-3-1 0 0,-3-2 0 16,-3-3 0-16,-3 0 8 0,-6 1-8 0,-3-1 0 15,-3 0 12-15,-6 0-1 0,-3-2 0 0,-6-3 0 16,-2 5 5-16,-7-8 0 0,-6 3 1 0,-2-2 0 15,-4-1-17-15,3-2 0 0,1 2 0 0,5-5-1355 16</inkml:trace>
  <inkml:trace contextRef="#ctx0" brushRef="#br1" timeOffset="95875.14">15807 17619 806 0,'0'0'36'0,"0"0"7"0,0 0-35 0,0 0-8 16,3-8 0-16,-3 8 0 0,0 0 244 0,0-11 48 16,3 3 8-16,-3 8 3 0,0 0-141 0,0 0-28 0,0-8-6 15,0 8 0-15,0 0-60 0,0 0-11 0,0 0-2 0,0 0-1 16,0 0-18-16,0 0-4 0,-6 0-1 0,-3 3 0 15,4-3-3-15,-1 8 0 0,-3-3 0 0,0 6 0 16,0 2-5-16,3 0-2 0,0 0 0 0,0 3 0 16,0 3-12-16,3-6-9 0,0 6 12 0,3-1-12 15,0-2 0-15,3-3 0 0,3 6 0 0,0-6 0 16,3 0 0-16,-3-2-9 0,6-3 1 0,0 0 0 16,-1 2 8-16,4-7 12 0,0-3-2 0,0 0-1 15,0 0-9-15,0-3-9 0,3-2 9 0,-3-3-13 16,3-3 13-16,-7 3 13 0,4-2-2 0,-3-3-1 15,3-1-10-15,-6-2 0 0,3-2 0 0,-6 5 0 16,0-6 0-16,-3-2 0 0,0 3 0 0,-3-1 0 16,-3 3-8-16,-3-2 8 0,-3-1 0 0,0 6 0 0,-3 5 0 15,-3-5 0-15,-3 2 0 0,-2 8 0 0,2-2 0 0,-3 0 0 16,3 5 8-16,0 0-8 0,0 0 0 16,6 5 0-16,-3 3 0 0,4 3 0 0,-1-3 0 0,3 5 0 15,6 0 0-15,-3 0-11 0,6-2 11 0,3 2-8 16,3-5 8-16,3 5-8 0,3-5 8 0,2-2 0 15,4-1 0-15,0 0 0 0,3-5 0 0,0 0-13 16,3-3 5-16,-1 1 8 0,-2-3 0 0,3-3 0 16,0 2 0-16,-6-2 0 0,3-2 0 0,-4 2 0 15,1-5 0-15,-3 2 0 0,3 0 8 0,-3 1-8 16,-3-3 0-16,0-1 8 0,-3 1 8 0,3 5 0 0,-6-2 1 0,-1 4 0 16,1-4 15-16,-3-1 2 0,3 6 1 0,-6-3 0 15,0 5-5-15,0 3-1 0,0 0 0 0,0 0 0 16,0 0-9-16,0 0-3 0,0 0 0 0,0 0 0 15,-3 8-17-15,-3 0 8 0,3 5-8 0,0 6 0 16,3-1 0-16,-2-2 0 0,2 0 0 0,2 0 0 16,1 3 0-16,0-6 0 0,6 5 0 0,0-2 0 15,0-5 0-15,3 2 0 0,0-5 0 0,3 3 0 16,0-9 0-16,3 4 0 0,-3-6 0 0,2 0-9 16,-2-6-2-16,3 4 0 0,-3-4 0 0,-3-2 0 15,3-2 11-15,-6 2-12 0,3-5 12 0,-3 2-12 16,-3-2 12-16,0 0 0 0,-4-1 0 0,1 1 0 15,0 0 0-15,-3 5 0 0,0-3 0 0,-3-2 0 16,0 5 0-16,3 0 9 0,-5 3-9 0,5-3 0 16,-3 3 13-16,3 5-4 0,-3-6-1 0,3 6 0 0,0 0-8 15,0 0 8-15,0 0-8 0,0 0 8 0,0 0-8 0,0 0 0 16,-3 6 0-16,3-1 0 0,0 3 0 0,0-3 0 16,0 3 0-16,0 5 0 0,3-5 11 0,-3 6-3 15,0-4-8-15,3-2 12 0,0 5-12 0,0 1 0 16,-1-1 0-16,1 0 0 0,0-2 0 0,3 2 0 15,3-5 0-15,-3 2 9 0,6-2-9 0,0 0 10 16,0-2-10-16,3-1 10 0,3-3-10 0,3-2 0 16,2-2 0-16,1 2 8 0,-6-5-8 0,6-1 0 15,3 1 0-15,-4-3 0 0,-8 3 0 0,0-3 0 16,0-5 0-16,0-1-11 0,-3 1 11 0,0 0 0 16,-3 0 0-16,3-6 0 0,0 3 0 0,-6-2 0 15,-1-1 10-15,-2 1-10 0,3 4 0 0,0-7 0 16,-6 3 0-16,0-1 0 0,3 3 0 0,-3 0 0 0,3-5 0 0,-3 8 0 15,-3-5 0-15,6 4 0 0,0-2 0 0,-3 1 0 16,0-1 0-16,0-3 0 0,3 6 0 0,-3-6 0 16,0-2 0-16,3 3 0 0,0-1 0 0,-3-2 0 15,3 3 0-15,0 4 0 0,-6 1 0 0,3 0 0 16,3 0 0-16,0 5 0 0,-6 0 0 0,3 2 0 16,3 1 0-16,-3 0 0 0,0 5 0 0,0 0 0 15,0 0 0-15,0 0 0 0,0 0 0 0,-3 5 0 16,-3 8 0-16,0 1 0 0,3 7 0 0,0 3 0 15,-3-1 0-15,3 4 0 0,0 2 0 0,0 3 0 16,0-6 8-16,-3 11 0 0,1-8-8 0,-1 3 12 16,6 0-1-16,0 0-1 0,-9-6 0 0,6 0 0 15,9 1 5-15,-3-1 1 0,0-4 0 0,0-4 0 16,0 1-8-16,2-6 0 0,4 0-8 0,-3-5 12 0,0-3-4 16,3 1-8-16,6-4 11 0,0-2-11 0,0-2 9 0,3-4-9 15,3-2 0-15,2-2 9 16,-2-3-53-16,3-3-12 0,-3-3-1 0,3-5-1 15,0 8-100-15,-4-7-20 0,-11 7-4 0</inkml:trace>
  <inkml:trace contextRef="#ctx0" brushRef="#br1" timeOffset="95995.64">16751 17365 2016 0,'0'0'89'0,"0"0"19"0,0 0-87 0,0 0-21 0,0 0 0 0,0 0 0 15,9 0 175-15,0-6 30 0,-3 6 7 0,3 0 0 16,12-2-140-16,-1 2-28 0,7 0-5 0,0-6-886 15,0 6-177-15</inkml:trace>
  <inkml:trace contextRef="#ctx0" brushRef="#br1" timeOffset="97360.84">17043 17542 2800 0,'0'0'124'0,"0"5"26"0,-6 0-120 0,3 3-30 0,3 0 0 0,0 6 0 16,0-1 51-16,0 3 4 0,0 0 1 0,3 2 0 16,6 3 0-16,-3 6 0 0,-6-9 0 0,6 6 0 0,0 2-36 0,-4-4-6 15,4 4-2-15,-3-2 0 0,0-8-12 16,0 2 0-16,-3 1 8 0,3-1-8 0,-6-4 0 0,3-6 0 16,3 5 8-16,-3-8-8 0,-3-2 0 0,3-3 8 15,0 0-8-15,0 0 0 0,0-8 0 0,-3 0 8 16,0-5-8-16,3-6 0 0,6 1 0 0,-3-4-15 15,0-4 3-15,3-1 1 0,3-10-5 0,3 3-2 16,-3-3 0-16,0-8 0 0,0 5 8 0,3 1 2 16,0 4 0-16,-6 3 0 0,-3 1 8 0,0 4 0 15,6 9 0-15,-6-1 0 0,-3 3 9 0,5-2 4 16,1 10 1-16,3-3 0 0,-3 3-5 0,0 0-1 16,0 3 0-16,6 0 0 0,3 5-8 0,0 0 0 15,-3 0 0-15,0 5 0 0,3 3 0 0,-4 3 0 16,1-3-9-16,-3 5 9 0,3 0-12 0,-3 0 0 0,-3 6 1 15,0-6 0-15,-3 6-11 0,0-4-2 0,3 4-1 0,-3-6 0 32,-6 6-1-32,-3-6 0 0,3 0 0 0,-6 0 0 0,0 1 9 0,-6-1 1 0,0-3 1 0,-5-2 0 15,2 0 15-15,-6 3 0 0,-6-8 0 0,3 2 0 16,4 0 0-16,-7-5 0 0,3 3 0 0,3-3 10 16,3 0 18-16,3-3 3 0,7 3 1 0,-1-5 0 15,3 0 7-15,9 5 1 0,3-3 1 0,3-2 0 16,3-3-24-16,5-3-5 0,10 3 0 0,3 0-1 15,3-2-11-15,9 4 0 0,-1-2 0 0,4 3 0 16,-3 2 0-16,-4-2 0 0,-2 0-12 0,0-3 12 16,0 3-21-16,-7 2 3 0,-5-2 1 0,3-1 0 15,-3 6 8-15,0-5 9 0,-9-3-13 0,-3 3 5 16,-1-3 8-16,1 3 0 0,-3-3 0 0,-6 0 0 16,-3-3 13-16,0 3-1 0,6 3-1 0,-3-3 0 0,-3 0 11 15,0-2 2-15,3 4 1 0,0-2 0 0,0 3-5 0,0 2 0 16,-3-2-1-16,3 5 0 0,6 0-7 0,-6 0-2 15,0 0 0-15,0 0 0 0,0 0-10 0,0 0 0 16,0 0 0-16,0 13 8 0,0 1-8 0,-3-1 0 16,0 5 0-16,3-4 0 0,-6-1 0 0,6 5 0 15,3-5 0-15,-3 3 0 0,0 0 0 0,3-3 0 16,3-5 0-16,3 6 0 0,0-4 0 0,0-7 0 16,0 2 0-16,0-2 0 0,9-6-9 0,-6-2-1 15,-3 0 0-15,3-3 0 0,2 0 10 0,1-3 0 16,-6-2-9-16,0 5 9 0,-3-5 0 0,3-1 8 0,0-4 0 15,-3 5 0-15,0-6-8 0,0 3 0 0,0 0 0 0,0 1 0 16,-3 4 8-16,0 0 2 0,3 1 1 0,-3 5 0 16,0-3-11-16,0 8 12 0,-3 0-12 0,0 0 12 15,0 0-12-15,0 0 0 0,0 0 0 0,6 5 0 16,-3 3 0-16,3 2 0 0,-3 1 0 0,-3 2 0 16,2 3 0-16,1-3 0 0,-3 3 0 0,3-3 0 15,0 6 0-15,6-6 0 0,-3 6 0 0,3-6 0 16,0 0 0-16,0 0 0 0,0 1 0 0,6-6 0 15,-3-3 0-15,0 0 0 0,3-5 0 0,-3 0 0 16,2-5 0-16,1-3 0 0,0-3 0 0,0-2 0 16,0 0 0-16,-3 0 0 0,6-1 0 0,-6-1 0 15,2-9 0-15,-5 5 0 0,-3-7 0 0,3-1 0 16,0 1 0-16,0-1 8 0,-3-4-8 0,0 4 0 0,0-5 8 16,0 6-8-16,-3 0 0 0,0-1 8 0,0 9-8 15,0-1 8-15,-3 3-8 0,3 3 8 16,-6 2-8-16,3 3 0 0,0 3 9 0,0 5-9 0,0 0 0 0,0 0 0 15,0 0 0-15,0 0 0 0,0 5 0 0,-3 9 0 16,0-4 0-16,3 6 0 0,-6 3 0 0,6-1 0 16,-3 3 0-16,3 0 0 0,-3 3 0 0,3-3 0 15,0 3 0-15,0 3 0 0,3-6 0 0,0 3 0 16,-3-3 0-16,6 3 0 0,0-3 0 0,0-3 0 16,0-2 0-16,3 3 0 0,-3-6 0 0,3 0 0 15,0 0 0-15,-1-2 0 0,1-3 0 0,-3 0 0 16,6-3 0-16,-3 0 8 0,0-2-8 0,3-6 0 0,-3 3 8 15,0-5-8-15,3 0 8 0,-3-3-8 0,0-3 8 16,3 1-8-16,-4-3 0 0,-2-6 0 0,3 1 0 0,-3-1 0 16,0 0 0-16,0-2-10 0,-3 5 10 0,-3 1 0 15,0-1-16-15,-3 2 3 0,0 4 1 0,-3 2 0 16,0 3 2-16,0-1 1 0,0 6 0 0,-3 0 0 16,1 6 9-16,-1-1-13 0,0 3 5 0,0 2 8 15,0 4-11-15,6-1 11 0,0-5-8 0,0 10 8 16,6-2 0-16,0 0 0 0,6 0 0 0,0-3 0 15,-3 0-12-15,6 6 0 0,-1-6 0 0,1 0 0 16,3 1-14-16,0-1-3 16,-3 0-1-16,0-2 0 0,0 2 13 0,0 0 2 0,-6-5 1 0,0 5 0 15,0-2 14-15,-6-3 0 0,0 0 0 0,-3 2 0 16,-6-2 12-16,0 0 3 0,0-2 0 0,-3 1 0 16,0-1 1-16,-3-6 0 0,-3 5 0 0,3-10 0 0,-2 5-16 15,-1-3 0-15,-3-7-12 0,0 4 12 16,-3-2-240-16,0-5-42 0</inkml:trace>
  <inkml:trace contextRef="#ctx0" brushRef="#br1" timeOffset="97482.34">18087 17227 2577 0,'-14'-8'114'0,"11"5"24"0,-3 1-110 16,6 2-28-16,0 0 0 0,0 0 0 0,0 0 44 0,0 0 4 15,0 0 1-15,9 2 0 0,2-2-28 0,7 3-5 16,6 0-2-16,6 2-1252 0</inkml:trace>
  <inkml:trace contextRef="#ctx0" brushRef="#br1" timeOffset="98319.49">19281 17328 1152 0,'0'0'102'0,"0"0"-82"16,0 0-20-16,0 0 0 0,0 0 244 0,0 0 44 15,0 0 8-15,-6 5 3 0,3-5-115 0,-3 10-22 0,3-2-5 0,0 0-1 16,0 3-77-16,0 5-16 0,0 0-3 0,3 0-1 16,-3 2-35-16,3 3-8 0,-3-2 0 0,3-1-1 15,0 3 10-15,3-2 3 0,-3-1 0 0,3-2 0 16,0-2-19-16,0-4-9 0,3-2 10 0,-3 0-10 16,3-3 11-16,3-5-11 0,-3 0 12 0,3-5-12 15,0-3 8-15,0 0-8 0,6-5 0 0,-3 0 0 16,2-1 0-16,1-4 0 0,3 5 0 0,0-1 0 15,0-7 0-15,-3 3 0 0,3-1 0 0,-6 1 0 16,-1 5 0-16,1-1 0 0,0 1 0 0,-3 5 0 16,-3 3 0-16,0 0 0 0,0 2 8 0,-6 3-8 15,0 0 9-15,0 0-1 0,3 8-8 0,0 2 12 16,-3 4-12-16,0-1 11 0,-3 0-11 0,0 0 10 16,3 3-10-16,-3-3 0 0,0 1 0 0,-3-4 0 15,6 3 0-15,-6 1 0 0,3-6 0 0,0-3 0 0,3 3 0 0,0-8 0 16,0 0 8-16,0 0-8 0,0 0 0 0,0 0 0 15,3-8 0-15,3 0 0 0,-3-3 0 0,6 3 0 16,0-5 0-16,3 0 8 0,-3-5-8 0,6-1 0 16,-3 3 0-16,3 0 0 0,2 0 0 0,1 3-11 15,-6 0 11-15,3 2-8 0,0 3 8 0,-3 3-12 16,0-3 12-16,-3 8-12 0,0 0 12 0,0 5 0 16,-4-2 0-16,1 2-8 0,-3 3 8 0,3 6 0 15,-3-4 0-15,-3 3 0 0,0 3 0 0,-3 0 0 16,3-3 0-16,0 3 8 0,0 3-8 0,0-1 8 15,0 1-8-15,0-3 8 0,0-3-8 0,3 0 0 0,3 0 0 16,-3 1 8-16,3-4-8 0,-3-2 0 16,6-3 8-16,0-2-8 0,-3 0 13 0,6-3-1 15,0-6-1-15,0 1 0 0,0 0-11 0,0-6 0 16,-1-5 0-16,4 3 0 16,-3 0-164-16,-3-3-31 0</inkml:trace>
  <inkml:trace contextRef="#ctx0" brushRef="#br1" timeOffset="98459.08">19272 17134 2980 0,'-15'-5'132'0,"15"5"28"0,0 0-128 0,0 0-32 0,0 0 0 0,0 0 0 16,0 0 0-16,9 3 0 0,3-1 0 0,3 1 0 16,3-3-60-16,6 5-11 0,35-5-2 15,-2 0-1-15</inkml:trace>
  <inkml:trace contextRef="#ctx0" brushRef="#br1" timeOffset="98923.36">20597 17097 115 0,'-3'0'10'0,"3"-5"-10"0,3 2 0 0,-3 3 0 15,0 0 441-15,0 0 87 0,0 0 16 0,0 0 4 16,0 0-311-16,0 8-62 0,0-8-13 0,0 14-2 16,0 7-48-16,-3-3-8 0,3 1-3 0,-3 7 0 15,0-2-34-15,-3 3-7 0,3-1-2 0,-3 0 0 16,0 4-8-16,0-1-2 0,3 0 0 0,-6 0 0 0,3-3-32 15,3-4-6-15,-6 4-2 0,3-2 0 0,0-3-8 0,0-3 12 16,3-2-12-16,-3 0 12 0,3-3-12 0,0-5 0 16,-2 0 0-16,5-2 0 15,0-6-116-15,0 0-20 0,0 0-3 0,0 0-1255 16</inkml:trace>
  <inkml:trace contextRef="#ctx0" brushRef="#br1" timeOffset="99158.63">20725 17396 2419 0,'0'0'107'0,"0"0"22"0,0 0-103 0,0 0-26 0,0 0 0 16,0 0 0-16,3-5 80 0,3 0 12 0,3-3 1 0,2 8 1 15,4-5-8-15,0 2-2 0,6-2 0 0,0-1 0 16,6-2-53-16,-4 8-11 0,-2-8-3 0,0 3 0 15,0 5-17-15,-3-5 0 0,0 2 0 0,-6 1 0 16,0-1 0-16,-1 3-20 0,-5 0 2 0,-6 0 1 31,0 0-170-31,0 0-33 0</inkml:trace>
  <inkml:trace contextRef="#ctx0" brushRef="#br1" timeOffset="99758.49">21240 17412 2257 0,'0'0'100'0,"0"0"20"0,0 0-96 0,0 0-24 15,0 0 0-15,-3 3 0 0,-3 0 77 0,3 7 11 0,0-2 1 0,0 5 1 16,0 6 0-16,0-1 0 0,-3 6 0 0,3 0 0 16,-3 8-43-16,0-1-9 0,0-1-2 0,-3-4 0 15,3 6-17-15,0-6-4 0,-3 1-1 0,3-1 0 16,0 1-4-16,3-9-1 0,-3 6 0 0,0-8 0 15,3-3-9-15,1 0 0 0,2-7 0 0,-3-1 8 16,3-5-8-16,0 0 0 0,0 0 0 0,0 0 0 16,8-11 0-16,1-5-9 0,0-2 0 0,0-3 0 15,3-3-6-15,0-3-1 0,0-7 0 0,0 2 0 16,0-7-1-16,-3-1-1 0,-3 3 0 0,-3 2 0 16,0-2 18-16,0 6 0 0,-3 2 0 0,-3-1 0 15,0 4 28-15,3 5 7 0,-3 0 1 0,0 2 0 16,3 1-5-16,6 4-1 0,-3 1 0 0,3 0 0 15,0 8-16-15,-1-3-3 0,4 2-1 0,0 4 0 0,3 2-10 16,3 0 0-16,0 2 0 0,3 4 0 0,0-1-9 0,0 3 9 16,-4 0 0-16,1 2 0 0,0 4 0 0,0-6 0 15,-3 5 0-15,0 0 0 0,-3-2-9 0,0 5 9 16,0-6 0-16,-6 6-9 0,-3-3 9 0,3 0 0 16,-6-2 0-16,0 2 0 0,-6 1 0 0,0-7 0 15,0-1 0-15,-6 7 0 0,0-5 0 0,-6 2 0 16,1-2 0-16,-1-2 0 15,3 2-28-15,-3-3-3 0,3 0-1 0,3-2 0 16,3 2-112-16,3-5-22 0,0 5-5 0</inkml:trace>
  <inkml:trace contextRef="#ctx0" brushRef="#br1" timeOffset="100701.57">21835 17365 2757 0,'0'0'122'0,"-3"-8"26"0,3-3-119 0,-3 3-29 0,0 3 0 0,-3-3 0 15,0-3 100-15,0 3 13 0,0 0 3 0,0-2 1 16,0 2-37-16,0 3-8 0,-3-3-2 0,0 8 0 16,-5-6-55-16,2 4-15 0,0 4 0 0,-3 4 0 15,0-1 0-15,3 3 0 0,-3 3 8 0,0 2-8 16,0 3 0-16,4-3 0 0,2 5 0 0,0 4 0 16,-3-4-9-16,6 1 9 0,-3-1-12 0,6-5 12 15,3 3-29-15,3-3 1 0,0 3 0 16,3-8 0-16,0 0 3 0,3-3 1 0,0 1 0 0,3-6 0 15,-1 0 9-15,4-6 3 0,3 1 0 0,-3-8 0 16,0 8-1-16,-3-3 0 0,0-5 0 0,3-1 0 0,0 1 13 0,-7-5 16 16,-5 2-3-16,0 0-1 15,3 0-2-15,-3 3-1 0,-3-6 0 0,0 9 0 0,3-1 6 0,-3 0 1 16,-3 3 0-16,0 3 0 0,3 3-8 0,0 2 0 16,0 0-8-16,-3 0 12 0,-3 2-12 0,3 3 0 15,3 1 0-15,-2 2 0 0,-4 5 0 0,6-5 0 16,3 5 0-16,0 6 0 0,-1-6 9 0,4 0 3 15,0 6 0-15,3-6 0 0,0 0-12 0,3 0-17 16,0 1 4-16,6-7 1 0,0 4 12 0,0-3 0 16,2-3 0-16,-2-2 0 0,3 0 0 0,0-3 0 15,-3-3 0-15,6-5 0 0,-3 8 28 0,2-8 1 16,4-3 1-16,-3 4 0 0,-3-7-22 0,0 1-8 0,-4-5 0 0,-2-1 0 16,0-2 0-16,-6 2 0 0,-6 3 0 0,-3-2 0 15,0 5-10-15,-3-1-2 0,-3 4 0 0,-3 2 0 16,0 0 20-16,0 3 3 0,0 5 1 0,-2 0 0 15,-4 0-12-15,3 5 0 0,0 3 0 0,-3-3 0 16,3 3-14-16,0 5-5 0,-3 1-1 0,6-1 0 16,0-3 2-16,1 4 0 0,5-1 0 0,-3 0 0 15,3 0 2-15,3 1 0 0,3-1 0 0,0 0 0 16,0 0 4-16,2-5 2 0,1 5 0 0,0-2 0 16,3 2 10-16,0-5 0 0,-3 5 0 0,0-2 0 15,3-3 0-15,0 5 0 0,-3-5 0 0,-3-3 0 16,0 9 0-16,0-6 0 0,0-3 0 0,-3 5 0 15,0-7 0-15,-6 5 0 0,3-5 0 0,-3-1 0 16,-6 4 0-16,3-6 0 0,-3 2 0 0,0-2 0 16,-3 0 9-16,4-2-9 0,-4 2 12 0,3-6-12 0,3 6 16 0,0-2-3 15,3 2-1-15,0-3 0 0,6 3 0 0,0 0 0 16,0 0 0-16,0 0 0 0,9-3-12 0,3-2 0 16,6 2 8-16,6-2-8 0,2 0 0 0,10 0 0 15,-3-3 0-15,5 0 0 0,4-3-14 0,0 3-6 16,-6-5 0-16,-1 5-1 15,-5-3-8-15,-3 3-2 0,0-5 0 0,-7 0 0 0,1 0 12 0,-3-6 3 16,-6 6 0-16,0-5 0 0,-3 2 16 0,-3-3 9 16,-3 1-1-16,-3 4 0 0,-3 1 16 0,-3 5 4 15,0-2 0-15,-3 4 0 0,-3 4-16 0,0 2-4 16,0 0 0-16,0 5 0 0,-3-2-8 0,4 7 8 16,-7-2-8-16,9 0 8 0,0 5-8 0,-3 1 0 0,3 1 0 15,3-1 0-15,0 2 0 0,6 2 0 0,-3-5 0 0,6 6 0 16,3-1 0-16,0-2 0 0,3 5 0 0,0-2-11 15,-3-1 3-15,3 1 0 0,-3-3 0 0,0 0 0 16,0 0 8-16,-3-3 0 0,0 0 0 0,-6 0 0 16,0-2 0-16,-9-3 16 0,3 0-3 0,-9-3 0 15,-6 0 6-15,-6 1 1 0,-2-4 0 0,-7-2 0 16,-3 0-20-16,4-2 0 0,-4-4 0 0,6 1-972 16,0 0-199-16</inkml:trace>
  <inkml:trace contextRef="#ctx0" brushRef="#br1" timeOffset="105508.67">13384 11861 921 0,'0'-8'40'0,"0"8"10"0,0 0-40 0,0 0-10 15,3-5 0-15,-3 5 0 0,3-3 68 0,-3 3 12 16,0 0 3-16,0 0 0 0,9 0-83 0,-9 0 0 15,0 0-17-15,0 6 2 16,3 2-54-16,-6 2-11 0</inkml:trace>
  <inkml:trace contextRef="#ctx0" brushRef="#br1" timeOffset="105713.32">13316 12097 921 0,'0'0'40'0,"0"0"10"0,0 0-40 0,0 0-10 0,0 0 0 0,0 0 0 15,0 0 32-15,0 0 5 0,0 0 1 0,0 0 0 16,0 0-38-16,0 0-23 0,0 0 3 0,-3 8 1 16,0-3 11-16,0 3 8 0,3 3-12 0,-3-1-279 15,0 3-56-15</inkml:trace>
  <inkml:trace contextRef="#ctx0" brushRef="#br1" timeOffset="105913.49">13322 12427 1094 0,'0'0'97'0,"0"0"-77"16,0 0-20-16,0 0 0 0,0 0 0 0,0 0 0 15,0 0-11-15,3 6 11 0,-3-6-24 0,3 5 3 16,-3-5 0-16,0 8 0 0,0 0 12 0,-3 0 9 16,0 2-12-16,0-2 12 0,0 3-22 0,0-3 2 15,0 3 1-15</inkml:trace>
  <inkml:trace contextRef="#ctx0" brushRef="#br1" timeOffset="106070.33">13322 12851 1396 0,'0'0'62'0,"0"0"13"0,0 0-60 0,0 0-15 0,3 5 0 0,0 3 0 16,3-3-11-16,-3 3-5 0,3 0 0 0,0 0-588 16</inkml:trace>
  <inkml:trace contextRef="#ctx0" brushRef="#br1" timeOffset="106267.13">13256 13666 403 0,'3'10'36'0,"-6"1"-36"16,3 2 0-16,0 0-172 0</inkml:trace>
  <inkml:trace contextRef="#ctx0" brushRef="#br1" timeOffset="106386.76">13283 13978 518 0,'0'11'23'0,"3"-4"5"0,-3 1-28 0,0 3 0 0,0-3 0 0,0 3 0 16,0-1 168-16,0 1 28 0,0 2 5 0,0-3 2 15,0 1-140-15,0-3-28 0,0 3-6 0,3-3-416 16,0-3-83-16</inkml:trace>
  <inkml:trace contextRef="#ctx0" brushRef="#br1" timeOffset="106573.78">13236 14542 1839 0,'0'0'81'0,"0"0"18"16,-3 5-79-16,0 3-20 0,3-3 0 0,0-5 0 16,3 8-9-16,0-3-6 0,3 3-1 0,-3-3 0 0,0 1-1 15,3-1-1-15,-4 3 0 0,1-3 0 16,0 1-14-16,0 2-4 0,0-3 0 0,0 3 0 16,-6 5-46-16,3 0-10 0,-3-2-1 0</inkml:trace>
  <inkml:trace contextRef="#ctx0" brushRef="#br1" timeOffset="106740.75">13161 15028 1022 0,'0'0'45'0,"-6"8"10"0,6 3-44 16,-3-3-11-16,3 2 0 0,-3 1 0 0,0 0 94 0,3-4 17 16,-3 7 3-16,3-6 1 0,3 2-15 0,-3 1-2 15,0-1-1-15,3 1 0 0,0-3-59 0,0 3-12 16,0-4-2-16,3 4-1 15,3-3-74-15,-3 0-14 0,3 0-3 0</inkml:trace>
  <inkml:trace contextRef="#ctx0" brushRef="#br1" timeOffset="106884.96">13176 15296 1911 0,'-12'0'84'0,"6"0"19"0,-3 0-83 0,3 0-20 0,6 0 0 0,-3 5 0 15,-3-2 91-15,6-3 13 0,0 0 4 0,6 7 0 16,-3 1-46-16,6 0-9 0,0-5-1 0,3 2-1 15,0 1-89-15,3 1-18 0,-3-4-3 0,0 2-641 16,0 1-128-16</inkml:trace>
  <inkml:trace contextRef="#ctx0" brushRef="#br1" timeOffset="118682.62">9973 17396 864 0,'-3'0'76'0,"3"0"-60"0,0 0-16 0,0 0 0 16,0 0 128-16,0 0 24 0,3-5 4 0,-3 0 0 0,3-3-64 0,0 3-14 16,-3-3-2-16,3 2-1 0,0-2 6 0,0 3 2 15,0-3 0-15,0 0 0 0,3-2-27 0,-3 2-4 16,-3-6-2-16,0 4 0 0,6-3-2 0,-6-3 0 15,0-3 0-15,0 1 0 0,0-3 0 0,0-1 0 16,0-7 0-16,0 0 0 0,0-3-16 0,3 1-3 16,-3-6-1-16,3 0 0 0,-3-6-16 0,3 4-3 15,0-1-1-15,3 3 0 0,-3 0-8 0,3 0 0 16,0 0 0-16,0 2 8 0,3 9-8 0,0-1 0 16,-3 1 0-16,5 0 0 0,-2 2 0 0,3 5 0 15,3-2 0-15,-3 2 8 0,0 4-8 0,3 1 0 16,0 1 0-16,-3 3 0 0,6-4 13 0,-7 6 1 15,7 3 0-15,-6 0 0 16,0-3-34-16,0 8-6 0,-3 0-2 0,0 5 0 16,-3-2-8-16,-3 2-3 0,0 3 0 0,0 3 0 15,-3-3-46-15,-3 5-10 0,0 0-1 0,0 3-1 16,0 0-105-16,-3-3-21 0,-9 8-4 0,3-2-1 0</inkml:trace>
  <inkml:trace contextRef="#ctx0" brushRef="#br1" timeOffset="118896.34">9902 16936 1893 0,'0'0'84'0,"0"0"17"0,0 0-81 16,0 0-20-16,0 0 0 0,3-8 0 0,3 3 50 0,6-3 6 16,0 5 0-16,0-2 1 0,5 0 25 15,1-3 5-15,3 2 1 0,-3 4 0 16,3-4-44-16,0 1-8 0,-1 5-1 0,1-3-1 0,0 1-34 0,-3-1 0 15,0 3 0-15,-3 0 0 16,0 0-75-16,0 3-21 0,-4-3-5 0,4 2-925 0</inkml:trace>
  <inkml:trace contextRef="#ctx0" brushRef="#br1" timeOffset="119646.88">10524 16843 1036 0,'0'0'92'0,"-3"-2"-73"0,0-4-19 0,0 1 0 16,0 5 104-16,0-2 16 0,0-4 4 0,0 1 1 16,0 0-36-16,0 2-7 0,0-2-2 0,0 5 0 15,3 0 12-15,0 0 3 0,0 0 0 0,0 0 0 16,-6-8-38-16,0 2-7 0,6 6-2 0,0 0 0 15,0 0-4-15,-6 0-2 0,0 6 0 0,-2-4 0 16,-1 4-14-16,-3-6-4 0,0 8 0 0,3-3 0 16,-3 8-2-16,0-2-1 0,-3-1 0 0,3 1 0 15,3 7-7-15,-3-2-2 0,3 3 0 0,4-1 0 16,-1 1 7-16,3 2 1 0,0-2 0 0,3-1 0 16,0-2-20-16,3-3 0 0,3-2 0 0,0-3 0 0,2 0 0 0,-2-3 0 15,6 3-11-15,0-3 11 0,3-5 0 0,3 0 14 16,0 0-1-16,0-5 0 0,5-3-1 0,-5 3-1 15,0-9 0-15,0 6 0 0,0 1-11 0,-3-7 10 16,0-4-10-16,-3-1 10 0,-1 1-10 0,1 5 0 16,0-6 9-16,-3 3-9 0,0-5 0 0,-3 2 0 15,0 1 0-15,0 5 0 0,-3-6 0 0,0 6 0 16,0 0 0-16,-3-1 0 0,-3 7 0 0,3 1 0 16,-6-2 0-16,0 3 0 0,0 5 0 0,-3-5 0 15,0 5 0-15,-3 0 0 0,-3 5 0 0,1 0-8 16,2 1 8-16,-3-4 0 0,0 9 0 0,3-1-10 15,0 1 10-15,0-3 0 0,3 3 0 0,3-4-8 0,0 1 8 16,6 6 0-16,0-9 0 0,6 5-12 0,0-2 12 0,3-2-10 16,0-4 10-16,3 4-8 0,3-6 8 0,0 0-8 15,0-6 8-15,0 6 0 0,2-2 0 0,-2-4 0 16,0 1 0-16,0-3 0 0,0-2 0 0,0 4 8 16,-3-2-8-16,0-5 0 0,0 5 0 0,-4-2 0 15,1 2 0-15,-3-6 0 0,0 9 0 0,-3-3-12 16,-3 0 12-16,-3 3 0 0,3 5 0 0,0 0 0 15,0 0 0-15,-6-5-8 0,-3 5 8 0,1 5-8 16,-1-5 8-16,3 8 0 0,0-5 0 0,3-1 0 16,0 9 0-16,3-3 0 0,0 0 10 0,0 2-10 15,6-2 0-15,3 0 0 0,0 3 0 0,2-3-10 16,1 0 10-16,3-3-12 0,3 5 12 0,0-2-12 16,0 0 12-16,0 0 9 0,2 3-1 0,-2-3-8 15,-3 0 18-15,0 2-3 0,-3-2-1 0,0 6 0 16,-3-4 26-16,-3 3 4 0,0-5 2 0,0 5 0 0,-3 1-25 0,0-4-5 15,-3-2 0-15,3 0-1 0,0 0-7 0,0 3 0 16,3-6-8-16,0 3-888 16,5-8-185-16</inkml:trace>
  <inkml:trace contextRef="#ctx0" brushRef="#br1" timeOffset="120233.88">11548 16896 806 0,'0'0'72'0,"0"0"-58"15,0 0-14-15,0 0 0 0,0 0 228 0,0 0 42 16,0 0 9-16,0 0 1 0,6 0-177 0,-6 0-36 16,0 0-7-16,6 6-2 0,0-1 40 0,0 3 8 15,0-3 2-15,0 3 0 0,0 3-44 0,0-1-9 16,0 6-2-16,2-3 0 0,-2 6-24 0,3-3-5 15,-3 2 0-15,3 1-1 0,-6 2-11 0,3 0-3 16,0-2 0-16,-3 7 0 0,-3-7-9 0,0-1 12 16,-3 3-12-16,0-2 12 0,-3-1-2 0,3-2 0 15,-6-3 0-15,0 6 0 0,-3-6 3 0,1-2 1 0,-1-3 0 0,-3 0 0 16,0 0-5-16,0-3-1 0,3-5 0 0,-3 0 0 16,0-3-8-16,0-2 8 0,1 0-8 0,2-9 8 31,0 6-68-31,0-10-15 0,6-1-2 0,3-7-727 0,3 0-146 0</inkml:trace>
  <inkml:trace contextRef="#ctx0" brushRef="#br1" timeOffset="120379.54">11506 16764 1785 0,'-12'-5'159'0,"6"5"-127"0,0-3-32 0,-2 3 0 0,5 0 162 0,3 0 26 16,0 0 6-16,0 0 1 0,0 0-164 0,0 0-31 15,8 0-10-15,1 3-721 16,3-3-144-16</inkml:trace>
  <inkml:trace contextRef="#ctx0" brushRef="#br1" timeOffset="121151.02">12054 16862 1404 0,'0'0'62'0,"0"0"13"0,3-5-60 0,0-1-15 0,3-2 0 0,-3 6 0 16,0-4 106-16,-3 6 18 0,3-5 4 0,0 0 1 16,-3 5 22-16,0 0 4 0,0 0 1 0,0 0 0 15,0 0-59-15,0 0-11 0,-6 5-2 0,3 6-1 16,-3-1-44-16,0 1-9 0,3 2-2 0,-3 6 0 16,3-3-13-16,0 2-3 0,0 1-1 0,0-1 0 15,3 3-11-15,0-8 0 0,3 6 0 0,0-6 0 16,3 0 0-16,0-5 0 0,0 3 0 0,6-8 0 0,0 2 0 0,3-5-12 15,-1 0 2-15,1 0 1 0,3-5 1 0,-3-3 0 16,6-6 0-16,-3 1 0 0,0-5-5 0,17-22-15 16,-17 22 14-16,-3 2 14 0,0-3 0 15,0 1 0-15,-3-1 0 0,0 3 0 0,-3 3 0 16,-3 0 0-16,3 0 0 0,-1 2 0 0,-2 3 8 16,0 3 0-16,3-1-8 0,-3 4 13 0,-6 2-4 15,6 0-1-15,0 0 0 0,3 8-8 0,-6-3 8 16,3 3-8-16,-3 5 8 0,0 0 0 0,0 1 0 15,0-1 0-15,0 5 0 0,-6-4 3 0,3 4 0 16,0-5 0-16,0 6 0 0,0-3-11 0,-3 0 0 16,0-1 9-16,0-4-9 0,3-3 8 0,0-8-8 0,0 0 8 15,0 0-8-15,-3 8 8 0,3-8-8 0,0 0 8 0,0-3-8 16,3-2 8-16,-3-6-8 0,3 1 8 0,3-3-8 16,-3-6 0-16,6 1 0 0,-3-1 0 0,0 1 0 15,3-4 0-15,3 4 0 0,-1-1 0 0,1-2 0 16,0 8 0-16,3 0 0 0,-3-1 0 0,3 9 0 15,0-3 0-15,0 6 0 0,-3-1 0 0,0 0 0 16,-1 6 0-16,-2 2 0 0,3 1 0 0,0 1-8 16,0-1 8-16,0 2 0 0,-3 2 0 0,-3 1 0 15,0-1 0-15,0 4 0 0,0-1 0 0,-3 0 8 16,0 0 0-16,0 1 0 0,0-1 0 0,-3 5 0 16,3-4-8-16,-3-1 0 0,3 0 0 0,-3-2 0 15,-3 2 8-15,3-3-8 0,0-4 8 0,0 4-8 16,3-2 0-16,-3-8 0 0,0 0 0 0,0 0 0 0,0 0 0 0,9-5 0 15,-9 5 0-15,11-3 0 16,-2-7-42-16,0 2-6 0,0 0-2 0,-3-5 0 16,3-3-129-16,-3 3-25 0,3-1-6 0</inkml:trace>
  <inkml:trace contextRef="#ctx0" brushRef="#br1" timeOffset="121358.82">12045 16634 2937 0,'-6'-8'64'0,"0"-2"14"0,0 2 2 0,0 0 4 0,6 3-68 0,0 2-16 0,0 3 0 0,6-3-867 16,0 1-177-16</inkml:trace>
  <inkml:trace contextRef="#ctx0" brushRef="#br1" timeOffset="121955.17">13277 16523 1094 0,'0'-13'97'0,"0"13"-77"0,0-3-20 0,3-2 0 16,-3 0 278-16,3-3 52 0,-3 3 10 0,3-1 3 15,-3 6-200-15,0 0-40 0,3-8-8 0,-3 8-2 16,0 0-8-16,0 0-1 0,0 0-1 0,6 3 0 15,0 5-51-15,-3 0-11 0,0 5-1 0,0 3-1 16,-3 2-7-16,0 6 0 0,-3-3-1 0,3 3 0 0,-6 0-1 0,3 3 0 16,-3-4 0-16,0 9 0 0,0-5-10 0,0-6 0 15,3 5 9-15,-3-7-9 0,3 5 0 0,0-9 0 16,-2 4 0-16,5-6 0 16,0 0-108-16,2-5-19 0,4-2-4 0,3-1-1119 15</inkml:trace>
  <inkml:trace contextRef="#ctx0" brushRef="#br1" timeOffset="122152.19">13554 16679 2541 0,'0'0'112'0,"-6"-5"24"0,0 2-108 0,6 3-28 0,0 0 0 0,0 0 0 15,-3-5 28-15,3 5 1 0,0-5 0 0,0 5 0 16,0 0 15-16,6 0 4 0,0-3 0 0,0 3 0 15,0 0-29-15,0 0-6 0,-6 0-1 0,6 3 0 16,3-3-24-16,-9 0-4 0,3 5-2 0,3 0-819 16,0 3-164-16</inkml:trace>
  <inkml:trace contextRef="#ctx0" brushRef="#br1" timeOffset="122315.51">13548 16880 2131 0,'0'0'94'0,"-9"-5"20"0,0 5-91 16,3-5-23-16,6 5 0 0,-6-3 0 0,-3-2 160 0,7 5 27 16,2 0 5-16,0 0 2 0,0 0-94 15,0 0-18-15,0 0-4 0,5-5-1 16,4 5-95-16,0-3-19 0,6 0-4 0,0 3-1298 16</inkml:trace>
  <inkml:trace contextRef="#ctx0" brushRef="#br1" timeOffset="124372.9">14060 16756 864 0,'0'0'76'0,"0"0"-60"16,0 0-16-16,0 0 0 0,0 0 130 0,0 0 23 15,0 0 5-15,0 0 1 0,0 0-54 0,3-5-10 16,0-3-3-16,-3 3 0 0,0 5-6 0,3-6-2 0,-3 1 0 0,0 5 0 16,0-8-32-16,0 5-8 0,0-2 0 0,-3 0-1 15,-3 0-3-15,0-3-1 0,-3 8 0 0,0-6 0 16,-3-2-14-16,4 6-2 0,-1-1-1 0,-3 0 0 16,0 3-3-16,-6 0-1 0,0 0 0 0,0 0 0 15,0 6-18-15,0-4 0 0,-2 4-8 0,2 2 8 16,-3-3 0-16,3 3 0 0,0 5 11 0,0 0-3 15,1-2 16-15,2 2 4 0,0 0 1 0,6 3 0 16,0-3-4-16,3 3-1 0,0 0 0 0,6-3 0 16,3 1-12-16,3 1-4 0,0-4 0 0,6 0 0 0,0-3-8 15,6 2 0-15,-1-7 0 0,4-3 0 16,0 5 0-16,0-5 0 0,3-5 0 0,-3 2 0 0,5-2 0 0,-5-3 0 16,-3-3 0-16,0 3 0 0,0-5 0 0,-3 3 10 15,-6-6-10-15,-3-3 10 0,2 1-10 0,-5-3 0 16,-3-3 0-16,0-3 0 0,-3 6 0 0,3-5 0 15,-6-1 9-15,1 1-9 0,-1-6 8 0,3 3-8 16,-6 2 8-16,6 1-8 0,0 2 18 0,-3 3-1 16,3 0 0-16,-3 2 0 0,3 3 4 0,0 3 1 15,0 3 0-15,0 2 0 0,3 2-6 0,0 6 0 16,0 0-1-16,0 0 0 0,0 0-15 0,3 11 0 16,-3 7 0-16,0 4 0 0,3-1 0 0,0 11 0 15,-3 2 0-15,3 3 0 0,-3-3 10 0,6 3-10 16,3 3 10-16,3-3-10 0,0 3 0 0,8-6 0 0,1 3 0 15,3-8-1332-15</inkml:trace>
  <inkml:trace contextRef="#ctx0" brushRef="#br1" timeOffset="126550.1">11152 17814 1058 0,'0'0'47'0,"0"0"9"0,0 0-44 0,9 0-12 0,0 0 0 0,0 0 0 15,3 0 64-15,-3-5 10 0,6 5 2 0,-4 0 1 16,1 0-39-16,3 0-8 0,0 0-2 0,3-3 0 16,3 3-3-16,0-2-1 0,0-1 0 0,-1 3 0 15,1-5-1-15,6 2-1 0,-3-2 0 0,0 0 0 16,2-1-12-16,1 4-2 0,0-4-8 0,0 1 12 15,3-3-12-15,-4 3-10 0,1 2 2 0,0-2 0 16,0 0-8-16,-4 2-2 0,-2-2 0 0,-3 5 0 0,-3-6 2 16,-3 6 1-16,-12 0 0 0,0 0-430 15,0 0-87-15</inkml:trace>
  <inkml:trace contextRef="#ctx0" brushRef="#br1" timeOffset="126710.24">11694 17679 921 0,'9'3'82'0,"-9"-3"-66"16,0 0-16-16,6-3 0 0,-3 3 168 0,6 0 29 16,-6 0 7-16,5 0 0 0,-2 3-52 0,3 0-12 0,0-3-1 0,3 5-1 15,0-2-33-15,3 2-6 0,-3 0-2 0,0 1 0 16,3 2-51-16,-3-1-10 0,0-1-3 0,-1 2 0 31,1 5-115-31,-3-3-23 0</inkml:trace>
  <inkml:trace contextRef="#ctx0" brushRef="#br2" timeOffset="134611.34">7613 12705 1436 0,'-18'-2'64'0,"18"2"12"0,0 0-60 0,0 0-16 0,0 0 0 0,0 0 0 15,0 0 85-15,0 0 15 0,6 8 2 0,-3-3 1 0,-6 3 2 0,6 0 1 16,3 0 0-16,-3 2 0 0,-3 1-50 0,0-1-11 16,3 6-1-16,0-2-1 0,3 1-31 15,-3-1-12-15,-6 2 11 0,6-1-11 16,3 1-59-16,-3 3-17 0,-12-1-4 0,6 1-889 15</inkml:trace>
  <inkml:trace contextRef="#ctx0" brushRef="#br2" timeOffset="134815.07">7559 13319 2008 0,'-12'-5'89'0,"6"7"19"0,1 1-87 0,-1 0-21 0,3 2 0 0,-3 3 0 16,-3 0 23-16,6 0 0 0,3-3 0 0,0 3 0 15,-6 0-3-15,3 5 0 0,3-2 0 0,0 2 0 16,0 3-10-16,0-3-2 0,-3 3-8 0,3 3 12 16,3-4-12-16,0 4 0 0,-6-3 8 0,3 2-8 15,3 1 0-15,-3-1 0 0,-3 1-9 0,3-3 9 32,-3 2-124-32,3-2-20 0,0 3-3 0</inkml:trace>
  <inkml:trace contextRef="#ctx0" brushRef="#br2" timeOffset="134937.01">7437 13925 1555 0,'0'0'68'0,"-3"0"16"15,-6 5-68-15,6 1-16 0,0-1 0 0,3 3 0 16,-3-3-56-16,3 3-16 0,3 0-2 0</inkml:trace>
  <inkml:trace contextRef="#ctx0" brushRef="#br2" timeOffset="135168.12">7527 14314 230 0,'0'0'20'0,"0"0"-20"0,0 0 0 16,0 0 0-16,0 0 244 0,0 0 45 0,12 3 9 0,-4-3 2 15,1 0-187-15,3-6-37 0,3 4-7 0,6-4-1 16,6 1-45-16,-3 0-9 0,2 0-2 0,1-1 0 16,6 1-12-16,-6 0 0 0,-3-1 0 15,-1 4-470-15,1-1-97 0</inkml:trace>
  <inkml:trace contextRef="#ctx0" brushRef="#br2" timeOffset="135346.87">8458 14356 691 0,'12'-5'61'16,"3"2"-49"-16,0 1-12 0,6-1 0 15,0 0 220-15,-4 1 42 0,4 2 8 0,0-3 2 0,3 0-193 16,-3 3-39-16,-3-2-7 0,0 2-1 0,-4-3-23 0,1 3-9 16,0 3 8-16,0-3-8 15,0-3-48-15,3 3-14 0,-3-2-3 0,0-1-667 16</inkml:trace>
  <inkml:trace contextRef="#ctx0" brushRef="#br2" timeOffset="135445.12">9155 14322 946 0,'15'-5'42'0,"-6"5"9"0,3 0-41 0,2 0-10 16,1-3 0-16</inkml:trace>
  <inkml:trace contextRef="#ctx0" brushRef="#br2" timeOffset="135662.97">9908 14317 1209 0,'0'0'108'0,"9"-3"-87"0,3 3-21 0,0-3 0 15,0 1 84-15,2-1 12 0,1 0 2 0,3 1 1 16,-3-1-44-16,0 3-9 0,6-5-2 0,-3 2 0 16,5 1-31-16,-2-1-13 0,0 0 11 0,3 1-524 15,0 2-105-15</inkml:trace>
  <inkml:trace contextRef="#ctx0" brushRef="#br2" timeOffset="135798.09">10723 14303 1551 0,'24'6'68'0,"-12"-4"16"0,0-2-68 0,3 3-16 16,0 0 0-16,6-3 0 0,2 2 74 0,7 1 11 16,-3-3 3-16,3 3 0 0,3-1-52 0,-1 1-9 15,1-3-3-15,0 2-592 16,0-2-118-16</inkml:trace>
  <inkml:trace contextRef="#ctx0" brushRef="#br2" timeOffset="135948.31">11715 14303 1602 0,'15'0'71'0,"-10"-2"14"0,4 2-68 0,0 0-17 0,3 0 0 0,0 2 0 16,0-2 81-16,0 3 13 15,3 0 2-15,3-1 1 0,-3 1-59 0,2 0-12 0,4-3-2 0,3 2-1 32,-3 1-72-32,0-3-15 0,0 3-2 0,2-3-771 0</inkml:trace>
  <inkml:trace contextRef="#ctx0" brushRef="#br2" timeOffset="136107.06">12524 14303 748 0,'12'0'67'0,"0"0"-54"0,3 3-13 0,0 0 0 15,6-1 188-15,-3 4 34 0,-1-4 7 0,4 1 2 16,0 0-156-16,3-1-31 0,3 1-7 0,-4 2-1 0,1 0-36 0,0-2 0 16,-3 2-14-16,3-2 4 15,0 0-49-15,-4-1-9 0,1 4-3 0,0-4 0 16,-3 1-42-16,3 0-9 0,3-3-2 0</inkml:trace>
  <inkml:trace contextRef="#ctx0" brushRef="#br2" timeOffset="136277.47">13456 14290 518 0,'24'0'46'0,"-9"-2"-37"16,2-1-9-16,1 0 0 0,0 1 155 0,3 2 29 16,3 0 5-16,0-3 2 0,-1 0-91 0,4 3-17 15,-3 0-4-15,3-2-1 0,0 2 6 0,-1-3 0 16,1 3 1-16,0-3 0 0,3 3-57 0,0 0-12 15,-1-2-3-15,-2 2 0 0,6 0-21 0,-3 0-5 16,-4 2-1-16,4-2 0 16,3 0-40-16,-3 3-8 0,2-3-2 0,-2 0-667 0</inkml:trace>
  <inkml:trace contextRef="#ctx0" brushRef="#br2" timeOffset="136397.59">14742 14261 691 0,'15'0'61'0,"0"0"-49"0,5 0-12 0,1 3 0 16,0-1 130-16,6-2 23 0,-3 0 5 0,-1 0 1 15,4 3-111-15,3 0-23 0,-3-3-4 0,0 0-1 32,-1 0-41-32,1 0-9 0,0 0-2 0,0-3 0 0</inkml:trace>
  <inkml:trace contextRef="#ctx0" brushRef="#br2" timeOffset="136573.57">15703 14224 2145 0,'9'-5'95'0,"-3"2"20"0,3 3-92 0,0-3-23 16,3 3 0-16,3 0 0 0,3 0 20 0,-1 0 0 16,1 0 0-16,3-2 0 15,0 2-44-15,3-3-8 0,0 0-3 0,-1 3 0 16,-2 0-37-16,0 0-8 0,3 0-2 0,-6 0 0 16,3 0-120-16,-4 0-24 0</inkml:trace>
  <inkml:trace contextRef="#ctx0" brushRef="#br2" timeOffset="136728.34">16424 14182 1209 0,'6'0'108'0,"2"0"-87"0,-2-3-21 0,3 0 0 16,3 3 116-16,-3-2 20 0,0 2 3 0,0-3 1 15,3 0-88-15,0 1-16 0,0-3-4 0,-3 5-1 16,3-6 11-16,-1 4 2 0,4-1 1 0,-3 0 0 16,-3 3-13-16,6-2-2 0,6 2-1 0,-3-3 0 31,0 3-117-31,-1 0-23 0,1 0-5 0,3 0 0 0</inkml:trace>
  <inkml:trace contextRef="#ctx0" brushRef="#br2" timeOffset="136923.54">17022 14168 1951 0,'9'-7'86'0,"-3"7"18"16,-3 0-83-16,3-3-21 0,0 0 0 0,3 1 0 15,8-4 37-15,-2 4 3 0,0-1 1 0,3 0 0 0,9 1-21 0,-6-1-5 16,-6 0-1-16,2 1 0 15,1-1-14-15,3 0 0 0,0 1 8 0,0-1-8 0,-9 1-9 16,6 2-5-16,-4-3-1 0,-2 3 0 16,-6 0-23-16,3-3-5 0,0 3-1 0,0-2 0 15,-3 2-100-15,-6 0-20 0,0 0-4 0,0 0 0 0</inkml:trace>
  <inkml:trace contextRef="#ctx0" brushRef="#br2" timeOffset="137057.81">17421 13994 1954 0,'6'-13'87'0,"-6"10"17"0,3-5-83 0,-3 3-21 16,0-3 0-16,6 0 0 0,0 0 31 0,-1 0 1 0,-2-3 1 0,3 6 0 16,0-3-33-16,3 0 0 15,-3-2-12-15,0-1 3 16,0 3-86-16,3-2-17 0,3 2-3 0,-6-3-677 0</inkml:trace>
  <inkml:trace contextRef="#ctx0" brushRef="#br2" timeOffset="137193.01">17596 13166 288 0,'-3'-11'25'0,"3"-7"-25"0,0-1 0 0,3-2 0 16,0 0 36-16</inkml:trace>
  <inkml:trace contextRef="#ctx0" brushRef="#br2" timeOffset="137283.91">17570 12695 460 0,'-9'-21'20'0,"3"13"5"0,-6-6-25 0,3 1 0 16,3 0 0-16,-6 0 0 0,-3 2 197 0,6-2 35 16,0 2 6-16,0 3-519 15,0 0-104-15</inkml:trace>
  <inkml:trace contextRef="#ctx0" brushRef="#br2" timeOffset="137482.07">17373 12510 1094 0,'-9'-11'48'0,"9"11"11"0,0 0-47 0,-6-5-12 16,-6 2 0-16,6-2 0 0,6 5 138 0,-6-3 26 15,-3 0 4-15,-2 1 2 0,2-1-118 0,-3 3-23 0,3 0-5 0,-3-3 0 32,-3 3-72-32,3 0-15 0,6 0-2 0,-6 0-1 15,-6 0-48-15,6 0-10 0,4 0-1 0,-4 0-1 16,-6 3-18-16,3 0-4 0,-24-3-237 0,24 0 131 0</inkml:trace>
  <inkml:trace contextRef="#ctx0" brushRef="#br2" timeOffset="137705.34">16435 12417 518 0,'-8'-3'46'15,"-7"1"-37"-15,-3-1-9 0,-3 0 0 16,-3 1 135-16,-3-1 25 0,4 0 4 0,-4 3 2 15,-3-2-166-15,3-1-26 0,-3 3-9 0,4-3-1 16,-1 1-7-16,0-1-1 0,-3 3 0 0,4 0 0 16,-4 0-8-16,0 0-3 0,0 0 0 0,3 0 0 0,1-2 96 0,-1 2 19 15,3 0 4-15,0 0 1 0,0 0 7 0,1 0 0 16,2 0 1-16,3 0 0 0,-3 0-73 0,3 0-12 16,-9 2-4-16,7-2-1 0</inkml:trace>
  <inkml:trace contextRef="#ctx0" brushRef="#br2" timeOffset="137792.99">15414 12388 172 0,'-32'0'8'0,"14"-3"1"0,-3 3-9 0,-6-2 0 16,3-1 0-16,-2 0 0 0,-1-2 238 0,3 0 46 0,0-1 8 0,0-2-664 15</inkml:trace>
  <inkml:trace contextRef="#ctx0" brushRef="#br2" timeOffset="137977.23">14123 12253 1958 0,'-6'-3'174'0,"-3"-2"-139"0,-3 2-35 0,0 3 0 15,0 3 72-15,0 2 8 0,0-2 2 0,0 2 0 16,0 0-226-16,1 3-44 0,2-2-10 0,-3-1-2 16,-3-2 96-16,3-1 18 0,-3-2 4 0,0 3 1 15,0-3 53-15,-3-3 12 0,1 3 1 0,2 0-345 16,-3-2-68-16</inkml:trace>
  <inkml:trace contextRef="#ctx0" brushRef="#br2" timeOffset="138292.13">12935 12263 1612 0,'-18'-2'144'0,"-3"-1"-116"16,-5 1-28-16,-1-1 0 0,-6 3 144 0,0-3 24 15,1 3 4-15,-1 0 0 0,3 0-119 0,0 0-24 16,3 0-5-16,1 3 0 15,5 0-52-15,-3-6-11 0,0 3-1 0,3 0-1 16,-2 0-12-16,-1 3-3 0,3-3 0 0,-6 2 0 16,3 1-41-16,-2-3-9 0,-7 0-2 0,3 2 0 15,-6 1-23-15,4 0-5 0,-1-1 0 0,0 4-1 16,-3-6 42-16,1 5 9 0,-1-5 2 0,0 3 0 0,-3-1 84 16,1-2 10-16,-4 0 6 0,-3 0 0 0,4 0 82 0,-4 0 16 0,1 3 3 15,2 0 1-15,0-1-2 0,3 1-1 0,-2-3 0 0,-1 2 0 16,0-2-45-16,1 0-9 0,2 3-1 0,0-3-1 15,-5 5-35-15,2-5-8 0,3 3 0 16,1 0-1-16,-4-3-15 0,0 2 0 0,1 4 0 0,-4-4 0 31,-3 1-88-31,1 0-15 0,2 2-2 0,-3-2-653 0</inkml:trace>
  <inkml:trace contextRef="#ctx0" brushRef="#br2" timeOffset="138515.13">9634 12367 864 0,'-15'-3'76'16,"-6"0"-60"-16,-3 1-16 0,-2-4 0 0,-1 4 158 0,3-1 29 15,-6 3 5-15,4 0 2 0,-1 0-168 0,-3 0-26 16,0 0-20-16,-3 0 3 0,4-3 25 0,-4 3 6 16,-3 0 1-16,4 0 0 0,-4 0 20 0,0 0 4 15,0 0 1-15,4 3 0 0,-1 2-7 0,0-2-1 16,3 2 0-16,1 1 0 0,2-4-32 0,3 4-12 15,0 2 0-15,3-3 0 16,1 0-32-16,-1 3-5 0,3 0-2 0,0 0-687 0</inkml:trace>
  <inkml:trace contextRef="#ctx0" brushRef="#br2" timeOffset="138703.18">7899 12547 2188 0,'-12'-6'195'0,"-3"1"-156"0,-9 5-31 0,0-3-8 15,3 3 68-15,1 0 12 0,-7 3 2 0,0 2 1 32,3 1-94-32,3-1-18 0,9 0-4 0,-2-2-1 15,-10-3-12-15,6 2-2 0,3 1-1 0,-3 2 0 0,0 1 49 0,0-4 0 0,1 4 0 0,2-1 12 16,-3 3-12-16,0 0 0 0,3 2 0 0,0-2 0 16,3 0-143-1,-3 3-21-15,-5-1-5 0</inkml:trace>
  <inkml:trace contextRef="#ctx0" brushRef="#br2" timeOffset="141113.5">17477 13092 979 0,'6'0'87'0,"-6"0"-70"0,0 0-17 0,0 0 0 15,6-6 164-15,-3 4 30 0,-3 2 6 0,9-6 0 16,0-2-120-16,3 3-24 0,3 0-4 0,0 2-2 15,3 1-10-15,-1-1-3 0,7 0 0 0,6 1 0 16,0-4-25-16,2 4-12 0,7-4 10 0,0 1-10 16,3 0 0-16,-1 0 0 0,1-1 0 0,0 1 0 15,-1 0 14-15,4 2-3 0,-3-2-1 0,-7-3 0 16,4 5-10-16,-6 0 0 0,-4-2 9 0,-5 3-9 16,-3-1 0-16,-3 0 8 0,-6 3-8 0,-3 0 0 15,-9 0 13-15,0 0-1 0,0 0-1 0,0 0 0 0,0 0-11 16,-3 6-16-16,0-4 4 0,-6 1-923 15</inkml:trace>
  <inkml:trace contextRef="#ctx0" brushRef="#br2" timeOffset="141325.28">18207 12843 2300 0,'0'0'102'0,"0"0"21"0,0-3-99 0,-3 1-24 0,3 2 0 0,0 0 0 15,0 0 20-15,0 0 0 0,0 0-1 0,0 0 0 16,0 0 11-16,0 0 2 0,0 0 1 0,5 5 0 16,1 3-20-16,-3 2-4 0,-6-2-1 0,0 6 0 15,3-1-8-15,-3 0 0 0,-2 0 0 0,2 0 0 16,-3 3 0-16,3-2 0 0,0-1 0 0,3 0-744 16,3 0-150-16</inkml:trace>
  <inkml:trace contextRef="#ctx0" brushRef="#br2" timeOffset="142014.81">20999 12356 979 0,'0'0'87'0,"-6"-3"-70"0,0 1-17 0,6 2 0 0,0 0 214 0,0 0 39 16,0 0 8-16,-6 5 2 0,0 3-149 0,0 3-30 15,3-1-5-15,0 6-2 0,3 3 4 0,-3 2 1 16,0 0 0-16,0 3 0 0,0 2-34 0,0 1-8 16,0-4 0-16,-3 4-1 0,3-1-15 0,-3-4-4 15,3 1 0-15,-3 1 0 0,3-3-9 0,3 0-3 16,0-5 0-16,-3-2 0 0,3-4-19 0,0-2-4 15,0 0-1-15,0-3 0 16,0-5-129-16,0 0-27 0,0 0-4 0</inkml:trace>
  <inkml:trace contextRef="#ctx0" brushRef="#br2" timeOffset="142420.1">20865 12359 1036 0,'-9'-14'46'0,"6"9"10"0,3 0-45 0,0-3-11 0,3 3 0 0,3-1 0 15,3 1 269-15,2 0 52 0,1-1 11 0,6 1 1 16,0 0-266-16,3 0-54 0,0 2-13 0,0 0 0 16,-1 1 12-16,4 4-1 0,-3 1 0 0,3 2 0 15,-3 1 21-15,0 1 5 0,-1 1 1 0,-5 3 0 16,0 2 1-16,-3 0 0 0,-3 3 0 0,-3-2 0 16,0 4-16-16,-3-2-3 0,0 0-1 0,-6 0 0 15,3 2-3-15,-9 1-1 0,0-1 0 0,-3-2 0 0,0 0-15 16,0 0 8-16,-6-3-8 0,1 3 0 0,-1-3-12 15,-3-2-8-15,0-1-1 0,0-2-1 0,0-2 8 0,-2-1 2 16,2-2 0-16,0-3 0 0,3-3 12 0,0 3 0 16,3 0 0-16,6 0 0 0,0 0 0 0,9 0 0 15,0 0 0-15,0 0 0 0,0 0 0 0,0 0 0 16,15 0 0-16,3 3 0 0,3-1 10 0,3 4-10 16,-3-1 8-16,-1 0-8 0,7 3 12 0,-3 3-4 15,3-3 0-15,0-1 0 0,-1 4 4 0,4-3 1 16,0-3 0-16,0 1 0 0,-3 2 23 0,-7-1 4 15,1-1 0-15,-3-4 1 0,0 4-13 0,0-1-2 16,-3-2-1-16,-6 2 0 0,0-2-17 0,-6-1-8 0,-3-2 8 16,0 0-8-1,0 0-80-15,0 0-20 0,0 0-5 0,0 0-1087 0</inkml:trace>
  <inkml:trace contextRef="#ctx0" brushRef="#br2" timeOffset="142899.01">21368 12417 806 0,'-9'-13'72'0,"3"7"-58"0,3 1-14 0,-3-3 0 16,3 3 323-16,0 0 61 0,0-1 13 0,3 6 3 16,0-5-292-16,0 5-57 0,0 0-12 0,0 0-3 15,0 0 48-15,0 0 8 0,0 0 3 0,0 0 0 0,0 8-55 16,0 0-10-16,0 5-2 0,0 3-1 15,0-3 7-15,-3 3 2 0,3 5 0 0,0-2 0 0,0-1-36 0,3 3 0 16,-3-2 0-16,3-1 0 0,0-2 0 0,0-2 0 16,3-4 0-16,-3 3 0 0,6 1 8 0,-6-4-8 15,-3-10 0-15,0 0 0 16,9 3-59-16,-9-3-15 0,0 0-3 0,0 0-1 16,3-5-17-16,0-3-3 0,-3-3-1 0,0 0 0 15,0-4 16-15,-3 1 3 0,0-2 1 0,0 3 0 16,-3-5 38-16,3 2 7 0,0-3 2 0,-3 3 0 0,3 1 44 0,3-1 10 15,-6 2 2-15,6 1 0 0,0 3 34 0,0-1 7 16,-3 3 2-16,3 3 0 0,0-3 1 0,0 8 1 16,0-5 0-16,0 5 0 0,9-3-28 0,-3 0-5 0,0 3-2 15,3 0 0-15,0 0-3 0,2 3-1 0,1 2 0 0,3 1 0 16,-3-1-6-16,3 5-2 0,0 1 0 0,-3 0 0 16,0 2 4-16,3 0 1 15,-4 0 0-15,-2 3 0 0,3-3-10 0,-3 3-1 0,0 0-1 0,-3 0 0 16,3 0-15-16,0-3 0 0,-3-2-9 0,0-3 9 31,0 2-35-31,0-4-1 0,-3-1 0 0,3 0 0 16,0-5-118-16,3 0-24 0,-9 0-5 0,6-3-536 0,0-2-107 0</inkml:trace>
  <inkml:trace contextRef="#ctx0" brushRef="#br2" timeOffset="143103.43">21752 12274 748 0,'0'0'67'15,"0"0"-54"-15,0-5-13 0,0 5 0 0,3-3 267 0,-3 3 50 16,0 0 11-16,0 0 1 0,0 0-181 15,0 0-36-15,0 0-7 0,-3 8-1 0,-3 0-26 0,-3 5-5 16,3 0-1-16,0 1 0 0,-6 4-26 0,3-5-6 16,0 3 0-16,0 0-1 0,3 3-19 0,-3-3-4 15,0-3-1-15,3 3 0 0,-3-3-7 0,3 0-8 16,1-5 11-16,2 0-11 0,0 0 0 0,3-8 0 16,0 0-12-16,0 0 3 15,0 0-89-15,0 0-18 0,8-5-3 0,1-3-1 16,0-3-97-16,0-2-20 0,6-3-4 0</inkml:trace>
  <inkml:trace contextRef="#ctx0" brushRef="#br2" timeOffset="143262.76">21781 12327 691 0,'0'0'61'0,"0"0"-49"0,0 0-12 0,0 0 0 16,0 0 284-16,0 0 53 0,0 0 11 0,0 0 3 15,3 8-188-15,0 0-38 0,-3 2-7 0,0 4-2 16,0-1-28-16,0 3-7 0,0 0-1 0,0-1 0 16,0 4-32-16,-3 0-6 0,6-1-2 0,-3 3 0 15,0-2 0-15,0 2 0 0,0-5 0 0,3 0 0 16,0 0-40-16,0-3-20 0,-3 0 1 0,0-2 1 31,9-1-91-31,-6 1-19 0,0-3-3 0,3-3-1018 0</inkml:trace>
  <inkml:trace contextRef="#ctx0" brushRef="#br2" timeOffset="143472.24">22011 12523 806 0,'0'0'72'0,"0"0"-58"0,0 0-14 0,0 0 0 0,0 0 246 0,0 0 46 15,6-3 10-15,2-2 2 0,4 0-182 0,0-1-36 16,3 4-7-16,0-4-2 0,3 4-18 0,3-1-4 16,0 0-1-16,-7 3 0 0,1-2-54 0,-3-1 0 15,0 3 0-15,-3 0-700 16,-3-3-140-16</inkml:trace>
  <inkml:trace contextRef="#ctx0" brushRef="#br2" timeOffset="143948.12">22406 12293 1785 0,'0'0'79'0,"0"-6"17"0,3 1-77 0,-3 5-19 0,0 0 0 0,0 0 0 15,3-3 154-15,-3 3 27 0,0 0 6 0,0 0 1 16,0 0-81-16,0 0-16 0,3 6-3 0,-3 4-1 16,-3 3-31-16,3 1-7 0,-6 4-1 0,0 1 0 15,-2 2-9-15,-1 0-3 0,-3 3 0 0,0 2 0 16,-3 1-8-16,3-1-3 0,0 1 0 0,3-4 0 16,-3 1-25-16,3-3 8 0,3 1-8 0,-6-1 0 15,12-5 0-15,-2 0 8 0,-1-6-8 0,3-2 0 16,3 0 0-16,-3-8-9 0,0 0 0 0,2 0 0 15,10-3-84-15,-3-5-17 16,3-5-3-16,0-3-1 0,3-5-64 16,-3-3-13-16,3-2-2 0,0-6-1 0,-3-2-34 0,2-1-6 0,-2-4-2 15,0 2 0-15,3 0 160 0,-3 2 31 0,-3 6 6 0,-3 3 2 0,3 4 137 0,-3 4 28 16,-3 2 6-16,0 5 1 0,0 4 2 0,0 1 1 16,-3 6 0-16,0 0 0 0,0 0-32 0,0 0-6 15,0 0-2-15,0 8 0 0,0 3-37 0,0-1-7 16,3 6-2-16,0-3 0 0,-3 6-9 0,3-1-3 15,0 4 0-15,3-1 0 0,0 0-8 0,-3 0-3 16,3 0 0-16,-6 0 0 0,8 3 12 0,1-3 3 16,-6-2 0-16,6 0 0 0,-3-1-25 0,0-2-5 0,0-6-1 15,-3 1 0-15,3-3-13 0,0-3 11 16,0 3-11-16,-6-8 10 16,0 0-120-16,0 0-24 0,0 0-5 0,0 0-1077 0</inkml:trace>
  <inkml:trace contextRef="#ctx0" brushRef="#br2" timeOffset="144096.54">22296 12499 2408 0,'0'0'107'0,"0"0"21"0,0 0-102 0,0 0-26 0,6-3 0 0,3 1 0 16,3-1 41-16,0-2 3 0,3 2 1 0,6 0 0 16,0 1-15-16,-1-4-3 0,4 6-1 0,3-2 0 15,0-1-140-15,3 1-28 16,-1-1-6-16</inkml:trace>
  <inkml:trace contextRef="#ctx0" brushRef="#br2" timeOffset="144328.16">22656 12306 864 0,'0'-6'76'0,"0"-1"-60"16,0 1-16-16,0 1 0 0,3 2 280 0,3 1 52 15,-3-4 12-15,3 6 1 0,-6 0-234 0,3 6-47 16,6-1-10-16,-6 6-2 0,-3 2 26 0,3 3 5 15,0 0 1-15,-3 5 0 0,-3 0-27 0,0 0-5 16,0 3 0-16,0 2-1 0,3-2-7 0,-6 3-2 16,3-1 0-16,0-5 0 0,3 0-22 0,0-2-4 15,-3-3 0-15,3 0-1 0,3-3-5 0,3 0-1 16,-6-2 0-16,9-3 0 16,-3-3-35-16,3-2-7 0,0-3-2 0,3-6-839 15,3-2-168-15</inkml:trace>
  <inkml:trace contextRef="#ctx0" brushRef="#br2" timeOffset="144659.28">22662 12277 864 0,'-11'-8'38'0,"11"8"8"15,0 0-37-15,0 0-9 0,0 0 0 0,0-8 0 16,2 3 235-16,1-1 45 0,0-2 8 0,0 8 3 15,3-5-180-15,3 5-36 0,0-3-7 0,0 1-2 16,0 2 22-16,3 0 5 0,0 2 1 0,9 1 0 16,-6 5-40-16,0-3-8 0,2 3-2 0,-2 3 0 15,3 2 1-15,0-2 0 0,-3 4 0 0,3-1 0 16,0 4-20-16,-1-2-4 0,4 3-1 0,-6-1 0 0,9-2-8 0,-3 2-1 16,-3 1-1-16,0 0 0 0,-7-4-10 0,-2 1 0 15,-3-2 9-15,-3-1-9 0,-12 3 16 0,3-3-2 16,-8-3 0-16,-4-2 0 0,-6 6 8 0,0-4 2 15,-3 3 0-15,0-2 0 0,-5 0-11 0,-4-1-1 16,0-2-1-16,1 0 0 0,5-3 6 0,3 1 2 16,0-1 0-16,9-2-950 15,6-3-189-15</inkml:trace>
  <inkml:trace contextRef="#ctx0" brushRef="#br2" timeOffset="146948.34">23791 12359 633 0,'0'0'56'0,"0"0"-44"0,0-6-12 0,5 1 0 16,-5 0 221-16,0 5 43 0,3-5 8 0,-3-1 1 15,0 6-171-15,0-5-34 0,0 0-8 0,0 5 0 16,0 0 3-16,-8 0 1 0,-1 0 0 0,0 0 0 16,-3 2-35-16,0 1-6 0,0 5-2 0,-3-3 0 0,0 6 11 0,-3-1 3 15,3 4 0-15,1 1 0 0,-7 1 8 0,9 3 1 16,0-1 1-16,0 1 0 0,3-1-9 0,3 1-3 15,-3-3 0-15,9 0 0 0,0 2-10 0,6-5-3 16,-3-5 0-16,6 0 0 0,3 0-3 0,3-2-1 16,-3-4 0-16,3-2 0 0,3-2-3 0,2-1-1 15,-8 0 0-15,9-5 0 0,-3 0-12 0,0-5 0 16,-3 3 8-16,-6-6-8 0,5 0 0 0,-8 0 8 16,9 0-8-16,-9-2 0 0,-3-1 0 0,3-2-13 15,-6 2 1-15,-3 1 0 16,-3-1-16-16,3 3-4 0,-6 3 0 0,0 0 0 0,-2 5 17 0,2-3 3 0,-6 6 1 15,0 2 0-15,3 3 11 0,-6 0-13 0,-3 6 5 16,6-1 8-16,-2 0-11 0,-1 6 11 0,-3-3-8 16,9 5 8-16,0-2 0 0,3-1-8 0,0 4 8 15,6-1 0-15,-3-3 0 0,12 4-10 0,-3-7 10 0,9 4 0 16,-3-3 0-16,9 0-8 0,-6-5 8 0,9-1 0 16,-4-2 0-16,4 0 0 0,-3-2 0 0,-3-4 9 15,6 1-1-15,0 0-8 0,-3-3 12 0,-7 0-4 16,10 0 0-16,-6 0-8 0,0 0 12 0,-6 0-4 15,0 3 9-15,0 0 2 0,0-1 0 0,-6 1 0 16,3 0 2-16,-3 2 1 0,0 0 0 0,-3 3 0 16,0 0-14-16,0 0-8 0,0 0 8 0,0 0-8 15,0-2 0-15,0 2 0 0,0 0 0 0,0 0 8 16,0 0-8-16,0 0 0 0,0 0 0 0,0 0 0 0,0 0 0 16,0 0-8-16,0 0 8 0,0 0-8 0,6 8 8 0,-6 0 0 15,3 2 0-15,-3 1-8 0,0-1 8 0,0 1 14 16,0-1-3-16,6 4-1 0,-3-1-10 0,2 3 0 15,1-3 0-15,3 0 0 0,0-2 0 0,-6-1 0 16,12 1 0-16,-3-3 0 0,3-5 0 0,-6 2 0 16,0-5 0-16,6 0 0 0,-9-3 0 0,6-2 0 15,-4-3 0-15,-2 0 0 0,3-2 0 0,-3-1 0 16,0-2 0-16,-3 2 0 0,-3-2-12 0,0 0 12 16,6-1-12-16,-6 1 12 0,0-3 0 0,0 3 0 15,0 0 12-15,0 0-4 0,0 2 0 0,-6 3-8 16,6-2 12-16,0 4-4 0,0 1-8 0,0 5 0 0,0 0 0 15,0 0 0-15,0 0 0 0,0 8 0 0,0 2 0 0,6-2-11 16,-6 6 11-16,3-4 0 0,-3 6 8 0,3-3-8 16,-3 6 0-16,0-3 0 0,6 0-12 0,-3-1 4 15,-3-1 8-15,0-1 8 0,9-2-8 0,-9-1 11 16,9 1-11-16,-3-3 0 0,0-3 0 0,6 0 0 16,-3-2 10-16,0-3-10 0,2 0 12 0,7-5-12 15,-6-3 0-15,3-3 0 0,-3 0 0 0,0-2 0 16,0-3 0-16,-3-2 0 0,3-1-9 0,-3-2 9 15,0-3 0-15,-3-2-10 0,-1-3 10 0,1 0 0 16,-3-8 0-16,6 2 0 0,-6-2 0 0,3 5 0 16,-3 1 0-16,-3-1 0 0,0 3 0 0,6 5 0 15,-3 5 0-15,-3 4 0 0,0 4 0 0,0 3 0 16,0 3 8-16,0 5-8 0,0 0 0 0,0 0 9 16,-9 8-9-16,9 0 0 0,-9 2 0 0,6 3 0 0,-6 6 0 15,6 2 0-15,-3 3 0 0,3 0 12 0,-2 2 2 0,2 3 1 16,-6-2 0-16,9 2 0 0,-9 0 2 0,9-3 1 15,-3-2 0-15,0 3 0 0,3-3-1 0,0-3 0 16,0 0 0-16,3-3 0 0,0-2-6 0,6-2-2 16,-3 1 0-16,3-4 0 0,2 0-9 0,1-3 10 15,0-3-10-15,0-3 10 0,3-2-10 0,0-5 0 16,3 0 0-16,-6-3-11 16,6-3-101-16,-7-2-21 0,-2-5-4 0</inkml:trace>
  <inkml:trace contextRef="#ctx0" brushRef="#br2" timeOffset="147086.24">24106 12248 1785 0,'6'-6'79'0,"-3"6"17"0,3 0-77 0,6 0-19 0,3 0 0 0,3 0 0 16,2 0 82-16,10 0 13 0,-3-5 2 0,3 0-685 15,5 2-136-15</inkml:trace>
  <inkml:trace contextRef="#ctx0" brushRef="#br2" timeOffset="148194.31">24460 12393 1267 0,'0'0'56'0,"-6"0"12"0,0 3-55 0,-3 2-13 15,6 3 0-15,-2 3 0 0,2-1 209 0,0 3 39 16,-3 1 8-16,6 1 2 0,-9 4-154 0,9 2-30 15,0 3-6-15,0-3-2 0,-3 0-6 0,0 0 0 16,6 3-1-16,0 0 0 0,-3-3-29 0,6 0-6 16,-3-2 0-16,-3-3-1 0,9-3 3 0,-6 0 1 15,-3-5 0-15,0 0 0 0,5 0-9 0,-5-8-2 16,0 0 0-16,0 0 0 0,0 0-2 0,3-5-1 16,3 0 0-16,0-3 0 0,-3-6-13 0,3-2-8 15,-6-5 8-15,6 3-13 16,-3-6-14-16,-3-5-2 0,6-3-1 0,0 0 0 0,0-2 6 0,-3 0 2 15,-6 2 0-15,3 0 0 16,0 0-3-16,-6 9-1 0,6-1 0 0,0 5 0 0,0 1 26 16,0 4 0-16,0 1 9 0,0 5-9 0,0 3 11 0,0 0-11 0,0 5 10 15,0 0-10-15,0 0 0 0,0 0 0 0,0 0 0 0,9 2 0 16,0 1-9-16,0 2 9 0,0 3 0 0,3-3-9 16,0 3 9-16,0 0 0 0,-4 3 0 0,1-3 0 15,3 0 0-15,-3 0 0 0,-3 2 0 0,-3-2 0 16,0 0 0-16,-3 0 0 0,0 0 0 0,-6 0 0 15,0 0 0-15,-3 3 8 0,3-6-8 0,-9 3 11 16,1-3 4-16,-1 3 1 0,3-3 0 0,0-2 0 16,-6 2-16-16,3-2 0 0,-3 0 0 0,0 2-10 15,7-3 10-15,-1 1 9 0,0 0-1 0,6-1-8 16,6-2 0-16,0 0 0 0,0 0 0 0,0 0 0 16,9 0 0-16,3 3 0 0,0-3-10 0,11-3 10 15,-8 1 0-15,6-1 0 0,6 0 0 0,-3-2 0 0,-4 0 0 0,1-3-9 16,6 0 9-16,-9 0 0 0,-3 3-10 0,3-3 10 15,-6-3-8-15,0 3 8 0,2-2 0 0,-8-1 0 16,3 1 0-16,0-1 0 0,-3 0 12 0,-3 1-1 16,-3-1-1-16,3 3 0 0,-3-2 17 0,0 4 3 15,0-2 1-15,0 3 0 0,0 0-7 0,0 5 0 16,0 0-1-16,0 0 0 0,0 0-13 0,0 0-2 16,0 0-8-16,0 0 12 0,0 10-12 0,6 1 0 15,-3 0 0-15,-3 2 0 0,0-3 0 0,6 1 8 16,-6 2-8-16,3-2 0 0,0-1 0 0,-3-2 0 15,6 3 0-15,-3-3 0 0,-3 0 0 0,9-3 0 16,-9 0 0-16,0-5 0 0,6 6 9 0,0-4-9 16,3-2 8-16,0 0-8 0,-9 0 0 0,3-2 8 15,5-4-8-15,1 1 0 0,0-3 0 0,0-2 8 0,3 2-8 0,-9-3 0 16,6 1 0-16,0-4 8 0,0 4-8 0,-6-4 0 16,6-1 0-16,0 4 0 0,-6 0 8 0,-3 1-8 15,6 2 0-15,-6 3 0 0,3-1 0 0,-3 6 0 16,0-2 0-16,0 2 8 0,0 0-8 0,0 0 0 15,0 0 0-15,0 0 0 0,0 0 0 0,0 5 0 16,0 3 0-16,0 0 0 0,0 2 0 0,0-2 0 16,0 3 0-16,0 0 0 0,0-1 8 0,0 3-8 15,0-5 10-15,0 3-10 0,0 2 12 0,6-2-12 16,-3-1 10-16,-3 1-10 0,0-3 8 0,9 2-8 16,-1-2 8-16,4 0-8 0,-9-5 8 0,12 0-8 15,-3 2 9-15,0-5-9 0,0-3 10 0,3 1-10 0,-3-4 10 16,0-2-10-16,0 0 10 0,5-2-10 0,-5-3 10 15,-3-1-10-15,0-2 10 0,0-2-10 0,0-1 9 0,-6-4-9 16,6-1 8-16,-6-5-8 16,3 0 8-16,-3-1-8 0,-3-1 0 0,0 2 8 0,0 2-8 0,6 3 0 15,-6 1 0-15,0 4 8 0,3 3-8 0,-3 3 0 16,0 2 0-16,0 3 0 0,0 3 0 0,0 5 0 16,0 0-8-16,0 0 8 0,0 0-8 0,0 0 8 15,-3 8-10-15,-3 3 10 0,6 4 0 0,-9 7 18 16,6-1-2-16,-3 3-1 0,3 2-23 0,0 1-5 15,-3-1-1-15,-3 0 0 0,9 4 14 0,-3-4 0 0,0-2 9 16,3 0-9-16,0-6 10 0,3 3-10 16,0-2 10-16,3-3-10 0,-3 0 8 0,6-3-8 0,3-3 0 0,3 1 9 15,-3-8-9-15,0-1-14 0,5-2 3 16,-2-2 1 0,3-4-132-16,3-2-26 0,-9-5-6 0</inkml:trace>
  <inkml:trace contextRef="#ctx0" brushRef="#br2" timeOffset="148319.06">24957 12229 1094 0,'-12'-5'97'0,"12"5"-77"0,-8 0-20 0,8 0 0 15,0 0 285-15,17 5 54 0,-5-2 10 0,9-1 3 16,0 1-279-16,9-3-55 0,-1 3-18 0,-2-3-696 16,-3 0-147-16</inkml:trace>
  <inkml:trace contextRef="#ctx0" brushRef="#br2" timeOffset="149247.17">21255 13301 1504 0,'0'0'67'0,"0"0"13"0,0 0-64 0,2-8-16 16,-2 8 0-16,0-6 0 16,3 1 93-16,-3 5 15 0,0 0 4 0,0 0 0 0,0 0-15 0,0 0-2 15,0 0-1-15,0 0 0 0,3 5-14 0,0 1-2 16,-3 4-1-16,3 1 0 0,0 2-18 16,0-2-4-16,0 5-1 0,0-1 0 0,0-1-39 0,3 2-15 15,0-3 11-15,3-3-11 0,0 1 8 0,3-3-8 16,0-3 0-16,0 0 0 0,6-2-14 0,-6-6-9 15,2 1-1-15,4-6-1 16,-6 0-6-16,3-3-1 0,0 1 0 0,-3-1 0 16,0-2 16-16,0-3 2 0,0 3 1 0,-1-3 0 0,1-3 13 0,0 4 0 15,0-1 0-15,3 2 0 0,-3 1-8 0,3 0 8 16,-3 2 0-16,3 3-9 0,0 1 9 0,-4 1 0 16,-2 4-9-16,0 2 9 0,3 2 8 0,-3 4 7 0,-6-1 1 0,0 3 0 15,3 0 11-15,-6 2 2 0,0 4 1 0,0-1 0 16,0 0-10-16,0 0-3 0,0-2 0 0,0 2 0 15,-3 0-3-15,3-2-1 0,0-3 0 0,-3 2 0 16,0-2-13-16,3-2 0 0,0-1 0 0,0-5 0 16,0 0 9-16,0 0-9 0,0 0 8 0,0 0-8 15,0 0 9-15,0 0-9 0,-3-8 10 0,3 3-10 16,0-6 0-16,3 3 0 0,0-5 0 0,3 2-10 16,-3 3-1-16,6-5 0 0,0 3 0 0,0-1 0 15,-3-2 11-15,6 2 0 0,0-2 0 0,-1 0-8 16,1 2-10-16,0 1-2 0,3-1 0 0,-3 0 0 15,0 3 20-15,-3 3 0 0,0 0-8 0,3 0 8 0,0 2 0 16,-3 3 0-16,-9 0 0 0,9 0 0 0,2 3 0 0,-11-3 0 16,9 7 0-16,0-1 9 0,-3 2-9 0,-3 0 0 15,3 2 0-15,-3-2 0 0,0 3 0 0,-3-3 0 16,0 2 0-16,0 1 0 0,-3 2 12 0,3-2-4 16,-3-1 0-16,0 1 0 0,3 2 8 0,-3-2 0 15,3-3 1-15,0 2 0 0,3 1-17 0,-3-3 10 16,3 0-10-16,0 0 8 15,-3 0-121-15,0-8-25 0,0 0-5 0</inkml:trace>
  <inkml:trace contextRef="#ctx0" brushRef="#br2" timeOffset="149399.14">21281 13023 2149 0,'0'0'47'0,"0"0"9"0,0 0 3 0,0 0 2 0,0 0-49 0,6-3-12 0,-3 3 0 0,6 0-952 16</inkml:trace>
  <inkml:trace contextRef="#ctx0" brushRef="#br2" timeOffset="149747.34">22817 12938 1036 0,'-12'0'46'0,"6"3"10"0,3-3-45 0,0 2-11 16,-3 4 0-16,3-1 0 0,-2 0 324 0,5 3 64 15,-3 3 12-15,0-1 2 0,3 1-264 0,0 0-53 16,0-1-10-16,0 3-3 0,0 6-28 0,0-1-7 16,3 1-1-16,0 2 0 0,-3 0-12 0,0-2-4 15,5-1 0-15,-5 1 0 0,-5-3-20 0,5 0 0 0,0-3 0 0,0 0 0 31,0-2-18-31,0-1-8 0,0-4-2 0,0-6-828 0,5 5-167 0</inkml:trace>
  <inkml:trace contextRef="#ctx0" brushRef="#br2" timeOffset="150384.46">23335 13145 1209 0,'0'0'53'0,"0"0"12"0,-9 2-52 0,9-2-13 15,0 5 0-15,-3 1 0 0,-3 2 232 0,6 2 43 16,-3 1 9-16,3-1 1 0,3 6-172 0,-3 0-34 0,3 0-7 16,0 3-2-16,0-1-22 0,-3 1-4 0,0-1 0 0,6 1-1 15,-3-1-30-15,-3-2-5 0,0 0-8 0,0 0 11 16,0-3-11-16,6-2 12 0,-6-3-12 0,0-8 12 15,0 0-4-15,3 5-8 0,-3-5 12 0,0 0-4 16,0 0-24-16,0 0-6 0,3-5-1 0,-3-3 0 31,0-3-13-31,0 0-2 0,-3 1-1 0,3-6 0 0,-9 0 19 0,9 0 4 0,-9-2 1 0,3-3 0 16,-3-1 15-16,0-4 0 0,-3-1 0 0,4 4 0 16,-1-1 20-16,-3 0 0 0,6 0 0 0,-3 3 0 15,6 3 12-15,0-1 4 0,-3 3 0 0,12 3 0 16,-3 0-13-16,3 2-3 0,0 1 0 0,3 2 0 15,0 0-9-15,-6 0-3 0,6 2 0 0,2 4 0 16,-2-1-8-16,3 0 8 0,-3 6-8 0,0 0 8 16,9-3-8-16,-6 5 0 0,-3 3 0 0,3 0 0 15,3 0 0-15,-1 0 0 0,-5-3 0 0,3 3 0 0,-6 0 0 0,3 3 0 16,-3-1 0-16,-6 1 0 0,0-1 9 0,0 1-9 16,0 2 10-16,-6 0-10 0,0-2 14 0,-6 2-3 15,3-2-1-15,-8 2 0 0,8-2-2 0,-6-1 0 16,0 1 0-16,-3-1 0 0,3-2-8 0,3 0 0 15,0 0 0-15,3-3 0 16,0 1-110-16,1-4-24 0,8 1-5 0</inkml:trace>
  <inkml:trace contextRef="#ctx0" brushRef="#br2" timeOffset="151487.07">23791 13020 2307 0,'-9'-8'102'0,"6"6"22"0,-3-1-100 0,3-5-24 0,-6 3 0 16,0-1 0-16,3 1 79 0,-3 0 10 0,0 0 3 0,-3 2 0 16,-3 0-6-16,3 1-1 0,-3 2 0 0,1 0 0 15,2 0-52-15,-6 2-10 0,3 4-3 0,0 1 0 16,3-1-20-16,-3 4 0 0,0 1 0 0,0-3 8 16,1 0-8-16,5 0 0 0,-3 2 0 0,3 4-8 15,6-4 8-15,-6 3 0 0,9 1 0 0,6-4-8 16,-3 1 8-16,3-1 0 0,0-4 0 0,12-1 0 15,-9-2 0-15,5-3 0 0,1 2 0 0,0-4 0 16,6-4-13-16,-3 1 2 0,-6-3 1 0,6 3 0 16,-6-3-2-16,2 0-1 0,-8-3 0 0,3 3 0 0,-3 0 13 0,-3 0 12 15,-3 8-3-15,0-5 0 0,-3-3-9 16,-3 0 0-16,6 0 0 0,-3 3 0 0,-3 2 0 0,3-2 12 16,-3 3-4-16,1-1 0 0,5 3-8 0,0 0 0 15,0 0 0-15,0 0 0 0,0 0 0 0,0 0 0 16,0 0 0-16,0 8 0 0,3 2 0 15,-1 1 0-15,1-3 0 0,3 2 0 0,0-2 0 0,3 3 0 16,-3-3 0-16,3 3 0 0,3-1 0 0,3-2 8 16,-3-3-8-16,0 3 8 0,3-5 0 0,0 0 0 15,5-3 0-15,1 0 0 0,-3 0 0 0,3-3-8 16,0-5 12-16,0 3-4 0,-1-3-8 0,1 0 12 0,-3-3-12 16,0 1 12-16,-3-4-12 0,-6 4 0 0,3-3 9 15,-3 2-9-15,0-2 11 0,-3 2-3 0,-4-2 0 16,-2 0 0-16,0 0-8 0,-5 5 0 0,2-3 0 15,-6 6 0-15,-6-3 0 0,0 0 0 0,0 3 0 0,-3 2 0 16,0 0 0-16,-3 3-11 0,7 3 1 0,-1 0 0 16,0 2 2-16,3 3 0 0,-3 0 0 0,6 2 0 15,9 4 8-15,-6-4-12 0,0 1 12 0,6 2-12 16,9-5 4-16,-6 2 0 0,6-2 0 0,3 3 0 16,-3 2 8-16,12-2-8 0,-3-3 8 0,-1 2-8 15,-2 1 8-15,9 2-10 0,-6-2 10 0,-3-1-10 16,0-2 10-16,0 3 0 0,-1-1 10 0,-5-2-10 15,0 0 0-15,0 0 0 0,-6-3 0 0,-3-5 0 16,0 0 0-16,0 6 0 0,-6-1 0 0,0-2 0 16,-6 2 0-16,1-5 0 0,-4 3 0 0,-6-3 9 15,9 2-9-15,-6-2 8 0,-3 0-8 0,6 0 8 0,-3 0 6 0,1 0 1 16,5-2 0-16,0-1 0 0,0 3-15 0,3-3 8 16,3 3-8-16,-3-2 0 0,9 2 23 0,0 0-2 15,0 0 0-15,0 0 0 0,9 0-9 0,3-3-3 16,-3-2 0-16,12 2 0 15,5 0-33-15,-2-4-8 0,0 1 0 0,3-2-1 16,0 3-150-16,-4-3-29 0,7-2-7 0,-9 2-1 16,6 0-20-16,-6 2-5 0,-9 1-1 0,8 0 0 15,-8-1 158-15,-3 1 32 0,0 0 7 0,-3 0 1 0,0-1 76 0,-6 1 16 16,9 0 4-16,-9-3 0 0,0 2 61 0,0-1 13 16,0 1 2-16,0-2 1 0,6 0-27 0,-3 0-6 15,-3-2 0-15,3 2-1 0,0 0-16 0,-3-3-3 0,3 3-1 16,0 1 0-16,-3-1-3 0,0 0-1 15,0 2 0-15,0-2 0 0,0 3-3 0,0-3 0 16,-3 3 0-16,0 0 0 0,0-1-14 0,3 1-3 0,0 5-1 0,0 0 0 16,-3-3-22-16,0-2-5 0,3 5-1 0,-6 0 0 15,6 0 0-15,-9 0 0 0,6 0 0 0,-6 3 0 16,9-1-18-16,-9 4-12 0,6 2 1 0,-3-3 1 16,3 0 10-16,-6 3 16 0,9 3-4 0,-3-3-1 15,-3 2-11-15,6 3 0 0,6-2 0 0,-3 2-11 16,3-2 11-16,3-1 0 0,-3 4 8 0,12-4-8 15,-6 3 0-15,6 3 0 0,0-2 0 0,-3-1 0 16,5 0 0-16,1 0 0 0,0 1 0 0,-3-1 8 16,-6 0-8-16,9-2 0 0,-12 2 0 0,6-3 0 15,-9-2 0-15,2 0 0 0,-8 0 0 0,0-8 0 0,0 5 0 16,-8 1 0-16,-4 2 0 0,0-6 0 0,-9 4 0 0,0-4 12 16,-6 1-4-16,3 0 0 0,-11-3-8 15,5-3-12-15,-3 0 4 0,-6-2 0 16,-2 0-96-16,2-1-18 0,-3-2-4 15,13 1-1-15</inkml:trace>
  <inkml:trace contextRef="#ctx0" brushRef="#br2" timeOffset="152705.37">18790 12099 633 0,'0'0'56'0,"0"0"-44"0,0 0-12 0,0 0 0 16,0 0 188-16,0 0 36 0,0 0 8 0,0 0 0 15,0 0-149-15,0 0-31 0,0 0-5 0,0-5-2 16,0 5 29-16,-3-5 6 0,3-3 0 0,0 3 1 16,0-3-12-16,0 0-2 0,-3-3-1 0,3 1 0 15,-3-4 12-15,0-2 2 0,3 1 1 0,-3-4 0 16,0-5-33-16,0-2-8 0,0-3 0 0,0-6-1 16,-3-4-28-16,3-4-11 0,0-2 8 0,0 0-8 0,3 0-14 0,0 3-8 15,0 2-2-15,0 3 0 0,3 0 16 0,0 5 8 16,0 3-10-16,3 3 10 0,-3 5 16 0,3 2 8 15,-3 1 3-15,0 4 0 0,3 1 2 0,-3 0 1 16,6 2 0-16,-3 3 0 0,3 3-20 0,0 0-10 16,0 0 10-16,0-1-10 0,-1 6 0 0,4 6 0 15,-3-4 0-15,3 1 0 16,-3 0-42-16,3 2-2 0,-3 3 0 0,0 0 0 16,-3 2-92-16,3 1-20 0,-3-1-3 0,-3 1-817 0</inkml:trace>
  <inkml:trace contextRef="#ctx0" brushRef="#br2" timeOffset="152884.93">18552 11660 2174 0,'0'0'48'0,"0"0"9"0,0 0 3 0,0 0 1 0,0 0-49 0,0 0-12 0,6-5 0 0,0 2 0 15,3 1 70-15,3-4 11 0,2-2 3 0,4 3 0 16,3-3-16-16,3 3-2 0,3-3-1 0,2 3 0 15,-2-3-50-15,3 2-15 0,-3-2 0 0,0 3-799 16,2 0-165-16</inkml:trace>
  <inkml:trace contextRef="#ctx0" brushRef="#br2" timeOffset="153543.19">19183 11615 1440 0,'3'-10'128'0,"-3"4"-103"16,0 1-25-16,0 0 0 0,0-1 128 0,0 1 20 15,-3-3 4-15,0 3 0 0,3-3-110 0,-6 3-22 16,3-3-5-16,-3 2-1 0,-3 1 18 0,0 3 4 16,-3-1 1-16,0 3 0 0,-3 3-6 0,1-1-2 15,2 3 0-15,-6 1 0 0,3 2 21 0,-3 0 4 16,6 2 1-16,0 3 0 0,-3 1-27 0,6 4-4 16,0-5-2-16,4 6 0 0,-1-3 2 0,6 0 1 15,0 0 0-15,3-1 0 0,2 1-4 0,4-2-1 16,3 1 0-16,-3-1 0 0,3-4-20 0,3 1 0 15,0-3-10-15,0-3 10 0,0-2 0 0,3-3 12 0,-4 0 0 16,4-6 0-16,-6 4-12 0,3-6 0 0,-3 0 0 16,0 0 0-16,-3-3 8 0,0 1-8 0,0-3 11 0,-3-1-11 15,0 1 0-15,-3-3 0 0,3 0 0 0,-4-2 0 16,-2 2 0-16,3 3 0 0,-3 2 0 0,-3-2 0 16,3 5 0-16,-2 3 0 0,-1-3 0 0,-3 2 0 15,0 4 0-15,0-1-12 0,0 3 0 0,0-2 0 31,0 4-16-31,-3-2-4 0,3 5 0 0,0-2 0 0,0 0 32 0,6-3 0 0,0 0 0 0,0 0 0 16,-3 5 0-16,3-5 0 0,0 0 0 0,0 8 0 16,3 0 0-16,-3-8 0 0,0 0 0 0,0 0 0 15,9 5 26-15,3-2 11 0,0 0 3 0,0-3 0 16,0-3-29-16,2 0-11 0,1-2 8 0,-3 0-8 16,6-1 12-16,-3-2-2 0,0 0-1 0,0 1 0 15,0-4-9-15,0 0 10 0,2-2-10 0,-2 0 10 0,-3 2-10 16,-3-2 8-16,-3 0-8 0,0 0 8 0,-3-1-8 0,0 4 0 15,-6-1 0-15,-3 1 8 0,0 2-8 0,-3 2 0 16,0 1-10-16,-3 0 10 0,0 5-9 0,-2 0 9 16,2 0-8-16,0 5 8 0,0 0 0 0,3 3-10 15,0-2 10-15,6 2 0 0,-3 2-12 0,6 1 4 16,0-3 8-16,6 2-13 0,0 1 13 0,3-1 0 16,3 1-10-16,3 2 10 0,0 0 0 0,2-2 0 15,1 2 0-15,3-2 0 0,0-1 0 0,-3 4 0 16,-3-4 0-16,0 4 0 0,-1 1 8 0,-2-1 0 15,0-1 0-15,-3 0 0 0,-3 0 20 0,-3 1 3 16,0 1 1-16,0-1 0 0,0 2-2 0,-3-3 0 0,0 0 0 16,3 3 0-16,0-3-19 0,3-2-11 0,3-1 12 15,6 1-908-15,3-1-180 0</inkml:trace>
  <inkml:trace contextRef="#ctx0" brushRef="#br2" timeOffset="155210.79">20085 11499 691 0,'0'0'61'0,"0"0"-49"0,-3-3-12 0,3 3 0 16,0 0 211-16,0 0 39 0,0 0 8 0,0 0 2 15,0 0-153-15,0 0-31 0,0 0-5 0,0 0-2 16,-3 5 7-16,0 6 2 0,0 0 0 0,3 2 0 15,-6 3-6-15,6 2-2 0,-3 1 0 0,0 2 0 16,3 0-21-16,0 0-4 0,0-2-1 0,3-1 0 16,0-2-12-16,3 0-4 0,0 3 0 0,3-9 0 15,0 3-3-15,3-2-1 0,2-6 0 0,-2 1 0 16,3-4-9-16,3-4-3 0,3-4 0 0,0 1 0 31,3-6-69-31,-4 1-15 0,1-3-2 0,0-6-710 0,-6-2-141 0</inkml:trace>
  <inkml:trace contextRef="#ctx0" brushRef="#br2" timeOffset="155354.34">20043 11229 2070 0,'0'0'92'0,"0"0"18"0,0 0-88 0,0 0-22 15,0 0 0-15,12 3 0 16,0 2-108-16,0 0-25 0</inkml:trace>
  <inkml:trace contextRef="#ctx0" brushRef="#br2" timeOffset="156154.68">20844 11422 1324 0,'-6'0'118'15,"6"0"-94"-15,0 0-24 0,0 0 0 0,0 0 183 0,0 0 32 16,0 5 6-16,-3 3 2 0,0 0-155 0,0 3-30 16,3 2-6-16,-3 0-2 0,3 3 32 0,-3 3 6 15,3-1 2-15,0 3 0 0,0 1-42 0,3-4-9 16,-3 3-2-16,0-2 0 0,6-3-1 0,-3-3-1 15,0 0 0-15,3 0 0 0,-3-5 2 0,3 0 1 16,-3-3 0-16,-3-5 0 0,6 3 4 0,0-3 1 16,5-3 0-16,1 1 0 0,3-3-23 0,-3-3 9 15,3-3-9-15,0-2 0 0,0-3 0 0,-3-3-12 16,0 1 0-16,0-3 0 16,-4-3-16-16,1 3-4 0,-3-3 0 0,3 3 0 0,-6 0 32 0,3 2 13 0,0 3-1 0,-3 3 0 15,3 2 7-15,-3 6 1 0,0-3 0 16,3 5 0-16,-6 3-20 0,0 0 0 0,0 0 0 0,6 6 0 15,0 2 0-15,0 2 0 0,-3 1 0 0,0 2 0 16,0 0 10-16,0 3-2 0,0-3 0 0,-3 3 0 16,3 0-8-16,-3 0 8 0,0-3-8 0,0 3 8 15,0-3-8-15,-3 1 10 0,3-4-10 0,-3-2 10 16,3-3 4-16,0-5 1 0,0 0 0 0,0 0 0 16,0 0-3-16,0 0 0 0,0 0 0 0,0 0 0 15,0 0-12-15,3-5 0 0,3-3 0 0,-3-2 0 16,3-4-16-16,-3 1-7 0,3-5-1 0,-1-1 0 15,4-2-12 1,0 2-4-16,0-2 0 0,0 3 0 0,-3-1 15 0,6 3 2 0,-3 0 1 0,0 6 0 16,6-1 22-16,-6 3-11 0,3 0 11 0,-3 3-8 0,-3 5 20 0,-1 0 5 15,1 0 1-15,3 3 0 0,0 5 8 0,0 0 2 16,3 0 0-16,-3 5 0 0,3 0-19 0,-3 0-9 16,-3 1 10-16,3 1-10 0,-3 1 16 0,0 0-4 15,0-3 0-15,0 3 0 0,3-3-4 0,-4-2 0 16,1 0-8-16,3-1 12 0,-3-2-3 0,0 0-1 15,0-3 0-15,-6-5 0 0,0 0-8 0,6 6 0 16,0-1 0-16,-6-5 0 16,0 0-104-16,0 0-24 0,0 0-4 0,0 0 0 0</inkml:trace>
  <inkml:trace contextRef="#ctx0" brushRef="#br2" timeOffset="156305.28">20829 11171 2646 0,'-6'-3'58'0,"3"0"12"0,3 3 2 0,0 0 3 0,0 0-60 0,9 3-15 0,0 2 0 0,0 3-1173 16</inkml:trace>
  <inkml:trace contextRef="#ctx0" brushRef="#br2" timeOffset="156830.31">22165 11083 2185 0,'0'-13'96'0,"3"8"21"0,0 0-93 0,3-1-24 0,6 4 0 0,-9-1 0 15,-3 3 28-15,0 0 0 0,9 0 1 0,-9 0 0 16,0 0 36-16,6 5 7 0,0 6 2 0,-3-1 0 15,-3 6-14-15,0 3-2 0,0 2-1 0,-3 3 0 16,-6 2-5-16,3 3-2 0,-6 1 0 0,3 1 0 16,-3 1-37-16,3 0-13 0,3-3 9 0,-2 0-9 15,5-3 0-15,0-2 8 0,3-3-8 0,3 1 0 0,0-1 0 0,2-8 8 16,-2 0-8-16,6-2 0 16,0-3-80-16,0-6-20 0,3 1-5 0,0-6-1109 15</inkml:trace>
  <inkml:trace contextRef="#ctx0" brushRef="#br2" timeOffset="157220.94">22597 11200 2012 0,'0'0'89'0,"-3"-5"19"0,-3-1-87 0,-6 4-21 0,9-4 0 0,-3 4 0 16,0-1 88-16,0 0 12 0,0 1 4 0,0-1 0 15,0 0-12-15,0 3-3 0,1 0 0 0,-4 3 0 16,6 0-43-16,-3-1-9 0,0-2-1 0,3 3-1 16,0 0-3-16,3-3 0 0,0 0 0 0,-3 8 0 15,3-6-32-15,0-2 0 0,0 0 0 0,0 0 0 16,6 3 11-16,3 0-11 0,3-6 10 0,-6 3-10 15,8-3-10-15,-2 1-8 0,-3-4-2 0,3 1 0 16,-3 2-2-16,-3-5-1 0,0 3 0 0,0 0 0 16,-3 2 23-16,-3 3-9 0,0 0 9 0,0 0 0 15,-3-5 0-15,3 5 0 0,-3-5 0 0,0 2 0 16,-6 3 0-16,0 3 9 0,6-1-1 0,-3 1 0 0,3 2-17 16,-3-2-4-16,3 2-1 0,0 0 0 15,3 3-208-15,0 0-42 0</inkml:trace>
  <inkml:trace contextRef="#ctx0" brushRef="#br2" timeOffset="157552.34">22517 11552 612 0,'0'0'27'0,"0"0"5"0,0 0-32 0,0 0 0 15,0 0 0-15,6 0 0 16,-3-8-39-16,2 2-14 0,-2 4-3 0,-3-3-1 0,0-1 146 0,0 1 30 0,3-3 5 0,-3 3 2 15,0 5 45-15,-3-6 9 0,3 1 1 0,0 5 1 16,-8-5-21-16,8 0-4 0,-3 2-1 0,-3 0 0 16,6 3-35-16,-3-5-7 0,-3 2-2 15,0 3 0-15,6 0-36 0,0 0-8 0,0 0-2 0,0 0 0 16,0 0-53-16,0 0-13 0,0 0 0 0,0 0 0 16,0 0 0-16,3 6 0 0,-3-6-12 0,0 0 12 15,0 0 0-15,6 5 11 0,0-2 0 0,-6-3 0 16,9 0-11-16,-9 0 0 0,8 0 9 0,-2-6-9 15,0 4 0-15,-3-4 0 0,-3-2 0 0,3 3 0 16,-3 0 0-16,0 5 0 0,-3-5 0 0,3 5 0 16,-3-6 0-16,3 6-16 0,-3-2 2 0,-3 2 1 15,6 0-91-15,-6 0-19 0,6 0-3 0,-5 2-1 0</inkml:trace>
  <inkml:trace contextRef="#ctx0" brushRef="#br2" timeOffset="158183.69">23171 11131 1562 0,'0'0'69'0,"0"0"15"0,0 0-68 0,0 0-16 15,0 0 0-15,0 0 0 0,0 0 49 0,6-5 7 16,0-1 0-16,-6 6 1 0,0 0 36 0,0 0 7 16,0 0 2-16,0 0 0 0,0 0 2 0,0 0 1 15,-3-5 0-15,3 5 0 0,-6 0-22 0,0-2-5 16,-2-1-1-16,2 6 0 0,-3-1-28 0,-6 3-5 16,-3 1-2-16,-3 2 0 0,0 5-24 0,0 0-5 15,-5 6-1-15,5-3 0 0,0 2-12 0,3 1 0 16,0 4 8-16,3 1-8 0,3 0 0 0,6 0 0 15,3-3 0-15,3 0 0 0,0 0 9 0,9-2-1 0,3-1 0 0,9-2 0 16,9-3 7-16,6 1 1 0,-1-6 0 16,13 0 0-16,3-3-16 0,-4 0 0 0,4-5 0 0,-1 0-10 31,7 0-16-31,2-2-3 0,1-1-1 0,-6-2-1302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8T17:43:09.977"/>
    </inkml:context>
    <inkml:brush xml:id="br0">
      <inkml:brushProperty name="width" value="0.05292" units="cm"/>
      <inkml:brushProperty name="height" value="0.05292" units="cm"/>
      <inkml:brushProperty name="color" value="#FF0000"/>
    </inkml:brush>
  </inkml:definitions>
  <inkml:trace contextRef="#ctx0" brushRef="#br0">389 8906 1119 0,'0'0'49'0,"0"0"11"0,0 0-48 0,6-5-12 0,3 2 0 0,-3 0 0 15,0 3 22-15,8-2 2 0,-2 2 0 0,6-3 0 16,3 3 25-16,0-3 6 0,0 1 1 0,3-1 0 16,2 3 25-16,4-3 6 0,3 1 1 0,0-1 0 15,2 0-30-15,4 3-6 0,3-2 0 0,2 2-1 16,4-3-5-16,-3 1-1 0,-1-4 0 0,1 4 0 16,-6-4-9-16,5 4-3 0,1-4 0 0,0-2 0 15,2 3-17-15,-5 0-4 0,2 2-1 0,1-2 0 0,-9 0-3 0,0-1 0 16,-4 1 0-16,-5 2 0 0,0-2-8 0,-3 0 10 15,0 2-10-15,-7-2 10 0,-8 2-10 0,3 1 0 16,-3-1-10-16,-3-2 10 0,-6 5 0 0,0 0 0 16,-3-3 0-16,3 3 10 0,-3-3-10 0,-6 1 0 15,0 2 0-15,0 0 0 16,-3 0-36-16,4 0-10 0,-1 2-2 0,0-2 0 16,3 3-25-16,-3-3-6 0,0 3-1 0,6-3 0 15,3 0-15-15,-6 2-3 0,3 1-1 0,3-3 0 0</inkml:trace>
  <inkml:trace contextRef="#ctx0" brushRef="#br0" timeOffset="1128.57">4520 12922 1324 0,'0'0'59'0,"-6"-8"12"0,6 8-57 0,0 0-14 0,-3-8 0 0,3 3 0 15,3 2 61-15,3-2 10 0,3 0 1 0,3 2 1 16,3-2-57-16,0 0-16 0,3 2 0 0,3-2 0 16,-1-1 55-16,4 1 5 0,3 2 2 0,6 1 0 15,2-3 1-15,4 2 0 0,0-2 0 0,8 5 0 16,1-3-28-16,3 0-6 0,-4 1-1 0,1 2 0 16,3-3 2-16,2 0 0 0,1 1 0 0,2-4 0 0,4 1-16 15,-7 2-3-15,1-2-1 0,-6 0 0 0,-4 0-10 0,1-1 12 16,-3 4-12-16,-1-6 12 0,1 2 0 0,-6 1 1 15,-1 0 0-15,-2 2 0 0,-3 1-5 0,-3-1-8 16,-7-2 11-16,-2 2-11 0,0 3 9 0,-6-3-9 16,-3 1 0-16,0 2 9 0,-9 0-9 0,0 0 10 15,0 0-10-15,0 0 10 0,0 0-10 0,-9-3 0 16,0 3 0-16,0 0 0 16,-3 0-36-16,3 0-4 0,-3-3 0 0,1 3 0 15,2 0-85-15,0-2-18 0,-3-1-3 0</inkml:trace>
  <inkml:trace contextRef="#ctx0" brushRef="#br0" timeOffset="2312.14">4758 8829 691 0,'-12'0'30'0,"12"0"7"0,0 0-29 0,-5-2-8 0,-1 2 0 15,3 0 0-15,3 0 98 0,0 0 18 0,0 0 4 0,0 0 1 16,0 0-71-16,0 0-14 0,0 0-4 0,9 5 0 16,-1 3 16-16,4-3 2 0,6-2 1 0,3-1 0 15,3 4-3-15,3-6 0 0,2 2 0 0,7 1 0 16,3 0 6-16,0-3 1 0,2 0 0 0,-2 0 0 15,0-3-19-15,-1 0-4 0,1 1-1 0,6-1 0 16,-1 0-5-16,-2 1-1 0,3-1 0 0,-1-2 0 16,-5-1-4-16,-3 4-1 0,-1-3 0 0,-5 2 0 15,-3-2-8-15,0 5-3 0,-3-3 0 0,2 0 0 16,-5 1-1-16,0-1-8 0,0 0 12 0,-3 3-4 16,-6 0-8-16,0 0 8 0,-7 0-8 0,4 0 8 15,0 0-8-15,-3 0 8 0,-6 0-8 0,0 0 8 16,0 0 0-16,0 0 0 0,0 0 0 0,0 0 0 0,-6 0-8 15,-3 3 8-15,3-3-8 0,-2 0 8 0,2 0-8 0,6 0 0 16,-6 0 0-16,6 0 0 0,0 0 0 0,-6-3 0 16,6 3 0-16,0 0 0 0,0 0 0 0,0 0 0 15,0 0 0-15,0 0 0 0,0 0 0 0,0 0 0 16,0 0 0-16,0 0 0 0,0 0-8 0,0 0 8 16,0 0-10-16,0 0 10 0,0 0-15 0,0 0 3 15,0 0 1-15,0 0 0 0,0 0 2 0,0 0 0 16,0 0 0-16,0 0 0 0,0 0 9 0,0 0 0 15,0 0-9-15,0-5 9 0,0 0-23 0,3 2 0 16,-3 3 0-16,3-5 0 16,-3 5-91-16,0 0-18 0,0 0-4 0,0 0-1 0</inkml:trace>
  <inkml:trace contextRef="#ctx0" brushRef="#br0" timeOffset="4085.25">4636 7435 633 0,'-12'-13'56'0,"9"7"-44"16,-2 1-12-16,-1 0 0 0,3-1 37 0,0 1 6 15,0 5 1-15,3 0 0 0,-6 0-10 0,6 0-2 16,-6 3 0-16,0 2 0 0,3 0-5 0,-3 3-2 16,3 3 0-16,-3 2 0 0,0 0 30 0,0 3 5 15,3 3 2-15,-3 7 0 0,3 1 0 0,0 7 0 0,-3 0 0 0,3 6 0 16,0 10-30-16,3 1-5 0,0 7-2 0,3-3 0 16,-3 4-8-16,0 1-1 0,3 1-1 0,3 3 0 15,3-1-15-15,-3-4 9 0,3-4-9 16,0-2 8-16,-3 0-8 0,3 0 0 15,0-3 0-15,0 0 0 0,-3-2 14 0,0 0 4 0,-1-6 1 16,1 0 0-16,0-5 19 0,-6-2 4 0,3-1 1 0,-3-2 0 16,-3-3-15-16,3-3-4 0,0 1 0 0,-3-6 0 15,-3-5-3-15,6 2-1 0,-3-2 0 0,3-2 0 16,-2-1-1-16,-1-5-1 0,0-3 0 0,3 0 0 16,-3 3-2-16,3-8-1 0,-3 6 0 0,3-6 0 15,0 0-15-15,0 5 11 0,0-5-11 0,0 0 10 16,0 0-10-16,0 0 0 0,0 0 9 0,0 0-9 15,0 0 0-15,6-3 8 0,2 3-8 0,1-2 0 16,3-1 0-16,0-2 9 0,3-1-9 0,6 1 0 0,0 0 0 0,0-3 0 16,2 0 0-16,7 5 0 0,6-2 0 0,0 0 0 15,2-3 0-15,4 0 0 0,0 0 0 0,-1 3 0 16,1-3-12-16,0 2 12 0,-1 4-10 0,1-4 10 16,3 1-10-16,-1 0 10 0,1 0 0 0,3-1 0 15,-4 6 0-15,1-5 10 0,-3 2-10 0,-7 3 0 16,-2 0-12-16,3 3 12 0,-4-3 0 15,1 0 0-15,-3 3 0 0,-3-1 0 0,0 4 0 0,-4-1 0 16,-5-3 0-16,3 4 0 0,-6-1 0 0,0-2 0 16,0-3 0-16,-6 0 0 0,-3 0 0 0,-6 0 0 15,6-3 0-15,-3-5 12 0,-3 0 0 0,-3 0 1 16,3 0 0-16,-6-5 0 0,0 0 7 0,0-6 0 16,-3 1 1-16,3-3 0 0,0-8-7 0,0-3-2 0,0-3 0 0,3-7 0 15,-3-3-12-15,3-3 0 0,3-4 0 0,0-4 0 16,0 0 0-16,6-2 8 0,0-5-8 0,6-1 0 15,0 6 19-15,0 0-3 0,0 0 0 0,2 2 0 16,-2 0 17-16,0 4 3 0,-3 1 1 0,0 4 0 16,-3 2-21-16,0 5-5 0,-3 0-1 0,0 3 0 15,-3 3-10-15,-3 5 0 0,-3 0 0 0,0 2 8 16,0 1-8-16,-6-1 0 0,-6 3 0 0,1 3 0 16,-1-3 0-16,-6 9 0 0,-3-1 0 0,-3 2-11 15,-2 4-5-15,-4 2-2 0,0 3 0 0,-6 5 0 16,-2 0 18-16,-4 0 12 0,-8 8-1 0,-4 0-1 31,1 2-34-31,2 3-6 0,3 1-2 0,-2-1 0 0,-1 0 32 0,1-2 0 0,5 2 0 0,4-3 0 16,2 4 0-16,6-4 13 0,6 3-1 0,7 1 0 15,-1-1-44-15,9 0-10 0,3 3-2 0,6 0-985 16</inkml:trace>
  <inkml:trace contextRef="#ctx0" brushRef="#br0" timeOffset="4950.34">2916 8575 1324 0,'-3'-13'59'0,"0"8"12"0,3 2-57 0,0 3-14 0,0 0 0 0,0 0 0 31,0 0-19-31,6 8-6 0,0 0-2 0,-3 5 0 16,3 3-9-16,0 0-1 0,-3 2-1 0,6 4 0 0,-3-1 38 0,3 5 12 0,-1-2 0 0,1 5 0 16,3 0 32-16,3 6 6 0,0 2 2 0,3 2 0 15,3 1-13-15,3 5-3 0,2 3 0 0,4-1 0 16,3 1-4-16,-3-1 0 0,5 1-1 0,1 2 0 15,0 1-31-15,5-4 8 0,4 1-8 0,6-3 0 16,-4 2 12-16,7-4-1 0,-3-3 0 0,-1 2 0 16,-2-2 33-16,2-3 6 0,4-6 2 0,-3 1 0 15,-1 0-32-15,4 0-5 0,2-3-2 0,-5 2 0 0,2-4-1 16,-5 2 0-16,3-5 0 0,-4-3 0 0,-5 0-12 0,6-5 9 16,-1 0-9-16,1 0 8 0,-6-3-8 0,-1-2 8 15,1-1-8-15,-6-2 8 0,-1-3 4 0,-2-2 0 16,-6-3 0-16,0 0 0 0,-1 0 4 0,-2-3 0 15,-3-2 1-15,-3 0 0 0,0 0-5 0,-6-3-2 16,-3-3 0-16,-3 3 0 0,0-3-10 0,-4 4 0 16,-2-4 0-16,-5 0 0 15,-1 6-37-15,-6-3-13 0,3 3-2 0</inkml:trace>
  <inkml:trace contextRef="#ctx0" brushRef="#br0" timeOffset="5249.05">4476 9813 1821 0,'0'-15'80'0,"0"15"18"0,3-6-78 0,-3 6-20 0,0-5 0 0,0 5 0 15,9-3 14-15,-1 1-1 0,-8 2 0 0,12 0 0 16,0 2-13-16,0 1 0 0,-3 2 0 0,3 1 0 16,-3 4 20-16,0 1 2 0,3 2 0 0,-3 0 0 15,0 3 10-15,0 0 3 0,0 5 0 0,-4 0 0 16,7 6-11-16,0-3-3 0,-3-1 0 0,3-2 0 15,-3 3-13-15,3-5-8 0,-3-1 10 0,3-2-10 16,0 0 8-16,-3-3-8 0,-3 1 0 0,0-7 9 16,-1 4-9-16,-5 0 10 0,0-6-10 0,-5 6 10 15,-4-4-1-15,-6 1 0 0,-9 0 0 0,-6 3 0 0,-6 0-1 16,-5 2 0-16,-1-3 0 0,-6 6 0 0,1-3-20 0,-4 3-4 16,-2 0 0-16,-1 0-1 15,-2 3-119-15,2-4-24 0</inkml:trace>
  <inkml:trace contextRef="#ctx0" brushRef="#br0" timeOffset="6564.7">4577 11708 1267 0,'-3'-8'56'0,"3"8"12"0,-3 0-55 0,6-3-13 16,-3 3 0-16,0 0 0 0,0 0-11 0,6 11-5 15,-3-3 0-15,3 5-1 0,3 3 54 0,-6 2 11 16,0 4 3-16,0 4 0 0,0 0 42 0,-6 6 9 16,3 0 2-16,-3 5 0 0,0 3-30 0,0 2-6 15,-3 0 0-15,0 3-1 0,0 0-28 0,0 3-6 16,0 0-1-16,0-3 0 0,3-3-19 0,-3-2-4 15,0-1-1-15,3-4 0 0,0-4 0 0,0-7 0 16,3 0 0-16,0-5 0 0,0-4-8 0,3-1-17 16,0-6 4-16,0 0-626 0,-3-8-125 15</inkml:trace>
  <inkml:trace contextRef="#ctx0" brushRef="#br0" timeOffset="7075.76">4571 11565 1440 0,'9'-8'128'0,"0"3"-103"0,6-3-25 0,2 0 0 15,7 3 0-15,3-3 0 0,3-3 0 0,6 3 0 16,2 3-16-16,7 0 2 0,-3-3 0 0,2 5 0 16,4 0 14-16,-3-2 0 0,-4 2 9 0,4 1-9 15,-1 2 32-15,4-3 1 0,-3 0 0 0,5 1 0 0,4-1-9 0,2 0-3 16,-5 1 0-16,0-1 0 15,-1 1-6-15,1-1-2 0,5 0 0 0,-2 1 0 0,-3 2-1 16,-4 2-1-16,-2 1 0 0,-3 2 0 0,-7 0-11 0,1 3 0 16,-6 0 0-16,-3 0 8 0,-4 3 4 0,-2-1 1 15,-6 1 0-15,0 2 0 0,-3 0 11 0,-3 1 1 16,-6 2 1-16,-3 2 0 0,-3 1 14 0,0 2 2 16,-3 3 1-16,0 2 0 0,-6 3-3 0,0 6-1 15,3-1 0-15,-3 3 0 0,0 3-19 0,3-1-3 16,-2 1-1-16,2 0 0 0,-3 2-7 0,3 3-1 15,-3 0-8-15,6 3 12 0,-3-1-12 0,6 1 8 16,-3 0-8-16,0-3 0 0,3 0 12 0,0-1-4 0,3-1-8 16,-3-3 12-16,3-1 1 0,0 1 0 0,3-3 0 0,0-3 0 15,0-2-13-15,3-3 0 0,-3-2 0 0,0-4 0 16,0-4 0-16,-3-1 0 0,0-2 0 0,0-2 0 16,-3-4 10-16,0 1-10 0,-6-3 10 15,0 0-10-15,-3 0 14 0,-9-3-3 0,-5 0-1 0,-1 0 0 16,-3-2-1-16,-6-3 0 0,-2-3 0 0,-4 1 0 15,-3-3-9-15,-5-1 0 0,-4-4 0 0,-2 2 0 16,-4-3-15-16,4 1 5 0,2-1 1 0,0-2 0 31,4-1-111-31,2-1-23 0,-41-17-4 0,23 0-1 0</inkml:trace>
  <inkml:trace contextRef="#ctx0" brushRef="#br0" timeOffset="11069.12">4717 11531 1843 0,'-6'-14'81'0,"6"14"18"0,-6-5-79 0,6 5-20 16,0 0 0-16,-3 0 0 16,0 3-124-16,-3-1-28 0,3-2-5 0,-3 0-294 15,3 0-58-15</inkml:trace>
  <inkml:trace contextRef="#ctx0" brushRef="#br0" timeOffset="11520.84">978 8461 1785 0,'-12'-29'159'0,"6"19"-127"15,3-1-32-15,3 1 0 0,0 4 0 0,0 6-10 16,0 0 0-16,0 0-513 15,0 8-102-15</inkml:trace>
  <inkml:trace contextRef="#ctx0" brushRef="#br0" timeOffset="13573.84">4636 9001 403 0,'18'-13'17'0,"-9"8"5"0,3-1-22 0,3 4 0 0,6-1 0 0,0-2 0 15,2 2 106-15,4 0 17 16,6 6 3-16,3-3 1 0,-4-3-105 0,4 1-22 0,3 4 0 0,0-4 0 16,-4 2 24-16,1 0 9 0,-3 0 3 0,5 0 0 15,-2 0 20-15,3-3 5 0,-3 1 1 0,5 2 0 16,1-3-14-16,3 0-2 0,-4 3-1 0,-2 0 0 15,0-2-16-15,-1-1-3 0,-2 3-1 0,0-3 0 16,-1 1-13-16,-2-1-4 0,3 3 0 0,-3 0 0 16,-1 0-8-16,-5-3 0 0,0 1 0 0,-3 2 0 15,0-3 0-15,-7 3 0 0,-2 0 0 0,-3 0 8 16,-3 0 12-16,0-3 1 0,0 1 1 0,-9 2 0 16,0 0-2-16,0 0 0 0,0 0 0 0,0 0 0 15,0 0 19-15,0 0 3 0,-3-3 1 0,-3-2 0 0,3-3-28 16,-3 3-6-16,0-1-1 0,3-2 0 0,-3-2-8 15,3 2 10-15,-3-3-10 0,6 1 10 0,-3-6 4 0,0-3 1 16,0-2 0-16,0-3 0 0,3-2-1 16,0-6 0-16,-3-2 0 0,3-1 0 0,3-7-5 0,0 0-1 15,-3-6 0-15,6-2 0 0,-3-1 5 16,0-1 1-16,3-7 0 0,-3 1 0 0,3 0 25 0,0 2 5 16,-3 1 0-16,0-1 1 0,0 6-4 0,-3 0-1 15,3-1 0-15,0 1 0 0,-3 5-21 0,0 3-5 16,0 0-1-16,-3 2 0 0,0 5-13 0,3 1 0 15,-3 2 8-15,-3 1-8 0,3 1 0 0,-3 1 0 16,0 3 0-16,-3 2 0 0,0 3 0 0,0 0 0 0,1 2 0 0,-1 3 0 16,-3 3-8-16,0 0 8 0,0 5 0 15,0-5 0-15,-3 5-12 0,-3-3 4 0,3 6 8 0,-2 0-13 16,-1-1 13-16,0 4 0 0,-3-1 0 0,3 0 0 16,-3 3 0-16,3-2 0 0,-2 2 0 0,-1-3 0 15,-6 3 0-15,3 0 0 0,-3 0 0 0,-2 0 0 16,-4 0 0-16,3 3 0 0,0-3-10 0,-2 2 10 15,-10-2-9-15,6 0 9 0,3 3-12 0,4-3 12 16,-7 0-11-16,0 0 11 0,-2 3-10 0,-4-1 10 16,0-2 0-16,-2 3 0 0,2 0 0 0,-3 2 0 15,10 0 0-15,-4 0-11 0,3 1 11 0,0-1-10 16,1 3 10-16,2 0 0 0,3-3 0 0,3 3 8 16,1 0-8-16,2 0-8 0,3 3 8 0,3-3-12 15,-3 5 12-15,3 0 8 0,6 0-8 0,4 0 11 16,2 3-11-16,0 0-17 0,3 0 4 0,0 0 1 0,3 2 12 15,3 1-9-15,0 0 9 0,0 2-8 0,0 0 8 16,-3 3 0-16,3 2-9 0,0 3 9 0,0 0 0 0,-3 3 0 16,-3 5 0-16,0 0 0 0,0 6-9 0,-3-1 9 15,0-2 0-15,3 5 0 0,-3 2 0 0,3 3 0 16,0-2 0-16,0 0 0 0,0 2-9 0,3-2 9 16,0-1 0-16,0-4-9 0,3-1 9 0,-3 0 0 15,0 1 0-15,0-4 0 0,6-2 0 0,-3 0 0 16,-3 0 0-16,0-2 0 0,3-4 0 0,0-4 0 15,-3-1 10-15,-3-4-10 0,6-4 18 0,-3-2-2 16,0 0-1-16,0-6 0 0,0 1-6 0,0-3-1 16,0-8 0-16,0 0 0 0,0 0 0 0,0 0 0 15,0 0 0-15,0 0 0 0,0 0-8 0,-3 8 0 0,3-8 0 16,0 0 0-16,0 0 0 0,0 0 0 16,-3 5 0-16,3-5 0 0,0 0 0 0,0 0 0 0,0 0 0 0,0 0 0 15,6 5 0-15,0 1 0 0,-6-6 0 0,6 5 0 16,3-2 0-16,2-1 0 0,-5-2 0 0,6 0 0 15,0 0-13-15,0 0 1 0,3 0 1 0,-3 0 0 32,0 0-12-32,3 0-2 0,0 0-1 0,-1 0 0 15,-2 0-46-15,0 0-8 0,0 0-3 0</inkml:trace>
  <inkml:trace contextRef="#ctx0" brushRef="#br0" timeOffset="18793.3">2580 5950 1440 0,'0'-5'128'0,"0"0"-103"15,3-3-25-15,0-3 0 0,-1 1 163 0,1-1 27 16,3 1 6-16,0-1 0 0,9 0-68 0,-9 1-13 16,3 5-3-16,0-1-1 0,3 4-32 0,3 2-7 15,-3 2 0-15,0 6-1 0,0 3-35 0,-3 5-6 16,-1 5-2-16,-2 5 0 0,0-2 0 0,0 5-1 15,-3 0 0-15,0 6 0 0,-3-4-15 0,-3 1-2 16,3-3-1-16,-6 0 0 0,0-5-9 0,0-3 0 16,0-5 9-16,1 0-9 0,-4-3 0 0,3-2 0 15,0-3 0-15,0-3 0 0,0-5 0 0,3-2 0 16,-3-4 12-16,3-2-4 0,3-2-17 0,0-6-3 0,0-5-1 16,3-3 0-16,3 0-5 0,3-8-1 0,3-2 0 0,-3 0 0 15,2-1 5-15,4 1 1 0,0 2 0 0,0 0 0 16,0 6 21-16,0 5 5 0,0 2 1 15,-3 3 0-15,3 6-14 0,-4 4 0 0,-2 4 0 0,0 2 0 16,3 2 0-16,-3 4 9 0,-3 4-9 0,0 3 12 16,0 3 2-16,-3 3 1 0,0-1 0 0,-3 1 0 15,3 2-7-15,0-2-8 0,3 2 11 0,-6 3-11 16,0-6 0-16,0 3 0 0,0-5 0 0,0 0 0 16,-6-5 0-16,6-1 0 0,0 1 0 0,0-11 0 15,0 0 0-15,0 0 13 0,0 0-4 0,0 0-1 16,0 0-8-16,-3-8 8 0,0-3-8 0,0-2 8 0,3-6-8 15,0 1 0-15,0-6 0 0,3 0 0 16,0 1-14-16,6-4 2 0,-6-2 0 0,6 5 0 0,0 0 12 16,3 6 0-16,5 2 0 0,-8 3-9 0,0 2 0 0,0 3 0 15,3 6 0-15,0 2 0 0,-6 2 9 0,3 3 0 16,0 1 0-16,3 4 0 0,-6 4 16 0,3-1-2 16,-9 0 0-16,6 3 0 0,3-3 1 0,-3 0 0 15,-1 1 0-15,1-1 0 0,0 5 5 0,6-2 2 16,-9-3 0-16,6 1 0 15,0-1-39-15,0-2-8 0,3-4-2 0,0-1 0 16,3-4-217-16,3-2-43 0</inkml:trace>
  <inkml:trace contextRef="#ctx0" brushRef="#br0" timeOffset="19334.95">3437 5882 2523 0,'0'0'112'0,"-3"-8"23"0,-3-3-108 0,0 3-27 0,0-2 0 0,3 2 0 16,-3-6 94-16,0 4 14 0,0 2 2 0,0-3 1 15,0-2-34-15,0 3-6 0,3-1-2 0,0 3 0 16,0 0-45-16,0 0-10 0,0 3-2 0,3 0 0 16,0 5-12-16,0 0 0 0,-6 0 0 0,3 2 0 15,-2 4 0-15,-1 1-10 0,3 7 10 0,-3 2-12 16,3-3 12-16,0 5-13 0,-3 6 5 0,0 0 8 16,3 0 0-16,0-3 0 0,0 3 0 0,3-3 0 15,0-3-30-15,0-2-11 16,0 0-3-16,3-3 0 0,0-5 20 0,0 0 3 0,-3-8 1 0,0 0 0 15,0 0-11-15,0 0-1 0,6-8-1 0,-3 0 0 16,0-2 33-16,-3-3 0 0,3-1 0 0,-3 1 0 0,-3-5 0 16,0-1 16-16,0 3-4 0,-3 0 0 0,3-2 10 0,-3 2 2 15,3 3 0-15,-3-1 0 0,0 1-2 0,0 3 0 16,3 2 0-16,0 0 0 0,0 3-6 0,3-1-2 16,0 6 0-16,0 0 0 0,0 0-14 0,0 0 0 15,0 0 0-15,9 3 0 0,-9-3 0 0,12 3 0 16,3 2 0-16,-3-3 0 0,0 1 0 0,0 0 0 15,-1-3-8-15,4 2 8 0,-3 1 0 0,0-3-10 16,3 0 10-16,-3 3-8 0,0-3 8 0,0-3 0 16,0 3-9-16,0-3 9 0,-4 1 0 0,1-1 0 15,0 3 0-15,-3-3 0 0,3 3 0 0,-6-2 0 16,-3 2 0-16,9 0 0 0,-3 2 0 0,3 1 0 16,0 2 0-16,0 1 0 0,-3-1 0 0,3 0 10 15,3 1-10-15,-3 1 10 0,2 4-10 0,1-3 0 16,0 0 9-16,0 3-9 0,3-1 0 0,-3-2 0 0,3 3 0 15,-3-6 8-15,0 3-8 0,0-3 0 0,-1 0 0 0,-2-2 0 16,0-3-11-16,0-3 0 0,-3 3 0 0,0-5 0 31,0 0-29-31,0-6-7 0,-3-2-1 0,0 0 0 0,0-3-180 16,-3-3-36-16,0 1-7 0</inkml:trace>
  <inkml:trace contextRef="#ctx0" brushRef="#br0" timeOffset="19464.3">3708 5612 2149 0,'-12'5'95'0,"6"-2"20"0,3 5-92 0,-3-3-23 0,-3 6 0 0,3-1 0 15,-3 6 123-15,3-3 20 0,-6 3 4 0,3 3 1 16,3-1-39-16,-3 3-7 0,0 1-2 0,4 1 0 16,-7 1-37-16,3 0-8 0,0 2-2 0,3-2 0 0,3-3-38 0,0-2-15 15,-3 2 11-15,3 0-971 16,6 0-193-16</inkml:trace>
  <inkml:trace contextRef="#ctx0" brushRef="#br0" timeOffset="19775.5">4229 5178 1900 0,'0'0'169'0,"-9"3"-135"15,0-1-34-15,0-2 0 0,0 3 112 0,-3 2 16 0,0-2 4 16,3-1 0-16,0 6-1 0,-3-2 0 0,-3 4 0 0,3 3 0 16,4 1-57-16,-4 2-11 0,-6 5-3 0,3 5 0 15,-3 3-12-15,0 8-2 0,6 3-1 0,0 5 0 16,-5 5 5-16,5 1 1 0,0 1 0 0,6 4 0 16,0 0-43-16,3-3-8 0,3 2 0 0,6 1 0 15,0-6 0-15,6-5 8 0,0-5 1 0,8-1 0 16,4-10-91-16,3-2-18 0,3-3-4 0,2-11-1316 15</inkml:trace>
  <inkml:trace contextRef="#ctx0" brushRef="#br0" timeOffset="20268.47">4449 5368 576 0,'0'0'25'0,"-9"0"6"0,-3 3-31 0,0 0 0 0,3-3 0 0,-3 5 0 16,-3-2 482-16,3-1 90 0,-2 4 19 0,2-1 3 15,0 0-394-15,3 0-80 0,-3 6-15 0,3 0-3 16,0 4-54-16,3 1-10 0,-3 3-2 0,0 5-1 16,3 5-24-16,0 0-11 0,0 0 10 0,3 5-10 15,3 1 0-15,0-1 0 0,3-2 0 0,3 2 0 16,3-5 0-16,3 1 0 0,0-7 0 0,9-1 0 15,0-7-35-15,0 1-3 0,2-5-1 16,1-8 0-16,3-6 3 0,0-5 1 0,0-5 0 16,2-3 0-16,-5-5 11 0,-3-1 3 0,0 1 0 0,-3-2 0 15,-6-4 21-15,-3 1 8 0,-1-6 0 0,-5-3 0 0,-3 1 1 16,-3-3 0-16,-5 5 0 0,-4 3 0 0,0 5 2 0,-9 1 0 16,-6 7 0-16,3 8 0 0,0 2-11 0,1 6 0 15,2 3 0-15,3 2 0 16,-3 6-85-16,6 2-13 0,6 3-2 0</inkml:trace>
  <inkml:trace contextRef="#ctx0" brushRef="#br0" timeOffset="20483.55">4863 5704 2131 0,'0'0'189'0,"0"0"-151"16,0 0-30-16,0 0-8 0,0 8 205 0,-3 3 40 0,0 0 8 0,0 2 2 16,0 0-158-16,0 3-31 0,-3 0-6 0,0 5-2 15,0 0-29-15,-3 0-5 0,0 0-2 0,-3 3 0 16,-3 0-54 0,0 0-10-16,0-3-2 0,-2 0-1395 0</inkml:trace>
  <inkml:trace contextRef="#ctx0" brushRef="#br0" timeOffset="21231.36">5077 5136 2487 0,'0'0'55'0,"0"0"11"0,0-6 2 0,0 6 2 0,0 0-56 0,0 0-14 0,0 0 0 0,0 0 0 15,0 0 73-15,0 0 12 0,3 8 3 0,3 5 0 16,3 6-33-16,-3-1-7 0,3 6 0 0,-3 3-1 16,0 2-18-16,-1 5-3 0,1 3-1 0,0-2 0 15,0-1-12-15,-3 0-2 0,0 1-1 0,3-1 0 0,-3-5-10 0,0 0 0 16,0-2 0-16,0-6 8 0,-3-5 8 0,3-3 2 16,0 0 0-16,-3-5 0 0,0-8-26 0,0 0-6 15,0 0-1-15,0 0 0 0,0-8 15 0,3 1-9 16,0-4 9-16,3-5-8 0,-6-2 8 0,3-1 0 15,3 0 0-15,0-2 0 0,3 3 0 0,3-3-10 16,-3 2 10-16,6 1 0 0,-1 2-10 0,4 0 10 16,-6 5-8-16,6 3 8 0,-3 6-10 0,0 2 10 15,0 0-12-15,6 5 12 0,-4 0-10 0,1 3 10 16,3 5-8-16,-3-2 8 0,0 0 0 0,0 2-8 16,0 0 8-16,-1-2 0 0,-2-1 0 0,0-2 0 15,-3-5 0-15,3 2 0 0,-3-2 0 0,0-3 0 16,-6-3 0-16,3-2-8 0,0-3 28 0,-3-3 5 15,-1-5 2-15,-2 1 0 0,-3-4 10 0,0-2 3 0,-3 0 0 16,-2-6 0-16,-1 1-16 0,-3-1-2 16,3-2-1-16,0 3 0 0,-3-1-21 0,3 3 8 0,0 1-8 0,0 4 0 15,3 1 0-15,0 2 0 0,0 5-10 0,3 3 10 32,0 0-139-32,0 8-21 0,6-2-4 0,-6 2-1151 0</inkml:trace>
  <inkml:trace contextRef="#ctx0" brushRef="#br0" timeOffset="21922.19">5788 5461 1566 0,'0'0'69'0,"0"0"15"0,9-3-68 0,-3 3-16 16,-6 0 0-16,6-2 0 0,0-1 137 0,-6 3 24 16,0 0 5-16,0 0 1 0,0 0-11 0,0 0-3 15,3 8 0-15,3 0 0 0,-3 3-71 0,-3 2-14 16,0 3-4-16,-3 0 0 0,3 2-36 0,-3 1-7 15,3 2-1-15,-3-3-1 16,3-2-82-16,-3 0-16 0,3-3-3 0,-3-2-1 0</inkml:trace>
  <inkml:trace contextRef="#ctx0" brushRef="#br0" timeOffset="22447.66">6006 5271 1324 0,'0'0'118'0,"0"0"-94"15,0 0-24-15,0 0 0 0,0 0 160 0,0 0 28 16,0 0 6-16,0 0 1 0,0 0-62 0,0 0-12 0,0 0-2 0,9 5-1 16,2-3-25-16,1 4-5 0,0-1 0 15,3 0-1-15,-3 3-43 0,3 0-9 0,-3 3-2 0,3-3 0 16,0 2-14-16,-1 1-3 0,1-1-1 0,0 1 0 15,-3-3-6-15,0 3-1 0,-3-1 0 0,3-5 0 16,0 1-8-16,-3-4 0 0,0 4-10 0,-3-4 10 16,-3-2-100-16,3 0-15 0,-6 0-2 0,0 0-1075 15</inkml:trace>
  <inkml:trace contextRef="#ctx0" brushRef="#br0" timeOffset="22612.39">6196 5204 2026 0,'0'0'90'0,"-6"3"18"0,0 5-86 0,-3 0-22 16,-3 0 0-16,3 2 0 0,3 4 116 0,-2-1 18 16,-4 5 4-16,3 1 1 0,0-1-23 0,-3 4-5 15,0-1-1-15,0 5 0 0,0-2-50 0,0 0-11 16,-3 0-1-16,3-1-1 0,4-1-35 0,-1-1-12 16,3-3 9-16,0-2-926 15,3 0-186-15</inkml:trace>
  <inkml:trace contextRef="#ctx0" brushRef="#br0" timeOffset="23080.37">6294 4612 2188 0,'-15'0'97'0,"15"0"20"0,0 0-93 0,0 0-24 16,0 0 0-16,0 0 0 0,0 0 96 0,0 0 16 15,3 5 2-15,0 6 1 0,0-1-16 0,6 3-3 16,9 6-1-16,3 2 0 0,0 3-75 0,6 2-20 16,-4-2 0-16,7 8 0 0,-3-3 0 0,3 5 0 15,0 1 0-15,-1 4 0 0,-2-1 0 0,0 1 0 16,-3 6 0-16,2 0 0 0,-8-2 0 0,-6-1 0 15,-3 0 0-15,-3 3 0 0,-6-3 12 0,-6-2-4 16,-3-3-8-16,-6 6 12 0,-3-1 0 0,-5-2 0 0,-1-1 0 16,-6-2 0-1,0-2-44-15,-5-4-8 0,-4-1-3 0,0-1-825 0,-5 2-164 0</inkml:trace>
  <inkml:trace contextRef="#ctx0" brushRef="#br0" timeOffset="25863.81">3842 7004 230 0,'0'0'20'0,"0"0"-20"0,0 0 0 0,0 0 0 16,0 0 143-16,6-6 24 0,0-2 5 0,-1 3 0 16,-2 0-128-16,0-1-27 0</inkml:trace>
  <inkml:trace contextRef="#ctx0" brushRef="#br0" timeOffset="27779.83">939 5990 1382 0,'-3'-10'61'0,"3"4"13"0,0 1-59 16,0 0-15-16,0-1 0 0,0 1 0 0,0 0 152 15,3 2 28-15,0 3 6 0,3 0 1 16,-3 3-67-16,3 7-12 0,3 4-4 0,-9 4 0 0,6 6-33 0,0 5-7 15,-3 3-2-15,3 2 0 0,-3 6-26 0,3 2-4 16,-3 1-2-16,0 2 0 0,3 2-18 0,-6-2-3 16,3 0-1-16,3-5 0 0,-6-6-8 0,0-2 0 15,0-6 0-15,3-4 0 0,0-7 0 0,-3-1 0 16,6-6 0-16,-6-8 0 0,0 0-8 0,3-6 8 16,3-4-10-16,-3-6 10 0,3-5-26 0,6-6 1 15,-9-4 0-15,5-7 0 0,1 4 2 0,0-6 1 16,-6 3 0-16,3 3 0 0,6 0 10 0,-3 2 3 15,-3 8 0-15,3 3 0 0,0 2 9 0,3 6 0 16,3 3 0-16,-9 4-8 0,0 1 20 0,3 5 4 16,2 3 0-16,1 2 1 0,-6 5-3 0,6 4-1 15,-3-1 0-15,0 0 0 0,3 6 3 0,-3 2 0 0,-3 0 0 16,3 0 0-16,0 3-1 0,3-3 0 0,-3-2 0 0,-1-1 0 16,4 1-3-16,0-1 0 0,-3-2 0 0,0 0 0 15,0-5-12-15,0-1 0 0,0-2 8 0,0-5-8 16,3-3-58-1,-6-3-14-15,3-2-4 0,0-8-1104 0</inkml:trace>
  <inkml:trace contextRef="#ctx0" brushRef="#br0" timeOffset="28005.24">1454 5554 1785 0,'-11'-8'79'0,"5"5"17"0,3 3-77 0,-3 0-19 15,0 0 0-15,3 3 0 0,3 2 142 0,0 0 25 16,0 1 5-16,0 1 0 0,3 1-124 0,0 3-26 16,0 2-5-16,3 0-1 0,3 1 4 0,-7-1 1 15,1 3 0-15,3 2 0 0,-3 3-6 0,3 1-2 16,-3 1 0-16,0-1 0 0,-3-1-13 0,3-3 0 16,-3 3 0-16,0-2 0 15,0-3-47-15,0-3-15 0,0-2-3 0,0-3-1021 0</inkml:trace>
  <inkml:trace contextRef="#ctx0" brushRef="#br0" timeOffset="28200.35">1169 5519 2332 0,'-9'6'52'0,"-3"4"10"0,3 11 2 0,0 0 1 0,-3 3-52 0,6 5-13 0,-3 0 0 0,0 1 0 15,6-1 22-15,0 2 2 0,3-1 0 0,6-4 0 16,3-2-24-16,6 0 9 0,6-6-9 0,0-2 0 16,3-3-22-16,2-5-11 0,7-5-3 0,0-3-662 15,3-5-133-15</inkml:trace>
  <inkml:trace contextRef="#ctx0" brushRef="#br0" timeOffset="28381.21">1437 5183 1728 0,'0'5'153'0,"0"3"-122"16,0 0-31-16,6 6 0 0,-1-1 89 0,1 5 12 15,6 1 3-15,0-3 0 0,3 2-78 0,6 1-15 16,0-1-3-16,0 3-8 0,-1-2 18 0,1 5-3 16,0-6-1-16,-3 3 0 0,-3 3-22 0,0 3-5 15,-9-3-1-15,-6 2-940 0</inkml:trace>
  <inkml:trace contextRef="#ctx0" brushRef="#br0" timeOffset="28618.76">472 6072 1900 0,'3'-5'169'0,"3"0"-135"0,3-1-34 0,-3-2 0 15,9 0 47-15,-3-2 2 0,6-3 1 0,-4-3 0 16,7 0-42-16,0-3-8 0,0-2 0 0,3 3 0 16,-3-1 0-16,-1 1 0 0,1-1 8 0,-6 3-8 15,0 6 13-15,-3-1-4 0,0 0-1 0,-3 6 0 16,0 0-43-16,-6 2-9 0,3 3-1 0,-6 0-1 16,0 0-150-16,0 0-29 0,0 0-7 15,-6-10 0-15</inkml:trace>
  <inkml:trace contextRef="#ctx0" brushRef="#br0" timeOffset="28753.32">749 5768 1746 0,'0'0'38'0,"9"-3"8"0,-3 1 2 0,0-1 1 0,3-2-39 0,6 2-10 16,-3-5 0-16,-4 5 0 0,7-2 76 0,0 3 14 15,6-1 2-15,-6 3 1 0,6 0-16 0,-3 3-3 16,2 2-1-16,-2 3 0 0,-3 2-34 0,3 1-7 16,-6 2-2-16,3 3 0 0,-9 3-30 0,3 2-18 15,0-3 2-15,-3 6-1059 0</inkml:trace>
  <inkml:trace contextRef="#ctx0" brushRef="#br0" timeOffset="28984.4">1803 6133 1900 0,'-12'0'84'0,"12"0"18"0,0 0-82 0,0 0-20 0,0 0 0 0,0 0 0 15,0 0 135-15,9-3 22 0,3 1 5 0,2-1 1 16,-2 0-135-16,9 1-28 0,-6-1 0 0,3-2 0 16,3 0-56-16,0-1-4 0,-1 1-2 0</inkml:trace>
  <inkml:trace contextRef="#ctx0" brushRef="#br0" timeOffset="29130.26">1797 6472 2764 0,'0'0'123'0,"0"0"25"0,0 0-119 0,15-3-29 16,-1-5 0-16,4 0 0 0,6-2 88 0,3-6 12 16,3-5 3-16,8-3 0 0,10-8-95 0,6-2-20 15,5-3-3-15,10-6-1362 0</inkml:trace>
  <inkml:trace contextRef="#ctx0" brushRef="#br0" timeOffset="30654.24">10786 13007 1382 0,'0'0'123'0,"9"0"-99"16,-3 0-24-16,9 0 0 0,3 0 174 0,5 0 30 15,4 0 5-15,3-3 2 0,3-5-124 0,2 6-25 16,7-6-5-16,0 2-1 15,2-1-92-15,4 1-20 0</inkml:trace>
  <inkml:trace contextRef="#ctx0" brushRef="#br0" timeOffset="31408.43">15703 8644 1440 0,'15'-13'128'0,"-6"7"-103"0,0-2-25 0,6 1 0 0,6-1 68 0,5 2 9 15,4-2 2-15,3 0 0 0,6 3-12 0,-1 0-3 16,4 0 0-16,3-1 0 0,2 1-35 0,4 2-7 15,0 1-2-15,8 2 0 0</inkml:trace>
  <inkml:trace contextRef="#ctx0" brushRef="#br0" timeOffset="31588.26">17703 8554 2300 0,'39'-24'102'0,"-21"14"21"0,3 2-99 0,3 0-24 0,2 5 0 0,4 0 0 31,0 3-144-31,3 0-33 0,-1 0-7 0,-2 0-2 16,0 0 29-16,0 0 5 0,-6 0 2 0,-4 3 0 0</inkml:trace>
  <inkml:trace contextRef="#ctx0" brushRef="#br0" timeOffset="32170.3">18486 12859 2635 0,'6'-8'58'0,"0"0"12"0,3-3 2 0,6 3 2 0,3-2-59 0,9-1-15 16,8 1 0-16,4-1 0 0,9 0 40 0,8-2 4 15,4 3 2-15,8-1 0 0,4 0-20 0,2 4-4 16,6 1-1-16,1 1 0 0,5-3-21 0,6 5 8 15,1-2-8-15,-1 5 0 16,0-3-174-16,1 1-39 0</inkml:trace>
  <inkml:trace contextRef="#ctx0" brushRef="#br0" timeOffset="34739.58">18992 8895 1148 0,'6'-2'25'0,"-3"-1"6"0,3-5 1 0,-3 3 0 0,3-1-32 0,3 1 0 15,3-5 0-15,0 4 0 0,3 1 60 0,3-3 7 16,-1 0 1-16,7 0 0 0,-3 0 41 0,6 0 9 16,0 0 2-16,-1 3 0 0,10-3-39 0,0 3-7 15,12-6-2-15,-1 3 0 0,4 0-23 0,-1 3-5 16,4 0 0-16,-3 0-1 0,-1-1-21 0,4 1-4 15,2 0-1-15,4-1 0 0,-10 4-17 0,1-1 8 16,-6 0-8-16,-4 3 0 0,-2 0 0 0,-6 3 0 0,-6-3 0 0,-7 3 0 16,1-1-12-16,-9-2 0 0,-3 0 0 0,-9 0 0 31,0 0-25-31,-6 6-5 0,-6-1-1 0,-3 3 0 16,-11-3 9-16,-1 3 2 0,-9-3 0 0,0 3 0 15,-2 3 4-15,-4-3 2 0,-3-3 0 0,4 3 0 0,-1-3 17 0,0 1 9 0,-5-4-10 0,2 4 10 16,-6-4 0-16,1 1 0 0,-4-3 0 0,4 3 0 15,2-3 14-15,0 0 2 0,7 0 1 0,-1-3 0 16,3 0 7-16,4 3 0 0,2-2 1 0,6 2 0 16,3 0-9-16,3 0-1 0,1 2-1 0,8-2 0 15,3 3-14-15,3-3 9 0,0 3-9 0,6-3 8 16,0 0-8-16,9 0 0 0,3 2 0 0,0-2 0 16,5 3 0-16,7-3 0 0,0 0 0 0,3-3 0 15,3 3 0-15,2-2 0 0,4-1 0 0,6-2 0 16,-1 2 0-16,7 0 0 0,0 1 0 0,-1-4 0 0,1 4 0 0,0-1 8 15,-7 0 0-15,1-2 0 0,0 5-8 0,-1-2 0 16,1-1 9-16,0 3-9 0,-4 0 8 0,-2 0-8 16,-3 0 10-16,-3 3-10 0,-7-1 0 0,-2 3 0 15,-3-2 0-15,-6 0 0 0,-3-1 0 0,-3 1 0 16,-6-3 0-16,0 0 0 0,-3 3 11 0,-6-1-11 16,-3 1 12-16,0 0-12 0,-9-1 11 0,0 1-11 15,1 0 10-15,-1-1-10 0,-6 1 20 0,-3-3-3 16,3 5 0-16,-2 0 0 0,-7-2-17 0,3 2-11 15,-3 1 2-15,1-4 0 0,-7 4 9 0,-3 2 16 0,-2-6-4 0,-1 3-1 16,-2 1-11-16,2-4-12 0,3 1 2 16,1 0 1-16,-1-3 9 0,3 2 12 0,1 1-2 0,-1-3-1 15,6-3-9-15,4 3 0 0,2-2 0 0,6-1 0 16,6 3 0-16,6-3 0 0,0 3 8 0,12 0-8 16,0 0 14-16,9-2-2 0,0-4-1 0,12 4 0 15,3-3-11-15,9 2 12 0,-1-2-12 0,7 2 12 16,3-2-12-16,5 2 0 0,7-5 0 0,2 3 0 15,4 2 0-15,2-2 0 0,-2 0 0 0,-3 2 0 16,2-2 0-16,-2-1 0 0,-1 4 9 0,1-4-9 16,-4 6 0-16,-2-2 0 0,-3 2 0 0,-10 0 8 15,-5 0-8-15,-6 0 0 0,-6 2 0 0,-7-2 8 16,-5 3-8-16,-9-3-8 0,0 0 8 0,-9 5-12 16,-8-2 4-16,-7 2 0 0,-6 1 0 0,-9-1 0 0,-2-2 8 15,-1 2 0-15,-6 0 0 0,4 0 0 0,-4-5 0 16,3 3 0-16,-5-3 0 0,2 3 0 0,1-6 0 0,-1 3 0 15,0 0 0-15,7 0 8 0,-1 0-8 0,6-3 11 16,7 3-11-16,2-2 12 0,3-1 1 0,3 3 1 16,6-5 0-16,0 5 0 0,6-3 18 0,3 1 4 15,0-1 1-15,6 3 0 0,9-5-21 0,0 5-5 16,9-8-1-16,3 5 0 0,9-5-10 0,3 3 0 16,5-3 0-16,10 3 0 0,2-1 0 0,1 1 8 15,0 2-8-15,2-2 0 0,-2 0 0 0,-1-1 0 16,4-2 0-16,-3 3 0 0,2 3 0 0,-5-1 0 15,-6 0 0-15,-1 1 0 0,-5-1 0 0,-6 0 0 16,-7 1-11-16,-2 2 11 0,-3 0-9 0,-6 0 9 0,-6 0-10 0,-6 0 10 16,0 0-12-16,0 0 12 0,-6 2-13 0,-6 1 5 15,-6-3 8-15,-3 0 0 0,-8 3 10 0,-1-1-10 16,-3 1 0-16,-5 0-15 0,-4-1 2 0,-6 3 0 16,4-2 13-16,2 0 0 0,0-1 0 0,-5 1 0 15,-1 0 0-15,-3-1 0 0,4-2 0 0,-4 6 0 16,-2-1 0-16,8-2 0 0,3 2 0 0,4-2 0 15,5-1 0-15,3 1 0 0,6-1 9 0,0 1-9 16,7-3 0-16,2 3 0 0,3-3 0 0,3 2-10 16,9-2 10-16,0 0 0 0,0 0 10 0,12 0-10 15,0 3 0-15,8-3-10 0,1 0 0 0,9-3 0 32,6 3-29-32,0-2-5 0,5-1-2 0,4 3 0 0,0-3-123 15,2 1-25-15</inkml:trace>
  <inkml:trace contextRef="#ctx0" brushRef="#br0" timeOffset="37109.49">21975 8861 784 0,'0'0'35'0,"0"0"7"0,0-8-34 0,-3 3-8 0,3 5 0 0,0 0 0 15,0-3 124-15,0 3 24 0,0-8 4 0,3 5 0 16,3-2-61-16,0 0-13 0,0 0-2 0,3 2-1 16,6-2-7-16,2 2-2 0,7-2 0 0,3-1 0 15,6 1-12-15,-1-3-2 0,10 6-1 0,3-1 0 16,-1 0-19-16,-2 1-3 0,9-1-1 0,-1 3 0 15,7-3-17-15,5 3-11 0,1 3 12 0,-4-3-12 0,-2 0 8 16,0 3-8-16,-7 2 0 0,7-5 0 0,-1 3 0 0,-5-1 0 16,-4 1 0-16,-5-1 0 0,3 4 0 0,-7-4 0 15,-8 4 0-15,-3-4-12 0,-3-2 12 0,-6 3 10 16,-6 0-2-16,2-1 0 0,-5-2-8 0,-3 3 0 16,-6-3 0-16,0 0 0 0,0 0 0 0,0 0 0 15,0 0 9-15,0 0-9 0,0 0 11 0,0 0-3 16,0 0 0-16,0-5 0 0,0-1 6 0,-3-2 1 15,3 3 0-15,-3-3 0 0,3-2-15 0,-3 2-15 16,3-6 3-16,-3 4 1 0,0-3 11 0,-2-1 0 16,5-1 0-16,-3-1 8 0,-3-3 0 0,6-2 0 15,-3 2 0-15,0-2 0 0,0 0 0 0,3-3 0 0,-3 0 0 16,3-2 0-16,0 2-8 0,0-5 11 0,3 0-11 16,0 0 12-16,3-6-12 0,-6-2 0 15,9-5 0-15,2-3 0 0,-2 3 8 0,3 2-8 0,-3-5 8 0,0 5-8 16,0 3 0-16,-3 3 8 0,0 0-8 0,3-1 0 15,-3 1 15-15,0-1-3 0,-6-2 0 0,9 3 0 16,-3 0 0-16,0 2-1 0,-6-5 0 0,3 2 0 16,3-2 7-16,-6 3 2 0,0 2 0 0,0 0 0 15,0-2-20-15,0 2 0 0,0-5 0 0,-3 3 0 16,0-3 0-16,0 2 0 0,0 1 0 0,-6 2 0 16,9 1 0-16,-9 4 0 0,9 1 0 0,-3 4 0 15,-3 1 0-15,3 5 0 0,-6 1 0 0,6 4 0 16,-3 0 0-16,-6 3 0 0,3 1 0 0,3 4 0 15,-9 3 0-15,6 0 0 0,-2 3 0 0,-1 2 0 0,-6-3 0 16,6 4 0-16,-6 2 0 0,6-3 0 0,-3 6-9 16,0-4-6-16,0 1-1 0,-2-2 0 0,-4 2 0 15,0 2 0-15,-6-2 0 0,3-3 0 0,-2 1 16 16,-4-1 0-16,0 0 0 0,0-2 10 0,-3 0-10 16,-2 2-14-16,-4-2 3 0,-3 2 1 0,-2 0 10 0,2-2 0 15,-6 2 0-15,4 3 0 0,-1-3-9 0,1 1 9 16,11-1-10-16,-6 0 10 0,0 3 0 0,4-3-9 15,-1 1 9-15,3-1 0 0,6 3-10 0,4 0 10 16,2-3-12-16,0 3 12 0,3 0 0 0,6 0 0 16,3 3 0-16,3-1 0 0,0 1 0 0,3-1 0 15,3 4 0-15,3-1 0 0,3 3 0 0,3 2 0 16,0 1 0-16,0 2 0 0,0 0 0 0,0 5 0 0,-3 4 0 16,3 1 0-16,-3 9 0 0,0 2 0 0,-6 3 0 0,3 6 0 15,0 2 0-15,-3-1 0 0,0 4 0 0,0-3 0 16,0 2 0-16,-3 62 0 0,3-56 0 15,-3-6 0-15,3 1 0 0,0-6 8 0,0 3-8 16,-3 0 12-16,3 0-4 0,-6 2-8 0,3 1 12 16,-3-3-1-16,3 0-1 0,-3-6 0 0,0 1 0 15,0-3-1-15,0 0 0 0,-3-5 0 0,3-3 0 16,0-3 9-16,0 1 2 0,-3-4 0 0,3-4 0 16,0-1-10-16,0-7-2 0,4-1 0 0,-4-4 0 15,0-1-8-15,3-5 12 0,0-3-12 0,3-5 12 16,0 0 14-16,0 0 3 0,0 0 1 0,0 0 0 15,0 0-8-15,3-5-2 0,6-3 0 0,-1-3 0 16,4 3-20-16,3 0 0 0,0-2 0 0,3 2 0 0,3 0 0 16,6-3 0-16,-1 3 0 0,7 3 0 15,-3-3-21-15,0 3-9 0,8 0-2 16,4-3 0-16,6 0-51 0,2 2-10 0,4-2-3 0,-1 3 0 16</inkml:trace>
  <inkml:trace contextRef="#ctx0" brushRef="#br0" timeOffset="37684.83">23538 8766 921 0,'0'0'40'0,"0"0"10"0,0-6-40 0,0 6-10 16,0-2 0-16,0 2 0 0,0-6 168 0,11 4 31 16,-5-1 6-16,6 3 2 0,0-5-105 0,12 5-21 15,-3-3-4-15,3 3-1 0,5 0-25 0,4 0-6 16,-3 0-1-16,12 0 0 0,2-2-28 0,7-1-7 15,5 0-1-15,-5 1 0 0,6-1-8 0,-7 3 0 16,-5-3 0-16,2 3 8 0,-2-2-8 0,-6 2 0 16,11-6 0-16,-8 1 0 0,0 2 16 0,-4-2-3 15,-2 3 0-15,0-1 0 0,-6 3 15 0,-1-3 4 16,-8 3 0-16,6 0 0 0,-6 0-12 0,-6 0-1 16,0 0-1-16,-6 0 0 0,-3 0-8 0,2 0-2 15,-8 0 0-15,0 0 0 0,0 0 1 0,0 0 0 0,0 0 0 16,0 0 0-16,0 0 7 0,0 0 0 0,-3-2 1 0,-2-1 0 15,2 0-17-15,-6 3 0 0,6-2 0 0,-3 2 0 16,-3 0-16-16,6 0-8 0,-6 2 0 0,0 1-1057 16</inkml:trace>
  <inkml:trace contextRef="#ctx0" brushRef="#br0" timeOffset="46815.57">22145 7379 691 0,'11'-2'61'0,"-5"2"-49"0,6-6-12 0,-3 1 0 15,0 2 306-15,3-5 58 0,9 3 12 0,3 0 3 0,-1 2-316 16,13-2-63-16,-3-3-13 0,6-3-3 0,-1 3 0 0,4 1-1 16,6-4 0-16,5 3 0 0,1-5 8 0,-1 2 9 15,4 1-13-15,-3-1 5 0,2 0 32 0,-2 1 6 16,-1 2 2-16,1-3 0 0,-1 3 35 0,-5 0 7 16,-3 3 2-16,-4 0 0 0,-2 0-5 0,-6 2-1 15,-3-2 0-15,2 2 0 0,-8 3-21 0,0 0-4 16,-3-3-1-16,0 3 0 0,8 3-36 0,-8 0-8 15,6-3 0-15,-3 2 0 0,-3 1-9 0,2-3 9 16,-2 3-13-16,0-3 5 16,3 2-27-16,-3 1-5 0,-6-3 0 0,0 3-729 15,-4-1-146-15</inkml:trace>
  <inkml:trace contextRef="#ctx0" brushRef="#br0" timeOffset="48309.3">451 7792 1702 0,'-6'-8'76'0,"6"5"15"0,-3-2-73 0,3 0-18 0,0-3 0 0,0 3 0 15,0 5 34-15,3-8 3 0,-3 8 1 0,0 0 0 16,0 0 27-16,0 0 6 0,0 0 1 0,0 0 0 0,6 8 3 16,-6 2 1-16,3 6 0 0,3 5 0 0,-6 6-15 0,0 4-2 15,0 6-1-15,0 8 0 0,-9 6-27 0,9-4-6 16,-9 6-1-16,6 5 0 0,3-5-11 0,-6 3-2 16,3-6-1-16,3 3 0 0,-8-3 0 0,8-2 0 15,-6-3 0-15,3 0 0 0,3-5-10 0,-3-3 0 16,3 0-10-16,0-5 10 0,-6-6-20 0,6-5 3 15,-3 0 0-15,3-7 0 16,0-4-30-16,3-5-5 0,-3-5-2 0,0 0 0 16,6-5-114-16,-3-5-24 0,0-9-4 0</inkml:trace>
  <inkml:trace contextRef="#ctx0" brushRef="#br0" timeOffset="48804.28">439 7609 2278 0,'-9'-5'101'0,"9"5"21"0,0 0-98 0,0 0-24 0,0 0 0 0,0 0 0 16,9-3 10-16,3 1-10 0,-3-6 12 0,12 3-12 15,0-3 32-15,0-3 0 0,3 1 0 0,5-4 0 16,7-4 12-16,0 2 1 0,2-3 1 0,10 1 0 16,3-1-24-16,2-2-5 0,1 3-1 0,-1-1 0 15,-2 3-8-15,3 3-8 0,-1 0 12 0,-2 5-12 16,-4 0 0-16,-2 3 0 0,0-1 0 0,-4 4 0 15,-8 2 8-15,0 0-8 0,-3 0 0 0,-4 0 0 16,-2 2 16-16,-3 1 0 0,-3 0 0 0,0-1 0 16,-6 4 12-16,0-4 1 0,0 3 1 0,-4 3 0 15,1 0 8-15,0 0 2 0,0 3 0 0,0-1 0 16,-6 4-17-16,0 2-3 0,0-1-1 0,3 4 0 0,0 2-11 16,-6 3-8-16,3 0 12 0,3 2-12 0,-6 9 24 15,0-1-3-15,0 3 0 0,0 5 0 0,0 1-6 0,-6 2-2 16,3-3 0-16,3 6 0 0,0-3-1 0,-6 2-1 15,6 4 0-15,6-4 0 0,-6 1-11 0,3-1 0 16,3 1 0-16,-3 0 8 0,6-6-8 0,0 0 0 16,-3-2 0-16,3 0 0 0,0-1 0 0,-3-2 0 15,-1-5 0-15,4 0 0 0,0-6 8 0,-3 1-8 16,6-3 0-16,-9-6 8 0,6 1 0 0,-6-1-8 16,-3-7 12-16,6-1-4 0,-6-2 4 0,0-2 1 15,-6 2 0-15,0-6 0 0,-3 1 0 0,-3-3 0 16,3-3 0-16,-11 3 0 0,-4-5-13 0,-3 2 9 15,-3-2-9-15,-12 0 8 0,-2 2-24 0,-13 0-4 16,-8 6-2-16,-7 2 0 16,-2 6-123-16,-6-1-25 0</inkml:trace>
  <inkml:trace contextRef="#ctx0" brushRef="#br0" timeOffset="50988.82">13498 14388 2181 0,'-3'-5'96'0,"0"-1"21"0,3 4-93 0,-3-3-24 16,3-1 0-16,0 6 0 0,0 0 18 0,-3-2-1 15,-3-4 0-15,3 1 0 0,0 0 4 0,-6-1 1 16,3 1 0-16,-3 0 0 0,0 2 18 0,-3 1 3 0,0 2 1 0,0-3 0 16,0 0-8-16,-2 3-2 0,-4 3 0 0,0 0 0 15,-3-3-2-15,-3 5 0 0,-3-3 0 16,-2 4 0-16,-7 2-20 0,0 2-4 16,-3-2 0-16,1 3-8 0,-7 2 8 0,0 6-8 0,1-1 0 15,2 6 0-15,-5-3 16 0,-1 6 0 0,0 2 0 0,4 2 0 16,5 1-8-16,3 3-8 0,3-1 9 0,7 3-9 15,8 0 16-15,3 3-2 0,0-3-1 0,12 0 0 16,3 0-13-16,3-3-13 0,6-5 2 0,6 0 1 16,0-5 10-16,9 0 14 0,-1-5-3 0,7-1-1 15,3-7-10-15,-3-3 0 0,5-3 0 0,1-2 0 16,0-6 0-16,0-5 0 0,5-3-12 0,-2-4 12 16,0-4-9-16,-1-5 9 0,-5-8 0 0,3-5 0 15,-1-10-15-15,-2-4 4 0,-3-1 1 0,0-7 0 0,-6-1 10 16,-1-4 0-16,-8 1 0 0,-3 4 8 0,-6 6-8 15,-3 6 0-15,-3 2 0 0,-6 5 0 0,-3 8 27 0,-6-2 1 16,-3 2 0-16,-5 0 0 0,-1 6-12 0,-6 2-3 16,3-2 0-16,-2 5 0 0,-7-1-13 0,0 4 8 15,-3 2-8-15,4 3 0 16,-4 0-16-16,3 2-8 0,1 8-3 0,-1 1 0 16,0 7-154-16,6-2-31 0,7 2-7 0,2 3-1 0</inkml:trace>
  <inkml:trace contextRef="#ctx0" brushRef="#br0" timeOffset="51452.75">13694 14147 2246 0,'0'0'200'0,"-9"0"-160"0,3 3-32 0,6-3-8 16,-6 8 71-16,3 0 13 0,-3 0 2 0,3 5 1 15,3-2-60-15,-3 4-12 0,3-1-3 0,-3 2 0 16,3 5 26-16,-3 3 5 0,0 2 1 0,0 3 0 16,-3 0-20-16,3 0-3 0,-2 6-1 0,-4-4 0 0,-3 1 10 15,3-3 2-15,-6 3 0 0,3 0 0 0,3-3-32 0,-3 0 0 16,3 3 0-16,0-3-10 0,-3 3 10 0,0-6 0 15,1 1 0-15,-1-4 0 0,0 1 8 16,3-5-8-16,0-1 8 0,6-2-8 0,-3-3 0 0,3-2 8 16,3-3-8-16,0-3 0 0,0-5 9 0,6 5-9 15,3 1 12-15,0-6-12 0,6 0 11 0,-3-3-11 16,5 0 10-16,1-2-10 0,6 2 9 0,6-2-9 16,0 0 8-16,2 0-8 0,1-1 9 0,3 1-9 15,-6 0 10-15,2-1-10 0,1 4 12 0,3-1-3 16,-3 0-1-16,-1 1 0 0,1-1-8 0,0 1 10 15,3 2-10-15,-1 0 10 0,1 0-10 0,0 0 0 16,-4 2 0-16,-2-2 8 0,0 3-21 0,-3-3-5 0,-3 2-1 16,-4-2 0-1,1 3-97-15,-3 0-19 0,-6-3-4 0,-6 0-670 0,-6 0-135 0</inkml:trace>
  <inkml:trace contextRef="#ctx0" brushRef="#br0" timeOffset="51780.3">12489 15446 1440 0,'0'0'128'0,"8"0"-103"16,4 0-25-16,6-2 0 0,6-4 142 0,9 1 23 15,5-3 5-15,7 0 1 0,6-2-78 0,-1 2-15 16,7 0-3-16,2 0-1 0,4 0 18 0,2 0 3 16,4 3 1-16,2-3 0 0,1 2-36 0,-4 4-6 15,-2-1-2-15,2 1 0 0,4 2-14 0,-1-6-3 16,-5 6-1-16,-1-5 0 0,-2 2-15 0,-4-2-3 16,-2 2-1-16,-4 1 0 0,1-1-5 0,-4-2-1 15,-2 0 0-15,-3 2 0 0,-10-2-9 0,-2-1 0 16,-6 4 0-16,-6-1-11 15,-6-2-124-15,-6 2-25 0</inkml:trace>
  <inkml:trace contextRef="#ctx0" brushRef="#br0" timeOffset="52487.78">13120 16039 1440 0,'-6'-13'128'0,"6"8"-103"15,0 2-25-15,-3-2 0 0,0-1 127 0,0-2 20 16,-3 3 4-16,0 0 1 0,0 2-96 0,0-2-18 16,-3 0-4-16,0-1-1 0,-3 4 26 0,0-4 5 0,0 4 0 0,-3-1 1 15,1 3-7-15,-1 0-2 0,-3 0 0 0,0 3 0 16,-3-1-11-16,3 4-2 0,-6-1-1 0,1 3 0 16,-7 5-19-16,0 0-4 0,-6 1-1 0,4 7 0 15,-1 3-18-15,-3 2 10 0,0-2-10 0,4 5 8 16,5 5 0-16,0 1-8 0,0-1 12 0,6 3-4 15,4-2 2-15,2-4 0 0,6 1 0 0,0-3 0 16,3-2-10-16,6 4 8 0,6-4-8 0,0-1 8 16,0-7-8-16,9-1 12 0,3-2-12 0,5-3 12 15,1-7-2-15,6 2 0 0,0-8 0 0,5-3 0 16,4-8 8-16,0-4 2 0,-1-4 0 0,4-2 0 16,-6-3-20-16,0-2 0 0,-1-1 0 0,-2-10 0 15,0 0 0-15,-3-8-9 0,-1-8 9 0,-8-5 0 16,-3-6-33-16,-6 1-2 15,-3-3 0-15,-6 5 0 0,-6 3 20 0,-3 2 4 0,-9 9 1 0,-6 4 0 0,-6 6 26 16,-2 5 4-16,-7 3 2 0,-3 5 0 0,-8 6-2 16,-1 7-1-16,-6 3 0 0,1 6 0 0,-1 4-19 0,1 4 0 15,2 7 0-15,0 5 0 0,10 1 0 16,-1 5 0-16,3 2 0 0,7 3 0 16,2 0-188-16,12 3-45 0</inkml:trace>
  <inkml:trace contextRef="#ctx0" brushRef="#br0" timeOffset="53089.51">13349 16060 1612 0,'-6'-2'72'0,"6"2"14"0,0 0-69 0,0 0-17 0,-3 2 0 0,3-2 0 16,0 6 208-16,-3 1 37 0,3 1 8 0,3 6 2 0,0 1-161 15,-3 7-32-15,0-4-6 0,3 6-2 0,-3 2-15 16,0 1-3-16,-3-1-1 0,3 1 0 16,-3-1-18-16,0 1-3 0,3-6-1 0,-3 5 0 0,3-7-5 0,-3-1-8 15,0-4 11-15,0-1-11 0,3-5 10 0,-3 0-10 16,3-8 8-16,0 0-8 0,0 0 10 0,0 0-10 16,0-8 12-16,3 0-12 0,0-5 0 0,3-6-9 15,3 3-1-15,0-8 0 0,3-2-12 0,0-6-2 16,5 3-1-16,-2 0 0 0,3 3 1 0,0 4 1 15,0 1 0-15,0 5 0 0,-9 3 12 0,3 5 3 16,-1 3 0-16,1 5 0 0,-3 0 16 0,3 8 3 16,-6-3 1-16,3 8 0 0,0-2 6 0,0 0 2 15,0 4 0-15,3 4 0 0,0-3 15 0,3-3 3 0,-1 6 1 16,1-1 0-16,3-5-39 0,3-5 0 0,-3 5 0 0,3-5 0 16,-3-2 0-16,2-1 8 0,-2-2-8 0,-3-1 11 15,3-2-11-15,0-2 10 0,-3-1-10 0,0-2 10 16,-3-3-2-16,-1-3 0 0,1-2 0 0,-3-3 0 15,-3-2 7-15,-3-1 1 0,-3-7 0 0,0-1 0 16,0 1-2-16,-3-6 0 0,0 0 0 0,-6 0 0 16,0 3-14-16,0-2 0 0,1 7 0 0,-1 0 0 31,0 0-24-31,0 6-7 0,0 2-1 0,3 0-879 0,-3 5-175 0</inkml:trace>
  <inkml:trace contextRef="#ctx0" brushRef="#br0" timeOffset="54038.62">13304 15809 1152 0,'0'0'102'0,"0"0"-82"0,0 0-20 0,0 0 0 16,0 0 223-16,0 0 40 0,0 0 8 0,0 0 1 0,0 0-162 0,9-3-33 15,3 3-6-15,0-2-2 0,0-1 2 0,3 0 0 16,0 1 0-16,2-1 0 16,1 0-38-16,6-2-7 0,0 2-2 0,0 1 0 0,-1-4-24 0,4 1 0 15,-3-3 8-15,6 0-8 16,-3 6-33-16,-4-9-9 0,1 6-2 0,-3-3 0 15,0 3-126-15,-3-3-26 0,-6 0-4 0,0-3-440 16,0 3-88-16</inkml:trace>
  <inkml:trace contextRef="#ctx0" brushRef="#br0" timeOffset="54193.36">13694 15602 172 0,'0'0'16'0,"0"0"-16"16,0 0 0-16,0 0 0 0,0 8 275 0,0-2 52 0,3 4 10 15,3-2 3-15,0 0-174 0,3 5-34 0,3 1-8 0,-3-1 0 16,3-3-20-16,0 1-4 0,-4 2-1 0,4-2 0 15,-3 2-19-15,0-2-4 0,0-1-1 0,0-2 0 16,-6 3-39-16,0-3-7 0,-3 0-1 0,0 2-1 31,-6 1-142-31,-3-3-28 0</inkml:trace>
  <inkml:trace contextRef="#ctx0" brushRef="#br0" timeOffset="55613.62">23076 7107 1497 0,'0'0'66'0,"-6"0"14"0,-12 0-64 0,9 2-16 0,-5 4 0 0,-1-4 0 16,0 1 105-16,-3 0 18 0,-6-3 3 0,-3 2 1 15,9 1-65-15,-5 0-13 0,-16-1-2 0,6 1-1 16,0 2-22-16,-2-2-4 0,2-1 0 0,-6 4-1 0,1-4 29 0,-4 1 5 16,-3 2 2-16,1-2 0 0,-4 0-37 0,0-1-7 15,-2 1-2-15,-10 2 0 0,-2-2 44 16,-1 5 9-16,-2 0 2 0,-4 2 0 0,1-2 0 15,-7 3 0-15,-2 2 0 0,-6 0 0 0,2 0-48 16,1 3-16-16,-3 0 9 0,-4 3-9 0,10 2 0 0,2 3 0 16,4 0 0-16,-12 5 0 0,5-3 44 0,1 1 16 15,3 7 3-15,-13 3 1 0,10-3-64 0,-4 3-18 16,4 3-1-16,-9 8 0 0,8-6 30 0,1 0 5 16,-3 3 2-16,-4 0 0 0,1 3 0 0,8 0 0 15,4-1 0-15,6 1 0 0,2-1-8 0,4 1-2 16,2 0 0-16,6-3 0 0,1 2-8 0,5 1 0 15,3-3 0-15,7 3 0 0,-1 2 0 0,6 0 0 16,3-2 8-16,4 2-8 0,-1-5 0 0,3 3 0 0,0-1 0 16,0-2 8-16,0-2-8 0,4 2 0 15,-4-3 0-15,0 5 8 0,3 1-8 0,0-3 0 0,-3 0 9 0,4 0-9 16,-1-3 8-16,3 3-8 0,3 0 8 0,-3-2-8 16,-3-1 0-16,3 0 9 0,3 1-9 0,-3-1 0 15,1 6 0-15,2-3 0 0,0 0 0 0,-3 0 0 16,3 0 8-16,0 5-8 0,0-5 0 0,0 5 0 15,0 0 0-15,0-2 0 0,1 0 0 0,-1-1 0 16,0 1 12-16,-3 2-2 0,3 0 0 0,0 1 0 16,0-4 2-16,-3 1 0 0,3 2 0 0,0 3 0 15,4-3 4-15,-4-2 2 0,0 0 0 0,3 2 0 16,-3 0-10-16,3-5-8 0,0 0 12 0,3 0-12 16,3-3 0-16,0 1 0 0,3-6 0 0,0 0 0 0,3-3 0 15,0 3 0-15,-3-5 8 0,6 2-8 0,-3-4 0 16,0 1 0-16,0-4 0 0,-3 2 0 0,3-3 0 15,-3 1 0-15,-3-1 0 0,3-2 10 0,0 0-10 16,-3-3 0-16,-3-2 0 0,3 2 0 0,0-5 0 0,0-1 0 16,-3-4 0-16,3 0 0 15,0-6-52-15,0 0-12 0,3-5-2 0,0 0-1 16,-3-8-85-16,3-2-18 0,-3-4-3 0,6-7-1 16,-3-3-120-16,0 1-24 0,3-25-5 0,-6 11-1 0</inkml:trace>
  <inkml:trace contextRef="#ctx0" brushRef="#br0" timeOffset="55795.6">18233 11202 1094 0,'-15'11'48'0,"12"-6"11"0,0 3-47 0,0 3-12 0,1-1 0 0,-1 1 0 16,3 0 293-16,3 2 57 0,-1-3 11 0,7 1 3 15,0 2-253-15,0 0-51 0,3-5-9 0,0 0-3 16,0 0-26-16,3-2-6 0,3-4 0 0,0 1-1 15,-4-6-113 1,1 3-22-16,3-2-5 0,-3-4-579 0,0-2-116 0</inkml:trace>
  <inkml:trace contextRef="#ctx0" brushRef="#br0" timeOffset="55988.7">18713 11099 2329 0,'0'0'103'0,"-3"6"21"0,0 2-99 0,-3 2-25 16,0 1 0-16,0 5 0 0,0 2 87 0,-3 3 12 15,0 3 2-15,-3 5 1 0,-3 3-7 0,0 5-2 16,0-3 0-16,0 3 0 0,4 3-36 0,-1-3-7 16,0 0-2-16,-3 3 0 0,3 0-36 0,-3-3-12 15,3 0 0-15,-3 2 0 16,3-4-17-16,0-1-11 0,1-5-1 0,-1 0-1 16,3-2-157-16,0-9-31 0,-6 14-6 0,6-21-929 15</inkml:trace>
  <inkml:trace contextRef="#ctx0" brushRef="#br0" timeOffset="57348.75">19210 7493 2127 0,'0'0'94'0,"0"0"20"0,-3-5-91 0,-3-1-23 16,-3 4 0-16,0-4 0 0,0 1 18 0,0 3-1 15,-6-4 0-15,-3 1 0 0,-3 0 26 0,4 2 5 16,2-2 0-16,-3 5 1 16,-6 0 24-16,-6 0 5 0,-6 2 1 0,1 1 0 0,-1 2-21 0,3 1-4 15,-5 2-1-15,-1-1 0 0,0-1-13 0,-2 2-2 16,-4 0-1-16,-3 0 0 0,4 2-12 0,-4-2-2 16,0 3-1-16,-2-1 0 0,-4 1-6 0,1-1 0 15,-7-2-1-15,-2 3 0 0,-4-3-4 0,-2 2-1 16,-1 1 0-16,-2 0 0 0,2-3-10 0,-5-3 8 15,-9 3-8-15,-10-3 8 0,13 3-8 0,14-5 0 16,-5 2 0-16,-9-2 0 0,-4-1 0 0,-5 4 8 16,-3-4-8-16,2 4 0 0,-2-4 0 0,-27 1 0 15,6 2 0-15,-9 0 0 0,18-2 0 0,0 0 0 16,-1 2 0-16,-11 0 0 0,15 1 0 0,0-1 0 0,-6 0 0 16,-9 3 0-16,3 0 8 0,-1 3-8 0,-2-3 0 15,3 2 8-15,0 1-8 0,0-1 0 0,-3 4 0 0,3-4 0 16,0 1 0-16,0-1 0 0,-1 1 0 0,7-1 0 15,0-2 0-15,6 3 0 16,0-3 0-16,5-3 0 0,4 3 0 0,3-3 12 0,6 1-4 16,-4-1 0-16,4 0-8 0,0-2-9 0,-4 0 9 0,7-1-13 15,2 1 13-15,19 0 0 0,-4-1 0 0,-5 1 0 16,-9 5 0-16,2-3 10 0,4 0-2 0,-1 1 0 16,-2 2-8-16,-24-1-11 0,2 1 3 0,16 3 0 15,6-3 8-15,2 3 0 0,4 2 0 0,2-3 0 16,1-2 0-16,2 3 0 0,1 2 0 0,2 0-8 15,7 1 8-15,-1-1 0 0,0 3 0 0,-2 2 0 16,-4 3 0-16,1 3 0 0,2 3 0 0,1-1-8 0,-4 3 8 0,7 0 0 16,2 0 0-16,0 3 0 0,-2 0 0 0,2 0 0 15,4-1 0-15,2 6 0 0,0-2 9 0,4 5-9 16,2 4 12-16,6 1-12 0,3 3 9 0,1 0-9 16,2 2 0-16,3 3 9 0,0 2-9 0,6 1 0 15,1 2 0-15,2 0 8 0,0 1-8 0,6-1 0 16,-3 0 0-16,3 0 0 0,0-2 0 0,3 2 0 15,3 6 0-15,0-1 0 0,-3-2 0 0,0 0 0 16,0-3 8-16,0 8-8 0,-3-5 12 0,1 0 0 16,-4 2 0-16,0 3 0 0,0-2 6 0,-3-3 2 15,-6 2 0-15,6 3 0 0,3-2 0 0,0 2 0 16,-5-5 0-16,-1 5 0 0,3 0-20 0,0-2 0 16,-3 2 0-16,-3 3-9 0,3-6 9 0,1 3 0 0,2-2 8 15,-6 5-8-15,3-6 11 0,3 3-3 0,-3-2 0 16,3-1 0-16,0-5-8 0,1-2 0 15,-1-3 0-15,3 3 8 0,3-11-8 0,3-3 0 0,-3-5 0 0,3-5 0 16,3-6-11-16,0-5-1 0,0-5 0 0,3-5 0 16,3-6-78-1,-3-5-16-15,3-16-3 0,0-8-1 0,3-7-22 16,0-4-5-16,-3-7-1 0,3-3 0 0,-3 0-68 0,-3 3-14 0,3-1-2 16</inkml:trace>
  <inkml:trace contextRef="#ctx0" brushRef="#br0" timeOffset="57536.25">9640 11245 2268 0,'-18'24'100'0,"9"-11"21"0,-3 3-97 0,0 5-24 15,0 0 0-15,4 6 0 0,5-1 44 0,0 0 4 16,0 4 1-16,6 1 0 0,3-4-21 0,2 2-5 16,1 0-1-16,3 0 0 0,6 0-3 0,0-2-1 15,6 2 0-15,0-5 0 0,2-6-18 0,-2-5 0 16,3 1 0-16,0-7 0 15,-6-1-84-15,2-6-23 0,7-3-5 0,3-5-588 16,-6-2-117-16</inkml:trace>
  <inkml:trace contextRef="#ctx0" brushRef="#br0" timeOffset="57702.23">10226 11504 806 0,'0'0'36'0,"0"0"7"0,0 0-35 0,0 8-8 15,3 0 0-15,-3 0 0 0,-3 5 412 0,3 3 80 0,-3 3 16 0,-3 2 3 16,0 3-323-16,-2 5-64 0,-1 2-12 0,-3 9-4 15,0 2-44-15,0-2-10 0,0 0-2 0,0-1 0 16,0-4-34-16,0-1-7 0,-3 1-2 0,3-4 0 16,4-2-78-1,-4-2-16-15,3-3-3 0,-3-3-824 0,3-3-165 0</inkml:trace>
  <inkml:trace contextRef="#ctx0" brushRef="#br0" timeOffset="58952.78">12048 7665 1094 0,'0'0'97'0,"0"0"-77"16,0 0-20-16,-3-3 0 0,-6 1 238 0,0-1 44 15,-6-2 9-15,0-1 1 0,-5 1-203 0,-1 0-41 16,-3 0-8-16,-12-6-1 0,3 3 20 0,-5-3 4 16,-1 4 1-16,-9-1 0 0,1 0-43 0,-4 2-8 15,-11-2-1-15,-7 3-1 0,4 0-1 0,-7 2 0 16,1 1 0-16,-12 2 0 0,-1 0 22 0,-5 2 5 0,-3-2 1 16,-4 6 0-16,10-4 6 0,-6 3 2 0,-9-2 0 0,2 2 0 15,1-2-6-15,-3 0-2 0,0 5 0 0,0-6 0 16,2 1-19-16,-5 2-4 0,-3 0-1 0,0-2 0 15,0 0-14-15,-6-1 0 0,-4 4 8 0,1-6-8 16,3-3 0-16,-6 3-16 0,-3 0 3 0,3-3 1 16,0 3 2-16,0-2 1 0,0 4 0 0,9-2 0 15,6 3 9-15,-4 0 0 0,-5-1 0 0,6 1 0 16,9 0 0-16,0-1 12 0,-6 4-2 0,2-1-1 16,4 3 3-16,3-6 0 0,0 1 0 0,-1 2 0 15,4 3-12-15,3-2 12 0,2-1-12 0,4 3 12 16,-3-5-12-16,23 2 0 0,-2 0 9 0,-4-2-9 15,1 2 0-15,-1 0 0 0,1-2 0 0,0 2 0 16,-4 3 15-16,-20 3-2 0,5 2 0 0,10 0 0 0,9-2-13 16,2-1 0-16,4 4 0 0,5-4 0 0,1 3 14 0,5 3-3 15,0 0-1-15,4-3 0 0,5 1 0 0,3 2 0 16,1-3 0-16,-1 0 0 0,3-2-2 0,0 2-8 16,-5 0 12-16,2 3-4 0,3 0-8 0,1-3 0 15,-1 6 0-15,3-4 0 0,-2 4 0 0,-1 5 0 16,6 0 0-16,-3 2 0 0,1 0 0 0,-1 4 0 15,0-1 0-15,0 2 0 0,4 1 0 0,-4 3 0 16,0 2 0-16,6 0 0 0,3 2 0 0,1 6 0 16,-1 6 0-16,3-1 0 0,3 3 0 0,-3 5 0 15,3 0 0-15,-2 8 0 0,2 0 0 0,3 1 0 16,-3-1 0-16,3 5 0 0,-3-7 0 0,0 2 0 16,4 0 0-16,-4 8 0 0,0-8 0 0,3 0 12 15,-3-2-4-15,0-1 0 0,3-7 4 0,-3 2 0 16,-2 0 0-16,2 9 0 0,-3-1 4 0,6 2 2 15,0 1 0-15,0 8 0 0,0 0-18 0,1-1 0 0,-4-1 0 16,0 7 0-16,3-8 0 0,0 2 0 0,3 9 0 0,0-21 0 16,3-4 0-16,0 1 8 0,3 0-8 0,0 3 0 15,1-4 10-15,-1 4-10 0,0-3 8 0,0 18-8 16,0-15 9-16,3-6-9 0,0-3 10 0,0-7-10 16,0-6 10-16,-3 1-10 0,3-9 10 0,0 3-10 15,-3-5 0-15,3 0 8 0,-3-6-8 0,0 1 0 16,0-1 26-16,3-10 2 0,-3 2 1 0,3-2 0 15,-3 0-65-15,3-3-12 0,0 1-4 16,-3-4 0-16,3 3 6 0,0 1 1 0,-3-4 0 16,3 1 0-16,0-6-79 0,0 0-15 0,3-5-3 15,0 0-1-15,0 0-102 0,0 0-21 0</inkml:trace>
  <inkml:trace contextRef="#ctx0" brushRef="#br0" timeOffset="59178.41">3208 11718 2131 0,'-3'14'189'0,"0"2"-151"15,0 5-30-15,3 0-8 0,6-3 65 0,0 4 12 16,3-1 3-16,2 0 0 0,1-3-80 0,3 1 0 16,0 2-16-16,3-2 3 0,0-4 48 0,0 1 9 15,3 0 3-15,-1 0 0 0,1-3 3 0,0 1 1 16,0-4 0-16,0-2 0 0,3 0-51 0,-4-3-24 0,-5-5 3 15,3 0 0-15,3-2 21 0,-6-4 0 0,0 1 0 0,0-6 0 32,-1-2-172-32,1 3-31 0,-3 2-5 0</inkml:trace>
  <inkml:trace contextRef="#ctx0" brushRef="#br0" timeOffset="59353.21">3839 11665 2710 0,'3'8'60'0,"0"-2"12"0,0 2 2 0,0 0 2 0,0 0-60 0,0 2-16 0,-1 6 0 0,1 3 0 16,-3 4 67-16,-3 4 10 0,1 2 3 0,-1 5 0 16,-3 3 12-16,-3 0 2 0,3 3 1 0,-3 8 0 15,0-3-77-15,0 0-18 0,-3 0 0 0,3 0 0 16,0-3-58-16,0-2-13 0,-6-6-2 0,6 0-871 16,-3-7-175-16</inkml:trace>
  <inkml:trace contextRef="#ctx0" brushRef="#br0" timeOffset="61707.53">14164 16240 806 0,'0'0'36'0,"-3"-3"7"0,-3 1-35 0,0-3-8 0,3 5 0 0,1-3 0 16,2 3 204-16,-6-3 40 0,3 1 7 0,-3 2 1 15,3 2-95-15,-3 1-19 0,0-6-4 0,0 6-1 16,3 0-30-16,-3-3-7 0,-3 7 0 0,3-1-1 16,-3 4-26-16,-3 4-5 0,0 1 0 0,0 4-1 0,-3 0-24 0,1 2-5 15,5 5-1-15,-3 3 0 0,0 0-8 0,6-2-1 16,-3 5-1-16,3-1 0 15,3-2-7-15,3-2-2 0,3-3 0 0,3 2 0 0,0-2-14 0,3-3 0 16,3-8 8-16,3 6-8 0,-1-6 0 0,4-5-8 16,3-8 8-16,0 0-13 15,3 0-94-15,0-3-18 0,2-7-4 0,-2-3-1074 0</inkml:trace>
  <inkml:trace contextRef="#ctx0" brushRef="#br0" timeOffset="61947.21">14331 16457 806 0,'0'0'72'0,"-3"3"-58"0,-3-1-14 0,3 4 0 16,0-1 274-16,0 0 52 0,0 1 10 0,0 1 3 16,0 4-172-16,0-3-35 0,3 5-6 0,-3-2-2 15,3-1-40-15,0 4-9 0,0-1-2 0,0-3 0 16,0 4-36-16,3-1-7 0,0-3-2 0,3 1 0 15,-3-6-15-15,0 9-3 0,3-9-1 0,0 3 0 16,-6-8-19-16,6 0-4 0,3 0-1 0,0 0 0 16,0 0-121-16,0-8-25 0,3-3-5 0,-3-2-918 15</inkml:trace>
  <inkml:trace contextRef="#ctx0" brushRef="#br0" timeOffset="62070.1">14215 16327 1324 0,'-12'0'59'0,"9"0"12"0,-3 6-57 0,3-1-14 16,3-5 0-16,-3 3 0 0,3-3 140 0,0 0 26 16,0 0 5-16,3 8-667 15,3-3-134-15</inkml:trace>
  <inkml:trace contextRef="#ctx0" brushRef="#br0" timeOffset="62286.13">14388 16171 345 0,'0'0'15'0,"0"0"4"0,0 0-19 0,3 8 0 0,3 0 0 16,-1 3 0-16,4-1 415 0,0 4 79 0,0-1 16 0,3 3 3 16,3 2-331-16,0 6-66 0,-3-3-14 0,3 6-2 15,0-4-45-15,-3 4-9 0,-4 7-2 0,1-2 0 16,-3 2-27-16,-6-2-5 0,-6 3-2 0,-3 2 0 15,-11 2-121-15,-1 1-24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8T17:44:29.731"/>
    </inkml:context>
    <inkml:brush xml:id="br0">
      <inkml:brushProperty name="width" value="0.05292" units="cm"/>
      <inkml:brushProperty name="height" value="0.05292" units="cm"/>
      <inkml:brushProperty name="color" value="#FF0000"/>
    </inkml:brush>
  </inkml:definitions>
  <inkml:trace contextRef="#ctx0" brushRef="#br0">24576 11753 784 0,'0'0'35'0,"0"0"7"0,0 0-34 0,0 0-8 0,6 0 0 0,-6 0 0 16,0-3 133-16,0 3 25 0,0-2 5 0,0 2 1 16,0 0-22-16,0-6-4 0,-3 4-1 0,-6-4 0 15,6 6-28-15,-8-2-5 0,-4 2-2 0,-6 0 0 16,-9 2-48-16,0 1-10 0,-2 2-1 0,-10 1-1 0,-6-1-29 0,4 3-5 15,-7-3-8-15,-6 0 11 0,-5 1-11 0,-7-4 0 16,7-2 0-16,-7 0 0 0,-2-2 0 0,0-1 0 16,-10-2 9-16,10 2-9 0,-4-2 24 0,7 2 0 15,5-5 0-15,4 3 0 0,8 0 18 0,7-3 4 16,8 2 1-16,3 1 0 0,6 0-16 0,7 2-3 16,8 3-1-16,3-3 0 15,9 3-203-15,0 0-41 0,18-5-8 0,2-8-780 16</inkml:trace>
  <inkml:trace contextRef="#ctx0" brushRef="#br0" timeOffset="2617.31">24365 11123 1375 0,'0'0'60'0,"3"-5"14"0,-3 0-59 0,9-1-15 0,-6 4 0 0,6-1 0 16,0 0 47-16,0-2 6 0,3 2 2 0,0 1 0 15,5-4-12-15,-5 4-3 0,6-1 0 0,-6 0 0 0,9 3-16 0,0-2-4 16,-3 2-1-16,-1 0 0 16,-2 0-93-1,3 2-18-15,9-2-4 0,-6 3-1 0</inkml:trace>
  <inkml:trace contextRef="#ctx0" brushRef="#br0" timeOffset="2786.08">24419 11242 1324 0,'0'-10'59'0,"0"10"12"0,0-8-57 0,9 2-14 16,-1 1 0-16,4 2 0 0,0 1 110 0,-3-1 19 15,12-2 4-15,0 2 1 0,0-2-110 0,3-3-24 0,-1 0 0 0</inkml:trace>
  <inkml:trace contextRef="#ctx0" brushRef="#br0" timeOffset="3197.7">24865 10978 1267 0,'-9'-14'112'0,"9"9"-89"0,-3 0-23 0,0-3 0 15,-3 3 152-15,6-1 25 0,-3-2 6 0,-3 3 1 16,6 0-116-16,0-3-24 0,0 0-4 0,6 0 0 16,-3 0 8-16,3 0 3 0,-3-3 0 0,6 4 0 15,0-4-14-15,0 3-2 0,-3 0-1 0,9 0 0 16,0-2-25-16,-6 2-9 0,3 0 0 0,-4 0 9 0,4 2-9 0,-3 1 0 15,0 0 0-15,-9 0 0 0,9-1 0 0,-9 6 0 16,0 0 0-16,0 0 0 0,0 0 0 0,0 0 0 16,0 0 0-16,0 0-11 0,0 0 11 0,3 8 14 15,-3 3-3-15,-3-3-1 0,0 2-10 0,-3 4 0 16,3-1 0-16,-3 5 8 0,6 3 0 0,-9 1 0 16,6-4 0-16,-6 3 0 0,15 3-8 0,-12-3 0 15,6 0 0-15,0-2 0 0,0 2 0 0,0-2 0 16,-3-1 0-16,3 1 0 0,-5-1 0 0,5-2 15 15,0 0-1-15,0 0 0 0,0 2-14 0,5-4-15 0,-2-1 3 0,6 0 1 16,-6-2-9-16,6-3-1 0,0 0-1 0,-3-1 0 31,6 1-175-31,-3-2-35 0,-3 4-8 0,-6-10-570 0</inkml:trace>
  <inkml:trace contextRef="#ctx0" brushRef="#br0" timeOffset="3334.3">24633 11372 1555 0,'0'0'68'16,"0"0"16"-16,9-3-68 0,3 1-16 0,6-4 0 0,2 4 0 16,1-6 129-16,15 2 23 0,0-2 4 0,8 0 0 15,1 1-103-15,6-1-21 0,-1 0-4 0,7 2-672 16,-7-2-134-16</inkml:trace>
  <inkml:trace contextRef="#ctx0" brushRef="#br0" timeOffset="6440.92">20454 14547 1062 0,'0'0'47'0,"0"0"9"0,0 0-44 0,0 0-12 16,0 0 0-16,6 5 0 0,-6-5 123 0,9 3 22 16,0-1 5-16,3 1 1 0,-1-3-54 0,4 3-10 15,0-3-3-15,6 0 0 0,0 0-24 0,3-3-4 16,2 0-2-16,4 1 0 0,3-1-27 0,3-2-6 16,2 0-1-16,1 2 0 0,3-2-20 0,2 2 9 15,1-2-9-15,3-1 0 0,-4 4 8 0,1-4-8 16,3 6 0-16,-1-2 0 0,4-1 0 0,-1 0 0 15,4 3 0-15,-3 0 0 0,-1 0 12 0,-2 0 0 16,-4 3-1-16,4-3 0 0,0 3 11 0,2-1 2 16,-2 1 1-16,-3 0 0 0,-1-1-9 0,-2 1-3 0,-6 0 0 15,2-1 0-15,-5 1-13 0,0 0 11 0,0-3-11 16,-4 0 10-16,-2 0-10 0,0 0 0 0,0 0 0 0,-6-3 0 16,-4 3 9-16,-2 0-9 0,0-3 10 0,-3 1-10 15,0 2 25-15,-3-3-1 0,-3 0 0 0,-6 3 0 16,6-5 13-16,-6 5 3 0,0-5 0 0,0-3 0 15,-3 0-9-15,0 0-2 0,-3 0 0 0,3-3 0 16,0 3-16-16,-3-5-3 0,-3 3-1 0,0-4 0 16,-6-1-9-16,3-4 0 0,0 1 0 0,-2-1 0 15,2-2 0-15,-3-3 0 0,3 0 0 0,-3-2 0 16,3-1 0-16,0-2 0 0,-3 0-10 0,3-3 10 16,0-5-12-16,4 3 12 0,-4-6-13 0,3 1 5 15,0-1 8-15,3 0-8 0,0 3 8 0,0 0-8 16,0 5 8-16,0-2 0 0,0 2 0 0,0 6 0 15,-3 2 0-15,3 3 0 0,-3 2 0 0,0 3 0 0,0 3 0 0,1 3 0 16,-1 2 0-16,0 2 8 0,0 1 0 0,0 5 0 16,0 0 0-16,0 3 0 0,0-1-8 0,0 4 0 15,-3-4 0-15,3 4 0 0,-3-1 0 0,3-3 0 16,0 4-8-16,-2-1 8 0,-4 0 0 0,0 1 0 16,-3-4 0-16,3 4 11 0,-6-4-11 0,0 1 0 15,4 0 0-15,-4 2 0 0,-6-5 0 0,3 0 0 16,-6 0 0-16,-5-3 0 0,-1 1 10 0,-6-1-10 15,-2-2 12-15,-7-1-12 0,0 4 0 0,1-4 0 16,-4 4 0-16,-2-4-12 0,-4 1 12 0,1 0 0 16,-1 0 0-16,1-1 0 0,-1 4 9 0,6-1 2 15,1-2 0-15,-4-1 0 0,4 4 4 0,5-1 1 16,0-2 0-16,4 2 0 0,-4 0 5 0,9 3 2 0,4 0 0 16,2 0 0-16,6 3-11 0,0 0-3 0,1 2 0 15,8 0 0-15,0 1-9 0,6-1 0 0,0 0 0 0,0 1 8 16,6 1-8-16,3 4 0 0,0 0 0 0,3-1 0 15,3 3 0-15,3 3 0 0,0 0 0 0,3 3 0 16,0 2 0-16,3 3-9 0,-3-3 9 0,3 5 0 16,0 1 0-16,0-1 0 0,0 1 0 0,-4 2 0 15,1 0 0-15,0 3 0 0,0-3 0 0,0 3 0 16,0-3 8-16,0 0-8 0,-3 0 0 0,3 5 0 16,0-5 8-16,-3 3-8 0,0-3 0 0,3 6 9 15,0-9-9-15,0 6 10 0,-1-6-10 0,-2 1 10 16,0-3-10-16,-3-3 0 0,0-3 0 0,3 1 0 15,-3-6 0-15,3 0 0 0,-3-5 0 0,0 0 0 16,0 0 0-16,-3-8 0 0,3 3 0 0,6-1-11 16,-9-2-55-16,12-5-11 0,0-3-3 15,9-5-1174-15</inkml:trace>
  <inkml:trace contextRef="#ctx0" brushRef="#br0" timeOffset="8740.19">10203 14547 1900 0,'0'0'169'0,"-3"-8"-135"0,-3 3-34 0,3-1 0 16,-6 1 105-16,0 0 15 0,-6-3 2 0,-3 2 1 16,-6-1-67-16,-3-1-12 0,-5 0-4 0,-7 0 0 15,0 0-40-15,-2 5 0 0,-7-2 0 0,-3 2 0 16,-5 3-12-16,-4 0-5 0,-5 0-1 0,-4 0 0 16,-5 0-37-16,0 3-7 0,-1-1-2 0,1 1-945 15</inkml:trace>
  <inkml:trace contextRef="#ctx0" brushRef="#br0" timeOffset="9289.7">3993 14581 2707 0,'-17'-26'120'0,"8"15"24"0,0-2-115 0,0 0-29 16,-3 2 0-16,0 3 0 0,0 6 47 0,0-1 3 15,-6 3 1-15,-3 5 0 16,-8 0-115-16,-1 3-24 0,-3 0-4 0,-6 6 0 15,-5-1-12-15,-4 0-1 0,4-2-1 0,-7 7 0 16,-6-2 20-16,-2 3 4 0,-4 2 1 0</inkml:trace>
  <inkml:trace contextRef="#ctx0" brushRef="#br0" timeOffset="9892.83">7271 11583 979 0,'-12'-10'87'0,"12"7"-70"0,3-2-17 0,3 0 0 16,-3 2 213-16,-3 3 39 0,0 0 8 0,6-5 2 15,3 2-187-15,-9 3-38 0,-6-5-7 0,0-1-2 16,0 4 28-16,-6-3 6 0,-12-1 1 0,-6 1 0 16,-3 2-15-16,-5-2-4 0,-7 5 0 0,-6-3 0 15,-5 3-5-15,-10 3-2 0,-5 2 0 0,0 1 0 16,-4 2-27-16,-2 5-10 0,-7 0 0 0,4 0-1127 15</inkml:trace>
  <inkml:trace contextRef="#ctx0" brushRef="#br0" timeOffset="11679.14">8667 10284 748 0,'-3'-2'67'0,"0"2"-54"0,-3-3-13 0,0 3 0 0,6 0 45 0,0 0 7 16,-6 0 0-16,6 0 1 0,0 0-31 0,0 0-6 16,0 0-2-16,0 0 0 0,0 0 66 0,0 0 12 15,0 0 4-15,0 5 0 0,0 9-23 0,0-4-4 16,0 3-1-16,0 3 0 0,0 3-5 0,0 5-2 15,0-1 0-15,3 7 0 0,0 1-21 0,0 1-4 16,-3 2 0-16,3 3-1 0,-3 1-6 0,3 1-1 16,-3 1 0-16,0 5 0 0,0 5-28 0,0 3 0 15,0 0 0-15,-3 5 0 0,3-2 0 0,-3 2 0 0,-3 0 0 0,3 3 0 16,-3 3 0-16,0-1 0 0,0-5 0 0,3 0 0 16,0-5 0-16,0 0 0 0,0-2 0 0,0-6 0 15,3 2 0-15,-6-5 0 0,3-2 0 0,3-3 0 16,0-2 0-16,0-6 9 0,-3-3-1 0,0-2 0 15,3-3 3-15,0-5 0 0,0 0 0 0,-3-6 0 16,3 1-11-16,0-3-12 0,0-8 2 0,0 0-908 16</inkml:trace>
  <inkml:trace contextRef="#ctx0" brushRef="#br0" timeOffset="12503.84">8839 10390 1555 0,'-3'-21'138'0,"6"13"-110"15,0-2-28-15,0 4 0 0,6-2 13 0,0 0-2 16,3 0-1-16,0 3 0 16,6 0-67-16,3 0-14 0,-7-3-2 0,7 2-1 15,-3 1-1-15,3 0 0 0,0 2 0 0,3-2 0 0,-4-1 55 0,1 1 10 16,3 0 10-16,0 0-13 0,3-1 49 0,3 1 11 16,-1 0 1-16,4-3 1 0,6 0-5 0,2 0 0 0,1 0-1 0,3 0 0 15,2 0-7-15,4 0 0 0,-3 3-1 0,-1-3 0 16,4 3-15-16,-4-3-4 0,1 2 0 0,0 1 0 15,-1 2-4-15,-2 1-2 0,-3 2 0 0,-1 0 0 16,-5 2-10-16,-3 4 0 0,-1-4 0 0,-5 1 0 16,0 0 0-16,-3-1 10 0,-3 4-1 0,-3-4 0 15,-1 1 9-15,-2 2 2 0,0-2 0 0,0 2 0 16,-3 0 8-16,0 1 3 0,-3-4 0 0,-3 4 0 16,6 2-7-16,-6-3-2 0,0 3 0 0,0-3 0 15,-3 6-8-15,-1-1-2 0,1 4 0 0,0-1 0 16,0 0 0-16,-3 3-1 0,0 0 0 0,0 2 0 15,-3 1 3-15,3 2 1 0,-3 0 0 0,0 3 0 16,3 2 5-16,-2 1 0 0,-1-1 1 0,0 3 0 16,0 3 7-16,0 3 0 0,0-1 1 0,-3 0 0 0,3 6-7 0,-3 0-2 15,3 5 0-15,0 0 0 0,-3 5-7 0,6-2-1 16,0-1-1-16,0 3 0 0,3 3-11 0,-3-2 12 16,3 2-12-16,0-3 12 0,0 3-12 0,3 0 0 15,-3-3 9-15,3-2-9 0,0-1 8 0,0-2-8 16,-1 0 10-16,-2 0-10 0,6-3 8 0,-3 3-8 15,0-2 0-15,0-4 9 0,0-1-9 0,3-1 0 16,-6-6 0-16,3 1 0 0,3 0 0 0,-3-3 0 16,-3 0 11-16,6-3-11 0,-3-2 9 0,-3-3-9 15,3 1 8-15,-3-6-8 0,0-1 9 0,3 1-9 16,-3-5 10-16,-3-1-10 0,3 1 12 0,-3-3-3 16,0-8-1-16,0 0 0 0,0 0 7 0,0 0 1 0,0 0 0 15,-3 3 0-15,3-3 0 0,-6-3 0 0,0 0 0 16,-3-2 0-16,-3 0-16 0,3-1 11 15,-6 1-11-15,0-3 10 0,-3 3-10 0,-3 0 10 0,-5 2-10 0,-4-2 10 16,-3-1-10-16,-6 4 0 0,-2-4-12 0,-10 1 12 16,-2 3-12-16,-4-1 12 0,-2 3-12 0,-4-3 12 15,-2 3-16-15,-7 0 5 0,1 3 1 0,-7-3 0 16,4 5-4-16,2-2-1 0,1-1 0 0,0 1 0 16,2 0-3-16,1-1-1 0,5 6 0 0,1-2 0 15,8 2-143-15,6-1-29 16</inkml:trace>
  <inkml:trace contextRef="#ctx0" brushRef="#br0" timeOffset="14563.61">6524 5908 403 0,'0'0'17'0,"0"0"5"0,0 0-22 0,0 0 0 16,0 0 0-16,5 3 0 0,1-1 84 0,0 1 13 0,3-3 3 0,-3 5 0 16,3 1-43-16,0 2-8 0,0 0-1 0,3 2-1 15,0 3-10-15,0 1-1 0,-3 4-1 0,3 1 0 16,2 2-18-16,1 0-3 0,-3-3-1 0,3 6 0 16,0-3-1-16,0 3 0 0,-3 0 0 0,3 3 0 15,3 2 10-15,-1 0 2 0,1-3 0 0,0 6 0 16,0 2-7-16,0 1-1 0,3 2 0 0,0 0 0 15,-4 0 7-15,4 3 1 0,0-1 0 0,3 1 0 16,0 0-24-16,2 5 9 0,1 0-9 0,3 2 0 16,-9-2 13-16,0 3-4 0,5-1-1 0,1 1 0 15,-6 0-8-15,3-3 10 0,-3 0-10 0,6 2 10 16,-1 1-2-16,-2-3 0 0,-3 0 0 0,3-3 0 0,3-2 10 16,-4 0 2-16,-2-3 0 0,6 0 0 15,6 5 5-15,-3-2 2 0,-1-3 0 0,-2 2 0 0,0 4-5 16,0-1-1-16,2 0 0 0,1-2 0 0,-3 0 3 0,-3 2 0 15,3-2 0-15,-4 5 0 0,-2 0-24 0,-3 0 0 16,3 0 0-16,-3 2-8 0,-3-2 8 0,0-2 0 16,-4-1 0-16,4 0 0 0,3 3 0 0,-6-5 9 15,-3 2-9-15,0 1 0 0,9-1 11 0,0 0-11 16,-9 1 10-16,3-6-10 0,-1 0 23 0,1-3-2 16,3 1 0-16,0-4 0 0,0 4 19 0,3-1 4 15,3 0 1-15,0 1 0 0,-4-1-26 0,1 1-6 16,3 4-1-16,-3-2 0 0,3 0-12 0,-3-2 0 15,-3-1 0-15,-1-2 0 0,-2 0 0 0,3-1 0 0,3-1 0 0,-6-4 0 16,0 3 10-16,3-5-10 0,-3 2 10 0,3-2-10 16,-4 3 12-16,1-4-4 0,0 4-8 0,0-3 12 15,0 0-12-15,-3-3 11 0,6 0-11 0,-3 3 10 16,-3-6-10-16,3 3 12 0,-3-5-12 0,-4 3 12 16,4-1 5-16,3 1 2 0,0-3 0 0,0 0 0 15,-3-1-8-15,3 1-2 0,0 0 0 0,-3-3 0 16,-3 1 3-16,0-1 0 0,3 0 0 0,0-2 0 15,-6 2-12-15,3-2 12 0,-4-4-12 0,1 1 12 16,0-2 0-16,0 2 1 0,0-3 0 0,-3-5 0 16,0 0-1-16,0 0 0 0,0 0 0 0,0 0 0 15,0 0 4-15,0 0 0 0,0 0 0 0,0 0 0 16,0 0 4-16,0 0 2 0,0 0 0 0,0 0 0 16,0 0-8-16,0 0-2 0,0 0 0 0,0 0 0 0,0 0-12 0,0 0 11 15,0 0-11-15,0 0 10 0,0 0 10 0,0-5 1 16,-3-3 1-16,0 2 0 0,3 6-33 0,-3-8-6 15,0 3-2-15,1 3 0 0,2 2 7 0,-3-3 0 16,-3 0 1-16,0 3 0 16,0 0-137-16,-3 3-27 0,0 2-5 0,0 0-2 0</inkml:trace>
  <inkml:trace contextRef="#ctx0" brushRef="#br0" timeOffset="15564.37">6003 5797 460 0,'-3'-3'41'0,"0"-2"-33"16,-3 0-8-16,0 2 0 0,0 1 92 0,6 2 16 15,-3-6 3-15,3 6 1 0,0 0-78 0,0 0-15 16,0 0-3-16,0 0-1 0,0 0-15 0,0 0 0 16,0 0 0-16,0 0 0 0,0 0 48 0,6 0 11 15,3-2 1-15,0 2 1 0,0 0-9 0,2 0-3 16,1 0 0-16,3 2 0 0,0 1-9 0,6 0-3 16,0-3 0-16,6 2 0 0,5 1 5 0,4-3 1 15,3 0 0-15,2 0 0 0,1 0-17 0,3 0-3 16,-1 0-1-16,1 2 0 0,-3 1 0 0,2-3 0 15,7-3 0-15,-3 1 0 0,-1 2-10 0,1-3-1 16,-4 1-1-16,1-1 0 0,-3 0-1 0,-1 1 0 16,-5-1 0-16,3-2 0 0,0 2 0 0,2-2 0 0,-2 2 0 15,-6-2 0-15,-12-1 1 0,-1 4 0 0,4-1 0 0,0 1 0 16,-6-1 3-16,-3 3 1 0,-6-3 0 0,3 1 0 16,-1 2-14-16,-5 0 8 0,-6 0-8 0,0 0 0 15,0 0 21-15,0 0-1 0,-6 0-1 0,1 0 0 16,-1-3-19-16,-3 3 0 0,0 3 0 0,0-3 0 15,-3 2 0-15,0 1 0 0,6-3 0 0,-3 3 0 16,-6-1-23-16,3 1-1 0,12-3-1 0,-9 5 0 31,-3 0-51-31,1-2-11 0,5 0-1 0</inkml:trace>
  <inkml:trace contextRef="#ctx0" brushRef="#br0" timeOffset="16029.51">5845 4636 403 0,'0'0'36'0,"-9"0"-36"0,0 0 0 0,-3 2 0 16,3 1 84-16,3-1 9 0,0 4 3 0,-3-1 0 15,0 0 2-15,0 1 1 0,4 4 0 0,-1-2 0 16,6 5-30-16,-3 1-5 0,-3 1-2 0,6 4 0 15,0 2-26-15,0 0-4 0,-3 6-2 0,0 2 0 16,3 3-7-16,-3 5-2 0,-3 2 0 0,0 9 0 16,3 5-8-16,-3-3-1 0,0 0-1 0,0 1 0 15,-3-1-3-15,3 0 0 0,0-2 0 0,0 2 0 16,0-5 6-16,0 0 1 0,0 0 0 0,0-8 0 16,0-5-5-16,0-3-1 0,0-5 0 0,4-3 0 15,-1-3-9-15,0-4 10 0,3-6-10 0,3 0 10 16,-3-3-10-16,0-5 8 0,0 0-8 0,8-3 8 15,1-2-103-15,3-6-21 0</inkml:trace>
  <inkml:trace contextRef="#ctx0" brushRef="#br0" timeOffset="16546.45">5889 4588 1234 0,'-2'-35'55'0,"2"22"11"0,5-3-53 16,1 3-13-16,0-3 0 0,0 3 0 0,3 2 0 0,3 1-13 16,6-1 2-16,3 3 1 0,0 0 10 0,5 0 0 0,1 1 0 15,6-1-8-15,6 0 8 0,2 0 8 0,1-5-8 0,6 5 11 16,2 0 28-16,-2 2 5 0,3 1 2 0,-4 0 0 16,-2 2-18-16,5-2-3 0,4 2-1 0,0 1 0 15,-4 4-12-15,-2 1-4 0,-1 2 0 0,-5 0 0 16,0 3 8-16,-4-2 2 0,-2 2 0 0,0-3 0 15,-3-2-26-15,-1 2-6 0,-2 0-1 0,-3 0 0 16,-9 1 26-16,0-1 5 0,-1 0 0 0,-2 3 1 16,-6 0 9-16,0 0 2 0,-6 3 0 0,6-1 0 15,0 3-12-15,-6-2-1 0,-6 0-1 0,0 2 0 16,6 0-1-16,-3 3 0 0,-6 0 0 0,0 2 0 16,3 4-13-16,0-4 8 0,0 6-8 0,-3 0 0 15,-6-1 13-15,9 4-3 0,3-1-1 0,-3 6 0 16,-3-3 7-16,1 6 0 0,5-1 1 0,-3 6 0 15,0 5-1-15,3 2 0 0,3 1 0 0,5 2 0 0,4-2-6 0,-3 2-2 16,0-2 0-16,3-1 0 0,9-2 9 0,-3 3 2 16,-6 2 0-16,0-2 0 0,3 0-19 0,2-6-9 15,-2-2 1-15,0-1 0 0,-6-4 8 0,3-4 0 16,0-2 0-16,-3-5 8 0,-6-3 1 0,3-2 1 16,-3-6 0-16,0-2 0 0,-6-6 8 0,0-2 2 15,-6-3 0-15,-3 0 0 0,0-8 20 0,-12 0 5 16,-6 0 1-16,-2 0 0 0,2-5-35 0,-3 5-11 15,-8-3 0-15,5 3 0 16,-3 0-128-16,9 0-33 0,-23-2-7 0,23 10 0 0</inkml:trace>
  <inkml:trace contextRef="#ctx0" brushRef="#br0" timeOffset="17280.16">8875 10284 57 0,'0'0'0'0,"0"0"0"0,-3-2 0 0,3 2 0 16,0 0 221-16,0 0 39 0,0 0 8 0,0 0 2 15,0 0-148-15,0 0-30 0,0 0-5 0,0 5-2 16,0 3-3-16,0 3-1 0,0 2 0 0,0 0 0 16,0 3-28-16,0 5-5 0,0 3-2 0,-3 5 0 15,3 3-16-15,0-1-3 0,0 4-1 0,0 2 0 16,0 0-6-16,0 3 0 0,0 2-1 0,3 6 0 15,0 2-3-15,-3 3-1 0,0 0 0 0,0 2 0 0,0 1-15 16,0-1 11-16,0 1-11 0,0 2 10 0,-3 3-10 0,0-3 0 16,0-2 0-16,0-3 8 0,-3 0-8 0,3-3 0 15,-3-5 0-15,0 0 8 0,3-5-8 0,-3-3 8 16,0-6-8-16,3 1 8 0,0-5-8 0,-3-6 8 16,3-3-8-16,1 1 8 0,-1-6-8 0,0 0 12 15,-3-5-12-15,6 0 12 0,0 0-12 0,0-8 0 16,0 0 9-16,0 0-9 15,0 0-20-15,0 0-9 0,0-8-2 0,0-5-873 0</inkml:trace>
  <inkml:trace contextRef="#ctx0" brushRef="#br0" timeOffset="17925.93">8875 10303 691 0,'15'-3'61'0,"6"1"-49"16,3 2-12-16,8-3 0 15,4 0 85-15,3-2 15 0,-1 0 2 0,4-1 1 16,3 1-79-16,2 0-15 0,4 0-9 0,2-3 10 0,1 0-10 0,0 0 0 16,2 0 9-16,-2 3-9 15,-1-1-40-15,-2 1-12 0,0 0-2 0,-4-1-1 16,1 1-27-16,-4 2-6 0,-2 1 0 0,0 2-1 15,-6 2 29-15,-4 1 7 0,-2 2 1 0,-3 1 0 0,-3 2 37 0,-4 2 15 16,-2 1-11-16,-6 5 11 0,0-1 47 0,-3 4 15 16,0 2 3-16,-6 3 1 0,3 5 28 0,-6 0 6 15,0 6 0-15,0-1 1 0,-3 0-57 0,0 6-12 16,0-3-3-16,3 5 0 0,-3 1-20 0,0 2-9 0,3 5 8 16,-3 0-8-16,3 6 0 0,0-1 0 0,-3 1 0 0,3 0 0 15,-3 2 0-15,3 0-9 0,-3 0 9 0,3 0-10 16,0-5 10-16,3 0 0 0,0-5-9 0,0 2 9 15,0-2 0-15,3-3 0 0,0 0 0 0,3 0 0 16,0 0 0-16,0-6 0 0,3-2 0 0,-3-2 0 16,0-9-20-16,-1 1 1 0,1-3 0 0,0-9 0 31,0-1-8-31,-3-1-1 0,0-5-1 0,0-3 0 16,-6-5-4-16,0 0-1 0,-6-3 0 0,-3-5 0 0,-3 1 14 0,-6-4 4 0,-8 0 0 0,-4-2 0 15,-9 0-7-15,-5 0-1 0,-7-3 0 0,-3 3 0 16,-5-3 48-16,-7 0 8 0,-2 0 3 0,-4 5 0 15,-8-2 17-15,0 3 3 0,-7-1 1 0,1 3 0 16,-6 0-9-16,0 5-2 0,-4 1 0 0,4 2 0 0,0 2-45 16</inkml:trace>
  <inkml:trace contextRef="#ctx0" brushRef="#br0" timeOffset="18683.5">6285 10530 806 0,'-3'-15'72'0,"0"9"-58"15,-3 1-14-15,1 0 0 0,2-1 59 0,0 1 9 16,0-3 1-16,-3 3 1 0,0 0-14 0,0 2-2 16,6 3-1-16,-6 0 0 0,0-3-24 0,6 3-5 0,0 0 0 15,-6 8-1-15,3 0 8 0,-3 5 1 0,-3 3 1 0,6 3 0 16,3 2 20-16,0 5 4 0,-3 4 1 0,3 1 0 15,3 9-6-15,0 0-2 0,-3 2 0 16,0 6 0-16,0-1-24 0,3 3-5 0,0 1-1 0,0-1 0 16,0 0-10-16,0 1-2 0,0-4-8 0,0-2 12 15,0 0 0-15,-3 0 0 0,3-3 0 0,0-2 0 16,-3-3 11-16,0-2 1 0,-3 2 1 0,0-3 0 16,0-2-2-16,0 2-1 0,0-2 0 0,-3 0 0 15,0 2-11-15,3-2-3 0,-3 0 0 0,0-1 0 16,3-4-8-16,0-3 0 0,0-1 0 0,0-4 8 15,-3-3-8-15,3-3 0 0,3-2 0 0,-3-1 0 16,-3-5-12-16,6 1-5 0,0-6-1 0,0 0 0 16,0 0-134-16,0-8-28 0</inkml:trace>
  <inkml:trace contextRef="#ctx0" brushRef="#br0" timeOffset="19336.32">6151 10501 460 0,'18'-8'41'0,"0"0"-33"15,3-2-8-15,3-1 0 0,6 1 129 0,-1-1 24 16,4 3 5-16,0 0 1 0,3 3-45 0,-1 0-9 0,4-1-1 0,3 4-1 15,5-4-38-15,4 4-7 0,2-1-2 0,1 0 0 16,6 3-30-16,-4 0-6 0,7 0-2 0,-1 0 0 16,1 3-18-16,-4 0 10 0,-2-1-10 0,2 1 8 15,-5 0-8-15,-4 2 0 0,-5-2 0 0,-9 2 8 16,-3-2-8-16,-4 2 0 0,1 0 0 0,-6-2-11 16,-9 2 11-16,-3-2 0 0,3-1 0 0,-7 1 0 15,-8-3 22-15,0 0 6 0,6 5 2 0,0-5 0 16,-6 0 30-16,0 0 5 0,0 0 2 0,0 0 0 15,9 6-44-15,-9-6-9 0,0 0-2 0,0 0 0 16,0 0-12-16,0 0 0 0,0 0 0 0,-3 5 0 16,3 0 0-16,0 3 8 0,0-3-8 0,-3 3 0 15,-6 6 8-15,9-1-8 0,3 0 0 0,0 6 9 16,-3 2 4-16,0 3 1 0,0-1 0 0,3 9 0 16,0 0-3-16,0 5-1 0,3 3 0 0,0 5 0 0,9 2 9 15,-6 6 1-15,-6-3 1 0,3 9 0 0,9 1-9 0,-6-1-3 16,-12-1 0-16,3 0 0 0,6-2-9 0,-3-1 12 15,3-2-12-15,-3-5 12 0,-3-1-3 0,3-4 0 16,6-4 0-16,-3-2 0 0,-6-2 6 0,0-1 1 16,5-2 0-16,4-3 0 0,-6-5 5 0,-3 0 2 15,3-6 0-15,0-2 0 0,0-3 7 0,0-2 2 16,-9 0 0-16,6-4 0 0,3-1-4 0,-3-6-1 16,0 2 0-16,-6-2 0 0,0-2-6 0,3-1-1 15,-6-2 0-15,-2 0 0 0,-7-6-6 0,0 3-2 0,0-5 0 16,-3 0 0-16,-9-1-12 0,-2 1 0 0,2 0 0 15,-6 0 0-15,-8-3-8 0,-1 3 8 16,-9-1-12-16,-2 4 12 0,-4 2-26 0,1 0 2 0,-7 3 0 0,1-1 0 31,-4 1-13-31,1 2-3 0,-4 1 0 0,4 2 0 16,-1 2-80-16,7 6-16 0,-4-2-3 0,7 1-853 0</inkml:trace>
  <inkml:trace contextRef="#ctx0" brushRef="#br0" timeOffset="30108.47">758 4434 576 0,'0'0'25'0,"0"0"6"0,0 0-31 0,6-5 0 15,-3 0 0-15,0-3 0 0,6 0 116 0,-3-3 16 16,3 1 4-16,-9-3 1 0,6-3-124 0,0 2-25 15,-3 1-4-15,2 0-2 16,7 0-7-16,-9 0-2 0,3 2 0 0,-3 0 0 0,3 1 101 0,-6 2 20 16,0 3 4-16,0 5 1 0,0-6 64 0,0 6 13 15,-6-2 2-15,3-1 1 0,-6 0-47 0,3 6-8 16,0 0-3-16,-2 5 0 0,-4 0-13 0,3 2-4 16,-6 1 0-16,0 5 0 0,3 2-51 0,-6 3-10 15,6 0-3-15,-3 6 0 0,3 2-1 0,1 3-1 16,-1 2 0-16,3-2 0 0,0 5-7 0,6-3-2 15,3-2 0-15,0-3 0 0,0 0-29 0,6-8 0 16,3-2 0-16,3-3 0 0,2-3 0 0,7-5 0 16,0-3 0-16,-3-2 0 0,6-8-10 0,3-1-2 0,-4-7 0 15,4 0 0 1,0 0-15-16,3-6-3 0,-3 3-1 0,-7-2 0 16,1-1-77-16,0-2-16 0,-3 3-4 0,-9 2-666 0,6 0-134 0</inkml:trace>
  <inkml:trace contextRef="#ctx0" brushRef="#br0" timeOffset="30257.48">675 4694 691 0,'-21'10'61'0,"12"-7"-49"0,0 5-12 0,0-3 0 15,6 0 313-15,-6-2 60 0,9-3 12 0,0 0 3 16,0 0-262-16,0 0-52 0,0 0-10 0,12 0-3 16,3-5-6-16,-3-3-2 0,9-3 0 0,-1-5 0 15,4-2-45-15,6-3-8 0,6 2 0 0,-7-2-740 16,4-3-146-16</inkml:trace>
  <inkml:trace contextRef="#ctx0" brushRef="#br0" timeOffset="30474.53">1041 4141 2246 0,'0'0'100'0,"0"0"20"0,0 0-96 0,0 0-24 15,0 0 0-15,0 0 0 0,0 0 84 0,0 0 12 16,-3 5 2-16,-6 0 1 0,9 3 4 0,-6 3 1 15,12 2 0-15,-6 3 0 0,3 5-58 0,-3 3-11 16,6 0-3-16,-3 5 0 0,0-3-11 0,0 3-2 16,0-2-1-16,0 2 0 0,3-3-18 0,-3 1 0 15,2-6 8-15,-2 0-8 16,6 0-77-16,0-5-19 0,-3 0-4 0,3-3-1 16,-3-5-135-16,3-2-26 0</inkml:trace>
  <inkml:trace contextRef="#ctx0" brushRef="#br0" timeOffset="30721.12">1103 4035 1382 0,'-3'-5'61'0,"3"5"13"16,-6 0-59-16,3 0-15 0,0 2 0 0,3-2 0 0,0 0 243 0,0 0 45 16,0 0 10-16,6 8 2 0,-3 0-188 0,9 0-38 15,-3 0-7-15,-3 0-2 0,9 0-29 0,-9 0-7 16,9 5-1-16,-6-5 0 0,3 3-19 0,-1-3-9 15,1-1 8-15,-3 4-8 0,-3 0 0 0,0 2 0 16,0 0 0-16,-6 3 0 0,0 0 0 0,0 0 0 16,-9 5 0-16,6 0 0 15,-6-2-36-15,3-1 0 0,-3 1 0 0,4-1 0 16,5-2-131-16,0-3-25 0,0 3-6 0,0-8-473 16,0 0-94-16</inkml:trace>
  <inkml:trace contextRef="#ctx0" brushRef="#br0" timeOffset="31224.31">1100 3945 1612 0,'0'0'144'0,"0"0"-116"0,-6-3-28 0,3-2 0 15,0 0 165-15,3-1 27 0,-6 1 6 0,6-3 1 16,6-2-107-16,-6-1-20 0,3 0-5 0,3-2-1 16,6 3-6-16,-3-1-2 0,6-5 0 0,0 3 0 15,-3 0-34-15,3-1-8 0,2 1 0 0,4 0-1 16,-3 2-15-16,-3 6 0 0,3-3 0 0,0 8 0 16,-3 0 0-16,0 3 8 0,-7 2-8 0,4 8 0 15,-3 1 8-15,-6 1 0 0,-3 7-8 0,-3 1 12 0,-3 1 0 16,-3 3-1-16,0-3 0 0,-2 5 0 0,-4-3 0 0,0-2 0 15,0 0 0-15,0 0 0 0,0-1-11 0,3 1 0 16,-6-5 0-16,9-3 0 0,-2 2 0 0,2-7 0 16,0-1 0-16,6-4 8 0,-3-1-8 0,6-5-16 15,0 0 4-15,0 0 1 0,-3-5 0 0,3-3 0 16,3-6 0-16,3 1 0 0,3 0 11 0,-6 0-12 16,9-3 12-16,-4 5-12 0,1 1 12 0,3-1-8 15,-3 3 8-15,3 3-8 0,0 0 16 0,3 2 3 16,0 3 1-16,0 0 0 0,-6 3 8 0,6 2 3 15,-4 0 0-15,4 3 0 0,-3 0 1 0,3 0 0 16,0 3 0-16,-6-1 0 0,6 1-7 0,-3-1-1 16,3 4 0-16,-6-7 0 0,5-1-8 0,-2-1-8 15,3-2 9-15,-3-1-9 0,0-2-8 0,0-2-8 0,3-4-2 16,-6-2 0 0,-3-2-127-16,3-1-26 0,0-2-5 0</inkml:trace>
  <inkml:trace contextRef="#ctx0" brushRef="#br0" timeOffset="31593.74">1392 3424 2016 0,'0'0'179'0,"-6"-6"-143"0,-3-2-36 0,3 3 0 16,0 0 100-16,-3-3 12 0,0 0 4 0,3 0 0 0,-9 3-12 0,6-3-3 15,4 3 0-15,-7-1 0 0,3 4-43 0,0-1-9 16,0 3-1-16,0 0-1 0,0 5-28 0,0 1-6 15,3 4-1-15,-3 6 0 0,-3 0-12 0,6 5 0 16,-3 0 8-16,3 6-8 0,3-1 0 0,0 1 0 16,3-1 0-16,3 1 0 0,6-1 0 0,0-7 0 15,0-1 0-15,9-5 0 0,-3 0-13 0,0-5 1 16,6-5 0-16,0-3 0 0,-1-5-6 0,-5-6-1 16,0-5 0-16,0 0 0 0,0-2 19 0,-6-3-10 15,-3 0 10-15,3-6-8 0,-6 3 8 0,-3-10 0 16,0 0 10-16,-3-6-10 0,0-5 11 0,-3 3-11 15,-3-3 12-15,3 5-12 0,0 8 19 0,3 3-3 16,-3 8-1-16,3 5 0 0,3 5 9 0,-3 9 1 16,0 2 1-16,0 5 0 0,3 8-14 0,0 6-2 15,6 7-1-15,0 3 0 0,9 0-9 0,-6 6 0 16,9-1 0-16,6 1-916 0,5-1-187 16</inkml:trace>
  <inkml:trace contextRef="#ctx0" brushRef="#br0" timeOffset="34714.18">6827 3350 748 0,'-21'0'33'0,"12"-3"7"0,0 3-32 0,0-3-8 16,1 1 0-16,2-1 0 0,0 3 191 0,0-3 36 15,0 3 7-15,3 0 2 0,-3 0-75 0,3 0-14 16,3 0-3-16,-6 6-1 0,0-1-47 0,0 0-8 16,0 6-3-16,3 2 0 0,-6 0-3 0,3 6-1 15,0 2 0-15,0 5 0 0,0-2-37 0,0 5-7 16,-3 0-1-16,6 3-1 0,0 0-5 0,3-6-1 15,0-2 0-15,3 0 0 0,3-3-29 0,3-2 0 0,0-3 0 16,3-6 0 0,3 1-15-16,3-6-9 0,3 0-1 0,0-5-1 15,2-5-16-15,-2-3-3 0,6-2-1 0,-6-1 0 16,0-5-75-16,0 0-15 0,-4-2-4 0,1-1-570 0,-3 1-114 0</inkml:trace>
  <inkml:trace contextRef="#ctx0" brushRef="#br0" timeOffset="34879.99">6616 3604 1382 0,'0'0'123'0,"0"0"-99"0,0 0-24 0,0 0 0 0,0 0 184 0,0 0 31 15,0 0 6-15,6 5 2 0,0 0-103 16,3-5-21-16,5 0-4 0,1-8-1 0,6 3-25 0,0-3-5 16,6-3 0-16,3-2-1 0,-1-3-63 0,4 0 0 15,0 1-16-15,3-4-793 16,-4-2-159-16</inkml:trace>
  <inkml:trace contextRef="#ctx0" brushRef="#br0" timeOffset="35163.65">7128 3040 1382 0,'0'0'123'0,"0"-8"-99"16,3 3-24-16,-3-3 0 0,0 3 225 0,0 5 40 0,0 0 8 0,0 0 2 16,0 0-92-16,0 0-19 0,0 0-3 0,0 13-1 15,3 0-76-15,0 0-16 0,-3 8-4 0,3 6 0 16,3 5-41-16,-3-1-9 0,0 1-2 16,0 8 0-16,0-6 0 0,2 6-1 0,1-3 0 0,-3 0 0 15,-3-3-3-15,0-4-8 0,3-1 12 0,-3 0-4 16,0-5-20-16,0-3-5 0,9-3-1 0,0-5 0 15,-6-2-142 1,3-3-29-16,-6-8-6 0,9 0-1041 0</inkml:trace>
  <inkml:trace contextRef="#ctx0" brushRef="#br0" timeOffset="35394.65">7309 2889 2617 0,'-15'0'116'0,"12"6"24"0,3 1-112 0,0 1-28 16,0 11 0-16,0-6 0 0,3 6 48 0,0 2 5 16,0 3 1-16,0-1 0 0,0 4 10 0,3-1 1 15,0 4 1-15,0-1 0 0,3 0-33 0,-6 2-6 16,6-1-2-16,-6 1 0 0,3 1-13 0,0-5-2 16,-3-1-1-16,3 0 0 0,-3-2-9 0,0-3 8 15,-3-7-8-15,0 2 8 16,3-6-44-16,-6-2-8 0,3-8-3 0,0 0 0 15,0 0-126-15,0 0-26 0,0 0-5 0</inkml:trace>
  <inkml:trace contextRef="#ctx0" brushRef="#br0" timeOffset="35758.08">7196 2902 2509 0,'0'0'111'0,"0"0"23"0,-3-5-107 0,3 5-27 0,0 0 0 0,0 0 0 16,-6-5 52-16,6 5 4 0,3-3 2 0,0-5 0 15,-3 3 20-15,9 0 4 0,3-1 1 0,3 1 0 16,3 3-58-16,3-4-11 0,-3 4-2 0,5-4-1 16,4 6-11-16,-3 0 0 0,0 0 9 0,0 3-9 0,-1-3 0 0,1 3 0 15,-6-1 0-15,0 4 0 0,-6-1-10 0,0 3 0 16,-3 0 0-16,0 2 0 0,-6 3-6 0,0 1 0 16,-3-1-1-16,-3 3 0 0,-3 0 5 0,-3 2 2 15,0 3 0-15,0-2 0 0,-3 2 10 0,0-5 8 16,0 0-8-16,0 2 11 0,3-2-11 15,0 3 0-15,3-6 0 0,0 0 0 0,3 0 0 16,0 3 12-16,3-5-4 0,3 2 0 0,0-2-8 0,3-1 0 16,3-4 9-16,0-1-9 0,-3 0 14 0,6-2-2 15,3-3 0-15,0-3 0 0,0 1 6 0,0-1 1 16,2 3 0-16,1-8 0 0,0 3 3 0,0-3 1 16,-6 2 0-16,6 1 0 0,0-3-23 0,0 0 0 15,-7 0 0-15,4-2-12 16,3-1-155-16,-6 1-31 0,0-1-6 0</inkml:trace>
  <inkml:trace contextRef="#ctx0" brushRef="#br0" timeOffset="36127.71">7455 2373 2718 0,'-6'-16'120'0,"6"14"25"16,0-6-116-16,3 3-29 0,0-1 0 0,0 1 0 15,3 2 32-15,0-5 0 0,3 3 0 0,3-3 0 16,0 3 16-16,6-3 4 0,2 3 1 0,1-1 0 0,-6-2-36 0,0 3-7 16,6 0-2-16,0 0 0 0,-3 2 7 0,-1-2 1 15,-2 5 0-15,0 5 0 0,-3-5-16 0,0 0-18 16,-12 0 4-16,6 8 1 0,-6-8 13 0,0 10 16 15,-3 4-3-15,-3-6-1 0,0 2-12 0,-3 1 0 16,-3 2 0-16,0 0 0 0,0 3 0 0,1 0 0 16,2-3 0-16,0 0 0 0,-3 3 0 0,6-2 0 15,6-4 0-15,3 1 0 0,0 2 0 0,6-8 0 16,3-2 0-16,0-3 0 0,2-3 0 0,4 1 0 16,3-1 0-16,0-5 0 15,3-8-45-15,0 0-15 0,-4-5-4 0,4-3-819 16,0 0-164-16</inkml:trace>
  <inkml:trace contextRef="#ctx0" brushRef="#br0" timeOffset="36490.01">7905 2051 2016 0,'0'0'179'0,"0"0"-143"0,0 0-36 0,-3 2 0 15,-6-2 143-15,6 0 21 0,3 0 5 0,0 0 1 16,0 0-48-16,-3 8-10 0,0-3-1 0,0 3-1 15,3 0-57-15,-3 3-11 0,0-6-2 0,-3 6-1 16,3-1-20-16,0 4-4 0,0-7-1 0,-3 4 0 16,3-3-34-16,0 0-8 0,0 0 0 0,0 2-1 15,3-10 49-15,-3 6 11 0,3-6 1 0,0 0 1 16,0 0-33-16,0 0 0 0,0 0 0 0,0 0 0 16,0 0-12-16,9 0 12 0,3-6-13 0,-3 6 5 0,3-7-3 0,0 1 0 15,0 1 0-15,0 2 0 0,5-2-5 0,1 5-2 16,0-5 0-16,0 5 0 0,0-3 2 0,0 6 1 15,-6 2 0-15,0 0 0 16,-1 3-21-16,1-5-5 0,0 2-1 0,-9 6 0 0,-3 2 59 0,-3 0 12 16,-3-5 3-16,0 5 0 0,-6-2 0 0,1 2 0 15,-4 0 0-15,0 1 0 16,-3-1-48-16,0 0-8 0,0-5-3 0,-3 3 0 16,6-1-21-16,1 1-5 0,-4-6-1 0,6 3-806 15,0-13-162-15</inkml:trace>
  <inkml:trace contextRef="#ctx0" brushRef="#br0" timeOffset="36637.75">7800 2043 172 0,'0'0'16'0,"0"-3"-16"15,0-2 0-15,0 5 0 0,3-8 487 0,0 5 94 16,-3 3 19-16,6-3 4 0,3-5-397 0,0 3-80 0,-3 0-16 0,6 0-3 16,0-3-55-16,3 0-10 0,3 2-3 0,3-7 0 15,2 0-32-15,4 0-8 0,6 0 0 0,0-6-852 16,-4 6-172-16</inkml:trace>
  <inkml:trace contextRef="#ctx0" brushRef="#br0" timeOffset="36927.14">8268 1786 2649 0,'0'0'58'0,"0"0"12"0,-6 3 2 0,3 2 4 0,-3 0-61 0,0 3-15 16,0 0 0-16,0 5 0 0,0 3 105 0,-3 5 19 15,3 0 3-15,-3 6 1 0,3 2-52 0,-3 0-9 16,3 0-3-16,3 6 0 0,0-6-64 0,3 0-16 16,3-3-1-16,3-5-1 0,3 1 18 0,0-4 0 15,6-2 0-15,0-3 0 0,0-5-13 0,3-5 1 16,0 0 0-16,-3-3 0 0,5-6-7 0,-5-4-1 16,3-1 0-16,-3 0 0 0,-3-2 10 0,-3-5 2 15,0-1 0-15,-6 3 0 0,0-5 8 0,-6 3 0 16,0 2 0-16,-9 3 0 0,-3 2 0 0,-3 6-10 15,-3-1 10-15,-6 6-13 0,-5 6 13 0,-1-6 0 16,3 8 0-16,-3 2-924 16,1 1-183-16</inkml:trace>
  <inkml:trace contextRef="#ctx0" brushRef="#br0" timeOffset="38115.53">5830 5890 172 0,'-3'-3'16'0,"6"0"-16"15,-3 3 0-15,12-2 0 0,0-4 362 0,3-2 70 16,5 3 13-16,1-3 3 0,6 0-297 0,3-2-60 0,0 2-12 0,2 2-3 16,4-4-20-16,3-1-4 0,-3 3 0 0,5-2-1 15,7 2-30-15,2 0-5 16,-2 0-2-16,0 0 0 0,-1 0-14 0,4 0 0 0,2 3 0 16,7-3 0-1,-3-3-136-15,2 3-24 0,-2 0-5 0</inkml:trace>
  <inkml:trace contextRef="#ctx0" brushRef="#br0" timeOffset="38779.98">12343 5853 2073 0,'-6'-14'184'0,"3"9"-147"0,0-3-29 0,-3 0-8 0,6 3 156 0,-3 2 31 16,3 1 5-16,3-1 2 0,3 0-162 0,3 1-32 16,3-1-8-16,2 0-1 15,10 1-23-15,3-4-4 0,9 1 0 0,5-3-1 16,7 0-29-16,6 0-6 0,5-2 0 0,1 2-1 15,2 0-70-15,4 3-13 0,2-6-4 0,4 3-721 0</inkml:trace>
  <inkml:trace contextRef="#ctx0" brushRef="#br0" timeOffset="39296.98">16709 5765 2178 0,'0'0'96'0,"12"-2"20"0,6-1-92 0,-6-2-24 0,-3 2 0 0,0 0 0 15,0-2 51-15,6 5 5 0,3-5 2 0,-1 5 0 16,4 0-28-16,3 0-6 0,9-3 0 0,2 1-1 31,7-1-75-31,9 3-16 0,8-5-2 0,7 2-957 0</inkml:trace>
  <inkml:trace contextRef="#ctx0" brushRef="#br0" timeOffset="40674.08">18305 10398 633 0,'-15'-3'56'0,"9"3"-44"0,-3-2-12 0,-6-1 0 16,3 1 209-16,-3-1 40 0,-6 3 8 0,1 0 2 0,-1 0-172 0,0 3-35 16,-6-1-6-16,3 3-2 15,-2-5 0-15,-1 6 0 0,-3-4 0 0,0 1 0 0,0 0 1 0,1-1 0 16,-7 1 0-16,0 0 0 0,-2-3 11 0,2 0 3 15,-3-3 0-15,-3 0 0 16,-8-2-128-16,5-6-26 0,-35-12-5 0,11-1 0 0</inkml:trace>
  <inkml:trace contextRef="#ctx0" brushRef="#br0" timeOffset="40861.11">14013 10372 2689 0,'-75'-21'119'0,"39"13"25"0,-8-3-116 0,-4 3-28 0,-11 0 0 0,2 0 0 31,0 3-196-31,4 0-44 0,-1-3-10 0</inkml:trace>
  <inkml:trace contextRef="#ctx0" brushRef="#br0" timeOffset="41077.96">11477 10147 2476 0,'-48'0'220'0,"-12"0"-176"15,-2 2-35-15,-10 1-9 0,-5 2 107 0,-3 1 19 16,-7 4 4-16,4-2 1 15,0 0-175-15,-1-3-36 0,-2 1-6 0,3-1-2 16,2-2 38-16,4-1 7 0,-1-2 2 0,1 0 0 16,-3 0-14-16,2-2-2 0,1-1-1 0,0 0 0 15,-1-2-83-15,1 0-17 0,-4-3-3 0,4 0-1 0</inkml:trace>
  <inkml:trace contextRef="#ctx0" brushRef="#br0" timeOffset="43331.61">5887 2511 1324 0,'0'0'118'0,"0"-5"-94"0,0-1-24 0,0 6 0 16,0-2 144-16,0 2 25 0,0 0 5 0,0 0 1 16,0 0-67-16,0 0-12 0,0 0-4 0,2 5 0 15,1 8-31-15,3 0-6 0,-3 1-2 0,3 7 0 16,0-3-13-16,0 9-4 0,-3-1 0 0,3 1 0 15,3-3-10-15,0 5-2 0,0-6-1 0,0 7 0 16,0-7-15-16,0 4-8 0,0-9 8 0,-3 4-8 0,3-7 0 16,0 1-15-16,-4-3 3 0,1-5 0 15,0 0-96-15,-3-2-20 0,-3-6-3 0,0 0-577 16,6-3-116-16</inkml:trace>
  <inkml:trace contextRef="#ctx0" brushRef="#br0" timeOffset="43834.73">5797 2516 1612 0,'0'0'144'0,"-3"-5"-116"0,3-3-28 0,-3 5 0 15,0 1 96-15,3-9 12 0,6 3 4 0,-3 0 0 16,-3 3-24-16,3-8-4 16,0 2 0-16,3 3-1 0,3 0-12 0,3-2-3 0,-3-1 0 15,6 6 0-15,3-8-41 0,-1 2-9 0,1-2-2 0,3 5 0 16,-3 0-6-16,3 3-2 0,0-9 0 0,-3 6 0 15,-1 6-8-15,1-1 8 0,-6 3-8 0,3 5 8 16,-3-2-8-16,-3 5 0 0,0 3 0 0,-3 2 0 16,0-5 16-16,-3 10-3 0,-3-5 0 0,0 6 0 15,-3-3-5-15,-3 0 0 0,3 5-8 0,-6-3 12 16,0-4-12-16,0 2 0 0,-3-1 0 0,3 1 0 16,-3-2 0-16,0-1 17 0,3-3-3 0,1 4-1 15,-4-1 7-15,3-8 2 0,3 3 0 0,0 0 0 16,3-3-10-16,3-5-1 0,0 0-1 0,0 0 0 15,0 0-10-15,6 0 0 0,3 0 0 0,6 0 0 0,-1-8 0 0,4 6-9 16,3-1 9-16,-3-5 0 0,3 3-11 0,3 5 11 16,-3-11-10-16,2 9 10 0,-2 2-10 0,3 0 10 15,-3 0-10-15,3 2 10 0,-4 1 0 0,1 5 0 16,0-8-8-16,-6 5 8 0,0 3 0 0,-3 0 0 16,-3 0 0-16,-3 2 0 0,-3-4 0 0,-3 4 0 15,-6 4 0-15,0 1 10 0,-3-1 6 0,-3-1 0 16,-6 0 1-16,-3 6 0 0,3-6 3 0,-2 5 0 15,-4 4 0-15,0-4 0 0,-6 3-8 0,3-5 0 16,4 3-1-16,-4-3 0 0,3-1-11 0,3-1 0 16,0-1 0-16,3-5 8 0,4-3-8 0,5-2-16 15,-3-1 4-15,6-4 1 16,6 2-169-16,3-11-33 0</inkml:trace>
  <inkml:trace contextRef="#ctx0" brushRef="#br0" timeOffset="44187.03">6637 2418 1573 0,'0'0'69'0,"0"0"15"0,9-5-67 0,-1 5-17 16,1-8 0-16,0 8 0 16,0 0 132-16,3 3 22 0,0 2 5 0,0-2 1 0,-3 2-30 0,6 3-6 15,3-3 0-15,0 3-1 0,2 3-41 0,1 2-8 16,3-8-2-16,-3 3 0 0,3 0-38 0,-1 3-8 16,-2-6-2-16,3 3 0 0,0-3-11 0,0-2-2 15,-6 2-1-15,2-2 0 0,1-1-10 0,-3-2 8 16,-3 0-8-16,0 0 8 0,0-2-8 0,-3-1 0 15,0 3 9-15,-3-5-9 16,-4 0-16-16,-2 2-8 0,3-5-2 0,-6 3 0 16,-6-3-176-16,0 2-35 0,-2-7-7 0,-1 8-2 0</inkml:trace>
  <inkml:trace contextRef="#ctx0" brushRef="#br0" timeOffset="44352.89">6893 2257 1267 0,'0'0'112'0,"-3"0"-89"0,-3 0-23 0,3 3 0 16,0-1 268-16,3-2 50 0,0 0 10 0,-3 3 1 15,0 2-173-15,3 8-34 0,0-5-7 0,-3 8-2 16,3-3-13-16,-6 9-4 0,3-4 0 16,0 9 0-16,-6-1-37 0,3 3-8 0,-6 0-2 0,3 3 0 15,0-3-29-15,-3 3-5 0,-3 0-2 0,4-6 0 32,-1 3-50-32,6-2-11 0,-3 2-1 0,0-3-938 0,3 1-187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Shape 1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0" name="Shape 1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implementation exactly mirrors the algorithm in that it’s completely local</a:t>
            </a:r>
          </a:p>
        </p:txBody>
      </p:sp>
    </p:spTree>
    <p:extLst>
      <p:ext uri="{BB962C8B-B14F-4D97-AF65-F5344CB8AC3E}">
        <p14:creationId xmlns:p14="http://schemas.microsoft.com/office/powerpoint/2010/main" val="356919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Shape 1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0" name="Shape 17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3559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Shape 1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6" name="Shape 17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Higher level node</a:t>
            </a:r>
          </a:p>
          <a:p>
            <a:pPr lvl="0" rtl="0">
              <a:spcBef>
                <a:spcPts val="0"/>
              </a:spcBef>
              <a:buClr>
                <a:schemeClr val="dk1"/>
              </a:buClr>
              <a:buSzPct val="100000"/>
              <a:buFont typeface="Arial"/>
              <a:buNone/>
            </a:pPr>
            <a:r>
              <a:rPr lang="en">
                <a:solidFill>
                  <a:schemeClr val="dk1"/>
                </a:solidFill>
              </a:rPr>
              <a:t>Beautiful thing is only need to implement forward and backward</a:t>
            </a:r>
          </a:p>
        </p:txBody>
      </p:sp>
    </p:spTree>
    <p:extLst>
      <p:ext uri="{BB962C8B-B14F-4D97-AF65-F5344CB8AC3E}">
        <p14:creationId xmlns:p14="http://schemas.microsoft.com/office/powerpoint/2010/main" val="389576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Shape 1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5" name="Shape 17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757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078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0203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2239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0632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272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4" name="Shape 9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22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27953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8187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2" name="Shape 9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extLst>
      <p:ext uri="{BB962C8B-B14F-4D97-AF65-F5344CB8AC3E}">
        <p14:creationId xmlns:p14="http://schemas.microsoft.com/office/powerpoint/2010/main" val="2488209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2" name="Shape 10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Gradient switcher and scaler</a:t>
            </a:r>
          </a:p>
          <a:p>
            <a:pPr lvl="0" rtl="0">
              <a:spcBef>
                <a:spcPts val="0"/>
              </a:spcBef>
              <a:buClr>
                <a:schemeClr val="dk1"/>
              </a:buClr>
              <a:buSzPct val="100000"/>
              <a:buFont typeface="Arial"/>
              <a:buNone/>
            </a:pPr>
            <a:r>
              <a:rPr lang="en">
                <a:solidFill>
                  <a:schemeClr val="dk1"/>
                </a:solidFill>
              </a:rPr>
              <a:t>Mul: scale upstream gradient by value of other branch</a:t>
            </a:r>
          </a:p>
        </p:txBody>
      </p:sp>
    </p:spTree>
    <p:extLst>
      <p:ext uri="{BB962C8B-B14F-4D97-AF65-F5344CB8AC3E}">
        <p14:creationId xmlns:p14="http://schemas.microsoft.com/office/powerpoint/2010/main" val="251979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Gradients add at branches, from multivariate chain rule</a:t>
            </a:r>
          </a:p>
          <a:p>
            <a:pPr lvl="0" rtl="0">
              <a:spcBef>
                <a:spcPts val="0"/>
              </a:spcBef>
              <a:buNone/>
            </a:pPr>
            <a:r>
              <a:rPr lang="en"/>
              <a:t>Since wiggling this node affects both connected nodes in the forward pass, then at  backprop the upstream gradient coming into this node is the sum of the gradients flowing back from both nodes</a:t>
            </a:r>
          </a:p>
        </p:txBody>
      </p:sp>
    </p:spTree>
    <p:extLst>
      <p:ext uri="{BB962C8B-B14F-4D97-AF65-F5344CB8AC3E}">
        <p14:creationId xmlns:p14="http://schemas.microsoft.com/office/powerpoint/2010/main" val="4079571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DD8A4E-80D5-E442-8CCA-D5A1F77B1F24}" type="slidenum">
              <a:rPr lang="en-US" smtClean="0"/>
              <a:pPr>
                <a:defRPr/>
              </a:pPr>
              <a:t>49</a:t>
            </a:fld>
            <a:endParaRPr lang="en-US"/>
          </a:p>
        </p:txBody>
      </p:sp>
    </p:spTree>
    <p:extLst>
      <p:ext uri="{BB962C8B-B14F-4D97-AF65-F5344CB8AC3E}">
        <p14:creationId xmlns:p14="http://schemas.microsoft.com/office/powerpoint/2010/main" val="337409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5" name="Shape 10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96309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Shape 10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6" name="Shape 10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Partial deriv. Of each dimension of output with respect to each dimension of input</a:t>
            </a:r>
          </a:p>
        </p:txBody>
      </p:sp>
    </p:spTree>
    <p:extLst>
      <p:ext uri="{BB962C8B-B14F-4D97-AF65-F5344CB8AC3E}">
        <p14:creationId xmlns:p14="http://schemas.microsoft.com/office/powerpoint/2010/main" val="2812383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1" name="Shape 1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6227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6" name="Shape 1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970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Shape 1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0" name="Shape 1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For each elem in input, for each elem in output</a:t>
            </a:r>
          </a:p>
        </p:txBody>
      </p:sp>
    </p:spTree>
    <p:extLst>
      <p:ext uri="{BB962C8B-B14F-4D97-AF65-F5344CB8AC3E}">
        <p14:creationId xmlns:p14="http://schemas.microsoft.com/office/powerpoint/2010/main" val="103064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282700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14</a:t>
            </a:fld>
            <a:endParaRPr lang="en-US"/>
          </a:p>
        </p:txBody>
      </p:sp>
    </p:spTree>
    <p:extLst>
      <p:ext uri="{BB962C8B-B14F-4D97-AF65-F5344CB8AC3E}">
        <p14:creationId xmlns:p14="http://schemas.microsoft.com/office/powerpoint/2010/main" val="238527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15</a:t>
            </a:fld>
            <a:endParaRPr lang="en-US"/>
          </a:p>
        </p:txBody>
      </p:sp>
    </p:spTree>
    <p:extLst>
      <p:ext uri="{BB962C8B-B14F-4D97-AF65-F5344CB8AC3E}">
        <p14:creationId xmlns:p14="http://schemas.microsoft.com/office/powerpoint/2010/main" val="26865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17</a:t>
            </a:fld>
            <a:endParaRPr lang="en-US"/>
          </a:p>
        </p:txBody>
      </p:sp>
    </p:spTree>
    <p:extLst>
      <p:ext uri="{BB962C8B-B14F-4D97-AF65-F5344CB8AC3E}">
        <p14:creationId xmlns:p14="http://schemas.microsoft.com/office/powerpoint/2010/main" val="346905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DD8A4E-80D5-E442-8CCA-D5A1F77B1F24}" type="slidenum">
              <a:rPr lang="en-US" smtClean="0"/>
              <a:pPr>
                <a:defRPr/>
              </a:pPr>
              <a:t>19</a:t>
            </a:fld>
            <a:endParaRPr lang="en-US"/>
          </a:p>
        </p:txBody>
      </p:sp>
    </p:spTree>
    <p:extLst>
      <p:ext uri="{BB962C8B-B14F-4D97-AF65-F5344CB8AC3E}">
        <p14:creationId xmlns:p14="http://schemas.microsoft.com/office/powerpoint/2010/main" val="206281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A557F4-9B78-C140-AB19-BD396D2EE86C}" type="slidenum">
              <a:rPr lang="en-US"/>
              <a:pPr/>
              <a:t>29</a:t>
            </a:fld>
            <a:endParaRPr lang="en-US"/>
          </a:p>
        </p:txBody>
      </p:sp>
      <p:sp>
        <p:nvSpPr>
          <p:cNvPr id="2304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5316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Shape 1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1" name="Shape 16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During forward pass cache intermediary computation</a:t>
            </a:r>
          </a:p>
        </p:txBody>
      </p:sp>
    </p:spTree>
    <p:extLst>
      <p:ext uri="{BB962C8B-B14F-4D97-AF65-F5344CB8AC3E}">
        <p14:creationId xmlns:p14="http://schemas.microsoft.com/office/powerpoint/2010/main" val="290936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60C6FF14-906B-8C43-8206-00F0F407B02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365AFEEC-C182-2D4A-848B-6A0ED98C1F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03D168A2-5B33-FA46-93E8-3B514973237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7134A590-6033-DE48-865B-A0558AEFCBD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101600"/>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934633"/>
            <a:ext cx="8520600" cy="504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296857" y="6179655"/>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10623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BCAD4A4B-0330-AF4E-991D-7D58C0870B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56489279-66D6-F54A-8DF6-8569F0E44D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 Dhruv Batra </a:t>
            </a:r>
          </a:p>
        </p:txBody>
      </p:sp>
      <p:sp>
        <p:nvSpPr>
          <p:cNvPr id="9" name="Slide Number Placeholder 8"/>
          <p:cNvSpPr>
            <a:spLocks noGrp="1"/>
          </p:cNvSpPr>
          <p:nvPr>
            <p:ph type="sldNum" sz="quarter" idx="12"/>
          </p:nvPr>
        </p:nvSpPr>
        <p:spPr/>
        <p:txBody>
          <a:bodyPr/>
          <a:lstStyle/>
          <a:p>
            <a:pPr>
              <a:defRPr/>
            </a:pPr>
            <a:fld id="{902DD396-FCC9-5D4C-A19A-0D227FF6545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 Dhruv Batra </a:t>
            </a:r>
          </a:p>
        </p:txBody>
      </p:sp>
      <p:sp>
        <p:nvSpPr>
          <p:cNvPr id="5" name="Slide Number Placeholder 4"/>
          <p:cNvSpPr>
            <a:spLocks noGrp="1"/>
          </p:cNvSpPr>
          <p:nvPr>
            <p:ph type="sldNum" sz="quarter" idx="12"/>
          </p:nvPr>
        </p:nvSpPr>
        <p:spPr/>
        <p:txBody>
          <a:bodyPr/>
          <a:lstStyle/>
          <a:p>
            <a:pPr>
              <a:defRPr/>
            </a:pPr>
            <a:fld id="{BA8D718F-682B-7343-BB3C-8AD70332433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 Dhruv Batra </a:t>
            </a:r>
          </a:p>
        </p:txBody>
      </p:sp>
      <p:sp>
        <p:nvSpPr>
          <p:cNvPr id="4" name="Slide Number Placeholder 3"/>
          <p:cNvSpPr>
            <a:spLocks noGrp="1"/>
          </p:cNvSpPr>
          <p:nvPr>
            <p:ph type="sldNum" sz="quarter" idx="12"/>
          </p:nvPr>
        </p:nvSpPr>
        <p:spPr/>
        <p:txBody>
          <a:bodyPr/>
          <a:lstStyle/>
          <a:p>
            <a:pPr>
              <a:defRPr/>
            </a:pPr>
            <a:fld id="{A51550E6-1DFF-B84C-BFE3-E4371400DA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7C01E281-1F8F-6944-BFC1-D0DAE21D9B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D6CCFAE8-AF25-AC44-B97D-AB359B592C3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 Dhruv Batra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51A289-BEF2-FC49-AB93-B19BD27FB5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5.png"/></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ustomXml" Target="../ink/ink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tiff"/><Relationship Id="rId1" Type="http://schemas.openxmlformats.org/officeDocument/2006/relationships/slideLayout" Target="../slideLayouts/slideLayout1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tif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5" Type="http://schemas.openxmlformats.org/officeDocument/2006/relationships/image" Target="../media/image88.png"/><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customXml" Target="../ink/ink5.xml"/></Relationships>
</file>

<file path=ppt/slides/_rels/slide2.xml.rels><?xml version="1.0" encoding="UTF-8" standalone="yes"?>
<Relationships xmlns="http://schemas.openxmlformats.org/package/2006/relationships"><Relationship Id="rId3" Type="http://schemas.openxmlformats.org/officeDocument/2006/relationships/hyperlink" Target="https://evalai.cloudcv.org/web/challenges/challenge-page/684/overview" TargetMode="External"/><Relationship Id="rId2" Type="http://schemas.openxmlformats.org/officeDocument/2006/relationships/hyperlink" Target="https://www.overleaf.com/project/5f4c143e06061d00013dd4f0"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github.com/BVLC/caffe/blob/master/LICENSE" TargetMode="External"/><Relationship Id="rId5" Type="http://schemas.openxmlformats.org/officeDocument/2006/relationships/hyperlink" Target="https://github.com/BVLC/caffe" TargetMode="Externa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github.com/BVLC/caffe/blob/master/LICENSE"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github.com/BVLC/caffe"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tif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aperswithcode.com/rc2020"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gtvault-my.sharepoint.com/:x:/g/personal/dbatra8_gatech_edu/EY4_65XOzWtOkXSSz2WgpoUBY8ux2gY9PsRzR6KnglIFEQ?e=4tnKWI"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a:t>Georgia </a:t>
            </a:r>
            <a:r>
              <a:rPr lang="en-US" sz="2800" dirty="0"/>
              <a:t>Tech</a:t>
            </a:r>
          </a:p>
        </p:txBody>
      </p:sp>
      <p:sp>
        <p:nvSpPr>
          <p:cNvPr id="3" name="TextBox 2"/>
          <p:cNvSpPr txBox="1"/>
          <p:nvPr/>
        </p:nvSpPr>
        <p:spPr>
          <a:xfrm>
            <a:off x="1828800" y="2307610"/>
            <a:ext cx="6934200" cy="1938992"/>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(Finish) Automatic Differentiation</a:t>
            </a:r>
          </a:p>
          <a:p>
            <a:pPr marL="1200150" lvl="2" indent="-285750" algn="l">
              <a:spcBef>
                <a:spcPct val="20000"/>
              </a:spcBef>
              <a:buFontTx/>
              <a:buChar char="–"/>
            </a:pPr>
            <a:r>
              <a:rPr lang="en-US" sz="2000" kern="0" dirty="0">
                <a:solidFill>
                  <a:prstClr val="black"/>
                </a:solidFill>
                <a:latin typeface="Arial"/>
                <a:ea typeface="Osaka"/>
                <a:cs typeface="Osaka"/>
              </a:rPr>
              <a:t>Patterns in backprop</a:t>
            </a:r>
          </a:p>
          <a:p>
            <a:pPr marL="1200150" lvl="2" indent="-285750" algn="l">
              <a:spcBef>
                <a:spcPct val="20000"/>
              </a:spcBef>
              <a:buFontTx/>
              <a:buChar char="–"/>
            </a:pPr>
            <a:r>
              <a:rPr lang="en-US" sz="2000" kern="0" dirty="0">
                <a:solidFill>
                  <a:prstClr val="black"/>
                </a:solidFill>
                <a:latin typeface="Arial"/>
                <a:ea typeface="Osaka"/>
                <a:cs typeface="Osaka"/>
              </a:rPr>
              <a:t>Jacobians in </a:t>
            </a:r>
            <a:r>
              <a:rPr lang="en-US" sz="2000" kern="0" dirty="0" err="1">
                <a:solidFill>
                  <a:prstClr val="black"/>
                </a:solidFill>
                <a:latin typeface="Arial"/>
                <a:ea typeface="Osaka"/>
                <a:cs typeface="Osaka"/>
              </a:rPr>
              <a:t>FC+ReLU</a:t>
            </a:r>
            <a:r>
              <a:rPr lang="en-US" sz="2000" kern="0" dirty="0">
                <a:solidFill>
                  <a:prstClr val="black"/>
                </a:solidFill>
                <a:latin typeface="Arial"/>
                <a:ea typeface="Osaka"/>
                <a:cs typeface="Osaka"/>
              </a:rPr>
              <a:t> NNs</a:t>
            </a:r>
          </a:p>
          <a:p>
            <a:pPr marL="742950" lvl="1" indent="-285750" algn="l">
              <a:spcBef>
                <a:spcPct val="20000"/>
              </a:spcBef>
              <a:buFontTx/>
              <a:buChar char="–"/>
            </a:pPr>
            <a:endParaRPr lang="en-US" sz="2000" kern="0" dirty="0">
              <a:solidFill>
                <a:prstClr val="black"/>
              </a:solidFill>
              <a:latin typeface="Arial"/>
              <a:ea typeface="Osaka"/>
              <a:cs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10</a:t>
            </a:fld>
            <a:endParaRPr lang="en-US"/>
          </a:p>
        </p:txBody>
      </p:sp>
    </p:spTree>
    <p:extLst>
      <p:ext uri="{BB962C8B-B14F-4D97-AF65-F5344CB8AC3E}">
        <p14:creationId xmlns:p14="http://schemas.microsoft.com/office/powerpoint/2010/main" val="421586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11</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Forward mode 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B475D16-3195-41D5-A335-274D0CD4C742}"/>
                  </a:ext>
                </a:extLst>
              </p14:cNvPr>
              <p14:cNvContentPartPr/>
              <p14:nvPr/>
            </p14:nvContentPartPr>
            <p14:xfrm>
              <a:off x="87480" y="199080"/>
              <a:ext cx="9068040" cy="5429520"/>
            </p14:xfrm>
          </p:contentPart>
        </mc:Choice>
        <mc:Fallback xmlns="">
          <p:pic>
            <p:nvPicPr>
              <p:cNvPr id="2" name="Ink 1">
                <a:extLst>
                  <a:ext uri="{FF2B5EF4-FFF2-40B4-BE49-F238E27FC236}">
                    <a16:creationId xmlns:a16="http://schemas.microsoft.com/office/drawing/2014/main" id="{6B475D16-3195-41D5-A335-274D0CD4C742}"/>
                  </a:ext>
                </a:extLst>
              </p:cNvPr>
              <p:cNvPicPr/>
              <p:nvPr/>
            </p:nvPicPr>
            <p:blipFill>
              <a:blip r:embed="rId4"/>
              <a:stretch>
                <a:fillRect/>
              </a:stretch>
            </p:blipFill>
            <p:spPr>
              <a:xfrm>
                <a:off x="78120" y="189720"/>
                <a:ext cx="9086760" cy="5448240"/>
              </a:xfrm>
              <a:prstGeom prst="rect">
                <a:avLst/>
              </a:prstGeom>
            </p:spPr>
          </p:pic>
        </mc:Fallback>
      </mc:AlternateContent>
    </p:spTree>
    <p:extLst>
      <p:ext uri="{BB962C8B-B14F-4D97-AF65-F5344CB8AC3E}">
        <p14:creationId xmlns:p14="http://schemas.microsoft.com/office/powerpoint/2010/main" val="24144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12</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Reverse mode 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AB59B0B-613E-4C11-82FD-8F86FFBD98D0}"/>
                  </a:ext>
                </a:extLst>
              </p14:cNvPr>
              <p14:cNvContentPartPr/>
              <p14:nvPr/>
            </p14:nvContentPartPr>
            <p14:xfrm>
              <a:off x="134640" y="396360"/>
              <a:ext cx="8959680" cy="5768640"/>
            </p14:xfrm>
          </p:contentPart>
        </mc:Choice>
        <mc:Fallback xmlns="">
          <p:pic>
            <p:nvPicPr>
              <p:cNvPr id="2" name="Ink 1">
                <a:extLst>
                  <a:ext uri="{FF2B5EF4-FFF2-40B4-BE49-F238E27FC236}">
                    <a16:creationId xmlns:a16="http://schemas.microsoft.com/office/drawing/2014/main" id="{FAB59B0B-613E-4C11-82FD-8F86FFBD98D0}"/>
                  </a:ext>
                </a:extLst>
              </p:cNvPr>
              <p:cNvPicPr/>
              <p:nvPr/>
            </p:nvPicPr>
            <p:blipFill>
              <a:blip r:embed="rId4"/>
              <a:stretch>
                <a:fillRect/>
              </a:stretch>
            </p:blipFill>
            <p:spPr>
              <a:xfrm>
                <a:off x="125280" y="387000"/>
                <a:ext cx="8978400" cy="5787360"/>
              </a:xfrm>
              <a:prstGeom prst="rect">
                <a:avLst/>
              </a:prstGeom>
            </p:spPr>
          </p:pic>
        </mc:Fallback>
      </mc:AlternateContent>
    </p:spTree>
    <p:extLst>
      <p:ext uri="{BB962C8B-B14F-4D97-AF65-F5344CB8AC3E}">
        <p14:creationId xmlns:p14="http://schemas.microsoft.com/office/powerpoint/2010/main" val="408184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13</a:t>
            </a:fld>
            <a:endParaRPr lang="en-US"/>
          </a:p>
        </p:txBody>
      </p:sp>
      <p:sp>
        <p:nvSpPr>
          <p:cNvPr id="17" name="Oval 16">
            <a:extLst>
              <a:ext uri="{FF2B5EF4-FFF2-40B4-BE49-F238E27FC236}">
                <a16:creationId xmlns:a16="http://schemas.microsoft.com/office/drawing/2014/main" id="{50BBBBB2-8B92-264A-AA1C-EB64BC1724B6}"/>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1B504935-BEBB-2547-8D0A-FD64A9B4206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FB273B3C-2996-AB43-B072-091BB4AFAC93}"/>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A745C973-94B9-354A-B489-C475689245B8}"/>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CFC831EA-EF01-9F4F-81B9-6054E7F5FA8B}"/>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26" name="AutoShape 4">
            <a:extLst>
              <a:ext uri="{FF2B5EF4-FFF2-40B4-BE49-F238E27FC236}">
                <a16:creationId xmlns:a16="http://schemas.microsoft.com/office/drawing/2014/main" id="{67282E3C-7D75-4849-8034-D5A4625EF078}"/>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27" name="Oval 26">
            <a:extLst>
              <a:ext uri="{FF2B5EF4-FFF2-40B4-BE49-F238E27FC236}">
                <a16:creationId xmlns:a16="http://schemas.microsoft.com/office/drawing/2014/main" id="{6FAEBBD1-C80A-4B4F-AEF1-FCFF8509D4C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68B6E2EC-F2EB-6245-B96A-746E2EFE9562}"/>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0" name="AutoShape 4">
            <a:extLst>
              <a:ext uri="{FF2B5EF4-FFF2-40B4-BE49-F238E27FC236}">
                <a16:creationId xmlns:a16="http://schemas.microsoft.com/office/drawing/2014/main" id="{55C2F4E7-A959-7142-9ED3-F7E1BD0B5324}"/>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1" name="AutoShape 4">
            <a:extLst>
              <a:ext uri="{FF2B5EF4-FFF2-40B4-BE49-F238E27FC236}">
                <a16:creationId xmlns:a16="http://schemas.microsoft.com/office/drawing/2014/main" id="{5B982E55-B670-FE4C-8D86-122C89C07BA8}"/>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2" name="AutoShape 4">
            <a:extLst>
              <a:ext uri="{FF2B5EF4-FFF2-40B4-BE49-F238E27FC236}">
                <a16:creationId xmlns:a16="http://schemas.microsoft.com/office/drawing/2014/main" id="{1A56D6AA-FEEA-BA41-BA34-3B8200163E26}"/>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pic>
        <p:nvPicPr>
          <p:cNvPr id="18" name="Picture 17">
            <a:extLst>
              <a:ext uri="{FF2B5EF4-FFF2-40B4-BE49-F238E27FC236}">
                <a16:creationId xmlns:a16="http://schemas.microsoft.com/office/drawing/2014/main" id="{C3BE9846-A8A9-354F-BEEA-8953C9AD4A1A}"/>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96729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14</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cxnSp>
        <p:nvCxnSpPr>
          <p:cNvPr id="23" name="Straight Arrow Connector 22"/>
          <p:cNvCxnSpPr/>
          <p:nvPr/>
        </p:nvCxnSpPr>
        <p:spPr bwMode="auto">
          <a:xfrm flipV="1">
            <a:off x="198755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1A0CACFB-94F6-F140-B9EC-1B2A1FF83C55}"/>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81928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15</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pic>
        <p:nvPicPr>
          <p:cNvPr id="37" name="Picture 36"/>
          <p:cNvPicPr>
            <a:picLocks noChangeAspect="1"/>
          </p:cNvPicPr>
          <p:nvPr/>
        </p:nvPicPr>
        <p:blipFill>
          <a:blip r:embed="rId3"/>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5"/>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6"/>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7"/>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8"/>
          <a:stretch>
            <a:fillRect/>
          </a:stretch>
        </p:blipFill>
        <p:spPr>
          <a:xfrm>
            <a:off x="5435600" y="4919839"/>
            <a:ext cx="1346200" cy="241300"/>
          </a:xfrm>
          <a:prstGeom prst="rect">
            <a:avLst/>
          </a:prstGeom>
          <a:solidFill>
            <a:schemeClr val="bg1"/>
          </a:solidFill>
        </p:spPr>
      </p:pic>
      <p:cxnSp>
        <p:nvCxnSpPr>
          <p:cNvPr id="38" name="Straight Arrow Connector 37">
            <a:extLst>
              <a:ext uri="{FF2B5EF4-FFF2-40B4-BE49-F238E27FC236}">
                <a16:creationId xmlns:a16="http://schemas.microsoft.com/office/drawing/2014/main" id="{D8D17EDC-9C54-7E46-B9C4-69AD709ED8BC}"/>
              </a:ext>
            </a:extLst>
          </p:cNvPr>
          <p:cNvCxnSpPr/>
          <p:nvPr/>
        </p:nvCxnSpPr>
        <p:spPr bwMode="auto">
          <a:xfrm>
            <a:off x="7620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2" name="Picture 31">
            <a:extLst>
              <a:ext uri="{FF2B5EF4-FFF2-40B4-BE49-F238E27FC236}">
                <a16:creationId xmlns:a16="http://schemas.microsoft.com/office/drawing/2014/main" id="{7DA86613-2B00-424C-8BA5-CE85FA123392}"/>
              </a:ext>
            </a:extLst>
          </p:cNvPr>
          <p:cNvPicPr>
            <a:picLocks noChangeAspect="1"/>
          </p:cNvPicPr>
          <p:nvPr/>
        </p:nvPicPr>
        <p:blipFill>
          <a:blip r:embed="rId9"/>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68716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x </a:t>
            </a:r>
            <a:r>
              <a:rPr lang="en-US" dirty="0">
                <a:sym typeface="Wingdings" pitchFamily="2" charset="2"/>
              </a:rPr>
              <a:t> Graph  L</a:t>
            </a:r>
          </a:p>
          <a:p>
            <a:r>
              <a:rPr lang="en-US" dirty="0">
                <a:sym typeface="Wingdings" pitchFamily="2" charset="2"/>
              </a:rPr>
              <a:t>Intuition of Jacobian</a:t>
            </a:r>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16</a:t>
            </a:fld>
            <a:endParaRPr lang="en-US">
              <a:solidFill>
                <a:prstClr val="white">
                  <a:lumMod val="50000"/>
                </a:prstClr>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A02CE22-AD91-417C-8351-F9681160B5A2}"/>
                  </a:ext>
                </a:extLst>
              </p14:cNvPr>
              <p14:cNvContentPartPr/>
              <p14:nvPr/>
            </p14:nvContentPartPr>
            <p14:xfrm>
              <a:off x="1045440" y="1527840"/>
              <a:ext cx="8048880" cy="4933440"/>
            </p14:xfrm>
          </p:contentPart>
        </mc:Choice>
        <mc:Fallback xmlns="">
          <p:pic>
            <p:nvPicPr>
              <p:cNvPr id="6" name="Ink 5">
                <a:extLst>
                  <a:ext uri="{FF2B5EF4-FFF2-40B4-BE49-F238E27FC236}">
                    <a16:creationId xmlns:a16="http://schemas.microsoft.com/office/drawing/2014/main" id="{AA02CE22-AD91-417C-8351-F9681160B5A2}"/>
                  </a:ext>
                </a:extLst>
              </p:cNvPr>
              <p:cNvPicPr/>
              <p:nvPr/>
            </p:nvPicPr>
            <p:blipFill>
              <a:blip r:embed="rId3"/>
              <a:stretch>
                <a:fillRect/>
              </a:stretch>
            </p:blipFill>
            <p:spPr>
              <a:xfrm>
                <a:off x="1036080" y="1518480"/>
                <a:ext cx="8067600" cy="4952160"/>
              </a:xfrm>
              <a:prstGeom prst="rect">
                <a:avLst/>
              </a:prstGeom>
            </p:spPr>
          </p:pic>
        </mc:Fallback>
      </mc:AlternateContent>
    </p:spTree>
    <p:extLst>
      <p:ext uri="{BB962C8B-B14F-4D97-AF65-F5344CB8AC3E}">
        <p14:creationId xmlns:p14="http://schemas.microsoft.com/office/powerpoint/2010/main" val="225825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r>
              <a:rPr lang="en-US" dirty="0"/>
              <a:t>Which one is more memory efficient (less storage)? </a:t>
            </a:r>
          </a:p>
          <a:p>
            <a:pPr lvl="1"/>
            <a:r>
              <a:rPr lang="en-US" dirty="0"/>
              <a:t>Forward or backward?</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17</a:t>
            </a:fld>
            <a:endParaRPr lang="en-US">
              <a:solidFill>
                <a:prstClr val="white">
                  <a:lumMod val="50000"/>
                </a:prstClr>
              </a:solidFill>
            </a:endParaRPr>
          </a:p>
        </p:txBody>
      </p:sp>
    </p:spTree>
    <p:extLst>
      <p:ext uri="{BB962C8B-B14F-4D97-AF65-F5344CB8AC3E}">
        <p14:creationId xmlns:p14="http://schemas.microsoft.com/office/powerpoint/2010/main" val="318506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18</a:t>
            </a:fld>
            <a:endParaRPr lang="en-US"/>
          </a:p>
        </p:txBody>
      </p:sp>
      <p:pic>
        <p:nvPicPr>
          <p:cNvPr id="4" name="Picture 3"/>
          <p:cNvPicPr>
            <a:picLocks noChangeAspect="1"/>
          </p:cNvPicPr>
          <p:nvPr/>
        </p:nvPicPr>
        <p:blipFill>
          <a:blip r:embed="rId2"/>
          <a:stretch>
            <a:fillRect/>
          </a:stretch>
        </p:blipFill>
        <p:spPr>
          <a:xfrm>
            <a:off x="0" y="2231169"/>
            <a:ext cx="9144000" cy="2395661"/>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dirty="0" err="1"/>
              <a:t>Vedaldi</a:t>
            </a:r>
            <a:endParaRPr lang="en-US" sz="1200" dirty="0"/>
          </a:p>
        </p:txBody>
      </p:sp>
      <p:pic>
        <p:nvPicPr>
          <p:cNvPr id="7" name="Picture 6">
            <a:extLst>
              <a:ext uri="{FF2B5EF4-FFF2-40B4-BE49-F238E27FC236}">
                <a16:creationId xmlns:a16="http://schemas.microsoft.com/office/drawing/2014/main" id="{8D85A365-DDD1-9E4E-8AB1-DC645796FF70}"/>
              </a:ext>
            </a:extLst>
          </p:cNvPr>
          <p:cNvPicPr>
            <a:picLocks noChangeAspect="1"/>
          </p:cNvPicPr>
          <p:nvPr/>
        </p:nvPicPr>
        <p:blipFill>
          <a:blip r:embed="rId3"/>
          <a:stretch>
            <a:fillRect/>
          </a:stretch>
        </p:blipFill>
        <p:spPr>
          <a:xfrm>
            <a:off x="254000" y="2834160"/>
            <a:ext cx="279400" cy="215900"/>
          </a:xfrm>
          <a:prstGeom prst="rect">
            <a:avLst/>
          </a:prstGeom>
          <a:solidFill>
            <a:schemeClr val="bg1"/>
          </a:solidFill>
          <a:ln w="63500">
            <a:solidFill>
              <a:schemeClr val="bg1"/>
            </a:solidFill>
          </a:ln>
        </p:spPr>
      </p:pic>
      <p:pic>
        <p:nvPicPr>
          <p:cNvPr id="11" name="Picture 10">
            <a:extLst>
              <a:ext uri="{FF2B5EF4-FFF2-40B4-BE49-F238E27FC236}">
                <a16:creationId xmlns:a16="http://schemas.microsoft.com/office/drawing/2014/main" id="{98D77B1C-0F50-5A48-887D-B932A8DA2722}"/>
              </a:ext>
            </a:extLst>
          </p:cNvPr>
          <p:cNvPicPr>
            <a:picLocks noChangeAspect="1"/>
          </p:cNvPicPr>
          <p:nvPr/>
        </p:nvPicPr>
        <p:blipFill>
          <a:blip r:embed="rId4"/>
          <a:stretch>
            <a:fillRect/>
          </a:stretch>
        </p:blipFill>
        <p:spPr>
          <a:xfrm>
            <a:off x="2667000" y="2438400"/>
            <a:ext cx="596900" cy="368300"/>
          </a:xfrm>
          <a:prstGeom prst="rect">
            <a:avLst/>
          </a:prstGeom>
          <a:solidFill>
            <a:schemeClr val="bg1"/>
          </a:solidFill>
        </p:spPr>
      </p:pic>
      <p:pic>
        <p:nvPicPr>
          <p:cNvPr id="12" name="Picture 11">
            <a:extLst>
              <a:ext uri="{FF2B5EF4-FFF2-40B4-BE49-F238E27FC236}">
                <a16:creationId xmlns:a16="http://schemas.microsoft.com/office/drawing/2014/main" id="{0ACD635F-11A0-D344-872A-97AC019A8389}"/>
              </a:ext>
            </a:extLst>
          </p:cNvPr>
          <p:cNvPicPr>
            <a:picLocks noChangeAspect="1"/>
          </p:cNvPicPr>
          <p:nvPr/>
        </p:nvPicPr>
        <p:blipFill>
          <a:blip r:embed="rId4"/>
          <a:stretch>
            <a:fillRect/>
          </a:stretch>
        </p:blipFill>
        <p:spPr>
          <a:xfrm>
            <a:off x="2667000" y="2451100"/>
            <a:ext cx="596900" cy="368300"/>
          </a:xfrm>
          <a:prstGeom prst="rect">
            <a:avLst/>
          </a:prstGeom>
          <a:solidFill>
            <a:schemeClr val="bg1"/>
          </a:solidFill>
          <a:ln w="12700">
            <a:solidFill>
              <a:schemeClr val="bg1"/>
            </a:solidFill>
          </a:ln>
        </p:spPr>
      </p:pic>
      <p:pic>
        <p:nvPicPr>
          <p:cNvPr id="13" name="Picture 12">
            <a:extLst>
              <a:ext uri="{FF2B5EF4-FFF2-40B4-BE49-F238E27FC236}">
                <a16:creationId xmlns:a16="http://schemas.microsoft.com/office/drawing/2014/main" id="{4C1B29B3-3902-9C45-81F3-BED7A9EFB0F3}"/>
              </a:ext>
            </a:extLst>
          </p:cNvPr>
          <p:cNvPicPr>
            <a:picLocks noChangeAspect="1"/>
          </p:cNvPicPr>
          <p:nvPr/>
        </p:nvPicPr>
        <p:blipFill>
          <a:blip r:embed="rId5"/>
          <a:stretch>
            <a:fillRect/>
          </a:stretch>
        </p:blipFill>
        <p:spPr>
          <a:xfrm>
            <a:off x="4615787" y="2451100"/>
            <a:ext cx="596900" cy="368300"/>
          </a:xfrm>
          <a:prstGeom prst="rect">
            <a:avLst/>
          </a:prstGeom>
          <a:solidFill>
            <a:schemeClr val="bg1"/>
          </a:solidFill>
          <a:ln w="12700">
            <a:solidFill>
              <a:schemeClr val="bg1"/>
            </a:solidFill>
          </a:ln>
        </p:spPr>
      </p:pic>
      <p:pic>
        <p:nvPicPr>
          <p:cNvPr id="14" name="Picture 13">
            <a:extLst>
              <a:ext uri="{FF2B5EF4-FFF2-40B4-BE49-F238E27FC236}">
                <a16:creationId xmlns:a16="http://schemas.microsoft.com/office/drawing/2014/main" id="{38D1A769-B121-BE44-9803-28A7D0A1507A}"/>
              </a:ext>
            </a:extLst>
          </p:cNvPr>
          <p:cNvPicPr>
            <a:picLocks noChangeAspect="1"/>
          </p:cNvPicPr>
          <p:nvPr/>
        </p:nvPicPr>
        <p:blipFill>
          <a:blip r:embed="rId6"/>
          <a:stretch>
            <a:fillRect/>
          </a:stretch>
        </p:blipFill>
        <p:spPr>
          <a:xfrm>
            <a:off x="5486400" y="2465860"/>
            <a:ext cx="1041400" cy="368300"/>
          </a:xfrm>
          <a:prstGeom prst="rect">
            <a:avLst/>
          </a:prstGeom>
          <a:solidFill>
            <a:schemeClr val="bg1"/>
          </a:solidFill>
        </p:spPr>
      </p:pic>
      <p:pic>
        <p:nvPicPr>
          <p:cNvPr id="18" name="Picture 17">
            <a:extLst>
              <a:ext uri="{FF2B5EF4-FFF2-40B4-BE49-F238E27FC236}">
                <a16:creationId xmlns:a16="http://schemas.microsoft.com/office/drawing/2014/main" id="{3F69AFE3-D56B-4446-BE60-4007833B6F9D}"/>
              </a:ext>
            </a:extLst>
          </p:cNvPr>
          <p:cNvPicPr>
            <a:picLocks noChangeAspect="1"/>
          </p:cNvPicPr>
          <p:nvPr/>
        </p:nvPicPr>
        <p:blipFill>
          <a:blip r:embed="rId7"/>
          <a:stretch>
            <a:fillRect/>
          </a:stretch>
        </p:blipFill>
        <p:spPr>
          <a:xfrm>
            <a:off x="8039100" y="2781300"/>
            <a:ext cx="266700" cy="292100"/>
          </a:xfrm>
          <a:prstGeom prst="rect">
            <a:avLst/>
          </a:prstGeom>
          <a:solidFill>
            <a:schemeClr val="bg1"/>
          </a:solidFill>
          <a:ln w="12700">
            <a:solidFill>
              <a:schemeClr val="bg1"/>
            </a:solidFill>
          </a:ln>
        </p:spPr>
      </p:pic>
      <p:sp>
        <p:nvSpPr>
          <p:cNvPr id="19" name="Title 1">
            <a:extLst>
              <a:ext uri="{FF2B5EF4-FFF2-40B4-BE49-F238E27FC236}">
                <a16:creationId xmlns:a16="http://schemas.microsoft.com/office/drawing/2014/main" id="{7FC68E27-2AFE-134B-B8B5-90667434BF60}"/>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Neural Network Computation Graph</a:t>
            </a:r>
          </a:p>
        </p:txBody>
      </p:sp>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B1E8EF07-9D2E-4CF7-A797-EF597CBA8D67}"/>
                  </a:ext>
                </a:extLst>
              </p14:cNvPr>
              <p14:cNvContentPartPr/>
              <p14:nvPr/>
            </p14:nvContentPartPr>
            <p14:xfrm>
              <a:off x="140040" y="1660320"/>
              <a:ext cx="8749440" cy="4358880"/>
            </p14:xfrm>
          </p:contentPart>
        </mc:Choice>
        <mc:Fallback xmlns="">
          <p:pic>
            <p:nvPicPr>
              <p:cNvPr id="6" name="Ink 5">
                <a:extLst>
                  <a:ext uri="{FF2B5EF4-FFF2-40B4-BE49-F238E27FC236}">
                    <a16:creationId xmlns:a16="http://schemas.microsoft.com/office/drawing/2014/main" id="{B1E8EF07-9D2E-4CF7-A797-EF597CBA8D67}"/>
                  </a:ext>
                </a:extLst>
              </p:cNvPr>
              <p:cNvPicPr/>
              <p:nvPr/>
            </p:nvPicPr>
            <p:blipFill>
              <a:blip r:embed="rId9"/>
              <a:stretch>
                <a:fillRect/>
              </a:stretch>
            </p:blipFill>
            <p:spPr>
              <a:xfrm>
                <a:off x="130680" y="1650960"/>
                <a:ext cx="8768160" cy="4377600"/>
              </a:xfrm>
              <a:prstGeom prst="rect">
                <a:avLst/>
              </a:prstGeom>
            </p:spPr>
          </p:pic>
        </mc:Fallback>
      </mc:AlternateContent>
    </p:spTree>
    <p:extLst>
      <p:ext uri="{BB962C8B-B14F-4D97-AF65-F5344CB8AC3E}">
        <p14:creationId xmlns:p14="http://schemas.microsoft.com/office/powerpoint/2010/main" val="12458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19</a:t>
            </a:fld>
            <a:endParaRPr lang="en-US"/>
          </a:p>
        </p:txBody>
      </p:sp>
      <p:pic>
        <p:nvPicPr>
          <p:cNvPr id="4" name="Picture 3"/>
          <p:cNvPicPr>
            <a:picLocks noChangeAspect="1"/>
          </p:cNvPicPr>
          <p:nvPr/>
        </p:nvPicPr>
        <p:blipFill>
          <a:blip r:embed="rId3"/>
          <a:stretch>
            <a:fillRect/>
          </a:stretch>
        </p:blipFill>
        <p:spPr>
          <a:xfrm>
            <a:off x="0" y="1539347"/>
            <a:ext cx="9144000" cy="3779306"/>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a:t>Vedaldi</a:t>
            </a:r>
            <a:endParaRPr lang="en-US" sz="1200" dirty="0"/>
          </a:p>
        </p:txBody>
      </p:sp>
      <p:pic>
        <p:nvPicPr>
          <p:cNvPr id="18" name="Picture 17">
            <a:extLst>
              <a:ext uri="{FF2B5EF4-FFF2-40B4-BE49-F238E27FC236}">
                <a16:creationId xmlns:a16="http://schemas.microsoft.com/office/drawing/2014/main" id="{3D0B6275-4A9A-9547-8CD7-B870530D7A58}"/>
              </a:ext>
            </a:extLst>
          </p:cNvPr>
          <p:cNvPicPr>
            <a:picLocks noChangeAspect="1"/>
          </p:cNvPicPr>
          <p:nvPr/>
        </p:nvPicPr>
        <p:blipFill>
          <a:blip r:embed="rId4"/>
          <a:stretch>
            <a:fillRect/>
          </a:stretch>
        </p:blipFill>
        <p:spPr>
          <a:xfrm>
            <a:off x="8561696" y="1779896"/>
            <a:ext cx="190500" cy="215900"/>
          </a:xfrm>
          <a:prstGeom prst="rect">
            <a:avLst/>
          </a:prstGeom>
          <a:solidFill>
            <a:schemeClr val="bg1"/>
          </a:solidFill>
          <a:ln w="50800">
            <a:solidFill>
              <a:schemeClr val="bg1"/>
            </a:solidFill>
          </a:ln>
        </p:spPr>
      </p:pic>
      <p:pic>
        <p:nvPicPr>
          <p:cNvPr id="19" name="Picture 18">
            <a:extLst>
              <a:ext uri="{FF2B5EF4-FFF2-40B4-BE49-F238E27FC236}">
                <a16:creationId xmlns:a16="http://schemas.microsoft.com/office/drawing/2014/main" id="{0E77F1D1-4470-6543-AD21-0A5E4C537B72}"/>
              </a:ext>
            </a:extLst>
          </p:cNvPr>
          <p:cNvPicPr>
            <a:picLocks noChangeAspect="1"/>
          </p:cNvPicPr>
          <p:nvPr/>
        </p:nvPicPr>
        <p:blipFill>
          <a:blip r:embed="rId5"/>
          <a:stretch>
            <a:fillRect/>
          </a:stretch>
        </p:blipFill>
        <p:spPr>
          <a:xfrm>
            <a:off x="228600" y="1828800"/>
            <a:ext cx="190500" cy="139700"/>
          </a:xfrm>
          <a:prstGeom prst="rect">
            <a:avLst/>
          </a:prstGeom>
          <a:solidFill>
            <a:schemeClr val="bg1"/>
          </a:solidFill>
          <a:ln w="50800">
            <a:solidFill>
              <a:schemeClr val="bg1"/>
            </a:solidFill>
          </a:ln>
        </p:spPr>
      </p:pic>
      <p:pic>
        <p:nvPicPr>
          <p:cNvPr id="21" name="Picture 20">
            <a:extLst>
              <a:ext uri="{FF2B5EF4-FFF2-40B4-BE49-F238E27FC236}">
                <a16:creationId xmlns:a16="http://schemas.microsoft.com/office/drawing/2014/main" id="{0CA45EC9-3DD7-5B4E-B9F2-BCC8B18D2B67}"/>
              </a:ext>
            </a:extLst>
          </p:cNvPr>
          <p:cNvPicPr>
            <a:picLocks noChangeAspect="1"/>
          </p:cNvPicPr>
          <p:nvPr/>
        </p:nvPicPr>
        <p:blipFill>
          <a:blip r:embed="rId6"/>
          <a:stretch>
            <a:fillRect/>
          </a:stretch>
        </p:blipFill>
        <p:spPr>
          <a:xfrm>
            <a:off x="6311900" y="1779896"/>
            <a:ext cx="622300" cy="228600"/>
          </a:xfrm>
          <a:prstGeom prst="rect">
            <a:avLst/>
          </a:prstGeom>
          <a:solidFill>
            <a:schemeClr val="bg1"/>
          </a:solidFill>
        </p:spPr>
      </p:pic>
      <p:pic>
        <p:nvPicPr>
          <p:cNvPr id="22" name="Picture 21">
            <a:extLst>
              <a:ext uri="{FF2B5EF4-FFF2-40B4-BE49-F238E27FC236}">
                <a16:creationId xmlns:a16="http://schemas.microsoft.com/office/drawing/2014/main" id="{F064C310-3A3B-F445-B788-1443542E9FDB}"/>
              </a:ext>
            </a:extLst>
          </p:cNvPr>
          <p:cNvPicPr>
            <a:picLocks noChangeAspect="1"/>
          </p:cNvPicPr>
          <p:nvPr/>
        </p:nvPicPr>
        <p:blipFill>
          <a:blip r:embed="rId7"/>
          <a:stretch>
            <a:fillRect/>
          </a:stretch>
        </p:blipFill>
        <p:spPr>
          <a:xfrm>
            <a:off x="2223448" y="1793544"/>
            <a:ext cx="368300" cy="201304"/>
          </a:xfrm>
          <a:prstGeom prst="rect">
            <a:avLst/>
          </a:prstGeom>
          <a:solidFill>
            <a:schemeClr val="bg1"/>
          </a:solidFill>
        </p:spPr>
      </p:pic>
      <p:pic>
        <p:nvPicPr>
          <p:cNvPr id="23" name="Picture 22">
            <a:extLst>
              <a:ext uri="{FF2B5EF4-FFF2-40B4-BE49-F238E27FC236}">
                <a16:creationId xmlns:a16="http://schemas.microsoft.com/office/drawing/2014/main" id="{A4FEE8FF-FD6C-494A-8DBA-70763612F2BE}"/>
              </a:ext>
            </a:extLst>
          </p:cNvPr>
          <p:cNvPicPr>
            <a:picLocks noChangeAspect="1"/>
          </p:cNvPicPr>
          <p:nvPr/>
        </p:nvPicPr>
        <p:blipFill>
          <a:blip r:embed="rId8"/>
          <a:stretch>
            <a:fillRect/>
          </a:stretch>
        </p:blipFill>
        <p:spPr>
          <a:xfrm>
            <a:off x="4387850" y="1766248"/>
            <a:ext cx="368300" cy="228600"/>
          </a:xfrm>
          <a:prstGeom prst="rect">
            <a:avLst/>
          </a:prstGeom>
          <a:solidFill>
            <a:schemeClr val="bg1"/>
          </a:solidFill>
        </p:spPr>
      </p:pic>
      <p:pic>
        <p:nvPicPr>
          <p:cNvPr id="24" name="Picture 23">
            <a:extLst>
              <a:ext uri="{FF2B5EF4-FFF2-40B4-BE49-F238E27FC236}">
                <a16:creationId xmlns:a16="http://schemas.microsoft.com/office/drawing/2014/main" id="{6E01A979-BDB6-4245-BF4B-5E47079676FB}"/>
              </a:ext>
            </a:extLst>
          </p:cNvPr>
          <p:cNvPicPr>
            <a:picLocks noChangeAspect="1"/>
          </p:cNvPicPr>
          <p:nvPr/>
        </p:nvPicPr>
        <p:blipFill>
          <a:blip r:embed="rId9"/>
          <a:stretch>
            <a:fillRect/>
          </a:stretch>
        </p:blipFill>
        <p:spPr>
          <a:xfrm>
            <a:off x="4267200" y="3864592"/>
            <a:ext cx="482600" cy="228600"/>
          </a:xfrm>
          <a:prstGeom prst="rect">
            <a:avLst/>
          </a:prstGeom>
          <a:solidFill>
            <a:schemeClr val="bg1"/>
          </a:solidFill>
          <a:ln w="38100">
            <a:solidFill>
              <a:schemeClr val="bg1"/>
            </a:solidFill>
          </a:ln>
        </p:spPr>
      </p:pic>
      <p:pic>
        <p:nvPicPr>
          <p:cNvPr id="25" name="Picture 24">
            <a:extLst>
              <a:ext uri="{FF2B5EF4-FFF2-40B4-BE49-F238E27FC236}">
                <a16:creationId xmlns:a16="http://schemas.microsoft.com/office/drawing/2014/main" id="{2592964E-ACA6-F640-9343-43908FF6B632}"/>
              </a:ext>
            </a:extLst>
          </p:cNvPr>
          <p:cNvPicPr>
            <a:picLocks noChangeAspect="1"/>
          </p:cNvPicPr>
          <p:nvPr/>
        </p:nvPicPr>
        <p:blipFill>
          <a:blip r:embed="rId10"/>
          <a:stretch>
            <a:fillRect/>
          </a:stretch>
        </p:blipFill>
        <p:spPr>
          <a:xfrm>
            <a:off x="6214468" y="3872552"/>
            <a:ext cx="749300" cy="228600"/>
          </a:xfrm>
          <a:prstGeom prst="rect">
            <a:avLst/>
          </a:prstGeom>
          <a:solidFill>
            <a:schemeClr val="bg1"/>
          </a:solidFill>
          <a:ln w="12700">
            <a:solidFill>
              <a:schemeClr val="bg1"/>
            </a:solidFill>
          </a:ln>
        </p:spPr>
      </p:pic>
      <p:pic>
        <p:nvPicPr>
          <p:cNvPr id="26" name="Picture 25">
            <a:extLst>
              <a:ext uri="{FF2B5EF4-FFF2-40B4-BE49-F238E27FC236}">
                <a16:creationId xmlns:a16="http://schemas.microsoft.com/office/drawing/2014/main" id="{C7B65FC3-6904-1548-B2F1-4C0330007B5A}"/>
              </a:ext>
            </a:extLst>
          </p:cNvPr>
          <p:cNvPicPr>
            <a:picLocks noChangeAspect="1"/>
          </p:cNvPicPr>
          <p:nvPr/>
        </p:nvPicPr>
        <p:blipFill>
          <a:blip r:embed="rId11"/>
          <a:stretch>
            <a:fillRect/>
          </a:stretch>
        </p:blipFill>
        <p:spPr>
          <a:xfrm>
            <a:off x="2223448" y="3878240"/>
            <a:ext cx="482600" cy="228600"/>
          </a:xfrm>
          <a:prstGeom prst="rect">
            <a:avLst/>
          </a:prstGeom>
          <a:solidFill>
            <a:schemeClr val="bg1"/>
          </a:solidFill>
        </p:spPr>
      </p:pic>
      <p:pic>
        <p:nvPicPr>
          <p:cNvPr id="28" name="Picture 27">
            <a:extLst>
              <a:ext uri="{FF2B5EF4-FFF2-40B4-BE49-F238E27FC236}">
                <a16:creationId xmlns:a16="http://schemas.microsoft.com/office/drawing/2014/main" id="{D11EF64B-2B3F-E342-9BA3-BC91D092AEFF}"/>
              </a:ext>
            </a:extLst>
          </p:cNvPr>
          <p:cNvPicPr>
            <a:picLocks noChangeAspect="1"/>
          </p:cNvPicPr>
          <p:nvPr/>
        </p:nvPicPr>
        <p:blipFill>
          <a:blip r:embed="rId12"/>
          <a:stretch>
            <a:fillRect/>
          </a:stretch>
        </p:blipFill>
        <p:spPr>
          <a:xfrm>
            <a:off x="193344" y="3878240"/>
            <a:ext cx="317500" cy="215900"/>
          </a:xfrm>
          <a:prstGeom prst="rect">
            <a:avLst/>
          </a:prstGeom>
          <a:solidFill>
            <a:schemeClr val="bg1"/>
          </a:solidFill>
          <a:ln w="25400">
            <a:solidFill>
              <a:schemeClr val="bg1"/>
            </a:solidFill>
          </a:ln>
        </p:spPr>
      </p:pic>
      <p:pic>
        <p:nvPicPr>
          <p:cNvPr id="29" name="Picture 28">
            <a:extLst>
              <a:ext uri="{FF2B5EF4-FFF2-40B4-BE49-F238E27FC236}">
                <a16:creationId xmlns:a16="http://schemas.microsoft.com/office/drawing/2014/main" id="{DFF688AD-7B4A-B044-AB60-75028508E2FE}"/>
              </a:ext>
            </a:extLst>
          </p:cNvPr>
          <p:cNvPicPr>
            <a:picLocks noChangeAspect="1"/>
          </p:cNvPicPr>
          <p:nvPr/>
        </p:nvPicPr>
        <p:blipFill>
          <a:blip r:embed="rId13"/>
          <a:stretch>
            <a:fillRect/>
          </a:stretch>
        </p:blipFill>
        <p:spPr>
          <a:xfrm>
            <a:off x="8472796" y="3885252"/>
            <a:ext cx="317500" cy="215900"/>
          </a:xfrm>
          <a:prstGeom prst="rect">
            <a:avLst/>
          </a:prstGeom>
          <a:solidFill>
            <a:schemeClr val="bg1"/>
          </a:solidFill>
          <a:ln w="38100">
            <a:solidFill>
              <a:schemeClr val="bg1"/>
            </a:solidFill>
          </a:ln>
        </p:spPr>
      </p:pic>
      <p:sp>
        <p:nvSpPr>
          <p:cNvPr id="30" name="Title 1">
            <a:extLst>
              <a:ext uri="{FF2B5EF4-FFF2-40B4-BE49-F238E27FC236}">
                <a16:creationId xmlns:a16="http://schemas.microsoft.com/office/drawing/2014/main" id="{4DF04D39-74B7-E942-AAD0-277B45D73C76}"/>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Backprop</a:t>
            </a:r>
          </a:p>
        </p:txBody>
      </p:sp>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5D44740A-BE49-4939-810D-6DA4090E91D8}"/>
                  </a:ext>
                </a:extLst>
              </p14:cNvPr>
              <p14:cNvContentPartPr/>
              <p14:nvPr/>
            </p14:nvContentPartPr>
            <p14:xfrm>
              <a:off x="221400" y="642960"/>
              <a:ext cx="8808480" cy="4629600"/>
            </p14:xfrm>
          </p:contentPart>
        </mc:Choice>
        <mc:Fallback xmlns="">
          <p:pic>
            <p:nvPicPr>
              <p:cNvPr id="6" name="Ink 5">
                <a:extLst>
                  <a:ext uri="{FF2B5EF4-FFF2-40B4-BE49-F238E27FC236}">
                    <a16:creationId xmlns:a16="http://schemas.microsoft.com/office/drawing/2014/main" id="{5D44740A-BE49-4939-810D-6DA4090E91D8}"/>
                  </a:ext>
                </a:extLst>
              </p:cNvPr>
              <p:cNvPicPr/>
              <p:nvPr/>
            </p:nvPicPr>
            <p:blipFill>
              <a:blip r:embed="rId15"/>
              <a:stretch>
                <a:fillRect/>
              </a:stretch>
            </p:blipFill>
            <p:spPr>
              <a:xfrm>
                <a:off x="212040" y="633600"/>
                <a:ext cx="8827200" cy="4648320"/>
              </a:xfrm>
              <a:prstGeom prst="rect">
                <a:avLst/>
              </a:prstGeom>
            </p:spPr>
          </p:pic>
        </mc:Fallback>
      </mc:AlternateContent>
    </p:spTree>
    <p:extLst>
      <p:ext uri="{BB962C8B-B14F-4D97-AF65-F5344CB8AC3E}">
        <p14:creationId xmlns:p14="http://schemas.microsoft.com/office/powerpoint/2010/main" val="6837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HW2 out</a:t>
            </a:r>
          </a:p>
          <a:p>
            <a:pPr lvl="1"/>
            <a:r>
              <a:rPr lang="en-US" dirty="0"/>
              <a:t>Due: 09/23 11:59pm</a:t>
            </a:r>
          </a:p>
          <a:p>
            <a:pPr lvl="1"/>
            <a:endParaRPr lang="en-US" dirty="0"/>
          </a:p>
          <a:p>
            <a:pPr lvl="1"/>
            <a:r>
              <a:rPr lang="en-US" dirty="0"/>
              <a:t>Theory: Gradient descent, Hessians, Auto-diff, Convolutions</a:t>
            </a:r>
          </a:p>
          <a:p>
            <a:pPr lvl="2"/>
            <a:r>
              <a:rPr lang="en-US" dirty="0">
                <a:hlinkClick r:id="rId2"/>
              </a:rPr>
              <a:t>https://www.overleaf.com/project/5f4c143e06061d00013dd4f0</a:t>
            </a:r>
            <a:endParaRPr lang="en-US" dirty="0"/>
          </a:p>
          <a:p>
            <a:pPr lvl="1"/>
            <a:endParaRPr lang="en-US" dirty="0"/>
          </a:p>
          <a:p>
            <a:pPr lvl="1"/>
            <a:r>
              <a:rPr lang="en-US" dirty="0"/>
              <a:t>Implementation: </a:t>
            </a:r>
            <a:r>
              <a:rPr lang="en-US" dirty="0" err="1"/>
              <a:t>ConvNets</a:t>
            </a:r>
            <a:r>
              <a:rPr lang="en-US" dirty="0"/>
              <a:t> in Python and </a:t>
            </a:r>
            <a:r>
              <a:rPr lang="en-US" dirty="0" err="1"/>
              <a:t>PyTorch</a:t>
            </a:r>
            <a:endParaRPr lang="en-US" dirty="0"/>
          </a:p>
          <a:p>
            <a:pPr lvl="1"/>
            <a:endParaRPr lang="en-US" dirty="0"/>
          </a:p>
          <a:p>
            <a:pPr lvl="1"/>
            <a:r>
              <a:rPr lang="en-US" dirty="0"/>
              <a:t>Bonus: Challenge on </a:t>
            </a:r>
            <a:r>
              <a:rPr lang="en-US" dirty="0" err="1"/>
              <a:t>EvalAI</a:t>
            </a:r>
            <a:endParaRPr lang="en-US" dirty="0"/>
          </a:p>
          <a:p>
            <a:pPr lvl="2"/>
            <a:r>
              <a:rPr lang="en-US" dirty="0">
                <a:hlinkClick r:id="rId3"/>
              </a:rPr>
              <a:t>https://evalai.cloudcv.org/web/challenges/challenge-page/684/overview</a:t>
            </a:r>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54433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Forward-Prop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20</a:t>
            </a:fld>
            <a:endParaRPr lang="en-US"/>
          </a:p>
        </p:txBody>
      </p:sp>
      <p:pic>
        <p:nvPicPr>
          <p:cNvPr id="7" name="Picture 6"/>
          <p:cNvPicPr>
            <a:picLocks noChangeAspect="1"/>
          </p:cNvPicPr>
          <p:nvPr/>
        </p:nvPicPr>
        <p:blipFill>
          <a:blip r:embed="rId2"/>
          <a:stretch>
            <a:fillRect/>
          </a:stretch>
        </p:blipFill>
        <p:spPr>
          <a:xfrm>
            <a:off x="0" y="1790700"/>
            <a:ext cx="9144000" cy="3270157"/>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99957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Back-Prop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21</a:t>
            </a:fld>
            <a:endParaRPr lang="en-US"/>
          </a:p>
        </p:txBody>
      </p:sp>
      <p:pic>
        <p:nvPicPr>
          <p:cNvPr id="3" name="Picture 2"/>
          <p:cNvPicPr>
            <a:picLocks noChangeAspect="1"/>
          </p:cNvPicPr>
          <p:nvPr/>
        </p:nvPicPr>
        <p:blipFill>
          <a:blip r:embed="rId2"/>
          <a:stretch>
            <a:fillRect/>
          </a:stretch>
        </p:blipFill>
        <p:spPr>
          <a:xfrm>
            <a:off x="0" y="1817255"/>
            <a:ext cx="9144000" cy="3308918"/>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19054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22</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7" name="Right Arrow 6"/>
          <p:cNvSpPr/>
          <p:nvPr/>
        </p:nvSpPr>
        <p:spPr bwMode="auto">
          <a:xfrm>
            <a:off x="6858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07329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23</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714076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24</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89440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25</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rot="10800000">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8287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26</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rot="10800000">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12088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27</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02390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a:p>
            <a:r>
              <a:rPr lang="en-US" dirty="0"/>
              <a:t>Step 3: Use gradient to update parameters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28</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7" name="Picture 6"/>
          <p:cNvPicPr>
            <a:picLocks noChangeAspect="1"/>
          </p:cNvPicPr>
          <p:nvPr/>
        </p:nvPicPr>
        <p:blipFill>
          <a:blip r:embed="rId3"/>
          <a:stretch>
            <a:fillRect/>
          </a:stretch>
        </p:blipFill>
        <p:spPr>
          <a:xfrm>
            <a:off x="2590800" y="4775200"/>
            <a:ext cx="3022600" cy="1168400"/>
          </a:xfrm>
          <a:prstGeom prst="rect">
            <a:avLst/>
          </a:prstGeom>
        </p:spPr>
      </p:pic>
      <p:sp>
        <p:nvSpPr>
          <p:cNvPr id="9" name="TextBox 8"/>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703745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658880" y="36482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7" name="Rectangle 3"/>
          <p:cNvSpPr>
            <a:spLocks noChangeArrowheads="1"/>
          </p:cNvSpPr>
          <p:nvPr/>
        </p:nvSpPr>
        <p:spPr bwMode="auto">
          <a:xfrm>
            <a:off x="3748320" y="3452426"/>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8" name="Rectangle 4"/>
          <p:cNvSpPr>
            <a:spLocks noChangeArrowheads="1"/>
          </p:cNvSpPr>
          <p:nvPr/>
        </p:nvSpPr>
        <p:spPr bwMode="auto">
          <a:xfrm>
            <a:off x="2736000" y="49861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9" name="Rectangle 5"/>
          <p:cNvSpPr>
            <a:spLocks noChangeArrowheads="1"/>
          </p:cNvSpPr>
          <p:nvPr/>
        </p:nvSpPr>
        <p:spPr bwMode="auto">
          <a:xfrm>
            <a:off x="2312640" y="2308946"/>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0" name="Rectangle 6"/>
          <p:cNvSpPr>
            <a:spLocks noChangeArrowheads="1"/>
          </p:cNvSpPr>
          <p:nvPr/>
        </p:nvSpPr>
        <p:spPr bwMode="auto">
          <a:xfrm>
            <a:off x="3160800" y="1231713"/>
            <a:ext cx="1244160" cy="829527"/>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1" name="Line 7"/>
          <p:cNvSpPr>
            <a:spLocks noChangeShapeType="1"/>
          </p:cNvSpPr>
          <p:nvPr/>
        </p:nvSpPr>
        <p:spPr bwMode="auto">
          <a:xfrm flipV="1">
            <a:off x="3362401" y="5796993"/>
            <a:ext cx="1440" cy="832407"/>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2" name="Line 8"/>
          <p:cNvSpPr>
            <a:spLocks noChangeShapeType="1"/>
          </p:cNvSpPr>
          <p:nvPr/>
        </p:nvSpPr>
        <p:spPr bwMode="auto">
          <a:xfrm flipH="1" flipV="1">
            <a:off x="2279521" y="4476374"/>
            <a:ext cx="1084320" cy="625026"/>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3" name="Freeform 9"/>
          <p:cNvSpPr>
            <a:spLocks/>
          </p:cNvSpPr>
          <p:nvPr/>
        </p:nvSpPr>
        <p:spPr bwMode="auto">
          <a:xfrm>
            <a:off x="67681" y="3102469"/>
            <a:ext cx="3250080" cy="3318108"/>
          </a:xfrm>
          <a:custGeom>
            <a:avLst/>
            <a:gdLst>
              <a:gd name="T0" fmla="*/ 9953 w 9954"/>
              <a:gd name="T1" fmla="*/ 10161 h 10162"/>
              <a:gd name="T2" fmla="*/ 1698 w 9954"/>
              <a:gd name="T3" fmla="*/ 5715 h 10162"/>
              <a:gd name="T4" fmla="*/ 8683 w 9954"/>
              <a:gd name="T5" fmla="*/ 0 h 10162"/>
            </a:gdLst>
            <a:ahLst/>
            <a:cxnLst>
              <a:cxn ang="0">
                <a:pos x="T0" y="T1"/>
              </a:cxn>
              <a:cxn ang="0">
                <a:pos x="T2" y="T3"/>
              </a:cxn>
              <a:cxn ang="0">
                <a:pos x="T4" y="T5"/>
              </a:cxn>
            </a:cxnLst>
            <a:rect l="0" t="0" r="r" b="b"/>
            <a:pathLst>
              <a:path w="9954" h="10162">
                <a:moveTo>
                  <a:pt x="9953" y="10161"/>
                </a:moveTo>
                <a:cubicBezTo>
                  <a:pt x="7715" y="9152"/>
                  <a:pt x="2264" y="6965"/>
                  <a:pt x="1698" y="5715"/>
                </a:cubicBezTo>
                <a:cubicBezTo>
                  <a:pt x="0" y="1965"/>
                  <a:pt x="8826" y="579"/>
                  <a:pt x="8683" y="0"/>
                </a:cubicBezTo>
              </a:path>
            </a:pathLst>
          </a:custGeom>
          <a:noFill/>
          <a:ln w="36720" cap="flat">
            <a:solidFill>
              <a:srgbClr val="000000"/>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4" name="Freeform 10"/>
          <p:cNvSpPr>
            <a:spLocks/>
          </p:cNvSpPr>
          <p:nvPr/>
        </p:nvSpPr>
        <p:spPr bwMode="auto">
          <a:xfrm>
            <a:off x="3661921" y="2065560"/>
            <a:ext cx="3250080" cy="2903345"/>
          </a:xfrm>
          <a:custGeom>
            <a:avLst/>
            <a:gdLst>
              <a:gd name="T0" fmla="*/ 0 w 9954"/>
              <a:gd name="T1" fmla="*/ 8890 h 8891"/>
              <a:gd name="T2" fmla="*/ 6350 w 9954"/>
              <a:gd name="T3" fmla="*/ 6667 h 8891"/>
              <a:gd name="T4" fmla="*/ 8255 w 9954"/>
              <a:gd name="T5" fmla="*/ 5001 h 8891"/>
              <a:gd name="T6" fmla="*/ 1270 w 9954"/>
              <a:gd name="T7" fmla="*/ 0 h 8891"/>
            </a:gdLst>
            <a:ahLst/>
            <a:cxnLst>
              <a:cxn ang="0">
                <a:pos x="T0" y="T1"/>
              </a:cxn>
              <a:cxn ang="0">
                <a:pos x="T2" y="T3"/>
              </a:cxn>
              <a:cxn ang="0">
                <a:pos x="T4" y="T5"/>
              </a:cxn>
              <a:cxn ang="0">
                <a:pos x="T6" y="T7"/>
              </a:cxn>
            </a:cxnLst>
            <a:rect l="0" t="0" r="r" b="b"/>
            <a:pathLst>
              <a:path w="9954" h="8891">
                <a:moveTo>
                  <a:pt x="0" y="8890"/>
                </a:moveTo>
                <a:cubicBezTo>
                  <a:pt x="1517" y="8295"/>
                  <a:pt x="4418" y="7572"/>
                  <a:pt x="6350" y="6667"/>
                </a:cubicBezTo>
                <a:cubicBezTo>
                  <a:pt x="7510" y="6125"/>
                  <a:pt x="8160" y="5368"/>
                  <a:pt x="8255" y="5001"/>
                </a:cubicBezTo>
                <a:cubicBezTo>
                  <a:pt x="9953" y="1719"/>
                  <a:pt x="1127" y="507"/>
                  <a:pt x="1270" y="0"/>
                </a:cubicBezTo>
              </a:path>
            </a:pathLst>
          </a:custGeom>
          <a:noFill/>
          <a:ln w="36720" cap="flat">
            <a:solidFill>
              <a:srgbClr val="000000"/>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5" name="Line 11"/>
          <p:cNvSpPr>
            <a:spLocks noChangeShapeType="1"/>
          </p:cNvSpPr>
          <p:nvPr/>
        </p:nvSpPr>
        <p:spPr bwMode="auto">
          <a:xfrm flipH="1" flipV="1">
            <a:off x="3938401" y="2064121"/>
            <a:ext cx="624960" cy="1454553"/>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6" name="Line 12"/>
          <p:cNvSpPr>
            <a:spLocks noChangeShapeType="1"/>
          </p:cNvSpPr>
          <p:nvPr/>
        </p:nvSpPr>
        <p:spPr bwMode="auto">
          <a:xfrm flipV="1">
            <a:off x="2903040" y="2064121"/>
            <a:ext cx="829440" cy="41764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7" name="Line 13"/>
          <p:cNvSpPr>
            <a:spLocks noChangeShapeType="1"/>
          </p:cNvSpPr>
          <p:nvPr/>
        </p:nvSpPr>
        <p:spPr bwMode="auto">
          <a:xfrm flipV="1">
            <a:off x="3317760" y="4268992"/>
            <a:ext cx="1036800" cy="1039789"/>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8" name="Text Box 14"/>
          <p:cNvSpPr txBox="1">
            <a:spLocks noChangeArrowheads="1"/>
          </p:cNvSpPr>
          <p:nvPr/>
        </p:nvSpPr>
        <p:spPr bwMode="auto">
          <a:xfrm>
            <a:off x="4354560" y="5025328"/>
            <a:ext cx="4789440" cy="790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r>
              <a:rPr lang="en-US" sz="2200" b="1" dirty="0">
                <a:solidFill>
                  <a:srgbClr val="FF0000"/>
                </a:solidFill>
                <a:latin typeface="FreeSans" charset="0"/>
              </a:rPr>
              <a:t>Any DAG of differentiable modules is allowed!</a:t>
            </a:r>
          </a:p>
        </p:txBody>
      </p:sp>
      <p:sp>
        <p:nvSpPr>
          <p:cNvPr id="98319" name="Line 15"/>
          <p:cNvSpPr>
            <a:spLocks noChangeShapeType="1"/>
          </p:cNvSpPr>
          <p:nvPr/>
        </p:nvSpPr>
        <p:spPr bwMode="auto">
          <a:xfrm flipV="1">
            <a:off x="2073600" y="3101030"/>
            <a:ext cx="1036800" cy="832407"/>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TextBox 18"/>
          <p:cNvSpPr txBox="1"/>
          <p:nvPr/>
        </p:nvSpPr>
        <p:spPr>
          <a:xfrm>
            <a:off x="3346992" y="6578469"/>
            <a:ext cx="2531913"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endParaRPr lang="en-US" dirty="0">
              <a:solidFill>
                <a:schemeClr val="bg1">
                  <a:lumMod val="65000"/>
                </a:schemeClr>
              </a:solidFill>
            </a:endParaRPr>
          </a:p>
        </p:txBody>
      </p:sp>
      <p:sp>
        <p:nvSpPr>
          <p:cNvPr id="20" name="Footer Placeholder 1"/>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1"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pPr>
                <a:defRPr/>
              </a:pPr>
              <a:t>29</a:t>
            </a:fld>
            <a:endParaRPr lang="en-US"/>
          </a:p>
        </p:txBody>
      </p:sp>
      <p:sp>
        <p:nvSpPr>
          <p:cNvPr id="22"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Computational Graph</a:t>
            </a:r>
          </a:p>
        </p:txBody>
      </p:sp>
    </p:spTree>
    <p:extLst>
      <p:ext uri="{BB962C8B-B14F-4D97-AF65-F5344CB8AC3E}">
        <p14:creationId xmlns:p14="http://schemas.microsoft.com/office/powerpoint/2010/main" val="576706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a:xfrm>
            <a:off x="685800" y="1143000"/>
            <a:ext cx="7772400" cy="5715000"/>
          </a:xfrm>
        </p:spPr>
        <p:txBody>
          <a:bodyPr>
            <a:normAutofit/>
          </a:bodyPr>
          <a:lstStyle/>
          <a:p>
            <a:r>
              <a:rPr lang="en-US" dirty="0"/>
              <a:t>Goal</a:t>
            </a:r>
          </a:p>
          <a:p>
            <a:pPr lvl="1"/>
            <a:r>
              <a:rPr lang="en-US" dirty="0"/>
              <a:t>Chance to take on something open-ended</a:t>
            </a:r>
          </a:p>
          <a:p>
            <a:pPr lvl="1"/>
            <a:r>
              <a:rPr lang="en-US" dirty="0"/>
              <a:t>Encouraged to apply to your research </a:t>
            </a:r>
            <a:br>
              <a:rPr lang="en-US" dirty="0"/>
            </a:br>
            <a:r>
              <a:rPr lang="en-US" dirty="0"/>
              <a:t>(computer vision, NLP, robotics,…)</a:t>
            </a:r>
          </a:p>
          <a:p>
            <a:endParaRPr lang="en-US" dirty="0"/>
          </a:p>
          <a:p>
            <a:r>
              <a:rPr lang="en-US" dirty="0"/>
              <a:t>Main categories</a:t>
            </a:r>
          </a:p>
          <a:p>
            <a:pPr lvl="1"/>
            <a:r>
              <a:rPr lang="en-US" dirty="0">
                <a:solidFill>
                  <a:srgbClr val="FF0000"/>
                </a:solidFill>
              </a:rPr>
              <a:t>Reproducibility </a:t>
            </a:r>
          </a:p>
          <a:p>
            <a:pPr lvl="2"/>
            <a:r>
              <a:rPr lang="en-US" dirty="0"/>
              <a:t>Pick a paper from a recent conference. Attempt to reproduce the method and validate claims. </a:t>
            </a:r>
          </a:p>
          <a:p>
            <a:pPr lvl="1"/>
            <a:r>
              <a:rPr lang="en-US" dirty="0">
                <a:solidFill>
                  <a:srgbClr val="FF0000"/>
                </a:solidFill>
              </a:rPr>
              <a:t>Application/Survey</a:t>
            </a:r>
          </a:p>
          <a:p>
            <a:pPr lvl="2"/>
            <a:r>
              <a:rPr lang="en-US" dirty="0"/>
              <a:t>Compare a collection of existing algorithms on a new application domain of your interest</a:t>
            </a:r>
          </a:p>
          <a:p>
            <a:pPr lvl="1"/>
            <a:r>
              <a:rPr lang="en-US" dirty="0">
                <a:solidFill>
                  <a:srgbClr val="FF0000"/>
                </a:solidFill>
              </a:rPr>
              <a:t>Formulation/Development</a:t>
            </a:r>
          </a:p>
          <a:p>
            <a:pPr lvl="2"/>
            <a:r>
              <a:rPr lang="en-US" dirty="0"/>
              <a:t>Formulate a new model or algorithm for a new or old problem</a:t>
            </a:r>
          </a:p>
          <a:p>
            <a:pPr lvl="1"/>
            <a:r>
              <a:rPr lang="en-US" dirty="0">
                <a:solidFill>
                  <a:srgbClr val="FF0000"/>
                </a:solidFill>
              </a:rPr>
              <a:t>Theory</a:t>
            </a:r>
          </a:p>
          <a:p>
            <a:pPr lvl="2"/>
            <a:r>
              <a:rPr lang="en-US" dirty="0"/>
              <a:t>Theoretically analyze an existing algorithm</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42930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30</a:t>
            </a:fld>
            <a:endParaRPr lang="en-US"/>
          </a:p>
        </p:txBody>
      </p:sp>
    </p:spTree>
    <p:extLst>
      <p:ext uri="{BB962C8B-B14F-4D97-AF65-F5344CB8AC3E}">
        <p14:creationId xmlns:p14="http://schemas.microsoft.com/office/powerpoint/2010/main" val="4080400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Shape 1683"/>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31</a:t>
            </a:fld>
            <a:endParaRPr lang="en" sz="1800">
              <a:solidFill>
                <a:srgbClr val="FFFFFF"/>
              </a:solidFill>
            </a:endParaRPr>
          </a:p>
        </p:txBody>
      </p:sp>
      <p:pic>
        <p:nvPicPr>
          <p:cNvPr id="1685" name="Shape 1685" descr="Lecture 4 - slide 41 printed no blanks.png"/>
          <p:cNvPicPr preferRelativeResize="0"/>
          <p:nvPr/>
        </p:nvPicPr>
        <p:blipFill rotWithShape="1">
          <a:blip r:embed="rId3">
            <a:alphaModFix/>
          </a:blip>
          <a:srcRect t="7467" b="7476"/>
          <a:stretch/>
        </p:blipFill>
        <p:spPr>
          <a:xfrm>
            <a:off x="201375" y="2073475"/>
            <a:ext cx="3260300" cy="1172708"/>
          </a:xfrm>
          <a:prstGeom prst="rect">
            <a:avLst/>
          </a:prstGeom>
          <a:noFill/>
          <a:ln>
            <a:noFill/>
          </a:ln>
        </p:spPr>
      </p:pic>
      <p:pic>
        <p:nvPicPr>
          <p:cNvPr id="1686" name="Shape 1686"/>
          <p:cNvPicPr preferRelativeResize="0"/>
          <p:nvPr/>
        </p:nvPicPr>
        <p:blipFill>
          <a:blip r:embed="rId4">
            <a:alphaModFix/>
          </a:blip>
          <a:stretch>
            <a:fillRect/>
          </a:stretch>
        </p:blipFill>
        <p:spPr>
          <a:xfrm>
            <a:off x="3461676" y="2009163"/>
            <a:ext cx="5540125" cy="3051075"/>
          </a:xfrm>
          <a:prstGeom prst="rect">
            <a:avLst/>
          </a:prstGeom>
          <a:noFill/>
          <a:ln>
            <a:noFill/>
          </a:ln>
        </p:spPr>
      </p:pic>
      <p:sp>
        <p:nvSpPr>
          <p:cNvPr id="1687" name="Shape 1687"/>
          <p:cNvSpPr txBox="1"/>
          <p:nvPr/>
        </p:nvSpPr>
        <p:spPr>
          <a:xfrm>
            <a:off x="3391675" y="1586550"/>
            <a:ext cx="5375400" cy="43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Graph (or Net) object  </a:t>
            </a:r>
            <a:r>
              <a:rPr lang="en" sz="1800" i="1" kern="0">
                <a:solidFill>
                  <a:srgbClr val="000000"/>
                </a:solidFill>
                <a:latin typeface="Arial"/>
                <a:ea typeface="Arial"/>
                <a:cs typeface="Arial"/>
                <a:sym typeface="Arial"/>
              </a:rPr>
              <a:t>(rough psuedo code)</a:t>
            </a:r>
          </a:p>
        </p:txBody>
      </p:sp>
      <p:sp>
        <p:nvSpPr>
          <p:cNvPr id="8"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78253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Shape 1692"/>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32</a:t>
            </a:fld>
            <a:endParaRPr lang="en" sz="1800">
              <a:solidFill>
                <a:srgbClr val="FFFFFF"/>
              </a:solidFill>
            </a:endParaRPr>
          </a:p>
        </p:txBody>
      </p:sp>
      <p:pic>
        <p:nvPicPr>
          <p:cNvPr id="1693" name="Shape 1693"/>
          <p:cNvPicPr preferRelativeResize="0"/>
          <p:nvPr/>
        </p:nvPicPr>
        <p:blipFill>
          <a:blip r:embed="rId3">
            <a:alphaModFix/>
          </a:blip>
          <a:stretch>
            <a:fillRect/>
          </a:stretch>
        </p:blipFill>
        <p:spPr>
          <a:xfrm>
            <a:off x="2963425" y="1848100"/>
            <a:ext cx="4340750" cy="2390424"/>
          </a:xfrm>
          <a:prstGeom prst="rect">
            <a:avLst/>
          </a:prstGeom>
          <a:noFill/>
          <a:ln>
            <a:noFill/>
          </a:ln>
        </p:spPr>
      </p:pic>
      <p:cxnSp>
        <p:nvCxnSpPr>
          <p:cNvPr id="1694" name="Shape 1694"/>
          <p:cNvCxnSpPr>
            <a:stCxn id="1695" idx="1"/>
          </p:cNvCxnSpPr>
          <p:nvPr/>
        </p:nvCxnSpPr>
        <p:spPr>
          <a:xfrm rot="10800000">
            <a:off x="4849312" y="3182100"/>
            <a:ext cx="1444500" cy="514200"/>
          </a:xfrm>
          <a:prstGeom prst="straightConnector1">
            <a:avLst/>
          </a:prstGeom>
          <a:noFill/>
          <a:ln w="19050" cap="flat" cmpd="sng">
            <a:solidFill>
              <a:srgbClr val="000000"/>
            </a:solidFill>
            <a:prstDash val="solid"/>
            <a:round/>
            <a:headEnd type="none" w="lg" len="lg"/>
            <a:tailEnd type="triangle" w="lg" len="lg"/>
          </a:ln>
        </p:spPr>
      </p:cxnSp>
      <p:pic>
        <p:nvPicPr>
          <p:cNvPr id="1695" name="Shape 1695"/>
          <p:cNvPicPr preferRelativeResize="0"/>
          <p:nvPr/>
        </p:nvPicPr>
        <p:blipFill>
          <a:blip r:embed="rId4">
            <a:alphaModFix/>
          </a:blip>
          <a:stretch>
            <a:fillRect/>
          </a:stretch>
        </p:blipFill>
        <p:spPr>
          <a:xfrm>
            <a:off x="6293813" y="3358163"/>
            <a:ext cx="466725" cy="676275"/>
          </a:xfrm>
          <a:prstGeom prst="rect">
            <a:avLst/>
          </a:prstGeom>
          <a:noFill/>
          <a:ln w="9525" cap="flat" cmpd="sng">
            <a:solidFill>
              <a:srgbClr val="000000"/>
            </a:solidFill>
            <a:prstDash val="solid"/>
            <a:round/>
            <a:headEnd type="none" w="med" len="med"/>
            <a:tailEnd type="none" w="med" len="med"/>
          </a:ln>
        </p:spPr>
      </p:pic>
      <p:pic>
        <p:nvPicPr>
          <p:cNvPr id="1696" name="Shape 1696"/>
          <p:cNvPicPr preferRelativeResize="0"/>
          <p:nvPr/>
        </p:nvPicPr>
        <p:blipFill>
          <a:blip r:embed="rId5">
            <a:alphaModFix/>
          </a:blip>
          <a:stretch>
            <a:fillRect/>
          </a:stretch>
        </p:blipFill>
        <p:spPr>
          <a:xfrm>
            <a:off x="4730875" y="4486975"/>
            <a:ext cx="514350" cy="647150"/>
          </a:xfrm>
          <a:prstGeom prst="rect">
            <a:avLst/>
          </a:prstGeom>
          <a:noFill/>
          <a:ln w="9525" cap="flat" cmpd="sng">
            <a:solidFill>
              <a:srgbClr val="000000"/>
            </a:solidFill>
            <a:prstDash val="solid"/>
            <a:round/>
            <a:headEnd type="none" w="med" len="med"/>
            <a:tailEnd type="none" w="med" len="med"/>
          </a:ln>
        </p:spPr>
      </p:pic>
      <p:cxnSp>
        <p:nvCxnSpPr>
          <p:cNvPr id="1697" name="Shape 1697"/>
          <p:cNvCxnSpPr>
            <a:stCxn id="1696" idx="0"/>
          </p:cNvCxnSpPr>
          <p:nvPr/>
        </p:nvCxnSpPr>
        <p:spPr>
          <a:xfrm rot="10800000">
            <a:off x="4507450" y="4076275"/>
            <a:ext cx="480600" cy="410700"/>
          </a:xfrm>
          <a:prstGeom prst="straightConnector1">
            <a:avLst/>
          </a:prstGeom>
          <a:noFill/>
          <a:ln w="19050" cap="flat" cmpd="sng">
            <a:solidFill>
              <a:srgbClr val="000000"/>
            </a:solidFill>
            <a:prstDash val="solid"/>
            <a:round/>
            <a:headEnd type="none" w="lg" len="lg"/>
            <a:tailEnd type="triangle" w="lg" len="lg"/>
          </a:ln>
        </p:spPr>
      </p:cxnSp>
      <p:sp>
        <p:nvSpPr>
          <p:cNvPr id="1698" name="Shape 1698"/>
          <p:cNvSpPr txBox="1"/>
          <p:nvPr/>
        </p:nvSpPr>
        <p:spPr>
          <a:xfrm>
            <a:off x="314725" y="3768650"/>
            <a:ext cx="2721600" cy="36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(x,y,z are scalars)</a:t>
            </a:r>
          </a:p>
        </p:txBody>
      </p:sp>
      <p:sp>
        <p:nvSpPr>
          <p:cNvPr id="1699" name="Shape 1699"/>
          <p:cNvSpPr/>
          <p:nvPr/>
        </p:nvSpPr>
        <p:spPr>
          <a:xfrm>
            <a:off x="1178325" y="2666375"/>
            <a:ext cx="548700" cy="5487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2400" kern="0">
              <a:solidFill>
                <a:srgbClr val="000000"/>
              </a:solidFill>
              <a:latin typeface="Arial"/>
              <a:ea typeface="Arial"/>
              <a:cs typeface="Arial"/>
              <a:sym typeface="Arial"/>
            </a:endParaRPr>
          </a:p>
        </p:txBody>
      </p:sp>
      <p:cxnSp>
        <p:nvCxnSpPr>
          <p:cNvPr id="1700" name="Shape 1700"/>
          <p:cNvCxnSpPr>
            <a:endCxn id="1699" idx="1"/>
          </p:cNvCxnSpPr>
          <p:nvPr/>
        </p:nvCxnSpPr>
        <p:spPr>
          <a:xfrm>
            <a:off x="829980" y="2424530"/>
            <a:ext cx="428700" cy="322200"/>
          </a:xfrm>
          <a:prstGeom prst="straightConnector1">
            <a:avLst/>
          </a:prstGeom>
          <a:noFill/>
          <a:ln w="9525" cap="flat" cmpd="sng">
            <a:solidFill>
              <a:schemeClr val="dk2"/>
            </a:solidFill>
            <a:prstDash val="solid"/>
            <a:round/>
            <a:headEnd type="none" w="lg" len="lg"/>
            <a:tailEnd type="triangle" w="lg" len="lg"/>
          </a:ln>
        </p:spPr>
      </p:cxnSp>
      <p:cxnSp>
        <p:nvCxnSpPr>
          <p:cNvPr id="1701" name="Shape 1701"/>
          <p:cNvCxnSpPr>
            <a:endCxn id="1699" idx="3"/>
          </p:cNvCxnSpPr>
          <p:nvPr/>
        </p:nvCxnSpPr>
        <p:spPr>
          <a:xfrm rot="10800000" flipH="1">
            <a:off x="758880" y="3134719"/>
            <a:ext cx="499800" cy="292500"/>
          </a:xfrm>
          <a:prstGeom prst="straightConnector1">
            <a:avLst/>
          </a:prstGeom>
          <a:noFill/>
          <a:ln w="9525" cap="flat" cmpd="sng">
            <a:solidFill>
              <a:schemeClr val="dk2"/>
            </a:solidFill>
            <a:prstDash val="solid"/>
            <a:round/>
            <a:headEnd type="none" w="lg" len="lg"/>
            <a:tailEnd type="triangle" w="lg" len="lg"/>
          </a:ln>
        </p:spPr>
      </p:cxnSp>
      <p:cxnSp>
        <p:nvCxnSpPr>
          <p:cNvPr id="1702" name="Shape 1702"/>
          <p:cNvCxnSpPr>
            <a:stCxn id="1699" idx="6"/>
          </p:cNvCxnSpPr>
          <p:nvPr/>
        </p:nvCxnSpPr>
        <p:spPr>
          <a:xfrm>
            <a:off x="1727025" y="2940725"/>
            <a:ext cx="610200" cy="0"/>
          </a:xfrm>
          <a:prstGeom prst="straightConnector1">
            <a:avLst/>
          </a:prstGeom>
          <a:noFill/>
          <a:ln w="9525" cap="flat" cmpd="sng">
            <a:solidFill>
              <a:schemeClr val="dk2"/>
            </a:solidFill>
            <a:prstDash val="solid"/>
            <a:round/>
            <a:headEnd type="none" w="lg" len="lg"/>
            <a:tailEnd type="triangle" w="lg" len="lg"/>
          </a:ln>
        </p:spPr>
      </p:cxnSp>
      <p:sp>
        <p:nvSpPr>
          <p:cNvPr id="1703" name="Shape 1703"/>
          <p:cNvSpPr txBox="1"/>
          <p:nvPr/>
        </p:nvSpPr>
        <p:spPr>
          <a:xfrm>
            <a:off x="872575" y="2085325"/>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a:t>
            </a:r>
          </a:p>
        </p:txBody>
      </p:sp>
      <p:sp>
        <p:nvSpPr>
          <p:cNvPr id="1704" name="Shape 1704"/>
          <p:cNvSpPr txBox="1"/>
          <p:nvPr/>
        </p:nvSpPr>
        <p:spPr>
          <a:xfrm>
            <a:off x="888800" y="3246350"/>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y</a:t>
            </a:r>
          </a:p>
        </p:txBody>
      </p:sp>
      <p:sp>
        <p:nvSpPr>
          <p:cNvPr id="1705" name="Shape 1705"/>
          <p:cNvSpPr txBox="1"/>
          <p:nvPr/>
        </p:nvSpPr>
        <p:spPr>
          <a:xfrm>
            <a:off x="1939125" y="2467275"/>
            <a:ext cx="2418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z</a:t>
            </a:r>
          </a:p>
        </p:txBody>
      </p:sp>
      <p:sp>
        <p:nvSpPr>
          <p:cNvPr id="1706" name="Shape 1706"/>
          <p:cNvSpPr txBox="1"/>
          <p:nvPr/>
        </p:nvSpPr>
        <p:spPr>
          <a:xfrm>
            <a:off x="1278500" y="2694975"/>
            <a:ext cx="428700" cy="40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18"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71018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Shape 1712"/>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33</a:t>
            </a:fld>
            <a:endParaRPr lang="en" sz="1800">
              <a:solidFill>
                <a:srgbClr val="FFFFFF"/>
              </a:solidFill>
            </a:endParaRPr>
          </a:p>
        </p:txBody>
      </p:sp>
      <p:pic>
        <p:nvPicPr>
          <p:cNvPr id="1713" name="Shape 1713"/>
          <p:cNvPicPr preferRelativeResize="0"/>
          <p:nvPr/>
        </p:nvPicPr>
        <p:blipFill>
          <a:blip r:embed="rId3">
            <a:alphaModFix/>
          </a:blip>
          <a:stretch>
            <a:fillRect/>
          </a:stretch>
        </p:blipFill>
        <p:spPr>
          <a:xfrm>
            <a:off x="2927375" y="1839075"/>
            <a:ext cx="6108574" cy="2940300"/>
          </a:xfrm>
          <a:prstGeom prst="rect">
            <a:avLst/>
          </a:prstGeom>
          <a:noFill/>
          <a:ln>
            <a:noFill/>
          </a:ln>
        </p:spPr>
      </p:pic>
      <p:sp>
        <p:nvSpPr>
          <p:cNvPr id="1714" name="Shape 1714"/>
          <p:cNvSpPr txBox="1"/>
          <p:nvPr/>
        </p:nvSpPr>
        <p:spPr>
          <a:xfrm>
            <a:off x="314725" y="3768650"/>
            <a:ext cx="2721600" cy="36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(x,y,z are scalars)</a:t>
            </a:r>
          </a:p>
        </p:txBody>
      </p:sp>
      <p:sp>
        <p:nvSpPr>
          <p:cNvPr id="1715" name="Shape 1715"/>
          <p:cNvSpPr/>
          <p:nvPr/>
        </p:nvSpPr>
        <p:spPr>
          <a:xfrm>
            <a:off x="1178325" y="2666375"/>
            <a:ext cx="548700" cy="5487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2400" kern="0">
              <a:solidFill>
                <a:srgbClr val="000000"/>
              </a:solidFill>
              <a:latin typeface="Arial"/>
              <a:ea typeface="Arial"/>
              <a:cs typeface="Arial"/>
              <a:sym typeface="Arial"/>
            </a:endParaRPr>
          </a:p>
        </p:txBody>
      </p:sp>
      <p:cxnSp>
        <p:nvCxnSpPr>
          <p:cNvPr id="1716" name="Shape 1716"/>
          <p:cNvCxnSpPr>
            <a:endCxn id="1715" idx="1"/>
          </p:cNvCxnSpPr>
          <p:nvPr/>
        </p:nvCxnSpPr>
        <p:spPr>
          <a:xfrm>
            <a:off x="829980" y="2424530"/>
            <a:ext cx="428700" cy="322200"/>
          </a:xfrm>
          <a:prstGeom prst="straightConnector1">
            <a:avLst/>
          </a:prstGeom>
          <a:noFill/>
          <a:ln w="9525" cap="flat" cmpd="sng">
            <a:solidFill>
              <a:schemeClr val="dk2"/>
            </a:solidFill>
            <a:prstDash val="solid"/>
            <a:round/>
            <a:headEnd type="none" w="lg" len="lg"/>
            <a:tailEnd type="triangle" w="lg" len="lg"/>
          </a:ln>
        </p:spPr>
      </p:cxnSp>
      <p:cxnSp>
        <p:nvCxnSpPr>
          <p:cNvPr id="1717" name="Shape 1717"/>
          <p:cNvCxnSpPr>
            <a:endCxn id="1715" idx="3"/>
          </p:cNvCxnSpPr>
          <p:nvPr/>
        </p:nvCxnSpPr>
        <p:spPr>
          <a:xfrm rot="10800000" flipH="1">
            <a:off x="758880" y="3134719"/>
            <a:ext cx="499800" cy="292500"/>
          </a:xfrm>
          <a:prstGeom prst="straightConnector1">
            <a:avLst/>
          </a:prstGeom>
          <a:noFill/>
          <a:ln w="9525" cap="flat" cmpd="sng">
            <a:solidFill>
              <a:schemeClr val="dk2"/>
            </a:solidFill>
            <a:prstDash val="solid"/>
            <a:round/>
            <a:headEnd type="none" w="lg" len="lg"/>
            <a:tailEnd type="triangle" w="lg" len="lg"/>
          </a:ln>
        </p:spPr>
      </p:cxnSp>
      <p:cxnSp>
        <p:nvCxnSpPr>
          <p:cNvPr id="1718" name="Shape 1718"/>
          <p:cNvCxnSpPr>
            <a:stCxn id="1715" idx="6"/>
          </p:cNvCxnSpPr>
          <p:nvPr/>
        </p:nvCxnSpPr>
        <p:spPr>
          <a:xfrm>
            <a:off x="1727025" y="2940725"/>
            <a:ext cx="610200" cy="0"/>
          </a:xfrm>
          <a:prstGeom prst="straightConnector1">
            <a:avLst/>
          </a:prstGeom>
          <a:noFill/>
          <a:ln w="9525" cap="flat" cmpd="sng">
            <a:solidFill>
              <a:schemeClr val="dk2"/>
            </a:solidFill>
            <a:prstDash val="solid"/>
            <a:round/>
            <a:headEnd type="none" w="lg" len="lg"/>
            <a:tailEnd type="triangle" w="lg" len="lg"/>
          </a:ln>
        </p:spPr>
      </p:cxnSp>
      <p:sp>
        <p:nvSpPr>
          <p:cNvPr id="1719" name="Shape 1719"/>
          <p:cNvSpPr txBox="1"/>
          <p:nvPr/>
        </p:nvSpPr>
        <p:spPr>
          <a:xfrm>
            <a:off x="872575" y="2085325"/>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a:t>
            </a:r>
          </a:p>
        </p:txBody>
      </p:sp>
      <p:sp>
        <p:nvSpPr>
          <p:cNvPr id="1720" name="Shape 1720"/>
          <p:cNvSpPr txBox="1"/>
          <p:nvPr/>
        </p:nvSpPr>
        <p:spPr>
          <a:xfrm>
            <a:off x="888800" y="3246350"/>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y</a:t>
            </a:r>
          </a:p>
        </p:txBody>
      </p:sp>
      <p:sp>
        <p:nvSpPr>
          <p:cNvPr id="1721" name="Shape 1721"/>
          <p:cNvSpPr txBox="1"/>
          <p:nvPr/>
        </p:nvSpPr>
        <p:spPr>
          <a:xfrm>
            <a:off x="1939125" y="2467275"/>
            <a:ext cx="2418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z</a:t>
            </a:r>
          </a:p>
        </p:txBody>
      </p:sp>
      <p:sp>
        <p:nvSpPr>
          <p:cNvPr id="1722" name="Shape 1722"/>
          <p:cNvSpPr txBox="1"/>
          <p:nvPr/>
        </p:nvSpPr>
        <p:spPr>
          <a:xfrm>
            <a:off x="1278500" y="2694975"/>
            <a:ext cx="428700" cy="40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14"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9739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Shape 1728"/>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34</a:t>
            </a:fld>
            <a:endParaRPr lang="en" sz="1800">
              <a:solidFill>
                <a:srgbClr val="FFFFFF"/>
              </a:solidFill>
            </a:endParaRPr>
          </a:p>
        </p:txBody>
      </p:sp>
      <p:sp>
        <p:nvSpPr>
          <p:cNvPr id="1729" name="Shape 1729"/>
          <p:cNvSpPr txBox="1"/>
          <p:nvPr/>
        </p:nvSpPr>
        <p:spPr>
          <a:xfrm>
            <a:off x="272200" y="920175"/>
            <a:ext cx="8367000" cy="590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600" kern="0">
                <a:solidFill>
                  <a:srgbClr val="000000"/>
                </a:solidFill>
                <a:latin typeface="Arial"/>
                <a:ea typeface="Arial"/>
                <a:cs typeface="Arial"/>
                <a:sym typeface="Arial"/>
              </a:rPr>
              <a:t>Example: Caffe layers</a:t>
            </a:r>
          </a:p>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pic>
        <p:nvPicPr>
          <p:cNvPr id="1730" name="Shape 1730"/>
          <p:cNvPicPr preferRelativeResize="0"/>
          <p:nvPr/>
        </p:nvPicPr>
        <p:blipFill>
          <a:blip r:embed="rId3">
            <a:alphaModFix/>
          </a:blip>
          <a:stretch>
            <a:fillRect/>
          </a:stretch>
        </p:blipFill>
        <p:spPr>
          <a:xfrm>
            <a:off x="399326" y="1534375"/>
            <a:ext cx="3614299" cy="3468724"/>
          </a:xfrm>
          <a:prstGeom prst="rect">
            <a:avLst/>
          </a:prstGeom>
          <a:noFill/>
          <a:ln>
            <a:noFill/>
          </a:ln>
        </p:spPr>
      </p:pic>
      <p:pic>
        <p:nvPicPr>
          <p:cNvPr id="1731" name="Shape 1731"/>
          <p:cNvPicPr preferRelativeResize="0"/>
          <p:nvPr/>
        </p:nvPicPr>
        <p:blipFill>
          <a:blip r:embed="rId4">
            <a:alphaModFix/>
          </a:blip>
          <a:stretch>
            <a:fillRect/>
          </a:stretch>
        </p:blipFill>
        <p:spPr>
          <a:xfrm>
            <a:off x="4211926" y="1576100"/>
            <a:ext cx="3392803" cy="3427000"/>
          </a:xfrm>
          <a:prstGeom prst="rect">
            <a:avLst/>
          </a:prstGeom>
          <a:noFill/>
          <a:ln>
            <a:noFill/>
          </a:ln>
        </p:spPr>
      </p:pic>
      <p:sp>
        <p:nvSpPr>
          <p:cNvPr id="1732" name="Shape 1732"/>
          <p:cNvSpPr txBox="1"/>
          <p:nvPr/>
        </p:nvSpPr>
        <p:spPr>
          <a:xfrm>
            <a:off x="357475" y="5023250"/>
            <a:ext cx="2957100" cy="19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0097A7"/>
                </a:solidFill>
                <a:latin typeface="Arial"/>
                <a:ea typeface="Arial"/>
                <a:cs typeface="Arial"/>
                <a:sym typeface="Arial"/>
                <a:hlinkClick r:id="rId5"/>
              </a:rPr>
              <a:t>Caffe</a:t>
            </a:r>
            <a:r>
              <a:rPr lang="en" sz="600" kern="0">
                <a:solidFill>
                  <a:srgbClr val="000000"/>
                </a:solidFill>
                <a:latin typeface="Arial"/>
                <a:ea typeface="Arial"/>
                <a:cs typeface="Arial"/>
                <a:sym typeface="Arial"/>
              </a:rPr>
              <a:t> is licensed under </a:t>
            </a:r>
            <a:r>
              <a:rPr lang="en" sz="600" u="sng" kern="0">
                <a:solidFill>
                  <a:srgbClr val="0097A7"/>
                </a:solidFill>
                <a:latin typeface="Arial"/>
                <a:ea typeface="Arial"/>
                <a:cs typeface="Arial"/>
                <a:sym typeface="Arial"/>
                <a:hlinkClick r:id="rId6"/>
              </a:rPr>
              <a:t>BSD 2-Clause</a:t>
            </a:r>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821245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Shape 1737"/>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35</a:t>
            </a:fld>
            <a:endParaRPr lang="en" sz="1800">
              <a:solidFill>
                <a:srgbClr val="FFFFFF"/>
              </a:solidFill>
            </a:endParaRPr>
          </a:p>
        </p:txBody>
      </p:sp>
      <p:pic>
        <p:nvPicPr>
          <p:cNvPr id="1738" name="Shape 1738"/>
          <p:cNvPicPr preferRelativeResize="0"/>
          <p:nvPr/>
        </p:nvPicPr>
        <p:blipFill>
          <a:blip r:embed="rId3">
            <a:alphaModFix/>
          </a:blip>
          <a:stretch>
            <a:fillRect/>
          </a:stretch>
        </p:blipFill>
        <p:spPr>
          <a:xfrm>
            <a:off x="255949" y="993226"/>
            <a:ext cx="2776224" cy="4115485"/>
          </a:xfrm>
          <a:prstGeom prst="rect">
            <a:avLst/>
          </a:prstGeom>
          <a:noFill/>
          <a:ln>
            <a:noFill/>
          </a:ln>
        </p:spPr>
      </p:pic>
      <p:pic>
        <p:nvPicPr>
          <p:cNvPr id="1739" name="Shape 1739"/>
          <p:cNvPicPr preferRelativeResize="0"/>
          <p:nvPr/>
        </p:nvPicPr>
        <p:blipFill>
          <a:blip r:embed="rId4">
            <a:alphaModFix/>
          </a:blip>
          <a:stretch>
            <a:fillRect/>
          </a:stretch>
        </p:blipFill>
        <p:spPr>
          <a:xfrm>
            <a:off x="4397575" y="2160976"/>
            <a:ext cx="1581150" cy="619125"/>
          </a:xfrm>
          <a:prstGeom prst="rect">
            <a:avLst/>
          </a:prstGeom>
          <a:noFill/>
          <a:ln w="9525" cap="flat" cmpd="sng">
            <a:solidFill>
              <a:srgbClr val="0000FF"/>
            </a:solidFill>
            <a:prstDash val="solid"/>
            <a:round/>
            <a:headEnd type="none" w="med" len="med"/>
            <a:tailEnd type="none" w="med" len="med"/>
          </a:ln>
        </p:spPr>
      </p:pic>
      <p:pic>
        <p:nvPicPr>
          <p:cNvPr id="1740" name="Shape 1740"/>
          <p:cNvPicPr preferRelativeResize="0"/>
          <p:nvPr/>
        </p:nvPicPr>
        <p:blipFill rotWithShape="1">
          <a:blip r:embed="rId5">
            <a:alphaModFix/>
          </a:blip>
          <a:srcRect l="77925"/>
          <a:stretch/>
        </p:blipFill>
        <p:spPr>
          <a:xfrm>
            <a:off x="4332376" y="3564001"/>
            <a:ext cx="1581149" cy="657225"/>
          </a:xfrm>
          <a:prstGeom prst="rect">
            <a:avLst/>
          </a:prstGeom>
          <a:noFill/>
          <a:ln w="9525" cap="flat" cmpd="sng">
            <a:solidFill>
              <a:srgbClr val="FF0000"/>
            </a:solidFill>
            <a:prstDash val="solid"/>
            <a:round/>
            <a:headEnd type="none" w="med" len="med"/>
            <a:tailEnd type="none" w="med" len="med"/>
          </a:ln>
        </p:spPr>
      </p:pic>
      <p:sp>
        <p:nvSpPr>
          <p:cNvPr id="1741" name="Shape 1741"/>
          <p:cNvSpPr/>
          <p:nvPr/>
        </p:nvSpPr>
        <p:spPr>
          <a:xfrm>
            <a:off x="391525" y="1546175"/>
            <a:ext cx="2680200" cy="1404900"/>
          </a:xfrm>
          <a:prstGeom prst="rect">
            <a:avLst/>
          </a:prstGeom>
          <a:noFill/>
          <a:ln w="19050" cap="flat" cmpd="sng">
            <a:solidFill>
              <a:srgbClr val="0000FF"/>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742" name="Shape 1742"/>
          <p:cNvSpPr/>
          <p:nvPr/>
        </p:nvSpPr>
        <p:spPr>
          <a:xfrm>
            <a:off x="391525" y="2992450"/>
            <a:ext cx="2680200" cy="1372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743" name="Shape 1743"/>
          <p:cNvCxnSpPr>
            <a:stCxn id="1740" idx="1"/>
          </p:cNvCxnSpPr>
          <p:nvPr/>
        </p:nvCxnSpPr>
        <p:spPr>
          <a:xfrm flipH="1">
            <a:off x="2800575" y="3892612"/>
            <a:ext cx="1531800" cy="122700"/>
          </a:xfrm>
          <a:prstGeom prst="straightConnector1">
            <a:avLst/>
          </a:prstGeom>
          <a:noFill/>
          <a:ln w="9525" cap="flat" cmpd="sng">
            <a:solidFill>
              <a:schemeClr val="dk2"/>
            </a:solidFill>
            <a:prstDash val="solid"/>
            <a:round/>
            <a:headEnd type="none" w="lg" len="lg"/>
            <a:tailEnd type="triangle" w="lg" len="lg"/>
          </a:ln>
        </p:spPr>
      </p:cxnSp>
      <p:cxnSp>
        <p:nvCxnSpPr>
          <p:cNvPr id="1744" name="Shape 1744"/>
          <p:cNvCxnSpPr>
            <a:stCxn id="1739" idx="1"/>
          </p:cNvCxnSpPr>
          <p:nvPr/>
        </p:nvCxnSpPr>
        <p:spPr>
          <a:xfrm flipH="1">
            <a:off x="2011675" y="2470537"/>
            <a:ext cx="2385900" cy="219900"/>
          </a:xfrm>
          <a:prstGeom prst="straightConnector1">
            <a:avLst/>
          </a:prstGeom>
          <a:noFill/>
          <a:ln w="9525" cap="flat" cmpd="sng">
            <a:solidFill>
              <a:schemeClr val="dk2"/>
            </a:solidFill>
            <a:prstDash val="solid"/>
            <a:round/>
            <a:headEnd type="none" w="lg" len="lg"/>
            <a:tailEnd type="triangle" w="lg" len="lg"/>
          </a:ln>
        </p:spPr>
      </p:cxnSp>
      <p:sp>
        <p:nvSpPr>
          <p:cNvPr id="1745" name="Shape 1745"/>
          <p:cNvSpPr txBox="1"/>
          <p:nvPr/>
        </p:nvSpPr>
        <p:spPr>
          <a:xfrm>
            <a:off x="5913525" y="3621775"/>
            <a:ext cx="3079800" cy="455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200" kern="0">
                <a:solidFill>
                  <a:srgbClr val="000000"/>
                </a:solidFill>
                <a:latin typeface="Arial"/>
                <a:ea typeface="Arial"/>
                <a:cs typeface="Arial"/>
                <a:sym typeface="Arial"/>
              </a:rPr>
              <a:t>* top_diff  (chain rule)</a:t>
            </a:r>
          </a:p>
        </p:txBody>
      </p:sp>
      <p:sp>
        <p:nvSpPr>
          <p:cNvPr id="1746" name="Shape 1746"/>
          <p:cNvSpPr txBox="1"/>
          <p:nvPr/>
        </p:nvSpPr>
        <p:spPr>
          <a:xfrm>
            <a:off x="281275" y="5099450"/>
            <a:ext cx="2957100" cy="19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0097A7"/>
                </a:solidFill>
                <a:latin typeface="Arial"/>
                <a:ea typeface="Arial"/>
                <a:cs typeface="Arial"/>
                <a:sym typeface="Arial"/>
                <a:hlinkClick r:id="rId6"/>
              </a:rPr>
              <a:t>Caffe</a:t>
            </a:r>
            <a:r>
              <a:rPr lang="en" sz="600" kern="0">
                <a:solidFill>
                  <a:srgbClr val="000000"/>
                </a:solidFill>
                <a:latin typeface="Arial"/>
                <a:ea typeface="Arial"/>
                <a:cs typeface="Arial"/>
                <a:sym typeface="Arial"/>
              </a:rPr>
              <a:t> is licensed under </a:t>
            </a:r>
            <a:r>
              <a:rPr lang="en" sz="600" u="sng" kern="0">
                <a:solidFill>
                  <a:srgbClr val="0097A7"/>
                </a:solidFill>
                <a:latin typeface="Arial"/>
                <a:ea typeface="Arial"/>
                <a:cs typeface="Arial"/>
                <a:sym typeface="Arial"/>
                <a:hlinkClick r:id="rId7"/>
              </a:rPr>
              <a:t>BSD 2-Clause</a:t>
            </a:r>
          </a:p>
        </p:txBody>
      </p:sp>
      <p:sp>
        <p:nvSpPr>
          <p:cNvPr id="1747" name="Shape 1747"/>
          <p:cNvSpPr txBox="1"/>
          <p:nvPr/>
        </p:nvSpPr>
        <p:spPr>
          <a:xfrm>
            <a:off x="272200" y="920175"/>
            <a:ext cx="8367000" cy="590100"/>
          </a:xfrm>
          <a:prstGeom prst="rect">
            <a:avLst/>
          </a:prstGeom>
          <a:noFill/>
          <a:ln>
            <a:noFill/>
          </a:ln>
        </p:spPr>
        <p:txBody>
          <a:bodyPr lIns="91425" tIns="91425" rIns="91425" bIns="91425" anchor="t" anchorCtr="0">
            <a:noAutofit/>
          </a:bodyPr>
          <a:lstStyle/>
          <a:p>
            <a:pPr algn="r" eaLnBrk="1" fontAlgn="auto" hangingPunct="1">
              <a:spcBef>
                <a:spcPts val="0"/>
              </a:spcBef>
              <a:spcAft>
                <a:spcPts val="0"/>
              </a:spcAft>
            </a:pPr>
            <a:r>
              <a:rPr lang="en" sz="2600" kern="0">
                <a:solidFill>
                  <a:srgbClr val="000000"/>
                </a:solidFill>
                <a:latin typeface="Arial"/>
                <a:ea typeface="Arial"/>
                <a:cs typeface="Arial"/>
                <a:sym typeface="Arial"/>
              </a:rPr>
              <a:t>Caffe Sigmoid Layer</a:t>
            </a:r>
          </a:p>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sp>
        <p:nvSpPr>
          <p:cNvPr id="1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95802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36</a:t>
            </a:fld>
            <a:endParaRPr lang="en-US"/>
          </a:p>
        </p:txBody>
      </p:sp>
    </p:spTree>
    <p:extLst>
      <p:ext uri="{BB962C8B-B14F-4D97-AF65-F5344CB8AC3E}">
        <p14:creationId xmlns:p14="http://schemas.microsoft.com/office/powerpoint/2010/main" val="3875776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4" name="Rectangle 3"/>
          <p:cNvSpPr/>
          <p:nvPr/>
        </p:nvSpPr>
        <p:spPr bwMode="auto">
          <a:xfrm>
            <a:off x="4248150" y="2261997"/>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 name="Rectangle 4">
            <a:extLst>
              <a:ext uri="{FF2B5EF4-FFF2-40B4-BE49-F238E27FC236}">
                <a16:creationId xmlns:a16="http://schemas.microsoft.com/office/drawing/2014/main" id="{8FBD9495-B14C-0045-8D03-8D7E399BB4A6}"/>
              </a:ext>
            </a:extLst>
          </p:cNvPr>
          <p:cNvSpPr/>
          <p:nvPr/>
        </p:nvSpPr>
        <p:spPr bwMode="auto">
          <a:xfrm>
            <a:off x="5562600" y="2261997"/>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D4844B8A-CBE4-0D49-B793-2AE7617B764C}"/>
              </a:ext>
            </a:extLst>
          </p:cNvPr>
          <p:cNvSpPr/>
          <p:nvPr/>
        </p:nvSpPr>
        <p:spPr bwMode="auto">
          <a:xfrm>
            <a:off x="5486400" y="3810000"/>
            <a:ext cx="4572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EC4510C1-A4F6-454F-82EA-98D03BCC6AB2}"/>
              </a:ext>
            </a:extLst>
          </p:cNvPr>
          <p:cNvSpPr/>
          <p:nvPr/>
        </p:nvSpPr>
        <p:spPr bwMode="auto">
          <a:xfrm>
            <a:off x="6858000" y="3067619"/>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DDD21BE9-581D-F74B-AEDB-A7B8A7B27F13}"/>
              </a:ext>
            </a:extLst>
          </p:cNvPr>
          <p:cNvSpPr/>
          <p:nvPr/>
        </p:nvSpPr>
        <p:spPr bwMode="auto">
          <a:xfrm>
            <a:off x="8127149" y="3067619"/>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Title 1">
            <a:extLst>
              <a:ext uri="{FF2B5EF4-FFF2-40B4-BE49-F238E27FC236}">
                <a16:creationId xmlns:a16="http://schemas.microsoft.com/office/drawing/2014/main" id="{6CEF4159-2C05-9C40-82FF-3D2733E28D22}"/>
              </a:ext>
            </a:extLst>
          </p:cNvPr>
          <p:cNvSpPr>
            <a:spLocks noGrp="1"/>
          </p:cNvSpPr>
          <p:nvPr>
            <p:ph type="title"/>
          </p:nvPr>
        </p:nvSpPr>
        <p:spPr>
          <a:xfrm>
            <a:off x="311700" y="227000"/>
            <a:ext cx="8520600" cy="763600"/>
          </a:xfrm>
        </p:spPr>
        <p:txBody>
          <a:bodyPr/>
          <a:lstStyle/>
          <a:p>
            <a:r>
              <a:rPr lang="en" dirty="0"/>
              <a:t>Backpropagation: a simple example</a:t>
            </a:r>
            <a:endParaRPr lang="en-US" dirty="0"/>
          </a:p>
        </p:txBody>
      </p:sp>
      <p:sp>
        <p:nvSpPr>
          <p:cNvPr id="22" name="Rectangle 21">
            <a:extLst>
              <a:ext uri="{FF2B5EF4-FFF2-40B4-BE49-F238E27FC236}">
                <a16:creationId xmlns:a16="http://schemas.microsoft.com/office/drawing/2014/main" id="{54AC3734-8AD0-D34F-91EF-224CFE07ABB9}"/>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03520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a:t>Forward pass</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16234D54-5E1A-F048-83E3-EE25F9F86EDD}"/>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6414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16234D54-5E1A-F048-83E3-EE25F9F86EDD}"/>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8461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normAutofit/>
          </a:bodyPr>
          <a:lstStyle/>
          <a:p>
            <a:r>
              <a:rPr lang="en-US" dirty="0"/>
              <a:t>Rules</a:t>
            </a:r>
          </a:p>
          <a:p>
            <a:pPr lvl="1"/>
            <a:r>
              <a:rPr lang="en-US" b="1" dirty="0">
                <a:solidFill>
                  <a:srgbClr val="FF0000"/>
                </a:solidFill>
              </a:rPr>
              <a:t>Combine with other classes / research / credits / anything</a:t>
            </a:r>
          </a:p>
          <a:p>
            <a:pPr lvl="2"/>
            <a:r>
              <a:rPr lang="en-US" dirty="0"/>
              <a:t>You have our blanket permission</a:t>
            </a:r>
          </a:p>
          <a:p>
            <a:pPr lvl="2"/>
            <a:r>
              <a:rPr lang="en-US" dirty="0"/>
              <a:t>Get permission from other instructors; delineate different parts</a:t>
            </a:r>
          </a:p>
          <a:p>
            <a:pPr lvl="1"/>
            <a:r>
              <a:rPr lang="en-US" dirty="0"/>
              <a:t>Must be done this semester. </a:t>
            </a:r>
          </a:p>
          <a:p>
            <a:pPr lvl="1"/>
            <a:r>
              <a:rPr lang="en-US" dirty="0"/>
              <a:t>Groups of 3-4</a:t>
            </a:r>
          </a:p>
          <a:p>
            <a:endParaRPr lang="en-US" dirty="0"/>
          </a:p>
          <a:p>
            <a:r>
              <a:rPr lang="en-US" dirty="0"/>
              <a:t>Expectations</a:t>
            </a:r>
          </a:p>
          <a:p>
            <a:pPr lvl="1"/>
            <a:r>
              <a:rPr lang="en-US" dirty="0"/>
              <a:t>20% of final grade = individual effort equivalent to 1 HW</a:t>
            </a:r>
          </a:p>
          <a:p>
            <a:pPr lvl="1"/>
            <a:r>
              <a:rPr lang="en-US" dirty="0"/>
              <a:t>Expectation scales with team size</a:t>
            </a:r>
          </a:p>
          <a:p>
            <a:pPr lvl="1"/>
            <a:r>
              <a:rPr lang="en-US" dirty="0"/>
              <a:t>Most work will be done in Nov but please plan early. </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19471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5" name="Rectangle 4">
            <a:extLst>
              <a:ext uri="{FF2B5EF4-FFF2-40B4-BE49-F238E27FC236}">
                <a16:creationId xmlns:a16="http://schemas.microsoft.com/office/drawing/2014/main" id="{A4442ED3-AC2B-3B47-9A6A-C1C8A73CC54F}"/>
              </a:ext>
            </a:extLst>
          </p:cNvPr>
          <p:cNvSpPr/>
          <p:nvPr/>
        </p:nvSpPr>
        <p:spPr bwMode="auto">
          <a:xfrm>
            <a:off x="5410200" y="2667000"/>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093195E1-0271-6247-B3AE-C287CBCEE980}"/>
              </a:ext>
            </a:extLst>
          </p:cNvPr>
          <p:cNvSpPr/>
          <p:nvPr/>
        </p:nvSpPr>
        <p:spPr bwMode="auto">
          <a:xfrm>
            <a:off x="5410200" y="2667000"/>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a:extLst>
              <a:ext uri="{FF2B5EF4-FFF2-40B4-BE49-F238E27FC236}">
                <a16:creationId xmlns:a16="http://schemas.microsoft.com/office/drawing/2014/main" id="{6D68A752-1740-9D4D-BE63-2EEED7B46DDF}"/>
              </a:ext>
            </a:extLst>
          </p:cNvPr>
          <p:cNvSpPr/>
          <p:nvPr/>
        </p:nvSpPr>
        <p:spPr bwMode="auto">
          <a:xfrm>
            <a:off x="5410200" y="2620836"/>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a:extLst>
              <a:ext uri="{FF2B5EF4-FFF2-40B4-BE49-F238E27FC236}">
                <a16:creationId xmlns:a16="http://schemas.microsoft.com/office/drawing/2014/main" id="{921F2846-E36D-714D-9FA1-E854CFAE8FA3}"/>
              </a:ext>
            </a:extLst>
          </p:cNvPr>
          <p:cNvSpPr/>
          <p:nvPr/>
        </p:nvSpPr>
        <p:spPr bwMode="auto">
          <a:xfrm>
            <a:off x="5410200" y="2780862"/>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a:extLst>
              <a:ext uri="{FF2B5EF4-FFF2-40B4-BE49-F238E27FC236}">
                <a16:creationId xmlns:a16="http://schemas.microsoft.com/office/drawing/2014/main" id="{A4C606B9-1241-DC4F-BC00-8A0918DB5060}"/>
              </a:ext>
            </a:extLst>
          </p:cNvPr>
          <p:cNvSpPr/>
          <p:nvPr/>
        </p:nvSpPr>
        <p:spPr bwMode="auto">
          <a:xfrm>
            <a:off x="5410200" y="4160520"/>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44E03D8F-1DDD-C841-95DA-8423F1A0D840}"/>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BB5F2FD8-6B6B-594F-9538-19EA0E02EA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DF50A29-F635-F346-BC6D-C1E513D3C7FC}"/>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37AA495C-5347-D841-AC7F-3BA87E44B76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hape 978">
            <a:extLst>
              <a:ext uri="{FF2B5EF4-FFF2-40B4-BE49-F238E27FC236}">
                <a16:creationId xmlns:a16="http://schemas.microsoft.com/office/drawing/2014/main" id="{389D359E-5792-E74E-874D-8B1577D8B5B4}"/>
              </a:ext>
            </a:extLst>
          </p:cNvPr>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FF"/>
                </a:solidFill>
                <a:latin typeface="Arial"/>
                <a:ea typeface="Arial"/>
                <a:cs typeface="Arial"/>
                <a:sym typeface="Arial"/>
              </a:rPr>
              <a:t>Q: What is an </a:t>
            </a:r>
            <a:r>
              <a:rPr lang="en" sz="1800" b="1" kern="0" dirty="0">
                <a:solidFill>
                  <a:srgbClr val="0000FF"/>
                </a:solidFill>
                <a:latin typeface="Arial"/>
                <a:ea typeface="Arial"/>
                <a:cs typeface="Arial"/>
                <a:sym typeface="Arial"/>
              </a:rPr>
              <a:t>add</a:t>
            </a:r>
            <a:r>
              <a:rPr lang="en" sz="1800" kern="0" dirty="0">
                <a:solidFill>
                  <a:srgbClr val="0000FF"/>
                </a:solidFill>
                <a:latin typeface="Arial"/>
                <a:ea typeface="Arial"/>
                <a:cs typeface="Arial"/>
                <a:sym typeface="Arial"/>
              </a:rPr>
              <a:t> gate?</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28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1" name="Rectangle 10">
            <a:extLst>
              <a:ext uri="{FF2B5EF4-FFF2-40B4-BE49-F238E27FC236}">
                <a16:creationId xmlns:a16="http://schemas.microsoft.com/office/drawing/2014/main" id="{44E03D8F-1DDD-C841-95DA-8423F1A0D840}"/>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BB5F2FD8-6B6B-594F-9538-19EA0E02EA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DF50A29-F635-F346-BC6D-C1E513D3C7FC}"/>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37AA495C-5347-D841-AC7F-3BA87E44B76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hape 978">
            <a:extLst>
              <a:ext uri="{FF2B5EF4-FFF2-40B4-BE49-F238E27FC236}">
                <a16:creationId xmlns:a16="http://schemas.microsoft.com/office/drawing/2014/main" id="{389D359E-5792-E74E-874D-8B1577D8B5B4}"/>
              </a:ext>
            </a:extLst>
          </p:cNvPr>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dirty="0">
                <a:solidFill>
                  <a:srgbClr val="000000"/>
                </a:solidFill>
                <a:latin typeface="Arial"/>
                <a:ea typeface="Arial"/>
                <a:cs typeface="Arial"/>
                <a:sym typeface="Arial"/>
              </a:rPr>
              <a:t>add</a:t>
            </a:r>
            <a:r>
              <a:rPr lang="en" sz="1800" kern="0" dirty="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39250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7" name="Shape 977"/>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78" name="Shape 978"/>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dirty="0">
                <a:solidFill>
                  <a:srgbClr val="000000"/>
                </a:solidFill>
                <a:latin typeface="Arial"/>
                <a:ea typeface="Arial"/>
                <a:cs typeface="Arial"/>
                <a:sym typeface="Arial"/>
              </a:rPr>
              <a:t>add</a:t>
            </a:r>
            <a:r>
              <a:rPr lang="en" sz="1800" kern="0" dirty="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
        <p:nvSpPr>
          <p:cNvPr id="980" name="Shape 980"/>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FF"/>
                </a:solidFill>
                <a:latin typeface="Arial"/>
                <a:ea typeface="Arial"/>
                <a:cs typeface="Arial"/>
                <a:sym typeface="Arial"/>
              </a:rPr>
              <a:t>Q: What is a </a:t>
            </a:r>
            <a:r>
              <a:rPr lang="en" sz="1800" b="1" kern="0" dirty="0">
                <a:solidFill>
                  <a:srgbClr val="0000FF"/>
                </a:solidFill>
                <a:latin typeface="Arial"/>
                <a:ea typeface="Arial"/>
                <a:cs typeface="Arial"/>
                <a:sym typeface="Arial"/>
              </a:rPr>
              <a:t>max</a:t>
            </a:r>
            <a:r>
              <a:rPr lang="en" sz="1800" kern="0" dirty="0">
                <a:solidFill>
                  <a:srgbClr val="0000FF"/>
                </a:solidFill>
                <a:latin typeface="Arial"/>
                <a:ea typeface="Arial"/>
                <a:cs typeface="Arial"/>
                <a:sym typeface="Arial"/>
              </a:rPr>
              <a:t> gate?</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0" name="Rectangle 9">
            <a:extLst>
              <a:ext uri="{FF2B5EF4-FFF2-40B4-BE49-F238E27FC236}">
                <a16:creationId xmlns:a16="http://schemas.microsoft.com/office/drawing/2014/main" id="{1B5F548A-0212-7D4F-B1A2-DBB7822B5C4D}"/>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888FB87C-A397-6345-A797-C2913223CE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C1D12451-1BCC-1946-B312-6AE01E8E2B87}"/>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6098ACAD-FE27-8D48-8BF5-95162AF4DCA3}"/>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193227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986" name="Shape 986"/>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87" name="Shape 987"/>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89" name="Shape 989"/>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7" name="Rectangle 6">
            <a:extLst>
              <a:ext uri="{FF2B5EF4-FFF2-40B4-BE49-F238E27FC236}">
                <a16:creationId xmlns:a16="http://schemas.microsoft.com/office/drawing/2014/main" id="{55B42953-B160-9743-A81E-A6E538CE8A01}"/>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a:extLst>
              <a:ext uri="{FF2B5EF4-FFF2-40B4-BE49-F238E27FC236}">
                <a16:creationId xmlns:a16="http://schemas.microsoft.com/office/drawing/2014/main" id="{BBA008FE-C9FA-7E44-B1CE-3FDB7DA356C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22735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5" name="Shape 99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96" name="Shape 99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8" name="Shape 99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9" name="Shape 99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Q: What is a </a:t>
            </a:r>
            <a:r>
              <a:rPr lang="en" sz="1800" b="1" kern="0">
                <a:solidFill>
                  <a:srgbClr val="0000FF"/>
                </a:solidFill>
                <a:latin typeface="Arial"/>
                <a:ea typeface="Arial"/>
                <a:cs typeface="Arial"/>
                <a:sym typeface="Arial"/>
              </a:rPr>
              <a:t>mul</a:t>
            </a:r>
            <a:r>
              <a:rPr lang="en" sz="1800" kern="0">
                <a:solidFill>
                  <a:srgbClr val="0000FF"/>
                </a:solidFill>
                <a:latin typeface="Arial"/>
                <a:ea typeface="Arial"/>
                <a:cs typeface="Arial"/>
                <a:sym typeface="Arial"/>
              </a:rPr>
              <a:t> gate? </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a:extLst>
              <a:ext uri="{FF2B5EF4-FFF2-40B4-BE49-F238E27FC236}">
                <a16:creationId xmlns:a16="http://schemas.microsoft.com/office/drawing/2014/main" id="{5152E6AA-B511-9B40-B65B-52A54DE25BB5}"/>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a:extLst>
              <a:ext uri="{FF2B5EF4-FFF2-40B4-BE49-F238E27FC236}">
                <a16:creationId xmlns:a16="http://schemas.microsoft.com/office/drawing/2014/main" id="{35209BF6-E92D-6B48-8016-19E070ABF507}"/>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55743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pic>
        <p:nvPicPr>
          <p:cNvPr id="1005" name="Shape 100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1006" name="Shape 100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8" name="Shape 100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9" name="Shape 100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mul</a:t>
            </a:r>
            <a:r>
              <a:rPr lang="en" sz="1800" kern="0">
                <a:solidFill>
                  <a:srgbClr val="000000"/>
                </a:solidFill>
                <a:latin typeface="Arial"/>
                <a:ea typeface="Arial"/>
                <a:cs typeface="Arial"/>
                <a:sym typeface="Arial"/>
              </a:rPr>
              <a:t> gate: gradient switcher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dirty="0"/>
              <a:t>Patterns in backprop</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00739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5" name="Shape 1015"/>
          <p:cNvSpPr/>
          <p:nvPr/>
        </p:nvSpPr>
        <p:spPr>
          <a:xfrm>
            <a:off x="2909925" y="2683950"/>
            <a:ext cx="863100" cy="863100"/>
          </a:xfrm>
          <a:prstGeom prst="ellipse">
            <a:avLst/>
          </a:prstGeom>
          <a:solidFill>
            <a:srgbClr val="EFEFE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6" name="Shape 1016"/>
          <p:cNvCxnSpPr/>
          <p:nvPr/>
        </p:nvCxnSpPr>
        <p:spPr>
          <a:xfrm rot="10800000" flipH="1">
            <a:off x="3750650" y="2133275"/>
            <a:ext cx="1577400" cy="833400"/>
          </a:xfrm>
          <a:prstGeom prst="straightConnector1">
            <a:avLst/>
          </a:prstGeom>
          <a:noFill/>
          <a:ln w="9525" cap="flat" cmpd="sng">
            <a:solidFill>
              <a:srgbClr val="38761D"/>
            </a:solidFill>
            <a:prstDash val="solid"/>
            <a:round/>
            <a:headEnd type="none" w="lg" len="lg"/>
            <a:tailEnd type="triangle" w="lg" len="lg"/>
          </a:ln>
        </p:spPr>
      </p:cxnSp>
      <p:sp>
        <p:nvSpPr>
          <p:cNvPr id="1017" name="Shape 1017"/>
          <p:cNvSpPr/>
          <p:nvPr/>
        </p:nvSpPr>
        <p:spPr>
          <a:xfrm>
            <a:off x="5328050" y="1705450"/>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8" name="Shape 1018"/>
          <p:cNvCxnSpPr>
            <a:stCxn id="1015" idx="5"/>
          </p:cNvCxnSpPr>
          <p:nvPr/>
        </p:nvCxnSpPr>
        <p:spPr>
          <a:xfrm>
            <a:off x="3646626" y="3420651"/>
            <a:ext cx="1703700" cy="840600"/>
          </a:xfrm>
          <a:prstGeom prst="straightConnector1">
            <a:avLst/>
          </a:prstGeom>
          <a:noFill/>
          <a:ln w="9525" cap="flat" cmpd="sng">
            <a:solidFill>
              <a:srgbClr val="38761D"/>
            </a:solidFill>
            <a:prstDash val="solid"/>
            <a:round/>
            <a:headEnd type="none" w="lg" len="lg"/>
            <a:tailEnd type="triangle" w="lg" len="lg"/>
          </a:ln>
        </p:spPr>
      </p:cxnSp>
      <p:sp>
        <p:nvSpPr>
          <p:cNvPr id="1019" name="Shape 1019"/>
          <p:cNvSpPr/>
          <p:nvPr/>
        </p:nvSpPr>
        <p:spPr>
          <a:xfrm>
            <a:off x="5350325" y="3874125"/>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20" name="Shape 1020"/>
          <p:cNvCxnSpPr/>
          <p:nvPr/>
        </p:nvCxnSpPr>
        <p:spPr>
          <a:xfrm flipH="1">
            <a:off x="3906825" y="2319300"/>
            <a:ext cx="1458300" cy="751500"/>
          </a:xfrm>
          <a:prstGeom prst="straightConnector1">
            <a:avLst/>
          </a:prstGeom>
          <a:noFill/>
          <a:ln w="9525" cap="flat" cmpd="sng">
            <a:solidFill>
              <a:srgbClr val="FF0000"/>
            </a:solidFill>
            <a:prstDash val="solid"/>
            <a:round/>
            <a:headEnd type="none" w="lg" len="lg"/>
            <a:tailEnd type="triangle" w="lg" len="lg"/>
          </a:ln>
        </p:spPr>
      </p:cxnSp>
      <p:cxnSp>
        <p:nvCxnSpPr>
          <p:cNvPr id="1021" name="Shape 1021"/>
          <p:cNvCxnSpPr>
            <a:stCxn id="1019" idx="1"/>
          </p:cNvCxnSpPr>
          <p:nvPr/>
        </p:nvCxnSpPr>
        <p:spPr>
          <a:xfrm rot="10800000">
            <a:off x="3899623" y="3301523"/>
            <a:ext cx="1577100" cy="699000"/>
          </a:xfrm>
          <a:prstGeom prst="straightConnector1">
            <a:avLst/>
          </a:prstGeom>
          <a:noFill/>
          <a:ln w="9525" cap="flat" cmpd="sng">
            <a:solidFill>
              <a:srgbClr val="FF0000"/>
            </a:solidFill>
            <a:prstDash val="solid"/>
            <a:round/>
            <a:headEnd type="none" w="lg" len="lg"/>
            <a:tailEnd type="triangle" w="lg" len="lg"/>
          </a:ln>
        </p:spPr>
      </p:cxnSp>
      <p:cxnSp>
        <p:nvCxnSpPr>
          <p:cNvPr id="1022" name="Shape 1022"/>
          <p:cNvCxnSpPr/>
          <p:nvPr/>
        </p:nvCxnSpPr>
        <p:spPr>
          <a:xfrm rot="10800000" flipH="1">
            <a:off x="6168725" y="1448875"/>
            <a:ext cx="930000" cy="520800"/>
          </a:xfrm>
          <a:prstGeom prst="straightConnector1">
            <a:avLst/>
          </a:prstGeom>
          <a:noFill/>
          <a:ln w="9525" cap="flat" cmpd="sng">
            <a:solidFill>
              <a:schemeClr val="dk2"/>
            </a:solidFill>
            <a:prstDash val="solid"/>
            <a:round/>
            <a:headEnd type="none" w="lg" len="lg"/>
            <a:tailEnd type="triangle" w="lg" len="lg"/>
          </a:ln>
        </p:spPr>
      </p:cxnSp>
      <p:cxnSp>
        <p:nvCxnSpPr>
          <p:cNvPr id="1023" name="Shape 1023"/>
          <p:cNvCxnSpPr/>
          <p:nvPr/>
        </p:nvCxnSpPr>
        <p:spPr>
          <a:xfrm>
            <a:off x="6161300" y="2304500"/>
            <a:ext cx="1063800" cy="409200"/>
          </a:xfrm>
          <a:prstGeom prst="straightConnector1">
            <a:avLst/>
          </a:prstGeom>
          <a:noFill/>
          <a:ln w="9525" cap="flat" cmpd="sng">
            <a:solidFill>
              <a:schemeClr val="dk2"/>
            </a:solidFill>
            <a:prstDash val="solid"/>
            <a:round/>
            <a:headEnd type="none" w="lg" len="lg"/>
            <a:tailEnd type="triangle" w="lg" len="lg"/>
          </a:ln>
        </p:spPr>
      </p:cxnSp>
      <p:cxnSp>
        <p:nvCxnSpPr>
          <p:cNvPr id="1024" name="Shape 1024"/>
          <p:cNvCxnSpPr/>
          <p:nvPr/>
        </p:nvCxnSpPr>
        <p:spPr>
          <a:xfrm rot="10800000" flipH="1">
            <a:off x="6183600" y="3450300"/>
            <a:ext cx="1182900" cy="669600"/>
          </a:xfrm>
          <a:prstGeom prst="straightConnector1">
            <a:avLst/>
          </a:prstGeom>
          <a:noFill/>
          <a:ln w="9525" cap="flat" cmpd="sng">
            <a:solidFill>
              <a:schemeClr val="dk2"/>
            </a:solidFill>
            <a:prstDash val="solid"/>
            <a:round/>
            <a:headEnd type="none" w="lg" len="lg"/>
            <a:tailEnd type="triangle" w="lg" len="lg"/>
          </a:ln>
        </p:spPr>
      </p:cxnSp>
      <p:cxnSp>
        <p:nvCxnSpPr>
          <p:cNvPr id="1025" name="Shape 1025"/>
          <p:cNvCxnSpPr>
            <a:stCxn id="1019" idx="5"/>
          </p:cNvCxnSpPr>
          <p:nvPr/>
        </p:nvCxnSpPr>
        <p:spPr>
          <a:xfrm>
            <a:off x="6087026" y="4610826"/>
            <a:ext cx="989400" cy="573000"/>
          </a:xfrm>
          <a:prstGeom prst="straightConnector1">
            <a:avLst/>
          </a:prstGeom>
          <a:noFill/>
          <a:ln w="9525" cap="flat" cmpd="sng">
            <a:solidFill>
              <a:schemeClr val="dk2"/>
            </a:solidFill>
            <a:prstDash val="solid"/>
            <a:round/>
            <a:headEnd type="none" w="lg" len="lg"/>
            <a:tailEnd type="triangle" w="lg" len="lg"/>
          </a:ln>
        </p:spPr>
      </p:cxnSp>
      <p:cxnSp>
        <p:nvCxnSpPr>
          <p:cNvPr id="1026" name="Shape 1026"/>
          <p:cNvCxnSpPr>
            <a:endCxn id="1015" idx="2"/>
          </p:cNvCxnSpPr>
          <p:nvPr/>
        </p:nvCxnSpPr>
        <p:spPr>
          <a:xfrm>
            <a:off x="1771425" y="3115500"/>
            <a:ext cx="1138500" cy="0"/>
          </a:xfrm>
          <a:prstGeom prst="straightConnector1">
            <a:avLst/>
          </a:prstGeom>
          <a:noFill/>
          <a:ln w="9525" cap="flat" cmpd="sng">
            <a:solidFill>
              <a:schemeClr val="dk2"/>
            </a:solidFill>
            <a:prstDash val="solid"/>
            <a:round/>
            <a:headEnd type="none" w="lg" len="lg"/>
            <a:tailEnd type="triangle" w="lg" len="lg"/>
          </a:ln>
        </p:spPr>
      </p:cxnSp>
      <p:sp>
        <p:nvSpPr>
          <p:cNvPr id="1027" name="Shape 1027"/>
          <p:cNvSpPr txBox="1"/>
          <p:nvPr/>
        </p:nvSpPr>
        <p:spPr>
          <a:xfrm>
            <a:off x="3961025" y="2903555"/>
            <a:ext cx="394500" cy="409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a:t>
            </a:r>
          </a:p>
        </p:txBody>
      </p:sp>
      <p:sp>
        <p:nvSpPr>
          <p:cNvPr id="2" name="Title 1"/>
          <p:cNvSpPr>
            <a:spLocks noGrp="1"/>
          </p:cNvSpPr>
          <p:nvPr>
            <p:ph type="title"/>
          </p:nvPr>
        </p:nvSpPr>
        <p:spPr>
          <a:xfrm>
            <a:off x="311700" y="227000"/>
            <a:ext cx="8520600" cy="763600"/>
          </a:xfrm>
        </p:spPr>
        <p:txBody>
          <a:bodyPr/>
          <a:lstStyle/>
          <a:p>
            <a:r>
              <a:rPr lang="en" dirty="0"/>
              <a:t>Gradients add at branches</a:t>
            </a:r>
            <a:endParaRPr lang="en-US"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939879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Duality in </a:t>
            </a:r>
            <a:r>
              <a:rPr lang="en-US" dirty="0" err="1"/>
              <a:t>Fprop</a:t>
            </a:r>
            <a:r>
              <a:rPr lang="en-US" dirty="0"/>
              <a:t> and </a:t>
            </a:r>
            <a:r>
              <a:rPr lang="en-US" dirty="0" err="1"/>
              <a:t>Bprop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47</a:t>
            </a:fld>
            <a:endParaRPr lang="en-US"/>
          </a:p>
        </p:txBody>
      </p:sp>
      <p:sp>
        <p:nvSpPr>
          <p:cNvPr id="6" name="Oval 8"/>
          <p:cNvSpPr>
            <a:spLocks noChangeArrowheads="1"/>
          </p:cNvSpPr>
          <p:nvPr/>
        </p:nvSpPr>
        <p:spPr bwMode="auto">
          <a:xfrm>
            <a:off x="3164280" y="3197488"/>
            <a:ext cx="414720" cy="414764"/>
          </a:xfrm>
          <a:prstGeom prst="ellipse">
            <a:avLst/>
          </a:prstGeom>
          <a:noFill/>
          <a:ln w="36720"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7" name="Line 9"/>
          <p:cNvSpPr>
            <a:spLocks noChangeShapeType="1"/>
          </p:cNvSpPr>
          <p:nvPr/>
        </p:nvSpPr>
        <p:spPr bwMode="auto">
          <a:xfrm>
            <a:off x="2607000" y="2847530"/>
            <a:ext cx="622080" cy="41476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8" name="Line 10"/>
          <p:cNvSpPr>
            <a:spLocks noChangeShapeType="1"/>
          </p:cNvSpPr>
          <p:nvPr/>
        </p:nvSpPr>
        <p:spPr bwMode="auto">
          <a:xfrm flipV="1">
            <a:off x="2608440" y="3466796"/>
            <a:ext cx="622080" cy="417644"/>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 name="Line 11"/>
          <p:cNvSpPr>
            <a:spLocks noChangeShapeType="1"/>
          </p:cNvSpPr>
          <p:nvPr/>
        </p:nvSpPr>
        <p:spPr bwMode="auto">
          <a:xfrm>
            <a:off x="3551640" y="3381828"/>
            <a:ext cx="607680" cy="1440"/>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 name="Oval 12"/>
          <p:cNvSpPr>
            <a:spLocks noChangeArrowheads="1"/>
          </p:cNvSpPr>
          <p:nvPr/>
        </p:nvSpPr>
        <p:spPr bwMode="auto">
          <a:xfrm flipH="1">
            <a:off x="6355320" y="4405774"/>
            <a:ext cx="414720" cy="414764"/>
          </a:xfrm>
          <a:prstGeom prst="ellipse">
            <a:avLst/>
          </a:prstGeom>
          <a:noFill/>
          <a:ln w="36720"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11" name="Line 13"/>
          <p:cNvSpPr>
            <a:spLocks noChangeShapeType="1"/>
          </p:cNvSpPr>
          <p:nvPr/>
        </p:nvSpPr>
        <p:spPr bwMode="auto">
          <a:xfrm flipH="1">
            <a:off x="6703801" y="4055818"/>
            <a:ext cx="624960" cy="414764"/>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2" name="Line 14"/>
          <p:cNvSpPr>
            <a:spLocks noChangeShapeType="1"/>
          </p:cNvSpPr>
          <p:nvPr/>
        </p:nvSpPr>
        <p:spPr bwMode="auto">
          <a:xfrm flipH="1" flipV="1">
            <a:off x="6703801" y="4675083"/>
            <a:ext cx="624960" cy="417644"/>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3" name="Line 15"/>
          <p:cNvSpPr>
            <a:spLocks noChangeShapeType="1"/>
          </p:cNvSpPr>
          <p:nvPr/>
        </p:nvSpPr>
        <p:spPr bwMode="auto">
          <a:xfrm flipH="1">
            <a:off x="5773560" y="4590113"/>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4" name="Line 16"/>
          <p:cNvSpPr>
            <a:spLocks noChangeShapeType="1"/>
          </p:cNvSpPr>
          <p:nvPr/>
        </p:nvSpPr>
        <p:spPr bwMode="auto">
          <a:xfrm flipH="1">
            <a:off x="5868600" y="3088037"/>
            <a:ext cx="610560" cy="1440"/>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5" name="Line 17"/>
          <p:cNvSpPr>
            <a:spLocks noChangeShapeType="1"/>
          </p:cNvSpPr>
          <p:nvPr/>
        </p:nvSpPr>
        <p:spPr bwMode="auto">
          <a:xfrm flipH="1">
            <a:off x="5868600" y="3708741"/>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6" name="Line 18"/>
          <p:cNvSpPr>
            <a:spLocks noChangeShapeType="1"/>
          </p:cNvSpPr>
          <p:nvPr/>
        </p:nvSpPr>
        <p:spPr bwMode="auto">
          <a:xfrm>
            <a:off x="6483480" y="3088037"/>
            <a:ext cx="1440" cy="622145"/>
          </a:xfrm>
          <a:prstGeom prst="line">
            <a:avLst/>
          </a:prstGeom>
          <a:noFill/>
          <a:ln w="36720" cap="flat">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7" name="Line 19"/>
          <p:cNvSpPr>
            <a:spLocks noChangeShapeType="1"/>
          </p:cNvSpPr>
          <p:nvPr/>
        </p:nvSpPr>
        <p:spPr bwMode="auto">
          <a:xfrm flipH="1">
            <a:off x="6457560" y="3414950"/>
            <a:ext cx="610560" cy="1441"/>
          </a:xfrm>
          <a:prstGeom prst="line">
            <a:avLst/>
          </a:prstGeom>
          <a:noFill/>
          <a:ln w="36720" cap="flat">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 name="Line 20"/>
          <p:cNvSpPr>
            <a:spLocks noChangeShapeType="1"/>
          </p:cNvSpPr>
          <p:nvPr/>
        </p:nvSpPr>
        <p:spPr bwMode="auto">
          <a:xfrm>
            <a:off x="3224761" y="4165270"/>
            <a:ext cx="607680" cy="1440"/>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Line 21"/>
          <p:cNvSpPr>
            <a:spLocks noChangeShapeType="1"/>
          </p:cNvSpPr>
          <p:nvPr/>
        </p:nvSpPr>
        <p:spPr bwMode="auto">
          <a:xfrm>
            <a:off x="3224761" y="4785974"/>
            <a:ext cx="607680" cy="1441"/>
          </a:xfrm>
          <a:prstGeom prst="line">
            <a:avLst/>
          </a:prstGeom>
          <a:noFill/>
          <a:ln w="36720"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0" name="Line 22"/>
          <p:cNvSpPr>
            <a:spLocks noChangeShapeType="1"/>
          </p:cNvSpPr>
          <p:nvPr/>
        </p:nvSpPr>
        <p:spPr bwMode="auto">
          <a:xfrm>
            <a:off x="3220440" y="4165270"/>
            <a:ext cx="1440" cy="622145"/>
          </a:xfrm>
          <a:prstGeom prst="line">
            <a:avLst/>
          </a:prstGeom>
          <a:noFill/>
          <a:ln w="3672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1" name="Line 23"/>
          <p:cNvSpPr>
            <a:spLocks noChangeShapeType="1"/>
          </p:cNvSpPr>
          <p:nvPr/>
        </p:nvSpPr>
        <p:spPr bwMode="auto">
          <a:xfrm>
            <a:off x="2637241" y="4492183"/>
            <a:ext cx="607680" cy="1441"/>
          </a:xfrm>
          <a:prstGeom prst="line">
            <a:avLst/>
          </a:prstGeom>
          <a:noFill/>
          <a:ln w="3672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2" name="Line 24"/>
          <p:cNvSpPr>
            <a:spLocks noChangeShapeType="1"/>
          </p:cNvSpPr>
          <p:nvPr/>
        </p:nvSpPr>
        <p:spPr bwMode="auto">
          <a:xfrm>
            <a:off x="2042520" y="3982370"/>
            <a:ext cx="5806080" cy="1441"/>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3" name="Line 25"/>
          <p:cNvSpPr>
            <a:spLocks noChangeShapeType="1"/>
          </p:cNvSpPr>
          <p:nvPr/>
        </p:nvSpPr>
        <p:spPr bwMode="auto">
          <a:xfrm>
            <a:off x="2042520" y="2774084"/>
            <a:ext cx="5806080" cy="1440"/>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4" name="Line 26"/>
          <p:cNvSpPr>
            <a:spLocks noChangeShapeType="1"/>
          </p:cNvSpPr>
          <p:nvPr/>
        </p:nvSpPr>
        <p:spPr bwMode="auto">
          <a:xfrm flipV="1">
            <a:off x="4844760" y="2412605"/>
            <a:ext cx="1440" cy="2491462"/>
          </a:xfrm>
          <a:prstGeom prst="line">
            <a:avLst/>
          </a:prstGeom>
          <a:noFill/>
          <a:ln w="54720" cap="flat">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5" name="Text Box 27"/>
          <p:cNvSpPr txBox="1">
            <a:spLocks noChangeArrowheads="1"/>
          </p:cNvSpPr>
          <p:nvPr/>
        </p:nvSpPr>
        <p:spPr bwMode="auto">
          <a:xfrm>
            <a:off x="2804760" y="2362201"/>
            <a:ext cx="1248960" cy="6984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dirty="0">
                <a:latin typeface="FreeSans" charset="0"/>
              </a:rPr>
              <a:t>FPROP</a:t>
            </a:r>
          </a:p>
        </p:txBody>
      </p:sp>
      <p:sp>
        <p:nvSpPr>
          <p:cNvPr id="26" name="Text Box 28"/>
          <p:cNvSpPr txBox="1">
            <a:spLocks noChangeArrowheads="1"/>
          </p:cNvSpPr>
          <p:nvPr/>
        </p:nvSpPr>
        <p:spPr bwMode="auto">
          <a:xfrm>
            <a:off x="5746200" y="2362200"/>
            <a:ext cx="1272960" cy="4421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a:latin typeface="FreeSans" charset="0"/>
              </a:rPr>
              <a:t>BPROP</a:t>
            </a:r>
          </a:p>
        </p:txBody>
      </p:sp>
      <p:sp>
        <p:nvSpPr>
          <p:cNvPr id="27" name="Text Box 29"/>
          <p:cNvSpPr txBox="1">
            <a:spLocks noChangeArrowheads="1"/>
          </p:cNvSpPr>
          <p:nvPr/>
        </p:nvSpPr>
        <p:spPr bwMode="auto">
          <a:xfrm rot="16200000">
            <a:off x="1849517" y="3203265"/>
            <a:ext cx="829527" cy="3139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SUM</a:t>
            </a:r>
          </a:p>
        </p:txBody>
      </p:sp>
      <p:sp>
        <p:nvSpPr>
          <p:cNvPr id="28" name="Text Box 30"/>
          <p:cNvSpPr txBox="1">
            <a:spLocks noChangeArrowheads="1"/>
          </p:cNvSpPr>
          <p:nvPr/>
        </p:nvSpPr>
        <p:spPr bwMode="auto">
          <a:xfrm rot="16200000">
            <a:off x="1965437" y="4229385"/>
            <a:ext cx="829527" cy="5457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COPY</a:t>
            </a:r>
          </a:p>
          <a:p>
            <a:pPr algn="ctr"/>
            <a:endParaRPr lang="en-US">
              <a:latin typeface="FreeSans" charset="0"/>
            </a:endParaRPr>
          </a:p>
        </p:txBody>
      </p:sp>
    </p:spTree>
    <p:extLst>
      <p:ext uri="{BB962C8B-B14F-4D97-AF65-F5344CB8AC3E}">
        <p14:creationId xmlns:p14="http://schemas.microsoft.com/office/powerpoint/2010/main" val="2863051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48</a:t>
            </a:fld>
            <a:endParaRPr lang="en-US"/>
          </a:p>
        </p:txBody>
      </p:sp>
    </p:spTree>
    <p:extLst>
      <p:ext uri="{BB962C8B-B14F-4D97-AF65-F5344CB8AC3E}">
        <p14:creationId xmlns:p14="http://schemas.microsoft.com/office/powerpoint/2010/main" val="1869052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49</a:t>
            </a:fld>
            <a:endParaRPr lang="en-US"/>
          </a:p>
        </p:txBody>
      </p:sp>
      <p:pic>
        <p:nvPicPr>
          <p:cNvPr id="4" name="Picture 3"/>
          <p:cNvPicPr>
            <a:picLocks noChangeAspect="1"/>
          </p:cNvPicPr>
          <p:nvPr/>
        </p:nvPicPr>
        <p:blipFill>
          <a:blip r:embed="rId3"/>
          <a:stretch>
            <a:fillRect/>
          </a:stretch>
        </p:blipFill>
        <p:spPr>
          <a:xfrm>
            <a:off x="0" y="1539347"/>
            <a:ext cx="9144000" cy="3779306"/>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a:t>Vedaldi</a:t>
            </a:r>
            <a:endParaRPr lang="en-US" sz="1200" dirty="0"/>
          </a:p>
        </p:txBody>
      </p:sp>
      <p:pic>
        <p:nvPicPr>
          <p:cNvPr id="18" name="Picture 17">
            <a:extLst>
              <a:ext uri="{FF2B5EF4-FFF2-40B4-BE49-F238E27FC236}">
                <a16:creationId xmlns:a16="http://schemas.microsoft.com/office/drawing/2014/main" id="{3D0B6275-4A9A-9547-8CD7-B870530D7A58}"/>
              </a:ext>
            </a:extLst>
          </p:cNvPr>
          <p:cNvPicPr>
            <a:picLocks noChangeAspect="1"/>
          </p:cNvPicPr>
          <p:nvPr/>
        </p:nvPicPr>
        <p:blipFill>
          <a:blip r:embed="rId4"/>
          <a:stretch>
            <a:fillRect/>
          </a:stretch>
        </p:blipFill>
        <p:spPr>
          <a:xfrm>
            <a:off x="8561696" y="1779896"/>
            <a:ext cx="190500" cy="215900"/>
          </a:xfrm>
          <a:prstGeom prst="rect">
            <a:avLst/>
          </a:prstGeom>
          <a:solidFill>
            <a:schemeClr val="bg1"/>
          </a:solidFill>
          <a:ln w="50800">
            <a:solidFill>
              <a:schemeClr val="bg1"/>
            </a:solidFill>
          </a:ln>
        </p:spPr>
      </p:pic>
      <p:pic>
        <p:nvPicPr>
          <p:cNvPr id="19" name="Picture 18">
            <a:extLst>
              <a:ext uri="{FF2B5EF4-FFF2-40B4-BE49-F238E27FC236}">
                <a16:creationId xmlns:a16="http://schemas.microsoft.com/office/drawing/2014/main" id="{0E77F1D1-4470-6543-AD21-0A5E4C537B72}"/>
              </a:ext>
            </a:extLst>
          </p:cNvPr>
          <p:cNvPicPr>
            <a:picLocks noChangeAspect="1"/>
          </p:cNvPicPr>
          <p:nvPr/>
        </p:nvPicPr>
        <p:blipFill>
          <a:blip r:embed="rId5"/>
          <a:stretch>
            <a:fillRect/>
          </a:stretch>
        </p:blipFill>
        <p:spPr>
          <a:xfrm>
            <a:off x="228600" y="1828800"/>
            <a:ext cx="190500" cy="139700"/>
          </a:xfrm>
          <a:prstGeom prst="rect">
            <a:avLst/>
          </a:prstGeom>
          <a:solidFill>
            <a:schemeClr val="bg1"/>
          </a:solidFill>
          <a:ln w="50800">
            <a:solidFill>
              <a:schemeClr val="bg1"/>
            </a:solidFill>
          </a:ln>
        </p:spPr>
      </p:pic>
      <p:pic>
        <p:nvPicPr>
          <p:cNvPr id="21" name="Picture 20">
            <a:extLst>
              <a:ext uri="{FF2B5EF4-FFF2-40B4-BE49-F238E27FC236}">
                <a16:creationId xmlns:a16="http://schemas.microsoft.com/office/drawing/2014/main" id="{0CA45EC9-3DD7-5B4E-B9F2-BCC8B18D2B67}"/>
              </a:ext>
            </a:extLst>
          </p:cNvPr>
          <p:cNvPicPr>
            <a:picLocks noChangeAspect="1"/>
          </p:cNvPicPr>
          <p:nvPr/>
        </p:nvPicPr>
        <p:blipFill>
          <a:blip r:embed="rId6"/>
          <a:stretch>
            <a:fillRect/>
          </a:stretch>
        </p:blipFill>
        <p:spPr>
          <a:xfrm>
            <a:off x="6311900" y="1779896"/>
            <a:ext cx="622300" cy="228600"/>
          </a:xfrm>
          <a:prstGeom prst="rect">
            <a:avLst/>
          </a:prstGeom>
          <a:solidFill>
            <a:schemeClr val="bg1"/>
          </a:solidFill>
        </p:spPr>
      </p:pic>
      <p:pic>
        <p:nvPicPr>
          <p:cNvPr id="22" name="Picture 21">
            <a:extLst>
              <a:ext uri="{FF2B5EF4-FFF2-40B4-BE49-F238E27FC236}">
                <a16:creationId xmlns:a16="http://schemas.microsoft.com/office/drawing/2014/main" id="{F064C310-3A3B-F445-B788-1443542E9FDB}"/>
              </a:ext>
            </a:extLst>
          </p:cNvPr>
          <p:cNvPicPr>
            <a:picLocks noChangeAspect="1"/>
          </p:cNvPicPr>
          <p:nvPr/>
        </p:nvPicPr>
        <p:blipFill>
          <a:blip r:embed="rId7"/>
          <a:stretch>
            <a:fillRect/>
          </a:stretch>
        </p:blipFill>
        <p:spPr>
          <a:xfrm>
            <a:off x="2223448" y="1793544"/>
            <a:ext cx="368300" cy="201304"/>
          </a:xfrm>
          <a:prstGeom prst="rect">
            <a:avLst/>
          </a:prstGeom>
          <a:solidFill>
            <a:schemeClr val="bg1"/>
          </a:solidFill>
        </p:spPr>
      </p:pic>
      <p:pic>
        <p:nvPicPr>
          <p:cNvPr id="23" name="Picture 22">
            <a:extLst>
              <a:ext uri="{FF2B5EF4-FFF2-40B4-BE49-F238E27FC236}">
                <a16:creationId xmlns:a16="http://schemas.microsoft.com/office/drawing/2014/main" id="{A4FEE8FF-FD6C-494A-8DBA-70763612F2BE}"/>
              </a:ext>
            </a:extLst>
          </p:cNvPr>
          <p:cNvPicPr>
            <a:picLocks noChangeAspect="1"/>
          </p:cNvPicPr>
          <p:nvPr/>
        </p:nvPicPr>
        <p:blipFill>
          <a:blip r:embed="rId8"/>
          <a:stretch>
            <a:fillRect/>
          </a:stretch>
        </p:blipFill>
        <p:spPr>
          <a:xfrm>
            <a:off x="4387850" y="1766248"/>
            <a:ext cx="368300" cy="228600"/>
          </a:xfrm>
          <a:prstGeom prst="rect">
            <a:avLst/>
          </a:prstGeom>
          <a:solidFill>
            <a:schemeClr val="bg1"/>
          </a:solidFill>
        </p:spPr>
      </p:pic>
      <p:pic>
        <p:nvPicPr>
          <p:cNvPr id="24" name="Picture 23">
            <a:extLst>
              <a:ext uri="{FF2B5EF4-FFF2-40B4-BE49-F238E27FC236}">
                <a16:creationId xmlns:a16="http://schemas.microsoft.com/office/drawing/2014/main" id="{6E01A979-BDB6-4245-BF4B-5E47079676FB}"/>
              </a:ext>
            </a:extLst>
          </p:cNvPr>
          <p:cNvPicPr>
            <a:picLocks noChangeAspect="1"/>
          </p:cNvPicPr>
          <p:nvPr/>
        </p:nvPicPr>
        <p:blipFill>
          <a:blip r:embed="rId9"/>
          <a:stretch>
            <a:fillRect/>
          </a:stretch>
        </p:blipFill>
        <p:spPr>
          <a:xfrm>
            <a:off x="4267200" y="3864592"/>
            <a:ext cx="482600" cy="228600"/>
          </a:xfrm>
          <a:prstGeom prst="rect">
            <a:avLst/>
          </a:prstGeom>
          <a:solidFill>
            <a:schemeClr val="bg1"/>
          </a:solidFill>
          <a:ln w="38100">
            <a:solidFill>
              <a:schemeClr val="bg1"/>
            </a:solidFill>
          </a:ln>
        </p:spPr>
      </p:pic>
      <p:pic>
        <p:nvPicPr>
          <p:cNvPr id="25" name="Picture 24">
            <a:extLst>
              <a:ext uri="{FF2B5EF4-FFF2-40B4-BE49-F238E27FC236}">
                <a16:creationId xmlns:a16="http://schemas.microsoft.com/office/drawing/2014/main" id="{2592964E-ACA6-F640-9343-43908FF6B632}"/>
              </a:ext>
            </a:extLst>
          </p:cNvPr>
          <p:cNvPicPr>
            <a:picLocks noChangeAspect="1"/>
          </p:cNvPicPr>
          <p:nvPr/>
        </p:nvPicPr>
        <p:blipFill>
          <a:blip r:embed="rId10"/>
          <a:stretch>
            <a:fillRect/>
          </a:stretch>
        </p:blipFill>
        <p:spPr>
          <a:xfrm>
            <a:off x="6214468" y="3872552"/>
            <a:ext cx="749300" cy="228600"/>
          </a:xfrm>
          <a:prstGeom prst="rect">
            <a:avLst/>
          </a:prstGeom>
          <a:solidFill>
            <a:schemeClr val="bg1"/>
          </a:solidFill>
          <a:ln w="12700">
            <a:solidFill>
              <a:schemeClr val="bg1"/>
            </a:solidFill>
          </a:ln>
        </p:spPr>
      </p:pic>
      <p:pic>
        <p:nvPicPr>
          <p:cNvPr id="26" name="Picture 25">
            <a:extLst>
              <a:ext uri="{FF2B5EF4-FFF2-40B4-BE49-F238E27FC236}">
                <a16:creationId xmlns:a16="http://schemas.microsoft.com/office/drawing/2014/main" id="{C7B65FC3-6904-1548-B2F1-4C0330007B5A}"/>
              </a:ext>
            </a:extLst>
          </p:cNvPr>
          <p:cNvPicPr>
            <a:picLocks noChangeAspect="1"/>
          </p:cNvPicPr>
          <p:nvPr/>
        </p:nvPicPr>
        <p:blipFill>
          <a:blip r:embed="rId11"/>
          <a:stretch>
            <a:fillRect/>
          </a:stretch>
        </p:blipFill>
        <p:spPr>
          <a:xfrm>
            <a:off x="2223448" y="3878240"/>
            <a:ext cx="482600" cy="228600"/>
          </a:xfrm>
          <a:prstGeom prst="rect">
            <a:avLst/>
          </a:prstGeom>
          <a:solidFill>
            <a:schemeClr val="bg1"/>
          </a:solidFill>
        </p:spPr>
      </p:pic>
      <p:pic>
        <p:nvPicPr>
          <p:cNvPr id="28" name="Picture 27">
            <a:extLst>
              <a:ext uri="{FF2B5EF4-FFF2-40B4-BE49-F238E27FC236}">
                <a16:creationId xmlns:a16="http://schemas.microsoft.com/office/drawing/2014/main" id="{D11EF64B-2B3F-E342-9BA3-BC91D092AEFF}"/>
              </a:ext>
            </a:extLst>
          </p:cNvPr>
          <p:cNvPicPr>
            <a:picLocks noChangeAspect="1"/>
          </p:cNvPicPr>
          <p:nvPr/>
        </p:nvPicPr>
        <p:blipFill>
          <a:blip r:embed="rId12"/>
          <a:stretch>
            <a:fillRect/>
          </a:stretch>
        </p:blipFill>
        <p:spPr>
          <a:xfrm>
            <a:off x="193344" y="3878240"/>
            <a:ext cx="317500" cy="215900"/>
          </a:xfrm>
          <a:prstGeom prst="rect">
            <a:avLst/>
          </a:prstGeom>
          <a:solidFill>
            <a:schemeClr val="bg1"/>
          </a:solidFill>
          <a:ln w="25400">
            <a:solidFill>
              <a:schemeClr val="bg1"/>
            </a:solidFill>
          </a:ln>
        </p:spPr>
      </p:pic>
      <p:pic>
        <p:nvPicPr>
          <p:cNvPr id="29" name="Picture 28">
            <a:extLst>
              <a:ext uri="{FF2B5EF4-FFF2-40B4-BE49-F238E27FC236}">
                <a16:creationId xmlns:a16="http://schemas.microsoft.com/office/drawing/2014/main" id="{DFF688AD-7B4A-B044-AB60-75028508E2FE}"/>
              </a:ext>
            </a:extLst>
          </p:cNvPr>
          <p:cNvPicPr>
            <a:picLocks noChangeAspect="1"/>
          </p:cNvPicPr>
          <p:nvPr/>
        </p:nvPicPr>
        <p:blipFill>
          <a:blip r:embed="rId13"/>
          <a:stretch>
            <a:fillRect/>
          </a:stretch>
        </p:blipFill>
        <p:spPr>
          <a:xfrm>
            <a:off x="8472796" y="3885252"/>
            <a:ext cx="317500" cy="215900"/>
          </a:xfrm>
          <a:prstGeom prst="rect">
            <a:avLst/>
          </a:prstGeom>
          <a:solidFill>
            <a:schemeClr val="bg1"/>
          </a:solidFill>
          <a:ln w="38100">
            <a:solidFill>
              <a:schemeClr val="bg1"/>
            </a:solidFill>
          </a:ln>
        </p:spPr>
      </p:pic>
      <p:sp>
        <p:nvSpPr>
          <p:cNvPr id="30" name="Title 1">
            <a:extLst>
              <a:ext uri="{FF2B5EF4-FFF2-40B4-BE49-F238E27FC236}">
                <a16:creationId xmlns:a16="http://schemas.microsoft.com/office/drawing/2014/main" id="{4DF04D39-74B7-E942-AAD0-277B45D73C76}"/>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Backprop</a:t>
            </a:r>
          </a:p>
        </p:txBody>
      </p:sp>
    </p:spTree>
    <p:extLst>
      <p:ext uri="{BB962C8B-B14F-4D97-AF65-F5344CB8AC3E}">
        <p14:creationId xmlns:p14="http://schemas.microsoft.com/office/powerpoint/2010/main" val="208359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1AE8-BC15-2F46-970F-600B99553CD1}"/>
              </a:ext>
            </a:extLst>
          </p:cNvPr>
          <p:cNvSpPr>
            <a:spLocks noGrp="1"/>
          </p:cNvSpPr>
          <p:nvPr>
            <p:ph type="title"/>
          </p:nvPr>
        </p:nvSpPr>
        <p:spPr/>
        <p:txBody>
          <a:bodyPr/>
          <a:lstStyle/>
          <a:p>
            <a:r>
              <a:rPr lang="en-US" dirty="0"/>
              <a:t>Project Ideas</a:t>
            </a:r>
          </a:p>
        </p:txBody>
      </p:sp>
      <p:sp>
        <p:nvSpPr>
          <p:cNvPr id="3" name="Content Placeholder 2">
            <a:extLst>
              <a:ext uri="{FF2B5EF4-FFF2-40B4-BE49-F238E27FC236}">
                <a16:creationId xmlns:a16="http://schemas.microsoft.com/office/drawing/2014/main" id="{31C1C62D-2530-1045-B2CC-C9CD1BCDD1C5}"/>
              </a:ext>
            </a:extLst>
          </p:cNvPr>
          <p:cNvSpPr>
            <a:spLocks noGrp="1"/>
          </p:cNvSpPr>
          <p:nvPr>
            <p:ph idx="1"/>
          </p:nvPr>
        </p:nvSpPr>
        <p:spPr/>
        <p:txBody>
          <a:bodyPr/>
          <a:lstStyle/>
          <a:p>
            <a:r>
              <a:rPr lang="en-US" dirty="0"/>
              <a:t>ML Reproducibility Challenge 2020</a:t>
            </a:r>
          </a:p>
          <a:p>
            <a:pPr lvl="1"/>
            <a:r>
              <a:rPr lang="en-US" dirty="0">
                <a:hlinkClick r:id="rId2"/>
              </a:rPr>
              <a:t>https://paperswithcode.com/rc2020</a:t>
            </a:r>
            <a:endParaRPr lang="en-US" dirty="0"/>
          </a:p>
          <a:p>
            <a:pPr lvl="1"/>
            <a:endParaRPr lang="en-US" dirty="0"/>
          </a:p>
        </p:txBody>
      </p:sp>
      <p:sp>
        <p:nvSpPr>
          <p:cNvPr id="4" name="Footer Placeholder 3">
            <a:extLst>
              <a:ext uri="{FF2B5EF4-FFF2-40B4-BE49-F238E27FC236}">
                <a16:creationId xmlns:a16="http://schemas.microsoft.com/office/drawing/2014/main" id="{74FBF783-1E4F-B34B-9D31-C52EFC5BEF94}"/>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6B68E9C-B85F-424A-802C-97AB8E5C1666}"/>
              </a:ext>
            </a:extLst>
          </p:cNvPr>
          <p:cNvSpPr>
            <a:spLocks noGrp="1"/>
          </p:cNvSpPr>
          <p:nvPr>
            <p:ph type="sldNum" sz="quarter" idx="12"/>
          </p:nvPr>
        </p:nvSpPr>
        <p:spPr/>
        <p:txBody>
          <a:bodyPr/>
          <a:lstStyle/>
          <a:p>
            <a:pPr>
              <a:defRPr/>
            </a:pPr>
            <a:fld id="{7134A590-6033-DE48-865B-A0558AEFCBD1}" type="slidenum">
              <a:rPr lang="en-US" smtClean="0"/>
              <a:pPr>
                <a:defRPr/>
              </a:pPr>
              <a:t>5</a:t>
            </a:fld>
            <a:endParaRPr lang="en-US"/>
          </a:p>
        </p:txBody>
      </p:sp>
      <p:pic>
        <p:nvPicPr>
          <p:cNvPr id="7" name="Picture 6">
            <a:extLst>
              <a:ext uri="{FF2B5EF4-FFF2-40B4-BE49-F238E27FC236}">
                <a16:creationId xmlns:a16="http://schemas.microsoft.com/office/drawing/2014/main" id="{05E95E77-AA6A-5744-ACC0-5ABE6EEBAA2C}"/>
              </a:ext>
            </a:extLst>
          </p:cNvPr>
          <p:cNvPicPr>
            <a:picLocks noChangeAspect="1"/>
          </p:cNvPicPr>
          <p:nvPr/>
        </p:nvPicPr>
        <p:blipFill>
          <a:blip r:embed="rId3"/>
          <a:stretch>
            <a:fillRect/>
          </a:stretch>
        </p:blipFill>
        <p:spPr>
          <a:xfrm>
            <a:off x="0" y="2349316"/>
            <a:ext cx="9144000" cy="4203884"/>
          </a:xfrm>
          <a:prstGeom prst="rect">
            <a:avLst/>
          </a:prstGeom>
        </p:spPr>
      </p:pic>
    </p:spTree>
    <p:extLst>
      <p:ext uri="{BB962C8B-B14F-4D97-AF65-F5344CB8AC3E}">
        <p14:creationId xmlns:p14="http://schemas.microsoft.com/office/powerpoint/2010/main" val="2301631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8" name="Shape 1058"/>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059" name="Shape 1059"/>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0" name="Shape 1060"/>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1" name="Shape 1061"/>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2" name="Shape 1062"/>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3" name="Shape 1063"/>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4" name="Shape 1064"/>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65" name="Shape 1065"/>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066" name="Shape 1066"/>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7" name="Shape 1067"/>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8" name="Shape 1068"/>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9" name="Shape 1069"/>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70" name="Shape 1070"/>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71" name="Shape 1071"/>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72" name="Shape 1072"/>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1" name="Title 1">
            <a:extLst>
              <a:ext uri="{FF2B5EF4-FFF2-40B4-BE49-F238E27FC236}">
                <a16:creationId xmlns:a16="http://schemas.microsoft.com/office/drawing/2014/main" id="{B2F50974-04EA-EE4B-AD87-9AE9BB3B9F8B}"/>
              </a:ext>
            </a:extLst>
          </p:cNvPr>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Jacobian of </a:t>
            </a:r>
            <a:r>
              <a:rPr lang="en-US" kern="0" dirty="0" err="1"/>
              <a:t>ReLU</a:t>
            </a:r>
            <a:endParaRPr lang="en-US" kern="0" dirty="0"/>
          </a:p>
        </p:txBody>
      </p:sp>
    </p:spTree>
    <p:extLst>
      <p:ext uri="{BB962C8B-B14F-4D97-AF65-F5344CB8AC3E}">
        <p14:creationId xmlns:p14="http://schemas.microsoft.com/office/powerpoint/2010/main" val="3382656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Shape 1078"/>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51</a:t>
            </a:fld>
            <a:endParaRPr lang="en" sz="1800">
              <a:solidFill>
                <a:srgbClr val="FFFFFF"/>
              </a:solidFill>
            </a:endParaRPr>
          </a:p>
        </p:txBody>
      </p:sp>
      <p:sp>
        <p:nvSpPr>
          <p:cNvPr id="1082" name="Shape 1082"/>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083" name="Shape 1083"/>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4" name="Shape 1084"/>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5" name="Shape 1085"/>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6" name="Shape 1086"/>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7" name="Shape 1087"/>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8" name="Shape 1088"/>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89" name="Shape 1089"/>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090" name="Shape 1090"/>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1" name="Shape 1091"/>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2" name="Shape 1092"/>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3" name="Shape 1093"/>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4" name="Shape 1094"/>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5" name="Shape 1095"/>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96" name="Shape 1096"/>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098" name="Shape 1098"/>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FF"/>
                </a:solidFill>
                <a:latin typeface="Arial"/>
                <a:ea typeface="Arial"/>
                <a:cs typeface="Arial"/>
                <a:sym typeface="Arial"/>
              </a:rPr>
              <a:t>Q1: what is the size of the Jacobian matrix?</a:t>
            </a:r>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1" name="Title 1">
            <a:extLst>
              <a:ext uri="{FF2B5EF4-FFF2-40B4-BE49-F238E27FC236}">
                <a16:creationId xmlns:a16="http://schemas.microsoft.com/office/drawing/2014/main" id="{DFF0E92C-41D6-2E42-871C-F27719704E10}"/>
              </a:ext>
            </a:extLst>
          </p:cNvPr>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Jacobian of </a:t>
            </a:r>
            <a:r>
              <a:rPr lang="en-US" kern="0" dirty="0" err="1"/>
              <a:t>ReLU</a:t>
            </a:r>
            <a:endParaRPr lang="en-US" kern="0" dirty="0"/>
          </a:p>
        </p:txBody>
      </p:sp>
    </p:spTree>
    <p:extLst>
      <p:ext uri="{BB962C8B-B14F-4D97-AF65-F5344CB8AC3E}">
        <p14:creationId xmlns:p14="http://schemas.microsoft.com/office/powerpoint/2010/main" val="2508818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Shape 1103"/>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52</a:t>
            </a:fld>
            <a:endParaRPr lang="en" sz="1800">
              <a:solidFill>
                <a:srgbClr val="FFFFFF"/>
              </a:solidFill>
            </a:endParaRPr>
          </a:p>
        </p:txBody>
      </p:sp>
      <p:sp>
        <p:nvSpPr>
          <p:cNvPr id="1107" name="Shape 1107"/>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08" name="Shape 1108"/>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09" name="Shape 1109"/>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0" name="Shape 1110"/>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1" name="Shape 1111"/>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2" name="Shape 1112"/>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3" name="Shape 1113"/>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14" name="Shape 1114"/>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15" name="Shape 1115"/>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6" name="Shape 1116"/>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7" name="Shape 1117"/>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8" name="Shape 1118"/>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9" name="Shape 1119"/>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20" name="Shape 1120"/>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21" name="Shape 1121"/>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123" name="Shape 1123"/>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FF"/>
                </a:solidFill>
                <a:latin typeface="Arial"/>
                <a:ea typeface="Arial"/>
                <a:cs typeface="Arial"/>
                <a:sym typeface="Arial"/>
              </a:rPr>
              <a:t>Q1: what is the size of the Jacobian matrix?</a:t>
            </a:r>
          </a:p>
          <a:p>
            <a:pPr algn="l" eaLnBrk="1" fontAlgn="auto" hangingPunct="1">
              <a:spcBef>
                <a:spcPts val="0"/>
              </a:spcBef>
              <a:spcAft>
                <a:spcPts val="0"/>
              </a:spcAft>
            </a:pPr>
            <a:r>
              <a:rPr lang="en" sz="2400" kern="0" dirty="0">
                <a:solidFill>
                  <a:srgbClr val="0000FF"/>
                </a:solidFill>
                <a:latin typeface="Arial"/>
                <a:ea typeface="Arial"/>
                <a:cs typeface="Arial"/>
                <a:sym typeface="Arial"/>
              </a:rPr>
              <a:t>[4096 x 4096!]</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793722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Shape 1128"/>
          <p:cNvSpPr txBox="1"/>
          <p:nvPr/>
        </p:nvSpPr>
        <p:spPr>
          <a:xfrm>
            <a:off x="355525" y="4128050"/>
            <a:ext cx="2510100" cy="1180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129" name="Shape 1129"/>
          <p:cNvSpPr txBox="1"/>
          <p:nvPr/>
        </p:nvSpPr>
        <p:spPr>
          <a:xfrm>
            <a:off x="5370300" y="4563525"/>
            <a:ext cx="3776400" cy="730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i.e. Jacobian would technically be a</a:t>
            </a:r>
          </a:p>
          <a:p>
            <a:pPr algn="l" eaLnBrk="1" fontAlgn="auto" hangingPunct="1">
              <a:spcBef>
                <a:spcPts val="0"/>
              </a:spcBef>
              <a:spcAft>
                <a:spcPts val="0"/>
              </a:spcAft>
            </a:pPr>
            <a:r>
              <a:rPr lang="en" sz="1800" kern="0">
                <a:solidFill>
                  <a:srgbClr val="0000FF"/>
                </a:solidFill>
                <a:latin typeface="Arial"/>
                <a:ea typeface="Arial"/>
                <a:cs typeface="Arial"/>
                <a:sym typeface="Arial"/>
              </a:rPr>
              <a:t>[409,600 x 409,600] matrix :\</a:t>
            </a:r>
          </a:p>
        </p:txBody>
      </p:sp>
      <p:sp>
        <p:nvSpPr>
          <p:cNvPr id="1130" name="Shape 1130"/>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31" name="Shape 1131"/>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2" name="Shape 1132"/>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3" name="Shape 1133"/>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4" name="Shape 1134"/>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5" name="Shape 1135"/>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6" name="Shape 1136"/>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37" name="Shape 1137"/>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38" name="Shape 1138"/>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9" name="Shape 1139"/>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0" name="Shape 1140"/>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1" name="Shape 1141"/>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2" name="Shape 1142"/>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3" name="Shape 1143"/>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44" name="Shape 1144"/>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146" name="Shape 1146"/>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FF"/>
                </a:solidFill>
                <a:latin typeface="Arial"/>
                <a:ea typeface="Arial"/>
                <a:cs typeface="Arial"/>
                <a:sym typeface="Arial"/>
              </a:rPr>
              <a:t>Q1: what is the size of the Jacobian matrix?</a:t>
            </a:r>
          </a:p>
          <a:p>
            <a:pPr algn="l" eaLnBrk="1" fontAlgn="auto" hangingPunct="1">
              <a:spcBef>
                <a:spcPts val="0"/>
              </a:spcBef>
              <a:spcAft>
                <a:spcPts val="0"/>
              </a:spcAft>
            </a:pPr>
            <a:r>
              <a:rPr lang="en" sz="2400" kern="0" dirty="0">
                <a:solidFill>
                  <a:srgbClr val="0000FF"/>
                </a:solidFill>
                <a:latin typeface="Arial"/>
                <a:ea typeface="Arial"/>
                <a:cs typeface="Arial"/>
                <a:sym typeface="Arial"/>
              </a:rPr>
              <a:t>[4096 x 4096!]</a:t>
            </a:r>
          </a:p>
        </p:txBody>
      </p:sp>
      <p:sp>
        <p:nvSpPr>
          <p:cNvPr id="1147" name="Shape 1147"/>
          <p:cNvSpPr txBox="1"/>
          <p:nvPr/>
        </p:nvSpPr>
        <p:spPr>
          <a:xfrm>
            <a:off x="5376950" y="3631650"/>
            <a:ext cx="2970300" cy="652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in practice we process an entire minibatch (e.g. 100) of examples at one time:</a:t>
            </a:r>
          </a:p>
        </p:txBody>
      </p:sp>
      <p:sp>
        <p:nvSpPr>
          <p:cNvPr id="22"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06047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Shape 1152"/>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FF"/>
                </a:solidFill>
                <a:latin typeface="Arial"/>
                <a:ea typeface="Arial"/>
                <a:cs typeface="Arial"/>
                <a:sym typeface="Arial"/>
              </a:rPr>
              <a:t>Q1: what is the size of the Jacobian matrix?</a:t>
            </a:r>
          </a:p>
          <a:p>
            <a:pPr algn="l" eaLnBrk="1" fontAlgn="auto" hangingPunct="1">
              <a:spcBef>
                <a:spcPts val="0"/>
              </a:spcBef>
              <a:spcAft>
                <a:spcPts val="0"/>
              </a:spcAft>
            </a:pPr>
            <a:r>
              <a:rPr lang="en" sz="2400" kern="0" dirty="0">
                <a:solidFill>
                  <a:srgbClr val="0000FF"/>
                </a:solidFill>
                <a:latin typeface="Arial"/>
                <a:ea typeface="Arial"/>
                <a:cs typeface="Arial"/>
                <a:sym typeface="Arial"/>
              </a:rPr>
              <a:t>[4096 x 4096!]</a:t>
            </a:r>
          </a:p>
        </p:txBody>
      </p:sp>
      <p:sp>
        <p:nvSpPr>
          <p:cNvPr id="1153" name="Shape 1153"/>
          <p:cNvSpPr txBox="1"/>
          <p:nvPr/>
        </p:nvSpPr>
        <p:spPr>
          <a:xfrm>
            <a:off x="6345675" y="3996562"/>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Q2: what does it look like?</a:t>
            </a:r>
          </a:p>
        </p:txBody>
      </p:sp>
      <p:sp>
        <p:nvSpPr>
          <p:cNvPr id="1154" name="Shape 1154"/>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55" name="Shape 1155"/>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6" name="Shape 1156"/>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7" name="Shape 1157"/>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8" name="Shape 1158"/>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9" name="Shape 1159"/>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0" name="Shape 1160"/>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61" name="Shape 1161"/>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62" name="Shape 1162"/>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3" name="Shape 1163"/>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4" name="Shape 1164"/>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5" name="Shape 1165"/>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6" name="Shape 1166"/>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7" name="Shape 1167"/>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68" name="Shape 1168"/>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364364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55</a:t>
            </a:fld>
            <a:endParaRPr lang="en-US"/>
          </a:p>
        </p:txBody>
      </p:sp>
    </p:spTree>
    <p:extLst>
      <p:ext uri="{BB962C8B-B14F-4D97-AF65-F5344CB8AC3E}">
        <p14:creationId xmlns:p14="http://schemas.microsoft.com/office/powerpoint/2010/main" val="1430208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56</a:t>
            </a:fld>
            <a:endParaRPr lang="en-US"/>
          </a:p>
        </p:txBody>
      </p:sp>
    </p:spTree>
    <p:extLst>
      <p:ext uri="{BB962C8B-B14F-4D97-AF65-F5344CB8AC3E}">
        <p14:creationId xmlns:p14="http://schemas.microsoft.com/office/powerpoint/2010/main" val="2150900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57</a:t>
            </a:fld>
            <a:endParaRPr lang="en-US"/>
          </a:p>
        </p:txBody>
      </p:sp>
    </p:spTree>
    <p:extLst>
      <p:ext uri="{BB962C8B-B14F-4D97-AF65-F5344CB8AC3E}">
        <p14:creationId xmlns:p14="http://schemas.microsoft.com/office/powerpoint/2010/main" val="649052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58</a:t>
            </a:fld>
            <a:endParaRPr lang="en-US"/>
          </a:p>
        </p:txBody>
      </p:sp>
    </p:spTree>
    <p:extLst>
      <p:ext uri="{BB962C8B-B14F-4D97-AF65-F5344CB8AC3E}">
        <p14:creationId xmlns:p14="http://schemas.microsoft.com/office/powerpoint/2010/main" val="414266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85000"/>
                  </a:prstClr>
                </a:solidFill>
                <a:ea typeface="Osaka"/>
                <a:cs typeface="Osaka"/>
              </a:rPr>
              <a:t>(C) Dhruv Batra </a:t>
            </a:r>
            <a:endParaRPr lang="en-US" dirty="0">
              <a:solidFill>
                <a:prstClr val="white">
                  <a:lumMod val="85000"/>
                </a:prstClr>
              </a:solidFill>
              <a:ea typeface="Osaka"/>
              <a:cs typeface="Osaka"/>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ea typeface="Osaka"/>
                <a:cs typeface="Osaka"/>
              </a:rPr>
              <a:pPr>
                <a:defRPr/>
              </a:pPr>
              <a:t>6</a:t>
            </a:fld>
            <a:endParaRPr lang="en-US">
              <a:solidFill>
                <a:prstClr val="white">
                  <a:lumMod val="50000"/>
                </a:prstClr>
              </a:solidFill>
              <a:ea typeface="Osaka"/>
              <a:cs typeface="Osaka"/>
            </a:endParaRPr>
          </a:p>
        </p:txBody>
      </p:sp>
      <p:sp>
        <p:nvSpPr>
          <p:cNvPr id="2" name="Title 1"/>
          <p:cNvSpPr>
            <a:spLocks noGrp="1"/>
          </p:cNvSpPr>
          <p:nvPr>
            <p:ph type="title"/>
          </p:nvPr>
        </p:nvSpPr>
        <p:spPr/>
        <p:txBody>
          <a:bodyPr/>
          <a:lstStyle/>
          <a:p>
            <a:r>
              <a:rPr lang="en-US" dirty="0"/>
              <a:t>TAs</a:t>
            </a:r>
          </a:p>
        </p:txBody>
      </p:sp>
      <p:pic>
        <p:nvPicPr>
          <p:cNvPr id="7" name="Picture 6">
            <a:extLst>
              <a:ext uri="{FF2B5EF4-FFF2-40B4-BE49-F238E27FC236}">
                <a16:creationId xmlns:a16="http://schemas.microsoft.com/office/drawing/2014/main" id="{5714EA91-BE46-6B41-9FE9-AD3FE02B8A84}"/>
              </a:ext>
            </a:extLst>
          </p:cNvPr>
          <p:cNvPicPr>
            <a:picLocks noChangeAspect="1"/>
          </p:cNvPicPr>
          <p:nvPr/>
        </p:nvPicPr>
        <p:blipFill>
          <a:blip r:embed="rId2"/>
          <a:stretch>
            <a:fillRect/>
          </a:stretch>
        </p:blipFill>
        <p:spPr>
          <a:xfrm>
            <a:off x="0" y="1534961"/>
            <a:ext cx="9144000" cy="3788078"/>
          </a:xfrm>
          <a:prstGeom prst="rect">
            <a:avLst/>
          </a:prstGeom>
        </p:spPr>
      </p:pic>
    </p:spTree>
    <p:extLst>
      <p:ext uri="{BB962C8B-B14F-4D97-AF65-F5344CB8AC3E}">
        <p14:creationId xmlns:p14="http://schemas.microsoft.com/office/powerpoint/2010/main" val="116626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AC93-2B8C-2A4F-B9FD-9A73AEEAF92F}"/>
              </a:ext>
            </a:extLst>
          </p:cNvPr>
          <p:cNvSpPr>
            <a:spLocks noGrp="1"/>
          </p:cNvSpPr>
          <p:nvPr>
            <p:ph type="title"/>
          </p:nvPr>
        </p:nvSpPr>
        <p:spPr/>
        <p:txBody>
          <a:bodyPr/>
          <a:lstStyle/>
          <a:p>
            <a:r>
              <a:rPr lang="en-US" dirty="0"/>
              <a:t>Computing</a:t>
            </a:r>
          </a:p>
        </p:txBody>
      </p:sp>
      <p:sp>
        <p:nvSpPr>
          <p:cNvPr id="3" name="Content Placeholder 2">
            <a:extLst>
              <a:ext uri="{FF2B5EF4-FFF2-40B4-BE49-F238E27FC236}">
                <a16:creationId xmlns:a16="http://schemas.microsoft.com/office/drawing/2014/main" id="{40ED3038-9360-154A-8CBE-AF27866616EE}"/>
              </a:ext>
            </a:extLst>
          </p:cNvPr>
          <p:cNvSpPr>
            <a:spLocks noGrp="1"/>
          </p:cNvSpPr>
          <p:nvPr>
            <p:ph idx="1"/>
          </p:nvPr>
        </p:nvSpPr>
        <p:spPr/>
        <p:txBody>
          <a:bodyPr/>
          <a:lstStyle/>
          <a:p>
            <a:r>
              <a:rPr lang="en-US" dirty="0"/>
              <a:t>Major bottleneck</a:t>
            </a:r>
          </a:p>
          <a:p>
            <a:pPr lvl="1"/>
            <a:r>
              <a:rPr lang="en-US" dirty="0"/>
              <a:t>GPUs</a:t>
            </a:r>
          </a:p>
          <a:p>
            <a:pPr lvl="1"/>
            <a:endParaRPr lang="en-US" dirty="0"/>
          </a:p>
          <a:p>
            <a:r>
              <a:rPr lang="en-US" dirty="0"/>
              <a:t>Options</a:t>
            </a:r>
          </a:p>
          <a:p>
            <a:pPr lvl="1"/>
            <a:r>
              <a:rPr lang="en-US" dirty="0"/>
              <a:t>Your own / group / advisor’s resources</a:t>
            </a:r>
          </a:p>
          <a:p>
            <a:pPr lvl="1"/>
            <a:endParaRPr lang="en-US" dirty="0"/>
          </a:p>
          <a:p>
            <a:pPr lvl="1"/>
            <a:r>
              <a:rPr lang="en-US" dirty="0"/>
              <a:t>Google Cloud Credits</a:t>
            </a:r>
          </a:p>
          <a:p>
            <a:pPr lvl="2"/>
            <a:r>
              <a:rPr lang="en-US" dirty="0"/>
              <a:t>$50 credits to every registered student courtesy Google</a:t>
            </a:r>
          </a:p>
          <a:p>
            <a:pPr lvl="1"/>
            <a:endParaRPr lang="en-US" dirty="0"/>
          </a:p>
          <a:p>
            <a:pPr lvl="1"/>
            <a:r>
              <a:rPr lang="en-US" dirty="0"/>
              <a:t>Google </a:t>
            </a:r>
            <a:r>
              <a:rPr lang="en-US" dirty="0" err="1"/>
              <a:t>Colab</a:t>
            </a:r>
            <a:endParaRPr lang="en-US" dirty="0"/>
          </a:p>
          <a:p>
            <a:pPr lvl="2"/>
            <a:r>
              <a:rPr lang="en-US" dirty="0" err="1"/>
              <a:t>jupyter</a:t>
            </a:r>
            <a:r>
              <a:rPr lang="en-US" dirty="0"/>
              <a:t>-notebook + free GPU instance</a:t>
            </a:r>
          </a:p>
          <a:p>
            <a:pPr lvl="1"/>
            <a:endParaRPr lang="en-US" dirty="0"/>
          </a:p>
        </p:txBody>
      </p:sp>
      <p:sp>
        <p:nvSpPr>
          <p:cNvPr id="4" name="Footer Placeholder 3">
            <a:extLst>
              <a:ext uri="{FF2B5EF4-FFF2-40B4-BE49-F238E27FC236}">
                <a16:creationId xmlns:a16="http://schemas.microsoft.com/office/drawing/2014/main" id="{3D1288E4-BCF8-2E40-B6ED-6313EFF5EEF1}"/>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FC6A7C5-4E0B-9142-A562-08737A9B2C71}"/>
              </a:ext>
            </a:extLst>
          </p:cNvPr>
          <p:cNvSpPr>
            <a:spLocks noGrp="1"/>
          </p:cNvSpPr>
          <p:nvPr>
            <p:ph type="sldNum" sz="quarter" idx="12"/>
          </p:nvPr>
        </p:nvSpPr>
        <p:spPr/>
        <p:txBody>
          <a:bodyPr/>
          <a:lstStyle/>
          <a:p>
            <a:pPr>
              <a:defRPr/>
            </a:pPr>
            <a:fld id="{7134A590-6033-DE48-865B-A0558AEFCBD1}" type="slidenum">
              <a:rPr lang="en-US" smtClean="0"/>
              <a:pPr>
                <a:defRPr/>
              </a:pPr>
              <a:t>7</a:t>
            </a:fld>
            <a:endParaRPr lang="en-US"/>
          </a:p>
        </p:txBody>
      </p:sp>
    </p:spTree>
    <p:extLst>
      <p:ext uri="{BB962C8B-B14F-4D97-AF65-F5344CB8AC3E}">
        <p14:creationId xmlns:p14="http://schemas.microsoft.com/office/powerpoint/2010/main" val="17241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Project Teams</a:t>
            </a:r>
          </a:p>
          <a:p>
            <a:pPr lvl="1"/>
            <a:r>
              <a:rPr lang="en-US" dirty="0">
                <a:hlinkClick r:id="rId2"/>
              </a:rPr>
              <a:t>https://</a:t>
            </a:r>
            <a:r>
              <a:rPr lang="en-US" dirty="0" err="1">
                <a:hlinkClick r:id="rId2"/>
              </a:rPr>
              <a:t>gtvault-my.sharepoint.com</a:t>
            </a:r>
            <a:r>
              <a:rPr lang="en-US" dirty="0">
                <a:hlinkClick r:id="rId2"/>
              </a:rPr>
              <a:t>/:x:/g/personal/dbatra8_gatech_edu/EY4_65XOzWtOkXSSz2WgpoUBY8ux2gY9PsRzR6KnglIFEQ?e=4tnKWI</a:t>
            </a:r>
            <a:endParaRPr lang="en-US" dirty="0"/>
          </a:p>
          <a:p>
            <a:pPr lvl="1"/>
            <a:r>
              <a:rPr lang="en-US" dirty="0"/>
              <a:t>Project Title</a:t>
            </a:r>
          </a:p>
          <a:p>
            <a:pPr lvl="1"/>
            <a:r>
              <a:rPr lang="en-US" dirty="0"/>
              <a:t>1-3 sentence project summary TL;DR</a:t>
            </a:r>
          </a:p>
          <a:p>
            <a:pPr lvl="1"/>
            <a:r>
              <a:rPr lang="en-US" dirty="0"/>
              <a:t>Team member names</a:t>
            </a:r>
          </a:p>
          <a:p>
            <a:pPr lvl="1"/>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8</a:t>
            </a:fld>
            <a:endParaRPr lang="en-US"/>
          </a:p>
        </p:txBody>
      </p:sp>
    </p:spTree>
    <p:extLst>
      <p:ext uri="{BB962C8B-B14F-4D97-AF65-F5344CB8AC3E}">
        <p14:creationId xmlns:p14="http://schemas.microsoft.com/office/powerpoint/2010/main" val="419132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000" dirty="0"/>
              <a:t>Recap from last time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9</a:t>
            </a:fld>
            <a:endParaRPr lang="en-US"/>
          </a:p>
        </p:txBody>
      </p:sp>
    </p:spTree>
    <p:extLst>
      <p:ext uri="{BB962C8B-B14F-4D97-AF65-F5344CB8AC3E}">
        <p14:creationId xmlns:p14="http://schemas.microsoft.com/office/powerpoint/2010/main" val="648348084"/>
      </p:ext>
    </p:extLst>
  </p:cSld>
  <p:clrMapOvr>
    <a:masterClrMapping/>
  </p:clrMapOvr>
</p:sld>
</file>

<file path=ppt/theme/theme1.xml><?xml version="1.0" encoding="utf-8"?>
<a:theme xmlns:a="http://schemas.openxmlformats.org/drawingml/2006/main" name="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51675</TotalTime>
  <Words>1861</Words>
  <Application>Microsoft Macintosh PowerPoint</Application>
  <PresentationFormat>On-screen Show (4:3)</PresentationFormat>
  <Paragraphs>386</Paragraphs>
  <Slides>58</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Arial</vt:lpstr>
      <vt:lpstr>Arial Narrow</vt:lpstr>
      <vt:lpstr>FreeSans</vt:lpstr>
      <vt:lpstr>pictures</vt:lpstr>
      <vt:lpstr>Blank Presentation</vt:lpstr>
      <vt:lpstr>CS 4803 / 7643: Deep Learning</vt:lpstr>
      <vt:lpstr>Administrativia</vt:lpstr>
      <vt:lpstr>Project</vt:lpstr>
      <vt:lpstr>Project</vt:lpstr>
      <vt:lpstr>Project Ideas</vt:lpstr>
      <vt:lpstr>TAs</vt:lpstr>
      <vt:lpstr>Computing</vt:lpstr>
      <vt:lpstr>Administrativia</vt:lpstr>
      <vt:lpstr>PowerPoint Presentation</vt:lpstr>
      <vt:lpstr>Deep Learning = Differentiable Programming</vt:lpstr>
      <vt:lpstr>PowerPoint Presentation</vt:lpstr>
      <vt:lpstr>PowerPoint Presentation</vt:lpstr>
      <vt:lpstr>Example: Forward mode AD</vt:lpstr>
      <vt:lpstr>Example: Forward mode AD</vt:lpstr>
      <vt:lpstr>Example: Reverse mode AD</vt:lpstr>
      <vt:lpstr>Forward mode vs Reverse Mode</vt:lpstr>
      <vt:lpstr>Forward mode vs Reverse Mode</vt:lpstr>
      <vt:lpstr>PowerPoint Presentation</vt:lpstr>
      <vt:lpstr>PowerPoint Presentation</vt:lpstr>
      <vt:lpstr>Key Computation: Forward-Prop</vt:lpstr>
      <vt:lpstr>Key Computation: Back-Prop</vt:lpstr>
      <vt:lpstr>Neural Network Training</vt:lpstr>
      <vt:lpstr>Neural Network Training</vt:lpstr>
      <vt:lpstr>Neural Network Training</vt:lpstr>
      <vt:lpstr>Neural Network Training</vt:lpstr>
      <vt:lpstr>Neural Network Training</vt:lpstr>
      <vt:lpstr>Neural Network Training</vt:lpstr>
      <vt:lpstr>Neural Network Training</vt:lpstr>
      <vt:lpstr>PowerPoint Presentation</vt:lpstr>
      <vt:lpstr>Plan for Today</vt:lpstr>
      <vt:lpstr>PowerPoint Presentation</vt:lpstr>
      <vt:lpstr>PowerPoint Presentation</vt:lpstr>
      <vt:lpstr>PowerPoint Presentation</vt:lpstr>
      <vt:lpstr>PowerPoint Presentation</vt:lpstr>
      <vt:lpstr>PowerPoint Presentation</vt:lpstr>
      <vt:lpstr>Plan for Today</vt:lpstr>
      <vt:lpstr>Backpropagation: a simple example</vt:lpstr>
      <vt:lpstr>Forward pass</vt:lpstr>
      <vt:lpstr>Patterns in backprop</vt:lpstr>
      <vt:lpstr>Patterns in backprop</vt:lpstr>
      <vt:lpstr>Patterns in backprop</vt:lpstr>
      <vt:lpstr>Patterns in backprop</vt:lpstr>
      <vt:lpstr>Patterns in backprop</vt:lpstr>
      <vt:lpstr>Patterns in backprop</vt:lpstr>
      <vt:lpstr>Patterns in backprop</vt:lpstr>
      <vt:lpstr>Gradients add at branches</vt:lpstr>
      <vt:lpstr>Duality in Fprop and Bprop</vt:lpstr>
      <vt:lpstr>Plan for Today</vt:lpstr>
      <vt:lpstr>PowerPoint Presentation</vt:lpstr>
      <vt:lpstr>PowerPoint Presentation</vt:lpstr>
      <vt:lpstr>PowerPoint Presentation</vt:lpstr>
      <vt:lpstr>PowerPoint Presentation</vt:lpstr>
      <vt:lpstr>PowerPoint Presentation</vt:lpstr>
      <vt:lpstr>PowerPoint Presentation</vt:lpstr>
      <vt:lpstr>Jacobians of FC-Layer</vt:lpstr>
      <vt:lpstr>Jacobians of FC-Layer</vt:lpstr>
      <vt:lpstr>Jacobians of FC-Layer</vt:lpstr>
      <vt:lpstr>Jacobians of FC-Layer</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2870</cp:revision>
  <cp:lastPrinted>2015-04-01T17:45:43Z</cp:lastPrinted>
  <dcterms:created xsi:type="dcterms:W3CDTF">2013-03-06T19:31:42Z</dcterms:created>
  <dcterms:modified xsi:type="dcterms:W3CDTF">2020-09-10T16:06:35Z</dcterms:modified>
  <cp:category/>
</cp:coreProperties>
</file>