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ink/ink3.xml" ContentType="application/inkml+xml"/>
  <Override PartName="/ppt/notesSlides/notesSlide5.xml" ContentType="application/vnd.openxmlformats-officedocument.presentationml.notesSlide+xml"/>
  <Override PartName="/ppt/ink/ink4.xml" ContentType="application/inkml+xml"/>
  <Override PartName="/ppt/notesSlides/notesSlide6.xml" ContentType="application/vnd.openxmlformats-officedocument.presentationml.notesSlide+xml"/>
  <Override PartName="/ppt/ink/ink5.xml" ContentType="application/inkml+xml"/>
  <Override PartName="/ppt/notesSlides/notesSlide7.xml" ContentType="application/vnd.openxmlformats-officedocument.presentationml.notesSlide+xml"/>
  <Override PartName="/ppt/ink/ink6.xml" ContentType="application/inkml+xml"/>
  <Override PartName="/ppt/notesSlides/notesSlide8.xml" ContentType="application/vnd.openxmlformats-officedocument.presentationml.notesSlide+xml"/>
  <Override PartName="/ppt/ink/ink7.xml" ContentType="application/inkml+xml"/>
  <Override PartName="/ppt/notesSlides/notesSlide9.xml" ContentType="application/vnd.openxmlformats-officedocument.presentationml.notesSlide+xml"/>
  <Override PartName="/ppt/ink/ink8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7" r:id="rId1"/>
  </p:sldMasterIdLst>
  <p:notesMasterIdLst>
    <p:notesMasterId r:id="rId58"/>
  </p:notesMasterIdLst>
  <p:handoutMasterIdLst>
    <p:handoutMasterId r:id="rId59"/>
  </p:handoutMasterIdLst>
  <p:sldIdLst>
    <p:sldId id="256" r:id="rId2"/>
    <p:sldId id="2341" r:id="rId3"/>
    <p:sldId id="1596" r:id="rId4"/>
    <p:sldId id="551" r:id="rId5"/>
    <p:sldId id="2372" r:id="rId6"/>
    <p:sldId id="568" r:id="rId7"/>
    <p:sldId id="2358" r:id="rId8"/>
    <p:sldId id="2359" r:id="rId9"/>
    <p:sldId id="2360" r:id="rId10"/>
    <p:sldId id="2361" r:id="rId11"/>
    <p:sldId id="2362" r:id="rId12"/>
    <p:sldId id="2373" r:id="rId13"/>
    <p:sldId id="623" r:id="rId14"/>
    <p:sldId id="624" r:id="rId15"/>
    <p:sldId id="625" r:id="rId16"/>
    <p:sldId id="626" r:id="rId17"/>
    <p:sldId id="627" r:id="rId18"/>
    <p:sldId id="628" r:id="rId19"/>
    <p:sldId id="332" r:id="rId20"/>
    <p:sldId id="333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629" r:id="rId31"/>
    <p:sldId id="345" r:id="rId32"/>
    <p:sldId id="2363" r:id="rId33"/>
    <p:sldId id="595" r:id="rId34"/>
    <p:sldId id="596" r:id="rId35"/>
    <p:sldId id="597" r:id="rId36"/>
    <p:sldId id="598" r:id="rId37"/>
    <p:sldId id="599" r:id="rId38"/>
    <p:sldId id="600" r:id="rId39"/>
    <p:sldId id="601" r:id="rId40"/>
    <p:sldId id="602" r:id="rId41"/>
    <p:sldId id="603" r:id="rId42"/>
    <p:sldId id="604" r:id="rId43"/>
    <p:sldId id="605" r:id="rId44"/>
    <p:sldId id="606" r:id="rId45"/>
    <p:sldId id="607" r:id="rId46"/>
    <p:sldId id="608" r:id="rId47"/>
    <p:sldId id="633" r:id="rId48"/>
    <p:sldId id="634" r:id="rId49"/>
    <p:sldId id="635" r:id="rId50"/>
    <p:sldId id="610" r:id="rId51"/>
    <p:sldId id="611" r:id="rId52"/>
    <p:sldId id="612" r:id="rId53"/>
    <p:sldId id="613" r:id="rId54"/>
    <p:sldId id="360" r:id="rId55"/>
    <p:sldId id="361" r:id="rId56"/>
    <p:sldId id="2345" r:id="rId57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55" autoAdjust="0"/>
    <p:restoredTop sz="93605" autoAdjust="0"/>
  </p:normalViewPr>
  <p:slideViewPr>
    <p:cSldViewPr>
      <p:cViewPr varScale="1">
        <p:scale>
          <a:sx n="115" d="100"/>
          <a:sy n="115" d="100"/>
        </p:scale>
        <p:origin x="137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10/15/20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6:42:54.81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3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20-10-06T16:43:30.738"/>
    </inkml:context>
  </inkml:definitions>
  <inkml:trace contextRef="#ctx0" brushRef="#br0">4839 9454 1591 0,'0'0'70'0,"0"0"15"0,-3-3-68 0,3 3-17 0,-3-5 0 0,3 5 0 16,0-6 100-16,0 6 17 0,-3-2 3 0,3 2 1 15,0 0-19-15,0 0-4 0,0 0-1 0,0 0 0 16,0 0-35-16,0 8-7 0,3 2-2 0,0 1 0 16,-3-1-9-16,6 4-3 0,-3 1 0 0,3 1 0 15,-3 0-29-15,3 0-12 0,3 0 8 0,-4-3-8 16,1 3 0-16,0-3 0 0,3-2 0 0,3-3 0 15,3 0-97-15,-3-6-15 16,0-2-4-16,-3 0-620 0,3 0-124 0</inkml:trace>
  <inkml:trace contextRef="#ctx0" brushRef="#br0" timeOffset="196.2">4607 9517 1908 0,'-9'3'84'0,"3"-1"18"0,3-2-82 0,0 3-20 16,0 0 0-16,3-3 0 0,0 0 47 0,0 5 5 16,0 0 0-16,0 6 1 0,6-3 44 0,-3 2 9 15,0 4 2-15,3-1 0 0,3 3-36 0,0 0-6 16,-4-3-2-16,7 3 0 0,-3 0-52 0,3-1-12 16,0-4 0-16,0 0 0 15,0-1-92-15,0 3-15 0,6-5-3 0,0 0-984 0</inkml:trace>
  <inkml:trace contextRef="#ctx0" brushRef="#br0" timeOffset="1658.32">5354 9887 1645 0,'0'0'36'0,"0"0"7"0,0 0 1 0,0 0 4 0,0 0-39 0,-3-5-9 16,0 0 0-16,0 2 0 0,3 3 103 0,0 0 18 15,0 0 4-15,-3-5 1 0,-3 2-32 0,0 1-6 16,-3-1-2-16,3 3 0 0,0 3-31 0,-3-3-7 16,0 2 0-16,0 1-1 0,0 2-12 0,3 1-3 15,-3-1 0-15,4 5 0 0,-1 1-16 0,-3 2-3 16,3 3-1-16,-3 0 0 0,3 5-4 0,0 0-8 15,3 0 11-15,-3 6-11 0,6-3 0 0,0 2 0 16,0-5 0-16,3 3 0 0,3 0 0 0,3-3 0 16,0 3-12-16,3-3 3 15,2-2-21-15,1-1-4 0,6-2-1 0,-3-3 0 16,-6-2 3-16,6-3 0 0,3-3 0 0,2-5 0 0,-2-3 32 0,3 1-8 0,0-6 8 16,-3 0 0-16,3-3-16 0,-1 1 0 0,-5-6 0 15,6 0 0-15,-3 0 16 0,3-2 0 0,-6-1 0 0,2-2 0 16,1-3-15-16,-6 0-2 0,0-5-1 0,0 3 0 15,0-1 18-15,0 3 0 0,-3 3 0 0,-3 0 0 16,-4 0 0-16,1 2 0 0,-3 1 0 0,-3 2-10 16,-3 3 10-16,-3 0 0 0,1 2 10 0,-4 0-10 15,0 4 23-15,0-1-2 0,-6 2 0 0,3 1 0 16,3 2 3-16,-3 3 1 0,0 0 0 0,0 3 0 16,3-3-5-16,0 5 0 0,-2-2-1 0,2 8 0 15,3-4-4-15,0 4-1 0,0 2 0 0,3 0 0 16,0 3-14-16,0 0 0 0,0 3 0 0,3-1 0 0,0 3 0 15,6 1 0-15,-3-1 0 0,0 0 0 0,6-3-10 16,-3 1 10-16,0 0-8 0,2-4 8 0,1 1-12 0,3-3 2 16,0-5 1-16,3 3 0 0,-3-3 9 0,6-3-12 15,-3-2 12-15,3-3-12 0,-1 0 12 0,4-3 0 16,-3-2 0-16,0 0 0 0,3-3 0 0,-3-3 9 16,3 1-1-16,-1-6-8 0,-2 0 14 0,3-3-4 15,-3 1-1-15,0-3 0 0,0-6-1 0,-3 3-8 16,-1-7 12-16,1-4-4 0,-3 3-8 0,3-2 0 15,-6-3 9-15,0 3-9 0,0-3 0 0,-3 2 0 16,0 1 0-16,-6 2 0 0,0 0 8 0,-3 6-8 16,3-1 10-16,-3 4-10 0,-6 1 14 0,0 1-3 15,3 3-1-15,-3 4 0 0,-3 7 14 0,0-4 2 16,0 6 1-16,0 2 0 0,1 0-4 0,-1 3-1 16,0 3 0-16,3 2 0 0,-3 3-8 0,6 0-2 15,-3 3 0-15,0 2 0 0,0 3-12 0,6 2 0 16,0 4 8-16,0 1-8 0,3 4 0 0,0-1 0 0,3 3 0 0,3 0 0 15,-3 1 0-15,6-1 0 0,0 0 0 0,3 3 0 16,0-3-9-16,0 0 9 0,3-3 0 0,-3 1-9 16,5-4 9-16,-5 1 0 0,3-3 0 0,0-2-8 15,6-1 8-15,-3-4 0 0,0-4 0 0,2 1 0 16,1-6 0-16,-3-2 0 0,-3-3 0 0,0 0 0 16,6-5 0-16,3-1 0 0,-7-2 0 0,4-5 0 15,-3 0 0-15,0-3 0 0,0-3 0 0,0-4 0 16,-3-1-12-16,-1-3 2 0,1-2 1 0,-3-8 0 15,-3 3-5-15,0-1-1 0,-3-2 0 0,0 0 0 16,0 0 15-16,-6 3-12 0,3 5 12 0,-6-3-12 0,3 6 12 16,-3-1 0-16,-3 9 0 0,-3-4 0 0,0 9 0 15,0 0 0-15,-3 2 8 0,0 3-8 0,-2 6 8 16,2-1-8-16,0 3 12 0,-3 3-12 0,0 5 14 0,0 5-4 16,0 3-1-16,3 2 0 0,0 4 3 0,0 4 1 15,10 3 0-15,-4 8 0 0,0-2 3 0,3 4 1 16,0-4 0-16,3 4 0 0,3-2-3 0,-3-2-1 15,3-3 0-15,3-3 0 0,8-6-13 0,4 1 8 16,-3 0-8-16,3-3 0 0,3-5 0 0,3 0 0 16,-3-3 0-16,-1-5 0 0,-2-3-17 0,3-2-7 15,0-3 0-15,0-5-1 16,0-3-119-16,2-5-24 0,4-6-5 0</inkml:trace>
  <inkml:trace contextRef="#ctx0" brushRef="#br0" timeOffset="1930.02">6660 9112 2044 0,'0'0'91'0,"0"0"18"0,0 0-87 15,0 0-22-15,0 0 0 0,6 8 0 0,-3 0 58 0,0-3 7 16,0 3 2-16,0-2 0 0,-3 2 24 0,3 0 5 16,-6 2 0-16,3 1 1 0,-6-1-37 0,3 1-7 15,0 2-1-15,-3 3-1 0,-3-3-36 0,-2 0-7 16,2 1-8-16,3-4 11 16,-3 1-210-16,3-3-41 0</inkml:trace>
  <inkml:trace contextRef="#ctx0" brushRef="#br0" timeOffset="2098.07">6896 9104 2642 0,'0'21'117'0,"0"-10"24"0,-3 2-113 15,0 3-28-15,-3 3 0 0,0 2 0 0,0 3 50 0,0-6 4 16,-3 3 1-16,3 1 0 0,-3-4-21 0,3 1-4 0,0-1-1 15,0-2-1321-15</inkml:trace>
  <inkml:trace contextRef="#ctx0" brushRef="#br0" timeOffset="3037.08">7928 9895 864 0,'0'0'38'0,"0"0"8"0,0 0-37 0,0 0-9 16,9 3 0-16,-3 0 0 0,3-3 250 0,0 0 48 0,3 0 10 0,3 0 1 15,6-3-222-15,3 0-45 0,-1-5-9 0,10 6-1 16,12-6 30-16,-1 3 6 16,4-3 2-16,0 0 0 0,8-5-25 0,1-1-5 0,5 4 0 15,7-4-1-15,-4 1-39 0,7 0 0 0,-4-3-12 0,10 3 4 16,-4 0 8-16,0-1 9 0,1 4-1 16,2-3-8-16,-8-1 0 0,-1 1 0 0,-2 0 0 0,5 0 0 15,-11 2 0-15,-1 1 0 0,-8 2 0 16,2 0 0-16,-11 0 0 0,0 0 10 0,-7 3-10 0,1-3 8 15,-6 2 8-15,-3 1 2 0,-4 2 0 0,-5-2 0 16,-6 0-1-16,0 2 0 0,-3-2 0 0,0 2 0 16,-3-2-1-16,-6 5 0 0,0 0 0 0,0 0 0 15,0-8-33-15,0 8-7 0,3-5-2 0,-3-1 0 16,0-4-147-16,-3 2-30 0,-3 0-5 0</inkml:trace>
  <inkml:trace contextRef="#ctx0" brushRef="#br0" timeOffset="3328.9">9810 9372 1267 0,'-12'5'112'0,"6"-3"-89"16,3 4-23-16,-3-4 0 0,6-2 257 0,0 0 47 16,-6 3 10-16,6-3 2 0,-3 5-225 0,3-5-45 15,3 6-9-15,6-1-1 0,-3 0 26 0,9-2 6 16,0 2 0-16,8 0 1 0,-2-5-40 0,3 3-8 15,6 0-1-15,3-1-1 0,-1 1-19 0,1 0 0 16,-3 2 0-16,2 0 0 0,-2 1 0 0,-3-1 0 16,-3 3 8-16,0 0-8 0,-3 0 13 0,-1 0-1 0,-2-3 0 15,0 8 0-15,-9-5 14 0,3 3 2 0,-6 2 1 16,0 0 0-16,-6 3 5 0,-3 0 1 0,-6 0 0 0,0 0 0 16,-3-1-17-16,-6 4-3 0,-3 2-1 0,-5-2 0 15,-4-1-106 1,-6-2-20-16</inkml:trace>
  <inkml:trace contextRef="#ctx0" brushRef="#br0" timeOffset="8047.73">1627 11726 1580 0,'0'0'70'0,"0"0"14"0,0 0-67 16,0 0-17-16,0 0 0 0,-3 0 0 15,3 0-44-15,0 0-13 0,0 0-3 0,0 0 0 16,0 0-33-16,0 0-7 0,0-5-2 0,0 5 0 0</inkml:trace>
  <inkml:trace contextRef="#ctx0" brushRef="#br0" timeOffset="8230.54">1624 11724 1501 0,'0'2'32'0,"0"4"8"0,3-4 0 0,-3 6 4 0,0-2-36 0,0 1-8 15,0 1 0-15,3 3 0 0,-3-3 87 0,6 5 15 16,-6 0 3-16,0 3 1 0,9 3-11 0,-9-1-3 16,6 3 0-16,0 1 0 0,3 1-12 0,-6-1-4 15,3 1 0-15,6 4 0 0,-9-1-44 0,3-2-8 16,-6 3-3-16,5-1 0 0,1-2 5 0,-3-3 1 16,3 3 0-16,-6-3 0 0,3 0-5 0,-3-2-1 15,0-1 0-15,0 1 0 0,0-6-21 0,0 3-16 16,-3-6 2-16,3 1 1 15,3-6-86-15,-3-5-17 0,0 0-3 0,0 0-956 0</inkml:trace>
  <inkml:trace contextRef="#ctx0" brushRef="#br0" timeOffset="10898.25">1520 11716 633 0,'-3'-3'56'0,"3"-2"-44"0,3-3-12 0,0 0 0 16,3 0 286-16,0 0 55 0,3-3 11 0,3 1 3 15,0 2-249-15,5-3-50 0,4 3-9 0,-3 3-3 16,6 0 3-16,0 2 0 0,0 1 0 0,2 2 0 0,4 0-24 0,-3 5-5 16,-3 0-1-16,-3 6 0 15,-1-1-7-15,-2 6-2 0,-6 0 0 0,3 3 0 0,-9-1-8 16,3 3 12-16,-3 0-12 0,-6 3 12 0,0-3-12 16,0 3 8-16,-6-3-8 0,0 3 8 0,0-3-8 15,-6-2 0-15,3 2 0 0,0-2 0 0,-6-1 0 0,6-2 0 16,-5 0 9-16,-1-3-9 0,3-2 11 0,3-1-3 15,-12 1 0-15,12-3 0 0,-3 0 8 0,6-3 0 16,3-2 1-16,3-3 0 0,0 0-5 0,0 0 0 16,0 0-1-16,0 0 0 0,0 0-11 0,3-3-9 15,9 0 9-15,3 1-13 0,-6 2 13 0,3-3 0 16,3 3-10-16,0 0 10 0,-1 3 0 0,4-1 0 16,0 4 0-16,-3 2 0 0,0 0 16 0,6-1 2 15,-12 4 0-15,9 0 0 0,-1 2 23 0,-2 0 5 16,3 0 1-16,0-2 0 0,0-1-23 0,0 1-4 15,3-3 0-15,-1 0-1 0,1 0-7 0,-3-3-2 16,3-2 0-16,0-1 0 0,0-2-10 0,-1 0 10 16,-2-2-10-16,3-1 10 0,-3-2-10 0,0 0 0 0,0-6 0 15,-3 0 0-15,-1 1-16 0,-2-3 2 0,0-3 0 0,0 3 0 16,-3-3-6-16,-3 2-2 0,-3 1 0 0,3 0 0 16,-12-3 5-16,3 0 1 0,0 6 0 15,0-1 0-15,-6-2 8 0,3 2 8 0,-3 1-12 0,0 2 12 16,-3 0-9-16,-2 2 9 0,2 4 0 0,-3 2-9 15,3 0 9-15,0 0 0 0,0 5 8 0,3 0-8 16,3 1 15-16,-3 4-2 0,-3 1 0 0,6-1 0 16,3 4 0-16,3 2 0 0,0-3 0 0,0 3 0 0,9-3-13 15,-3 0 8-15,9 0-8 0,-3-2 0 0,3 0 0 0,3-1-13 16,0-5 1-16,3 3 0 0,-1-5-8 0,1-3-2 16,0 0 0-16,-3 0 0 0,0-3 22 0,3 3-11 15,-7-5 11-15,1 0-8 0,6-3 8 16,-9 0 0-16,6-3 10 0,-3 1-10 0,0-4 0 0,-3 1 0 15,-3 0 0-15,2-3 0 0,-2 0 17 0,0-2 1 16,-3-1 0-16,3-2 0 0,0 3-18 0,-3-4 10 16,6 1-10-16,-6 0 8 0,0 3-8 0,3-1 8 15,-3 0-8-15,0 6 8 0,-3 0-8 0,6 2 10 16,-3-2-10-16,0 5 10 0,0 3-10 0,2-3 8 16,-5 5-8-16,3 1 8 0,0 2 0 0,-6 0 0 15,6 0 0-15,0 5 0 0,0-5 0 0,0 5-8 16,-3 1 12-16,6-1-4 0,-9-5-8 0,0 5 8 0,0-5-8 15,0 0 8-15,0 0-8 0,6 5 0 16,-6-5 0-16,0 0 0 0,0 0 8 0,0 0-8 16,0 0 0-16,0 0 8 0,0 0-8 0,0 0 8 0,0 0-8 0,-6-2 8 15,0-1-8-15,0 1 8 0,-3 2-8 0,0 0 8 16,0 0 1-16,-3 2 0 0,7-2 0 16,-4 5 0-16,3 1 5 0,-6-1 1 0,3 3 0 0,3 0 0 15,3 3-2-15,-9-1 0 0,6 1 0 0,3 5 0 16,3 2-13-16,0-2 0 0,0 0 0 0,3 2 0 15,3 1 0-15,0-1 0 0,0-2 0 0,3 3 0 16,6 2-11-16,-3-5 11 0,2 0-10 0,1 2 10 16,0-2-23-16,6 0 2 0,-6-3 0 0,0-2 0 15,0-1-3-15,3-2-1 0,-4-2 0 0,4-6 0 0,-3 0 17 16,0-6 8-16,-3 1-8 0,3-3 8 0,-3 0 0 0,0 0 0 16,0-2 0-16,2-4 0 0,-5 1 9 0,6-3 1 15,-6 0 0-15,3-2 0 0,-3-1 7 16,0-2 2-16,-3 0 0 0,0 0 0 0,6 0 1 0,-3-3 0 15,-3 5 0-15,-6-2 0 0,0 0-20 0,0 3 0 16,0 2 0-16,0 5 0 0,-6 0 12 0,3 1 1 16,0 5 1-16,-3-1 0 0,0 1 2 0,6 5 1 15,0 0 0-15,-9 0 0 0,3 3-3 0,0 2-1 16,3 3 0-16,0 0 0 0,3 2-13 0,3 4 0 16,0-1 0-16,0 3 0 0,6-3 0 0,-3 3 0 15,0-3-8-15,0 3 8 0,9 0-12 0,-6 0 2 16,5-3 0-16,1 0 0 0,-3 3-6 0,0-3 0 15,3 1-1-15,-3-4 0 0,0 1 4 0,3-1 1 16,0-2 0-16,-3-3 0 0,-4 3 12 0,1-5 0 16,0 0 0-16,-9-3 0 0,9 0 0 0,-9 0 0 0,0 0 0 15,0 0 0-15,9-6 9 0,-3-2 2 0,-3 1 0 16,0-4 0-16,3 3 2 0,-3-5 1 16,-3 0 0-16,0-1 0 0,3-2-6 0,-3 1 0 0,3-4-8 15,0 3 12-15,0 0-12 0,-3 0 8 0,3 1-8 0,0 4 0 16,0 0 0-16,0 3 8 0,-3 3-8 0,3 0 0 15,-3 5 0-15,0 0 0 0,0 0 0 0,6 5 0 16,-3 0 12-16,3 6-4 0,0 0-8 0,0 2 12 16,0 0-12-16,0 0 9 0,-1 3-9 0,4 0 8 0,-3-3-8 15,3 3 0-15,0 0 0 0,3-3 0 0,-3 1 0 0,3-1 0 16,0-3 0-16,3-2 0 0,-3 0 0 0,3-3 0 16,-4-2 0-16,1 0 0 0,3-6-9 0,-3 0 9 15,0-4 0-15,3-4 0 0,-6 0 0 0,3-2 0 16,0-3 0-16,-3 0 0 0,0-2 0 0,-4-3 0 15,1-3 0-15,0 3 0 0,-6-3 0 0,0 3-8 16,0 0 8-16,0-1 0 0,-6 7-13 0,0 1 4 16,1 4 1-16,-4-1 0 0,-3 1-11 0,6 4-1 15,-3 4-1-15,3-1 0 0,-3 6 9 0,0-1 1 16,0 4 1-16,3 2 0 0,3-1 10 0,-3 4-8 16,0 0 8-16,3 2-8 0,0 0 8 0,6-2 0 15,0 2 0-15,3-3 0 16,-6 1-51-16,6-3-8 0,-3 0-1 0,6-3-1 15,0 1-18-15,0-4-3 0,3-2-1 0,0 3 0 16,0-3 31-16,0 0 5 0,-4 0 2 0,1 0 0 0,3 2 45 0,-3 1 0 0,3 0 8 16,-6 2-8-16,0 0 55 0,0 1 4 0,0-1 1 0,0 3 0 15,0 0 4-15,3 0 2 0,-3 2 0 0,3-2 0 16,-3 3-22-16,0-3-5 0,2 2-1 0,1-2 0 16,0 0-14-16,-3 3-2 0,3-3-1 0,0-3 0 15,0 3-9-15,0 0-3 0,0-3 0 0,0-2 0 16,0-1-1-16,0-2-8 0,0 0 12 0,3-5-4 15,-3 0-8-15,2-3 8 0,1-3-8 0,-3 1 8 16,6-6-8-16,-3 0 0 0,-3-2 0 0,0-4 0 16,0 1 0-16,0-3-12 0,3-2 4 0,-6-1 8 15,-3 1-15-15,0 2 5 0,-3 0 1 0,3 3 0 16,-3 0 9-16,0 5 0 0,0 0 0 0,-3 6 0 0,-3 2-15 16,-3 0-1-16,0 5 0 0,0 3 0 15,-3 3 6-15,3 5 1 0,-3 0 0 0,0 2 0 0,3 4 9 0,0-1-13 16,3-3 5-16,0 4 8 0,3-1-24 0,0 0 4 15,6-2 0-15,0-1 0 16,0-2-48-16,0 0-10 0,6-3-2 0,0 1 0 16,0-1-16-16,3-2-4 0,3-3-1 0,-3 0 0 15,0 2 4-15,0-2 1 0,0 3 0 0,-4 0 0 16,4-1 54-16,0 1 11 0,-3-1 3 0,0 6 0 0,3-2 84 0,-3 4 18 16,0 1 3-16,0-3 1 0,-3 2 17 0,0 1 3 15,0 0 1-15,3 2 0 0,-3-3-15 0,0 4-4 16,2-4 0-16,4 1 0 0,-3-3-38 0,0 0-8 15,3-3-2-15,-3 0 0 0,3 1-16 0,0-4-3 16,-3-2-1-16,3-2 0 0,3-1 3 0,-3-2 0 16,-1-3 0-16,4 0 0 0,0-3-3 0,-3-2-1 0,0-3 0 15,3 0 0-15,0-2 11 0,-3-1 2 0,0-2 1 0,-1-6 0 16,-2 4-25-16,3-1 0 0,-3-3 0 0,-3 4 0 16,-3-1 0-16,0 3 0 0,-3-1 0 0,0 4 0 15,-3 2 0-15,0 3 0 0,-6 2 0 0,0 3 0 16,0 6-11-16,0-1-4 0,-2 3-1 0,-1 5 0 15,-3 3 24-15,3 0 5 0,0 5 1 0,0 3 0 16,3 3-14-16,0-1-15 0,3 1 3 0,0 5 1 16,0-6 19-16,3 3 3 0,0 0 1 0,9-2 0 15,-3 0-36-15,6-4-6 0,0 1-2 0,3-2 0 16,0-4 3-16,3 1 0 0,0-6 0 0,3-2 0 16,-1-1 0-16,-2-2 0 0,0-2 0 0,0-4 0 0,6-2 29 15,-3-2 0-15,0-1 0 0,-3-2 0 0,2 0-10 0,-2-3 10 16,-3 0-10-16,0 0 10 0,0-2 21 0,-3-1 11 15,3-5 1-15,-3 3 1 0,-3-3-6 0,3 0 0 16,0 1-1-16,0-1 0 0,2 0-14 0,-2 6-2 16,0-1-1-16,0 0 0 0,0 6-10 0,-3 3 0 15,0 2 0-15,3 0 0 0,0 3 24 0,-3 2-1 16,-6 3 0-16,6 3 0 0,3-1-15 0,-3 1-8 16,0 5 10-16,-3 0-10 0,3 2 0 0,-3 3 0 15,3 1 0-15,-3 4 0 0,-1-2 0 0,-2 3 0 16,6-1 8-16,-6 1-8 0,3-3 0 0,-3 2 0 15,3-2 0-15,0-3 0 0,-3-2 0 0,3-3 0 16,-3 0 0-16,0-8 0 0,0 0-19 0,0 0 3 16,0 0 1-16,6-3 0 0,0-2-2 0,0-6-1 0,0 1 0 15,3-4 0-15,0-4-2 0,-3 2 0 0,3-3 0 0,3 1 0 16,-3-3 20-16,3 2 0 0,0 1 0 0,-4 2 0 16,1 3-9-16,-3-3 9 0,3 5 0 0,0 1-9 15,0 4 9-15,-3 1 0 0,-6 5 8 0,6 0-8 16,6 0 16-16,-6 5-2 0,0 1 0 0,0 4 0 15,3 3-6-15,-3 3-8 0,-3 3 11 0,6 2-11 16,-6 0 31-16,3 3-1 0,0-3 0 0,2 0 0 16,-2 0-22-16,6 1-8 0,-3-4 0 0,0 3 0 15,3-5 0-15,-3 0 0 0,3-3 0 0,0-5 0 16,-3-3 0-16,0 1 8 0,3-4-8 0,-1-4 0 16,1-4 0-16,-3-4 0 0,0-6 0 0,0 3 0 15,3-8 0-15,-3-1 8 0,0-1-8 0,-3-7 0 0,0-1 0 16,0-4 9-16,-3-2-9 0,0-5 8 0,-3-6-8 15,0-2-14-15,0-3 3 0,0-2 1 16,-3 4-14-16,3 6-2 0,0 3-1 0,-3 8 0 0,0 2 17 0,0 8 10 16,-3 3-12-16,0 5 12 0,3 5 0 0,3 6 20 15,0 2-2-15,0 3-1 0,0 0 7 0,0 0 2 16,-3 11 0-16,3 2 0 0,-3 8 0 0,3 6 0 16,0 5 0-16,0 2 0 0,0 3 2 0,3 3 0 15,3-1 0-15,-3 6 0 0,3-5-28 0,3-3 0 16,-3 0-14-16,3 0 5 0,0-5 9 0,3 0 0 15,-1-6 0-15,1 1 0 0,3-6-12 0,-3-5 0 0,3 0 0 16,-3-6 0 0,0-5-19-16,0-2-4 0,3-3-1 0,-3-5 0 15,-1-6-114-15,1-2-23 0,3-3-5 0,-3-2-962 0</inkml:trace>
  <inkml:trace contextRef="#ctx0" brushRef="#br0" timeOffset="11010.38">5187 11247 1900 0,'0'0'84'0,"0"0"18"0,0 0-82 0,0 0-20 0,0 0 0 0,6 3 0 16,3-3 36-16,3-3 2 0</inkml:trace>
  <inkml:trace contextRef="#ctx0" brushRef="#br0" timeOffset="12555.14">1832 12901 921 0,'-20'-16'40'0,"17"11"10"0,-3-3-40 0,0 3-10 0,3-3 0 0,-3 2 0 16,6-1 183-16,-9 1 34 0,3 1 7 0,0 0 2 16,0 2-58-16,3 3-12 0,-9 0-3 0,6 0 0 15,3 3-17-15,3 2-3 0,-6 0-1 0,3 3 0 16,0 0-52-16,3 5-12 0,6-2-1 0,0 5-1 16,3 0-30-16,-6 2-7 0,6 1-1 0,0 2 0 15,0-5-13-15,3 2-3 0,0-2-1 0,0 3 0 16,-3-3-11-16,2-1 0 0,1-1 0 0,-3-1 0 0,6-3-16 0,-9 1-1 15,3-3-1-15,0 0 0 16,-3-3-6-16,0-2-2 16,-6-3 0-16,9-5 0 0,-3 2 6 0,0-5 0 0,-3-3 1 0,3 1 0 0,0-3 10 0,-6-3 9 15,3 0-13-15,0-3 5 0,-3-2 8 0,0 3 0 16,0-1 0-16,0 3 0 0,0-2 0 0,0 4 0 16,-3-1 10-16,3 4-10 0,0 3 16 0,-3 0-4 15,3 3 0-15,0 5 0 0,0 0 1 0,0 0 0 16,0 0 0-16,0 5 0 0,3 3-2 0,0 3-1 15,0 2 0-15,0 0 0 0,5 3-10 0,-5 3 0 16,3 2 9-16,3-3-9 0,6 3 0 0,3 1 0 16,-6-1 0-16,6 0 0 0,-3-3 0 0,6-2-12 15,2 0 12-15,-2-3-12 0,3-2-4 0,-3-6-2 16,-3 1 0-16,3-4 0 16,-4-2-6-16,4-2-2 0,-12-6 0 0,6-3 0 0,-6 0 26 0,0-2 0 15,0 0 0-15,-9-3-8 0,6-2 8 0,-3-4 0 0,-3-1 0 16,0-1 0-16,0 0 16 0,0-2 0 0,3 4-1 0,0 1 0 15,-3 3 3-15,6-1 1 0,-6 3 0 0,6 3 0 16,-3 0-7-16,3 5 0 0,-3 0-1 0,8 3 0 16,-8-1-11-16,6 6 10 0,0-2-10 0,-3 4 10 15,0 4-10-15,3 2 10 0,0 2-10 0,0 1 10 16,-3 5-10-16,3 0 10 0,0 2-10 0,-3 1 10 16,-3 2-10-16,6 0 0 0,-9 3 0 0,3-3 0 15,0 3 0-15,-3-6 0 0,3 1 8 0,0-3-8 0,-3-3 0 16,2 0 0-16,-2-8 0 0,0-5 0 0,0 0 0 0,0 0 0 15,0 0 0-15,6-5 0 0,-6-6 0 0,3-4 0 16,0-4-14-16,0-2 5 0,3 2-3 0,3-4 0 16,-3-1 0-16,3-3 0 0,3 6 1 0,-6 0 0 15,6 2 0-15,0 1 0 0,-6 2-1 0,3 5-1 16,3 1 0-16,0 2 0 0,-1 3 13 0,-5 2 0 16,3 0 0-16,3 6 10 0,0 0-10 0,0 5 0 15,0 0 9-15,0 2-9 0,0 1 0 0,3-1 0 16,-6 4 0-16,5 1 0 0,-2-1 11 0,0 1-3 15,3 4 0-15,0-3 0 0,-3 0-8 0,0-3 0 16,3 3 0-16,-6 0-11 0,3-6 11 0,-4 1 0 16,4-1 8-16,3-2-8 0,-6 3 0 0,0-6 0 15,0 1 0-15,3-6 0 0,0 0 0 0,-6-6 0 16,6 1 8-16,-3 0-8 0,0-6 0 0,0 3 0 0,-1-5 0 16,-2 0 0-16,-3 0 0 0,0-3 0 0,0 0 0 0,-3-3-12 15,-3 1 12-15,3-1 0 0,-3-2 0 0,0 0 0 16,0 2 0-16,-3 1 0 0,1-1 0 0,-1 3 0 15,3 3 16-15,0 0 0 0,-3 2-1 0,3 1 0 16,-3 2-6-16,3 0-1 0,0 0 0 0,3 3 0 16,0 5 20-16,0 0 3 0,0 0 1 0,0 0 0 15,0 0-9-15,0 0-2 0,0 5 0 0,0 3 0 16,0 0-8-16,3 2-1 0,-3 1-1 0,3 0 0 16,0 2-11-16,0 3 0 0,3-3 9 0,3 3-9 15,-3-3 0-15,-1 6 0 0,1-4 0 0,6 4 0 16,-3-3 0-16,3 0 0 0,0 0 0 0,-3-1 0 15,6 4 0-15,0-6 0 0,-3 0 0 0,-3-5 0 0,5 3 0 0,-2-3 0 16,3 0 0-16,-6-3 0 0,0-5 0 0,3 0 0 16,0 3 0-16,0-6 0 0,0-5-10 0,3 3 10 15,-3-8-12-15,2-1 12 0,-5-1-16 0,3-1 4 16,0-5 1-16,-3-1 0 0,0-1 3 0,0-1 0 16,-3-3 0-16,0 1 0 0,-3-6 8 0,3 0 0 15,-3 1 0-15,-3 1 0 0,0-1 0 0,-3 2 0 16,0 5 0-16,0-3 0 0,-3 1 0 0,0 5 0 15,3 2 8-15,-6 3-8 0,3 0 12 0,0 3-3 16,0 0 0-16,0 0 0 0,-3 2 2 0,3 3 0 16,0-2 0-16,0 2 0 0,3 0-11 0,0 2 0 15,3 1 0-15,-3 3 0 0,3 2 0 0,0 0 0 16,0 0 0-16,0 0 0 0,0 0 0 0,0 0 0 16,6 5 0-16,-3 5 0 0,0 4 0 0,3 2 0 0,-3 2 0 15,3 6 0-15,0 0 0 0,0 5 0 16,3 3 0-16,0 2 0 0,0 0 0 0,0 3 0 0,0-2 0 0,3-3 0 15,0-1 0-15,3-2 0 0,-4 0 0 0,4-5 0 16,0 0-10-16,3-3 10 0,0-5-13 0,-3-3 5 16,6 1-2-16,-1-6 0 0,-2-3 0 0,-3-5 0 15,-3-5 2-15,0-1 0 0,3-4 0 0,3-4 0 16,-3-1-21-16,3-7-4 0,-10-1-1 0,7-4 0 16,-3-5-150-16,-6-2-31 0</inkml:trace>
  <inkml:trace contextRef="#ctx0" brushRef="#br0" timeOffset="12700.25">2871 12504 2710 0,'-24'11'120'0,"16"-6"25"0,-1 0-116 0,6 1-29 16,0-1 0-16,3-5 0 0,0 0 14 0,0 0-3 16,12 3-1-16,-1-3 0 15,7-3-131-15,6-2-27 0,9-1-4 0,-3-2-915 16</inkml:trace>
  <inkml:trace contextRef="#ctx0" brushRef="#br0" timeOffset="13487.57">4443 12658 1364 0,'0'0'30'0,"0"0"6"0,0 0 2 0,-3-6 0 0,-3 1-30 0,0-3-8 0,-6 3 0 0,3 0 0 16,0-3 68-16,-3 0 13 0,-6-3 3 0,4 3 0 16,-1-2 60-16,0-1 12 0,0 0 2 0,0 1 1 15,-3-1-67-15,3 1-12 0,-3 2-4 0,4 0 0 16,-1 0-32-16,0 3-8 0,0-1 0 0,0 4-1 16,3-1 12-16,0 3 2 0,-3 3 1 0,3 2 0 15,-2 3-4-15,2 2-1 0,-3 4 0 0,3 4 0 16,0 3-18-16,0 1-4 0,3 1-1 0,0 4 0 15,3-3 8-15,3 2 2 0,6-2 0 0,3 2 0 16,3-4-32-16,0-1-18 0,3-3 2 0,3 1 1 16,0-6-18-16,0-2-4 0,-1-6-1 0,1 0 0 15,3-2 5-15,-6-6 1 0,3 0 0 0,-3-4 0 0,0-1 17 0,0-6 4 16,-6 1 1-16,3-3 0 0,-3-2 10 0,-3-1 0 16,0-2 0-16,-3-3 0 0,-3 0 0 0,0 1 0 15,0-1 0-15,-6-3 0 0,3 4 0 0,-3 1 0 16,0 4 0-16,-3 2-12 0,3 0 20 0,-3 3 4 15,-3 2 1-15,3 3 0 0,0 0 0 0,1 6 0 16,-1-1 0-16,3 3 0 0,0 3 3 0,3 2 0 16,3 3 0-16,0 0 0 0,0 3-16 0,3-1 8 15,6 1-8-15,0-3 0 0,6 0 0 0,3-3 0 16,5 0 0-16,4-5 0 16,0-3-24-16,3-2-4 0,-3-3 0 0,2-2-1 0,4-6 3 0,-3 0 1 15,0 0 0-15,0 0 0 0,-1-2 25 0,1-4 0 16,-3 1 0-16,-3-2 0 0,0 1 9 0,-7-4 1 0,1-1 0 0,-3 1 0 15,-3 0 17-15,0 2 3 0,-3 0 1 0,-3 0 0 16,0 6-5-16,0 2-1 0,-3 0 0 0,-3 5 0 16,3 3 12-16,-3 0 3 0,3 3 0 0,-6 2 0 15,3 1-30-15,-3 4-10 0,6-2 0 0,-3 8 9 16,0 8-9-16,0 0 0 0,0 0 0 0,0 8 8 16,0 2-8-16,3 9 0 0,-3 2 0 0,0 8 0 15,3-3 0-15,-3 6 0 0,-3 10 0 0,3-3 0 16,3-4 0-16,0 2 0 0,3-1 0 0,-3 4 8 15,3-11-8-15,3 0-9 0,0 0 9 0,0-3-13 16,3-5 13-16,3-5 0 0,0-3 0 0,0-2 0 16,3-9-24-16,-3-5-4 0,0-5-2 0,3 0 0 15,-1-5 19-15,-2-8 11 0,3-3-12 0,-3-6 12 0,0-1-10 16,3-7 10-16,-6 4-8 0,0-9 8 16,-3 1 0-16,0 0 12 0,-3-4 0 0,-3 1-1 0,-6-2-11 0,0 4 0 15,0 1 0-15,-6 5 0 0,-6-3-19 0,0 8 1 16,-6 3 0-16,1 5 0 15,-10 5-14-15,0 0-4 0,0 6 0 0,1 5 0 16,2 3-78-16,0-4-16 0,6 4-3 0</inkml:trace>
  <inkml:trace contextRef="#ctx0" brushRef="#br0" timeOffset="14045.53">2175 13817 1209 0,'0'-6'108'0,"-3"1"-87"16,3-3-21-16,-6 0 0 0,3 0 186 0,3 3 33 16,-9 0 6-16,3 2 2 0,0 3-107 0,-6 0-20 15,3 0-5-15,-6 5-1 0,3 3 9 0,-3 0 1 16,1 5 1-16,-1 6 0 0,0-1-31 0,0 6-6 0,0 5-2 0,6 6 0 15,-3 2-10-15,6 0-3 0,3 0 0 0,6 5 0 16,-3-5-53-16,12 0 0 0,0-2 0 0,6 2-8 31,3-6-20-31,0-4-3 0,2-1-1 0,7-5 0 16,6-5-113-16,0-5-23 0,-1-6-5 0,7-2-1 0,-9-8-63 16,3-6-13-16,-4-2-2 0</inkml:trace>
  <inkml:trace contextRef="#ctx0" brushRef="#br0" timeOffset="14820.68">2612 13864 1555 0,'-9'-16'68'0,"3"8"16"16,-3 0-68-16,-2 3-16 0,-4 0 0 0,0 0 0 16,0 2 137-16,0 3 24 0,-3 0 5 0,0 0 1 15,3 8-25-15,1-3-5 0,-1 3-1 0,0 3 0 0,3 2-35 0,0 3-7 16,0 0-2-16,3 2 0 0,0 3-55 0,6 0-11 16,-3 3-2-16,6 3-1 0,0-3-23 0,6 2 0 15,0-2 0-15,3 0 0 0,6-3-20 0,-6 0-1 16,6 0-1-16,0-2 0 15,3-9-23-15,-4 3-5 0,1-5-1 0,0 0 0 16,0-2 1-16,0-6 0 0,-3-3 0 0,-3-2 0 0,6-1 37 16,-6-4 13-16,0-3-9 0,-3-1 9 0,-4 1 0 0,1-3 0 15,3-2 0-15,-6-1 0 0,-6-2 0 0,1 0 0 16,5-3 0-16,-9 3-8 0,0-3 20 0,0 3 4 16,-3-3 0-16,0 3 1 0,3 0-17 0,0 5 0 15,-6 3 8-15,3-1-8 0,3 7 17 0,-3 1 0 16,1 4 0-16,-1 2 0 0,3 2 6 0,0 4 1 15,-3-1 0-15,6 3 0 0,-3 2-14 0,6 1-2 16,3 0-8-16,0 2 12 0,3-5-12 0,3 2-8 0,3 1 8 0,3-1-13 16,0-2-9-16,3-2-2 0,-1-1 0 15,4-5 0-15,0 0 24 0,3-3-9 0,0 1 9 16,0-6 0-16,-9 2-21 0,5-4 2 0,-2-1 1 0,0 1 0 16,0-1 46-16,0-2 8 0,0 2 3 0,0-2 0 15,-3 2 9-15,3 4 1 0,-4-4 1 0,1 3 0 16,-3 0-9-16,3 5-1 0,0 1-1 0,-3-1 0 15,0 3-14-15,0 3-2 0,0 2-1 0,0 0 0 16,-3 3-11-16,3 6-3 0,0-1 0 0,-4 3 0 16,-2 2-8-16,3 3 8 0,-3 3-8 0,0 0 8 0,-3-3-8 15,0 3 8-15,0-3-8 0,0 0 8 0,0-2-8 16,0-1 0-16,0-4 0 0,3-1 0 0,-3-5 0 16,0 0-17-16,0-8 2 0,0 0 1 15,0 0-18-15,0 0-3 0,3-11-1 0,-3-2 0 0,6 0 9 0,-6-6 2 16,0-2 0-16,0-6 0 0,0 1 10 0,0-3 3 15,0-6 0-15,3 4 0 0,0 2 12 0,0 0 0 16,3 2-10-16,-3 1 10 0,3 4 0 0,0 4 0 16,3-1 0-16,-3 6 0 0,0 3 9 0,0 2 3 15,0 0 1-15,3 5 0 0,-3 0 10 0,6 3 1 16,-1 6 1-16,-5-1 0 0,3 3 3 0,0 5 1 16,0 0 0-16,3 1 0 0,0 4-29 0,0 1 0 15,-6-1 0-15,3 3 0 0,3 1 0 0,-6-1 14 16,3 0-1-16,-3 0 0 0,0-2-13 0,-1-4 0 15,-2 4 0-15,0-3 0 0,-3 0 0 0,0-3 11 0,0-2-11 16,0-1 10-16,0-5-10 0,0-5 0 0,0 0 9 0,0 0-9 16,0 0 0-16,0 0 0 0,0 0-10 0,0 0 10 15,0 0-13-15,0 0 4 0,0 0 1 0,3-5 0 32,0 0-44-32,3 0-8 0,0 2-1 0,-6 3-1 0,0-8-85 15,6 3-17-15,0-1-3 0,3 4-978 0</inkml:trace>
  <inkml:trace contextRef="#ctx0" brushRef="#br0" timeOffset="15220.52">3074 13769 2023 0,'0'0'89'0,"0"0"19"0,0 0-86 0,0 0-22 15,-6-5 0-15,6-3 0 0,6 0 25 0,-6-3 1 16,9-2 0-16,3 0 0 0,-1-1-10 0,7-1-1 15,-3-1-1-15,3-3 0 0,0 6 6 0,0 0 2 0,0 0 0 16,-1 2 0-16,1 6 3 0,-3-1 1 16,0 4 0-16,0 2 0 0,-3 2 22 0,0 6 4 0,0-2 0 0,3 2 1 15,-9 5 5-15,2 3 1 0,-2 2 0 0,3 3 0 16,-6 0 4-16,3 3 1 0,-3 0 0 0,0 0 0 16,0 0-42-16,-3-3-8 0,3 0-2 0,-3 0 0 15,0-2-12-15,3-1 0 0,-3-2 0 0,3 0 0 16,0-3-108-16,0-2-28 0,0-3-6 15,3 0-1-15</inkml:trace>
  <inkml:trace contextRef="#ctx0" brushRef="#br0" timeOffset="16364.26">3589 13666 1670 0,'0'0'74'0,"-9"5"15"0,3-2-71 0,0-1-18 15,6-2 0-15,-3 8 0 0,-3 0 225 0,6 3 42 16,0 2 8-16,0 0 1 0,6 3-179 0,-3 3-36 16,3 4-7-16,0 4-2 0,3 2-18 0,3 0-4 15,-4 6-1-15,1 2 0 0,0-3-18 0,0 3-11 16,0-3 12-16,0 3-12 0,0-2 8 0,0-3-8 16,-3-1 0-16,3-2 0 0,-3 1 0 0,0-4 0 15,-3 0 0-15,3-2 0 0,-3-5 0 0,0-1 0 16,0-7-10-16,0-1 10 15,-3-10-30-15,0 0 2 0,0 0 0 0,0 0 0 0,0-13 12 16,3 0 2-16,-3-6 1 0,0-2 0 0,-3-2 13 0,0-7 13 16,-3 1-2-16,3-8-1 0,-3 0-2 0,-3-8 0 15,0 0 0-15,-3-5 0 0,0 2-8 0,3 6 0 0,-3 0 9 16,3 5-9-16,0 5 17 0,3 8-1 0,0 0 0 16,3 3 0-16,0 5-16 0,3 0 10 0,0 3-10 0,6 0 8 15,3 2-8-15,3 1 0 0,0-1 0 0,3 3 0 16,0 3-18-16,0 0 4 0,3-1 1 0,0 1 0 15,-1 5-5-15,-2 0-1 0,3 0 0 0,-3 5 0 16,-3-2 2-16,0 2 0 0,0 3 0 0,-6 0 0 16,0 3-11-16,-3-3-1 15,-3 2-1-15,0 3 0 0,-3 1 6 0,-3-1 2 0,0 0 0 0,0 0 0 16,-6 1 13-16,3-1 9 0,-6 3-12 0,3 0 12 16,-3-1-10-16,0 1 10 0,4-2-8 0,-4 1 8 0,-9 15 8 15,15-17 0-15,3-3 0 0,3 1-8 0,6-3 11 16,-3-8-11-16,0 0 12 0,9 5-12 0,3 0-16 15,3-5 4-15,3-2 1 16,-1-6-17-16,1 0-4 0,3-3-1 0,0-2 0 16,-3-3-6-16,6 0-1 0,-4-2 0 0,1-1 0 0,-6 3 28 0,3-2 12 15,0 2-10-15,-3-5 10 0,-3 5 22 0,-3-2 10 16,-1-1 3-16,-5 0 0 0,0 1 15 0,0-1 3 16,-3 4 1-16,0-1 0 0,0 0 18 0,-3 3 3 15,3 2 1-15,-3 3 0 0,-2 0-22 0,2 3-4 16,0-3-1-16,3 8 0 0,0 0-6 0,-6 3-2 15,6-3 0-15,-6 5 0 0,6-5-25 0,0 5-6 16,-3 6-1-16,3 2 0 0,3-2-9 0,0 2 0 16,0 3 0-16,0 0 0 0,0-3 0 0,3 0 0 0,2 0-14 15,4 0 5 1,0-2-22-16,0 0-4 0,3-1-1 0,0-5 0 16,0 1-12-16,-3-4-4 0,3-2 0 0,-1-2 0 15,-2-4 20-15,0 1 3 0,0-3 1 0,-3-5 0 0,3 2 28 0,-3 1-9 0,-3-3 9 0,0-3 0 16,0 3 8-16,-3-6 6 0,-3 3 2 0,0 0 0 15,0 0 7-15,0 0 1 0,-3 3 1 0,0 0 0 16,-3 0 3-16,6 2 1 0,-3 1 0 0,0 2 0 16,0 2-1-16,0 1-1 0,3 5 0 0,0 0 0 15,0 0-5-15,0 0-1 0,0 0 0 0,3 11 0 16,3-3-21-16,-3 2 0 0,3 3 0 0,0 1-12 16,0 4 12-16,3-2 0 0,0 5 0 0,0-2 0 0,2-1 0 0,1 1-12 15,0-1 12-15,0-2-12 16,3-3-12-16,0 1-2 0,0-4-1 15,0-2 0-15,0 0-1 0,-1-5-1 0,4-1 0 0,-3-4 0 0,0-4 19 16,0 1 10-16,0-8-10 0,0 2 10 0,-3-2 0 0,0-5 0 16,-4-1 11-16,1-5-3 0,-3 0 3 0,3-2 1 15,-9-3 0-15,3-3 0 0,0 0 5 0,-3-2 2 16,-3-3 0-16,0 0 0 0,-3-3-6 0,-3 3-1 16,0-2 0-16,1 1 0 0,2 1 0 0,0 8 0 15,0 6 0-15,3 1 0 0,-3 6-1 0,3 1-1 16,3 7 0-16,3 0 0 0,-3 2-10 0,0 6 10 15,0 0-10-15,0 0 10 0,3 8-10 0,3 3 10 16,0 5-10-16,0 2 10 0,3 9-10 0,-4 2 0 16,4 0 0-16,-3 5 8 0,0 1-8 0,3 2 0 0,-3 0 0 0,3 0 0 15,0-5 0-15,0-1 0 0,0 1 0 0,3-5 0 16,0-4 0-16,0-1 0 0,0-4 0 0,2-2 0 16,1-5-16-16,0-6 4 0,0 0 0 0,3-7 1 31,-3-4-21-31,3-2-5 0,0-8-1 0,-4-2 0 15,4-3 5-15,-3-3 1 0,-3 3 0 0,0-6 0 16,-3 1-141-16,-3-3-28 0,0 0-6 0,-3 0-895 0</inkml:trace>
  <inkml:trace contextRef="#ctx0" brushRef="#br0" timeOffset="16467.59">4446 13163 1670 0,'-18'8'74'0,"15"-3"15"15,-3 3-71-15,6 3-18 0,0-3 0 0,3 0 0 0,3 0 166 0,3 0 30 16,3-3 5-16,3-3-1147 15</inkml:trace>
  <inkml:trace contextRef="#ctx0" brushRef="#br0" timeOffset="18123">4967 13327 1728 0,'-3'0'153'0,"0"0"-122"16,0 0-31-16,0-3 0 0,0 1 223 0,-3-1 38 15,3 0 8-15,-3 1 2 0,6-6-165 0,-3 3-33 16,-3-1-6-16,6 1-2 0,0 5-22 0,0-5-5 16,-3-3-1-16,0 3 0 0,3 5-20 0,0-6-4 15,-6 1-1-15,3 2 0 0,-3 1-12 0,3 2 0 16,-6 2 0-16,3 1 0 0,-3 2-15 0,1 3 1 0,-1 3 0 0,3-1 0 16,-3 6 6-16,3 0 8 0,-6 3-13 0,3-1 5 15,6 6 8-15,-3-3-8 0,3-2 8 0,3-1-8 31,3-2-22-31,0 0-4 0,3-3-1 0,0-2 0 16,3-3-20-16,-3-3-4 0,3-5-1 0,3 0 0 16,-1 0 16-16,1-5 2 0,-3-6 1 0,0 0 0 0,0 1 29 0,-3-3 12 0,0-1-8 0,0-1 8 15,0 1 24-15,-3-2 11 0,-3 3 1 0,0 0 1 16,3-3 6-16,-6 3 1 0,-3 0 0 0,3 2 0 16,0-2-15-16,3 5-2 0,-3 3-1 0,-3-3 0 15,3 5 10-15,3 3 3 0,0 0 0 0,0 0 0 16,0 0-25-16,-3 5-5 0,0 3-1 0,0 0 0 15,3 0-8-15,0 3 0 0,3-1 0 0,3 1 0 0,0 2 0 16,0 0 0-16,0 3-8 0,6-3 8 0,0 1-24 0,3-1 0 16,-3-5 0-16,3 0 0 15,2 0-21-15,-2-3-5 0,0 0-1 0,0-2 0 16,0-6 17-16,0 1 3 0,-3-6 1 0,0 0 0 0,-3-5 12 0,2-3 2 16,1 0 1-16,-3-3 0 0,-3 1 39 0,0-1 8 15,3-2 2-15,0 0 0 0,-3-6-2 0,-3 1-1 16,0 0 0-16,-3-4 0 0,3-4 5 0,-3 0 0 15,-3-3 1-15,0 0 0 0,3 0-16 0,0-1-3 16,-3 4-1-16,0 0 0 0,6 5 14 0,-3 2 2 16,0 9 1-16,0 2 0 0,-3 5-19 0,3 3-4 15,0 3-1-15,0 5 0 0,0 0-10 0,0 0 10 16,3 8-10-16,0 5 10 0,-3 6-10 0,0 2 0 0,0 3 9 16,3 5-9-16,-3 2 0 0,3 6 8 0,-3 1-8 15,0 1 0-15,3 1 0 0,3 0 0 0,-3-3 0 0,3 0 0 16,3-6 0-16,-3 1-8 0,3-5 0 0,0-4 0 15,-1-1-3-15,4-7 0 0,0-4 0 0,0 0 0 32,-6-6-13-32,3-2-2 0,3-3-1 0,-3-6 0 0,-3-4 27 0,-3-1 8 0,6-2 0 0,-3 0 0 15,3-6-8-15,-3 1 0 0,-6-4 0 0,6-1 0 16,-3-1 8-16,-1-3 1 0,-2 1 0 0,0-1 0 16,3 1-1-16,-3 2 0 0,0 0 0 0,0 6 0 15,0-1 4-15,3 6 1 0,-3 3 0 0,0 2 0 0,-3 5-13 0,3 3 11 16,0 0-11-16,0 0 10 0,0 0-10 15,3 11 0-15,3 2 9 0,-3 3-9 0,3-1 0 0,-3 4 0 16,0 2 0-16,3 0 8 0,0 3-8 0,3 0 0 16,-3-3 0-16,0 0-8 0,3-2-11 0,0-3-1 15,0-3-1-15,3 0 0 16,-3-2-11-16,3-6-3 0,-4-2 0 0,1-3 0 0,0 0 21 0,0-6 4 16,0 1 1-16,-3-3 0 0,3-2 9 0,0-1 0 15,0-5 0-15,3 3 0 0,-3-3 0 0,-3 3 12 16,3 0 0-16,0-3-1 0,2 2 4 0,-2 4 1 15,-3-1 0-15,3-2 0 0,0 5-5 0,0-2-1 16,0 2 0-16,3 2 0 0,-3 1-10 0,0 0 10 16,3-1-10-16,0 1 10 0,0-3-10 0,2 6 0 15,-5-1 0-15,0 0 0 0,0 1 0 0,-6-1 8 16,3 0-8-16,0 1 0 0,0-1 0 0,0 0 8 16,-3 1-8-16,0-4 0 0,0 4 8 0,0-3-8 0,-6-1 8 0,3 1-8 15,0-3 0-15,0 0 8 0,-3 3-8 0,-3-1 0 16,0-1 0-16,0 1 0 0,0 1 0 0,-6 2 0 15,0-2-13-15,0 2 1 0,4 3 1 0,-4 3 0 16,0-3 2-16,0 5 0 0,3 3 0 0,-3 5 0 16,0 1 9-16,0-1 0 0,3 5 0 0,0 1 0 15,3 2 12-15,-3 3-3 0,3 2 0 0,1 1 0 16,5-3-9-16,0-1 12 0,2 1-12 0,4-3 12 16,0 1-12-16,3-4 0 0,0-2 0 0,3 0 0 15,3-3-12-15,0-5 1 0,3-3 1 0,0 1 0 16,2-6 2-16,-2-3 0 0,-3-2 0 0,3-1 0 0,-6-2 8 15,3-2 0-15,0-3 0 0,0-1 8 0,-3 1 0 0,-4-5 1 16,-2 2 0-16,0-5 0 0,0-1 2 16,0-1 0-16,-6-1 0 0,-3 0 0 0,3-2-11 0,-3 4 10 15,-3-1-10-15,0 1 10 0,-5 7-10 0,-1-1 0 16,3 5 9-16,-3 1-9 0,-3 2 0 0,3 2 0 16,0 4 0-16,-3 4 0 0,0 1 0 0,0 2 0 15,4 3 0-15,-1 3 0 0,3-1 0 0,0 6-12 16,-3 0 12-16,3-3-12 0,9 1 12 0,-3-1-10 15,3-3 10-15,3 4-10 16,6-6-20-16,0-1-4 0,3-1-1 0,3-4 0 16,-1-2-28-16,4-2-5 0,0-4-2 0,0-1 0 0,0 1 40 0,-3-4 8 15,3-1 2-15,-1 0 0 0,-2 1 12 0,-3-3 8 16,0-3-10-16,0 3 10 0,0 2 34 0,-3 0 13 16,0 3 2-16,0-2 1 0,0 2 6 0,0 3 2 0,-3-3 0 15,0 5 0-15,2 0-13 0,1 3-2 16,-3 0-1-16,3 3 0 0,0 0-17 0,0 2-3 0,0 0-1 15,0 3 0-15,-3 5-10 0,3 1-3 0,0-1 0 0,-3 0 0 16,0 0-8-16,0 1 8 0,-3 1-8 0,3-1 8 16,-3-1-8-16,0-2 0 0,-3-1 0 0,0-2 0 15,3 0-11-15,0-3-1 0,-3-5 0 0,0 0 0 16,0 0-1-16,0 0-1 0,0 0 0 0,3-8 0 16,-1 0-4-16,1-5-1 0,3 0 0 0,0-3 0 15,0 0 19-15,0-5-12 0,0 0 12 0,0-6-10 16,3 1 10-16,0-1 0 0,0 1 0 0,0 0 0 15,3 2 0-15,-3 3 0 0,-3 2 0 0,3 3 8 0,0 3-8 0,-1 5 0 16,-2 3-11-16,0 2 11 0,3 3 0 0,0 3 13 16,-3 2-1-16,0 3 0 0,3 3-12 0,0-1 11 15,0 6-11-15,0 3 10 0,-3-4-2 0,3 7-8 16,-3-4 12-16,3 3-4 0,-3 0-8 0,3 1 8 16,-1-7-8-16,1 4 8 0,0-3 0 0,0-3-8 15,3-2 12-15,0-3-4 0,-3-3-8 0,3 0 0 16,-3-2 0-16,0-3 8 0,0-3-16 0,0-2-4 15,-3 0-1-15,2-3 0 16,-5-6-71-16,3-1-13 0,-3-1-3 0,-3-3-802 16,-3 1-160-16</inkml:trace>
  <inkml:trace contextRef="#ctx0" brushRef="#br0" timeOffset="18261.41">5634 12761 2444 0,'0'0'108'0,"0"0"23"0,0 0-105 0,0 0-26 0,0 0 0 0,5 5 0 31,1-2-73-31,0-1-20 0,0-2-4 0</inkml:trace>
  <inkml:trace contextRef="#ctx0" brushRef="#br0" timeOffset="18388.91">5211 12843 2246 0,'0'0'200'0,"3"-5"-160"0,3 2-32 0,3-5-672 15,6-3-135-15</inkml:trace>
  <inkml:trace contextRef="#ctx0" brushRef="#br0" timeOffset="19373.68">5238 10623 1443 0,'0'0'64'0,"0"0"13"0,0 0-61 0,6-3-16 15,3 1 0-15,-1-4 0 0,1 4 58 0,3-3 9 16,9-1 1-16,-3 1 1 0,3 0 19 0,0-3 3 16,5 0 1-16,7-3 0 0,6 1-31 0,0-4-5 15,-1-2-2-15,10-2 0 0,5-1-33 0,1 1-6 16,0-1-2-16,5 1 0 0,-2-1-13 0,-1-2 0 16,1 3 0-16,-1-1 0 0,1 1 0 0,-6 2 0 15,-4 0 0-15,1 0 0 0,-4 3 0 0,-2 0 0 16,-6 2 0-16,0 0 0 0,-10 1 0 0,1 2 0 15,-9 3-13-15,3-1 4 16,-6 4-31-16,-6-4-5 0,-9 6-2 0,6-2-588 16,-6 2-117-16</inkml:trace>
  <inkml:trace contextRef="#ctx0" brushRef="#br0" timeOffset="27077.24">15123 9136 1152 0,'0'0'102'0,"0"0"-82"0,0 0-20 0,0 0 0 16,0 0 179-16,0 0 31 0,0 0 6 0,0 0 2 16,-3 5-118-16,0 1-24 0,3-1-5 0,-3 3-1 15,3 2 18-15,0 1 4 0,0 0 1 0,0 5 0 16,3-1-30-16,-3 4-7 0,-3 2 0 0,3 3-1 15,0 2-19-15,0 3-4 0,0 3-1 0,0 0 0 16,0 0 1-16,0-1 0 0,0-1 0 0,3 1 0 16,-6 1-32-16,6-3 0 0,-3-2 0 0,0-1 0 15,3 1 12-15,-3-6-4 0,0 3-8 0,0-3 12 16,0-3-12-16,-3 1 0 0,3-1 0 0,-3 1 0 16,3-6 13-16,-3 0-3 0,0 0-1 0,0-2 0 0,0-3-1 15,0 0-8-15,0 0 12 0,3-3-4 0,0-5-8 16,0 0 8-16,0 0-8 0,0 0 8 0,0 0-8 0,-3-5 0 15,3-3 0-15,3-3-11 0,0-2-11 16,0-3-2-16,3-5-1 0,3 0 0 16,0-3-11-16,3 0-1 0,-3 0-1 0,3 1 0 15,-1-4-5-15,1 3-1 0,-3 3 0 0,0 3 0 0,0 2 17 0,3 0 3 16,-3 3 1-16,3 2 0 0,-3-2 11 0,3 2 1 16,0 3 1-16,2 3 0 0,-2-3 10 0,6 3-13 15,-3 0 5-15,3-1 8 0,3 1 0 0,-3 0 0 16,3 2 0-16,-1 3 0 0,1-3 9 0,-3 6 3 15,-3 2 1-15,0 3 0 0,0 0-1 0,-3 3 0 16,-3-1 0-16,-4 4 0 0,4 1 34 0,-6 1 6 16,-3 0 2-16,3 5 0 0,-6 1-1 0,0-1 0 15,0 3 0-15,0-1 0 0,0 1-7 0,-2 0-2 16,2-3 0-16,3 0 0 0,-3 0-18 0,6-2-4 0,-3 0-1 16,3-1 0-16,2-5-21 0,4 0 0 0,-3-2 0 0,3-3 0 31,3-5-116-31,0-3-25 0,6-6-5 0</inkml:trace>
  <inkml:trace contextRef="#ctx0" brushRef="#br0" timeOffset="32142.78">17888 9475 1728 0,'0'0'76'0,"0"0"16"0,0 0-73 0,-6-6-19 0,0 4 0 0,-3-1 0 15,3 1 92-15,-3 2 16 0,0 0 2 0,-3 2 1 16,1 1-24-16,2-1-5 0,-3 6-1 0,0-2 0 16,-3 2-13-16,0 2-4 0,0 1 0 0,3 5 0 15,3 5-73-15,-3 3-15 16,1 2-4-16,2 1 0 0,6 2 45 0,0 2 9 0,-3-4 2 0,6 5 0 16,3-6-74-16,3 3-14 0,3-2-4 0,-1 2 0 15,4-5 0-15,3-3 0 16,0 0 0-16,6-3 0 0,-3-4 38 0,0-1 7 0,3-8 2 0,2 0 0 0,-2-2 8 15,3-3 9-15,-3-8-13 0,6 0 5 0,-1-2 25 0,-2-4 6 16,3 4 1-16,-3-9 0 0,3 1-24 0,-4-3 0 16,1-3 0-16,0 3 0 0,0-1 31 0,-6-1 1 15,0-1 1-15,-1 0 0 0,-2 3-21 0,-3-3-4 16,3 0 0-16,-9 3-8 0,3 0 11 0,-3 2-11 16,-3-2 10-16,-3 5-10 0,0 3 21 0,0 0-1 15,-3 0-1-15,-3 2 0 0,0 0 36 0,0 4 7 16,-6-1 2-16,0 5 0 0,3-2-52 0,-6 5-12 15,4 0 0-15,-1 2 0 0,0 4 0 0,3-4-12 0,-3 6 3 16,3 3 0-16,0 2 9 0,0 3 12 0,0 5-2 0,6 3-1 16,-3 0-17-16,6 2-4 0,0 1-1 0,0-1 0 15,3 3-1-15,0-2 0 0,3-1 0 0,0 1 0 32,3-4-18-32,0-1-4 0,3-4-1 0,0 1 0 0,3-4 37 0,0-4 0 0,2-3 0 0,1 0 0 15,3-5 0-15,0-3 0 0,-3-3 0 0,6-2 0 16,-4-3 0-16,1 0 0 0,6-6 0 0,-3-1 0 15,3-1 0-15,-1-5 0 0,-2-3 0 0,0-3 0 16,0 1 0-16,0-3 0 0,0-6 0 0,-4-2 0 16,-2 0 0-16,0-2 0 0,3-4 0 0,-6 1 0 15,0 0 0-15,-3 5 0 0,-3-1 0 0,-4 4 0 16,1 5 20-16,-6 0 11 0,0 2 2 0,-6 1 1 0,4 2-1 0,-4 6 0 16,-3 4 0-16,0 1 0 0,0 0 23 0,0 5 4 15,0 3 0-15,0 5 1 0,-3-3-49 0,3 3-12 16,3 5 0-16,-3 3 0 0,-3 3 0 0,3 5 0 15,0 0 0-15,1 7 0 0,-7-1 8 0,3 7 0 16,3 0-8-16,0 8 12 0,0-3-12 0,3 6-8 16,0 0 8-16,6 5-13 0,0-3 13 0,0 0 0 15,6-2 0-15,3 0 0 0,3-1-13 0,3-4 0 16,0-1 0-16,0-2 0 0,2-6 21 0,4-2 4 16,-3-3 0-16,3-2 1 0,0-3-13 0,0-3 0 15,2-8 0-15,-2-2 0 0,0-6 0 0,0 1 0 16,3-9 0-16,0 0 0 0,-1-4 0 0,1-4 0 15,0-2 0-15,3-3 0 16,-6-2-21-16,-1-6-7 0,-2-3-2 0,-3-2 0 16,3-5-3-16,-3-6-1 0,-3-2 0 0,3-5 0 0,-6-1 7 0,-3 3 2 15,0 3 0-15,-3 0 0 16,-1 5-11-16,-2 5-3 0,-2 6 0 0,-4 4 0 0,-3 9 39 0,0 3 0 0,-3 7 0 0,0 6 0 16,0 5 44-16,-3 8 16 0,3 2 3 0,0 9 1 15,-6 5-52-15,4 7-12 0,-1 1 0 0,3 5 0 16,0 6 0-16,3-1 0 0,3 6 0 0,0-1 0 15,3-2 54-15,3 0 8 0,3-3 2 0,3 1 0 16,3-6-52-16,6-3-12 0,0-5 0 0,5-2 0 16,1-1-33-16,3-7-10 0,3-3-1 15,0-6-1192-15</inkml:trace>
  <inkml:trace contextRef="#ctx0" brushRef="#br0" timeOffset="32847.28">20073 9427 658 0,'0'-10'29'0,"0"10"7"0,3-6-36 0,-3 1 0 16,3 0 0-16,-3-1 0 0,0 1 89 0,0 0 11 15,0 5 3-15,0-3 0 0,0-2-30 0,0 5-5 16,0 0-2-16,-3-5 0 0,3-1-17 0,0 6-3 16,0 0-1-16,0 0 0 0,0 0-21 0,-3-2-4 15,-3-1 0-15,6 3-1 0,0 0-19 0,-6 0 0 16,0 3 0-16,0-1 0 16,6-2-52-16,-6 0-8 0,3 0-2 0,3 0 0 0,-6 6 50 0,0-4 12 15,0 1 0-15,6-3 0 0,0 0 0 0,0 0 0 16,-6 2 0-16,6-2 0 0,0 0 0 0,0 0 0 15,0 0 0-15,0 0 0 0,0 0 40 0,0 0 10 16,0 0 2-16,0 0 1 0,0 0-33 0,0 0-8 16,0 0 0-16,0 0-1 0,0 0-11 0,0 0 0 15,0 0 0-15,0 0 0 0,0 0 0 0,0 0 0 0,0 0 0 0,0 0 0 16,-3-2 0-16,3 2-16 0,0 0 4 0,0 0 1 16,-6-5 11-16,6 5 16 0,0 0-4 0,0 0-1 15,-6-3 42-15,6 3 9 0,0 0 2 0,0 0 0 16,0-3-52-16,3-5-12 0,-3 0 0 0,0 3-765 15</inkml:trace>
  <inkml:trace contextRef="#ctx0" brushRef="#br0" timeOffset="33562.78">20034 9139 1731 0,'0'0'76'0,"0"0"17"0,0 0-74 0,-3 5-19 16,0 0 0-16,0 3 0 0,0 0 81 0,0 5 13 15,0 3 2-15,-3 3 1 0,3 2-5 0,0 3-2 16,-6 2 0-16,6 3 0 0,-3 3-18 0,4 0-3 16,-4-3-1-16,3 3 0 0,-6-1-40 0,6 1-9 15,0-5-2-15,-3 2 0 0,3-3-27 0,-3-2-6 16,3-3 0-16,3-2-1 0,-3-1 43 0,0-2 9 15,0-3 1-15,0-2 1 0,3-6-24 0,0-5-5 16,0 0 0-16,0 0-8 0,0 0 23 0,0 0-3 16,0 0 0-16,0 0 0 15,0-8-67-15,6-5-13 0,3 0-4 0,0-3 0 0,3-5 33 0,0 2 7 16,2-7 0-16,1 2 1 16,0 0-14-16,3 0-3 0,3 1-1 0,0 1 0 15,-3 1 4-15,-1 3 1 0,1 2 0 0,0 5 0 0,0 6 9 0,-3 0 3 0,0 2 0 0,0 0 0 16,-3 6 24-16,2 2 0 0,-5 1 0 15,3 2 0-15,-3-1 0 0,3 4 14 0,-3 2-2 0,-3 1 0 16,0-1 21-16,3 0 4 0,-3 3 1 0,0 2 0 16,-3 4 29-16,-3-4 5 0,3 3 2 0,0 0 0 15,-3 1-59-15,3-4-15 0,-3 1 0 0,3-1 0 16,3 1 24-16,0-1 1 0,-3-5 1 0,6 3 0 16,-4-3-14-16,4-2-2 0,3-3-1 0,0-3 0 15,-3 1-9-15,0-4 12 0,6-2-12 0,-3-2 12 0,-3-4-12 16,3 1 12-16,0-3-12 0,0-3 12 0,2 1 4 0,-2-3 0 15,0-6 1-15,-3 1 0 16,0-6-65-16,0 0-12 0,0-2-4 0,0-1 0 0,-3-2 52 0,0 0 12 16,-3 0 0-16,3 2 0 0,-3 4 0 0,0 1 0 15,-3 4 0-15,3 2 0 0,-3 0 0 0,3 5 0 16,-3 4 0-16,0 1 0 0,0 6 48 0,0 0 13 16,0 0 3-16,0 0 0 0,0 0-64 0,0 0-8 15,0 0-4-15,0 0-1 0,0 6 21 0,0 4 4 16,-3 3 0-16,6 1 1 0,-3 4-13 0,0 1 0 15,0-1 0-15,0 6 0 0,3 2 0 0,-3-2 0 16,3 3 0-16,3-3 0 0,-4-1 0 0,7-2 0 16,-3-2 0-16,3 2 0 0,3-2 25 0,-3-6 3 15,3 0 0-15,0-2 0 16,0-3-45-16,3 0-9 0,3-6-2 0,-1-2 0 0,1-2 12 0,0-4 3 0,0-2 0 0,-3-5 0 31,0 0-184-31,-3 0-37 0</inkml:trace>
  <inkml:trace contextRef="#ctx0" brushRef="#br0" timeOffset="33696.08">20513 9099 2430 0,'-3'5'53'0,"0"1"11"0,-3 2 3 0,6-1 1 16,-3 7-54-16,6-4-14 0,0 4 0 0,3-1 0 15,3-3-76-15,6 4-19 0,3-4-3 0</inkml:trace>
  <inkml:trace contextRef="#ctx0" brushRef="#br0" timeOffset="34499.47">21165 9427 2880 0,'0'0'64'0,"0"0"12"0,-3-5 4 0,-3-3 0 0,-3 0-64 0,0 3-16 16,-2-1 0-16,-1 1 0 0,3 0 32 0,-3-3 3 15,-3 3 1-15,3-1 0 0,0 1-7 0,0 2-1 16,-3 1 0-16,0-1 0 0,-2 6-28 0,2-1 0 16,-6 4 0-16,3 2 0 0,-3 2 0 0,0 6 0 15,0 0 0-15,-2 5 0 0,2-2 0 0,0 4 0 16,6 4 0-16,0-1 0 16,3 3-45-16,3 1-15 0,6-4-4 0,3 0 0 15,9-2 0-15,0 0-1 0,6-8 0 0,3 0 0 16,3-6-14-16,0-2-2 0,0-2-1 0,2-6 0 15,1-6 38-15,0-2 8 0,-3-2 2 0,0-3 0 0,-4-1 42 0,4-2 9 0,-3-7 2 0,-3-1 0 16,3 0 12-16,-3-8 2 0,-3-2 1 0,3-3 0 16,-1-3 24-16,1-5 5 0,-3-2 1 0,0-6 0 15,3-3-52-15,-3 6-12 0,0-3 0 0,-3 5 0 16,0 3 54-16,0 8 8 0,-3 5 2 0,0 6 0 16,-6 2-20-16,0 8-3 0,0 3-1 0,0 3 0 15,-3 2-13-15,-3 5-3 0,6 3-1 0,-9 5 0 0,3 6-23 16,0 5 0-16,-3 2 0 0,3 9 8 0,0-1-8 15,-3 6 0-15,3 2 0 0,3 3 0 0,0 0 0 0,3 0 0 16,0 3 0-16,0 0 0 0,0-1 0 0,0 4 0 16,3-6 0-16,3 0 0 0,-3-3 0 0,6-2 0 15,0-3 0-15,3 0 0 0,3-5 0 0,0-5 0 16,-1-1 0-16,4-2 0 0,-3-5 0 0,3-4 0 16,0-1 0-16,3-4 0 0,0-4 0 0,2-4 0 15,-2-1 0-15,0-4 0 0,3-2 0 0,-6-6 0 16,0-2 0-16,-1 0 0 0,1-3 0 0,-6 0 0 15,3-2 0-15,-6-3 0 0,3 2 0 0,-3 3-12 16,-6 3 4-16,-3 0 0 0,-3 0 8 0,0 2 0 16,-3 6 0-16,0 0-8 0,-3 2 8 0,-3 3-12 15,0 8 12-15,0 0-12 0,-3 3 12 0,4 2 0 16,-4 3 8-16,3 3-8 0,0 2 0 0,0 0 0 0,0 6 0 16,0-1 0-16,3 1 14 0,0 2-2 0,3 0 0 15,0 0 0-15,0 1-12 0,3-4 0 0,3 1 0 0,0-1 0 31,0 3-48-31,0-2-13 0,0-1-3 0,3-2 0 0,0 3 52 0,3-3 12 0,-3-3 0 0,3 0 0 16,0 0 24-16,0-2 8 0,0-1 2 0,0 1 0 16,0-3-25-16,3-3-9 0,-6 1 0 0,6-4 9 15,0 1-1-15,-3 0 0 0,0-6 0 0,0 3 0 16,0-3 2-16,0 1 0 0,0-1 0 0,-4-2 0 16,1 2-10-16,3-2 8 0,-6-3-8 0,3 2 8 15,-3-1-8-15,0-1 0 0,0 0 0 0,-3 0 0 16,3 5 0-16,0 3 8 0,-6-8-8 0,3 3 12 15,1 0-61-15,-1 2-12 0,0-2-3 0,3 5 0 16,0 0-29-16,-9-3-7 0,3-5 0 0,0 3-1080 16</inkml:trace>
  <inkml:trace contextRef="#ctx0" brushRef="#br0" timeOffset="35650.08">21627 9361 2188 0,'-15'-13'97'0,"9"7"20"0,0 4-93 0,0-3-24 16,0-3 0-16,0 0 0 0,-3 0 0 0,0 0 0 15,0 2 0-15,0 1 0 0,-3 0 0 0,6 2 0 0,-3 1 0 16,3-1 0-16,-2 3 56 0,-1 0 6 0,3 3 2 15,-6 2 0-15,3 0-52 0,0 3-12 0,-3 5 0 0,3-2 0 16,-3 2 47-16,3 3 6 0,-6 5 2 0,0 0 0 16,4 3-37-16,-1-5-7 0,0-1-2 0,3 3 0 15,3 3-9-15,0 0 0 0,0-3 0 0,3 0 0 16,6 3 0-16,0-5 0 0,3-3 0 0,3-1 0 16,0 1 0-16,3-5-12 0,3-1 2 0,2 1 1 15,-2-6 9-15,3 1 12 0,0-1-2 0,0-5-1 16,0 3-9-16,0-3 0 0,-1-3 0 0,-2-2 0 0,3-1 0 15,-6 1 0-15,3-3 0 0,-3 0 0 0,0-2 0 16,0-1 0-16,-3-2 0 0,3 0 0 0,-4-1 0 0,-2-2 0 16,3-2 0-16,-3-1 0 0,-6 1 0 0,3-3 0 15,0-3 0-15,-3-3 0 0,3 1 0 0,-3 0 0 16,0-4 0-16,3-4 0 0,-3-3 53 0,3-3 9 16,0-5 2-16,3-2 0 0,3 4-52 0,0 4-12 15,-6-1 0-15,0 6 0 0,0 4 0 0,-3 4 0 16,3 5 0-16,-3 2 0 0,-3 3 0 0,3 3 0 15,0 0 0-15,-3 5 0 0,-3 0 0 0,6 3 0 16,0 5 0-16,0 0 0 0,-9 0 0 0,9 0 0 16,0 0 0-16,0 0 0 0,-3 8 0 0,0 2 0 15,0 4 0-15,3-1 0 0,-3 3 0 0,3 2 0 16,-3 1 0-16,-3 2 0 16,3-3 0-16,0 6 0 0,-3 0 0 0,3 3 0 0,-3 2 0 0,3 0 0 0,3-3 0 15,-3 11 0-15,0-2 0 0,3-4 0 16,3 1 0-16,0 0 0 0,0-6 0 0,0 3 0 0,3 1 0 0,3-4 0 15,0-5 0-15,0-2 0 0,3-1 0 0,0-2 0 16,3 0 0-16,0-5 0 0,8-4 0 0,1 1 0 16,-6-2 0-16,0-1 0 0,0-2 0 0,-3-3 0 15,0-3 0-15,2 0 0 0,1-5 0 0,0-2 0 16,-3-1 0-16,0 1 0 0,0-6 0 0,0 0 0 16,-3-5 0-16,3 0 0 0,-4-3 0 0,1 0 0 15,-3-3 0-15,3 4 0 0,-6-4 0 0,0 3 0 16,-3 1 0-16,-3 4 0 0,0 3 0 0,-3 0 0 15,-3 6 0-15,-3 2 0 0,0 3 0 0,-3 2 0 16,-3 3 0-16,1 3 0 0,-4-1 0 0,3 6 0 0,0 3 0 0,-3 2 0 16,3 3 0-16,-3 0 0 0,6 5 8 0,-2 0 0 15,-1 3-8-15,6 2 12 0,-3 1-12 0,12-1-8 16,-6-2 8-16,6 0-13 0,3 0 13 0,0-1 0 16,6-1 0-16,3-4 0 15,-3 1-54-15,5-3-8 0,1-6-2 0,0-2 0 0,0-3 38 0,0-2 7 16,3-3 2-16,0-3 0 0,-3-5 17 0,2 0-8 15,1-2 8-15,-3-1 0 0,6-5 9 0,-3 1 9 16,3-1 2-16,-3-3 0 0,2-5-20 0,1 1 0 16,-3-7 0-16,-3 4 0 0,3-3 55 0,0 5 7 15,0 0 2-15,-4 3 0 0,1 5-54 0,-6 3-10 16,3 0 0-16,0 2 0 0,-9 8 0 0,6-2 0 16,-9 5 0-16,3 5 0 0,3 1 56 0,-3 2 6 15,-6 2 2-15,3 1 0 0,-3 2-52 0,0 3-12 16,-3 3 0-16,0-1 0 0,-3 1 0 0,3-1 0 15,0-2 0-15,0 2 0 0,0-4 0 0,0-1 0 0,6 0 0 0,0-5 0 16,-3 0 0-16,3-8 0 0,0 0 0 0,6 3 0 31,0-1-48-31,3-4-13 0,0-4-3 0,3-4 0 0,3-1 52 0,0-2 12 0,0-3 0 0,3 0 0 16,-1-2-54-16,4-1-8 16,0-2-2-16,3 0 0 0,0 2 52 0,0 1 12 0,-1 5 0 0,-2-1 0 15,0 1 0-15,-3 5 0 0,0 3 0 0,-3 5 0 16,-3 0 0-16,-6 5 0 0,2 3 0 0,-5 5 0 15,0 6 46-15,-6 2 15 0,3 6 3 0,-3 4 1 16,-5 1-1-16,2 0 0 0,0 0 0 0,3-1 0 0,3 4-51 16,0-4-13-16,3-1 0 0,6-4 0 15,2-2-48-15,4-3-13 0,6-3-3 16</inkml:trace>
  <inkml:trace contextRef="#ctx1" brushRef="#br0">22511 14007 0,'0'0'16</inkml:trace>
  <inkml:trace contextRef="#ctx1" brushRef="#br0" timeOffset="282.64">24469 14396 0,'-217'77'15,"217"-77"1,0 0 0,-682 262-1,584-204 1,62-42-16,36-37 16,60-16-1</inkml:trace>
  <inkml:trace contextRef="#ctx0" brushRef="#br0" timeOffset="37216.68">20001 10607 2361 0,'0'0'52'0,"6"-2"10"0,0 2 2 0,3-3 4 16,-3 0-55-16,0 1-13 0,6-1 0 0,0-2 0 0,-3-1 76 0,6-2 12 15,-3 0 2-15,3-2 1 0,-1-1-41 0,4-2-8 16,-3 0-2-16,6-6 0 0,-3-2-28 0,6 0-12 16,-3-3 11-16,-1-2-11 15,1-1 0-15,-3 3 0 0,-3-2-11 0,0 0 11 16,-6 2-44-16,0 3 0 0,-3 2-1 0,-3 3 0 15,-3 6 1-15,-3 2 1 0,0 0 0 0,0 5 0 16,3 3-22-16,-9 0-5 0,0 3-1 0,0 2 0 16,0 3 20-16,3 0 4 0,-3 0 1 0,3 2 0 0,0 4 19 0,6-4 4 15,0 1 1-15,3-1 0 16,3-2-12-16,3 0-2 0,6-2-1 0,0-1 0 0,-3-3 37 0,3-2 0 16,-1 0 0-16,-2 0 8 0,0 0 56 0,0 0 10 15,-3 0 2-15,0 3 1 0,0 2 15 0,0 1 4 16,-6-1 0-16,3 6 0 0,-3-1-34 0,0 3-6 15,-3 1-2-15,6-1 0 0,-3 3-22 0,3 0-5 0,-3 2-1 16,6 1 0-16,2-3-14 0,-2-1-4 0,6-1 0 0,0-1 0 16,0-3-8-16,0-2-11 0,0-2 3 0,3-4 0 15,0 1-7-15,-4-3-1 0,7-3 0 0,-3-5 0 32,-3 0-19-32,0-2-4 0,0-3-1 0,-3-1 0 0,-3-1 40 0,0-1 0 0,-4 0 0 0,-2-5 0 15,3-3-15-15,-6 0 5 0,0 0 1 0,-6 3 0 16,3 2 9-16,-2 4 0 0,-1 4-9 0,-3 0 9 15,-3 3 0-15,3 3 8 0,-3 3 0 0,0 2 0 16,-3 2 7-16,3 3 1 0,0 1 0 0,0 4 0 16,3-2-16-16,4 6 11 0,-1 1-11 0,3 1 10 0,3-2 4 15,6 1 1-15,-1 1 0 0,4-3 0 16,3 1-38-16,3-4-7 0,3 1-2 0,3-6 0 0,0 0 20 0,3-2 3 16,2-3 1-16,1-3 0 0,-6 1 23 0,0-3 5 15,3-3 0-15,-4 0 1 0,-2 0-21 0,0-3 0 16,-3 1 0-16,0-1 0 0,0 0 14 0,-3 1-2 15,0-6 0-15,-3 3 0 0,2-3 32 0,-2 3 7 16,-6-1 1-16,6 1 0 0,-3 3-42 0,0-1-10 16,-3 3 0-16,0 3 0 0,0 2 8 0,-3 3-8 15,0 0 12-15,0 0-4 0,0 0-8 0,0 0-9 16,3 5 9-16,-3 9-13 0,0-1 13 0,-3 5 0 16,3 6 0-16,-3 5 0 0,0 3 0 0,-3 0 0 15,3 5 0-15,-3 3 0 0,3-1 37 0,-3-2 11 16,3 3 1-16,3 0 1 0,-3-3-36 0,3 0-14 15,0-3 11-15,3 0-11 0,0-2 0 0,-3-5 0 0,3-1 0 16,0-5 0-16,0-5 0 0,-3-5 0 0,3-3 0 0,-3-8 0 16,0 0 18-16,6-6 10 0,-3-4 3 0,0-6 0 15,0 0-19-15,-3-5-3 0,3-8-1 0,-3-3 0 16,6 0-8-16,-3 1 0 0,0-4 0 0,0-5 0 16,0-2 0-16,0 2 0 0,-3-5 0 0,3 3 0 15,0 5-24-15,-3 0 0 0,0 5 0 0,-3 3 0 16,3 5 36-16,-3 3 6 0,3 5 2 0,0 3 0 15,0 3-20-15,0 2 0 0,3 0 0 0,0 2 0 16,0 4 0-16,6-1-11 0,0 3 11 0,0 0-13 16,3 3 13-16,-1-1 0 0,1 1 0 0,3 5 10 15,0 3-26-15,-3-4-4 0,0 4-2 0,0 5 0 16,0 0 22-16,-3 0-11 0,0 0 11 0,-6 2-8 0,-6-2 8 16,0 5 14-16,0 0-3 0,-6 0-1 15,-3 1-10-15,3-1 0 0,-6 0 0 0,0-3 0 16,0 1-117-16,3 0-26 0,-3-4-5 0,7 1-1085 15</inkml:trace>
  <inkml:trace contextRef="#ctx0" brushRef="#br0" timeOffset="37358.78">21463 10491 1670 0,'0'0'74'0,"0"0"15"0,-6-3-71 0,3 3-18 15,-3-3 0-15,6 3 0 0,0 0 324 0,-6 0 60 16,0 0 13-16,0 3 3 0,6-3-320 0,0 0-64 15,3 5-16-15,0 3 0 16,3-2-175-16,3-1-37 0</inkml:trace>
  <inkml:trace contextRef="#ctx0" brushRef="#br0" timeOffset="39782.14">19603 11652 1177 0,'0'0'25'0,"0"0"6"0,0 0 1 0,5-5 2 0,1 0-34 0,-3-3 0 15,6 0 0-15,-3 0 0 0,0 0 52 16,3 0 3-16,0 0 1 0,0-3 0 16,0 6 8-16,0-5 3 0,3 2 0 0,0 0 0 0,-3-3 9 0,3 1 1 15,-1-1 1-15,4 3 0 0,-3-5 24 0,0 2 5 16,0 1 1-16,0-1 0 0,3 0-19 0,-3 1-3 16,-3-3-1-16,3 2 0 0,-3-2-36 0,-4 2-7 15,-2 1-2-15,-3-1 0 0,-6 1-30 0,1 2-10 16,-7 0 0-16,-3 2 0 0,0 4 0 0,-6-1 0 15,0 3 0-15,-3 3 0 0,-2 5 0 0,-4 0 0 16,3 0 0-16,-3 5 0 0,3 0 32 0,-2 0 0 0,5 3 0 0,3-3 0 16,6 3-5-16,3 0-2 0,0 3 0 0,6-4 0 15,6 1-17-15,6 3-8 0,3-1 8 0,3 1-8 16,6-1 8-16,6 1-8 0,0-1 0 0,2 4 8 16,1-4-8-16,-3 1-11 0,3-1 3 0,-3 3 0 15,-1 1-10-15,4 1-2 0,-3-2 0 0,0 1 0 16,0 1 20-16,-6-1 0 0,2-1 0 0,-5 0 0 15,0-3 0-15,-6 1 0 0,-3-3 0 0,-3 0 0 16,0-3 0-16,-9 3 0 0,-3-3 0 0,-3-2 0 16,-9-1 10-16,1-2 6 0,-1 0 0 0,-6-3 1 15,0-2-30-15,0 0-7 0,-2-6 0 0,2 0-1 16,-3 1 21-16,0-4 0 0,3-4 0 0,1 2 0 16,2 3 0-16,3-3 0 0,6 2 0 0,3 1 8 15,3 3-8-15,3-1 0 0,0 0 0 0,6 3 0 16,0 0-8-16,0 0-1 0,0 0 0 0,15 6 0 0,3 4 9 0,3-2-13 15,3 0 5-15,0 3 8 0,-1-1-10 0,4 1 10 16,0-1 0-16,3-2-9 0,-3 0 9 0,2-5 0 16,4-1 0-16,0-2 0 0,3-5 0 0,-4 0 9 15,4-3 0-15,0-3 0 0,-4 1 7 0,-2-6 0 16,0 0 1-16,0 0 0 0,-6-5 7 0,-1 0 0 16,-2-3 1-16,-3-5 0 0,3-3 2 0,-6-2 0 15,3-3 0-15,-6-6 0 0,-1-2-3 0,1-5 0 16,0 0 0-16,0-3 0 0,-3-3-4 0,-3 1 0 15,3-3-1-15,-3 5 0 0,0 5-10 0,-3 6-1 16,3 5-8-16,-3 5 12 0,0 3-12 0,0 8 11 16,-3 2-11-16,0 6 10 0,0 2-10 0,0 3 0 0,-3 6 0 15,3 2 0-15,0 0 0 0,-6 8 0 16,-3 5 0-16,0 5 0 0,0 9 0 0,3 2 0 0,-3 3 0 0,0 7 0 16,0 6 8-16,0 0-8 0,3 0 0 0,3 3 8 15,0 2-8-15,3 1 0 0,3-4 9 0,3 1-9 16,3 2 0-16,0-5 0 0,3-3 0 0,3 1 8 15,3-6-8-15,0-3 8 0,0-2-8 0,2-3 8 16,-2-5-8-16,0-3 0 0,0-2 0 0,0-4 8 16,0-4-8-16,0-3-10 0,2-8 10 0,-2-3-13 15,-3-5-111 1,0-2-21-16,0-9-5 0,-6-5-1 0</inkml:trace>
  <inkml:trace contextRef="#ctx0" brushRef="#br0" timeOffset="39925.03">19984 11382 2016 0,'0'0'179'0,"0"0"-143"16,0 0-36-16,0 0 0 0,5 8 138 0,1 3 21 15,6-3 4-15,6 2 1 16,3 1-152-16,6 0-31 0,6 2-5 0,2 0-2 16,4-2-81-16,6 2-16 0,-1 0-3 0</inkml:trace>
  <inkml:trace contextRef="#ctx0" brushRef="#br0" timeOffset="40834.18">20796 11721 1785 0,'0'0'159'0,"0"0"-127"0,0 0-32 0,-6-5 0 16,0 2 219-16,3-2 37 0,-6 0 8 0,3-3 2 15,0 0-152-15,0-3-30 0,-2 3-7 0,2 0-1 16,0-2-16-16,0 2-4 0,0-3-1 0,-3 6 0 16,0 0-31-16,0-1-5 0,0 4-2 0,0-1 0 15,0 3-17-15,-6 0 0 0,3 0 0 0,-6 5 0 16,1-2 0-16,-1 7 0 0,-6 1-8 0,0 2 8 15,-3 0 0-15,4 3-9 0,-1 0 9 0,3 0 0 16,3 5-11-16,0-2 11 0,6 5-13 0,0-1 5 16,6-1-1-16,3-1 0 0,3 0 0 0,6-3 0 15,0-2-10-15,3 0-1 0,3-3-1 0,0-2 0 16,6-6 5-16,0 1 0 0,3-6 1 0,-1-3 0 16,-2-2 5-16,3-3 1 0,-3-3 0 0,0-2 0 15,-3 0 9-15,0-6 0 0,-3 3 0 0,-1-2 0 16,-2-1 12-16,-3-2-3 0,0 3 0 0,-3-1 0 0,0 6 17 15,-6 0 3-15,3-1 1 0,-3 1 0 0,-3 5-10 0,0 0-1 16,0 3-1-16,0 0 0 0,4 2-18 0,2 3 8 16,-9 0-8-16,6 5 0 0,0 3 0 0,0 0 0 15,3 0 0-15,0 0-9 0,0 5 9 0,3 1-12 16,0 4 12-16,3 1-12 0,0 2 12 0,-1 0-8 16,4 0 8-16,0 0-8 0,0 0-4 0,3-2-1 15,0 2 0-15,0-5 0 0,0-3 1 0,6 0 0 16,0-2 0-16,-1-3 0 0,4-3 4 0,-3-2 8 15,3-6-13-15,3-2 5 0,0-3 8 0,2-3-12 16,-2-4 12-16,3-1-12 0,-6-3 12 0,3-5 0 16,-6-2 10-16,-1-6-10 0,1-2 11 0,0-6-11 15,-3 0 12-15,3-7-12 0,-6-4 18 0,3-4-3 0,-1-6-1 16,1 0 0-16,-3-5 0 0,0 5 0 0,0 3 0 16,-3 8 0-16,0 5-2 0,0 8-1 0,-6 5 0 0,0 5 0 15,0 6-11-15,-3 5 8 0,0 6-8 0,-3 2 8 16,3 8-8-16,0 0 0 0,-6 10 0 0,0 4 0 15,-3 4 0-15,3 9 0 0,-3 2 0 0,3 8 0 16,0 3-8-16,0 7 8 0,3 1 0 0,0 5 0 16,0-3 0-16,3 0 0 0,3 3 0 0,0 3 0 15,6-3 0-15,-3-3 0 0,6 0 0 0,6-2 0 16,3-3 0-16,0-3 0 0,2-5 0 0,1 0 0 16,6-2 10-16,0-6-10 0,3-5 12 0,-1-1-12 15,-2-7 13-15,0-3-4 0,0-2-1 0,-1-8 0 16,1-1 0-16,0-4 0 0,0-6 0 0,2-6 0 15,-5 1-8-15,3-5 0 0,-3-6 0 0,-1-5 0 0,-2-3 0 16,0-8-20-16,-3-5 3 0,-3-2 1 16,-3-1-13-16,-6 3-3 0,0 3 0 15,-6 2 0-15,-6 3 22 0,-3 8 10 0,-3 3-10 0,-3 2 10 0,-6 3 0 0,-3 2-9 16,-3 3 9-16,3 6 0 0,-5 2-8 0,2 5 8 16,3 3-8-16,0 3 8 0,0 5-9 0,6 2 9 15,-2 3-10-15,2 3 10 0,3 3 0 0,0 2 0 16,3 3-8-16,0 5 8 0,3 3 0 0,3-1 0 15,0-2 0-15,3 3 0 0,3 0 0 0,0 2 0 16,3-2 0-16,0-3 10 0,6 0-2 0,0-2 0 16,3-3 0-16,3-1 0 0,-1-1 1 0,4-4 0 15,3-2 0-15,0-3 0 0,0-2 0 0,-1-3 0 0,4-6 0 16,-3-2 0-16,0-2 2 0,-3-4 0 0,3-1 0 0,-4-1 0 16,1-6-11-16,-3 1 0 0,0-5 0 0,0-4 8 31,-3-4-52-31,3-6-10 0,-7-2-2 0,-2-1-876 0,0-4-174 0</inkml:trace>
  <inkml:trace contextRef="#ctx0" brushRef="#br0" timeOffset="41003.18">21046 11488 2707 0,'-3'-2'240'15,"3"2"-192"-15,0 0-38 0,0 0-10 16,9 0 62-16,6 0 10 0,3 0 3 0,6-3 0 15,5 0-75-15,7-5 0 0,6 0-19 0,5 0 4 16,7-2-13-16,6 2-4 0,-1-3 0 0,7-2-816 16,5 0-163-16</inkml:trace>
  <inkml:trace contextRef="#ctx0" brushRef="#br0" timeOffset="41863.92">23695 8980 1699 0,'0'0'75'0,"0"0"16"0,0 0-73 0,0 0-18 0,-6 5 0 0,-3 3 0 16,0 3 31-16,-5 5 2 0,-4 5 1 0,-3 5 0 0,-9 9 28 0,0 4 6 15,-5 4 0-15,-1 7 1 0,-3 3-4 0,-2 2-1 16,-4 6 0-16,-3 3 0 0,1 2-44 0,-7 0-10 16,1 3-2-16,-4 0 0 0,6-1 1 0,1 1 0 15,-1 0 0-15,9-3 0 0,1-5 31 0,-4 3 5 16,6-9 2-16,-2 1 0 0,-1-6-19 0,6 0-3 15,4-5-1-15,2 0 0 16,3-5-71-16,15-6-14 0,-3 1-3 0</inkml:trace>
  <inkml:trace contextRef="#ctx0" brushRef="#br0" timeOffset="42739.7">18951 11213 1785 0,'0'0'79'0,"0"0"17"0,9 0-77 0,-9 0-19 16,3 5 0-16,3 6 0 0,2-3 111 0,-2 5 18 16,0 3 4-16,-3 0 1 0,6 5-86 0,-3-2-16 15,0 2-4-15,0-3-1 0,3 6-12 0,0-3-3 16,0 0 0-16,3-2 0 0,-3-1-27 0,3-2-5 0,-3 0-2 0,2-3 0 31,-2-2-101-31,-3-3-20 0,0 0-4 0</inkml:trace>
  <inkml:trace contextRef="#ctx0" brushRef="#br0" timeOffset="42918.94">18909 11353 1152 0,'-12'6'51'0,"12"-6"10"16,0 0-49-16,0 0-12 0,0 8 0 0,6-1 0 16,0 4 332-16,12 0 63 0,3-3 13 0,2-1 2 15,7 4-328-15,3-3-66 0,6 0-16 0,2 0 0 16,4 0-117-16,3 0-27 0,47 2-6 0,-12-4-1 0</inkml:trace>
  <inkml:trace contextRef="#ctx0" brushRef="#br0" timeOffset="43378.33">22234 11075 1785 0,'0'0'79'0,"0"0"17"0,0 0-77 0,0 0-19 15,-3 6 0-15,0 2 0 16,0 2 164-16,0 1 28 0,3 2 7 0,-3 3 1 0,-3-3-153 0,6 6-31 15,-3-3-5-15,0 2-2 0,-3 3 0 0,-3-2 0 16,0-1 0-16,0 1 0 16,-3 2-114-16,0 0-23 0,4-2-5 0</inkml:trace>
  <inkml:trace contextRef="#ctx0" brushRef="#br0" timeOffset="43554.1">22558 11131 1267 0,'0'0'56'0,"-6"-5"12"0,3-1-55 0,-3 4-13 0,0 2 0 0,0 0 0 16,1 2 335-16,-7 1 64 0,3 8 13 0,-3-1 2 15,-6 1-323-15,6 2-65 0,-6 6-13 0,-3-4-2 32,6 1-44-32,-2 3-9 0,-4-1-2 0,0 1 0 0</inkml:trace>
  <inkml:trace contextRef="#ctx0" brushRef="#br0" timeOffset="44348.77">19719 8975 288 0,'-9'-6'12'0,"9"6"4"0,-6 3-16 0,3 0 0 0,-3 2 0 0,3 3 0 16,-3 2 340-16,3 1 66 0,3 0 13 0,0 2 2 16,0 0-278-16,3 3-56 0,3 0-11 0,0 2-3 15,0-2-35-15,0 3-7 0,3 2-2 0,3-3 0 16,-1-2-29-16,1-2 8 0,3-1-8 0,0 0-643 15,0-2-130-15</inkml:trace>
  <inkml:trace contextRef="#ctx0" brushRef="#br0" timeOffset="44527.49">19603 9086 2343 0,'-15'-8'104'0,"9"8"21"0,0 0-100 0,0 3-25 15,-3 2 0-15,6-3 0 0,3-2 37 0,0 0 3 16,6 8 0-16,0 0 0 0,6 3-26 0,3-1-5 16,2 4-1-16,1-1 0 15,6 3-81-15,0 0-17 0,6 0-3 0,5-1-1 0</inkml:trace>
  <inkml:trace contextRef="#ctx0" brushRef="#br0" timeOffset="45054.7">23026 8721 1267 0,'3'-6'112'0,"-3"4"-89"16,0-1-23-16,0 3 0 0,-6-3 196 0,3 6 34 16,-3 0 7-16,0 5 2 0,0 0-147 0,-3 2-28 15,6 6-7-15,-6 0-1 0,3 0-3 0,0 2-1 0,0 1 0 0,0 2 0 16,0-2-34-16,3 2-7 0,-3-3-2 0,3 1-760 16,3-1-152-16</inkml:trace>
  <inkml:trace contextRef="#ctx0" brushRef="#br0" timeOffset="45194.28">23145 8668 2246 0,'-12'0'200'0,"0"5"-160"0,-6 3-32 0,-3 5-8 15,3 3 11-15,-3 3 1 0,1 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6:45:13.48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10051 11385 806 0,'0'0'72'0,"0"0"-58"15,0 0-14-15,0 0 0 0,0 0 87 0,0 0 14 16,0 0 3-16,0 0 1 0,3-3-53 0,3-2-10 16,-6 5-2-16,6-3-1 0,0-2 28 0,2 3 5 15,1-1 2-15,3 0 0 0,0 3 0 0,6-2 0 16,-3 2 0-16,6-3 0 0,3 3-6 0,2 0-2 16,4-3 0-16,3 1 0 0,3-1-18 0,2 3-4 15,4-3-1-15,0 3 0 0,-1 0-17 0,4-2-3 16,-3 2-1-16,-1 0 0 0,4-3-6 0,-3 0 0 15,-1 1-1-15,-2 2 0 0,0-6-5 0,-4 6-1 16,-2-2 0-16,-6 2 0 0,-3 0-9 0,-3-3 0 16,-4 1 9-16,-2-1-9 0,-3 3 0 0,-3-3 0 15,-9 3 0-15,0 0 0 0,0 0-24 0,0 0 0 0,0 0 0 16,0 0-678-16,0-5-135 0</inkml:trace>
  <inkml:trace contextRef="#ctx0" brushRef="#br0" timeOffset="916.88">12911 11414 1022 0,'0'0'45'0,"0"0"10"0,0 0-44 0,0 0-11 0,0 0 0 0,0 0 0 16,6-5 13-16,3 0 1 0,3-1 0 0,0 4 0 15,3-1 38-15,6-2 8 0,5 2 2 0,1 0 0 16,6 3 18-16,3 0 4 0,5 0 1 0,4 0 0 15,3 3-25-15,2-3-6 0,4 0-1 0,5 0 0 16,4 0-16-16,-1 3-3 0,4-1-1 0,-1-2 0 16,4 0-22-16,-1-2-11 0,4 2 10 15,2-3-10-15,0 0 8 0,1-2-8 0,-4-3 0 16,1 3 0-16,-1-3 10 0,-5 3-10 0,-1-1 10 0,-8 4-10 16,-4-4 10-16,-8 4-10 0,-6-4 10 0,-7 4-10 15,-5-1-18 1,-3 1-10-16,-6-1-1 0</inkml:trace>
  <inkml:trace contextRef="#ctx0" brushRef="#br0" timeOffset="7468.41">14885 11319 576 0,'0'0'51'0,"0"0"-41"0,0 0-10 0,0 0 0 15,0 0 98-15,0 0 18 0,0 0 3 0,9-3 1 16,0 3-40-16,-1-2-7 0,-2-1-1 0,6 0-1 16,3-2-6-16,0 5-1 0,0-3 0 0,6 3 0 15,3 0-28-15,-1 0-5 0,4 0-2 0,3 0 0 16,0 0-13-16,2 0-2 0,1-2-1 0,3 2 0 16,3-3-5-16,-1 0-8 0,4 1 11 0,0-1-11 15,-1-2 8-15,1 0-8 0,0 2 0 0,-4-2 0 16,4-1 0-16,-3 1 0 0,2 2-8 0,-5-2 8 15,0-5-25-15,-6 4 1 0,-4 1 0 0,-2 0 0 16,-3-1-58-16,-3 4-11 0,-6-4-3 0,-3 4 0 16,-6 2 9-16,-3 0 2 0,0 0 0 0</inkml:trace>
  <inkml:trace contextRef="#ctx0" brushRef="#br0" timeOffset="8019.23">17120 11319 1094 0,'0'0'97'16,"0"0"-77"-16,0-5-20 0,0 5 0 0,9-3 133 0,0 3 23 15,-3-3 5-15,6 3 1 0,6-2-52 0,0-1-10 16,-7 0-3-16,4 3 0 0,6-2-20 0,3-1-4 16,0 0-1-16,0 3 0 0,-1-2-18 0,4 2-4 15,3-3-1-15,0 0 0 0,-4 3-24 0,7-5-5 16,6 3 0-16,0-4-1 16,-4 4-115-16,-2 2-24 0</inkml:trace>
  <inkml:trace contextRef="#ctx0" brushRef="#br0" timeOffset="21839.46">15123 14846 230 0,'0'0'20'0,"0"0"-20"0,0 0 0 0,0 0 0 16,0 0 250-16,0 0 46 0,0 0 8 0,0 0 3 16,0 0-188-16,0 0-38 0,0 0-7 0,0 0-2 15,0 0 4-15,0 0 0 0,0 0 0 0,0 0 0 16,-3 8-14-16,0-3-2 0,0 0-1 0,-3 3 0 16,3 0-12-16,0 3-3 0,0-1 0 0,0 1 0 15,0 2 3-15,0 0 0 0,0 1 0 0,-3-1 0 16,3 0-11-16,3 0-1 0,-3-2-1 0,0 2 0 0,0-2-14 0,3-3-2 15,0 0-1-15,0-8 0 0,0 10-6 0,0-10-2 16,0 0 0-16,0 0 0 0,6 5-9 0,-6-5 12 16,6 6-12-16,0-6 12 0,3-3-12 0,-3 0 0 15,3 1 0-15,0-3 0 0,3-1-9 0,-3 1-4 16,0 0-1-16,2 2 0 0,1 0 2 0,0 1 1 16,0 2 0-16,0-3 0 0,0 6 11 0,3-1-10 15,3 1 10-15,3 0-10 0,-1 2 10 0,1 0 0 16,3-2 8-16,3 5-8 0,0-6 11 0,2 4-3 15,4-1 0-15,-3 0 0 0,3 1-8 0,-1-4 0 16,1-2 0-16,3 3 0 0,3-3-11 0,-4 0 11 0,-2-3-8 16,6 3 8-16,5 0-11 0,1 0 11 15,-3 0-13-15,-1 0 5 0,-2 3 8 0,3 0 0 0,-1-3 0 16,-2 0-8-16,6 0 8 0,-4 0 0 0,7 5 0 0,-3-3 0 16,-4-2 0-16,4 3 0 0,-6-3 0 0,-1 3-8 15,-2-1 8-15,-3-2-8 0,6 3 8 0,-4-3-8 16,-2 3 8-16,0-3 0 0,0 0 0 0,-4 0 0 15,-5 0 0-15,3 0 0 0,3 0 0 0,-1 0 0 16,4 0 0-16,-6 0 0 0,-6 0 0 0,3 0 0 16,2 0 0-16,-5 0 0 0,0 0 0 0,0 2 0 15,-3-2 0-15,0 0 0 0,5 0 0 0,-5 0 0 16,-3 0 0-16,0 0 0 0,6 3 0 0,-6-3 0 16,-6 3 0-16,3-3 0 0,2 0 8 0,-2 0-8 15,3 2 8-15,0 1-8 0,-6-3 8 0,0 0-8 0,3 3 12 16,0-1-1-16,-12-2-1 0,9 3 0 0,0 0-10 15,-3-3 8-15,-6 0-8 0,0 0 8 0,0 0-8 0,0 0 0 16,6 0 9-16,-6 0-9 0,0 0 12 16,0 0-3-16,6-3 0 0,-6 3 0 0,-3-8 4 0,3 0 1 15,0 0 0-15,0 0 0 0,0-2 0 0,-3-4 0 16,0 1 0-16,0 0 0 0,6-6-14 0,-6 1 0 16,-3-3 0-16,0-1 0 0,6-1 0 0,-3-1 0 15,0 0-12-15,-3 3 12 0,3 0-9 0,0 0 9 16,-3 2 0-16,0-2-9 0,-3 2 9 0,3 3 9 15,9 1-1-15,-6 1-8 0,-6 4 0 0,3-1 0 16,3 1 0-16,3 2 0 16,0 2-68-16,-6 4-20 0,0-4-4 0</inkml:trace>
  <inkml:trace contextRef="#ctx0" brushRef="#br0" timeOffset="23330.21">13126 14867 799 0,'0'0'35'0,"0"0"8"0,0 0-35 0,0 0-8 0,5-3 0 0,-5 3 0 15,0 0 92-15,0 0 17 0,0 0 3 0,0 0 1 16,0 0 16-16,0 0 3 0,0 0 1 0,0 0 0 16,0 0-31-16,0 0-6 0,0 3-2 0,-3 2 0 15,1 3-42-15,2-3-9 0,0 3-2 0,0 3 0 16,0-3-20-16,-3 5-4 0,3-2-1 0,-6-1 0 16,3 4-1-16,0-4-1 0,3 3 0 0,0 1 0 15,3-4-2-15,-3 1 0 0,0-1 0 0,0-2 0 16,-6 3 7-16,3-3 1 0,0 0 0 0,3 0 0 15,-3-3 8-15,3 3 3 0,0-8 0 0,0 0 0 16,0 0-23-16,0 5-8 0,0-5 0 0,0 0 0 0,0 0 0 16,0 0 8-16,0 0-8 0,0 0 0 0,0 0 0 15,6 3 8-15,3-3-8 0,3 0 0 16,-4 0 0-16,7-3 8 0,-3 1-8 0,3-4 0 0,-3 4 0 16,3-1 0-16,0 0 0 0,3 1 0 0,-3-1 0 15,2 3 0-15,1-3 0 0,0 3-10 0,3 0 10 0,0 0 0 16,0 0 0-16,5 0 0 0,-2 0 0 0,0 3 0 15,0-3 0-15,6 0 0 0,-1 3 0 0,1-1-8 16,3-2 8-16,0 0-8 0,-1 3 8 0,1-3 0 16,0 0 0-16,0 0 0 0,-4 0 0 0,4 0 0 15,3-3 0-15,-3 3 0 0,-1 0 0 0,7-2 0 0,-3-1 0 16,2 0 0-16,-2 1 0 0,3-1 0 16,-6 3 8-16,-1-3-8 0,1 1 12 0,-3 2-3 0,3-3 0 0,-7 1 0 15,4 2 2-15,0-3 0 0,-3 3 0 0,-4 0 0 16,-2-3-11-16,-3 3 12 0,0-2-12 0,3 2 12 15,-6 0-4-15,3 2 0 0,-3-2 0 0,-1 3 0 16,1-3-8-16,0 0 0 0,-6 3 9 0,3-1-9 16,0-2 0-16,0 3 0 0,-3-3 0 0,0 2 8 15,0 1-8-15,0-3 0 0,-9 0 0 0,8 3 0 16,-8-3 0-16,9 2 0 0,-3 1 8 0,-6-3-8 16,0 0 0-16,0 0 0 0,0 0 0 0,9 3 8 15,-9-3 1-15,0 0 1 0,6 2 0 0,-6-2 0 16,9 3-1-16,-9-3 0 0,0 0 0 0,6 0 0 15,0 3-9-15,-6-3 0 0,0 0 0 0,6 0 8 16,-6 0-8-16,0 0 0 0,6-3 9 0,-6 3-9 16,0 0 0-16,0 0 8 0,6-3-8 0,-6 3 0 15,0 0 11-15,0 0-3 0,6-5 0 0,-6 5 0 0,0 0 5 16,0-5 1-16,0 5 0 0,0-6 0 0,0 1-3 0,0 0-1 16,-3 0 0-16,3-1 0 0,0-2-10 0,0 0 0 15,0 0 0-15,3 1 8 0,-3-1-8 0,3 0 0 16,-3 0 0-16,3 0 0 0,-3 0 0 0,0 0 0 15,3 0-12-15,-3 3 12 16,0-1-82-16,3-2-9 0,0 3-1 0,0-3-1088 0</inkml:trace>
  <inkml:trace contextRef="#ctx0" brushRef="#br0" timeOffset="26747.36">17733 11504 1375 0,'0'0'60'15,"0"0"14"-15,0 0-59 0,0 0-15 0,6-5 0 0,0 2 0 0,0 1 20 0,3-1 0 16,-3 3 1-16,3 0 0 0,0 3 23 0,0-1 5 15,0 3 1-15,0 1 0 0,0 2-17 0,2 0-3 16,-5 2-1-16,6 1 0 0,0 2 6 0,0 0 1 16,3 0 0-16,3 3 0 0,-3 3-6 0,3-1-1 15,5 1 0-15,1-1 0 0,3 4-14 0,0 4-3 16,6-2-1-16,2 2 0 0,4 3-2 0,0-2 0 16,-1 2 0-16,1 0 0 0,3 3 3 0,2-3 1 15,1 3 0-15,3-3 0 0,-1 5 7 0,1-2 2 16,5 2 0-16,1 1 0 0,-3 2-4 0,-1 0-1 15,4-3 0-15,-4 3 0 0,7-2-2 0,-6-4-1 16,2 4 0-16,-2-1 0 0,-1 3-14 0,-2-5 0 0,-3 2 8 16,2 1-8-16,4-3 10 0,-6-1-1 0,-1 4 0 0,-2-4 0 15,3 1 3-15,-4 0 0 0,1-3 0 0,-3 0 0 16,-1-2-12-16,1-4 0 0,0 4 9 0,2-3-9 16,-5-1 30-16,3 1 2 0,-1-3 0 0,1 1 0 15,-3-4-20-15,-3 3-3 0,-4 0-1 0,1 1 0 16,-6-1 10-16,0-3 2 0,-6 4 0 0,-1-4 0 15,1 1 9-15,-3-4 3 0,0 4 0 0,0-6 0 16,0 3-5-16,0-3-1 0,0 3 0 0,-1-3 0 16,1 1-12-16,3 1-2 0,-3-1-1 0,3-1 0 15,-3 3-11-15,0-3 10 0,3-2-10 0,-1-1 10 16,-2 1-10-16,3 2 8 0,0-5-8 0,0 0 8 16,0 0 12-16,0 0 1 0,-3 0 1 0,-1 0 0 0,1-3-22 0,0 3-20 15,-3-5 4-15,0 2 1 16,-3 0 15-16,0 0 0 0,-3-2 0 0,0 2 0 15,-6-5 12-15,0 0-4 0,0 0 0 0,0 0-8 16,0 0 18-16,0 0-3 0,0 0-1 0,0 0 0 0,-6 0-5 0,0 0-1 16,0 0 0-16,3 0 0 15,-6 0-112-15,6 0-24 0,-3-2-4 0,6 2-680 16,-6 0-136-16</inkml:trace>
  <inkml:trace contextRef="#ctx0" brushRef="#br0" timeOffset="27099.14">20370 13131 1886 0,'0'0'84'0,"-3"-5"16"0,-5 2-80 0,5 1-20 0,3 2 0 0,0 0 0 15,0 0 20-15,0 0-1 0,0 0 0 0,0 0 0 16,9 0 25-16,-4 2 4 0,-5-2 2 0,6 8 0 15,0 0 6-15,0 3 2 0,3 2 0 0,-6-2 0 16,6 4-14-16,0-1-2 0,0-1-1 0,3 3 0 16,3 0-20-16,0 2-4 0,0-2-1 0,-1 3 0 15,4-1-8-15,-3 1-8 0,3-1 9 0,-6 1-9 16,3-1 9-16,0 1-9 0,-6-3 8 0,3-1-8 16,-3 4 12-16,-1-3-4 0,-2-3 0 0,0 0 0 15,-3 1 10-15,0-4 2 0,-3-2 0 0,-3 0 0 16,0-3 16-16,-6 3 4 0,-2-2 1 0,-4-1 0 0,-3 0-16 15,-3 0-3-15,-6-2-1 0,0 2 0 0,-2-2-21 0,-4 2 0 16,3-5 0-16,-3 6-858 16,-2-4-174-16</inkml:trace>
  <inkml:trace contextRef="#ctx0" brushRef="#br0" timeOffset="28206.16">15828 11613 1324 0,'0'0'118'0,"-6"-3"-94"0,6 3-24 0,0 0 0 0,0 0 80 16,0 0 12-16,0 0 3 0,0 0 0 0,0 0-38 0,0 0-7 15,0 0-2-15,0 0 0 0,0 0-22 0,0 0-5 16,0 0-1-16,0 0 0 0,0 0-12 0,0 0-8 16,0 0 8-16,0 0-8 0,0 0 65 0,0 0 9 15,3 11 2-15,-3-4 0 16,0-7-88-16,-3 8-16 0,0 6-4 16,0-4-1-16,-3-2 61 0,3 3 13 0,0 2 3 0,0 0 0 0,0 3-5 0,3 3-1 15,-3 2 0-15,3 3 0 0,-2-1-6 0,2 4 0 16,0 2-1-16,0 0 0 0,0 0-15 0,0 6-4 15,0-4 0-15,0 1 0 0,2 2 2 0,-2 3 0 16,-2-2 0-16,-1 2 0 0,-3 0 2 0,3 0 0 16,3 0 0-16,-3-3 0 0,0 1 3 0,0-1 1 0,0 1 0 15,0-1 0-15,0 3-11 0,0-3-1 16,0-2-8-16,3 0 12 0,-3 2-12 0,0-2 11 0,0 0-11 0,3 0 10 16,-3-1-10-16,0-2 10 0,0 1-10 0,0-1 10 15,3-3-2-15,-3 1-8 0,0-1 12 0,0 0-4 16,0 1 1-16,0-3 0 0,0 2 0 0,0-5 0 15,0 3-1-15,0 0-8 0,3 0 12 0,-3-6-4 16,0 1 0-16,3 2 0 0,-3-5 0 0,3 0 0 16,-3 2-8-16,3-2 0 0,0-3 9 0,0 3-9 15,0-2 0-15,-3-4 8 0,3 3-8 0,0-2 0 16,3-3 0-16,-3 2 0 0,0-2 0 0,0-2 8 16,3 2-8-16,-3 0 0 0,3-3 8 0,-3 0-8 15,0 3 0-15,0-3 0 0,0 1 0 0,0-6-8 16,0 0-8-16,0 0 0 0,0 0-1 0,0 0 0 15,0 0-14-15,0 0-2 0,0 0-1 16,0 0 0-16,0 0-152 0,0-6-30 0,0-2-7 0</inkml:trace>
  <inkml:trace contextRef="#ctx0" brushRef="#br0" timeOffset="28385.05">15391 13219 1152 0,'-6'2'102'0,"0"-2"-82"16,0 0-20-16,0 0 0 0,3 0 140 0,3 0 24 15,-3 3 5-15,3-3 1 0,0 0-82 0,0 0-16 16,0 0-3-16,9 5-1 0,3 0-11 0,3 3-2 16,0-2-1-16,5 2 0 0,-2-3-24 0,6 3-5 15,-3-3-1-15,6 0 0 0,-7 1-15 0,4-4-9 0,-3 1 10 0,3-3-10 32,0 3-88-32,-3-6-24 0,-1 3-5 0</inkml:trace>
  <inkml:trace contextRef="#ctx0" brushRef="#br0" timeOffset="28571.36">15891 13110 2361 0,'0'0'52'0,"0"0"10"0,0 0 2 0,-3 5 4 0,0 3-55 0,3 3-13 0,-3-3 0 0,0 5 0 15,0-2 64-15,-3-1 9 0,0 6 3 0,3-3 0 16,-3 3-44-16,0 0-8 0,-3 3-1 0,0-1-1 15,-3 3-62-15,3 0-12 0,6 1-2 0,-6 1-1098 16</inkml:trace>
  <inkml:trace contextRef="#ctx0" brushRef="#br0" timeOffset="30398.36">18599 14753 1594 0,'0'0'35'0,"0"0"7"0,-3 5 2 0,0-2 1 0,-2 5-36 0,2-3-9 16,0 3 0-16,3 0 0 0,0 3 22 0,0-1 2 16,0 1 1-16,0 0 0 0,3 2 13 0,-3 3 2 15,0-3 1-15,0 3 0 0,3-3 51 0,-3 6 11 16,0-4 1-16,-3 1 1 0,0 0-91 0,0-3-14 16,-3 3-12-16,3-3 3 0,-3 1 50 0,0-1 11 15,3-2 1-15,0-1 1 0,3-2-10 0,-3 0-1 16,3 0-1-16,-3-3 0 0,0 3-22 0,3-8-4 15,0 0 0-15,0 0-1 0,0 0-15 0,0 0 8 0,0 0-8 0,0 0 0 16,0 0 0-16,0 0 0 0,0 0 0 0,9 3 0 16,-3-3 0-16,-6 0 0 0,6 0 0 0,3 0 0 15,0 0 0-15,-3 0 0 0,5-6 0 0,-2 6 0 16,0-2 0-16,3-1 0 0,0 1-8 0,3 2 8 16,-3-3 0-16,3 0-12 0,0 3 12 0,0-2-10 15,-1-1-2-15,4 3-1 0,0-3 0 0,-3 3 0 16,6-2 4-16,-3 2 1 0,0 0 0 0,2 0 0 15,1 0 8-15,0 0 0 0,3 0-9 0,-3 0 9 16,3 0 0-16,2 0 0 0,1 0 0 0,3 0 0 16,0 0 0-16,2-3 0 0,1 3 9 0,-3-3-1 15,3 3-8-15,-1-2 12 0,4-1-4 0,-3 3 0 16,3-3-8-16,-4 3 0 0,1-2 0 0,0 2 0 0,3 0 0 16,-4 2 0-16,-2-2 0 0,-3 0 0 0,3 3 0 15,-7-3 0-15,1-3 0 0,0 3 0 0,-6 0 0 0,3 0 8 16,0 0-8-16,-7 0 0 0,4 0 0 15,0-2 8-15,0 2-8 0,0 0 0 0,-3-3 0 0,0 3 0 16,0-2 0-16,-1-1 0 0,1 3 0 0,-3 0 8 16,0-3-8-16,0 3 0 0,3-2 0 0,-6 2 0 15,0 0 0-15,0 0 8 0,0 0-8 0,2 0 0 16,-2 0 8-16,0 0-8 0,0 0 0 0,0 0 0 0,-3 0 0 16,3 0 0-16,0 0 0 0,0 0 0 0,-3 0 0 15,-6 0 0-15,0 0 0 0,9 0 0 16,-3 2 0-16,3-2 8 0,-9 0-8 0,0 0 0 0,9-2 0 15,-9 2 8-15,6 0-8 0,-6 0 0 0,0 0 0 0,6 0 0 16,-6 0 0-16,8 0 0 0,-8 0 0 0,6 0 8 16,3 0-8-16,-9 0 0 0,6-3 0 0,3 3 0 15,-9 0 0-15,6 0 0 0,0 0 0 0,-6 0 0 16,9 0 0-16,-9 0 0 0,6 0 0 0,-6 0 0 16,0 0 0-16,0 0 0 0,6 3 0 0,-6-3 0 15,0 0 0-15,6 0 0 0,-6 0 0 0,0 0 0 16,3 0 0-16,-3 0 0 0,0 0 0 0,0 0 8 15,9 0-8-15,-3-3 0 0,-6 3 0 0,0 0 0 16,6 0 0-16,0-3 0 0,-3 3 0 0,-3 0 0 16,6-2 0-16,0 2 0 0,-6 0 0 0,6-3 0 15,-3 0 0-15,2 1 0 0,-5 2 0 0,3-3 0 0,-3 3 0 16,3-3 0-16,-3 3 0 0,6-2 0 0,0-1 0 0,-6 3 0 16,3 0 0-16,3-3 0 0,0 1 0 0,-3-1 0 15,3-2 0-15,-3 2 0 0,3 1 0 0,-3-4 0 16,3 4 0-16,0-1 0 0,-6 3 0 0,6-5 0 15,0-1 0-15,0 4 0 0,-3-1 0 0,3 0 0 16,-6 3 0-16,0 0 0 0,0 0 0 0,0 0 8 16,0-5-8-16,3 3 0 0,-3 2 8 0,0 0-8 15,0 0 8-15,0 0-8 0,0 0 8 0,0 0-8 16,0-6 8-16,0 6-8 0,0 0 0 0,0 0 8 16,3-5-8-16,-3 5 0 0,0-5 0 0,3-1 0 0,0 1 0 15,-3 5 0-15,0-8 0 0,3 3 0 0,3 0 0 0,-3-3-8 16,0 0 8-16,0 0 0 0,-1 2 0 0,1-1-8 15,-3-4 8-15,0 3 0 0,0 0 0 0,0-3 0 16,0 4 0-16,0-1 0 0,-3 0 0 0,1-3-8 16,2-2 8-16,-3 2 8 0,0 1-8 0,0-4 11 15,0 1-11-15,3 0-9 0,3 2 9 0,-3 3-13 16,3-2 13-16,0 2-12 0,2 3 12 0,1-3-12 31,0 2-173-31,3 4-35 0</inkml:trace>
  <inkml:trace contextRef="#ctx0" brushRef="#br0" timeOffset="34111.65">22564 14679 1177 0,'0'0'52'0,"0"0"11"0,0 0-51 0,0 0-12 0,0 0 0 0,0 0 0 16,0 0 64-16,-6 5 9 0,3 3 3 0,-3 3 0 0,3-3 16 15,0 2 4-15,-3 4 1 0,3-1 0 0,-5 0-23 16,8 0-5-16,0 1-1 0,-3-1 0 0,0 0-36 0,0 3-7 16,3-3-1-16,0 0-1 0,-3-2 1 0,-3 0 1 15,3-1 0-15,3-2 0 16,-3-3-1-16,3 3-1 0,-3-2 0 0,3-6 0 0,0 0-23 0,0 0 9 16,0 0-9-16,0 0 0 0,0 0 12 0,0 0-12 15,0 0 12-15,0 0-12 0,0 0 0 0,0 0 0 16,0 0 0-16,0 0 0 0,0 0 0 0,6 2 0 15,3 1 0-15,3 0 0 0,-4-1-11 0,4-2 1 16,0 0 0-16,6 0 0 0,-3 0-2 0,0 0 0 16,-3 0 0-16,3 0 0 0,3 0-3 0,-1 0-1 15,1 3 0-15,3-3 0 0,-3 2 5 0,3-2 1 16,-3 3 0-16,2 0 0 0,-5-1 10 0,9-2-8 0,-3 0 8 0,0 0-8 16,0 3 8-16,2 0 0 0,4 2 0 0,0-2-8 15,3-1 8-15,0 1 0 0,-7 0 0 0,1 2-8 16,6 0 8-16,-6 0 0 0,3 1 0 0,-4-1 0 15,-2 0 0-15,3 1 0 0,-3-1 0 0,0-2 0 16,0 2 0-16,-1-3 0 0,-2 1 0 0,-3-3 0 16,6 3 0-16,0-1 0 0,0 1 0 0,-4-3 0 15,4 0 0-15,-3 0 0 0,3 0 0 0,-3 0 0 16,-3-3 0-16,3 3 8 0,-6 0-8 0,2 0 0 16,-2 0 0-16,0-2 0 0,-3 2 0 0,-9 0 0 15,0 0 0-15,0 0 9 0,0 0-9 0,9 0 0 16,-9 0 18-16,0 0-3 0,0 0-1 0,0 0 0 15,0 0 5-15,0 0 1 0,0 0 0 0,0 0 0 0,0 0-12 0,0 0-8 16,0 0 9-16,0 0-9 0,9-3 0 0,-9 3 0 16,6 0 0-16,6 0 0 0,-3-3 0 0,-9 3 0 15,0 0 0-15,9 0 0 0,0-2 0 0,-9 2 0 16,0 0 0-16,0 0 0 0,0 0 0 0,0 0 0 16,0 0 0-16,0 0 0 0,0 0 0 0,0 0 0 15,0 0 0-15,0 0 9 0,0 0-1 0,0 0 0 16,0 0 0-16,0-3 0 0,-9-2 0 0,9 0-8 15,0-1 12-15,0 1-4 0,0-3-8 0,0 0 0 16,6 0 0-16,-3-2 8 0,-3-4-8 0,6 1-17 16,-6 0 4-16,6 0 1 15,0-3-24-15,-3 0-5 0,2 3-1 0,-2-1-942 0</inkml:trace>
  <inkml:trace contextRef="#ctx0" brushRef="#br0" timeOffset="35588.68">22683 13658 900 0,'0'0'40'0,"0"0"8"0,0 0-39 0,0 0-9 0,0 0 0 0,0 0 0 16,6-3 99-16,-6 3 17 0,9-2 4 0,0-4 1 15,-3 4-41-15,3 2-8 0,-3-6-1 0,3 6-1 16,0-2-2-16,0 2 0 0,3-3 0 0,0 3 0 0,-1-3-15 16,7 3-3-16,-3 0-1 0,0-2 0 0,6 2-27 0,0-3-6 15,0 3 0-15,2 0-1 0,1-3-15 0,3 3 0 16,0 0 8-16,3 0-8 0,-10 0 0 0,7 3-10 16,-3-3 2-16,0 0 0 15,-6 3-19-15,2-3-3 0,-2 0-1 0,0 0 0 0,-3 2 11 0,-6-2 1 16,0 0 1-16,3 0 0 0,-6 0 18 0,-6 0-10 15,0 0 10-15,0 0-8 0,0 0-5 0,0 0-1 16,0 0 0-16,0 0 0 16,0 0-138-16,-3-5-27 0</inkml:trace>
  <inkml:trace contextRef="#ctx0" brushRef="#br0" timeOffset="35847.46">23210 13443 1612 0,'-6'-2'144'0,"3"-1"-116"0,-3 3-28 0,3 3 0 16,0-1 68-16,-3 1 8 0,6-3 2 0,0 0 0 15,0 0-14-15,0 0-4 0,0 5 0 0,6 3 0 16,-3 3-5-16,-3-3-2 0,3 2 0 0,0 1 0 16,3 5-33-16,0 0-6 0,-3 0-2 0,3-3 0 15,0 3-12-15,3 0 0 0,0-3 0 0,0 0 0 16,0 0 0-16,3-2 0 0,-3 0-12 0,-1-1 12 15,1 1-16-15,3-3 3 0,-3-3 1 0,-3 3 0 16,3 0-20 0,-9-3-3-16,0-5-1 0,0 5 0 0,0 3-92 0,-3 0-18 0</inkml:trace>
  <inkml:trace contextRef="#ctx0" brushRef="#br0" timeOffset="37319.15">23210 13732 230 0,'0'0'10'0,"0"0"2"0,0 0-12 0,0 0 0 0,0 0 0 0,0 0 0 16,0 0 136-16,6 3 25 0,-6-3 5 0,6 0 1 16,3 2-91-16,-6-2-19 0,6 0-3 0,-3-2-1 15,0-1-29-15,3 0-7 0,-3 3-1 0,0-2 0 16,-6 2 28-16,0 0 6 0,0-3 1 0,0 3 0 16,0 0 16-16,0 0 3 0,0 0 1 0,0 0 0 15,-3 5-11-15,-9 3-3 0,0 0 0 0,-3 3 0 16,-6-1-10-16,0 4-3 0,-3 1 0 0,4 1 0 15,5 0-28-15,-3 0-7 0,3 3-1 0</inkml:trace>
  <inkml:trace contextRef="#ctx0" brushRef="#br1" timeOffset="45221.14">19227 16005 712 0,'0'0'32'0,"0"0"6"0,0 0-30 0,6-3-8 0,-6 3 0 0,3-5 0 16,3 2 53-16,-6 3 10 0,0 0 1 0,0 0 1 16,0 0 34-16,0 0 6 0,0 0 2 0,0-8 0 15,-3 3-37-15,3 5-7 0,-3-3-2 0,-3-2 0 16,3 2 7-16,-2 1 0 0,-1-1 1 0,6 3 0 16,-6-3-19-16,0 1-4 0,-3-1-1 0,3 3 0 15,-3 0-22-15,0 0-5 0,-3 0-1 0,3 3 0 16,-6-1-17-16,3-2 8 0,-3 3-8 0,4 0 0 0,-1-3 12 0,0 5-12 15,0 0 12-15,0 0-12 0,0 1 16 0,3-1-3 16,3 0-1-16,0 3 0 16,3 0-49-1,0-2-11-15,0 4-1 0,3 1-1 0,0-1 99 0,3 1 20 0,-3-1 4 0,3 1 1 0,-3 2-44 16,0 0-9-16,0 1-1 0,0-1-1 0,3 0 5 0,0 0 0 16,-3 1 1-16,0-1 0 0,-6 0 15 0,3 6 4 15,0-1 0-15,-3-2 0 0,3 5-5 0,-3 0-1 16,3 1 0-16,0-1 0 0,-3-3-14 0,3 3-2 15,3-2-1-15,-3 7 0 0,0-2-11 0,3 0-2 16,-2 0-8-16,-1 0 12 0,0 2-4 0,0-2-8 16,0 0 11-16,-3 2-11 0,0 6 11 0,0-6-11 15,3 1 10-15,-3-1-10 0,0 6 11 0,0-6-11 0,3 1 12 0,-3-1-12 16,3 3 17-16,-3 1-3 0,3-4-1 0,0 6 0 16,0-6-4-16,-3 1-1 0,3 4 0 0,0-4 0 15,0 5-8-15,-3-1 0 0,3-1 0 0,0 1 8 16,-3-4-8-16,3-1 0 0,-3 6 9 0,0-6-9 15,4 1 8-15,-4-1-8 0,0 6 8 0,0-8-8 16,0-3 14-16,0 6-2 0,0-4 0 0,-3 4 0 16,3-6-3-16,0 5-1 0,0-2 0 0,0 0 0 15,0-5-8-15,0 4 10 0,0-1-10 0,0-1 10 16,0-3-2-16,0 1-8 0,3 2 12 0,-3-3-4 16,3 4 0-16,-3-7-8 0,1 1 12 0,-1 3-4 15,3-1-8-15,-3-2 12 0,0 0-12 0,0 0 12 16,-3 3-12-16,3-1 12 0,0 3-12 0,-3-8 12 15,3 9-4-15,-3-4 0 0,3 1 0 0,-3-1 0 0,3-2 0 0,0 3-8 16,0-6 12-16,3 0-4 0,0 0 1 0,-3 0 0 16,3-2 0-16,3-3 0 0,-3 5 2 0,3-5 0 15,-2-3 0-15,2 6 0 0,0-8-11 0,2 2 0 16,1 3 0-16,0-3 0 0,3 1 0 0,-3-4 8 16,-3-2-8-16,12 0 8 0,-3 5-8 0,6-5 8 15,0 0-8-15,0 0 8 0,0-5-8 0,3 5 0 16,2 0 0-16,-2-2 8 0,3-4-8 0,3 6 0 15,-3 0 0-15,3-5 0 0,2 2 0 0,4-2 0 16,-3 5 0-16,0-5 0 16,2-3-30-16,1 2-11 0,0 1-3 0</inkml:trace>
  <inkml:trace contextRef="#ctx0" brushRef="#br1" timeOffset="46210.83">19614 15976 1645 0,'0'0'72'0,"0"0"16"0,0 0-70 15,0 0-18-15,0 0 0 0,0 0 0 0,0 0 53 0,0 7 7 16,0-1 2-16,0 2 0 0,3 0 39 0,-3 2 8 16,-3 6 2-16,3 0 0 0,0 3-40 0,-3 2-8 15,0-3-2-15,0 9 0 0,-2-4-28 0,2-1-5 16,-3 1-2-16,3 1 0 0,0-5-2 0,0 5 0 15,0-6 0-15,0-2 0 0,-3 3-8 0,3-6-3 16,0 0 0-16,-3-5 0 0,3 5-1 0,0-8-1 16,0 3 0-16,3-8 0 0,0 0-3 0,0 0 0 15,0 0 0-15,0 0 0 0,0 0 2 0,0 0 0 16,0 0 0-16,-3-5 0 0,6-3-10 0,0 0 0 16,0-2 0-16,3 2 0 0,0-6 0 0,0 1-14 15,0 5 3-15,3-5 1 16,0 2-16-16,-1-2-3 0,4 0-1 0,-3 5 0 15,0-3-3-15,0 4-1 0,3 1 0 0,-3-2 0 0,0 6 11 0,3 2 3 0,-3 0 0 0,3 0 0 16,-3 0 20-16,-3 2-11 0,3 4 11 0,-1 2-8 16,1-3 8-16,-3 3 8 0,9 5 3 15,-6 0 9-15,-6-5 1 0,6 3 1 0,-6-3 0 16,3 2 4-16,-3 4 1 0,3-7 0 0,-3 4 0 16,3 0 2-16,-6-1 1 0,3 1 0 0,-3-1 0 15,3-4-7-15,-3 4-2 0,3-2 0 0,-3 0 0 16,3 0-13-16,0-3-8 0,3 3 8 0,-3-2-8 15,3-1-44-15,-3-2-12 0,3-1-4 16,2-2 0-16,1 0-152 0,0-2-32 0,12-14-5 16,-3 5-2-16</inkml:trace>
  <inkml:trace contextRef="#ctx0" brushRef="#br1" timeOffset="59718.44">20213 16327 518 0,'0'0'46'0,"0"0"-37"0,0 0-9 0,0 0 0 15,0 0 190-15,0 0 36 0,6 0 7 0,-6 0 2 16,6-5-101-16,-6 5-20 0,3-8-4 0,3 8-1 16,-6 0-3-16,0 0-1 0,0 0 0 0,0 0 0 15,0 0-38-15,0 0-8 0,0 0-2 0,0 0 0 16,0 0-17-16,0 6-4 0,0 1-1 0,0 1 0 15,-6-2-15-15,3 7-2 0,-3-3-1 0,0 1 0 16,0 0-9-16,-3 2-8 0,3 0 12 0,-3 0-12 16,0 6 8-16,3-6-8 0,0 0 0 0,0 1 0 15,3-1 12-15,0-3-4 0,0 1 0 0,3 0-8 16,-3-4 12-16,3 1-4 0,0 3 0 0,0-3-8 16,3-3 12-16,-3-5-4 0,3 8 0 0,-3-8-8 15,0 0 10-15,3 5-10 0,0 3 8 0,3-2-8 0,0-1 8 0,-6-5-8 16,0 0 8-16,6 0-8 0,3 0 0 0,-9 0 0 15,6-5 8-15,0 2-8 16,-3-2-84-16,3-3-20 0,0 0-3 0,0 0-617 16,-3-5-124-16</inkml:trace>
  <inkml:trace contextRef="#ctx0" brushRef="#br1" timeOffset="59943.57">20010 16497 460 0,'0'0'41'0,"0"0"-33"0,0 0-8 15,0 0 0-15,0 0 203 0,0 0 38 0,0 0 8 0,12 0 2 16,-3 0-108-16,0 0-22 0,3 0-4 0,-3 0-1 16,3-3-48-16,0 0-11 0,0 1-1 0,3 2-1 15,-4-5-26-15,4 2-5 0,0-2 0 0,-3 2-1 16,0 0-10-16,0 3-1 0,-3-5-1 0,3 5 0 31,-3 0-35-31,-3 0-6 0,3-3-2 0</inkml:trace>
  <inkml:trace contextRef="#ctx0" brushRef="#br1" timeOffset="60206.34">20350 16470 403 0,'0'0'36'0,"0"0"-36"16,6 0 0-16,3 0 0 0,-1-2 244 0,1-1 43 16,0 0 8-16,0 1 1 0,0 2-140 0,0-3-28 15,3 3-5-15,-3 0-2 0,3 0-19 0,-3-5-4 16,3 5-1-16,-3 0 0 0,0 0-78 0,-1 0-19 15,1 0 0-15,-9 0 0 16,0 0-144-16,0 0-29 0</inkml:trace>
  <inkml:trace contextRef="#ctx0" brushRef="#br1" timeOffset="60468.49">20704 16399 172 0,'0'0'16'0,"0"0"-16"0,0 0 0 0,0 0 0 16,0 0 377-16,0 0 73 0,0 0 14 0,0 0 4 16,0 0-315-16,0 0-62 0,0 0-13 0,0 0-2 15,0 0 21-15,0 0 5 0,3 8 1 0,0-3 0 16,-3 8-34-16,3-2-6 0,-3 0-2 0,0-1 0 0,-3 3-31 0,3 1-6 15,0-1-2-15,0 5 0 0,0-4-22 0,0-1 0 16,0 0 0-16,3 0 8 16,-3 0-145-16,3-5-29 0,-3 3-6 0</inkml:trace>
  <inkml:trace contextRef="#ctx0" brushRef="#br1" timeOffset="61296.06">19567 17343 230 0,'6'-10'20'0,"-6"10"-20"0,3-3 0 0,-3 3 0 0,6-5 377 0,0 0 71 0,3 2 15 0,-1-2 2 16,1-1-321-16,3 6-64 0,0 0-12 0,0 0-4 15,3 0 6-15,-3 0 1 0,3 0 0 0,0 6 0 16,0-1-40-16,2-2-8 0,-2 7-2 0,0-2 0 0,-3 0-21 15,0 3 8-15,-3-3-8 0,0 5 0 0,-3 0 13 0,0 0-1 16,-6 6-1-16,-3-6 0 0,0 6-11 16,-6-6-9-16,0 3 9 0,-3 2-13 0,0-5 13 0,0 6 0 15,0-6 0-15,-3 0 0 0,1 6 9 0,-1-11-9 16,0 5 0-16,3-5 9 0,-3 3-9 0,3-6 0 16,0-2 0-16,3 2 0 0,-3-5 0 0,6 0 0 15,0 0 0-15,6 0-11 16,-3 0-118-16,3 0-24 0,-2-5-5 0</inkml:trace>
  <inkml:trace contextRef="#ctx0" brushRef="#br1" timeOffset="61574.41">19954 17333 1267 0,'-9'-5'112'0,"6"2"-89"0,-3 3-23 0,-3 0 0 16,3-5 200-16,-3 5 36 0,0 5 8 0,0-5 0 15,0 3-145-15,-3 2-30 0,3-5-5 0,1 5-2 16,2 3 16-16,-3 3 3 0,6-3 1 0,-3 5 0 16,0-3-54-16,0 4-12 0,6-1-1 0,-3 0-1 15,0 0-14-15,0 1 0 0,3-6 8 0,0 5-8 16,0 0 9-16,0 0-1 0,3 6 0 0,0-6 0 16,0 0 0-16,3 0-8 0,0 1 12 0,0-1-4 15,3 0-8-15,0 0 0 0,2-2 0 0,4-3 8 16,-3 0-8-16,0-3-12 0,3 0 2 0,3-2 1 15,-3 2-106 1,0-5-21-16,2 0-4 0</inkml:trace>
  <inkml:trace contextRef="#ctx0" brushRef="#br1" timeOffset="61896.47">20228 17529 806 0,'0'0'72'0,"0"0"-58"16,0 0-14-16,0 0 0 0,0 0 236 0,0 0 45 16,0 0 9-16,0 0 2 0,0 0-146 0,0 5-29 15,0-5-5-15,0 8-2 0,0 2-18 0,0-2-3 0,0 0-1 0,0 3 0 16,0-3-46-16,0 5-10 0,0-2-1 0,0-1-1 16,0 1-6-16,0 2 0 0,-3-5-1 0,3 5 0 15,0 0-8-15,0 1-2 0,-3-4 0 0,0-2 0 16,3 3 0-16,0-3 0 0,-3 0 0 0,3 5 0 15,-3-8-5-15,3 3 0 0,0-8-8 0,0 11 12 16,3-3-12-16,0 2 8 0,-3-10-8 0,3 3 0 16,3 5 0-16,0-3 8 0,2-5-8 0,-2 5 0 15,3-5 0-15,0 0-16 0,3 0 3 0,-3-5 1 32,3 5-25-32,-3 0-5 0,3-5-1 0,-3 2 0 0,0-2-148 15,0 0-29-15</inkml:trace>
  <inkml:trace contextRef="#ctx0" brushRef="#br1" timeOffset="62092.04">20031 17743 1555 0,'0'0'138'0,"0"0"-110"16,0 0-28-16,3-5 0 0,3 5 203 0,3-3 35 15,3-2 7-15,0-1 2 0,0 4-198 0,6-3-39 16,-4-1-10-16,4 6 0 0,3-5 30 0,0-3 4 15,3 5 1-15,3-7 0 0,-1 7-35 0,1-7 0 16,0 4-12-16,-3-2 3 16,0 3-159-16,-4-3-32 0</inkml:trace>
  <inkml:trace contextRef="#ctx0" brushRef="#br1" timeOffset="63156.18">21127 15690 1267 0,'5'-8'56'0,"-2"3"12"0,0-1-55 0,6 1-13 0,0-3 0 0,0 5 0 16,0-2 88-16,3 2 16 0,0-2 2 0,3 0 1 15,0 2-40-15,-3 3-8 0,-3-5-2 0,2 5 0 16,1 0-12-16,0 0-2 0,3 5-1 0,-3-2 0 0,-3 2-14 0,3 0-2 16,-3 3-1-16,0-2 0 15,0-1 11-15,0 6 3 0,-6-1 0 0,0 3 0 16,-3 3 8-16,0 0 1 0,0 5 1 0,-3 6 0 0,-3-3-4 16,3 5-1-16,-3 2 0 0,3 1 0 15,0 8-3-15,-3 2-1 0,0 1 0 0,0 4 0 16,0 3-32-16,0 3-8 0,3-2 0 0,-3 2 0 0,3-1 9 0,0 4 3 15,0 0 1-15,0 2 0 0,-3-5-13 0,3 2 0 16,3 1 0-16,-3-1 0 0,0-2 8 0,-3-5 3 16,3 5 0-16,0-8 0 0,-3 5 3 0,3-5 1 15,0-3 0-15,0 3 0 0,1-5-3 0,-1-3 0 16,-3 3 0-16,3-8 0 0,0 2 2 0,0-8 0 0,-3 6 0 0,3 0 0 16,-3-3-4-16,3 0-1 0,-3-2 0 0,0-1 0 15,-3 0 4-15,3 1 1 0,-3-1 0 0,3 1 0 16,-3-3 1-16,3-3 0 0,0 0 0 0,0-2 0 15,0 4-6-15,3-7-1 0,-3 3 0 0,3-1 0 16,0-2-8-16,1-3 0 0,-1 6 0 0,3-6 8 16,0 0-8-16,-3 1 0 0,6-1 0 0,-3 0 0 15,3-2 0-15,-3-3 0 0,2-1 8 0,-2 4-8 16,3-3 0-16,0-3 0 0,-3-5 0 0,3 8 8 16,0 3-8-16,0-3 0 0,0-3 0 0,0 3 0 15,0-3 8-15,3-2-8 0,-3 2 0 0,0 3 8 16,-3-8-8-16,3 5 12 0,0-5-12 0,3 8 12 15,-6-2-3-15,0-6 0 0,0 0 0 0,3 5 0 16,-3-5 1-16,0 0 0 0,0 0 0 0,0 3 0 16,0 2 1-16,0-5 0 0,-3 0 0 0,0 5 0 0,-3-5-3 15,0 0 0-15,-6 0 0 0,3 0 0 0,-5 0-8 0,-4 0 0 16,-3 0 0-16,-3 0 0 16,-6 0-30-16,-2 0-5 0,-7 0-1 0,-6 0 0 15,-2 0-115-15,-1 0-23 0</inkml:trace>
  <inkml:trace contextRef="#ctx0" brushRef="#br1" timeOffset="64508.93">13873 15994 1558 0,'0'0'69'0,"0"0"15"0,0-5-68 0,0 5-16 0,0 0 0 0,-3-8 0 16,3 0 64-16,0 3 10 0,0 5 2 0,3-6 0 16,-6-2 9-16,3 3 3 0,-3 0 0 0,3 5 0 15,-3-3-38-15,0-2-7 0,-3 2-2 0,3 1 0 16,3 2-16-16,-3 0-3 0,-9-3-1 0,3 3 0 15,0 3-4-15,0-1-1 0,-3 1 0 0,-3-3 0 16,3 5 0-16,-2 3 0 0,-1-3 0 0,0 3 0 16,-3 0 0-16,6 0-1 0,-3 3 0 0,0 2 0 15,0 0-5-15,3 0-1 0,1 1 0 0,2 4 0 0,3-2-9 0,0 3 10 16,3-1-10-16,3 1 10 0,3 7 2 0,-3-5 1 16,3 3 0-16,0 3 0 0,0-1 7 15,3 3 2-15,-3 0 0 0,0 3 0 0,0 2-22 0,-3 3 0 16,0-2 0-16,0 7 0 0,0 0 0 0,0 3 0 15,-3 3 0-15,-3 2 0 0,-3 1 0 0,3-4-12 16,0 6 2-16,-3 0 0 0,3 0 10 0,-3-3 11 16,3 3-3-16,0-3 0 0,0-2-8 0,0-3 0 15,-3 0 0-15,3-5 0 0,3-1 8 0,0-2 7 16,-3-2 1-16,3-1 0 0,0-5-3 0,0 0 0 16,0 3 0-16,0-5 0 0,0-4 8 0,1-1 2 15,-4-4 0-15,3-2 0 0,3-5 0 0,-3 2 0 16,3-8 0-16,3 3 0 0,-3-8-3 0,0 0 0 0,0 0 0 15,6 5 0-15,-1-10-4 0,1 0-2 0,3 2 0 0,0-2 0 16,6-3-14-16,6-3 11 0,-3 3-11 0,9 0 10 16,-1-2-10-16,7-3 0 0,-3 5 0 0,6-3 0 15,2 3 0-15,4 0 0 0,0-2-9 0,2 4 9 32,10-2-150-32,3 3-26 0</inkml:trace>
  <inkml:trace contextRef="#ctx0" brushRef="#br1" timeOffset="65520.64">18162 16031 633 0,'0'0'28'0,"0"-5"6"0,3 0-34 0,3-3 0 16,0 2 0-16,3-2 0 0,-3 0 300 0,6 3 54 16,-1-3 10-16,4 0 3 0,-3 0-239 0,3 0-47 15,-3 3-9-15,3 0-3 0,0-3 7 0,0 5 0 16,0-2 1-16,-1 0 0 0,1 2-39 0,0 0-8 15,0 1-2-15,0-4 0 0,0 6-4 0,0 0 0 0,-3 0-1 0,0-2 0 16,-1 2 3-16,1 2 1 0,0-2 0 0,-6 6 0 16,0 2-3-16,0-3-1 0,0 3 0 0,0 5 0 15,-6 0-8-15,0 1-2 0,0 4 0 0,-3 6 0 16,0 2 2-16,0 3 0 0,0 1 0 0,0 4 0 16,0 3-3-16,-3 0-1 0,-3 3 0 0,3 2 0 15,-3 0-11-15,3 3 0 0,0-2 0 0,1 4 8 16,-4-2-8-16,3 3 0 0,-3 7 9 0,0-7-9 15,0 0 8-15,3-3-8 0,-3 5 8 0,0-5-8 16,3 0 8-16,-3-3-8 0,3 3 8 0,-3 0-8 16,3-5 9-16,0 0-9 0,0-1 12 0,3-7-12 15,0 5 12-15,-2-8-4 0,5 0 0 0,-3-2-8 16,0-3 12-16,0-1-12 0,0-1 12 0,0-4-12 16,0 6 24-16,0-8-1 0,0 2-1 0,-3-4 0 15,3-1-22-15,0 0 0 0,-3 0 0 0,3-2 0 16,-3-3 0-16,0 0 19 0,0-3-3 0,0 3-1 0,0-3-4 15,-3-5-1-15,3 5 0 0,0-2 0 0,-3-3-10 0,-3 0 12 16,1-3-12-16,-1-2 12 0,-3 5-4 0,-3-5 0 16,-3-3 0-16,-6 3 0 15,0-1-30-15,-5-2-6 0,-1 8-2 0,-3-5 0 16,-2 2-26-16,-4-2-6 0,0 5-1 0,4 0 0 16,5 0 8-16,-3 8 2 0,-3-3 0 0,4 3-1216 0</inkml:trace>
  <inkml:trace contextRef="#ctx0" brushRef="#br1" timeOffset="67081.59">14146 16386 172 0,'0'0'16'0,"0"0"-16"16,3-3 0-16,0-2 0 0,0-1 284 0,0 4 53 15,-3 2 11-15,6-6 3 0,-3 1-204 0,0 0-41 16,-3 5-8-16,0 0-2 0,6-3 4 0,-6 3 1 16,0 0 0-16,6 0 0 0,0 3-49 0,-6-3-11 15,6 0-1-15,-3 5-1 0,3 3 8 0,-3-3 1 16,0 6 1-16,3 2 0 0,-6 0-4 0,3 3-1 15,-3 8 0-15,0-3 0 0,0 6-8 0,-3-1-1 16,3 1-1-16,-3 2 0 0,0 0-13 0,0-3-2 16,0 6-1-16,0-5 0 0,0-1-8 0,3 0-2 15,-3-7 0-15,3 5 0 0,0-8-8 0,3 5 8 0,-3-5-8 16,3-3 8-16,0 0-8 0,0-5 0 0,0 0 0 0,3-3 8 16,-6-5-8-16,0 0 8 0,3 6-8 15,3-6 8-15,0-6-8 0,3 6 0 0,-3-5 0 0,3-3 8 16,0 0-20-16,2-2-5 0,1-4-1 0,0 1 0 31,0 0-23-31,-3 0-5 0,6-6-1 0,-3 3 0 16,0 0 15-16,3 3 2 0,-3 0 1 0,0 0 0 0,-1 5 17 0,1-5 12 0,-3 10-13 0,0-2 5 15,0-1 8-15,0 6 0 0,-9 0 8 0,12 6-8 16,0-1 18-16,0-2-1 0,0 7 0 0,0-2 0 16,2 0-3-16,-2 5-1 0,3 0 0 0,-3 1 0 15,3-4-5-15,3 6 0 0,-3 0-8 0,0 0 12 16,0-3 0-16,-1 0-1 0,1 1 0 0,0 1 0 15,0 1 2-15,3-5 1 0,-6 0 0 0,3-6 0 0,3 8-3 0,-1-8-1 16,1 1 0-16,0-4 0 0,-3-2-2 0,3-2 0 16,-3-4 0-16,0 1 0 0,-3-8-8 0,2 5 8 15,-2-5-8-15,0-6 8 0,0 1 8 0,-6-1 2 16,0-5 0-16,-6-5 0 0,0-3 2 0,-3-2 1 16,-3 8 0-16,-3-9 0 0,0-2-5 0,0 3-2 15,0-3 0-15,1 2 0 0,-4 4-14 0,-3 7 9 16,6 0-9-16,-3 0 8 0,3 6-8 0,3 4 0 15,0 1 0-15,3 5 0 16,-3 0-80-16,3 3-14 0,3 5-3 0,0 0-743 16,0 0-149-16</inkml:trace>
  <inkml:trace contextRef="#ctx0" brushRef="#br1" timeOffset="68525.82">15004 16801 230 0,'0'-3'20'0,"-6"3"-20"15,3-2 0-15,3 2 0 0,0 0 240 0,-3 0 44 16,0-6 9-16,3 6 2 0,0 0-168 0,0 0-34 16,-3-2-6-16,3 2-2 0,0 0-4 0,0 0-1 15,0 0 0-15,0 0 0 0,0 0-16 0,3 2-3 16,-6 9-1-16,3 0 0 0,-3-1 0 0,3 3 0 15,-3 1 0-15,3-1 0 0,-3 5-20 0,-3-2-5 16,0 3-1-16,3-1 0 0,-3 1-11 0,3 2-3 16,-3-8 0-16,0 8 0 0,3-5-20 0,0-2 0 15,-3-1 0-15,3 0 0 0,3-5 0 0,0 5 9 16,-3-8-9-16,0 3 0 0,3-8 8 0,-3 6-8 16,3-6 0-16,0 0 0 0,0 0 12 0,0 0-12 15,0 0 12-15,0 0-12 0,0 0 15 0,6-6-4 16,0-7-1-16,3 8 0 0,-3-3-10 0,3-5 0 0,-3 2 0 0,3-2 0 15,0-3 0-15,3-3 0 0,-3 4 0 0,0-1 0 16,0 3 0-16,0 5 0 0,-1-6-12 0,-2 6 12 16,3-2-11-16,0 2 11 0,-3 3-8 0,0 2 8 15,3-2 0-15,-3-1-10 0,0 4 10 0,0-1 0 16,0 3-9-16,0-3 9 0,0 3 0 0,0 3-9 16,3 0 9-16,-3-1 0 0,0-2 0 0,3 6 0 15,-6-1 0-15,5-2 0 0,-5 5 0 0,3-3-8 16,0 3 8-16,-3-3 0 0,0 3 0 0,0 3 0 15,0-3 15-15,0 5-2 0,0-3 0 0,-3 4 0 16,0-7 5-16,3 7 1 0,-3-1 0 0,0 0 0 16,0-2-6-16,0-3-1 0,3 5 0 0,-3-5 0 0,3-3-12 15,0 8 9-15,0-7-9 0,3 2 8 16,3-3-8-16,-3-2-16 0,3-1 4 0,3-2 1 16,0 0-187-16,3-5-38 15</inkml:trace>
  <inkml:trace contextRef="#ctx0" brushRef="#br1" timeOffset="69005.72">15355 16817 1954 0,'0'0'87'0,"0"0"17"0,0 0-83 0,0 0-21 0,0 0 0 0,0 0 0 15,0 0 27-15,0 0 1 0,0 0 0 0,0 0 0 16,0 0 44-16,3 0 10 0,-3 0 2 0,6 0 0 16,-3 5-32-16,0 3-7 0,0-3-1 0,0 3 0 15,-3 6-24-15,0-4-6 0,0 3-1 0,-3 3 0 16,0 0 24-16,-3 0 5 0,3 5 1 0,0-2 0 16,0-1-28-16,-3 1-6 0,0-3-1 0,0-3 0 15,0 3 1-15,3-3 0 0,-3 0 0 0,3-5 0 16,-3 5 0-16,3-5 0 0,3-2 0 0,0-6 0 15,0 0 1-15,0 0 0 0,0 0 0 0,0 0 0 16,0 0 14-16,0 0 4 0,0-6 0 0,3-2 0 16,3-5-39-16,3 8-7 0,-3-3-2 0,3-5 0 15,0 2-10-15,0-2-2 16,3-3-1-16,0 3 0 0,3 0 1 0,-3-1 1 16,-1 4 0-16,1 2 0 0,-3-3 7 0,3 3 2 0,0 6 0 0,-3-4 0 0,0 1 22 0,3 5-11 15,-6 0 11-15,3 0-8 0,-9 0 8 0,6 8 0 16,0-3 8-16,3 1-8 0,-6 2 22 0,2-3 0 15,1 8 0-15,0-2 0 0,0-3-3 0,0 5-1 16,0-5 0-16,-3 5 0 0,3 0-3 0,3-2-1 16,-3 2 0-16,3 0 0 0,-3-5-6 0,3 5 0 15,0 1-8-15,0-4 12 0,0-2-12 0,3-3-8 16,-1-2 8-16,4 2-1238 0</inkml:trace>
  <inkml:trace contextRef="#ctx0" brushRef="#br1" timeOffset="70153.55">16525 16195 1882 0,'0'0'84'15,"-6"-5"16"-15,6 0-80 0,-3-3-20 0,3 8 0 0,0 0 0 0,0 0 88 0,0 0 12 16,0 0 4-16,0 0 0 0,0 0-32 0,0 0-7 16,3 8-1-16,3 2 0 0,-3-2-28 0,3 11-7 15,0-1-1-15,0 3 0 0,0 0-19 0,-1-2-9 16,-2 7 8-16,3 1-8 0,-3-1 37 0,-3-2 3 16,0 3 0-16,-3 2 0 0,0-5-29 0,0 2-11 15,3 0 8-15,-3 1-8 0,1-3 12 0,2-3-4 16,-3-3 0-16,3 4 0 0,-3-9-8 0,3 5 0 0,0-7 0 15,3-3 0-15,-3 0 0 0,3 2 0 0,-3-10 0 0,0 0 0 16,5 3 0-16,1-3 0 0,0 0 0 0,3-3-11 16,6-2 3-16,-3 0 0 0,0-8 0 0,3 5 0 31,6-6-26-31,-3 1-5 0,-4 3-1 0,1-4 0 0,0 6 28 0,0-2 12 0,3-1-12 0,-6 1 12 16,-3 7-14-16,3-2 5 0,3-1 1 0,-1 6 0 15,-2 0 8-15,-3 6 9 0,6-4-1 0,-3 4-8 16,0-1 19-16,0 3-3 0,3 0-1 0,-3 2 0 15,0-2-4-15,0 6-1 0,-1-1 0 0,4 3 0 16,-3-3-10-16,3 0 0 0,0 0 0 0,-3 1 0 16,3-1 0-16,0 0 0 0,0-5 0 0,-1 0 0 15,-5-3 0-15,3 6 0 0,6-9 0 0,-3 6 0 16,-9-5 0-16,6 0 0 0,0-3 11 0,3-3-11 16,-3-2 15-16,-1-1-3 0,-2-1-1 0,3-7 0 15,6 1 0-15,-6-5 0 0,-3-1 0 0,0-2 0 0,3-6 0 0,-3 4 0 16,-6-7 0-16,0 1 0 0,0 0 8 0,-3-2 1 15,3-1 1-15,-6 3 0 0,-6 0 1 0,3-1 0 16,0 1 0-16,-3 3 0 0,-3-1 4 0,0 1 1 16,3 5 0-16,0-3 0 0,0 11-3 0,0-3 0 15,3 3 0-15,3-1 0 0,3 4-12 0,0 2-2 16,-3 3-1-16,3-1 0 16,3 1-92-16,-3 5-18 0,0 0-4 0,0 0-771 15,9 5-155-15</inkml:trace>
  <inkml:trace contextRef="#ctx0" brushRef="#br1" timeOffset="71107.7">17212 16830 288 0,'0'0'25'0,"-3"-5"-25"15,3 5 0-15,0 0 0 0,6-8 341 0,0 5 63 16,-6 3 13-16,6-10 3 0,6 7-320 0,-3-2-63 0,0-1-13 0,0 6-2 16,3 0 42-16,0 0 9 0,-3 0 2 0,3 0 0 15,-1 8-38-15,1-2-7 0,0-6-2 16,-3 8 0-16,0-3-1 0,-3 6-1 0,0-9 0 0,0 9 0 16,-3-3 6-16,-3 0 2 0,-3 2 0 0,0-2 0 15,3 5-8-15,-6-2-2 0,-6 2 0 0,6-2 0 16,-3-1-10-16,-3-2-2 0,-5 3-1 0,-1-3 0 15,3 0-11-15,3-3 0 0,-3 3 0 0,-3-3-11 16,3 3-4-16,3-5-1 0,6-3 0 0,0 0 0 31,-5 0-96-31,8-5-20 0,6-1-4 0,2 1-846 0</inkml:trace>
  <inkml:trace contextRef="#ctx0" brushRef="#br1" timeOffset="71314.56">17433 16814 1267 0,'-15'0'112'0,"9"3"-89"0,0-3-23 0,3 5 0 0,0-2 177 0,-3 2 31 16,-3 0 7-16,3 3 1 0,3 0-124 0,-6-2-25 15,0 4-5-15,0-2-1 0,9 0 23 0,-3 3 5 16,3-3 1-16,-3 2 0 0,3 1-49 0,3-1-9 16,0-2-3-16,3 3 0 0,-3-3-29 0,3 0 0 15,6-3 0-15,-3 3 0 0,0-3 0 0,3 1 0 16,3-4 8-16,3-2-8 15,-1 0-88-15,1 0-20 0,0-2-4 0,3-4-973 0</inkml:trace>
  <inkml:trace contextRef="#ctx0" brushRef="#br1" timeOffset="71745.81">17641 16693 1267 0,'-9'0'112'0,"9"0"-89"0,0 0-23 0,-6 0 0 16,-6 5 241-16,3 0 44 0,9-5 9 0,-3 8 2 15,0 0-221-15,0 5-44 0,3-2-9 0,3-1-2 16,0 1 35-16,0 8 6 0,-6-6 2 0,6 3 0 16,9 0-43-16,-6-1-8 0,-3-1-1 0,0 1-1 15,0 1-2-15,0-5 0 0,-3 2 0 0,-3 0 0 0,0 1 0 16,3-1-8-16,0-5 12 0,-3 0-4 0,-6 2-8 15,9-10 0-15,0 0 0 0,0 0 0 0,-3 6 0 0,3-6 0 16,0 0 8-16,0 0-8 0,0 0-10 0,0-11-4 16,0 6-1-16,3-3 0 15,9-3-21-15,-3 1-5 0,-9-4-1 0,3 1 0 16,6 0-4-16,3-3-1 0,-3 0 0 0,3 3 0 0,-3 2 18 0,2-2 3 16,7 0 1-16,-6 5 0 0,0 0 14 0,3 3 11 15,0-1-13-15,-3 4 5 0,3 4 19 0,-3-2 4 16,0 0 1-16,-1 8 0 0,4-2 19 0,-6 7 4 15,3-5 1-15,-3 5 0 0,-3 0 11 0,3-2 2 16,-3 7 1-16,0 1 0 0,0-3-5 0,0 5-1 16,3-2 0-16,-3-1 0 0,3 1-17 0,0-1-4 15,-1-5-1-15,4-2 0 16,3 2-67-16,0-2-14 0,6-3-2 0</inkml:trace>
  <inkml:trace contextRef="#ctx0" brushRef="#br1" timeOffset="73791.09">13977 17658 806 0,'0'0'72'0,"0"0"-58"15,0 0-14-15,0 0 0 0,-3-5 155 0,3 5 28 16,-6-3 5-16,6 3 2 0,0 0-69 0,0 0-13 15,0 0-4-15,0 0 0 0,0 0-7 0,0 0-1 16,-3 8-1-16,3-2 0 0,0 2-46 0,0-1-9 16,0-1-1-16,3 7-1 0,3-5-14 0,-3 3-4 15,3 2 0-15,0-5 0 0,3 5-4 0,0-3-2 16,0 4 0-16,5-6 0 0,1 5-4 0,3-3-1 16,0-2 0-16,3 0 0 0,3-2-1 0,2-1 0 15,1-5 0-15,3 0 0 0,3 0-8 0,2-5 12 16,4 5-12-16,0-6 12 0,5-2-12 0,1 3 0 0,3-3 0 15,-1 3 0-15,1-3 0 0,0-3 0 0,2 3 0 0,1 3 0 16,5 2 0-16,-2-2 0 0,0 0 0 0,-1 2 0 16,-2-2 0-16,-1 5 0 0,1-5 0 0,3 5 0 15,-7-3 0-15,7 3 0 0,-1-5 0 0,1 5 0 16,-1 0 0-16,-2 0 0 0,-6 0 0 0,5 0 0 16,4 0 0-16,-4 0 0 0,-2-6 0 0,3 6 0 15,-1-2 0-15,1-3 0 0,-6 5 0 0,-4 0 0 16,1 0 0-16,-6 0 0 0,-1 0 0 0,1 0 0 15,0 5 0-15,-3-3 0 0,-1-2 0 0,-2 6 0 16,0-1 0-16,-3-2 0 0,-4 2 0 0,1 0 0 16,-3 3 0-16,0-3 0 0,0-2 0 0,-3 2 0 15,-4 3 0-15,4-2 0 0,-6 2 0 0,0-3 0 0,-3 3 8 16,0-3-8-16,-3 6 0 0,0-3 8 0,-6 0-8 0,0-3 8 16,0 8-8-16,-3-5 8 0,0-3-8 0,0 9 8 15,-6-9-8-15,3 3 8 0,0-3-8 0,3 0 10 16,-6-2-10-16,3-3 10 0,0 0-10 0,3-3 0 15,0 3 0-15,3 0 8 0,-3-10-8 0,6 7 0 16,3-7 0-16,0 4-11 0,3-2 0 0,6-5 0 16,-3 0 0-16,3 0 0 15,3-1-12-15,3 4-2 0,-1-3-1 0,7-1 0 16,-3 6-3-16,3-5-1 0,-3 5 0 0,2-2 0 0,10 2 30 0,-3 2 0 16,-6-1 11-16,5 1-3 0,4 4 0 0,-3-4 1 0,3 1 0 15,-4 5 0-15,7 0 7 0,3 0 2 0,5-3 0 16,1 1 0-16,-3 2-18 0,2 2 0 15,1-2 0-15,-1 3 0 0,-2-3 0 0,0 5 10 16,2-2-2-16,4 0 0 0,-6-3-8 0,-4 2 0 0,1-2 9 0,-3 6-9 16,-4-6 0-16,1 0-12 0,-6 0 2 0,-6 0 0 15,2 0-1-15,-5 0 0 0,0-6 0 0,-6 1 0 16,0-3-1-16,0 3 0 0,-6-6 0 0,0 1 0 16,-3-4-4-16,-3 1-2 0,0-5 0 0,-6 4 0 15,-3 1-84-15,0-3-17 16,-3 0-3-16,-3 3-792 0</inkml:trace>
  <inkml:trace contextRef="#ctx0" brushRef="#br1" timeOffset="74763.25">15781 18005 2023 0,'3'-13'89'0,"-3"13"19"0,0 0-86 0,3-3-22 16,0-8 0-16,0 6 0 0,-1-3 63 0,1 3 8 15,-3 5 1-15,6-3 1 0,-6 3 36 0,0 0 7 16,0 0 2-16,0 0 0 0,9 0-66 0,-9 0-14 16,0 0-2-16,0 0-1 0,9 0-27 0,-9 0-8 15,0 0 0-15,3 3 0 0,-3 8 0 0,0-4 0 16,-3 7 0-16,0-1 0 0,-3 0 0 0,3 6 16 16,-3-6-3-16,0 8-1 0,1-8 0 0,-1 6-1 0,0-6 0 15,3 6 0-15,-3-6-11 0,3 0 0 16,-3 0 9-16,3-5-9 0,3 3 0 0,0-11 8 0,-3 5-8 0,3-5 0 15,0 0 0-15,6 3 0 0,0-3 0 0,0 0 0 16,3 0 0-16,0-8 8 0,-1 2-8 0,1 1 0 31,3-8-28-31,0 5-11 0,3-5-1 0,-3 0-1 16,3-1 3-16,-3 1 1 0,3 0 0 0,0 0 0 0,-4-1 13 0,1 4 4 0,3-3 0 0,-3 5 0 16,-3 2 20-16,0-2-9 0,0 8 9 0,0-5 0 15,0 5 0-15,0 0 14 0,-9 0-1 0,9 5 0 16,0 3 11-16,0-2 3 0,2-1 0 0,-2-2 0 15,3 7-10-15,0-2-1 0,0 0-1 0,3 3 0 16,0-3-7-16,0 2-8 0,0-2 11 0,5 0-11 16,1 3 8-16,0-3-8 0,0-1 0 0,0-1 0 0,0-1 0 15,-1-2 8-15,1 2-8 0,0 0 0 0,0-2 8 16,-3-3-8-16,0 0 0 0,0 0 0 16,-1 0 8-16,-2 0-8 0,0-3 9 0,-3-2-9 0,0 0 16 0,0 2-4 15,-3-2 0-15,0-1 0 0,-3-1 14 0,0 1 2 16,0-2 1-16,-3 0 0 0,0-2 7 0,0-3 0 15,-3 5 1-15,-3-6 0 0,0 1-11 0,3 0-2 16,-3-6-1-16,0 6 0 0,0-5-15 0,0-1-8 16,0 3 10-16,0-2-10 0,0 5 0 0,3-1 0 15,-6 1 0-15,3 0 0 0,3 2 0 0,-3 3 0 16,3-5-8-16,-3 8 8 16,0 2-132-16,0-2-19 0,3 0-4 0</inkml:trace>
  <inkml:trace contextRef="#ctx0" brushRef="#br1" timeOffset="76356.85">22323 16634 864 0,'0'0'76'0,"0"0"-60"0,-6 6-16 0,6-6 0 0,0 0 168 0,-3 0 32 15,0 2 5-15,3-2 2 0,-3 6-76 0,3-6-15 16,0 5-4-16,0 3 0 0,3 5-27 0,-3-2-5 16,3-3-2-16,3 5 0 0,-3 5-29 0,-3-2-5 15,9 0-2-15,-6-3 0 0,-3 3-14 0,3 3-4 16,-6-6 0-16,3 5 0 0,0-4-12 0,0-1-4 15,-3 0 0-15,0 6 0 0,-3-6-8 0,3-5 0 0,-3 5 0 0,0 0 0 32,-3-2-47-32,3-3-1 0,-3 0-1 0,-3-3 0 15,7 0-124-15,-4-2-25 0,-3 0-5 0,3-3-647 0</inkml:trace>
  <inkml:trace contextRef="#ctx0" brushRef="#br1" timeOffset="76527.28">22005 16875 864 0,'0'0'76'0,"0"0"-60"0,0 0-16 0,0 0 0 16,0 0 229-16,0 0 43 0,9-3 9 0,-1 1 2 16,4-1-193-16,3-2-38 0,6 5-8 0,0-5-2 15,3 5 16-15,3-6 3 0,-1 4 1 0,4-4 0 16,3 6-43-16,0-5-9 0,-4 2-2 0,1-2 0 16,3 5-38-16,-6-5-8 0,2-3-2 0,-2 8-936 15</inkml:trace>
  <inkml:trace contextRef="#ctx0" brushRef="#br1" timeOffset="77178.57">23276 16097 1940 0,'-9'-5'43'0,"6"5"9"0,0 0 1 0,-3 3 1 0,0-1-43 0,3 1-11 0,0 2 0 0,-6 0 0 15,6 3 47-15,-3 3 7 0,3-8 2 0,0 10 0 16,0 0 32-16,0 6 6 0,-6-1 2 0,3 3 0 16,0 6-58-16,-3 2-11 0,3 0-3 0,0-3 0 15,-5 1 13-15,2 5 3 0,-3-6 0 0,3 6 0 16,0 0-29-16,3-3-11 0,3-3 8 0,-6-2-8 16,3-3 10-16,0 3-10 0,-3-3 12 0,6-2-12 15,0-3 14-15,0-1-4 0,0-1-1 0,-3-6 0 16,6 5-1-16,-3-5-8 0,0-3 12 0,3-5-4 0,0 0-8 15,0 0 12-15,0 0-12 0,0 0 12 16,0 0-12-16,6-5 12 0,0-3-12 0,3-5 12 0,0-1-24 0,0 4-5 16,3-1-1-16,0-2 0 15,0 0-14-15,0-3-2 0,5 0-1 0,-2-3 0 0,0 6 15 0,3-5 2 16,-3 4 1-16,0 1 0 0,0 0 1 0,0 8 1 16,-3-3 0-16,-1 0 0 0,1 3 1 0,0 5 0 15,-3-3 0-15,0 3 0 0,6 3 14 0,-9-3-11 16,12 7 11-16,-6-1-10 0,0 7 10 0,3-2 0 15,-1 4 0-15,7-1 0 0,0-1 0 0,-3 3 0 16,3 0 0-16,-3 2 0 0,-1 1 0 0,-5-3 0 0,0 5 0 0,-6-5 0 16,0 2 0-16,-6-2 0 0,-3-3 0 0,-3 6 0 15,-6-6 18-15,-3 0-1 0,-2 0 0 16,-7-2 0-16,-3 0 3 0,-3-1 0 0,0-2 0 0,-2-3 0 16,-1 3-12-16,0-2-8 0,-2-1 9 0,-1-2-9 15,-6-3 22-15,12 0-2 0,4 0 0 0,5 0 0 31,-3 0-81-31,12 0-17 0,3-6-3 0</inkml:trace>
  <inkml:trace contextRef="#ctx0" brushRef="#br1" timeOffset="79194.38">23701 16740 345 0,'0'0'31'0,"0"0"-31"0,0 0 0 0,0 0 0 0,-3-2 335 0,3 2 61 16,0-6 12-16,0 6 2 0,3-5-296 0,-3 5-59 16,9-8-12-16,0 8-3 15,-3-3 21-15,0 3 4 0,3-2 1 0,-3 4 0 0,0 1-27 0,-6-3-6 16,0 5-1-16,6 3 0 0,-3 0 8 0,-6 3 2 16,-3-3 0-16,6 8 0 0,-3-3-2 0,-6 3 0 15,0-3 0-15,3 5 0 0,-3 1-9 0,-6-1-3 16,9-2 0-16,-9 8 0 0,9-8-12 0,-8 5-4 15,8-5 0-15,-3 0 0 0,0 0-12 0,3-3 0 16,-3-2 0-16,3-6 0 0,0 8 0 0,6-8 0 16,0-5 11-16,0 0-11 0,0 0 12 0,0 0-4 15,0 0 0-15,0 0-8 0,0 0 12 0,6-5-4 16,0-8 0-16,0 5-8 0,-3-5 0 0,6 0 0 16,0-1-12-16,3 1 3 0,-3-3-3 0,-1 3 0 0,4 0 0 0,0 2 0 15,-3 1-6-15,6-4-2 0,-3 6 0 0,0 3 0 16,0-3 12-16,0 3 8 0,3 5-12 0,-4-5 12 15,1 2-12-15,3 3 12 0,-3 3-12 0,0-3 12 16,-3 0-8-16,0 0 8 0,3 5 0 0,0 3 0 16,-3-3-8-16,-6 3 8 0,6-3 0 0,0 9 0 15,-7-6 0-15,1 2 0 0,0 3 0 0,0 1 0 16,-3-1 23-16,0 0-2 0,0 0 0 0,0 0 0 16,0 1 4-16,6-1 1 0,-3 0 0 0,0-2 0 15,0 2-10-15,3 0-3 0,3 0 0 0,0-5 0 16,0 0-13-16,3-2 0 0,0-1 8 0,3-2-8 15,0-3-129-15,2-3-29 0,1-2-6 16</inkml:trace>
  <inkml:trace contextRef="#ctx0" brushRef="#br1" timeOffset="80345.87">23002 15915 57 0,'0'0'0'0,"0"0"0"0,0 0 0 0,0 0 0 15,0 0 324-15,0 0 59 0,0 0 12 0,0 0 2 16,9-6-239-16,0 6-48 0,0-5-10 0,2 2-1 16,1-2-10-16,6 0-1 0,-6 2-1 0,9 1 0 15,6-1-43-15,-3 0-8 0,5 1-1 0,-2 2-1 16,-3-3-16-16,6 0-3 0,-9 1-1 0,8-1 0 15,-8 3-14-15,6-3 9 0,-3 1-9 0,-3-1 8 16,-4 3-22-16,-5-3-5 0,3 3-1 0,-3-5 0 16,-3 5-192-16,-3 0-40 0</inkml:trace>
  <inkml:trace contextRef="#ctx0" brushRef="#br1" timeOffset="80562.53">23395 15822 1324 0,'0'0'59'0,"0"0"12"0,0 0-57 0,0 0-14 15,0 0 0-15,6-3 0 0,-6 3 141 0,6 0 26 16,8 3 5-16,-8 0 0 0,9-3-72 0,-6 5-16 16,-3-2-2-16,9 2-1 0,-3 6-9 0,0-4-3 15,-3 4 0-15,0 0 0 0,3-3-49 0,-9 2-9 0,6 3-3 0,-4-2 0 31,-2 0-45-31,-3-1-10 0,-3 3-1 0,-5 1-1022 0</inkml:trace>
  <inkml:trace contextRef="#ctx0" brushRef="#br1" timeOffset="81812.82">13042 15621 1209 0,'0'0'108'0,"-3"3"-87"16,0 2-21-16,-3 6 0 0,-3-4 110 0,3 4 18 15,-3 2 3-15,1 3 1 0,-4 0-26 0,0 8-5 16,-3 0-1-16,0 5 0 0,-3 3-30 0,0 2-6 15,0 3-2-15,-2 3 0 0,-4-1-23 0,0 6-5 0,3 3-1 0,-3 2 0 16,-6 11 4-16,4 3 1 0,-1-6 0 0,3 13 0 16,3-5-6-16,6 6-2 0,3-1 0 0,4 1 0 15,2-1-6-15,3-5-2 0,3 6 0 0,12-6 0 16,2 3-8-16,10-6-2 0,6 1 0 0,3-6 0 16,5-5-4-16,7 2 0 0,6-4-8 0,5-6 12 15,7 0-2-15,8-6-1 0,10 4 0 0,2-14 0 16,3 2-9-16,12-7 0 0,10-8 0 0,5-3-1249 15</inkml:trace>
  <inkml:trace contextRef="#ctx0" brushRef="#br1" timeOffset="82519.75">24207 15542 1911 0,'0'0'84'0,"0"0"19"0,9-6-83 0,-3 6-20 15,0-5 0-15,3 5 0 0,6 5 0 0,0 3 0 16,-3-2 0-16,6 7 0 0,-1 3 31 0,7 5 5 16,-3 5 0-16,6 9 1 0,-3 4 18 0,5 9 3 15,10 8 1-15,-6 2 0 0,6 3-37 0,-7 13-7 16,7 0-2-16,-6 5 0 0,-3 1-13 0,-1-1 0 15,1 3 0-15,0 0 0 0,-9 3 0 0,-1-1-10 16,-5-7 10-16,-9 8-12 0,-6-9-5 0,-6 4-2 16,-9-6 0-16,1-5 0 0,-7-3 19 0,-6 0-12 15,-6-8 12-15,-8 0-10 0,-4 1 25 0,-6-6 5 0,-2-1 0 16,-7-1 1-16,1-4-12 0,-4-7-9 0,-5 2 12 0,2-7-12 16</inkml:trace>
  <inkml:trace contextRef="#ctx0" brushRef="#br1" timeOffset="87408.02">8056 13602 1324 0,'-17'-5'59'0,"17"5"12"0,6-3-57 0,-6 3-14 0,0 0 0 0,0 0 0 16,5 0 34-16,-5 0 4 0,0 0 1 0,0 0 0 16,3-5 0-16,3 0 0 0,6 2 0 0,-6-2 0 15,-6 5 27-15,12-3 6 0,6 3 0 0,0-3 1 0,-3 3-13 16,6-2-4-16,-1 2 0 0,4 0 0 15,-3 0-1-15,3 0-1 0,-3 0 0 0,3-3 0 0,-1 3-22 16,1 0-4-16,6-5 0 0,-3 0-1 0,3 2-19 0,-7-2-8 16,4-1 0-16,-3 1 8 0,3 2-8 0,-3 3-12 15,-1-5 2-15,-5 3 1 0,3-1-7 0,-6-2-2 16,-3 5 0-16,0-3 0 0,-3 0-6 0,-9 3 0 16,0 0-1-16,0 0 0 15,0 0-112-15,0 0-23 0,0-16-4 0,0 16 0 0</inkml:trace>
  <inkml:trace contextRef="#ctx0" brushRef="#br1" timeOffset="87640.69">8491 13380 1555 0,'0'0'138'0,"0"0"-110"0,0-3-28 0,0 3 0 16,0 0 63-16,0 0 7 0,0 0 2 0,9-2 0 15,0 2-47-15,0 2-9 0,3-2-1 0,0 3-1 16,-3 0 60-16,2 2 12 0,-2-2 2 0,3 5 1 15,0-3-33-15,3 3-6 0,-3-3-2 0,3 3 0 16,-3 0-5-16,0 0-2 0,0 0 0 0,-1 0 0 16,-2 0-9-16,-3 0-3 0,0 0 0 0,3-1 0 15,-6 7-17-15,0-4-4 0,0-2-8 0,0 0 12 16,-3 3-12-16,0-1 8 0,-3 1-8 0,-3-3 0 16,3 5-89-16,-6-2-24 0,0 2-5 0</inkml:trace>
  <inkml:trace contextRef="#ctx0" brushRef="#br1" timeOffset="90365.88">7083 13941 864 0,'0'0'38'0,"0"0"8"0,0 0-37 0,0 0-9 16,0 0 0-16,3-3 0 0,3-2 132 0,-6 5 25 16,0-8 5-16,0 8 1 0,3-5-43 0,-3 5-9 15,0-3-2-15,0 3 0 0,6-5-30 0,0 2-7 16,-3 1 0-16,-3 2-1 0,0 0-27 0,9 0-4 0,6 0-2 0,-6 0 0 16,-9 0-10-16,12 0-1 0,8 2-1 0,-8 1 0 15,0 2-14-15,0-2-2 0,3 2-1 0,0 0 0 16,0-2 21-16,0 2 4 0,-3 1 1 0,2 1 0 15,4 1-22-15,-6 0-4 0,0 0-1 0,-3 3 0 16,6-1-8-16,-3 1 0 0,0 0 0 0,0 2 0 16,-6 0 0-16,2 0 0 0,4 1 0 15,-6-1 0-15,-3-3 0 0,3 4 0 0,0-1 11 0,0-3-11 16,-6 1 0-16,0 2 0 0,0-2 0 0,0-1 0 16,-3 4 0-16,-3-4 8 0,-6 1-8 0,0 2 9 15,4-2-9-15,-4 2 12 0,-9-3-12 0,0 4 12 16,0-4-12-16,-3 1 0 0,0-1 9 0,-2 1-9 15,-1-3 9-15,0 0-9 0,0 2 12 0,1-2-12 16,-1-2 12-16,0-1-12 0,6 0 12 0,-3-2-12 16,3 0 0-16,1-6-16 0,2 3 2 0,3-3 0 15,3 3-82-15,3-5-17 0,3-3-3 0,3 0-908 16</inkml:trace>
  <inkml:trace contextRef="#ctx0" brushRef="#br1" timeOffset="90674.05">7402 14113 1436 0,'0'0'64'0,"0"0"12"0,0 0-60 0,-3 3-16 15,-3 2 0-15,6-5 0 0,0 0 14 0,0 0 0 0,0 0 0 0,-3 5 0 16,3-5 34-16,0 0 8 0,-3 5 0 0,0 1 1 16,-3-1 7-16,6-5 2 0,0 0 0 0,-3 5 0 15,-12 1-11-15,3-1-3 0,0 3 0 0,-3-3 0 16,-6 3-14-16,-2 0-3 0,-7-3-1 0,0 3 0 16,0 0-19-16,-5-3-4 0,-7 3-1 0,0-2 0 15,4 2-18-15,-1-3-4 0,0 0-1 0,3 0-986 16</inkml:trace>
  <inkml:trace contextRef="#ctx0" brushRef="#br1" timeOffset="91397">5687 13880 1094 0,'0'0'97'0,"0"0"-77"16,0 0-20-16,0 0 0 0,0-5 122 0,0 5 21 15,0 0 4-15,0 0 1 0,0 0-72 0,0 0-13 16,-3 5-3-16,3 8-1 0,-3 1 36 0,0 1 7 15,3 4 2-15,0 5 0 0,-3 2-52 0,0 1-11 0,0-1-1 0,3 3-1 16,-6-2-18-16,3 2-3 0,0-3-1 0,0 1 0 16,0-1-9-16,3 1-8 0,-3-1 9 0,0-2-9 15,6 0 18-15,-3-3-2 0,0-5-1 0,0-3 0 32,0 0-45-32,3-2-9 0,0-3-1 0,0 0-672 0,-3-8-135 0</inkml:trace>
  <inkml:trace contextRef="#ctx0" brushRef="#br1" timeOffset="91671.85">5940 13925 1724 0,'0'0'76'0,"0"0"16"0,0 0-73 0,0 0-19 15,0 0 0-15,0 0 0 16,0 0-33-16,0 0-11 0,0 0-1 0,0 0-1 0,-3 8 107 0,3 5 22 15,-3-2 4-15,0 5 1 0,0 0 9 0,0 2 3 16,0 1 0-16,0 2 0 0,0 0-24 0,-3 0-5 16,3-2-1-16,3-1 0 0,0 3-32 0,0 0-6 15,-3-2-2-15,3 2 0 0,3-2 3 0,-3-1 1 16,-3 3 0-16,3 1 0 0,3-7-34 0,-3 4 0 16,3-6 0-16,-3 0 0 15,0 1-19-15,0-4-10 0,0 1-3 0,0-6 0 16,-3 3-102-16,3 0-21 0,3-3-4 0,-3-5-1 0</inkml:trace>
  <inkml:trace contextRef="#ctx0" brushRef="#br1" timeOffset="92188.34">5788 13914 2206 0,'0'0'98'0,"-6"-5"20"0,3 0-94 0,3 5-24 0,3-8 0 0,0 3 0 16,-3-3 8-16,3 0-8 0,3 0 10 0,-3 0-10 15,3 0 29-15,0 0 0 0,6 0 0 0,0-3 0 16,0 4 18-16,3-1 3 0,3 2 1 0,-1-2 0 0,4 3-42 16,0 0-9-16,0 0 0 0,0 2 0 0,0 0 0 0,-1 1 14 15,1 2-4-15,0 2-1 0,3 1-9 0,0 2 8 16,-3 3-8-16,-1 0 8 0,-2 3-8 0,0 2 0 15,-3 3 0-15,-6 0 0 0,0-1 0 0,-6 1 0 16,-6 0-8-16,3 0 8 0,-9 3-16 0,0-1 0 16,-6 1 1-16,0-1 0 15,-3 1-13-15,1-1-2 0,-1-2-1 0,-3-3 0 0,3 1 15 16,-3-1 4-16,0-3 0 0,0-2 0 0,4 0 12 0,-1-2 0 16,3-1 0-16,-3 3 0 0,0-6 0 0,6 4 8 15,0-4 0-15,6 1-8 0,0 2 0 0,6-5 0 16,0 0 0-16,0 0 0 0,3 6 10 0,6-1-2 15,6 0 0-15,0 0 0 0,3 1 17 0,0-1 3 16,0 3 1-16,3-3 0 0,2 3-2 0,1-3-1 0,3 1 0 16,0-1 0-16,0 3 16 0,2 0 3 0,1-3 1 0,-3 1 0 15,-3-1 8-15,-1 0 2 0,1 0 0 0,-3 3 0 16,0-2-40-16,-3-4-7 0,-3 4-1 0,0-1-8 16,-6 0 8-16,2 3-8 0,-5-3 0 0,-3 1 0 31,3 2-44-31,-6 0-13 0,0-3-3 0,-3 3 0 15,0 0-92-15,-3 0-20 0,0-3-3 0,-2 0-537 0,5 1-108 0</inkml:trace>
  <inkml:trace contextRef="#ctx0" brushRef="#br1" timeOffset="92796.23">6125 13295 1969 0,'-9'-2'87'0,"3"2"18"0,3 2-84 0,-3 1-21 0,0 0 0 0,-3 2 0 15,3-2 13-15,-3 2-1 0,3 0-1 0,-3 3 0 16,0-3 30-16,0 1 7 0,0 2 0 0,0 0 1 15,1-1-13-15,2 1-4 0,-3 0 0 0,0 0 0 16,3 0-24-16,0 0-8 0,0-5 0 0,3 5 0 16,-3-6 12-16,3 1-4 0,0-3 0 0,3-3-8 15,0 3 14-15,0 0-4 0,3-2-1 0,6-4 0 16,0 4-9-16,3-3 12 0,0 2-12 0,3-2 12 16,-1 2-12-16,1-2 0 0,0 2 0 0,0 3 0 0,3 0 0 15,0 3 0-15,-3-1 0 0,3 1 0 0,-7 5-11 0,4-3 11 16,0 3-8-16,0 0 8 0,-6 3 0 15,3-1-8-15,-3 1 8 0,0-1 0 0,-3 4 0 0,0-1 0 16,-3 0 0-16,-3 0-8 0,0 1 8 0,-3-1 0 16,-3 0 0-16,-3-2 0 0,3 2 0 15,-9-3 11-15,3 1-11 0,-3 0 12 0,0-1-12 0,0-2 10 16,-2 0-10-16,2 0 10 0,-3-3-10 0,3 1 8 16,0-1-8-16,0-3 8 0,3-4-18 0,0 2-4 15,0-5-1-15,3-1 0 16,4 1-153-16,-4-3-32 0</inkml:trace>
  <inkml:trace contextRef="#ctx0" brushRef="#br1" timeOffset="92964.21">5919 13372 1094 0,'0'0'97'0,"6"-5"-77"0,6 2-20 0,-3-2 0 15,6 0 157-15,0 2 28 0,0 0 6 0,6-2 1 16,-4 0-166-16,4-3-26 0,3 0-19 0,-3 2 3 15,0 1 47-15,3 0 9 0,-4-3 1 0,1 3 1 32,3 2-115-32,-6 0-23 0,9-5-5 0,-9 3-634 0</inkml:trace>
  <inkml:trace contextRef="#ctx0" brushRef="#br1" timeOffset="93236.48">6419 13229 1825 0,'0'0'40'0,"0"0"8"0,0 0 1 0,-3 5 3 0,0 1-41 0,3-1-11 16,-6 3 0-16,6 0 0 0,-3-3 76 0,0 3 12 15,0 3 4-15,1-3 0 0,-1 5-26 0,0 0-5 16,0 3-1-16,3 0 0 0,3 0-13 0,-3 2-3 15,0 1-1-15,0-3 0 0,3 0-19 0,0-1-4 16,-1 4-1-16,1-1 0 0,-3 4-19 0,3-6 0 16,0 2 8-16,0-2-8 15,0 0-36-15,0-3-10 0,0-2-2 0,3-1-1 0</inkml:trace>
  <inkml:trace contextRef="#ctx0" brushRef="#br1" timeOffset="93638.47">6544 13269 1094 0,'0'0'97'16,"0"0"-77"-16,0 0-20 0,0 0 0 15,0 0 33-15,0 0 3 0,0 0 1 0,0 0 0 0,0 0 109 0,0 0 22 16,0 0 4-16,0 0 0 15,0 0-56-15,0 0-11 0,9 3-2 0,3-3-1 0,0 2-38 16,3 1-8-16,0-1-2 0,3-2 0 0,6 3-17 0,-4 0-3 16,4-1-1-16,0 4 0 15,-3 2-16-15,-3 0-3 0,-3-1-1 0,-1 4 0 0,-5 0-13 0,-3-1 0 16,-3 3 0-16,-3 3-10 0,-3 3-2 0,-6-1-1 16,-3 1 0-16,-2-1 0 0,-10 6 4 0,3-3 1 15,-3-2 0-15,3 2 0 0,3 0-4 0,-2-5-1 16,-1 0 0-16,3-3 0 0,3-2 30 0,0-3 7 15,3 0 0-15,3-3 1 0,6 0-4 0,3-5-1 16,0 0 0-16,0 0 0 0,6 3 10 0,3-3 2 0,6-3 0 16,6-2 0-16,6 0-8 0,5-3-2 0,4 0 0 0,6-3 0 15,0 3 0-15,2-2 0 0,1-1 0 0,2 3 0 32,4-2-70-32,0-1-15 0,-4 0-2 0,-11 6-1 0</inkml:trace>
  <inkml:trace contextRef="#ctx0" brushRef="#br1" timeOffset="95706.12">6056 13803 403 0,'0'0'36'0,"0"0"-36"0,0-2 0 0,0-1 0 16,0-2 76-16,3 2 9 0,0-5 2 0,3 3 0 15,-3 2-22-15,6 1-4 0,0-1-1 0,0 0 0 16,0 1-9-16,3-1-3 0,-3 3 0 0,3 0 0 16,-1 0-3-16,4 0-1 0,0 0 0 0,3 3 0 15,6-1-8-15,-3 1-1 0,0 0-1 0,2 2 0 16,1-2-13-16,3-1-2 0,0 1-1 0,0-1 0 16,2 1 11-16,-2-3 3 0,0 0 0 0,0 0 0 15,-6-3-32-15,2 1-8 0,4-1-1 0,-3 1 0 16,0-1 9-16,-3 0 11 0,-1-2-3 0,-2 2 0 15,-3 1-50 1,-3-1-10-16,18-5-3 0,-15 5 0 0</inkml:trace>
  <inkml:trace contextRef="#ctx0" brushRef="#br1" timeOffset="109163.82">785 14637 345 0,'0'0'31'16,"0"0"-31"-16,-9-3 0 0,3 3 0 0,6 0 276 0,0 0 50 15,-3 5 10-15,0 1 1 0,3-1-264 0,0 3-53 16,0 0-10-16,0 2-2 0,-6 4 51 0,6-1 10 15,6 0 3-15,-6 3 0 0,0 3-12 0,3 2-3 16,0-3 0-16,3 6 0 0,-3 0-9 16,3 0-1-16,-3 2-1 0,3-2 0 0,-6 2-14 0,0-2-2 15,0 3-1-15,0-4 0 0,0 1-4 0,0 0-1 16,0 3 0-16,0-4 0 0,-6 1-9 0,6-3-3 16,0 3 0-16,-3-5 0 0,3-1 3 0,-6-2 0 15,3-5 0-15,-3 2 0 0,3-3-15 0,0-2 0 16,3 0 0-16,0-8 0 0,0 0 13 0,-9 0 0 15,9-2 0-15,-6-1 0 0,3-5 1 0,0-2 0 0,3-4 0 16,3-2 0-16,0-2-14 0,3-1 0 0,-6-2 0 16,9 0-10-1,-6 0-14-15,0 0-4 0,3 0 0 0,-3 5 0 0,3 0 5 0,-3 0 1 0,6 0 0 0,0 3 0 16,-1 0 13-16,4 5 9 0,0 0-12 0,0 0 12 16,3 2-10-16,-3 1 10 0,0 3-8 0,6-1 8 15,-3 3 0-15,2 0 0 0,1 0 0 0,3 3 0 16,-3-1 12-16,3-2-3 0,0 3 0 0,-6-1 0 15,5 4-9-15,-5 2 0 0,0 0 0 0,0 0 0 16,-3 2-9-16,-3 3 9 0,-3-2-12 0,3 2 12 16,-3 3 0-16,-3-3 19 0,3 6-3 0,-6-3 0 15,0 0 3-15,0-1 0 0,0 4 0 0,0-3 0 16,-6 2-11-16,6-4-8 0,-3 1 9 0,3-1-9 16,0-4 10-16,0 4-10 0,0-4 10 0,-6-2-10 0,6 0 0 15,0 0-8-15,0-3-1 0,0-5-741 16,0 0-148-16</inkml:trace>
  <inkml:trace contextRef="#ctx0" brushRef="#br1" timeOffset="109889.93">1377 15155 288 0,'0'0'12'0,"0"0"4"0,0 0-16 0,0 0 0 15,0 0 0-15,0 0 0 0,0 0 220 0,0 0 40 16,0 0 9-16,0 0 2 0,0 0-129 0,0 0-26 15,0 0-4-15,0 0-2 0,0 0-32 0,0 6-6 16,-6-1-2-16,6 0 0 0,-3 3-38 0,0 0-8 0,0 0-2 0,3 0 0 16,-9 0 5-16,6 5 1 0,-3-2 0 0,3-1 0 15,-3 1 10-15,3 2 2 0,-3 3 1 0,0 0 0 16,1 0 0-16,2 0 0 0,-6-1 0 0,6 1 0 16,0 0-10-16,0-3-3 0,0 3 0 0,3-2 0 15,0-4-13-15,0 3-3 0,0-2-1 0,6-3 0 16,0 2-11-16,3-2 8 0,-6 0-8 0,2-2 8 15,7-1-8-15,-3-2 0 0,-3 2 9 0,3-2-9 16,0-3 0-16,3 0 0 0,3 0 0 0,-6 0 8 16,3-3-8-16,-3-2-13 0,3-1 3 0,-1 1 1 15,1-3-19 1,0 0-3-16,-3 0-1 0,0 0 0 0,0-2-119 16,0-1-24-16</inkml:trace>
  <inkml:trace contextRef="#ctx0" brushRef="#br1" timeOffset="110090.51">1145 15446 1267 0,'0'0'112'0,"0"0"-89"16,-3 0-23-16,3 0 0 0,0 0 138 0,0 0 23 16,0 0 5-16,3-2 1 0,6-1-89 0,0-5-18 15,3 8-3-15,3-5-1 0,-4-3 20 0,7 3 4 16,-3-1 1-16,6-2 0 0,6 0-37 0,-3 3-7 15,2-5-1-15,4-1-1 0,0 0-35 0,-6 1 0 16,3-1 0-16,-1-2-9 16,-2 5-91-16,0-2-19 0,-3 2-3 0</inkml:trace>
  <inkml:trace contextRef="#ctx0" brushRef="#br1" timeOffset="110802.18">2020 14859 1152 0,'0'0'102'0,"0"-8"-82"0,0 3-20 0,0 5 0 15,0-8 105-15,-6 3 17 0,6-1 3 0,0 6 1 16,0-8-36-16,0 8-7 0,0-8-2 0,0 8 0 16,0 0-24-16,0 0-5 0,0 0 0 0,0 0-1 15,-3 3-34-15,-3 2-6 0,-3 1-2 0,3 2 0 16,-3 2 1-16,0 3 0 0,-3 3 0 0,-2 3 0 16,2-1 16-16,-3 3 3 0,0-2 1 0,3 2 0 15,-3-2-30-15,6 2 0 0,-6 0 0 0,6-2 0 16,3-1 11-16,-3 1 2 0,4 2 1 0,5-3 0 0,-3-2-3 15,3 0-1-15,3-3 0 0,2 3 0 0,4-3 1 0,-3 1 0 16,3-4 0-16,6 1 0 0,-6-3 15 0,6 0 3 16,-3-3 1-16,3 0 0 0,0-2-17 0,0-3-3 15,-1 2-1-15,1-2 0 0,6 0-9 0,0 0 0 16,0-2 0-16,0-1 0 0,-4-2 0 0,4 0 0 16,0-6 8-16,0 0-8 0,0 1 0 0,-3-1-12 15,3-2 0-15,-1 0 1 16,1-3-113-16,-12 3-24 0,3-1-4 0,-3-1-800 0</inkml:trace>
  <inkml:trace contextRef="#ctx0" brushRef="#br1" timeOffset="110988.71">1809 15150 1396 0,'0'0'62'0,"0"0"13"0,0 0-60 0,0 0-15 0,9-3 0 0,-3 1 0 15,8-4 56-15,-2 4 8 0,6-1 1 0,-6-2 1 16,6-3 14-16,3 3 2 0,-6-3 1 0,11 0 0 16,-8 0-47-16,6-3-8 0,3 3-3 0,0 0 0 15,-4-2-25-15,4 2 0 0,-9 0 8 0</inkml:trace>
  <inkml:trace contextRef="#ctx0" brushRef="#br1" timeOffset="111300.24">2416 14764 1695 0,'3'-8'37'0,"-3"8"8"0,0-5 2 0,0-1 1 0,0 6-39 0,0 0-9 16,0-2 0-16,0 2 0 0,0 0 82 0,0 0 14 15,0 0 4-15,0 0 0 0,0 0-20 0,0 0-3 16,0 0-1-16,3 5 0 0,0 8-25 0,0-2-6 16,0 5-1-16,0-1 0 0,-3 9-28 0,3-3-7 15,-3 3-1-15,3 3 0 0,-3-3 11 0,0 2 1 16,0 0 1-16,0-2 0 0,0 3 11 0,-3-6 3 16,3 3 0-16,-3-3 0 0,3 0-35 0,0-2 0 15,0-4 0-15,0 1 0 0,0 0-9 0,0-3-9 0,3-2-2 16,0-3-773-16,3-3-155 0</inkml:trace>
  <inkml:trace contextRef="#ctx0" brushRef="#br1" timeOffset="111575.18">2597 14793 1267 0,'0'0'56'15,"0"0"12"-15,0 0-55 0,3 5-13 0,0 0 0 0,6-2 0 0,-3 2 132 0,-3 1 24 16,-6 4 5-16,3-2 1 0,3 3-35 0,0 2-7 16,-3 0-2-16,3 0 0 0,-3 3-38 0,3 0-7 15,0 3-1-15,0-1-1 0,-3-2-22 0,0 3-4 16,3-1-1-16,-3 1 0 0,3-3-12 0,3-1-4 16,-6 1 0-16,0 0 0 0,0 0-12 0,0 0-4 15,0-3 0-15,0 0 0 0,0 1-12 0,0-4 0 16,0 1 0-16,0-1 0 0,0-2-10 0,0 0-5 15,0-8-1-15,0 0-813 16,0 0-163-16</inkml:trace>
  <inkml:trace contextRef="#ctx0" brushRef="#br1" timeOffset="112081.34">2496 14743 864 0,'0'0'38'0,"0"0"8"0,0-6-37 0,0-2-9 0,0 3 0 0,0 0 0 15,-6-3 196-15,6 3 36 0,6-3 8 0,-6 0 2 16,3 2-117-16,3 1-23 0,0 0-5 0,0 0-1 16,0-1-32-16,3 1-8 0,6-3 0 0,0 5-1 15,-3-2-35-15,2 0-8 0,1 2 0 0,0 0-1 16,3 3-11-16,0 0 12 0,0 0-12 0,-3 3 12 15,3 0-3-15,-4 2 0 0,1 0 0 0,0 3 0 16,-3 0 3-16,3 3 1 0,-6-1 0 0,0 1 0 16,0 2-13-16,0 0 9 0,-6 1-9 0,3 2 8 0,-6-3-8 15,-6 3 10-15,0-3-10 0,-3 0 10 0,-3 3-10 0,-3 2 0 16,0-2 0-16,-3 0 0 0,-3 0 0 16,1 0 0-16,-1-3 0 0,3-2 0 0,6-1 0 15,-6 4 0-15,0-6 0 0,3-1 8 0,6-1-8 0,-2-4 0 16,5 1 0-16,-3 0 0 15,9-3-31-15,0 0-1 0,0 0-1 0,0 0 0 16,6-6-18-16,3 4-3 0,5-1-1 0,-2 0 0 0,3 1 32 16,-3 2 7-16,6 0 0 0,6 0 1 0,-3 0 15 0,0 5 0 15,2-2 0-15,-2 2 0 0,3 3 16 0,-3 0 5 16,-3 0 2-16,2 0 0 0,-2 2 13 0,-3 1 4 0,0 0 0 16,3 2 0-16,-3-3-8 0,3 1-2 15,0 0 0-15,-1 2 0 0,1-3-8 0,-3 1-2 0,0-3 0 0,0 2 0 16,-3-4-9-16,0 2-3 0,0-6 0 0,3 1 0 15,-7 2-8-15,1-2-11 0,-9-3 3 16,9-5-733-16,0-1-147 0</inkml:trace>
  <inkml:trace contextRef="#ctx0" brushRef="#br1" timeOffset="112949.67">3124 14407 1422 0,'0'0'63'0,"0"0"13"0,0 0-61 0,0 0-15 0,0 0 0 0,0 0 0 15,-6-6 96-15,6 4 16 0,-3-1 3 0,3 3 1 16,-6-5-18-16,0 2-3 0,3-2-1 0,0-1 0 16,-2 4-48-16,2-1-10 0,3-2-1 0,-6 0-1 15,3-1-11-15,-3 1-3 0,0 0 0 0,0-1 0 16,3 1 10-16,-3 0 2 0,-3 2 0 0,0 1 0 15,3-4-32-15,0 4 0 0,-9 2 0 0,3 0 0 16,3 0 12-16,-6 5-3 0,4 3-1 0,-4 0 0 16,0 0-8-16,0 5-14 0,0-2 3 0,0 4 1 0,0 1 10 15,0 0 0-15,3 3 0 0,4-1 0 0,-1 3 0 0,3-2 0 16,6-1 0-16,-6 1 0 0,6-3 0 0,0 0 0 16,6 0 0-16,0-3 0 0,0 0 0 0,2-2 0 15,1-3 0-15,3-1 0 0,0-1 0 0,0-1 12 16,0-2-2-16,3-3-1 0,-3 0-9 0,3 0 8 15,0-6-8-15,2 4 8 0,-5-4-8 0,6-1 0 16,3-4 0-16,-9 0 0 0,3-2 0 0,-3 0 0 16,0 0 0-16,0-3 0 0,-3 0 0 0,-1-3 0 15,-2-2 0-15,0 0 0 0,-3 0 10 0,3 0-10 16,-6-3 12-16,0 0-12 0,-6 0 8 0,0 0-8 16,0 1 0-16,0-1 0 0,-5 3 0 0,2 0 0 0,-3-1 0 15,0 4 0-15,0-1 0 0,0 3 0 0,3-2 0 0,0 2 0 16,-3 3 11-16,3 0-2 0,0 2 0 0,3 3 0 15,0 3 1-15,1-1 0 0,-1 4 0 0,6 2 0 16,-6 2-10-16,6-2-11 0,-6 8 3 0,3 6 0 16,0-1 16-16,3 3 3 0,-3 2 1 0,6 1 0 15,-3-1-4-15,3 3 0 0,0 1 0 0,3 1 0 16,-3 4 10-16,0-3 2 0,8 2 0 0,-5-2 0 16,0 0-12-16,6-3-8 0,0 3 12 0,3-3-12 15,-6-3 16-15,6 1-4 0,0-3-1 0,3 0 0 16,-1-3-11-16,4-2 8 0,0-3-8 0,0-1 8 15,6-4-8-15,0 0 0 0,-4-3 0 0,4-3-834 16,3-5-166-16</inkml:trace>
  <inkml:trace contextRef="#ctx0" brushRef="#br1" timeOffset="113707.06">3175 14512 1324 0,'0'0'59'0,"0"0"12"0,0 0-57 0,0-2-14 16,0-4 0-16,0 6 0 0,3-5 97 0,0-3 17 15,0 0 3-15,3 0 1 0,-3 0-6 0,3 0 0 16,3 3-1-16,-3 0 0 0,2-3-38 0,1 3-7 16,0-3-2-16,0 5 0 0,0-2-27 0,3 2-5 15,-3 1-2-15,0 2 0 0,0 0-18 0,3 2-3 16,-3 1-1-16,0 2 0 0,0 0-8 0,3 1 0 15,-4 2 0-15,1 2 0 0,-3-2 0 0,-3 3 0 0,0-3 0 0,3 5 0 16,-9-3 0-16,0 4 8 0,0-1-8 0,0 0 8 16,-9-2-8-16,1 2 10 0,-1 3-10 0,0-6 10 15,0 1-10-15,-3 0 0 0,3-3 0 0,0 2 8 16,3-2 0-16,0-3-8 0,0-2 12 0,6 5-4 16,3-8-8-16,0 0 12 0,0 0-12 0,0 0 12 15,9 0 0-15,3 0 0 0,0 0 0 0,6-5 0 16,3-1 11-16,9-2 2 0,2 0 1 0,1 1 0 15,0-4-18-15,2 0-8 0,10 1 8 0,0-3-8 16,-1-1-80-16,1 4-20 16,-3-1-5-16</inkml:trace>
  <inkml:trace contextRef="#ctx0" brushRef="#br1" timeOffset="114835.24">1008 17071 1267 0,'0'0'112'0,"0"-5"-89"16,0 2-23-16,3-2 0 0,3-1 142 0,0 1 24 15,3-3 5-15,3 8 1 0,3-5-138 0,-4 2-34 0,7-2 0 0,-6 0 0 16,6 5 37-16,3-3 1 16,0 6 0-16,3-1 0 0,-4 1-17 0,-2 2-3 0,3 3-1 15,-3 0 0-15,3-3-9 0,-9 6-8 16,0-3 9-16,-3 5-9 0,-4 0 16 0,1 1-4 0,-12 4 0 16,3 1 0-16,-2-3 13 0,-4 2 3 0,-9 6 0 0,3-8 0 15,-9 8-7-15,9-9-1 0,-12 4 0 0,7-1 0 16,-4 1-11-16,3-3-9 0,0-3 12 0,3-2-12 15,6-3 0-15,-3 0-11 0,4-3 0 0,8-5 0 32,-6 0-142-32,6-5-29 0</inkml:trace>
  <inkml:trace contextRef="#ctx0" brushRef="#br1" timeOffset="115103.95">1434 16880 1659 0,'0'0'73'0,"0"0"16"0,0 0-71 0,0 0-18 16,0 0 0-16,0 0 0 0,0 0 11 0,0 0-2 16,-6 6 0-16,-3 2 0 0,3 0 82 0,-9 2 16 15,3 1 3-15,-3 2 1 0,0 3-40 0,0 0-8 16,0 8-2-16,1-6 0 0,-1-2-6 0,3 2-2 16,0 1 0-16,0 2 0 0,3-2-10 0,3 2-3 15,3-3 0-15,3-4 0 0,6 7-19 0,0-5-4 16,3-3-1-16,3 0 0 0,6 0-8 0,0-5-8 15,2-2 12-15,-2-4-12 0,3 3 11 0,3-5-11 16,0 0 10-16,2-5-10 0,-2 3 0 0,6-9-12 16,0 3 1-16,-3-3-795 15,2-4-159-15</inkml:trace>
  <inkml:trace contextRef="#ctx0" brushRef="#br1" timeOffset="115501.9">2163 16701 2188 0,'-12'-8'97'0,"9"5"20"0,-3-2-93 0,0-1-24 0,0 6 0 0,3-2 0 16,-3-1 8-16,0 3-8 0,-3-3 10 0,3 6-10 0,0-3 20 15,-3 5-3-15,1 1 0 0,2-1 0 0,-3 3 0 0,-3 5 0 16,3-5 0-16,-3 5 0 0,3 0-4 0,0 6-1 16,-3-6 0-16,3 6 0 0,-3-3 14 0,3 2 2 15,0 3 1-15,-5 0 0 0,8 1-6 0,-6-1-2 16,6 3 0-16,3-3 0 0,-3 3-10 0,3-3-3 16,3-3 0-16,0 3 0 0,0-2-8 0,9 2 0 15,-9-8 0-15,6 6 8 0,0-3-8 0,3 0 0 16,-3-8 0-16,0 5 0 0,2-3 8 0,1-2-8 15,3-2 0-15,0-4 8 0,-3 4-8 0,3-6 0 16,0 0 0-16,3-6 0 0,-3 4 0 0,6-4 0 0,-4 1 0 16,7-3 0-16,-3-5 0 0,0 0 0 0,3-1-12 0,0-1 12 31,0-1-47-31,-4-3-1 0,4 6-1 0,0-6-687 0,-9 4-136 0</inkml:trace>
  <inkml:trace contextRef="#ctx0" brushRef="#br1" timeOffset="115686.68">1844 17084 1209 0,'0'0'108'0,"3"-2"-87"0,-6-1-21 0,3 3 0 16,0 0 256-16,15-8 46 0,0 0 10 0,0-3 1 16,6 3-217-16,-3 1-44 0,3-4-9 0,2-2-2 15,1-1 17-15,3 1 3 0,0 0 1 0,8 0 0 0,1 2-42 0,-6-2-8 16,3 0-1-16,-1 5-1 15,4-5-96-15,-3 5-19 0,-3-3-4 0</inkml:trace>
  <inkml:trace contextRef="#ctx0" brushRef="#br1" timeOffset="115971.09">2511 16568 1670 0,'-3'-13'148'0,"3"13"-118"0,0 0-30 16,0 0 0-16,0 0 75 0,0 0 9 0,0 0 1 0,0 0 1 15,0 0-23-15,0 0-5 0,0 0-1 0,0 0 0 16,3 8 29-16,3 0 6 0,-6 2 0 0,3 4 1 16,0-1-53-16,0 8-10 0,-3-2-2 0,0 4-1 15,0 4-2-15,-3-1 0 0,3 1 0 0,0-1 0 16,-3 1-12-16,3-3-2 0,-3 2-1 0,3 0 0 15,0-4-10-15,0 4 10 0,-6-2-10 0,3-3 10 16,0 0-21-16,0-2-4 0,3-1-1 0,-3-2-792 16,0-5-160-16</inkml:trace>
  <inkml:trace contextRef="#ctx0" brushRef="#br1" timeOffset="116218.67">2627 16621 2512 0,'0'0'56'0,"0"0"11"0,6 8 2 0,-6 3 1 0,0 2-56 0,-3 0-14 16,3 0 0-16,-3 1 0 0,3 7 24 0,3 3 1 16,-3-3 1-16,3 3 0 0,3-3 16 0,-3 5 3 15,3-2 1-15,-6 2 0 0,6-4-30 0,0 4-5 16,-3-2-2-16,3-3 0 0,-3 0-9 0,0-2 0 15,0 2 0-15,-3-5 0 0,0 0 0 0,0 2 12 16,0-5-12-16,0 1 12 16,-3-4-157-16,3 1-31 0</inkml:trace>
  <inkml:trace contextRef="#ctx0" brushRef="#br1" timeOffset="116670.48">2541 16568 2404 0,'-6'-18'107'0,"6"18"21"0,0 0-102 0,0-6-26 0,3-2 0 0,6-5 0 16,-6 5 13-16,9-2-2 0,0-1-1 0,0 1 0 16,-1 2 2-16,4 0 1 0,6 0 0 0,0 0 0 15,0 0-13-15,3 3 9 0,-4 5-9 0,-2-3 8 16,3 0-8-16,-3 3 0 0,0 0-12 0,-6 6 12 15,3-1-10-15,-3 0 10 0,-4 3 0 0,1 0-9 0,-3 5 9 0,0-2 0 16,3 2 0-16,-9-5 0 0,0 5 11 0,0 6-3 16,-9-3 0-16,3 0 0 0,-6-1-8 0,1 4 0 15,-1 2 0-15,-6-2 8 16,-3 2-37-16,0-3-8 0,-3 1-2 0,6 2 0 16,-2-5-5-16,-4 0-2 0,9-3 0 15,3-2 0-15,0 2 27 0,0-5 6 0,6 2 1 0,-6-7 0 0,6 5 20 0,3-3 5 16,3-5 1-16,0 0 0 0,0 0 20 0,3 5 4 15,6 1 1-15,0-4 0 0,0-2-4 0,6 6-1 16,6-6 0-16,0 2 0 0,0 1-16 0,-1 0-3 0,1-3-1 16,3 5 0-16,0 0-14 0,-3-2 8 15,0 2-8-15,-1 0 0 0,1 3 0 0,0-2 8 16,3-1-8-16,-6 3 0 0,0 0 0 0,-4 0 0 0,4-3 8 16,-3 3-8-16,3-3 0 0,-6 6 0 0,-12-11 8 15,12 8-8-15,-12-8 0 0,0 0-15 0,12 5 3 0,-12-5-1113 16</inkml:trace>
  <inkml:trace contextRef="#ctx0" brushRef="#br1" timeOffset="117350.36">3279 16100 2113 0,'-3'-3'46'0,"0"1"10"0,0-1 1 0,-3-2 3 0,3-1-48 0,0 4-12 15,0-4 0-15,-3-1 0 0,0-1 18 0,0-3 1 16,0 8 0-16,-3-2 0 0,1-3 11 0,-1-2 2 16,0 7 1-16,-3-2 0 0,3-1-21 0,-3 6-4 15,0-2 0-15,-3 2-8 0,3 0 27 0,-6 2-2 16,4-2 0-16,-1 6 0 0,0 2 3 0,-3 2 0 16,3-2 0-16,-3 8 0 0,6 2-18 0,0 1-10 0,-3-1 12 15,7 4-12-15,2-1 0 0,-3 3 0 0,6-1 0 0,0-1 0 16,3-1 0-16,3 5 0 0,0-7 0 0,3 2 0 15,0-3 0-15,5-4 0 0,-2 4 0 0,3-5 0 16,0-2 0-16,0-3 0 0,0 0 0 0,3-3 0 16,-3-2 0-16,6-3 0 0,-9-3 8 0,5-2-8 15,1 0 11-15,3-3-2 0,-3-6 0 0,0 1 0 16,0-5-9-16,0 2 12 0,-3-8-12 0,3 0 12 16,-4-5-12-16,1-3 0 0,-3 1 0 0,0-9 8 15,-3 0 4-15,3 3 0 0,-6-5 0 0,3-1 0 16,-6 1 6-16,-3-3 2 0,0 0 0 0,0 0 0 15,0 3-20-15,-3 5-16 0,-3 0 4 0,0 8 0 0,3 2 24 16,-3 3 6-16,3 9 1 0,-2 1 0 0,5 4-2 0,-3-1 0 16,0 3 0-16,3 6 0 0,3 2-4 15,0 0-1-15,0 0 0 0,0 8 0 0,0-1-12 0,3 4 0 16,-3 8 0-16,3 2-10 16,3 0 10-16,-3 5 0 0,3 1 8 0,-1 2-8 0,1 3 0 0,3-3 0 15,-3 0 0-15,0 0-8 0,3 0 8 0,0-2 0 16,-3-1 8-16,0-2-8 0,6 0 17 0,-3-3-1 15,3-3 0-15,0 6 0 0,-3-8-3 0,3 5-1 16,-1-5 0-16,4-3 0 0,0 0-12 0,3-5 0 16,0 3 0-16,0-8-872 15,3 2-176-15</inkml:trace>
  <inkml:trace contextRef="#ctx0" brushRef="#br1" timeOffset="117572.6">3517 16047 2178 0,'0'0'48'0,"0"0"9"0,0 0 3 0,0 0 1 0,9 0-49 0,-9 0-12 0,0 0 0 0,0 0 0 16,0 0 72-16,6 5 11 0,0 6 2 0,0-1 1 15,0 6 0-15,-6 0 0 0,6 3 0 0,-3 2 0 16,0 0-36-16,3 0-7 0,-6 3-2 0,6 0 0 15,-3 2-32-15,0-2-9 0,0 0 0 0,0 0 0 0</inkml:trace>
  <inkml:trace contextRef="#ctx0" brushRef="#br1" timeOffset="119066.83">3011 16497 1566 0,'0'0'69'0,"0"0"15"0,0 0-68 0,0-3-16 0,-6-2 0 0,6 5 0 16,0 0 78-16,0 0 12 0,-3-5 2 0,3 5 1 16,0 0 1-16,0 0 0 0,0 0 0 0,0 0 0 15,0 0-41-15,0 0-8 0,0 0-1 0,-3 5-1 16,0 0-21-16,3 3-4 0,-3 0-1 0,3 3 0 16,0 2 5-16,0 0 1 0,0 0 0 0,-3 1 0 15,3 1-11-15,0-1-3 0,-3-1 0 0,3 0 0 16,0 0-9-16,0 1 12 0,0-4-12 0,-3 1 12 15,3-1-12-15,0-4 0 0,3 2 9 0,0-3-9 16,-3-5 8-16,0 0-8 0,0 0 8 0,0 0-8 16,6 0 8-16,0 0-8 0,3-3 10 0,3-2-10 15,-6 0 0-15,3-3 0 0,0 0-8 0,0 0 8 16,3 0-20-16,0 0 4 0,-3 3 0 0,2-3 0 16,4 2 0-16,0-2 1 0,-3 3 0 0,3-3 0 0,3 0 5 15,-3-2 1-15,6 4 0 0,-4-2 0 0,1 3 9 0,6-3-8 16,-3 3 8-16,3 2-8 0,-3-7 8 0,5 10 0 15,-2-6-9-15,6 4 9 0,-3-4 0 0,3 6 13 16,-7-5-1-16,4 3-1 0,0 2-20 0,3-6-4 16,-7 4-1-16,1-4 0 0,3 6 14 0,0-5 0 15,-6 5 0-15,3-5 0 0,-4-3 0 0,4 5 0 16,-3-2 0-16,3 0 0 0,-3-3 0 0,2 2 8 16,-2 1-8-16,-3 0 0 0,3-3 15 0,-6 3-4 15,6 2-1-15,-6-2 0 0,-3-1-10 0,-4 4 0 16,-2-4 0-16,0 6 0 0,-3 0 0 0,-3 0 10 15,0 0-2-15,0 0-8 0,0 0 16 0,-3 0-3 0,-3-2-1 16,0 2 0-16,-2-3-4 0,-1 3 0 0,0-3-8 16,0 3 12-16,3-5-12 0,0 5 8 0,0-3-8 0,0-2 0 15,3 0 0-15,-3 0 8 0,3-3-8 0,3 5 0 16,0-5 0-16,0 0 0 0,-3-5 0 0,3 0 0 16,0-1 0-16,0 1 0 0,0 0 0 0,0 0-10 15,0 0 10-15,0 2-12 0,-3-2 12 0,3 5-12 16,-3 0 12-16,0 3 0 0,0-1 0 0,3 6 0 15,0 0-62-15,0 0-7 16,0 0-2-16</inkml:trace>
  <inkml:trace contextRef="#ctx0" brushRef="#br1" timeOffset="195649.67">13182 13719 702 0,'0'0'31'0,"0"-6"6"0,0 6-29 0,0-5-8 0,-3-3 0 0,3 3 0 15,0-3 57-15,-3 3 11 0,3-3 1 0,0 0 1 16,-3 0-33-16,3 3-6 0,0-3-2 0,3 0 0 16,-3 2-17-16,3-2-4 0,0 0-8 0,0 1 12 15,0-1-12-15,0 2 0 0,-3-2 0 0,3 3 0 16,-3 5 11-16,3-5 5 0,-3 5 2 0,0 0 0 15,0 0 6-15,6-6 2 0,-6 6 0 0,3-2 0 16,-3 2-26-16,9-5 0 0,0 2 0 0,0 3 0 16,0-3 0-16,-3 3 12 0,5 0 0 0,1 0 0 15,0 0-12-15,0 0 8 0,3 0-8 0,0 0 8 16,0 0 1-16,0 0 0 0,3 0 0 0,-4-2 0 0,1-1 4 0,6 0 1 16,0 3 0-16,0-2 0 0,0-1 4 15,0 0 1-15,2 3 0 0,4-2 0 0,3-1-7 0,-3 3-2 16,-1-3 0-16,1 3 0 0,0 0-10 0,0-2 12 15,0 2-12-15,-1-3 12 0,4 3-12 0,-3-2 0 16,3-1 0-16,-1 0 0 0,4 3 0 0,-3 0 8 16,0-2-8-16,0 2 0 0,-1 2 0 0,4 1 0 15,-3-3 0-15,-3 3 0 0,2-1 0 0,-2 1 0 16,3-3 0-16,-3 0 0 0,-3-3 0 0,2 3 8 16,1-5-8-16,3 5 0 0,0-3 10 0,-1 1-10 0,1-4 12 0,0 4-12 15,3 2 8-15,-1 0-8 0,-2 0 0 16,-3 0 0-16,0 0 8 0,0-3-8 0,-1-2 0 15,-2 5 0-15,3-3 0 0,3 3 0 0,-1-3 0 16,4 1 0-16,-3-1 9 0,0 3-9 0,2 0 0 0,-2 0 9 16,0 3-9-16,3-1 0 0,-6-2 0 0,2 3 0 15,1 0 0-15,-3-1 0 0,-3-4 0 0,5 2 8 16,1 0-8-16,0 0 0 0,3 0 0 0,-1 0 8 16,-2 0-8-16,3 0 0 0,-3-3 0 0,2 3 0 15,-2 3 0-15,0-3 0 0,-3 0 0 0,0 0 8 16,-4 0-8-16,4 0 0 0,-3-3 0 0,0 0 0 15,3 3 0-15,-4 0 0 0,4 0 0 0,0 0 0 16,-3 3 0-16,0-3 12 0,-1 0-12 0,-2 3 12 16,0-3-12-16,3 2-11 0,-3 1 3 0,0-3 0 15,-1 3 8-15,1-3 0 0,-3 0 0 0,0 0 0 0,-3 0 0 0,0 0 0 16,0 0 0-16,2 0 0 0,-5 0 0 0,6 0 0 16,-3-3 0-16,3 3 0 0,0-3 0 0,0 3 0 15,3-2 0-15,-1 2 0 0,1 0 0 0,3-3 8 16,-3 0-8-16,0 3 0 0,0 3 0 0,-4 0 0 15,4-6 0-15,-3 3 0 0,0 3 0 0,0-3 0 16,0 0 0-16,-3 2 0 0,-1 1 0 0,4 0 0 16,-3-1 0-16,0 1 0 0,0-3 0 0,0 3 0 15,0-1 0-15,0 1 0 0,-1-3 0 0,1 3 0 16,-3-3 8-16,0 0-8 0,0 0 0 0,0 0 8 16,3 0-8-16,-3 0 0 0,-6-3 0 0,3 3 0 0,6-3 0 15,-7 1-8-15,1-1 8 0,-3 3 0 0,3-3 0 0,0 3 0 16,3 0 0-16,-3 0 0 0,-9 0 0 0,12 0 0 15,3-2 0-15,-3 2 0 0,-6 0 0 0,3-3-8 16,3 3 8-16,-4 0 0 0,1 0 8 0,0 0-8 16,-9 0 0-16,9 0 0 0,3 0 0 0,-6 3 0 15,-6-3 0-15,0 0 0 0,9 0 0 0,-3 0 0 16,-6 0 0-16,0 0 0 0,9 0 0 0,-9 0 0 16,0 0 0-16,0 0 0 0,0 0 0 0,0 0 0 15,9 2 0-15,-9-2 0 0,0 0 8 0,0 0-8 16,9 3 0-16,-9-3 8 0,0 0-8 0,0 0 0 15,0 0 0-15,6 5 0 0,-6-5 0 0,0 0 0 16,0 0 0-16,0 0 0 0,6 8 0 0,-6-8 0 16,0 0 0-16,6 8 0 0,-6-8-10 0,3 8 10 15,0 3 0-15,0-3 0 0,-3 2 8 0,0-2-8 16,6 3 0-16,-4-3 8 0,-2 2-8 0,3 1 0 0,0-1 0 0,3-2 0 16,-6 0 0-16,3 3 0 0,-3-3 0 0,6 0 0 15,-6-8 0-15,3 5 0 0,-3-5 0 0,3 8 0 16,0 0 0-16,-3-8 0 0,0 0 0 0,6 8 0 15,0 0 0-15,-3-3 0 0,-3-5 8 0,3 8-8 16,-3-8 0-16,6 5 9 0,-3 3-9 0,3 0 8 16,-6 3-8-16,0-3 8 0,0 5-8 0,0-5 0 15,0 2 0-15,0 1 0 0,-3-3 0 0,0 2 0 16,3 1 9-16,0 0-9 0,-3-1 8 0,0-2-8 16,3 0 8-16,-3-3-8 0,3 3 0 0,-3-2-13 15,3-1 1-15</inkml:trace>
  <inkml:trace contextRef="#ctx0" brushRef="#br0" timeOffset="-202535.92">13123 15113 288 0,'0'0'12'0,"0"0"4"0,0 0-16 0,0 0 0 0,0 0 0 0,0 0 0 16,0 0 80-16,0 0 12 0,0 0 4 0,0 0 0 15,0 0-11-15,0 0-1 0,0 0-1 0,0 0 0 16,0 0-14-16,0 0-2 0,0 0-1 0,8-3 0 15,-2 1-7-15,3 2-2 0,0-3 0 0,0 3 0 16,0-3-19-16,0 3-4 0,0 0-1 0,-3 0 0 16,3 0-33-16,0 0 0 0,3 0 0 0,-3 0 0 15,3 3 0-15,-4 0 0 0,4-1 0 0,0 1 0 0,0 0 9 0,0 2-9 16,0-2 0-16,6-1 9 0,-3 1 8 0,3 0 2 16,2-1 0-16,1 3 0 0,0-5-1 0,3 3 0 15,0-6 0-15,6 3 0 0,5-2 3 0,1 2 1 16,3-3 0-16,-1 3 0 0,1-5-7 0,0 2-2 15,-1 3 0-15,1-2 0 0,0-1-13 0,0 3 8 16,-4-3-8-16,4 3 0 0,0-2 11 0,-4 2-11 16,1-3 12-16,-6 3-12 0,3 0 0 0,-4 0 0 15,-2 0 0-15,0 0 0 0,-3 0 0 0,-3 3-11 16,2-3 0-16,-2 2 0 0,0-2 0 0,0 3 0 0,0-3 0 16,-3 0 0-16,2 0 11 0,-2 0-8 0,-3 0 8 15,6 0-8-15,-3 0 8 0,3 0 0 0,-6 0 8 16,-1-3-8-16,4 3 0 0,-3-2 0 0,3 2 0 0,-6 0 0 15,3 0 0-15,-3 0 0 0,0-3 0 0,0 3-8 16,-4 0 16-16,1 0 4 0,0 0 1 0,0 0 0 16,-3 0 3-16,3 0 0 0,-9 0 0 0,9 0 0 15,0 0-16-15,0 0 11 0,-9 0-11 0,6 0 10 16,6 0-10-16,-3 0 0 0,0-3 0 0,0 1 8 16,0 2-8-16,-1 0 0 0,1 0 0 0,-3-3 0 15,3 3 0-15,0-3 0 0,0 3 0 0,0-2 0 16,0 2 0-16,-3 0 0 0,3-3-10 0,-3 3 10 15,-6 0-12-15,0 0 3 0,0 0 1 0,0 0 0 16,0 0-48-16,0 0-8 16,0 0-3-16</inkml:trace>
  <inkml:trace contextRef="#ctx0" brushRef="#br0" timeOffset="-200580.85">18849 15079 946 0,'15'0'42'0,"-9"0"9"0,6 0-41 0,0-3-10 0,3 3 0 0,3-3 0 15,-3 3 66-15,6-2 11 0,2-1 3 0,4 3 0 16,3-3-26-16,0 1-5 0,2-1-1 0,1 0 0 16,0 1-28-16,0 2-7 0,2-5-1 0,4 2 0 15,3-2-12-15,-1-1 0 0,1 1 8 0,0 2-8 16,2-2 0-16,1 0 0 0,-3 2-12 0,-1-2 12 31,1 2-28-31,-3-2 0 0,-4 0 1 0,1-1 0 0,0 4 8 0,-3-4 2 0,-4 4 0 0,-2-1 0 16,0 0 17-16,-6 3 0 0,3-5-8 0,-6 5 8 15,-4 0 11-15,1 0 5 0,-3 0 2 0,3 0 0 16,-6 0-18-16,0 0 0 0,-9 0 0 0,0 0 0 16,0 0-22-16,0 0-8 0,0 0-2 15,0 0 0-15,0 0-4 0,0 0 0 0,0 0-1 16,0 0 0-16</inkml:trace>
  <inkml:trace contextRef="#ctx0" brushRef="#br0" timeOffset="-198282.58">9914 11494 810 0,'9'-8'36'0,"-3"8"7"0,3-3-35 0,0 0-8 0,-1 1 0 0,4-4 0 15,3 4 87-15,0-1 15 0,3-2 3 0,0 2 1 16,0-2-29-16,3 2-5 0,-1-2-2 0,4 0 0 15,0 2-26-15,3 0-4 0,0-2-2 0,2 0 0 16,4 2-25-16,3-2-5 0,-3 2 0 0,2-2-8 16,4 5 12-16,-3-3-4 0,2 3 0 0,1-2-8 15,-3-1 0-15,3 0 0 0,-4 1 0 0,1-1-9 16,0 0 9-16,-4 1 0 0,4-1 0 0,-3 0 0 16,0 3 8-16,-4 0-8 0,-2 0 10 0,0 0-10 15,-3 0 0-15,-3-2 0 0,-4 2 0 0,-5 0 0 16,0 0 0-16,0-3 0 0,-12 3 0 0,0 0 0 15,0 0 9-15,0 0-9 0,0 0 8 0,0 0-8 0,0 0 0 0,0 0-20 16,0 0 3-16,-6 0-463 16,0 0-93-16</inkml:trace>
  <inkml:trace contextRef="#ctx0" brushRef="#br0" timeOffset="-194487.97">9887 7477 403 0,'0'0'17'0,"0"0"5"0,0 0-22 0,6-3 0 0,6 1 0 0,-3-3 0 16,3 2 138-16,3 0 23 0,-1 1 5 0,7-1 1 16,3 0-86-16,0-2-17 0,6 2-3 0,-1 1-1 15,1-1-7-15,3-2-1 0,0 0-1 0,2 2 0 16,7-2-6-16,-3-1-1 0,0 1 0 0,-1 2 0 15,7 1-29-15,-3-1-7 0,-1 0 0 0,1 1-8 16,-6-1 9-16,-1 0-9 0,-2 1 0 0,-6-1 9 16,0 3-9-16,-4 0 0 0,-2 3 0 0,-3-1 8 15,-3 1-8-15,-3 0 0 0,-3-1-10 0,0 1 10 16,-3 2-60-16,-6-5-5 0,0 0-2 0,-3 6 0 16</inkml:trace>
  <inkml:trace contextRef="#ctx0" brushRef="#br0" timeOffset="-187788.72">12441 7011 403 0,'0'0'17'0,"0"0"5"0,0-2-22 0,0 2 0 0,0 0 0 0,0 0 0 16,0-5 117-16,0 5 19 0,0 0 4 0,3-6 1 16,-3 6-80-16,0 0-16 0,0 0-3 0,0 0-1 15,0 0-16-15,0 0-3 0,0 0-1 0,0 0 0 0,0 0 11 0,0 0 1 16,0 6 1-16,0 1 0 0,0 1 6 0,-3 3 2 15,3 0 0-15,-3 2 0 0,0 0-29 0,0 0-5 16,3 3-8-16,-3-3 11 0,0 3-11 0,0 0 8 16,0-3-8-16,0 3 8 0,0-3-8 0,3-2 0 15,-3 0 0-15,0-1 0 0,0 1 12 0,3 2 1 16,-3-8 0-16,-3 3 0 0,6-2 10 0,0-1 1 16,0-5 1-16,0 0 0 0,0 0-1 0,0 0 0 15,0 0 0-15,0 0 0 0,0 0-13 0,0 0-3 16,3 5-8-16,-3-5 12 0,0 0-12 0,0 0 0 0,0 0 8 15,0 0-8-15,9 3 0 0,-9-3 0 0,0 0 0 0,6 0 0 16,-6 0 0-16,9 0 0 0,-9 0 0 0,6-3 0 16,-6 3 8-16,6-3-8 0,0-2 0 0,-6 5 0 15,6-2 0-15,3 2 0 0,-3 0 0 0,3-3 0 16,-9 3 0-16,6-3 0 0,6 1 0 0,-4 2 0 16,1 0 0-16,3 0 0 0,3-3 0 0,0 3 0 15,-3 0 0-15,3-3-10 0,0 3 10 0,0 0-8 16,2 3 8-16,-2 0 0 0,0-1 0 0,0-2-8 15,-3 3 8-15,3 0 0 0,-3-1 0 0,0 3 0 16,0-2 0-16,3 0 0 0,-4 2 0 0,1 0-8 16,0-2 8-16,3 2 8 0,-3-2-8 0,0 0 11 15,0-1-11-15,3 4 0 0,-3-4-12 0,5 1 12 16,-2-1-8-16,3 1 8 0,-3 0 0 0,6-1 0 0,-3-2 0 16,3-2-11-16,-1-1 11 0,1 0-8 0,3 3 8 15,-3-2 0-15,-3-1 0 0,3 3 0 0,2 0 0 0,-2 0 0 16,3 0 8-16,0 0-8 0,-3 0 0 0,0 0 0 15,-1 0 0-15,1 0 0 0,0 0 0 0,0 0 0 16,-3 0-10-16,3 3 10 0,-1-3 0 0,-2 0 0 16,3 0 0-16,-3 0 0 0,6 0 0 15,-6 0 0-15,-3 0 0 0,2 0 0 0,7 0 0 0,-3 0 0 16,0 0 0-16,0 2 0 0,0 1 0 0,-1 0 0 16,1-1 0-16,-3 1 0 0,0 0 0 0,0 2 0 15,-3-2-8-15,0 2 8 0,0 0 0 0,-1 0 0 16,1-2 0-16,0 2 0 0,-3-5 0 0,3 6 0 15,-3-4 0-15,0 1 0 0,3 0 0 0,-3-1 0 16,-1 1 0-16,-2-3 0 0,0 3 0 0,0-3 0 16,0 2 0-16,0-2 0 0,0 3 0 0,-3-3 0 0,3 3 0 15,-3-3 0-15,0 2 0 0,3 1 0 0,-3-1 0 0,0 1 0 16,-6-3 0-16,6 0 0 0,3 3 0 0,-6-3 0 16,-3 0 0-16,0 0-8 0,0 0 8 0,0 0 0 15,5 2 0-15,-5-2 0 0,0 0-8 0,0 0 8 16,6 0 0-16,-6 0 0 0,0 0 0 0,0 0 0 15,9 0 0-15,-9 0 0 0,0 0 0 0,0 0 0 16,6-2 0-16,3 2 0 0,-3-3 0 0,0 3 0 16,3 0 0-16,-3 0 0 0,3-3 0 0,-3 3 0 15,-6 0 0-15,9 0 0 0,-3-2 0 0,3 2 0 16,-3-3 0-16,-6 3 0 0,6-2 0 0,3 2 0 16,-9 0 0-16,6-3 0 0,-6 3 0 0,5 0 0 0,1-5 18 15,-6 5-2-15,6-3-1 0,-6 3 0 0,6-5-5 0,-6 5-1 16,6-6 0-16,-6 6 0 0,6-2 8 0,0-4 2 15,-6 6 0-15,6-5 0 0,-6 5-19 0,6-3-16 16,-3-2 4-16,3 0 0 0,-6 5 12 0,6-5 16 16,0-1-3-16,0 1-1 0,-3 0-12 0,0-1-13 15,-3 6 2-15,6-5 1 0,-3-5 10 0,0 2 0 16,0 0 0-16,0 0 0 0,-3 0 10 0,3 0-2 16,-3 0-8-16,0 3 12 0,0-3-1 0,3 0-1 15,0 0 0-15,-3 3 0 0,0-3-10 0,0 0 0 16,0 0 0-16,0 8 8 0,0 0-8 0,0 0 0 15,0-6 0-15,0 6 0 0,0 0-12 0,0 0-5 16,0 0-1-16,0 0-514 16,0 0-104-16</inkml:trace>
  <inkml:trace contextRef="#ctx0" brushRef="#br0" timeOffset="-186538.52">14408 7099 345 0,'0'0'31'0,"0"0"-31"16,0 0 0-16,0 5 0 0,0-5 124 0,-3 5 20 15,0 1 3-15,0 2 1 0,3-8-68 0,-2 8-14 16,-1-3-2-16,0 5-1 0,-3-2-25 0,3 3-5 16,3-3-1-16,-3 2 0 0,0-2-32 0,3-2 0 15,0-6 0-15,-3 8 0 0,0 0 23 0,0-1-3 16,3 1 0-16,0-8 0 0,-3 6-4 0,3-6 0 0,0 0-1 0,0 0 0 16,3 8-4-16,-3-8-1 0,0 0 0 0,0 0 0 15,0 0 2-15,0 0 1 0,0 0 0 0,0 0 0 16,0 0 3-16,9-3 0 0,0 3 0 0,3 0 0 15,-7-3-16-15,7 3 9 0,-3-2-9 0,3 2 8 16,-3-3-8-16,3 0 0 0,-3 1 0 0,3 2 0 16,3 0 0-16,-3 0 0 0,3 0 0 0,-4 0 0 15,7 0 0-15,-3 0 0 0,0-3 0 0,0 3 0 16,3 0 0-16,-3-3 0 0,3 3 0 0,-1-2 0 16,4 2 0-16,-3 0 0 0,0 0 0 0,3 0 0 15,-3 0 0-15,3-3 0 0,8 1 0 0,-2-1 0 16,-6 3 13-16,6-3 4 0,-1-2 1 0,4 2 0 15,0 3-27-15,-3-2-6 0,0 2-1 0,-4-3 0 0,-2 3 16 16,0 0 0-16,0 0 0 0,-3-3 10 0,-3 3-2 0,0 0-8 16,-4 3 12-16,1-3-4 0,0 0-8 15,-3 0 0-15,-3 0 0 0,-6 0 8 0,0 0-8 0,0 0 8 16,6 0-8-16,-6 0 8 0,0 0-8 0,0 0 0 16,0 0 0-16,0 0 8 0,0 0-8 0,0 0 8 15,0 0-8-15,0 0 8 0,0 0-8 0,0 0 0 16,0 0 0-16,0 0 0 0,-3-5 0 0,3 5 8 15,0-3-8-15,0 3 0 0,0 0 0 0,0 0 0 16,0 0 8-16,0-5-8 0,0 2 0 0,0-2 0 16,0 0 0-16,3-1 0 0,-3 6 14 0,3-5-2 0,3 2-1 15,0-2 0-15,0 0 0 0,0-1 0 0,-3 1 0 0,3 0 0 16,0 0-11-16,-3-1 10 0,0 1-10 0,0 0 10 16,0-1-10-16,-3 6 0 0,0 0 0 0,0 0 8 15,3-5-8-15,-3 5 0 0,0 0 0 0,-3-5 0 16,0 0 0-16,3 5 0 15,0 0 0-15,0 0 0 0,0 0 0 0,0 0 0 0,0 0 0 0,0 0 0 32,0 0-121-32,0 0-20 0</inkml:trace>
  <inkml:trace contextRef="#ctx0" brushRef="#br0" timeOffset="-185494.15">16557 7035 705 0,'0'0'31'0,"0"0"7"0,0 0-30 0,0 0-8 0,0 0 0 0,0 0 0 16,0 0 43-16,0 0 7 15,0 0 2-15,0 0 0 0,9 0-5 0,-9 0-1 0,0 0 0 0,6 8 0 16,-3-2 4-16,0 1 1 0,-3-1 0 0,0 2 0 15,-3 5-3-15,3-3-1 0,0-2 0 0,0 6 0 16,-3-6-9-16,0 5-2 0,3-3 0 0,0 4 0 16,0-1-16-16,0 0-3 0,3 0-1 0,0 1 0 15,-3 1-16-15,0 1 10 0,3 3-10 0,-3-3 8 16,3-6-8-16,3 4 0 0,-3-4 0 0,3 1 8 16,-3-3-8-16,3-3 8 0,0 0-8 0,3-2 8 15,0-1-8-15,3-2 10 0,3-2-10 0,0-1 10 16,-3 1-10-16,2-4 8 0,7 1-8 0,-3-3 8 15,3 3 0-15,0-1-8 0,9 1 12 0,-1-3-4 16,1 3-8-16,0-3 0 0,0 3 0 0,-1-1 0 0,1 1 0 16,3 0 0-16,-3 0 0 0,5-1 0 0,1 4-8 0,0-4 8 15,-6 1 0-15,2 5 0 0,1 0 0 0,0 0 0 16,-3 0 8-16,-1 0-8 0,-5 0 0 0,0 3 0 16,3-1 0-16,-3-2-11 0,-4 3 11 0,1-3 0 15,3 0 0-15,-3 0 0 0,-3 0 0 0,0 3 0 16,-1-1 0-16,1 1 0 0,3 0 0 0,-9-3 0 15,-3 2 0-15,3 1 0 0,0-3 0 0,-3 0 8 16,-9 0-8-16,0 0 0 0,0 0 12 0,0 0-3 16,0 0 0-16,0 0 0 0,-6-5-1 0,6 5 0 15,0 0 0-15,-12-6 0 16,-6 1-91-16,3 2-18 0,-9-2-4 0,3 2-1 0</inkml:trace>
  <inkml:trace contextRef="#ctx0" brushRef="#br0" timeOffset="-183923.81">16680 5956 1332 0,'0'0'59'0,"0"0"12"0,0 0-57 0,0 0-14 0,0 0 0 0,5-6 0 15,4-4 62-15,-3 5 10 0,0-3 1 0,-3 0 1 16,3 0 8-16,3 0 2 0,0 0 0 0,0 0 0 16,-6 0-20-16,3 3-4 0,6 2-1 0,-3-2 0 15,-3 2-11-15,0 3-3 0,3 0 0 0,3 0 0 16,-4 0-11-16,1 0-2 0,0 3-1 0,3-1 0 16,3-2-3-16,0 6 0 0,0-4 0 0,3 4 0 0,3-6-28 15,-1 0 0-15,-2 2 0 0,3-2 0 0,3-2 0 0,-3-1 0 16,0 0-10-16,-1 1 10 0,1-1 0 0,-3-2 17 15,3 2-2-15,-9 1-1 0,0-4-14 0,0 1 0 16,3 5 0-16,-1 0 0 0,-5-3 8 0,0 1-8 16,3 2 11-16,0 0-11 0,0 0 9 0,-6 0-9 15,-6 0 0-15,9 0 9 0,0 0-9 0,0 0 0 16,-9 0 0-16,0 0 0 0,6 0 0 0,3-3 0 16,-9 3-9-16,0 0 9 0,0 0-16 0,6 0 3 15,3-5 1-15,-4 2 0 16,-5 3-47-16,3-5-9 0,3-1-1 0,3 1-1 15,-6-3-135-15,3 3-27 0,-3-8-6 0,-3 13-1 0</inkml:trace>
  <inkml:trace contextRef="#ctx0" brushRef="#br0" timeOffset="-183563.43">17251 5712 403 0,'0'0'36'0,"0"0"-36"0,0 0 0 0,-6 3 0 16,6-3 240-16,0 0 40 0,0 0 9 0,0 0 2 16,0 0-155-16,0 0-32 0,-6 3-5 0,6-3-2 15,-6 2-17-15,6-2-4 0,0 0-1 0,0 0 0 16,0 0-21-16,0 0-4 0,0 0-1 0,0 8 0 16,6-2 3-16,-6-6 0 0,0 0 0 0,0 7 0 0,6 1-12 0,-3 0-3 15,0 0 0-15,0 0 0 0,0 0-8 0,0 3-1 16,6 2-1-16,-3-2 0 0,-6-11-16 0,9 5-3 15,3 3-8-15,0-3 12 0,-3-2-3 0,-1 2-1 16,4 0 0-16,0 1 0 0,0-1-8 0,-3 0 0 16,3 0 0-16,-3 3 0 0,0-5 20 0,-3 2 4 15,-3-2 2-15,3 2 0 0,0-2 10 0,-3 5 1 16,-3-8 1-16,-3 5 0 0,6 0-27 0,-6 3-11 16,3-8 8-16,-3 6-8 0,-3 2 11 0,0 0-3 15,0-1-8-15,0 4 12 0,-3-3-22 0,-3 3-5 16,3 2-1-16,0-3-858 15,-3-2-172-15</inkml:trace>
  <inkml:trace contextRef="#ctx0" brushRef="#br0" timeOffset="-181730.61">10000 6202 1544 0,'0'0'68'0,"0"0"15"0,0 0-67 0,0 0-16 0,0 0 0 0,0 0 0 15,0 0 68-15,0 0 9 0,0 0 3 0,0 0 0 16,3 0 6-16,0 0 2 0,3 0 0 0,0 0 0 16,0 0-35-16,3 0-6 0,-3 2-2 0,3-2 0 15,3 0 2-15,-3-2 0 0,2 2 0 0,1 0 0 16,0-3-19-16,3 3-3 0,0-2-1 0,3 2 0 16,-3-3 0-16,3 3 0 0,3-5 0 0,-1 2 0 15,1 0-10-15,0 1-2 0,-3-4-1 0,3 4 0 16,3-1-11-16,-1 0 8 0,-2 1-8 0,0-1 8 15,3-2-8-15,-3 2 0 0,-1-2 0 0,-2 0 0 16,-3 2 0-16,0-2 0 0,-3-1 0 0,3 4 0 0,-9-4-11 0,3 1-1 16,0 3 0-16,-3-4 0 0,-3 4-8 0,-3 2-3 15,0 0 0-15,0 0 0 16,0 0-25-16,0 0-4 0,0-6-2 0,-3 1 0 16,0 0-215-16,-3-3-43 0</inkml:trace>
  <inkml:trace contextRef="#ctx0" brushRef="#br0" timeOffset="-181473.15">10464 5985 1324 0,'0'0'118'0,"0"0"-94"16,0 0-24-16,0 0 0 0,0 0 139 0,0 0 23 16,0 0 5-16,0 0 1 0,0 0-36 0,0 5-6 15,3 3-2-15,0-3 0 0,3 1-39 0,3-1-8 0,0-2-1 16,3 2-1-16,3 0-39 0,0 1-8 0,0-1-2 0,3-3 0 15,0 1-9-15,-1 0-1 0,1-1-1 0,0 1 0 16,3 2 0-16,-3 1 0 0,-3-1 0 16,0 0 0-16,-1 3 10 0,-2 3 3 0,0-3 0 0,-6 2 0 15,0 1 0-15,-6-1 0 0,0 4 0 0,-6-1 0 16,-3 3-15-16,-6 0-2 0,-2 2-1 0,-4 3 0 31,0-2-183-31,-6 5-37 0</inkml:trace>
  <inkml:trace contextRef="#ctx0" brushRef="#br0" timeOffset="-175823.98">6393 6554 979 0,'5'-3'43'0,"-5"3"9"15,0 0-41-15,0 0-11 0,-2-5 0 0,2 5 0 16,-6-5 180-16,3-1 35 0,-3 1 6 0,0 0 2 15,3 2-108-15,-3-2-22 0,-3 2-4 0,0 0-1 0,0 1-20 0,0 2-5 16,-3 2-1-16,0 1 0 0,0 2-14 0,3 3-4 16,-3 0 0-16,1 3 0 0,-1-1-18 0,3 1-4 15,-3 2-1-15,3 3 0 0,0-3-9 0,3 3-1 16,3-3-1-16,3 1 0 0,3 2-10 0,3-3 0 16,6 3 0-16,-3-3 0 0,3-3 0 15,3 1-17-15,2-3 4 0,4-3 1 16,3 1-12-16,0 1-3 0,0-1 0 0,0-1 0 0,-4 3 7 0,1 3 2 15,0-3 0-15,-3-1 0 0,0 4 18 0,-3-3 0 16,-3 3 0-16,-4 2 0 0,1 0 0 0,0 3 0 16,-3-3 0-16,-3 0 0 0,-3 3 28 0,-3-3 2 15,-3 3 1-15,0-2 0 0,-3 1 10 0,-5 1 3 16,-1 0 0-16,-3 3 0 0,-6-3-22 0,0-1-4 16,-9 4-1-16,1-3 0 0,-1 0-9 0,3-3-8 15,-6 0 9-15,4-5-9 16,2 0-25-16,3-3-11 0,3-5-3 0,7-8-750 0,2-2-151 0</inkml:trace>
  <inkml:trace contextRef="#ctx0" brushRef="#br0" timeOffset="-175487.19">5714 6398 2156 0,'0'-3'48'0,"-3"3"9"0,0 0 3 0,3-3 0 0,0 1-48 0,0 2-12 15,0 0 0-15,0 0 0 0,0 0 98 0,0 0 18 16,0 0 3-16,0 0 1 0,0 0-39 0,3 10-7 15,3 1-2-15,0 2 0 0,-3-2-27 0,0 2-5 16,3 0-2-16,3 0 0 0,-3 1-22 0,3-4-4 16,2 1 0-16,-2-1-1 0,0-2-11 0,0 3-16 15,-3-6 4-15,0 3 1 16,3-5-132-16,0 2-26 0,-9-5-6 0,0 0-975 0</inkml:trace>
  <inkml:trace contextRef="#ctx0" brushRef="#br0" timeOffset="-175296.27">5556 6530 1440 0,'0'0'64'0,"0"0"12"0,0 5-60 0,3 3-16 0,3 0 0 0,-3 3 0 15,3-3 177-15,-3 0 33 0,3-1 6 0,3 4 2 16,-3-3-123-16,3 0-25 0,0 0-5 0,3 0-1 15,2-3-146-15,-2 0-30 0,15 1-5 16,-3-4-2-16</inkml:trace>
  <inkml:trace contextRef="#ctx0" brushRef="#br0" timeOffset="-174842.2">6741 6686 1908 0,'3'0'84'0,"-3"0"18"0,0 0-82 0,0 0-20 0,0 0 0 0,0 0 0 15,0 0 88-15,0 0 12 0,-12 5 4 0,6-2 0 16,6-3 13-16,0 0 3 0,-9 5 1 0,3 1 0 15,6-6-40-15,-6 7-8 0,-3 1-1 0,0 3-1 16,3 0-30-16,0 2-5 0,-3 3-2 0,3 2 0 0,0 1-2 0,-2-1-1 16,2 6 0-16,-3 0 0 0,6 0-16 0,-3 0-3 15,6-1-1-15,3 4 0 0,3-6-11 16,3 0-9-16,0-5 9 0,2 3-13 16,7-6-85-16,3-3-17 0,0-2-3 0,3-5-1 15,3 0-114-15,2-3-23 0</inkml:trace>
  <inkml:trace contextRef="#ctx0" brushRef="#br0" timeOffset="-174015.05">7211 6683 1785 0,'0'0'159'0,"-6"0"-127"16,-3 3-32-16,0 0 0 0,-6-1 159 0,-2 1 25 15,2 0 6-15,-3-1 1 0,-6 6-78 0,3 0-15 0,3 0-3 0,0 5-1 16,1-2-33-16,-1 5-6 15,6-3-2-15,0 6 0 0,3-4-37 0,-3 4-7 16,6-1-1-16,0 4-8 0,0-1 0 0,6-3 0 16,0 6 0-16,3-5 0 15,3-4-27-15,3 1 1 0,0-2 0 0,3-1 0 16,0-5-19-16,3 0-4 0,-3-3-1 0,2-2 0 0,1-3 17 0,0 0 3 16,6-3 1-16,-3 0 0 0,-3-5 21 0,0 0 8 0,-3-2 0 0,0-1-9 15,2-2 9-15,-2 0-8 0,-3-6 8 0,3 3-8 16,3-2 8-16,-3-1 0 0,-6 1 0 0,3-3 0 15,0-3 0-15,-6 3 0 0,-3-6 0 0,0 6 0 16,-3 3 0-16,0 2 0 0,3 0 0 0,-9 3-8 16,-6 5 8-16,3 0 8 0,6 5-8 0,0 3 11 15,-6 0 7-15,0 5 2 0,0 3 0 0,1 0 0 0,-1 3 10 0,3 2 2 16,0 0 1-16,3 6 0 0,6-3-17 0,-3 0-3 16,3-3-1-16,6 0 0 0,3-2-12 0,3 2-12 15,0-5 3-15,2 0 0 0,1-6-7 0,3 1-2 16,3-6 0-16,0 3 0 15,-6-5-8-15,6 0-2 0,-7-6 0 0,4 3 0 0,-3-5 13 0,0 2 3 16,-3-2 0-16,3-3 0 0,-3 3 4 0,-3-3 8 16,0 3-13-16,-3 0 5 0,2 0 8 0,-5-1 9 15,3 4-1-15,-3-1-8 0,3 3 15 0,-3 3-4 16,-3-3-1-16,0 8 0 0,0 0 16 0,0 0 3 16,0 0 1-16,0 0 0 0,0 0 0 0,0 0 0 15,0 8 0-15,3 0 0 0,-3 2-10 0,3 1-1 16,3 0-1-16,0-1 0 0,-3 1-9 0,3-1-1 15,0 1-8-15,3 0 12 0,3 2-12 0,0-3 0 0,-3 4 0 0,6-4 0 16,-3 1 0-16,-1-1 0 0,1 4 0 0,0-1 0 16,3-3 0-16,-6 4 0 0,0-1 0 0,0-3 0 15,3 4 0-15,-3-6 0 0,3 2 0 0,0-2 0 16,-4 0 0-16,7-3 0 0,0-2 0 0,0 0 0 16,0-3 0-16,0-3 0 0,0-2 0 0,3-1 0 15,-1-4 9-15,-2-1-9 0,0-2 8 0,3 0-8 16,0-3 0-16,-6-3 0 0,-3-2 0 0,3 0 0 15,3 0 0-15,-6 0-9 0,-4 0 9 0,1 2 0 16,-3 0 0-16,0 4 0 0,0 1 0 0,-3 1 0 16,-6 3 0-16,0 2 0 0,3 0 8 0,-2 0-8 15,-1 5 18-15,-3 0-2 0,0 3-1 0,0 0 0 0,0 3 1 16,-3 2 1-16,0 3 0 0,0 6 0 0,3-4-9 0,3 3-8 16,-6 6 9-16,6-1-9 0,3 4 10 0,0-1-10 15,0 3 10-15,6-1-10 0,0 1 11 0,3-3-11 16,6 1 12-16,0-1-12 0,0-3 8 0,3-2-8 15,3-3 0-15,0 1 0 0,3-7 0 0,-1 1 0 16,1-5 0-16,3 0 0 0,0-3-9 0,-3-3-9 16,2-5-2-16,1 0 0 15,-3-5-195-15,3 0-39 0</inkml:trace>
  <inkml:trace contextRef="#ctx0" brushRef="#br0" timeOffset="-173764.58">8223 6207 2372 0,'0'0'105'0,"0"0"22"0,-3 8-102 0,0-3-25 0,-3 3 0 0,3 0 0 15,0 3 50-15,0-1 5 0,-3 1 1 0,3 5 0 16,3-3 12-16,-3 3 4 0,0 2 0 0,0-2 0 15,3 3-32-15,-6-1-7 0,3 4-1 0,-2-4 0 16,-1 1-32-16,0-4 0 0,3 1 0 0,-3 0 0 16,-3-3-132-16,6-2-34 0,3-3-6 0,0 0-2 0</inkml:trace>
  <inkml:trace contextRef="#ctx0" brushRef="#br0" timeOffset="-173599.93">8554 6183 2718 0,'-3'11'120'0,"-3"-3"25"0,3 0-116 0,-3 5-29 15,0 3 0-15,-3 2 0 0,0 4 108 0,0-1 15 16,0 0 3-16,-3 3 1 0,3 0-82 0,0 2-16 16,3-5-3-16,0 3-982 15,-3-6-196-15</inkml:trace>
  <inkml:trace contextRef="#ctx0" brushRef="#br0" timeOffset="-169140.62">12432 5908 518 0,'-9'-5'46'0,"9"5"-37"16,0 0-9-16,0 0 0 0,-3-3 99 0,0-2 17 16,3 0 4-16,0 5 1 0,0 0-47 0,0 0-10 15,-3-3-1-15,3 3-1 0,0 0 6 0,0 0 2 16,-6 0 0-16,6 0 0 0,-3 3-3 0,-3 2-1 0,0 3 0 0,0 0 0 15,-3 2-14-15,0 1-4 0,1 5 0 16,-4 0 0-16,0 2 8 0,0 6 0 0,0 0 1 0,-3 5 0 16,0 0 1-16,0 3 0 0,0 0 0 0,1 7 0 15,-1 4-26-15,3 2-6 0,-3 2-1 0,0 6 0 16,6 3 3-16,0 2 0 0,-6 3 0 0,0 5 0 16,3-5-4-16,1 2-1 0,-1 1 0 15,3 2 0-15,6-8-10 0,0 0-1 0,6-2-1 0,6-1 0 16,0-7-11-16,5 0 0 0,4-3 0 0,3 0 8 15,3-8-8-15,6 0 0 0,2-3 0 0,4-2 0 16,-3-6-16-16,0-2 2 0,2-3 0 0,4-2 0 16,0-9-62-16,2-2-13 0,4-2-3 15,3-6-934-15</inkml:trace>
  <inkml:trace contextRef="#ctx0" brushRef="#br0" timeOffset="-168334.47">17459 5530 1465 0,'0'0'32'0,"0"0"6"0,0 0 2 0,9 5 2 0,0 0-34 0,-3-2-8 0,0 2 0 0,3 3 0 16,0-2 60-16,0-1 9 0,3 3 3 0,0 0 0 16,-3-3 4-16,6 6 2 0,5 2 0 0,1 0 0 15,-3 0-6-15,6 3-2 0,6 0 0 0,-1 5 0 16,-2 0-50-16,0 3-9 0,0-3-3 0,3 8 0 16,-4 1 9-16,-2-1 2 0,3 5 0 0,0 0 0 15,-3 3 10-15,2 3 3 0,1-3 0 0,-3 3 0 16,0 0-4-16,-3 2 0 0,-4 3 0 0,-2 3 0 15,0-3-5-15,0-1-2 0,-6 9 0 0,-6 0 0 16,-3-2 3-16,-3 2 1 0,0-1 0 0,-6 1 0 16,0-2 5-16,-3 2 1 0,-6-1 0 0,4 1 0 15,-7-5-12-15,-3 0-3 0,3-3 0 0,-3 0 0 0,-3-3-8 16,-2 0-8-16,-1 1 12 0,-3-6-12 0,3-3 0 0,-8-2 0 16,-1-3-12-16,-3-3 3 15,7 1-127-15,-1-6-26 0,0-3-5 0,-2-2-1 0</inkml:trace>
  <inkml:trace contextRef="#ctx0" brushRef="#br0" timeOffset="-167278.8">11935 5099 172 0,'0'0'16'0,"0"0"-16"16,-6 0 0-16,3-3 0 0,3 3 321 0,-9-3 62 15,3 3 12-15,0 0 2 0,0 3-303 0,-3 2-61 16,0 0-12-16,-3 1-2 0,3 2 17 0,-2 0 3 16,-1 2 1-16,0 1 0 0,3-1-7 0,-3 4-1 15,3-4 0-15,0 3 0 0,0 1-16 0,3-1-3 16,0-3-1-16,3 1 0 0,-3 2-12 0,6 1 0 0,0-4 0 0,6-2 0 15,0 3 0-15,0-3 0 0,3-1-12 0,0 1 12 32,3-2-28-32,3 2 2 0,-3-6 0 0,3 4 0 0,2-4 6 0,-2 4 2 0,3-4 0 15,-6 3 0-15,0 1-1 0,0 2 0 0,0-3 0 16,-6 0 0-16,0 3 28 0,-3 0 6 0,0 3 1 16,-3-1 0-16,-6 1 32 0,3 2 8 0,-3-2 0 15,-3 2 1-15,-3 0-1 0,0 3-1 0,-6-3 0 0,-3 1 0 16,1-1-19-16,-4 3-3 0,0-1-1 0,-3-1 0 15,3-1-16-15,0 0-3 0,1-5-1 0,2 3 0 16,3-6-21-16,3 0-5 0,3-2-1 0,3-6-670 16,9 3-135-16</inkml:trace>
  <inkml:trace contextRef="#ctx0" brushRef="#br0" timeOffset="-166508.75">12197 5247 2091 0,'-24'0'92'0,"24"0"20"0,0 0-89 0,0 0-23 16,-6 2 0-16,0 1 0 0,-3-3 0 0,3 0 8 16,-6 3-8-16,3-3 0 0,0 0 52 0,1 0 5 15,2 5 2-15,0-2 0 0,-3-1 3 0,0 4 1 16,3 1 0-16,0 4 0 0,-3-3-35 0,3 5-6 15,0-2-2-15,0 2 0 0,0 6-7 0,3-4-1 16,0 1-1-16,3 0 0 0,0 0-19 0,3 0-4 16,-3-3-1-16,6 0 0 0,0 1 13 0,3-4 0 0,0-2 0 15,0 0 0 1,0-3-23-16,3 1-8 0,0-6-1 0,-1 0-1 16,4-3 3-16,-6 0 1 0,0-5 0 0,0 0 0 15,0 1-1-15,0-7 0 0,0-2 0 0,0 1 0 16,-3-1-2-16,0-3 0 0,-3-2 0 0,0 0 0 0,0-3-7 15,-6 3-1-15,-3-3-1 0,3 0 0 0,0 6 11 0,0 2 2 16,-3 3 1-16,-3-1 0 0,-3 4 46 0,-3 2 9 0,3 3 1 0,-3 2 1 16,-2 6 25-16,5-1 5 0,-3 3 0 0,6-2 1 15,-3 2-16-15,3 3-3 0,6-2-1 0,3-1 0 16,0 3-41-16,0 0 0 0,6-3 0 0,3-2-11 16,0-1 0-16,6-2 0 0,0 0 0 0,5-5 0 15,-2 0-14-15,3-3-3 0,0-3-1 16,0 1 0-16,6-1 3 0,-7-2 1 0,1-3 0 0,0 0 0 0,-6 3 11 15,0 0 2-15,0-3 1 0,-6 0 0 0,0 0 11 0,0 0 0 16,-4 0 10-16,1 0-10 0,0 3 32 0,-3 0 1 16,0 2 0-16,0 3 0 0,-3 1 18 0,0 1 3 15,0 6 1-15,0 0 0 0,0 0-12 0,0 0-3 16,0 0 0-16,0 0 0 0,0 8-16 0,-6 0-3 16,3 5-1-16,-3 3 0 0,0 5-6 0,1 6-2 15,-4-1 0-15,0 6 0 0,3 0 1 0,-3 5 0 16,-3 0 0-16,3 3 0 0,-6-3-2 0,6 2-1 15,-3 1 0-15,3-6 0 0,3 1-10 0,0-3 12 0,0-1-12 16,3-2 12-16,0 0-12 0,3-2 8 0,3-6-8 0,0-2 8 16,3-3-8-16,0-3 0 0,3-3 0 0,-3-4 0 15,6-1 0-15,0-5-12 0,3-3 2 0,-3-5 1 16,3 0-9-16,0-7-2 0,-1-1 0 0,1-6 0 31,-3-1-7-31,0-4-1 0,0-5-1 0,-3 1 0 0,0-1-5 16,-3 0-1-16,-6 3 0 0,3 3 0 0,-6 2 5 15,0 3 1-15,-9 2 0 0,3 3 0 0,-3 3 13 0,0 5 4 0,-3 0 0 0,3 3 0 16,-2 2 21-16,-1 3 5 0,0 0 1 0,3 3 0 16,3 0-4-16,0-1-1 0,3 1 0 0,6-3 0 15,0 0-151-15,0 0-31 0,9 5-5 16</inkml:trace>
  <inkml:trace contextRef="#ctx0" brushRef="#br0" timeOffset="-166251.86">12733 4950 2088 0,'0'0'46'0,"-6"0"10"0,0-2 1 0,3-1 1 0,-3 3-46 0,0 0-12 15,0 0 0-15,3 3 0 0,-6 2 46 0,3 0 7 16,-3 1 2-16,-3 4 0 0,3 3 12 0,0 1 2 16,0 4 1-16,0 3 0 0,1 6-21 0,-1-1-4 15,0 1-1-15,0 2 0 0,0 0-17 0,3 0-4 16,0 0-1-16,0-2 0 0,0-1-8 0,6 0-2 15,0-2 0-15,0-3 0 0,6-5-12 0,0 0 9 0,0 0-9 16,3-3 8 0,3-5-28-16,3-2-5 0,-1-4-2 0,4-2 0 15,-3-5-59-15,6-3-12 0,-3-3-2 0,3 1-650 16,-3-9-130-16</inkml:trace>
  <inkml:trace contextRef="#ctx0" brushRef="#br0" timeOffset="-166127.68">12533 5175 1382 0,'-12'3'123'0,"6"0"-99"0,-3-1-24 0,3 3 0 16,0 1 167-16,1-4 28 0,5-2 5 0,0 0 2 16,0 8-178-16,0-8-36 0,8 0-8 0,4 0 0 15,3 0-39-15,0-2-7 0,6-4-2 0,3-2-493 16,0 3-99-16</inkml:trace>
  <inkml:trace contextRef="#ctx0" brushRef="#br0" timeOffset="-165584.91">12762 5133 1573 0,'0'0'69'0,"0"0"15"0,0 0-67 0,0 0-17 15,0 0 0-15,-6 5 0 0,0-5 110 0,6 0 18 16,0 0 4-16,0 0 1 0,-3 6-42 0,3-6-9 16,0 10-2-16,3 1 0 0,0-3-25 0,0 2-6 15,0 1-1-15,3-1 0 0,0 6-18 0,-3-3-4 16,3 3-1-16,-3 0 0 0,0 0 1 0,0-3 0 16,3 1 0-16,-3-1 0 0,-3 0 0 0,0-2 0 15,0-1 0-15,0 1 0 0,0-3-12 0,0 0-2 16,-3-3-1-16,3-5 0 0,0 0-11 0,0 0 0 15,0 0 0-15,0 0 0 0,0 0 0 0,0-5-14 16,0-3 2-16,3-3 0 16,0-5-19-16,3 3-3 0,-3-3-1 0,3-2 0 15,0-1-2-15,0-2-1 0,3 2 0 0,0-2 0 0,-3 3 14 0,0 2 4 0,3 3 0 0,-6 2 0 16,2 3 20-16,-2 3 0 0,3 2 0 0,-6 3 0 16,0 0 0-16,3 0 18 0,3 5-3 15,-3 1-1-15,0 4 3 0,0 1 1 0,0-1 0 0,0 4 0 16,-3-1 0-16,0 3 0 0,3-3 0 0,-3 0 0 15,0 1-4-15,0-1-1 0,0-3 0 0,0 1 0 16,0-1-5-16,0-4-8 0,0-6 11 0,0 0-11 16,0 0 8-16,0 0-8 0,6 8 0 0,-6-8 0 15,3-3 0-15,3 0-11 0,0-2 2 0,0-3 0 16,3-2-16-16,-3-1-3 16,0 0-1-16,3 1 0 0,-6-3 5 0,6-1 0 0,-3 1 1 0,0 0 0 15,3 2 14-15,-4-2 9 0,1 3-12 0,3-1 12 16,0 3 0-16,-3 0 0 0,0 0 0 0,6 3 0 0,-3 2 8 15,0 1-8-15,-6-1 0 0,6 0 0 0,-3 6-10 0,0 0-8 16,0-1-2-16,-3 6 0 0,3 3 20 0,-3-1 0 16,3 1 0-16,-6 2 0 0,3 3 16 0,-3 0 3 15,0-3 1-15,0 0 0 0,0 3-2 0,0-3 0 16,0 1 0-16,3-1 0 0,-1-3-18 0,4-2-9 16,3-2 1-16,3-1 0 15,-3-2-128-15,6-3-24 0,3-3-6 0,0-2-790 0</inkml:trace>
  <inkml:trace contextRef="#ctx0" brushRef="#br0" timeOffset="-165073.34">13429 5069 1998 0,'-12'-5'88'0,"9"2"19"0,-3 1-86 0,-3-3-21 0,3-1 0 0,-3 1 0 16,-2 2 76-16,2 3 10 0,-3 0 2 0,0 0 1 16,0 0-18-16,3 0-4 0,-3 3-1 15,3 2 0-15,-3 3-35 0,6 0-7 0,-3 0-2 0,3 3 0 16,-3 2-22-16,4 3 0 0,-1 2 0 0,0-2 0 15,3 0 0-15,3 0-16 0,-3 2 2 0,6-4 1 16,-3-1-22 0,3 0-4-16,3-2-1 0,0-3 0 0,-1-3-9 0,1 0-3 15,6-5 0-15,-3 0 0 0,3-2-26 16,-3-1-6-16,0-5 0 0,0-3-1 0,3 3 29 16,-3-2 5-16,3-3 2 0,-3-3 0 0,-3 3 31 0,3-3 6 0,-4 0 2 0,1 0 0 15,-3-3 10-15,0 4 0 0,0-7 0 0,-3 4 8 16,-3 5 17-16,0-1 4 0,3 4 1 0,0 2 0 15,-6 3 28-15,3-1 6 0,-2 4 0 0,2-1 1 16,3 3-24-16,0 0-5 0,-6 3 0 0,0-1-1 0,6-2-19 16,0 8-4-16,-3 3-1 0,6-1 0 15,-3-2-11-15,3 0-16 0,3-2 4 0,-3-1 1 0,0 3 2 0,2-3 0 16,4 0 0-16,0-2 0 0,0-3-7 0,0 0-2 16,0 0 0-16,3 0 0 0,0-5 10 0,-3 2 8 15,0 0-12-15,0 1 12 0,0-4 0 0,3 6 0 16,-4 0 0-16,1 0 0 0,-3 0 37 0,0 0 2 15,-6 0 0-15,6 6 0 0,3 2-4 0,-3 0-1 16,3 0 0-16,0 0 0 0,0 5-2 0,0-3 0 16,0 1 0-16,0 2 0 0,3-2-11 0,-3 2-2 0,0-2-1 15,2-1 0-15,1 1-18 0,0-3 0 16,0-3 8-16,0 0-8 0,0-2 0 0,0 0 0 0,-6-3 0 0,6 0 0 31,0-3-38-31,-3 3-5 0,-1-5-1 0,1 2 0 16,-3-5-127-16,3 3-25 0,-6-3-6 0</inkml:trace>
  <inkml:trace contextRef="#ctx0" brushRef="#br0" timeOffset="-164926">13721 4953 1864 0,'-9'5'83'0,"6"-2"17"16,-3-3-80-16,3 5-20 0,-3-2 0 0,0 5 0 15,-6 2 96-15,3 1 15 0,-3 0 3 0,-3 4 1 16,-5 1-1-16,2 8 0 0,-3-3 0 0,3 6 0 0,3-1-66 0,-3 1-12 15,0-1-4-15,1-2-848 16,2 2-169-16</inkml:trace>
  <inkml:trace contextRef="#ctx0" brushRef="#br0" timeOffset="-162545.42">8095 6660 1400 0,'-3'0'31'0,"6"0"6"0,-3-3 2 0,0 0 0 0,0 1-31 0,-6-1-8 15,3 0 0-15,0 1 0 0,3-1 89 0,-6 0 17 16,3 1 3-16,-3-1 1 0,3 0-32 0,0 3-6 16,0-2-2-16,0 2 0 0,0-3-26 0,-2 3-4 15,-1 0-2-15,0 0 0 0,0 3-7 0,0-1-2 0,0 1 0 16,0 2 0-16,0-2-6 0,0 2-2 0,0 1 0 0,3 2 0 16,-6 0-21-16,3 2 0 0,6-2 0 0,0 5 0 15,0-2 28-15,0-1 5 0,0-2 1 0,0 3 0 16,6 0-34-16,0-4-22 0,-3 1 3 0,3-2 1 15,6-1 2-15,0 0 0 0,-6-5 0 0,3 3 0 16,3 0 16-16,2-1 8 0,-2 1-8 0,3 0 12 16,-6-1-12-16,0 3 0 0,3 1 0 0,-3-1 0 15,3 0 0-15,-3-2 0 0,-3 2 0 0,0 1 0 0,-3-1 10 16,-3 3 2-16,-3 2 1 0,0-2 0 0,3 0 19 0,-3 0 4 16,-6 0 1-16,0 3 0 0,0-3-7 15,0 0-2-15,-6 2 0 0,3-2 0 0,0 0-12 0,-3-3-4 16,3 3 0-16,-8 0 0 15,2-3-32-15,-3 3-8 0,3-2 0 0,0-4-1 16,3-2-99-16,3-2-19 0,1-1-4 0</inkml:trace>
  <inkml:trace contextRef="#ctx0" brushRef="#br0" timeOffset="-160704.45">9923 7461 1152 0,'9'0'102'0,"0"3"-82"0,0 0-20 0,-1-3 0 16,4 5 112-16,3-3 19 0,0-2 3 0,6 3 1 15,0 0-99-15,0-1-20 0,2-2-4 0,4 3-1 16,3-3 7-16,3 0 2 0,-1 0 0 0,4 0 0 16,6 0-20-16,6 0 0 0,2 0 0 0,1 0 0 15,2 3-20-15,1-3-7 0,2-3-1 0,4 3-473 16,2-3-95-16</inkml:trace>
  <inkml:trace contextRef="#ctx0" brushRef="#br0" timeOffset="-154734.45">9839 7422 1670 0,'0'0'148'0,"0"0"-118"16,0 0-30-16,0 0 0 0,0 0 68 0,0 0 8 0,9 5 2 0,6 3 0 16,9-3-78-16,3-2 0 0,9 2-13 0,5-5 1 15,4 3-9-15,2-3-2 0,7-3 0 0,3-2 0 32,8-1-39-32,1-4-8 0,-1-1-2 0,1 1-667 0</inkml:trace>
  <inkml:trace contextRef="#ctx0" brushRef="#br0" timeOffset="-109777.54">8027 15113 633 0,'9'-8'28'0,"-9"8"6"0,-3-5-34 0,3 5 0 16,0-3 0-16,3 0 0 0,3-2 123 0,-3 3 17 15,0-4 4-15,5 1 1 0,7 2-92 0,-3 1-18 16,-9-4-4-16,9 4-1 0,3-4 21 0,3 4 4 16,0-3 1-16,3 2 0 0,5-2-7 0,1-1-1 0,6 1 0 0,-3 0 0 15,5-1-2-15,4-2-1 0,0 1 0 0,2-1 0 16,1 0-9-16,6 2-3 0,-1-2 0 0,1 3 0 16,-3 0-10-16,-1 2-3 0,1-5 0 0,0 6 0 15,-1-4-12-15,-2 1-8 0,0 2 8 0,-4-2-8 16,-5 2 0-16,0 1 9 0,-4-1-9 0,-2 3 0 15,-3-5 9-15,-3 5-9 0,-3-3 0 0,-3 3 9 16,-3-2-1-16,-3-1-8 0,-1 3 12 0,-8 0-4 16,0 0-8-16,0 0 0 0,0 0 9 0,0-5-9 15,-3 2 0-15,-2-2 0 0,-4 2 0 0,-3-2 0 16,-6 5-24 0,0-3-4-16,-3 0 0 0,-3 3 0 0,-2 0-2 0,-1 0-1 0,-3 3 0 0,-3 0 0 15,0-1-13-15,-2 4-4 16,-1-4 0-16,-3 1 0 0,1 2 12 0,-7 1 3 0,-3 2 0 15,1-3 0-15,2 3 21 0,0 0 4 0,4 0 8 0,-1-3-13 16,0 3 13-16,4-3 12 0,-1 0-3 0,3 1 0 0,4-1 17 0,-4 3 3 16,-3-3 1-16,6 1 0 0,10-1-18 0,2 3-4 15,-9-3-8-15,6 0 12 0,0 1-12 0,10-1 8 16,-1 0-8-16,3-2 0 0,0 2 8 0,6-2-8 16,6-3 0-16,0 0 0 0,0 0 0 0,3 5 0 15,9-2 0-15,6-3 0 0,5 2 0 0,4-4 0 16,3-1 0-16,3 3 0 0,5-3 20 0,4 1 5 15,0-1 1-15,2-2 0 0,4 2-2 0,-3-2 0 16,2 0 0-16,1-1 0 0,3 1 0 0,-4 2 0 16,-2 1 0-16,-4-4 0 0,-2 4-10 0,0-3-2 0,0 2-1 0,-4 0 0 15,4-2 1-15,-6 2 1 16,-4 1 0-16,-2-4 0 0,-3 6-13 0,-3-2 0 0,-3-4 0 0,0 6 0 16,-6-2 0-16,-1 2 0 0,-2 0 0 0,-3-3 0 15,-6 3 0-15,0 0 0 0,0 0 0 0,0 0 0 31,-6 0-20-31,-3 0-8 0,-5 0 0 0,-4 3-1 16,-6-3-16-16,-3 2-3 0,-9 6-1 0,-2-2 0 16,-4-1-38-16,-6 0-7 0,-5 3-2 0,-4 0-372 0,-5 0-74 0</inkml:trace>
  <inkml:trace contextRef="#ctx0" brushRef="#br0" timeOffset="-79226.42">9961 7445 968 0,'0'0'43'0,"0"0"9"0,0 0-42 0,0 0-10 0,0 0 0 0,0 0 0 16,0 0 0-16,0 0 0 0,0 0 0 0,0 0-11 15,6 0-6-15,0-2-2 0,3-1 0 0,0 3 0 16,-3 0 32-16,3-3 7 0,0 3 0 0,3-2 1 0,0 2 10 16,0 0 1-16,0-3 1 0,0 3 0 0,2 0-1 0,-2-2-1 15,3 2 0-15,3-3 0 0,0 3-14 0,-3-3-2 16,3 1-1-16,3 2 0 0,2-6-6 0,-2 4-8 15,0-4 11-15,3 4-11 0,3-1 23 0,2-2-3 16,1 2 0-16,0 0 0 0,0 1-20 0,2-1 0 16,1 1 0-16,-3 2 0 0,0-3 12 0,-1 3-3 15,1-3 0-15,-3 1 0 0,3-1-9 0,-6 3 8 16,2-3-8-16,1 3 8 16,0-2-42-16,-3-1-9 0,14-2-1 0,-8 2-1 0</inkml:trace>
  <inkml:trace contextRef="#ctx0" brushRef="#br0" timeOffset="-77863.98">14391 7326 1285 0,'0'0'56'0,"0"0"13"0,0 0-55 0,-3 3-14 0,-3-3 0 0,6 0 0 16,-3 3 31-16,3-3 3 0,-6 5 1 0,6-5 0 15,0 0-26-15,0 0-9 0,0 0 0 0,0 0 9 16,6 5 8-16,3 0 2 0,2-2 0 0,-2 0 0 16,0-3 1-16,6 2 1 0,6-2 0 0,6 0 0 15,-3 3-8-15,5-3-1 0,1-3-1 0,0 3 0 16,0 0-11-16,2-2 0 0,4-1 0 0,-3-2 8 15,6 2-8-15,-4 1 0 0,1-4 0 0,0 1 0 16,2 0 0-16,4 2 12 0,-6-2-12 0,0 2 12 16,-4 0-12-16,-2 1 0 0,3-1-12 0,-6 1 12 15,-4-1 0-15,1 0 0 0,3 3 9 0,-3-2-1 16,0-1 8-16,-3 3 1 0,2-3 1 0,-5 1 0 16,-3 2 6-16,-3-3 0 0,0 3 1 0,0 0 0 0,-3 0-25 15,-3 3 0-15,-6-3 0 0,0 0 0 0,0 0 0 0,0 0 0 16,-6 0 0-16,-3 0 8 15,0-3-34-15,-6 3-7 16,-6-3-2-16,0 3 0 0,-3 0 7 0,-5 3 0 0,2 0 1 0,-6-3 0 0,0 2 27 16,-5-2 0-16,-4 3 0 0,3-3 8 0,1 0 39 0,-1 0 8 15,-3 3 1-15,1-1 1 0,5-2-19 0,0 3-4 16,0 0-1-16,4-1 0 0,2-2-9 0,0 3-3 16,3-3 0-16,4 0 0 0,2 0-10 0,3 0-3 15,0 2 0-15,6-2 0 0,0 0-8 0,6 3 0 16,6-3 0-16,0 0 8 0,0 0-17 0,9 3-4 15,3-1-1-15,0-2 0 0,6 0 2 0,0 0 0 16,0-2 0-16,2-1 0 0,4 3 12 0,0-3-11 0,0 1 11 0,3 2-10 16,2-3 10-16,1 1 0 0,-3-4 0 0,3 6 0 15,0-2 0-15,-4-1 0 0,4 3 0 0,-3-3 0 16,0 3 0-16,-1 0 0 0,-5 3 0 0,0-3 0 16,0-3 0-16,-6 3 0 0,0-2 9 0,0 2-9 15,-6 0 16-15,-1 0-4 0,-8 0-1 0,6 0 0 16,-6 0 9-16,0 0 3 0,0 0 0 0,0 0 0 15,-6-3-15-15,1 3-8 0,-7-3 10 0,0 3-10 16,-3-2 8-16,-3-4-8 0,-3 6 0 0,-3-2 9 16,-2-1-9-16,2 3 0 0,0 0 0 0,-3 3 8 15,0-3-8-15,1 0 0 0,2 2 0 0,0 1 0 16,0 0-39-16,6-1-3 16,0 1-1-16</inkml:trace>
  <inkml:trace contextRef="#ctx0" brushRef="#br0" timeOffset="-76606.95">9869 7485 1429 0,'0'0'63'0,"0"0"13"0,0 0-60 0,0 0-16 0,0 0 0 0,0 0 0 16,6-5 16-16,0 5 0 0,3-6 0 0,3 4 0 16,0-1-24-16,3-2-5 0,3 0-1 0,2-1 0 15,1 1 14-15,0 0-9 0,3-1 9 0,-3 1-8 16,0 0 8-16,2 0 0 0,1 2 0 0,-3-2 0 15,0-1 0-15,0 1 0 0,0 2 0 0,-1-2 0 16,1 0 0-16,0 2 16 0,0-2-3 0,-3 2 0 0,3 1 23 16,-1-1 5-16,1-2 1 0,0 2 0 15,3 0-1-15,-6 3 0 0,0-2 0 0,-1-1 0 0,1 0-9 16,0-2-3-16,0 2 0 0,-3 1 0 0,-3-1-16 16,3-2-3-16,-3 5-1 0,0-3 0 15,-4 1-9-15,-2-1 0 0,-6 3 9 0,0 0-9 0,0 0 0 0,0 0 0 16,0 0 0-16,0 0 0 0,0 0-16 0,-6 0-4 15,-2 3 0-15,-7-3-1 0,-3 2 1 0,0 4 1 16,-6-1 0-16,-3 0 0 0,-2 0 19 0,-1 3 9 16,0-2-1-16,-3 2 0 0,-2-3-8 0,2 3-14 15,0 0 3-15,-3-3 1 0,4 3 26 0,-4-3 6 16,0 1 1-16,3-1 0 0,-2 3-1 0,2-3 0 0,0 0 0 16,6-2 0-16,7 2 8 0,2-2 2 0,3 0 0 0,0-1 0 15,6-2-14-15,3 0-2 0,6 0-1 0,0 0 0 16,0 0-15-16,9-5 0 0,6 0 0 0,6-1 0 15,0 1 0-15,5 0-8 0,1-3 8 0,3 3 0 16,3-1-10-16,2 1 10 0,1 0-8 0,0 2 8 16,5-5 0-16,1 5 0 0,3-2 0 0,2 3 0 15,1-1 0-15,0-2 0 0,2 2 0 0,-2-2 0 16,-3 2 0-16,2 0 0 0,-2-2 0 0,-1 2 0 16,1-2 8-16,0 2 0 0,-4 1 0 0,-2-1 0 15,-6-2 0-15,0 2 0 0,-7 3 0 0,-2-2 0 16,-3 2-8-16,-3 0 12 0,-6 0-4 0,-3 0 0 15,-9 0 13-15,0 0 3 0,0 0 1 0,0 0 0 16,-3 2 16-16,-6 1 3 0,-6 2 1 0,-3-2 0 16,-3 2-20-16,-3 0-4 0,-8 3-1 0,-4-2 0 0,-3 2-20 0,4 0 0 15,-1-3 0-15,0 3 0 0,0 0 0 0,4 0-16 16,2 0 4-16,3-3 0 16,3 3-79-16,1-3-16 0,5-2-3 0</inkml:trace>
  <inkml:trace contextRef="#ctx0" brushRef="#br0" timeOffset="-72546.86">14519 5990 403 0,'6'-2'17'0,"-4"-1"5"0,-2-2-22 0,0 2 0 15,0 0 0-15,3 1 0 0,0-1 237 0,0 3 43 16,3-3 9-16,3 1 2 0,0 2-230 0,0 0-45 16,3-3-16-16,3 0 9 0,0-2-9 0,0 0 0 15,6 2 0-15,-4-2-11 0,4 0 11 0,0-1-8 16,6 1 8-16,0 2-8 0,-1-2 8 0,1 0-8 15,-3 0 8-15,3-1-8 0,0 1 8 0,-1 2 8 16,1-2-8-16,0 0 11 0,-3 5-11 0,-3-6 12 16,-4 4-12-16,4-1 12 0,-6 0-3 0,0 3 0 15,-3-2 0-15,0 2 0 0,0-3 17 0,-3 3 3 0,0 0 1 16,0 0 0-16,-3 0-1 0,2 0 0 0,-2 0 0 16,0 0 0-16,0 0-13 0,0 0-2 0,-6 0-1 15,6 0 0-15,-6 0-2 0,3 0-1 0,3 0 0 0,-6 0 0 16,6 0-10-16,-6 0-17 0,0 0 4 0,0 0 1 31,6 0-35-31,-6 0-6 0,0 0-2 0,0 0-430 0,0 0-87 0</inkml:trace>
  <inkml:trace contextRef="#ctx0" brushRef="#br0" timeOffset="-34736.26">1996 1341 1652 0,'0'14'73'0,"0"-6"15"0,3 0-70 0,-3 5-18 15,0 5 0-15,0 1 0 0,3 7 45 0,-3 1 6 16,0-1 1-16,0 1 0 0,0 4 20 0,0-4 4 15,0-1 0-15,0 1 1 0,-3 5-34 0,3-11-7 16,0 3-2-16,0 2 0 0,0-10-16 0,0 0-3 16,3 0-1-16,0-6 0 0,-3 3 3 0,6-10 1 15,-6 8 0-15,0-11 0 0,0 0-1 0,0 0 0 0,9-14 0 16,-6 9 0-16,3-8 2 0,0 0 0 0,0-6 0 16,0-2 0-1,0 0-43-15,3-3-8 0,-6-10-1 0,3 2-1 0,-6-5 16 0,6-3 3 0,-6 0 1 16,0 1 0-16,-3 4 14 0,0 4 0 0,3-1 0 0,-6 5 0 15,-3 1 0-15,0 2 8 0,3 3 1 16,-6 8 0-16,3-6 16 0,0 11 3 0,0-5 1 0,0 8 0 16,6-3 1-16,-3-3 0 0,3 9 0 0,0-4 0 15,3 6-30-15,0 0 8 0,12-8-8 0,-6 3 0 16,9-3 0-16,-3 3-8 0,6 0 8 0,3 2-13 16,-6-2 13-16,8 5-11 0,4 0 11 0,0 0-10 15,0 0 10-15,-1 2 0 0,-5 4 0 0,3-1-8 0,-6 3-6 16,6 2-1-16,-9-2 0 0,-3 6 0 0,0-7 15 0,-7 7 0 15,1-4 0-15,0 3 0 0,-9 1 17 0,0-1 3 16,3-5 1-16,-14 2 0 0,2 4 9 0,-3 2 2 16,0-3 0-16,-6 0 0 0,-3 0-15 0,3 3-2 15,-8 0-1-15,-1 3 0 0,9-6-22 0,-6 5-5 16,3-4-1-16,7 4-777 16,5-5-155-16</inkml:trace>
  <inkml:trace contextRef="#ctx0" brushRef="#br0" timeOffset="-34431.47">2764 1199 2534 0,'0'0'112'0,"0"0"24"0,0 0-109 0,6-6-27 0,-3-2 0 0,-3 8 0 16,3-5 35-16,-3 5 1 0,0 0 1 0,6 0 0 15,-6 0-8-15,0 0-1 0,0 0-1 0,3 5 0 16,0 3-11-16,-3 6-3 0,-3-7 0 0,-3 12 0 16,-3-6-13-16,3 11 11 0,-9-8-11 0,3 8 10 15,0 2-10-15,1 1 10 0,-1-1-10 0,3 1 10 16,0 4-10-16,0-4 8 0,3-1-8 0,0 6 8 16,6-6-8-16,0 1 0 0,6-9 0 0,-6 9 0 0,6-9 0 15,3-2-12-15,0-3 2 0,3 1 1 16,2-1-32-16,1-2-7 15,0-4 0-15,6-1-1 0,-9-4-149 0,3-4-30 0</inkml:trace>
  <inkml:trace contextRef="#ctx0" brushRef="#br0" timeOffset="-33936.23">3106 1323 1728 0,'0'0'153'0,"0"0"-122"16,0 0-31-16,0 0 0 0,0 0 140 0,0 0 21 16,-6 8 5-16,3-3 1 0,3-2-84 0,0 7-17 15,0-4-3-15,0 7-1 0,3 0-14 0,0 0-4 16,3 1 0-16,-3-1 0 0,3 3-28 0,0 0-5 16,3-3-2-16,3 3 0 0,-3-3-9 0,3 0 0 15,0 0 0-15,0-2 0 0,3-3-13 0,0-3-8 0,-4-2-2 0,4-3 0 31,-3 0-11-31,3-3-2 0,-3-2-1 0,3-3 0 16,-3 0 1-16,0-8 1 0,-3 3 0 0,0-3 0 0,-3-2 23 0,-1 4 12 0,1 1-12 16,-3-5 12-16,0 4 0 0,-3 1 8 0,3 0 0 0,-3 5 1 15,0 3 15-15,0-3 4 0,0 8 0 0,0 0 0 16,0-6-7-16,0 6-1 0,0 0 0 0,0 0 0 16,0 0-9-16,6 6-3 0,-3 4 0 0,3 1 0 15,0 7-8-15,0-4 0 0,-3 7 0 0,6 3 0 16,0-3 0-16,-3 0 0 0,0 3 0 0,3 2 0 0,-3 1 0 15,0-1 0-15,-3-5 0 0,0 6 0 0,0-3 0 0,0-3 0 16,0 3 0-16,-3-6 0 0,-6 3 0 0,3-2 0 16,-3 2 10-16,0-3-10 0,-3-4 16 0,-3 2-3 15,0 2-1-15,-3 1 0 0,-3-6 8 0,3-8 2 16,-5 8 0-16,-4-7 0 0,3 2-13 0,-3-6-9 16,-6 1 12-16,4-1-12 0,-1-2 10 0,3 0-10 15,0-2 8-15,6-3-8 0,-3-3 0 0,10 2-17 16,2-4 2-16,6-4 1 15,6-1-183-15,3-1-37 0</inkml:trace>
  <inkml:trace contextRef="#ctx0" brushRef="#br0" timeOffset="-33630.08">3672 1532 2372 0,'0'0'105'0,"0"0"22"0,0 0-102 0,0 0-25 0,0 0 0 0,0 0 0 16,0 0 31-16,0 0 1 0,6 3 0 0,-3 2 0 15,3 3 0-15,-6 2 0 0,3-4 0 0,0 7 0 16,-3 0 0-16,3 0 0 0,-3 1 0 0,0 4 0 16,-3-5-16-16,0 3-4 0,0 3 0 0,0-1 0 15,0-4 0-15,3 1 0 0,-3 1 0 0,0 0 0 0,3-3-3 0,0-2-1 16,0 2 0-16,3 0 0 0,0 1-8 0,0-9 0 15,-3-5 0-15,0 0 0 0,6 8 0 16,3-3 0-16,0-2 0 0,3-3 0 0,-3-3 0 16,-1 1-17-16,1-1 4 0,3-10 1 15,0 5-125-15,-3 2-25 0,0-7-5 0,3 0-905 16</inkml:trace>
  <inkml:trace contextRef="#ctx0" brushRef="#br0" timeOffset="-33464.12">3562 1715 2098 0,'0'0'46'0,"0"0"10"0,0 0 1 0,15 0 3 0,-3-6-48 0,2 6-12 16,-2-8 0-16,3 3 0 0,6 0 37 0,-6-3 6 0,6 0 1 16,0 3 0-1,-3-3-56-15,2 2-12 0,4-7-1 0,-3 2-1 0</inkml:trace>
  <inkml:trace contextRef="#ctx0" brushRef="#br0" timeOffset="-33192.77">4235 1140 2516 0,'0'0'56'0,"0"0"11"0,0 0 2 0,0 6 1 0,0 2-56 0,0 5-14 16,-3-5 0-16,0 10 0 0,3-4 64 0,-3 4 9 16,3 3 3-16,0 3 0 0,-3-3-20 0,0 6-3 15,0-4-1-15,3 12 0 0,-6-3-24 0,3-6-4 16,-3 6-2-16,3 2 0 0,0-2 14 0,0-6 4 16,0 1 0-16,0-1 0 0,0-5-32 0,3 3-8 15,-3-10 0-15,3 4 0 16,0-5-106-16,0-5-22 0,0-8-5 0,0 0-1 0</inkml:trace>
  <inkml:trace contextRef="#ctx0" brushRef="#br0" timeOffset="-32280.31">4797 1251 2185 0,'0'0'48'0,"0"0"9"0,0 0 3 0,0 0 2 0,0 0-50 0,0 0-12 0,-3-7 0 0,3 7 0 15,0 0 88-15,0 0 14 0,0 0 3 16,0 7 1-16,-3-1-26 0,0 7-4 0,0-5-2 0,3 5 0 16,-3 6-27-16,3-6-6 0,0 0-1 0,0 6 0 15,0-3-28-15,0 2-12 0,6 1 8 0,0-4-8 16,0 1 8-16,3-2-8 0,0-4 0 0,3 1 8 16,3-6-8-16,0-5 0 0,-1 0 9 0,4 0-9 15,3 0 0-15,-3-5 0 0,0-6-10 0,0 1 10 16,0-1-11-16,-3 3 11 0,-1-10-10 0,-2 4 10 15,0 1-12-15,-3 0 12 0,0-6-13 0,0 6 5 0,-6 0 8 0,0 5 0 16,-6-5 0-16,3 7 0 16,0-2 0-16,0 3 0 0,-3-3 0 0,-3 8 0 0,6 0 0 15,-3 0 9-15,0 0 0 0,-3 0 0 0,3 8-9 16,0-3 0-16,0 9 0 0,3-1 0 0,0-5 0 16,0 10 0-16,0-4 0 0,6 4 0 0,-6 3 0 0,3-2 0 15,3-1 0-15,-3 6 0 0,0 5 0 16,3-8 0-16,0 6 0 0,-3-3 0 0,0 2 0 0,-3-5-11 15,0-2 3-15,3 2 0 0,-3-2 8 0,0-1 11 16,-3 3-3-16,0-8 0 0,-3 1-8 0,0-1 0 16,-3 0-10-16,0 0 10 0,-6-2 0 0,0-3 0 15,-2 0 13-15,-1 2-4 0,-6-7-9 0,0 2 8 0,3 1-8 16,-3-6 8-16,-2 2-8 0,2-4 8 16,3 2-8-16,3-8 8 0,-3 2-8 0,6 6 8 15,6-5-8-15,1-3 8 0,-1-2-8 0,6 2 0 0,0-6 0 0,6 4 0 16,3-1-15-16,0 1-1 0,5 2-1 0,4-5 0 31,3-1-28-31,6 4-6 0,0 2-1 0,3-5 0 16,-1-1-125-16,4 6-26 0,3-5-5 0,-3 8-818 0</inkml:trace>
  <inkml:trace contextRef="#ctx0" brushRef="#br0" timeOffset="-31015.97">4916 1270 1807 0,'-9'0'40'0,"3"0"8"0,0-5 1 0,0 5 2 0,0 0-41 0,0 0-10 0,1 0 0 0,-1 0 0 16,0 0 102-16,0 0 18 0,3 0 4 0,-3 5 1 15,3-5-33-15,-3 8-6 0,3-3-2 0,-3 3 0 16,0 5-33-16,0-7-7 0,0 7-2 0,3-5 0 16,-3 5-24-16,6 0-5 0,-3 6-1 0,0-6 0 15,3 0-12-15,3-5 0 0,0 5 0 0,0-2 0 0,0-3 0 0,6 0 0 16,0-3 0-16,3 1 0 0,0-6 0 0,0 0 0 16,2-8 0-16,1 2-10 0,3-4 10 0,-3 2-13 15,-3-5 5-15,6-1 8 0,-6 1-22 0,3 0 3 16,-3 0 1-16,-3 2 0 0,2-2 18 0,-5 5 0 15,0 0 0-15,-3 3 0 0,-3-3 9 0,0 8 3 16,0 0 0-16,-3 0 0 0,-6 0 4 0,0 0 0 16,1 8 1-16,-7 0 0 0,-3 5-1 0,3 3-1 15,-3 5 0-15,3-3 0 0,-3 4-15 0,3-4 11 16,1 9-11-16,2-1 10 0,0-8 17 0,3 9 3 16,0-11 1-16,9 8 0 0,-3-11-23 0,6 0-8 0,3 0 0 15,0-5 0 1,6 3-18-16,0-9-10 0,-1-2-1 0,4-2-1 0,0-3 10 0,0-3 1 15,0 2 1-15,3-7 0 0,-3 0 18 0,0 0-10 16,0-1 10-16,-4 1-8 0,4-5 8 0,-3 4 0 0,-3-4 0 0,0 2 0 16,0 3 8-16,-3 0 1 0,0 2 0 0,-3 3 0 15,0 3 2-15,-3 5 0 0,0 0 0 0,0 0 0 16,0 0 1-16,-6 0 1 0,0 10 0 0,-3 1 0 16,-3 2 1-16,0 6 0 0,0 4 0 0,-3 4 0 15,-2-6 4-15,2 6 1 0,3 4 0 0,0-4 0 16,0-1-3-16,0 1 0 0,6-1 0 0,0-2 0 15,3-3-16-15,3-2 0 0,-3-1 0 0,6-5 0 16,0 1 0-16,3-9-12 0,0 3 12 0,3-3-12 16,6-5-102-16,0 0-20 0,3-5-4 0,-1-3-1070 15</inkml:trace>
  <inkml:trace contextRef="#ctx0" brushRef="#br0" timeOffset="-30715.73">5607 1323 1843 0,'0'0'164'0,"0"0"-132"15,0 0-32-15,0 0 0 0,0 0 124 0,0 0 19 16,6-5 3-16,0 5 1 0,0-6-68 0,0 4-14 16,2 4-2-16,1 4-1 0,0-6-9 0,0 5-1 15,0-2-1-15,-3 7 0 0,0-5-31 0,3 6-5 16,-3 0-2-16,-3 2 0 0,0-5 17 0,3 5 3 15,-6 0 1-15,0 0 0 0,0 3-15 0,-3-2-3 16,0-1-1-16,0 0 0 0,-3 0 3 0,0 0 1 0,-3 1 0 0,0 2 0 16,-3-6-7-16,0 3 0 0,-3 1-1 0,4-6 0 15,-4 2 5-15,0-2 0 0,3-3 1 16,0 3 0 0,0-2-89-16,3-6-17 0,3 2-4 0,0-2-791 0,0-2-157 0</inkml:trace>
  <inkml:trace contextRef="#ctx0" brushRef="#br0" timeOffset="-30504.63">5788 1257 691 0,'0'0'61'0,"0"0"-49"15,0 0-12-15,0 0 0 0,0 0 325 0,0 0 63 16,0 8 12-16,0-3 2 0,0 3-194 0,-3-3-38 16,3 8-8-16,0-5-2 0,0 6-60 0,-6-1-13 15,3 5-3-15,3-4 0 0,0 4-32 0,0-2-8 16,0 3 0-16,0-1-1 0,-3 1-30 0,6-4-5 15,-3 4-8-15,3-1 11 0,0-2-11 0,0 0 10 16,3-3-10-16,3 1 10 0,0-1-10 0,3-5 0 16,0-3-10-16,3-5 10 15,-3 0-106-15,3 0-15 0,2 0-3 0,1-5-1172 0</inkml:trace>
  <inkml:trace contextRef="#ctx0" brushRef="#br0" timeOffset="-30276.07">6062 1429 2091 0,'0'0'46'0,"0"0"10"0,0 0 1 0,6 5 2 0,-6 8-47 0,3-5-12 0,-3 3 0 0,3 2 0 16,0-5 106-16,-3 5 19 0,3 0 4 0,-3-2 1 15,0 5-43-15,0-3-9 0,0 6-2 0,0-6 0 16,0 0-11-16,0 0-2 0,-3 1-1 0,3-1 0 15,0-3-22-15,0 1-5 0,-3 0-1 0,3-6 0 16,0-5-55-16,0 0-11 0,0 0-3 0,0 0-885 16,0 0-178-16</inkml:trace>
  <inkml:trace contextRef="#ctx0" brushRef="#br0" timeOffset="-30002.53">6544 1630 2250 0,'0'0'100'0,"0"0"20"0,0 0-96 0,6 0-24 15,0-5 0-15,0 2 0 0,0 0 64 0,3 1 8 0,-3 2 1 0,3 0 1 16,0 0-8-16,0-6-2 16,0 6 0-16,3 0 0 0,0-5-52 0,-1 5-12 15,4-3 0-15,0 3 0 16,0 0-130-16,-3-5-26 0,3 5-6 0</inkml:trace>
  <inkml:trace contextRef="#ctx0" brushRef="#br0" timeOffset="-29862.66">6833 1630 1638 0,'0'0'72'0,"6"0"16"16,3 2-71-16,-3 1-17 0,3-3 0 0,0 0 0 15,0 0 90-15,3 0 14 0,-3 0 4 0,2-3 0 0,4 1-64 16,0 2-13-16,3 0-3 0,-3-5-956 16</inkml:trace>
  <inkml:trace contextRef="#ctx0" brushRef="#br0" timeOffset="-29718.01">7152 1619 864 0,'0'0'76'0,"0"0"-60"16,-3 3-16-16,3-3 0 0,0 0 235 0,0 0 44 16,0 0 9-16,0 0 1 0,0 0-127 0,9 0-26 15,2 0-4-15,-2 3-2 0,-9-3-33 0,9 5-6 16,9-3-2-16,0-2 0 0,-9 0-81 0,6-2-17 16,3 2-3-16,3 0-1 15,-4 0-140-15,4 0-28 0</inkml:trace>
  <inkml:trace contextRef="#ctx0" brushRef="#br0" timeOffset="-29232.44">7684 1278 1440 0,'0'0'128'0,"0"0"-103"15,0 0-25-15,6-5 0 0,-3 2 148 0,6 3 25 16,3 0 5-16,0 0 1 0,0 0-86 0,3 0-17 16,0 0-3-16,9 3-1 0,-4 2-26 0,1 0-6 15,-3 3 0-15,3-3-1 0,0 3-24 0,-3 0-5 16,-7 3-1-16,4-3 0 0,-6 5-9 0,0-2 0 15,0-1 0-15,-6 1 0 0,-3-3 0 0,0 2 8 16,-3 4-8-16,-3-6 8 0,-6 5 4 0,0 5 0 16,3-4 0-16,-8 4 0 0,-7-2-4 0,3 2 0 0,-3-7 0 0,0 5 0 15,6-3-8-15,-2 0-17 0,-4-2 4 0,3 2 1 32,15-5-103-32,-6 5-20 0,-9-7-4 0,6-1-1 0</inkml:trace>
  <inkml:trace contextRef="#ctx0" brushRef="#br0" timeOffset="-29018.25">8056 1185 1555 0,'0'0'138'16,"0"0"-110"-16,0 0-28 0,-8 8 0 16,-7 0 171-16,3 3 29 0,6 2 5 0,0 3 2 0,-6 0-68 0,0 5-14 15,0-3-2-15,6 4-1 0,0-1-45 0,0 3-9 16,-3 2-1-16,9 6-1 0,3-6-37 0,0 1-7 15,-3-6-2-15,6 3 0 0,3-3-20 0,0 0 0 16,0-5 0-16,3 5 0 16,3-8-67-16,9-7-14 0,5-1-3 0,4-2-1185 15</inkml:trace>
  <inkml:trace contextRef="#ctx0" brushRef="#br0" timeOffset="-28200.62">8342 1450 403 0,'0'-3'36'0,"0"3"-36"0,0 0 0 0,0 0 0 16,3-5 214-16,0 2 36 0,-3 3 7 0,0 0 2 15,3-5-105-15,0 5-21 0,0-5-4 0,-3 5-1 16,0 0 0-16,0 0 0 0,0 0 0 0,0 0 0 16,0 0-41-16,0 0-9 0,0 0-2 0,0 0 0 15,0 0-11-15,0 0-2 0,0 0-1 0,0 0 0 16,0 0-32-16,0 0-6 0,-6 8-2 0,3 2 0 16,-3 4-7-16,3-7-2 0,-3 4 0 0,0 2 0 0,0 3 41 15,0 3 8-15,-3-1 2 0,4-5 0 0,2 6-64 16,-6-3-16-16,0 2-2 0,3 1 0 0,3-6 18 15,-3 0 0-15,0 1 0 0,3-1 9 0,-3 0-9 0,3-5 0 16,3 3 0-16,0 2 0 0,-3-8 0 0,3 3 0 16,6 0 10-16,0-3-10 0,-6-5 8 0,3 5-8 15,6 3 0-15,0-8 0 0,0 6 0 0,-3-6 0 16,3-3-12-16,-1 3 3 0,4-3 9 0,3 3-10 16,-3 0 10-16,0-8-10 15,0 3-62-15,3-3-13 0,-3 3-3 0,0-6 0 16,0 1-119-16,-1-1-24 0,-2 3-5 0</inkml:trace>
  <inkml:trace contextRef="#ctx0" brushRef="#br0" timeOffset="-28029.94">8015 1617 2365 0,'21'5'104'0,"-21"-5"23"0,0 0-102 0,12 0-25 0,8 0 0 0,1 0 0 16,3-3 30-16,0 1 1 0,3-4 0 0,2 1 0 15,4 2 4-15,-3-2 1 0,3-3 0 0,5-5 0 16,-2 0-123 0,3-3-24-16,2 0-5 0,1-3 0 0</inkml:trace>
  <inkml:trace contextRef="#ctx0" brushRef="#br0" timeOffset="-27731.27">8616 873 2113 0,'9'5'46'0,"0"3"10"0,3-2 1 0,3 7 3 0,0 0-48 0,-1 0-12 16,4 1 0-16,0 4 0 0,0 3 71 0,0 6 11 15,3-6 2-15,0 5 1 0,-4 3-17 0,4-2-3 16,0 2-1-16,6 0 0 0,0 6-64 0,-7-9-22 15,1 6 0-15,0-1 0 0,-3 4 35 0,-3-3 7 16,-6-6 2-16,-3 6 0 0,-3 0-22 0,-3-3 0 16,0 2-12-16,-6 1 4 0,-6-5 25 0,0-1 6 15,-6-2 1-15,-3 0 0 0,-5 0-4 0,-4-3-1 16,0 3 0-16,-6-9 0 16,-2 1-44-16,-4-3-9 0,-3 1-2 0,-5-1-1163 0</inkml:trace>
  <inkml:trace contextRef="#ctx0" brushRef="#br0" timeOffset="-26844.32">9646 1521 921 0,'-9'6'82'0,"9"-6"-66"0,-3 5-16 0,0 0 0 15,0 3 108-15,3-8 17 0,-6 0 4 0,6 0 1 16,0 0-38-16,0 0-8 0,0 0-2 0,0 0 0 16,0 0-2-16,0 0-1 0,0 0 0 0,0 0 0 0,3 0-18 0,-3-8-3 15,0 3-1-15,3-3 0 0,0-3 3 0,0-2 1 16,0 0 0-16,3 5 0 0,0-5-8 0,3 0-1 16,-3-1-1-16,3 4 0 0,0-3-24 0,0-1-5 15,5 1-1-15,-2 0 0 0,0 0-21 0,0-1 9 16,0 4-9-16,0 2 0 0,0-5 19 0,0 5-3 15,-3 2-1-15,3-2 0 0,-3 3-27 0,-1-3-4 16,1 3-2-16,0 5 0 0,0-8 27 0,0 8 6 16,0 0 1-16,0 0 0 0,0 0-16 0,0 0 0 15,3 0 0-15,-3 3 0 0,3 2 13 0,-3 0-3 16,3-2-1-16,-4 2 0 0,1 0-9 0,-3 3 8 16,-3 0-8-16,3 3 8 0,0-3 3 0,0 0 0 15,-3 2 0-15,3 4 0 0,-3-9-2 0,3 3 0 16,0 0 0-16,3 2 0 0,0-2-9 0,0 0 0 15,3-2 0-15,0-1 0 0,-1-3 28 0,1 4 3 16,3-6 1-16,0 0 0 0,0 0-32 0,-3 0 0 0,3-6-13 0,3 4 4 16,-3 2 9-16,-1-5 11 0,-2-1-3 0,3 4 0 15,-3-12-8-15,0 9 8 0,0-3-8 0,-3-5 8 16,0 8-8-16,0-9-14 0,-3 6 3 0,0-2 1 16,-6 2-125-16,0 3-25 0,0-3-4 15,-6 2-971-15</inkml:trace>
  <inkml:trace contextRef="#ctx0" brushRef="#br0" timeOffset="-26362.6">9592 1802 990 0,'0'0'44'0,"0"0"8"0,0 0-41 0,0 0-11 0,0 0 0 0,0 0 0 15,0-3 144-15,0 3 26 16,0 0 6-16,0 0 0 0,0-5-40 0,0 5-8 0,3-8-1 0,3 3-1 15,0-6-42-15,0 3-9 0,0 0-2 0,3 0 0 16,3 3-28-16,-3-8-5 0,0 5-2 0,3-3 0 16,3 3-15-16,-3-2-3 0,2 2-1 0,1 0 0 15,-3 3-3-15,3-6 0 0,0 3 0 0,-3 3 0 16,6 2 12-16,-3-5 3 16,-1 5 0-16,1 1 0 0,0 2-31 0,0 0 0 0,0 0 0 15,3 2 0-15,0-2 12 0,0 3-3 0,-1 5-1 0,4-8 0 16,-6 5-8-16,0 3 8 0,0-5-8 0,0 8 8 15,0-6 4-15,-3-3 1 0,0 9 0 0,-1-3 0 16,1-3 10-16,0 3 1 0,-3-2 1 0,3-4 0 0,0 3-2 16,-3 1-1-16,3-4 0 0,6 1 0 0,-3-3-14 15,2 0-8-15,1-5 10 0,3 5-10 16,6-8-47-16,-3 3-15 0,3-9-3 0,-1 4-1200 16</inkml:trace>
  <inkml:trace contextRef="#ctx0" brushRef="#br0" timeOffset="-25519.22">10914 1167 1191 0,'0'0'52'0,"0"5"12"0,3 3-51 0,-3-3-13 0,3-2 0 0,0 8 0 15,0-3 160-15,-3 5 30 0,0 0 6 0,0 5 0 16,3-4-70-16,0 4-14 0,-3 3-4 0,3-2 0 16,-3 2-42-16,0 3-9 0,0 2-1 0,0 1-1 15,0-6-23-15,0 11-5 0,3-6-1 0,0-2 0 0,-3-3 10 0,0 6 1 16,0-9 1-16,0 3 0 0,-3 0-21 0,3-5-4 16,-3-2-1-16,0-1 0 0,3 0 0 0,-3-5-1 15,0 0 0-15,3-3 0 0,0-5-2 0,0 0 0 16,-3 6 0-16,3-6 0 0,0 0-17 0,0 0-4 15,0-6-1-15,-3-2 0 16,3-5-99-16,-3 2-19 0,3-2-4 0,0-3-1 16,0 0-80-16,0 1-17 0,0-4-3 0,-3-2-1 0</inkml:trace>
  <inkml:trace contextRef="#ctx0" brushRef="#br0" timeOffset="-25194.14">10825 1135 345 0,'0'0'31'0,"0"0"-31"0,3-5 0 0,3 2 0 16,0 3 318-16,-4-5 58 0,4-3 11 0,0 3 2 16,3 5-229-16,0-8-45 0,0 2-10 0,3 6-1 15,0-8-28-15,0 8-6 0,3-5-1 0,0 5 0 16,3-8-15-16,-1 8-3 0,1 0-1 0,0 0 0 16,-3-5-27-16,3 5-6 0,0 0-1 0,-3 5 0 15,2-5-4-15,-2 8 0 0,3-3-1 0,-6 3 0 16,0 6 7-16,0-9 2 0,-3 8 0 0,0 0 0 15,-3 1-20-15,0-1 0 0,-3 0 0 0,0 0 0 16,0 1 0-16,-3 4 10 0,0-5-10 0,0 0 12 16,-3 1-12-16,0-1 0 0,-3 0 0 0,3-5 0 15,-6 3 0-15,0 2 10 0,0-5-10 0,0 0 10 16,-3 2-10-16,3-4 10 0,-3 2-10 0,-3-3 10 0,1 3-10 16,-1-3 0-16,-3 3 0 0,0-3 0 15,-3 3-22-15,0 0-6 0,-3 3-2 0,1-9 0 16,2 4-91-16,3-1-19 0,3-5-3 0,3 3-1 0</inkml:trace>
  <inkml:trace contextRef="#ctx0" brushRef="#br0" timeOffset="-24678.36">11640 1101 748 0,'-3'-32'33'0,"0"27"7"16,3 2-32-16,-3-2-8 0,0-3 0 0,0 8 0 0,0 2 212 0,0 4 40 15,0-12 8-15,0 12 1 0,-3-6-104 0,1 5-21 16,-1 3-4-16,0 0 0 0,-6 2-41 0,3 4-8 15,-3-1-2-15,0 8 0 0,3-2-21 0,-3-1-5 16,0 3-1-16,0 6 0 0,0-3-16 0,-2 2-3 16,2-5-1-16,-3 11 0 0,3-6-14 0,0 6-2 15,0-5-1-15,3 4 0 0,0 4 18 0,0-9 3 16,3 6 1-16,3-6 0 0,3 1-29 0,0-6-10 16,3 3 0-16,0-11 9 0,6 3-9 0,0-5 0 15,3 2 0-15,3-8 0 0,0 3-13 0,0-8-5 16,3 0-1-16,2-5 0 15,1 2-122-15,0-2-25 0,0-8-5 0,0 5-953 0</inkml:trace>
  <inkml:trace contextRef="#ctx0" brushRef="#br0" timeOffset="-23989.83">11855 1251 1407 0,'0'0'62'0,"0"0"14"0,0 0-61 0,0 0-15 16,0 0 0-16,0 0 0 15,0 0 112-15,0 0 19 0,0 0 4 0,0 0 1 0,0 0-4 0,0 0 0 16,0 0 0-16,0 0 0 0,3 8-22 0,-3 3-5 16,0-3-1-16,-3-3 0 0,0 8-38 0,0-5-8 15,0 6-2-15,3-1 0 0,-3-3-30 0,3 4-6 16,3 2-2-16,-3-3 0 0,3 0-18 0,3-2 8 16,2 2-8-16,1-5 0 0,0 2 0 0,3-2 0 15,0 6 0-15,0-12 0 0,3 3 0 0,0 1-17 16,0-6 3-16,3-6 1 15,-1 1-21-15,1 3-4 0,0-9-1 0,0 0 0 0,0 6 15 0,0-8 4 16,-3 2 0-16,-1 3 0 0,-2-5 6 0,0-5 2 16,0 4 0-16,-3 1 0 0,-3 0 12 0,-3 0 0 15,0 5 0-15,-3-6 0 0,0 9 0 0,-3-3 0 16,0 3 0-16,3-3 0 0,-6 8 0 0,6 0 16 16,0 0-3-16,0 0-1 0,0 0-3 0,0 0-1 0,0 0 0 15,-3 8 0-15,0 0-8 0,0 2 8 0,3 4-8 0,0-1 8 16,0 0-8-16,3 6 0 0,-3 2 0 0,3-3 0 15,0 4 0-15,0-1 0 0,0 3 0 0,0 2 0 16,0-5 8-16,0 6 0 0,0-1 0 0,0 3 0 16,0-8-8-16,-3 3 0 0,0 3 0 0,0-1 0 15,0-5 0-15,0-2 0 0,-3 7 0 0,0-7 0 16,-3 2 0-16,0-3 0 0,0 9 0 0,-3-6 0 0,-3-2 0 0,0 2 0 16,-3-3 0-16,1 1 0 0,-1-6 28 0,-3-5 3 15,3 3 1-15,-3-4 0 0,0-1-32 0,-3-4 0 16,4 4 0-16,-1-6 0 0,0 0 9 0,3-8-1 15,-3 2 0-15,6-1 0 0,0 1-8 0,6-7 0 16,-3 0 0-16,6-6 0 0,3 6 0 0,3-8 0 16,3 2 0-16,3-2 0 15,0 3-20-15,6-1-10 0,0-2-2 0,6 2 0 16,-3-2-57-16,5 3-12 0,1-1-3 0,6 1-1064 16</inkml:trace>
  <inkml:trace contextRef="#ctx0" brushRef="#br0" timeOffset="-22820.65">12489 1397 806 0,'0'0'36'0,"0"0"7"0,0 0-35 0,0 0-8 0,0 0 0 0,0 0 0 15,3-3 269-15,-3 3 52 0,0 0 11 0,0 0 1 16,0 0-187-16,0 0-38 0,0 0-7 0,5 0-1 16,-5 0-36-16,9 8-6 0,-3-8-2 0,0 8 0 15,-3 3-11-15,3 2-2 0,0-5-1 0,-3 5 0 16,0 6-18-16,0-6-4 0,0 5-1 0,-3 1 0 15,3-3-6-15,-3 5-1 0,-3 3 0 0,3-6 0 0,-3-2 16 16,3 0 4-16,-3 0 0 0,0 3 0 0,3-6-22 16,0 0-10-16,3 0 10 0,-3-2-10 0,3-1 8 15,-3 1-8-15,3-3 0 0,0-3 9 0,0 0-9 16,3 3 0-16,0-5 0 0,3 0 0 0,-3-1 0 0,3-2 0 16,3-2-14-16,0-1 5 15,2 0-76-15,4-5-15 0,-6 3-4 0,3-5 0 16,0-1-90-16,-3 6-18 0,6-14-4 0,-12 6-712 0</inkml:trace>
  <inkml:trace contextRef="#ctx0" brushRef="#br0" timeOffset="-22623.03">12343 1659 1684 0,'0'0'75'0,"0"0"15"0,0 0-72 0,0 0-18 0,0 0 0 0,9 0 0 16,-9 0 65-16,12 0 10 0,-1-3 1 0,4 3 1 15,0-8 8-15,3 3 2 0,3 5 0 0,0-8 0 16,0 3-48-16,2 0-10 0,1-1-1 0,6 4-1 16,0-9 2-16,-1 3 1 0,-2 0 0 0,0 3 0 15,-3-3-170-15,-3 3-35 16,14-17-6-16,-11 12-2 0</inkml:trace>
  <inkml:trace contextRef="#ctx0" brushRef="#br0" timeOffset="-22239.39">13066 1127 1918 0,'0'0'85'0,"0"0"18"0,0 0-83 0,0 0-20 16,0 0 0-16,0 0 0 0,0 0 77 0,0 0 11 15,0 0 3-15,0 0 0 0,0 0 6 0,6 3 2 0,-3 7 0 0,0-2 0 16,0 3-35-16,0 2-8 16,0 0 0-16,-3 9-1 0,0-9-13 0,3 8-2 0,-3 3-1 15,0-3 0-15,0 3-21 0,-3 2-4 0,3 1-1 0,-3-1 0 16,0 1 4-16,0-4 1 0,0 4 0 0,0 2 0 15,0-5 1-15,-3 2 0 0,6-7 0 0,-3 2 0 16,0-3-11-16,0 1-8 0,3-6 12 0,0 0-12 16,0-2 14-16,3 0-4 0,0-4-1 0,0-1 0 15,-3-6-85 1,0 0-16-16,6 5-4 0,-6-5-1 16,6 0-145-16,3 0-29 0</inkml:trace>
  <inkml:trace contextRef="#ctx0" brushRef="#br0" timeOffset="-21340.79">13617 1180 1393 0,'0'0'61'0,"0"0"14"0,0 0-60 0,0 0-15 16,0 0 0-16,0 0 0 0,0 0 112 16,0 0 19-16,0 0 4 0,0 0 1 0,0 5-3 0,0-5 0 15,0 3 0-15,0 2 0 0,0 1-45 0,0 2-8 16,3-1-3-16,-3 4 0 0,3-3-8 0,-3 3-1 16,0-1-1-16,-3 6 0 0,6 0-43 0,-6 2-8 15,0 1-1-15,3-1-1 0,-3 4-5 0,0-4-1 16,0 9 0-16,3-6 0 0,-6 3-24 0,3-3-4 15,0 5-2-15,-3-2 0 0,3-3 22 0,-6-2 0 16,6 2 0-16,-3-8 0 0,0 6 36 0,0-6 12 16,0 0 3-16,0-8 0 0,-3 3-41 0,3-2-10 15,3 2 0-15,0-8 0 0,3 0 26 0,0 0 3 16,0 0 1-16,0 0 0 16,0 0-48-16,-3-6-10 0,3-2-1 0,6 0-1 0,0-5 17 0,0 3 3 15,0-4 1-15,3-7 0 16,3 3-27-16,0 4-4 0,0-7-2 0,0 8 0 0,0-6 34 0,0 6 8 15,-3 0 0-15,2 0 0 16,-2 2-28-16,0 6-4 0,0 2-1 0,0-5 0 0,0 6 13 0,0-1 4 0,3 3 0 0,-3 0 0 16,0 0 0-16,0 0 1 15,3 0 0-15,0 0 0 0,-4 0 15 0,4 3 0 0,0-1 0 0,0 1 10 16,-3 2-10-16,0-5 0 0,0 3 0 0,-3 8 0 16,0-6 0-16,0 8 0 0,-3-5 9 0,-3-3-9 15,0 8 0-15,0 1 0 0,-3-1-12 0,3 0 4 16,0 0 56-16,-3 1 11 0,0-1 2 0,0 0 1 15,3 0-27-15,-3-2-6 0,0-1-1 0,3 1 0 16,-3 2-12-16,3-7-2 0,0 7-1 0,3-5 0 16,-3-3-13-16,0-5 0 0,6 3 8 0,0 2-8 15,0 0 10-15,3-5-1 0,3 3 0 0,0-3 0 0,2 0-9 16,-2 0-12-16,6-3 2 0,0 3 1 16,3-5-128-16,-3 0-26 0,0 2-5 15,-1-2-1008-15</inkml:trace>
  <inkml:trace contextRef="#ctx0" brushRef="#br0" timeOffset="-21040.31">14209 1545 2041 0,'0'0'90'0,"0"0"19"0,0 0-87 0,0 0-22 16,0 5 0-16,-3 3 0 0,3-2 78 0,-3 2 11 15,0 5 3-15,3-8 0 0,3 3-4 0,-3 5 0 0,-3-5 0 0,3 3 0 16,3-3-28-16,-3 2-5 0,-3 1-2 0,3 0 0 16,0 2-32-16,0 0-6 0,0-5-2 0,-3 5 0 15,0-2 5-15,3 2 1 0,0-8 0 0,-3 6 0 32,3-1-41-32,0-2-8 0,0-8-2 0,0 11 0 0,0-11 56 0,0 0 10 0,0 0 2 0,6 8 1 15,-6-8-59 1,9 5-12-16,-3 3-2 0,3-8-1 0,0 0 21 0,3-8 5 0,-3 8 1 0,0-10 0 31,2 2-141-31,-2 0-28 0,0 2-5 0,0-7-894 0</inkml:trace>
  <inkml:trace contextRef="#ctx0" brushRef="#br0" timeOffset="-20891.86">13986 1683 2023 0,'0'0'89'0,"0"0"19"0,-3 8-86 0,3-3-22 16,3 0 0-16,0 3 0 0,0-8 68 0,6 6 10 15,3-6 2-15,-1 0 0 0,7 2 2 0,-3-2 1 16,6 0 0-16,3-2 0 0,-3 2-55 0,2-6-12 16,4-2-1-16,0 3-1 15,3-3-116-15,-3-5-23 0,-1 0-5 0</inkml:trace>
  <inkml:trace contextRef="#ctx0" brushRef="#br0" timeOffset="-20557.38">14349 926 1382 0,'0'0'61'0,"0"0"13"15,0 0-59-15,9 5-15 0,0-5 0 0,3 8 0 0,6-2 213 0,2 2 40 0,-2 2 8 0,6 3 2 16,3 8-191-16,0-7-37 0,-1 7-8 0,4 3-2 15,-3-3 31-15,0 5 7 0,0-2 1 0,-1 3 0 16,-2-1-54-16,-3 1-10 0,3-1 0 0,0 0 0 0,-4 6 0 0,-2 0 0 16,0 0 0-16,-6 2 0 0,-6 0 0 0,3 4 0 15,-6 1 0-15,0-2 0 0,-6 3 20 0,-6-6 0 16,-6-2 0-16,-3 0 0 0,3-3 20 0,-3 0 3 16,-5-3 1-16,-7 4 0 0,3-7-36 0,-9 4-8 15,1-9 0-15,-7 4 0 0,0-4 20 0,1-2 3 16,-1 0 0-16,0-3-1327 15</inkml:trace>
  <inkml:trace contextRef="#ctx0" brushRef="#br0" timeOffset="-3155.23">17117 11295 633 0,'21'3'28'0,"-12"-3"6"0,-9 0-34 0,0 0 0 16,6 0 0-16,6 0 0 0,3 0 94 0,-1 0 12 15,-8 0 2-15,6 0 1 0,9 0-61 0,-3 0-12 16,0 0-2-16,0 0-1 0,0 0-19 0,5 0-4 0,-2 0-1 0,6 0 0 15,-6 0-9-15,9 0 8 0,-1-3-8 0,1 3 8 16,0-3-22-16,3 3-5 0,-1 0-1 0,4-2-489 16</inkml:trace>
  <inkml:trace contextRef="#ctx0" brushRef="#br0" timeOffset="4834.07">17168 11292 954 0,'29'-8'42'0,"-20"8"9"0,0-2-41 0,6-1-10 16,3-2 0-16,0 2 0 0,3-5 52 0,3 3 8 16,-1 0 1-16,4-3 1 0,3 3-35 0,-3-3-7 15,0 2-2-15,5 1 0 0,7 0 16 0,-3 2 3 16,-10-5 1-16,4 3 0 0,-3 2-14 0,3 1-4 15,0-1 0-15,-4 0 0 0,-2 3-20 0,3 0 0 16,0 0 0-16,-3 3-428 0,-1-3-86 0</inkml:trace>
  <inkml:trace contextRef="#ctx0" brushRef="#br0" timeOffset="142945.54">3112 3971 1072 0,'0'0'48'0,"0"0"9"0,0 0-45 0,0 0-12 0,-3 0 0 0,3 0 0 16,0 0 38-16,0 0 6 0,0 0 0 0,0 0 1 15,0 0-13-15,0 0-4 0,0 0 0 0,0 0 0 16,0 0-28-16,9-2 0 0,-3-1 0 0,-6 3 0 15,0 0 22-15,9 0-2 0,0 3 0 0,0-3 0 16,0 2 3-16,6-2 0 0,-6 0 0 0,3 0 0 16,0 0 3-16,2 0 1 0,1 0 0 0,0 0 0 15,3 0-3-15,3 0-1 0,-3 0 0 0,3 0 0 16,-1 0-4-16,4 0-1 0,-3 0 0 0,0 0 0 16,6 0 2-16,0 0 1 0,-1 0 0 0,1 0 0 0,6 0-10 0,-3 0-3 15,2 0 0-15,1 0 0 0,0 0 4 0,-3 0 0 16,2-2 0-16,1-1 0 0,-3 3-4 0,3 0-8 15,2 0 12-15,4-3-4 0,0 3 4 0,-1 0 1 16,-2-2 0-16,0 2 0 0,3-3 1 0,-4 3 0 16,1 0 0-16,-3 0 0 0,5 0-3 0,-5 0-1 15,3 0 0-15,0 0 0 0,2-2 2 0,4 2 0 16,0 0 0-16,-1 0 0 0,-5 0 0 0,3 0 0 16,-1 0 0-16,1 0 0 0,0 0 1 0,0 2 1 15,-1-2 0-15,4 0 0 0,3 0-14 0,-1 0 11 16,1 0-11-16,-3 0 10 0,-4 0-10 0,4 0 0 15,-3 0 0-15,-1 0 8 0,4 0-8 0,0-2 0 16,-1 2 9-16,4-3-9 0,-3 3 0 0,-1-3 0 0,-2 3 0 16,0 0 0-16,-4 0 0 0,1-2 0 15,0-1 0-15,0 3 0 0,2 0 8 0,-2 0-8 0,0 0 8 0,2 0-8 16,1 0 10-16,0 0-2 0,-7 0-8 0,4 0 12 16,0 3-12-16,0-3 8 0,-7 0-8 0,4 0 0 15,0 0 0-15,0 0 8 0,2 0-8 0,-2 0 0 16,3 0 10-16,-3 0-1 0,-1 0 0 0,1 0 0 15,-3-3-9-15,3 3 0 0,-4-3 0 0,-2 1 0 16,3-1 0-16,0 3 12 0,-1-3-12 0,1 1 12 16,0-1-4-16,0 0 0 0,-1 1 0 0,4 2 0 15,0-3 0-15,0 0-8 0,-4 1 12 0,4-1-4 16,-6 1-8-16,3 2 0 0,-3 0 9 0,2-3-9 16,1 0 11-16,-6 3-3 0,0-2 0 0,2 2 0 15,7 0 4-15,-3 0 1 0,-9-3 0 0,3 3 0 16,5 0 0-16,-2 0 0 0,-3 0 0 0,0 0 0 0,18 0 4 15,-22 0-9-15,-2-3 0 0,-6 3-8 16,3 0 10-16,3 0-10 0,-3-2 10 16,-3 2 2-16,0-3 1 0,-1 3 0 0,4-3 0 0,-3 1 4 0,-3 2 1 15,0-3 0-15,0 3 0 0,0-3 2 0,0 1 0 16,-9 2 0-16,0 0 0 0,9 0-4 0,-3-3 0 16,-6 3 0-16,0 0 0 0,0 0-8 0,6 0-8 15,0-2 9-15,-6 2-9 0,0 0 0 0,0 0 0 16,6 0 0-16,-6 0 0 15,0 0-87-15,0 0-10 0,0 0-3 0,0 0-1044 0</inkml:trace>
  <inkml:trace contextRef="#ctx0" brushRef="#br0" timeOffset="144069.41">7925 3852 345 0,'0'0'15'0,"0"0"4"0,0 0-19 0,0 0 0 0,0 0 0 0,0 0 0 16,0 0 289-16,0 0 55 16,6 3 10-16,6 0 2 15,0-1-306-15,-3 1-62 0,0 0-12 0,12-1-2 0,6 1 11 0,-3 0 3 0,-4-1 0 0,4 1 0 16,3-1 12-16,-3 4 0 0,0-4 0 0,2 1 0 15,1 2 0-15,6-2 0 0,0 2 0 0,-1 1 0 16,4-4 16-16,3 1 0 0,2-1 0 0,7 1 0 16,3 0-16-16,2-1 0 0,-2-2 0 0,2 3 0 15,-2 0 0-15,9-3 0 0,2 0 0 0,1 0 0 16,2 2 0-16,4-2 0 0,-4 0 10 0,1 0-10 16,-4-2 0-16,6 2 0 0,4-3 0 0,-1 0 0 15,-2 1 0-15,-1 2 8 0,-5-3 2 0,2 0 0 16,7-2-10-16,-7 3 0 0,1-1 0 0,-7 0 0 15,-2 1 20-15,-1-1 3 0,-2 0 0 0,-3 1 0 0,5-1 21 16,-5 0 5-16,-4 1 1 0,1 2 0 0,0-3-10 16,-4 0-1-16,-2 1-1 0,3 2 0 0,-10-3-10 0,7 1-1 15,3 2-1-15,-4-3 0 0,1 3-6 0,-3-3-2 16,-1 3 0-16,1 0 0 0,-3 0-10 0,-1 0-8 16,-2 0 12-16,0-2-12 0,3 2 0 0,-1 0 0 15,1 0 0-15,0 0 0 0,-1 0-16 0,1 0 0 16,-3 2 0-16,-3 1 0 15,2 0-31-15,-5-1-6 0,3 1-2 0,-6-1-823 16</inkml:trace>
  <inkml:trace contextRef="#ctx0" brushRef="#br0" timeOffset="151409.99">8539 18396 518 0,'0'0'46'0,"0"0"-37"0,0 0-9 0,0 0 0 16,0 0 42-16,0 0 6 0,0 0 2 0,0 0 0 15,0 0-14-15,0 0-2 0,9 0-1 0,-3 6 0 16,2-6-4-16,1 0-1 0,3 0 0 0,0 0 0 16,0 0 0-16,0 0-1 0,3 0 0 0,0 0 0 15,0 0 27-15,3 0 6 0,2 0 0 0,-2 0 1 16,3-6 3-16,3 6 0 0,3-2 0 0,2-3 0 16,7 5-8-16,0-6-2 0,6 1 0 0,-1 2 0 15,4-2-22-15,5 5-4 0,-2-5 0 0,3 5-1 16,-4 0-5-16,4-3-1 0,2 3 0 0,-2-5 0 15,3 5-3-15,-1 5-1 0,1-5 0 0,-1 0 0 16,-2 3-1-16,3-3 0 0,-4 0 0 0,1 0 0 16,-4 0-8-16,4 5-8 0,-3-5 9 0,-4 5-9 0,-2-2 0 15,0-3 8-15,-4 5-8 0,-2 1 0 16,0-6 0-16,-1 5 0 0,1-5 8 0,-3 0-8 16,-3 2 0-16,-1-2 0 0,-2 0 8 0,-3 0-8 0,3 6 12 0,-6-6-1 15,0 0 0-15,-4 0 0 0,-5 0-11 0,3 5 0 16,-3-5-10-16,0 3 10 0,-3-3 0 0,0 0 13 15,-3 0-1-15,3 0 0 0,-3 0 5 0,-6 0 1 16,0 0 0-16,6 0 0 0,-6 0 1 0,0 0 0 16,6-3 0-16,-6 3 0 0,0 0-7 0,0 0 0 15,9-5-1-15,-9 5 0 0,0 0-11 0,5 0 0 16,-5 0 9-16,0 0-9 0,0 0 0 0,6 0 0 16,-6 0 0-16,0 0-12 15,0 0-128-15,3-6-25 0</inkml:trace>
  <inkml:trace contextRef="#ctx0" brushRef="#br0" timeOffset="152808.18">12837 18632 172 0,'0'0'16'0,"0"0"-16"0,0 0 0 0,0 0 0 0,0 0 158 0,9 0 29 16,0 0 5-16,0-3 2 0,-3 3-138 0,2 0-28 15,1 0-6-15,0 0-1 0,0 0 39 0,0 0 8 16,0 0 2-16,6 0 0 0,-3-5-7 0,6 5-2 16,0 0 0-16,2 0 0 0,4-5-1 0,3 5-1 15,6-3 0-15,0-2 0 0,5 5 9 0,1-5 1 16,6 2 1-16,-1-2 0 0,-2 5-24 0,6-6-5 15,2 1-1-15,1 2 0 0,5 3-40 0,1 0 0 0,-1 0 0 0,1 0 0 16,0 0 0-16,-1 0-12 0,-2 0 4 0,2 3 8 16,4 2 0-16,-4-5 0 0,1 6 0 0,-4-1 0 15,1-5 0-15,0 3 0 0,-1-3 0 0,1 0 8 16,-1 5-8-16,1-5 8 0,-4-5-8 16,-2 5 8-16,-3 0-8 0,-1 0 0 0,-2 0 0 0,0-3 0 15,-4 3 0-15,-2-5-12 0,0 5 2 16,0-6 1-16,-4 6 9 0,-2-5 0 0,-3 2 0 0,-3 3 0 15,0 0 0-15,-1-5 0 0,-5 5-8 0,0 0 8 16,0-5 0-16,-6 5 0 0,3 0 0 0,-3 0 0 16,0 0 0-16,-4-3 9 0,4 3-9 0,-3 0 10 15,-3-5-10-15,0 5 12 0,0 0-12 0,0 0 12 16,-6 0-4-16,0 0-8 0,0 0 12 0,6-5-4 16,-6 5 2-16,0 0 0 0,0 0 0 0,0 0 0 0,0 0-10 15,0 0 12-15,0 0-12 0,0 0 12 16,0 0-81-16,0 0-16 15,0 0-3-15</inkml:trace>
  <inkml:trace contextRef="#ctx0" brushRef="#br0" timeOffset="154300.2">19778 18709 777 0,'39'0'34'0,"-18"0"8"0,5 0-34 0,10-6-8 0,6 6 0 0,0 0 0 16,8 0 46-16,-2-2 7 0,-1 2 2 0,1 0 0 16,0 0-7-16,2-6-2 0,1 6 0 0,-1 0 0 15,-5 0-29-15,3 0-5 0,-1 0-2 0,-2 0 0 16,-3 0-39-16,-1-5-8 0</inkml:trace>
  <inkml:trace contextRef="#ctx0" brushRef="#br0" timeOffset="161357.2">24612 11210 1785 0,'0'0'159'0,"-6"3"-127"0,-9 0-32 0,6-1 0 16,3 4 44-16,-9-1 2 0,10-2 1 0,-4 2 0 15,-6 3-23-15,3-3-5 0,3 3-1 0,0 3 0 16,-3 2-29-16,0 3-5 0,-6 2-2 0,3 6 0 15,-5 0 40-15,-4 5 8 0,0 3 2 0,-3 2 0 16,-6 6 17-16,4 5 4 0,-7 2 1 0,-3 4 0 0,-8 2-16 0,5 2-3 16,-9 1-1-16,1 2 0 0,-10 3-15 0,10 0-3 15,-10-1-1-15,6 4 0 0,-8-3-7 0,2-3 0 16,1-2-8-16,5-3 12 0,4-3-12 0,5-5 0 16,0 0 0-16,7-6 0 0,-1 1 8 0,6-5-8 15,-5 2 0-15,8-6 0 0,0 1 0 0,-3-5 0 16,4-1-8-16,5 0 8 0,3-4-20 0,0-1 2 15,3 0 1-15,0-5 0 16,-2-3-14-16,8-2-2 0,0-1-1 0,3-4 0 16,3-1-80-16,6-5-16 0,0-8-3 0,3-5-459 15,3-11-92-15</inkml:trace>
  <inkml:trace contextRef="#ctx0" brushRef="#br0" timeOffset="161607.44">22907 12412 1742 0,'-33'8'38'0,"18"-3"8"0,-6 3 2 0,-6 2 1 0,3-2-39 0,1 6-10 0,-7-1 0 0,6 0 0 15,0 3 44-15,6 0 6 0,3 2 2 0,4 1 0 16,2-1-8-16,3 1 0 0,3-1-1 0,3 4 0 16,0-1-31-16,3 0-12 0,3 0 11 0,0 0-11 15,3 0 15-15,2-2-3 0,-5-1-1 0,6 1 0 16,3-6-11-16,0 0 12 0,0 1-12 0,0-6 12 15,6-3-12-15,-3 0-9 0,2-5 9 0,1-5-13 32,6 0-40-32,0-6-8 0,0 0-2 0,5-5 0 0,7-2-119 15,-6 2-24-15</inkml:trace>
  <inkml:trace contextRef="#ctx0" brushRef="#br0" timeOffset="161808.32">23579 12666 1645 0,'0'0'72'0,"0"0"16"0,0 8-70 0,-9-3-18 16,-3 3 0-16,0 2 0 0,-5 1 87 0,8 0 13 15,-9-1 4-15,0 3 0 0,-3 1-42 0,3-1-8 16,-6 3-2-16,1-3 0 0,-1 0-16 0,0 6-3 16,0-3-1-16,-3-1 0 0,-2 4-16 0,-7 2-4 0,0 0-1 0,0 3 0 15,-2 0-11-15,5-3 0 0,-6-2 0 0,10-1 0 31,-1 3-113-31,0-2-15 0,6-3-4 0</inkml:trace>
  <inkml:trace contextRef="#ctx0" brushRef="#br0" timeOffset="-118914.95">19454 16790 172 0,'0'0'16'0</inkml:trace>
  <inkml:trace contextRef="#ctx0" brushRef="#br0" timeOffset="-118625.05">19510 16777 172 0,'0'0'16'0,"0"0"-16"15,0 0 0-15,0 0 0 0,6 0 160 0,3 6 28 16,3-6 7-16,0 2 1 0,0-2-101 16,3 3-20-16,3-1-4 0,-1-2-1 0,4 0 5 0,0 6 1 15,6-6 0-15,0 0 0 0,2 2-2 0,7-2 0 16,3-2 0-16,3 2 0 0,2 0-26 0,1 0-6 16,2 0-1-16,1 0 0 0,-3 0-24 0,2 0-5 15,1 0 0-15,-3-6-1 0,2 6-11 0,-5 0 0 16,-3 0 0-16,-1-2 8 0,-5 2-8 0,3 0 0 15,-6 0 0-15,-1 2 0 0,-5-2 0 0,-3 0 0 0,0 0 0 16,-6 6 0-16,0-6 0 0,-4 2-9 0,-2 1 9 16,-9-3-13-16,0 0-8 0,0 0-2 0,0 0 0 0,0 0-508 15,0 0-101-15</inkml:trace>
  <inkml:trace contextRef="#ctx0" brushRef="#br0" timeOffset="-117860.29">19614 17997 1148 0,'12'-5'51'0,"-3"5"10"0,-3 5-49 0,6-5-12 15,3 0 0-15,0 0 0 0,3 0 65 0,3-5 11 16,-1 5 1-16,7 0 1 0,-3 0 3 0,3 0 1 0,0 0 0 0,2 0 0 15,1 0-30-15,-3 0-7 0,3 0-1 0,-1 0 0 16,1 0-19-16,0 0-4 0,-3 5-1 0,0-5 0 16,-1 3-12-16,-2-3-8 15,0-3 10-15,0 3-10 0,0 0-14 16,-4-5-9-16,4 5-1 0</inkml:trace>
  <inkml:trace contextRef="#ctx0" brushRef="#br0" timeOffset="-116316.16">19379 15311 705 0,'0'0'31'0,"0"0"7"0,0 0-30 0,0 0-8 0,3-7 0 0,-3 1 0 16,0 6 80-16,0-8 14 0,0 8 3 0,0-8 1 15,0 8-2-15,-6-5 0 0,3 0 0 0,-3 2 0 16,3-2-32-16,3 5-6 0,-6-3-2 0,0 1 0 16,-2 2-21-16,2 0-5 0,-3 2-1 0,0 1 0 15,0-3-13-15,0 0-2 0,-3 5-1 0,3-5 0 16,-3 5-5-16,0-2 0 0,0 0-8 0,3 2 12 0,-3 0-12 0,1 1 11 15,-1 2-11-15,3-1 10 0,-3 1-10 0,3 0 8 16,0 0-8-16,0 3 8 0,0-3 0 0,3 5-8 16,0-2 12-16,0 2-4 0,0 0 0 15,3 3 0-15,0-3 0 0,0 6 0 0,3-3 4 0,0 2 0 16,0 1 0-16,3-1 0 0,-3 3 0 0,3 3 0 16,-3 0 0-16,3 0 0 0,-3 2-3 0,-3 1 0 15,0-1 0-15,0-2 0 0,0 5 7 0,-3 0 2 16,-2 0 0-16,2 0 0 0,0-2 9 0,-3 2 1 15,0-5 1-15,3-3 0 0,0 8-1 0,0-5 0 16,0 0 0-16,0 2 0 0,0-2-16 0,3 2-4 0,0-5-8 16,-3 1 12-16,0-4-12 0,6 3 9 0,0-2-9 0,-3-1 8 15,-3-2-8-15,3 3 0 0,-3-6 9 0,3 6-9 16,3-1 0-16,-6-5 9 0,0 3-9 0,0-3 0 16,4 3 0-16,2 0 0 0,-3-5-15 0,3-3 5 31,3 5-193-31,2-5-38 0,1 8-8 0,6-14-2 0</inkml:trace>
  <inkml:trace contextRef="#ctx0" brushRef="#br0" timeOffset="-115685.08">20984 15309 691 0,'0'0'30'0,"-3"-3"7"0,-3 1-29 0,0 2-8 0,3-6 0 0,3 6 0 16,0 0 191-16,0 0 37 0,0 0 7 0,0 0 1 16,0 0-136-16,9-2-27 0,-3-4-5 0,0 4-2 15,6-1-39-15,-1 3-8 0,1 0-2 0,3 0 0 16,0 0-9-16,0 0-8 0,3 3 12 0,0-1-12 16,0 1 11-16,-1 0-11 0,4-1 10 0,-6 4-10 15,0-1 14-15,0 3-3 0,-3-3-1 0,-3 6 0 16,-3 2 10-16,0 0 1 0,-3 0 1 0,-6 3 0 0,0 3 11 0,-3-1 3 15,-3 1 0-15,0-1 0 0,3 1-12 16,-3 2-3-16,-3 0 0 0,0 0 0 0,3 3-11 16,0 0-2-16,-3 0-8 0,3 2 12 15,4 1-12-15,-4-1 8 0,0 1-8 0,3 2 0 0,0-3 0 0,3 3 0 16,-3 0 0-16,0-2 0 0,3-3 0 0,-3-1 0 16,3 1 0-16,0-3 0 0,3 1 0 0,0-1 0 15,0-3 0-15,0 1 0 0,0-6 0 0,0 3 0 16,3-3-8-16,-3-2-982 0</inkml:trace>
  <inkml:trace contextRef="#ctx0" brushRef="#br0" timeOffset="-114951.38">19873 15282 806 0,'0'0'72'0,"0"0"-58"15,0 0-14-15,0 0 0 0,0 0 120 0,0 0 22 16,0 0 4-16,0 0 1 0,0 0-59 0,0 0-12 16,0 0-3-16,6 3 0 0,-3 5 16 0,0 0 3 15,-3 0 1-15,-3 5 0 0,3 0-26 0,-3 3-6 16,-3 3-1-16,-3-1 0 0,4 1-14 0,-4 2-3 0,3-3-1 16,-3 1 0-16,0-1-10 0,0 1-3 0,0-1 0 0,0 1 0 15,0 0-5-15,3-4 0 0,-3 1-1 0,3-3 0 16,0 1-14-16,0-4-9 0,0 1 12 0,3-6-12 15,-3 3 8-15,6-8-8 0,0 0 0 0,0 0 0 16,0 0 10-16,0 0-10 0,0 0 8 0,3-8-8 16,0 0 0-16,3-5 0 0,0 2 0 0,3-2 0 31,3-3-37-31,0 0 0 0,0-5 0 0,3 8 0 16,-3 0 8-16,3 0 1 0,-3 2 1 0,2 3 0 0,-2 0 27 0,3 5 0 0,0 1 0 0,0-1 0 15,0 6-12-15,0-3 4 0,0 2 0 0,-1 4 0 16,1-1 8-16,-3 3 0 0,3 0 0 0,-3 3 0 15,0-4 0-15,0 4 11 0,-3-3-3 0,0 3 0 16,-3 2 0-16,-3-3 0 0,0 4 0 0,0-1 0 16,-3 0 16-16,0 0 2 0,0 3 1 0,-3-3 0 0,3-2 1 15,-3 2 1-15,-3-2 0 0,3-1 0 0,0 1-20 16,0-3-9-16,3 0 8 0,0 0-8 0,0-8 0 0,0 0 0 16,0 0 0-16,0 0 0 15,0 0-92-15,6 5-24 0,-6-5-5 0,12 0-1 0</inkml:trace>
  <inkml:trace contextRef="#ctx0" brushRef="#br0" timeOffset="-114706.21">20207 15589 1728 0,'0'0'153'0,"0"0"-122"0,-6 0-31 0,6 0 0 16,0 0 37-16,0 0 2 0,0 0 0 0,0 0 0 15,0 0 13-15,0 6 4 0,0-6 0 0,0 7 0 16,-3 1 8-16,3 3 1 0,0-3 1 0,-3 5 0 15,3 6-14-15,-3-6-4 0,0 0 0 0,0 0 0 16,0 3-35-16,-3 0-13 0,3-3 9 0,0 1-9 16,0 1 10-16,0-4-10 0,0 2 12 0,3 1-12 15,0-4 0-15,0-2 0 0,0 0 0 0,3-3 0 16,-3-5 0-16,0 0 0 0,3 8-13 0,-3-8 5 16,0 0-96-1,9-2-20-15,-3-1-3 0,3-5-533 0,-6 5-106 0</inkml:trace>
  <inkml:trace contextRef="#ctx0" brushRef="#br0" timeOffset="-114541.69">20001 15727 1594 0,'0'0'71'0,"-3"0"14"0,-3 0-68 0,3 0-17 16,-2 0 0-16,5 0 0 0,0 0 48 0,0 0 7 16,0 0 1-16,11 5 0 0,1 0-15 0,3-2-2 15,0-3-1-15,3 5 0 0,3-2-11 0,3-3-3 16,-4 0 0-16,4-3 0 15,0 3-142-15,0-5-29 0,21 2-5 0,-19-2-2 0</inkml:trace>
  <inkml:trace contextRef="#ctx0" brushRef="#br0" timeOffset="-114359.03">20329 15737 345 0,'0'0'31'0,"0"0"-31"0,0 0 0 0,0 0 0 16,6-2 223-16,3-1 38 0,0 3 8 0,3 0 2 16,-4-5-223-16,4 5-48 0,-6 0 0 0,3-3-10 15,3-2 18-15,0 5 3 0,3-3 1 0,-6 1-599 16</inkml:trace>
  <inkml:trace contextRef="#ctx0" brushRef="#br0" timeOffset="-114003.8">20567 15629 1728 0,'0'0'153'0,"0"0"-122"0,-3-5-31 0,3 5 0 0,0 0 45 0,0 0 3 15,0 0 1-15,6-3 0 0,-3-2-2 0,6 2-1 16,-3 3 0-16,3 0 0 0,0 3 10 0,3 2 1 15,-4 0 1-15,4-2 0 0,0 8-37 0,3-4-7 16,-3 1-2-16,3 3 0 0,-3 0-12 0,-3-1 0 16,0 1 0-16,0-1 0 0,0 4 0 0,-6-4 0 15,0-2 0-15,-3 5 0 0,-3-5 0 0,0 3 0 16,-6 2 0-16,0-2 0 0,-6-1 0 0,0 1 0 0,-3 2 0 16,3-5 0-16,-3 0 0 0,0-3 0 0,4 6 8 0,-1-6-8 15,3 0 14-15,3 1 0 0,3-1 0 0,3-2 0 16,3-3 13-16,0 0 2 0,6 5 1 0,3 0 0 15,6 3 4-15,9-5 1 0,-1-3 0 16,13-3 0-16,6 0-5 0,5 1-1 0,1-1 0 0,3 1 0 31,-1-1-74-31,4 3-15 0,2-5-4 0,-11 2 0 0</inkml:trace>
  <inkml:trace contextRef="#ctx0" brushRef="#br0" timeOffset="-111277.38">13626 16478 460 0,'0'0'41'0,"0"0"-33"0,0 0-8 0,0 0 0 16,6-2 92-16,2 2 16 0,-8 0 3 0,6-3 1 16,3 0-20-16,-9 3-4 0,0 0-1 0,0 0 0 15,9 3-7-15,-9-3-2 0,0 0 0 0,0 0 0 16,0 0-9-16,3 11-1 0,-3 7-1 0,-3 1 0 16,0-4-7-16,0 7 0 0,0-1-1 0,0 0 0 15,0 0-20-15,0 6-4 0,-3-1-1 0,3 1 0 0,-2-4-18 0,2-2-4 16,0 6-1-16,-3-9 0 15,3 6-11-15,0-8 0 0,3 3 0 0,0-6 8 0,-3 0-8 0,3-2 0 16,0-3 0-16,0-3 8 0,0-5-8 0,0 0 0 16,0 0 0-16,0 0 0 0,0 0 0 0,9-5-17 15,0-1 2-15,-3-2 1 16,2-2-16-16,-2-3-3 0,3-1-1 0,0 1 0 16,-3 0 4-16,0-3 1 0,3 0 0 0,-3 0 0 15,0 6 16-15,-3 2 3 0,3-3 1 0,-3 3 0 0,-3 8 9 0,0 0 0 16,3-2 10-16,-3 2-10 0,0 0 17 0,0 0-2 15,6 2-1-15,-3 6 0 0,3-3 6 0,-3 6 2 16,3-3 0-16,-3 3 0 0,0-1-9 0,0 1-1 16,3-3-1-16,3 0 0 0,-4-3 1 0,1 3 1 0,3-3 0 15,0 0 0-15,0-2-13 0,0 0-13 16,3-1 2-16,-3-2 1 0,3-2 10 0,0-4 0 0,-3 1 0 16,3 3 0-16,-3-9 0 0,-1 6 0 0,1-6 0 0,-3-2 0 15,0 0 0-15,0-3 9 0,-6 0-9 0,3-3 0 16,-6 1 11-16,3-3-11 0,-3 5 10 0,0-5-10 15,0 2 0-15,3-2 0 0,-3 0 0 0,3 2 0 32,0 1-108-32,0-1-19 0,3-2-3 0</inkml:trace>
  <inkml:trace contextRef="#ctx0" brushRef="#br0" timeOffset="-110922.75">13608 17137 1825 0,'0'0'40'0,"0"0"8"0,0 0 1 0,0 0 3 0,0 0-41 0,0 0-11 0,0 0 0 0,0 0 0 16,9 0 47-16,0 0 7 0,0-5 2 0,2 2 0 15,7-2-39-15,3 5-7 0,0 0-2 0,3-5 0 31,6 2-125-31,2-5-26 0,34-8-5 0,-4 0-616 0</inkml:trace>
  <inkml:trace contextRef="#ctx0" brushRef="#br0" timeOffset="-101752.24">19492 16021 518 0,'0'0'46'0,"0"0"-37"15,0 0-9-15,3 5 0 0,3-5 88 0,0 0 15 0,0 2 3 0,0 1 1 16,3 0-47-16,0-3-10 0,0 0-2 0,0 0 0 16,6 0-9-16,-3 0-3 0,-3 0 0 0,3 0 0 15,-1 0-4-15,1 0-2 0,0 0 0 0,-3 0 0 16,0 0 2-16,3 0 0 0,-3 0 0 0,3 0 0 16,-3 0-11-16,3 0-1 0,0 0-1 0,2 0 0 15,1-3-7-15,3 3-2 0,3 0 0 0,0-3 0 16,3 3-10-16,0-2 0 0,2-3 9 0,1 5-9 15,0 0 0-15,0 0 0 0,-1 0 0 0,1 0 0 16,0 0 0-16,-3 5-10 0,0-5 1 0,-4 0 0 16,1 0 9-16,0 2-8 0,0-2 8 0,0 3-8 15,-3 0 8-15,0-3 0 0,-1 0 0 0,1 5 0 16,0-2 11-16,0-1 4 0,3-2 1 0,0 3 0 16,-1-3-16-16,-2 5 0 0,0-5 0 0,3 0 0 0,0 0 0 15,0 0 0-15,-3 0 0 0,2 0 0 0,-2 0 0 16,0 0 0-16,0 0 0 0,-3-5 0 0,3 5 0 15,-6 0 0-15,3 0 9 0,-4-3-9 0,1 1 0 0,-3 2 0 16,3-3 0-16,-3 3 0 0,0 0 10 0,0-5-10 16,-3 5 12-16,3 0-12 0,-3 0 0 0,-3 0 0 15,6 0 0-15,-6 0-12 0,-3 0 12 0,6 0 0 16,-6 0 0-16,6 5 10 0,0-5-10 0,-6 0 8 16,0 0-8-16,0 0 8 0,0 0-8 0,0 0 0 0,0 0 9 0,0 0-9 15,0 0 44-15,0 0 5 0,0 0 1 0,0 0 0 16,0 0-37-16,0 0-13 0,3 8 9 0,-3-8-9 15,0 5 8-15,0-5-8 0,2 8 8 0,-2-8-8 16,3 8 0-16,0 0 0 0,-3-8 0 0,6 8-11 16,0 0-9-16,0 0-1 0,-3-3-1 0,3 0 0 15,0 3 7-15,0 0 2 0,3-2 0 0,-3 4 0 16,-6-10 5-16,6 8 8 0,-3 0-13 0,3-3 5 16,-6-5 8-16,3 6 0 0,3 2 0 0,-3 0-8 15,-3-8 8-15,3 5 0 0,0 3 0 0,0 2 0 16,0-2 0-16,0 0 0 0,0 3 0 0,-3-3 0 15,3 2 0-15,3 1 11 0,-3-3-3 0,0 2 0 16,3 1-8-16,-1-3 0 0,1 3 0 0,0-3 0 16,0-1 0-16,0 7 0 0,0-6 0 0,0 2 0 15,-3-2 0-15,3 3 0 0,-3-3 0 0,0 5 0 0,0-5 8 16,0 2-8-16,0-2 12 0,0 3-4 0,0 0 8 0,-3-1 2 16,0 1 0-16,0-1 0 0,3 3 1 0,0 1 0 15,-3-4 0-15,0-2 0 0,3 11-10 0,-3-11-1 16,0 5-8-16,0 0 12 0,0 0-12 0,3 1 0 15,-3-1 8-15,-3-3-8 0,3-2 0 0,0 6 0 16,0-4 8-16,0 1-8 0,0-3 0 0,0 0 0 16,0 0 0-16,0-3 0 0,-3 3 10 0,3-3-10 15,0-5 10-15,0 0-10 0,0 8 16 0,0-8-4 16,0 0 0-16,0 0 0 0,0 0-4 0,0 0 0 16,0 0-8-16,0 0 12 0,0 0-12 0,0 5 0 0,0-5 8 15,0 6-8-15,0-6 0 0,0 0 0 16,0 0 8-16,-3 2-8 0,3-2 0 0,-3 8 0 0,0-3 0 15,-3-5 0-15,0 6 9 0,-3-1-9 0,-3-2 8 16,0-3-8-16,0 5 0 0,-2 0 0 0,-4-2 0 16,3-3 0-16,-6 3-16 0,0-3 5 0,-3 0 1 0,0 0 0 15,1 2-8-15,-4-2-2 0,-3-2 0 0,-3 2 0 32,1-6-6-32,-4 6-2 0,-6-5 0 0,1 5 0 0,-4-5 16 0,-3 5 4 0,1-3 0 0,-4 0 0 15,0 1 8-15,-2-4 0 0,-4 6 0 0,1-5 0 16,-4 3 10-16,4-4 4 0,2 4 1 0,1-4 0 15,5 1 11-15,0-3 2 0,1 0 1 0,2-2 0 16,3 4 7-16,4-2 0 0,-1 3 1 0,3 0 0 16,4-3-4-16,-1 5-1 0,6 1 0 0,3-1 0 15,0-2-6-15,6 2-2 0,4 0 0 0,2 1 0 0,3 2 4 16,0 0 0-16,3-6 0 0,6 6 0 0,0 0-28 0,0 0 0 16,0 0 8-16,0 0-8 0,0 0 0 0,0 0 0 15,3 8 0-15,-3-8-11 0,6 6 2 0,0-6 0 16,0 5 0-16,-6-5 0 0,6 0-11 0,-6 0-1 15,3 0-1-15,-3 0 0 0,0 0 5 0,0 0 1 16,0 0 0-16,0 0 0 0,6-5 4 0,-3 2 2 16,0-8 0-16,0 3 0 0,2 0-6 0,-2-2 0 15,-3-3-1-15,6-1 0 16,0 1-9-16,0-5-2 0,3-1 0 0,-3-2 0 0,0 0 20 0,0-3 8 16,0-2-8-16,3 4 8 0,-6-4 0 0,3 2 0 0,-3-2 0 15,-3-3 0-15,0-1 0 0,0 4 0 0,0 0 0 16,-3 4 8-16,0-1 0 0,0 1 0 0,-3 1 0 15,0 3 0-15,3-1 5 0,-3 6 2 0,3-3 0 0,-3 6 0 16,3 2-4-16,3-3-1 0,0 6 0 0,0 2 0 16,0 3-10-16,6-5 0 0,0 5-10 0,3 0-602 15,0 5-120-15</inkml:trace>
  <inkml:trace contextRef="#ctx0" brushRef="#br0" timeOffset="-100343.92">14462 17365 403 0,'0'0'17'0,"0"0"5"0,12 0-22 0,-3 0 0 0,3 0 0 0,0 0 0 16,0 0 113-16,2 0 19 0,-2-6 3 0,3 6 1 15,-3 0-63-15,6 0-12 0,-3-2-2 0,0 2-1 0,3-6-7 0,-1 6-2 16,4 0 0-16,6-5 0 15,0 2-8-15,0-2-1 0,5 5-1 0,4 0 0 16,0-5 12-16,3 5 2 0,2 0 1 0,1-3 0 0,3 3-22 0,-4 0-4 16,1 0 0-16,3 0-1 0,-1 0-13 0,4 0-2 15,-4 0-1-15,1 0 0 0,0 0-11 0,-7 0 0 16,-2 3 0-16,-3-3 8 16,-6 0-44-16,-1 0-8 0,-5 0-3 0</inkml:trace>
  <inkml:trace contextRef="#ctx0" brushRef="#br0" timeOffset="-96896.58">19677 15923 115 0,'0'0'0'0,"0"0"10"0,6 0-10 0,0 0 0 0,3-3 0 0,-3 0 0 16,6 1 176-16,-3 2 34 0,-1-6 6 0,4 6 2 16,0 0-123-16,3 0-25 0,0 0-5 0,6 6-1 15,3-4 0-15,3 1 0 0,-4 0 0 0,7 2 0 16,3-2-21-16,0 2-5 0,-1 0-1 0,1 3 0 16,6-3-25-16,-4 3-12 0,4 0 10 0,0-2-10 0,0 1-11 15,-1 1-8-15,1 0-1 0,0 0-1 16,-4-2-41-16,1 2-8 0,-3-3-2 0,0 3 0 15,-4-3-26-15,-2-2-6 0,0 2 0 0,-6-5-1 16,0 5 40-16,-1-5 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7:20:54.2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14590 3789 1094 0,'0'0'97'0,"0"0"-77"15,0 0-20-15,0 0 0 0,0 0 162 0,0 0 29 16,0 0 5-16,9 5 2 0,-3-5-100 0,0 0-20 15,3 0-4-15,0 0-1 0,6-3-12 0,-4 1-2 16,4-3-1-16,0 2 0 0,3-5-34 0,3 3-8 16,-3-1 0-16,3-2-1 0,2 3-15 0,1-3 8 15,0 0-8-15,0 3 0 0,-3 0 0 0,6 2 0 16,-4 0 0-16,1 1 0 0,-6-1 0 0,3-2-15 0,-3 2 2 0,0 1-674 31,-7-1-134-31</inkml:trace>
  <inkml:trace contextRef="#ctx0" brushRef="#br0" timeOffset="1546.75">17331 3773 403 0,'0'0'36'0,"0"0"-36"16,0 0 0-16,6 3 0 0,0 2 264 0,3-2 45 16,3 2 10-16,0 0 1 0,0-5-178 0,3 3-36 15,0-1-7-15,6-2-2 0,-1 0-25 0,-2 0-4 0,-3-2-2 0,6-1 0 16,-3-2-28-16,3 2-6 0,2-2 0 0,-2 0-1 31,0-1-114-31,0 1-22 0</inkml:trace>
  <inkml:trace contextRef="#ctx0" brushRef="#br0" timeOffset="2128.03">20031 3691 1036 0,'0'0'46'0,"0"0"10"0,0 0-45 15,9 3-11-15,0-1 0 0,3 1 0 16,3 2 196-16,0 3 36 0,0-8 8 0,2 3 2 0,1-1-164 0,6 4-33 16,-3-6-6-16,3-3-2 0,0 0-37 0,2 1 0 15,1-1-9-15</inkml:trace>
  <inkml:trace contextRef="#ctx0" brushRef="#br0" timeOffset="2572.27">22374 3754 1497 0,'29'0'32'0,"-8"-2"8"0,-9-1 0 0,-3 1 4 0,-3-1-36 0,0 0-8 15,0-2 0-15,0 5 0 0,-6 0 75 0,12 0 13 16,3-3 2-16,3 1 1 0,-1 2-60 0,4-3-12 16,3-2-3-16,0-1-566 15,0 4-114-15</inkml:trace>
  <inkml:trace contextRef="#ctx0" brushRef="#br0" timeOffset="3999.55">14239 3448 921 0,'0'0'82'0,"0"0"-66"16,0 0-16-16,0 0 0 0,0 0 80 0,0 0 12 15,0 0 2-15,0 0 1 0,0 0 32 0,0 0 6 0,-3 0 2 16,-3 0 0-16,0 0-16 0,0 2-3 0,0 3-1 0,-3 3 0 16,0 0-41-16,0 3-8 0,-3 2-2 15,-3 0 0-15,1 1-22 0,-1 4-5 0,-6 1-1 16,0 2 0-16,-3 3 0 0,3 2-1 0,-3 1 0 16,1 2 0-16,2 2 0 0,-3 1 0 0,0 5 0 0,3-2 0 15,1 2-6-15,-1 0-1 0,0 0 0 0,3-3 0 16,3 1-10-16,0-4-2 0,3 1-1 0,0 0 0 15,6 0-15-15,4-1 0 0,-1-2 0 0,3 0 0 16,0-5 0-16,5 0-13 0,1 0 4 0,3-6 1 16,0 1-11-16,3-3-1 0,0-3-1 0,3 0 0 15,0 1 12-15,-3-4 9 0,3-2-12 0,0 0 12 16,-1-3-16-16,-2-2 4 0,0-3 1 0,0 0 0 16,-3 0-25-16,0 0-4 0,0-3-2 0,-3-2-751 15,0 0-151-15</inkml:trace>
  <inkml:trace contextRef="#ctx0" brushRef="#br0" timeOffset="4207.34">13551 4284 1324 0,'-6'5'118'0,"3"0"-94"16,3 3-24-16,0 0 0 0,3-3 167 0,0 6 29 15,0 0 5-15,3-1 2 0,3-2-159 0,0 3-32 16,-3-1-12-16,6-2 8 0,3 0 7 0,0 0 1 0,-3-3 0 0,2 1 0 31,4-4-38-31,-3-2-7 0,3 0-2 0,0-5-884 0</inkml:trace>
  <inkml:trace contextRef="#ctx0" brushRef="#br0" timeOffset="4441.53">13998 4236 1036 0,'0'0'92'15,"0"0"-73"-15,0 0-19 0,-3 5 0 16,3 3 274-16,0-2 51 0,0 1 11 0,-3 1 1 16,3 3-201-16,0-3-41 0,0 2-8 0,0 1-2 0,0 0-17 0,0 2-3 15,3-3-1-15,0 1 0 16,-3 2-25-16,0 1-6 0,0-1-1 0,-3 0 0 0,3-2-10 0,-3 2-2 15,0-3-1-15,0 1 0 0,0 2-19 0,-3-2-16 16,0-1 4-16,3-2 0 16,-3-2-127-16,3-1-25 0,-3-2-4 0</inkml:trace>
  <inkml:trace contextRef="#ctx0" brushRef="#br0" timeOffset="4961.42">14126 3376 2052 0,'-9'5'91'0,"6"-2"18"0,0-3-87 0,0 3-22 15,0-1 0-15,0-2 0 0,0 6 45 0,3-6 5 16,0 0 1-16,-6 2 0 0,3-2 17 0,3 0 4 15,0 0 1-15,0 0 0 0,0 0-22 0,0 0-5 16,0 0-1-16,0 0 0 0,0 0-24 0,0 0-5 16,0 0 0-16,12 3-1 0,-3-3-2 0,0 0 0 15,0 0 0-15,0 0 0 0,2 0-3 0,-2 0-1 16,3-3 0-16,-3 3 0 0,0 3-9 0,0 2 10 16,0-5-10-16,0 0 10 0,-6 3 6 0,3-1 0 15,0 1 1-15,0 2 0 0,-6-5 10 0,3 6 1 16,-3 2 1-16,3 0 0 0,0 0-4 0,-3-1-1 15,-3 7 0-15,0-1 0 0,0 0-4 0,0 8-2 16,-3-5 0-16,-3 3 0 0,3 2-4 0,-3 3-1 16,0 0 0-16,0-1 0 0,0 1-13 0,0-3-8 0,3 3 8 15,0-8-943-15,3 3-181 16</inkml:trace>
  <inkml:trace contextRef="#ctx0" brushRef="#br0" timeOffset="6610.55">13408 1701 576 0,'0'0'51'0,"0"0"-41"16,0 0-10-16,0 0 0 0,0 0 326 15,0 0 63-15,0 0 13 0,0 3 2 0,3 8-259 0,0-6-52 16,0 5-10-16,-3 4-3 0,0-1 2 0,-3 3 0 16,3 0 0-16,-3 7 0 0,0 4-39 0,0-1-8 15,-3 6-2-15,-3 0 0 0,1-3-17 0,-1 3-3 16,-3-1-1-16,0-1 0 0,0-1-1 0,0-3-1 15,0 1 0-15,-3-1 0 0,0 0-2 0,3-4-8 16,-3 1 12-16,1-1-4 0,-1-4-8 0,6 1 12 16,-3-6-12-16,3 0 12 0,0 3-12 0,6-5 0 15,0-6 0-15,3-5 8 0,0 0-8 0,0 0-14 16,12-5 3-16,3-6 1 0,3 0-4 0,0 1-1 16,2-3 0-16,1-1 0 0,0 1-1 0,3 0 0 15,0 0 0-15,3 2 0 0,-4 3 5 0,4 0 1 16,-3 3 0-16,3 2 0 0,-1-2 10 0,-2 5 12 0,0-5-2 15,0 10-1-15,0-5-21 0,-3 5-5 0,-4 3-1 0,4-5 0 16,-3 2 18-16,-3 3 0 16,0-3 0-16,0 1 0 0,0-1 16 0,-3 3-2 0,-1-3-1 15,1 3 0-15,0-3-5 0,0 3 0 0,-3-2-8 0,3-4 12 32,0 1-72-32,0-3-16 0,-3 0-2 0,3 0-685 0,-3 0-137 0</inkml:trace>
  <inkml:trace contextRef="#ctx0" brushRef="#br0" timeOffset="6926.31">14129 2101 1324 0,'0'0'118'0,"0"0"-94"16,0 0-24-16,0 0 0 0,0 0 186 0,3 10 33 16,-3-2 6-16,3 6 2 0,-3-7-89 0,0 4-18 15,0 2-3-15,-3 8-1 0,3-10-32 0,0 10-6 16,-3-2-2-16,3 2 0 0,0-3-23 0,0 1-5 0,0 5 0 0,0 0-1 15,0-6-39-15,0-2-8 0,0-3 0 0,3 0-1333 16</inkml:trace>
  <inkml:trace contextRef="#ctx0" brushRef="#br0" timeOffset="7721.54">17367 1799 2113 0,'0'0'46'0,"0"0"10"0,0 0 1 0,6 0 3 0,0 0-48 0,-6 0-12 15,3 3 0-15,3 7 0 0,0-2 86 0,0 11 14 16,-6-3 4-16,0 8 0 0,0 2-44 0,-3 6-8 16,-3-3-1-16,-3 3-1 0,0 5-19 0,-3-6-4 15,0 1-1-15,-6-3 0 0,-2 3-12 0,2-6-2 16,0 6-1-16,3-5 0 0,-3-9-11 0,3 9 0 16,0-9 0-16,6 3 0 0,3-2 0 0,-2-3 12 15,-1 2-4-15,3-10 0 0,6 3 21 0,0-9 4 16,0-2 1-16,0 0 0 0,3 3-34 0,6-3 0 15,-1-3 0-15,4 1 0 0,9-6 0 0,0 3 0 0,6-11 0 16,-3 2 0-16,-4 4 0 0,7-1 0 0,0 3 0 16,0-5 0-16,0 3 0 0,2 2 0 0,-2 0 0 0,3 2 0 31,-3-2-96-31,-6 3-25 0,2 5-6 0,4-8-1055 0</inkml:trace>
  <inkml:trace contextRef="#ctx0" brushRef="#br0" timeOffset="8068.96">17721 2185 2559 0,'-18'0'56'0,"18"0"12"0,0 0 3 0,-3 0 1 0,-2-5-58 0,5 5-14 15,0 0 0-15,5 5 0 0,4-5 0 0,0 0 0 16,3 6 0-16,3-6 0 0,3 5 17 0,0-5 1 15,-3 8 0-15,0-8 0 0,2 8 0 0,-2-3 0 16,-3 1 0-16,0 1 0 0,0 1-9 0,-3 0-1 16,-3-2-8-16,0 2 12 0,-3 5-4 0,-3-3-8 15,-3 1 11-15,0 5-11 0,-3 2 8 0,0-2-8 16,0 0 0-16,-3 5 0 0,0-8 8 0,0 6-8 16,0-6 0-16,0 3 0 0,3 0 0 0,1-3 10 15,2 0-10-15,0 1 8 0,6-1 8 0,0-5 2 16,2 2 0-16,1-2 0 0,3-2 2 0,3 2 0 15,3-8 0-15,0 2 0 0,6-2-20 0,0-2 0 0,6 2 8 16,5-11-8 0,1 3-70-16,6 0-18 0,2-5-3 0,10 0-1108 0</inkml:trace>
  <inkml:trace contextRef="#ctx0" brushRef="#br0" timeOffset="8734.91">20186 1754 2246 0,'0'0'100'0,"0"0"20"0,0 0-96 0,0 0-24 0,0 0 0 0,0 0 0 16,0 0 37-16,0 0 3 0,0 0 1 0,9 3 0 15,-6 7 24-15,3 4 5 0,-3-1 1 0,0 11 0 16,0 0-57-16,-3 5-14 0,0 5 0 0,-3-2 0 16,-3 2 32-16,0 3 4 0,-3-5 1 0,-3 2 0 15,3-7-24-15,-3 5-5 0,-3-6 0 0,0 6-8 16,3-11 12-16,-5 5-4 0,2 1 0 0,-3-3-8 16,3-3 0-16,0 0 0 0,0-2 0 0,3-1 0 15,0-10 28-15,6 3 3 0,-2-4 0 0,2 1 0 0,3 3-17 0,3-11-3 16,0 0-1-16,0 0 0 0,6 0-10 0,5-5 0 15,1 2 0-15,3-2 0 0,6-1 0 0,0 1 0 16,3-3 0-16,0-5 0 0,2 0-12 0,1 0 12 16,0-1-10-16,0 1 10 0,2 3-8 0,-2-1 8 15,0 0 0-15,0 1-9 16,0 2-139-16,-1 0-27 0,1-3-5 0</inkml:trace>
  <inkml:trace contextRef="#ctx0" brushRef="#br0" timeOffset="9170.24">20460 2151 2530 0,'-3'-5'112'0,"3"5"24"0,-3-6-109 0,3 6-27 0,0 0 0 0,0 0 0 15,0 0 21-15,0 0-1 0,0 0 0 0,9-5 0 16,0 3 16-16,0 2 4 0,3 0 0 0,2 0 0 15,-5-6-20-15,6 6-3 0,-3 6-1 0,0-4 0 16,0 1-16-16,0-1 0 0,0 4 0 0,-3-4 0 16,-3 1 0-16,0 5 0 0,-3-5 0 0,0 2 0 15,-3 0 0-15,0 1 0 0,-6 1 0 0,3 1 0 0,-6-2 0 0,3 2-9 16,-3 2 9-16,0-2-12 0,0 0 12 0,0 3-8 16,0-9 8-16,0 9-8 0,3-6 8 0,3 3 0 15,0-3 0-15,3 3 0 0,-3-2-9 0,3-6 9 16,0 0-10-16,6 5 10 0,0 3-12 0,0-3 12 15,3 3-13-15,0-5 5 16,0 7-20-16,0-4-3 0,3 2-1 0,3-3 0 0,-3 3 32 0,-1 0 0 16,1 0 0-16,3 2 0 0,-3-2 0 0,3 3 0 15,-3 2 0-15,0-5 0 0,-3 0 8 0,-3 2 7 16,0-2 1-16,-3 3 1 0,0-3 11 0,-3 3 3 16,-3-1 0-16,-3 3 0 0,-3-2 5 0,-3-3 0 15,-3 2 1-15,0 1 0 0,-6 0-18 0,-3 2-4 16,1-8-1-16,-4 6 0 15,-6-3-41-15,3 2-8 0,-5 1-1 0,5-3-1 16,0-3-155-16,3 0-30 0</inkml:trace>
  <inkml:trace contextRef="#ctx0" brushRef="#br0" timeOffset="9826.01">22713 1622 1958 0,'0'0'43'0,"0"0"9"0,0 0 1 0,0 0 3 0,0 0-45 0,0 8-11 16,0-3 0-16,0 3 0 0,0 5 110 0,-3-5 20 15,3 5 4-15,0 1 1 0,-3 4-63 0,0-5-12 0,0 6-2 16,-3 2-1-16,0 3-11 0,0-3-2 0,-3 3-1 16,6 0 0-16,-3 0-5 0,0 2-1 0,-5 0 0 0,-1 1 0 15,0-1-21-15,-3 3-4 0,0-2 0 0,-6 7-1 16,0-7 1-16,3-1 0 0,1 1 0 0,-1-3 0 15,6 2-12-15,0-10 0 0,3 2 9 0,0 1-9 16,0-6 0-16,6-5 0 0,0 3 0 0,6-6 0 16,-3 3-12-16,0-8 4 0,0 0 0 0,9 0 0 15,0 0 8-15,3 0-10 0,0 0 10 0,3-8-10 0,3 3 10 16,2-1 0-16,1-2 0 0,3 3 0 0,-3-5 8 0,0 2 1 16,5 2 0-16,-2 4 0 0,3-6-9 0,-3 2 0 15,-3 1 9-15,9 3-9 0,-10-1 0 0,1 0 0 16,0 3 0-16,-3 0 8 15,0 0-8-15,0 0-15 0,-4 0 4 0,1 0 1 16,-3 3-33-16,0 0-6 0,-3-6-2 0,0 6 0 16,-3-1-21-16,0 3-4 0,-3-5 0 0,-3 0-709 15,0 0-142-15</inkml:trace>
  <inkml:trace contextRef="#ctx0" brushRef="#br0" timeOffset="10151.91">23356 2066 2343 0,'0'0'52'0,"0"0"10"0,0 0 2 0,0 0 2 0,0 0-53 0,0 0-13 0,0 0 0 0,0 8 0 16,0 0 54-16,0 3 8 0,0 2 2 0,0 0 0 16,0 1-4-16,0-1 0 0,0 5 0 0,0-2 0 15,0 8-12-15,0-5-4 0,0 2 0 0,0-5 0 16,0-1-35-16,0 4-9 0,0 5 0 0,0 0 0 16,0-11 8-16,0 3 0 0,-3 2 0 0,3-7 0 15,-3 2-38-15,3-8-8 0,0 3-2 0,0-8 0 16,0 0-164-16,0 0-32 0,0 0-8 0,3-13 0 0</inkml:trace>
  <inkml:trace contextRef="#ctx0" brushRef="#br0" timeOffset="10433.79">23290 2074 518 0,'0'0'46'0,"0"6"-37"16,0-4-9-16,0-2 0 0,3 6 387 0,-3-1 75 15,0 0 15-15,0 3 3 0,-3-5-281 0,-2 7-57 16,5-4-11-16,-9 2-3 0,9-6-75 0,-9 9-15 16,3-6-3-16,-6 6-1 0,3-1-2 0,-6-4 0 15,3 7 0-15,-6-5 0 0,3 2-20 0,0 1-4 16,1-1 0-16,2 4-8 0,0-9 0 0,6 6 0 16,0-1 0-16,0-2 0 0,0 3 0 0,6-11-12 0,0 0 3 0,9 0 1 15,0 5 8-15,3-2 0 0,9 2 0 0,-1-10 8 31,4 2-42-31,3-2-8 0,3-1-2 0,5 6 0 0,1-8-108 16,6 3-23-16,5-3-4 0,7 3-1 0</inkml:trace>
  <inkml:trace contextRef="#ctx0" brushRef="#br0" timeOffset="11519.94">13084 2670 1324 0,'0'0'59'0,"0"0"12"0,0 0-57 0,0 0-14 16,0 0 0-16,0 0 0 0,0 0 96 0,0 0 16 15,0 0 3-15,0 0 1 0,0 0-24 0,9 2-4 16,6-4 0-16,3-1-1 0,5 3-41 0,1-3-8 16,6 1-2-16,3-4 0 0,-1 6-22 0,4-2-5 15,6-4-1-15,8 6 0 0,1-5 10 0,3 3 2 16,-1-1 0-16,7 0 0 0,-7-2-20 0,1 2 10 15,-1 3-10-15,4 0 8 0,0-2 4 0,-4-1 0 16,-5 3 0-16,-1 0 0 0,-5 0-4 0,-3 0 0 16,-1 0 0-16,1 0 0 0,-9 0 20 0,-3 0 3 15,-1-5 1-15,-5 5 0 0,-3-3-11 0,-3 3-1 16,0-3-1-16,-6 3 0 0,-3 0-5 0,-6 0-1 16,0 0 0-16,0 0 0 0,0 0 22 0,-3-2 4 0,-6 2 1 15,0 0 0 1,0 0-64-16,0 0-13 0,-3-5-3 0,0 5-1140 0</inkml:trace>
  <inkml:trace contextRef="#ctx0" brushRef="#br0" timeOffset="12211.28">12355 1990 1094 0,'0'0'97'0,"0"0"-77"16,0 0-20-16,9 0 0 0,-4 0 131 0,1 0 22 16,-6 0 5-16,0 0 1 0,6 5-35 0,-6-5-6 15,0 0-2-15,0 0 0 0,3 3 4 0,-3-3 0 16,0 0 0-16,0 0 0 0,0 0-45 0,0 0-9 16,0 10-2-16,0-5 0 0,-6 3-6 0,0-5-2 15,-5 2 0-15,-4 3 0 0,0-2-21 0,-3-1-5 16,-6 8-1-16,0-8 0 0,0 3-11 0,1-2-2 15,-4 2-1-15,-3 0 0 0,0 2-15 16,1-5 0-16,2 3 0 0,-3 0 0 0,-3-2-16 0,6-1-7 16,1-3-1-16,-1 4 0 15,3-1-63-15,3-2-13 0,6-3-2 0,1 5-731 16,2-10-147-16</inkml:trace>
  <inkml:trace contextRef="#ctx0" brushRef="#br0" timeOffset="12452.89">12352 2257 2804 0,'-6'0'62'0,"-3"3"13"0,0 2 2 0,0 3 1 0,0 2-62 0,-3-2-16 0,0 3 0 0,-3-3 0 16,-6 0 58-16,4 2 9 0,-4-4 1 0,3 4 1 15,-6 1-22-15,3-3-5 0,-6 2-1 0,4 4 0 0,-1-9-32 16,0 5-9-16,-3 1 0 0,-3-6 0 16,1 3-46-16,-4-2-14 0,-6 1-2 0,-2-4-1299 15</inkml:trace>
  <inkml:trace contextRef="#ctx0" brushRef="#br0" timeOffset="13296.45">4749 2426 633 0,'0'0'56'0,"0"0"-44"0,0 0-12 0,0 0 0 16,0 0 270-16,0 0 52 0,0 0 10 0,0 0 3 15,0 0-198-15,6 0-39 0,0 0-8 0,3 0-2 16,3-8 4-16,0 6 1 0,0 2 0 0,3-3 0 0,3 3-25 0,0-5-6 16,2 2-1-16,4 3 0 0,-3-5-30 0,3-1-7 15,3 4 0-15,2-3-1 0,-2 5 1 0,0-6 1 16,-3 6 0-16,3-8 0 0,-7 3 0 0,4 0 0 16,-6 2 0-16,3-2 0 0,-3 0-17 0,-3 2-8 15,0 0 8-15,-6 1-8 0,-1-4 8 16,-2 4-8-16,-6 2 8 0,0 0-8 15,0-3-18-15,-3 0-9 0,-5 3-1 0,-1 0-1 16,-3 3-197-16,3-3-39 0</inkml:trace>
  <inkml:trace contextRef="#ctx0" brushRef="#br0" timeOffset="13787.84">5628 2564 2091 0,'0'0'92'0,"0"0"20"0,3 5-89 0,-3-5-23 0,0 0 0 0,0 0 0 15,0 0 48-15,5 3 4 0,-5-3 2 0,9-3 0 16,-3-2 18-16,6-3 4 0,-3-3 1 0,6-5 0 16,0-2-53-16,0-6-10 0,3 3-2 0,-3-6-1 0,-3 1-11 15,2 0 0-15,4-6 0 0,-3-3 0 16,-3 4 0-16,-3-9-12 0,3 0 2 0,-3 3 1 0,-3-8-5 16,-3 6-1-16,0-6 0 0,0 2 0 0,0 6 15 15,-3-2 0-15,-3 12 0 0,-3 3 0 0,6 3 14 0,-3 8-1 16,-6 0 0-16,3-1 0 0,0 9-3 0,-3-3-1 15,0 8 0-15,0 0 0 0,0 3 25 0,0 2 5 16,0 0 1-16,0 9 0 0,0-1-13 0,1 8-3 16,2 3 0-16,0 8 0 0,-3 2 6 0,0-2 1 15,6 7 0-15,-6-4 0 0,3 2-17 0,0-3-3 16,0 6-1-16,0-3 0 0,3 3 5 0,3-9 1 16,3 9 0-16,3-5 0 0,0-4-16 0,6 1 0 15,0-6 0-15,6-4 0 16,0 1-16-16,2-9-10 0,7-6-2 0,3 2 0 15,-3-7-176-15,5-3-36 0,-2-5-8 0</inkml:trace>
  <inkml:trace contextRef="#ctx0" brushRef="#br0" timeOffset="14797.84">6396 2178 2156 0,'-3'0'48'0,"0"-6"9"0,0-2 3 0,0 3 0 0,3-3-48 0,-6 3-12 0,0-3 0 0,0 3 0 15,3-6 108-15,-3 0 20 0,0 6 4 0,-3-3 1 16,3 6-37-16,0-1-7 0,-3 3-1 0,-3-5-1 16,3 10-63-16,-3-5-13 0,3 0-3 0,-5 5 0 0,2 3 2 0,-3-3 0 15,3 3 0-15,-6 0 0 0,3 5-10 0,-3 1 0 16,0-1 9-16,4 5-9 0,-4-4 0 16,3 4 0-16,-3 9 0 0,3-1 0 15,0-2 0-15,0 5 0 0,0 3 0 0,6-6 0 0,1-2 0 16,2 3 0-16,6-6 0 0,0 0-8 0,0-5-4 0,6-3-1 15,-1 0 0-15,4-5 0 0,0 0-3 0,3-3-1 16,3-5 0-16,0 0 0 0,3-8-2 0,-3 3 0 16,3-8 0-16,-1 0 0 0,4-8-4 0,-3 5-1 15,0-3 0-15,0-5 0 0,0 6 13 0,0-9 3 16,-4 1 0-16,4 2 0 16,-6 3-20-16,0-8-3 0,0 5-1 0,-3-2 0 0,-3 2 15 0,-3 3 2 15,0 5 1-15,0 0 0 0,-6 3 14 0,3-1 0 16,0 4 0-16,0 7 0 0,-3-5 10 0,3 8 5 15,0 0 1-15,0 0 0 0,0 0 11 0,-3 8 2 16,0-3 1-16,0 6 0 0,6 0-18 0,0-9-3 0,-3 9-1 0,3-6 0 16,3 3-8-16,0 0-9 0,0 0 9 15,3-3-13-15,3 0 1 0,0-5 1 0,-1 0 0 0,1-5 0 16,0 3-2-16,3-1-1 0,-3 0 0 16,3-5 0-16,0 3 6 0,-3 0 8 0,0-3-13 0,2 0 5 15,-2 3 8-15,3-3 0 0,-6 2 0 0,3-2 0 16,3 3 20-16,-6-3 2 0,3 6 1 0,0-1 0 15,-3 3 5-15,0-5 0 0,2 5 1 0,-2 0 0 16,0 0 1-16,0-6 0 0,0 4 0 0,3 2 0 16,0 0-8-16,-6 0-2 0,3 0 0 0,-3 0 0 15,3 0-8-15,-3 0-1 0,-6 0-1 0,6 0 0 16,0-6-10-16,-6 6 8 0,0 0-8 0,0 0 8 0,0 0 2 16,0 0 0-16,0 0 0 0,0 0 0 0,-6 0 16 15,0-5 3-15,6 5 1 0,-6 0 0 0,-3 0-22 0,-3 0-8 16,3 5 0-16,-3-5 0 0,0 6 0 0,-3-6 0 15,0 8 0-15,4-3 0 0,-7 0 0 0,6 3-12 16,-3-3 12-16,0 3-13 0,0 6 13 0,0-7 0 16,3 4 0-16,-3 0 0 0,4 2 0 0,-1 3 0 15,3-3 0-15,0 0 0 0,3 0 0 0,3 1 0 16,0-1 0-16,0 0 0 0,3-5 0 0,3 3 0 16,0 2-9-16,3-5 9 0,0 0-13 0,3-3 2 15,0 0 1-15,6-2 0 0,-4 0-8 0,4-6-2 16,6 0 0-16,-3-7 0 0,0 7-2 0,0-7-1 15,3-1 0-15,-4 0 0 0,1 3 23 0,0-2 0 16,-3 2 0-16,-3-5 0 0,0-1 0 0,-3 1 0 16,3 3-9-16,-6-1 9 0,0 0 0 0,0 4 12 0,2 1-1 15,-2-2-1-15,-6 8 6 0,0 0 0 0,0 0 1 0,0 0 0 16,0 0-7-16,0 0-2 0,0 0 0 0,9 8 0 16,-3 5 17-16,-3-5 3 0,0 6 1 0,0 4 0 15,-3 3-29-15,3 6 0 0,-3 2 0 0,0 11 0 16,0-9 8-16,3 9-8 0,0-6 0 0,0 6 9 15,-3-3-9-15,0-2 0 0,0 2 0 0,0 2-11 16,3-4 11-16,-3 2 0 0,0-3 0 0,-3 0 0 16,3-2 0-16,-6 0 0 0,-3-3 0 0,3-2 0 15,0-6 0-15,-6-3 0 0,-2-2 0 0,-1-5 0 0,0-1 0 16,-3-2 0-16,3-2 0 0,0-6 8 16,-3 0-18-16,0-6-3 0,1-2-1 0,-1-2 0 0,3-4 14 0,0 1 0 15,0-3 0-15,3-5 0 16,3-3 0-16,3 1 0 0,0-1-10 0,3 3 10 0,3-3-13 0,3 3 1 15,0-3 1-15,6 0 0 16,3-2-144-16,6 2-29 0</inkml:trace>
  <inkml:trace contextRef="#ctx0" brushRef="#br0" timeOffset="15500.97">7324 2082 2419 0,'0'0'53'0,"0"0"11"0,0 0 3 0,0 0 1 0,0 0-55 0,0 0-13 15,0 0 0-15,0 0 0 0,3 11 81 0,-3-3 14 16,0 5 2-16,3 0 1 0,0 6-39 0,0-6-8 15,0 8-2-15,0 3 0 0,-3 2-25 0,3 1-4 16,0 5-2-16,-3-1 0 0,0 6-18 0,0 0 10 16,-3 1-10-16,3-1 8 0,-6 0 1 0,3-3 0 15,0-2 0-15,0 0 0 0,0-6 18 0,0-2 3 16,-3 0 1-16,3-6 0 0,3-5-31 0,0-2 8 16,-3 2-8-16,0-8 0 0,3-5 0 0,0 0 0 15,0-2 0-15,-3-1 0 0,0-10 12 0,0 0-3 16,3-6-1-16,-3-5 0 0,0 1-8 0,-3-7-12 15,6-4 2-15,-2-6 1 0,-4-7 9 0,0-1 0 16,0-2 0-16,0 0 0 0,0 10-21 0,0-5 1 16,0 11 0-16,3 2 0 0,3 0 20 0,0 6 0 15,-3 4 0-15,3 4 0 0,0 5-14 0,3-3 2 16,3 5 0-16,0 1 0 0,3 4 20 0,6-2 5 16,-1 3 1-16,4 2 0 0,0 3-14 0,3 0-16 0,3 3 3 0,0 0 1 15,-4 5 12-15,4-6 0 0,-3 9 0 0,0-6 0 16,0 3-14-16,-3 5 3 0,2-7 1 0,-2 7 0 15,-6-5 10-15,-3 2 0 0,0-2-9 0,-6 6 9 16,3-7 0-16,-3 4 0 0,-6 0 0 0,-3-1 0 16,-3 3 0-16,0-7 0 0,-3 2 0 0,0 0 8 15,-5-3-8-15,-4 0 0 0,6 1 0 0,-6-4 8 16,0 3-26-16,0-5-6 0,0 0 0 0,1 0-1 16,2 0-154-16,3-7-30 15,-3 4-7-15,9-5 0 0</inkml:trace>
  <inkml:trace contextRef="#ctx0" brushRef="#br0" timeOffset="15783">7917 1683 1324 0,'0'0'118'0,"0"0"-94"15,0 0-24-15,0 0 0 0,0 0 312 0,-6 0 59 16,0 0 11-16,-3 0 2 0,3 5-227 0,-3-2-45 15,0 2-10-15,-3 3-2 0,3 3-45 0,-6-4-10 16,3 12-1-16,-3-6-1 0,0 3-19 0,1 8-4 16,-4 8-1-16,0-1 0 0,3 12-19 0,-3-1 0 15,0 6 0-15,0 2 0 0,4-2 0 0,5-3 0 16,3 0 0-16,3 2 0 0,0-2 0 0,9-8 0 16,9 3 0-16,2 0 0 0,4-9 8 0,3-2 2 15,9-5 0-15,3-5 0 0,-1-3-10 0,7-8-14 0,3-8 3 0,8-3 1 16,4-8-110-1,2-5-21-15,1-2-5 0,-16-1-1 0</inkml:trace>
  <inkml:trace contextRef="#ctx0" brushRef="#br0" timeOffset="18609.45">8074 2003 633 0,'0'0'56'0,"0"0"-44"0,0 0-12 0,0 0 0 16,0 0 238-16,0 0 46 0,0 0 8 0,0 0 3 16,0 0-139-16,0 0-27 0,0 0-5 0,0 0-2 15,0 0-15-15,0 0-3 0,0 0-1 0,0 0 0 0,3 8-37 0,-3 2-7 16,0 4-2-16,0-1 0 0,0 0-23 0,0 0-5 16,6 1-1-16,-3 4 0 0,0-5-14 0,3 1-3 15,3-1-1-15,0-5 0 0,3 0-10 0,0 2-17 16,3-7 4-16,0 0 1 0,-4-1-4 0,1-2 0 15,6-2 0-15,0-4 0 16,0-2-19-16,-3-2-4 0,0 2-1 0,0-5 0 0,-3 2 13 0,-1-5 3 16,-2 3 0-16,0 0 0 0,-3-3 24 0,0 0 0 15,3 3 0-15,-3-6 0 0,-6 3 0 0,3 6 0 16,-3-4 0-16,0 1 0 0,0-5 0 0,0 10 14 16,-3 0-2-16,0 3 0 0,0-3 26 0,3 8 5 15,0 0 1-15,0 0 0 0,0 8-29 0,-3-1-6 16,0 7-1-16,3-4 0 0,0 4-8 0,0-1 8 15,3 3-8-15,-3-1 8 0,3 7-8 0,0-9 0 16,0 5 0-16,0 4 0 0,3-4 0 0,0 3 0 0,0-2 0 0,3 2 0 16,-3 3 0-16,3-6 0 0,0 3-10 0,-3 1 10 15,3-1-8-15,-4 3 8 0,4-1 0 0,-6 1-9 16,3 0 9-16,0-5 0 0,-3 7 0 0,0-7 0 16,-3-4 0-16,-3 4 0 0,0-1 8 0,-3-4-8 15,0-1 14-15,-3 0-2 0,4 0 0 0,-7 1 0 16,0-6-1-16,-3-1-1 0,0 1 0 0,0 0 0 15,-3 0-10-15,0 0 0 0,3-2 0 0,1-1 8 16,-4-5-8-16,3 0 0 0,0 0 0 0,0 0 0 0,3-8 0 0,6 3 0 16,-3-9 0-16,3 1 0 0,6-3 0 0,3 0 0 15,0-5-12-15,6-5 12 16,3 2-55-16,0-3-3 0,0 1-1 0,6-6-738 16,-3-2-148-16</inkml:trace>
  <inkml:trace contextRef="#ctx0" brushRef="#br0" timeOffset="19313.48">8586 1524 2070 0,'6'-5'45'0,"-6"5"10"0,-3 0 1 0,0-6 3 0,3 1-47 0,-3 2-12 15,-3-2 0-15,3 0 0 16,-3 2 95-16,0 3 17 0,0 0 3 0,1 0 1 16,-1 0-58-16,-3 0-11 0,0 0-3 0,0 0 0 0,0 3-20 0,-3 2-5 15,0 0-1-15,3 9 0 0,-3-9-18 0,0 3 10 16,3 5-10-16,0 0 8 0,1-5-8 0,2 6 10 15,0-4-10-15,0 3 10 0,3 1-22 0,3-6-5 16,0 2-1-16,0-10 0 16,0 0-11-16,6 8-3 0,3-5 0 0,2-1 0 0,-2-2 7 0,3-2 1 15,0-1 0-15,0-5 0 0,0 3 24 0,0-6 0 16,0 3 0-16,-3-5 0 0,3 5 0 0,-6-5 0 16,0 8 0-16,0-6 0 0,2 3 14 0,-5 0 5 15,0 0 1-15,-3 8 0 0,3-5 24 0,-3 5 6 16,0 0 1-16,0 0 0 0,0 0-27 0,0 0-6 15,0 0-1-15,0 0 0 0,3 5-7 0,6 3-2 16,-3 5 0-16,3-5 0 0,-3 6-8 0,3-1 0 16,3 5 0-16,-3 1 0 0,0-6 0 0,0 0 0 15,-3 1 0-15,3 4 8 0,-3-5-8 0,-3 1-11 0,-3-1 3 16,0 0 0-16,0 0 8 0,-6 0-8 0,0 1 8 0,-3-6-8 16,-3 2-8-16,0 3-2 0,-3-5 0 0,0 3 0 15,0-3-3-15,-3 0-1 0,4-3 0 0,-1-2 0 16,3-1 6-16,0-2 2 0,3-5 0 0,0 0 0 15,3 0-16 1,6-3-3-16,0 0-1 0,3-6 0 0,3 1-126 0,0-5-24 16,3 4-6-16,3-9-1 0</inkml:trace>
  <inkml:trace contextRef="#ctx0" brushRef="#br0" timeOffset="19581.16">8810 1283 1497 0,'0'0'66'0,"0"0"14"0,0 0-64 0,0 0-16 16,0 0 0-16,0 0 0 0,0 0 157 0,0 0 28 16,0 0 6-16,0 0 1 0,-3 3-27 0,0 2-5 15,0 0 0-15,0 3-1 0,0-2-89 0,3 2-18 16,-3 5-3-16,0-5-1 0,0 5-16 0,3 3-4 16,-3 5-1-16,0-2 0 0,0-4-6 0,3 1-1 15,-3 6 0-15,3-4 0 0,0 3-1 0,3-2-1 16,0-3 0-16,0-1 0 0,0-1-18 0,0-1 0 15,3 0 0-15,-3-5 0 0,3-3 0 0,2 3-17 16,-2-8 1-16,3 6 1 0,0-12-5 0,0 6-2 0,3-8 0 16,3 3 0-1,0-8-105-15,-3 0-21 0,3-1-4 0,-3 1-1045 0</inkml:trace>
  <inkml:trace contextRef="#ctx0" brushRef="#br0" timeOffset="19718.52">8676 1402 1555 0,'0'0'138'15,"0"0"-110"-15,-3 6-28 0,3-6 0 16,0 0 197-16,9 8 35 0,-4-3 6 0,7 3 2 16,0-8-120-16,3 5-23 0,0 3-5 0,3-3 0 15,3 1-71-15,0 2-13 0,-1-14-8 0,7 4-812 16,0-1-168-16</inkml:trace>
  <inkml:trace contextRef="#ctx0" brushRef="#br0" timeOffset="20618.41">8676 2138 748 0,'0'0'67'0,"0"0"-54"0,0 0-13 0,0 0 0 15,6-3 189-15,-6 3 35 0,0 0 8 0,0 0 0 16,0 0-68-16,0 0-15 0,0 0-2 0,0 0-1 16,0 0-34-16,5 5-8 0,-2 3 0 0,0 3-1 15,-6-3-56-15,3 5-11 0,-3 3-3 0,0 0 0 0,1 2 7 0,-4-2 2 16,3 3 0-16,0-1 0 0,3-4-22 15,-3 4-5-15,3-5-1 0,0 6 0 0,6-6-14 0,-3 0 0 16,0 1 0-16,0-7 0 0,-1 4 0 0,4-3 0 16,0-5 0-16,0 2 0 0,0 0 0 0,0-2 0 15,3-3 0-15,0-3 0 0,-3-2 0 0,3 0-16 16,3-6 3-16,-3 0 1 16,3-2-87-16,-3 0-17 0,0 0-3 0,3-8-627 15,-4 2-126-15</inkml:trace>
  <inkml:trace contextRef="#ctx0" brushRef="#br0" timeOffset="20768.91">8604 2262 1958 0,'0'0'43'0,"6"0"9"0,0 0 1 0,3 3 3 0,0-3-45 0,0-3-11 0,3 1 0 0,3-1 0 16,-1 3 120-16,4 0 21 0,0-8 5 0,0 3 1 15,3-3-118-15,3 2-29 0,0-7 0 0,2 0-1100 16</inkml:trace>
  <inkml:trace contextRef="#ctx0" brushRef="#br0" timeOffset="21044.5">9390 1521 2602 0,'0'0'57'0,"0"0"12"0,0 0 3 0,0 0 1 0,0 11-58 0,0-3-15 16,-3 5 0-16,3 0 0 0,3-2 90 0,-3 10 15 15,3-2 3-15,-3 2 1 0,0 0-41 0,0 3-9 16,0 2-2-16,0 1 0 0,-3 4-33 0,0 4-6 16,0 2-2-16,0 8 0 0,0-5-7 0,0-1-1 15,0 6-8-15,0-5 12 0,-3-8-12 0,6 2 0 16,0-2 0-16,0 0 0 15,0-6-20-15,3-5-9 0,-3-2-3 0,3-1-922 16,0-2-185-16</inkml:trace>
  <inkml:trace contextRef="#ctx0" brushRef="#br0" timeOffset="22035.48">9810 1566 2066 0,'0'0'92'0,"0"0"18"0,0 0-88 0,0 0-22 15,0 0 0-15,0 11 0 0,0 2 76 0,-3 3 10 16,3 0 2-16,0 5 1 0,0-2 3 0,0 7 0 16,0 1 0-16,0-1 0 0,0-5-53 0,0 6-11 15,3-1-1-15,-3 3-1 0,0 6-14 0,0-4-4 16,0-2 0-16,0 1 0 0,-3-4 16 0,0 0 2 15,0-4 1-15,0-1 0 0,-3-5-19 0,3 0-8 16,3-6 0-16,-3 3 8 0,0-5 0 0,0 0 0 16,3-8 0-16,0 0 0 0,0 0-8 0,0 0 8 15,0 0-8-15,0-8 8 0,0 0-8 0,0-5-14 16,6 0 3-16,0-6 1 0,3-4 10 0,3 1 0 16,0 1 0-16,2-5-8 15,4 2-24-15,0 3-5 0,0-6-1 0,3 9 0 0,-3-3 19 0,3 5 4 0,-1 0 1 16,1 5 0-16,-3 1 2 0,0 4 0 0,-3 1 0 0,0-3 0 15,-3 8 12-15,-1 0 0 0,1 3 0 16,-3 2 0-16,3 0 0 0,-6 1 10 0,0 4-2 0,-3 1 0 16,3 2 2-16,0 0 0 0,-3 6 0 0,-3 2 0 15,0-2 29-15,3 2 5 0,-3 0 2 0,0 3 0 16,-3-6-22-16,3 1-5 0,0 2-1 0,0-5 0 16,0 0 6-16,3-3 2 0,0 0 0 0,0-5 0 15,0 3-26-15,3-3 0 0,0-3 0 0,3 3 0 16,3-8-30-16,0-6-11 0,-1 4-3 0,4-3 0 15,0-3-184-15,3-3-36 0</inkml:trace>
  <inkml:trace contextRef="#ctx0" brushRef="#br0" timeOffset="22286.88">10450 1852 864 0,'-3'3'38'0,"3"-3"8"16,0 0-37-16,0 0-9 0,0 0 0 0,0 0 0 0,-3 5 347 0,0 3 67 15,0 3 14-15,3 2 2 0,-3-5-241 0,3 5-48 16,-3 3-9-16,3-3-3 0,0 0-52 0,0 3-10 16,0 3-3-16,-3 2 0 0,3-3-51 0,0 1-13 15,0-1 0-15,-3 4 0 0,3-4 0 0,3-5 0 16,-3 3 0-16,3 0 0 0,-3-3 0 0,3 1 0 16,0-1 0-16,0-5 0 0,0 0 0 0,3-3 0 0,-6-5 0 0,9 5 0 31,-1-5-48-31,1 0-13 0,0-8-3 0,0 3 0 15,3-3-51-15,-3 3-10 0,-3-8-3 0,3 2-648 0,-3 3-131 0</inkml:trace>
  <inkml:trace contextRef="#ctx0" brushRef="#br0" timeOffset="22421.07">10182 2093 2228 0,'0'0'49'0,"0"0"11"0,0 0 1 0,6 0 1 15,3 0-50-15,2 0-12 0,4 0 0 0,3-5 0 16,6-3 77-16,0 2 13 0,6-2 2 0,2-5 1 15,4 3-74-15,0-4-19 0,2 1 0 0,1-3-756 16,-3-2-154-16</inkml:trace>
  <inkml:trace contextRef="#ctx0" brushRef="#br0" timeOffset="23144.89">10530 2061 2055 0,'0'0'91'0,"0"0"19"0,0 0-88 0,0 0-22 0,0 0 0 0,6 0 0 16,-6 0 98-16,0 0 15 0,6 5 3 0,0 3 1 15,-3 0-14-15,-3 3-3 0,0 2-1 0,0 0 0 16,-3 1-39-16,-3-1-8 0,0 0-2 0,0 6 0 16,-3-6-30-16,3 3-5 0,0-3-2 0,0 0 0 15,0-2-131-15,3 2-26 16,0-5-6-16,3-8-1 0</inkml:trace>
  <inkml:trace contextRef="#ctx0" brushRef="#br0" timeOffset="36492.8">10795 2013 691 0,'0'0'61'0,"0"0"-49"16,0 0-12-16,0 0 0 0,0 0 246 0,0 0 46 15,0 0 10-15,0 0 2 0,0 0-163 0,0 0-32 16,0 0-6-16,0 0-2 0,6 8-1 0,-3-2 0 0,-3 2 0 0,0 5 0 16,0-5-59-16,0 2-12 0,-3 4-2 15,-3-1-1-15,0 0 3 0,-3 0 1 16,0 3 0-16,-3-3 0 0,-3 1-30 0,0-1 0 0,1-3 0 0,-1 4-800 16,-3-1-162-16</inkml:trace>
  <inkml:trace contextRef="#ctx0" brushRef="#br0" timeOffset="37629.87">11104 1524 1324 0,'0'0'118'0,"0"0"-94"0,0 0-24 15,0 0 0-15,0 0 116 0,0 0 18 0,0 0 4 0,3 8 1 16,0 0-9-16,-3 2-2 0,3 1 0 0,0 5 0 15,-3-3-52-15,0 8-12 0,0 0-1 0,3 3-1 16,-3-5-31-16,0 2-7 0,-3 3 0 0,3 0-1 16,0-1-5-16,0-4-1 0,0 2 0 0,0 3 0 15,0-3-1-15,0-2 0 0,-3 2 0 0,3-8 0 16,0 0-16-16,0-2-11 0,0-11 2 0,0 10 0 16,0 1 9-16,0-11 0 0,0 0 0 0,0 0 8 15,6-8-8-15,0 3-12 0,-3-3 4 0,6-3 0 0,-3-2-4 16,0 0 0-16,0-6 0 0,3 1 0 0,-3 2 1 0,3-3 0 15,0 1 0-15,0 2 0 0,0-3 11 0,0 6-12 16,2 0 12-16,-2 0-12 0,0 0 12 0,-3 7 0 16,3-7 0-16,-3 5 0 0,0 8 0 0,0 0 0 15,6-5 0-15,-6 10 8 0,3-5-8 0,-3 3 12 16,3 2-4-16,0 0 0 0,3 3-8 0,-3 0 0 16,2 3 0-16,-2-3 8 0,6 0-8 0,-3 2 0 15,-3 3 0-15,3-5 0 0,0 3 30 0,0-3 2 16,3-3 0-16,-3 3 0 0,2-3-32 0,-2-2 0 15,3 2 0-15,-3 1 0 0,0-12 16 0,0 4-4 16,3-1 0-16,-3 0 0 0,0-2 2 0,-3-3 0 16,2-5 0-16,1 2 0 0,-3-2-6 0,-3 0-8 15,3-3 11-15,-6-2-11 0,0 4 13 0,-3-4-4 0,3-1-1 16,-6 1 0-16,3 2-8 0,-3-3-11 0,-3 6 3 0,0-5 0 31,-3 4-20-31,3 6-3 0,0-2-1 0,-2 2-788 0,-1 0-157 0</inkml:trace>
  <inkml:trace contextRef="#ctx0" brushRef="#br0" timeOffset="37990.08">11018 1365 518 0,'0'0'46'0,"0"0"-37"16,0 0-9-16,6-2 0 0,0-6 347 0,3 5 67 16,-3 0 14-16,3-2 2 0,0 2-287 0,3 1-58 15,0-1-11-15,-1-2-2 0,4 5 4 0,0 0 0 16,0-8 1-16,3 8 0 0,0 0-29 0,0 0-7 15,3-5-1-15,-4 5 0 0,1 0-17 0,0 0-4 16,0-6-1-16,3 6 0 0,-3 0-18 0,0-2 0 16,-1 2 0-16,1 0 0 0,-3-6 0 0,0 6 0 15,-3-5 12-15,-3 2-12 0,3 3 0 0,-6-5-9 16,3 5-1-16,-9 0 0 16,3-8-94-16,-3 8-20 0,6-5-3 0,-6-3-622 0,0 3-125 15</inkml:trace>
  <inkml:trace contextRef="#ctx0" brushRef="#br0" timeOffset="38246.31">11340 1172 1940 0,'0'0'43'0,"0"0"9"0,0 0 1 0,9 0 1 0,-4 0-43 16,4 0-11-16,0 0 0 0,0 0 0 0,3 3 98 15,0-3 18-15,0 5 3 0,3-5 1 0,-3 0-52 0,3 5-9 16,-3-5-3-16,2 8 0 0,-2-8-12 0,0 6-4 15,0 2 0-15,0-3 0 0,-3 3-6 0,0-3-2 16,-3-2 0-16,0 7 0 0,-3-4 0 0,3 1 0 16,-3-1 0-16,-3 2 0 0,0-8-19 0,-3 8-4 15,3 2-1-15,-3-2 0 0,-3-3-8 0,3 3-14 16,-6-2 3-16,3-4 1 16,0 9-138-16,-3-8-27 0,-3 2-5 0,3 0-2 0</inkml:trace>
  <inkml:trace contextRef="#ctx0" brushRef="#br0" timeOffset="44566.28">11837 953 1036 0,'-3'-6'46'0,"0"6"10"0,0 0-45 0,0 0-11 15,0 0 0-15,0 0 0 0,0 0 53 0,3 0 9 16,0 0 2-16,0 0 0 0,0 0 47 0,0 0 9 16,0 0 3-16,9-2 0 0,-3 2-60 0,-6 0-12 15,12 8-3-15,-3-3 0 0,-1 0 10 0,1 8 2 16,-3 3 0-16,3 3 0 0,0 7-4 0,-3-2 0 15,0 2 0-15,-3 9 0 0,0-3-28 0,0-1-7 16,-3 4-1-16,0 2 0 0,0-3-20 0,0 1 0 16,-3 7 0-16,0-2 0 0,0 2 0 0,-3-5 0 15,3 0 0-15,0 3 0 0,0-6 30 0,0 0 2 16,0-2 0-16,-6 0 0 0,3 0-20 0,0-3-3 16,-5 8-1-16,2-3 0 0,0 3 7 0,-3-5 1 15,0 2 0-15,-3 1 0 0,3-6 19 0,-3-3 4 0,-3 4 1 16,0-1 0-16,1-3-40 0,-1-5 0 0,0 0 0 0,-3 3 0 15,0-5 0-15,0-1 8 0,1-2-8 0,-1 3 11 16,0-1-11-16,0-2-12 0,-3-3 2 0,3 3-794 16,4 0-158-16</inkml:trace>
  <inkml:trace contextRef="#ctx0" brushRef="#br0" timeOffset="49131.31">4273 1728 1310 0,'0'0'58'0,"0"0"12"0,0 0-56 0,0 0-14 16,0-8 0-16,0 8 0 0,0 0 111 0,0 0 19 15,0-5 4-15,0 5 1 0,0 0-23 0,0 0-5 16,0 0-1-16,0 0 0 0,-6 0-36 0,6 0-7 15,-6-6-2-15,6 6 0 0,-6 0-10 0,-3 0-3 16,1 0 0-16,-1 6 0 0,-3-6-8 0,0 5-3 16,-6 3 0-16,0-6 0 0,-6 9-13 0,0-3-4 15,-2 2 0-15,-7 4 0 0,-3-1 0 0,3 8 0 0,1-10 0 16,-7 10 0-16,6 5 4 0,-2-7 1 0,2 2 0 0,-3 3 0 16,6-3-11-16,-2-5-2 0,2 8-1 0,3-11 0 15,6 5-11-15,3-2 10 0,3 0-10 0,6 0 10 16,7-3-10-16,-7-2 0 0,6 2 0 0,3 0 0 15,6-7 0-15,0 2 0 0,8-1-8 0,1-1 8 16,6-4-12-16,-3 1 1 0,9 0 1 0,-3-6 0 16,2 0-11-16,4 1-3 0,3-6 0 0,3 3 0 15,-4-6 7-15,1 8 1 0,6-7 0 0,-4 7 0 16,1-5 16-16,0 8-12 0,0 0 12 0,-7 3-10 16,1-3 10-16,-6 5 0 0,0 0 0 0,-6 3-8 15,-3 6 8-15,-4-7 0 0,-2 7 0 0,-3 4 0 16,-3 1 0-16,-6-1 12 0,0 3-2 0,-3 1-1 15,-3 4 3-15,-5 3 0 0,-1 0 0 0,-6 3 0 0,-6 5-12 0,0-3 12 16,1 1-12-16,-7 2 12 0,0-3-12 0,0 1 12 16,-2-1-12-16,2 3 12 0,3-5-12 0,-3 5 0 15,4 3 0-15,2-9 0 0,0 4 0 0,-3-1 0 16,3 1 0-16,4-6 12 0,-1-3-4 0,6 1 0 16,3-4 0-16,6-1 0 0,-6-4-8 0,6-2 12 15,9 0-12-15,0-3 12 0,0 0-12 0,6-7 0 16,3 4 0-16,3-7 0 0,6-1 0 0,0-4 8 15,6-1-8-15,2-5 0 0,4 0 10 0,0-5-10 16,3 0 12-16,5-3-12 0,1 0 8 0,6 3-8 16,-4 0 0-16,1-6 0 0,0 3 0 0,-1 3 0 15,-5 0 0-15,3 2 0 0,-6 1 12 0,2-1-4 0,-5 6 0 0,-3-3-8 16,0 2 0-16,-7-1 0 0,1 1 0 0,-3 6-12 31,-6 0-36-31,-3 0-8 0,0 0 0 0,-3 0-799 0,0 6-159 0</inkml:trace>
  <inkml:trace contextRef="#ctx0" brushRef="#br0" timeOffset="49638.67">4249 3180 1990 0,'0'-10'44'0,"0"7"8"0,-3 0 3 0,0 1 1 0,0-1-44 0,3-2-12 16,0 5 0-16,0 0 0 0,0 0 92 0,0 0 16 0,0 0 3 0,0 0 1 15,0 0-12-15,0 0-3 0,0 0 0 0,-2 10 0 16,2 1-53-16,0 0-12 0,0-1-1 0,0 3-1 16,0 3 2-16,0 0 1 15,0 3 0-15,0-3 0 0,0 5-12 0,0-3-2 0,0 3-1 0,2-2 0 16,1 2-6-16,-3-2 0 0,0 4-1 0,3-7 0 15,0 0-11-15,3 0 0 0,-3 0 9 0,0 0-9 16,3-3 0-16,0 0 0 0,0-2 0 0,0-1 8 16,0 1-8-16,0 0-10 0,3-3 10 0,-3-3-13 15,3 0 13-15,0 0 13 0,0-5-2 0,3 0-1 16,0-2-18-16,-1-1-4 0,1-2-1 0,0-3 0 16,6-3 2-16,-3 1 1 0,-3-4 0 0,3-1 0 15,-3-1-123-15,0-3-25 0,-3 1-5 16,-1-3-632-16,1 2-126 0</inkml:trace>
  <inkml:trace contextRef="#ctx0" brushRef="#br0" timeOffset="49801.68">4121 3434 2300 0,'0'0'51'0,"12"-2"10"0,6-1 3 0,0-2 0 0,3-6-52 0,3 3-12 16,2 0 0-16,4-5 0 0,0-3 71 0,0 0 11 15,3 0 2-15,5 1 1 0,1-7-85 0,3 1-23 16,2 0-1-16,-2 0-1 0</inkml:trace>
  <inkml:trace contextRef="#ctx0" brushRef="#br0" timeOffset="52913.24">642 2617 864 0,'0'0'38'0,"0"0"8"0,0 0-37 0,0 0-9 0,3-8 0 0,0 3 0 15,-3 5 163-15,6-6 30 0,-6 4 7 0,0 2 0 16,0 0-67-16,9-6-13 0,-9 6-4 0,3-5 0 16,0 0-37-16,3 2-8 0,-6 3-2 0,8-3 0 15,1 3-30-15,-3 3-7 0,0 0 0 0,3 2-1 16,-6 6 20-16,6-6 4 0,0 5 1 0,-6 4 0 0,3 2-12 16,-3 5-3-16,6-5 0 0,-6 5 0 0,-3 3-13 0,6-1-2 15,-6 1-1-15,0-3 0 0,0 6-5 0,0-6-2 16,0 0 0-16,0 0 0 0,3 0-3 0,-3-5-1 15,0 0 0-15,0 0 0 0,0-8-14 0,0 3 9 16,0-3-9-16,0-8 8 0,0 0-8 0,0 0 0 16,0 0 9-16,0 0-9 0,0-8 0 0,0-3 0 15,3 0 0-15,3-4-12 0,-6-1 12 0,0-5-13 16,0-3 5-16,0 3 8 0,3 2-24 0,3-5 2 16,-6 0 1-16,0 3 0 0,9-3 21 0,-6 6 13 15,0-6-1-15,3 6-1 0,2 2-11 0,-2-3 0 16,0 3-10-16,3 3 10 0,0 0-14 0,3 0 3 15,-3 2 1-15,3 3 0 0,-3 3 10 0,-3 5-8 16,3-8 8-16,-3 8-8 0,3 3 8 0,-3 2 0 16,3-5 0-16,-4 8 0 0,1 0 0 0,0 8 16 15,3-8-4-15,-6 5-1 0,3 0-1 0,0 5 0 0,0-4 0 16,3-1 0-16,-6 5 7 0,3-4 2 0,0-1 0 16,0 0 0-16,3-5-19 0,-9 3 0 0,12 2-13 0,-12-3 5 15,9 1 8-15,-9 0 12 0,3-1-2 0,0 1-1 16,0-3-9-16,-3 0 0 0,0-3 0 0,0 0 8 15,0 1 4-15,0-6 0 0,-3 8 0 0,-3-6 0 16,6 3-2-16,-9 1 0 0,3-4 0 0,0 4 0 16,6-6-10-16,0 0 10 0,-9 0-10 0,9 0 10 0,-6-6-10 15,0 4 0-15,6 2 9 0,-3-8-9 0,0-3 0 0,3-5 0 16,0 3-10-16,3-3 10 0,3 0-18 0,3-7 3 16,0 1 1-16,-3-4 0 0,3 5-4 0,3 0-1 15,-3-3 0-15,5 5 0 0,-2-2 3 0,-3 5 1 16,0 0 0-16,3 3 0 0,0 3 15 0,-3 2-11 15,3-3 11-15,0 8-10 0,-3-7 10 0,3 7-8 16,3 3 8-16,-7 0-8 0,4 0 8 0,-3 3 0 16,6-1 0-16,0 6 0 0,0-2 0 0,3 2 8 15,-3 0-8-15,0 2 8 0,-7 1 0 0,4-1 0 16,-3 4 0-16,0 4 0 0,3-5 4 0,-9 0 2 16,0 1 0-16,3 2 0 0,-3 2 1 0,-3-2 0 15,-3 5 0-15,0-8 0 0,3 3-7 0,-3-3-8 16,0 3 11-16,0-2-11 15,-3-6-68-15,3 2-20 0,3-2-4 0,0-3-1152 0</inkml:trace>
  <inkml:trace contextRef="#ctx0" brushRef="#br0" timeOffset="53635.21">1615 2458 2487 0,'0'0'55'0,"0"0"11"0,0 0 2 0,0 0 2 0,-6 8-56 0,3-3-14 16,3-5 0-16,0 8 0 0,-6 3 58 15,6-1 9-15,-3 1 1 0,3 2 1 0,3 0-9 0,-3 1-3 16,6-1 0-16,-6-3 0 0,0 12-40 0,3-9-8 15,-3 8-1-15,6-3-8 0,-6-2 14 0,6 3-4 16,-3 5-1-16,3-8 0 0,0-1-9 0,3-1 0 16,-3-4 0-16,3 1 0 0,-3 2 0 0,3-5 0 15,-9-8 0-15,15 3 0 0,2-3-11 0,-5-3 11 16,0-5-8-16,3 0 8 16,0-2-32-16,0-4-2 0,0-2 0 0,3 1 0 0,-9-1 14 0,-1-3 2 15,4 1 1-15,-6-1 0 0,3-2 17 0,-3 2 0 16,3 4 0-16,-9-9 0 0,6 5 0 0,-3-2 0 15,3 0 0-15,0 2 0 0,0 4 0 0,0 4 9 16,3-2-9-16,-6-1 12 0,3 9 0 0,0 0 0 16,-3 2 0-16,9 3 0 0,-9 0 4 0,0 0 0 0,3 6 1 0,2 1 0 15,-5 7 0-15,3-1 0 0,0 0 0 16,-3 6 0-16,-3-6-3 0,6 3-1 0,-6 2 0 16,6 1 0-16,-3-6 0 0,0 6 0 0,0-6 0 0,-3 3 0 15,0-3-13-15,3-3 9 0,0-2-9 0,-3 0 8 16,0-2-8-16,0-6 0 0,0 0 9 0,0 0-9 15,0 0 10-15,0 0-2 0,0 0-8 0,0-6 12 16,0-2-12-16,0 0 0 0,6-2 0 0,-6-1 0 16,0-5 0-16,3 1 0 0,3-4-13 0,-6-2 4 15,6 2-4-15,0-4-1 0,6-1 0 0,-3 3 0 0,0-3-2 16,0 5-1-16,-3-2 0 0,8 3 0 0,-8 2 17 0,0 2-8 16,3 4 8-16,0 5 0 0,0-3-13 0,3 2 4 15,-6 6 1-15,3 0 0 0,0 3 8 0,0 2 0 16,-3 3 0-16,6 3 8 0,-3-3 1 0,2 5 1 15,-8 0 0-15,9 3 0 0,-3 5-10 0,-3-8 12 16,6 3-12-16,-3 0 12 0,0 3-12 0,3 2 12 16,-3-5-12-16,-3 0 12 0,3 5-1 0,0-5 0 15,-3 0 0-15,0-1 0 0,-1 1 0 0,4-2 0 16,-9-1 0-16,6-3 0 0,-3-2-11 0,-3 0 12 16,3-2-12-16,-3-6 12 15,0 0-63-15,0 0-12 0,0 0-2 0,3-6-826 16,-3-2-165-16</inkml:trace>
  <inkml:trace contextRef="#ctx0" brushRef="#br0" timeOffset="53788.49">1407 2246 1094 0,'0'0'97'0,"-9"3"-77"0,9-3-20 0,0 0 0 16,0 8 336-16,0-5 64 0,3-1 13 0,3-2 3 15,3 3-416-15,0-3-85 0,3 0-16 0</inkml:trace>
  <inkml:trace contextRef="#ctx0" brushRef="#br0" timeOffset="54405.49">1285 3469 1594 0,'0'0'71'0,"6"-8"14"0,-6 0-68 0,6-3-17 15,0 1 0-15,3 2 0 0,-6 2 81 0,2-4 13 16,1-1 2-16,3 3 1 0,0 0 23 0,0 3 4 16,0-3 0-16,0 3 1 0,3 0-29 0,-3 2-7 0,-6 0-1 0,3 1 0 15,6 4-50-15,-12-2-10 0,0 0-3 16,6 6 0-16,-3 4 11 0,3 1 3 0,0 2 0 0,-3 3 0 16,-3 0-19-16,6 5-4 0,-6-3-1 0,0 4 0 15,0-4-6-15,0 3-1 0,0-2 0 0,0-1 0 16,0 1-8-16,0-6 0 0,2 0 0 0,1 1 0 15,0-4 0-15,-3-2 0 0,0-8 0 0,0 0-11 16,0 0-12-16,0 0-2 0,6-3-1 16,0-2 0-16,0-3-18 0,3 0-4 15,-3-5-1-15,3 0 0 0,-3-3 9 0,3-3 1 0,0 6 1 16,-3-3 0-16,0 0 16 0,3 3 3 0,0 0 1 0,0 5 0 16,0-3 18-16,-6 6 0 0,5 0-8 0,1 2 8 0,3 3 10 15,0 3 6-15,-3-1 0 0,3 4 1 0,6-1 19 16,0 0 4-16,-6 1 1 0,6 2 0 0,-4 0-28 0,1-3-5 15,6 3-8-15,-6-3 11 0,0 0-11 0,6-2 10 16,0 0-10-16,-1-3 10 0,-5-3-10 0,3 0 12 16,0-2-12-16,-3 0 12 0,0-3-3 0,-3 0 0 15,0 0 0-15,-3-3 0 0,-1-2 2 0,1 0 0 16,-9 0 0-16,0-1 0 0,0 1 1 0,0-5 0 16,-9 2 0-16,3 3 0 0,-5-1-12 0,2 4 0 15,-6-3 0-15,0-1-11 16,-6 4-77-16,6-1-16 0,-6 3-4 0,3 3-687 15,1 0-137-15</inkml:trace>
  <inkml:trace contextRef="#ctx0" brushRef="#br0" timeOffset="54716.32">1169 3170 2023 0,'0'0'89'0,"0"0"19"16,0 0-86-16,12-3-22 0,-3 0 0 0,-4 1 0 16,4-1 34-16,6 0 2 0,-3 1 1 0,-3-1 0 15,12 1 42-15,-6-1 8 0,6-2 1 0,-1 2 1 0,4-5-32 0,3 3-6 16,-3-3-2-16,0 3 0 0,3-3-31 0,-7 2-6 15,1-2-2-15,3 0 0 0,-6 0-10 0,0 1 0 16,3 1 0-16,-1-2 0 16,-8 0-28-16,6 3-12 0,-6 0-1 0,6-1-1 15,-6 4-194-15,-3-6-38 0,6-5-8 16,0 2-563-16</inkml:trace>
  <inkml:trace contextRef="#ctx0" brushRef="#br0" timeOffset="54893.28">1645 2971 1839 0,'0'0'81'0,"12"0"18"0,0 0-79 0,0-2-20 15,3-1 0-15,-1 3 0 0,1 0 66 0,6 0 10 16,-6 3 1-16,3-1 1 0,-3-2 23 0,3 3 5 0,-4 0 1 16,-2 2 0-16,0 0-50 0,-3 0-9 15,0 3-3-15,-9 6 0 16,0-1-97-16,0 0-19 0,-24 11-4 0,1 0-1 0</inkml:trace>
  <inkml:trace contextRef="#ctx0" brushRef="#br0" timeOffset="68599.98">17069 14219 748 0,'0'0'67'0,"0"0"-54"0,0 0-13 0,0 0 0 16,0 0 111-16,0 0 19 0,-5 0 4 0,5 0 1 15,0 0-71-15,0 0-13 0,0 0-3 0,0 0-1 16,5-6 7-16,1 6 2 0,3-2 0 0,-3 2 0 15,-6 0-19-15,12 0-3 0,3-3-1 0,0 3 0 16,-6-3 9-16,6 1 2 0,9-1 0 0,2 3 0 16,1-2 8-16,0-1 3 0,6 0 0 0,-1-2 0 15,4 0 1-15,0 2 1 0,0-2 0 0,2-1 0 0,10 1-19 16,-6 3-4-16,-10-4-1 0,1 4 0 0,6-4-13 0,-6 4-2 16,-7-1-1-16,1 0 0 0,-6 1-2 0,0 2-1 15,-3-3 0-15,-1 3 0 0,-2-3-14 0,0 1 0 16,-3 2 0-16,0 0 0 0,-3-3 0 0,0 3 0 15,0 0 0-15,0 0-10 0,-3 0 10 0,-6 0 0 16,6 0 0-16,-6 0 0 0,0 0-10 0,0 0-3 16,0 0-1-16,0 0 0 15,0 0-18-15,0 0-4 0,0 0-1 0,0 0 0 16,-6-3-11-16,-3 3-1 0,0 0-1 0,0 0-608 16,0 0-122-16</inkml:trace>
  <inkml:trace contextRef="#ctx0" brushRef="#br0" timeOffset="69405.81">19763 14176 748 0,'0'0'67'0,"-3"-2"-54"0,-3 2-13 0,6 0 0 0,-3-3 76 0,3 3 13 15,-6-3 3-15,3 1 0 0,3 2-5 0,0 0-1 16,0 0 0-16,0 0 0 0,0 0-3 0,0 0-1 15,0 0 0-15,0 0 0 0,0 0-26 0,9-3-4 16,0 1-2-16,0 2 0 0,6-3 6 0,0 0 0 16,6 1 1-16,6-1 0 0,2 0-4 0,4 1-1 15,6-4 0-15,2 4 0 0,4-1-18 0,0-2-4 16,-1-1-1-16,1 4 0 0,0-6-7 0,-1 3-2 16,-5 2 0-16,0 0 0 0,-7 1-7 0,-2-1-1 15,-6 0-1-15,-3 3 0 16,-3-2-32-16,-6 2-7 0,-3-3 0 0,-9 3-1 15,0 0-147-15,0 0-28 0</inkml:trace>
  <inkml:trace contextRef="#ctx0" brushRef="#br0" timeOffset="70012.03">22192 14240 1324 0,'3'-8'118'0,"0"3"-94"0,3-1-24 0,3 4 0 15,6-4 134-15,6 1 22 0,0 2 5 0,2-2 1 16,4 3-89-16,0-1-17 0,0 0-4 0,2 1-1 16,1 2 20-16,3-3 4 0,0 3 1 0,2 3 0 15,-2-3-23-15,3 2-4 0,3-2-1 0,-4 3 0 16,1 0-20-16,-3-1-5 0,-3-2-1 0,-7 3 0 0,7-1-22 16,-9 1 0-16,-3 0 0 0,0-1-8 15,-6-2-139-15,-1 0-27 0,-11 0-6 16,0 0-796-16</inkml:trace>
  <inkml:trace contextRef="#ctx0" brushRef="#br0" timeOffset="72299.47">17165 14155 748 0,'0'0'33'0,"3"-5"7"0,3 2-32 0,-6 3-8 0,0 0 0 0,0 0 0 16,9-5 152-16,-6 2 28 0,-3 3 5 0,0 0 2 15,3-2-67-15,5-1-12 0,-2 3-4 0,3-3 0 16,0 3-9-16,3 0-3 0,9 0 0 0,0 0 0 16,-3 3-37-16,6-3-8 0,2 0-2 0,1 0 0 15,3 0-5-15,-3-3-2 0,-1 3 0 0,1 0 0 16,0-2-26-16,-3 2-12 0,-6 0 10 0,0-3-10 15,2 3-98-15,-5 3-26 16,-6-3-4-16,-3 2-518 0,0 1-103 0</inkml:trace>
  <inkml:trace contextRef="#ctx0" brushRef="#br0" timeOffset="72933.92">19802 14184 1404 0,'0'0'62'0,"0"0"13"0,0 0-60 0,0 0-15 0,0 0 0 0,0 0 0 16,6-2 72-16,0-1 12 0,3-2 3 0,3 2 0 16,3 0-7-16,-1 1-2 0,7-3 0 0,3 2 0 15,6 0-27-15,3 1-6 0,5-4-1 0,4 4 0 16,3-1-16-16,-1 0-4 0,4-2-1 0,0 2 0 15,2 1-7-15,1-1-2 0,-1 0 0 0,-2 1 0 32,-6-1-92-32,-1 1-18 0,-5-1-4 0</inkml:trace>
  <inkml:trace contextRef="#ctx0" brushRef="#br0" timeOffset="73505.16">22231 14211 748 0,'-6'-3'33'0,"6"3"7"16,0 0-32-16,6-3-8 0,3-2 0 0,3 5 0 16,6-2 193-16,5-1 37 0,4 0 7 0,3 1 2 0,3-1-156 0,5-2-31 15,1 5-7-15,6-6-1 0,2 4 7 0,7 2 1 16,-1 0 0-16,-2 2 0 0,0 1-24 0,-4 0-5 16,1-1-1-16,-3 1-614 15,2 0-124-15</inkml:trace>
  <inkml:trace contextRef="#ctx0" brushRef="#br0" timeOffset="77534.59">16950 14867 1591 0,'-6'-8'70'0,"3"5"15"0,-2-2-68 0,5 0-17 16,2-1 0-16,1 1 0 0,-3 0 36 0,3 0 3 16,6-1 1-16,0 4 0 0,0-4 40 0,3 1 9 15,-3 2 2-15,6 1 0 0,3 2-26 0,3 0-5 16,-3 0 0-16,5 2-1 0,7 4-25 0,-3 2-5 15,-3-3-1-15,0 0 0 0,-1 3-11 0,-2 3-2 16,3-1-1-16,-3 1 0 0,-6 2-14 0,0 0 0 16,-1 1 0-16,-5-1 0 0,-3 0 0 0,-3 0 0 15,0-2 0-15,-9 2 0 0,0 0-11 0,-6 3 11 0,-5-3-10 16,2 1 10-16,0-4-8 0,-3 4 8 0,-15-4 0 16,6 3-9-16,7-5 9 0,-4 3 0 0,0-3 0 15,0-3 0-15,6 0-15 0,3 1-1 0,1-4 0 16,2-2 0-1,0-2-140-15,12 2-29 0</inkml:trace>
  <inkml:trace contextRef="#ctx0" brushRef="#br0" timeOffset="77771.08">17418 14753 2113 0,'0'0'93'0,"0"0"20"0,-3 0-90 0,-3 0-23 0,0 3 0 0,6-3 0 0,0 0 34 15,-6 2 2-15,-3 6 1 0,3 0 0 0,0 3 9 0,0-3 2 16,0 2 0-16,-3 1 0 0,6 5-18 0,0 0-3 16,3 2-1-16,-3-2 0 0,3 3-15 0,3-1-3 15,0 1-8-15,0-1 12 0,0-2 2 0,0-3 0 16,6 3 0-16,0-3 0 0,0 1-4 0,3-4-1 16,6 1 0-16,0-3 0 0,-1 0-9 0,1-3 10 15,3-2-10-15,9-1 10 16,3-2-98-16,-4 0-19 0,-5-5-4 0</inkml:trace>
  <inkml:trace contextRef="#ctx0" brushRef="#br0" timeOffset="78157.82">17629 14997 1324 0,'-12'-3'118'0,"12"3"-94"0,0 0-24 0,0 0 0 16,0 0 123-16,9 0 20 0,-9 0 4 0,9 0 1 15,9 0-56-15,-9 0-10 0,-9 0-2 0,12 3-1 16,0 2-10-16,2-2-1 0,1-1-1 0,3 3 0 16,-6-2-40-16,3 5-8 0,-3-3-2 0,0 3 0 15,-3-2-9-15,0-1-8 0,-6 3 9 0,0 2-9 16,-3-2 18-16,-6 6-2 0,0-4-1 0,-6 3 0 15,3 1-15-15,-9 1 9 0,-3-1-9 0,0 2 8 0,9-1-8 16,-2-1 0-16,-10-1 0 0,3 0 8 0,6-2-8 0,3-1 0 16,-3 1 0-16,6-3 0 0,3 0 8 15,3 0-8-15,0-3 0 0,3-5 8 0,0 0-8 0,9 5-9 16,3-5 9-16,6 0-13 0,-3-2 13 0,6 2 0 16,3-6 0-16,-1 4 0 0,7-1 0 0,-3 0 0 15,-3-2 0-15,3 2 0 0,-1 1-14 0,-2-1-3 16,-3 3-1-16,0 0 0 15,0 0-162-15,-3 0-33 0</inkml:trace>
  <inkml:trace contextRef="#ctx0" brushRef="#br0" timeOffset="78635.42">16819 15806 230 0,'-6'0'20'0,"6"0"-20"16,0 0 0-16,0 0 0 0,0-5 308 0,6 0 58 16,3-3 11-16,0 2 3 0,3 1-232 0,0 0-45 15,3 0-10-15,0-3-1 0,3 2-12 0,3 4-1 16,-7-4-1-16,10-2 0 0,0-2-35 0,0 10-7 16,-3-5-2-16,0 2 0 0,2 3-34 0,1-3 0 0,-6 3 0 0,-3 3-687 15,-3-3-139 1</inkml:trace>
  <inkml:trace contextRef="#ctx0" brushRef="#br0" timeOffset="78825.92">16864 15968 806 0,'-12'2'72'15,"3"-2"-58"-15,9 0-14 0,0 0 0 16,0 0 266-16,0 0 50 0,0 0 11 0,15-2 1 15,3-1-225-15,3-2-46 0,-3-1-9 0,3 1-1 0,5 0-16 0,4-3-3 16,-3 5-1-16,6-2 0 16,-1 0-46-16,4-1-9 15,0-2-1-15</inkml:trace>
  <inkml:trace contextRef="#ctx0" brushRef="#br0" timeOffset="80299.75">17537 15835 864 0,'-3'-10'76'0,"3"4"-60"0,-3-1-16 0,0 4 0 16,-3 0 237-16,0 1 45 0,6 2 9 0,-3-6 1 16,-3 6-196-16,6 0-39 0,0 0-8 0,0 0-1 15,0 0 5-15,0 0 2 0,-6 8 0 0,9-2 0 16,0 7-32-16,0 0-7 0,-3 0 0 0,6 3-1 15,0 0 0-15,0 2 0 0,-3-2 0 0,0 3 0 16,3-1 1-16,3-2 1 0,-3 0 0 0,0-3 0 16,-3 1-5-16,6-6-2 0,5 5 0 0,-2-5 0 15,-6-3-2-15,3 0-8 0,6-2 12 0,3-3-4 0,-3 0-8 16,0-8 12-16,0 5-12 0,2-7 12 0,1 4-12 0,-3-4-14 16,-3-1 3-16,3-2 1 0,-3 0-3 0,0-3-1 15,-6 0 0-15,-3 3 0 0,0 0 3 0,0-1 1 16,-3 1 0-16,-3 0 0 0,0 2 10 0,3 3 0 15,-3 0 0-15,0 3 0 0,-3 0 0 0,0 2 0 16,6 3 0-16,0 0 0 0,0 0 0 0,-3 8 0 16,0-3 0-16,3 6 0 0,3 0 0 0,-3 5 11 15,-3-1-11-15,3 7 12 0,6-4 0 0,-3 6 1 16,-6 0 0-16,3 0 0 0,3 2-2 0,-3 0-1 16,3 1 0-16,0-1 0 0,-3 1-10 0,3-1 10 15,-3 3-10-15,3-2 10 0,-6-1-10 0,0 1 0 0,3-3 9 0,-6-3-9 16,0 0 8-16,0 3-8 0,-3-6 8 0,0-2-8 15,0-3 11-15,-3 1-3 0,0-1 0 0,-3 0 0 16,4-5 5-16,-4 0 1 0,-3-5 0 0,0 2 0 16,6-3-6-16,0-4-8 0,-3-3 11 0,0 2-11 15,0-2 8-15,1-3-8 0,2-8 0 0,0 8 0 16,-6-5-11-16,6-6-5 0,3 3-2 0,0 0 0 31,0 0-10-31,3-2-1 0,3-1-1 0,0-2 0 16,3 3-8-16,0-1-2 0,3-2 0 0,3 3 0 0,6-4-16 0,3 7-4 15,-6 1-1-15,9 4 0 0,3-6-15 0,20-5-84 16,-17 13-424-16,0 2-102 0</inkml:trace>
  <inkml:trace contextRef="#ctx0" brushRef="#br0" timeOffset="80858.38">18079 15727 1036 0,'-6'-11'92'0,"6"6"-73"16,-3-3-19-16,3 0 0 0,3 0 170 0,-3 3 30 15,0-6 7-15,3 3 1 0,0 0-171 0,-1 0-37 16,-2 1 0-16,0-4 0 0,3 6 52 0,-3-1 16 16,-3 1 2-16,3 0 1 0,0 5-39 0,0 0-8 0,-2-3-2 0,-1-2 0 15,-3 2 5-15,3 1 1 0,-3 2 0 0,0 0 0 16,-3 0-6-16,0 2-1 0,0-2 0 0,-3 5 0 15,3 1-7-15,-3 2-2 0,0 0 0 0,3 2 0 16,-3 3 3-16,1 1 0 0,2-1 0 0,0 3 0 16,0-3 2-16,6 3 1 0,0 0 0 0,0-3 0 15,6 0-8-15,0 0-2 0,3 1 0 0,3-4 0 16,3-2-8-16,-1-2 0 0,1-6 9 0,3 5-9 16,0-5 0-16,3-5 9 0,-3 2-9 0,0-2 0 15,3-1 0-15,-6 1 0 0,-1-6-12 0,-2 3 3 16,0-2 9-16,0-1-12 0,-6 3 12 0,0-2-12 15,-3 2 12-15,-3 0 0 0,3 0 0 0,-3 0 0 16,-3 3 0-16,3-1 9 0,0 1-9 0,3 5 10 16,0 0 0-16,0 0 0 0,0 0 0 0,0 0 0 15,0 0 3-15,0 0 1 0,-3 3 0 0,-3 2 0 0,6-5-2 0,0 11 0 16,-3-1 0-16,3 1 0 0,3 2 0 0,-3 0-1 16,3 1 0-16,-3 1 0 0,3-1 9 0,0 2 1 15,0-3 1-15,0 0 0 0,-3 0-30 0,3 0-7 16,0 1-1-16,-3-1 0 0,0-5 26 0,0 2 5 15,-3 1 1-15,-3-3 0 0,0 0-16 0,0-3 0 16,-6 3 0-16,4-3 0 0,-7 1 0 0,3-4 0 16,-3 1 0-16,0 0-10 0,3-6 10 0,3 0 0 15,-3 3 8-15,6-5-8 16,0-3-36-16,0 0-11 0,6-2-2 0,0-4-1 16,0-2-130-16,6-2-25 0,0-1-6 0</inkml:trace>
  <inkml:trace contextRef="#ctx0" brushRef="#br0" timeOffset="81174.89">18346 15399 1774 0,'0'0'39'0,"0"0"8"0,0 0 1 0,3-6 3 0,3 1-41 0,-3-3-10 0,0 3 0 0,-3 5 0 15,0 0 29-15,0 0 4 0,0 0 1 0,0 0 0 16,0 0 19-16,0 0 4 0,0 0 1 0,0 8 0 15,-3 2-10-15,-3 1-1 0,3 0-1 0,-3 2 0 16,3 3 2-16,-2 0 0 0,-1-3 0 0,0 3 0 16,0 2-12-16,0-2-1 0,3 0-1 0,-3 3 0 15,3-4-10-15,0 1-1 0,3 0-1 0,3 0 0 16,-3 0-2-16,3-3 0 0,0 0 0 0,3 1 0 16,-3-4-20-16,6-2 0 0,-3 3 0 0,2-6 0 0,1 0 0 15,3-2 0-15,-3 0 0 0,3-1 0 0,0-4 0 0,-3-1 0 16,3 0 0-16,0-2 0 15,0 0-86-15,-3-6-22 0,0 1-4 0,-3-4-625 16,2-2-126-16</inkml:trace>
  <inkml:trace contextRef="#ctx0" brushRef="#br0" timeOffset="81318.6">18245 15563 1728 0,'0'0'153'0,"0"0"-122"0,0 0-31 0,0 0 0 16,0 0 80-16,9 5 11 0,3-2 1 0,3 2 1 15,-3 0-57-15,3-2-11 0,3 2-2 0,-4-2-1 32,4 2-74-32,-3 0-16 0,0 3-2 0,0-2-811 0</inkml:trace>
  <inkml:trace contextRef="#ctx0" brushRef="#br0" timeOffset="81760.17">17906 16314 345 0,'0'0'31'0,"0"0"-31"15,0 0 0-15,0 0 0 0,6-5 196 0,-3-3 32 0,-3 8 8 0,6 0 0 16,0-3-57-16,-6 3-12 0,9 3-3 0,-6-3 0 16,3 11-25-16,0-3-6 0,-3 5-1 0,-1 0 0 15,1 3-44-15,0 2-10 0,-3 1-2 0,3 5 0 16,-3-3-15-16,0 5-3 0,0-2-1 0,0 3 0 16,0-4-33-16,-3 1-8 0,3 3 0 0,3-4-1 31,-3-1-116-31,3-4-23 0</inkml:trace>
  <inkml:trace contextRef="#ctx0" brushRef="#br0" timeOffset="83072.19">19680 14761 979 0,'0'0'43'0,"0"0"9"0,0-5-41 0,0 0-11 0,0-1 0 0,0 1 0 16,6-3 170-16,-3 3 32 0,6-3 6 0,0 2 2 16,0-1-126-16,3 1-24 0,2-2-6 0,1 3-1 15,3 0-16-15,0-1-3 0,6 4-1 0,-3-1 0 16,5 1 1-16,-2 4 0 0,0 1 0 0,0-1 0 16,0 6 2-16,-6 0 1 0,-4 3 0 0,-2-1 0 15,-3 1-23-15,-3 2-5 0,-6 3-1 0,-3-3 0 16,0 3-8-16,-6 3 0 0,-3-3 9 0,-2 0-9 0,-1 2 0 15,-3 1 0-15,0-4 0 0,0 4 0 0,-3 0-14 0,0-6-1 16,4 3 0-16,-1-6 0 16,6 1-24-16,0-1-5 0,3-4 0 0,0 2-604 15,3-8-121-15</inkml:trace>
  <inkml:trace contextRef="#ctx0" brushRef="#br0" timeOffset="83287.56">20013 14647 2026 0,'-18'-8'44'0,"12"8"10"0,-2 0 2 0,-1 3 1 0,-3 0-45 0,0 2-12 0,3 3 0 0,0 3 0 16,0 2 16-16,3 0 2 0,-3 0 0 0,3 6 0 16,3 2 29-16,0-3 5 0,6 1 2 0,0 2 0 15,6 0-35-15,0 3-7 0,6-5-2 0,3-1 0 31,0 1-29-31,5-3-5 0,-2-1-2 0,6-4-646 0,-6 0-130 0</inkml:trace>
  <inkml:trace contextRef="#ctx0" brushRef="#br0" timeOffset="83763">20156 14883 1382 0,'0'0'123'0,"0"0"-99"15,0 0-24-15,0 0 0 0,0 0 103 0,0 0 15 16,9 2 3-16,0-2 1 0,3 0-18 0,-3 0-4 16,3 0-1-16,0 0 0 0,3 0-41 0,-4 3-8 15,4-3-2-15,0 3 0 0,0-3-24 0,-3 2-4 16,0 1-2-16,-3 0 0 0,-3 2 2 0,3 3 0 15,-3-3 0-15,0 1 0 0,-6 1-20 0,-3 1 0 16,3-2 0-16,-6 4 0 0,0-2 0 0,-3 0 0 16,0 0 0-16,0 0 0 0,-3 0 0 0,0 0 0 15,0-3 0-15,0 3 0 0,3-3 0 0,0 1 13 16,1-4-2-16,2 4-1 0,6-6-10 0,0 0 0 0,0 0 9 0,0 0-9 16,0 0 0-16,6 5 0 0,5-2 0 0,-2-3-8 31,3 0-16-31,3 0-4 0,3 0 0 0,0 0 0 15,3 0-5-15,-3 2-2 0,-1-2 0 0,-2 3 0 0,-3 0 22 0,3-1 4 0,-6 1 1 0,0-1 0 16,0 4 8-16,-3-1 0 0,-3 0 0 0,-3 3 0 16,-3-2 23-16,-3 1 9 0,3-1 3 0,-6 2 0 15,0-3 2-15,-3 3 1 0,-3 0 0 0,-3-3 0 16,1 0-10-16,-4 1-1 0,3 2-1 0,-3-3 0 16,0 0-13-16,0-2-2 0,4 0-1 0,-1-1 0 15,3 1-73-15,0 0-14 16,3-3-3-16,6 0-1016 0</inkml:trace>
  <inkml:trace contextRef="#ctx0" brushRef="#br0" timeOffset="84322.43">19582 15888 633 0,'0'0'56'0,"0"0"-44"0,-3-5-12 0,3-3 0 0,3 3 286 0,3-3 55 16,0 2 11-16,3-1 3 0,-1 1-255 0,4 1-50 15,3-3-10-15,0 0-3 0,0 3 32 0,3 0 7 16,-3 2 0-16,3 0 1 0,2 1-30 0,-2-1-7 15,3 0 0-15,-3 3-1 0,-3 0-28 0,3 3-11 16,0 0 8-16,-4-1-8 16,4-2-145-16,-3 6-35 0,-3-6-6 0,0 5-2 0</inkml:trace>
  <inkml:trace contextRef="#ctx0" brushRef="#br0" timeOffset="84477.95">19600 16021 1857 0,'-18'5'82'0,"18"-5"18"0,-6 0-80 0,-3 2-20 0,9-2 0 0,0 0 0 16,0 0 47-16,0 0 5 0,6 3 2 0,3 0 0 16,3-3-10-16,5 0-1 0,4-3-1 0,3 0 0 15,0 1-31-15,3-3-11 0,2-1 0 0,7-2 9 32,3 3-85-32,-3 0-16 0,2-3-4 0</inkml:trace>
  <inkml:trace contextRef="#ctx0" brushRef="#br0" timeOffset="85012.06">20213 15785 2196 0,'-6'-8'97'0,"6"8"20"0,0 0-93 0,-3-3-24 15,3 3 0-15,0 0 0 0,-6 3 17 0,6-3-1 16,-6 8 0-16,0 0 0 0,0 0 38 0,0 3 7 15,0 7 2-15,3-5 0 0,0 6-35 0,-3-3-6 16,6 0-2-16,0-1 0 0,3 4-3 0,0-3-1 16,3 2 0-16,3-2 0 0,0 0-8 0,3-3-8 15,-3 1 12-15,6-7-12 0,0 4 10 0,2-3-10 16,-2-3 8-16,0-2-8 16,3-6-24-16,0-2-9 0,3 2-3 0,-3-2 0 15,-4-3-1-15,1-2-1 0,0-4 0 0,0 4 0 0,-3-4 12 0,-3 1 2 0,-6 0 1 16,3 0 0-16,-6 0 23 0,0 2 0 15,0 0 0-15,0 3 8 0,-6 1 12 0,3-1 3 0,0 2 0 0,3 6 0 16,0 0 9-16,0 0 1 0,0 0 1 0,0 0 0 16,-3 8-19-16,3 0-4 0,-3 0-1 0,3 3 0 15,0 2 6-15,6 0 2 0,-3 3 0 0,6 3 0 16,-6-6-8-16,3 5-2 0,0 9 0 0,0-3 0 16,0-1 10-16,0 1 2 0,0 3 0 0,-3 4 0 15,2 1-20-15,-2-3 0 0,-3 0 0 0,3 0 0 16,-6 3 8-16,0-5-8 0,-2 4 9 0,-1-4-9 15,-3 5 12-15,-6-3-4 0,3 0-8 0,-6-3 12 0,0 1-4 16,-3-1 0-16,0-2-8 0,1 0 12 0,-1-6-12 16,-3-4-10-16,3-1 2 0,-3 0 0 0,1-8 8 0,2-5 0 15,0 0-9-15,3-8 9 0,0-2-11 0,0-3 3 16,3-1 0-16,1-7 0 16,2 0-34-16,3-3-6 0,3-8-2 15,3 6 0-15,3-6-74 0,3 1-14 0,3-4-3 0,0 3-845 16</inkml:trace>
  <inkml:trace contextRef="#ctx0" brushRef="#br0" timeOffset="85610.65">20710 15528 1890 0,'0'0'84'0,"0"0"16"0,-3-2-80 0,3 2-20 0,-3-6 0 0,3 6 0 15,-3-5 59-15,-3 0 7 0,6 5 2 0,0 0 0 16,0-5-19-16,0 5-3 0,-3-6-1 0,3 6 0 15,-6 0-26-15,0-2-6 0,0 2-1 0,0 2 0 16,-3 1 0-16,0 2 0 0,-3 1 0 0,3 1 0 16,-5 1 4-16,-1 0 1 0,3 0 0 0,0 6 0 0,3-1-4 15,0-3-1-15,0-2 0 0,6 5 0 0,0-5-12 16,3 3 0-16,3-3 0 0,3-3 0 0,3 3 0 0,0-8 0 16,3 5-12-16,0-5 12 0,0 0 0 0,0-5 0 15,2 5 0-15,-2-2 9 16,3-4-36-16,-3 1-7 0,0-3-2 0,0 3 0 0,3-6 16 15,-6 3 4-15,3 0 0 0,-3 3 0 0,-6-3 16 0,2 3 0 16,1-3 0-16,0 0 0 0,-3 3 11 0,0-1 2 16,-3 6 1-16,0 0 0 0,0 0 17 0,0 0 3 15,0 0 1-15,0 0 0 0,0 0-19 0,0 0-4 16,0 0-1-16,0 0 0 0,-3 8-11 0,0 3 0 0,3-3 0 16,-3 5 8-16,3 0 0 0,0 0-8 0,3 3 12 0,0 0-4 15,-3 5-8-15,3-2 0 0,0-1 0 0,-3 4 0 16,3-4 0-16,-3 3 0 0,-3-2 0 0,3-1 0 15,-3-4-10-15,0-1 10 0,-3 0-13 16,-3 0 5-16,4-5 0 0,-7 0 0 0,0-3 0 0,0-5 0 16,0 3 8-16,0-6 0 0,0 1 0 0,0-4 0 15,3-7-16-15,-3 5 0 0,6-2-1 0,0-6 0 32,3 0-90-32,3-3-17 0,0 1-4 0,6-6-822 0</inkml:trace>
  <inkml:trace contextRef="#ctx0" brushRef="#br0" timeOffset="85850.71">21004 15277 1382 0,'0'0'123'0,"-2"-3"-99"0,-1 6-24 0,-3-3 0 0,3 3 219 0,0-1 38 16,0 4 8-16,3 2 2 0,-3 0-198 0,3 2-39 16,-3 1-8-16,0 5-2 0,0 2 15 0,0 1 2 15,0-1 1-15,0 6 0 0,0-3-14 0,0 3-2 16,-3 0-1-16,3 0 0 0,0-6 3 0,0 9 1 15,0-9 0-15,3 3 0 0,0 0-25 0,3-2 0 16,-3-3 0-16,6 0 0 0,0-3 0 0,-3-3 0 16,6-2 0-16,0 0 0 0,0-2-14 0,3-4-8 15,-4-2-2-15,4-5 0 16,0 0-98-16,3-6-20 0,-3-2-4 0,0 0-877 0</inkml:trace>
  <inkml:trace contextRef="#ctx0" brushRef="#br0" timeOffset="85977.75">20829 15401 1998 0,'-18'-5'88'0,"9"2"19"0,9 3-86 0,0 0-21 0,0 0 0 0,0 0 0 16,0 0 48-16,6 3 6 0,3 0 1 0,6-1 0 15,3 4-24-15,6-4-5 0,2 4-1 0,4-1 0 32,0 0-109-32,0 3-21 0,-1 0-5 0</inkml:trace>
  <inkml:trace contextRef="#ctx0" brushRef="#br0" timeOffset="86427.12">20659 16320 1267 0,'0'0'112'0,"0"0"-89"16,0 0-23-16,6-6 0 0,-3 6 149 0,3-2 26 15,0-1 5-15,3 3 0 0,-3-3-47 0,3 3-9 16,3-5-3-16,3 5 0 0,0 5-47 0,-1-5-10 15,4 3-1-15,-3 2-1 0,3-5-28 0,0 8-6 0,0-3 0 16,-3 3-1-16,-3-2-19 0,-1 4-8 0,-5-2 8 0,0 0-8 16,-6 3 12-16,-3-3-4 0,-3 5 0 0,-3 0 0 15,-2-2-8-15,-4 5 0 0,-3-3-10 0,0 0 10 16,-3-2 0-16,0 2 0 0,0-5 0 0,7 5 10 16,-4-8-2-16,6 3 0 0,0 0 0 0,6-3 0 15,3 3 8-15,3-8 0 0,0 0 1 0,12 6 0 16,6-1-17-16,3 0 10 0,5-5-10 0,7-2 8 15,3-1-8-15,5-2 0 0,1 2 9 0,3-8-845 16,-1 4-170-16</inkml:trace>
  <inkml:trace contextRef="#ctx0" brushRef="#br0" timeOffset="87915.37">21951 16047 1670 0,'0'-13'148'0,"0"13"-118"0,0-6-30 0,0-1 0 16,6 4 136-16,-3-2 20 0,0-1 5 0,3 4 1 15,0-1-90-15,3-2-17 0,3 2-4 0,0-2-1 16,2 2-13-16,7 0-2 0,3 1-1 0,3 2 0 31,3-3-215-31,5 1-43 0</inkml:trace>
  <inkml:trace contextRef="#ctx0" brushRef="#br0" timeOffset="88079.08">23353 15970 2408 0,'0'0'107'0,"3"-2"21"0,6-4-102 15,0 4-26-15,-6-4 0 0,6 1 0 0,3 0 41 0,-3-3 3 16,2 8 1-16,-2-5 0 0,12 2-13 0,-3 3-2 16,3-5-1-16,0 5 0 15,6 0-220-15,-4 0-44 0</inkml:trace>
  <inkml:trace contextRef="#ctx0" brushRef="#br0" timeOffset="88241.54">24127 15965 1728 0,'0'0'153'0,"0"0"-122"16,3-5-31-16,3-1 0 0,0 1 157 0,3-3 26 0,6 3 5 0,-4 0 0 15,13-3-158-15,-3 5-30 0,6-2-10 0,0-1 0 32,5 4-104-32,-2-1-21 0,6 3-4 0,0 0-775 0</inkml:trace>
  <inkml:trace contextRef="#ctx0" brushRef="#br0" timeOffset="88341.43">24856 15949 1382 0,'0'0'123'0,"0"0"-99"0,0 0-24 0,6-3 0 16,-3-2 158-16,6 0 26 0,3 0 6 0,-3-3 1 15,3 5-171-15,-3-2-35 0,6-3-6 0,-4 0-876 16</inkml:trace>
  <inkml:trace contextRef="#ctx0" brushRef="#br0" timeOffset="128787.16">14376 6342 115 0,'0'0'0'0,"0"0"10"0,3-3-10 0,3-2 0 16,3 0 0-16,-4-3 0 0,4 3 37 0,0-3 6 15,3 0 1-15,0 0 0 0,0 0-33 0,3 0-11 0,0 3 0 16,0-1 9-16,0 1 6 0,-1 2 1 0,1 1 0 0,-3-1 0 16,6 3 24-16,-3 0 4 0,0 3 2 0,0-1 0 15,0 1-21-15,3 0-4 0,-4 2-1 0,7-2 0 16,-3 2-20-16,6 0 0 0,0-2 0 0</inkml:trace>
  <inkml:trace contextRef="#ctx0" brushRef="#br0" timeOffset="131745.46">7318 2950 831 0,'0'0'36'0,"0"0"9"0,0 0-36 0,0 0-9 16,-9-3 0-16,9 3 0 0,0 0 43 0,0 0 6 15,0 0 2-15,0 0 0 0,9-2-35 0,0-1-6 16,3-2-2-16,6 2 0 0,-3-2-8 0,9-3 0 16,8 3 0-16,-2-6-308 15,3 1-63-15</inkml:trace>
  <inkml:trace contextRef="#ctx0" brushRef="#br0" timeOffset="132778.94">8155 2834 576 0,'0'-3'51'0,"0"-2"-41"0,0-1-10 0,3 4 0 16,3-6 120-16,0 3 23 0,-1-1 4 0,4 1 1 15,6 2-119-15,0-5-29 0,0 3 0 0,3 2 0 16,3 3 8-16,3-2-8 0,2-1 0 0,4-2 0 16,0 2 0-16,6 1 0 0,-1 2 0 0,1-8 0 15,6 2-8-15,-1-2-2 0,1 6 0 0,-3-1 0 16,2-5-32-1,-2 3-6-15</inkml:trace>
  <inkml:trace contextRef="#ctx0" brushRef="#br0" timeOffset="134820.15">8131 2834 403 0,'-18'-8'17'0,"18"8"5"0,0 0-22 0,0 0 0 15,3-8 0-15,0 8 0 0,9-5 167 0,0-1 29 16,3 4 5-16,5-9 2 0,1 8-159 0,3-5-32 15,6-2-12-15,3-1 8 0,2 3-8 0,4 0 0 16,6-2 0-16,2-1 0 0,7-2 0 0,-1 2-9 16,1 3 9-16</inkml:trace>
  <inkml:trace contextRef="#ctx0" brushRef="#br0" timeOffset="138538.54">14081 6331 518 0,'-6'0'46'0,"-3"0"-37"0,0 0-9 16,3-2 0-16,0 2 268 0,3-3 52 0,0 3 11 0,3 0 1 16,6-5-267-16,3 0-53 0,3-1-12 0,9-2 0 15,3-2-14-15,3-1-2 0,8-2 0 0,1 0 0 16,6 0 3-16,5-1 0 0,1-2 0 0,5 3 0 15,4 3-2-15,0-4 0 0,-1 4 0 0,-2 2 0 16,5-3 5-16,-2 3 1 0,-1 0 0 0,4 3 0 16,-4-3 9-16,1 3 0 0,-6 0 0 0,-1 2 0 15,-5-2 0-15,0 2 0 0,-1-2 8 0,-2 5-8 16,0-3 19-16,-4 3-1 0,-2-3 0 0,-3 3 0 16,-4-2 6-16,1 2 0 0,-3-3 1 0,0 0 0 15,-3 1-17-15,-1-1-8 0,1-2 8 0,-3 0-8 16,0-1 0-16,-3 1 8 0,0 0-8 0,-4-1 0 15,-2 1 0-15,0 0-17 0,-3-3 2 0</inkml:trace>
  <inkml:trace contextRef="#ctx0" brushRef="#br0" timeOffset="155470.82">4130 4064 1785 0,'-12'-8'159'0,"6"3"-127"0,1-1-32 0,2 4 0 16,3 2 56-16,0 0 4 0,0 0 2 0,8-5 0 15,1-1-62-15,6 1-28 0,6-3 3 0,3 0 0 0,3-2 2 0,3-4 1 16,2 4 0-16,7-4 0 16,9-1-15-16,-1 1-3 0,1-2-1 0,-1 3 0 15,7 0-13-15,-3-3-2 0,-1 0-1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7:22:44.0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14328 2381 576 0,'0'0'25'0,"-3"-8"6"0,3 8-31 0,0 0 0 16,-3-5 0-16,0-3 0 0,0-2 92 0,0 2 12 15,0 0 2-15,3 2 1 0,0 6-62 0,0 0-12 16,0-8-2-16,0 8-1 0,0 0 18 0,0 0 3 15,0-5 1-15,0 5 0 0,0 0 3 0,0 0 1 16,0 0 0-16,0 0 0 0,0 0 0 0,6 5 0 16,-3 6 0-16,-3 5 0 0,0 0-3 0,0 2 0 15,0 3 0-15,-3 3 0 0,3 3-20 0,-3-3-4 16,0-1-1-16,3 1 0 0,-3 3-13 0,3-9-3 16,0 3-1-16,0-2 0 0,0 2-3 0,0-3-8 15,3-4 12-15,-3 2-4 0,3-1 2 0,0-1 0 16,0-9 0-16,-3-5 0 0,6 8 1 0,-6-8 0 0,0 0 0 0,6 0 0 15,3 0 7-15,0 0 2 0,0-5 0 16,0-1 0-16,3-2 4 0,0 0 0 0,-1 1 1 16,1-1 0-16,3-3-13 0,0 6-2 0,0-3-1 0,3 2 0 15,-3-1-9-15,6 1 12 0,-1-2-12 0,1 3 12 16,6 0-3-16,-3 2 0 0,0-2 0 0,2 5 0 16,7-8-9-16,0 3 0 0,0-3 9 0,5 2-9 15,4 1 0-15,3 0 0 0,2-1 0 0,1 4 8 16,0-11-8-16,-1 5 0 0,1 2 8 0,5-2-8 15,1 3 0-15,3-5 9 0,-1 2-9 0,1 0 0 16,-1 2 9-16,-2 1-9 0,-1-5 0 0,1 4 9 16,0 1-1-16,2 0 0 0,-2-1 0 0,-1 4 0 15,1-6-8-15,-4 2 0 0,1 6-10 0,0-7 10 16,2 1 0-16,4-2 0 0,-1 8 0 0,1-2 0 0,-1-1 0 16,1 3 0-16,-3 0 0 0,2-5 0 0,-2 5 0 15,-1 0 0-15,4 0 0 0,2 5 0 16,1-5 0-16,-7 3 0 0,-5-3 0 0,3 2 0 0,-1 1 0 15,4 2 0-15,-1-10 0 0,-2 5 0 0,3 5 0 0,-4-5 0 16,1 0 0-16,-4 3 0 0,-2 0 0 0,6-3 0 16,2 0 0-16,1 0 0 0,-7-3 0 0,4 3 0 15,3 3 0-15,-1-3 0 0,1 0 0 0,2-3 0 16,-2 0 8-16,5 3-8 0,4-5 0 0,-1 2 0 0,-2 3 0 16,3-2 0-16,-7 2 17 0,4 0 0 15,2-3 0-15,1 3 0 0,-1-5-26 0,-2 5-6 16,-4 0-1-16,1 0 0 0,-4 0 16 0,-2 5 0 15,0-5 0-15,-1-5 0 0,4 5 0 0,-4 0 0 0,1 5 0 0,-3-2 0 16,-1-3 0-16,-2 2 0 0,-1 1 0 0,-2 2 0 16,3-5 0-16,-4 3 0 0,7 0 0 0,0-3 0 15,2 7 0-15,-2-7 0 0,-3 0 0 0,-1 6 0 16,1-4 0-16,0 4 0 0,-1-6 0 0,4 0 0 16,-1 0 0-16,4 0 0 0,-3 5 0 0,-1-5 0 15,-5 3 0-15,3 2 0 0,-4-5 0 0,1 0 0 16,-3 0 0-16,-1 0 0 0,1 0 0 0,3 0 0 15,-1 3 0-15,1-3 0 0,0-3 0 0,-1 6 0 16,-2-1 9-16,3 1-9 0,-1-3 0 0,1 0 9 16,3 3-9-16,-1-3 0 0,1 0 0 0,3 2 0 15,-1 3 0-15,1-5 8 0,-3 0-8 0,-1 0 0 16,1 0 0-16,3 0 0 0,-4 0 0 0,4 0 0 0,2 3 12 0,-2 0-4 16,-3-1 0-16,2 4 0 0,-5-4-8 0,0 1-9 15,-1-3 9-15,4 8-13 0,-3-8 13 0,5 5 0 16,-2-2 12-16,-3 2-12 0,-1-2 0 0,1-1 0 15,0 1 0-15,-4 2 0 0,-2-2 0 0,3 0 0 16,2-1 0-16,1 4 0 0,3-6 8 0,-4 2 2 16,4 1 0-16,-3 0 0 0,-1 2-10 0,1-5-11 15,-3 5 3-15,-4-2 0 0,1-1 8 0,-3 1 0 16,9 2 0-16,-10-2 0 0,4 0 0 0,-3-3 0 16,2 8 0-16,-2-8 0 0,3 5 0 0,-3-2 12 15,-4 2-2-15,1-5-1 0,0 2-9 0,0 1-11 16,-3-3 3-16,2 0 0 0,1 3 8 0,3 2 0 15,0-5 0-15,-7 0 0 0,4 0 0 0,3 3 14 0,-3-1-3 16,-1 6-1-16,1-8-10 0,-3 0 0 0,-3 3 0 16,6 0 0-16,-10-3 0 0,1 0 0 0,6 0 0 0,-6 0 0 15,0 2 0-15,-1-2 0 0,1-2-10 0,0-1 10 16,9 6 0-16,-9-3 0 0,0-3 0 0,2 0 10 16,1 3-10-16,0 0 0 0,0 0 0 0,0-5 0 15,-3 2 0-15,-1 3 0 0,1 0 11 0,0 0-11 16,0-2 11-16,-3 2-11 0,-6 0 12 0,8 2-12 15,-5-2 11-15,0 0-11 0,3 3 10 0,-6-3-10 16,9 0 8-16,-3 0-8 0,3 0 0 0,-1-3 9 16,1 3-9-16,0 0 0 0,0 0 0 0,3 0 8 15,-1 0-8-15,-2 0 0 0,3 0 0 0,0 0 0 16,0 0 0-16,-3 0 0 0,-1 0 0 0,1 0-11 16,0 0 11-16,0 3 0 0,-3 2 0 0,3-5 0 0,-6 0 0 15,-1 3 0-15,7-3 8 0,-3 3-8 0,-6-3 0 0,9 2 0 16,0-2 0-16,-3 5 8 0,-7-5-8 15,7 3 0-15,-6-6 0 0,9 3 0 0,-3 0 0 0,3 0 8 16,-9 0-8-16,8-5 0 0,-2 3 8 0,-6 2-8 16,9 0 8-16,-6-3-8 0,0 0 0 0,-3 3 0 15,3 0 0-15,-6 0-8 0,2 0 32 0,-2-5 6 16,-3 5 2-16,3-3 0 0,0 3-32 0,-3 0-12 16,0 0 1-16,3 0 0 0,-9 0 11 0,6-2 16 15,0-1-4-15,-6 3-1 0,0 0-1 0,0-5 0 16,0 5 0-16,9-3 0 0,-9-2 0 0,9 5 0 15,-9 0 0-15,0-8 0 0,6 3 1 0,-6-3 0 16,3 2 0-16,0-2 0 0,-3 3-3 0,6 0 0 0,-3-8 0 0,-3 5 0 16,0 2-8-16,0-4 12 0,0-1-12 15,6 1 12-15,-6 2-12 0,0-6 12 0,-6-1-12 16,6-1 12-16,0 2-4 0,0-4 0 0,-9-1 0 16,9 4 0-16,-3-4-8 0,0-2 10 0,-3 5-10 15,6 0 10-15,-9-8-10 0,9 6 0 0,-3 2 0 0,-3-3 0 16,6 1 8-16,-3 2-8 0,0-3 0 0,-3 1 8 15,6 2-8-15,0 3-12 0,0-3 2 0,0 3 1 32,-3 2-31-32,-3 1-5 0,6 2-2 0,0-6 0 0,0 9-177 0,0 0-36 15,0 5-8-15,-3-8 0 0</inkml:trace>
  <inkml:trace contextRef="#ctx0" brushRef="#br0" timeOffset="8560.2">7952 6501 1209 0,'0'0'53'0,"0"0"12"0,0 0-52 0,0 0-13 16,0 0 0-16,0 0 0 0,0 0 160 0,0 0 30 15,3 2 6-15,3 4 0 0,0-1-101 0,3 8-21 16,0-2-4-16,0 5-1 0,-3 2-9 0,3 3-3 16,0 11 0-16,0 0 0 0,0 2-19 0,-6-2-4 15,3 0-1-15,-3 0 0 0,2-3-13 0,-2 2-2 16,-3-1-1-16,3-4 0 0,-3 0-4 0,3-4-1 16,-3-1 0-16,0-3 0 0,3-4-1 0,-3-1-1 15,-3-5 0-15,3 2 0 0,0-10 11 0,0 0 3 16,0 0 0-16,0 0 0 0,6-8-24 0,0-2 0 15,0-1 0-15,0-5 0 0,0-5-17 0,3-3 1 16,3-2 1-16,3-3 0 0,0 0 4 0,3 0 1 0,-1-1 0 16,4 1 0-16,-3 3-2 0,0 2 0 15,-3 3 0-15,3 2 0 0,0 6 12 0,-3 3 0 0,-4 4 0 0,4 1 0 16,-3 5 0-16,0 3 0 0,0-1 0 0,3 6-8 16,-3 0 17-16,0 3 4 0,0 2 1 0,0 3 0 15,2 0-4-15,4 0-1 0,0-1 0 0,0-1 0 16,0 2-9-16,0-6 0 0,0 1 0 0,2-3 0 15,1 0 0-15,3-3 8 0,-6-5-8 0,3 3 0 16,-3-6 12-16,-1-2-4 0,-2-3 0 0,0-3 0 0,-3 1 5 16,0-1 1-16,-3-5 0 0,-3 3 0 0,0-3 0 15,-3 0 0-15,0-2 0 0,-3-4 0 0,-3 4-14 0,0-3 11 16,-3 2-11-16,0-2 10 0,-3 2-20 0,0 1-4 16,-3 2-1-16,3 0 0 15,-6 6-41-15,3-1-9 0,-5 0-2 0,-1 1-709 16,-3-1-141-16</inkml:trace>
  <inkml:trace contextRef="#ctx0" brushRef="#br0" timeOffset="8805.56">7866 6501 1440 0,'-6'-13'64'0,"3"7"12"0,0-2-60 0,3 3-16 15,0-3 0-15,6 0 0 0,0 0 154 0,0-2 28 0,-3-1 6 0,6-2 0 16,0 2-106-16,3 1-22 0,0-6-4 0,5 3 0 16,4-3-20-16,3 2-3 0,3-4-1 0,0 2 0 15,2 0-13-15,1-5-3 0,0 3-1 0,-3-4 0 32,2 6-56-32,-2 1-11 0,-3-4-3 0,-3 1 0 15,0 2-101-15,-3 2-20 0,-4 1-4 0,-2 0-389 0,-3 5-79 0</inkml:trace>
  <inkml:trace contextRef="#ctx0" brushRef="#br0" timeOffset="8940.76">8241 6109 633 0,'0'0'56'0,"0"0"-44"0,0 0-12 0,-3 8 0 16,3-8 176-16,0 5 34 0,3 1 6 0,3-1 2 15,3-2-111-15,0-1-23 0,3 4-4 0,3-6 0 16,2 5 7-16,-2 0 1 0,3 1 1 0,0-1 0 0,3 0-28 0,0 0-5 16,0 3-2-16,-4-2 0 0,4 2-12 0,-3-1-2 15,-6 4-1-15,0-3 0 0,3 3-39 0,-6 2 0 16,-3 3 0-16</inkml:trace>
  <inkml:trace contextRef="#ctx0" brushRef="#br0" timeOffset="10820.18">14498 5620 691 0,'0'0'61'0,"0"0"-49"0,0 0-12 0,0 0 0 15,0 0 146-15,0 0 26 0,0 8 6 0,3 0 1 16,0 2-67-16,0-2-14 0,-3 5-2 0,3 1-1 15,0-1-7-15,-3 0-2 0,0 6 0 0,0-4 0 16,3 7-44-16,-3-1-9 0,0-3-1 0,0 3-1 16,-3 1-10-16,0-1-1 0,3-3-1 0,-3 1 0 15,0-3-7-15,0 2-2 0,3-2 0 0,-3 0 0 16,0 0-10-16,0 0 0 0,-3-3 9 0,0 0-9 16,3-2 0-16,0-3-16 0,0 2 2 0,0-4 1 15,0-1-41-15,0 0-8 0,0 0-2 16,0-2 0-16,3-3-32 0,0 0-8 0,0 0 0 0</inkml:trace>
  <inkml:trace contextRef="#ctx0" brushRef="#br0" timeOffset="11566.65">14533 5654 1465 0,'-3'-8'64'0,"3"8"15"0,0 0-63 0,0 0-16 0,6-5 0 0,0 0 0 15,-6 5 28-15,9-3 4 0,0-2 0 0,0 2 0 16,-3-2 36-16,3 2 7 0,0 0 1 0,0 3 1 16,3-2-34-16,0 2-7 0,0-3-2 0,2 3 0 15,-2 0-21-15,0 0-4 16,6 0-1-16,0-2 0 0,-3-1-8 0,6 0 10 0,0 1-10 0,2-1 10 15,1-2-2-15,3 2 0 0,0-2 0 0,0-3 0 16,2 2-8-16,1-1 0 0,0 1-12 0,0 4 12 16,-4-4 0-16,1 1 0 0,0 2 0 0,-3-2 0 15,0 2 0-15,-1 1 0 0,-2-1 0 0,0 1 0 16,3-1 0-16,-3 3 8 0,-3 0-8 0,2 0 0 16,1-3 0-16,-3 3 0 0,-3 0 0 0,0 3 0 15,0-3 0-15,-3 0 0 0,0 0-9 0,0 3 9 16,-1-1 0-16,-2 1 0 0,3-3 0 0,-3 2 9 0,-3 1 2 0,3 0 0 15,0-1 0-15,0 1 0 0,-3 0-3 0,-6-3 0 16,9 0 0-16,0 2 0 0,-6 4 0 0,-3-6 0 16,0 0 0-16,9 8 0 0,-6-3 9 0,-3-5 2 15,3 8 0-15,-3 0 0 0,0 0 12 0,-3 2 2 16,0 1 1-16,0 2 0 0,0-5-2 0,-3 5 0 16,0 0 0-16,0 1 0 0,0-1-4 0,0 3 0 15,3 0-1-15,0 0 0 0,-3-1-16 0,3 1-3 16,3 3-8-16,0 2 12 0,0-3-12 0,3 1 0 15,-3 2 0-15,3 0 0 0,0 1 0 0,0-1 8 16,-3-5-8-16,3 2 0 0,3 3 8 0,-3-2-8 16,-3-1 0-16,6-2 0 0,-3 0 12 0,0-3-4 15,-3-2-8-15,3-1 12 0,0 1 1 0,-3-3 0 16,0 0 0-16,3 0 0 0,-6-3 5 0,3-5 1 16,0 5 0-16,0-5 0 0,0 6-1 0,-3-1 0 0,0 0 0 15,-3-2 0-15,3 0-3 0,-3-3-1 0,-3 0 0 0,0 2 0 16,-3-2-6-16,0 0-8 0,-3 0 11 0,0 0-11 15,-2 0 12-15,-4 0-4 0,-3 0 0 0,-3 0-8 16,0 0 0-16,-2 3 0 0,-1-3 0 0,-6 0-12 16,0 3-4-16,-5-1 0 0,-4-2 0 0,-3 3 0 15,-2 2 0-15,-1-2-1 0,1-1 0 0,2 6 0 16,0-2 17-16,1-1-12 0,2 3 12 0,0-3-10 16,4 3 10-16,2-3 0 0,3 3-9 0,7 0 9 15,2 0-12-15,6-3 3 0,0 3 0 0,9-2-795 16,3-1-158-16</inkml:trace>
  <inkml:trace contextRef="#ctx0" brushRef="#br0" timeOffset="14892.92">15289 6133 921 0,'0'0'40'0,"0"0"10"0,0 0-40 0,0 0-10 16,0 0 0-16,0 0 0 0,0 0 72 0,3-3 12 15,0-2 2-15,-3 5 1 0,0 0-67 0,6-3-12 16,0 1-8-16,0-1 8 0,-6 3 3 0,6 0 1 15,3 0 0-15,-9 0 0 0,6 0 1 0,0 3 1 16,-6-3 0-16,0 0 0 0,0 0 2 0,0 0 1 0,9 2 0 0,-3-2 0 16,-6 0-6-16,0 0-2 0,0 0 0 0,0 0 0 15,0 0-25-15,0 0-4 0,0 0-2 0,0 0-594 16</inkml:trace>
  <inkml:trace contextRef="#ctx0" brushRef="#br0" timeOffset="16246.72">17046 14277 460 0,'0'0'41'0,"0"0"-33"0,0 0-8 0,0 0 0 15,0 0 288-15,0 0 56 0,3-5 12 0,3-1 1 16,-6 1-233-16,9 0-46 0,2 2-10 0,7-2-1 16,3 0 9-16,3 2 1 0,6-2 1 0,2-1 0 15,10 4-14-15,0-4-4 0,-1 4 0 0,1-4 0 16,9 4-37-16,-1-4-8 0,-5 1-2 0,6-3 0 0,-1 3 6 0,1 0 1 16,-4-1 0-16,-2 4 0 0,-3-4-12 0,-7 4-8 15,1-3 9-15,-6 2-9 0,-3 0 8 0,0-2-8 16,-4 2 0-16,-5 1 9 0,-3-1-9 15,0 3 0-15,-6 0 0 0,0 0 0 0,-3-3 0 0,-6 3-19 16,0 0 3-16,0 0 1 16,0 0-37-16,-3 6-7 0,-3-4-1 0,0 4-1027 15</inkml:trace>
  <inkml:trace contextRef="#ctx0" brushRef="#br0" timeOffset="17387.77">16968 14748 1882 0,'0'0'84'0,"-3"-3"16"0,-3 1-80 0,0-1-20 0,6 3 0 0,0 0 0 16,0 0 17-16,0 0-1 0,0 0 0 0,12 0 0 16,0 3 13-16,3-3 3 0,-3 5 0 0,6-2 0 15,6 4 1-15,-4 1 1 0,1 0 0 0,0 0 0 16,6 3-12-16,0-3-2 0,-3 0-1 0,-4 0 0 16,-2 2-11-16,0 3-8 0,0 1 12 0,-3-4-12 15,-12 4 8-15,6-4-8 0,-3 1 0 0,-3 2 0 16,-6 0 0-16,-3 0 0 0,0 1 0 0,-6-4-12 0,0 3 12 15,-6 1 0-15,-6 2 0 0,1-3 0 0,2 0 0 0,-3-2 0 16,-3-1 0-16,3 1 0 0,3-3 0 0,1 0 0 16,2 0 0-16,0-3 0 15,6-3-92-15,0 1-18 0,6-3-4 0</inkml:trace>
  <inkml:trace contextRef="#ctx0" brushRef="#br0" timeOffset="17637.03">17436 14737 2232 0,'-12'-8'49'0,"12"8"11"0,0 0 1 0,-6-2 1 0,-3-1-50 0,3 6-12 0,-3-1 0 0,3 1 0 16,3 2 14-16,-6 1 0 0,-3 4 0 0,3 1 0 16,3-1 14-16,-3 4 4 0,-3-1 0 0,3 3 0 15,1 0 0-15,2-1 0 0,0 4 0 0,-3-1 0 16,0 1-24-16,6 0-8 0,3-1 0 0,3-2 9 15,-6 0 0-15,6 0 0 0,3-3 0 0,0-3 0 16,3 4-9-16,0-4 8 0,-1-2-8 0,4 3 8 16,3-3-8-16,0 0 0 0,-3-3-10 0,3 0 10 31,6-2-111-31,-3-3-16 0,0 0-3 0</inkml:trace>
  <inkml:trace contextRef="#ctx0" brushRef="#br0" timeOffset="17976.23">17486 15042 2026 0,'-9'0'44'0,"0"0"10"0,9 0 2 0,0 0 1 0,-6 0-45 0,6 0-12 16,0 0 0-16,0 0 0 0,0 0 18 0,6 0 2 15,-6 0 0-15,12 5 0 0,0-5 27 0,0 5 5 16,-3 0 2-16,0 1 0 0,3-1-16 0,0 3-3 15,-6 3-1-15,0-4 0 0,-3 1-11 0,3 3-3 16,-3 0 0-16,-3-1 0 0,-3 1-20 0,0-1 0 16,3 1 0-16,-3 2 0 0,-3 0 11 0,0-2-3 15,3 0 0-15,-3-1 0 0,0 1-8 0,3-6 0 16,-3 0 0-16,3 1 0 0,3-1 0 0,0-5 0 16,0 8 0-16,0-8 0 0,6 2-9 0,-6-2 9 0,6 0-12 15,6-2 12-15,3-1-16 0,5-2 3 0,1 0 1 0,3-3 0 31,-3 0-17-31,6 2-3 0,2-2-1 0,1 3 0 16,-6 0-138-16,0 2-27 0,21-5-6 0,-19 8 0 0</inkml:trace>
  <inkml:trace contextRef="#ctx0" brushRef="#br0" timeOffset="18229.59">16924 15732 2041 0,'0'0'90'0,"0"0"19"0,0 0-87 0,9-5-22 16,2 5 0-16,4-3 0 0,0 1 21 0,6-1 0 15,-3-2 0-15,9-3 0 0,5-3 14 0,1 3 2 16,-3-2 1-16,3 2 0 0,2 2-13 0,1-2-2 15,-6 3-1-15,0-3 0 0,-4 8-22 0,-2-2 0 16,0 2 0-16,-6 0-693 16,-3 2-134-16</inkml:trace>
  <inkml:trace contextRef="#ctx0" brushRef="#br0" timeOffset="18444.62">16763 16042 1209 0,'0'0'108'0,"0"0"-87"0,0 0-21 0,0 0 0 15,15-3 196-15,0-2 34 0,0-1 7 0,-4-1 2 16,7 1-159-16,3-2-31 0,3 0-6 0,3-2-2 16,-3 2 7-16,5-3 0 0,4 3 1 0,0-5 0 15,-3 8-18-15,2-3-4 0,4 3-1 0,0-3-751 16,-1 5-151-16</inkml:trace>
  <inkml:trace contextRef="#ctx0" brushRef="#br0" timeOffset="19189.68">17763 15851 2127 0,'-9'-5'94'0,"0"2"20"0,0 3-91 0,3 0-23 0,6 0 0 0,-6 3 0 15,-3 2 58-15,3 0 7 0,3 1 2 0,0 2 0 16,6 5-11-16,-3-2-3 0,-3-1 0 0,6 3 0 15,6 3-17-15,-3 0-3 0,-6 0-1 0,6 2 0 16,3 1-19-16,3 0-4 0,-3 2-1 0,0-3 0 0,6 3-8 0,-3-5 0 16,3 5 0-16,0-7 0 0,2-1 0 0,1-3 8 15,-3-2-8-15,3-2 0 0,3-1 0 0,-6-2 0 16,3-6 0-16,2-2-11 0,-5-1 11 16,0-4 0-16,0-1 0 0,0 1-8 0,-3-6 8 0,-3 3 0 15,0-1 0-15,-3 1 0 0,0 3 0 0,-3-1 9 16,-3 3-9-16,-3 0 10 0,3 3 0 0,-3-1 0 15,3 6 0-15,0 0 0 0,0 0 2 0,0 0 0 16,-6 3 0-16,0 0 0 0,0 7-4 0,3-2-8 16,0 3 12-16,6 2-4 0,-3 3-8 0,3 2 0 15,0 4 0-15,3-4 0 0,-3 3 0 0,0 3 0 16,3-3-9-16,-3 6 9 0,3-1 0 0,-3-2 0 16,-1 3 0-16,-2-1 0 0,-2 0 0 0,-1 1 0 0,-6-3-8 15,3 2 8-15,-3 1 0 0,-3-1 8 0,-3 1-8 0,-3-6 12 16,3 3-3-16,-3-3-1 0,0-3 0 0,-2 1 0 15,2-6 1-15,-3 0 0 0,0-5 0 0,0 0 0 16,3-5-9-16,-2-3 0 0,-7-3 9 0,6-2-9 16,6-3 16-16,-3-5 0 0,-3-3-1 0,1-3 0 31,8-7-38-31,0-3-7 0,-3 0-2 0,3-3 0 16,3 0 3-16,9-2 0 0,3-1 0 0,3 1 0 15,-3-1-30-15,6 1-5 0,6 2-2 0,3 1 0 0,2 1-146 16,4 4-28-16,3 2-7 0</inkml:trace>
  <inkml:trace contextRef="#ctx0" brushRef="#br0" timeOffset="19818.84">18320 15740 979 0,'0'0'87'0,"-6"-5"-70"0,3-3-17 0,0 0 0 16,-3 3 215-16,3-1 39 0,-3-2 8 0,3 3 2 16,-3 0-204-16,0 2-41 0,3-2-8 0,0 2-2 15,0-2 11-15,-3 2 3 0,0 1 0 0,-3-1 0 16,3 3-7-16,0 0 0 0,0 0-1 0,-3 3 0 16,3-1 3-16,0 4 1 0,-5-4 0 0,2 4 0 15,0 4 6-15,0-2 2 0,0-3 0 0,3 6 0 16,-3-3-12-16,3 2-3 0,3-7 0 0,0 8 0 15,3-3-12-15,0 0 0 0,3-1 8 0,0-1-8 16,3-1 0-16,0 0 0 0,3-2 0 0,6 0-10 16,-3-3-2-16,0-3-1 0,-1-2 0 0,1-1 0 0,0-2 13 15,0 3 0-15,-3 0 0 0,3 0 0 16,-3-1-12-16,-3-2-2 0,0 3-1 0,0 2 0 0,-6 3 15 16,0 0 12-16,0 0-3 0,0 0 0 0,0 0 9 0,6 8 2 15,0 0 0-15,-3 0 0 0,0 3 0 16,0-1 0-16,3 4 0 0,-3-1 0 0,3 0-20 0,-3 3 0 15,2-3 0-15,-2 0-9 0,3 1 9 0,-3-1-8 16,0 0 8-16,0-2-8 0,-3 2-8 0,3-5-2 16,-6 2 0-16,3-7 0 15,-6 5-8-15,0-3-2 0,0 1 0 0,1-4 0 0,-4-2 12 0,-3-2 3 16,-3 2 0-16,3-3 0 0,-3 0 13 0,0-2 15 16,0 2-3-16,3-2-1 0,0 0 0 0,1-3 0 15,5 8 0-15,0-8 0 0,6 3-11 0,3-3-17 16,6 2 4-16,2-4-961 0</inkml:trace>
  <inkml:trace contextRef="#ctx0" brushRef="#br0" timeOffset="20171.36">18656 15438 2487 0,'-12'-10'55'0,"6"7"11"0,0 1 2 0,0 2 2 0,0 2-56 0,0 1-14 0,-3 2 0 0,0 0 0 16,3 3 38-16,1 0 5 0,2 6 1 0,-6-1 0 15,0 3-4-15,3 0 0 0,0 2 0 0,0 3 0 16,0 3-25-16,0-3-6 0,3 3-1 0,3-3 0 16,0 0-8-16,0 1 0 0,3-1 0 0,0 0 0 0,3-3 0 0,-3-2 0 15,3 0-9-15,3-3 9 16,-3-2-14-16,3-3 1 0,0-5 0 0,2 2 0 16,-2-5-24-16,3-5-5 0,0 2-1 0,0-5 0 15,0-3-69-15,-3-2-15 0,0 0-2 0,-3-6-1 16,3 1-66-16,-6-1-14 0,0 1-2 0,-3-1-1 15,-3 3 137-15,-3 3 28 0,-3 0 6 0,0 2 1 16,-3 1 61-16,-3 2 13 0,3 0 3 0,-3 0 0 0,0 3 67 0,1-1 13 16,-1 4 4-16,3-1 0 0,0 0 9 0,6 3 3 15,6 0 0-15,0 0 0 0,0 0-90 0,-3 8-18 16,9 0-3-16,0 0-1 0,0-2-20 0,3 1-15 16,-3 1 3-16,9 3-672 15,-1-3-133-15</inkml:trace>
  <inkml:trace contextRef="#ctx0" brushRef="#br0" timeOffset="20411.75">18266 16367 1382 0,'0'0'61'0,"-3"5"13"15,3 3-59-15,0-2-15 0,0 4 0 0,3-2 0 16,-3 5 162-16,3 1 30 0,-3 2 5 0,0-1 2 16,3 1-50-16,-6 3-9 0,3 5-3 0,0-3 0 15,0 5-51-15,-3-2-10 0,3-3-3 0,3 0 0 0,-3 6-40 0,3-3-8 16,-3-3-1-16,6-3-884 16,-3 1-176-16</inkml:trace>
  <inkml:trace contextRef="#ctx0" brushRef="#br0" timeOffset="25867.22">14533 2413 1227 0,'0'0'54'0,"3"-11"12"0,0 9-53 0,3-11-13 0,0 7 0 15,3-2 0-15,0 3 0 0,0 0 0 0,3-1 0 0,3 4 0 16,0-9 0-16,0 9 9 0,0 2-9 0,2 0 8 15,1-8 14-15,3 8 2 0,3 2 1 0,0 4 0 16,5-6-4-16,4 0-1 0,6 0 0 0,6 0 0 16,2 0 10-16,4 0 2 0,2-11 0 0,7 8 0 15,5 3 0-15,7-8 0 0,5-2 0 0,1 2 0 16,2 0-11-16,9 3-1 0,1-9-1 0,5 9 0 16,-3-8 5-16,9 2 2 0,0 1 0 0,1 4 0 15,-1-1 6-15,3 1 2 0,6 6 0 0,-3 0 0 16,-8 0 5-16,-1 0 1 0,3 0 0 0,0 3 0 15,9 2-18-15,-8 0-3 0,-7 1-1 0,6-4 0 16,9 6-5-16,-9-2-1 0,-2-1 0 0,-4-2 0 16,6-1-12-16,0 1-15 0,0 2 3 0,1-5 1 15,-4 0 11-15,0-5 0 0,0 5 0 0,-2-3 8 0,-4 3 16 16,0 0 4-16,0-2 1 0,-5-1 0 0,-4 3-29 0,-9-5 0 16,-2-1-13-16,-4 4 4 0,-5 2 21 0,-4 2 4 15,-5-2 0-15,-6 3 1 0,-1-3-6 0,-11 3-2 16,0-6 0-16,-10 6 0 0,1 2 3 0,-6-5 0 15,-3 3 0-15,0-1 0 0,-3 1-12 0,0 2 0 16,-1-5 9-16,1 3-9 16,3-1-93-16,3 1-23 0,3 2-5 0,3-5-1 0</inkml:trace>
  <inkml:trace contextRef="#ctx0" brushRef="#br0" timeOffset="41724.47">14456 2588 1036 0,'3'-6'92'0,"0"1"-73"16,3 0-19-16,-3-1 0 0,0 4 126 0,3-3 22 15,3-1 4-15,3 4 0 0,0 2-135 0,0 0-27 16,2-6-6-16,1 6 0 0,6 0 16 0,3-2 0 16,0 2-8-16,3 0 8 0,5 0 0 0,4 0 0 15,3 0 0-15,8 2 0 0,4-2 0 0,5 6 12 0,1-6-1 0,6 2-1 16,-1 1-10-16,12 0 0 0,4-3-12 0,5 5 12 15,1-5 0-15,5 2 10 0,3-2 1 0,3 0 0 16,7-2 7-16,5 2 2 0,3 0 0 0,3 0 0 16,3-5-6-16,3 2-1 0,6 0 0 0,-3 3 0 15,-9 0 14-15,6 0 2 0,12 3 1 0,-6-3 0 16,-9 0 10-16,6 0 1 0,9 3 1 0,0 2 0 16,-6-5-7-16,6 0-2 0,0 0 0 0,3 2 0 15,3 4-1-15,3-4 0 0,-6 1 0 0,6 0 0 16,6 2-11-16,-6-2-2 0,0 5-1 0,-4-6 0 15,7 1-18-15,0 0 0 0,0 2 0 0,-3-5 0 16,0 2 0-16,-3 1 0 0,0-3 0 0,-3 0 0 16,-3 3 14-16,-3 2-4 0,-3-5-1 0,-9 0 0 15,-6 3-9-15,0-1 0 0,-3 6 0 0,-9-5 0 0,-5 0 9 0,-4-1 7 16,0 3 0-16,-5 1 1 0,-7 2 2 16,-3-3 0-16,-8 0 0 0,-1 1 0 0,-2-1 5 0,-1 0 2 15,1 0 0-15,-4-2 0 0,1 0-2 0,0 5 0 16,-7-6 0-16,4 4 0 0,-1-1-11 0,1-5-2 15,5 5-1-15,-2-2 0 0,-4-3-10 0,1 0 0 16,-6 5 9-16,-1-5-9 0,-2 0 0 0,-4 0-10 16,1 0 1-16,-9 0 0 0,2 0 23 0,-8 0 5 15,0 0 1-15,-6 0 0 0,0 0-1 0,-7-5 0 16,-2 5 0-16,-3-3 0 0,-6 1-3 0,0 2 0 16,-6 0 0-16,0 0 0 0,9-3 11 0,-9 3 1 0,0 0 1 15,0 0 0-15,0 0-29 0,0 0 0 0,0 0 0 0,6 3 0 16,-6-3 0-16,0 0-10 0,6 2 10 0,-6 6-12 31,0-8-23-31,9 5-5 0,-9-5 0 0,0 0-788 0,0 0-156 0</inkml:trace>
  <inkml:trace contextRef="#ctx0" brushRef="#br0" timeOffset="42967.7">9572 953 1324 0,'0'0'118'0,"-3"-8"-94"16,-3 2-24-16,6 6 0 0,0 0 65 0,-6-5 9 16,0 2 2-16,3 3 0 0,3 0-52 0,0 0-11 15,0 0-1-15,0 0-1 0,0 0-11 0,0 0 8 16,0 8-8-16,0 6 8 0,0-4 12 0,0 11 1 0,0-2 1 0,0 10 0 15,3 8 24-15,-3 3 5 0,0-1 1 0,-3 6 0 16,0 6-8-16,0 1-2 0,-3 4 0 0,0 2 0 16,0 6-19-16,0-6-4 0,0 0-1 0,0 0 0 15,-3-5-6-15,3 0 0 0,3 0-1 0,-3-3 0 16,3 3 9-16,0-5 3 0,0-3 0 0,0 0 0 16,0-13-14-16,0 2-9 0,3-2 12 0,-3-3-12 15,-3 0 24-15,0-3-3 0,3 1 0 0,3-9 0 16,0 9-12-16,0-14-9 0,-2 3 12 0,2-5-12 15,2 2-56 1,1-8-19-16,0-2-3 0,0-6-899 0</inkml:trace>
  <inkml:trace contextRef="#ctx0" brushRef="#br0" timeOffset="44103.02">9539 860 2156 0,'0'0'48'0,"0"-5"9"0,-6 5 3 0,3-8 0 0,0 8-48 0,3 0-12 0,0 0 0 0,0 0 0 16,0 0-12-16,0 0-5 0,9 2-1 0,3 4 0 15,0-6-4-15,2 0-1 0,4 0 0 0,3 0 0 32,3 0-7-32,3 0-2 0,0-8 0 0,2 8 0 0,7-6 14 0,3-2 2 0,2-2 1 0,4 2 0 15,3 0 15-15,2 3 0 0,-5-9 0 0,3 7 0 16,-1-7 19-16,1 4 6 0,2 2 2 0,1 2 0 16,6-1 8-16,2 1 1 0,-2 1 1 15,-4 2 0-15,1-2-10 0,5 0-3 0,4 2 0 0,-1 3 0 16,1 0 4-16,2 3 0 0,-5 2 0 0,2-5 0 15,1 5-28-15,5-5-12 0,-2 0 0 0,2 0 1 16,1 0 11-16,-1 0 0 0,-2 0 0 0,2 0 8 16,4-5-8-16,-1-3 0 0,-2 8 0 0,-4-5 8 15,-2 0-8-15,-4 2 0 0,-5-2 0 0,2-1 0 16,-5-2 0-16,-1 3 0 0,-5-3 0 0,0 8 0 0,-10 0 0 16,1-5 8-16,-9 5-8 0,0 0 0 0,-4 0 20 0,-5 0 0 15,0 0 0-15,-3 0 0 0,0 0 4 0,-3 5 0 16,-3-5 0-16,3 0 0 0,-3 0-8 0,3 0-2 15,-1-5 0-15,1 10 0 0,0-5-14 0,3 0 9 16,-3-5-9-16,3 0 8 0,-3 2-8 0,3-2 0 16,3 5 0-16,-4-6 8 0,1 6-8 0,0-2 0 15,-3 2 0-15,0-6 0 0,0 6 0 0,0 0 8 16,-3-8-8-16,0 8 0 0,0 0 0 0,-9 0 0 16,6-5 8-16,0 0-8 15,0 2 11-15,-1-7 0 0,4 2 0 0,-3 0 0 0,3-3-11 0,0 9 0 0,0-4 0 16,0 1 0-16,0 5 0 0,3-8 10 0,-3 8-2 0,0 0-8 15,-9 0 10-15,12 0-10 0,-3 0 8 0,0 8-8 16,-4 3 8-16,1-4-8 0,0-1 0 0,0-4 8 16,-3 4-8-16,3-1 0 0,-3 3 0 0,3 5 0 15,-3 0 11-15,0 6-3 0,0-6-8 0,-3 6 12 16,-3 2-2-16,3-3-1 0,-3 9 0 0,0-1 0 16,0-5-9-16,0 11 0 0,0-5 9 0,0 4-9 15,-3 1 0-15,3 8 0 0,0-6 0 0,0 6 8 16,-3 2-8-16,3-2 0 0,-2 2 0 0,-1 1 0 15,0-4 0-15,3 1 0 0,-6 0 0 0,3 5 0 16,0 0 0-16,0 0 0 0,0-3 0 0,0 0 8 16,0-2-8-16,3 0 0 0,0-1 0 0,0-4 0 15,0 2 0-15,3 2 0 0,-3 1 0 0,3-3 8 16,0 3-8-16,0 0 0 0,-3-6 0 0,3 3 0 16,0-5 0-16,0 2 8 0,-3-2-8 0,3 0 8 0,0-6 3 15,-3 1 1-15,0-1 0 0,0 0 0 0,0 1 8 0,-3-6 1 16,3 3 1-16,-3 2 0 0,3-7 14 0,0-3 4 15,0 2 0-15,0-5 0 0,-2 1-28 0,2-1-12 16,0-2 10-16,0-1-10 0,-3 1 10 0,3-6-10 16,0 3 10-16,0-3-10 0,0 3 13 0,-6-3-3 15,3 1-1-15,-3 2 0 0,-3-8-1 0,-3 5-8 16,-3 3 12-16,0-5-4 0,1-1-8 0,-4 6 10 16,-3-3-10-16,0 3 10 0,0-2-10 0,0 2 0 15,-2-8 0-15,-1 5 8 0,-3 3-8 0,0-8 0 16,-2 2 0-16,-7 1 8 0,-3 2-8 0,-2-5 0 15,2 3 0-15,-3-6 0 0,1 3 0 0,-4-2 0 16,-3-1 8-16,-5-2-8 0,-7-6 0 0,-5 3 0 16,-1 3 0-16,-2-3 0 0,-6 0 0 0,-7-2 0 0,-8 2 0 0,0 2 0 15,-1 4 0-15,-5-6 0 0,-6 2 0 0,0 6 0 16,3-5 0-16,-4 3 0 0,1-6 0 0,3 5 0 16,3-5 8-16,0 3-8 0,-4-3 0 0,7 2 8 15,0 6-8-15,3 0 0 0,5 0 0 0,7-7 0 16,0 1 0-16,5 6-16 0,7 0 3 0,5 0 0 15,7-5 13-15,11 2 12 0,3 3-3 0,4 0 0 16,5 0-153-16,6 0-32 16,0 0-5-16</inkml:trace>
  <inkml:trace contextRef="#ctx0" brushRef="#br0" timeOffset="52933.61">695 2609 864 0,'0'0'38'0,"0"0"8"0,0 0-37 0,-3 0-9 0,-6 0 0 0,4 0 0 15,2 0 167-15,3 0 31 0,0 0 6 0,-9 0 2 16,6 0-65-16,3 0-13 0,0 0-2 0,0 0-1 15,0 0-41-15,0 0-9 0,0 0-2 0,-6 5 0 16,6 6-14-16,6-1-3 0,-6 3-1 0,0 1 0 16,3 2-19-16,0 5-3 0,-3 0-1 0,6 5 0 0,-6 6-8 0,0 3-3 15,3-1 0-15,2 0 0 0,-5 1-9 16,0-1-3-16,3 1 0 0,-3-4 0 16,-3-2-9-16,3 0 10 0,3-2-10 0,-3-3 10 0,0-6-10 0,0 1 8 15,6-3-8-15,-6-3 8 0,0-5 4 0,0 2 0 16,0-10 0-16,0 0 0 0,0 0 5 0,0-10 2 15,0-1 0-15,0-2 0 0,0-6-11 0,0 1-8 16,0-6 12-16,0-5-12 0,0-3 0 0,0-5 0 16,0-2-12-16,0-4 3 15,0-2-14-15,0 0-2 0,0-2-1 0,-6 10 0 0,3 0 16 0,-2 7 10 16,2 1-12-16,3 6 12 0,-6 4 0 0,3 6 0 16,3 2 12-16,0 1-3 0,0 4-9 0,3 1 0 15,-3 5 0-15,9-3 0 0,-1 1-10 0,1 2 10 16,9 2-13-16,-3 1 5 0,3 2 8 0,3 3 0 0,0 3-9 15,0-1 9-15,-1 1-8 0,7 2 8 0,-6 0-10 16,-6 1 10-16,3-4 0 0,0 6 0 0,-7-3-8 0,-2 6 8 16,0-6 0-16,0 0 0 15,-9 1 0-15,0-4 0 0,-6 11 21 0,3-2-2 0,-9-3-1 16,3 2 0-16,-5-2 2 0,-1 3 1 0,-6-1 0 16,-6 1 0-16,3-1-21 0,3 1 8 0,1-3-8 0,-4-3 0 15,9 0-128 1,3-2-29-16</inkml:trace>
  <inkml:trace contextRef="#ctx0" brushRef="#br0" timeOffset="53231.18">1225 2601 1843 0,'0'0'164'0,"0"0"-132"16,0 0-32-16,0 0 0 0,0 0 199 0,0 0 33 15,0 0 6-15,0 0 2 0,0 0-132 0,0 10-27 16,-6 1-5-16,6-3 0 0,-6 3-40 0,3 2-7 16,3 3-1-16,-9 7-1 0,0-4-15 0,7 5-2 15,-7 2-1-15,-3 3 0 0,6 3-9 0,3 3 8 16,-6-9-8-16,3 6 8 0,3-6-8 0,0 1 0 16,3-4 0-16,0 1 0 0,3 0 0 0,3-8 0 15,6 2 0-15,-3-2 0 0,3-5-18 0,-1 0 1 16,7-6 0-16,-6 3 0 15,6-8-61-15,3 0-12 0,3-8-2 0,3 3-757 16,-7-6-151-16</inkml:trace>
  <inkml:trace contextRef="#ctx0" brushRef="#br0" timeOffset="53754.38">1451 2760 1882 0,'0'0'84'0,"0"0"16"15,0 0-80-15,0 0-20 0,0 0 0 0,0 0 0 0,0 0 90 0,0 0 14 16,0 0 2-16,0 0 1 0,-3 2-7 0,0 6-2 16,3-5 0-16,0 7 0 15,3 4-37-15,-3-1-7 0,0 0-2 0,3-2 0 0,0 5-20 0,6-3-5 16,-6 0-1-16,3 0 0 0,6 0-10 0,-3 1-3 15,-3-1 0-15,3-5 0 0,3 0-22 0,3 0-5 16,-3-3-1-16,0 0 0 16,0-2-9-16,2-3-3 0,1-3 0 0,-6-2 0 0,0 0 10 0,0-3 1 15,3-3 1-15,-6 6 0 16,0-8-9-16,0-1-3 0,3 1 0 0,-9 3 0 0,3-1 12 0,0 1 3 16,-3-4 0-16,-3 1 0 0,3 2 12 0,-3 4 13 15,3 1-2-15,0 6-1 0,0 0 8 0,0 0 2 16,0 0 0-16,0 0 0 0,-6 11-1 0,3-3 0 15,3 2 0-15,0 6 0 0,0 0-9 0,0 5-2 0,9-2 0 16,-6 2 0-16,3 0-8 0,6 0 0 0,-3 3 0 16,2 0 0-16,-2-3 0 0,3 3 0 15,0 0 9-15,-3 2-9 0,0-2 0 0,0 2 0 0,-6 1 0 16,0-1 0-16,0 1 0 0,-3-1 0 16,-6-2 0-16,3 3 0 0,-6-6 0 0,-3 0 14 0,3 0-3 0,-6 0-1 15,0-8-2-15,-5-2 0 0,2 0 0 0,6-3 0 16,-9-1 4-16,6-1 1 0,0-6 0 0,-3 0 0 15,3-6-4-15,7-1-1 0,-1-1 0 0,-3-6 0 16,12 1-8-16,0-5 0 0,3-6 0 0,6-3 0 16,6-7-79-16,2 2-17 0,4-2-4 15,6-1-1112-15</inkml:trace>
  <inkml:trace contextRef="#ctx0" brushRef="#br0" timeOffset="54412.46">1883 2979 345 0,'0'0'31'0,"0"0"-31"16,0 0 0-16,0 0 0 0,0 6 303 0,6 1 54 15,-6 4 11-15,3 0 3 0,3-3-207 0,-3 2-42 16,6 3-8-16,-6-2-2 0,3 2 0 0,-6 0-1 16,6 3 0-16,-3-2 0 0,0-1-43 0,0-5-9 0,3 2-2 15,-6 1 0-15,3-1-29 0,-3 1-7 16,3-6-1-16,-3-5 0 16,0 0-157-16,0 0-32 0,0 0-7 0,0 0 0 0</inkml:trace>
  <inkml:trace contextRef="#ctx0" brushRef="#br0" timeOffset="54606.49">2324 3088 2286 0,'0'0'50'0,"0"0"10"0,6 2 3 0,2-2 1 0,-2 0-51 15,3 0-13-15,3 0 0 0,0-2 0 0,6 2 32 0,-9-3 3 16,6 0 1-16,3 1 0 0,0-4-45 0,-1 1-9 15,1 3-2-15,-3-4 0 16,6 1-203-16,0 2-41 0,-6 1-8 0,0 2-1 0</inkml:trace>
  <inkml:trace contextRef="#ctx0" brushRef="#br0" timeOffset="54714.1">2657 3082 806 0,'0'0'72'0,"0"0"-58"16,0 0-14-16,0 0 0 0,0 0 185 0,0 0 35 15,12 3 6-15,-9 2 2 0,-3-5-90 0,12 0-18 16,3 3-3-16,-6-3-1 0,2-3-73 0,4 3-15 15,0-5-4-15,0 0-644 16,0-1-128-16</inkml:trace>
  <inkml:trace contextRef="#ctx0" brushRef="#br0" timeOffset="55186.08">3011 2844 1612 0,'0'0'72'0,"0"0"14"0,0 0-69 0,-6-5-17 0,3 0 0 0,3 5 0 15,0 0 175-15,0 0 31 0,-3-3 6 0,3 3 2 16,0 0-98-16,0 0-20 0,0 0-4 0,0 0-1 16,9 0-66-16,0 3-13 0,0 7-2 0,-3-4-1 15,0 2-9-15,3-1 8 0,3 4-8 0,-3 2 8 16,0 0-8-16,3-7 0 0,-1 2 0 0,1-3 0 16,0 3 0-16,3-5-16 0,0-3 4 0,6 0 1 15,-6-3-37-15,0-5-7 0,2 3-1 0,-2-6-1 16,0-2 12-16,0 2 2 0,-3-2 1 15,0 3 0-15,-3-12 26 0,0 4 6 0,-3 5 1 0,3-1 0 0,-6-2 9 0,-3 9 0 16,3-1 0-16,-3 2 8 0,-3 1 16 0,3 2 4 16,-3 3 1-16,3 0 0 0,0 0 12 0,0 0 3 15,-6 0 0-15,3 8 0 0,-3 3-18 0,3-1-3 16,0 6-1-16,3-2 0 0,0-1-12 0,0 5-2 16,0-2-8-16,3 3 12 0,3-1-3 0,0 1-1 15,0 2 0-15,0-3 0 0,0 1-8 0,3 2-11 16,-4 0 3-16,1 0 0 0,3 1 8 0,-3-4 11 15,0 6-3-15,0-3 0 0,-3 3-8 0,3-8 0 16,-6 5 0-16,3 0 0 0,-3 6 0 0,-3-9 0 16,0 3-12-16,-3 0 12 0,0-2 0 0,0 0 18 15,-6-4-2-15,1 4 0 0,-1-6 3 0,-3-2 0 16,-3-1 0-16,-3 1 0 0,3-3-11 0,-3-3-8 16,0 0 9-16,4-5-9 0,-4 0 0 0,0-5-18 0,6 0 2 0,3-6 1 31,6 1-98-31,3-6-20 0,6-5-4 0</inkml:trace>
  <inkml:trace contextRef="#ctx0" brushRef="#br0" timeOffset="55537.92">3595 2969 1785 0,'6'2'159'0,"-1"-2"-127"16,-2 0-32-16,6 0 0 0,3 0 84 0,-3 0 12 15,3 0 1-15,-3 0 1 0,0 0-53 0,3-2-10 16,-3 2-3-16,3-3 0 16,-3 3-50-16,3-3-10 0,-4 1-3 0,4-1-618 0,-6 0-124 0</inkml:trace>
  <inkml:trace contextRef="#ctx0" brushRef="#br0" timeOffset="55709.35">3693 2974 1839 0,'-3'5'40'0,"0"1"9"0,0 1 2 0,-3 1 1 0,0 6-42 0,3-6-10 0,0 2 0 0,3 3 0 16,-6 1 95-16,6-1 17 0,-3 3 3 0,3-3 1 16,0 3-39-16,0 0-7 0,0 0-2 0,0-1 0 15,0 4-40-15,0-1-8 0,0 4-1 0,0-9-1 16,0 3-18-16,3-3 0 0,-3 0 0 0,6-2-9 15,-3-6-179-15,-3-5-35 0</inkml:trace>
  <inkml:trace contextRef="#ctx0" brushRef="#br0" timeOffset="55978.85">3720 2630 1900 0,'0'8'169'16,"3"-3"-135"-16,3 3-34 0,2 3 0 0,1-3 105 0,3 5 15 16,0-3 2-16,3 6 1 0,3 0-91 0,0 5-17 15,3-5-4-15,-1 5-1 0,1 3 22 0,3 0 5 16,3 3 1-16,-3-4 0 0,0 4-27 0,-4-1-11 16,4-2 8-16,-3 3-8 0,-3 2 0 0,0-8 0 0,-3 3 0 0,-6-1 0 15,-1 7 8-15,-2-9-8 0,-6 2 0 0,-6 7 8 16,1-4 0-16,-4 1 0 0,-9-4 0 0,-3 4 0 15,3-3-18-15,-9-3-4 0,-3 0-1 0,4 0-737 16,-1-5-148-16</inkml:trace>
  <inkml:trace contextRef="#ctx0" brushRef="#br0" timeOffset="56235.04">4428 3082 2739 0,'0'0'60'0,"0"0"13"0,0 0 3 0,9 0 0 0,0-2-60 0,3-1-16 16,-3-2 0-16,0 2 0 0,3-2 49 0,-1 2 7 15,4 1 2-15,0-1 0 0,0 0-39 0,0 1-8 16,-3 2-2-16,3-3 0 0,-3 6-23 0,0-3-5 15,-3-3-1-15,2 3 0 16,1 3-166-16,0-3-34 0,-3 0-6 0,3 0-2 0</inkml:trace>
  <inkml:trace contextRef="#ctx0" brushRef="#br0" timeOffset="56377.95">4425 3323 2131 0,'0'0'94'0,"0"0"20"0,3 11-91 0,6-9-23 0,0 1 0 0,3 2 0 15,3-2 141-15,0 0 24 0,-1-3 5 0,7 0 1 16,0 0-75-16,3-6-16 0,0 1-2 0,3 0-1 16,2-8-77-16,1-1-13 0,0 1-4 0,3-5-1309 15</inkml:trace>
  <inkml:trace contextRef="#ctx0" brushRef="#br0" timeOffset="57415.01">5544 2707 1728 0,'-6'-11'38'0,"6"11"8"0,-6 0 2 0,3-3 0 0,-3 3-39 0,6 0-9 16,-6 0 0-16,6 0 0 0,0 0 97 0,0 0 18 15,0 0 3-15,6 0 1 0,6 0-37 0,0 0-7 16,6 0-2-16,3 0 0 0,3-5-29 0,2 3-5 15,7-4-2-15,6 1 0 0,0-3-21 0,2 3-5 16,-5-6-1-16,3 3 0 0,-1 0-2 0,-2 0 0 16,-6 6 0-16,3-1 0 0,-7-5-8 0,-5 8 12 15,0-3-12-15,-3 3 12 16,-3 0-32-16,-6 0-7 0,3 0-1 0,-6 0 0 16,-6 0-144-16,0 0-30 0</inkml:trace>
  <inkml:trace contextRef="#ctx0" brushRef="#br0" timeOffset="57663.25">5488 2699 1728 0,'0'0'76'0,"0"0"16"0,0 0-73 0,6-3-19 0,0 0 0 0,-3 3 0 16,2 0 106-16,1 0 18 0,0 0 3 0,3 0 1 15,-6 3-14-15,3 2-2 0,0 3-1 0,0 3 0 16,-3-3-31-16,-3 10-7 0,3-2-1 0,-3 5 0 15,0 1-25-15,-3 4-6 0,0-5-1 0,-3 8 0 16,3-2-12-16,-3 2-4 0,0-3 0 0,0 1 0 16,3-1-13-16,-3-2-3 0,-2 3-8 0,5-4 12 15,3-1-12-15,-3 4 0 0,3-8 0 0,0 1 0 16,3-6-51-16,-3 0-13 0,3 3-2 0,-3-2-1 16,5-4-156-16,1 1-31 0</inkml:trace>
  <inkml:trace contextRef="#ctx0" brushRef="#br0" timeOffset="57904.54">6116 2651 2419 0,'0'0'107'0,"-3"11"22"0,0-3-103 0,0 5-26 15,0 0 0-15,0 6 0 0,0 4 70 0,0 4 9 16,0-1 1-16,0 6 1 0,3 5 7 0,-3-2 0 15,3-1 1-15,0-2 0 0,-3-1-40 0,3 4-8 0,0-9-1 0,0 3-1 16,-3 1-16-16,3-1-3 0,0 2-1 0,0-2 0 16,-3 1-11-16,3-4-8 0,-3-2 12 15,3 2-12-15,-3-10 0 0,3 3-16 0,0-9 2 0,-3 4-944 16,3-7-189-16</inkml:trace>
  <inkml:trace contextRef="#ctx0" brushRef="#br0" timeOffset="58570.46">6717 2680 1094 0,'0'0'97'0,"0"0"-77"0,0 13-20 0,0 1 0 16,3-1 267-16,-3 5 49 0,0 6 11 0,-3 0 1 15,3 8-241-15,-3-6-49 0,0 6-10 0,3 2-1 16,0-2 12-16,-3 3 2 0,3-6 1 16,0 5 0-16,3-5-10 0,0 0-1 0,0 0-1 0,-3-2 0 15,0-1-14-15,0-2-4 0,0-5 0 16,3-3 0-16,3-3-2 0,-6-3-1 0,3-4 0 0,-3-6 0 15,0 0-20-15,0 0-4 0,3-8-1 0,6-3 0 16,-3-7-13-16,0-1-3 16,-3-5-1-16,0-2 0 0,0 2 15 0,3-10 3 0,-3-1 1 0,-3-2 0 15,-3-3-18-15,-3 1-3 0,0 2-1 0,-3-6 0 0,-3 9 28 16,0 2 8-16,0 8 0 0,0 3 0 0,0 5 51 0,3-2 17 16,6 10 3-16,-3-5 1 0,3 5-36 0,3 2-6 15,3 1-2-15,6 3 0 0,3 2-19 0,3 0-9 16,0 0 8-16,6 2-8 0,6 3 0 0,-1-2 0 15,1 2 0-15,0 1 0 16,3 2-24-16,-6 2-4 0,5-2-1 0,-5 5 0 0,-6-7 9 16,3 7 1-16,0 3 1 0,-4 0 0 0,-8-3 18 0,0 0 0 15,-6 3 0-15,0 3 0 0,-3-9 0 0,-3 6 0 16,-6 2 12-16,0-4-3 0,-2 2 1 0,-4-3 0 16,-6 0 0-16,0 0 0 0,3 1-10 0,-3-4 0 15,0 1 0-15,1-3 0 16,-1-3-120-16,6 3-25 0,3-8-6 0</inkml:trace>
  <inkml:trace contextRef="#ctx0" brushRef="#br0" timeOffset="58800.71">7375 2590 1497 0,'-6'6'133'0,"3"-6"-106"0,0 8-27 0,0-1 0 16,3 4 200-16,-6 2 36 0,-3 0 6 0,3 3 2 15,3 8-104-15,-6 0-20 0,-9 0-4 0,6 2 0 16,9 6-35-16,-5 0-6 0,-10 0-2 0,6 2 0 16,0-2-30-16,3-3-7 0,6 3 0 0,-6-1-1 15,-6-4-35-15,9-1 0 0,12-2 0 0,-6 0 0 16,-3-3 0-16,6-5 0 0,9 0 0 0,3-6 0 16,3-2-70-16,0 0-21 15,-1-8-4-15,7-5-789 0,3 0-157 0</inkml:trace>
  <inkml:trace contextRef="#ctx0" brushRef="#br0" timeOffset="59229.74">7500 2921 2289 0,'-18'0'101'0,"12"8"22"0,0-5-99 0,3 7-24 0,0-5 0 0,-3 1 0 15,-3 2 72-15,6 2 10 0,6 1 2 0,-3-1 0 16,-3 1-22-16,3 0-4 15,9-3-1-15,6 2 0 0,0-2-38 0,-3-3-8 0,-3 1-2 0,3-1 0 16,6-2-9-16,-4-3-16 0,-2-3 4 0,9 0 1 31,6-2-13-31,-6-3-2 0,-6 0-1 0,0-2 0 16,5 2-8-16,-2-6-1 0,-3-1-1 0,-3-1 0 16,-6 2-12-16,3 1-3 0,3-5 0 0,-6 2 0 0,-12 3 42 0,6 2 10 0,3 0 0 0,-3 3 0 15,-6 3 0-15,0 3 0 0,6 2 0 0,-3 2 0 16,0 6 28-16,-6-3 8 0,0 6 2 0,6 2 0 15,6 6-16-15,-3-3-3 0,-9 2-1 0,6 3 0 16,6 0-5-16,0 1-1 0,-3 4 0 0,-6-5 0 16,-9 0-12-16,15 9 0 0,9-4-9 0,0-2 9 15,-12 2-12-15,6 1 12 0,3-3-13 0,-3-1 5 16,-9 1 8-16,6 0 0 0,0 0 0 0,0-8 0 0,0 0 0 0,-3-3 8 16,-9 0-8-16,6 0 11 0,6-8 26 15,-9 3 6-15,-8-2 1 0,-1-1 0 0,6 0-25 16,-3-5-5-16,-9 3-1 0,0-6 0 0,3 3-13 0,7-2-16 15,2-1 3-15,-3-2 1 16,0-1-133-16,6-7-27 0,12 3-4 0</inkml:trace>
  <inkml:trace contextRef="#ctx0" brushRef="#br0" timeOffset="59472.71">7878 3016 1839 0,'15'3'81'0,"-9"5"18"0,-6-6-79 0,3 9-20 0,-3-6 0 16,3 6 0-16,6 0 96 0,-9-1 16 0,-3 3 4 16,3 9 0-16,6-7-16 0,-6 4-4 0,-3-1 0 0,3 4 0 15,0 1-29-15,-3-1-7 0,3-1 0 0,-6-3-1 16,3 1-16-16,3-1-3 0,3-2-1 0,0-3 0 16,-6 1-15-16,3-4-2 0,9 1-1 0,-3-6 0 15,-4 0-13-15,-2-5-8 0,6 0 10 0,3 0-10 16,3-2 0-16,-3-4 0 0,-3 1-13 0,3-5 4 15,6-1-109 1,-6-2-22-16,-6 0-4 0,3-6-1053 0</inkml:trace>
  <inkml:trace contextRef="#ctx0" brushRef="#br0" timeOffset="59606.16">7771 3223 1958 0,'9'0'174'0,"-3"2"-139"15,-6-2-35-15,6 3 0 0,5-3 100 0,1 0 12 16,0 0 4-16,3 0 0 0,3-3-59 0,3 1-11 15,3-6-2-15,2 2-1 16,-5-2-83-16,9 3-17 0,15-11-3 0,-4 6-1 0</inkml:trace>
  <inkml:trace contextRef="#ctx0" brushRef="#br0" timeOffset="60108.36">8533 2577 2188 0,'0'0'48'0,"0"0"11"0,0 0 1 0,6 3 1 0,-3 5-49 0,0 0-12 15,3 0 0-15,-3 5 0 0,-3 5 47 0,2 1 6 16,-2 2 2-16,3 11 0 0,-3-1 1 0,0 1 1 16,-3 3 0-16,1-4 0 0,-1 4 5 0,0-4 1 15,-3 1 0-15,3 0 0 0,-3-6-19 0,-3 1-4 16,0-1-1-16,3-2 0 0,0-3-22 0,0 1-4 15,0-9-1-15,3 3 0 16,0-6-53-16,0 1-11 0,6-3-3 0,-3-8-801 16,0 0-161-16</inkml:trace>
  <inkml:trace contextRef="#ctx0" brushRef="#br0" timeOffset="60792.5">9048 2836 1152 0,'-6'-13'51'0,"6"13"10"0,0 0-49 0,0 0-12 0,-6-5 0 16,6 5 0-16,-6 5 248 0,3-2 48 0,-3 2 8 0,3 3 3 16,0 3-162-16,0-1-32 0,0 3-6 0,0 3-2 15,0 3-38-15,0-3-8 0,3 2-2 0,0 3 0 16,0-5-48-16,3-3-9 0,0 3 0 0,3-2 0 16,6-4 0-16,0-2 0 0,-3 3 0 0,3-6 0 15,2-2-12-15,1-3 0 16,-3 0 0-16,3-3 0 0,0-2-1 0,-3-1-1 0,0 1 0 0,0-8 0 15,0 5-6-15,0-5-2 0,-1-1 0 0,-5 1 0 16,0 0 22-16,0 2 0 0,0 1 0 0,-3-1 0 16,0 6 0-16,-3-6 16 0,0 9-2 0,0 2-1 15,0 0-2-15,0 0-1 0,0 0 0 0,0 0 0 16,0 5-2-16,0 6 0 0,0 2 0 0,0 0 0 16,3 3-8-16,0 0 0 0,0 0 0 0,0 5 0 15,3 0 0-15,0 0 0 0,0 0 0 0,0 3-11 0,0 0 11 0,-3 0-8 16,0 2 8-16,0 1-8 0,-3-3-1 0,0-3 0 15,-6 2 0-15,3 1 0 0,-3-5 9 0,0-1 0 16,-6-4 10-16,3-1-10 0,-6-3 24 0,3 1 0 16,-3-6-1-16,1 3 0 0,-4-3-14 0,0-5-9 15,0 0 12-15,0 0-12 0,3-2 16 0,0-1-3 16,0-5-1-16,7 0 0 16,-1-5-147-16,3 0-29 0,6-16-7 0,15 5-1 0</inkml:trace>
  <inkml:trace contextRef="#ctx0" brushRef="#br0" timeOffset="60989.31">9455 3186 2354 0,'0'0'104'0,"0"10"22"0,0-10-101 0,3 5-25 0,0 6 0 0,0 0 0 15,0-6 68-15,0 3 9 0,0-5 2 0,-3 4 0 16,0-7-33-16,3 6-6 0,0 2-2 0,3-3 0 15,-6-5-38-15,3 5 0 0,3-2-12 0,-6-3 4 16,0 0-208 0,0 0-40-16,15 0-9 0,-3 0-2 0</inkml:trace>
  <inkml:trace contextRef="#ctx0" brushRef="#br0" timeOffset="61229.78">9726 3209 748 0,'0'0'33'0,"0"0"7"0,0 0-32 0,0 0-8 15,9 0 0-15,0 0 0 16,0 0 337-16,3 0 66 0,-3 3 13 0,6 0 2 0,0-3-274 0,0 0-54 16,2 0-11-16,1 0-3 0,0 0-76 0,0 0-12 15,0-3-4-15,0 3 0 16,-3 0-155-16,-1 3-30 0,-2-6-7 0,0 3 0 16,-3 0-36-16,0 0-8 0,-9 0 0 0,0 0-1 15,0 0 100-15,0 0 20 0,0 0 4 0,0 0 1 0,0 0 153 0,0 0 31 16,0 0 7-16,0 0 1 0,6-3 53 0,-6 3 11 15,0 0 3-15,6 0 0 0,0-8-41 0,3 6-8 16,-3-1-2-16,0 3-438 16,3 0-88-16</inkml:trace>
  <inkml:trace contextRef="#ctx0" brushRef="#br0" timeOffset="61712.78">10149 2916 806 0,'0'0'72'0,"0"0"-58"0,0 0-14 0,0 0 0 16,0 0 246-16,0 0 46 0,3 5 10 0,0 3 2 15,0-8-138-15,0 8-27 0,-3 0-6 0,3 2-1 16,0-2-44-16,0 3-10 0,0 0-2 0,3-1 0 16,0 1-40-16,0-1-9 0,3-4-2 0,2 1 0 15,1-1-40-15,0-1-8 0,3-5-1 0,3 0-1 16,0 0-51-16,0-8-11 0,0 3-1 0,2-6-1 15,4 1-11-15,-3-4-3 0,-3 1 0 16,3-3 0-16,-6-2 31 0,3 2 7 16,-7-3 1-16,-2 4 0 0,0-4 80 0,-3 1 16 0,0 4 3 0,-3 1 1 0,-3 0 29 0,-3 5 7 15,3 3 0-15,0 5 1 0,0 0 6 0,0 0 1 16,-9 0 0-16,6 8 0 0,-3 2-62 16,0 3-18-16,-3-2 8 0,6 5-8 0,-2 2 42 0,2 3 4 15,0 1 1-15,0 1 0 0,6 1-38 0,0 0-9 16,-3 0 0-16,0 2 0 0,3-2 0 0,-3 5 0 15,0-2 0-15,0-3 0 0,-3 2 8 0,3 0 0 16,-3 1 0-16,0-3 0 0,-3 0 1 0,0-1 0 16,-3-1 0-16,0-1 0 0,0-5 18 0,-3-1 3 0,0-1 1 15,-6-1 0-15,3-3-9 0,-3-2-2 0,-2-2 0 0,2 2 0 16,-3-3-20-16,3 0 0 0,-3-5 0 0,3 3 0 16,4-6 0-16,-1 3 0 0,0-5 0 0,3 0 0 15,0-1 14-15,6 1-2 0,3-6 0 0,0 6 0 31,3-8-86-31,3 2-18 0,6-2-3 0,0 3-699 0,3-4-140 0</inkml:trace>
  <inkml:trace contextRef="#ctx0" brushRef="#br0" timeOffset="61991.03">10572 3143 1785 0,'0'0'159'0,"0"0"-127"0,0 0-32 0,0 0 0 16,0 0 96-16,6 3 12 0,-6 0 4 0,3 2 0 0,-3-5 12 0,3 8 4 16,-3 2 0-16,3 1 0 0,-6 2-52 0,3 0-9 15,0 1-3-15,0 2 0 0,-3 2-20 0,0-2-4 16,0 0 0-16,0 2-1 0,0-4-19 0,0-1-3 16,3-3-1-16,-6 4 0 0,6-4-5 0,-3-2-2 15,3 0 0-15,0-3 0 16,0 1-109-16,0-6-23 0,0 0-4 0,0 0-1 15,0 0 0-15,0 0 0 0,9-6 0 0,-3 1 0 16,0 2-51-16,0-5-10 0,-1 1-3 0,-2 1 0 16,3 1-4-16,-3 0-2 0,0-3 0 0,0 2 0 0</inkml:trace>
  <inkml:trace contextRef="#ctx0" brushRef="#br0" timeOffset="62137.17">10444 3321 1497 0,'0'0'66'0,"6"0"14"0,3 0-64 0,2 2-16 0,1-2 0 0,3 0 0 16,-3 0 106-16,3 0 18 0,-3 0 3 0,3 0 1 16,-3 0-52-16,3-2-9 0,-4 2-3 0,4-6 0 15,0 1-116-15,-3 2-24 0,0-2-5 16</inkml:trace>
  <inkml:trace contextRef="#ctx0" brushRef="#br0" timeOffset="62291.75">10747 3283 230 0,'15'6'10'0,"-15"-6"2"0,0 0-12 0,0 0 0 16,6 5 0-16,0-5 0 0,3 0 336 0,-3 3 64 15,0-3 12-15,0 0 4 0,3 0-231 0,0 0-45 16,-3-3-10-16,0 3-2 0,5 0-102 0,-2-5-26 16,3 2 0-16,-3-5-644 15,0 0-133-15</inkml:trace>
  <inkml:trace contextRef="#ctx0" brushRef="#br0" timeOffset="62505.25">10985 3151 1324 0,'0'0'118'0,"0"0"-94"0,0 0-24 0,0 0 0 16,-3 8 145-16,3 0 25 0,-3 0 5 0,3 5 1 15,-3 0-39-15,3 1-7 0,0-1-2 0,0 5 0 16,0-2-51-16,0 3-10 0,0-1-3 0,0-2 0 15,-3 3-51-15,6-3-13 0,-3-3 0 0,3 0 0 16,-3 0 0-16,3-5 0 0,3 3 0 0,-3-6 0 31,-3-5-48-31,0 0-13 0,0 0-3 0,9-3-682 0,-3-2-137 0</inkml:trace>
  <inkml:trace contextRef="#ctx0" brushRef="#br0" timeOffset="62775.65">11075 2638 806 0,'3'10'72'0,"0"-7"-58"16,0 8-14-16,0-1 0 0,3 1 360 0,-1 5 68 16,1-3 15-16,6 8 2 0,-3-5-303 0,0 5-61 15,6 0-12-15,3 6-2 0,-6-6-30 0,3 3-5 16,3 2-2-16,-1 3 0 0,4-2 3 0,-6-1 1 15,-3 3 0-15,0-2 0 0,3-6-34 0,-6 5-17 16,-3-2 1-16,0 3 1 0,0-1 24 0,-6-2 5 16,-3 2 1-16,-6 1 0 0,3-3-15 0,-9 2 0 15,-6 3 0-15,-9-2 0 16,-2-9-24-16,-4 6-8 0,0-3-2 0,-9 3-799 16,-2-5-160-16</inkml:trace>
  <inkml:trace contextRef="#ctx0" brushRef="#br0" timeOffset="63568.84">5568 3609 1605 0,'0'0'71'0,"3"-3"15"0,0-2-69 0,0 5-17 16,-3 0 0-16,3-8 0 0,0 5 111 0,-3 3 18 16,0 0 4-16,0 0 1 0,0 0-7 0,0 0-2 15,0 0 0-15,0 6 0 0,0 2-46 0,-3 2-10 16,0 1-1-16,0 5-1 0,0 2-15 0,-3 3-4 15,3 3 0-15,-3-3 0 0,0 3-17 0,0-3-4 16,3 0-1-16,-3 1 0 0,3-1-10 0,3-3-3 16,0 1 0-16,3-3 0 0,0-3-13 0,0 3 0 15,0-3 8-15,3-2-8 0,-3-3 0 0,3-6 0 16,0 4 0-16,3-4 0 0,0 1-12 0,0-6-3 16,3 3 0-16,0-8 0 15,0 3-26-15,2-6-6 0,1 1-1 0,0-6 0 16,-3 0-124-16,6-5-24 0,-6 2-6 0,3-4-1 0</inkml:trace>
  <inkml:trace contextRef="#ctx0" brushRef="#br0" timeOffset="63779.81">5506 3776 1152 0,'0'0'51'0,"0"0"10"15,8-3-49-15,4-2-12 0,-3-1 0 0,3 1 0 16,0 0 140-16,0 2 24 0,-3-5 6 0,3 0 1 16,-3 0-38-16,3 3-7 0,-3 0-2 0,3 2 0 0,-7-2-40 0,4 2-9 15,0-5-2-15,0 3 0 16,-3 0-56-16,0-1-17 0,3 1 8 0,0-3-742 16,0 0-149-16</inkml:trace>
  <inkml:trace contextRef="#ctx0" brushRef="#br0" timeOffset="66029.73">8890 3347 288 0,'0'0'12'0,"0"0"4"0,0 0-16 0,0 0 0 15,0 0 0-15,0 0 0 0,0 0 299 0,-6 3 57 16,3 2 11-16,0 0 2 0,-3 1-191 0,3-1-38 16,-3 3-8-16,3 2-2 0,0-2-48 0,0 3-10 15,3 2-1-15,-3 0-1 0,3 1-25 0,0-1-5 16,0 0 0-16,0-2-1 0,0-1-12 0,3 1-3 16,-3-1 0-16,3 1 0 0,-3-3-11 0,0 0-2 15,6 0-1-15,-6 0 0 0,0-8 23 0,0 8 5 16,0-8 1-16,3 8 0 0,-3 2-23 0,0-10-4 15,0 0 0-15,0 8-1 0,0 3-11 0,0-1 0 16,3-4 0-16,-3-6 0 0,6 2 0 0,-3 3 0 16,3-2 0-16,0 2 0 0,3-5 0 0,3 3 0 0,3 0 0 15,-4-3 0-15,7 0 0 0,3 0 0 16,-3 0-11-16,3 0 11 0,3 0 0 0,-3 0-10 0,5 0 10 0,-2-3 0 16,0 6-9-16,3-3 9 0,0-3 0 0,-1 3-9 15,4 0 9-15,-3 3 0 0,6-1 0 0,-1 1 0 16,-2-3 0-16,6 0 0 0,-3 0 0 0,5 0 0 15,-5 0 0-15,0 3 0 0,2-1 0 0,-2 4 0 16,-3-6 0-16,3 5 9 0,-4-3-9 0,4 4 0 16,0-6 0-16,-3 5 0 0,2-2-10 0,1-1 10 15,0-2 0-15,0 3 0 0,-1-3 9 0,1 0-1 16,0 3-8-16,-3-1 0 0,-1 1 0 0,1-3 0 0,-3 0 0 16,0 0 0-16,0 0-11 0,-1 0 11 0,1 3 0 0,-3-1 0 15,0-2 0-15,0 3 0 0,-4 0 0 0,4-1 0 16,-3-2 0-16,0 0 0 0,0 3 0 0,-3 2 0 15,-1-5 0-15,1 3 10 0,0-1-10 0,-3 1 0 16,0-3 0-16,0 3 0 0,0-1 0 0,-3-2 0 16,0 0 0-16,-1 0 0 0,4 0 0 0,-6 0 0 15,3-2 0-15,-3 2 0 0,-3 0 8 0,3 0 0 16,-3 0 0-16,-6 0 0 0,0 0-8 0,0 0 8 16,0 0-8-16,0 0 8 0,0 0 0 0,0 0 0 15,0 0 0-15,0 0 0 0,0 0-8 0,0 0 0 16,0 0 0-16,0 0 0 0,0 0 0 0,0 0 0 15,0 0 0-15,0 0 0 0,0 0 12 0,0 0 0 16,3-6 0-16,0 1 0 0,3 5-12 0,0-8-17 16,0 0 4-16,0 0 1 0,0 0 3 0,0-2 1 0,3 4 0 0,-3-1 0 15,-4 1 8-15,4 1 0 0,-3 0 0 0,-3 5 0 16,6-6 0-16,-6 6 0 0,3-5 0 0,-3 5-8 16,3-8 8-16,3 0 0 0,-3 0 0 0,3 3 0 15,0-3 0-15,3 0 0 0,-6 0 0 0,6 0 0 16,-6-2 8-16,6-1-8 0,0 0 8 0,0 1-8 15,-3-1 18-15,3 1-1 0,0-1 0 0,-3 1 0 16,-4-1-29-16,1 6-7 0,3-6-1 0,-3 3 0 16,-3 0 20-16,0 3 0 0,0 5 0 0,0-8 0 15,-3 3 0-15,0-1 11 0,0 6-11 0,3 0 10 16,-3-5-35-16,-2 2-7 0,2 1-2 16,3 2-1191-16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7:24:01.4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826 2614 1324 0,'9'-5'118'0,"3"0"-94"16,0 2-24-16,0-2 0 15,3 5 23-15,6-6 0 0,0 4 0 0,-1 2 0 16,4 0-7-16,6 0-2 0,0-3 0 0,5 0 0 0,7 3 1 0,3 0 0 15,5-2 0-15,16-1 0 0,-4 0 0 0,1 1 0 16,5-4 0-16,7 4 0 0,5-3-3 0,0 2-1 16,-2-2 0-16,5 5 0 0,-2-6-11 0,5 4 12 15,0-1-12-15,1 0 12 0,-4 3-1 0,3 0 0 16,4-8 0-16,-1 6 0 0,-3-1 9 0,0-2 3 16,-2 0 0-16,2-3 0 0,3 2-2 0,-5 4 0 15,-1-9 0-15,-6 3 0 0,-2 3 6 0,2 0 1 16,-2 2 0-16,-4-5 0 0,-2 3 3 0,-4-1 1 15,-8 1 0-15,2-3 0 0,1 3 1 0,-7 2 1 0,1-2 0 16,-7 2 0-16,1 3-7 0,-3-2-2 0,-4 2 0 0,-2 0 0 16,-3 2-14-16,-6-4-3 0,-1-1-8 0,-2 3 12 15,-3 0-12-15,0 0 11 0,-3-8-11 16,-4 8 10-16,-2-3-20 0,-3 3-4 0,-3-2-1 0,0 2-657 16,-3 0-131-16</inkml:trace>
  <inkml:trace contextRef="#ctx0" brushRef="#br0" timeOffset="2875">6863 2238 633 0,'-9'6'56'0,"9"-6"-44"0,0 0-12 0,0 0 0 0,-6 2 63 0,0 1 10 15,0 0 3-15,6-3 0 0,0 0-44 0,0 0-9 16,0 0-2-16,0 0 0 0,0 0-12 0,9 0-9 15,3 5 12-15,-3-5-12 0,3 0 20 0,3 0-4 16,-3 0 0-16,5 0 0 0,1 0 7 0,3 0 1 16,-3 0 0-16,3 0 0 0,9 0 12 0,-4 3 4 15,-2-3 0-15,6 0 0 0,3 0-9 0,5 0-2 16,1 0 0-16,-3 2 0 0,2 1-11 0,1 2-2 0,6-2-1 16,-1-1 0-16,1-2 18 0,6 3 4 0,8 8 1 15,-2-9 0-15,-1 4-38 0,1 2 0 0,-1 2 0 0,7-7 0 16,8 7 0-16,-2-7 9 0,-13 2-9 0,4 3 10 15,2 3-10-15,1-11 0 0,-1 2 0 0,1 1 8 16,-1 0 0-16,4 2 0 0,-4-2 0 0,-2-1 0 16,0 1 5-16,-4 2 1 0,1-5 0 0,-1 0 0 15,4-8-2-15,-1 8-1 0,-2 0 0 0,-4 0 0 16,-2-2-2-16,0-1 0 0,-1-2 0 0,-2-1 0 16,-7 4 10-16,4-6 1 0,3 3 1 0,-10 5 0 15,1-8 14-15,-3 5 2 0,-3 0 1 0,-7 3 0 16,1-8-4-16,-6 6-1 0,0-1 0 0,0 3 0 15,-6 0-9-15,-1-5-3 0,-2 5 0 0,-3-3 0 16,3 3-9-16,-6-2-3 0,-6 2 0 0,0 0 0 16,0 0-1-16,0 0 0 0,0 0 0 0,0 0 0 0,0 0-8 15,0 0 12-15,0 0-12 0,0 0 12 0,0 0-12 0,-6 2-12 16,0-2 2-16,0 0 1 16,-3 3-107-16,3-3-22 0,0 0-4 0</inkml:trace>
  <inkml:trace contextRef="#ctx0" brushRef="#br0" timeOffset="4371.42">12036 2455 1382 0,'3'-13'61'0,"3"10"13"0,-6-4-59 0,6 1-15 0,0-2 0 16,3 3 0-16,0-3 74 0,6 3 12 16,0-6 2-16,8 3 1 0,7 3-72 0,3-3-17 0,3 0 0 0,5 3 0 15,1-8 0-15,9 5 0 0,-1-3 0 0,4 3 0 16,8-5 0-16,7 0 0 0,-4-1-8 0,4 9 8 16,2-5 0-16,1 2 0 0,2 0 0 0,0-3 0 15,4 1 20-15,-4 4 8 0,-2-7 3 0,2 5 0 16,0 3-20-16,4-1-11 0,-4 1 12 0,-2 3-12 15,-1-4 25-15,-5 1-1 0,-1 2-1 0,-2-2 0 16,5 0 9-16,-8 2 3 0,-4 0 0 0,-5 3 0 16,-1-2-35-16,-5 2 0 0,-3 2-12 0,-7-2 3 15,1 0 9-15,0 0 8 0,-6 0-8 0,-7 3 11 16,1 0-62 0,-6 2-12-16,0 0-2 0</inkml:trace>
  <inkml:trace contextRef="#ctx0" brushRef="#br0" timeOffset="5471.85">17855 2283 864 0,'-3'-10'76'0,"-3"7"-60"0,6 3-16 0,-9 0 0 16,3 0 66-16,1 3 10 0,-7-3 3 0,9 0 0 15,3 0-59-15,0 0-11 0,-6 2-9 0,6-2 12 16,0 0 4-16,0 0 2 0,6 8 0 0,0-2 0 0,0-6-18 16,5 0 0-16,1 5 0 0,3-5 0 15,3 0 28-15,3 3 3 0,3 2 0 0,0-2 0 0,8-6 25 16,1 3 6-16,6 0 1 0,2 0 0 0,4-5-10 0,0 5-1 15,2 0-1-15,-2-3 0 0,3 0-3 0,2 1-1 16,10 2 0-16,-1-6 0 0,4 1-6 0,2 2-1 16,1 3 0-16,2-2 0 0,7-1-19 0,5-2-4 15,3 2-1-15,4 1 0 0,-1-1 1 0,6-2 0 16,6-1 0-16,1 4 0 0,2-6-5 0,3 5-2 16,9 0 0-16,0-2 0 0,0 3-2 0,3-4 0 15,10 6 0-15,-4-8 0 0,0 8 1 0,0 0 0 16,6 0 0-16,0 0 0 0,-3 0-9 0,0 3 0 15,3-6-12-15,-3 6 12 0,3-3 0 0,-6 5 0 16,-3-5 0-16,0 0 0 0,6 0 0 0,-6 0 0 16,-3 3 0-16,3-3 0 0,3-3 0 0,-3 3 8 0,-15 0-8 15,12 0 12-15,-2 0-12 0,-4 0 0 0,-6 0 0 16,-3 3 0-16,0-3 0 0,-6 0 0 0,1-3-8 0,-7 3 8 16,-12 0 0-16,4 0 0 0,-1 0 0 0,-2 0 0 15,-4 0 0-15,-12 0 0 0,-2 0 10 0,-3-5-10 16,-7 2 0-16,-5 3 0 0,-9-2 0 0,-1 2 0 15,-5 0 0-15,0-3 0 0,-18 3 0 0,6 0 0 16,-7 0 0-16,1 0 0 0,-3 0 0 0,-3 0 0 31,-6 0-28-31,0 0 0 0,0 0 0 0,3 5-633 0,-3 3-127 0</inkml:trace>
  <inkml:trace contextRef="#ctx0" brushRef="#br0" timeOffset="19549.66">16221 14684 1170 0,'0'0'52'0,"0"0"10"0,0 0-50 0,0 0-12 0,0 0 0 0,9-2 0 16,-3 2 60-16,6 0 10 0,-3-3 2 0,6 0 0 15,3-2 29-15,-1 3 7 0,7-4 0 0,0 1 1 0,3 0-33 0,3-1-8 16,2 1 0-16,1 0-1 0,0-1-11 0,6 1-3 16,5 0 0-16,1 2 0 0,-3-5-35 0,2 3-7 15,1 2-2-15,-1-2 0 0,-2 5-9 0,-3-3 0 16,0 3 0-16,-1 0 0 0,1-2 0 0,-6 2 15 15,-10 0-3-15,4 0 0 0,6 0-1 0,-6 0-1 16,-9 0 0-16,-3 0 0 0,-1 0-2 0,-2 0 0 16,0 0 0-16,-12 0 0 0,-6 0 13 0,6 0 3 15,6 0 0-15,-6 0 0 0,-6 0-2 0,0 0 0 16,6 0 0-16,0 0 0 0,-6 0-14 0,-3 0-8 16,1 0 10-16,2 0-10 0,6 0 8 0,-6 0-8 15,-3-3 0-15,0 3 0 0,9 0-8 0,0 0-8 16,-6 0-2-16,0 0 0 15,-3 0-146-15,6 0-28 0,-9-3-7 0,-3 1-1 0</inkml:trace>
  <inkml:trace contextRef="#ctx0" brushRef="#br0" timeOffset="24064.45">16304 14756 882 0,'0'0'39'0,"0"0"8"0,0 0-38 0,0 0-9 0,0 0 0 0,15 2 0 16,0-2 74-16,-3 3 13 0,0-6 2 0,3 1 1 16,-3 2-18-16,3-5-3 0,0 2-1 0,2 0 0 15,4 1-24-15,0-4-4 0,3 1-2 0,3 2 0 16,-3-2-28-16,5 0-10 0,1-1 0 0,3 1 9 15,-6 0-9-15,5 0 0 0,4-3 0 0,-3 5 8 16,-3-2-8-16,-4 2 0 0,1 0 0 0,0 1 0 0,-6-1 0 16,-3 1 0-16,-3 2 0 0,-1 0 0 0,1 0-8 15,-3 0 8-15,-12 0-10 0,0 0 10 16,12 0 0-16,-12 0 0 0,0 0 11 0,0 0-3 0,0 0 35 0,0 0 7 16,0 0 2-16,0 0 0 0,-6 0-24 0,6 0-4 15,0 0 0-15,-6 0-1 0,-3 0-11 0,-3 0-1 16,3 0-1-16,3 0 0 0,-2 0-10 0,-4 0-17 15,-3 0 4-15,6 0 1 16,0 0-46-16,-3 0-9 0,-6 0-1 0,3 0-694 0</inkml:trace>
  <inkml:trace contextRef="#ctx0" brushRef="#br0" timeOffset="27721.3">16307 11292 1119 0,'0'0'24'0,"0"0"6"0,0 0 1 0,0 0 1 0,6-2-32 0,3 2 0 0,3-3 0 0,3 0 0 16,0-2 28-16,3 0 0 0,0 0 0 0,6-1 0 15,-1 1 55-15,7-3 10 0,0 0 3 0,9 0 0 16,5 3-52-16,4-3-9 0,-6 0-3 0,5 0 0 16,1 0 0-16,2 3 0 0,-5-3 0 0,0 3 0 15,-7-1-32-15,-2 1-17 0,3 2 1 0</inkml:trace>
  <inkml:trace contextRef="#ctx0" brushRef="#br0" timeOffset="28521.9">15298 10605 1440 0,'0'0'128'0,"0"0"-103"0,0 0-25 0,0 5 0 0,0 3 52 16,0 2 6-16,-3 6 1 0,0 0 0 0,3 5-11 0,0 0-1 15,-3 3-1-15,3 3 0 0,-2-1 6 0,2 3 0 16,-3 0 1-16,3 3 0 16,-3-3-22-16,3 3-5 0,0-3-1 0,0 0 0 0,0 0-15 0,0-2-10 15,0-3 12-15,0-1-12 0,0 1 8 0,0-5-8 16,-3-1 0-16,3-5 0 0,-3 3 11 0,3-5-11 15,-3-1 10-15,0-2-10 0,0-2 13 0,3-6-3 16,0 0-1-16,0 0 0 0,0 0 4 0,3-6 1 16,0-4 0-16,3-1 0 0,0-2-14 0,2-3 0 0,1-2 0 0,3-4 0 31,3-1-28-31,0 1-6 0,3-4-1 0,-6 5 0 16,6 0-12-16,-3 0-2 0,-1 2-1 0,1 3 0 0,0 3 34 0,0 0 8 0,-3 5 8 0,-3 0-13 15,6 2 13-15,-3 4 0 0,-3 2 0 16,3 2 10-16,-4 1 2 0,-2 2 1 0,0 3 0 15,3 3 0-15,-6 0 2 0,0 2 0 0,0 0 0 0,0 3 0 16,-3 0 2-16,0 2 1 0,0 1 0 0,0-1 0 16,0 1 2-16,3-1 0 0,-6 1 0 0,6-3 0 15,0 0-9-15,0-1-2 0,0 1 0 0,3-2 0 16,0-1-9-16,0-3 0 0,0 1 9 0,0 0-9 16,3-1 0-16,0-2 0 0,0-8-12 0,3 0 4 15,-3 3-161-15,-1-6-32 0,13-13-7 0,-9 3 0 16</inkml:trace>
  <inkml:trace contextRef="#ctx0" brushRef="#br0" timeOffset="28637.76">15697 11033 864 0,'0'0'76'0,"0"0"-60"16,0 0-16-16,0 0 0 0,0 0 14 0,0 0 0 15,6-3 0-15</inkml:trace>
  <inkml:trace contextRef="#ctx0" brushRef="#br0" timeOffset="29455.29">15736 11068 1400 0,'-6'-14'62'0,"6"14"13"0,0 0-60 0,0-5-15 16,3 0 0-16,0 2 0 0,0-2 0 0,3-1 0 16,0 4 0-16,0-1 0 0,3 3 43 0,-3 0 9 15,-6 0 1-15,6 5 1 0,0 1 51 0,0 2 11 16,-1 2 1-16,-2 4 1 0,0 1-41 0,-3 7-8 15,-3-1-1-15,0 5-1 0,-2 1-44 0,2 4-9 16,-3 1-2-16,0 0 0 0,-3 2-12 0,0-2 0 16,3-3 0-16,0 3-1020 0</inkml:trace>
  <inkml:trace contextRef="#ctx0" brushRef="#br0" timeOffset="30943.62">15060 8276 1566 0,'0'0'34'0,"0"0"7"0,0-5 2 0,3-6 1 0,0 1-35 0,0-1-9 15,0 3 0-15,0 0 0 0,-3 0 56 0,0 0 8 16,0-2 3-16,0 2 0 0,-6 3 22 0,3-1 5 16,0 4 1-16,0 2 0 0,-3-3-35 0,-3 0-8 0,0 3 0 0,1 3-1 15,-1 2-12-15,-3 1-3 0,0-1 0 0,-3 3 0 16,-3 2-8-16,0 4-1 0,0-1-1 0,3 5 0 16,-2-2-13-16,2 0-2 0,0 3-1 0,3-3 0 15,3-1-10-15,0 1 0 0,6-3 0 0,0 1 0 16,0-4 0-16,6 1 0 0,3-1 0 0,0-2 0 15,6 0-32-15,0 0-8 0,3-2-1 0,3-1-1 16,2 0 6-16,-2 0 2 0,3 1 0 0,-3-1 0 16,0 3 18-16,0-3 4 0,0 1 1 0,-1 1 0 0,-5-1 11 15,3 2 0-15,0 0 0 0,-6 0 0 0,0-3 0 0,0 3 0 16,-3 0 0-16,-3 0 0 0,0-3 21 0,-3 3 0 16,-3 0 0-16,0 2 0 0,-3 1 9 0,-3 0 2 15,0-1 0-15,-6 3 0 0,3-2-14 0,-3 2-2 16,-3-2-1-16,-2-1 0 0,2 1-7 0,-3 2-8 15,0-2 11-15,0-1-11 0,3-2 0 0,4-2-22 16,-1-1 3-16,3-2-726 16,6-1-146-16</inkml:trace>
  <inkml:trace contextRef="#ctx0" brushRef="#br0" timeOffset="31264.27">15301 8472 403 0,'0'0'36'0,"0"0"-36"0,0 0 0 0,0 0 0 15,0 0 344-15,-3 5 61 0,0 3 13 0,0-3 2 16,3-5-232-16,3 8-48 0,0 3-8 0,-3-3-3 16,3 5-29-16,0-2-5 0,0-3-2 0,0 5 0 15,0 0-45-15,-3 3-10 0,3-3-2 0,0 3 0 16,-3 0-6-16,3 0-2 0,-3 0 0 0,3 0 0 0,-6 0-41 0,3-3-9 16,0-3-2-16,0 4 0 15,0-4-166-15,0 1-34 0</inkml:trace>
  <inkml:trace contextRef="#ctx0" brushRef="#br0" timeOffset="32587.03">17480 7321 1551 0,'-3'0'34'0,"3"0"7"0,0 0 2 0,0 0 1 0,0 0-36 0,0 0-8 16,0 0 0-16,0 0 0 0,0 0 72 0,0 0 13 16,0 0 3-16,0 0 0 0,0 0-8 0,0 0-2 15,-6 3 0-15,3-3 0 0,-3 2-42 0,0 1-9 16,-3 0-2-16,-2-1 0 0,-1 4-9 0,-3-1-3 15,0 0 0-15,-6 0 0 0,-3 1-13 0,0-1 0 16,1 0 0-16,-4 3 0 0,-3 0-12 0,3 0-6 16,3-3-1-16,4 1 0 15,2-1-113-15,0-2-24 0</inkml:trace>
  <inkml:trace contextRef="#ctx0" brushRef="#br0" timeOffset="32794.86">17159 7340 1785 0,'-21'2'79'0,"12"3"17"0,3-2-77 0,0 2-19 0,3-5 0 0,-6 8 0 16,0-2 67-16,0-1 9 0,6 3 3 0,-6-3 0 16,0 3-3-16,7-3-1 0,2-5 0 0,0 8 0 0,0 0-50 0,2-2-9 15,-2 2-3-15,6-1 0 0,0-1-23 0,0-1-5 16,-6-5-1-16,9 8 0 15,6-3-159-15,0 1-32 0</inkml:trace>
  <inkml:trace contextRef="#ctx0" brushRef="#br0" timeOffset="33074.28">17534 7676 864 0,'0'0'76'0,"0"0"-60"15,0 0-16-15,0 0 0 0,3 5 261 0,-3-5 50 0,0 0 9 0,0 0 3 16,0 0-210-16,0 0-41 0,-3 5-9 0,-3-2-2 16,0 2-21-16,0-2-5 0,0-3-1 0,0 0 0 15,-6 2-34-15,3 1 0 0,-3-3 0 0,0 5 0 16,-2 3 10-16,-4-2 2 0,-3-1 0 0,0 3 0 15,0 0-12-15,-3-3-16 0,-5 3 4 0,2-3 1 16,0 3 11-16,3-3-12 0,-6 3 12 0,10-2-703 16,2-4-133-16</inkml:trace>
  <inkml:trace contextRef="#ctx0" brushRef="#br0" timeOffset="33270.04">17192 7705 1267 0,'-24'10'112'0,"21"-4"-89"16,-3-4-23-16,0 3 0 0,-9 1 151 0,3 2 25 15,3 0 6-15,0 0 1 0,-3 2-67 0,3 1-12 16,3 2-4-16,0-2 0 0,3 2-47 0,3-3-9 16,-3 4-3-16,6-4 0 15,6-2-57-15,-3 3-12 0,-3-3-3 0,6 0-671 16,0 0-134-16</inkml:trace>
  <inkml:trace contextRef="#ctx0" brushRef="#br0" timeOffset="33552.55">17477 8117 345 0,'0'0'31'0,"-3"3"-31"0,0 2 0 0,3-5 0 16,0 0 352-16,-3 8 64 0,-3-2 12 0,3-1 4 16,3 0-289-16,-3 0-58 0,-3 1-11 0,-2-4-2 15,2 1 4-15,0 0 0 0,6-3 1 0,-6 2 0 16,-6 1-46-16,3 0-10 0,0-1-1 0,-3-2-1 16,0 0-19-16,-3 0 8 0,0 0-8 0,-3 0 0 0,1 0 0 15,-4 0 0-15,-6 3 0 0,0 0 0 0,0-1 0 16,1 1 0-16,-1 2 0 0,3 0 0 15,3-2-34-15,0 0-1 0,3-1 0 0,4 1-1041 16</inkml:trace>
  <inkml:trace contextRef="#ctx0" brushRef="#br0" timeOffset="33965.24">17385 8541 2239 0,'0'0'99'0,"0"0"21"16,-6 0-96-16,6 0-24 0,0 0 0 0,0 0 0 16,0 0 44-16,0 0 4 0,-6-3 0 0,0 3 1 15,6 0-5-15,-6-3 0 0,-3 1-1 0,3-1 0 16,-3 1-29-16,3-1-6 0,0 0 0 0,-2 1-8 15,-4 2 0-15,0 2 0 0,-3 1 0 0,-6 0 0 0,0-1-10 0,0 6-2 16,9-3-1-16,-5 3 0 0,-4 0-1 16,3-2 0-16,6 2 0 0,0-1-730 15,-6-1-147-15</inkml:trace>
  <inkml:trace contextRef="#ctx0" brushRef="#br0" timeOffset="34187.35">17123 8504 691 0,'-24'0'30'0,"18"2"7"0,0-2-29 0,0 6-8 16,0-6 0-16,0 2 0 0,-2 1 396 0,2 0 77 16,6-3 16-16,-9 5 3 0,0 3-333 0,3 0-67 15,0 0-14-15,3 0-2 0,-3 2-43 0,3 1-8 16,0 2-1-16,3-2-1 0,3 2-36 0,-3-5-7 0,0 5-2 15,6-5 0 1,6 3-107-16,-3-6-22 0,3 0-4 0,2-2-906 0</inkml:trace>
  <inkml:trace contextRef="#ctx0" brushRef="#br0" timeOffset="36822.87">16147 4667 982 0,'-6'0'21'0,"6"0"5"0,-6 0 1 0,0 0 1 0,6 0-28 0,0 0 0 0,-3 0 0 0,3 0 0 15,0 0 83-15,0 0 10 0,0 0 3 0,0 0 0 16,0 0-56-16,3 8-12 0,-3-3-1 0,3 6-1 16,0 0 30-16,0 2 7 0,0 3 1 0,0 0 0 15,-3 5-16-15,0 3-2 0,0-1-1 0,0 7 0 0,-3-4-21 16,3 6-4-16,-6 5 0 0,3 0-1 0,0 3-11 16,-3 2-8-16,3 0 12 0,-3 1-12 0,3-1 0 15,0 0 0-15,0 1 0 0,3 1 0 0,-3 1 12 0,3 0-2 16,0 3 0-16,0 0 0 0,0-3-10 0,0 0 0 15,0-3 0-15,0 3 0 0,0-3 0 0,0 3 0 16,-3 0 0-16,-3 0 0 0,3 3 0 0,-3-8 8 16,3-1-8-16,-3 1 8 0,0-3-8 0,0-3-17 15,-3 1 4-15,6-3 1 0,-2-1 35 0,-1-2 7 16,0 0 2-16,3 3 0 0,0 0-17 0,0-6-3 16,0 1-1-16,0-3 0 0,3 0-11 0,0-1 10 15,-3-2-10-15,3 1 10 0,3-4-10 0,-3 1 0 16,3-3 9-16,-3-1-9 0,-3-1 0 0,3-1 0 15,0-3 0-15,0 4 0 0,-3-4 8 0,0 1-8 0,0-3 10 16,3 2-10-16,-3-2 14 0,0 3-3 0,0-3-1 0,0 2 0 16,0-2-10-16,0-2 0 0,3 2 0 0,-3-3 0 15,3 3 22-15,0-3 6 0,3 0 0 0,-3 1 1 32,0-6-46-32,6 5-10 0,-3-2-1 0,0-1-1 0,3 1 29 0,-6-3 10 0,3 5 0 0,-3-5 0 15,6 3-10-15,-3 0 0 0,-3-3 0 0,6 5 0 16,-3-3 0-16,3 1 0 0,0 2 0 0,-6-5 8 15,6 3-8-15,-4 2 0 0,7-2 0 0,-3 2 0 16,0 1 0-16,3-4 0 0,0 1 0 0,3-3 0 16,0 0 0-16,0 0 0 0,3-3 0 0,3 1 0 15,2-4 0-15,1 1 0 0,0-3 0 0,3 3 0 0,6-3 0 16,-3 0 0-16,-1-3 0 0,1 6 0 0,6-3 0 0,-6 3 0 16,-1-3 0-16,-2 0 0 0,0 3 0 0,3-1 0 15,3 1 0-15,-4 0 0 0,-2-1-17 0,6 1 4 16,-3 3 1-16,5-1 0 0,-2-2 12 0,0 2 16 15,0-2-3-15,-3 2-1 0,2 0-12 0,-2-2 0 16,-3 2 0-16,3-2 0 0,2 2 0 0,-5 1 0 16,0-3 0-16,-3 2 0 0,3-5 0 0,-3 5 0 15,-4-2 0-15,1 0 0 0,-3 2 0 0,0 0 0 16,0-2 0-16,0 2 0 0,-9 1 8 0,6 2-8 16,-3-3 0-16,0 3 0 0,-9 0 20 0,0 0-3 15,0 0 0-15,0 0 0 0,0 0 13 0,0 0 2 16,0 0 1-16,0 0 0 0,0 0 0 0,0 0 0 15,-6-2 0-15,3-1 0 0,3 3-17 0,0 0-4 16,-6-5-1-16,3-1 0 0,0-2-11 0,3 0 0 0,6 1 0 0,-3-7 0 16,0 4 0-16,3-6 0 0,0-3 0 0,-3 1 8 15,0-3-8-15,-1-1 0 0,4-4-10 0,0-3 10 16,3-3 0-16,-3 3-9 0,0 0 9 0,3 0 0 16,0-3 0-16,-6 3 0 0,-3 0 0 0,3-6 0 15,3 6 0-15,-3-2 0 0,-6-4 0 0,3 3 0 16,0 1 0-16,0 2 0 0,0-3 0 0,-3-3 0 15,0 4 0-15,3-6 0 0,3 0 0 0,-3-3 0 16,0-2 0-16,0-3 0 0,6-3 0 0,3-2 0 16,0-3 0-16,-3 3 0 0,-3-1 0 0,3 4 0 15,0 2 0-15,-3 2 0 0,-3 4 0 0,-3-1 0 16,0 3 10-16,-3 3-2 0,3 7-8 0,-3-2 12 16,-3 5 1-16,-3 3 0 0,3 2 0 0,-3 1 0 15,-3 5 19-15,3-1 3 0,6 1 1 0,-6 3 0 0,1 2-25 0,-1 0-11 16,3 0 10-16,3 0-10 0,0 3 0 0,3-3 0 15,0 0 0-15,3 2 0 0,0 4 0 0,-3-3 0 16,0-1 0-16,0 1 0 0,6 2 0 0,0-2 0 16,-6 2 0-16,-3-5-10 0,3 3 10 0,0-3 0 15,0 3 0-15,0-3 0 0,-6 3 0 0,3-1 0 16,3 1 0-16,-6-3 0 0,-6 3 0 0,1 0 0 16,2-3 0-16,-3 5 0 0,-6-2-12 0,0-1 0 15,-6 4 0-15,-3-1 0 0,-2 3-8 0,-4-3-1 16,-12 6-1-16,4-3 0 0,-1 5 22 0,-3-2 0 15,1 2 0-15,-1-2 0 0,4 2 0 0,5 1 0 0,0-4 0 0,9 4 0 32,4-4-86-32,8 3-10 0,3 1-1 0</inkml:trace>
  <inkml:trace contextRef="#ctx0" brushRef="#br0" timeOffset="37848.18">16352 6522 1364 0,'0'0'30'0,"0"0"6"0,0 0 2 0,0 0 0 0,9 3-30 0,-3-1-8 15,3 1 0-15,0 0 0 16,6-1 55-16,0-2 9 0,0 0 3 0,2 0 0 0,10 0-26 0,0-2-5 16,0-4 0-16,2 1-1 0,10 0-35 0,-3-1-19 15,3-2 3-15,-1-2-738 16</inkml:trace>
  <inkml:trace contextRef="#ctx0" brushRef="#br0" timeOffset="40498.83">16406 4162 288 0,'0'0'25'0,"0"0"-25"0,9 0 0 0,0-3 0 16,2 3 170-16,1-2 29 0,6-1 5 0,0-2 2 0,0-3-91 0,3 0-19 15,6 0-3-15,5-3-1 0,-2 1-21 0,3-1-5 16,3 3-1-16,2-2 0 0,4 2-45 0,0 0-8 16,-4 2-3-16</inkml:trace>
  <inkml:trace contextRef="#ctx0" brushRef="#br0" timeOffset="42052.95">16453 2932 403 0,'0'0'36'0,"0"0"-36"0,0-3 0 0,0 3 0 0,-3-5 214 0,3 5 36 16,0 0 7-16,3-8 2 0,0 0-141 0,0 2-28 15,3-1-6-15,0 1 0 0,0 6 11 0,0-8 2 16,-3 3 1-16,3 2 0 0,-6 3-39 0,6 6-8 15,-3-4-2-15,3 6 0 0,-6 5-18 0,0 1-4 16,0-1-1-16,0 5 0 0,-3-2-6 0,0 3-2 16,0-1 0-16,3 4 0 0,0-4-18 0,3-2 8 15,-3 0-8-15,3 0 0 0,0-3 8 0,3 0-8 16,0-2 0-16,3-3 0 0,3 0 0 0,0-3 0 16,-1-2 0-16,1-3 0 0,0 0-12 0,0-6 0 15,3 1 0-15,-3-3 0 0,0 3 1 0,0-8 1 16,3 2 0-16,-3 0 0 0,-6-2 10 0,2 0 0 15,4 0 0-15,-3 2 0 0,-3-7 0 0,-6 4 0 16,3 6 0-16,-3-5 0 0,3 5 0 0,-3 0 0 16,-3 3 0-16,3 5 0 0,0 0 0 0,0 0 0 0,0 0 0 0,-6 5 0 15,3 3 0-15,0 3 0 0,3-1 0 0,-3 4 0 16,-6 1 0-16,3 1 0 0,12 0 0 0,-3 3 0 16,0-1 0-16,0 1 0 0,-3 2 0 0,0-3 0 15,3 4 0-15,0 1 11 0,-3-1-1 0,6 1 0 16,-3 1-10-16,0 0 0 0,-6 3 0 0,3-4 0 15,3 1 0-15,-3-3 0 0,-6 0 0 0,0 1 0 16,-3-4 0-16,0 1-9 0,-2-3 9 0,-1 2-13 16,0-2 13-16,-6-3 0 0,3 3 0 0,0-3 0 15,-3-2 11-15,0-1-11 0,0-2 10 0,-2 3-10 0,2-8 8 16,0-1-8-16,0 6 0 0,0-8 9 0,0 0-9 0,3 0 0 16,1-8 9-16,5 3-9 0,0-3 0 0,3-5 0 15,6 2 0-15,-3-5 8 0,6-5-17 0,3-3-3 16,6-2-1-16,3-6 0 15,-1 0-44-15,4-2-9 0,6 0-2 0,0-3-870 16</inkml:trace>
  <inkml:trace contextRef="#ctx0" brushRef="#br0" timeOffset="42728.07">16427 2783 1497 0,'0'0'32'0,"0"0"8"0,0 0 0 0,-3-2 4 0,3 2-36 0,0 0-8 16,-6-6 0-16,6 6 0 0,0 0 90 0,0 0 16 15,6-5 3-15,-3-3 1 0,0-2-22 0,2 4-5 16,4-4-1-16,0-1 0 0,3 1-66 0,0 2-16 15,0-6 0-15,6 7 0 0,-3-7 0 0,3 4 0 16,-1-4 0-16,1 1 0 0,0-5 28 0,-3 5 3 0,0-1 0 0,0 4 0 16,-3-1-16-16,0 1-3 0,-6 2-1 15,3-3 0-15,-6 3 8 0,0 0 1 0,5 3 1 0,1 0 0 16,-9 2 0-16,9 3 0 0,-3 0 0 16,-6 0 0-16,0 0-9 0,0 0-1 0,0 0-1 0,3 5 0 15,0 3-2-15,-3 0-8 0,-3 3 12 0,3-3-4 16,0 5-8-16,0-8 10 0,-6 6-10 0,6 5 10 15,0-3-10-15,0-5 0 0,-3 5 0 0,0 0 0 16,0-2 10-16,0 2-10 0,3-2 12 0,0 4-12 16,-6-7 8-16,9 6-8 0,0-1 0 0,0-3 0 15,-6-2-15-15,0 0-9 0,6 6-3 0,3 1-728 16,-3-1-145-16</inkml:trace>
  <inkml:trace contextRef="#ctx0" brushRef="#br0" timeOffset="43242.41">16900 3191 1278 0,'-6'-11'56'0,"9"9"12"0,-3 2-54 0,0 0-14 16,3-6 0-16,-3 4 0 0,-3-1 124 0,3 3 23 15,0 0 4-15,0 0 1 0,0 0-27 0,0 8-5 16,-3 0 0-16,3 5-1 0,0 3-46 0,-6 0-9 16,0 2-1-16,3 1-1 0,0 2-26 0,0 0-6 15,0 6-1-15,0-6 0 0,3 0-29 0,3-2-13 16,0-1 1-16,6 1-1124 0</inkml:trace>
  <inkml:trace contextRef="#ctx0" brushRef="#br0" timeOffset="53429.54">17373 3138 1198 0,'0'0'53'0,"0"0"11"0,-6 3-51 0,3 5-13 16,3-3 0-16,0-5 0 15,-6 8 110-15,3-3 19 0,3 0 4 0,0-5 1 0,0 0-21 0,0 0-4 16,0 6-1-16,0-6 0 0,0 0-38 0,0 0-8 16,0 0-2-16,0 0 0 0,9 0-28 0,0-6-7 15,-3 1-1-15,3-3 0 0,0-2-9 0,3 2-3 16,0-6 0-16,-3 4 0 0,0-3-12 0,-1-1 0 16,4-2 0-16,0 3 0 0,-3 3 0 0,0-1 0 15,3-2 0-15,-3 2 0 0,3 3 8 0,0 0-8 16,0 3 0-16,0 0 0 0,3 0 12 0,-4 2-3 0,4 0-1 15,0 1 0-15,3-1 8 0,-6 3 0 0,0 0 1 0,-3 3 0 16,3-1 7-16,0 4 2 0,-1-4 0 0,-2 3 0 16,-3 3 4-16,3-2 1 0,0 2 0 0,3-3 0 15,-6 3-5-15,0-3-1 0,0 3 0 0,6-3 0 16,-3 1-9-16,0-4-1 0,3 1-1 0,0 2 0 16,2-2-6-16,-2-3-8 0,0 3 11 0,3-3-11 15,0-3 8-15,3 3-8 0,-6-3 0 0,3 1 0 16,0-1-20-1,-4 3-10-15,1 0-2 0,3 0-1 0,-9 0-125 0,3 0-25 16,0 0-5-16,-3 0 0 0</inkml:trace>
  <inkml:trace contextRef="#ctx0" brushRef="#br0" timeOffset="54521.31">18507 2966 1789 0,'-3'-13'79'0,"3"13"17"15,3-6-77-15,-3 1-19 0,3-8 0 0,-3 5 0 0,0 3 106 0,-3-6 18 16,0 3 3-16,0 0 1 0,-3 3-52 0,3 0-9 15,-3-1-3-15,-3 1 0 0,3 5-44 0,-3 0-8 16,-2 3-3-16,-1-1 0 0,-3 4-9 0,3-1 10 16,-3 3-10-16,3 2 10 0,-3 4-10 0,3-1 10 15,0 0-10-15,3 0 10 0,1 3-10 0,-1-2 0 16,3 1 0-16,3-1 0 0,3-1 0 0,0 0 0 16,3-5 0-16,3 3 0 0,3-1-13 0,2 1 5 15,4-3 8-15,3 2-13 16,-3-4-11-16,6 2-3 0,-3-3 0 0,0 5 0 0,-1 1 15 0,1-6 2 0,0 6 1 15,-3-3 0-15,0 2 9 0,-6-2 0 16,0 0 0-16,0 0 0 0,-6 5 20 0,-3-7 7 16,-3 2 1-16,-3 0 0 0,0-3 2 0,-3 5 1 0,-3-2 0 0,-6 3 0 15,0-3 2-15,-3 2 1 0,1 1 0 0,-1 2 0 16,0-7-34-16,0 2 0 0,0-3-12 0,0 3 3 31,4-6-39-31,2 6-8 0,0-2-2 0,6-4-704 0,3-2-141 0</inkml:trace>
  <inkml:trace contextRef="#ctx0" brushRef="#br0" timeOffset="55232.33">18805 2969 1785 0,'0'0'159'0,"0"0"-127"0,-3-6-32 0,0 1 0 0,3 5 111 15,-6-3 16-15,0 1 3 0,-3-1 1 0,0 3-28 0,0 3-6 16,-3-3-1-16,-3 5 0 0,0 0-1 0,1 3-1 15,-1 0 0-15,0 5 0 0,0 1-76 0,3-1-18 16,0 3 0-16,0 2 0 0,0 1 0 0,0-1 0 16,6 4 8-16,1-4-8 0,2 1 0 0,0-1 0 15,3-2 0-15,3 0 0 16,0-3-32-16,-1-2-5 0,4 2-1 0,3-10 0 0,0-1 11 0,3-2 3 16,-3-2 0-16,6-1 0 15,-3-5-7-15,3-3-1 0,-3 3 0 0,0-5 0 0,-3-3 16 0,-1 3 4 16,-2 0 0-16,0-3 0 0,-3 3-4 0,0-6 0 15,-3 3 0-15,0 0 0 0,-3 1 16 0,-3 1-9 16,-3-2 9-16,1 6-8 16,-1-3-20-16,-3 2-3 0,-3 3-1 0,0 0 0 0,0 6 32 0,3 2 13 0,0 0-1 0,3 0 0 15,0 2 7-15,3 4 1 0,0-1 0 0,4 0 0 16,2-5-20-16,5 8 0 0,1-3 0 0,6 3 0 31,0-5-28-31,3 5-10 0,3-8-2 0,3 0 0 0,-3 0 13 0,3-5 3 0,-1 2 0 16,4-2 0-1,-3-6-23-15,-3 0-4 0,3-2-1 0,0 0 0 0,-4-3 38 0,1-2 14 0,-3 2-11 0,0-11 11 16,-3 3 14-16,0 3 9 0,0 0 1 0,-3 3 1 16,0-4 40-16,-3 7 8 0,-1-1 2 0,-2 2 0 15,0 4-19-15,0 2-4 0,3-3-1 0,-3 9 0 16,-3 2-11-16,0 0-3 0,0 0 0 0,0 0 0 16,0 0-12-16,0 8-2 0,0 5-1 0,-3 5 0 15,3 4-9-15,-3 4-1 0,-3 3-1 0,0 6 0 0,-2-1 13 16,2 3 4-16,-6 0 0 0,3 5 0 0,-6-2-28 0,3 2 0 15,0 6 0-15,-15 50 12 0,15-53-4 16,0 0 0-16,1-5 0 0,-1-1-8 0,3-7 0 16,3 0 0-16,0-3 0 0,0-3 0 0,3-2 0 15,0-5 9-15,3-1-9 0,3-2 0 0,0-3 0 16,3-10 0-16,0 2 8 0,0-2 0 0,0-3 0 16,3-5 0-16,3-1 0 0,-1-4-8 0,1-6 0 15,0-3 0-15,0-5-8 0,0 1 8 0,0-4-12 16,0 1 12-16,-3-6-12 0,-3 5 1 0,-3 1 0 15,3 0 0-15,-6 2 0 0,-6 3-7 0,0 2-2 16,-6 3 0-16,-3 3 0 0,0 2-4 0,-3 3 0 16,3 1-1-16,-3 4 0 0,4 6 11 0,-1-3 2 0,3 2 1 15,3 3 0 1,3 1-152-16,6 2-30 0,0-8-7 0,15 10 0 0</inkml:trace>
  <inkml:trace contextRef="#ctx0" brushRef="#br0" timeOffset="55519.78">19326 2770 1785 0,'-6'-18'159'0,"3"12"-127"0,0-4-32 0,3 2 0 15,-3 0 125-15,-3 0 19 0,3 3 4 0,0-3 1 16,-3 5-47-16,3 0-10 0,0 3-1 0,3 0-1 16,-6 0-20-16,3 6-4 0,0 2-1 0,0 5 0 15,-3 0-33-15,3 6-8 0,0-1 0 0,-3 6-1 16,3 0 14-16,-3 2 3 0,0 6 1 0,0 0 0 0,-3-3-33 0,7 0-8 15,-4-3 0-15,3 4 0 16,0-4 0-16,3 0 0 0,0-2 0 0,0 3 0 0,0-3 0 0,3-1 0 16,0 1 0-16,0 3 0 0,2-9 0 0,1 1 0 15,-3-1 0-15,6-2 0 0,0-8-14 0,0 3-2 16,3-3 0-16,-3-6 0 16,6-4-9-16,-3 2-3 0,3-11 0 0,-3 0 0 15,5-5-128-15,-5-2-27 0,3-1-5 0,-3-2-933 16</inkml:trace>
  <inkml:trace contextRef="#ctx0" brushRef="#br0" timeOffset="55673.68">19049 2958 1958 0,'0'0'43'0,"0"0"9"0,-6 5 1 0,6 3 3 0,0-8-45 0,0 6-11 0,3 2 0 0,3-3 0 16,3 5 53-16,0-7 9 0,6 2 2 0,2 1 0 15,4-6-23-15,0 0-4 0,3 0-1 0,3 0 0 31,0-6-160-31,-1 1-32 0,1-3-6 0,3-2-704 0</inkml:trace>
  <inkml:trace contextRef="#ctx0" brushRef="#br0" timeOffset="55926.32">19555 2574 2224 0,'0'0'49'0,"0"6"11"0,-6-1 1 0,3 0 1 0,0 3-50 0,0 3-12 15,0 2 0-15,-3 0 0 0,0 3 81 0,0 5 14 16,3 3 2-16,-3 3 1 0,3 2-11 0,0 2-3 16,-3-1 0-16,3 1 0 0,0-2-67 0,-3 3-17 15,0 0 0-15,1-3 0 0,5-3 55 0,0 4 7 16,0-4 2-16,0-2 0 0,3 2-64 0,2-10 0 16,-2 3-12-16,0-1 2 0,3-2-2 0,0-5-1 15,0-1 0-15,3-2 0 16,3-5-23-16,-3-1-4 0,3-2 0 0,3-5-1 15,0 0-172-15,-3-6-35 0,2 1-6 0</inkml:trace>
  <inkml:trace contextRef="#ctx0" brushRef="#br0" timeOffset="56037.62">19335 2990 1497 0,'0'0'133'0,"0"0"-106"0,0 0-27 0,0 0 0 15,0 0 108-15,0 0 16 0,0 0 3 0,9 0 1 16,5 0-115-16,4-3-22 0,0-2-5 0</inkml:trace>
  <inkml:trace contextRef="#ctx0" brushRef="#br0" timeOffset="56587.03">19644 2860 1785 0,'0'0'159'15,"0"0"-127"-15,0 0-32 0,0 0 0 16,0 0 147-16,0 0 23 0,0 0 5 0,6 8 1 0,0-3-90 0,-3 3-18 15,3 3-3-15,0-1-1 0,0 4 16 16,0 2 4-16,0-1 0 0,0-1 0 0,0 4-60 16,0 3-11-16,0-7-2 0,0 1-1 0,-3 1-1 0,0 0 0 15,-3 0 0-15,3-3 0 0,-3 1 13 0,-3-6 2 16,0 5 1-16,3-8 0 0,0-5-33 0,-3 8-8 16,3-8 0-16,0 0-1 0,0 0 17 0,0 0 0 15,0 0 0-15,-3-8 0 0,3 3 0 0,0-8-8 16,3 2-1-16,0-2 0 0,0-3-4 0,3 0-1 15,2 0 0-15,4-8 0 16,-3 8-10-16,0-10-3 0,3 5 0 0,0 0 0 0,0 5 27 0,0-3 0 16,-3 3 0-16,3 6 0 15,-6 2-56-15,3 3-7 0,-1 5-1 0,-5 0 0 0,3 2 103 0,-3 6 20 16,0 0 4-16,0 5 1 0,-3 0-52 0,0 1-12 0,0 4 0 0,-3-5 0 16,-3 6 0-16,3-3 0 0,0 2 0 0,3-4 0 15,-3-1 0-15,1-5 0 0,2 0 0 0,0 0 0 16,0 0 0-16,0-8 0 0,0 0 0 0,0 0 0 15,0 0 0-15,5 0 0 0,1-3 0 0,0 0 0 16,0-2 28-16,3-3 2 0,0-3 1 0,0 1 0 16,0-3-50-1,3-3-9-15,-3 0-3 0,0 3 0 0,0-1 31 0,0-1 0 0,0-1 0 0,0 2 0 16,2 1 0-16,4-3 0 0,-3 1 0 0,6 1 0 16,-3 4 0-16,0 2 0 0,-3 2 0 0,0 4 0 15,0 2-57-15,-4 5-6 0,1 3-1 0,-3-3 0 16,0 3 52-16,-3 6 12 0,0-1 0 0,0 5 0 15,0-5 35-15,0 1 9 0,0-1 3 0,0 0 0 0,0-2-24 16,3 2-5-16,0 0-1 0,0 0 0 16,3-2-116-16,3 2-23 0,0-2-5 0,0-6-649 15,3 3-131-15</inkml:trace>
  <inkml:trace contextRef="#ctx0" brushRef="#br0" timeOffset="57097.89">20412 2929 1094 0,'-3'-8'97'0,"0"-3"-77"16,3 3-20-16,-3-5 0 0,0 5 196 0,0-2 35 15,-3-1 7-15,3 3 2 0,-6 0-90 0,3 0-18 16,-2 3-3-16,-1 0-1 0,0 2-51 0,0 3-10 16,-3 0-3-16,0 0 0 0,0 3-51 0,0 5-13 15,-3 2 0-15,3-2 0 0,-3 3 0 0,4 2 0 16,-4 3 0-16,6 0 0 0,-3-3 28 0,3 3 2 16,3 0 1-16,0 2 0 15,0-4-50-15,3 1-9 0,6-1-3 0,-3-1 0 0,6 0 31 0,0-8 0 0,-3 1 0 0,-3-6 0 31,9 5-57-31,-3-5-6 0,3 0-1 0,3-5 0 0,-3 2 52 0,-1-5 12 0,-2 0 0 0,3-5 0 16,0 2 0-16,0-2 0 0,0 0 0 0,0-3 0 16,-3 3 0-16,0 2 0 0,3-7 0 0,-6 4 0 15,0 1 48-15,0 5 13 0,3-8 3 0,-3 3 0 16,-3 11-52-16,0-9-12 0,3 3 0 0,-3 0 0 16,0 8 0-16,0 0 0 0,0 0 0 0,0 0 0 15,0 0 0-15,6 0 0 0,-6 0 0 0,6-5 0 16,-6 5 0-16,9 0 0 0,0 5 0 0,-7-5 0 15,-2 0 0-15,0 0 0 0,9 0 0 0,0 0 0 16,-3 0 0-16,6-5 0 0,0 5 0 0,-3-3 0 0,-3 3 0 16,3 0 0-16,0-3 0 0,0 3 0 0,-3 3 0 0,0-3 0 15,3 3 0-15,-3 2 0 0,0 0 0 0,-1 6 0 16,1 0 0-16,0-4 0 0,3 7 0 0,-3 2 0 16,3-3 0-16,0 3 0 0,0-3 0 0,3 3 0 15,0-3 0-15,0 0 0 0,-3 0 54 0,6-2 8 16,-3 0 2-16,-1-6 0 0,1 3-52 0,0-3-12 15,0 3 0-15,3-8 0 0,-3 0 0 0,0 0 0 16,0-5 0-16,0 2 0 16,0-2-48-16,-1-3-13 0,-2-3-3 0,0 3 0 15,3-7-69-15,-3 1-15 0,-6 1-2 0,3 0-544 16,-6-3-109-16</inkml:trace>
  <inkml:trace contextRef="#ctx0" brushRef="#br0" timeOffset="57229.41">20737 2760 1605 0,'0'0'71'0,"0"0"15"0,-3 5-69 0,-6 5-17 15,3 1 0-15,-6 2 0 0,3 1 133 0,-3 4 23 0,0 1 5 0,-3 4 1 16,-3-1-27-16,3 1-6 0,-2 1-1 0,-1-3 0 16,0 3-51-16,3 3-10 0,0-9-3 0,-3 6 0 15,0-3-200-15,1 0-41 0,-13 19-8 16,3-16-2-16</inkml:trace>
  <inkml:trace contextRef="#ctx0" brushRef="#br0" timeOffset="58126.11">21278 2453 1728 0,'-12'-11'76'0,"12"11"16"0,0 0-73 0,-6 3-19 0,3-3 0 0,-2 2 0 15,-1 4 92-15,-3-1 16 0,3 6 2 0,-3-1 1 16,0 3 27-16,-3 6 6 0,3-1 0 0,-3 6 1 15,3 0-65-15,-6 3-12 0,0 4-4 0,1-2 0 16,5 8-51-16,-3 0-13 0,3-2 0 0,0 5 0 16,0-3 32-16,3 2 4 0,0-7 1 0,6-6 0 0,0-2-29 0,3 0-8 15,3 0 0-15,3-3 0 16,3-5-36-16,6 2-12 0,-4-2-3 0,16-2 0 16,6-6-119-16,0-8-24 0,-1-6-5 0</inkml:trace>
  <inkml:trace contextRef="#ctx0" brushRef="#br0" timeOffset="71868.75">21897 2590 1267 0,'0'0'28'0,"3"-8"5"0,6 0 2 0,-3-2 1 0,0 2-36 0,-3-3 0 15,0 3 0-15,0 0 0 0,-3 3 109 0,0-3 15 16,0 3 4-16,-3 0 0 0,-3 2-8 0,0-2 0 16,-3 5-1-16,0 0 0 0,1 0-37 0,-4 2-7 15,-6 1-2-15,3 5 0 0,-6-5-56 0,3 7-17 16,-6-2 8-16,4 3-8 0,-4 2 16 0,3-3 0 15,3 4-1-15,0 2 0 0,6-3-5 0,0 0-1 16,3 0 0-16,3-5 0 0,3 3-9 0,1 2 0 16,4 0 0-16,1 0 0 0,3-5 0 0,3 3-16 0,6-3 4 0,0 5 1 31,3-8-21-31,0 3-5 0,0 0-1 0,0 3 0 16,2 2-3-16,-2 0-1 0,0 1 0 0,-3-1 0 0,0-5 58 0,0 10 11 0,-3-4 2 0,0-4 1 15,-6 1-30-15,2 5 0 0,-2-3 0 0,-3-3 0 16,-3 1 0-16,0 2 12 0,-3-8-3 0,0 3-1 15,-3 0 16-15,1-2 4 0,-7-4 0 0,0 6 0 16,-6-2 28-16,0-6 7 0,0 5 1 0,-3-3 0 16,-3-2-54-16,1 3-10 0,2-3 0 0,0 5 0 15,3-5 0-15,0 0 0 0,3-5 0 0,6 5 0 16,1-3-213-16,8 3-47 0,-6-7-10 16,6 7-2-16</inkml:trace>
  <inkml:trace contextRef="#ctx0" brushRef="#br0" timeOffset="72159.89">22183 2844 1497 0,'0'0'66'0,"0"0"14"0,9-5-64 0,-9 5-16 16,0 0 0-16,0 0 0 0,9 5 201 0,-9-5 37 15,0 0 7-15,0 0 2 0,6 6-139 0,-3 2-28 16,-3-8-6-16,0 7-1 0,0 4-7 0,-3 2-2 15,6 0 0-15,-9 3 0 0,0-2 0 0,-3 1 0 16,3 1 0-16,0 3 0 0,-6-1-51 0,3-4-13 16,0 1 0-16,4 1 0 0,2 0 20 0,-3 0 0 15,3-3 1-15,3 1 0 0,0-1-33 0,3-3-8 0,-3 1 0 0,0-3-1 16,0-8 21-16,9 5 0 0,-1 3 0 0,4-5 0 31,-3-3-107-31,0-6-17 0,3 4-3 0,-3-6-1 16,-3 0-102-16,3 0-21 0,9-16-4 0,-9 8-1 0</inkml:trace>
  <inkml:trace contextRef="#ctx0" brushRef="#br0" timeOffset="72271.58">21933 2995 2188 0,'0'0'97'0,"0"0"20"16,0 0-93-16,0 0-24 0,9 0 0 0,3 0 0 16,3-3 0-16,3 1 0 0,3-1 0 0,8-2 0 15,4-6 0-15,0 1 0 0,-3 2 0 0,5-3 0 16</inkml:trace>
  <inkml:trace contextRef="#ctx0" brushRef="#br0" timeOffset="72527.73">22395 2273 2188 0,'0'0'48'0,"8"2"11"0,7 6 1 0,3-2 1 0,0 2-49 0,3 5-12 16,0 11 0-16,6-1 0 0,-4 1 55 0,1 8 8 16,0 0 1-16,6 7 1 0,-3 1 1 0,-1 0 0 15,1 5 0-15,-3 2 0 0,-6 4-4 0,-3 4-1 16,-9 1 0-16,-3-3 0 0,-3 0-49 0,-9 0-12 0,-6-1 0 0,-9-1 0 16,-6-4 0-16,-6-2 0 0,1 0 0 15,-10 3 0 1,0-6-100-16,-11-7-22 0,-54 33-5 0,17-23-1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7:25:18.1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16316 4292 806 0,'-3'-11'36'0,"0"6"7"0,0-3-35 0,3-3-8 16,0 3 0-16,0-2 0 0,0 2 86 0,0 0 15 16,3-3 3-16,0 3 1 0,0 3-48 0,-3 5-9 15,9-5-3-15,0-1 0 0,0 4-9 0,3-1-3 16,0 3 0-16,3-3 0 0,0 3-2 0,6-2-1 16,-1 2 0-16,4-3 0 0,0 0-12 0,9 3-2 15,5-2-1-15,4-3-730 0</inkml:trace>
  <inkml:trace contextRef="#ctx0" brushRef="#br0" timeOffset="2548.48">16427 4344 576 0,'0'0'51'0,"0"0"-41"0,0 0-10 0,0 0 0 16,5-2 15-16,4 2 1 0,0-3 0 0</inkml:trace>
  <inkml:trace contextRef="#ctx0" brushRef="#br0" timeOffset="3629.22">18355 14663 460 0,'-6'19'41'0,"0"-11"-33"0,3 2-8 0,0 1 0 16,1 2 152-16,-1-2 28 0,3-1 5 0,0-2 2 15,0 0-129-15,5-3-26 0,1 1-4 0,3-4-2 16,3-2-38-16,3-2-8 0,3-4-2 0,3 1 0 16,6 0 8-16,2-6 2 0,7 1 0 0,0-4 0 15,8 4-11-15,1-3-1 0,-3-1-1 0</inkml:trace>
  <inkml:trace contextRef="#ctx0" brushRef="#br0" timeOffset="5768.81">16477 4281 633 0,'0'0'56'0,"0"0"-44"16,0 0-12-16,9-5 0 0,0-1 83 0,0 1 14 15,3 0 3-15,0 0 1 0,6-1-87 0,-1-2-14 16,1 3-10-16,3 0 2 0</inkml:trace>
  <inkml:trace contextRef="#ctx0" brushRef="#br0" timeOffset="9220.24">16459 5585 673 0,'0'0'29'0,"0"0"7"0,0 0-28 0,0 0-8 16,0 0 0-16,0 0 0 0,0 0 46 0,0 0 8 15,0 0 2-15,9 3 0 0,-3-3-39 0,-6 0-7 16,0 0-2-16,9 0 0 0,0 0-8 0,3 0 10 16,-6 0-10-16,3-3 10 0,0 1-1 0,3 2 0 15,3-3 0-15,-4 0 0 0,1 1-9 0,3-4 8 16,6-1-8-16,-3 4 8 0,-3 0 0 0,3 1 0 15,5-1 0-15,-2 0 0 0,0 3 6 0,-3 0 1 16,0 3 0-16,3 2 0 0,0-2 5 0,-4 0 2 16,-8 4 0-16,6-1 0 0,0 2-14 0,-3-3-8 15,0 3 10-15,-3-3-10 0,0 3 0 0,0-3 0 16,-3 1 0-16,3 2 0 0,-3-6 0 0,-1 1 0 16,4 2 0-16,-9-5 0 0,0 0 0 0,9 3 0 15,0-3 0-15,0 0 0 0,-3 0-10 0,3-3 10 0,-3-2-8 0,0 2 8 16,-3-2 0-16,3 0 0 0,-3-1 0 0,0 1 8 15,0 0-8-15,0-3 8 0,-6 3-8 0,0-1 8 16,3 6-8-16,-3-5 11 0,-3 0-11 0,0 2 12 16,-3 0-12-16,3 1 8 0,0-3-8 0,-3-1 8 15,0 4-8-15,3-1 0 0,6 3 0 0,-6-5 8 16,0-3-8-16,3 2 8 0,0 1-8 0,3-3 8 16,0 0-8-16,3 0 8 0,-6 0-8 0,3-2 8 15,3-1-8-15,0 1 8 0,-6 2-8 0,3-3 8 16,3 1-8-16,-3 2 0 0,0 0 0 0,0-3 8 15,0 3-8-15,3 0 0 0,0 3 0 0,-3-3 8 16,-3 3-8-16,3-3 0 0,3 2 0 0,-3 6 0 16,0-2 0-16,0-3 0 0,3-1 0 0,0 1 8 15,-3 5-8-15,3-3 12 0,-3 3-12 0,0-5 12 16,0 5 2-16,3-5 1 0,-3-1 0 0,0 6 0 16,0 0 2-16,0 0 1 0,0 0 0 0,0-2 0 0,-3-4-7 0,0 4-2 15,3 2 0-15,0-5 0 0,-9-1 1 0,6 4 0 16,3 2 0-16,-6-3 0 0,-2-2-2 0,2 2 0 15,0 0 0-15,0 1 0 0,0-1 10 0,-6 0 2 16,3 3 0-16,0-2 0 0,3 2-20 0,-6-3-17 16,0 1 3-16,0 2 1 0,6-3 21 0,-6 3 4 15,1 0 0-15,-4-3 1 0,3 1-13 0,0 2 0 16,3 0 0-16,-6 0-10 0,-3-3 10 0,3 0 0 0,9 1 0 16,-6-1 0-16,-2 0 8 0,2 1 3 0,3-4 1 0,0 4 0 15,0-1-12-15,-3-2 0 0,3 2 0 0,-3 1 0 16,3-1 0-16,-3-2 0 0,0 2 0 0,0-2 0 15,4 5 10-15,-1-3-10 0,-6 0 12 0,6 1-12 16,0-1 8-16,0 0-8 0,0 3 0 0,0-2 0 16,3 2 0-16,-3 0 0 0,3 0 0 0,6 0 0 15,-6 0 0-15,6 0 0 0,0 0 0 0,0 0 0 16,0 0 0-16,0 0 0 0,0 0 0 0,0 0 0 16,0 0 0-16,0 0 0 0,0 0 0 0,0 0 0 15,0 0 0-15,6 5-9 0,-6-5 9 0,3 5 0 16,0 1 0-16,-3-6 0 0,3 8 0 0,-3-8 0 15,3 5 0-15,-3-5-8 0,6 8 8 0,-6-8 0 16,3 5 0-16,-3 0 0 0,0-5 0 0,3 11 0 0,-3-3 0 16,0 0 0-16,3 2 0 0,-3-2 0 0,0 0 0 15,-3 3 0-15,3-1 0 0,0 1 0 0,-3 0 0 0,3-1 0 16,-3 3 0-16,-3-2 0 0,3 2 0 0,3 1 0 16,-6-4 9-16,3 6-9 0,0 0 8 0,0 0-8 15,3 0 0-15,-3-1 0 0,-3-1 8 0,3-1-8 16,0-2 0-16,3 2 0 0,-6-3 8 0,6 4-8 15,-3-1 0-15,0-5 0 0,3 2 0 0,-2-4 0 16,2-6 8-16,-3 8-8 0,3-3 0 0,0-5 0 16,-3 5 8-16,3-5-8 0,0 5 0 0,0-5 0 15,0 0 0-15,0 0 0 0,-3 6-11 0,0-1-5 16,0 0-2-16,3-5-698 0</inkml:trace>
  <inkml:trace contextRef="#ctx0" brushRef="#br0" timeOffset="12771.38">16388 6040 547 0,'0'0'24'0,"0"0"5"0,0 0-29 0,0 0 0 16,0 0 0-16,0 0 0 0,0 0 60 0,0 0 7 15,0 0 1-15,0 0 0 0,3 8-11 0,0 3-1 16,-6 0-1-16,3-1 0 0,-3 3-27 0,0 3-6 16,3 0-1-16,-3 3 0 0,-3-1-9 0,3 3-3 15,0 0 0-15,0 3 0 0,3 0-9 0,-3 0 0 0,0 0 0 0,0 0 0 16,3-1 0-16,-3 1 0 0,0 0 0 0,3-3 0 16,-3 6-24-16,0-6 4 0,-3 0 0 0,0-3 0 31,3 1-12-31,0-3-1 0,0 0-1 0,0-6-246 0,3 1-50 0</inkml:trace>
  <inkml:trace contextRef="#ctx0" brushRef="#br0" timeOffset="13481.54">16406 6006 946 0,'0'0'20'0,"0"0"5"0,0 0 1 0,0 0 2 0,0 0-28 0,0 0 0 16,0 0 0-16,0 0 0 0,0 0 0 0,9 0 0 15,-3 3 0-15,3-1 0 0,-1-2 0 0,4 0 0 16,0 3-14-16,3-3 5 0,3-3 9 0,-3 3 0 15,3 0 0-15,0-2 0 0,5-1 0 0,1 3 0 16,3-5 0-16,-3 2 0 0,-3 0 0 0,5 1-8 16,10-3 8-16,-3 2-8 0,-3-2 0 0,-1-1 0 0,1 4 0 0,0-4 0 15,-3 4-11-15,0-1-1 0,-1-2-1 0,-2 2 0 16,0 3 0-16,0-3 0 0,-9 3 0 0,3 0 0 16,-1 3 21-16,-5-3-9 0,-6 3 9 0,-6-3 0 15,6 5-22-15,-3 0 2 0,0 3 1 0,-3-2 0 31,-3 2-28-31,0-3-5 0,6 3-2 0,-6 0 0 16,-3 0 6-16,3-3 2 0,3-5 0 0,-3 8 0 0,3 0 23 0,0-8 5 0,0 0 1 0,0 0 0 16,0 0 55-16,0 0 11 0,-6 5 3 0,3 0 0 15,3-5 12-15,-3 11 2 0,0-3 1 0,-3 2 0 16,3 4-19-16,0-4-3 0,1 4-1 0,-4 1 0 16,0-1-30-16,0 2-6 0,6-1-8 0,-3-1 11 15,-6 1-11-15,6-1 0 0,3-1 0 0,-3 0 8 16,3 0-8-16,-3 1 0 0,3-4 0 0,0-2 0 15,3 0 0-15,0 0 0 0,-6 0 0 0,6-3 0 16,3 1 8-16,-6-6-8 0,0 5 12 0,0-5-4 0,0 0 12 0,0 8 3 16,0-8 0-16,0 5 0 0,0-5 0 0,-3 5 0 15,3-5 0-15,-6 6 0 0,0-1-1 0,0 0 0 16,3 1 0-16,-3 1 0 0,0-1-4 0,-3-1-1 16,3 0 0-16,0 1 0 0,0-1-7 0,-3 3-2 15,-3 0 0-15,3-3 0 0,3 0 4 0,-2 1 0 16,-7-1 0-16,0 0 0 0,0 1-12 0,0-1 12 15,-3 0-12-15,-3 0 12 0,-2 1-4 0,-1 2 0 16,3-3 0-16,-3 0 0 0,-6 1 0 0,1-1-8 16,5-3 12-16,-6 4-4 0,0-4-8 0,0 1 8 15,4-3-8-15,-4 0 8 0,3 0-8 0,-3 3 0 16,1-6 0-16,-1 6 0 16,3-1-40-16,3 1-11 0</inkml:trace>
  <inkml:trace contextRef="#ctx0" brushRef="#br0" timeOffset="15376.76">16444 4159 115 0,'0'0'10'0,"0"0"-10"16,0 0 0-16,0 0 0 0,0 0 175 0,0 0 33 15,0 0 6-15,0 0 2 0,0 0-126 0,0 0-25 16,0 0-5-16,9 0 0 0,3 3-32 0,0 0-7 16,3-1-1-16,3 1 0 0,3-1-20 0,5 1 0 15,4-3 0-15,3 0-521 0</inkml:trace>
  <inkml:trace contextRef="#ctx0" brushRef="#br0" timeOffset="17170.45">18474 14727 1839 0,'0'0'40'0,"6"5"9"0,6 3 2 0,3-3 1 0,3 1-42 0,3-1-10 0,0-5 0 0,0-3 0 15,5-2-29-15,-2-6-8 0,3 1-2 0,0-4 0 16,2-1-148-16,4-1-29 0</inkml:trace>
  <inkml:trace contextRef="#ctx0" brushRef="#br0" timeOffset="20247.9">18284 14891 1267 0,'12'8'112'0,"-6"-6"-89"0,6 4-23 0,0-4 0 0,2 1 96 0,1 0 14 16,3-3 3-16,0-3 1 0,3-2-114 0,3 2-11 16,0-2-8-16,2-3-1 15,7 2-120-15,3 1-24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7:25:46.8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18281 6585 403 0,'0'0'17'0,"0"0"5"0,0 0-22 0,0 0 0 0,0 0 0 0,0 0 0 15,9-2 84-15,-3 2 12 0,3 0 2 0,0 0 1 0,0 0-79 0,0 0-20 16,-1 0 0-16,4 0 0 0,0 0 24 0,3 0 2 15,0-3 0-15,3 3 0 0,3-2 0 0,3 2 0 16,2 0 0-16,4 0 0 0,3-3-16 0,3 3-10 16,-1 3 12-16,1-3-12 0,3 2 8 0,-1-2-8 15,1 0 0-15,3-2-284 16,2-4-61-16</inkml:trace>
  <inkml:trace contextRef="#ctx0" brushRef="#br0" timeOffset="2816.46">19123 4985 403 0,'0'0'36'0,"3"-3"-36"15,0-2 0-15,-3 2 0 0,3-2 17 0,-3 2-3 16,0 3-1-16,0 0 0 0,0 0 43 0,0 0 9 16,0 0 2-16,0 0 0 0,0 0-13 0,0-2-2 15,0-4-1-15,0 6 0 0,0 0-8 0,0 0-2 16,0 0 0-16,0 0 0 0,0 0 2 0,0 0 0 15,0 0 0-15,-3 0 0 0,-3 0-17 0,0 3-3 16,0 0-1-16,-3-1 0 0,1 1-11 0,-4 0-3 16,3 2 0-16,-6 0 0 0,3-2 0 0,0 2-8 15,0 0 12-15,-3 3-4 0,-3 0-8 0,6 0 12 16,-2 0-12-16,2 0 12 0,0 3-12 0,0-1 0 16,3 1 0-16,-3-3 0 15,3 2-31-15,0-2-1 0,0-2-1 0,3 1 0 16,0-4-12-16,3 2-3 0,3-5 0 0,0 0 0 15,0 0-48-15,0 0-9 0</inkml:trace>
  <inkml:trace contextRef="#ctx0" brushRef="#br0" timeOffset="3168.57">18915 5009 316 0,'0'0'14'0,"0"0"3"0,0 0-17 0,0 0 0 15,0 0 0-15,0 0 0 0,0 0 55 0,0 0 7 16,0 0 2-16,0 0 0 0,0 0 4 0,0 0 2 16,0 0 0-16,0 0 0 0,0 0-23 0,0 0-5 15,0 0-1-15,0 0 0 0,-3 2-19 0,3-2-4 16,-6 6-1-16,3-1 0 0,0-3-17 0,0 4 0 15,-3-1 8-15,3 0-8 0,3-5 8 0,-3 6-8 16,3-6 12-16,-3 8-12 0,0-3 24 0,0 0-1 16,0 0-1-16,0 3 0 0,0-2-1 0,3-1 0 15,0 3 0-15,0 0 0 0,0-8-1 0,0 8 0 16,0 2 0-16,0-2 0 0,3 0-20 0,0-2 0 16,0 1 0-16,3-4 0 15,3 0-16-15,0-3-8 0,0 0-2 0,0-3 0 0</inkml:trace>
  <inkml:trace contextRef="#ctx0" brushRef="#br0" timeOffset="6751.88">19275 6194 460 0,'0'0'41'0,"0"0"-33"16,0 0-8-16,0 0 0 0,0-5 95 0,0 5 17 16,0-6 3-16,0 6 1 0,3-2-73 0,-3 2-15 15,0 0-2-15,0 0-1 0,0 0 13 0,-3-6 2 0,3 1 1 0,0 5 0 16,0 0-17-16,-6 0-4 0,0-3-1 0,-3 3 0 16,3-2 2-16,-3 2 1 0,0 0 0 0,1 0 0 15,-4 2-4-15,-3 1-1 0,3 0 0 0,-6-1 0 16,3 1-9-16,-3 2-8 0,0-2 12 0,-2 0-12 15,2 5 10-15,0-3-10 0,-6 0 8 0,3 0-8 16,6 3 0-16,0-2 0 0,-2-4 0 0,2 4 0 16,3-4 0-16,3 4-12 0,-3-6 0 0,3 2 1 31,3-2-45-31,0 0-8 0,3-5-3 0</inkml:trace>
  <inkml:trace contextRef="#ctx0" brushRef="#br0" timeOffset="7083.94">18930 6138 810 0,'0'0'36'0,"0"0"7"0,0 0-35 0,0 0-8 15,0 0 0-15,0 0 0 0,0 6 49 0,0-6 8 16,0 0 2-16,-3 5 0 0,3-5-15 0,0 0-2 16,0 8-1-16,-3-3 0 0,3 3-5 0,-3 0 0 15,3-8-1-15,0 8 0 0,0 0-4 0,0 0-1 16,0-3 0-16,-3 3 0 0,3 0-12 0,0 0-2 16,3 0-1-16,-3 2 0 0,0-2-7 0,3 3-8 0,3-6 11 0,0 6-11 15,-3-3 0-15,3 0 0 0,3 2 0 0,3-2 0 16,-1 0 0-16,1-3 0 0,-3 3 0 0,3-2 0 31,0-1-31-31,0-2-6 0,-3-3-2 0</inkml:trace>
  <inkml:trace contextRef="#ctx0" brushRef="#br0" timeOffset="8252.31">18391 4178 1080 0,'9'-6'48'0,"0"6"9"0,-3-5-45 0,6 5-12 0,3-8 0 0,3 6 0 16,-1-1 22-16,7 0 2 0,3 1 1 0,3-1 0 15,5-2-25-15,4-3 8 0,0 0-8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7:25:58.5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18531 4030 1148 0,'6'-3'25'0,"3"-5"6"0,3 3 1 0,0-3 0 0,3 0-32 0,-4 0 0 0,4 3 0 0,3-3 0 16,0 2 25-16,0 1-1 0,0 2 0 0,3 1 0 16,2-1-24-16,1 3 0 0,3-2-9 0,0 2-535 15</inkml:trace>
  <inkml:trace contextRef="#ctx0" brushRef="#br0" timeOffset="528.21">20266 4085 345 0,'0'-8'31'0,"0"8"-31"0,0 0 0 0,3-2 0 15,3-4 180-15,-3 4 31 0,-3 2 5 0,9-3 2 16,0 0-145-16,3 1-29 0,-3-1-5 0,9 3-2 16,-3-5-14-16,5 2-3 0,1 0-1 0,0 1 0 0,6-3-19 0,0 2 0 15,2-2 0-15,1 2 0 16,3-2-24-16,0 5-9 0,2-6-2 0,1 4 0 0</inkml:trace>
  <inkml:trace contextRef="#ctx0" brushRef="#br0" timeOffset="1035.82">22272 4212 1562 0,'9'-10'69'0,"0"7"15"0,-3 0-68 0,9 1-16 16,-3 2 0-16,6-3 0 16,3 3-21-16,3-5-8 0,2 2-2 0,7-2 0 0</inkml:trace>
  <inkml:trace contextRef="#ctx0" brushRef="#br0" timeOffset="6267.42">16304 6519 172 0,'0'0'8'0,"0"0"1"0,0 0-9 0,0 0 0 0,0 0 0 0,0 0 0 15,0 0 168-15,6-2 32 0,-6 2 7 0,6-3 1 16,0 3-156-16,6-5-32 0,-3-1-5 0,3 4-2 16,-3-3-13-16,6-3 0 0,0 2 8 0,3 4-8 15,-3-4 0-15,-1 4 9 0,4-1-9 0,0 0 8 16,0 1 17-16,0 2 3 0,-3 0 1 0,6 2 0 15,-4 1-29-15,4 0 0 0,-6-1 0 0,3 4 0 0,6-4 0 16,-3 1 0-16,-3 2 0 0,-1 1 0 0,1-4 0 0,3 3-8 16,-3 1 8-16,0-4-13 0,-3 1 13 0,3-3 15 15,2 3-3-15,1-6-1 0,-6 3-11 0,0-3-16 16,6 1 4-16,-3-6 1 0,0 3 11 0,-4-3 11 16,-2 2-3-16,0-2 0 0,3 3 12 0,-3 0 3 15,-6-3 0-15,0 3 0 0,0 2 24 0,-3-2 5 16,-3 5 0-16,0 0 1 0,0 0-16 0,0 0-3 15,0-6-1-15,-3 1 0 0,-6 0-22 0,6 2-11 16,3 3 10-16,-3-8-10 0,0 6 0 0,-3-4 0 16,6-2 0-16,0 0 0 0,0 0-12 0,0-2-1 15,0-1-1-15,3 1 0 0,3-4 14 0,-3 4 16 0,-3-1-3 16,3-2-1-16,3 5-12 0,0-2 0 16,-3 4 0-16,0-2 0 0,0-2 8 0,-3 4 0 0,3 1-8 0,-3 0 12 15,-3-3-12-15,3 3 0 0,0-1 0 0,0 4 0 16,0-4 0-16,-3 1 14 0,3 0-4 0,0-1-1 15,0-1-9-15,0-1 8 0,0 0-8 0,0-3 8 16,3 3-8-16,-3-2 12 0,-3 2-12 0,3-6 12 16,3 6 0-16,-3-2 1 0,-3-1 0 0,0 1 0 15,0 2 3-15,-3 0 0 0,3 0 0 0,-3 3 0 16,0-1 3-16,0 1 1 0,0 0 0 0,-3 2 0 16,-6 3-7-16,6-3-1 0,3 3 0 0,-3-2 0 15,-2 2-12-15,-1 0 0 0,0 0 8 0,3 0-8 16,3 0 0-16,-6-3 0 0,-3 3 8 0,6-2-8 15,6 2 0-15,-6 0 0 0,-3-3 0 0,3 0 0 0,0 1 0 0,-2 2 0 16,2-6 0-16,0 4 0 0,-3-4 11 16,3 1-11-16,3 2 12 0,-6-2-12 15,-3 0 0-15,6 0 0 0,3-1 0 0,-3 1 0 16,-6 0 0-16,1 2 0 0,2 0 0 0,-3 3 0 0,-3 3 0 16,3 0 0-16,-6-1 0 0,3 4 0 0,0-4 0 0,4 4 0 15,-7-4 0-15,3 1 0 0,0 2 0 0,3-2 13 16,-3-1-1-16,3 1 0 0,1 0-3 0,2-1-1 15,0-2 0-15,0 3 0 0,3-3-8 0,0 3 8 16,3-3-8-16,6 0 8 0,-3 2-8 0,3-2 0 16,0 0 0-16,0 0 0 0,0 0 0 0,0 0 0 15,0 0 0-15,0 0 0 0,0 0-8 0,0 0 8 0,0 0-10 0,0 0 10 16,0 0 0-16,6 0 0 0,-6 0-8 16,0 0 8-16,0 0-8 0,0 0 8 0,0 0-13 0,6 6 5 15,-6-6 8-15,6 5-10 0,-6-5 10 0,6 5-10 16,-6-5 10-16,0 8 0 0,3 0 0 0,0 0 0 15,-3-3 0-15,3 3 0 0,-3-8 0 0,0 8-8 16,0 0 8-16,3 0 0 0,-3 3 0 0,0-3 0 16,-3 2 0-16,3 1 0 0,-3-1 0 0,3 1 0 15,-3 2 0-15,0 0 0 0,-3 1 0 0,-3-1-8 16,3 3 8-16,-3 0 0 0,3-3 0 0,0 3 0 16,-3 2 0-16,0-2 8 0,3 3-8 0,0-4 0 15,3-1 0-15,3-4 9 0,0 3-9 0,-3-5 0 16,3 3 8-16,0 0-8 0,3-6 0 0,-3 3 0 15,3 0 0-15,0 0 0 0,0 0 0 0,0-3 0 0,0 3 0 0,3-3 0 16,-6-5 0-16,3 5 0 0,0 3 0 16,3-2-16-16,0-1 5 0,-3 3 1 15,-3-8-38-15,6 8-8 0,-3-3-2 0,3 3-445 16,-6-8-89-16</inkml:trace>
  <inkml:trace contextRef="#ctx0" brushRef="#br0" timeOffset="13042.7">16379 3461 403 0,'0'0'36'0,"-6"0"-36"0,0 0 0 0,-3-3 0 15,6 3 143-15,-3-3 21 0,0 3 5 0,-3 0 1 16,3 0-90-16,0 3-19 0,0 0-3 0,0 2-1 16,-2 0-8-16,-1 1-1 0,3 4-1 0,-3 1 0 0,-3 7 8 0,3-4 1 15,-3 4 1-15,3 6 0 16,0 5-22-16,-3-3-5 0,0 11-1 0,3 3 0 16,0 3-1-16,3-1-1 0,-2 3 0 0,5 0 0 0,0 0-15 0,6-3-4 15,0 0 0-15,2 1 0 0,1-4-8 0,9-1 0 16,0-1 0-16,0-3 0 0,3-2 0 0,3-3 0 15,3-3 0-15,2 1 0 0,-2-3 0 0,3-6 0 16,0 1 0-16,-3-4 0 0,2-1 0 0,1-4 0 16,3 1 0-16,0-6 0 0,2-2 0 0,1-3 0 15,6-3 0-15,3-2 0 0,2 0 9 0,4-6 3 16,-6-2 1-16,-1-3 0 0,7-5-4 0,-4-3-1 16,-2-3 0-16,0-4 0 0,-1-1-8 0,1-5 0 0,0 0 0 0,-3-3 0 15,-7 0 0-15,1-2 0 0,-3-3 8 0,-3-8-8 16,-7-2 8-16,1-4-8 0,0-4 0 0,-6 2 8 15,-3-5-8-15,-3 5 0 0,-3-2 0 0,-3 4 0 16,-3 4 8-16,-3 2-8 0,-9 5 12 0,0 3-4 16,-3 14-8-16,-12 1 8 0,-8 9-8 0,-10 5 8 15,-6 6-8-15,-2 7 0 0,-7 6 0 0,-8 7 0 32,-7 6-57-32,1 8-14 0,5 3-2 0,1 2-723 0</inkml:trace>
  <inkml:trace contextRef="#ctx0" brushRef="#br0" timeOffset="14224.54">15596 3593 547 0,'0'0'24'0,"0"0"5"16,0 0-29-16,0-8 0 0,0 3 0 0,0-3 0 0,0 8 80 0,0-8 9 15,0 0 3-15,-3 3 0 0,-3-1 7 0,0 1 1 16,0 2 1-16,0 1 0 0,0 2-28 0,-3 0-5 15,0 2-2-15,1 1 0 0,-1-3-14 0,0 5-4 16,-3-2 0-16,0 2 0 0,3 1-7 0,0 2-1 16,-3 0-1-16,0 2 0 0,3 6-7 0,-3-3-2 15,3 0 0-15,0 3 0 0,1 3-9 0,-1-1-1 16,3 4-1-16,0 1 0 0,3-1-3 0,-3 1 0 16,3-2 0-16,3 1 0 0,0 1-8 0,3-1-8 15,0-4 9-15,3-2-9 0,3 0 10 0,0 0-10 16,2-3 10-16,1-2-10 0,0-1 10 0,0-2-10 15,3 0 10-15,0-3-10 0,-3 1 10 0,6-6-10 16,-3 0 10-16,2 0-10 0,1-3 16 0,0-5-4 16,3 0 0-16,-3-2 0 0,3-4 0 0,0-2 0 0,-1-2 0 0,-2-1 0 15,3-4 6-15,-3-1 1 0,0 0 0 0,-6-5 0 16,0 0-8-16,0 2-2 0,-9 1 0 0,2-1 0 16,-2 1-9-16,-3-1 0 0,-3 6 0 0,-2 3 0 15,-4 2 0-15,-3 3-12 0,-3 5 2 0,-6 0 1 31,0 5-15-31,-3 0-2 0,-2 3-1 0,-1 6 0 0,-3 2-27 0,0 2-6 16,0 1 0-16,4 5-838 0</inkml:trace>
  <inkml:trace contextRef="#ctx0" brushRef="#br0" timeOffset="15814.34">18311 6710 1609 0,'0'0'35'0,"0"0"7"0,0 0 2 0,0 0 2 0,0 0-37 0,0 0-9 0,0 0 0 0,0 0 0 16,0 0 8-16,6 0 0 0,3 0 0 0,2-3 0 15,1 3 0-15,6-2 0 0,0 2 0 0,6 0 0 16,0-3-8-16,8 0-12 0,4 1 2 0,6-4 1 16,-3 6-7-16,5-2 0 0,-2-4-1 0,3 4 0 15,-4-1-31-15,1-5-5 0,44-2-2 16,-17 2 0-16</inkml:trace>
  <inkml:trace contextRef="#ctx0" brushRef="#br0" timeOffset="16177.93">19995 6543 1825 0,'0'0'40'0,"0"0"8"0,0 0 1 0,0 0 3 0,0 0-41 0,9 3-11 0,3-3 0 0,3 2 0 15,0-2-18-15,6 0-6 0,3 0 0 0,2 0-1 16,1 0 5-16,6-2 0 0,3 2 1 0,-1-3 0 16,10 3-17-16,0-2-4 0,2 2-1 0,-2 0 0 15,3 0-71-15,-4-3-15 0</inkml:trace>
  <inkml:trace contextRef="#ctx0" brushRef="#br0" timeOffset="16532.56">22109 6570 2253 0,'0'0'100'0,"6"-3"20"0,0 3-96 0,6 0-24 0,0-3 0 0,5 3 0 16,7-2-13-16,3 2-8 0,3-3-2 0,8 0 0 31,4 1-16-31,6-1-3 0,-1 0-1 0,10-2 0 16,5 0-33-16,1 2-6 0,5 1-2 0,1 2-728 0</inkml:trace>
  <inkml:trace contextRef="#ctx0" brushRef="#br0" timeOffset="17645.16">18308 14878 230 0,'6'7'10'0,"-6"-7"2"0,0 0-12 0,0 0 0 0,9-5 0 0,0 3 0 16,-1-4 280-16,1-2 54 0,3 3 10 0,0-6 3 15,3 3-276-15,3-2-55 0,0-1-16 0,6 3 0 16,-1-2 0-16,7 2 0 0,0 0 0 0,3 3 0 16,2-3 0-16,1 2 0 0,0-2 0 0,0 3 0 31,2 0-28-31,-2 2-6 0,3-2-1 0,-1 0 0 0</inkml:trace>
  <inkml:trace contextRef="#ctx0" brushRef="#br0" timeOffset="18274.9">20493 14801 345 0,'0'0'31'0,"0"0"-31"16,0 0 0-16,0 0-148 0</inkml:trace>
  <inkml:trace contextRef="#ctx0" brushRef="#br0" timeOffset="25394.79">16236 15883 1094 0,'0'0'97'0,"0"0"-77"15,-6 3-20-15,6-3 0 0,-3 5 189 0,0 0 35 16,0 3 6-16,3 3 2 0,0-3-142 0,3 10-28 16,0-2-6-16,0 3 0 0,0 4-11 0,3 6-1 15,-3 3-1-15,0 5 0 0,-3-2-17 0,0 4-3 16,-3-2-1-16,-3 6 0 0,3-6-3 0,-6 2-1 16,0-4 0-16,0-1 0 0,3 1 2 0,-3-1 0 15,0-5 0-15,3 0 0 0,-2-5-4 0,2-3-1 16,-3-8 0-16,3 6 0 0,0-6 4 0,0-5 1 0,3-3 0 15,0 3 0-15,3-8 4 0,0 0 0 0,0 0 1 0,0 0 0 16,3-8-9-16,0-5-3 0,3 0 0 0,3-6 0 16,3 1-13-16,0-1-12 0,2-4 3 0,1-1 0 15,6 0 9-15,0 3 0 0,6-6-9 0,0 11 9 32,2 1-25-32,-2-1-1 0,6 2 0 0,-3 4 0 0,5-3 18 0,1 5 8 0,-6 2-8 15,3 1 8-15,5 3-8 0,-2-4 8 0,-6 12-8 0,-6-1 8 16,2 3 0-16,-5 0-8 0,-3 5 8 0,-3 0 0 15,-6 3 0-15,0 0 0 0,0 5 0 0,-3-2 8 16,-9 4 32-16,3-1 6 0,3-1 2 0,3 3 0 16,-3-3-27-16,0 0-5 0,3-5 0 0,2 2-1 15,7-2-2-15,0-3 0 0,-3 1 0 0,6-4-859 16,6-7-172-16</inkml:trace>
  <inkml:trace contextRef="#ctx0" brushRef="#br0" timeOffset="26219.36">18570 15989 1324 0,'-15'-3'59'0,"6"0"12"0,-3 1-57 0,3-1-14 0,-6 3 0 0,6-2 0 16,-3 2 215-16,3 0 40 0,0 2 8 0,-2 3 1 15,-4 1-201-15,3-1-41 0,-3 6-8 0,0-1-2 16,-3 9 28-16,3-1 4 0,-3 3 2 0,3 3 0 16,1 3-21-16,2-1-4 0,0 9-1 0,3-4 0 15,3 1 1-15,3 2 0 0,0-2 0 0,6 0 0 16,3 0-8-16,0-6-1 0,3 1-1 0,6-1 0 15,3 1-1-15,2-9 0 0,4-2 0 0,3-3 0 16,3-2-10-16,5-9 0 0,1-2 0 0,3-8 0 16,3-5-24-16,-1 0-6 15,-2 0-2-15,-3-6 0 0,-4-2 12 0,-2-5 1 0,0-1 1 0,-6-2 0 16,-3-5-10-16,-7-1-3 16,-2-2 0-16,-6-2 0 0,-3-1-13 15,-9 3-2-15,-3 2-1 0,-9 6 0 0,-2 6 24 0,-7 1 5 0,-6 4 1 0,-6 5 0 16,-8 2 49-16,2 6 11 0,1 2 1 0,2 3 1 0,3 3-26 15,6 2-6-15,10 0-1 0,5 9-716 16,6-1-143-16</inkml:trace>
  <inkml:trace contextRef="#ctx0" brushRef="#br0" timeOffset="27983.49">18266 6675 864 0,'0'0'38'0,"9"-5"8"0,3 0-37 0,3 0-9 0,3-3 0 0,2 2 0 15,4 1 147-15,6-3 27 0,9 0 6 0,2 3 0 16,7-3-106-16,6 0-22 0,2 3-4 0,4-3 0 15,2 0-24-15,4 0-5 0,2 0-1 0,4 3 0 16,2-3-5-16,-3 2-1 0,-2 1 0 0</inkml:trace>
  <inkml:trace contextRef="#ctx0" brushRef="#br0" timeOffset="199719.7">6899 2405 748 0,'0'0'33'0,"0"0"7"0,-6 0-32 0,6 0-8 15,0 0 0-15,-3 3 0 0,0 2 136 0,3-5 26 16,0 3 5-16,0-3 1 0,3 10-155 0,0-7-30 16,3 2-7-16,2 3 0 0,1 3 16 0,3-6 8 15,0-2-8-15,3 2 8 0,6-5 0 0,0 3 0 0,0-3 0 0,5 0 0 16,7 2 0-16,0-2 14 0,0 0-2 0,-1 0 0 15,4 0 0-15,3 0 0 0,-1-2 0 0,1-1 0 16,0 3 13-16,3 0 3 0,11-8 0 0,1 3 0 16,-7-1 2-16,7 1 1 0,8 2 0 0,1-2 0 15,-1 0-5-15,4 2-1 0,2-7 0 0,4 7 0 16,2 3-1-16,1-5 0 0,-7 2 0 0,1-2 0 16,2-3-12-16,3 3-2 0,1-9-1 0,-4 9 0 15,-2 5-9-15,-1-5 0 0,1 2 0 0,2-2 8 16,3-3-8-16,-2 3 0 0,-1 5 0 0,-2-8 0 15,-1 2 0-15,1-4 0 0,2 2 0 0,-2 0-11 16,2-3 11-16,-5 3-13 0,-1-5 5 0,1 5 8 16,2 3-9-16,-3-8 9 0,1 2 0 0,-6 1 0 15,-1 4 0-15,-8 1 0 0,-4 0 0 0,-2 2 0 16,-3-5 20-16,2 5 5 0,-5 1 1 0,-3 2 0 16,-4-6-8-16,-5 6-2 0,-3 0 0 0,-6-5 0 0,0 5-1 0,-3 0-1 15,-6 5 0-15,-1-5 0 0,-8 0 5 0,0 0 1 16,0 0 0-16,0 0 0 0,0 0 4 0,0 0 0 15,0 0 1-15,6 6 0 0,-6-6-38 0,6 5-8 16,0-2-2-16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Shape 20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Shape 20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0008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Shape 20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Shape 20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265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Shape 20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2" name="Shape 20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1065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Shape 2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1" name="Shape 2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6145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Shape 2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Shape 2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745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Shape 2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1" name="Shape 2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078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Shape 2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4" name="Shape 2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972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Shape 2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2" name="Shape 2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0676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7" name="Shape 2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8" name="Shape 2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5089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9" name="Shape 2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0" name="Shape 2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504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8749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Shape 23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0" name="Shape 2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0031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Shape 2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6" name="Shape 2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54199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Shape 2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4" name="Shape 23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94338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" name="Shape 24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8" name="Shape 2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6568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Shape 24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0" name="Shape 24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49407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7" name="Shape 25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8" name="Shape 25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275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" name="Shape 25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9" name="Shape 25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72571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Shape 2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1" name="Shape 25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77412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Shape 25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7" name="Shape 2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1932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" name="Shape 26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2" name="Shape 26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7869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6440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6" name="Shape 29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7" name="Shape 29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13620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7" name="Shape 29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8" name="Shape 29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728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Shape 9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Shape 9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655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Shape 9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Shape 9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2805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Shape 9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7986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hape 9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Shape 9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4503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Shape 10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Shape 10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0369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Shape 10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Shape 10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23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655704" y="6223800"/>
            <a:ext cx="7755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513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customXml" Target="../ink/ink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customXml" Target="../ink/ink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dbs.cloudcv.org/captioning&amp;mode=interactive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pixabay.com/en/luggage-antique-cat-1643010/" TargetMode="External"/><Relationship Id="rId18" Type="http://schemas.openxmlformats.org/officeDocument/2006/relationships/hyperlink" Target="https://pixabay.com/en/tennis-head-ramos-vinolas-clay-934841/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hyperlink" Target="https://creativecommons.org/publicdomain/zero/1.0/deed.en" TargetMode="External"/><Relationship Id="rId17" Type="http://schemas.openxmlformats.org/officeDocument/2006/relationships/hyperlink" Target="https://pixabay.com/en/beach-beach-sports-blur-blurry-1853903/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pixabay.com/en/teddy-plush-bears-cute-teddy-bear-1623436/" TargetMode="External"/><Relationship Id="rId20" Type="http://schemas.openxmlformats.org/officeDocument/2006/relationships/hyperlink" Target="https://pixabay.com/en/moto-cross-motorbike-sports-jump-214928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hyperlink" Target="https://github.com/karpathy/neuraltalk2" TargetMode="External"/><Relationship Id="rId5" Type="http://schemas.openxmlformats.org/officeDocument/2006/relationships/image" Target="../media/image18.png"/><Relationship Id="rId15" Type="http://schemas.openxmlformats.org/officeDocument/2006/relationships/hyperlink" Target="https://pixabay.com/en/adorable-animal-canine-cute-dog-1849992/" TargetMode="External"/><Relationship Id="rId10" Type="http://schemas.openxmlformats.org/officeDocument/2006/relationships/image" Target="../media/image23.png"/><Relationship Id="rId19" Type="http://schemas.openxmlformats.org/officeDocument/2006/relationships/hyperlink" Target="https://pixabay.com/en/giraffe-animals-wildlife-africa-2064520/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hyperlink" Target="https://pixabay.com/en/cat-kitten-tree-green-summer-1647775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karpathy/neuraltalk2" TargetMode="External"/><Relationship Id="rId13" Type="http://schemas.openxmlformats.org/officeDocument/2006/relationships/hyperlink" Target="https://pixabay.com/en/baseball-player-shortstop-infield-1045263/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hyperlink" Target="https://pixabay.com/en/spider-web-tree-branches-pattern-617769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hyperlink" Target="https://pixabay.com/en/handstand-lake-meditation-496008/" TargetMode="External"/><Relationship Id="rId5" Type="http://schemas.openxmlformats.org/officeDocument/2006/relationships/image" Target="../media/image27.png"/><Relationship Id="rId10" Type="http://schemas.openxmlformats.org/officeDocument/2006/relationships/hyperlink" Target="https://pixabay.com/en/woman-female-model-portrait-adult-983967/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s://creativecommons.org/publicdomain/zero/1.0/deed.en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arjunmajum.github.io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customXml" Target="../ink/ink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customXml" Target="../ink/ink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customXml" Target="../ink/ink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Dhruv Batra </a:t>
            </a:r>
          </a:p>
          <a:p>
            <a:r>
              <a:rPr lang="en-US" sz="2800" dirty="0"/>
              <a:t>Georgia 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Recurrent Neural Networks (RNNs)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Beam Search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LSTMs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Reinforcement Learning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20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Shape 1034"/>
          <p:cNvSpPr/>
          <p:nvPr/>
        </p:nvSpPr>
        <p:spPr>
          <a:xfrm>
            <a:off x="4688075" y="977575"/>
            <a:ext cx="3909900" cy="18168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6" name="Shape 1036"/>
          <p:cNvPicPr preferRelativeResize="0"/>
          <p:nvPr/>
        </p:nvPicPr>
        <p:blipFill rotWithShape="1">
          <a:blip r:embed="rId3">
            <a:alphaModFix/>
          </a:blip>
          <a:srcRect t="8983"/>
          <a:stretch/>
        </p:blipFill>
        <p:spPr>
          <a:xfrm>
            <a:off x="4700349" y="2500724"/>
            <a:ext cx="3909874" cy="286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7" name="Shape 1037"/>
          <p:cNvCxnSpPr>
            <a:stCxn id="1038" idx="7"/>
            <a:endCxn id="1039" idx="3"/>
          </p:cNvCxnSpPr>
          <p:nvPr/>
        </p:nvCxnSpPr>
        <p:spPr>
          <a:xfrm rot="-5400000" flipH="1">
            <a:off x="4265328" y="2978646"/>
            <a:ext cx="4065600" cy="446700"/>
          </a:xfrm>
          <a:prstGeom prst="curvedConnector5">
            <a:avLst>
              <a:gd name="adj1" fmla="val 910"/>
              <a:gd name="adj2" fmla="val 49999"/>
              <a:gd name="adj3" fmla="val 1021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39" name="Shape 1039"/>
          <p:cNvSpPr/>
          <p:nvPr/>
        </p:nvSpPr>
        <p:spPr>
          <a:xfrm>
            <a:off x="6502800" y="51258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Shape 1040"/>
          <p:cNvSpPr/>
          <p:nvPr/>
        </p:nvSpPr>
        <p:spPr>
          <a:xfrm>
            <a:off x="5841750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.84</a:t>
            </a:r>
          </a:p>
        </p:txBody>
      </p:sp>
      <p:sp>
        <p:nvSpPr>
          <p:cNvPr id="1041" name="Shape 1041"/>
          <p:cNvSpPr/>
          <p:nvPr/>
        </p:nvSpPr>
        <p:spPr>
          <a:xfrm>
            <a:off x="653939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.50</a:t>
            </a:r>
          </a:p>
        </p:txBody>
      </p:sp>
      <p:sp>
        <p:nvSpPr>
          <p:cNvPr id="1042" name="Shape 1042"/>
          <p:cNvSpPr/>
          <p:nvPr/>
        </p:nvSpPr>
        <p:spPr>
          <a:xfrm>
            <a:off x="7209172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.68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</p:txBody>
      </p:sp>
      <p:sp>
        <p:nvSpPr>
          <p:cNvPr id="1043" name="Shape 1043"/>
          <p:cNvSpPr/>
          <p:nvPr/>
        </p:nvSpPr>
        <p:spPr>
          <a:xfrm>
            <a:off x="792704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.02.08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.79</a:t>
            </a:r>
          </a:p>
        </p:txBody>
      </p:sp>
      <p:cxnSp>
        <p:nvCxnSpPr>
          <p:cNvPr id="1044" name="Shape 1044"/>
          <p:cNvCxnSpPr>
            <a:endCxn id="1040" idx="2"/>
          </p:cNvCxnSpPr>
          <p:nvPr/>
        </p:nvCxnSpPr>
        <p:spPr>
          <a:xfrm rot="10800000">
            <a:off x="6015750" y="23683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45" name="Shape 1045"/>
          <p:cNvCxnSpPr/>
          <p:nvPr/>
        </p:nvCxnSpPr>
        <p:spPr>
          <a:xfrm rot="10800000">
            <a:off x="671340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46" name="Shape 1046"/>
          <p:cNvCxnSpPr/>
          <p:nvPr/>
        </p:nvCxnSpPr>
        <p:spPr>
          <a:xfrm rot="10800000">
            <a:off x="7383175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47" name="Shape 1047"/>
          <p:cNvCxnSpPr/>
          <p:nvPr/>
        </p:nvCxnSpPr>
        <p:spPr>
          <a:xfrm rot="10800000">
            <a:off x="810105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48" name="Shape 1048"/>
          <p:cNvSpPr txBox="1"/>
          <p:nvPr/>
        </p:nvSpPr>
        <p:spPr>
          <a:xfrm>
            <a:off x="4806625" y="1857775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1049" name="Shape 1049"/>
          <p:cNvSpPr txBox="1"/>
          <p:nvPr/>
        </p:nvSpPr>
        <p:spPr>
          <a:xfrm>
            <a:off x="581908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“e”</a:t>
            </a:r>
          </a:p>
        </p:txBody>
      </p:sp>
      <p:cxnSp>
        <p:nvCxnSpPr>
          <p:cNvPr id="1050" name="Shape 1050"/>
          <p:cNvCxnSpPr/>
          <p:nvPr/>
        </p:nvCxnSpPr>
        <p:spPr>
          <a:xfrm rot="10800000">
            <a:off x="6015750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1" name="Shape 1051"/>
          <p:cNvSpPr txBox="1"/>
          <p:nvPr/>
        </p:nvSpPr>
        <p:spPr>
          <a:xfrm>
            <a:off x="6502800" y="115052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52" name="Shape 1052"/>
          <p:cNvCxnSpPr/>
          <p:nvPr/>
        </p:nvCxnSpPr>
        <p:spPr>
          <a:xfrm rot="10800000">
            <a:off x="6699462" y="14763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3" name="Shape 1053"/>
          <p:cNvSpPr txBox="1"/>
          <p:nvPr/>
        </p:nvSpPr>
        <p:spPr>
          <a:xfrm>
            <a:off x="7186512" y="117977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54" name="Shape 1054"/>
          <p:cNvCxnSpPr/>
          <p:nvPr/>
        </p:nvCxnSpPr>
        <p:spPr>
          <a:xfrm rot="10800000">
            <a:off x="7383175" y="15055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5" name="Shape 1055"/>
          <p:cNvSpPr txBox="1"/>
          <p:nvPr/>
        </p:nvSpPr>
        <p:spPr>
          <a:xfrm>
            <a:off x="789043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“o”</a:t>
            </a:r>
          </a:p>
        </p:txBody>
      </p:sp>
      <p:cxnSp>
        <p:nvCxnSpPr>
          <p:cNvPr id="1056" name="Shape 1056"/>
          <p:cNvCxnSpPr/>
          <p:nvPr/>
        </p:nvCxnSpPr>
        <p:spPr>
          <a:xfrm rot="10800000">
            <a:off x="8101037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7" name="Shape 1057"/>
          <p:cNvSpPr txBox="1"/>
          <p:nvPr/>
        </p:nvSpPr>
        <p:spPr>
          <a:xfrm>
            <a:off x="4806625" y="1310450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</a:t>
            </a:r>
          </a:p>
        </p:txBody>
      </p:sp>
      <p:sp>
        <p:nvSpPr>
          <p:cNvPr id="1038" name="Shape 1038"/>
          <p:cNvSpPr/>
          <p:nvPr/>
        </p:nvSpPr>
        <p:spPr>
          <a:xfrm>
            <a:off x="5965950" y="11505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Shape 1058"/>
          <p:cNvSpPr/>
          <p:nvPr/>
        </p:nvSpPr>
        <p:spPr>
          <a:xfrm>
            <a:off x="7322952" y="5067697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Shape 1059"/>
          <p:cNvSpPr/>
          <p:nvPr/>
        </p:nvSpPr>
        <p:spPr>
          <a:xfrm>
            <a:off x="66517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Shape 1060"/>
          <p:cNvSpPr/>
          <p:nvPr/>
        </p:nvSpPr>
        <p:spPr>
          <a:xfrm>
            <a:off x="8020784" y="5095771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Shape 1061"/>
          <p:cNvSpPr/>
          <p:nvPr/>
        </p:nvSpPr>
        <p:spPr>
          <a:xfrm>
            <a:off x="73375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Shape 1062"/>
          <p:cNvSpPr/>
          <p:nvPr/>
        </p:nvSpPr>
        <p:spPr>
          <a:xfrm>
            <a:off x="6977175" y="931375"/>
            <a:ext cx="1727700" cy="450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Shape 1063"/>
          <p:cNvSpPr txBox="1"/>
          <p:nvPr/>
        </p:nvSpPr>
        <p:spPr>
          <a:xfrm>
            <a:off x="171925" y="1172450"/>
            <a:ext cx="3104675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h,e,l,o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test-time sample characters one at a time, feed back to model</a:t>
            </a:r>
          </a:p>
        </p:txBody>
      </p:sp>
      <p:sp>
        <p:nvSpPr>
          <p:cNvPr id="3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77D41A3D-7BAF-B545-9783-28E1756FCCCC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600" kern="0" dirty="0"/>
              <a:t>Test Time: Sample </a:t>
            </a:r>
            <a:r>
              <a:rPr lang="en-US" sz="3600" kern="0" dirty="0">
                <a:solidFill>
                  <a:schemeClr val="bg1">
                    <a:lumMod val="75000"/>
                  </a:schemeClr>
                </a:solidFill>
              </a:rPr>
              <a:t>/ Argmax / Beam Search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BB893E3-90FD-4FE4-BFA9-91E0B0715258}"/>
                  </a:ext>
                </a:extLst>
              </p14:cNvPr>
              <p14:cNvContentPartPr/>
              <p14:nvPr/>
            </p14:nvContentPartPr>
            <p14:xfrm>
              <a:off x="6581160" y="1485000"/>
              <a:ext cx="359280" cy="885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BB893E3-90FD-4FE4-BFA9-91E0B07152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71800" y="1475640"/>
                <a:ext cx="378000" cy="90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582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Shape 1068"/>
          <p:cNvSpPr/>
          <p:nvPr/>
        </p:nvSpPr>
        <p:spPr>
          <a:xfrm>
            <a:off x="4688075" y="977575"/>
            <a:ext cx="3909900" cy="18168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0" name="Shape 1070"/>
          <p:cNvPicPr preferRelativeResize="0"/>
          <p:nvPr/>
        </p:nvPicPr>
        <p:blipFill rotWithShape="1">
          <a:blip r:embed="rId3">
            <a:alphaModFix/>
          </a:blip>
          <a:srcRect t="8983"/>
          <a:stretch/>
        </p:blipFill>
        <p:spPr>
          <a:xfrm>
            <a:off x="4700349" y="2500724"/>
            <a:ext cx="3909874" cy="286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1" name="Shape 1071"/>
          <p:cNvCxnSpPr>
            <a:stCxn id="1072" idx="7"/>
            <a:endCxn id="1073" idx="3"/>
          </p:cNvCxnSpPr>
          <p:nvPr/>
        </p:nvCxnSpPr>
        <p:spPr>
          <a:xfrm rot="-5400000" flipH="1">
            <a:off x="4265328" y="2978646"/>
            <a:ext cx="4065600" cy="446700"/>
          </a:xfrm>
          <a:prstGeom prst="curvedConnector5">
            <a:avLst>
              <a:gd name="adj1" fmla="val 910"/>
              <a:gd name="adj2" fmla="val 49999"/>
              <a:gd name="adj3" fmla="val 1021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73" name="Shape 1073"/>
          <p:cNvSpPr/>
          <p:nvPr/>
        </p:nvSpPr>
        <p:spPr>
          <a:xfrm>
            <a:off x="6502800" y="51258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Shape 1074"/>
          <p:cNvSpPr/>
          <p:nvPr/>
        </p:nvSpPr>
        <p:spPr>
          <a:xfrm>
            <a:off x="5841750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.84</a:t>
            </a:r>
          </a:p>
        </p:txBody>
      </p:sp>
      <p:sp>
        <p:nvSpPr>
          <p:cNvPr id="1075" name="Shape 1075"/>
          <p:cNvSpPr/>
          <p:nvPr/>
        </p:nvSpPr>
        <p:spPr>
          <a:xfrm>
            <a:off x="653939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.50</a:t>
            </a:r>
          </a:p>
        </p:txBody>
      </p:sp>
      <p:sp>
        <p:nvSpPr>
          <p:cNvPr id="1076" name="Shape 1076"/>
          <p:cNvSpPr/>
          <p:nvPr/>
        </p:nvSpPr>
        <p:spPr>
          <a:xfrm>
            <a:off x="7209172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.68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</p:txBody>
      </p:sp>
      <p:sp>
        <p:nvSpPr>
          <p:cNvPr id="1077" name="Shape 1077"/>
          <p:cNvSpPr/>
          <p:nvPr/>
        </p:nvSpPr>
        <p:spPr>
          <a:xfrm>
            <a:off x="792704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.02.08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.79</a:t>
            </a:r>
          </a:p>
        </p:txBody>
      </p:sp>
      <p:cxnSp>
        <p:nvCxnSpPr>
          <p:cNvPr id="1078" name="Shape 1078"/>
          <p:cNvCxnSpPr>
            <a:endCxn id="1074" idx="2"/>
          </p:cNvCxnSpPr>
          <p:nvPr/>
        </p:nvCxnSpPr>
        <p:spPr>
          <a:xfrm rot="10800000">
            <a:off x="6015750" y="23683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79" name="Shape 1079"/>
          <p:cNvCxnSpPr/>
          <p:nvPr/>
        </p:nvCxnSpPr>
        <p:spPr>
          <a:xfrm rot="10800000">
            <a:off x="671340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80" name="Shape 1080"/>
          <p:cNvCxnSpPr/>
          <p:nvPr/>
        </p:nvCxnSpPr>
        <p:spPr>
          <a:xfrm rot="10800000">
            <a:off x="7383175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81" name="Shape 1081"/>
          <p:cNvCxnSpPr/>
          <p:nvPr/>
        </p:nvCxnSpPr>
        <p:spPr>
          <a:xfrm rot="10800000">
            <a:off x="810105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82" name="Shape 1082"/>
          <p:cNvSpPr txBox="1"/>
          <p:nvPr/>
        </p:nvSpPr>
        <p:spPr>
          <a:xfrm>
            <a:off x="4806625" y="1857775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1083" name="Shape 1083"/>
          <p:cNvSpPr txBox="1"/>
          <p:nvPr/>
        </p:nvSpPr>
        <p:spPr>
          <a:xfrm>
            <a:off x="581908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“e”</a:t>
            </a:r>
          </a:p>
        </p:txBody>
      </p:sp>
      <p:cxnSp>
        <p:nvCxnSpPr>
          <p:cNvPr id="1084" name="Shape 1084"/>
          <p:cNvCxnSpPr/>
          <p:nvPr/>
        </p:nvCxnSpPr>
        <p:spPr>
          <a:xfrm rot="10800000">
            <a:off x="6015750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85" name="Shape 1085"/>
          <p:cNvSpPr txBox="1"/>
          <p:nvPr/>
        </p:nvSpPr>
        <p:spPr>
          <a:xfrm>
            <a:off x="6502800" y="115052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86" name="Shape 1086"/>
          <p:cNvCxnSpPr/>
          <p:nvPr/>
        </p:nvCxnSpPr>
        <p:spPr>
          <a:xfrm rot="10800000">
            <a:off x="6699462" y="14763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87" name="Shape 1087"/>
          <p:cNvSpPr txBox="1"/>
          <p:nvPr/>
        </p:nvSpPr>
        <p:spPr>
          <a:xfrm>
            <a:off x="7186512" y="117977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88" name="Shape 1088"/>
          <p:cNvCxnSpPr/>
          <p:nvPr/>
        </p:nvCxnSpPr>
        <p:spPr>
          <a:xfrm rot="10800000">
            <a:off x="7383175" y="15055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89" name="Shape 1089"/>
          <p:cNvSpPr txBox="1"/>
          <p:nvPr/>
        </p:nvSpPr>
        <p:spPr>
          <a:xfrm>
            <a:off x="789043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“o”</a:t>
            </a:r>
          </a:p>
        </p:txBody>
      </p:sp>
      <p:cxnSp>
        <p:nvCxnSpPr>
          <p:cNvPr id="1090" name="Shape 1090"/>
          <p:cNvCxnSpPr/>
          <p:nvPr/>
        </p:nvCxnSpPr>
        <p:spPr>
          <a:xfrm rot="10800000">
            <a:off x="8101037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91" name="Shape 1091"/>
          <p:cNvSpPr txBox="1"/>
          <p:nvPr/>
        </p:nvSpPr>
        <p:spPr>
          <a:xfrm>
            <a:off x="4806625" y="1310450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</a:t>
            </a:r>
          </a:p>
        </p:txBody>
      </p:sp>
      <p:sp>
        <p:nvSpPr>
          <p:cNvPr id="1072" name="Shape 1072"/>
          <p:cNvSpPr/>
          <p:nvPr/>
        </p:nvSpPr>
        <p:spPr>
          <a:xfrm>
            <a:off x="5965950" y="11505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2" name="Shape 1092"/>
          <p:cNvCxnSpPr>
            <a:stCxn id="1093" idx="7"/>
            <a:endCxn id="1094" idx="3"/>
          </p:cNvCxnSpPr>
          <p:nvPr/>
        </p:nvCxnSpPr>
        <p:spPr>
          <a:xfrm rot="-5400000" flipH="1">
            <a:off x="5085528" y="2920446"/>
            <a:ext cx="3931200" cy="581100"/>
          </a:xfrm>
          <a:prstGeom prst="curvedConnector5">
            <a:avLst>
              <a:gd name="adj1" fmla="val -6532"/>
              <a:gd name="adj2" fmla="val 49995"/>
              <a:gd name="adj3" fmla="val 105203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94" name="Shape 1094"/>
          <p:cNvSpPr/>
          <p:nvPr/>
        </p:nvSpPr>
        <p:spPr>
          <a:xfrm>
            <a:off x="7322952" y="5067697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Shape 1093"/>
          <p:cNvSpPr/>
          <p:nvPr/>
        </p:nvSpPr>
        <p:spPr>
          <a:xfrm>
            <a:off x="66517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5" name="Shape 1095"/>
          <p:cNvCxnSpPr>
            <a:stCxn id="1096" idx="7"/>
            <a:endCxn id="1097" idx="3"/>
          </p:cNvCxnSpPr>
          <p:nvPr/>
        </p:nvCxnSpPr>
        <p:spPr>
          <a:xfrm rot="-5400000" flipH="1">
            <a:off x="5763378" y="2928396"/>
            <a:ext cx="3959100" cy="593100"/>
          </a:xfrm>
          <a:prstGeom prst="curvedConnector5">
            <a:avLst>
              <a:gd name="adj1" fmla="val -6486"/>
              <a:gd name="adj2" fmla="val 49998"/>
              <a:gd name="adj3" fmla="val 103246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97" name="Shape 1097"/>
          <p:cNvSpPr/>
          <p:nvPr/>
        </p:nvSpPr>
        <p:spPr>
          <a:xfrm>
            <a:off x="8020784" y="5095771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Shape 1096"/>
          <p:cNvSpPr/>
          <p:nvPr/>
        </p:nvSpPr>
        <p:spPr>
          <a:xfrm>
            <a:off x="73375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Shape 1098"/>
          <p:cNvSpPr txBox="1"/>
          <p:nvPr/>
        </p:nvSpPr>
        <p:spPr>
          <a:xfrm>
            <a:off x="171925" y="1172450"/>
            <a:ext cx="3104675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h,e,l,o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test-time sample characters one at a time, feed back to model</a:t>
            </a:r>
          </a:p>
        </p:txBody>
      </p:sp>
      <p:sp>
        <p:nvSpPr>
          <p:cNvPr id="3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466906DE-2ED3-4149-83FF-AC1990AA26FE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600" kern="0" dirty="0"/>
              <a:t>Test Time: Sample </a:t>
            </a:r>
            <a:r>
              <a:rPr lang="en-US" sz="3600" kern="0" dirty="0">
                <a:solidFill>
                  <a:schemeClr val="bg1">
                    <a:lumMod val="75000"/>
                  </a:schemeClr>
                </a:solidFill>
              </a:rPr>
              <a:t>/ Argmax / Beam Search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B28A20C-0A3F-4B2F-BF99-4176DF996300}"/>
                  </a:ext>
                </a:extLst>
              </p14:cNvPr>
              <p14:cNvContentPartPr/>
              <p14:nvPr/>
            </p14:nvContentPartPr>
            <p14:xfrm>
              <a:off x="2479320" y="784800"/>
              <a:ext cx="5706360" cy="5213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B28A20C-0A3F-4B2F-BF99-4176DF99630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69960" y="775440"/>
                <a:ext cx="5725080" cy="523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0332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Recurrent Neural Networks (RNNs)</a:t>
            </a:r>
          </a:p>
          <a:p>
            <a:pPr lvl="1"/>
            <a:r>
              <a:rPr lang="en-US" dirty="0"/>
              <a:t>Inference: Beam Search</a:t>
            </a:r>
          </a:p>
          <a:p>
            <a:pPr lvl="2"/>
            <a:r>
              <a:rPr lang="en-US" dirty="0"/>
              <a:t>Example: Image Captioning</a:t>
            </a:r>
          </a:p>
          <a:p>
            <a:pPr lvl="1"/>
            <a:r>
              <a:rPr lang="en-US" dirty="0"/>
              <a:t>Multilayer RNNs</a:t>
            </a:r>
          </a:p>
          <a:p>
            <a:pPr lvl="1"/>
            <a:r>
              <a:rPr lang="en-US" dirty="0"/>
              <a:t>Problems with gradients in “vanilla” RNNs</a:t>
            </a:r>
          </a:p>
          <a:p>
            <a:pPr lvl="1"/>
            <a:r>
              <a:rPr lang="en-US" dirty="0"/>
              <a:t>LSTMs (and other RNN variants)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24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Image Captioning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91" name="Picture 90" descr="2007_004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0" y="1933044"/>
            <a:ext cx="1689810" cy="1267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2" name="Group 91"/>
          <p:cNvGrpSpPr/>
          <p:nvPr/>
        </p:nvGrpSpPr>
        <p:grpSpPr>
          <a:xfrm>
            <a:off x="838200" y="2119003"/>
            <a:ext cx="5652023" cy="1629441"/>
            <a:chOff x="838200" y="2119003"/>
            <a:chExt cx="5652023" cy="1629441"/>
          </a:xfrm>
        </p:grpSpPr>
        <p:grpSp>
          <p:nvGrpSpPr>
            <p:cNvPr id="93" name="Group 92"/>
            <p:cNvGrpSpPr/>
            <p:nvPr/>
          </p:nvGrpSpPr>
          <p:grpSpPr>
            <a:xfrm>
              <a:off x="3310521" y="2510342"/>
              <a:ext cx="1277574" cy="436917"/>
              <a:chOff x="3310521" y="2510342"/>
              <a:chExt cx="1277574" cy="436917"/>
            </a:xfrm>
          </p:grpSpPr>
          <p:sp>
            <p:nvSpPr>
              <p:cNvPr id="160" name="Rectangle 159"/>
              <p:cNvSpPr>
                <a:spLocks noChangeAspect="1"/>
              </p:cNvSpPr>
              <p:nvPr/>
            </p:nvSpPr>
            <p:spPr>
              <a:xfrm>
                <a:off x="4504871" y="2864035"/>
                <a:ext cx="83224" cy="8322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/>
              <p:cNvSpPr>
                <a:spLocks noChangeAspect="1"/>
              </p:cNvSpPr>
              <p:nvPr/>
            </p:nvSpPr>
            <p:spPr>
              <a:xfrm>
                <a:off x="3310521" y="2510342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2" name="Straight Connector 161"/>
              <p:cNvCxnSpPr>
                <a:stCxn id="161" idx="0"/>
                <a:endCxn id="160" idx="0"/>
              </p:cNvCxnSpPr>
              <p:nvPr/>
            </p:nvCxnSpPr>
            <p:spPr>
              <a:xfrm>
                <a:off x="3372939" y="2510342"/>
                <a:ext cx="1173544" cy="35369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>
                <a:stCxn id="167" idx="0"/>
                <a:endCxn id="160" idx="0"/>
              </p:cNvCxnSpPr>
              <p:nvPr/>
            </p:nvCxnSpPr>
            <p:spPr>
              <a:xfrm>
                <a:off x="3580999" y="2718402"/>
                <a:ext cx="965484" cy="1456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>
                <a:stCxn id="167" idx="2"/>
                <a:endCxn id="160" idx="2"/>
              </p:cNvCxnSpPr>
              <p:nvPr/>
            </p:nvCxnSpPr>
            <p:spPr>
              <a:xfrm>
                <a:off x="3580999" y="2843238"/>
                <a:ext cx="965484" cy="1040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Rectangle 164"/>
              <p:cNvSpPr>
                <a:spLocks noChangeAspect="1"/>
              </p:cNvSpPr>
              <p:nvPr/>
            </p:nvSpPr>
            <p:spPr>
              <a:xfrm>
                <a:off x="3379874" y="2579695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/>
              <p:cNvSpPr>
                <a:spLocks noChangeAspect="1"/>
              </p:cNvSpPr>
              <p:nvPr/>
            </p:nvSpPr>
            <p:spPr>
              <a:xfrm>
                <a:off x="3449227" y="2649048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/>
              <p:cNvSpPr>
                <a:spLocks noChangeAspect="1"/>
              </p:cNvSpPr>
              <p:nvPr/>
            </p:nvSpPr>
            <p:spPr>
              <a:xfrm>
                <a:off x="3518581" y="2718402"/>
                <a:ext cx="124836" cy="124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>
                <a:glow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8" name="Straight Connector 167"/>
              <p:cNvCxnSpPr>
                <a:stCxn id="166" idx="0"/>
                <a:endCxn id="160" idx="0"/>
              </p:cNvCxnSpPr>
              <p:nvPr/>
            </p:nvCxnSpPr>
            <p:spPr>
              <a:xfrm>
                <a:off x="3511645" y="2649048"/>
                <a:ext cx="1034838" cy="21498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>
                <a:stCxn id="165" idx="0"/>
                <a:endCxn id="160" idx="0"/>
              </p:cNvCxnSpPr>
              <p:nvPr/>
            </p:nvCxnSpPr>
            <p:spPr>
              <a:xfrm>
                <a:off x="3442292" y="2579695"/>
                <a:ext cx="1104191" cy="2843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3433912" y="2510342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3312033" y="2634958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3314922" y="2512006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206"/>
            <p:cNvGrpSpPr/>
            <p:nvPr/>
          </p:nvGrpSpPr>
          <p:grpSpPr>
            <a:xfrm>
              <a:off x="4021151" y="2265098"/>
              <a:ext cx="749014" cy="749014"/>
              <a:chOff x="8773045" y="1214694"/>
              <a:chExt cx="1645920" cy="1645920"/>
            </a:xfrm>
          </p:grpSpPr>
          <p:sp>
            <p:nvSpPr>
              <p:cNvPr id="153" name="Rectangle 152"/>
              <p:cNvSpPr>
                <a:spLocks noChangeAspect="1"/>
              </p:cNvSpPr>
              <p:nvPr/>
            </p:nvSpPr>
            <p:spPr>
              <a:xfrm>
                <a:off x="8773045" y="1214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/>
              <p:cNvSpPr>
                <a:spLocks noChangeAspect="1"/>
              </p:cNvSpPr>
              <p:nvPr/>
            </p:nvSpPr>
            <p:spPr>
              <a:xfrm>
                <a:off x="8925445" y="1367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/>
              <p:cNvSpPr>
                <a:spLocks noChangeAspect="1"/>
              </p:cNvSpPr>
              <p:nvPr/>
            </p:nvSpPr>
            <p:spPr>
              <a:xfrm>
                <a:off x="9077845" y="15194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/>
              <p:cNvSpPr>
                <a:spLocks noChangeAspect="1"/>
              </p:cNvSpPr>
              <p:nvPr/>
            </p:nvSpPr>
            <p:spPr>
              <a:xfrm>
                <a:off x="9230245" y="16718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/>
              <p:cNvSpPr>
                <a:spLocks noChangeAspect="1"/>
              </p:cNvSpPr>
              <p:nvPr/>
            </p:nvSpPr>
            <p:spPr>
              <a:xfrm>
                <a:off x="9382645" y="18242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/>
              <p:cNvSpPr>
                <a:spLocks noChangeAspect="1"/>
              </p:cNvSpPr>
              <p:nvPr/>
            </p:nvSpPr>
            <p:spPr>
              <a:xfrm>
                <a:off x="9535045" y="1976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>
                <a:spLocks noChangeAspect="1"/>
              </p:cNvSpPr>
              <p:nvPr/>
            </p:nvSpPr>
            <p:spPr>
              <a:xfrm>
                <a:off x="9687445" y="2129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5" name="Rectangle 94"/>
            <p:cNvSpPr>
              <a:spLocks noChangeAspect="1"/>
            </p:cNvSpPr>
            <p:nvPr/>
          </p:nvSpPr>
          <p:spPr>
            <a:xfrm>
              <a:off x="3276600" y="2327063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>
              <a:spLocks noChangeAspect="1"/>
            </p:cNvSpPr>
            <p:nvPr/>
          </p:nvSpPr>
          <p:spPr>
            <a:xfrm>
              <a:off x="3345953" y="2396416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>
              <a:spLocks noChangeAspect="1"/>
            </p:cNvSpPr>
            <p:nvPr/>
          </p:nvSpPr>
          <p:spPr>
            <a:xfrm>
              <a:off x="3415306" y="2465769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>
              <a:spLocks noChangeAspect="1"/>
            </p:cNvSpPr>
            <p:nvPr/>
          </p:nvSpPr>
          <p:spPr>
            <a:xfrm>
              <a:off x="3484659" y="2535122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9" name="Group 211"/>
            <p:cNvGrpSpPr/>
            <p:nvPr/>
          </p:nvGrpSpPr>
          <p:grpSpPr>
            <a:xfrm>
              <a:off x="2133600" y="2119003"/>
              <a:ext cx="1040298" cy="1040298"/>
              <a:chOff x="5572662" y="2317477"/>
              <a:chExt cx="2286000" cy="2286000"/>
            </a:xfrm>
          </p:grpSpPr>
          <p:sp>
            <p:nvSpPr>
              <p:cNvPr id="149" name="Rectangle 148"/>
              <p:cNvSpPr>
                <a:spLocks noChangeAspect="1"/>
              </p:cNvSpPr>
              <p:nvPr/>
            </p:nvSpPr>
            <p:spPr>
              <a:xfrm>
                <a:off x="5572662" y="23174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/>
              <p:cNvSpPr>
                <a:spLocks noChangeAspect="1"/>
              </p:cNvSpPr>
              <p:nvPr/>
            </p:nvSpPr>
            <p:spPr>
              <a:xfrm>
                <a:off x="5725062" y="24698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/>
              <p:cNvSpPr>
                <a:spLocks noChangeAspect="1"/>
              </p:cNvSpPr>
              <p:nvPr/>
            </p:nvSpPr>
            <p:spPr>
              <a:xfrm>
                <a:off x="5877462" y="26222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/>
              <p:cNvSpPr>
                <a:spLocks noChangeAspect="1"/>
              </p:cNvSpPr>
              <p:nvPr/>
            </p:nvSpPr>
            <p:spPr>
              <a:xfrm>
                <a:off x="6029862" y="2774677"/>
                <a:ext cx="1828800" cy="18288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0" name="Straight Connector 99"/>
            <p:cNvCxnSpPr>
              <a:stCxn id="142" idx="0"/>
              <a:endCxn id="115" idx="2"/>
            </p:cNvCxnSpPr>
            <p:nvPr/>
          </p:nvCxnSpPr>
          <p:spPr>
            <a:xfrm>
              <a:off x="4843481" y="2346326"/>
              <a:ext cx="536371" cy="7463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148" idx="2"/>
              <a:endCxn id="119" idx="3"/>
            </p:cNvCxnSpPr>
            <p:nvPr/>
          </p:nvCxnSpPr>
          <p:spPr>
            <a:xfrm flipV="1">
              <a:off x="5259600" y="2821189"/>
              <a:ext cx="500945" cy="1077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01"/>
            <p:cNvSpPr>
              <a:spLocks noChangeAspect="1"/>
            </p:cNvSpPr>
            <p:nvPr/>
          </p:nvSpPr>
          <p:spPr>
            <a:xfrm>
              <a:off x="1464485" y="2398342"/>
              <a:ext cx="208059" cy="208059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>
              <a:stCxn id="102" idx="0"/>
              <a:endCxn id="105" idx="0"/>
            </p:cNvCxnSpPr>
            <p:nvPr/>
          </p:nvCxnSpPr>
          <p:spPr>
            <a:xfrm>
              <a:off x="1568515" y="2398342"/>
              <a:ext cx="1406337" cy="6241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stCxn id="102" idx="2"/>
              <a:endCxn id="105" idx="2"/>
            </p:cNvCxnSpPr>
            <p:nvPr/>
          </p:nvCxnSpPr>
          <p:spPr>
            <a:xfrm flipV="1">
              <a:off x="1568515" y="2543984"/>
              <a:ext cx="1406337" cy="6241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/>
            <p:cNvSpPr>
              <a:spLocks noChangeAspect="1"/>
            </p:cNvSpPr>
            <p:nvPr/>
          </p:nvSpPr>
          <p:spPr>
            <a:xfrm>
              <a:off x="2933240" y="2460761"/>
              <a:ext cx="83223" cy="8322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>
              <a:spLocks noChangeAspect="1"/>
            </p:cNvSpPr>
            <p:nvPr/>
          </p:nvSpPr>
          <p:spPr>
            <a:xfrm>
              <a:off x="2464403" y="2874952"/>
              <a:ext cx="166448" cy="16644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>
              <a:spLocks noChangeAspect="1"/>
            </p:cNvSpPr>
            <p:nvPr/>
          </p:nvSpPr>
          <p:spPr>
            <a:xfrm>
              <a:off x="3552220" y="2801748"/>
              <a:ext cx="83223" cy="832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Connector 107"/>
            <p:cNvCxnSpPr>
              <a:stCxn id="106" idx="0"/>
              <a:endCxn id="107" idx="0"/>
            </p:cNvCxnSpPr>
            <p:nvPr/>
          </p:nvCxnSpPr>
          <p:spPr>
            <a:xfrm flipV="1">
              <a:off x="2547627" y="2801748"/>
              <a:ext cx="1046205" cy="7320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stCxn id="106" idx="2"/>
              <a:endCxn id="107" idx="2"/>
            </p:cNvCxnSpPr>
            <p:nvPr/>
          </p:nvCxnSpPr>
          <p:spPr>
            <a:xfrm flipV="1">
              <a:off x="2547627" y="2884971"/>
              <a:ext cx="1046205" cy="15642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226"/>
            <p:cNvGrpSpPr/>
            <p:nvPr/>
          </p:nvGrpSpPr>
          <p:grpSpPr>
            <a:xfrm>
              <a:off x="4760257" y="2346326"/>
              <a:ext cx="582566" cy="582567"/>
              <a:chOff x="11541722" y="1891905"/>
              <a:chExt cx="1280160" cy="1280160"/>
            </a:xfrm>
          </p:grpSpPr>
          <p:sp>
            <p:nvSpPr>
              <p:cNvPr id="142" name="Rectangle 141"/>
              <p:cNvSpPr>
                <a:spLocks noChangeAspect="1"/>
              </p:cNvSpPr>
              <p:nvPr/>
            </p:nvSpPr>
            <p:spPr>
              <a:xfrm>
                <a:off x="11541722" y="1891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/>
              <p:cNvSpPr>
                <a:spLocks noChangeAspect="1"/>
              </p:cNvSpPr>
              <p:nvPr/>
            </p:nvSpPr>
            <p:spPr>
              <a:xfrm>
                <a:off x="11694122" y="2044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/>
              <p:cNvSpPr>
                <a:spLocks noChangeAspect="1"/>
              </p:cNvSpPr>
              <p:nvPr/>
            </p:nvSpPr>
            <p:spPr>
              <a:xfrm>
                <a:off x="11846522" y="21967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/>
              <p:cNvSpPr>
                <a:spLocks noChangeAspect="1"/>
              </p:cNvSpPr>
              <p:nvPr/>
            </p:nvSpPr>
            <p:spPr>
              <a:xfrm>
                <a:off x="11998922" y="23491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/>
              <p:cNvSpPr>
                <a:spLocks noChangeAspect="1"/>
              </p:cNvSpPr>
              <p:nvPr/>
            </p:nvSpPr>
            <p:spPr>
              <a:xfrm>
                <a:off x="12151322" y="25015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/>
              <p:cNvSpPr>
                <a:spLocks noChangeAspect="1"/>
              </p:cNvSpPr>
              <p:nvPr/>
            </p:nvSpPr>
            <p:spPr>
              <a:xfrm>
                <a:off x="12303722" y="2653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/>
              <p:cNvSpPr>
                <a:spLocks noChangeAspect="1"/>
              </p:cNvSpPr>
              <p:nvPr/>
            </p:nvSpPr>
            <p:spPr>
              <a:xfrm>
                <a:off x="12456122" y="2806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1" name="Rectangle 110"/>
            <p:cNvSpPr>
              <a:spLocks noChangeAspect="1"/>
            </p:cNvSpPr>
            <p:nvPr/>
          </p:nvSpPr>
          <p:spPr>
            <a:xfrm>
              <a:off x="4613736" y="2711975"/>
              <a:ext cx="124836" cy="1248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>
              <a:spLocks noChangeAspect="1"/>
            </p:cNvSpPr>
            <p:nvPr/>
          </p:nvSpPr>
          <p:spPr>
            <a:xfrm>
              <a:off x="5263730" y="2779017"/>
              <a:ext cx="62418" cy="6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/>
            <p:cNvCxnSpPr>
              <a:stCxn id="111" idx="2"/>
              <a:endCxn id="112" idx="2"/>
            </p:cNvCxnSpPr>
            <p:nvPr/>
          </p:nvCxnSpPr>
          <p:spPr>
            <a:xfrm>
              <a:off x="4676154" y="2836811"/>
              <a:ext cx="618785" cy="462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stCxn id="111" idx="0"/>
              <a:endCxn id="112" idx="0"/>
            </p:cNvCxnSpPr>
            <p:nvPr/>
          </p:nvCxnSpPr>
          <p:spPr>
            <a:xfrm>
              <a:off x="4676154" y="2711975"/>
              <a:ext cx="618785" cy="670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Oval 114"/>
            <p:cNvSpPr>
              <a:spLocks noChangeAspect="1"/>
            </p:cNvSpPr>
            <p:nvPr/>
          </p:nvSpPr>
          <p:spPr bwMode="auto">
            <a:xfrm>
              <a:off x="5379852" y="237378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6" name="Oval 115"/>
            <p:cNvSpPr>
              <a:spLocks noChangeAspect="1"/>
            </p:cNvSpPr>
            <p:nvPr/>
          </p:nvSpPr>
          <p:spPr bwMode="auto">
            <a:xfrm>
              <a:off x="5477011" y="24673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7" name="Oval 116"/>
            <p:cNvSpPr>
              <a:spLocks noChangeAspect="1"/>
            </p:cNvSpPr>
            <p:nvPr/>
          </p:nvSpPr>
          <p:spPr bwMode="auto">
            <a:xfrm>
              <a:off x="5566507" y="255400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 bwMode="auto">
            <a:xfrm>
              <a:off x="5657233" y="264350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 bwMode="auto">
            <a:xfrm>
              <a:off x="5746729" y="274066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20" name="Straight Connector 119"/>
            <p:cNvCxnSpPr>
              <a:stCxn id="148" idx="2"/>
              <a:endCxn id="115" idx="3"/>
            </p:cNvCxnSpPr>
            <p:nvPr/>
          </p:nvCxnSpPr>
          <p:spPr>
            <a:xfrm flipV="1">
              <a:off x="5259600" y="2454312"/>
              <a:ext cx="134068" cy="47458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>
              <a:stCxn id="142" idx="0"/>
              <a:endCxn id="119" idx="2"/>
            </p:cNvCxnSpPr>
            <p:nvPr/>
          </p:nvCxnSpPr>
          <p:spPr>
            <a:xfrm>
              <a:off x="4843481" y="2346326"/>
              <a:ext cx="903248" cy="4415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 121"/>
            <p:cNvSpPr>
              <a:spLocks noChangeAspect="1"/>
            </p:cNvSpPr>
            <p:nvPr/>
          </p:nvSpPr>
          <p:spPr bwMode="auto">
            <a:xfrm>
              <a:off x="5867400" y="23786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3" name="Oval 122"/>
            <p:cNvSpPr>
              <a:spLocks noChangeAspect="1"/>
            </p:cNvSpPr>
            <p:nvPr/>
          </p:nvSpPr>
          <p:spPr bwMode="auto">
            <a:xfrm>
              <a:off x="5964559" y="2472172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4" name="Oval 123"/>
            <p:cNvSpPr>
              <a:spLocks noChangeAspect="1"/>
            </p:cNvSpPr>
            <p:nvPr/>
          </p:nvSpPr>
          <p:spPr bwMode="auto">
            <a:xfrm>
              <a:off x="6054055" y="255885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 bwMode="auto">
            <a:xfrm>
              <a:off x="6144781" y="264834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6" name="Oval 125"/>
            <p:cNvSpPr>
              <a:spLocks noChangeAspect="1"/>
            </p:cNvSpPr>
            <p:nvPr/>
          </p:nvSpPr>
          <p:spPr bwMode="auto">
            <a:xfrm>
              <a:off x="6234277" y="274550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27" name="Straight Connector 126"/>
            <p:cNvCxnSpPr>
              <a:stCxn id="119" idx="6"/>
              <a:endCxn id="126" idx="2"/>
            </p:cNvCxnSpPr>
            <p:nvPr/>
          </p:nvCxnSpPr>
          <p:spPr>
            <a:xfrm>
              <a:off x="5841069" y="2787835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15" idx="6"/>
              <a:endCxn id="122" idx="2"/>
            </p:cNvCxnSpPr>
            <p:nvPr/>
          </p:nvCxnSpPr>
          <p:spPr>
            <a:xfrm>
              <a:off x="5474192" y="2420958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>
              <a:stCxn id="115" idx="6"/>
              <a:endCxn id="126" idx="2"/>
            </p:cNvCxnSpPr>
            <p:nvPr/>
          </p:nvCxnSpPr>
          <p:spPr>
            <a:xfrm>
              <a:off x="5474192" y="2420958"/>
              <a:ext cx="760085" cy="37171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19" idx="6"/>
              <a:endCxn id="122" idx="2"/>
            </p:cNvCxnSpPr>
            <p:nvPr/>
          </p:nvCxnSpPr>
          <p:spPr>
            <a:xfrm flipV="1">
              <a:off x="5841069" y="2425800"/>
              <a:ext cx="26331" cy="3620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Left Brace 130"/>
            <p:cNvSpPr/>
            <p:nvPr/>
          </p:nvSpPr>
          <p:spPr bwMode="auto">
            <a:xfrm rot="16200000">
              <a:off x="1585889" y="2521928"/>
              <a:ext cx="104822" cy="1600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1073126" y="340941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133" name="Left Brace 132"/>
            <p:cNvSpPr/>
            <p:nvPr/>
          </p:nvSpPr>
          <p:spPr bwMode="auto">
            <a:xfrm rot="16200000">
              <a:off x="3135043" y="2864828"/>
              <a:ext cx="104822" cy="914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2819400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135" name="Left Brace 134"/>
            <p:cNvSpPr/>
            <p:nvPr/>
          </p:nvSpPr>
          <p:spPr bwMode="auto">
            <a:xfrm rot="16200000">
              <a:off x="4082055" y="2956268"/>
              <a:ext cx="104822" cy="73152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657600" y="340989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137" name="Left Brace 136"/>
            <p:cNvSpPr/>
            <p:nvPr/>
          </p:nvSpPr>
          <p:spPr bwMode="auto">
            <a:xfrm rot="16200000">
              <a:off x="4867188" y="3001988"/>
              <a:ext cx="104822" cy="64008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4597157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139" name="Left Brace 138"/>
            <p:cNvSpPr/>
            <p:nvPr/>
          </p:nvSpPr>
          <p:spPr bwMode="auto">
            <a:xfrm rot="16200000">
              <a:off x="5844950" y="2819108"/>
              <a:ext cx="104822" cy="100584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5318107" y="3410522"/>
              <a:ext cx="117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Fully-Connected MLP</a:t>
              </a:r>
            </a:p>
          </p:txBody>
        </p:sp>
      </p:grpSp>
      <p:sp>
        <p:nvSpPr>
          <p:cNvPr id="173" name="TextBox 172"/>
          <p:cNvSpPr txBox="1"/>
          <p:nvPr/>
        </p:nvSpPr>
        <p:spPr>
          <a:xfrm>
            <a:off x="207382" y="1371600"/>
            <a:ext cx="4136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Image Embedding (</a:t>
            </a:r>
            <a:r>
              <a:rPr lang="en-US" sz="2400" dirty="0" err="1">
                <a:solidFill>
                  <a:schemeClr val="accent1"/>
                </a:solidFill>
              </a:rPr>
              <a:t>VGGNet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179" name="Picture 178" descr="2007_004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94" y="1163848"/>
            <a:ext cx="1772684" cy="127101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82" name="Group 181"/>
          <p:cNvGrpSpPr/>
          <p:nvPr/>
        </p:nvGrpSpPr>
        <p:grpSpPr>
          <a:xfrm>
            <a:off x="5486840" y="1902023"/>
            <a:ext cx="1218760" cy="1222177"/>
            <a:chOff x="5486840" y="1902023"/>
            <a:chExt cx="1218760" cy="1222177"/>
          </a:xfrm>
        </p:grpSpPr>
        <p:sp>
          <p:nvSpPr>
            <p:cNvPr id="174" name="Rectangle 173"/>
            <p:cNvSpPr/>
            <p:nvPr/>
          </p:nvSpPr>
          <p:spPr bwMode="auto">
            <a:xfrm>
              <a:off x="5867400" y="2209800"/>
              <a:ext cx="533400" cy="914400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5486840" y="1902023"/>
              <a:ext cx="121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4096-dim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553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0474E-6 -1.43452E-7 L -0.19176 0.11106 " pathEditMode="relative" ptsTypes="AA">
                                      <p:cBhvr>
                                        <p:cTn id="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Image Captioning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207382" y="1371600"/>
            <a:ext cx="6498218" cy="2376844"/>
            <a:chOff x="207382" y="1371600"/>
            <a:chExt cx="6498218" cy="2376844"/>
          </a:xfrm>
        </p:grpSpPr>
        <p:pic>
          <p:nvPicPr>
            <p:cNvPr id="6" name="Picture 5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390" y="1933044"/>
              <a:ext cx="1689810" cy="126735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7" name="Group 6"/>
            <p:cNvGrpSpPr/>
            <p:nvPr/>
          </p:nvGrpSpPr>
          <p:grpSpPr>
            <a:xfrm>
              <a:off x="838200" y="2119003"/>
              <a:ext cx="5652023" cy="1629441"/>
              <a:chOff x="838200" y="2119003"/>
              <a:chExt cx="5652023" cy="1629441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310521" y="2510342"/>
                <a:ext cx="1277574" cy="436917"/>
                <a:chOff x="3310521" y="2510342"/>
                <a:chExt cx="1277574" cy="436917"/>
              </a:xfrm>
            </p:grpSpPr>
            <p:sp>
              <p:nvSpPr>
                <p:cNvPr id="74" name="Rectangle 73"/>
                <p:cNvSpPr>
                  <a:spLocks noChangeAspect="1"/>
                </p:cNvSpPr>
                <p:nvPr/>
              </p:nvSpPr>
              <p:spPr>
                <a:xfrm>
                  <a:off x="4504871" y="2864035"/>
                  <a:ext cx="83224" cy="8322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/>
                <p:cNvSpPr>
                  <a:spLocks noChangeAspect="1"/>
                </p:cNvSpPr>
                <p:nvPr/>
              </p:nvSpPr>
              <p:spPr>
                <a:xfrm>
                  <a:off x="3310521" y="2510342"/>
                  <a:ext cx="124836" cy="12483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6" name="Straight Connector 75"/>
                <p:cNvCxnSpPr>
                  <a:stCxn id="75" idx="0"/>
                  <a:endCxn id="74" idx="0"/>
                </p:cNvCxnSpPr>
                <p:nvPr/>
              </p:nvCxnSpPr>
              <p:spPr>
                <a:xfrm>
                  <a:off x="3372939" y="2510342"/>
                  <a:ext cx="1173544" cy="35369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>
                  <a:stCxn id="81" idx="0"/>
                  <a:endCxn id="74" idx="0"/>
                </p:cNvCxnSpPr>
                <p:nvPr/>
              </p:nvCxnSpPr>
              <p:spPr>
                <a:xfrm>
                  <a:off x="3580999" y="2718402"/>
                  <a:ext cx="965484" cy="14563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>
                  <a:stCxn id="81" idx="2"/>
                  <a:endCxn id="74" idx="2"/>
                </p:cNvCxnSpPr>
                <p:nvPr/>
              </p:nvCxnSpPr>
              <p:spPr>
                <a:xfrm>
                  <a:off x="3580999" y="2843238"/>
                  <a:ext cx="965484" cy="104021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Rectangle 78"/>
                <p:cNvSpPr>
                  <a:spLocks noChangeAspect="1"/>
                </p:cNvSpPr>
                <p:nvPr/>
              </p:nvSpPr>
              <p:spPr>
                <a:xfrm>
                  <a:off x="3379874" y="2579695"/>
                  <a:ext cx="124836" cy="1248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>
                  <a:spLocks noChangeAspect="1"/>
                </p:cNvSpPr>
                <p:nvPr/>
              </p:nvSpPr>
              <p:spPr>
                <a:xfrm>
                  <a:off x="3449227" y="2649048"/>
                  <a:ext cx="124836" cy="1248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>
                  <a:spLocks noChangeAspect="1"/>
                </p:cNvSpPr>
                <p:nvPr/>
              </p:nvSpPr>
              <p:spPr>
                <a:xfrm>
                  <a:off x="3518581" y="2718402"/>
                  <a:ext cx="124836" cy="12483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  <a:effectLst>
                  <a:glow>
                    <a:schemeClr val="tx1">
                      <a:alpha val="75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1270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2" name="Straight Connector 81"/>
                <p:cNvCxnSpPr>
                  <a:stCxn id="80" idx="0"/>
                  <a:endCxn id="74" idx="0"/>
                </p:cNvCxnSpPr>
                <p:nvPr/>
              </p:nvCxnSpPr>
              <p:spPr>
                <a:xfrm>
                  <a:off x="3511645" y="2649048"/>
                  <a:ext cx="1034838" cy="214987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>
                  <a:stCxn id="79" idx="0"/>
                  <a:endCxn id="74" idx="0"/>
                </p:cNvCxnSpPr>
                <p:nvPr/>
              </p:nvCxnSpPr>
              <p:spPr>
                <a:xfrm>
                  <a:off x="3442292" y="2579695"/>
                  <a:ext cx="1104191" cy="28434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3433912" y="2510342"/>
                  <a:ext cx="208060" cy="20972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3312033" y="2634958"/>
                  <a:ext cx="208060" cy="20972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3314922" y="2512006"/>
                  <a:ext cx="208060" cy="20972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206"/>
              <p:cNvGrpSpPr/>
              <p:nvPr/>
            </p:nvGrpSpPr>
            <p:grpSpPr>
              <a:xfrm>
                <a:off x="4021151" y="2265098"/>
                <a:ext cx="749014" cy="749014"/>
                <a:chOff x="8773045" y="1214694"/>
                <a:chExt cx="1645920" cy="1645920"/>
              </a:xfrm>
            </p:grpSpPr>
            <p:sp>
              <p:nvSpPr>
                <p:cNvPr id="67" name="Rectangle 66"/>
                <p:cNvSpPr>
                  <a:spLocks noChangeAspect="1"/>
                </p:cNvSpPr>
                <p:nvPr/>
              </p:nvSpPr>
              <p:spPr>
                <a:xfrm>
                  <a:off x="8773045" y="12146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>
                  <a:spLocks noChangeAspect="1"/>
                </p:cNvSpPr>
                <p:nvPr/>
              </p:nvSpPr>
              <p:spPr>
                <a:xfrm>
                  <a:off x="8925445" y="13670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>
                  <a:spLocks noChangeAspect="1"/>
                </p:cNvSpPr>
                <p:nvPr/>
              </p:nvSpPr>
              <p:spPr>
                <a:xfrm>
                  <a:off x="9077845" y="15194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>
                  <a:spLocks noChangeAspect="1"/>
                </p:cNvSpPr>
                <p:nvPr/>
              </p:nvSpPr>
              <p:spPr>
                <a:xfrm>
                  <a:off x="9230245" y="16718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/>
                <p:cNvSpPr>
                  <a:spLocks noChangeAspect="1"/>
                </p:cNvSpPr>
                <p:nvPr/>
              </p:nvSpPr>
              <p:spPr>
                <a:xfrm>
                  <a:off x="9382645" y="18242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/>
                <p:cNvSpPr>
                  <a:spLocks noChangeAspect="1"/>
                </p:cNvSpPr>
                <p:nvPr/>
              </p:nvSpPr>
              <p:spPr>
                <a:xfrm>
                  <a:off x="9535045" y="19766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/>
                <p:cNvSpPr>
                  <a:spLocks noChangeAspect="1"/>
                </p:cNvSpPr>
                <p:nvPr/>
              </p:nvSpPr>
              <p:spPr>
                <a:xfrm>
                  <a:off x="9687445" y="21290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3276600" y="2327063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3345953" y="2396416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3415306" y="2465769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3484659" y="2535122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roup 211"/>
              <p:cNvGrpSpPr/>
              <p:nvPr/>
            </p:nvGrpSpPr>
            <p:grpSpPr>
              <a:xfrm>
                <a:off x="2133600" y="2119003"/>
                <a:ext cx="1040298" cy="1040298"/>
                <a:chOff x="5572662" y="2317477"/>
                <a:chExt cx="2286000" cy="2286000"/>
              </a:xfrm>
            </p:grpSpPr>
            <p:sp>
              <p:nvSpPr>
                <p:cNvPr id="63" name="Rectangle 62"/>
                <p:cNvSpPr>
                  <a:spLocks noChangeAspect="1"/>
                </p:cNvSpPr>
                <p:nvPr/>
              </p:nvSpPr>
              <p:spPr>
                <a:xfrm>
                  <a:off x="5572662" y="2317477"/>
                  <a:ext cx="1828800" cy="18288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>
                  <a:spLocks noChangeAspect="1"/>
                </p:cNvSpPr>
                <p:nvPr/>
              </p:nvSpPr>
              <p:spPr>
                <a:xfrm>
                  <a:off x="5725062" y="2469877"/>
                  <a:ext cx="1828800" cy="18288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>
                  <a:spLocks noChangeAspect="1"/>
                </p:cNvSpPr>
                <p:nvPr/>
              </p:nvSpPr>
              <p:spPr>
                <a:xfrm>
                  <a:off x="5877462" y="2622277"/>
                  <a:ext cx="1828800" cy="18288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>
                  <a:spLocks noChangeAspect="1"/>
                </p:cNvSpPr>
                <p:nvPr/>
              </p:nvSpPr>
              <p:spPr>
                <a:xfrm>
                  <a:off x="6029862" y="2774677"/>
                  <a:ext cx="1828800" cy="182880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5" name="Straight Connector 14"/>
              <p:cNvCxnSpPr>
                <a:stCxn id="56" idx="0"/>
                <a:endCxn id="30" idx="2"/>
              </p:cNvCxnSpPr>
              <p:nvPr/>
            </p:nvCxnSpPr>
            <p:spPr>
              <a:xfrm>
                <a:off x="4843481" y="2346326"/>
                <a:ext cx="536371" cy="7463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62" idx="2"/>
                <a:endCxn id="34" idx="3"/>
              </p:cNvCxnSpPr>
              <p:nvPr/>
            </p:nvCxnSpPr>
            <p:spPr>
              <a:xfrm flipV="1">
                <a:off x="5259600" y="2821189"/>
                <a:ext cx="500945" cy="10770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/>
              <p:cNvSpPr>
                <a:spLocks noChangeAspect="1"/>
              </p:cNvSpPr>
              <p:nvPr/>
            </p:nvSpPr>
            <p:spPr>
              <a:xfrm>
                <a:off x="1464485" y="2398342"/>
                <a:ext cx="208059" cy="208059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>
                <a:stCxn id="17" idx="0"/>
                <a:endCxn id="20" idx="0"/>
              </p:cNvCxnSpPr>
              <p:nvPr/>
            </p:nvCxnSpPr>
            <p:spPr>
              <a:xfrm>
                <a:off x="1568515" y="2398342"/>
                <a:ext cx="1406337" cy="62419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>
                <a:stCxn id="17" idx="2"/>
                <a:endCxn id="20" idx="2"/>
              </p:cNvCxnSpPr>
              <p:nvPr/>
            </p:nvCxnSpPr>
            <p:spPr>
              <a:xfrm flipV="1">
                <a:off x="1568515" y="2543984"/>
                <a:ext cx="1406337" cy="62417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2933240" y="2460761"/>
                <a:ext cx="83223" cy="83223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2464403" y="2874952"/>
                <a:ext cx="166448" cy="166448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3552220" y="2801748"/>
                <a:ext cx="83223" cy="8322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/>
              <p:cNvCxnSpPr>
                <a:stCxn id="21" idx="0"/>
                <a:endCxn id="22" idx="0"/>
              </p:cNvCxnSpPr>
              <p:nvPr/>
            </p:nvCxnSpPr>
            <p:spPr>
              <a:xfrm flipV="1">
                <a:off x="2547627" y="2801748"/>
                <a:ext cx="1046205" cy="73204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21" idx="2"/>
                <a:endCxn id="22" idx="2"/>
              </p:cNvCxnSpPr>
              <p:nvPr/>
            </p:nvCxnSpPr>
            <p:spPr>
              <a:xfrm flipV="1">
                <a:off x="2547627" y="2884971"/>
                <a:ext cx="1046205" cy="156429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oup 226"/>
              <p:cNvGrpSpPr/>
              <p:nvPr/>
            </p:nvGrpSpPr>
            <p:grpSpPr>
              <a:xfrm>
                <a:off x="4760257" y="2346326"/>
                <a:ext cx="582566" cy="582567"/>
                <a:chOff x="11541722" y="1891905"/>
                <a:chExt cx="1280160" cy="1280160"/>
              </a:xfrm>
            </p:grpSpPr>
            <p:sp>
              <p:nvSpPr>
                <p:cNvPr id="56" name="Rectangle 55"/>
                <p:cNvSpPr>
                  <a:spLocks noChangeAspect="1"/>
                </p:cNvSpPr>
                <p:nvPr/>
              </p:nvSpPr>
              <p:spPr>
                <a:xfrm>
                  <a:off x="11541722" y="18919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>
                  <a:spLocks noChangeAspect="1"/>
                </p:cNvSpPr>
                <p:nvPr/>
              </p:nvSpPr>
              <p:spPr>
                <a:xfrm>
                  <a:off x="11694122" y="20443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>
                  <a:spLocks noChangeAspect="1"/>
                </p:cNvSpPr>
                <p:nvPr/>
              </p:nvSpPr>
              <p:spPr>
                <a:xfrm>
                  <a:off x="11846522" y="21967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>
                  <a:spLocks noChangeAspect="1"/>
                </p:cNvSpPr>
                <p:nvPr/>
              </p:nvSpPr>
              <p:spPr>
                <a:xfrm>
                  <a:off x="11998922" y="23491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>
                  <a:spLocks noChangeAspect="1"/>
                </p:cNvSpPr>
                <p:nvPr/>
              </p:nvSpPr>
              <p:spPr>
                <a:xfrm>
                  <a:off x="12151322" y="25015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>
                  <a:spLocks noChangeAspect="1"/>
                </p:cNvSpPr>
                <p:nvPr/>
              </p:nvSpPr>
              <p:spPr>
                <a:xfrm>
                  <a:off x="12303722" y="26539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>
                  <a:spLocks noChangeAspect="1"/>
                </p:cNvSpPr>
                <p:nvPr/>
              </p:nvSpPr>
              <p:spPr>
                <a:xfrm>
                  <a:off x="12456122" y="28063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Rectangle 25"/>
              <p:cNvSpPr>
                <a:spLocks noChangeAspect="1"/>
              </p:cNvSpPr>
              <p:nvPr/>
            </p:nvSpPr>
            <p:spPr>
              <a:xfrm>
                <a:off x="4613736" y="2711975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>
                <a:spLocks noChangeAspect="1"/>
              </p:cNvSpPr>
              <p:nvPr/>
            </p:nvSpPr>
            <p:spPr>
              <a:xfrm>
                <a:off x="5263730" y="2779017"/>
                <a:ext cx="62418" cy="6241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>
                <a:stCxn id="26" idx="2"/>
                <a:endCxn id="27" idx="2"/>
              </p:cNvCxnSpPr>
              <p:nvPr/>
            </p:nvCxnSpPr>
            <p:spPr>
              <a:xfrm>
                <a:off x="4676154" y="2836811"/>
                <a:ext cx="618785" cy="46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stCxn id="26" idx="0"/>
                <a:endCxn id="27" idx="0"/>
              </p:cNvCxnSpPr>
              <p:nvPr/>
            </p:nvCxnSpPr>
            <p:spPr>
              <a:xfrm>
                <a:off x="4676154" y="2711975"/>
                <a:ext cx="618785" cy="6704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>
                <a:spLocks noChangeAspect="1"/>
              </p:cNvSpPr>
              <p:nvPr/>
            </p:nvSpPr>
            <p:spPr bwMode="auto">
              <a:xfrm>
                <a:off x="5379852" y="2373788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1" name="Oval 30"/>
              <p:cNvSpPr>
                <a:spLocks noChangeAspect="1"/>
              </p:cNvSpPr>
              <p:nvPr/>
            </p:nvSpPr>
            <p:spPr bwMode="auto">
              <a:xfrm>
                <a:off x="5477011" y="2467330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2" name="Oval 31"/>
              <p:cNvSpPr>
                <a:spLocks noChangeAspect="1"/>
              </p:cNvSpPr>
              <p:nvPr/>
            </p:nvSpPr>
            <p:spPr bwMode="auto">
              <a:xfrm>
                <a:off x="5566507" y="2554008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3" name="Oval 32"/>
              <p:cNvSpPr>
                <a:spLocks noChangeAspect="1"/>
              </p:cNvSpPr>
              <p:nvPr/>
            </p:nvSpPr>
            <p:spPr bwMode="auto">
              <a:xfrm>
                <a:off x="5657233" y="2643505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 bwMode="auto">
              <a:xfrm>
                <a:off x="5746729" y="2740665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35" name="Straight Connector 34"/>
              <p:cNvCxnSpPr>
                <a:stCxn id="62" idx="2"/>
                <a:endCxn id="30" idx="3"/>
              </p:cNvCxnSpPr>
              <p:nvPr/>
            </p:nvCxnSpPr>
            <p:spPr>
              <a:xfrm flipV="1">
                <a:off x="5259600" y="2454312"/>
                <a:ext cx="134068" cy="47458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stCxn id="56" idx="0"/>
                <a:endCxn id="34" idx="2"/>
              </p:cNvCxnSpPr>
              <p:nvPr/>
            </p:nvCxnSpPr>
            <p:spPr>
              <a:xfrm>
                <a:off x="4843481" y="2346326"/>
                <a:ext cx="903248" cy="44150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>
                <a:spLocks noChangeAspect="1"/>
              </p:cNvSpPr>
              <p:nvPr/>
            </p:nvSpPr>
            <p:spPr bwMode="auto">
              <a:xfrm>
                <a:off x="5867400" y="2378630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8" name="Oval 37"/>
              <p:cNvSpPr>
                <a:spLocks noChangeAspect="1"/>
              </p:cNvSpPr>
              <p:nvPr/>
            </p:nvSpPr>
            <p:spPr bwMode="auto">
              <a:xfrm>
                <a:off x="5964559" y="2472172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 bwMode="auto">
              <a:xfrm>
                <a:off x="6054055" y="2558850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0" name="Oval 39"/>
              <p:cNvSpPr>
                <a:spLocks noChangeAspect="1"/>
              </p:cNvSpPr>
              <p:nvPr/>
            </p:nvSpPr>
            <p:spPr bwMode="auto">
              <a:xfrm>
                <a:off x="6144781" y="2648347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1" name="Oval 40"/>
              <p:cNvSpPr>
                <a:spLocks noChangeAspect="1"/>
              </p:cNvSpPr>
              <p:nvPr/>
            </p:nvSpPr>
            <p:spPr bwMode="auto">
              <a:xfrm>
                <a:off x="6234277" y="2745507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42" name="Straight Connector 41"/>
              <p:cNvCxnSpPr>
                <a:stCxn id="34" idx="6"/>
                <a:endCxn id="41" idx="2"/>
              </p:cNvCxnSpPr>
              <p:nvPr/>
            </p:nvCxnSpPr>
            <p:spPr>
              <a:xfrm>
                <a:off x="5841069" y="2787835"/>
                <a:ext cx="393208" cy="484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stCxn id="30" idx="6"/>
                <a:endCxn id="37" idx="2"/>
              </p:cNvCxnSpPr>
              <p:nvPr/>
            </p:nvCxnSpPr>
            <p:spPr>
              <a:xfrm>
                <a:off x="5474192" y="2420958"/>
                <a:ext cx="393208" cy="484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30" idx="6"/>
                <a:endCxn id="41" idx="2"/>
              </p:cNvCxnSpPr>
              <p:nvPr/>
            </p:nvCxnSpPr>
            <p:spPr>
              <a:xfrm>
                <a:off x="5474192" y="2420958"/>
                <a:ext cx="760085" cy="37171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34" idx="6"/>
                <a:endCxn id="37" idx="2"/>
              </p:cNvCxnSpPr>
              <p:nvPr/>
            </p:nvCxnSpPr>
            <p:spPr>
              <a:xfrm flipV="1">
                <a:off x="5841069" y="2425800"/>
                <a:ext cx="26331" cy="362035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Left Brace 45"/>
              <p:cNvSpPr/>
              <p:nvPr/>
            </p:nvSpPr>
            <p:spPr bwMode="auto">
              <a:xfrm rot="16200000">
                <a:off x="1585889" y="2521928"/>
                <a:ext cx="104822" cy="160020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073126" y="3409410"/>
                <a:ext cx="10182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Convolution Layer</a:t>
                </a:r>
                <a:br>
                  <a:rPr lang="en-US" sz="800" dirty="0"/>
                </a:br>
                <a:r>
                  <a:rPr lang="en-US" sz="800" dirty="0"/>
                  <a:t>+ Non-Linearity</a:t>
                </a:r>
              </a:p>
            </p:txBody>
          </p:sp>
          <p:sp>
            <p:nvSpPr>
              <p:cNvPr id="48" name="Left Brace 47"/>
              <p:cNvSpPr/>
              <p:nvPr/>
            </p:nvSpPr>
            <p:spPr bwMode="auto">
              <a:xfrm rot="16200000">
                <a:off x="3135043" y="2864828"/>
                <a:ext cx="104822" cy="91440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819400" y="3409890"/>
                <a:ext cx="81304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Pooling Layer</a:t>
                </a:r>
              </a:p>
            </p:txBody>
          </p:sp>
          <p:sp>
            <p:nvSpPr>
              <p:cNvPr id="50" name="Left Brace 49"/>
              <p:cNvSpPr/>
              <p:nvPr/>
            </p:nvSpPr>
            <p:spPr bwMode="auto">
              <a:xfrm rot="16200000">
                <a:off x="4082055" y="2956268"/>
                <a:ext cx="104822" cy="73152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657600" y="3409890"/>
                <a:ext cx="10182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Convolution Layer</a:t>
                </a:r>
                <a:br>
                  <a:rPr lang="en-US" sz="800" dirty="0"/>
                </a:br>
                <a:r>
                  <a:rPr lang="en-US" sz="800" dirty="0"/>
                  <a:t>+ Non-Linearity</a:t>
                </a:r>
              </a:p>
            </p:txBody>
          </p:sp>
          <p:sp>
            <p:nvSpPr>
              <p:cNvPr id="52" name="Left Brace 51"/>
              <p:cNvSpPr/>
              <p:nvPr/>
            </p:nvSpPr>
            <p:spPr bwMode="auto">
              <a:xfrm rot="16200000">
                <a:off x="4867188" y="3001988"/>
                <a:ext cx="104822" cy="64008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597157" y="3409890"/>
                <a:ext cx="81304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Pooling Layer</a:t>
                </a:r>
              </a:p>
            </p:txBody>
          </p:sp>
          <p:sp>
            <p:nvSpPr>
              <p:cNvPr id="54" name="Left Brace 53"/>
              <p:cNvSpPr/>
              <p:nvPr/>
            </p:nvSpPr>
            <p:spPr bwMode="auto">
              <a:xfrm rot="16200000">
                <a:off x="5844950" y="2819108"/>
                <a:ext cx="104822" cy="100584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318107" y="3410522"/>
                <a:ext cx="117211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Fully-Connected MLP</a:t>
                </a: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5486840" y="1902023"/>
              <a:ext cx="1218760" cy="1222177"/>
              <a:chOff x="5486840" y="1902023"/>
              <a:chExt cx="1218760" cy="1222177"/>
            </a:xfrm>
          </p:grpSpPr>
          <p:sp>
            <p:nvSpPr>
              <p:cNvPr id="88" name="Rectangle 87"/>
              <p:cNvSpPr/>
              <p:nvPr/>
            </p:nvSpPr>
            <p:spPr bwMode="auto">
              <a:xfrm>
                <a:off x="5867400" y="2209800"/>
                <a:ext cx="533400" cy="914400"/>
              </a:xfrm>
              <a:prstGeom prst="rect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5486840" y="1902023"/>
                <a:ext cx="12187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4096-dim</a:t>
                </a: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207382" y="1371600"/>
              <a:ext cx="41361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Image Embedding (</a:t>
              </a:r>
              <a:r>
                <a:rPr lang="en-US" sz="2400" dirty="0" err="1">
                  <a:solidFill>
                    <a:schemeClr val="accent1"/>
                  </a:solidFill>
                </a:rPr>
                <a:t>VGGNet</a:t>
              </a:r>
              <a:r>
                <a:rPr lang="en-US" sz="2400" dirty="0">
                  <a:solidFill>
                    <a:schemeClr val="accent1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398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885E-6 4.52568E-6 L -0.16971 0.3711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4" y="18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Image Captioning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08" name="Picture 107" descr="cn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557" y="4503413"/>
            <a:ext cx="3237365" cy="1188720"/>
          </a:xfrm>
          <a:prstGeom prst="rect">
            <a:avLst/>
          </a:prstGeom>
        </p:spPr>
      </p:pic>
      <p:sp>
        <p:nvSpPr>
          <p:cNvPr id="110" name="Rectangle 109"/>
          <p:cNvSpPr/>
          <p:nvPr/>
        </p:nvSpPr>
        <p:spPr bwMode="auto">
          <a:xfrm>
            <a:off x="1819712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1" name="Rectangle 110"/>
          <p:cNvSpPr/>
          <p:nvPr/>
        </p:nvSpPr>
        <p:spPr bwMode="auto">
          <a:xfrm>
            <a:off x="28194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2" name="Rectangle 111"/>
          <p:cNvSpPr/>
          <p:nvPr/>
        </p:nvSpPr>
        <p:spPr bwMode="auto">
          <a:xfrm>
            <a:off x="38100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3" name="Rectangle 112"/>
          <p:cNvSpPr/>
          <p:nvPr/>
        </p:nvSpPr>
        <p:spPr bwMode="auto">
          <a:xfrm>
            <a:off x="48006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57912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77724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67818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17" name="Straight Arrow Connector 116"/>
          <p:cNvCxnSpPr>
            <a:stCxn id="110" idx="3"/>
            <a:endCxn id="111" idx="1"/>
          </p:cNvCxnSpPr>
          <p:nvPr/>
        </p:nvCxnSpPr>
        <p:spPr bwMode="auto">
          <a:xfrm>
            <a:off x="2200712" y="2633365"/>
            <a:ext cx="618688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111" idx="3"/>
            <a:endCxn id="112" idx="1"/>
          </p:cNvCxnSpPr>
          <p:nvPr/>
        </p:nvCxnSpPr>
        <p:spPr bwMode="auto">
          <a:xfrm>
            <a:off x="32004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112" idx="3"/>
            <a:endCxn id="113" idx="1"/>
          </p:cNvCxnSpPr>
          <p:nvPr/>
        </p:nvCxnSpPr>
        <p:spPr bwMode="auto">
          <a:xfrm>
            <a:off x="41910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113" idx="3"/>
            <a:endCxn id="114" idx="1"/>
          </p:cNvCxnSpPr>
          <p:nvPr/>
        </p:nvCxnSpPr>
        <p:spPr bwMode="auto">
          <a:xfrm>
            <a:off x="51816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114" idx="3"/>
            <a:endCxn id="116" idx="1"/>
          </p:cNvCxnSpPr>
          <p:nvPr/>
        </p:nvCxnSpPr>
        <p:spPr bwMode="auto">
          <a:xfrm>
            <a:off x="61722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16" idx="3"/>
            <a:endCxn id="115" idx="1"/>
          </p:cNvCxnSpPr>
          <p:nvPr/>
        </p:nvCxnSpPr>
        <p:spPr bwMode="auto">
          <a:xfrm>
            <a:off x="71628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 rot="16200000">
            <a:off x="1498365" y="2420908"/>
            <a:ext cx="9701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Linear</a:t>
            </a:r>
          </a:p>
        </p:txBody>
      </p:sp>
      <p:cxnSp>
        <p:nvCxnSpPr>
          <p:cNvPr id="124" name="Straight Arrow Connector 123"/>
          <p:cNvCxnSpPr>
            <a:endCxn id="110" idx="2"/>
          </p:cNvCxnSpPr>
          <p:nvPr/>
        </p:nvCxnSpPr>
        <p:spPr bwMode="auto">
          <a:xfrm flipH="1" flipV="1">
            <a:off x="2010212" y="3128665"/>
            <a:ext cx="8822" cy="47538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77" name="Group 176"/>
          <p:cNvGrpSpPr/>
          <p:nvPr/>
        </p:nvGrpSpPr>
        <p:grpSpPr>
          <a:xfrm>
            <a:off x="2528062" y="3128665"/>
            <a:ext cx="957604" cy="822067"/>
            <a:chOff x="2528062" y="3128665"/>
            <a:chExt cx="957604" cy="822067"/>
          </a:xfrm>
        </p:grpSpPr>
        <p:sp>
          <p:nvSpPr>
            <p:cNvPr id="129" name="TextBox 128"/>
            <p:cNvSpPr txBox="1"/>
            <p:nvPr/>
          </p:nvSpPr>
          <p:spPr>
            <a:xfrm>
              <a:off x="2528062" y="3581400"/>
              <a:ext cx="957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&lt;start&gt;</a:t>
              </a:r>
            </a:p>
          </p:txBody>
        </p:sp>
        <p:cxnSp>
          <p:nvCxnSpPr>
            <p:cNvPr id="130" name="Straight Arrow Connector 129"/>
            <p:cNvCxnSpPr>
              <a:stCxn id="129" idx="0"/>
              <a:endCxn id="111" idx="2"/>
            </p:cNvCxnSpPr>
            <p:nvPr/>
          </p:nvCxnSpPr>
          <p:spPr bwMode="auto">
            <a:xfrm flipV="1">
              <a:off x="3006864" y="3128665"/>
              <a:ext cx="3036" cy="45273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/>
        </p:nvGrpSpPr>
        <p:grpSpPr>
          <a:xfrm>
            <a:off x="3677987" y="3128665"/>
            <a:ext cx="658018" cy="822067"/>
            <a:chOff x="3677987" y="3128665"/>
            <a:chExt cx="658018" cy="822067"/>
          </a:xfrm>
        </p:grpSpPr>
        <p:sp>
          <p:nvSpPr>
            <p:cNvPr id="133" name="TextBox 132"/>
            <p:cNvSpPr txBox="1"/>
            <p:nvPr/>
          </p:nvSpPr>
          <p:spPr>
            <a:xfrm>
              <a:off x="3677987" y="3581400"/>
              <a:ext cx="658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Two</a:t>
              </a:r>
            </a:p>
          </p:txBody>
        </p:sp>
        <p:cxnSp>
          <p:nvCxnSpPr>
            <p:cNvPr id="134" name="Straight Arrow Connector 133"/>
            <p:cNvCxnSpPr>
              <a:stCxn id="133" idx="0"/>
              <a:endCxn id="112" idx="2"/>
            </p:cNvCxnSpPr>
            <p:nvPr/>
          </p:nvCxnSpPr>
          <p:spPr bwMode="auto">
            <a:xfrm flipH="1" flipV="1">
              <a:off x="4000500" y="3128665"/>
              <a:ext cx="6496" cy="45273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/>
        </p:nvGrpSpPr>
        <p:grpSpPr>
          <a:xfrm>
            <a:off x="4530503" y="3128665"/>
            <a:ext cx="934187" cy="817602"/>
            <a:chOff x="4530503" y="3128665"/>
            <a:chExt cx="934187" cy="817602"/>
          </a:xfrm>
        </p:grpSpPr>
        <p:sp>
          <p:nvSpPr>
            <p:cNvPr id="139" name="TextBox 138"/>
            <p:cNvSpPr txBox="1"/>
            <p:nvPr/>
          </p:nvSpPr>
          <p:spPr>
            <a:xfrm>
              <a:off x="4530503" y="3576935"/>
              <a:ext cx="934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people</a:t>
              </a:r>
            </a:p>
          </p:txBody>
        </p:sp>
        <p:cxnSp>
          <p:nvCxnSpPr>
            <p:cNvPr id="140" name="Straight Arrow Connector 139"/>
            <p:cNvCxnSpPr>
              <a:stCxn id="139" idx="0"/>
              <a:endCxn id="113" idx="2"/>
            </p:cNvCxnSpPr>
            <p:nvPr/>
          </p:nvCxnSpPr>
          <p:spPr bwMode="auto">
            <a:xfrm flipH="1" flipV="1">
              <a:off x="4991100" y="3128665"/>
              <a:ext cx="6497" cy="44827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>
            <a:off x="5671365" y="3128665"/>
            <a:ext cx="624205" cy="813137"/>
            <a:chOff x="5671365" y="3128665"/>
            <a:chExt cx="624205" cy="813137"/>
          </a:xfrm>
        </p:grpSpPr>
        <p:sp>
          <p:nvSpPr>
            <p:cNvPr id="142" name="TextBox 141"/>
            <p:cNvSpPr txBox="1"/>
            <p:nvPr/>
          </p:nvSpPr>
          <p:spPr>
            <a:xfrm>
              <a:off x="5671365" y="3572470"/>
              <a:ext cx="624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and</a:t>
              </a:r>
            </a:p>
          </p:txBody>
        </p:sp>
        <p:cxnSp>
          <p:nvCxnSpPr>
            <p:cNvPr id="143" name="Straight Arrow Connector 142"/>
            <p:cNvCxnSpPr>
              <a:stCxn id="142" idx="0"/>
              <a:endCxn id="114" idx="2"/>
            </p:cNvCxnSpPr>
            <p:nvPr/>
          </p:nvCxnSpPr>
          <p:spPr bwMode="auto">
            <a:xfrm flipH="1" flipV="1">
              <a:off x="5981700" y="3128665"/>
              <a:ext cx="1768" cy="44380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/>
        </p:nvGrpSpPr>
        <p:grpSpPr>
          <a:xfrm>
            <a:off x="6671392" y="3128665"/>
            <a:ext cx="598281" cy="808672"/>
            <a:chOff x="6671392" y="3128665"/>
            <a:chExt cx="598281" cy="808672"/>
          </a:xfrm>
        </p:grpSpPr>
        <p:sp>
          <p:nvSpPr>
            <p:cNvPr id="147" name="TextBox 146"/>
            <p:cNvSpPr txBox="1"/>
            <p:nvPr/>
          </p:nvSpPr>
          <p:spPr>
            <a:xfrm>
              <a:off x="6671392" y="3568005"/>
              <a:ext cx="598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two</a:t>
              </a:r>
            </a:p>
          </p:txBody>
        </p:sp>
        <p:cxnSp>
          <p:nvCxnSpPr>
            <p:cNvPr id="148" name="Straight Arrow Connector 147"/>
            <p:cNvCxnSpPr>
              <a:stCxn id="147" idx="0"/>
              <a:endCxn id="116" idx="2"/>
            </p:cNvCxnSpPr>
            <p:nvPr/>
          </p:nvCxnSpPr>
          <p:spPr bwMode="auto">
            <a:xfrm flipV="1">
              <a:off x="6970533" y="3128665"/>
              <a:ext cx="1767" cy="43934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/>
        </p:nvGrpSpPr>
        <p:grpSpPr>
          <a:xfrm>
            <a:off x="7465006" y="3128665"/>
            <a:ext cx="996039" cy="804207"/>
            <a:chOff x="7465006" y="3128665"/>
            <a:chExt cx="996039" cy="804207"/>
          </a:xfrm>
        </p:grpSpPr>
        <p:sp>
          <p:nvSpPr>
            <p:cNvPr id="150" name="TextBox 149"/>
            <p:cNvSpPr txBox="1"/>
            <p:nvPr/>
          </p:nvSpPr>
          <p:spPr>
            <a:xfrm>
              <a:off x="7465006" y="3563540"/>
              <a:ext cx="996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horses.</a:t>
              </a:r>
            </a:p>
          </p:txBody>
        </p:sp>
        <p:cxnSp>
          <p:nvCxnSpPr>
            <p:cNvPr id="151" name="Straight Arrow Connector 150"/>
            <p:cNvCxnSpPr>
              <a:stCxn id="150" idx="0"/>
              <a:endCxn id="115" idx="2"/>
            </p:cNvCxnSpPr>
            <p:nvPr/>
          </p:nvCxnSpPr>
          <p:spPr bwMode="auto">
            <a:xfrm flipH="1" flipV="1">
              <a:off x="7962900" y="3128665"/>
              <a:ext cx="126" cy="43487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3" name="TextBox 152"/>
          <p:cNvSpPr txBox="1"/>
          <p:nvPr/>
        </p:nvSpPr>
        <p:spPr>
          <a:xfrm rot="16200000">
            <a:off x="25870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4" name="TextBox 153"/>
          <p:cNvSpPr txBox="1"/>
          <p:nvPr/>
        </p:nvSpPr>
        <p:spPr>
          <a:xfrm rot="16200000">
            <a:off x="35776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5" name="TextBox 154"/>
          <p:cNvSpPr txBox="1"/>
          <p:nvPr/>
        </p:nvSpPr>
        <p:spPr>
          <a:xfrm rot="16200000">
            <a:off x="45682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6" name="TextBox 155"/>
          <p:cNvSpPr txBox="1"/>
          <p:nvPr/>
        </p:nvSpPr>
        <p:spPr>
          <a:xfrm rot="16200000">
            <a:off x="55588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7" name="TextBox 156"/>
          <p:cNvSpPr txBox="1"/>
          <p:nvPr/>
        </p:nvSpPr>
        <p:spPr>
          <a:xfrm rot="16200000">
            <a:off x="65494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8" name="TextBox 157"/>
          <p:cNvSpPr txBox="1"/>
          <p:nvPr/>
        </p:nvSpPr>
        <p:spPr>
          <a:xfrm rot="16200000">
            <a:off x="7540007" y="2419275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grpSp>
        <p:nvGrpSpPr>
          <p:cNvPr id="183" name="Group 182"/>
          <p:cNvGrpSpPr/>
          <p:nvPr/>
        </p:nvGrpSpPr>
        <p:grpSpPr>
          <a:xfrm>
            <a:off x="3533131" y="1367135"/>
            <a:ext cx="928672" cy="770930"/>
            <a:chOff x="3533131" y="1367135"/>
            <a:chExt cx="928672" cy="770930"/>
          </a:xfrm>
        </p:grpSpPr>
        <p:sp>
          <p:nvSpPr>
            <p:cNvPr id="159" name="TextBox 158"/>
            <p:cNvSpPr txBox="1"/>
            <p:nvPr/>
          </p:nvSpPr>
          <p:spPr>
            <a:xfrm>
              <a:off x="3533131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0" name="Straight Arrow Connector 159"/>
            <p:cNvCxnSpPr>
              <a:stCxn id="112" idx="0"/>
              <a:endCxn id="159" idx="2"/>
            </p:cNvCxnSpPr>
            <p:nvPr/>
          </p:nvCxnSpPr>
          <p:spPr bwMode="auto">
            <a:xfrm flipH="1" flipV="1">
              <a:off x="3997467" y="1736467"/>
              <a:ext cx="3033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/>
          <p:nvPr/>
        </p:nvGrpSpPr>
        <p:grpSpPr>
          <a:xfrm>
            <a:off x="4517510" y="1371600"/>
            <a:ext cx="928672" cy="766465"/>
            <a:chOff x="4517510" y="1371600"/>
            <a:chExt cx="928672" cy="766465"/>
          </a:xfrm>
        </p:grpSpPr>
        <p:sp>
          <p:nvSpPr>
            <p:cNvPr id="164" name="TextBox 163"/>
            <p:cNvSpPr txBox="1"/>
            <p:nvPr/>
          </p:nvSpPr>
          <p:spPr>
            <a:xfrm>
              <a:off x="4517510" y="1371600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5" name="Straight Arrow Connector 164"/>
            <p:cNvCxnSpPr>
              <a:stCxn id="113" idx="0"/>
              <a:endCxn id="164" idx="2"/>
            </p:cNvCxnSpPr>
            <p:nvPr/>
          </p:nvCxnSpPr>
          <p:spPr bwMode="auto">
            <a:xfrm flipH="1" flipV="1">
              <a:off x="4981846" y="1740932"/>
              <a:ext cx="9254" cy="39713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6" name="Group 185"/>
          <p:cNvGrpSpPr/>
          <p:nvPr/>
        </p:nvGrpSpPr>
        <p:grpSpPr>
          <a:xfrm>
            <a:off x="5515763" y="1367135"/>
            <a:ext cx="928672" cy="770930"/>
            <a:chOff x="5515763" y="1367135"/>
            <a:chExt cx="928672" cy="770930"/>
          </a:xfrm>
        </p:grpSpPr>
        <p:sp>
          <p:nvSpPr>
            <p:cNvPr id="167" name="TextBox 166"/>
            <p:cNvSpPr txBox="1"/>
            <p:nvPr/>
          </p:nvSpPr>
          <p:spPr>
            <a:xfrm>
              <a:off x="5515763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8" name="Straight Arrow Connector 167"/>
            <p:cNvCxnSpPr>
              <a:stCxn id="114" idx="0"/>
              <a:endCxn id="167" idx="2"/>
            </p:cNvCxnSpPr>
            <p:nvPr/>
          </p:nvCxnSpPr>
          <p:spPr bwMode="auto">
            <a:xfrm flipH="1" flipV="1">
              <a:off x="5980099" y="1736467"/>
              <a:ext cx="1601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5" name="Group 184"/>
          <p:cNvGrpSpPr/>
          <p:nvPr/>
        </p:nvGrpSpPr>
        <p:grpSpPr>
          <a:xfrm>
            <a:off x="6506363" y="1371600"/>
            <a:ext cx="928672" cy="766465"/>
            <a:chOff x="6506363" y="1371600"/>
            <a:chExt cx="928672" cy="766465"/>
          </a:xfrm>
        </p:grpSpPr>
        <p:sp>
          <p:nvSpPr>
            <p:cNvPr id="170" name="TextBox 169"/>
            <p:cNvSpPr txBox="1"/>
            <p:nvPr/>
          </p:nvSpPr>
          <p:spPr>
            <a:xfrm>
              <a:off x="6506363" y="1371600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71" name="Straight Arrow Connector 170"/>
            <p:cNvCxnSpPr>
              <a:stCxn id="116" idx="0"/>
              <a:endCxn id="170" idx="2"/>
            </p:cNvCxnSpPr>
            <p:nvPr/>
          </p:nvCxnSpPr>
          <p:spPr bwMode="auto">
            <a:xfrm flipH="1" flipV="1">
              <a:off x="6970699" y="1740932"/>
              <a:ext cx="1601" cy="39713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4" name="Group 183"/>
          <p:cNvGrpSpPr/>
          <p:nvPr/>
        </p:nvGrpSpPr>
        <p:grpSpPr>
          <a:xfrm>
            <a:off x="7500165" y="1367135"/>
            <a:ext cx="928672" cy="770930"/>
            <a:chOff x="7500165" y="1367135"/>
            <a:chExt cx="928672" cy="770930"/>
          </a:xfrm>
        </p:grpSpPr>
        <p:sp>
          <p:nvSpPr>
            <p:cNvPr id="173" name="TextBox 172"/>
            <p:cNvSpPr txBox="1"/>
            <p:nvPr/>
          </p:nvSpPr>
          <p:spPr>
            <a:xfrm>
              <a:off x="7500165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74" name="Straight Arrow Connector 173"/>
            <p:cNvCxnSpPr>
              <a:stCxn id="115" idx="0"/>
              <a:endCxn id="173" idx="2"/>
            </p:cNvCxnSpPr>
            <p:nvPr/>
          </p:nvCxnSpPr>
          <p:spPr bwMode="auto">
            <a:xfrm flipV="1">
              <a:off x="7962900" y="1736467"/>
              <a:ext cx="1601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2548858" y="1361314"/>
            <a:ext cx="928459" cy="770930"/>
            <a:chOff x="3533237" y="1367135"/>
            <a:chExt cx="928459" cy="770930"/>
          </a:xfrm>
        </p:grpSpPr>
        <p:sp>
          <p:nvSpPr>
            <p:cNvPr id="61" name="TextBox 60"/>
            <p:cNvSpPr txBox="1"/>
            <p:nvPr/>
          </p:nvSpPr>
          <p:spPr>
            <a:xfrm>
              <a:off x="3533237" y="1367135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62" name="Straight Arrow Connector 61"/>
            <p:cNvCxnSpPr/>
            <p:nvPr/>
          </p:nvCxnSpPr>
          <p:spPr bwMode="auto">
            <a:xfrm flipH="1" flipV="1">
              <a:off x="3997467" y="1736467"/>
              <a:ext cx="3033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88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Image Captioning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08" name="Picture 107" descr="cn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557" y="4503413"/>
            <a:ext cx="3237365" cy="1188720"/>
          </a:xfrm>
          <a:prstGeom prst="rect">
            <a:avLst/>
          </a:prstGeom>
        </p:spPr>
      </p:pic>
      <p:sp>
        <p:nvSpPr>
          <p:cNvPr id="110" name="Rectangle 109"/>
          <p:cNvSpPr/>
          <p:nvPr/>
        </p:nvSpPr>
        <p:spPr bwMode="auto">
          <a:xfrm>
            <a:off x="1819712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1" name="Rectangle 110"/>
          <p:cNvSpPr/>
          <p:nvPr/>
        </p:nvSpPr>
        <p:spPr bwMode="auto">
          <a:xfrm>
            <a:off x="28194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2" name="Rectangle 111"/>
          <p:cNvSpPr/>
          <p:nvPr/>
        </p:nvSpPr>
        <p:spPr bwMode="auto">
          <a:xfrm>
            <a:off x="38100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3" name="Rectangle 112"/>
          <p:cNvSpPr/>
          <p:nvPr/>
        </p:nvSpPr>
        <p:spPr bwMode="auto">
          <a:xfrm>
            <a:off x="48006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57912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77724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67818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17" name="Straight Arrow Connector 116"/>
          <p:cNvCxnSpPr>
            <a:stCxn id="110" idx="3"/>
            <a:endCxn id="111" idx="1"/>
          </p:cNvCxnSpPr>
          <p:nvPr/>
        </p:nvCxnSpPr>
        <p:spPr bwMode="auto">
          <a:xfrm>
            <a:off x="2200712" y="2633365"/>
            <a:ext cx="618688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111" idx="3"/>
            <a:endCxn id="112" idx="1"/>
          </p:cNvCxnSpPr>
          <p:nvPr/>
        </p:nvCxnSpPr>
        <p:spPr bwMode="auto">
          <a:xfrm>
            <a:off x="32004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112" idx="3"/>
            <a:endCxn id="113" idx="1"/>
          </p:cNvCxnSpPr>
          <p:nvPr/>
        </p:nvCxnSpPr>
        <p:spPr bwMode="auto">
          <a:xfrm>
            <a:off x="41910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113" idx="3"/>
            <a:endCxn id="114" idx="1"/>
          </p:cNvCxnSpPr>
          <p:nvPr/>
        </p:nvCxnSpPr>
        <p:spPr bwMode="auto">
          <a:xfrm>
            <a:off x="51816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114" idx="3"/>
            <a:endCxn id="116" idx="1"/>
          </p:cNvCxnSpPr>
          <p:nvPr/>
        </p:nvCxnSpPr>
        <p:spPr bwMode="auto">
          <a:xfrm>
            <a:off x="61722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16" idx="3"/>
            <a:endCxn id="115" idx="1"/>
          </p:cNvCxnSpPr>
          <p:nvPr/>
        </p:nvCxnSpPr>
        <p:spPr bwMode="auto">
          <a:xfrm>
            <a:off x="71628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 rot="16200000">
            <a:off x="1498365" y="2420908"/>
            <a:ext cx="9701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Linear</a:t>
            </a:r>
          </a:p>
        </p:txBody>
      </p:sp>
      <p:cxnSp>
        <p:nvCxnSpPr>
          <p:cNvPr id="124" name="Straight Arrow Connector 123"/>
          <p:cNvCxnSpPr>
            <a:endCxn id="110" idx="2"/>
          </p:cNvCxnSpPr>
          <p:nvPr/>
        </p:nvCxnSpPr>
        <p:spPr bwMode="auto">
          <a:xfrm flipH="1" flipV="1">
            <a:off x="2010212" y="3128665"/>
            <a:ext cx="8822" cy="47538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77" name="Group 176"/>
          <p:cNvGrpSpPr/>
          <p:nvPr/>
        </p:nvGrpSpPr>
        <p:grpSpPr>
          <a:xfrm>
            <a:off x="2528062" y="3128665"/>
            <a:ext cx="957604" cy="822067"/>
            <a:chOff x="2528062" y="3128665"/>
            <a:chExt cx="957604" cy="822067"/>
          </a:xfrm>
        </p:grpSpPr>
        <p:sp>
          <p:nvSpPr>
            <p:cNvPr id="129" name="TextBox 128"/>
            <p:cNvSpPr txBox="1"/>
            <p:nvPr/>
          </p:nvSpPr>
          <p:spPr>
            <a:xfrm>
              <a:off x="2528062" y="3581400"/>
              <a:ext cx="957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&lt;start&gt;</a:t>
              </a:r>
            </a:p>
          </p:txBody>
        </p:sp>
        <p:cxnSp>
          <p:nvCxnSpPr>
            <p:cNvPr id="130" name="Straight Arrow Connector 129"/>
            <p:cNvCxnSpPr>
              <a:stCxn id="129" idx="0"/>
              <a:endCxn id="111" idx="2"/>
            </p:cNvCxnSpPr>
            <p:nvPr/>
          </p:nvCxnSpPr>
          <p:spPr bwMode="auto">
            <a:xfrm flipV="1">
              <a:off x="3006864" y="3128665"/>
              <a:ext cx="3036" cy="45273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/>
        </p:nvGrpSpPr>
        <p:grpSpPr>
          <a:xfrm>
            <a:off x="3677987" y="3128665"/>
            <a:ext cx="658018" cy="822067"/>
            <a:chOff x="3677987" y="3128665"/>
            <a:chExt cx="658018" cy="822067"/>
          </a:xfrm>
        </p:grpSpPr>
        <p:sp>
          <p:nvSpPr>
            <p:cNvPr id="133" name="TextBox 132"/>
            <p:cNvSpPr txBox="1"/>
            <p:nvPr/>
          </p:nvSpPr>
          <p:spPr>
            <a:xfrm>
              <a:off x="3677987" y="3581400"/>
              <a:ext cx="658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Two</a:t>
              </a:r>
            </a:p>
          </p:txBody>
        </p:sp>
        <p:cxnSp>
          <p:nvCxnSpPr>
            <p:cNvPr id="134" name="Straight Arrow Connector 133"/>
            <p:cNvCxnSpPr>
              <a:stCxn id="133" idx="0"/>
              <a:endCxn id="112" idx="2"/>
            </p:cNvCxnSpPr>
            <p:nvPr/>
          </p:nvCxnSpPr>
          <p:spPr bwMode="auto">
            <a:xfrm flipH="1" flipV="1">
              <a:off x="4000500" y="3128665"/>
              <a:ext cx="6496" cy="45273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/>
        </p:nvGrpSpPr>
        <p:grpSpPr>
          <a:xfrm>
            <a:off x="4530503" y="3128665"/>
            <a:ext cx="934187" cy="817602"/>
            <a:chOff x="4530503" y="3128665"/>
            <a:chExt cx="934187" cy="817602"/>
          </a:xfrm>
        </p:grpSpPr>
        <p:sp>
          <p:nvSpPr>
            <p:cNvPr id="139" name="TextBox 138"/>
            <p:cNvSpPr txBox="1"/>
            <p:nvPr/>
          </p:nvSpPr>
          <p:spPr>
            <a:xfrm>
              <a:off x="4530503" y="3576935"/>
              <a:ext cx="934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people</a:t>
              </a:r>
            </a:p>
          </p:txBody>
        </p:sp>
        <p:cxnSp>
          <p:nvCxnSpPr>
            <p:cNvPr id="140" name="Straight Arrow Connector 139"/>
            <p:cNvCxnSpPr>
              <a:stCxn id="139" idx="0"/>
              <a:endCxn id="113" idx="2"/>
            </p:cNvCxnSpPr>
            <p:nvPr/>
          </p:nvCxnSpPr>
          <p:spPr bwMode="auto">
            <a:xfrm flipH="1" flipV="1">
              <a:off x="4991100" y="3128665"/>
              <a:ext cx="6497" cy="44827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>
            <a:off x="5671365" y="3128665"/>
            <a:ext cx="624205" cy="813137"/>
            <a:chOff x="5671365" y="3128665"/>
            <a:chExt cx="624205" cy="813137"/>
          </a:xfrm>
        </p:grpSpPr>
        <p:sp>
          <p:nvSpPr>
            <p:cNvPr id="142" name="TextBox 141"/>
            <p:cNvSpPr txBox="1"/>
            <p:nvPr/>
          </p:nvSpPr>
          <p:spPr>
            <a:xfrm>
              <a:off x="5671365" y="3572470"/>
              <a:ext cx="624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and</a:t>
              </a:r>
            </a:p>
          </p:txBody>
        </p:sp>
        <p:cxnSp>
          <p:nvCxnSpPr>
            <p:cNvPr id="143" name="Straight Arrow Connector 142"/>
            <p:cNvCxnSpPr>
              <a:stCxn id="142" idx="0"/>
              <a:endCxn id="114" idx="2"/>
            </p:cNvCxnSpPr>
            <p:nvPr/>
          </p:nvCxnSpPr>
          <p:spPr bwMode="auto">
            <a:xfrm flipH="1" flipV="1">
              <a:off x="5981700" y="3128665"/>
              <a:ext cx="1768" cy="44380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/>
        </p:nvGrpSpPr>
        <p:grpSpPr>
          <a:xfrm>
            <a:off x="6671392" y="3128665"/>
            <a:ext cx="598281" cy="808672"/>
            <a:chOff x="6671392" y="3128665"/>
            <a:chExt cx="598281" cy="808672"/>
          </a:xfrm>
        </p:grpSpPr>
        <p:sp>
          <p:nvSpPr>
            <p:cNvPr id="147" name="TextBox 146"/>
            <p:cNvSpPr txBox="1"/>
            <p:nvPr/>
          </p:nvSpPr>
          <p:spPr>
            <a:xfrm>
              <a:off x="6671392" y="3568005"/>
              <a:ext cx="598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two</a:t>
              </a:r>
            </a:p>
          </p:txBody>
        </p:sp>
        <p:cxnSp>
          <p:nvCxnSpPr>
            <p:cNvPr id="148" name="Straight Arrow Connector 147"/>
            <p:cNvCxnSpPr>
              <a:stCxn id="147" idx="0"/>
              <a:endCxn id="116" idx="2"/>
            </p:cNvCxnSpPr>
            <p:nvPr/>
          </p:nvCxnSpPr>
          <p:spPr bwMode="auto">
            <a:xfrm flipV="1">
              <a:off x="6970533" y="3128665"/>
              <a:ext cx="1767" cy="43934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/>
        </p:nvGrpSpPr>
        <p:grpSpPr>
          <a:xfrm>
            <a:off x="7465006" y="3128665"/>
            <a:ext cx="996039" cy="804207"/>
            <a:chOff x="7465006" y="3128665"/>
            <a:chExt cx="996039" cy="804207"/>
          </a:xfrm>
        </p:grpSpPr>
        <p:sp>
          <p:nvSpPr>
            <p:cNvPr id="150" name="TextBox 149"/>
            <p:cNvSpPr txBox="1"/>
            <p:nvPr/>
          </p:nvSpPr>
          <p:spPr>
            <a:xfrm>
              <a:off x="7465006" y="3563540"/>
              <a:ext cx="996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horses.</a:t>
              </a:r>
            </a:p>
          </p:txBody>
        </p:sp>
        <p:cxnSp>
          <p:nvCxnSpPr>
            <p:cNvPr id="151" name="Straight Arrow Connector 150"/>
            <p:cNvCxnSpPr>
              <a:stCxn id="150" idx="0"/>
              <a:endCxn id="115" idx="2"/>
            </p:cNvCxnSpPr>
            <p:nvPr/>
          </p:nvCxnSpPr>
          <p:spPr bwMode="auto">
            <a:xfrm flipH="1" flipV="1">
              <a:off x="7962900" y="3128665"/>
              <a:ext cx="126" cy="43487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3" name="TextBox 152"/>
          <p:cNvSpPr txBox="1"/>
          <p:nvPr/>
        </p:nvSpPr>
        <p:spPr>
          <a:xfrm rot="16200000">
            <a:off x="25870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4" name="TextBox 153"/>
          <p:cNvSpPr txBox="1"/>
          <p:nvPr/>
        </p:nvSpPr>
        <p:spPr>
          <a:xfrm rot="16200000">
            <a:off x="35776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5" name="TextBox 154"/>
          <p:cNvSpPr txBox="1"/>
          <p:nvPr/>
        </p:nvSpPr>
        <p:spPr>
          <a:xfrm rot="16200000">
            <a:off x="45682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6" name="TextBox 155"/>
          <p:cNvSpPr txBox="1"/>
          <p:nvPr/>
        </p:nvSpPr>
        <p:spPr>
          <a:xfrm rot="16200000">
            <a:off x="55588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7" name="TextBox 156"/>
          <p:cNvSpPr txBox="1"/>
          <p:nvPr/>
        </p:nvSpPr>
        <p:spPr>
          <a:xfrm rot="16200000">
            <a:off x="65494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8" name="TextBox 157"/>
          <p:cNvSpPr txBox="1"/>
          <p:nvPr/>
        </p:nvSpPr>
        <p:spPr>
          <a:xfrm rot="16200000">
            <a:off x="7540007" y="2419275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grpSp>
        <p:nvGrpSpPr>
          <p:cNvPr id="183" name="Group 182"/>
          <p:cNvGrpSpPr/>
          <p:nvPr/>
        </p:nvGrpSpPr>
        <p:grpSpPr>
          <a:xfrm>
            <a:off x="3533131" y="1367135"/>
            <a:ext cx="928672" cy="770930"/>
            <a:chOff x="3533131" y="1367135"/>
            <a:chExt cx="928672" cy="770930"/>
          </a:xfrm>
        </p:grpSpPr>
        <p:sp>
          <p:nvSpPr>
            <p:cNvPr id="159" name="TextBox 158"/>
            <p:cNvSpPr txBox="1"/>
            <p:nvPr/>
          </p:nvSpPr>
          <p:spPr>
            <a:xfrm>
              <a:off x="3533131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0" name="Straight Arrow Connector 159"/>
            <p:cNvCxnSpPr>
              <a:stCxn id="112" idx="0"/>
              <a:endCxn id="159" idx="2"/>
            </p:cNvCxnSpPr>
            <p:nvPr/>
          </p:nvCxnSpPr>
          <p:spPr bwMode="auto">
            <a:xfrm flipH="1" flipV="1">
              <a:off x="3997467" y="1736467"/>
              <a:ext cx="3033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/>
          <p:nvPr/>
        </p:nvGrpSpPr>
        <p:grpSpPr>
          <a:xfrm>
            <a:off x="4517510" y="1371600"/>
            <a:ext cx="928672" cy="766465"/>
            <a:chOff x="4517510" y="1371600"/>
            <a:chExt cx="928672" cy="766465"/>
          </a:xfrm>
        </p:grpSpPr>
        <p:sp>
          <p:nvSpPr>
            <p:cNvPr id="164" name="TextBox 163"/>
            <p:cNvSpPr txBox="1"/>
            <p:nvPr/>
          </p:nvSpPr>
          <p:spPr>
            <a:xfrm>
              <a:off x="4517510" y="1371600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5" name="Straight Arrow Connector 164"/>
            <p:cNvCxnSpPr>
              <a:stCxn id="113" idx="0"/>
              <a:endCxn id="164" idx="2"/>
            </p:cNvCxnSpPr>
            <p:nvPr/>
          </p:nvCxnSpPr>
          <p:spPr bwMode="auto">
            <a:xfrm flipH="1" flipV="1">
              <a:off x="4981846" y="1740932"/>
              <a:ext cx="9254" cy="39713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6" name="Group 185"/>
          <p:cNvGrpSpPr/>
          <p:nvPr/>
        </p:nvGrpSpPr>
        <p:grpSpPr>
          <a:xfrm>
            <a:off x="5515763" y="1367135"/>
            <a:ext cx="928672" cy="770930"/>
            <a:chOff x="5515763" y="1367135"/>
            <a:chExt cx="928672" cy="770930"/>
          </a:xfrm>
        </p:grpSpPr>
        <p:sp>
          <p:nvSpPr>
            <p:cNvPr id="167" name="TextBox 166"/>
            <p:cNvSpPr txBox="1"/>
            <p:nvPr/>
          </p:nvSpPr>
          <p:spPr>
            <a:xfrm>
              <a:off x="5515763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8" name="Straight Arrow Connector 167"/>
            <p:cNvCxnSpPr>
              <a:stCxn id="114" idx="0"/>
              <a:endCxn id="167" idx="2"/>
            </p:cNvCxnSpPr>
            <p:nvPr/>
          </p:nvCxnSpPr>
          <p:spPr bwMode="auto">
            <a:xfrm flipH="1" flipV="1">
              <a:off x="5980099" y="1736467"/>
              <a:ext cx="1601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5" name="Group 184"/>
          <p:cNvGrpSpPr/>
          <p:nvPr/>
        </p:nvGrpSpPr>
        <p:grpSpPr>
          <a:xfrm>
            <a:off x="6506363" y="1371600"/>
            <a:ext cx="928672" cy="766465"/>
            <a:chOff x="6506363" y="1371600"/>
            <a:chExt cx="928672" cy="766465"/>
          </a:xfrm>
        </p:grpSpPr>
        <p:sp>
          <p:nvSpPr>
            <p:cNvPr id="170" name="TextBox 169"/>
            <p:cNvSpPr txBox="1"/>
            <p:nvPr/>
          </p:nvSpPr>
          <p:spPr>
            <a:xfrm>
              <a:off x="6506363" y="1371600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71" name="Straight Arrow Connector 170"/>
            <p:cNvCxnSpPr>
              <a:stCxn id="116" idx="0"/>
              <a:endCxn id="170" idx="2"/>
            </p:cNvCxnSpPr>
            <p:nvPr/>
          </p:nvCxnSpPr>
          <p:spPr bwMode="auto">
            <a:xfrm flipH="1" flipV="1">
              <a:off x="6970699" y="1740932"/>
              <a:ext cx="1601" cy="39713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4" name="Group 183"/>
          <p:cNvGrpSpPr/>
          <p:nvPr/>
        </p:nvGrpSpPr>
        <p:grpSpPr>
          <a:xfrm>
            <a:off x="7500165" y="1367135"/>
            <a:ext cx="928672" cy="770930"/>
            <a:chOff x="7500165" y="1367135"/>
            <a:chExt cx="928672" cy="770930"/>
          </a:xfrm>
        </p:grpSpPr>
        <p:sp>
          <p:nvSpPr>
            <p:cNvPr id="173" name="TextBox 172"/>
            <p:cNvSpPr txBox="1"/>
            <p:nvPr/>
          </p:nvSpPr>
          <p:spPr>
            <a:xfrm>
              <a:off x="7500165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74" name="Straight Arrow Connector 173"/>
            <p:cNvCxnSpPr>
              <a:stCxn id="115" idx="0"/>
              <a:endCxn id="173" idx="2"/>
            </p:cNvCxnSpPr>
            <p:nvPr/>
          </p:nvCxnSpPr>
          <p:spPr bwMode="auto">
            <a:xfrm flipV="1">
              <a:off x="7962900" y="1736467"/>
              <a:ext cx="1601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3825240" y="2453640"/>
            <a:ext cx="365760" cy="365760"/>
            <a:chOff x="3581400" y="2286000"/>
            <a:chExt cx="365760" cy="36576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3581400" y="2286000"/>
              <a:ext cx="365760" cy="36576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pic>
          <p:nvPicPr>
            <p:cNvPr id="88" name="Picture 87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362200"/>
              <a:ext cx="254000" cy="203200"/>
            </a:xfrm>
            <a:prstGeom prst="rect">
              <a:avLst/>
            </a:prstGeom>
          </p:spPr>
        </p:pic>
      </p:grpSp>
      <p:sp>
        <p:nvSpPr>
          <p:cNvPr id="89" name="Oval 88"/>
          <p:cNvSpPr>
            <a:spLocks noChangeAspect="1"/>
          </p:cNvSpPr>
          <p:nvPr/>
        </p:nvSpPr>
        <p:spPr>
          <a:xfrm>
            <a:off x="481584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580644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91" name="Oval 90"/>
          <p:cNvSpPr>
            <a:spLocks noChangeAspect="1"/>
          </p:cNvSpPr>
          <p:nvPr/>
        </p:nvSpPr>
        <p:spPr>
          <a:xfrm>
            <a:off x="678180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92" name="Oval 91"/>
          <p:cNvSpPr>
            <a:spLocks noChangeAspect="1"/>
          </p:cNvSpPr>
          <p:nvPr/>
        </p:nvSpPr>
        <p:spPr>
          <a:xfrm>
            <a:off x="7787640" y="243840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514600"/>
            <a:ext cx="254000" cy="203200"/>
          </a:xfrm>
          <a:prstGeom prst="rect">
            <a:avLst/>
          </a:prstGeom>
        </p:spPr>
      </p:pic>
      <p:pic>
        <p:nvPicPr>
          <p:cNvPr id="94" name="Picture 9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514600"/>
            <a:ext cx="266700" cy="203200"/>
          </a:xfrm>
          <a:prstGeom prst="rect">
            <a:avLst/>
          </a:prstGeom>
        </p:spPr>
      </p:pic>
      <p:pic>
        <p:nvPicPr>
          <p:cNvPr id="95" name="Picture 9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514600"/>
            <a:ext cx="266700" cy="203200"/>
          </a:xfrm>
          <a:prstGeom prst="rect">
            <a:avLst/>
          </a:prstGeom>
        </p:spPr>
      </p:pic>
      <p:pic>
        <p:nvPicPr>
          <p:cNvPr id="96" name="Picture 9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514600"/>
            <a:ext cx="254000" cy="203200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2548752" y="1367135"/>
            <a:ext cx="928672" cy="770930"/>
            <a:chOff x="3533131" y="1367135"/>
            <a:chExt cx="928672" cy="770930"/>
          </a:xfrm>
        </p:grpSpPr>
        <p:sp>
          <p:nvSpPr>
            <p:cNvPr id="78" name="TextBox 77"/>
            <p:cNvSpPr txBox="1"/>
            <p:nvPr/>
          </p:nvSpPr>
          <p:spPr>
            <a:xfrm>
              <a:off x="3533131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79" name="Straight Arrow Connector 78"/>
            <p:cNvCxnSpPr/>
            <p:nvPr/>
          </p:nvCxnSpPr>
          <p:spPr bwMode="auto">
            <a:xfrm flipH="1" flipV="1">
              <a:off x="3997467" y="1736467"/>
              <a:ext cx="3033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497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23" grpId="0"/>
      <p:bldP spid="153" grpId="0"/>
      <p:bldP spid="154" grpId="0"/>
      <p:bldP spid="155" grpId="0"/>
      <p:bldP spid="156" grpId="0"/>
      <p:bldP spid="157" grpId="0"/>
      <p:bldP spid="158" grpId="0"/>
      <p:bldP spid="89" grpId="0" animBg="1"/>
      <p:bldP spid="90" grpId="0" animBg="1"/>
      <p:bldP spid="91" grpId="0" animBg="1"/>
      <p:bldP spid="9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Model Factor Graph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825240" y="2453640"/>
            <a:ext cx="365760" cy="365760"/>
            <a:chOff x="3581400" y="2286000"/>
            <a:chExt cx="365760" cy="365760"/>
          </a:xfrm>
        </p:grpSpPr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3581400" y="2286000"/>
              <a:ext cx="365760" cy="36576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362200"/>
              <a:ext cx="254000" cy="203200"/>
            </a:xfrm>
            <a:prstGeom prst="rect">
              <a:avLst/>
            </a:prstGeom>
          </p:spPr>
        </p:pic>
      </p:grpSp>
      <p:sp>
        <p:nvSpPr>
          <p:cNvPr id="29" name="Oval 28"/>
          <p:cNvSpPr>
            <a:spLocks noChangeAspect="1"/>
          </p:cNvSpPr>
          <p:nvPr/>
        </p:nvSpPr>
        <p:spPr>
          <a:xfrm>
            <a:off x="481584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580644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678180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7787640" y="243840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514600"/>
            <a:ext cx="254000" cy="203200"/>
          </a:xfrm>
          <a:prstGeom prst="rect">
            <a:avLst/>
          </a:prstGeom>
        </p:spPr>
      </p:pic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514600"/>
            <a:ext cx="266700" cy="203200"/>
          </a:xfrm>
          <a:prstGeom prst="rect">
            <a:avLst/>
          </a:prstGeom>
        </p:spPr>
      </p:pic>
      <p:pic>
        <p:nvPicPr>
          <p:cNvPr id="46" name="Picture 4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514600"/>
            <a:ext cx="266700" cy="203200"/>
          </a:xfrm>
          <a:prstGeom prst="rect">
            <a:avLst/>
          </a:prstGeom>
        </p:spPr>
      </p:pic>
      <p:pic>
        <p:nvPicPr>
          <p:cNvPr id="47" name="Picture 4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514600"/>
            <a:ext cx="254000" cy="203200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3886200" y="2819400"/>
            <a:ext cx="274320" cy="1057024"/>
            <a:chOff x="3886200" y="2819400"/>
            <a:chExt cx="274320" cy="1057024"/>
          </a:xfrm>
        </p:grpSpPr>
        <p:cxnSp>
          <p:nvCxnSpPr>
            <p:cNvPr id="66" name="Straight Connector 65"/>
            <p:cNvCxnSpPr>
              <a:stCxn id="21" idx="4"/>
              <a:endCxn id="68" idx="0"/>
            </p:cNvCxnSpPr>
            <p:nvPr/>
          </p:nvCxnSpPr>
          <p:spPr>
            <a:xfrm>
              <a:off x="4008120" y="2819400"/>
              <a:ext cx="152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/>
            <p:cNvSpPr/>
            <p:nvPr/>
          </p:nvSpPr>
          <p:spPr>
            <a:xfrm>
              <a:off x="3886200" y="3602104"/>
              <a:ext cx="274320" cy="27432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008120" y="2819400"/>
            <a:ext cx="1143000" cy="1057024"/>
            <a:chOff x="4008120" y="2819400"/>
            <a:chExt cx="1143000" cy="1057024"/>
          </a:xfrm>
        </p:grpSpPr>
        <p:cxnSp>
          <p:nvCxnSpPr>
            <p:cNvPr id="73" name="Straight Connector 72"/>
            <p:cNvCxnSpPr>
              <a:stCxn id="29" idx="4"/>
              <a:endCxn id="74" idx="0"/>
            </p:cNvCxnSpPr>
            <p:nvPr/>
          </p:nvCxnSpPr>
          <p:spPr>
            <a:xfrm>
              <a:off x="4998720" y="2819400"/>
              <a:ext cx="152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ounded Rectangle 73"/>
            <p:cNvSpPr/>
            <p:nvPr/>
          </p:nvSpPr>
          <p:spPr>
            <a:xfrm>
              <a:off x="4876800" y="3602104"/>
              <a:ext cx="274320" cy="27432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76" name="Straight Connector 75"/>
            <p:cNvCxnSpPr>
              <a:stCxn id="21" idx="4"/>
              <a:endCxn id="74" idx="0"/>
            </p:cNvCxnSpPr>
            <p:nvPr/>
          </p:nvCxnSpPr>
          <p:spPr>
            <a:xfrm>
              <a:off x="4008120" y="2819400"/>
              <a:ext cx="10058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Picture 8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34670" y="3567014"/>
            <a:ext cx="56716" cy="276855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008120" y="2804160"/>
            <a:ext cx="4602480" cy="1399540"/>
            <a:chOff x="4008120" y="2804160"/>
            <a:chExt cx="4602480" cy="1399540"/>
          </a:xfrm>
        </p:grpSpPr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600" y="3886200"/>
              <a:ext cx="2413000" cy="317500"/>
            </a:xfrm>
            <a:prstGeom prst="rect">
              <a:avLst/>
            </a:prstGeom>
          </p:spPr>
        </p:pic>
        <p:cxnSp>
          <p:nvCxnSpPr>
            <p:cNvPr id="53" name="Straight Connector 52"/>
            <p:cNvCxnSpPr>
              <a:stCxn id="56" idx="0"/>
              <a:endCxn id="29" idx="4"/>
            </p:cNvCxnSpPr>
            <p:nvPr/>
          </p:nvCxnSpPr>
          <p:spPr>
            <a:xfrm flipH="1" flipV="1">
              <a:off x="4998720" y="2819400"/>
              <a:ext cx="29870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37" idx="4"/>
              <a:endCxn id="56" idx="0"/>
            </p:cNvCxnSpPr>
            <p:nvPr/>
          </p:nvCxnSpPr>
          <p:spPr>
            <a:xfrm>
              <a:off x="5989320" y="2819400"/>
              <a:ext cx="19964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6" idx="0"/>
              <a:endCxn id="21" idx="4"/>
            </p:cNvCxnSpPr>
            <p:nvPr/>
          </p:nvCxnSpPr>
          <p:spPr>
            <a:xfrm flipH="1" flipV="1">
              <a:off x="4008120" y="2819400"/>
              <a:ext cx="39776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ounded Rectangle 55"/>
            <p:cNvSpPr/>
            <p:nvPr/>
          </p:nvSpPr>
          <p:spPr>
            <a:xfrm>
              <a:off x="7848600" y="3602104"/>
              <a:ext cx="274320" cy="27432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70" name="Straight Connector 69"/>
            <p:cNvCxnSpPr>
              <a:stCxn id="40" idx="4"/>
              <a:endCxn id="56" idx="0"/>
            </p:cNvCxnSpPr>
            <p:nvPr/>
          </p:nvCxnSpPr>
          <p:spPr>
            <a:xfrm>
              <a:off x="6964680" y="2819400"/>
              <a:ext cx="102108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3" idx="4"/>
              <a:endCxn id="56" idx="0"/>
            </p:cNvCxnSpPr>
            <p:nvPr/>
          </p:nvCxnSpPr>
          <p:spPr>
            <a:xfrm>
              <a:off x="7970520" y="2804160"/>
              <a:ext cx="15240" cy="79794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030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Search Demo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http://dbs.cloudcv.org/captioning&amp;mode=interactive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1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6" name="Shape 20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933" y="1556513"/>
            <a:ext cx="1861795" cy="136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7" name="Shape 2047"/>
          <p:cNvSpPr txBox="1"/>
          <p:nvPr/>
        </p:nvSpPr>
        <p:spPr>
          <a:xfrm>
            <a:off x="268932" y="2923787"/>
            <a:ext cx="18618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cat sitting on a suitcase on the floor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48" name="Shape 20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0632" y="1556512"/>
            <a:ext cx="2051718" cy="1367276"/>
          </a:xfrm>
          <a:prstGeom prst="rect">
            <a:avLst/>
          </a:prstGeom>
          <a:noFill/>
          <a:ln>
            <a:noFill/>
          </a:ln>
        </p:spPr>
      </p:pic>
      <p:sp>
        <p:nvSpPr>
          <p:cNvPr id="2049" name="Shape 2049"/>
          <p:cNvSpPr txBox="1"/>
          <p:nvPr/>
        </p:nvSpPr>
        <p:spPr>
          <a:xfrm>
            <a:off x="2320644" y="2923787"/>
            <a:ext cx="20517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cat is sitting on a tree branch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0" name="Shape 20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4383" y="1556513"/>
            <a:ext cx="2051725" cy="1368885"/>
          </a:xfrm>
          <a:prstGeom prst="rect">
            <a:avLst/>
          </a:prstGeom>
          <a:noFill/>
          <a:ln>
            <a:noFill/>
          </a:ln>
        </p:spPr>
      </p:pic>
      <p:sp>
        <p:nvSpPr>
          <p:cNvPr id="2051" name="Shape 2051"/>
          <p:cNvSpPr txBox="1"/>
          <p:nvPr/>
        </p:nvSpPr>
        <p:spPr>
          <a:xfrm>
            <a:off x="4614394" y="2923787"/>
            <a:ext cx="20517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dog is running in the grass with a frisbee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2" name="Shape 20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358" y="1557309"/>
            <a:ext cx="2051699" cy="1367267"/>
          </a:xfrm>
          <a:prstGeom prst="rect">
            <a:avLst/>
          </a:prstGeom>
          <a:noFill/>
          <a:ln>
            <a:noFill/>
          </a:ln>
        </p:spPr>
      </p:pic>
      <p:sp>
        <p:nvSpPr>
          <p:cNvPr id="2053" name="Shape 2053"/>
          <p:cNvSpPr txBox="1"/>
          <p:nvPr/>
        </p:nvSpPr>
        <p:spPr>
          <a:xfrm>
            <a:off x="6808344" y="2923787"/>
            <a:ext cx="20517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white teddy bear sitting in the grass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4" name="Shape 20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8932" y="3550197"/>
            <a:ext cx="1861798" cy="1240716"/>
          </a:xfrm>
          <a:prstGeom prst="rect">
            <a:avLst/>
          </a:prstGeom>
          <a:noFill/>
          <a:ln>
            <a:noFill/>
          </a:ln>
        </p:spPr>
      </p:pic>
      <p:sp>
        <p:nvSpPr>
          <p:cNvPr id="2055" name="Shape 2055"/>
          <p:cNvSpPr txBox="1"/>
          <p:nvPr/>
        </p:nvSpPr>
        <p:spPr>
          <a:xfrm>
            <a:off x="218682" y="4790912"/>
            <a:ext cx="19623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Two people walking on the beach with surfboards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56" name="Shape 2056"/>
          <p:cNvSpPr txBox="1"/>
          <p:nvPr/>
        </p:nvSpPr>
        <p:spPr>
          <a:xfrm>
            <a:off x="4780644" y="4790912"/>
            <a:ext cx="19623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Two giraffes standing in a grassy field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7" name="Shape 20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3633" y="3550190"/>
            <a:ext cx="1861802" cy="1240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8" name="Shape 20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43558" y="3550188"/>
            <a:ext cx="1861798" cy="1240720"/>
          </a:xfrm>
          <a:prstGeom prst="rect">
            <a:avLst/>
          </a:prstGeom>
          <a:noFill/>
          <a:ln>
            <a:noFill/>
          </a:ln>
        </p:spPr>
      </p:pic>
      <p:sp>
        <p:nvSpPr>
          <p:cNvPr id="2059" name="Shape 2059"/>
          <p:cNvSpPr txBox="1"/>
          <p:nvPr/>
        </p:nvSpPr>
        <p:spPr>
          <a:xfrm>
            <a:off x="6993294" y="4790912"/>
            <a:ext cx="19623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man riding a dirt bike on a dirt track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0" name="Shape 2060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Captioning: Example Results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61" name="Shape 206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04623" y="3553990"/>
            <a:ext cx="1861802" cy="1237811"/>
          </a:xfrm>
          <a:prstGeom prst="rect">
            <a:avLst/>
          </a:prstGeom>
          <a:noFill/>
          <a:ln>
            <a:noFill/>
          </a:ln>
        </p:spPr>
      </p:pic>
      <p:sp>
        <p:nvSpPr>
          <p:cNvPr id="2062" name="Shape 2062"/>
          <p:cNvSpPr txBox="1"/>
          <p:nvPr/>
        </p:nvSpPr>
        <p:spPr>
          <a:xfrm>
            <a:off x="2594063" y="4825150"/>
            <a:ext cx="18618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tennis player in action on the court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3" name="Shape 2063"/>
          <p:cNvSpPr txBox="1"/>
          <p:nvPr/>
        </p:nvSpPr>
        <p:spPr>
          <a:xfrm>
            <a:off x="7566825" y="920850"/>
            <a:ext cx="1449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Captions generated using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1"/>
              </a:rPr>
              <a:t>neuraltalk2</a:t>
            </a:r>
            <a:endParaRPr sz="600" kern="0">
              <a:solidFill>
                <a:srgbClr val="B7B7B7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All images are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2"/>
              </a:rPr>
              <a:t> CC0 Public domain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: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3"/>
              </a:rPr>
              <a:t>cat suitcase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4"/>
              </a:rPr>
              <a:t>cat tree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5"/>
              </a:rPr>
              <a:t>dog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6"/>
              </a:rPr>
              <a:t>bear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7"/>
              </a:rPr>
              <a:t>surfers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8"/>
              </a:rPr>
              <a:t>tennis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9"/>
              </a:rPr>
              <a:t>giraffe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20"/>
              </a:rPr>
              <a:t>motorcycle</a:t>
            </a:r>
            <a:endParaRPr sz="600" kern="0">
              <a:solidFill>
                <a:srgbClr val="B7B7B7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CF31F794-686E-0546-97E0-B00FA51EA9D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91568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HW4</a:t>
            </a:r>
          </a:p>
          <a:p>
            <a:pPr lvl="1"/>
            <a:r>
              <a:rPr lang="en-US" dirty="0"/>
              <a:t>Due: 10/21, 11:59pm</a:t>
            </a:r>
          </a:p>
          <a:p>
            <a:pPr lvl="1"/>
            <a:r>
              <a:rPr lang="en-US" dirty="0"/>
              <a:t>RNNs, LSTMs, Image Captioning, Transformers!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Shape 2069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Captioning: Failure Cases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0" name="Shape 20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475" y="1657400"/>
            <a:ext cx="2211600" cy="1473824"/>
          </a:xfrm>
          <a:prstGeom prst="rect">
            <a:avLst/>
          </a:prstGeom>
          <a:noFill/>
          <a:ln>
            <a:noFill/>
          </a:ln>
        </p:spPr>
      </p:pic>
      <p:sp>
        <p:nvSpPr>
          <p:cNvPr id="2071" name="Shape 2071"/>
          <p:cNvSpPr txBox="1"/>
          <p:nvPr/>
        </p:nvSpPr>
        <p:spPr>
          <a:xfrm>
            <a:off x="281075" y="3039150"/>
            <a:ext cx="18618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woman is holding a cat in her hand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2" name="Shape 20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8076" y="1951400"/>
            <a:ext cx="1803375" cy="2715696"/>
          </a:xfrm>
          <a:prstGeom prst="rect">
            <a:avLst/>
          </a:prstGeom>
          <a:noFill/>
          <a:ln>
            <a:noFill/>
          </a:ln>
        </p:spPr>
      </p:pic>
      <p:sp>
        <p:nvSpPr>
          <p:cNvPr id="2073" name="Shape 2073"/>
          <p:cNvSpPr txBox="1"/>
          <p:nvPr/>
        </p:nvSpPr>
        <p:spPr>
          <a:xfrm>
            <a:off x="2667527" y="4611475"/>
            <a:ext cx="21288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woman standing on a beach holding a surfboard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4" name="Shape 20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175" y="3620976"/>
            <a:ext cx="2128800" cy="1413665"/>
          </a:xfrm>
          <a:prstGeom prst="rect">
            <a:avLst/>
          </a:prstGeom>
          <a:noFill/>
          <a:ln>
            <a:noFill/>
          </a:ln>
        </p:spPr>
      </p:pic>
      <p:sp>
        <p:nvSpPr>
          <p:cNvPr id="2075" name="Shape 2075"/>
          <p:cNvSpPr txBox="1"/>
          <p:nvPr/>
        </p:nvSpPr>
        <p:spPr>
          <a:xfrm>
            <a:off x="269825" y="4996325"/>
            <a:ext cx="20367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person holding a computer mouse on a desk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6" name="Shape 20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13350" y="1823551"/>
            <a:ext cx="2098144" cy="1573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7" name="Shape 2077"/>
          <p:cNvSpPr txBox="1"/>
          <p:nvPr/>
        </p:nvSpPr>
        <p:spPr>
          <a:xfrm>
            <a:off x="7111500" y="1712175"/>
            <a:ext cx="15687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bird is perched on a tree branch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8" name="Shape 20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13357" y="3573926"/>
            <a:ext cx="2361299" cy="1573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79" name="Shape 2079"/>
          <p:cNvSpPr txBox="1"/>
          <p:nvPr/>
        </p:nvSpPr>
        <p:spPr>
          <a:xfrm>
            <a:off x="7374650" y="3603350"/>
            <a:ext cx="13623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man in a baseball uniform throwing a ball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0" name="Shape 2080"/>
          <p:cNvSpPr txBox="1"/>
          <p:nvPr/>
        </p:nvSpPr>
        <p:spPr>
          <a:xfrm>
            <a:off x="7474275" y="915400"/>
            <a:ext cx="1609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Captions generated using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8"/>
              </a:rPr>
              <a:t>neuraltalk2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All images are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9"/>
              </a:rPr>
              <a:t> CC0 Public domain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: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0"/>
              </a:rPr>
              <a:t>fur coat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1"/>
              </a:rPr>
              <a:t>handstand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2"/>
              </a:rPr>
              <a:t>spider web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3"/>
              </a:rPr>
              <a:t>baseball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06528E31-A486-BA40-9B07-C74AB114CD0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678428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5" name="Shape 2095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96" name="Shape 20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7" name="Shape 2097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8" name="Shape 2098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9" name="Shape 2099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0" name="Shape 2100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1" name="Shape 2101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02" name="Shape 2102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03" name="Shape 2103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04" name="Shape 2104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5" name="Shape 2105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6" name="Shape 2106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7" name="Shape 2107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08" name="Shape 2108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0E19A446-A3CE-A641-B2F6-A1480114FC0C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71011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4" name="Shape 2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5" name="Shape 2115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6" name="Shape 2116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7" name="Shape 2117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8" name="Shape 2118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9" name="Shape 2119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20" name="Shape 2120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21" name="Shape 2121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22" name="Shape 2122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3" name="Shape 2123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4" name="Shape 2124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5" name="Shape 2125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26" name="Shape 2126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27" name="Shape 2127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28" name="Shape 2128"/>
          <p:cNvCxnSpPr>
            <a:stCxn id="2119" idx="0"/>
            <a:endCxn id="2126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29" name="Shape 2129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0" name="Shape 2130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03E2BCF6-696B-5042-9FE8-932C3BD313D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59557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6" name="Shape 2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7" name="Shape 2137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8" name="Shape 2138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9" name="Shape 2139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40" name="Shape 2140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41" name="Shape 2141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42" name="Shape 2142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43" name="Shape 2143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44" name="Shape 2144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5" name="Shape 2145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6" name="Shape 2146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7" name="Shape 2147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48" name="Shape 2148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49" name="Shape 2149"/>
          <p:cNvCxnSpPr>
            <a:stCxn id="2148" idx="1"/>
            <a:endCxn id="2143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50" name="Shape 2150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51" name="Shape 2151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52" name="Shape 2152"/>
          <p:cNvCxnSpPr>
            <a:stCxn id="2141" idx="0"/>
            <a:endCxn id="2148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53" name="Shape 2153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54" name="Shape 2154"/>
          <p:cNvCxnSpPr>
            <a:stCxn id="2143" idx="2"/>
            <a:endCxn id="2153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55" name="Shape 2155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56" name="Shape 2156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57" name="Shape 2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4863" y="3771875"/>
            <a:ext cx="24765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8" name="Shape 2158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953ADEC0-2940-8D48-9BD2-95DEF93F811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196135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4" name="Shape 2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5" name="Shape 2165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66" name="Shape 2166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67" name="Shape 2167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68" name="Shape 2168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69" name="Shape 2169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70" name="Shape 2170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71" name="Shape 2171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72" name="Shape 2172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3" name="Shape 2173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4" name="Shape 2174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5" name="Shape 2175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6" name="Shape 2176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77" name="Shape 2177"/>
          <p:cNvCxnSpPr>
            <a:stCxn id="2176" idx="1"/>
            <a:endCxn id="2171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78" name="Shape 2178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79" name="Shape 2179"/>
          <p:cNvCxnSpPr>
            <a:stCxn id="2171" idx="2"/>
            <a:endCxn id="2178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80" name="Shape 2180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1" name="Shape 2181"/>
          <p:cNvSpPr/>
          <p:nvPr/>
        </p:nvSpPr>
        <p:spPr>
          <a:xfrm>
            <a:off x="47133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82" name="Shape 2182"/>
          <p:cNvCxnSpPr>
            <a:stCxn id="2178" idx="0"/>
            <a:endCxn id="2181" idx="2"/>
          </p:cNvCxnSpPr>
          <p:nvPr/>
        </p:nvCxnSpPr>
        <p:spPr>
          <a:xfrm rot="10800000" flipH="1">
            <a:off x="464306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83" name="Shape 2183"/>
          <p:cNvCxnSpPr>
            <a:stCxn id="2184" idx="0"/>
            <a:endCxn id="2181" idx="2"/>
          </p:cNvCxnSpPr>
          <p:nvPr/>
        </p:nvCxnSpPr>
        <p:spPr>
          <a:xfrm rot="10800000">
            <a:off x="4905163" y="3832925"/>
            <a:ext cx="2841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85" name="Shape 2185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86" name="Shape 2186"/>
          <p:cNvCxnSpPr>
            <a:stCxn id="2169" idx="0"/>
            <a:endCxn id="2176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87" name="Shape 2187"/>
          <p:cNvCxnSpPr>
            <a:stCxn id="2169" idx="3"/>
            <a:endCxn id="2181" idx="1"/>
          </p:cNvCxnSpPr>
          <p:nvPr/>
        </p:nvCxnSpPr>
        <p:spPr>
          <a:xfrm>
            <a:off x="4211088" y="3577175"/>
            <a:ext cx="50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88" name="Shape 2188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4" name="Shape 2184"/>
          <p:cNvSpPr/>
          <p:nvPr/>
        </p:nvSpPr>
        <p:spPr>
          <a:xfrm>
            <a:off x="499756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9" name="Shape 2189"/>
          <p:cNvSpPr txBox="1"/>
          <p:nvPr/>
        </p:nvSpPr>
        <p:spPr>
          <a:xfrm>
            <a:off x="4695625" y="4851050"/>
            <a:ext cx="9873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word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90" name="Shape 2190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91" name="Shape 2191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979C31C8-16DB-C947-A63A-760D67D7C83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665517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7" name="Shape 2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8" name="Shape 2198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99" name="Shape 2199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00" name="Shape 2200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01" name="Shape 2201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02" name="Shape 2202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03" name="Shape 2203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04" name="Shape 2204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05" name="Shape 2205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6" name="Shape 2206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7" name="Shape 2207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8" name="Shape 2208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09" name="Shape 2209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10" name="Shape 2210"/>
          <p:cNvCxnSpPr>
            <a:stCxn id="2209" idx="1"/>
            <a:endCxn id="2204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11" name="Shape 2211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12" name="Shape 2212"/>
          <p:cNvCxnSpPr>
            <a:stCxn id="2204" idx="2"/>
            <a:endCxn id="2211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13" name="Shape 2213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14" name="Shape 2214"/>
          <p:cNvSpPr/>
          <p:nvPr/>
        </p:nvSpPr>
        <p:spPr>
          <a:xfrm>
            <a:off x="499756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15" name="Shape 2215"/>
          <p:cNvSpPr/>
          <p:nvPr/>
        </p:nvSpPr>
        <p:spPr>
          <a:xfrm>
            <a:off x="47133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16" name="Shape 2216"/>
          <p:cNvCxnSpPr>
            <a:stCxn id="2211" idx="0"/>
            <a:endCxn id="2215" idx="2"/>
          </p:cNvCxnSpPr>
          <p:nvPr/>
        </p:nvCxnSpPr>
        <p:spPr>
          <a:xfrm rot="10800000" flipH="1">
            <a:off x="464306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17" name="Shape 2217"/>
          <p:cNvCxnSpPr>
            <a:stCxn id="2214" idx="0"/>
            <a:endCxn id="2215" idx="2"/>
          </p:cNvCxnSpPr>
          <p:nvPr/>
        </p:nvCxnSpPr>
        <p:spPr>
          <a:xfrm rot="10800000">
            <a:off x="4905163" y="3832925"/>
            <a:ext cx="2841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18" name="Shape 2218"/>
          <p:cNvSpPr txBox="1"/>
          <p:nvPr/>
        </p:nvSpPr>
        <p:spPr>
          <a:xfrm>
            <a:off x="4695625" y="4851050"/>
            <a:ext cx="9873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word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19" name="Shape 2219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20" name="Shape 2220"/>
          <p:cNvCxnSpPr>
            <a:stCxn id="2202" idx="0"/>
            <a:endCxn id="2209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21" name="Shape 2221"/>
          <p:cNvCxnSpPr>
            <a:stCxn id="2202" idx="3"/>
            <a:endCxn id="2215" idx="1"/>
          </p:cNvCxnSpPr>
          <p:nvPr/>
        </p:nvCxnSpPr>
        <p:spPr>
          <a:xfrm>
            <a:off x="4211088" y="3577175"/>
            <a:ext cx="50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22" name="Shape 2222"/>
          <p:cNvSpPr/>
          <p:nvPr/>
        </p:nvSpPr>
        <p:spPr>
          <a:xfrm>
            <a:off x="4483738" y="23266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3" name="Shape 2223"/>
          <p:cNvSpPr/>
          <p:nvPr/>
        </p:nvSpPr>
        <p:spPr>
          <a:xfrm>
            <a:off x="4961938" y="2326628"/>
            <a:ext cx="383400" cy="511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24" name="Shape 2224"/>
          <p:cNvCxnSpPr>
            <a:stCxn id="2215" idx="0"/>
            <a:endCxn id="2222" idx="2"/>
          </p:cNvCxnSpPr>
          <p:nvPr/>
        </p:nvCxnSpPr>
        <p:spPr>
          <a:xfrm rot="10800000">
            <a:off x="4675538" y="2838125"/>
            <a:ext cx="2295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25" name="Shape 2225"/>
          <p:cNvCxnSpPr>
            <a:stCxn id="2215" idx="0"/>
            <a:endCxn id="2223" idx="2"/>
          </p:cNvCxnSpPr>
          <p:nvPr/>
        </p:nvCxnSpPr>
        <p:spPr>
          <a:xfrm rot="10800000" flipH="1">
            <a:off x="4905038" y="2838125"/>
            <a:ext cx="2487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26" name="Shape 2226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7" name="Shape 2227"/>
          <p:cNvSpPr txBox="1"/>
          <p:nvPr/>
        </p:nvSpPr>
        <p:spPr>
          <a:xfrm>
            <a:off x="4590475" y="176840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over vocab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8" name="Shape 2228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9" name="Shape 2229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834A7971-8E1F-8043-9ED6-0C4653E9604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596426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5" name="Shape 2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6" name="Shape 2236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7" name="Shape 2237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8" name="Shape 2238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9" name="Shape 2239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40" name="Shape 2240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41" name="Shape 2241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42" name="Shape 2242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43" name="Shape 2243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4" name="Shape 2244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5" name="Shape 2245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6" name="Shape 2246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47" name="Shape 2247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48" name="Shape 2248"/>
          <p:cNvCxnSpPr>
            <a:stCxn id="2247" idx="1"/>
            <a:endCxn id="2242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49" name="Shape 2249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50" name="Shape 2250"/>
          <p:cNvCxnSpPr>
            <a:stCxn id="2242" idx="2"/>
            <a:endCxn id="2249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51" name="Shape 2251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52" name="Shape 2252"/>
          <p:cNvSpPr/>
          <p:nvPr/>
        </p:nvSpPr>
        <p:spPr>
          <a:xfrm>
            <a:off x="499756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53" name="Shape 2253"/>
          <p:cNvSpPr/>
          <p:nvPr/>
        </p:nvSpPr>
        <p:spPr>
          <a:xfrm>
            <a:off x="47133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54" name="Shape 2254"/>
          <p:cNvCxnSpPr>
            <a:stCxn id="2249" idx="0"/>
            <a:endCxn id="2253" idx="2"/>
          </p:cNvCxnSpPr>
          <p:nvPr/>
        </p:nvCxnSpPr>
        <p:spPr>
          <a:xfrm rot="10800000" flipH="1">
            <a:off x="464306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55" name="Shape 2255"/>
          <p:cNvCxnSpPr>
            <a:stCxn id="2252" idx="0"/>
            <a:endCxn id="2253" idx="2"/>
          </p:cNvCxnSpPr>
          <p:nvPr/>
        </p:nvCxnSpPr>
        <p:spPr>
          <a:xfrm rot="10800000">
            <a:off x="4905163" y="3832925"/>
            <a:ext cx="2841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56" name="Shape 2256"/>
          <p:cNvSpPr txBox="1"/>
          <p:nvPr/>
        </p:nvSpPr>
        <p:spPr>
          <a:xfrm>
            <a:off x="4695625" y="4851050"/>
            <a:ext cx="9873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word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57" name="Shape 2257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58" name="Shape 2258"/>
          <p:cNvCxnSpPr>
            <a:stCxn id="2240" idx="0"/>
            <a:endCxn id="2247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59" name="Shape 2259"/>
          <p:cNvCxnSpPr>
            <a:stCxn id="2240" idx="3"/>
            <a:endCxn id="2253" idx="1"/>
          </p:cNvCxnSpPr>
          <p:nvPr/>
        </p:nvCxnSpPr>
        <p:spPr>
          <a:xfrm>
            <a:off x="4211088" y="3577175"/>
            <a:ext cx="50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60" name="Shape 2260"/>
          <p:cNvSpPr/>
          <p:nvPr/>
        </p:nvSpPr>
        <p:spPr>
          <a:xfrm>
            <a:off x="4483738" y="23266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61" name="Shape 2261"/>
          <p:cNvSpPr/>
          <p:nvPr/>
        </p:nvSpPr>
        <p:spPr>
          <a:xfrm>
            <a:off x="4961938" y="2326628"/>
            <a:ext cx="383400" cy="511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62" name="Shape 2262"/>
          <p:cNvCxnSpPr>
            <a:stCxn id="2253" idx="0"/>
            <a:endCxn id="2260" idx="2"/>
          </p:cNvCxnSpPr>
          <p:nvPr/>
        </p:nvCxnSpPr>
        <p:spPr>
          <a:xfrm rot="10800000">
            <a:off x="4675538" y="2838125"/>
            <a:ext cx="2295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63" name="Shape 2263"/>
          <p:cNvCxnSpPr>
            <a:stCxn id="2253" idx="0"/>
            <a:endCxn id="2261" idx="2"/>
          </p:cNvCxnSpPr>
          <p:nvPr/>
        </p:nvCxnSpPr>
        <p:spPr>
          <a:xfrm rot="10800000" flipH="1">
            <a:off x="4905038" y="2838125"/>
            <a:ext cx="2487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64" name="Shape 2264"/>
          <p:cNvCxnSpPr>
            <a:stCxn id="2260" idx="0"/>
            <a:endCxn id="2242" idx="0"/>
          </p:cNvCxnSpPr>
          <p:nvPr/>
        </p:nvCxnSpPr>
        <p:spPr>
          <a:xfrm rot="5400000">
            <a:off x="3233938" y="1938728"/>
            <a:ext cx="1053600" cy="1829400"/>
          </a:xfrm>
          <a:prstGeom prst="curvedConnector3">
            <a:avLst>
              <a:gd name="adj1" fmla="val -22601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65" name="Shape 2265"/>
          <p:cNvSpPr/>
          <p:nvPr/>
        </p:nvSpPr>
        <p:spPr>
          <a:xfrm>
            <a:off x="60489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66" name="Shape 2266"/>
          <p:cNvCxnSpPr>
            <a:stCxn id="2267" idx="0"/>
            <a:endCxn id="2265" idx="2"/>
          </p:cNvCxnSpPr>
          <p:nvPr/>
        </p:nvCxnSpPr>
        <p:spPr>
          <a:xfrm rot="10800000">
            <a:off x="6240513" y="3832925"/>
            <a:ext cx="2772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68" name="Shape 2268"/>
          <p:cNvCxnSpPr>
            <a:stCxn id="2269" idx="0"/>
            <a:endCxn id="2265" idx="2"/>
          </p:cNvCxnSpPr>
          <p:nvPr/>
        </p:nvCxnSpPr>
        <p:spPr>
          <a:xfrm rot="10800000" flipH="1">
            <a:off x="597871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70" name="Shape 2270"/>
          <p:cNvCxnSpPr>
            <a:stCxn id="2253" idx="3"/>
            <a:endCxn id="2265" idx="1"/>
          </p:cNvCxnSpPr>
          <p:nvPr/>
        </p:nvCxnSpPr>
        <p:spPr>
          <a:xfrm>
            <a:off x="5096738" y="3577175"/>
            <a:ext cx="95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71" name="Shape 2271"/>
          <p:cNvCxnSpPr>
            <a:stCxn id="2242" idx="2"/>
            <a:endCxn id="2269" idx="2"/>
          </p:cNvCxnSpPr>
          <p:nvPr/>
        </p:nvCxnSpPr>
        <p:spPr>
          <a:xfrm rot="-5400000" flipH="1">
            <a:off x="3885400" y="2734475"/>
            <a:ext cx="1053900" cy="31329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69" name="Shape 2269"/>
          <p:cNvSpPr/>
          <p:nvPr/>
        </p:nvSpPr>
        <p:spPr>
          <a:xfrm>
            <a:off x="578701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67" name="Shape 2267"/>
          <p:cNvSpPr/>
          <p:nvPr/>
        </p:nvSpPr>
        <p:spPr>
          <a:xfrm>
            <a:off x="632601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2" name="Shape 2272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3" name="Shape 2273"/>
          <p:cNvSpPr txBox="1"/>
          <p:nvPr/>
        </p:nvSpPr>
        <p:spPr>
          <a:xfrm>
            <a:off x="4590475" y="176840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over vocab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4" name="Shape 2274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5" name="Shape 2275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" name="Slide Number Placeholder 4">
            <a:extLst>
              <a:ext uri="{FF2B5EF4-FFF2-40B4-BE49-F238E27FC236}">
                <a16:creationId xmlns:a16="http://schemas.microsoft.com/office/drawing/2014/main" id="{BAC35B18-EE8D-1748-B4EC-A83B0D937E5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758575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1" name="Shape 2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2" name="Shape 2282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3" name="Shape 2283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4" name="Shape 2284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5" name="Shape 2285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6" name="Shape 2286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87" name="Shape 2287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88" name="Shape 2288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89" name="Shape 2289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0" name="Shape 2290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1" name="Shape 2291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2" name="Shape 2292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93" name="Shape 2293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94" name="Shape 2294"/>
          <p:cNvCxnSpPr>
            <a:stCxn id="2293" idx="1"/>
            <a:endCxn id="2288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95" name="Shape 2295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96" name="Shape 2296"/>
          <p:cNvCxnSpPr>
            <a:stCxn id="2288" idx="2"/>
            <a:endCxn id="2295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97" name="Shape 2297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98" name="Shape 2298"/>
          <p:cNvSpPr/>
          <p:nvPr/>
        </p:nvSpPr>
        <p:spPr>
          <a:xfrm>
            <a:off x="499756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99" name="Shape 2299"/>
          <p:cNvSpPr/>
          <p:nvPr/>
        </p:nvSpPr>
        <p:spPr>
          <a:xfrm>
            <a:off x="47133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00" name="Shape 2300"/>
          <p:cNvCxnSpPr>
            <a:stCxn id="2295" idx="0"/>
            <a:endCxn id="2299" idx="2"/>
          </p:cNvCxnSpPr>
          <p:nvPr/>
        </p:nvCxnSpPr>
        <p:spPr>
          <a:xfrm rot="10800000" flipH="1">
            <a:off x="464306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01" name="Shape 2301"/>
          <p:cNvCxnSpPr>
            <a:stCxn id="2298" idx="0"/>
            <a:endCxn id="2299" idx="2"/>
          </p:cNvCxnSpPr>
          <p:nvPr/>
        </p:nvCxnSpPr>
        <p:spPr>
          <a:xfrm rot="10800000">
            <a:off x="4905163" y="3832925"/>
            <a:ext cx="2841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02" name="Shape 2302"/>
          <p:cNvSpPr txBox="1"/>
          <p:nvPr/>
        </p:nvSpPr>
        <p:spPr>
          <a:xfrm>
            <a:off x="4695625" y="4851050"/>
            <a:ext cx="9873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word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03" name="Shape 2303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04" name="Shape 2304"/>
          <p:cNvCxnSpPr>
            <a:stCxn id="2286" idx="0"/>
            <a:endCxn id="2293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05" name="Shape 2305"/>
          <p:cNvCxnSpPr>
            <a:stCxn id="2286" idx="3"/>
            <a:endCxn id="2299" idx="1"/>
          </p:cNvCxnSpPr>
          <p:nvPr/>
        </p:nvCxnSpPr>
        <p:spPr>
          <a:xfrm>
            <a:off x="4211088" y="3577175"/>
            <a:ext cx="50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06" name="Shape 2306"/>
          <p:cNvSpPr/>
          <p:nvPr/>
        </p:nvSpPr>
        <p:spPr>
          <a:xfrm>
            <a:off x="4483738" y="23266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07" name="Shape 2307"/>
          <p:cNvSpPr/>
          <p:nvPr/>
        </p:nvSpPr>
        <p:spPr>
          <a:xfrm>
            <a:off x="4961938" y="2326628"/>
            <a:ext cx="383400" cy="511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08" name="Shape 2308"/>
          <p:cNvCxnSpPr>
            <a:stCxn id="2299" idx="0"/>
            <a:endCxn id="2306" idx="2"/>
          </p:cNvCxnSpPr>
          <p:nvPr/>
        </p:nvCxnSpPr>
        <p:spPr>
          <a:xfrm rot="10800000">
            <a:off x="4675538" y="2838125"/>
            <a:ext cx="2295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09" name="Shape 2309"/>
          <p:cNvCxnSpPr>
            <a:stCxn id="2299" idx="0"/>
            <a:endCxn id="2307" idx="2"/>
          </p:cNvCxnSpPr>
          <p:nvPr/>
        </p:nvCxnSpPr>
        <p:spPr>
          <a:xfrm rot="10800000" flipH="1">
            <a:off x="4905038" y="2838125"/>
            <a:ext cx="2487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10" name="Shape 2310"/>
          <p:cNvCxnSpPr>
            <a:stCxn id="2306" idx="0"/>
            <a:endCxn id="2288" idx="0"/>
          </p:cNvCxnSpPr>
          <p:nvPr/>
        </p:nvCxnSpPr>
        <p:spPr>
          <a:xfrm rot="5400000">
            <a:off x="3233938" y="1938728"/>
            <a:ext cx="1053600" cy="1829400"/>
          </a:xfrm>
          <a:prstGeom prst="curvedConnector3">
            <a:avLst>
              <a:gd name="adj1" fmla="val -22601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11" name="Shape 2311"/>
          <p:cNvSpPr/>
          <p:nvPr/>
        </p:nvSpPr>
        <p:spPr>
          <a:xfrm>
            <a:off x="60489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12" name="Shape 2312"/>
          <p:cNvCxnSpPr>
            <a:stCxn id="2313" idx="0"/>
            <a:endCxn id="2311" idx="2"/>
          </p:cNvCxnSpPr>
          <p:nvPr/>
        </p:nvCxnSpPr>
        <p:spPr>
          <a:xfrm rot="10800000">
            <a:off x="6240513" y="3832925"/>
            <a:ext cx="2772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14" name="Shape 2314"/>
          <p:cNvCxnSpPr>
            <a:stCxn id="2315" idx="0"/>
            <a:endCxn id="2311" idx="2"/>
          </p:cNvCxnSpPr>
          <p:nvPr/>
        </p:nvCxnSpPr>
        <p:spPr>
          <a:xfrm rot="10800000" flipH="1">
            <a:off x="597871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16" name="Shape 2316"/>
          <p:cNvCxnSpPr>
            <a:stCxn id="2299" idx="3"/>
            <a:endCxn id="2311" idx="1"/>
          </p:cNvCxnSpPr>
          <p:nvPr/>
        </p:nvCxnSpPr>
        <p:spPr>
          <a:xfrm>
            <a:off x="5096738" y="3577175"/>
            <a:ext cx="95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17" name="Shape 2317"/>
          <p:cNvSpPr/>
          <p:nvPr/>
        </p:nvSpPr>
        <p:spPr>
          <a:xfrm>
            <a:off x="5809838" y="23266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a3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18" name="Shape 2318"/>
          <p:cNvSpPr/>
          <p:nvPr/>
        </p:nvSpPr>
        <p:spPr>
          <a:xfrm>
            <a:off x="6288038" y="2326628"/>
            <a:ext cx="383400" cy="511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19" name="Shape 2319"/>
          <p:cNvCxnSpPr>
            <a:endCxn id="2317" idx="2"/>
          </p:cNvCxnSpPr>
          <p:nvPr/>
        </p:nvCxnSpPr>
        <p:spPr>
          <a:xfrm rot="10800000">
            <a:off x="6001538" y="2838128"/>
            <a:ext cx="2295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20" name="Shape 2320"/>
          <p:cNvCxnSpPr>
            <a:endCxn id="2318" idx="2"/>
          </p:cNvCxnSpPr>
          <p:nvPr/>
        </p:nvCxnSpPr>
        <p:spPr>
          <a:xfrm rot="10800000" flipH="1">
            <a:off x="6231038" y="2838128"/>
            <a:ext cx="2487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21" name="Shape 2321"/>
          <p:cNvSpPr/>
          <p:nvPr/>
        </p:nvSpPr>
        <p:spPr>
          <a:xfrm>
            <a:off x="6640475" y="3536475"/>
            <a:ext cx="81000" cy="810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2" name="Shape 2322"/>
          <p:cNvSpPr/>
          <p:nvPr/>
        </p:nvSpPr>
        <p:spPr>
          <a:xfrm>
            <a:off x="6907850" y="3536675"/>
            <a:ext cx="81000" cy="810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23" name="Shape 2323"/>
          <p:cNvCxnSpPr>
            <a:stCxn id="2288" idx="2"/>
            <a:endCxn id="2315" idx="2"/>
          </p:cNvCxnSpPr>
          <p:nvPr/>
        </p:nvCxnSpPr>
        <p:spPr>
          <a:xfrm rot="-5400000" flipH="1">
            <a:off x="3885400" y="2734475"/>
            <a:ext cx="1053900" cy="31329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15" name="Shape 2315"/>
          <p:cNvSpPr/>
          <p:nvPr/>
        </p:nvSpPr>
        <p:spPr>
          <a:xfrm>
            <a:off x="578701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13" name="Shape 2313"/>
          <p:cNvSpPr/>
          <p:nvPr/>
        </p:nvSpPr>
        <p:spPr>
          <a:xfrm>
            <a:off x="632601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4" name="Shape 2324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5" name="Shape 2325"/>
          <p:cNvSpPr txBox="1"/>
          <p:nvPr/>
        </p:nvSpPr>
        <p:spPr>
          <a:xfrm>
            <a:off x="4590475" y="176840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over vocab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6" name="Shape 2326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7" name="Shape 2327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Slide Number Placeholder 4">
            <a:extLst>
              <a:ext uri="{FF2B5EF4-FFF2-40B4-BE49-F238E27FC236}">
                <a16:creationId xmlns:a16="http://schemas.microsoft.com/office/drawing/2014/main" id="{5B7FE231-990A-1340-8D3C-B49C11669358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076599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3" name="Shape 2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950" y="2492989"/>
            <a:ext cx="8546476" cy="187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4" name="Shape 2334"/>
          <p:cNvSpPr txBox="1"/>
          <p:nvPr/>
        </p:nvSpPr>
        <p:spPr>
          <a:xfrm>
            <a:off x="105275" y="2340575"/>
            <a:ext cx="1234800" cy="39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 attention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5" name="Shape 2335"/>
          <p:cNvSpPr txBox="1"/>
          <p:nvPr/>
        </p:nvSpPr>
        <p:spPr>
          <a:xfrm>
            <a:off x="20325" y="3676200"/>
            <a:ext cx="13197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Hard attention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6" name="Shape 2336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7" name="Shape 2337"/>
          <p:cNvSpPr txBox="1"/>
          <p:nvPr/>
        </p:nvSpPr>
        <p:spPr>
          <a:xfrm>
            <a:off x="0" y="5131500"/>
            <a:ext cx="8499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Attend,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Figure copyright Kelvin Xu, Jimmy Lei Ba, Jamie Kiros, Kyunghyun Cho, Aaron Courville, Ruslan Salakhutdinov, Richard S. Zemel, and Yoshua Benchio, 2015. Reproduced with permission.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7D542ED-0279-9846-82CE-819EF26C6F8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937380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Shape 2343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44" name="Shape 2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7889" y="2053265"/>
            <a:ext cx="6468225" cy="275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5" name="Shape 2345"/>
          <p:cNvSpPr txBox="1"/>
          <p:nvPr/>
        </p:nvSpPr>
        <p:spPr>
          <a:xfrm>
            <a:off x="0" y="5131500"/>
            <a:ext cx="8499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Attend,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Figure copyright Kelvin Xu, Jimmy Lei Ba, Jamie Kiros, Kyunghyun Cho, Aaron Courville, Ruslan Salakhutdinov, Richard S. Zemel, and Yoshua Benchio, 2015. Reproduced with permission.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3C271B2-3C38-B54D-B265-08F68064073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425029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000" dirty="0"/>
              <a:t>Recap from last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9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VQA Models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23" name="Picture 22" descr="2007_004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0" y="1933044"/>
            <a:ext cx="1689810" cy="1267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9" name="Group 98"/>
          <p:cNvGrpSpPr/>
          <p:nvPr/>
        </p:nvGrpSpPr>
        <p:grpSpPr>
          <a:xfrm>
            <a:off x="838200" y="1902023"/>
            <a:ext cx="5867400" cy="1846421"/>
            <a:chOff x="838200" y="1902023"/>
            <a:chExt cx="5867400" cy="1846421"/>
          </a:xfrm>
        </p:grpSpPr>
        <p:grpSp>
          <p:nvGrpSpPr>
            <p:cNvPr id="92" name="Group 91"/>
            <p:cNvGrpSpPr/>
            <p:nvPr/>
          </p:nvGrpSpPr>
          <p:grpSpPr>
            <a:xfrm>
              <a:off x="3310521" y="2510342"/>
              <a:ext cx="1277574" cy="436917"/>
              <a:chOff x="3310521" y="2510342"/>
              <a:chExt cx="1277574" cy="436917"/>
            </a:xfrm>
          </p:grpSpPr>
          <p:sp>
            <p:nvSpPr>
              <p:cNvPr id="36" name="Rectangle 35"/>
              <p:cNvSpPr>
                <a:spLocks noChangeAspect="1"/>
              </p:cNvSpPr>
              <p:nvPr/>
            </p:nvSpPr>
            <p:spPr>
              <a:xfrm>
                <a:off x="4504871" y="2864035"/>
                <a:ext cx="83224" cy="8322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>
                <a:spLocks noChangeAspect="1"/>
              </p:cNvSpPr>
              <p:nvPr/>
            </p:nvSpPr>
            <p:spPr>
              <a:xfrm>
                <a:off x="3310521" y="2510342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/>
              <p:cNvCxnSpPr>
                <a:stCxn id="37" idx="0"/>
                <a:endCxn id="36" idx="0"/>
              </p:cNvCxnSpPr>
              <p:nvPr/>
            </p:nvCxnSpPr>
            <p:spPr>
              <a:xfrm>
                <a:off x="3372939" y="2510342"/>
                <a:ext cx="1173544" cy="35369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43" idx="0"/>
                <a:endCxn id="36" idx="0"/>
              </p:cNvCxnSpPr>
              <p:nvPr/>
            </p:nvCxnSpPr>
            <p:spPr>
              <a:xfrm>
                <a:off x="3580999" y="2718402"/>
                <a:ext cx="965484" cy="1456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43" idx="2"/>
                <a:endCxn id="36" idx="2"/>
              </p:cNvCxnSpPr>
              <p:nvPr/>
            </p:nvCxnSpPr>
            <p:spPr>
              <a:xfrm>
                <a:off x="3580999" y="2843238"/>
                <a:ext cx="965484" cy="1040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3379874" y="2579695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3449227" y="2649048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3518581" y="2718402"/>
                <a:ext cx="124836" cy="124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>
                <a:glow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>
                <a:stCxn id="42" idx="0"/>
                <a:endCxn id="36" idx="0"/>
              </p:cNvCxnSpPr>
              <p:nvPr/>
            </p:nvCxnSpPr>
            <p:spPr>
              <a:xfrm>
                <a:off x="3511645" y="2649048"/>
                <a:ext cx="1034838" cy="21498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1" idx="0"/>
                <a:endCxn id="36" idx="0"/>
              </p:cNvCxnSpPr>
              <p:nvPr/>
            </p:nvCxnSpPr>
            <p:spPr>
              <a:xfrm>
                <a:off x="3442292" y="2579695"/>
                <a:ext cx="1104191" cy="2843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433912" y="2510342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312033" y="2634958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314922" y="2512006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06"/>
            <p:cNvGrpSpPr/>
            <p:nvPr/>
          </p:nvGrpSpPr>
          <p:grpSpPr>
            <a:xfrm>
              <a:off x="4021151" y="2265098"/>
              <a:ext cx="749014" cy="749014"/>
              <a:chOff x="8773045" y="1214694"/>
              <a:chExt cx="1645920" cy="1645920"/>
            </a:xfrm>
          </p:grpSpPr>
          <p:sp>
            <p:nvSpPr>
              <p:cNvPr id="7" name="Rectangle 6"/>
              <p:cNvSpPr>
                <a:spLocks noChangeAspect="1"/>
              </p:cNvSpPr>
              <p:nvPr/>
            </p:nvSpPr>
            <p:spPr>
              <a:xfrm>
                <a:off x="8773045" y="1214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>
                <a:spLocks noChangeAspect="1"/>
              </p:cNvSpPr>
              <p:nvPr/>
            </p:nvSpPr>
            <p:spPr>
              <a:xfrm>
                <a:off x="8925445" y="1367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>
                <a:spLocks noChangeAspect="1"/>
              </p:cNvSpPr>
              <p:nvPr/>
            </p:nvSpPr>
            <p:spPr>
              <a:xfrm>
                <a:off x="9077845" y="15194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9230245" y="16718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9382645" y="18242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9535045" y="1976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9687445" y="2129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3276600" y="2327063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3345953" y="2396416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415306" y="2465769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>
              <a:spLocks noChangeAspect="1"/>
            </p:cNvSpPr>
            <p:nvPr/>
          </p:nvSpPr>
          <p:spPr>
            <a:xfrm>
              <a:off x="3484659" y="2535122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211"/>
            <p:cNvGrpSpPr/>
            <p:nvPr/>
          </p:nvGrpSpPr>
          <p:grpSpPr>
            <a:xfrm>
              <a:off x="2133600" y="2119003"/>
              <a:ext cx="1040298" cy="1040298"/>
              <a:chOff x="5572662" y="2317477"/>
              <a:chExt cx="2286000" cy="2286000"/>
            </a:xfrm>
          </p:grpSpPr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5572662" y="23174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5725062" y="24698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5877462" y="26222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6029862" y="2774677"/>
                <a:ext cx="1828800" cy="18288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Connector 23"/>
            <p:cNvCxnSpPr>
              <a:stCxn id="50" idx="0"/>
              <a:endCxn id="61" idx="2"/>
            </p:cNvCxnSpPr>
            <p:nvPr/>
          </p:nvCxnSpPr>
          <p:spPr>
            <a:xfrm>
              <a:off x="4843481" y="2346326"/>
              <a:ext cx="536371" cy="7463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56" idx="2"/>
              <a:endCxn id="65" idx="3"/>
            </p:cNvCxnSpPr>
            <p:nvPr/>
          </p:nvCxnSpPr>
          <p:spPr>
            <a:xfrm flipV="1">
              <a:off x="5259600" y="2821189"/>
              <a:ext cx="500945" cy="1077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1464485" y="2398342"/>
              <a:ext cx="208059" cy="208059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>
              <a:stCxn id="26" idx="0"/>
              <a:endCxn id="29" idx="0"/>
            </p:cNvCxnSpPr>
            <p:nvPr/>
          </p:nvCxnSpPr>
          <p:spPr>
            <a:xfrm>
              <a:off x="1568515" y="2398342"/>
              <a:ext cx="1406337" cy="6241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6" idx="2"/>
              <a:endCxn id="29" idx="2"/>
            </p:cNvCxnSpPr>
            <p:nvPr/>
          </p:nvCxnSpPr>
          <p:spPr>
            <a:xfrm flipV="1">
              <a:off x="1568515" y="2543984"/>
              <a:ext cx="1406337" cy="6241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>
              <a:spLocks noChangeAspect="1"/>
            </p:cNvSpPr>
            <p:nvPr/>
          </p:nvSpPr>
          <p:spPr>
            <a:xfrm>
              <a:off x="2933240" y="2460761"/>
              <a:ext cx="83223" cy="8322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 noChangeAspect="1"/>
            </p:cNvSpPr>
            <p:nvPr/>
          </p:nvSpPr>
          <p:spPr>
            <a:xfrm>
              <a:off x="2464403" y="2874952"/>
              <a:ext cx="166448" cy="16644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3552220" y="2801748"/>
              <a:ext cx="83223" cy="832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>
              <a:stCxn id="31" idx="0"/>
              <a:endCxn id="32" idx="0"/>
            </p:cNvCxnSpPr>
            <p:nvPr/>
          </p:nvCxnSpPr>
          <p:spPr>
            <a:xfrm flipV="1">
              <a:off x="2547627" y="2801748"/>
              <a:ext cx="1046205" cy="7320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1" idx="2"/>
              <a:endCxn id="32" idx="2"/>
            </p:cNvCxnSpPr>
            <p:nvPr/>
          </p:nvCxnSpPr>
          <p:spPr>
            <a:xfrm flipV="1">
              <a:off x="2547627" y="2884971"/>
              <a:ext cx="1046205" cy="15642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226"/>
            <p:cNvGrpSpPr/>
            <p:nvPr/>
          </p:nvGrpSpPr>
          <p:grpSpPr>
            <a:xfrm>
              <a:off x="4760257" y="2346326"/>
              <a:ext cx="582566" cy="582567"/>
              <a:chOff x="11541722" y="1891905"/>
              <a:chExt cx="1280160" cy="1280160"/>
            </a:xfrm>
          </p:grpSpPr>
          <p:sp>
            <p:nvSpPr>
              <p:cNvPr id="50" name="Rectangle 49"/>
              <p:cNvSpPr>
                <a:spLocks noChangeAspect="1"/>
              </p:cNvSpPr>
              <p:nvPr/>
            </p:nvSpPr>
            <p:spPr>
              <a:xfrm>
                <a:off x="11541722" y="1891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>
                <a:spLocks noChangeAspect="1"/>
              </p:cNvSpPr>
              <p:nvPr/>
            </p:nvSpPr>
            <p:spPr>
              <a:xfrm>
                <a:off x="11694122" y="2044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11846522" y="21967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11998922" y="23491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12151322" y="25015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12303722" y="2653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12456122" y="2806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4613736" y="2711975"/>
              <a:ext cx="124836" cy="1248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>
              <a:spLocks noChangeAspect="1"/>
            </p:cNvSpPr>
            <p:nvPr/>
          </p:nvSpPr>
          <p:spPr>
            <a:xfrm>
              <a:off x="5263730" y="2779017"/>
              <a:ext cx="62418" cy="6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>
              <a:stCxn id="57" idx="2"/>
              <a:endCxn id="58" idx="2"/>
            </p:cNvCxnSpPr>
            <p:nvPr/>
          </p:nvCxnSpPr>
          <p:spPr>
            <a:xfrm>
              <a:off x="4676154" y="2836811"/>
              <a:ext cx="618785" cy="462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7" idx="0"/>
              <a:endCxn id="58" idx="0"/>
            </p:cNvCxnSpPr>
            <p:nvPr/>
          </p:nvCxnSpPr>
          <p:spPr>
            <a:xfrm>
              <a:off x="4676154" y="2711975"/>
              <a:ext cx="618785" cy="670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>
              <a:spLocks noChangeAspect="1"/>
            </p:cNvSpPr>
            <p:nvPr/>
          </p:nvSpPr>
          <p:spPr bwMode="auto">
            <a:xfrm>
              <a:off x="5379852" y="237378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 bwMode="auto">
            <a:xfrm>
              <a:off x="5477011" y="24673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 bwMode="auto">
            <a:xfrm>
              <a:off x="5566507" y="255400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 bwMode="auto">
            <a:xfrm>
              <a:off x="5657233" y="264350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 bwMode="auto">
            <a:xfrm>
              <a:off x="5746729" y="274066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66" name="Straight Connector 65"/>
            <p:cNvCxnSpPr>
              <a:stCxn id="56" idx="2"/>
              <a:endCxn id="61" idx="3"/>
            </p:cNvCxnSpPr>
            <p:nvPr/>
          </p:nvCxnSpPr>
          <p:spPr>
            <a:xfrm flipV="1">
              <a:off x="5259600" y="2454312"/>
              <a:ext cx="134068" cy="47458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0" idx="0"/>
              <a:endCxn id="65" idx="2"/>
            </p:cNvCxnSpPr>
            <p:nvPr/>
          </p:nvCxnSpPr>
          <p:spPr>
            <a:xfrm>
              <a:off x="4843481" y="2346326"/>
              <a:ext cx="903248" cy="4415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>
              <a:spLocks noChangeAspect="1"/>
            </p:cNvSpPr>
            <p:nvPr/>
          </p:nvSpPr>
          <p:spPr bwMode="auto">
            <a:xfrm>
              <a:off x="5867400" y="23786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 bwMode="auto">
            <a:xfrm>
              <a:off x="5964559" y="2472172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 bwMode="auto">
            <a:xfrm>
              <a:off x="6054055" y="255885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 bwMode="auto">
            <a:xfrm>
              <a:off x="6144781" y="264834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 bwMode="auto">
            <a:xfrm>
              <a:off x="6234277" y="274550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73" name="Straight Connector 72"/>
            <p:cNvCxnSpPr>
              <a:stCxn id="65" idx="6"/>
              <a:endCxn id="72" idx="2"/>
            </p:cNvCxnSpPr>
            <p:nvPr/>
          </p:nvCxnSpPr>
          <p:spPr>
            <a:xfrm>
              <a:off x="5841069" y="2787835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1" idx="6"/>
              <a:endCxn id="68" idx="2"/>
            </p:cNvCxnSpPr>
            <p:nvPr/>
          </p:nvCxnSpPr>
          <p:spPr>
            <a:xfrm>
              <a:off x="5474192" y="2420958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1" idx="6"/>
              <a:endCxn id="72" idx="2"/>
            </p:cNvCxnSpPr>
            <p:nvPr/>
          </p:nvCxnSpPr>
          <p:spPr>
            <a:xfrm>
              <a:off x="5474192" y="2420958"/>
              <a:ext cx="760085" cy="37171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5" idx="6"/>
              <a:endCxn id="68" idx="2"/>
            </p:cNvCxnSpPr>
            <p:nvPr/>
          </p:nvCxnSpPr>
          <p:spPr>
            <a:xfrm flipV="1">
              <a:off x="5841069" y="2425800"/>
              <a:ext cx="26331" cy="3620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Left Brace 76"/>
            <p:cNvSpPr/>
            <p:nvPr/>
          </p:nvSpPr>
          <p:spPr bwMode="auto">
            <a:xfrm rot="16200000">
              <a:off x="1585889" y="2521928"/>
              <a:ext cx="104822" cy="1600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73126" y="340941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79" name="Left Brace 78"/>
            <p:cNvSpPr/>
            <p:nvPr/>
          </p:nvSpPr>
          <p:spPr bwMode="auto">
            <a:xfrm rot="16200000">
              <a:off x="3135043" y="2864828"/>
              <a:ext cx="104822" cy="914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819400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81" name="Left Brace 80"/>
            <p:cNvSpPr/>
            <p:nvPr/>
          </p:nvSpPr>
          <p:spPr bwMode="auto">
            <a:xfrm rot="16200000">
              <a:off x="4082055" y="2956268"/>
              <a:ext cx="104822" cy="73152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657600" y="340989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83" name="Left Brace 82"/>
            <p:cNvSpPr/>
            <p:nvPr/>
          </p:nvSpPr>
          <p:spPr bwMode="auto">
            <a:xfrm rot="16200000">
              <a:off x="4867188" y="3001988"/>
              <a:ext cx="104822" cy="64008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597157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85" name="Left Brace 84"/>
            <p:cNvSpPr/>
            <p:nvPr/>
          </p:nvSpPr>
          <p:spPr bwMode="auto">
            <a:xfrm rot="16200000">
              <a:off x="5844950" y="2819108"/>
              <a:ext cx="104822" cy="100584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318107" y="3410522"/>
              <a:ext cx="117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Fully-Connected MLP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86840" y="1902023"/>
              <a:ext cx="121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4096-dim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207532" y="1371600"/>
            <a:ext cx="4135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          Embedding (</a:t>
            </a:r>
            <a:r>
              <a:rPr lang="en-US" sz="2400" dirty="0" err="1">
                <a:solidFill>
                  <a:schemeClr val="accent1"/>
                </a:solidFill>
              </a:rPr>
              <a:t>VGGNet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6146" y="4186535"/>
            <a:ext cx="4306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                 Embedding (LSTM)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5867400" y="2209800"/>
            <a:ext cx="533400" cy="9144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21312" y="1371600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Image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17260" y="4182070"/>
            <a:ext cx="1416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Question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838200" y="4648200"/>
            <a:ext cx="5537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“How   many   horses    are      in       this     image?”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90600" y="5181600"/>
            <a:ext cx="4953000" cy="990600"/>
            <a:chOff x="990600" y="5181600"/>
            <a:chExt cx="4953000" cy="990600"/>
          </a:xfrm>
        </p:grpSpPr>
        <p:sp>
          <p:nvSpPr>
            <p:cNvPr id="115" name="Rectangle 114"/>
            <p:cNvSpPr/>
            <p:nvPr/>
          </p:nvSpPr>
          <p:spPr bwMode="auto">
            <a:xfrm>
              <a:off x="990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1752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2514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8" name="Rectangle 117"/>
            <p:cNvSpPr/>
            <p:nvPr/>
          </p:nvSpPr>
          <p:spPr bwMode="auto">
            <a:xfrm>
              <a:off x="3276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4038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5562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4800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22" name="Straight Arrow Connector 121"/>
            <p:cNvCxnSpPr>
              <a:stCxn id="115" idx="3"/>
              <a:endCxn id="116" idx="1"/>
            </p:cNvCxnSpPr>
            <p:nvPr/>
          </p:nvCxnSpPr>
          <p:spPr bwMode="auto">
            <a:xfrm>
              <a:off x="1371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>
              <a:stCxn id="116" idx="3"/>
              <a:endCxn id="117" idx="1"/>
            </p:cNvCxnSpPr>
            <p:nvPr/>
          </p:nvCxnSpPr>
          <p:spPr bwMode="auto">
            <a:xfrm>
              <a:off x="2133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>
              <a:stCxn id="117" idx="3"/>
              <a:endCxn id="118" idx="1"/>
            </p:cNvCxnSpPr>
            <p:nvPr/>
          </p:nvCxnSpPr>
          <p:spPr bwMode="auto">
            <a:xfrm>
              <a:off x="2895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>
              <a:stCxn id="118" idx="3"/>
              <a:endCxn id="119" idx="1"/>
            </p:cNvCxnSpPr>
            <p:nvPr/>
          </p:nvCxnSpPr>
          <p:spPr bwMode="auto">
            <a:xfrm>
              <a:off x="3657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19" idx="3"/>
              <a:endCxn id="121" idx="1"/>
            </p:cNvCxnSpPr>
            <p:nvPr/>
          </p:nvCxnSpPr>
          <p:spPr bwMode="auto">
            <a:xfrm>
              <a:off x="4419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>
              <a:stCxn id="121" idx="3"/>
              <a:endCxn id="120" idx="1"/>
            </p:cNvCxnSpPr>
            <p:nvPr/>
          </p:nvCxnSpPr>
          <p:spPr bwMode="auto">
            <a:xfrm>
              <a:off x="5181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5943600" y="1219200"/>
            <a:ext cx="3218228" cy="4457700"/>
            <a:chOff x="5943600" y="1219200"/>
            <a:chExt cx="3218228" cy="4457700"/>
          </a:xfrm>
        </p:grpSpPr>
        <p:sp>
          <p:nvSpPr>
            <p:cNvPr id="109" name="Right Arrow 108"/>
            <p:cNvSpPr/>
            <p:nvPr/>
          </p:nvSpPr>
          <p:spPr bwMode="auto">
            <a:xfrm rot="1011734">
              <a:off x="6485833" y="2706227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0" name="Right Arrow 109"/>
            <p:cNvSpPr/>
            <p:nvPr/>
          </p:nvSpPr>
          <p:spPr bwMode="auto">
            <a:xfrm rot="20442843">
              <a:off x="6487431" y="3696262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5200" y="2667000"/>
              <a:ext cx="1818409" cy="160020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6781800" y="1219200"/>
              <a:ext cx="23800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Neural Network </a:t>
              </a:r>
              <a:br>
                <a:rPr lang="en-US" sz="2000" dirty="0"/>
              </a:br>
              <a:r>
                <a:rPr lang="en-US" sz="2000" dirty="0" err="1"/>
                <a:t>Softmax</a:t>
              </a:r>
              <a:r>
                <a:rPr lang="en-US" sz="2000" dirty="0"/>
                <a:t> </a:t>
              </a:r>
              <a:br>
                <a:rPr lang="en-US" sz="2000" dirty="0"/>
              </a:br>
              <a:r>
                <a:rPr lang="en-US" sz="2000" dirty="0"/>
                <a:t>over top K answers</a:t>
              </a:r>
            </a:p>
          </p:txBody>
        </p:sp>
        <p:cxnSp>
          <p:nvCxnSpPr>
            <p:cNvPr id="128" name="Curved Connector 127"/>
            <p:cNvCxnSpPr>
              <a:stCxn id="120" idx="3"/>
            </p:cNvCxnSpPr>
            <p:nvPr/>
          </p:nvCxnSpPr>
          <p:spPr bwMode="auto">
            <a:xfrm flipV="1">
              <a:off x="5943600" y="3923607"/>
              <a:ext cx="566922" cy="1753293"/>
            </a:xfrm>
            <a:prstGeom prst="curvedConnector3">
              <a:avLst>
                <a:gd name="adj1" fmla="val 5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35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10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Shape 2359"/>
          <p:cNvSpPr txBox="1"/>
          <p:nvPr/>
        </p:nvSpPr>
        <p:spPr>
          <a:xfrm>
            <a:off x="0" y="5089125"/>
            <a:ext cx="38268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Zhu et al, “Visual 7W: Grounded Question Answering in Images”, CVPR 2016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Figures from Zhu et al, copyright IEEE 2016. Reproduced for educational purposes.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60" name="Shape 2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800" y="1418139"/>
            <a:ext cx="4717132" cy="367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1" name="Shape 2361"/>
          <p:cNvPicPr preferRelativeResize="0"/>
          <p:nvPr/>
        </p:nvPicPr>
        <p:blipFill rotWithShape="1">
          <a:blip r:embed="rId4">
            <a:alphaModFix/>
          </a:blip>
          <a:srcRect r="50570"/>
          <a:stretch/>
        </p:blipFill>
        <p:spPr>
          <a:xfrm>
            <a:off x="5866500" y="1512201"/>
            <a:ext cx="2101700" cy="195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2" name="Shape 2362"/>
          <p:cNvPicPr preferRelativeResize="0"/>
          <p:nvPr/>
        </p:nvPicPr>
        <p:blipFill rotWithShape="1">
          <a:blip r:embed="rId4">
            <a:alphaModFix/>
          </a:blip>
          <a:srcRect l="51545"/>
          <a:stretch/>
        </p:blipFill>
        <p:spPr>
          <a:xfrm>
            <a:off x="5887232" y="3519025"/>
            <a:ext cx="2060249" cy="19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3" name="Shape 2363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Visual Question Answering: RNNs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97429B8-F129-BE46-AB58-BBB78FC0151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1206300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Recurrent Neural Networks (RNNs)</a:t>
            </a:r>
          </a:p>
          <a:p>
            <a:pPr lvl="1"/>
            <a:r>
              <a:rPr lang="en-US" dirty="0"/>
              <a:t>Inference: Beam Search</a:t>
            </a:r>
          </a:p>
          <a:p>
            <a:pPr lvl="2"/>
            <a:r>
              <a:rPr lang="en-US" dirty="0"/>
              <a:t>Example: Image Captioning</a:t>
            </a:r>
          </a:p>
          <a:p>
            <a:pPr lvl="1"/>
            <a:r>
              <a:rPr lang="en-US" dirty="0"/>
              <a:t>Multilayer RNNs</a:t>
            </a:r>
          </a:p>
          <a:p>
            <a:pPr lvl="1"/>
            <a:r>
              <a:rPr lang="en-US" dirty="0"/>
              <a:t>Problems with gradients in “vanilla” RNNs</a:t>
            </a:r>
          </a:p>
          <a:p>
            <a:pPr lvl="1"/>
            <a:r>
              <a:rPr lang="en-US" dirty="0"/>
              <a:t>LSTMs (and other RNN variants)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30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47" name="Shape 2347"/>
          <p:cNvCxnSpPr/>
          <p:nvPr/>
        </p:nvCxnSpPr>
        <p:spPr>
          <a:xfrm>
            <a:off x="5216628" y="5167737"/>
            <a:ext cx="2688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48" name="Shape 2348"/>
          <p:cNvSpPr txBox="1"/>
          <p:nvPr/>
        </p:nvSpPr>
        <p:spPr>
          <a:xfrm>
            <a:off x="6112900" y="5132650"/>
            <a:ext cx="786300" cy="32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</a:p>
        </p:txBody>
      </p:sp>
      <p:cxnSp>
        <p:nvCxnSpPr>
          <p:cNvPr id="2349" name="Shape 2349"/>
          <p:cNvCxnSpPr/>
          <p:nvPr/>
        </p:nvCxnSpPr>
        <p:spPr>
          <a:xfrm rot="10800000">
            <a:off x="4768602" y="955882"/>
            <a:ext cx="0" cy="4119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50" name="Shape 2350"/>
          <p:cNvSpPr txBox="1"/>
          <p:nvPr/>
        </p:nvSpPr>
        <p:spPr>
          <a:xfrm>
            <a:off x="4178803" y="4424875"/>
            <a:ext cx="659400" cy="74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depth</a:t>
            </a:r>
          </a:p>
        </p:txBody>
      </p:sp>
      <p:pic>
        <p:nvPicPr>
          <p:cNvPr id="2351" name="Shape 2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877" y="1523045"/>
            <a:ext cx="2226530" cy="650831"/>
          </a:xfrm>
          <a:prstGeom prst="rect">
            <a:avLst/>
          </a:prstGeom>
          <a:noFill/>
          <a:ln>
            <a:noFill/>
          </a:ln>
        </p:spPr>
      </p:pic>
      <p:sp>
        <p:nvSpPr>
          <p:cNvPr id="2352" name="Shape 2352"/>
          <p:cNvSpPr txBox="1"/>
          <p:nvPr/>
        </p:nvSpPr>
        <p:spPr>
          <a:xfrm>
            <a:off x="125575" y="857250"/>
            <a:ext cx="3847800" cy="49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Multilayer RNNs</a:t>
            </a:r>
          </a:p>
        </p:txBody>
      </p:sp>
      <p:pic>
        <p:nvPicPr>
          <p:cNvPr id="2353" name="Shape 23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867" y="2258579"/>
            <a:ext cx="659395" cy="256907"/>
          </a:xfrm>
          <a:prstGeom prst="rect">
            <a:avLst/>
          </a:prstGeom>
          <a:noFill/>
          <a:ln>
            <a:noFill/>
          </a:ln>
        </p:spPr>
      </p:pic>
      <p:sp>
        <p:nvSpPr>
          <p:cNvPr id="2354" name="Shape 2354"/>
          <p:cNvSpPr/>
          <p:nvPr/>
        </p:nvSpPr>
        <p:spPr>
          <a:xfrm>
            <a:off x="876507" y="1523044"/>
            <a:ext cx="2007900" cy="731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5" name="Shape 23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9085" y="2275705"/>
            <a:ext cx="325415" cy="222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6" name="Shape 23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22663" y="2258579"/>
            <a:ext cx="753594" cy="256907"/>
          </a:xfrm>
          <a:prstGeom prst="rect">
            <a:avLst/>
          </a:prstGeom>
          <a:noFill/>
          <a:ln>
            <a:noFill/>
          </a:ln>
        </p:spPr>
      </p:pic>
      <p:sp>
        <p:nvSpPr>
          <p:cNvPr id="2364" name="Shape 2364"/>
          <p:cNvSpPr/>
          <p:nvPr/>
        </p:nvSpPr>
        <p:spPr>
          <a:xfrm>
            <a:off x="5073255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5" name="Shape 2365"/>
          <p:cNvSpPr/>
          <p:nvPr/>
        </p:nvSpPr>
        <p:spPr>
          <a:xfrm>
            <a:off x="5073255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6" name="Shape 2366"/>
          <p:cNvSpPr/>
          <p:nvPr/>
        </p:nvSpPr>
        <p:spPr>
          <a:xfrm>
            <a:off x="5073255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7" name="Shape 2367"/>
          <p:cNvSpPr/>
          <p:nvPr/>
        </p:nvSpPr>
        <p:spPr>
          <a:xfrm>
            <a:off x="5521331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8" name="Shape 2368"/>
          <p:cNvSpPr/>
          <p:nvPr/>
        </p:nvSpPr>
        <p:spPr>
          <a:xfrm>
            <a:off x="5521331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9" name="Shape 2369"/>
          <p:cNvSpPr/>
          <p:nvPr/>
        </p:nvSpPr>
        <p:spPr>
          <a:xfrm>
            <a:off x="5521331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0" name="Shape 2370"/>
          <p:cNvSpPr/>
          <p:nvPr/>
        </p:nvSpPr>
        <p:spPr>
          <a:xfrm>
            <a:off x="5969433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1" name="Shape 2371"/>
          <p:cNvSpPr/>
          <p:nvPr/>
        </p:nvSpPr>
        <p:spPr>
          <a:xfrm>
            <a:off x="5969433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2" name="Shape 2372"/>
          <p:cNvSpPr/>
          <p:nvPr/>
        </p:nvSpPr>
        <p:spPr>
          <a:xfrm>
            <a:off x="5969433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3" name="Shape 2373"/>
          <p:cNvSpPr/>
          <p:nvPr/>
        </p:nvSpPr>
        <p:spPr>
          <a:xfrm>
            <a:off x="6417510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Shape 2374"/>
          <p:cNvSpPr/>
          <p:nvPr/>
        </p:nvSpPr>
        <p:spPr>
          <a:xfrm>
            <a:off x="6417510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5" name="Shape 2375"/>
          <p:cNvSpPr/>
          <p:nvPr/>
        </p:nvSpPr>
        <p:spPr>
          <a:xfrm>
            <a:off x="6417510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6" name="Shape 2376"/>
          <p:cNvSpPr/>
          <p:nvPr/>
        </p:nvSpPr>
        <p:spPr>
          <a:xfrm>
            <a:off x="6865586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Shape 2377"/>
          <p:cNvSpPr/>
          <p:nvPr/>
        </p:nvSpPr>
        <p:spPr>
          <a:xfrm>
            <a:off x="6865586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Shape 2378"/>
          <p:cNvSpPr/>
          <p:nvPr/>
        </p:nvSpPr>
        <p:spPr>
          <a:xfrm>
            <a:off x="6865586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Shape 2379"/>
          <p:cNvSpPr/>
          <p:nvPr/>
        </p:nvSpPr>
        <p:spPr>
          <a:xfrm>
            <a:off x="7313662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Shape 2380"/>
          <p:cNvSpPr/>
          <p:nvPr/>
        </p:nvSpPr>
        <p:spPr>
          <a:xfrm>
            <a:off x="7313662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Shape 2381"/>
          <p:cNvSpPr/>
          <p:nvPr/>
        </p:nvSpPr>
        <p:spPr>
          <a:xfrm>
            <a:off x="7313662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Shape 2382"/>
          <p:cNvSpPr/>
          <p:nvPr/>
        </p:nvSpPr>
        <p:spPr>
          <a:xfrm>
            <a:off x="7761738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3" name="Shape 2383"/>
          <p:cNvSpPr/>
          <p:nvPr/>
        </p:nvSpPr>
        <p:spPr>
          <a:xfrm>
            <a:off x="7761738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4" name="Shape 2384"/>
          <p:cNvSpPr/>
          <p:nvPr/>
        </p:nvSpPr>
        <p:spPr>
          <a:xfrm>
            <a:off x="7761738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5" name="Shape 2385"/>
          <p:cNvSpPr/>
          <p:nvPr/>
        </p:nvSpPr>
        <p:spPr>
          <a:xfrm>
            <a:off x="5106749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6" name="Shape 2386"/>
          <p:cNvSpPr/>
          <p:nvPr/>
        </p:nvSpPr>
        <p:spPr>
          <a:xfrm>
            <a:off x="5106749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7" name="Shape 2387"/>
          <p:cNvSpPr/>
          <p:nvPr/>
        </p:nvSpPr>
        <p:spPr>
          <a:xfrm>
            <a:off x="5106749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88" name="Shape 2388"/>
          <p:cNvCxnSpPr>
            <a:stCxn id="2385" idx="0"/>
            <a:endCxn id="2386" idx="2"/>
          </p:cNvCxnSpPr>
          <p:nvPr/>
        </p:nvCxnSpPr>
        <p:spPr>
          <a:xfrm rot="10800000">
            <a:off x="5216699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89" name="Shape 2389"/>
          <p:cNvCxnSpPr>
            <a:stCxn id="2386" idx="0"/>
            <a:endCxn id="2387" idx="2"/>
          </p:cNvCxnSpPr>
          <p:nvPr/>
        </p:nvCxnSpPr>
        <p:spPr>
          <a:xfrm rot="10800000">
            <a:off x="5216699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90" name="Shape 2390"/>
          <p:cNvSpPr/>
          <p:nvPr/>
        </p:nvSpPr>
        <p:spPr>
          <a:xfrm>
            <a:off x="5554825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1" name="Shape 2391"/>
          <p:cNvSpPr/>
          <p:nvPr/>
        </p:nvSpPr>
        <p:spPr>
          <a:xfrm>
            <a:off x="5554825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2" name="Shape 2392"/>
          <p:cNvSpPr/>
          <p:nvPr/>
        </p:nvSpPr>
        <p:spPr>
          <a:xfrm>
            <a:off x="5554825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93" name="Shape 2393"/>
          <p:cNvCxnSpPr>
            <a:stCxn id="2390" idx="0"/>
            <a:endCxn id="2391" idx="2"/>
          </p:cNvCxnSpPr>
          <p:nvPr/>
        </p:nvCxnSpPr>
        <p:spPr>
          <a:xfrm rot="10800000">
            <a:off x="5664775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94" name="Shape 2394"/>
          <p:cNvCxnSpPr>
            <a:stCxn id="2391" idx="0"/>
            <a:endCxn id="2392" idx="2"/>
          </p:cNvCxnSpPr>
          <p:nvPr/>
        </p:nvCxnSpPr>
        <p:spPr>
          <a:xfrm rot="10800000">
            <a:off x="5664775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95" name="Shape 2395"/>
          <p:cNvCxnSpPr>
            <a:stCxn id="2387" idx="3"/>
            <a:endCxn id="2392" idx="1"/>
          </p:cNvCxnSpPr>
          <p:nvPr/>
        </p:nvCxnSpPr>
        <p:spPr>
          <a:xfrm>
            <a:off x="5326649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96" name="Shape 2396"/>
          <p:cNvCxnSpPr>
            <a:stCxn id="2386" idx="3"/>
            <a:endCxn id="2391" idx="1"/>
          </p:cNvCxnSpPr>
          <p:nvPr/>
        </p:nvCxnSpPr>
        <p:spPr>
          <a:xfrm>
            <a:off x="5326649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97" name="Shape 2397"/>
          <p:cNvCxnSpPr>
            <a:stCxn id="2385" idx="3"/>
            <a:endCxn id="2390" idx="1"/>
          </p:cNvCxnSpPr>
          <p:nvPr/>
        </p:nvCxnSpPr>
        <p:spPr>
          <a:xfrm>
            <a:off x="5326649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98" name="Shape 2398"/>
          <p:cNvSpPr/>
          <p:nvPr/>
        </p:nvSpPr>
        <p:spPr>
          <a:xfrm>
            <a:off x="6002928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9" name="Shape 2399"/>
          <p:cNvSpPr/>
          <p:nvPr/>
        </p:nvSpPr>
        <p:spPr>
          <a:xfrm>
            <a:off x="6002928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0" name="Shape 2400"/>
          <p:cNvSpPr/>
          <p:nvPr/>
        </p:nvSpPr>
        <p:spPr>
          <a:xfrm>
            <a:off x="6002928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01" name="Shape 2401"/>
          <p:cNvCxnSpPr>
            <a:stCxn id="2398" idx="0"/>
            <a:endCxn id="2399" idx="2"/>
          </p:cNvCxnSpPr>
          <p:nvPr/>
        </p:nvCxnSpPr>
        <p:spPr>
          <a:xfrm rot="10800000">
            <a:off x="6112878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02" name="Shape 2402"/>
          <p:cNvCxnSpPr>
            <a:stCxn id="2399" idx="0"/>
            <a:endCxn id="2400" idx="2"/>
          </p:cNvCxnSpPr>
          <p:nvPr/>
        </p:nvCxnSpPr>
        <p:spPr>
          <a:xfrm rot="10800000">
            <a:off x="6112878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03" name="Shape 2403"/>
          <p:cNvCxnSpPr>
            <a:endCxn id="2400" idx="1"/>
          </p:cNvCxnSpPr>
          <p:nvPr/>
        </p:nvCxnSpPr>
        <p:spPr>
          <a:xfrm>
            <a:off x="5774628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04" name="Shape 2404"/>
          <p:cNvCxnSpPr>
            <a:endCxn id="2399" idx="1"/>
          </p:cNvCxnSpPr>
          <p:nvPr/>
        </p:nvCxnSpPr>
        <p:spPr>
          <a:xfrm>
            <a:off x="5774628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05" name="Shape 2405"/>
          <p:cNvCxnSpPr>
            <a:endCxn id="2398" idx="1"/>
          </p:cNvCxnSpPr>
          <p:nvPr/>
        </p:nvCxnSpPr>
        <p:spPr>
          <a:xfrm>
            <a:off x="5774628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06" name="Shape 2406"/>
          <p:cNvSpPr/>
          <p:nvPr/>
        </p:nvSpPr>
        <p:spPr>
          <a:xfrm>
            <a:off x="6451004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7" name="Shape 2407"/>
          <p:cNvSpPr/>
          <p:nvPr/>
        </p:nvSpPr>
        <p:spPr>
          <a:xfrm>
            <a:off x="6451004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8" name="Shape 2408"/>
          <p:cNvSpPr/>
          <p:nvPr/>
        </p:nvSpPr>
        <p:spPr>
          <a:xfrm>
            <a:off x="6451004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09" name="Shape 2409"/>
          <p:cNvCxnSpPr>
            <a:stCxn id="2406" idx="0"/>
            <a:endCxn id="2407" idx="2"/>
          </p:cNvCxnSpPr>
          <p:nvPr/>
        </p:nvCxnSpPr>
        <p:spPr>
          <a:xfrm rot="10800000">
            <a:off x="6560954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0" name="Shape 2410"/>
          <p:cNvCxnSpPr>
            <a:stCxn id="2407" idx="0"/>
            <a:endCxn id="2408" idx="2"/>
          </p:cNvCxnSpPr>
          <p:nvPr/>
        </p:nvCxnSpPr>
        <p:spPr>
          <a:xfrm rot="10800000">
            <a:off x="6560954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1" name="Shape 2411"/>
          <p:cNvCxnSpPr>
            <a:endCxn id="2408" idx="1"/>
          </p:cNvCxnSpPr>
          <p:nvPr/>
        </p:nvCxnSpPr>
        <p:spPr>
          <a:xfrm>
            <a:off x="6222704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2" name="Shape 2412"/>
          <p:cNvCxnSpPr>
            <a:endCxn id="2407" idx="1"/>
          </p:cNvCxnSpPr>
          <p:nvPr/>
        </p:nvCxnSpPr>
        <p:spPr>
          <a:xfrm>
            <a:off x="6222704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3" name="Shape 2413"/>
          <p:cNvCxnSpPr>
            <a:endCxn id="2406" idx="1"/>
          </p:cNvCxnSpPr>
          <p:nvPr/>
        </p:nvCxnSpPr>
        <p:spPr>
          <a:xfrm>
            <a:off x="6222704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14" name="Shape 2414"/>
          <p:cNvSpPr/>
          <p:nvPr/>
        </p:nvSpPr>
        <p:spPr>
          <a:xfrm>
            <a:off x="6899080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5" name="Shape 2415"/>
          <p:cNvSpPr/>
          <p:nvPr/>
        </p:nvSpPr>
        <p:spPr>
          <a:xfrm>
            <a:off x="6899080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6" name="Shape 2416"/>
          <p:cNvSpPr/>
          <p:nvPr/>
        </p:nvSpPr>
        <p:spPr>
          <a:xfrm>
            <a:off x="6899080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17" name="Shape 2417"/>
          <p:cNvCxnSpPr>
            <a:stCxn id="2414" idx="0"/>
            <a:endCxn id="2415" idx="2"/>
          </p:cNvCxnSpPr>
          <p:nvPr/>
        </p:nvCxnSpPr>
        <p:spPr>
          <a:xfrm rot="10800000">
            <a:off x="7009030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8" name="Shape 2418"/>
          <p:cNvCxnSpPr>
            <a:stCxn id="2415" idx="0"/>
            <a:endCxn id="2416" idx="2"/>
          </p:cNvCxnSpPr>
          <p:nvPr/>
        </p:nvCxnSpPr>
        <p:spPr>
          <a:xfrm rot="10800000">
            <a:off x="7009030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9" name="Shape 2419"/>
          <p:cNvCxnSpPr>
            <a:endCxn id="2416" idx="1"/>
          </p:cNvCxnSpPr>
          <p:nvPr/>
        </p:nvCxnSpPr>
        <p:spPr>
          <a:xfrm>
            <a:off x="6670780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0" name="Shape 2420"/>
          <p:cNvCxnSpPr>
            <a:endCxn id="2415" idx="1"/>
          </p:cNvCxnSpPr>
          <p:nvPr/>
        </p:nvCxnSpPr>
        <p:spPr>
          <a:xfrm>
            <a:off x="6670780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1" name="Shape 2421"/>
          <p:cNvCxnSpPr>
            <a:endCxn id="2414" idx="1"/>
          </p:cNvCxnSpPr>
          <p:nvPr/>
        </p:nvCxnSpPr>
        <p:spPr>
          <a:xfrm>
            <a:off x="6670780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22" name="Shape 2422"/>
          <p:cNvSpPr/>
          <p:nvPr/>
        </p:nvSpPr>
        <p:spPr>
          <a:xfrm>
            <a:off x="7347157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3" name="Shape 2423"/>
          <p:cNvSpPr/>
          <p:nvPr/>
        </p:nvSpPr>
        <p:spPr>
          <a:xfrm>
            <a:off x="7347157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4" name="Shape 2424"/>
          <p:cNvSpPr/>
          <p:nvPr/>
        </p:nvSpPr>
        <p:spPr>
          <a:xfrm>
            <a:off x="7347157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25" name="Shape 2425"/>
          <p:cNvCxnSpPr>
            <a:stCxn id="2422" idx="0"/>
            <a:endCxn id="2423" idx="2"/>
          </p:cNvCxnSpPr>
          <p:nvPr/>
        </p:nvCxnSpPr>
        <p:spPr>
          <a:xfrm rot="10800000">
            <a:off x="7457107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6" name="Shape 2426"/>
          <p:cNvCxnSpPr>
            <a:stCxn id="2423" idx="0"/>
            <a:endCxn id="2424" idx="2"/>
          </p:cNvCxnSpPr>
          <p:nvPr/>
        </p:nvCxnSpPr>
        <p:spPr>
          <a:xfrm rot="10800000">
            <a:off x="7457107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7" name="Shape 2427"/>
          <p:cNvCxnSpPr>
            <a:endCxn id="2424" idx="1"/>
          </p:cNvCxnSpPr>
          <p:nvPr/>
        </p:nvCxnSpPr>
        <p:spPr>
          <a:xfrm>
            <a:off x="7118857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8" name="Shape 2428"/>
          <p:cNvCxnSpPr>
            <a:endCxn id="2423" idx="1"/>
          </p:cNvCxnSpPr>
          <p:nvPr/>
        </p:nvCxnSpPr>
        <p:spPr>
          <a:xfrm>
            <a:off x="7118857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9" name="Shape 2429"/>
          <p:cNvCxnSpPr>
            <a:endCxn id="2422" idx="1"/>
          </p:cNvCxnSpPr>
          <p:nvPr/>
        </p:nvCxnSpPr>
        <p:spPr>
          <a:xfrm>
            <a:off x="7118857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30" name="Shape 2430"/>
          <p:cNvSpPr/>
          <p:nvPr/>
        </p:nvSpPr>
        <p:spPr>
          <a:xfrm>
            <a:off x="7795232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1" name="Shape 2431"/>
          <p:cNvSpPr/>
          <p:nvPr/>
        </p:nvSpPr>
        <p:spPr>
          <a:xfrm>
            <a:off x="7795232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2" name="Shape 2432"/>
          <p:cNvSpPr/>
          <p:nvPr/>
        </p:nvSpPr>
        <p:spPr>
          <a:xfrm>
            <a:off x="7795232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33" name="Shape 2433"/>
          <p:cNvCxnSpPr>
            <a:stCxn id="2430" idx="0"/>
            <a:endCxn id="2431" idx="2"/>
          </p:cNvCxnSpPr>
          <p:nvPr/>
        </p:nvCxnSpPr>
        <p:spPr>
          <a:xfrm rot="10800000">
            <a:off x="7905182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34" name="Shape 2434"/>
          <p:cNvCxnSpPr>
            <a:stCxn id="2431" idx="0"/>
            <a:endCxn id="2432" idx="2"/>
          </p:cNvCxnSpPr>
          <p:nvPr/>
        </p:nvCxnSpPr>
        <p:spPr>
          <a:xfrm rot="10800000">
            <a:off x="7905182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35" name="Shape 2435"/>
          <p:cNvCxnSpPr>
            <a:endCxn id="2432" idx="1"/>
          </p:cNvCxnSpPr>
          <p:nvPr/>
        </p:nvCxnSpPr>
        <p:spPr>
          <a:xfrm>
            <a:off x="7566932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36" name="Shape 2436"/>
          <p:cNvCxnSpPr>
            <a:endCxn id="2431" idx="1"/>
          </p:cNvCxnSpPr>
          <p:nvPr/>
        </p:nvCxnSpPr>
        <p:spPr>
          <a:xfrm>
            <a:off x="7566932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37" name="Shape 2437"/>
          <p:cNvCxnSpPr>
            <a:endCxn id="2430" idx="1"/>
          </p:cNvCxnSpPr>
          <p:nvPr/>
        </p:nvCxnSpPr>
        <p:spPr>
          <a:xfrm>
            <a:off x="7566932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38" name="Shape 2438"/>
          <p:cNvSpPr/>
          <p:nvPr/>
        </p:nvSpPr>
        <p:spPr>
          <a:xfrm>
            <a:off x="5106762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39" name="Shape 2439"/>
          <p:cNvCxnSpPr>
            <a:stCxn id="2438" idx="0"/>
          </p:cNvCxnSpPr>
          <p:nvPr/>
        </p:nvCxnSpPr>
        <p:spPr>
          <a:xfrm rot="10800000">
            <a:off x="5216712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0" name="Shape 2440"/>
          <p:cNvSpPr/>
          <p:nvPr/>
        </p:nvSpPr>
        <p:spPr>
          <a:xfrm>
            <a:off x="5554838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1" name="Shape 2441"/>
          <p:cNvCxnSpPr>
            <a:stCxn id="2440" idx="0"/>
          </p:cNvCxnSpPr>
          <p:nvPr/>
        </p:nvCxnSpPr>
        <p:spPr>
          <a:xfrm rot="10800000">
            <a:off x="5664788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2" name="Shape 2442"/>
          <p:cNvSpPr/>
          <p:nvPr/>
        </p:nvSpPr>
        <p:spPr>
          <a:xfrm>
            <a:off x="6002941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3" name="Shape 2443"/>
          <p:cNvCxnSpPr>
            <a:stCxn id="2442" idx="0"/>
          </p:cNvCxnSpPr>
          <p:nvPr/>
        </p:nvCxnSpPr>
        <p:spPr>
          <a:xfrm rot="10800000">
            <a:off x="6112891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4" name="Shape 2444"/>
          <p:cNvSpPr/>
          <p:nvPr/>
        </p:nvSpPr>
        <p:spPr>
          <a:xfrm>
            <a:off x="6451017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5" name="Shape 2445"/>
          <p:cNvCxnSpPr>
            <a:stCxn id="2444" idx="0"/>
          </p:cNvCxnSpPr>
          <p:nvPr/>
        </p:nvCxnSpPr>
        <p:spPr>
          <a:xfrm rot="10800000">
            <a:off x="6560967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6" name="Shape 2446"/>
          <p:cNvSpPr/>
          <p:nvPr/>
        </p:nvSpPr>
        <p:spPr>
          <a:xfrm>
            <a:off x="6899093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7" name="Shape 2447"/>
          <p:cNvCxnSpPr>
            <a:stCxn id="2446" idx="0"/>
          </p:cNvCxnSpPr>
          <p:nvPr/>
        </p:nvCxnSpPr>
        <p:spPr>
          <a:xfrm rot="10800000">
            <a:off x="7009043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8" name="Shape 2448"/>
          <p:cNvSpPr/>
          <p:nvPr/>
        </p:nvSpPr>
        <p:spPr>
          <a:xfrm>
            <a:off x="7347169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9" name="Shape 2449"/>
          <p:cNvCxnSpPr>
            <a:stCxn id="2448" idx="0"/>
          </p:cNvCxnSpPr>
          <p:nvPr/>
        </p:nvCxnSpPr>
        <p:spPr>
          <a:xfrm rot="10800000">
            <a:off x="7457119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50" name="Shape 2450"/>
          <p:cNvSpPr/>
          <p:nvPr/>
        </p:nvSpPr>
        <p:spPr>
          <a:xfrm>
            <a:off x="7795246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51" name="Shape 2451"/>
          <p:cNvCxnSpPr>
            <a:stCxn id="2450" idx="0"/>
          </p:cNvCxnSpPr>
          <p:nvPr/>
        </p:nvCxnSpPr>
        <p:spPr>
          <a:xfrm rot="10800000">
            <a:off x="7905196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52" name="Shape 2452"/>
          <p:cNvSpPr/>
          <p:nvPr/>
        </p:nvSpPr>
        <p:spPr>
          <a:xfrm>
            <a:off x="5106753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3" name="Shape 2453"/>
          <p:cNvSpPr/>
          <p:nvPr/>
        </p:nvSpPr>
        <p:spPr>
          <a:xfrm>
            <a:off x="5554829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4" name="Shape 2454"/>
          <p:cNvSpPr/>
          <p:nvPr/>
        </p:nvSpPr>
        <p:spPr>
          <a:xfrm>
            <a:off x="6002932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5" name="Shape 2455"/>
          <p:cNvSpPr/>
          <p:nvPr/>
        </p:nvSpPr>
        <p:spPr>
          <a:xfrm>
            <a:off x="6451008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6" name="Shape 2456"/>
          <p:cNvSpPr/>
          <p:nvPr/>
        </p:nvSpPr>
        <p:spPr>
          <a:xfrm>
            <a:off x="6899084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7" name="Shape 2457"/>
          <p:cNvSpPr/>
          <p:nvPr/>
        </p:nvSpPr>
        <p:spPr>
          <a:xfrm>
            <a:off x="7347160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8" name="Shape 2458"/>
          <p:cNvSpPr/>
          <p:nvPr/>
        </p:nvSpPr>
        <p:spPr>
          <a:xfrm>
            <a:off x="7795236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59" name="Shape 2459"/>
          <p:cNvCxnSpPr/>
          <p:nvPr/>
        </p:nvCxnSpPr>
        <p:spPr>
          <a:xfrm rot="10800000">
            <a:off x="5216719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0" name="Shape 2460"/>
          <p:cNvCxnSpPr/>
          <p:nvPr/>
        </p:nvCxnSpPr>
        <p:spPr>
          <a:xfrm rot="10800000">
            <a:off x="5664795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1" name="Shape 2461"/>
          <p:cNvCxnSpPr/>
          <p:nvPr/>
        </p:nvCxnSpPr>
        <p:spPr>
          <a:xfrm rot="10800000">
            <a:off x="6112898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2" name="Shape 2462"/>
          <p:cNvCxnSpPr/>
          <p:nvPr/>
        </p:nvCxnSpPr>
        <p:spPr>
          <a:xfrm rot="10800000">
            <a:off x="6560974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3" name="Shape 2463"/>
          <p:cNvCxnSpPr/>
          <p:nvPr/>
        </p:nvCxnSpPr>
        <p:spPr>
          <a:xfrm rot="10800000">
            <a:off x="7009050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4" name="Shape 2464"/>
          <p:cNvCxnSpPr/>
          <p:nvPr/>
        </p:nvCxnSpPr>
        <p:spPr>
          <a:xfrm rot="10800000">
            <a:off x="7457126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5" name="Shape 2465"/>
          <p:cNvCxnSpPr/>
          <p:nvPr/>
        </p:nvCxnSpPr>
        <p:spPr>
          <a:xfrm rot="10800000">
            <a:off x="7905203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2304082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Shape 2470"/>
          <p:cNvSpPr/>
          <p:nvPr/>
        </p:nvSpPr>
        <p:spPr>
          <a:xfrm>
            <a:off x="1054675" y="2560537"/>
            <a:ext cx="2102700" cy="1484400"/>
          </a:xfrm>
          <a:prstGeom prst="roundRect">
            <a:avLst>
              <a:gd name="adj" fmla="val 10091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2" name="Shape 2472"/>
          <p:cNvSpPr txBox="1"/>
          <p:nvPr/>
        </p:nvSpPr>
        <p:spPr>
          <a:xfrm>
            <a:off x="234775" y="323001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t-1</a:t>
            </a:r>
          </a:p>
        </p:txBody>
      </p:sp>
      <p:sp>
        <p:nvSpPr>
          <p:cNvPr id="2473" name="Shape 2473"/>
          <p:cNvSpPr txBox="1"/>
          <p:nvPr/>
        </p:nvSpPr>
        <p:spPr>
          <a:xfrm>
            <a:off x="1743425" y="404486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sp>
        <p:nvSpPr>
          <p:cNvPr id="2474" name="Shape 2474"/>
          <p:cNvSpPr txBox="1"/>
          <p:nvPr/>
        </p:nvSpPr>
        <p:spPr>
          <a:xfrm>
            <a:off x="1054675" y="260161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2475" name="Shape 2475"/>
          <p:cNvSpPr/>
          <p:nvPr/>
        </p:nvSpPr>
        <p:spPr>
          <a:xfrm>
            <a:off x="1923575" y="2802912"/>
            <a:ext cx="307200" cy="307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6" name="Shape 2476"/>
          <p:cNvSpPr txBox="1"/>
          <p:nvPr/>
        </p:nvSpPr>
        <p:spPr>
          <a:xfrm>
            <a:off x="1743266" y="3380268"/>
            <a:ext cx="667500" cy="3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stack</a:t>
            </a:r>
          </a:p>
        </p:txBody>
      </p:sp>
      <p:cxnSp>
        <p:nvCxnSpPr>
          <p:cNvPr id="2477" name="Shape 2477"/>
          <p:cNvCxnSpPr/>
          <p:nvPr/>
        </p:nvCxnSpPr>
        <p:spPr>
          <a:xfrm rot="10800000">
            <a:off x="2077175" y="3689962"/>
            <a:ext cx="0" cy="562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78" name="Shape 2478"/>
          <p:cNvCxnSpPr>
            <a:endCxn id="2476" idx="1"/>
          </p:cNvCxnSpPr>
          <p:nvPr/>
        </p:nvCxnSpPr>
        <p:spPr>
          <a:xfrm>
            <a:off x="693566" y="3558318"/>
            <a:ext cx="1049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79" name="Shape 2479"/>
          <p:cNvCxnSpPr/>
          <p:nvPr/>
        </p:nvCxnSpPr>
        <p:spPr>
          <a:xfrm rot="10800000" flipH="1">
            <a:off x="2084225" y="3110112"/>
            <a:ext cx="2100" cy="352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80" name="Shape 2480"/>
          <p:cNvCxnSpPr/>
          <p:nvPr/>
        </p:nvCxnSpPr>
        <p:spPr>
          <a:xfrm>
            <a:off x="1553919" y="2956512"/>
            <a:ext cx="3431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81" name="Shape 2481"/>
          <p:cNvSpPr txBox="1"/>
          <p:nvPr/>
        </p:nvSpPr>
        <p:spPr>
          <a:xfrm>
            <a:off x="2608775" y="2778462"/>
            <a:ext cx="548700" cy="3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tanh</a:t>
            </a:r>
          </a:p>
        </p:txBody>
      </p:sp>
      <p:sp>
        <p:nvSpPr>
          <p:cNvPr id="2482" name="Shape 2482"/>
          <p:cNvSpPr txBox="1"/>
          <p:nvPr/>
        </p:nvSpPr>
        <p:spPr>
          <a:xfrm>
            <a:off x="3476025" y="3230012"/>
            <a:ext cx="5487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2483" name="Shape 2483"/>
          <p:cNvCxnSpPr/>
          <p:nvPr/>
        </p:nvCxnSpPr>
        <p:spPr>
          <a:xfrm>
            <a:off x="2265568" y="2956512"/>
            <a:ext cx="343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84" name="Shape 2484"/>
          <p:cNvCxnSpPr>
            <a:stCxn id="2481" idx="2"/>
            <a:endCxn id="2482" idx="1"/>
          </p:cNvCxnSpPr>
          <p:nvPr/>
        </p:nvCxnSpPr>
        <p:spPr>
          <a:xfrm rot="-5400000" flipH="1">
            <a:off x="2954375" y="3063312"/>
            <a:ext cx="450300" cy="5928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2485" name="Shape 24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951" y="2590523"/>
            <a:ext cx="4061900" cy="19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6" name="Shape 2486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sp>
        <p:nvSpPr>
          <p:cNvPr id="2487" name="Shape 2487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75216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Shape 2492"/>
          <p:cNvSpPr/>
          <p:nvPr/>
        </p:nvSpPr>
        <p:spPr>
          <a:xfrm>
            <a:off x="1054675" y="2560537"/>
            <a:ext cx="2102700" cy="1484400"/>
          </a:xfrm>
          <a:prstGeom prst="roundRect">
            <a:avLst>
              <a:gd name="adj" fmla="val 10091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4" name="Shape 2494"/>
          <p:cNvSpPr txBox="1"/>
          <p:nvPr/>
        </p:nvSpPr>
        <p:spPr>
          <a:xfrm>
            <a:off x="234775" y="323001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t-1</a:t>
            </a:r>
          </a:p>
        </p:txBody>
      </p:sp>
      <p:sp>
        <p:nvSpPr>
          <p:cNvPr id="2495" name="Shape 2495"/>
          <p:cNvSpPr txBox="1"/>
          <p:nvPr/>
        </p:nvSpPr>
        <p:spPr>
          <a:xfrm>
            <a:off x="1743425" y="404486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sp>
        <p:nvSpPr>
          <p:cNvPr id="2496" name="Shape 2496"/>
          <p:cNvSpPr txBox="1"/>
          <p:nvPr/>
        </p:nvSpPr>
        <p:spPr>
          <a:xfrm>
            <a:off x="1054675" y="260161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2497" name="Shape 2497"/>
          <p:cNvSpPr/>
          <p:nvPr/>
        </p:nvSpPr>
        <p:spPr>
          <a:xfrm>
            <a:off x="1923575" y="2802912"/>
            <a:ext cx="307200" cy="307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8" name="Shape 2498"/>
          <p:cNvSpPr txBox="1"/>
          <p:nvPr/>
        </p:nvSpPr>
        <p:spPr>
          <a:xfrm>
            <a:off x="1743266" y="3380268"/>
            <a:ext cx="667500" cy="3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stack</a:t>
            </a:r>
          </a:p>
        </p:txBody>
      </p:sp>
      <p:cxnSp>
        <p:nvCxnSpPr>
          <p:cNvPr id="2499" name="Shape 2499"/>
          <p:cNvCxnSpPr/>
          <p:nvPr/>
        </p:nvCxnSpPr>
        <p:spPr>
          <a:xfrm rot="10800000">
            <a:off x="2077175" y="3689962"/>
            <a:ext cx="0" cy="562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00" name="Shape 2500"/>
          <p:cNvCxnSpPr>
            <a:endCxn id="2498" idx="1"/>
          </p:cNvCxnSpPr>
          <p:nvPr/>
        </p:nvCxnSpPr>
        <p:spPr>
          <a:xfrm>
            <a:off x="693566" y="3558318"/>
            <a:ext cx="1049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01" name="Shape 2501"/>
          <p:cNvCxnSpPr/>
          <p:nvPr/>
        </p:nvCxnSpPr>
        <p:spPr>
          <a:xfrm rot="10800000" flipH="1">
            <a:off x="2084225" y="3110112"/>
            <a:ext cx="2100" cy="352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02" name="Shape 2502"/>
          <p:cNvCxnSpPr/>
          <p:nvPr/>
        </p:nvCxnSpPr>
        <p:spPr>
          <a:xfrm>
            <a:off x="1553919" y="2956512"/>
            <a:ext cx="3431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03" name="Shape 2503"/>
          <p:cNvSpPr txBox="1"/>
          <p:nvPr/>
        </p:nvSpPr>
        <p:spPr>
          <a:xfrm>
            <a:off x="2608775" y="2778462"/>
            <a:ext cx="548700" cy="3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tanh</a:t>
            </a:r>
          </a:p>
        </p:txBody>
      </p:sp>
      <p:sp>
        <p:nvSpPr>
          <p:cNvPr id="2504" name="Shape 2504"/>
          <p:cNvSpPr txBox="1"/>
          <p:nvPr/>
        </p:nvSpPr>
        <p:spPr>
          <a:xfrm>
            <a:off x="3476025" y="3230012"/>
            <a:ext cx="5487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2505" name="Shape 2505"/>
          <p:cNvCxnSpPr/>
          <p:nvPr/>
        </p:nvCxnSpPr>
        <p:spPr>
          <a:xfrm>
            <a:off x="2265568" y="2956512"/>
            <a:ext cx="343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06" name="Shape 2506"/>
          <p:cNvCxnSpPr>
            <a:stCxn id="2503" idx="2"/>
            <a:endCxn id="2504" idx="1"/>
          </p:cNvCxnSpPr>
          <p:nvPr/>
        </p:nvCxnSpPr>
        <p:spPr>
          <a:xfrm rot="-5400000" flipH="1">
            <a:off x="2954375" y="3063312"/>
            <a:ext cx="450300" cy="5928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2507" name="Shape 25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951" y="2590523"/>
            <a:ext cx="4061900" cy="19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8" name="Shape 2508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cxnSp>
        <p:nvCxnSpPr>
          <p:cNvPr id="2509" name="Shape 2509"/>
          <p:cNvCxnSpPr>
            <a:endCxn id="2510" idx="4"/>
          </p:cNvCxnSpPr>
          <p:nvPr/>
        </p:nvCxnSpPr>
        <p:spPr>
          <a:xfrm rot="10800000">
            <a:off x="2750100" y="3110125"/>
            <a:ext cx="739800" cy="579600"/>
          </a:xfrm>
          <a:prstGeom prst="bentConnector2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10" name="Shape 2510"/>
          <p:cNvSpPr/>
          <p:nvPr/>
        </p:nvSpPr>
        <p:spPr>
          <a:xfrm>
            <a:off x="2686350" y="29826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11" name="Shape 2511"/>
          <p:cNvCxnSpPr/>
          <p:nvPr/>
        </p:nvCxnSpPr>
        <p:spPr>
          <a:xfrm rot="10800000">
            <a:off x="2242370" y="3063746"/>
            <a:ext cx="3633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12" name="Shape 2512"/>
          <p:cNvCxnSpPr/>
          <p:nvPr/>
        </p:nvCxnSpPr>
        <p:spPr>
          <a:xfrm>
            <a:off x="1923575" y="3132625"/>
            <a:ext cx="0" cy="307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13" name="Shape 2513"/>
          <p:cNvCxnSpPr/>
          <p:nvPr/>
        </p:nvCxnSpPr>
        <p:spPr>
          <a:xfrm rot="10800000">
            <a:off x="828700" y="3689975"/>
            <a:ext cx="920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14" name="Shape 2514"/>
          <p:cNvSpPr txBox="1"/>
          <p:nvPr/>
        </p:nvSpPr>
        <p:spPr>
          <a:xfrm>
            <a:off x="995575" y="1637637"/>
            <a:ext cx="2220900" cy="83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Backpropagation from </a:t>
            </a:r>
            <a:r>
              <a:rPr lang="en" sz="14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to h</a:t>
            </a:r>
            <a:r>
              <a:rPr lang="en" sz="1400" kern="0" baseline="-25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t-1</a:t>
            </a: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multiplies by W (actually </a:t>
            </a:r>
            <a:r>
              <a:rPr lang="en" sz="14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" sz="1400" kern="0" baseline="-250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hh</a:t>
            </a: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2515" name="Shape 2515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776133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Shape 2521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pic>
        <p:nvPicPr>
          <p:cNvPr id="2522" name="Shape 25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7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3" name="Shape 25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15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4" name="Shape 25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2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5" name="Shape 25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990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526" name="Shape 2526"/>
          <p:cNvSpPr txBox="1"/>
          <p:nvPr/>
        </p:nvSpPr>
        <p:spPr>
          <a:xfrm>
            <a:off x="179650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2527" name="Shape 2527"/>
          <p:cNvSpPr txBox="1"/>
          <p:nvPr/>
        </p:nvSpPr>
        <p:spPr>
          <a:xfrm>
            <a:off x="22741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28" name="Shape 2528"/>
          <p:cNvSpPr txBox="1"/>
          <p:nvPr/>
        </p:nvSpPr>
        <p:spPr>
          <a:xfrm>
            <a:off x="43454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29" name="Shape 2529"/>
          <p:cNvSpPr txBox="1"/>
          <p:nvPr/>
        </p:nvSpPr>
        <p:spPr>
          <a:xfrm>
            <a:off x="6445698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30" name="Shape 2530"/>
          <p:cNvSpPr txBox="1"/>
          <p:nvPr/>
        </p:nvSpPr>
        <p:spPr>
          <a:xfrm>
            <a:off x="8545973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31" name="Shape 2531"/>
          <p:cNvSpPr txBox="1"/>
          <p:nvPr/>
        </p:nvSpPr>
        <p:spPr>
          <a:xfrm>
            <a:off x="1151612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32" name="Shape 2532"/>
          <p:cNvSpPr txBox="1"/>
          <p:nvPr/>
        </p:nvSpPr>
        <p:spPr>
          <a:xfrm>
            <a:off x="3256828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33" name="Shape 2533"/>
          <p:cNvSpPr txBox="1"/>
          <p:nvPr/>
        </p:nvSpPr>
        <p:spPr>
          <a:xfrm>
            <a:off x="535035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34" name="Shape 2534"/>
          <p:cNvSpPr txBox="1"/>
          <p:nvPr/>
        </p:nvSpPr>
        <p:spPr>
          <a:xfrm>
            <a:off x="746713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35" name="Shape 2535"/>
          <p:cNvSpPr txBox="1"/>
          <p:nvPr/>
        </p:nvSpPr>
        <p:spPr>
          <a:xfrm>
            <a:off x="183975" y="4083575"/>
            <a:ext cx="2387400" cy="11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Computing gradient of 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involves many factors of W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(and repeated tanh)</a:t>
            </a:r>
          </a:p>
        </p:txBody>
      </p:sp>
      <p:sp>
        <p:nvSpPr>
          <p:cNvPr id="2536" name="Shape 2536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1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812697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2" name="Shape 2542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pic>
        <p:nvPicPr>
          <p:cNvPr id="2543" name="Shape 25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7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4" name="Shape 25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15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5" name="Shape 25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2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6" name="Shape 25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990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547" name="Shape 2547"/>
          <p:cNvSpPr txBox="1"/>
          <p:nvPr/>
        </p:nvSpPr>
        <p:spPr>
          <a:xfrm>
            <a:off x="179650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2548" name="Shape 2548"/>
          <p:cNvSpPr txBox="1"/>
          <p:nvPr/>
        </p:nvSpPr>
        <p:spPr>
          <a:xfrm>
            <a:off x="22741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49" name="Shape 2549"/>
          <p:cNvSpPr txBox="1"/>
          <p:nvPr/>
        </p:nvSpPr>
        <p:spPr>
          <a:xfrm>
            <a:off x="43454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50" name="Shape 2550"/>
          <p:cNvSpPr txBox="1"/>
          <p:nvPr/>
        </p:nvSpPr>
        <p:spPr>
          <a:xfrm>
            <a:off x="6445698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51" name="Shape 2551"/>
          <p:cNvSpPr txBox="1"/>
          <p:nvPr/>
        </p:nvSpPr>
        <p:spPr>
          <a:xfrm>
            <a:off x="8545973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52" name="Shape 2552"/>
          <p:cNvSpPr txBox="1"/>
          <p:nvPr/>
        </p:nvSpPr>
        <p:spPr>
          <a:xfrm>
            <a:off x="1151612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53" name="Shape 2553"/>
          <p:cNvSpPr txBox="1"/>
          <p:nvPr/>
        </p:nvSpPr>
        <p:spPr>
          <a:xfrm>
            <a:off x="3256828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54" name="Shape 2554"/>
          <p:cNvSpPr txBox="1"/>
          <p:nvPr/>
        </p:nvSpPr>
        <p:spPr>
          <a:xfrm>
            <a:off x="535035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55" name="Shape 2555"/>
          <p:cNvSpPr txBox="1"/>
          <p:nvPr/>
        </p:nvSpPr>
        <p:spPr>
          <a:xfrm>
            <a:off x="746713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56" name="Shape 2556"/>
          <p:cNvSpPr txBox="1"/>
          <p:nvPr/>
        </p:nvSpPr>
        <p:spPr>
          <a:xfrm>
            <a:off x="2658325" y="3861800"/>
            <a:ext cx="2922000" cy="148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&gt; 1: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Exploding gradients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&lt; 1: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Vanishing gradients</a:t>
            </a:r>
          </a:p>
        </p:txBody>
      </p:sp>
      <p:sp>
        <p:nvSpPr>
          <p:cNvPr id="2557" name="Shape 2557"/>
          <p:cNvSpPr txBox="1"/>
          <p:nvPr/>
        </p:nvSpPr>
        <p:spPr>
          <a:xfrm>
            <a:off x="183975" y="4083575"/>
            <a:ext cx="2387400" cy="11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Computing gradient of 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involves many factors of W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(and repeated tanh)</a:t>
            </a:r>
          </a:p>
        </p:txBody>
      </p:sp>
      <p:sp>
        <p:nvSpPr>
          <p:cNvPr id="2558" name="Shape 2558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0054081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" name="Shape 2564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pic>
        <p:nvPicPr>
          <p:cNvPr id="2565" name="Shape 25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7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6" name="Shape 25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15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7" name="Shape 25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2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8" name="Shape 25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990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569" name="Shape 2569"/>
          <p:cNvSpPr txBox="1"/>
          <p:nvPr/>
        </p:nvSpPr>
        <p:spPr>
          <a:xfrm>
            <a:off x="179650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2570" name="Shape 2570"/>
          <p:cNvSpPr txBox="1"/>
          <p:nvPr/>
        </p:nvSpPr>
        <p:spPr>
          <a:xfrm>
            <a:off x="22741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71" name="Shape 2571"/>
          <p:cNvSpPr txBox="1"/>
          <p:nvPr/>
        </p:nvSpPr>
        <p:spPr>
          <a:xfrm>
            <a:off x="43454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72" name="Shape 2572"/>
          <p:cNvSpPr txBox="1"/>
          <p:nvPr/>
        </p:nvSpPr>
        <p:spPr>
          <a:xfrm>
            <a:off x="6445698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73" name="Shape 2573"/>
          <p:cNvSpPr txBox="1"/>
          <p:nvPr/>
        </p:nvSpPr>
        <p:spPr>
          <a:xfrm>
            <a:off x="8545973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74" name="Shape 2574"/>
          <p:cNvSpPr txBox="1"/>
          <p:nvPr/>
        </p:nvSpPr>
        <p:spPr>
          <a:xfrm>
            <a:off x="1151612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75" name="Shape 2575"/>
          <p:cNvSpPr txBox="1"/>
          <p:nvPr/>
        </p:nvSpPr>
        <p:spPr>
          <a:xfrm>
            <a:off x="3256828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76" name="Shape 2576"/>
          <p:cNvSpPr txBox="1"/>
          <p:nvPr/>
        </p:nvSpPr>
        <p:spPr>
          <a:xfrm>
            <a:off x="535035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77" name="Shape 2577"/>
          <p:cNvSpPr txBox="1"/>
          <p:nvPr/>
        </p:nvSpPr>
        <p:spPr>
          <a:xfrm>
            <a:off x="746713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78" name="Shape 2578"/>
          <p:cNvSpPr txBox="1"/>
          <p:nvPr/>
        </p:nvSpPr>
        <p:spPr>
          <a:xfrm>
            <a:off x="2658325" y="3861800"/>
            <a:ext cx="2922000" cy="148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&gt; 1: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Exploding gradients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&lt; 1: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Vanishing gradients</a:t>
            </a:r>
          </a:p>
        </p:txBody>
      </p:sp>
      <p:sp>
        <p:nvSpPr>
          <p:cNvPr id="2579" name="Shape 2579"/>
          <p:cNvSpPr txBox="1"/>
          <p:nvPr/>
        </p:nvSpPr>
        <p:spPr>
          <a:xfrm>
            <a:off x="5835550" y="3881800"/>
            <a:ext cx="3162600" cy="148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clipping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Scale gradient if its norm is too big</a:t>
            </a:r>
          </a:p>
        </p:txBody>
      </p:sp>
      <p:sp>
        <p:nvSpPr>
          <p:cNvPr id="2580" name="Shape 2580"/>
          <p:cNvSpPr/>
          <p:nvPr/>
        </p:nvSpPr>
        <p:spPr>
          <a:xfrm>
            <a:off x="2648175" y="3870475"/>
            <a:ext cx="2874000" cy="7185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81" name="Shape 2581"/>
          <p:cNvCxnSpPr/>
          <p:nvPr/>
        </p:nvCxnSpPr>
        <p:spPr>
          <a:xfrm>
            <a:off x="5580316" y="4229718"/>
            <a:ext cx="27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82" name="Shape 2582"/>
          <p:cNvSpPr txBox="1"/>
          <p:nvPr/>
        </p:nvSpPr>
        <p:spPr>
          <a:xfrm>
            <a:off x="183975" y="4083575"/>
            <a:ext cx="2387400" cy="11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Computing gradient of 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involves many factors of W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(and repeated tanh)</a:t>
            </a:r>
          </a:p>
        </p:txBody>
      </p:sp>
      <p:pic>
        <p:nvPicPr>
          <p:cNvPr id="2583" name="Shape 25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2301" y="4588972"/>
            <a:ext cx="3095849" cy="755274"/>
          </a:xfrm>
          <a:prstGeom prst="rect">
            <a:avLst/>
          </a:prstGeom>
          <a:noFill/>
          <a:ln>
            <a:noFill/>
          </a:ln>
        </p:spPr>
      </p:pic>
      <p:sp>
        <p:nvSpPr>
          <p:cNvPr id="2584" name="Shape 2584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240640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Shape 2590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pic>
        <p:nvPicPr>
          <p:cNvPr id="2591" name="Shape 25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7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2" name="Shape 25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15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3" name="Shape 25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2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4" name="Shape 25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990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595" name="Shape 2595"/>
          <p:cNvSpPr txBox="1"/>
          <p:nvPr/>
        </p:nvSpPr>
        <p:spPr>
          <a:xfrm>
            <a:off x="179650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2596" name="Shape 2596"/>
          <p:cNvSpPr txBox="1"/>
          <p:nvPr/>
        </p:nvSpPr>
        <p:spPr>
          <a:xfrm>
            <a:off x="22741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97" name="Shape 2597"/>
          <p:cNvSpPr txBox="1"/>
          <p:nvPr/>
        </p:nvSpPr>
        <p:spPr>
          <a:xfrm>
            <a:off x="43454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98" name="Shape 2598"/>
          <p:cNvSpPr txBox="1"/>
          <p:nvPr/>
        </p:nvSpPr>
        <p:spPr>
          <a:xfrm>
            <a:off x="6445698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99" name="Shape 2599"/>
          <p:cNvSpPr txBox="1"/>
          <p:nvPr/>
        </p:nvSpPr>
        <p:spPr>
          <a:xfrm>
            <a:off x="8545973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600" name="Shape 2600"/>
          <p:cNvSpPr txBox="1"/>
          <p:nvPr/>
        </p:nvSpPr>
        <p:spPr>
          <a:xfrm>
            <a:off x="1151612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601" name="Shape 2601"/>
          <p:cNvSpPr txBox="1"/>
          <p:nvPr/>
        </p:nvSpPr>
        <p:spPr>
          <a:xfrm>
            <a:off x="3256828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602" name="Shape 2602"/>
          <p:cNvSpPr txBox="1"/>
          <p:nvPr/>
        </p:nvSpPr>
        <p:spPr>
          <a:xfrm>
            <a:off x="535035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603" name="Shape 2603"/>
          <p:cNvSpPr txBox="1"/>
          <p:nvPr/>
        </p:nvSpPr>
        <p:spPr>
          <a:xfrm>
            <a:off x="746713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604" name="Shape 2604"/>
          <p:cNvSpPr txBox="1"/>
          <p:nvPr/>
        </p:nvSpPr>
        <p:spPr>
          <a:xfrm>
            <a:off x="183975" y="4083575"/>
            <a:ext cx="2387400" cy="11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Computing gradient of 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involves many factors of W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(and repeated tanh)</a:t>
            </a:r>
          </a:p>
        </p:txBody>
      </p:sp>
      <p:sp>
        <p:nvSpPr>
          <p:cNvPr id="2605" name="Shape 2605"/>
          <p:cNvSpPr txBox="1"/>
          <p:nvPr/>
        </p:nvSpPr>
        <p:spPr>
          <a:xfrm>
            <a:off x="2658325" y="3861800"/>
            <a:ext cx="2922000" cy="148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&gt; 1: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Exploding gradients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&lt; 1: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Vanishing gradients</a:t>
            </a:r>
          </a:p>
        </p:txBody>
      </p:sp>
      <p:sp>
        <p:nvSpPr>
          <p:cNvPr id="2606" name="Shape 2606"/>
          <p:cNvSpPr txBox="1"/>
          <p:nvPr/>
        </p:nvSpPr>
        <p:spPr>
          <a:xfrm>
            <a:off x="5835550" y="4818575"/>
            <a:ext cx="3162600" cy="47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Change RNN architecture</a:t>
            </a:r>
          </a:p>
        </p:txBody>
      </p:sp>
      <p:sp>
        <p:nvSpPr>
          <p:cNvPr id="2607" name="Shape 2607"/>
          <p:cNvSpPr/>
          <p:nvPr/>
        </p:nvSpPr>
        <p:spPr>
          <a:xfrm>
            <a:off x="2648175" y="4708675"/>
            <a:ext cx="2874000" cy="7185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08" name="Shape 2608"/>
          <p:cNvCxnSpPr/>
          <p:nvPr/>
        </p:nvCxnSpPr>
        <p:spPr>
          <a:xfrm>
            <a:off x="5580316" y="5067918"/>
            <a:ext cx="27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609" name="Shape 2609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8865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/>
          <p:nvPr/>
        </p:nvSpPr>
        <p:spPr>
          <a:xfrm>
            <a:off x="928650" y="828950"/>
            <a:ext cx="7286700" cy="43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Recurrent Neural Network</a:t>
            </a:r>
          </a:p>
        </p:txBody>
      </p:sp>
      <p:grpSp>
        <p:nvGrpSpPr>
          <p:cNvPr id="416" name="Shape 416"/>
          <p:cNvGrpSpPr/>
          <p:nvPr/>
        </p:nvGrpSpPr>
        <p:grpSpPr>
          <a:xfrm>
            <a:off x="3799791" y="1878283"/>
            <a:ext cx="1558516" cy="3203229"/>
            <a:chOff x="3548350" y="2044700"/>
            <a:chExt cx="1477686" cy="3037100"/>
          </a:xfrm>
        </p:grpSpPr>
        <p:sp>
          <p:nvSpPr>
            <p:cNvPr id="417" name="Shape 417"/>
            <p:cNvSpPr/>
            <p:nvPr/>
          </p:nvSpPr>
          <p:spPr>
            <a:xfrm>
              <a:off x="3839200" y="4213600"/>
              <a:ext cx="398100" cy="86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</a:p>
          </p:txBody>
        </p:sp>
        <p:sp>
          <p:nvSpPr>
            <p:cNvPr id="418" name="Shape 418"/>
            <p:cNvSpPr/>
            <p:nvPr/>
          </p:nvSpPr>
          <p:spPr>
            <a:xfrm>
              <a:off x="3548350" y="3243450"/>
              <a:ext cx="979800" cy="6231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RNN</a:t>
              </a:r>
            </a:p>
          </p:txBody>
        </p:sp>
        <p:sp>
          <p:nvSpPr>
            <p:cNvPr id="419" name="Shape 419"/>
            <p:cNvSpPr/>
            <p:nvPr/>
          </p:nvSpPr>
          <p:spPr>
            <a:xfrm>
              <a:off x="3839200" y="2044700"/>
              <a:ext cx="398100" cy="868200"/>
            </a:xfrm>
            <a:prstGeom prst="rect">
              <a:avLst/>
            </a:prstGeom>
            <a:solidFill>
              <a:srgbClr val="C9DA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</a:p>
          </p:txBody>
        </p:sp>
        <p:cxnSp>
          <p:nvCxnSpPr>
            <p:cNvPr id="420" name="Shape 420"/>
            <p:cNvCxnSpPr>
              <a:stCxn id="418" idx="0"/>
              <a:endCxn id="419" idx="2"/>
            </p:cNvCxnSpPr>
            <p:nvPr/>
          </p:nvCxnSpPr>
          <p:spPr>
            <a:xfrm rot="10800000">
              <a:off x="4038250" y="2912850"/>
              <a:ext cx="0" cy="330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421" name="Shape 421"/>
            <p:cNvCxnSpPr>
              <a:stCxn id="417" idx="0"/>
              <a:endCxn id="418" idx="2"/>
            </p:cNvCxnSpPr>
            <p:nvPr/>
          </p:nvCxnSpPr>
          <p:spPr>
            <a:xfrm rot="10800000">
              <a:off x="4038250" y="3866500"/>
              <a:ext cx="0" cy="34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422" name="Shape 422"/>
            <p:cNvSpPr/>
            <p:nvPr/>
          </p:nvSpPr>
          <p:spPr>
            <a:xfrm>
              <a:off x="4508273" y="3401125"/>
              <a:ext cx="517763" cy="278767"/>
            </a:xfrm>
            <a:custGeom>
              <a:avLst/>
              <a:gdLst/>
              <a:ahLst/>
              <a:cxnLst/>
              <a:rect l="0" t="0" r="0" b="0"/>
              <a:pathLst>
                <a:path w="14987" h="14019" extrusionOk="0">
                  <a:moveTo>
                    <a:pt x="637" y="0"/>
                  </a:moveTo>
                  <a:cubicBezTo>
                    <a:pt x="3026" y="1327"/>
                    <a:pt x="15080" y="5629"/>
                    <a:pt x="14974" y="7966"/>
                  </a:cubicBezTo>
                  <a:cubicBezTo>
                    <a:pt x="14867" y="10302"/>
                    <a:pt x="2495" y="13010"/>
                    <a:pt x="0" y="14019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sp>
      </p:grpSp>
      <p:sp>
        <p:nvSpPr>
          <p:cNvPr id="423" name="Shape 423"/>
          <p:cNvSpPr/>
          <p:nvPr/>
        </p:nvSpPr>
        <p:spPr>
          <a:xfrm>
            <a:off x="3612700" y="1708137"/>
            <a:ext cx="1360800" cy="12786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Shape 424"/>
          <p:cNvSpPr txBox="1"/>
          <p:nvPr/>
        </p:nvSpPr>
        <p:spPr>
          <a:xfrm>
            <a:off x="5040700" y="1808512"/>
            <a:ext cx="2848500" cy="47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usually want to predict a vector at some time steps</a:t>
            </a:r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C0BB277-0ACF-4C2D-9E63-A70D5852A598}"/>
                  </a:ext>
                </a:extLst>
              </p14:cNvPr>
              <p14:cNvContentPartPr/>
              <p14:nvPr/>
            </p14:nvContentPartPr>
            <p14:xfrm>
              <a:off x="546120" y="3120480"/>
              <a:ext cx="8263080" cy="2211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C0BB277-0ACF-4C2D-9E63-A70D5852A5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6760" y="3111120"/>
                <a:ext cx="8281800" cy="222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01581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Shape 2615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 Short Term Memory (LSTM)</a:t>
            </a:r>
          </a:p>
        </p:txBody>
      </p:sp>
      <p:sp>
        <p:nvSpPr>
          <p:cNvPr id="2616" name="Shape 2616"/>
          <p:cNvSpPr txBox="1"/>
          <p:nvPr/>
        </p:nvSpPr>
        <p:spPr>
          <a:xfrm>
            <a:off x="0" y="5145325"/>
            <a:ext cx="4844400" cy="32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Hochreiter and Schmidhuber, “Long Short Term Memory”, Neural Computation 1997</a:t>
            </a:r>
          </a:p>
        </p:txBody>
      </p:sp>
      <p:pic>
        <p:nvPicPr>
          <p:cNvPr id="2617" name="Shape 26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175" y="3209138"/>
            <a:ext cx="2669600" cy="76422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618" name="Shape 26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9324" y="2531312"/>
            <a:ext cx="3055650" cy="2119924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619" name="Shape 2619"/>
          <p:cNvSpPr txBox="1"/>
          <p:nvPr/>
        </p:nvSpPr>
        <p:spPr>
          <a:xfrm>
            <a:off x="1191625" y="1853950"/>
            <a:ext cx="1958700" cy="48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</a:t>
            </a:r>
          </a:p>
        </p:txBody>
      </p:sp>
      <p:sp>
        <p:nvSpPr>
          <p:cNvPr id="2620" name="Shape 2620"/>
          <p:cNvSpPr txBox="1"/>
          <p:nvPr/>
        </p:nvSpPr>
        <p:spPr>
          <a:xfrm>
            <a:off x="5191700" y="1853950"/>
            <a:ext cx="1958700" cy="48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7825270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LSTMs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5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5943600"/>
            <a:ext cx="2895600" cy="539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7975807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Cell State / Memory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5859122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Forget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we continue to remember this “bit” of information or not?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20642455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Input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we update this “bit” of information or not?</a:t>
            </a:r>
          </a:p>
          <a:p>
            <a:pPr lvl="1"/>
            <a:r>
              <a:rPr lang="en-US" dirty="0"/>
              <a:t>If so, with what?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42741202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Memory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Forget that + memorize this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25720964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Output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we output this “bit” of information to “deeper” layers?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31828854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LSTMs Intuition: </a:t>
            </a:r>
            <a:r>
              <a:rPr lang="en-US"/>
              <a:t>Additive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p:cxnSp>
        <p:nvCxnSpPr>
          <p:cNvPr id="8" name="Shape 2748"/>
          <p:cNvCxnSpPr/>
          <p:nvPr/>
        </p:nvCxnSpPr>
        <p:spPr>
          <a:xfrm rot="10800000">
            <a:off x="5240201" y="2568250"/>
            <a:ext cx="12042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" name="Shape 2749"/>
          <p:cNvCxnSpPr/>
          <p:nvPr/>
        </p:nvCxnSpPr>
        <p:spPr>
          <a:xfrm rot="10800000">
            <a:off x="4418826" y="2598250"/>
            <a:ext cx="356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" name="Shape 2750"/>
          <p:cNvCxnSpPr/>
          <p:nvPr/>
        </p:nvCxnSpPr>
        <p:spPr>
          <a:xfrm rot="10800000">
            <a:off x="3675051" y="2612250"/>
            <a:ext cx="356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" name="Shape 2751"/>
          <p:cNvCxnSpPr/>
          <p:nvPr/>
        </p:nvCxnSpPr>
        <p:spPr>
          <a:xfrm rot="10800000">
            <a:off x="1600201" y="2602400"/>
            <a:ext cx="16452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" name="Shape 2752"/>
          <p:cNvSpPr txBox="1"/>
          <p:nvPr/>
        </p:nvSpPr>
        <p:spPr>
          <a:xfrm>
            <a:off x="6629400" y="1524000"/>
            <a:ext cx="2514600" cy="90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dirty="0"/>
              <a:t>Backpropagation from </a:t>
            </a:r>
            <a:r>
              <a:rPr lang="en" sz="1800" dirty="0" err="1"/>
              <a:t>c</a:t>
            </a:r>
            <a:r>
              <a:rPr lang="en" sz="1800" baseline="-25000" dirty="0" err="1"/>
              <a:t>t</a:t>
            </a:r>
            <a:r>
              <a:rPr lang="en-US" sz="1800" dirty="0"/>
              <a:t> </a:t>
            </a:r>
            <a:r>
              <a:rPr lang="en" sz="1800" dirty="0"/>
              <a:t>to c</a:t>
            </a:r>
            <a:r>
              <a:rPr lang="en" sz="1800" baseline="-25000" dirty="0"/>
              <a:t>t-1</a:t>
            </a:r>
            <a:r>
              <a:rPr lang="en" sz="1800" dirty="0"/>
              <a:t> only elementwise multiplication by f, no matrix multiply by W</a:t>
            </a:r>
          </a:p>
        </p:txBody>
      </p:sp>
    </p:spTree>
    <p:extLst>
      <p:ext uri="{BB962C8B-B14F-4D97-AF65-F5344CB8AC3E}">
        <p14:creationId xmlns:p14="http://schemas.microsoft.com/office/powerpoint/2010/main" val="8596486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LSTMs Intuition: </a:t>
            </a:r>
            <a:r>
              <a:rPr lang="en-US"/>
              <a:t>Additive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5654"/>
          </a:xfrm>
          <a:prstGeom prst="rect">
            <a:avLst/>
          </a:prstGeom>
        </p:spPr>
      </p:pic>
      <p:cxnSp>
        <p:nvCxnSpPr>
          <p:cNvPr id="14" name="Shape 2781"/>
          <p:cNvCxnSpPr/>
          <p:nvPr/>
        </p:nvCxnSpPr>
        <p:spPr>
          <a:xfrm rot="10800000">
            <a:off x="318575" y="2763250"/>
            <a:ext cx="83097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" name="Shape 2782"/>
          <p:cNvSpPr txBox="1"/>
          <p:nvPr/>
        </p:nvSpPr>
        <p:spPr>
          <a:xfrm>
            <a:off x="2300475" y="2133600"/>
            <a:ext cx="5342700" cy="53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Uninterrupted gradient flow!</a:t>
            </a:r>
          </a:p>
        </p:txBody>
      </p:sp>
    </p:spTree>
    <p:extLst>
      <p:ext uri="{BB962C8B-B14F-4D97-AF65-F5344CB8AC3E}">
        <p14:creationId xmlns:p14="http://schemas.microsoft.com/office/powerpoint/2010/main" val="20174101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LSTMs Intuition: </a:t>
            </a:r>
            <a:r>
              <a:rPr lang="en-US"/>
              <a:t>Additive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5654"/>
          </a:xfrm>
          <a:prstGeom prst="rect">
            <a:avLst/>
          </a:prstGeom>
        </p:spPr>
      </p:pic>
      <p:cxnSp>
        <p:nvCxnSpPr>
          <p:cNvPr id="14" name="Shape 2781"/>
          <p:cNvCxnSpPr/>
          <p:nvPr/>
        </p:nvCxnSpPr>
        <p:spPr>
          <a:xfrm rot="10800000">
            <a:off x="318575" y="2763250"/>
            <a:ext cx="83097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" name="Shape 2782"/>
          <p:cNvSpPr txBox="1"/>
          <p:nvPr/>
        </p:nvSpPr>
        <p:spPr>
          <a:xfrm>
            <a:off x="2300475" y="2133600"/>
            <a:ext cx="5342700" cy="53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Uninterrupted gradient flow!</a:t>
            </a:r>
          </a:p>
        </p:txBody>
      </p:sp>
      <p:sp>
        <p:nvSpPr>
          <p:cNvPr id="10" name="Shape 2879"/>
          <p:cNvSpPr/>
          <p:nvPr/>
        </p:nvSpPr>
        <p:spPr>
          <a:xfrm rot="5400000">
            <a:off x="1392300" y="6008533"/>
            <a:ext cx="1001400" cy="807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Input</a:t>
            </a:r>
          </a:p>
        </p:txBody>
      </p:sp>
      <p:sp>
        <p:nvSpPr>
          <p:cNvPr id="11" name="Shape 2880"/>
          <p:cNvSpPr/>
          <p:nvPr/>
        </p:nvSpPr>
        <p:spPr>
          <a:xfrm rot="5400000">
            <a:off x="5053100" y="6012150"/>
            <a:ext cx="1001400" cy="807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Softmax</a:t>
            </a:r>
          </a:p>
        </p:txBody>
      </p:sp>
      <p:sp>
        <p:nvSpPr>
          <p:cNvPr id="12" name="Shape 2881"/>
          <p:cNvSpPr/>
          <p:nvPr/>
        </p:nvSpPr>
        <p:spPr>
          <a:xfrm rot="5400000">
            <a:off x="1932458" y="6008518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16" name="Shape 2882"/>
          <p:cNvSpPr/>
          <p:nvPr/>
        </p:nvSpPr>
        <p:spPr>
          <a:xfrm rot="5400000">
            <a:off x="1510219" y="6006454"/>
            <a:ext cx="1001400" cy="80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7x7 conv, 64 / 2</a:t>
            </a:r>
          </a:p>
        </p:txBody>
      </p:sp>
      <p:sp>
        <p:nvSpPr>
          <p:cNvPr id="17" name="Shape 2883"/>
          <p:cNvSpPr/>
          <p:nvPr/>
        </p:nvSpPr>
        <p:spPr>
          <a:xfrm rot="5400000">
            <a:off x="4935173" y="6007027"/>
            <a:ext cx="1001400" cy="807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FC 1000</a:t>
            </a:r>
          </a:p>
        </p:txBody>
      </p:sp>
      <p:sp>
        <p:nvSpPr>
          <p:cNvPr id="18" name="Shape 2884"/>
          <p:cNvSpPr/>
          <p:nvPr/>
        </p:nvSpPr>
        <p:spPr>
          <a:xfrm rot="5400000">
            <a:off x="1627803" y="6008518"/>
            <a:ext cx="1001400" cy="807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</a:p>
        </p:txBody>
      </p:sp>
      <p:sp>
        <p:nvSpPr>
          <p:cNvPr id="19" name="Shape 2885"/>
          <p:cNvSpPr/>
          <p:nvPr/>
        </p:nvSpPr>
        <p:spPr>
          <a:xfrm rot="5400000">
            <a:off x="1818577" y="6008518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20" name="Shape 2886"/>
          <p:cNvCxnSpPr/>
          <p:nvPr/>
        </p:nvCxnSpPr>
        <p:spPr>
          <a:xfrm>
            <a:off x="2359627" y="6048868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" name="Shape 2887"/>
          <p:cNvSpPr/>
          <p:nvPr/>
        </p:nvSpPr>
        <p:spPr>
          <a:xfrm rot="5400000">
            <a:off x="2200500" y="6030522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22" name="Shape 2888"/>
          <p:cNvCxnSpPr/>
          <p:nvPr/>
        </p:nvCxnSpPr>
        <p:spPr>
          <a:xfrm>
            <a:off x="2168853" y="6048868"/>
            <a:ext cx="366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3" name="Shape 2889"/>
          <p:cNvCxnSpPr/>
          <p:nvPr/>
        </p:nvCxnSpPr>
        <p:spPr>
          <a:xfrm>
            <a:off x="2242350" y="6048972"/>
            <a:ext cx="366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4" name="Shape 2890"/>
          <p:cNvSpPr/>
          <p:nvPr/>
        </p:nvSpPr>
        <p:spPr>
          <a:xfrm rot="5400000">
            <a:off x="2499664" y="6030510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25" name="Shape 2891"/>
          <p:cNvCxnSpPr/>
          <p:nvPr/>
        </p:nvCxnSpPr>
        <p:spPr>
          <a:xfrm>
            <a:off x="2473508" y="6048868"/>
            <a:ext cx="312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6" name="Shape 2892"/>
          <p:cNvCxnSpPr/>
          <p:nvPr/>
        </p:nvCxnSpPr>
        <p:spPr>
          <a:xfrm rot="5400000">
            <a:off x="2373214" y="5923110"/>
            <a:ext cx="600" cy="299100"/>
          </a:xfrm>
          <a:prstGeom prst="curvedConnector3">
            <a:avLst>
              <a:gd name="adj1" fmla="val -120043457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7" name="Shape 2893"/>
          <p:cNvSpPr/>
          <p:nvPr/>
        </p:nvSpPr>
        <p:spPr>
          <a:xfrm rot="5400000">
            <a:off x="2228788" y="6006439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28" name="Shape 2894"/>
          <p:cNvSpPr/>
          <p:nvPr/>
        </p:nvSpPr>
        <p:spPr>
          <a:xfrm rot="5400000">
            <a:off x="2114907" y="6006439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29" name="Shape 2895"/>
          <p:cNvCxnSpPr/>
          <p:nvPr/>
        </p:nvCxnSpPr>
        <p:spPr>
          <a:xfrm>
            <a:off x="2655957" y="604678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0" name="Shape 2896"/>
          <p:cNvCxnSpPr/>
          <p:nvPr/>
        </p:nvCxnSpPr>
        <p:spPr>
          <a:xfrm rot="10800000" flipH="1">
            <a:off x="2541514" y="6046860"/>
            <a:ext cx="33600" cy="21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1" name="Shape 2897"/>
          <p:cNvSpPr/>
          <p:nvPr/>
        </p:nvSpPr>
        <p:spPr>
          <a:xfrm rot="5400000">
            <a:off x="2800273" y="6028893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2" name="Shape 2898"/>
          <p:cNvCxnSpPr/>
          <p:nvPr/>
        </p:nvCxnSpPr>
        <p:spPr>
          <a:xfrm>
            <a:off x="2769838" y="6046789"/>
            <a:ext cx="35400" cy="6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3" name="Shape 2899"/>
          <p:cNvCxnSpPr/>
          <p:nvPr/>
        </p:nvCxnSpPr>
        <p:spPr>
          <a:xfrm>
            <a:off x="2842123" y="6047343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4" name="Shape 2900"/>
          <p:cNvCxnSpPr/>
          <p:nvPr/>
        </p:nvCxnSpPr>
        <p:spPr>
          <a:xfrm rot="-5400000">
            <a:off x="2672614" y="5921310"/>
            <a:ext cx="1500" cy="300600"/>
          </a:xfrm>
          <a:prstGeom prst="curvedConnector3">
            <a:avLst>
              <a:gd name="adj1" fmla="val 50334050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5" name="Shape 2901"/>
          <p:cNvSpPr/>
          <p:nvPr/>
        </p:nvSpPr>
        <p:spPr>
          <a:xfrm rot="5400000">
            <a:off x="2529452" y="6006439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36" name="Shape 2902"/>
          <p:cNvSpPr/>
          <p:nvPr/>
        </p:nvSpPr>
        <p:spPr>
          <a:xfrm rot="5400000">
            <a:off x="2415571" y="6006439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37" name="Shape 2903"/>
          <p:cNvCxnSpPr/>
          <p:nvPr/>
        </p:nvCxnSpPr>
        <p:spPr>
          <a:xfrm>
            <a:off x="2956621" y="604678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8" name="Shape 2904"/>
          <p:cNvCxnSpPr/>
          <p:nvPr/>
        </p:nvCxnSpPr>
        <p:spPr>
          <a:xfrm rot="10800000" flipH="1">
            <a:off x="2842123" y="6046743"/>
            <a:ext cx="33900" cy="6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9" name="Shape 2905"/>
          <p:cNvSpPr/>
          <p:nvPr/>
        </p:nvSpPr>
        <p:spPr>
          <a:xfrm rot="5400000">
            <a:off x="3096770" y="6028893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0" name="Shape 2906"/>
          <p:cNvCxnSpPr/>
          <p:nvPr/>
        </p:nvCxnSpPr>
        <p:spPr>
          <a:xfrm>
            <a:off x="3070502" y="6046789"/>
            <a:ext cx="31200" cy="6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1" name="Shape 2907"/>
          <p:cNvCxnSpPr/>
          <p:nvPr/>
        </p:nvCxnSpPr>
        <p:spPr>
          <a:xfrm rot="-5400000" flipH="1">
            <a:off x="2971573" y="5922843"/>
            <a:ext cx="600" cy="296400"/>
          </a:xfrm>
          <a:prstGeom prst="curvedConnector3">
            <a:avLst>
              <a:gd name="adj1" fmla="val -123636455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2" name="Shape 2908"/>
          <p:cNvSpPr/>
          <p:nvPr/>
        </p:nvSpPr>
        <p:spPr>
          <a:xfrm rot="5400000">
            <a:off x="2828948" y="600747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sp>
        <p:nvSpPr>
          <p:cNvPr id="43" name="Shape 2909"/>
          <p:cNvSpPr/>
          <p:nvPr/>
        </p:nvSpPr>
        <p:spPr>
          <a:xfrm rot="5400000">
            <a:off x="2715067" y="600747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 / 2</a:t>
            </a:r>
          </a:p>
        </p:txBody>
      </p:sp>
      <p:cxnSp>
        <p:nvCxnSpPr>
          <p:cNvPr id="44" name="Shape 2910"/>
          <p:cNvCxnSpPr/>
          <p:nvPr/>
        </p:nvCxnSpPr>
        <p:spPr>
          <a:xfrm>
            <a:off x="3256117" y="604782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5" name="Shape 2911"/>
          <p:cNvCxnSpPr/>
          <p:nvPr/>
        </p:nvCxnSpPr>
        <p:spPr>
          <a:xfrm>
            <a:off x="3138620" y="6047343"/>
            <a:ext cx="36900" cy="6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6" name="Shape 2912"/>
          <p:cNvSpPr/>
          <p:nvPr/>
        </p:nvSpPr>
        <p:spPr>
          <a:xfrm rot="5400000">
            <a:off x="3396156" y="6029702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7" name="Shape 2913"/>
          <p:cNvCxnSpPr/>
          <p:nvPr/>
        </p:nvCxnSpPr>
        <p:spPr>
          <a:xfrm>
            <a:off x="3369998" y="6047829"/>
            <a:ext cx="31200" cy="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8" name="Shape 2914"/>
          <p:cNvCxnSpPr/>
          <p:nvPr/>
        </p:nvCxnSpPr>
        <p:spPr>
          <a:xfrm rot="5400000" flipH="1">
            <a:off x="3269406" y="5921402"/>
            <a:ext cx="900" cy="299400"/>
          </a:xfrm>
          <a:prstGeom prst="curvedConnector3">
            <a:avLst>
              <a:gd name="adj1" fmla="val 82514138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9" name="Shape 2915"/>
          <p:cNvSpPr/>
          <p:nvPr/>
        </p:nvSpPr>
        <p:spPr>
          <a:xfrm rot="5400000">
            <a:off x="3125278" y="600539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sp>
        <p:nvSpPr>
          <p:cNvPr id="50" name="Shape 2916"/>
          <p:cNvSpPr/>
          <p:nvPr/>
        </p:nvSpPr>
        <p:spPr>
          <a:xfrm rot="5400000">
            <a:off x="3011397" y="600539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cxnSp>
        <p:nvCxnSpPr>
          <p:cNvPr id="51" name="Shape 2917"/>
          <p:cNvCxnSpPr/>
          <p:nvPr/>
        </p:nvCxnSpPr>
        <p:spPr>
          <a:xfrm>
            <a:off x="3552447" y="604574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2" name="Shape 2918"/>
          <p:cNvCxnSpPr/>
          <p:nvPr/>
        </p:nvCxnSpPr>
        <p:spPr>
          <a:xfrm rot="10800000" flipH="1">
            <a:off x="3438006" y="6045752"/>
            <a:ext cx="33600" cy="24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3" name="Shape 2919"/>
          <p:cNvSpPr/>
          <p:nvPr/>
        </p:nvSpPr>
        <p:spPr>
          <a:xfrm rot="5400000">
            <a:off x="3696765" y="6028085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4" name="Shape 2920"/>
          <p:cNvCxnSpPr/>
          <p:nvPr/>
        </p:nvCxnSpPr>
        <p:spPr>
          <a:xfrm>
            <a:off x="3666328" y="6045749"/>
            <a:ext cx="35400" cy="9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5" name="Shape 2921"/>
          <p:cNvCxnSpPr/>
          <p:nvPr/>
        </p:nvCxnSpPr>
        <p:spPr>
          <a:xfrm>
            <a:off x="3738615" y="6046535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6" name="Shape 2922"/>
          <p:cNvCxnSpPr/>
          <p:nvPr/>
        </p:nvCxnSpPr>
        <p:spPr>
          <a:xfrm rot="-5400000">
            <a:off x="3569106" y="5920502"/>
            <a:ext cx="1500" cy="300600"/>
          </a:xfrm>
          <a:prstGeom prst="curvedConnector3">
            <a:avLst>
              <a:gd name="adj1" fmla="val 47190149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7" name="Shape 2923"/>
          <p:cNvSpPr/>
          <p:nvPr/>
        </p:nvSpPr>
        <p:spPr>
          <a:xfrm rot="5400000">
            <a:off x="3425942" y="600539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sp>
        <p:nvSpPr>
          <p:cNvPr id="58" name="Shape 2924"/>
          <p:cNvSpPr/>
          <p:nvPr/>
        </p:nvSpPr>
        <p:spPr>
          <a:xfrm rot="5400000">
            <a:off x="3312061" y="600539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cxnSp>
        <p:nvCxnSpPr>
          <p:cNvPr id="59" name="Shape 2925"/>
          <p:cNvCxnSpPr/>
          <p:nvPr/>
        </p:nvCxnSpPr>
        <p:spPr>
          <a:xfrm>
            <a:off x="3853111" y="604574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0" name="Shape 2926"/>
          <p:cNvCxnSpPr/>
          <p:nvPr/>
        </p:nvCxnSpPr>
        <p:spPr>
          <a:xfrm rot="10800000" flipH="1">
            <a:off x="3738615" y="6045635"/>
            <a:ext cx="33900" cy="9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1" name="Shape 2927"/>
          <p:cNvSpPr/>
          <p:nvPr/>
        </p:nvSpPr>
        <p:spPr>
          <a:xfrm rot="5400000">
            <a:off x="3993261" y="6028085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2" name="Shape 2928"/>
          <p:cNvCxnSpPr/>
          <p:nvPr/>
        </p:nvCxnSpPr>
        <p:spPr>
          <a:xfrm>
            <a:off x="3966992" y="6045749"/>
            <a:ext cx="31200" cy="9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3" name="Shape 2929"/>
          <p:cNvCxnSpPr/>
          <p:nvPr/>
        </p:nvCxnSpPr>
        <p:spPr>
          <a:xfrm rot="-5400000" flipH="1">
            <a:off x="3868065" y="5922035"/>
            <a:ext cx="600" cy="296400"/>
          </a:xfrm>
          <a:prstGeom prst="curvedConnector3">
            <a:avLst>
              <a:gd name="adj1" fmla="val -116305872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4" name="Shape 2930"/>
          <p:cNvCxnSpPr/>
          <p:nvPr/>
        </p:nvCxnSpPr>
        <p:spPr>
          <a:xfrm rot="-5400000" flipH="1">
            <a:off x="4082811" y="5997163"/>
            <a:ext cx="300" cy="102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5" name="Shape 2931"/>
          <p:cNvSpPr txBox="1"/>
          <p:nvPr/>
        </p:nvSpPr>
        <p:spPr>
          <a:xfrm rot="5400000">
            <a:off x="4100354" y="5996814"/>
            <a:ext cx="297900" cy="12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...</a:t>
            </a:r>
          </a:p>
        </p:txBody>
      </p:sp>
      <p:cxnSp>
        <p:nvCxnSpPr>
          <p:cNvPr id="66" name="Shape 2932"/>
          <p:cNvCxnSpPr/>
          <p:nvPr/>
        </p:nvCxnSpPr>
        <p:spPr>
          <a:xfrm>
            <a:off x="4180015" y="6048880"/>
            <a:ext cx="113100" cy="9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7" name="Shape 2934"/>
          <p:cNvSpPr/>
          <p:nvPr/>
        </p:nvSpPr>
        <p:spPr>
          <a:xfrm rot="5400000">
            <a:off x="4020119" y="6009558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68" name="Shape 2935"/>
          <p:cNvSpPr/>
          <p:nvPr/>
        </p:nvSpPr>
        <p:spPr>
          <a:xfrm rot="5400000">
            <a:off x="3906238" y="6009558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69" name="Shape 2936"/>
          <p:cNvCxnSpPr/>
          <p:nvPr/>
        </p:nvCxnSpPr>
        <p:spPr>
          <a:xfrm>
            <a:off x="4447288" y="6049908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0" name="Shape 2933"/>
          <p:cNvSpPr/>
          <p:nvPr/>
        </p:nvSpPr>
        <p:spPr>
          <a:xfrm rot="5400000">
            <a:off x="4288165" y="6031330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1" name="Shape 2937"/>
          <p:cNvCxnSpPr/>
          <p:nvPr/>
        </p:nvCxnSpPr>
        <p:spPr>
          <a:xfrm>
            <a:off x="4330015" y="6049780"/>
            <a:ext cx="366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2" name="Shape 2938"/>
          <p:cNvSpPr/>
          <p:nvPr/>
        </p:nvSpPr>
        <p:spPr>
          <a:xfrm rot="5400000">
            <a:off x="4587329" y="6031319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3" name="Shape 2939"/>
          <p:cNvCxnSpPr/>
          <p:nvPr/>
        </p:nvCxnSpPr>
        <p:spPr>
          <a:xfrm>
            <a:off x="4561169" y="6049908"/>
            <a:ext cx="312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4" name="Shape 2940"/>
          <p:cNvCxnSpPr/>
          <p:nvPr/>
        </p:nvCxnSpPr>
        <p:spPr>
          <a:xfrm rot="5400000">
            <a:off x="4460879" y="5923919"/>
            <a:ext cx="600" cy="299100"/>
          </a:xfrm>
          <a:prstGeom prst="curvedConnector3">
            <a:avLst>
              <a:gd name="adj1" fmla="val -118778207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5" name="Shape 2941"/>
          <p:cNvSpPr/>
          <p:nvPr/>
        </p:nvSpPr>
        <p:spPr>
          <a:xfrm rot="5400000">
            <a:off x="4316449" y="6007479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76" name="Shape 2942"/>
          <p:cNvSpPr/>
          <p:nvPr/>
        </p:nvSpPr>
        <p:spPr>
          <a:xfrm rot="5400000">
            <a:off x="4202568" y="6007479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77" name="Shape 2943"/>
          <p:cNvCxnSpPr/>
          <p:nvPr/>
        </p:nvCxnSpPr>
        <p:spPr>
          <a:xfrm>
            <a:off x="4743618" y="604782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8" name="Shape 2944"/>
          <p:cNvCxnSpPr/>
          <p:nvPr/>
        </p:nvCxnSpPr>
        <p:spPr>
          <a:xfrm rot="10800000" flipH="1">
            <a:off x="4629179" y="6047969"/>
            <a:ext cx="336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9" name="Shape 2945"/>
          <p:cNvSpPr/>
          <p:nvPr/>
        </p:nvSpPr>
        <p:spPr>
          <a:xfrm rot="5400000">
            <a:off x="4887938" y="6029702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80" name="Shape 2946"/>
          <p:cNvCxnSpPr/>
          <p:nvPr/>
        </p:nvCxnSpPr>
        <p:spPr>
          <a:xfrm>
            <a:off x="4857499" y="6047829"/>
            <a:ext cx="35400" cy="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1" name="Shape 2947"/>
          <p:cNvCxnSpPr/>
          <p:nvPr/>
        </p:nvCxnSpPr>
        <p:spPr>
          <a:xfrm>
            <a:off x="4929788" y="6048152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2" name="Shape 2948"/>
          <p:cNvCxnSpPr/>
          <p:nvPr/>
        </p:nvCxnSpPr>
        <p:spPr>
          <a:xfrm rot="-5400000">
            <a:off x="4760279" y="5922119"/>
            <a:ext cx="1500" cy="300600"/>
          </a:xfrm>
          <a:prstGeom prst="curvedConnector3">
            <a:avLst>
              <a:gd name="adj1" fmla="val 49056283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3" name="Shape 2949"/>
          <p:cNvSpPr/>
          <p:nvPr/>
        </p:nvSpPr>
        <p:spPr>
          <a:xfrm rot="5400000">
            <a:off x="4617113" y="6007479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84" name="Shape 2950"/>
          <p:cNvSpPr/>
          <p:nvPr/>
        </p:nvSpPr>
        <p:spPr>
          <a:xfrm rot="5400000">
            <a:off x="4503232" y="6007479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85" name="Shape 2951"/>
          <p:cNvCxnSpPr/>
          <p:nvPr/>
        </p:nvCxnSpPr>
        <p:spPr>
          <a:xfrm>
            <a:off x="5044282" y="604782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6" name="Shape 2952"/>
          <p:cNvCxnSpPr/>
          <p:nvPr/>
        </p:nvCxnSpPr>
        <p:spPr>
          <a:xfrm rot="10800000" flipH="1">
            <a:off x="4929788" y="6047852"/>
            <a:ext cx="33900" cy="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7" name="Shape 2953"/>
          <p:cNvCxnSpPr/>
          <p:nvPr/>
        </p:nvCxnSpPr>
        <p:spPr>
          <a:xfrm rot="-5400000" flipH="1">
            <a:off x="5063888" y="5919002"/>
            <a:ext cx="1500" cy="306600"/>
          </a:xfrm>
          <a:prstGeom prst="curvedConnector3">
            <a:avLst>
              <a:gd name="adj1" fmla="val -47403482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8" name="Shape 2954"/>
          <p:cNvSpPr/>
          <p:nvPr/>
        </p:nvSpPr>
        <p:spPr>
          <a:xfrm rot="5400000">
            <a:off x="5194641" y="6031342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89" name="Shape 2955"/>
          <p:cNvCxnSpPr/>
          <p:nvPr/>
        </p:nvCxnSpPr>
        <p:spPr>
          <a:xfrm>
            <a:off x="5158163" y="6047829"/>
            <a:ext cx="41400" cy="21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0" name="Shape 2956"/>
          <p:cNvCxnSpPr/>
          <p:nvPr/>
        </p:nvCxnSpPr>
        <p:spPr>
          <a:xfrm>
            <a:off x="5236491" y="6049792"/>
            <a:ext cx="414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91" name="Shape 2957"/>
          <p:cNvSpPr/>
          <p:nvPr/>
        </p:nvSpPr>
        <p:spPr>
          <a:xfrm rot="5400000">
            <a:off x="4817527" y="6009588"/>
            <a:ext cx="1001400" cy="807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</a:p>
        </p:txBody>
      </p:sp>
      <p:cxnSp>
        <p:nvCxnSpPr>
          <p:cNvPr id="92" name="Shape 2958"/>
          <p:cNvCxnSpPr/>
          <p:nvPr/>
        </p:nvCxnSpPr>
        <p:spPr>
          <a:xfrm rot="10800000">
            <a:off x="1818587" y="5226350"/>
            <a:ext cx="37542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3" name="Shape 2959"/>
          <p:cNvSpPr txBox="1"/>
          <p:nvPr/>
        </p:nvSpPr>
        <p:spPr>
          <a:xfrm>
            <a:off x="86300" y="5660500"/>
            <a:ext cx="16932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Similar to ResNet!</a:t>
            </a:r>
          </a:p>
        </p:txBody>
      </p:sp>
    </p:spTree>
    <p:extLst>
      <p:ext uri="{BB962C8B-B14F-4D97-AF65-F5344CB8AC3E}">
        <p14:creationId xmlns:p14="http://schemas.microsoft.com/office/powerpoint/2010/main" val="1781100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/>
          <p:nvPr/>
        </p:nvSpPr>
        <p:spPr>
          <a:xfrm>
            <a:off x="928650" y="828950"/>
            <a:ext cx="7286700" cy="43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(Vanilla) Recurrent Neural Network</a:t>
            </a:r>
          </a:p>
        </p:txBody>
      </p:sp>
      <p:grpSp>
        <p:nvGrpSpPr>
          <p:cNvPr id="471" name="Shape 471"/>
          <p:cNvGrpSpPr/>
          <p:nvPr/>
        </p:nvGrpSpPr>
        <p:grpSpPr>
          <a:xfrm>
            <a:off x="509275" y="2028325"/>
            <a:ext cx="1477686" cy="3037100"/>
            <a:chOff x="3548350" y="2044700"/>
            <a:chExt cx="1477686" cy="3037100"/>
          </a:xfrm>
        </p:grpSpPr>
        <p:sp>
          <p:nvSpPr>
            <p:cNvPr id="472" name="Shape 472"/>
            <p:cNvSpPr/>
            <p:nvPr/>
          </p:nvSpPr>
          <p:spPr>
            <a:xfrm>
              <a:off x="3839200" y="4213600"/>
              <a:ext cx="398100" cy="86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</a:p>
          </p:txBody>
        </p:sp>
        <p:sp>
          <p:nvSpPr>
            <p:cNvPr id="473" name="Shape 473"/>
            <p:cNvSpPr/>
            <p:nvPr/>
          </p:nvSpPr>
          <p:spPr>
            <a:xfrm>
              <a:off x="3548350" y="3243450"/>
              <a:ext cx="979800" cy="6231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RNN</a:t>
              </a:r>
            </a:p>
          </p:txBody>
        </p:sp>
        <p:sp>
          <p:nvSpPr>
            <p:cNvPr id="474" name="Shape 474"/>
            <p:cNvSpPr/>
            <p:nvPr/>
          </p:nvSpPr>
          <p:spPr>
            <a:xfrm>
              <a:off x="3839200" y="2044700"/>
              <a:ext cx="398100" cy="868200"/>
            </a:xfrm>
            <a:prstGeom prst="rect">
              <a:avLst/>
            </a:prstGeom>
            <a:solidFill>
              <a:srgbClr val="C9DA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</a:p>
          </p:txBody>
        </p:sp>
        <p:cxnSp>
          <p:nvCxnSpPr>
            <p:cNvPr id="475" name="Shape 475"/>
            <p:cNvCxnSpPr>
              <a:stCxn id="473" idx="0"/>
              <a:endCxn id="474" idx="2"/>
            </p:cNvCxnSpPr>
            <p:nvPr/>
          </p:nvCxnSpPr>
          <p:spPr>
            <a:xfrm rot="10800000">
              <a:off x="4038250" y="2912850"/>
              <a:ext cx="0" cy="330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476" name="Shape 476"/>
            <p:cNvCxnSpPr>
              <a:stCxn id="472" idx="0"/>
              <a:endCxn id="473" idx="2"/>
            </p:cNvCxnSpPr>
            <p:nvPr/>
          </p:nvCxnSpPr>
          <p:spPr>
            <a:xfrm rot="10800000">
              <a:off x="4038250" y="3866500"/>
              <a:ext cx="0" cy="34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477" name="Shape 477"/>
            <p:cNvSpPr/>
            <p:nvPr/>
          </p:nvSpPr>
          <p:spPr>
            <a:xfrm>
              <a:off x="4508273" y="3401125"/>
              <a:ext cx="517763" cy="278767"/>
            </a:xfrm>
            <a:custGeom>
              <a:avLst/>
              <a:gdLst/>
              <a:ahLst/>
              <a:cxnLst/>
              <a:rect l="0" t="0" r="0" b="0"/>
              <a:pathLst>
                <a:path w="14987" h="14019" extrusionOk="0">
                  <a:moveTo>
                    <a:pt x="637" y="0"/>
                  </a:moveTo>
                  <a:cubicBezTo>
                    <a:pt x="3026" y="1327"/>
                    <a:pt x="15080" y="5629"/>
                    <a:pt x="14974" y="7966"/>
                  </a:cubicBezTo>
                  <a:cubicBezTo>
                    <a:pt x="14867" y="10302"/>
                    <a:pt x="2495" y="13010"/>
                    <a:pt x="0" y="14019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sp>
      </p:grpSp>
      <p:sp>
        <p:nvSpPr>
          <p:cNvPr id="480" name="Shape 480"/>
          <p:cNvSpPr txBox="1"/>
          <p:nvPr/>
        </p:nvSpPr>
        <p:spPr>
          <a:xfrm>
            <a:off x="990100" y="1370275"/>
            <a:ext cx="6236400" cy="50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state consists of a single </a:t>
            </a:r>
            <a:r>
              <a:rPr lang="en" sz="1800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“hidden”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vector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</p:txBody>
      </p:sp>
      <p:pic>
        <p:nvPicPr>
          <p:cNvPr id="481" name="Shape 4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1301" y="3581400"/>
            <a:ext cx="3023949" cy="500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90312F-848C-3846-B5DC-A22AF126EA3B}"/>
              </a:ext>
            </a:extLst>
          </p:cNvPr>
          <p:cNvGrpSpPr/>
          <p:nvPr/>
        </p:nvGrpSpPr>
        <p:grpSpPr>
          <a:xfrm>
            <a:off x="2971800" y="4261149"/>
            <a:ext cx="5702300" cy="1078675"/>
            <a:chOff x="2971800" y="4261149"/>
            <a:chExt cx="5702300" cy="1078675"/>
          </a:xfrm>
        </p:grpSpPr>
        <p:cxnSp>
          <p:nvCxnSpPr>
            <p:cNvPr id="482" name="Shape 482"/>
            <p:cNvCxnSpPr/>
            <p:nvPr/>
          </p:nvCxnSpPr>
          <p:spPr>
            <a:xfrm>
              <a:off x="4982600" y="4261149"/>
              <a:ext cx="0" cy="4338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1800" y="4946124"/>
              <a:ext cx="5702300" cy="3937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2209800"/>
            <a:ext cx="2667000" cy="381000"/>
          </a:xfrm>
          <a:prstGeom prst="rect">
            <a:avLst/>
          </a:prstGeom>
        </p:spPr>
      </p:pic>
      <p:sp>
        <p:nvSpPr>
          <p:cNvPr id="17" name="Shape 502">
            <a:extLst>
              <a:ext uri="{FF2B5EF4-FFF2-40B4-BE49-F238E27FC236}">
                <a16:creationId xmlns:a16="http://schemas.microsoft.com/office/drawing/2014/main" id="{E382E9CB-35A5-D142-9C9E-6CD22D484900}"/>
              </a:ext>
            </a:extLst>
          </p:cNvPr>
          <p:cNvSpPr txBox="1"/>
          <p:nvPr/>
        </p:nvSpPr>
        <p:spPr>
          <a:xfrm>
            <a:off x="1295400" y="6342000"/>
            <a:ext cx="66222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Sometimes called a “Vanilla RNN” or an “Elman RNN” after Prof. Jeffrey Elman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FF42A26-68CE-4FF9-8688-11E6411715B9}"/>
                  </a:ext>
                </a:extLst>
              </p14:cNvPr>
              <p14:cNvContentPartPr/>
              <p14:nvPr/>
            </p14:nvContentPartPr>
            <p14:xfrm>
              <a:off x="267480" y="314280"/>
              <a:ext cx="8673480" cy="6421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FF42A26-68CE-4FF9-8688-11E6411715B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8120" y="304920"/>
                <a:ext cx="8692200" cy="644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249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pretty sophisticated cell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5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5943600"/>
            <a:ext cx="2895600" cy="539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11086457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LSTM Variants #1: Peephole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 gates see the cell state / memory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9468182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LSTM Variants #2: Coupled Gates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memorize new if forgetting old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29259212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LSTM Variants #3: Gated Recurrent Units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Changes: </a:t>
            </a:r>
          </a:p>
          <a:p>
            <a:pPr lvl="1"/>
            <a:r>
              <a:rPr lang="en-US" dirty="0"/>
              <a:t>No explicit memory; memory = hidden output</a:t>
            </a:r>
          </a:p>
          <a:p>
            <a:pPr lvl="1"/>
            <a:r>
              <a:rPr lang="en-US" dirty="0"/>
              <a:t>Z = memorize new and forget old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9276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2513315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" name="Shape 2990"/>
          <p:cNvSpPr txBox="1"/>
          <p:nvPr/>
        </p:nvSpPr>
        <p:spPr>
          <a:xfrm>
            <a:off x="168175" y="907850"/>
            <a:ext cx="5416200" cy="9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Other RNN Variants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2" name="Shape 2992"/>
          <p:cNvSpPr txBox="1"/>
          <p:nvPr/>
        </p:nvSpPr>
        <p:spPr>
          <a:xfrm>
            <a:off x="2514600" y="1821350"/>
            <a:ext cx="28671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</a:t>
            </a:r>
            <a:r>
              <a:rPr lang="en" sz="14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 Empirical Exploration of </a:t>
            </a:r>
            <a:endParaRPr sz="1400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Recurrent Network Architectures,</a:t>
            </a: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Jozefowicz</a:t>
            </a: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et al., 2015]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93" name="Shape 29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5164" y="2716775"/>
            <a:ext cx="2867025" cy="3409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5712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1" name="Shape 3001"/>
          <p:cNvSpPr txBox="1"/>
          <p:nvPr/>
        </p:nvSpPr>
        <p:spPr>
          <a:xfrm>
            <a:off x="331350" y="940300"/>
            <a:ext cx="8582100" cy="3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Summary</a:t>
            </a:r>
            <a:endParaRPr sz="3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RNNs allow a lot of flexibility in architecture design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Vanilla RNNs are simple but don’t work very well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Common to use LSTM or GRU: their additive interactions improve gradient flow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Backward flow of gradients in RNN can explode or vanish. Exploding is controlled with gradient clipping. Vanishing is controlled with additive interactions (LSTM)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Better/simpler architectures are a hot topic of current research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Better understanding (both theoretical and empirical) is needed.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70917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Guest Lecture: </a:t>
            </a:r>
            <a:r>
              <a:rPr lang="en-US" dirty="0" err="1"/>
              <a:t>Nirbhay</a:t>
            </a:r>
            <a:r>
              <a:rPr lang="en-US" dirty="0"/>
              <a:t> </a:t>
            </a:r>
            <a:r>
              <a:rPr lang="en-US" dirty="0" err="1"/>
              <a:t>Modhe</a:t>
            </a:r>
            <a:endParaRPr lang="en-US" dirty="0"/>
          </a:p>
          <a:p>
            <a:pPr lvl="1"/>
            <a:r>
              <a:rPr lang="en-US" dirty="0"/>
              <a:t>Reinforcement Learning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9930C7-E033-3C4A-9884-770A20D32D89}"/>
              </a:ext>
            </a:extLst>
          </p:cNvPr>
          <p:cNvSpPr txBox="1"/>
          <p:nvPr/>
        </p:nvSpPr>
        <p:spPr>
          <a:xfrm>
            <a:off x="3505200" y="5971401"/>
            <a:ext cx="2113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https://arjunmajum.github.io/</a:t>
            </a:r>
            <a:endParaRPr lang="en-US" dirty="0"/>
          </a:p>
        </p:txBody>
      </p:sp>
      <p:pic>
        <p:nvPicPr>
          <p:cNvPr id="1026" name="Picture 2" descr="Nirbhay Modhe">
            <a:extLst>
              <a:ext uri="{FF2B5EF4-FFF2-40B4-BE49-F238E27FC236}">
                <a16:creationId xmlns:a16="http://schemas.microsoft.com/office/drawing/2014/main" id="{B9E7D6D0-DB32-9245-96B8-E49C9D9B8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89" y="2764573"/>
            <a:ext cx="29337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892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Shape 959"/>
          <p:cNvSpPr txBox="1"/>
          <p:nvPr/>
        </p:nvSpPr>
        <p:spPr>
          <a:xfrm>
            <a:off x="171925" y="1172450"/>
            <a:ext cx="2765100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[h,e,l,o]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training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sequence: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“hello”</a:t>
            </a:r>
          </a:p>
        </p:txBody>
      </p:sp>
      <p:pic>
        <p:nvPicPr>
          <p:cNvPr id="960" name="Shape 9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775" y="979100"/>
            <a:ext cx="5260924" cy="42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82BE132-059F-42C4-8F8A-4E82E245E3F0}"/>
                  </a:ext>
                </a:extLst>
              </p14:cNvPr>
              <p14:cNvContentPartPr/>
              <p14:nvPr/>
            </p14:nvContentPartPr>
            <p14:xfrm>
              <a:off x="231120" y="340200"/>
              <a:ext cx="8748360" cy="5664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82BE132-059F-42C4-8F8A-4E82E245E3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1760" y="330840"/>
                <a:ext cx="8767080" cy="568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0924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Shape 959"/>
          <p:cNvSpPr txBox="1"/>
          <p:nvPr/>
        </p:nvSpPr>
        <p:spPr>
          <a:xfrm>
            <a:off x="171925" y="1172450"/>
            <a:ext cx="2765100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[h,e,l,o]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training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sequence: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“hello”</a:t>
            </a:r>
          </a:p>
        </p:txBody>
      </p:sp>
      <p:pic>
        <p:nvPicPr>
          <p:cNvPr id="960" name="Shape 9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775" y="979100"/>
            <a:ext cx="5260924" cy="42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7AF26B6-7169-3A46-A02C-801391775BD0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Training Time: MLE / “Teacher Forcing”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76F3B9D-0536-4149-85F4-FCD0E2A353A9}"/>
                  </a:ext>
                </a:extLst>
              </p14:cNvPr>
              <p14:cNvContentPartPr/>
              <p14:nvPr/>
            </p14:nvContentPartPr>
            <p14:xfrm>
              <a:off x="236520" y="199080"/>
              <a:ext cx="8691840" cy="5828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76F3B9D-0536-4149-85F4-FCD0E2A353A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7160" y="189720"/>
                <a:ext cx="8710560" cy="584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0194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Shape 965"/>
          <p:cNvSpPr/>
          <p:nvPr/>
        </p:nvSpPr>
        <p:spPr>
          <a:xfrm>
            <a:off x="4688075" y="977575"/>
            <a:ext cx="3909900" cy="18168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7" name="Shape 967"/>
          <p:cNvPicPr preferRelativeResize="0"/>
          <p:nvPr/>
        </p:nvPicPr>
        <p:blipFill rotWithShape="1">
          <a:blip r:embed="rId3">
            <a:alphaModFix/>
          </a:blip>
          <a:srcRect t="8983"/>
          <a:stretch/>
        </p:blipFill>
        <p:spPr>
          <a:xfrm>
            <a:off x="4700349" y="2500724"/>
            <a:ext cx="3909874" cy="2860324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Shape 968"/>
          <p:cNvSpPr txBox="1"/>
          <p:nvPr/>
        </p:nvSpPr>
        <p:spPr>
          <a:xfrm>
            <a:off x="171925" y="1172450"/>
            <a:ext cx="3104675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833"/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h,e,l,o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0000"/>
            </a:pPr>
            <a:r>
              <a:rPr lang="en" sz="2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test-time sample characters one at a time, feed back to model</a:t>
            </a:r>
          </a:p>
        </p:txBody>
      </p:sp>
      <p:sp>
        <p:nvSpPr>
          <p:cNvPr id="969" name="Shape 969"/>
          <p:cNvSpPr/>
          <p:nvPr/>
        </p:nvSpPr>
        <p:spPr>
          <a:xfrm>
            <a:off x="6502800" y="51258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Shape 970"/>
          <p:cNvSpPr/>
          <p:nvPr/>
        </p:nvSpPr>
        <p:spPr>
          <a:xfrm>
            <a:off x="5841750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.84</a:t>
            </a:r>
          </a:p>
        </p:txBody>
      </p:sp>
      <p:sp>
        <p:nvSpPr>
          <p:cNvPr id="971" name="Shape 971"/>
          <p:cNvSpPr/>
          <p:nvPr/>
        </p:nvSpPr>
        <p:spPr>
          <a:xfrm>
            <a:off x="653939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.50</a:t>
            </a:r>
          </a:p>
        </p:txBody>
      </p:sp>
      <p:sp>
        <p:nvSpPr>
          <p:cNvPr id="972" name="Shape 972"/>
          <p:cNvSpPr/>
          <p:nvPr/>
        </p:nvSpPr>
        <p:spPr>
          <a:xfrm>
            <a:off x="7209172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.68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</p:txBody>
      </p:sp>
      <p:sp>
        <p:nvSpPr>
          <p:cNvPr id="973" name="Shape 973"/>
          <p:cNvSpPr/>
          <p:nvPr/>
        </p:nvSpPr>
        <p:spPr>
          <a:xfrm>
            <a:off x="792704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.02.08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.79</a:t>
            </a:r>
          </a:p>
        </p:txBody>
      </p:sp>
      <p:cxnSp>
        <p:nvCxnSpPr>
          <p:cNvPr id="974" name="Shape 974"/>
          <p:cNvCxnSpPr>
            <a:endCxn id="970" idx="2"/>
          </p:cNvCxnSpPr>
          <p:nvPr/>
        </p:nvCxnSpPr>
        <p:spPr>
          <a:xfrm rot="10800000">
            <a:off x="6015750" y="23683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75" name="Shape 975"/>
          <p:cNvCxnSpPr/>
          <p:nvPr/>
        </p:nvCxnSpPr>
        <p:spPr>
          <a:xfrm rot="10800000">
            <a:off x="671340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76" name="Shape 976"/>
          <p:cNvCxnSpPr/>
          <p:nvPr/>
        </p:nvCxnSpPr>
        <p:spPr>
          <a:xfrm rot="10800000">
            <a:off x="7383175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77" name="Shape 977"/>
          <p:cNvCxnSpPr/>
          <p:nvPr/>
        </p:nvCxnSpPr>
        <p:spPr>
          <a:xfrm rot="10800000">
            <a:off x="810105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78" name="Shape 978"/>
          <p:cNvSpPr txBox="1"/>
          <p:nvPr/>
        </p:nvSpPr>
        <p:spPr>
          <a:xfrm>
            <a:off x="4806625" y="1857775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979" name="Shape 979"/>
          <p:cNvSpPr txBox="1"/>
          <p:nvPr/>
        </p:nvSpPr>
        <p:spPr>
          <a:xfrm>
            <a:off x="581908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“e”</a:t>
            </a:r>
          </a:p>
        </p:txBody>
      </p:sp>
      <p:cxnSp>
        <p:nvCxnSpPr>
          <p:cNvPr id="980" name="Shape 980"/>
          <p:cNvCxnSpPr/>
          <p:nvPr/>
        </p:nvCxnSpPr>
        <p:spPr>
          <a:xfrm rot="10800000">
            <a:off x="6015750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81" name="Shape 981"/>
          <p:cNvSpPr txBox="1"/>
          <p:nvPr/>
        </p:nvSpPr>
        <p:spPr>
          <a:xfrm>
            <a:off x="6502800" y="115052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982" name="Shape 982"/>
          <p:cNvCxnSpPr/>
          <p:nvPr/>
        </p:nvCxnSpPr>
        <p:spPr>
          <a:xfrm rot="10800000">
            <a:off x="6699462" y="14763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83" name="Shape 983"/>
          <p:cNvSpPr txBox="1"/>
          <p:nvPr/>
        </p:nvSpPr>
        <p:spPr>
          <a:xfrm>
            <a:off x="7186512" y="117977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984" name="Shape 984"/>
          <p:cNvCxnSpPr/>
          <p:nvPr/>
        </p:nvCxnSpPr>
        <p:spPr>
          <a:xfrm rot="10800000">
            <a:off x="7383175" y="15055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85" name="Shape 985"/>
          <p:cNvSpPr txBox="1"/>
          <p:nvPr/>
        </p:nvSpPr>
        <p:spPr>
          <a:xfrm>
            <a:off x="789043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“o”</a:t>
            </a:r>
          </a:p>
        </p:txBody>
      </p:sp>
      <p:cxnSp>
        <p:nvCxnSpPr>
          <p:cNvPr id="986" name="Shape 986"/>
          <p:cNvCxnSpPr/>
          <p:nvPr/>
        </p:nvCxnSpPr>
        <p:spPr>
          <a:xfrm rot="10800000">
            <a:off x="8101037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87" name="Shape 987"/>
          <p:cNvSpPr txBox="1"/>
          <p:nvPr/>
        </p:nvSpPr>
        <p:spPr>
          <a:xfrm>
            <a:off x="4806625" y="1310450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</a:t>
            </a:r>
          </a:p>
        </p:txBody>
      </p:sp>
      <p:sp>
        <p:nvSpPr>
          <p:cNvPr id="988" name="Shape 988"/>
          <p:cNvSpPr/>
          <p:nvPr/>
        </p:nvSpPr>
        <p:spPr>
          <a:xfrm>
            <a:off x="5965950" y="11505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Shape 989"/>
          <p:cNvSpPr/>
          <p:nvPr/>
        </p:nvSpPr>
        <p:spPr>
          <a:xfrm>
            <a:off x="7322952" y="5067697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Shape 990"/>
          <p:cNvSpPr/>
          <p:nvPr/>
        </p:nvSpPr>
        <p:spPr>
          <a:xfrm>
            <a:off x="66517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Shape 991"/>
          <p:cNvSpPr/>
          <p:nvPr/>
        </p:nvSpPr>
        <p:spPr>
          <a:xfrm>
            <a:off x="8020784" y="5095771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Shape 992"/>
          <p:cNvSpPr/>
          <p:nvPr/>
        </p:nvSpPr>
        <p:spPr>
          <a:xfrm>
            <a:off x="73375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Shape 993"/>
          <p:cNvSpPr/>
          <p:nvPr/>
        </p:nvSpPr>
        <p:spPr>
          <a:xfrm>
            <a:off x="6977175" y="931375"/>
            <a:ext cx="1727700" cy="450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Shape 994"/>
          <p:cNvSpPr/>
          <p:nvPr/>
        </p:nvSpPr>
        <p:spPr>
          <a:xfrm>
            <a:off x="6467825" y="931372"/>
            <a:ext cx="1727700" cy="450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D84170FB-5BB4-0C45-8AE3-1A13CBC3F8BB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600" kern="0" dirty="0"/>
              <a:t>Test Time: Sample / Argmax / Beam Search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68A14DF-E68F-4C62-9E92-5F50B33CADB6}"/>
                  </a:ext>
                </a:extLst>
              </p14:cNvPr>
              <p14:cNvContentPartPr/>
              <p14:nvPr/>
            </p14:nvContentPartPr>
            <p14:xfrm>
              <a:off x="297360" y="772560"/>
              <a:ext cx="8511840" cy="4541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68A14DF-E68F-4C62-9E92-5F50B33CAD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8000" y="763200"/>
                <a:ext cx="8530560" cy="456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7432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Shape 999"/>
          <p:cNvSpPr/>
          <p:nvPr/>
        </p:nvSpPr>
        <p:spPr>
          <a:xfrm>
            <a:off x="4688075" y="977575"/>
            <a:ext cx="3909900" cy="18168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1" name="Shape 1001"/>
          <p:cNvPicPr preferRelativeResize="0"/>
          <p:nvPr/>
        </p:nvPicPr>
        <p:blipFill rotWithShape="1">
          <a:blip r:embed="rId3">
            <a:alphaModFix/>
          </a:blip>
          <a:srcRect t="8983"/>
          <a:stretch/>
        </p:blipFill>
        <p:spPr>
          <a:xfrm>
            <a:off x="4700349" y="2500724"/>
            <a:ext cx="3909874" cy="286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2" name="Shape 1002"/>
          <p:cNvCxnSpPr>
            <a:stCxn id="1003" idx="7"/>
            <a:endCxn id="1004" idx="3"/>
          </p:cNvCxnSpPr>
          <p:nvPr/>
        </p:nvCxnSpPr>
        <p:spPr>
          <a:xfrm rot="-5400000" flipH="1">
            <a:off x="4265328" y="2978646"/>
            <a:ext cx="4065600" cy="446700"/>
          </a:xfrm>
          <a:prstGeom prst="curvedConnector5">
            <a:avLst>
              <a:gd name="adj1" fmla="val 910"/>
              <a:gd name="adj2" fmla="val 49999"/>
              <a:gd name="adj3" fmla="val 1021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04" name="Shape 1004"/>
          <p:cNvSpPr/>
          <p:nvPr/>
        </p:nvSpPr>
        <p:spPr>
          <a:xfrm>
            <a:off x="6502800" y="51258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Shape 1005"/>
          <p:cNvSpPr/>
          <p:nvPr/>
        </p:nvSpPr>
        <p:spPr>
          <a:xfrm>
            <a:off x="5841750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.84</a:t>
            </a:r>
          </a:p>
        </p:txBody>
      </p:sp>
      <p:sp>
        <p:nvSpPr>
          <p:cNvPr id="1006" name="Shape 1006"/>
          <p:cNvSpPr/>
          <p:nvPr/>
        </p:nvSpPr>
        <p:spPr>
          <a:xfrm>
            <a:off x="653939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.50</a:t>
            </a:r>
          </a:p>
        </p:txBody>
      </p:sp>
      <p:sp>
        <p:nvSpPr>
          <p:cNvPr id="1007" name="Shape 1007"/>
          <p:cNvSpPr/>
          <p:nvPr/>
        </p:nvSpPr>
        <p:spPr>
          <a:xfrm>
            <a:off x="7209172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.68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</p:txBody>
      </p:sp>
      <p:sp>
        <p:nvSpPr>
          <p:cNvPr id="1008" name="Shape 1008"/>
          <p:cNvSpPr/>
          <p:nvPr/>
        </p:nvSpPr>
        <p:spPr>
          <a:xfrm>
            <a:off x="792704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.02.08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.79</a:t>
            </a:r>
          </a:p>
        </p:txBody>
      </p:sp>
      <p:cxnSp>
        <p:nvCxnSpPr>
          <p:cNvPr id="1009" name="Shape 1009"/>
          <p:cNvCxnSpPr>
            <a:endCxn id="1005" idx="2"/>
          </p:cNvCxnSpPr>
          <p:nvPr/>
        </p:nvCxnSpPr>
        <p:spPr>
          <a:xfrm rot="10800000">
            <a:off x="6015750" y="23683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10" name="Shape 1010"/>
          <p:cNvCxnSpPr/>
          <p:nvPr/>
        </p:nvCxnSpPr>
        <p:spPr>
          <a:xfrm rot="10800000">
            <a:off x="671340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11" name="Shape 1011"/>
          <p:cNvCxnSpPr/>
          <p:nvPr/>
        </p:nvCxnSpPr>
        <p:spPr>
          <a:xfrm rot="10800000">
            <a:off x="7383175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12" name="Shape 1012"/>
          <p:cNvCxnSpPr/>
          <p:nvPr/>
        </p:nvCxnSpPr>
        <p:spPr>
          <a:xfrm rot="10800000">
            <a:off x="810105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13" name="Shape 1013"/>
          <p:cNvSpPr txBox="1"/>
          <p:nvPr/>
        </p:nvSpPr>
        <p:spPr>
          <a:xfrm>
            <a:off x="4806625" y="1857775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1014" name="Shape 1014"/>
          <p:cNvSpPr txBox="1"/>
          <p:nvPr/>
        </p:nvSpPr>
        <p:spPr>
          <a:xfrm>
            <a:off x="581908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“e”</a:t>
            </a:r>
          </a:p>
        </p:txBody>
      </p:sp>
      <p:cxnSp>
        <p:nvCxnSpPr>
          <p:cNvPr id="1015" name="Shape 1015"/>
          <p:cNvCxnSpPr/>
          <p:nvPr/>
        </p:nvCxnSpPr>
        <p:spPr>
          <a:xfrm rot="10800000">
            <a:off x="6015750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16" name="Shape 1016"/>
          <p:cNvSpPr txBox="1"/>
          <p:nvPr/>
        </p:nvSpPr>
        <p:spPr>
          <a:xfrm>
            <a:off x="6502800" y="115052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17" name="Shape 1017"/>
          <p:cNvCxnSpPr/>
          <p:nvPr/>
        </p:nvCxnSpPr>
        <p:spPr>
          <a:xfrm rot="10800000">
            <a:off x="6699462" y="14763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18" name="Shape 1018"/>
          <p:cNvSpPr txBox="1"/>
          <p:nvPr/>
        </p:nvSpPr>
        <p:spPr>
          <a:xfrm>
            <a:off x="7186512" y="117977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19" name="Shape 1019"/>
          <p:cNvCxnSpPr/>
          <p:nvPr/>
        </p:nvCxnSpPr>
        <p:spPr>
          <a:xfrm rot="10800000">
            <a:off x="7383175" y="15055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20" name="Shape 1020"/>
          <p:cNvSpPr txBox="1"/>
          <p:nvPr/>
        </p:nvSpPr>
        <p:spPr>
          <a:xfrm>
            <a:off x="789043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“o”</a:t>
            </a:r>
          </a:p>
        </p:txBody>
      </p:sp>
      <p:cxnSp>
        <p:nvCxnSpPr>
          <p:cNvPr id="1021" name="Shape 1021"/>
          <p:cNvCxnSpPr/>
          <p:nvPr/>
        </p:nvCxnSpPr>
        <p:spPr>
          <a:xfrm rot="10800000">
            <a:off x="8101037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22" name="Shape 1022"/>
          <p:cNvSpPr txBox="1"/>
          <p:nvPr/>
        </p:nvSpPr>
        <p:spPr>
          <a:xfrm>
            <a:off x="4806625" y="1310450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</a:t>
            </a:r>
          </a:p>
        </p:txBody>
      </p:sp>
      <p:sp>
        <p:nvSpPr>
          <p:cNvPr id="1003" name="Shape 1003"/>
          <p:cNvSpPr/>
          <p:nvPr/>
        </p:nvSpPr>
        <p:spPr>
          <a:xfrm>
            <a:off x="5965950" y="11505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Shape 1023"/>
          <p:cNvSpPr/>
          <p:nvPr/>
        </p:nvSpPr>
        <p:spPr>
          <a:xfrm>
            <a:off x="7322952" y="5067697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Shape 1024"/>
          <p:cNvSpPr/>
          <p:nvPr/>
        </p:nvSpPr>
        <p:spPr>
          <a:xfrm>
            <a:off x="66517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Shape 1025"/>
          <p:cNvSpPr/>
          <p:nvPr/>
        </p:nvSpPr>
        <p:spPr>
          <a:xfrm>
            <a:off x="8020784" y="5095771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Shape 1026"/>
          <p:cNvSpPr/>
          <p:nvPr/>
        </p:nvSpPr>
        <p:spPr>
          <a:xfrm>
            <a:off x="73375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Shape 1027"/>
          <p:cNvSpPr/>
          <p:nvPr/>
        </p:nvSpPr>
        <p:spPr>
          <a:xfrm>
            <a:off x="6977175" y="931375"/>
            <a:ext cx="1727700" cy="450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Shape 1028"/>
          <p:cNvSpPr/>
          <p:nvPr/>
        </p:nvSpPr>
        <p:spPr>
          <a:xfrm>
            <a:off x="6467825" y="931382"/>
            <a:ext cx="1727700" cy="350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Shape 1029"/>
          <p:cNvSpPr txBox="1"/>
          <p:nvPr/>
        </p:nvSpPr>
        <p:spPr>
          <a:xfrm>
            <a:off x="171925" y="1172450"/>
            <a:ext cx="3104675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h,e,l,o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test-time sample characters one at a time, feed back to model</a:t>
            </a:r>
          </a:p>
        </p:txBody>
      </p:sp>
      <p:sp>
        <p:nvSpPr>
          <p:cNvPr id="3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84317713-B4E5-134A-A46D-779DFB9377D1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600" kern="0" dirty="0"/>
              <a:t>Test Time: Sample </a:t>
            </a:r>
            <a:r>
              <a:rPr lang="en-US" sz="3600" kern="0" dirty="0">
                <a:solidFill>
                  <a:schemeClr val="bg1">
                    <a:lumMod val="75000"/>
                  </a:schemeClr>
                </a:solidFill>
              </a:rPr>
              <a:t>/ Argmax / Beam Search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9B0C3FB-2BC2-425E-BDC6-849FDDDF62F3}"/>
                  </a:ext>
                </a:extLst>
              </p14:cNvPr>
              <p14:cNvContentPartPr/>
              <p14:nvPr/>
            </p14:nvContentPartPr>
            <p14:xfrm>
              <a:off x="5870520" y="1497240"/>
              <a:ext cx="881280" cy="3872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9B0C3FB-2BC2-425E-BDC6-849FDDDF62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1160" y="1487880"/>
                <a:ext cx="900000" cy="389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426982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48827</TotalTime>
  <Words>3113</Words>
  <Application>Microsoft Macintosh PowerPoint</Application>
  <PresentationFormat>On-screen Show (4:3)</PresentationFormat>
  <Paragraphs>639</Paragraphs>
  <Slides>56</Slides>
  <Notes>31</Notes>
  <HiddenSlides>13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Arial Narrow</vt:lpstr>
      <vt:lpstr>Helvetica Neue Light</vt:lpstr>
      <vt:lpstr>Blank Presentation</vt:lpstr>
      <vt:lpstr>CS 4803 / 7643: Deep Learning</vt:lpstr>
      <vt:lpstr>Administrativia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for Today</vt:lpstr>
      <vt:lpstr>Neural Image Captioning</vt:lpstr>
      <vt:lpstr>Neural Image Captioning</vt:lpstr>
      <vt:lpstr>Neural Image Captioning</vt:lpstr>
      <vt:lpstr>Neural Image Captioning</vt:lpstr>
      <vt:lpstr>Sequence Model Factor Graph</vt:lpstr>
      <vt:lpstr>Beam Search 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Typical VQA Models</vt:lpstr>
      <vt:lpstr>PowerPoint Presentation</vt:lpstr>
      <vt:lpstr>Plan for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 LSTMs</vt:lpstr>
      <vt:lpstr>LSTMs Intuition: Memory</vt:lpstr>
      <vt:lpstr>LSTMs Intuition: Forget Gate</vt:lpstr>
      <vt:lpstr>LSTMs Intuition: Input Gate</vt:lpstr>
      <vt:lpstr>LSTMs Intuition: Memory Update</vt:lpstr>
      <vt:lpstr>LSTMs Intuition: Output Gate</vt:lpstr>
      <vt:lpstr>LSTMs Intuition: Additive Updates</vt:lpstr>
      <vt:lpstr>LSTMs Intuition: Additive Updates</vt:lpstr>
      <vt:lpstr>LSTMs Intuition: Additive Updates</vt:lpstr>
      <vt:lpstr>LSTMs</vt:lpstr>
      <vt:lpstr>LSTM Variants #1: Peephole Connections</vt:lpstr>
      <vt:lpstr>LSTM Variants #2: Coupled Gates</vt:lpstr>
      <vt:lpstr>LSTM Variants #3: Gated Recurrent Units</vt:lpstr>
      <vt:lpstr>PowerPoint Presentation</vt:lpstr>
      <vt:lpstr>PowerPoint Presentation</vt:lpstr>
      <vt:lpstr>Administrativia</vt:lpstr>
    </vt:vector>
  </TitlesOfParts>
  <Manager/>
  <Company>Virginia Tech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2849</cp:revision>
  <cp:lastPrinted>2015-04-01T17:45:43Z</cp:lastPrinted>
  <dcterms:created xsi:type="dcterms:W3CDTF">2013-03-06T19:31:42Z</dcterms:created>
  <dcterms:modified xsi:type="dcterms:W3CDTF">2020-10-15T16:23:37Z</dcterms:modified>
  <cp:category/>
</cp:coreProperties>
</file>