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315" r:id="rId3"/>
    <p:sldId id="362" r:id="rId4"/>
    <p:sldId id="371" r:id="rId5"/>
    <p:sldId id="363" r:id="rId6"/>
    <p:sldId id="372" r:id="rId7"/>
    <p:sldId id="374" r:id="rId8"/>
    <p:sldId id="396" r:id="rId9"/>
    <p:sldId id="375" r:id="rId10"/>
    <p:sldId id="387" r:id="rId11"/>
    <p:sldId id="365" r:id="rId12"/>
    <p:sldId id="379" r:id="rId13"/>
    <p:sldId id="381" r:id="rId14"/>
    <p:sldId id="366" r:id="rId15"/>
    <p:sldId id="382" r:id="rId16"/>
    <p:sldId id="367" r:id="rId17"/>
    <p:sldId id="383" r:id="rId18"/>
    <p:sldId id="368" r:id="rId19"/>
    <p:sldId id="380" r:id="rId20"/>
    <p:sldId id="384" r:id="rId21"/>
    <p:sldId id="385" r:id="rId22"/>
    <p:sldId id="391" r:id="rId23"/>
    <p:sldId id="386" r:id="rId24"/>
    <p:sldId id="389" r:id="rId25"/>
    <p:sldId id="392" r:id="rId26"/>
    <p:sldId id="393" r:id="rId27"/>
    <p:sldId id="369" r:id="rId28"/>
    <p:sldId id="395" r:id="rId29"/>
    <p:sldId id="39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5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22A537B4-3F0E-4B03-AE8A-CAE12ED5111F}"/>
    <pc:docChg chg="delSld">
      <pc:chgData name="David Devecsery" userId="dd7a4c9473958f9c" providerId="LiveId" clId="{22A537B4-3F0E-4B03-AE8A-CAE12ED5111F}" dt="2018-09-07T03:06:54.813" v="4" actId="2696"/>
      <pc:docMkLst>
        <pc:docMk/>
      </pc:docMkLst>
      <pc:sldChg chg="del">
        <pc:chgData name="David Devecsery" userId="dd7a4c9473958f9c" providerId="LiveId" clId="{22A537B4-3F0E-4B03-AE8A-CAE12ED5111F}" dt="2018-09-07T03:06:54.808" v="3" actId="2696"/>
        <pc:sldMkLst>
          <pc:docMk/>
          <pc:sldMk cId="1344658507" sldId="370"/>
        </pc:sldMkLst>
      </pc:sldChg>
      <pc:sldChg chg="del">
        <pc:chgData name="David Devecsery" userId="dd7a4c9473958f9c" providerId="LiveId" clId="{22A537B4-3F0E-4B03-AE8A-CAE12ED5111F}" dt="2018-09-07T03:06:54.750" v="0" actId="2696"/>
        <pc:sldMkLst>
          <pc:docMk/>
          <pc:sldMk cId="2557944505" sldId="373"/>
        </pc:sldMkLst>
      </pc:sldChg>
      <pc:sldChg chg="del">
        <pc:chgData name="David Devecsery" userId="dd7a4c9473958f9c" providerId="LiveId" clId="{22A537B4-3F0E-4B03-AE8A-CAE12ED5111F}" dt="2018-09-07T03:06:54.813" v="4" actId="2696"/>
        <pc:sldMkLst>
          <pc:docMk/>
          <pc:sldMk cId="972943597" sldId="376"/>
        </pc:sldMkLst>
      </pc:sldChg>
      <pc:sldChg chg="del">
        <pc:chgData name="David Devecsery" userId="dd7a4c9473958f9c" providerId="LiveId" clId="{22A537B4-3F0E-4B03-AE8A-CAE12ED5111F}" dt="2018-09-07T03:06:54.762" v="1" actId="2696"/>
        <pc:sldMkLst>
          <pc:docMk/>
          <pc:sldMk cId="2171317535" sldId="377"/>
        </pc:sldMkLst>
      </pc:sldChg>
      <pc:sldChg chg="del">
        <pc:chgData name="David Devecsery" userId="dd7a4c9473958f9c" providerId="LiveId" clId="{22A537B4-3F0E-4B03-AE8A-CAE12ED5111F}" dt="2018-09-07T03:06:54.774" v="2" actId="2696"/>
        <pc:sldMkLst>
          <pc:docMk/>
          <pc:sldMk cId="634087200" sldId="378"/>
        </pc:sldMkLst>
      </pc:sldChg>
    </pc:docChg>
  </pc:docChgLst>
  <pc:docChgLst>
    <pc:chgData name="David Devecsery" userId="dd7a4c9473958f9c" providerId="LiveId" clId="{5EFEFA27-B826-4B96-B939-2C614606B805}"/>
    <pc:docChg chg="undo redo custSel addSld delSld modSld sldOrd">
      <pc:chgData name="David Devecsery" userId="dd7a4c9473958f9c" providerId="LiveId" clId="{5EFEFA27-B826-4B96-B939-2C614606B805}" dt="2018-09-05T19:42:15.879" v="8607" actId="20577"/>
      <pc:docMkLst>
        <pc:docMk/>
      </pc:docMkLst>
      <pc:sldChg chg="modSp">
        <pc:chgData name="David Devecsery" userId="dd7a4c9473958f9c" providerId="LiveId" clId="{5EFEFA27-B826-4B96-B939-2C614606B805}" dt="2018-09-04T15:25:29.566" v="72" actId="20577"/>
        <pc:sldMkLst>
          <pc:docMk/>
          <pc:sldMk cId="3303901498" sldId="256"/>
        </pc:sldMkLst>
        <pc:spChg chg="mod">
          <ac:chgData name="David Devecsery" userId="dd7a4c9473958f9c" providerId="LiveId" clId="{5EFEFA27-B826-4B96-B939-2C614606B805}" dt="2018-09-04T15:25:29.566" v="72" actId="20577"/>
          <ac:spMkLst>
            <pc:docMk/>
            <pc:sldMk cId="3303901498" sldId="256"/>
            <ac:spMk id="2" creationId="{D57DAFA1-E25E-4668-B46C-BD96756CE5D9}"/>
          </ac:spMkLst>
        </pc:spChg>
      </pc:sldChg>
      <pc:sldChg chg="modSp">
        <pc:chgData name="David Devecsery" userId="dd7a4c9473958f9c" providerId="LiveId" clId="{5EFEFA27-B826-4B96-B939-2C614606B805}" dt="2018-09-05T19:23:08.834" v="8070" actId="20577"/>
        <pc:sldMkLst>
          <pc:docMk/>
          <pc:sldMk cId="4124477286" sldId="315"/>
        </pc:sldMkLst>
        <pc:spChg chg="mod">
          <ac:chgData name="David Devecsery" userId="dd7a4c9473958f9c" providerId="LiveId" clId="{5EFEFA27-B826-4B96-B939-2C614606B805}" dt="2018-09-05T19:23:08.834" v="8070" actId="20577"/>
          <ac:spMkLst>
            <pc:docMk/>
            <pc:sldMk cId="4124477286" sldId="315"/>
            <ac:spMk id="3" creationId="{34C795EF-CDD1-4382-9EB9-77D2B2C491D4}"/>
          </ac:spMkLst>
        </pc:spChg>
      </pc:sldChg>
      <pc:sldChg chg="modSp">
        <pc:chgData name="David Devecsery" userId="dd7a4c9473958f9c" providerId="LiveId" clId="{5EFEFA27-B826-4B96-B939-2C614606B805}" dt="2018-09-04T18:47:51.382" v="1299" actId="20577"/>
        <pc:sldMkLst>
          <pc:docMk/>
          <pc:sldMk cId="2288524913" sldId="362"/>
        </pc:sldMkLst>
        <pc:spChg chg="mod">
          <ac:chgData name="David Devecsery" userId="dd7a4c9473958f9c" providerId="LiveId" clId="{5EFEFA27-B826-4B96-B939-2C614606B805}" dt="2018-09-04T18:47:05.560" v="1076" actId="20577"/>
          <ac:spMkLst>
            <pc:docMk/>
            <pc:sldMk cId="2288524913" sldId="362"/>
            <ac:spMk id="2" creationId="{576E958A-6C8F-4328-A3B9-7C0FD3692FEA}"/>
          </ac:spMkLst>
        </pc:spChg>
        <pc:spChg chg="mod">
          <ac:chgData name="David Devecsery" userId="dd7a4c9473958f9c" providerId="LiveId" clId="{5EFEFA27-B826-4B96-B939-2C614606B805}" dt="2018-09-04T18:47:51.382" v="1299" actId="20577"/>
          <ac:spMkLst>
            <pc:docMk/>
            <pc:sldMk cId="2288524913" sldId="362"/>
            <ac:spMk id="3" creationId="{2A4702D4-A4EB-465B-978A-AF1176532D52}"/>
          </ac:spMkLst>
        </pc:spChg>
      </pc:sldChg>
      <pc:sldChg chg="addSp delSp modSp add ord modAnim">
        <pc:chgData name="David Devecsery" userId="dd7a4c9473958f9c" providerId="LiveId" clId="{5EFEFA27-B826-4B96-B939-2C614606B805}" dt="2018-09-05T19:25:37.642" v="8241" actId="20577"/>
        <pc:sldMkLst>
          <pc:docMk/>
          <pc:sldMk cId="2363394991" sldId="363"/>
        </pc:sldMkLst>
        <pc:spChg chg="mod">
          <ac:chgData name="David Devecsery" userId="dd7a4c9473958f9c" providerId="LiveId" clId="{5EFEFA27-B826-4B96-B939-2C614606B805}" dt="2018-09-04T15:27:00.133" v="265" actId="20577"/>
          <ac:spMkLst>
            <pc:docMk/>
            <pc:sldMk cId="2363394991" sldId="363"/>
            <ac:spMk id="2" creationId="{C21590F5-5C92-4A97-9AE4-CBECECB9F358}"/>
          </ac:spMkLst>
        </pc:spChg>
        <pc:spChg chg="mod">
          <ac:chgData name="David Devecsery" userId="dd7a4c9473958f9c" providerId="LiveId" clId="{5EFEFA27-B826-4B96-B939-2C614606B805}" dt="2018-09-04T19:30:23.421" v="1603" actId="20577"/>
          <ac:spMkLst>
            <pc:docMk/>
            <pc:sldMk cId="2363394991" sldId="363"/>
            <ac:spMk id="3" creationId="{6864CDEB-437C-48A5-84E5-329722620C25}"/>
          </ac:spMkLst>
        </pc:spChg>
        <pc:spChg chg="add del mod">
          <ac:chgData name="David Devecsery" userId="dd7a4c9473958f9c" providerId="LiveId" clId="{5EFEFA27-B826-4B96-B939-2C614606B805}" dt="2018-09-05T19:25:37.642" v="8241" actId="20577"/>
          <ac:spMkLst>
            <pc:docMk/>
            <pc:sldMk cId="2363394991" sldId="363"/>
            <ac:spMk id="4" creationId="{A2426B69-F7BC-4609-A899-3A0D738EEEF3}"/>
          </ac:spMkLst>
        </pc:spChg>
        <pc:spChg chg="add del mod">
          <ac:chgData name="David Devecsery" userId="dd7a4c9473958f9c" providerId="LiveId" clId="{5EFEFA27-B826-4B96-B939-2C614606B805}" dt="2018-09-05T19:25:37.642" v="8241" actId="20577"/>
          <ac:spMkLst>
            <pc:docMk/>
            <pc:sldMk cId="2363394991" sldId="363"/>
            <ac:spMk id="5" creationId="{EB97AF5D-8D10-4D5D-BB65-E50669ECA3B0}"/>
          </ac:spMkLst>
        </pc:spChg>
        <pc:spChg chg="add mod">
          <ac:chgData name="David Devecsery" userId="dd7a4c9473958f9c" providerId="LiveId" clId="{5EFEFA27-B826-4B96-B939-2C614606B805}" dt="2018-09-04T18:53:43.556" v="1428" actId="1037"/>
          <ac:spMkLst>
            <pc:docMk/>
            <pc:sldMk cId="2363394991" sldId="363"/>
            <ac:spMk id="6" creationId="{64318299-E21C-4714-B833-645E641F5EFC}"/>
          </ac:spMkLst>
        </pc:spChg>
        <pc:spChg chg="add mod">
          <ac:chgData name="David Devecsery" userId="dd7a4c9473958f9c" providerId="LiveId" clId="{5EFEFA27-B826-4B96-B939-2C614606B805}" dt="2018-09-04T19:30:35.581" v="1637" actId="14100"/>
          <ac:spMkLst>
            <pc:docMk/>
            <pc:sldMk cId="2363394991" sldId="363"/>
            <ac:spMk id="7" creationId="{C3F8F14B-5C30-436F-9026-4154E0F68EDC}"/>
          </ac:spMkLst>
        </pc:spChg>
        <pc:spChg chg="add mod">
          <ac:chgData name="David Devecsery" userId="dd7a4c9473958f9c" providerId="LiveId" clId="{5EFEFA27-B826-4B96-B939-2C614606B805}" dt="2018-09-04T19:33:54.514" v="1748" actId="14100"/>
          <ac:spMkLst>
            <pc:docMk/>
            <pc:sldMk cId="2363394991" sldId="363"/>
            <ac:spMk id="8" creationId="{10973533-18C5-4C0E-81A5-EE46BD2E4140}"/>
          </ac:spMkLst>
        </pc:spChg>
        <pc:spChg chg="add mod">
          <ac:chgData name="David Devecsery" userId="dd7a4c9473958f9c" providerId="LiveId" clId="{5EFEFA27-B826-4B96-B939-2C614606B805}" dt="2018-09-04T19:34:03.841" v="1750" actId="14100"/>
          <ac:spMkLst>
            <pc:docMk/>
            <pc:sldMk cId="2363394991" sldId="363"/>
            <ac:spMk id="9" creationId="{9DC42553-7013-4793-8773-CBB181664943}"/>
          </ac:spMkLst>
        </pc:spChg>
        <pc:spChg chg="add del mod">
          <ac:chgData name="David Devecsery" userId="dd7a4c9473958f9c" providerId="LiveId" clId="{5EFEFA27-B826-4B96-B939-2C614606B805}" dt="2018-09-04T19:28:37.397" v="1531" actId="478"/>
          <ac:spMkLst>
            <pc:docMk/>
            <pc:sldMk cId="2363394991" sldId="363"/>
            <ac:spMk id="10" creationId="{C2CB4446-B529-4076-99AC-5085AD6E15C6}"/>
          </ac:spMkLst>
        </pc:spChg>
      </pc:sldChg>
      <pc:sldChg chg="addSp modSp add modAnim">
        <pc:chgData name="David Devecsery" userId="dd7a4c9473958f9c" providerId="LiveId" clId="{5EFEFA27-B826-4B96-B939-2C614606B805}" dt="2018-09-05T16:41:11.038" v="7455" actId="20577"/>
        <pc:sldMkLst>
          <pc:docMk/>
          <pc:sldMk cId="364652780" sldId="365"/>
        </pc:sldMkLst>
        <pc:spChg chg="mod">
          <ac:chgData name="David Devecsery" userId="dd7a4c9473958f9c" providerId="LiveId" clId="{5EFEFA27-B826-4B96-B939-2C614606B805}" dt="2018-09-04T15:28:48.107" v="595" actId="20577"/>
          <ac:spMkLst>
            <pc:docMk/>
            <pc:sldMk cId="364652780" sldId="365"/>
            <ac:spMk id="2" creationId="{9AFA8896-1B5F-4967-8389-563FBCFD6A3E}"/>
          </ac:spMkLst>
        </pc:spChg>
        <pc:spChg chg="mod">
          <ac:chgData name="David Devecsery" userId="dd7a4c9473958f9c" providerId="LiveId" clId="{5EFEFA27-B826-4B96-B939-2C614606B805}" dt="2018-09-04T20:10:35.981" v="3414" actId="20577"/>
          <ac:spMkLst>
            <pc:docMk/>
            <pc:sldMk cId="364652780" sldId="365"/>
            <ac:spMk id="3" creationId="{AF6CDC42-E7B9-4B34-B5F7-4EC04175E81A}"/>
          </ac:spMkLst>
        </pc:spChg>
        <pc:spChg chg="add mod">
          <ac:chgData name="David Devecsery" userId="dd7a4c9473958f9c" providerId="LiveId" clId="{5EFEFA27-B826-4B96-B939-2C614606B805}" dt="2018-09-04T20:12:08.199" v="3655" actId="113"/>
          <ac:spMkLst>
            <pc:docMk/>
            <pc:sldMk cId="364652780" sldId="365"/>
            <ac:spMk id="4" creationId="{A8A11716-25D9-4086-B3B8-023E36DD13F2}"/>
          </ac:spMkLst>
        </pc:spChg>
      </pc:sldChg>
      <pc:sldChg chg="addSp modSp add">
        <pc:chgData name="David Devecsery" userId="dd7a4c9473958f9c" providerId="LiveId" clId="{5EFEFA27-B826-4B96-B939-2C614606B805}" dt="2018-09-04T20:33:51.195" v="4339" actId="20577"/>
        <pc:sldMkLst>
          <pc:docMk/>
          <pc:sldMk cId="182894987" sldId="366"/>
        </pc:sldMkLst>
        <pc:spChg chg="mod">
          <ac:chgData name="David Devecsery" userId="dd7a4c9473958f9c" providerId="LiveId" clId="{5EFEFA27-B826-4B96-B939-2C614606B805}" dt="2018-09-04T15:28:56.930" v="613" actId="20577"/>
          <ac:spMkLst>
            <pc:docMk/>
            <pc:sldMk cId="182894987" sldId="366"/>
            <ac:spMk id="2" creationId="{80A7D90A-902F-4929-A1D0-D1EF8E682172}"/>
          </ac:spMkLst>
        </pc:spChg>
        <pc:spChg chg="mod">
          <ac:chgData name="David Devecsery" userId="dd7a4c9473958f9c" providerId="LiveId" clId="{5EFEFA27-B826-4B96-B939-2C614606B805}" dt="2018-09-04T20:33:51.195" v="4339" actId="20577"/>
          <ac:spMkLst>
            <pc:docMk/>
            <pc:sldMk cId="182894987" sldId="366"/>
            <ac:spMk id="3" creationId="{BF7A885C-E1EC-40E3-9908-0E5AEBB90C51}"/>
          </ac:spMkLst>
        </pc:spChg>
        <pc:spChg chg="add mod">
          <ac:chgData name="David Devecsery" userId="dd7a4c9473958f9c" providerId="LiveId" clId="{5EFEFA27-B826-4B96-B939-2C614606B805}" dt="2018-09-04T20:33:39.344" v="4311" actId="1076"/>
          <ac:spMkLst>
            <pc:docMk/>
            <pc:sldMk cId="182894987" sldId="366"/>
            <ac:spMk id="4" creationId="{6A64F4B2-48F3-4843-88AE-5FA28128CEDE}"/>
          </ac:spMkLst>
        </pc:spChg>
        <pc:spChg chg="add mod">
          <ac:chgData name="David Devecsery" userId="dd7a4c9473958f9c" providerId="LiveId" clId="{5EFEFA27-B826-4B96-B939-2C614606B805}" dt="2018-09-04T20:33:39.344" v="4311" actId="1076"/>
          <ac:spMkLst>
            <pc:docMk/>
            <pc:sldMk cId="182894987" sldId="366"/>
            <ac:spMk id="5" creationId="{E5F89738-1A26-48FF-814C-272ED15DC9DB}"/>
          </ac:spMkLst>
        </pc:spChg>
        <pc:spChg chg="add mod">
          <ac:chgData name="David Devecsery" userId="dd7a4c9473958f9c" providerId="LiveId" clId="{5EFEFA27-B826-4B96-B939-2C614606B805}" dt="2018-09-04T20:33:39.344" v="4311" actId="1076"/>
          <ac:spMkLst>
            <pc:docMk/>
            <pc:sldMk cId="182894987" sldId="366"/>
            <ac:spMk id="6" creationId="{D59E59B3-7598-4F68-A0E4-5E51FEF408DC}"/>
          </ac:spMkLst>
        </pc:spChg>
        <pc:spChg chg="add mod">
          <ac:chgData name="David Devecsery" userId="dd7a4c9473958f9c" providerId="LiveId" clId="{5EFEFA27-B826-4B96-B939-2C614606B805}" dt="2018-09-04T20:33:39.344" v="4311" actId="1076"/>
          <ac:spMkLst>
            <pc:docMk/>
            <pc:sldMk cId="182894987" sldId="366"/>
            <ac:spMk id="7" creationId="{4E2238D1-10B9-4399-B177-422DD70EB39D}"/>
          </ac:spMkLst>
        </pc:spChg>
        <pc:spChg chg="add mod">
          <ac:chgData name="David Devecsery" userId="dd7a4c9473958f9c" providerId="LiveId" clId="{5EFEFA27-B826-4B96-B939-2C614606B805}" dt="2018-09-04T20:33:39.344" v="4311" actId="1076"/>
          <ac:spMkLst>
            <pc:docMk/>
            <pc:sldMk cId="182894987" sldId="366"/>
            <ac:spMk id="8" creationId="{B3E31876-4B37-44C2-A813-4AB3F8E7C8FD}"/>
          </ac:spMkLst>
        </pc:spChg>
      </pc:sldChg>
      <pc:sldChg chg="addSp delSp modSp add">
        <pc:chgData name="David Devecsery" userId="dd7a4c9473958f9c" providerId="LiveId" clId="{5EFEFA27-B826-4B96-B939-2C614606B805}" dt="2018-09-04T21:38:38.273" v="4909" actId="20577"/>
        <pc:sldMkLst>
          <pc:docMk/>
          <pc:sldMk cId="4177242288" sldId="367"/>
        </pc:sldMkLst>
        <pc:spChg chg="mod">
          <ac:chgData name="David Devecsery" userId="dd7a4c9473958f9c" providerId="LiveId" clId="{5EFEFA27-B826-4B96-B939-2C614606B805}" dt="2018-09-04T15:29:32.537" v="782" actId="20577"/>
          <ac:spMkLst>
            <pc:docMk/>
            <pc:sldMk cId="4177242288" sldId="367"/>
            <ac:spMk id="2" creationId="{42DEC510-36F6-41F6-9E70-A4562D41AFDC}"/>
          </ac:spMkLst>
        </pc:spChg>
        <pc:spChg chg="mod">
          <ac:chgData name="David Devecsery" userId="dd7a4c9473958f9c" providerId="LiveId" clId="{5EFEFA27-B826-4B96-B939-2C614606B805}" dt="2018-09-04T21:37:39.902" v="4798" actId="27636"/>
          <ac:spMkLst>
            <pc:docMk/>
            <pc:sldMk cId="4177242288" sldId="367"/>
            <ac:spMk id="3" creationId="{07751959-FBC1-4E24-8ABC-4CE3C3F265D5}"/>
          </ac:spMkLst>
        </pc:spChg>
        <pc:spChg chg="add mod">
          <ac:chgData name="David Devecsery" userId="dd7a4c9473958f9c" providerId="LiveId" clId="{5EFEFA27-B826-4B96-B939-2C614606B805}" dt="2018-09-04T21:38:38.273" v="4909" actId="20577"/>
          <ac:spMkLst>
            <pc:docMk/>
            <pc:sldMk cId="4177242288" sldId="367"/>
            <ac:spMk id="4" creationId="{74C85693-93DC-406D-A617-9FEFDB14ED52}"/>
          </ac:spMkLst>
        </pc:spChg>
        <pc:spChg chg="add del">
          <ac:chgData name="David Devecsery" userId="dd7a4c9473958f9c" providerId="LiveId" clId="{5EFEFA27-B826-4B96-B939-2C614606B805}" dt="2018-09-04T21:38:14.766" v="4866" actId="478"/>
          <ac:spMkLst>
            <pc:docMk/>
            <pc:sldMk cId="4177242288" sldId="367"/>
            <ac:spMk id="5" creationId="{EE47F0E7-01DD-4FCE-9C72-5DDD4CB275E9}"/>
          </ac:spMkLst>
        </pc:spChg>
        <pc:spChg chg="add mod">
          <ac:chgData name="David Devecsery" userId="dd7a4c9473958f9c" providerId="LiveId" clId="{5EFEFA27-B826-4B96-B939-2C614606B805}" dt="2018-09-04T21:38:12.649" v="4865" actId="20577"/>
          <ac:spMkLst>
            <pc:docMk/>
            <pc:sldMk cId="4177242288" sldId="367"/>
            <ac:spMk id="6" creationId="{338F20C7-5A12-419C-8420-2A6C32F067AE}"/>
          </ac:spMkLst>
        </pc:spChg>
      </pc:sldChg>
      <pc:sldChg chg="modSp add">
        <pc:chgData name="David Devecsery" userId="dd7a4c9473958f9c" providerId="LiveId" clId="{5EFEFA27-B826-4B96-B939-2C614606B805}" dt="2018-09-04T21:52:42.950" v="5440" actId="20577"/>
        <pc:sldMkLst>
          <pc:docMk/>
          <pc:sldMk cId="1848251283" sldId="368"/>
        </pc:sldMkLst>
        <pc:spChg chg="mod">
          <ac:chgData name="David Devecsery" userId="dd7a4c9473958f9c" providerId="LiveId" clId="{5EFEFA27-B826-4B96-B939-2C614606B805}" dt="2018-09-04T21:45:03.169" v="5213" actId="20577"/>
          <ac:spMkLst>
            <pc:docMk/>
            <pc:sldMk cId="1848251283" sldId="368"/>
            <ac:spMk id="2" creationId="{C7CB1B3E-F5F6-4BD1-A0A2-17D748A8E427}"/>
          </ac:spMkLst>
        </pc:spChg>
        <pc:spChg chg="mod">
          <ac:chgData name="David Devecsery" userId="dd7a4c9473958f9c" providerId="LiveId" clId="{5EFEFA27-B826-4B96-B939-2C614606B805}" dt="2018-09-04T21:52:42.950" v="5440" actId="20577"/>
          <ac:spMkLst>
            <pc:docMk/>
            <pc:sldMk cId="1848251283" sldId="368"/>
            <ac:spMk id="3" creationId="{CF1425BE-8E76-4B18-8D51-1AEE319FF309}"/>
          </ac:spMkLst>
        </pc:spChg>
      </pc:sldChg>
      <pc:sldChg chg="modSp add">
        <pc:chgData name="David Devecsery" userId="dd7a4c9473958f9c" providerId="LiveId" clId="{5EFEFA27-B826-4B96-B939-2C614606B805}" dt="2018-09-04T22:18:04.911" v="7080" actId="20577"/>
        <pc:sldMkLst>
          <pc:docMk/>
          <pc:sldMk cId="3251549631" sldId="369"/>
        </pc:sldMkLst>
        <pc:spChg chg="mod">
          <ac:chgData name="David Devecsery" userId="dd7a4c9473958f9c" providerId="LiveId" clId="{5EFEFA27-B826-4B96-B939-2C614606B805}" dt="2018-09-04T17:56:07.102" v="880" actId="20577"/>
          <ac:spMkLst>
            <pc:docMk/>
            <pc:sldMk cId="3251549631" sldId="369"/>
            <ac:spMk id="2" creationId="{C2F5C966-E9D3-4941-91BC-E5C0BA6F84D5}"/>
          </ac:spMkLst>
        </pc:spChg>
        <pc:spChg chg="mod">
          <ac:chgData name="David Devecsery" userId="dd7a4c9473958f9c" providerId="LiveId" clId="{5EFEFA27-B826-4B96-B939-2C614606B805}" dt="2018-09-04T22:18:04.911" v="7080" actId="20577"/>
          <ac:spMkLst>
            <pc:docMk/>
            <pc:sldMk cId="3251549631" sldId="369"/>
            <ac:spMk id="3" creationId="{77A555DF-9D7D-476A-B5E8-896768144C80}"/>
          </ac:spMkLst>
        </pc:spChg>
      </pc:sldChg>
      <pc:sldChg chg="modSp add modAnim">
        <pc:chgData name="David Devecsery" userId="dd7a4c9473958f9c" providerId="LiveId" clId="{5EFEFA27-B826-4B96-B939-2C614606B805}" dt="2018-09-04T22:07:22.775" v="6261" actId="20577"/>
        <pc:sldMkLst>
          <pc:docMk/>
          <pc:sldMk cId="484920377" sldId="371"/>
        </pc:sldMkLst>
        <pc:spChg chg="mod">
          <ac:chgData name="David Devecsery" userId="dd7a4c9473958f9c" providerId="LiveId" clId="{5EFEFA27-B826-4B96-B939-2C614606B805}" dt="2018-09-04T19:33:33.313" v="1725" actId="20577"/>
          <ac:spMkLst>
            <pc:docMk/>
            <pc:sldMk cId="484920377" sldId="371"/>
            <ac:spMk id="3" creationId="{6864CDEB-437C-48A5-84E5-329722620C25}"/>
          </ac:spMkLst>
        </pc:spChg>
        <pc:spChg chg="mod">
          <ac:chgData name="David Devecsery" userId="dd7a4c9473958f9c" providerId="LiveId" clId="{5EFEFA27-B826-4B96-B939-2C614606B805}" dt="2018-09-04T22:07:22.775" v="6261" actId="20577"/>
          <ac:spMkLst>
            <pc:docMk/>
            <pc:sldMk cId="484920377" sldId="371"/>
            <ac:spMk id="7" creationId="{C3F8F14B-5C30-436F-9026-4154E0F68EDC}"/>
          </ac:spMkLst>
        </pc:spChg>
        <pc:spChg chg="mod">
          <ac:chgData name="David Devecsery" userId="dd7a4c9473958f9c" providerId="LiveId" clId="{5EFEFA27-B826-4B96-B939-2C614606B805}" dt="2018-09-04T22:07:20.849" v="6260" actId="20577"/>
          <ac:spMkLst>
            <pc:docMk/>
            <pc:sldMk cId="484920377" sldId="371"/>
            <ac:spMk id="8" creationId="{10973533-18C5-4C0E-81A5-EE46BD2E4140}"/>
          </ac:spMkLst>
        </pc:spChg>
      </pc:sldChg>
      <pc:sldChg chg="addSp delSp modSp add ord modAnim">
        <pc:chgData name="David Devecsery" userId="dd7a4c9473958f9c" providerId="LiveId" clId="{5EFEFA27-B826-4B96-B939-2C614606B805}" dt="2018-09-04T19:46:31.030" v="2523" actId="20577"/>
        <pc:sldMkLst>
          <pc:docMk/>
          <pc:sldMk cId="1315886565" sldId="372"/>
        </pc:sldMkLst>
        <pc:spChg chg="mod">
          <ac:chgData name="David Devecsery" userId="dd7a4c9473958f9c" providerId="LiveId" clId="{5EFEFA27-B826-4B96-B939-2C614606B805}" dt="2018-09-04T19:46:24.890" v="2522" actId="20577"/>
          <ac:spMkLst>
            <pc:docMk/>
            <pc:sldMk cId="1315886565" sldId="372"/>
            <ac:spMk id="3" creationId="{6864CDEB-437C-48A5-84E5-329722620C25}"/>
          </ac:spMkLst>
        </pc:spChg>
        <pc:spChg chg="add mod">
          <ac:chgData name="David Devecsery" userId="dd7a4c9473958f9c" providerId="LiveId" clId="{5EFEFA27-B826-4B96-B939-2C614606B805}" dt="2018-09-04T19:37:15.942" v="2095" actId="11529"/>
          <ac:spMkLst>
            <pc:docMk/>
            <pc:sldMk cId="1315886565" sldId="372"/>
            <ac:spMk id="7" creationId="{81BF2C22-4877-4DAA-AD5F-317560D00FF8}"/>
          </ac:spMkLst>
        </pc:spChg>
        <pc:spChg chg="add mod">
          <ac:chgData name="David Devecsery" userId="dd7a4c9473958f9c" providerId="LiveId" clId="{5EFEFA27-B826-4B96-B939-2C614606B805}" dt="2018-09-04T19:38:52.987" v="2103" actId="14100"/>
          <ac:spMkLst>
            <pc:docMk/>
            <pc:sldMk cId="1315886565" sldId="372"/>
            <ac:spMk id="8" creationId="{255E6B63-54F4-4D38-919E-553DF9907BB8}"/>
          </ac:spMkLst>
        </pc:spChg>
        <pc:spChg chg="add mod">
          <ac:chgData name="David Devecsery" userId="dd7a4c9473958f9c" providerId="LiveId" clId="{5EFEFA27-B826-4B96-B939-2C614606B805}" dt="2018-09-04T19:38:55.162" v="2104" actId="20577"/>
          <ac:spMkLst>
            <pc:docMk/>
            <pc:sldMk cId="1315886565" sldId="372"/>
            <ac:spMk id="9" creationId="{97668EA7-FE51-47BF-AD00-35FBE59F6E84}"/>
          </ac:spMkLst>
        </pc:spChg>
        <pc:picChg chg="add">
          <ac:chgData name="David Devecsery" userId="dd7a4c9473958f9c" providerId="LiveId" clId="{5EFEFA27-B826-4B96-B939-2C614606B805}" dt="2018-09-04T19:44:20.733" v="2469" actId="20577"/>
          <ac:picMkLst>
            <pc:docMk/>
            <pc:sldMk cId="1315886565" sldId="372"/>
            <ac:picMk id="11" creationId="{3334A2F2-D962-48EC-B994-6156AC104566}"/>
          </ac:picMkLst>
        </pc:picChg>
        <pc:picChg chg="add del">
          <ac:chgData name="David Devecsery" userId="dd7a4c9473958f9c" providerId="LiveId" clId="{5EFEFA27-B826-4B96-B939-2C614606B805}" dt="2018-09-04T19:44:15.763" v="2468" actId="20577"/>
          <ac:picMkLst>
            <pc:docMk/>
            <pc:sldMk cId="1315886565" sldId="372"/>
            <ac:picMk id="2050" creationId="{41D353D9-F930-43B2-B06A-07F927794986}"/>
          </ac:picMkLst>
        </pc:picChg>
      </pc:sldChg>
      <pc:sldChg chg="addSp delSp modSp add modAnim">
        <pc:chgData name="David Devecsery" userId="dd7a4c9473958f9c" providerId="LiveId" clId="{5EFEFA27-B826-4B96-B939-2C614606B805}" dt="2018-09-04T19:44:09.916" v="2466" actId="20577"/>
        <pc:sldMkLst>
          <pc:docMk/>
          <pc:sldMk cId="2688988875" sldId="374"/>
        </pc:sldMkLst>
        <pc:spChg chg="mod">
          <ac:chgData name="David Devecsery" userId="dd7a4c9473958f9c" providerId="LiveId" clId="{5EFEFA27-B826-4B96-B939-2C614606B805}" dt="2018-09-04T19:42:42.430" v="2387" actId="20577"/>
          <ac:spMkLst>
            <pc:docMk/>
            <pc:sldMk cId="2688988875" sldId="374"/>
            <ac:spMk id="3" creationId="{6864CDEB-437C-48A5-84E5-329722620C25}"/>
          </ac:spMkLst>
        </pc:spChg>
        <pc:spChg chg="mod">
          <ac:chgData name="David Devecsery" userId="dd7a4c9473958f9c" providerId="LiveId" clId="{5EFEFA27-B826-4B96-B939-2C614606B805}" dt="2018-09-04T19:43:59.432" v="2461" actId="14100"/>
          <ac:spMkLst>
            <pc:docMk/>
            <pc:sldMk cId="2688988875" sldId="374"/>
            <ac:spMk id="6" creationId="{64318299-E21C-4714-B833-645E641F5EFC}"/>
          </ac:spMkLst>
        </pc:spChg>
        <pc:spChg chg="mod">
          <ac:chgData name="David Devecsery" userId="dd7a4c9473958f9c" providerId="LiveId" clId="{5EFEFA27-B826-4B96-B939-2C614606B805}" dt="2018-09-04T19:41:06.814" v="2311" actId="20577"/>
          <ac:spMkLst>
            <pc:docMk/>
            <pc:sldMk cId="2688988875" sldId="374"/>
            <ac:spMk id="8" creationId="{255E6B63-54F4-4D38-919E-553DF9907BB8}"/>
          </ac:spMkLst>
        </pc:spChg>
        <pc:spChg chg="mod">
          <ac:chgData name="David Devecsery" userId="dd7a4c9473958f9c" providerId="LiveId" clId="{5EFEFA27-B826-4B96-B939-2C614606B805}" dt="2018-09-04T19:40:47.042" v="2293" actId="20577"/>
          <ac:spMkLst>
            <pc:docMk/>
            <pc:sldMk cId="2688988875" sldId="374"/>
            <ac:spMk id="9" creationId="{97668EA7-FE51-47BF-AD00-35FBE59F6E84}"/>
          </ac:spMkLst>
        </pc:spChg>
        <pc:picChg chg="add del mod">
          <ac:chgData name="David Devecsery" userId="dd7a4c9473958f9c" providerId="LiveId" clId="{5EFEFA27-B826-4B96-B939-2C614606B805}" dt="2018-09-04T19:44:00.154" v="2462" actId="20577"/>
          <ac:picMkLst>
            <pc:docMk/>
            <pc:sldMk cId="2688988875" sldId="374"/>
            <ac:picMk id="1026" creationId="{237FAD1B-4854-4C27-8239-8A7B10C9157C}"/>
          </ac:picMkLst>
        </pc:picChg>
        <pc:picChg chg="add mod">
          <ac:chgData name="David Devecsery" userId="dd7a4c9473958f9c" providerId="LiveId" clId="{5EFEFA27-B826-4B96-B939-2C614606B805}" dt="2018-09-04T19:44:08.243" v="2465" actId="1076"/>
          <ac:picMkLst>
            <pc:docMk/>
            <pc:sldMk cId="2688988875" sldId="374"/>
            <ac:picMk id="1028" creationId="{0FC706E5-E580-467B-A118-3F0AF8B0614F}"/>
          </ac:picMkLst>
        </pc:picChg>
      </pc:sldChg>
      <pc:sldChg chg="addSp delSp modSp add addAnim delAnim modAnim">
        <pc:chgData name="David Devecsery" userId="dd7a4c9473958f9c" providerId="LiveId" clId="{5EFEFA27-B826-4B96-B939-2C614606B805}" dt="2018-09-05T16:00:31.797" v="7379" actId="20577"/>
        <pc:sldMkLst>
          <pc:docMk/>
          <pc:sldMk cId="1209030683" sldId="375"/>
        </pc:sldMkLst>
        <pc:spChg chg="mod">
          <ac:chgData name="David Devecsery" userId="dd7a4c9473958f9c" providerId="LiveId" clId="{5EFEFA27-B826-4B96-B939-2C614606B805}" dt="2018-09-04T19:43:00.850" v="2457" actId="20577"/>
          <ac:spMkLst>
            <pc:docMk/>
            <pc:sldMk cId="1209030683" sldId="375"/>
            <ac:spMk id="3" creationId="{6864CDEB-437C-48A5-84E5-329722620C25}"/>
          </ac:spMkLst>
        </pc:spChg>
        <pc:spChg chg="mod">
          <ac:chgData name="David Devecsery" userId="dd7a4c9473958f9c" providerId="LiveId" clId="{5EFEFA27-B826-4B96-B939-2C614606B805}" dt="2018-09-04T19:42:20.074" v="2332" actId="20577"/>
          <ac:spMkLst>
            <pc:docMk/>
            <pc:sldMk cId="1209030683" sldId="375"/>
            <ac:spMk id="8" creationId="{255E6B63-54F4-4D38-919E-553DF9907BB8}"/>
          </ac:spMkLst>
        </pc:spChg>
        <pc:spChg chg="mod">
          <ac:chgData name="David Devecsery" userId="dd7a4c9473958f9c" providerId="LiveId" clId="{5EFEFA27-B826-4B96-B939-2C614606B805}" dt="2018-09-04T19:45:39.360" v="2503" actId="20577"/>
          <ac:spMkLst>
            <pc:docMk/>
            <pc:sldMk cId="1209030683" sldId="375"/>
            <ac:spMk id="9" creationId="{97668EA7-FE51-47BF-AD00-35FBE59F6E84}"/>
          </ac:spMkLst>
        </pc:spChg>
        <pc:spChg chg="add mod">
          <ac:chgData name="David Devecsery" userId="dd7a4c9473958f9c" providerId="LiveId" clId="{5EFEFA27-B826-4B96-B939-2C614606B805}" dt="2018-09-05T16:00:31.797" v="7379" actId="20577"/>
          <ac:spMkLst>
            <pc:docMk/>
            <pc:sldMk cId="1209030683" sldId="375"/>
            <ac:spMk id="13" creationId="{534F2490-5B8C-4832-BAB6-DC49A72C991E}"/>
          </ac:spMkLst>
        </pc:spChg>
        <pc:picChg chg="add del">
          <ac:chgData name="David Devecsery" userId="dd7a4c9473958f9c" providerId="LiveId" clId="{5EFEFA27-B826-4B96-B939-2C614606B805}" dt="2018-09-04T19:45:35.249" v="2499" actId="20577"/>
          <ac:picMkLst>
            <pc:docMk/>
            <pc:sldMk cId="1209030683" sldId="375"/>
            <ac:picMk id="12" creationId="{002EFD68-E009-4B49-9C07-7AA9BD7D655B}"/>
          </ac:picMkLst>
        </pc:picChg>
        <pc:cxnChg chg="add del mod">
          <ac:chgData name="David Devecsery" userId="dd7a4c9473958f9c" providerId="LiveId" clId="{5EFEFA27-B826-4B96-B939-2C614606B805}" dt="2018-09-04T19:45:34.501" v="2498" actId="478"/>
          <ac:cxnSpMkLst>
            <pc:docMk/>
            <pc:sldMk cId="1209030683" sldId="375"/>
            <ac:cxnSpMk id="11" creationId="{29B79C68-32B6-4812-929D-E1156A6CD384}"/>
          </ac:cxnSpMkLst>
        </pc:cxnChg>
      </pc:sldChg>
      <pc:sldChg chg="addSp modSp add modAnim">
        <pc:chgData name="David Devecsery" userId="dd7a4c9473958f9c" providerId="LiveId" clId="{5EFEFA27-B826-4B96-B939-2C614606B805}" dt="2018-09-04T20:13:20.078" v="3815" actId="20577"/>
        <pc:sldMkLst>
          <pc:docMk/>
          <pc:sldMk cId="1684287362" sldId="379"/>
        </pc:sldMkLst>
        <pc:spChg chg="mod">
          <ac:chgData name="David Devecsery" userId="dd7a4c9473958f9c" providerId="LiveId" clId="{5EFEFA27-B826-4B96-B939-2C614606B805}" dt="2018-09-04T20:12:40.335" v="3726" actId="20577"/>
          <ac:spMkLst>
            <pc:docMk/>
            <pc:sldMk cId="1684287362" sldId="379"/>
            <ac:spMk id="3" creationId="{6864CDEB-437C-48A5-84E5-329722620C25}"/>
          </ac:spMkLst>
        </pc:spChg>
        <pc:spChg chg="add mod">
          <ac:chgData name="David Devecsery" userId="dd7a4c9473958f9c" providerId="LiveId" clId="{5EFEFA27-B826-4B96-B939-2C614606B805}" dt="2018-09-04T20:13:14.796" v="3814" actId="20577"/>
          <ac:spMkLst>
            <pc:docMk/>
            <pc:sldMk cId="1684287362" sldId="379"/>
            <ac:spMk id="10" creationId="{A761DEAD-2CC5-4782-9404-9C76FFE18F2F}"/>
          </ac:spMkLst>
        </pc:spChg>
      </pc:sldChg>
      <pc:sldChg chg="addSp delSp modSp add ord delAnim modAnim">
        <pc:chgData name="David Devecsery" userId="dd7a4c9473958f9c" providerId="LiveId" clId="{5EFEFA27-B826-4B96-B939-2C614606B805}" dt="2018-09-05T16:45:40.417" v="7626" actId="14100"/>
        <pc:sldMkLst>
          <pc:docMk/>
          <pc:sldMk cId="2506875694" sldId="380"/>
        </pc:sldMkLst>
        <pc:spChg chg="mod">
          <ac:chgData name="David Devecsery" userId="dd7a4c9473958f9c" providerId="LiveId" clId="{5EFEFA27-B826-4B96-B939-2C614606B805}" dt="2018-09-04T21:53:11.268" v="5481" actId="20577"/>
          <ac:spMkLst>
            <pc:docMk/>
            <pc:sldMk cId="2506875694" sldId="380"/>
            <ac:spMk id="3" creationId="{6864CDEB-437C-48A5-84E5-329722620C25}"/>
          </ac:spMkLst>
        </pc:spChg>
        <pc:spChg chg="mod">
          <ac:chgData name="David Devecsery" userId="dd7a4c9473958f9c" providerId="LiveId" clId="{5EFEFA27-B826-4B96-B939-2C614606B805}" dt="2018-09-05T16:45:40.417" v="7626" actId="14100"/>
          <ac:spMkLst>
            <pc:docMk/>
            <pc:sldMk cId="2506875694" sldId="380"/>
            <ac:spMk id="14" creationId="{C935EFD1-D9FB-45C3-9811-AF8E4AC0D630}"/>
          </ac:spMkLst>
        </pc:spChg>
        <pc:picChg chg="add del mod">
          <ac:chgData name="David Devecsery" userId="dd7a4c9473958f9c" providerId="LiveId" clId="{5EFEFA27-B826-4B96-B939-2C614606B805}" dt="2018-09-05T16:14:35.494" v="7380" actId="478"/>
          <ac:picMkLst>
            <pc:docMk/>
            <pc:sldMk cId="2506875694" sldId="380"/>
            <ac:picMk id="15" creationId="{93D03D17-FF1E-4817-AF7F-7FC819090FC0}"/>
          </ac:picMkLst>
        </pc:picChg>
        <pc:cxnChg chg="del">
          <ac:chgData name="David Devecsery" userId="dd7a4c9473958f9c" providerId="LiveId" clId="{5EFEFA27-B826-4B96-B939-2C614606B805}" dt="2018-09-04T21:41:31.685" v="4915" actId="478"/>
          <ac:cxnSpMkLst>
            <pc:docMk/>
            <pc:sldMk cId="2506875694" sldId="380"/>
            <ac:cxnSpMk id="12" creationId="{D0C499ED-A6BF-4941-ABC5-4326DB5E2150}"/>
          </ac:cxnSpMkLst>
        </pc:cxnChg>
        <pc:cxnChg chg="add">
          <ac:chgData name="David Devecsery" userId="dd7a4c9473958f9c" providerId="LiveId" clId="{5EFEFA27-B826-4B96-B939-2C614606B805}" dt="2018-09-05T16:45:29.293" v="7603" actId="14100"/>
          <ac:cxnSpMkLst>
            <pc:docMk/>
            <pc:sldMk cId="2506875694" sldId="380"/>
            <ac:cxnSpMk id="16" creationId="{B9235FA6-0A19-4698-A182-1175BF0C84C1}"/>
          </ac:cxnSpMkLst>
        </pc:cxnChg>
      </pc:sldChg>
      <pc:sldChg chg="addSp delSp modSp add delAnim modAnim">
        <pc:chgData name="David Devecsery" userId="dd7a4c9473958f9c" providerId="LiveId" clId="{5EFEFA27-B826-4B96-B939-2C614606B805}" dt="2018-09-05T16:42:08.409" v="7567" actId="20577"/>
        <pc:sldMkLst>
          <pc:docMk/>
          <pc:sldMk cId="2300126638" sldId="381"/>
        </pc:sldMkLst>
        <pc:spChg chg="mod">
          <ac:chgData name="David Devecsery" userId="dd7a4c9473958f9c" providerId="LiveId" clId="{5EFEFA27-B826-4B96-B939-2C614606B805}" dt="2018-09-04T20:30:23.499" v="4235" actId="20577"/>
          <ac:spMkLst>
            <pc:docMk/>
            <pc:sldMk cId="2300126638" sldId="381"/>
            <ac:spMk id="4" creationId="{A2426B69-F7BC-4609-A899-3A0D738EEEF3}"/>
          </ac:spMkLst>
        </pc:spChg>
        <pc:spChg chg="mod">
          <ac:chgData name="David Devecsery" userId="dd7a4c9473958f9c" providerId="LiveId" clId="{5EFEFA27-B826-4B96-B939-2C614606B805}" dt="2018-09-04T20:30:35.003" v="4258" actId="20577"/>
          <ac:spMkLst>
            <pc:docMk/>
            <pc:sldMk cId="2300126638" sldId="381"/>
            <ac:spMk id="5" creationId="{EB97AF5D-8D10-4D5D-BB65-E50669ECA3B0}"/>
          </ac:spMkLst>
        </pc:spChg>
        <pc:spChg chg="mod">
          <ac:chgData name="David Devecsery" userId="dd7a4c9473958f9c" providerId="LiveId" clId="{5EFEFA27-B826-4B96-B939-2C614606B805}" dt="2018-09-04T20:30:47.487" v="4278" actId="20577"/>
          <ac:spMkLst>
            <pc:docMk/>
            <pc:sldMk cId="2300126638" sldId="381"/>
            <ac:spMk id="8" creationId="{255E6B63-54F4-4D38-919E-553DF9907BB8}"/>
          </ac:spMkLst>
        </pc:spChg>
        <pc:spChg chg="mod">
          <ac:chgData name="David Devecsery" userId="dd7a4c9473958f9c" providerId="LiveId" clId="{5EFEFA27-B826-4B96-B939-2C614606B805}" dt="2018-09-04T20:31:06.628" v="4307" actId="20577"/>
          <ac:spMkLst>
            <pc:docMk/>
            <pc:sldMk cId="2300126638" sldId="381"/>
            <ac:spMk id="9" creationId="{97668EA7-FE51-47BF-AD00-35FBE59F6E84}"/>
          </ac:spMkLst>
        </pc:spChg>
        <pc:spChg chg="del">
          <ac:chgData name="David Devecsery" userId="dd7a4c9473958f9c" providerId="LiveId" clId="{5EFEFA27-B826-4B96-B939-2C614606B805}" dt="2018-09-04T20:31:15.126" v="4308" actId="20577"/>
          <ac:spMkLst>
            <pc:docMk/>
            <pc:sldMk cId="2300126638" sldId="381"/>
            <ac:spMk id="10" creationId="{A761DEAD-2CC5-4782-9404-9C76FFE18F2F}"/>
          </ac:spMkLst>
        </pc:spChg>
        <pc:spChg chg="add mod">
          <ac:chgData name="David Devecsery" userId="dd7a4c9473958f9c" providerId="LiveId" clId="{5EFEFA27-B826-4B96-B939-2C614606B805}" dt="2018-09-05T16:42:08.409" v="7567" actId="20577"/>
          <ac:spMkLst>
            <pc:docMk/>
            <pc:sldMk cId="2300126638" sldId="381"/>
            <ac:spMk id="13" creationId="{0BB93601-BB8C-4F70-BB44-2714A0C856C8}"/>
          </ac:spMkLst>
        </pc:spChg>
        <pc:picChg chg="del">
          <ac:chgData name="David Devecsery" userId="dd7a4c9473958f9c" providerId="LiveId" clId="{5EFEFA27-B826-4B96-B939-2C614606B805}" dt="2018-09-04T20:29:58.066" v="4209" actId="478"/>
          <ac:picMkLst>
            <pc:docMk/>
            <pc:sldMk cId="2300126638" sldId="381"/>
            <ac:picMk id="11" creationId="{3334A2F2-D962-48EC-B994-6156AC104566}"/>
          </ac:picMkLst>
        </pc:picChg>
        <pc:picChg chg="add">
          <ac:chgData name="David Devecsery" userId="dd7a4c9473958f9c" providerId="LiveId" clId="{5EFEFA27-B826-4B96-B939-2C614606B805}" dt="2018-09-04T20:31:21.128" v="4309" actId="20577"/>
          <ac:picMkLst>
            <pc:docMk/>
            <pc:sldMk cId="2300126638" sldId="381"/>
            <ac:picMk id="12" creationId="{C1FA0312-BCA1-4A3B-B002-4DDB2697BFF6}"/>
          </ac:picMkLst>
        </pc:picChg>
      </pc:sldChg>
      <pc:sldChg chg="addSp modSp add modAnim">
        <pc:chgData name="David Devecsery" userId="dd7a4c9473958f9c" providerId="LiveId" clId="{5EFEFA27-B826-4B96-B939-2C614606B805}" dt="2018-09-05T16:43:15.236" v="7575" actId="20577"/>
        <pc:sldMkLst>
          <pc:docMk/>
          <pc:sldMk cId="1913016546" sldId="382"/>
        </pc:sldMkLst>
        <pc:spChg chg="mod">
          <ac:chgData name="David Devecsery" userId="dd7a4c9473958f9c" providerId="LiveId" clId="{5EFEFA27-B826-4B96-B939-2C614606B805}" dt="2018-09-04T20:34:06.086" v="4372" actId="20577"/>
          <ac:spMkLst>
            <pc:docMk/>
            <pc:sldMk cId="1913016546" sldId="382"/>
            <ac:spMk id="2" creationId="{80A7D90A-902F-4929-A1D0-D1EF8E682172}"/>
          </ac:spMkLst>
        </pc:spChg>
        <pc:spChg chg="mod">
          <ac:chgData name="David Devecsery" userId="dd7a4c9473958f9c" providerId="LiveId" clId="{5EFEFA27-B826-4B96-B939-2C614606B805}" dt="2018-09-04T20:34:36.543" v="4406" actId="14100"/>
          <ac:spMkLst>
            <pc:docMk/>
            <pc:sldMk cId="1913016546" sldId="382"/>
            <ac:spMk id="3" creationId="{BF7A885C-E1EC-40E3-9908-0E5AEBB90C51}"/>
          </ac:spMkLst>
        </pc:spChg>
        <pc:spChg chg="mod">
          <ac:chgData name="David Devecsery" userId="dd7a4c9473958f9c" providerId="LiveId" clId="{5EFEFA27-B826-4B96-B939-2C614606B805}" dt="2018-09-04T20:35:23.679" v="4524" actId="5793"/>
          <ac:spMkLst>
            <pc:docMk/>
            <pc:sldMk cId="1913016546" sldId="382"/>
            <ac:spMk id="4" creationId="{6A64F4B2-48F3-4843-88AE-5FA28128CEDE}"/>
          </ac:spMkLst>
        </pc:spChg>
        <pc:spChg chg="mod">
          <ac:chgData name="David Devecsery" userId="dd7a4c9473958f9c" providerId="LiveId" clId="{5EFEFA27-B826-4B96-B939-2C614606B805}" dt="2018-09-04T21:36:07.028" v="4665" actId="20577"/>
          <ac:spMkLst>
            <pc:docMk/>
            <pc:sldMk cId="1913016546" sldId="382"/>
            <ac:spMk id="5" creationId="{E5F89738-1A26-48FF-814C-272ED15DC9DB}"/>
          </ac:spMkLst>
        </pc:spChg>
        <pc:spChg chg="mod">
          <ac:chgData name="David Devecsery" userId="dd7a4c9473958f9c" providerId="LiveId" clId="{5EFEFA27-B826-4B96-B939-2C614606B805}" dt="2018-09-04T20:34:42.721" v="4407" actId="1076"/>
          <ac:spMkLst>
            <pc:docMk/>
            <pc:sldMk cId="1913016546" sldId="382"/>
            <ac:spMk id="6" creationId="{D59E59B3-7598-4F68-A0E4-5E51FEF408DC}"/>
          </ac:spMkLst>
        </pc:spChg>
        <pc:spChg chg="mod">
          <ac:chgData name="David Devecsery" userId="dd7a4c9473958f9c" providerId="LiveId" clId="{5EFEFA27-B826-4B96-B939-2C614606B805}" dt="2018-09-05T16:43:15.236" v="7575" actId="20577"/>
          <ac:spMkLst>
            <pc:docMk/>
            <pc:sldMk cId="1913016546" sldId="382"/>
            <ac:spMk id="7" creationId="{4E2238D1-10B9-4399-B177-422DD70EB39D}"/>
          </ac:spMkLst>
        </pc:spChg>
        <pc:spChg chg="mod">
          <ac:chgData name="David Devecsery" userId="dd7a4c9473958f9c" providerId="LiveId" clId="{5EFEFA27-B826-4B96-B939-2C614606B805}" dt="2018-09-05T16:43:10.910" v="7572" actId="20577"/>
          <ac:spMkLst>
            <pc:docMk/>
            <pc:sldMk cId="1913016546" sldId="382"/>
            <ac:spMk id="8" creationId="{B3E31876-4B37-44C2-A813-4AB3F8E7C8FD}"/>
          </ac:spMkLst>
        </pc:spChg>
        <pc:spChg chg="add mod">
          <ac:chgData name="David Devecsery" userId="dd7a4c9473958f9c" providerId="LiveId" clId="{5EFEFA27-B826-4B96-B939-2C614606B805}" dt="2018-09-04T21:37:07.447" v="4728" actId="1076"/>
          <ac:spMkLst>
            <pc:docMk/>
            <pc:sldMk cId="1913016546" sldId="382"/>
            <ac:spMk id="10" creationId="{74197B2D-9775-4A2E-9D5F-2EFBB467AAFF}"/>
          </ac:spMkLst>
        </pc:spChg>
        <pc:picChg chg="add mod">
          <ac:chgData name="David Devecsery" userId="dd7a4c9473958f9c" providerId="LiveId" clId="{5EFEFA27-B826-4B96-B939-2C614606B805}" dt="2018-09-04T21:36:41.700" v="4708" actId="1076"/>
          <ac:picMkLst>
            <pc:docMk/>
            <pc:sldMk cId="1913016546" sldId="382"/>
            <ac:picMk id="9" creationId="{A831FBB9-6BD3-490E-8BF8-67588C1D9BA7}"/>
          </ac:picMkLst>
        </pc:picChg>
      </pc:sldChg>
      <pc:sldChg chg="addSp delSp modSp add modAnim">
        <pc:chgData name="David Devecsery" userId="dd7a4c9473958f9c" providerId="LiveId" clId="{5EFEFA27-B826-4B96-B939-2C614606B805}" dt="2018-09-05T16:44:29.385" v="7602" actId="20577"/>
        <pc:sldMkLst>
          <pc:docMk/>
          <pc:sldMk cId="2692456262" sldId="383"/>
        </pc:sldMkLst>
        <pc:spChg chg="mod">
          <ac:chgData name="David Devecsery" userId="dd7a4c9473958f9c" providerId="LiveId" clId="{5EFEFA27-B826-4B96-B939-2C614606B805}" dt="2018-09-04T21:42:36.249" v="4958" actId="14100"/>
          <ac:spMkLst>
            <pc:docMk/>
            <pc:sldMk cId="2692456262" sldId="383"/>
            <ac:spMk id="4" creationId="{74C85693-93DC-406D-A617-9FEFDB14ED52}"/>
          </ac:spMkLst>
        </pc:spChg>
        <pc:spChg chg="add mod">
          <ac:chgData name="David Devecsery" userId="dd7a4c9473958f9c" providerId="LiveId" clId="{5EFEFA27-B826-4B96-B939-2C614606B805}" dt="2018-09-05T16:44:19.697" v="7598" actId="1076"/>
          <ac:spMkLst>
            <pc:docMk/>
            <pc:sldMk cId="2692456262" sldId="383"/>
            <ac:spMk id="5" creationId="{FBAD1548-A93C-4E91-B1AF-6A2DAF0238C5}"/>
          </ac:spMkLst>
        </pc:spChg>
        <pc:spChg chg="add mod">
          <ac:chgData name="David Devecsery" userId="dd7a4c9473958f9c" providerId="LiveId" clId="{5EFEFA27-B826-4B96-B939-2C614606B805}" dt="2018-09-04T21:44:39.967" v="5176" actId="1037"/>
          <ac:spMkLst>
            <pc:docMk/>
            <pc:sldMk cId="2692456262" sldId="383"/>
            <ac:spMk id="8" creationId="{EFB28E4A-E0B3-4EC3-A5C2-A85CC452BAE7}"/>
          </ac:spMkLst>
        </pc:spChg>
        <pc:spChg chg="add mod">
          <ac:chgData name="David Devecsery" userId="dd7a4c9473958f9c" providerId="LiveId" clId="{5EFEFA27-B826-4B96-B939-2C614606B805}" dt="2018-09-04T21:44:39.967" v="5176" actId="1037"/>
          <ac:spMkLst>
            <pc:docMk/>
            <pc:sldMk cId="2692456262" sldId="383"/>
            <ac:spMk id="9" creationId="{1E09936A-E934-42FF-BD69-9D863543BE79}"/>
          </ac:spMkLst>
        </pc:spChg>
        <pc:spChg chg="add mod">
          <ac:chgData name="David Devecsery" userId="dd7a4c9473958f9c" providerId="LiveId" clId="{5EFEFA27-B826-4B96-B939-2C614606B805}" dt="2018-09-04T21:44:39.967" v="5176" actId="1037"/>
          <ac:spMkLst>
            <pc:docMk/>
            <pc:sldMk cId="2692456262" sldId="383"/>
            <ac:spMk id="10" creationId="{852D1431-999B-49B6-9D1E-59A05020ABAA}"/>
          </ac:spMkLst>
        </pc:spChg>
        <pc:picChg chg="add del">
          <ac:chgData name="David Devecsery" userId="dd7a4c9473958f9c" providerId="LiveId" clId="{5EFEFA27-B826-4B96-B939-2C614606B805}" dt="2018-09-04T21:42:30.767" v="4955" actId="20577"/>
          <ac:picMkLst>
            <pc:docMk/>
            <pc:sldMk cId="2692456262" sldId="383"/>
            <ac:picMk id="7" creationId="{95FACCFC-C03C-4B1B-8FC1-7FD3310E0506}"/>
          </ac:picMkLst>
        </pc:picChg>
      </pc:sldChg>
      <pc:sldChg chg="addSp delSp modSp add delAnim">
        <pc:chgData name="David Devecsery" userId="dd7a4c9473958f9c" providerId="LiveId" clId="{5EFEFA27-B826-4B96-B939-2C614606B805}" dt="2018-09-05T16:46:27.944" v="7651" actId="20577"/>
        <pc:sldMkLst>
          <pc:docMk/>
          <pc:sldMk cId="794755164" sldId="384"/>
        </pc:sldMkLst>
        <pc:spChg chg="mod">
          <ac:chgData name="David Devecsery" userId="dd7a4c9473958f9c" providerId="LiveId" clId="{5EFEFA27-B826-4B96-B939-2C614606B805}" dt="2018-09-05T16:46:27.944" v="7651" actId="20577"/>
          <ac:spMkLst>
            <pc:docMk/>
            <pc:sldMk cId="794755164" sldId="384"/>
            <ac:spMk id="2" creationId="{C21590F5-5C92-4A97-9AE4-CBECECB9F358}"/>
          </ac:spMkLst>
        </pc:spChg>
        <pc:spChg chg="mod">
          <ac:chgData name="David Devecsery" userId="dd7a4c9473958f9c" providerId="LiveId" clId="{5EFEFA27-B826-4B96-B939-2C614606B805}" dt="2018-09-04T22:00:20.545" v="5849" actId="20577"/>
          <ac:spMkLst>
            <pc:docMk/>
            <pc:sldMk cId="794755164" sldId="384"/>
            <ac:spMk id="3" creationId="{6864CDEB-437C-48A5-84E5-329722620C25}"/>
          </ac:spMkLst>
        </pc:spChg>
        <pc:spChg chg="del mod">
          <ac:chgData name="David Devecsery" userId="dd7a4c9473958f9c" providerId="LiveId" clId="{5EFEFA27-B826-4B96-B939-2C614606B805}" dt="2018-09-04T21:56:25.687" v="5580" actId="478"/>
          <ac:spMkLst>
            <pc:docMk/>
            <pc:sldMk cId="794755164" sldId="384"/>
            <ac:spMk id="4" creationId="{A2426B69-F7BC-4609-A899-3A0D738EEEF3}"/>
          </ac:spMkLst>
        </pc:spChg>
        <pc:spChg chg="mod">
          <ac:chgData name="David Devecsery" userId="dd7a4c9473958f9c" providerId="LiveId" clId="{5EFEFA27-B826-4B96-B939-2C614606B805}" dt="2018-09-04T21:56:54.732" v="5623" actId="14100"/>
          <ac:spMkLst>
            <pc:docMk/>
            <pc:sldMk cId="794755164" sldId="384"/>
            <ac:spMk id="5" creationId="{EB97AF5D-8D10-4D5D-BB65-E50669ECA3B0}"/>
          </ac:spMkLst>
        </pc:spChg>
        <pc:spChg chg="mod">
          <ac:chgData name="David Devecsery" userId="dd7a4c9473958f9c" providerId="LiveId" clId="{5EFEFA27-B826-4B96-B939-2C614606B805}" dt="2018-09-04T21:57:14.715" v="5639" actId="20577"/>
          <ac:spMkLst>
            <pc:docMk/>
            <pc:sldMk cId="794755164" sldId="384"/>
            <ac:spMk id="6" creationId="{64318299-E21C-4714-B833-645E641F5EFC}"/>
          </ac:spMkLst>
        </pc:spChg>
        <pc:spChg chg="del">
          <ac:chgData name="David Devecsery" userId="dd7a4c9473958f9c" providerId="LiveId" clId="{5EFEFA27-B826-4B96-B939-2C614606B805}" dt="2018-09-04T21:55:42.053" v="5515" actId="478"/>
          <ac:spMkLst>
            <pc:docMk/>
            <pc:sldMk cId="794755164" sldId="384"/>
            <ac:spMk id="7" creationId="{81BF2C22-4877-4DAA-AD5F-317560D00FF8}"/>
          </ac:spMkLst>
        </pc:spChg>
        <pc:spChg chg="del">
          <ac:chgData name="David Devecsery" userId="dd7a4c9473958f9c" providerId="LiveId" clId="{5EFEFA27-B826-4B96-B939-2C614606B805}" dt="2018-09-04T21:55:42.053" v="5515" actId="478"/>
          <ac:spMkLst>
            <pc:docMk/>
            <pc:sldMk cId="794755164" sldId="384"/>
            <ac:spMk id="8" creationId="{255E6B63-54F4-4D38-919E-553DF9907BB8}"/>
          </ac:spMkLst>
        </pc:spChg>
        <pc:spChg chg="del">
          <ac:chgData name="David Devecsery" userId="dd7a4c9473958f9c" providerId="LiveId" clId="{5EFEFA27-B826-4B96-B939-2C614606B805}" dt="2018-09-04T21:55:42.053" v="5515" actId="478"/>
          <ac:spMkLst>
            <pc:docMk/>
            <pc:sldMk cId="794755164" sldId="384"/>
            <ac:spMk id="9" creationId="{97668EA7-FE51-47BF-AD00-35FBE59F6E84}"/>
          </ac:spMkLst>
        </pc:spChg>
        <pc:spChg chg="del">
          <ac:chgData name="David Devecsery" userId="dd7a4c9473958f9c" providerId="LiveId" clId="{5EFEFA27-B826-4B96-B939-2C614606B805}" dt="2018-09-04T21:55:44.411" v="5516" actId="478"/>
          <ac:spMkLst>
            <pc:docMk/>
            <pc:sldMk cId="794755164" sldId="384"/>
            <ac:spMk id="13" creationId="{82BA0C44-7E07-4F54-B12D-E44720006318}"/>
          </ac:spMkLst>
        </pc:spChg>
        <pc:spChg chg="del">
          <ac:chgData name="David Devecsery" userId="dd7a4c9473958f9c" providerId="LiveId" clId="{5EFEFA27-B826-4B96-B939-2C614606B805}" dt="2018-09-04T21:55:35.079" v="5514" actId="478"/>
          <ac:spMkLst>
            <pc:docMk/>
            <pc:sldMk cId="794755164" sldId="384"/>
            <ac:spMk id="14" creationId="{C935EFD1-D9FB-45C3-9811-AF8E4AC0D630}"/>
          </ac:spMkLst>
        </pc:spChg>
        <pc:spChg chg="add mod">
          <ac:chgData name="David Devecsery" userId="dd7a4c9473958f9c" providerId="LiveId" clId="{5EFEFA27-B826-4B96-B939-2C614606B805}" dt="2018-09-04T21:57:06.400" v="5627" actId="20577"/>
          <ac:spMkLst>
            <pc:docMk/>
            <pc:sldMk cId="794755164" sldId="384"/>
            <ac:spMk id="16" creationId="{60039E54-D53E-4AA6-B594-BC521FB9967B}"/>
          </ac:spMkLst>
        </pc:spChg>
        <pc:spChg chg="add mod">
          <ac:chgData name="David Devecsery" userId="dd7a4c9473958f9c" providerId="LiveId" clId="{5EFEFA27-B826-4B96-B939-2C614606B805}" dt="2018-09-04T21:59:26.957" v="5783" actId="20577"/>
          <ac:spMkLst>
            <pc:docMk/>
            <pc:sldMk cId="794755164" sldId="384"/>
            <ac:spMk id="17" creationId="{1CC3C9FD-555F-43AC-912C-67FAC3ADB177}"/>
          </ac:spMkLst>
        </pc:spChg>
        <pc:spChg chg="add mod">
          <ac:chgData name="David Devecsery" userId="dd7a4c9473958f9c" providerId="LiveId" clId="{5EFEFA27-B826-4B96-B939-2C614606B805}" dt="2018-09-04T21:59:08.678" v="5761" actId="1076"/>
          <ac:spMkLst>
            <pc:docMk/>
            <pc:sldMk cId="794755164" sldId="384"/>
            <ac:spMk id="18" creationId="{2D7CCF2A-C1E3-475A-A44B-65E2460682CB}"/>
          </ac:spMkLst>
        </pc:spChg>
        <pc:picChg chg="del">
          <ac:chgData name="David Devecsery" userId="dd7a4c9473958f9c" providerId="LiveId" clId="{5EFEFA27-B826-4B96-B939-2C614606B805}" dt="2018-09-04T21:55:42.053" v="5515" actId="478"/>
          <ac:picMkLst>
            <pc:docMk/>
            <pc:sldMk cId="794755164" sldId="384"/>
            <ac:picMk id="15" creationId="{93D03D17-FF1E-4817-AF7F-7FC819090FC0}"/>
          </ac:picMkLst>
        </pc:picChg>
      </pc:sldChg>
      <pc:sldChg chg="addSp delSp modSp add modAnim">
        <pc:chgData name="David Devecsery" userId="dd7a4c9473958f9c" providerId="LiveId" clId="{5EFEFA27-B826-4B96-B939-2C614606B805}" dt="2018-09-05T16:46:41.814" v="7677" actId="20577"/>
        <pc:sldMkLst>
          <pc:docMk/>
          <pc:sldMk cId="1594440043" sldId="385"/>
        </pc:sldMkLst>
        <pc:spChg chg="mod">
          <ac:chgData name="David Devecsery" userId="dd7a4c9473958f9c" providerId="LiveId" clId="{5EFEFA27-B826-4B96-B939-2C614606B805}" dt="2018-09-05T16:46:41.814" v="7677" actId="20577"/>
          <ac:spMkLst>
            <pc:docMk/>
            <pc:sldMk cId="1594440043" sldId="385"/>
            <ac:spMk id="2" creationId="{C21590F5-5C92-4A97-9AE4-CBECECB9F358}"/>
          </ac:spMkLst>
        </pc:spChg>
        <pc:spChg chg="add mod">
          <ac:chgData name="David Devecsery" userId="dd7a4c9473958f9c" providerId="LiveId" clId="{5EFEFA27-B826-4B96-B939-2C614606B805}" dt="2018-09-04T22:02:00.866" v="6041" actId="20577"/>
          <ac:spMkLst>
            <pc:docMk/>
            <pc:sldMk cId="1594440043" sldId="385"/>
            <ac:spMk id="9" creationId="{33C496C0-A910-4603-9D25-5D2392C227B5}"/>
          </ac:spMkLst>
        </pc:spChg>
        <pc:spChg chg="add del">
          <ac:chgData name="David Devecsery" userId="dd7a4c9473958f9c" providerId="LiveId" clId="{5EFEFA27-B826-4B96-B939-2C614606B805}" dt="2018-09-04T22:16:11.129" v="6891" actId="20577"/>
          <ac:spMkLst>
            <pc:docMk/>
            <pc:sldMk cId="1594440043" sldId="385"/>
            <ac:spMk id="10" creationId="{89852B63-C1DB-4A18-B087-41A5DE0F6413}"/>
          </ac:spMkLst>
        </pc:spChg>
      </pc:sldChg>
      <pc:sldChg chg="addSp delSp modSp add delAnim modAnim">
        <pc:chgData name="David Devecsery" userId="dd7a4c9473958f9c" providerId="LiveId" clId="{5EFEFA27-B826-4B96-B939-2C614606B805}" dt="2018-09-05T16:55:11.448" v="7686" actId="478"/>
        <pc:sldMkLst>
          <pc:docMk/>
          <pc:sldMk cId="2433218344" sldId="386"/>
        </pc:sldMkLst>
        <pc:spChg chg="mod">
          <ac:chgData name="David Devecsery" userId="dd7a4c9473958f9c" providerId="LiveId" clId="{5EFEFA27-B826-4B96-B939-2C614606B805}" dt="2018-09-04T22:02:35.559" v="6160" actId="20577"/>
          <ac:spMkLst>
            <pc:docMk/>
            <pc:sldMk cId="2433218344" sldId="386"/>
            <ac:spMk id="5" creationId="{EB97AF5D-8D10-4D5D-BB65-E50669ECA3B0}"/>
          </ac:spMkLst>
        </pc:spChg>
        <pc:spChg chg="mod">
          <ac:chgData name="David Devecsery" userId="dd7a4c9473958f9c" providerId="LiveId" clId="{5EFEFA27-B826-4B96-B939-2C614606B805}" dt="2018-09-04T22:02:32.026" v="6158" actId="20577"/>
          <ac:spMkLst>
            <pc:docMk/>
            <pc:sldMk cId="2433218344" sldId="386"/>
            <ac:spMk id="9" creationId="{33C496C0-A910-4603-9D25-5D2392C227B5}"/>
          </ac:spMkLst>
        </pc:spChg>
        <pc:spChg chg="add del mod">
          <ac:chgData name="David Devecsery" userId="dd7a4c9473958f9c" providerId="LiveId" clId="{5EFEFA27-B826-4B96-B939-2C614606B805}" dt="2018-09-05T16:55:11.448" v="7686" actId="478"/>
          <ac:spMkLst>
            <pc:docMk/>
            <pc:sldMk cId="2433218344" sldId="386"/>
            <ac:spMk id="10" creationId="{6673CF71-18C0-447C-AFA3-2776EC3152FD}"/>
          </ac:spMkLst>
        </pc:spChg>
        <pc:spChg chg="mod">
          <ac:chgData name="David Devecsery" userId="dd7a4c9473958f9c" providerId="LiveId" clId="{5EFEFA27-B826-4B96-B939-2C614606B805}" dt="2018-09-05T16:54:57.273" v="7683" actId="20577"/>
          <ac:spMkLst>
            <pc:docMk/>
            <pc:sldMk cId="2433218344" sldId="386"/>
            <ac:spMk id="16" creationId="{60039E54-D53E-4AA6-B594-BC521FB9967B}"/>
          </ac:spMkLst>
        </pc:spChg>
      </pc:sldChg>
      <pc:sldChg chg="addSp modSp add">
        <pc:chgData name="David Devecsery" userId="dd7a4c9473958f9c" providerId="LiveId" clId="{5EFEFA27-B826-4B96-B939-2C614606B805}" dt="2018-09-04T22:12:33.339" v="6864" actId="20577"/>
        <pc:sldMkLst>
          <pc:docMk/>
          <pc:sldMk cId="1688344379" sldId="387"/>
        </pc:sldMkLst>
        <pc:spChg chg="mod">
          <ac:chgData name="David Devecsery" userId="dd7a4c9473958f9c" providerId="LiveId" clId="{5EFEFA27-B826-4B96-B939-2C614606B805}" dt="2018-09-04T22:07:59.090" v="6403" actId="20577"/>
          <ac:spMkLst>
            <pc:docMk/>
            <pc:sldMk cId="1688344379" sldId="387"/>
            <ac:spMk id="2" creationId="{E8721B72-ED0B-4913-B25C-7FE7F62D847D}"/>
          </ac:spMkLst>
        </pc:spChg>
        <pc:spChg chg="mod">
          <ac:chgData name="David Devecsery" userId="dd7a4c9473958f9c" providerId="LiveId" clId="{5EFEFA27-B826-4B96-B939-2C614606B805}" dt="2018-09-04T22:08:32.179" v="6539" actId="14100"/>
          <ac:spMkLst>
            <pc:docMk/>
            <pc:sldMk cId="1688344379" sldId="387"/>
            <ac:spMk id="3" creationId="{B9475888-281F-491A-8205-0F32010C678D}"/>
          </ac:spMkLst>
        </pc:spChg>
        <pc:spChg chg="add mod">
          <ac:chgData name="David Devecsery" userId="dd7a4c9473958f9c" providerId="LiveId" clId="{5EFEFA27-B826-4B96-B939-2C614606B805}" dt="2018-09-04T22:10:11.897" v="6619" actId="1037"/>
          <ac:spMkLst>
            <pc:docMk/>
            <pc:sldMk cId="1688344379" sldId="387"/>
            <ac:spMk id="4" creationId="{C70FE96F-8572-4C37-95D4-EEC75F097077}"/>
          </ac:spMkLst>
        </pc:spChg>
        <pc:spChg chg="add mod">
          <ac:chgData name="David Devecsery" userId="dd7a4c9473958f9c" providerId="LiveId" clId="{5EFEFA27-B826-4B96-B939-2C614606B805}" dt="2018-09-04T22:10:11.897" v="6619" actId="1037"/>
          <ac:spMkLst>
            <pc:docMk/>
            <pc:sldMk cId="1688344379" sldId="387"/>
            <ac:spMk id="5" creationId="{88E774D3-C5B2-4EBE-B298-F0D8467A6267}"/>
          </ac:spMkLst>
        </pc:spChg>
        <pc:spChg chg="add mod">
          <ac:chgData name="David Devecsery" userId="dd7a4c9473958f9c" providerId="LiveId" clId="{5EFEFA27-B826-4B96-B939-2C614606B805}" dt="2018-09-04T22:10:18.076" v="6666" actId="1037"/>
          <ac:spMkLst>
            <pc:docMk/>
            <pc:sldMk cId="1688344379" sldId="387"/>
            <ac:spMk id="6" creationId="{FFBAF166-C8C6-4057-B0C4-A451983A380A}"/>
          </ac:spMkLst>
        </pc:spChg>
        <pc:spChg chg="add mod">
          <ac:chgData name="David Devecsery" userId="dd7a4c9473958f9c" providerId="LiveId" clId="{5EFEFA27-B826-4B96-B939-2C614606B805}" dt="2018-09-04T22:10:18.076" v="6666" actId="1037"/>
          <ac:spMkLst>
            <pc:docMk/>
            <pc:sldMk cId="1688344379" sldId="387"/>
            <ac:spMk id="7" creationId="{1E21AADC-EA6C-4030-8756-17790B3D2299}"/>
          </ac:spMkLst>
        </pc:spChg>
        <pc:spChg chg="add mod">
          <ac:chgData name="David Devecsery" userId="dd7a4c9473958f9c" providerId="LiveId" clId="{5EFEFA27-B826-4B96-B939-2C614606B805}" dt="2018-09-04T22:10:18.076" v="6666" actId="1037"/>
          <ac:spMkLst>
            <pc:docMk/>
            <pc:sldMk cId="1688344379" sldId="387"/>
            <ac:spMk id="8" creationId="{1B2F0483-CDF3-4A96-A738-718F3AFEA677}"/>
          </ac:spMkLst>
        </pc:spChg>
        <pc:spChg chg="add mod">
          <ac:chgData name="David Devecsery" userId="dd7a4c9473958f9c" providerId="LiveId" clId="{5EFEFA27-B826-4B96-B939-2C614606B805}" dt="2018-09-04T22:10:11.897" v="6619" actId="1037"/>
          <ac:spMkLst>
            <pc:docMk/>
            <pc:sldMk cId="1688344379" sldId="387"/>
            <ac:spMk id="9" creationId="{E4C53E3C-425A-46BC-AECB-0F820858B5A6}"/>
          </ac:spMkLst>
        </pc:spChg>
        <pc:spChg chg="add mod">
          <ac:chgData name="David Devecsery" userId="dd7a4c9473958f9c" providerId="LiveId" clId="{5EFEFA27-B826-4B96-B939-2C614606B805}" dt="2018-09-04T22:12:22.819" v="6843" actId="113"/>
          <ac:spMkLst>
            <pc:docMk/>
            <pc:sldMk cId="1688344379" sldId="387"/>
            <ac:spMk id="15" creationId="{75B143EF-D55A-4ED1-8416-0BA2FB7864F3}"/>
          </ac:spMkLst>
        </pc:spChg>
        <pc:spChg chg="add mod">
          <ac:chgData name="David Devecsery" userId="dd7a4c9473958f9c" providerId="LiveId" clId="{5EFEFA27-B826-4B96-B939-2C614606B805}" dt="2018-09-04T22:12:33.339" v="6864" actId="20577"/>
          <ac:spMkLst>
            <pc:docMk/>
            <pc:sldMk cId="1688344379" sldId="387"/>
            <ac:spMk id="16" creationId="{85E7FAB5-3A02-4D16-99BE-FFED561286D7}"/>
          </ac:spMkLst>
        </pc:spChg>
        <pc:cxnChg chg="add mod">
          <ac:chgData name="David Devecsery" userId="dd7a4c9473958f9c" providerId="LiveId" clId="{5EFEFA27-B826-4B96-B939-2C614606B805}" dt="2018-09-04T22:11:40.327" v="6758" actId="692"/>
          <ac:cxnSpMkLst>
            <pc:docMk/>
            <pc:sldMk cId="1688344379" sldId="387"/>
            <ac:cxnSpMk id="11" creationId="{6B62B032-BF43-4591-9381-E81F72D7D2FE}"/>
          </ac:cxnSpMkLst>
        </pc:cxnChg>
        <pc:cxnChg chg="add mod">
          <ac:chgData name="David Devecsery" userId="dd7a4c9473958f9c" providerId="LiveId" clId="{5EFEFA27-B826-4B96-B939-2C614606B805}" dt="2018-09-04T22:11:56.089" v="6817" actId="692"/>
          <ac:cxnSpMkLst>
            <pc:docMk/>
            <pc:sldMk cId="1688344379" sldId="387"/>
            <ac:cxnSpMk id="14" creationId="{4D3DEB83-B222-4228-B575-0D030C635080}"/>
          </ac:cxnSpMkLst>
        </pc:cxnChg>
      </pc:sldChg>
      <pc:sldChg chg="delSp modSp add delAnim">
        <pc:chgData name="David Devecsery" userId="dd7a4c9473958f9c" providerId="LiveId" clId="{5EFEFA27-B826-4B96-B939-2C614606B805}" dt="2018-09-05T16:55:26.255" v="7688" actId="478"/>
        <pc:sldMkLst>
          <pc:docMk/>
          <pc:sldMk cId="1450682097" sldId="389"/>
        </pc:sldMkLst>
        <pc:spChg chg="del mod">
          <ac:chgData name="David Devecsery" userId="dd7a4c9473958f9c" providerId="LiveId" clId="{5EFEFA27-B826-4B96-B939-2C614606B805}" dt="2018-09-05T16:55:26.255" v="7688" actId="478"/>
          <ac:spMkLst>
            <pc:docMk/>
            <pc:sldMk cId="1450682097" sldId="389"/>
            <ac:spMk id="9" creationId="{33C496C0-A910-4603-9D25-5D2392C227B5}"/>
          </ac:spMkLst>
        </pc:spChg>
        <pc:spChg chg="mod">
          <ac:chgData name="David Devecsery" userId="dd7a4c9473958f9c" providerId="LiveId" clId="{5EFEFA27-B826-4B96-B939-2C614606B805}" dt="2018-09-05T16:54:49.954" v="7681" actId="20577"/>
          <ac:spMkLst>
            <pc:docMk/>
            <pc:sldMk cId="1450682097" sldId="389"/>
            <ac:spMk id="16" creationId="{60039E54-D53E-4AA6-B594-BC521FB9967B}"/>
          </ac:spMkLst>
        </pc:spChg>
      </pc:sldChg>
      <pc:sldChg chg="modSp add">
        <pc:chgData name="David Devecsery" userId="dd7a4c9473958f9c" providerId="LiveId" clId="{5EFEFA27-B826-4B96-B939-2C614606B805}" dt="2018-09-04T22:19:33.062" v="7237" actId="20577"/>
        <pc:sldMkLst>
          <pc:docMk/>
          <pc:sldMk cId="523949281" sldId="390"/>
        </pc:sldMkLst>
        <pc:spChg chg="mod">
          <ac:chgData name="David Devecsery" userId="dd7a4c9473958f9c" providerId="LiveId" clId="{5EFEFA27-B826-4B96-B939-2C614606B805}" dt="2018-09-04T22:18:28.450" v="7171" actId="20577"/>
          <ac:spMkLst>
            <pc:docMk/>
            <pc:sldMk cId="523949281" sldId="390"/>
            <ac:spMk id="2" creationId="{A89D3607-5401-48F1-B30D-DF75208152E1}"/>
          </ac:spMkLst>
        </pc:spChg>
        <pc:spChg chg="mod">
          <ac:chgData name="David Devecsery" userId="dd7a4c9473958f9c" providerId="LiveId" clId="{5EFEFA27-B826-4B96-B939-2C614606B805}" dt="2018-09-04T22:19:33.062" v="7237" actId="20577"/>
          <ac:spMkLst>
            <pc:docMk/>
            <pc:sldMk cId="523949281" sldId="390"/>
            <ac:spMk id="3" creationId="{FDC6E5D5-49A6-47AF-8EA3-78341D200BF7}"/>
          </ac:spMkLst>
        </pc:spChg>
      </pc:sldChg>
      <pc:sldChg chg="addSp delSp modSp add modAnim">
        <pc:chgData name="David Devecsery" userId="dd7a4c9473958f9c" providerId="LiveId" clId="{5EFEFA27-B826-4B96-B939-2C614606B805}" dt="2018-09-05T17:01:03.318" v="7758" actId="20577"/>
        <pc:sldMkLst>
          <pc:docMk/>
          <pc:sldMk cId="1175476791" sldId="391"/>
        </pc:sldMkLst>
        <pc:spChg chg="add mod">
          <ac:chgData name="David Devecsery" userId="dd7a4c9473958f9c" providerId="LiveId" clId="{5EFEFA27-B826-4B96-B939-2C614606B805}" dt="2018-09-05T16:17:04.873" v="7406" actId="208"/>
          <ac:spMkLst>
            <pc:docMk/>
            <pc:sldMk cId="1175476791" sldId="391"/>
            <ac:spMk id="4" creationId="{A730497A-4D23-4704-844F-8C3D20DBAD01}"/>
          </ac:spMkLst>
        </pc:spChg>
        <pc:spChg chg="mod">
          <ac:chgData name="David Devecsery" userId="dd7a4c9473958f9c" providerId="LiveId" clId="{5EFEFA27-B826-4B96-B939-2C614606B805}" dt="2018-09-05T16:15:48.669" v="7382" actId="20577"/>
          <ac:spMkLst>
            <pc:docMk/>
            <pc:sldMk cId="1175476791" sldId="391"/>
            <ac:spMk id="5" creationId="{EB97AF5D-8D10-4D5D-BB65-E50669ECA3B0}"/>
          </ac:spMkLst>
        </pc:spChg>
        <pc:spChg chg="mod">
          <ac:chgData name="David Devecsery" userId="dd7a4c9473958f9c" providerId="LiveId" clId="{5EFEFA27-B826-4B96-B939-2C614606B805}" dt="2018-09-05T16:17:45.083" v="7440" actId="20577"/>
          <ac:spMkLst>
            <pc:docMk/>
            <pc:sldMk cId="1175476791" sldId="391"/>
            <ac:spMk id="6" creationId="{64318299-E21C-4714-B833-645E641F5EFC}"/>
          </ac:spMkLst>
        </pc:spChg>
        <pc:spChg chg="mod">
          <ac:chgData name="David Devecsery" userId="dd7a4c9473958f9c" providerId="LiveId" clId="{5EFEFA27-B826-4B96-B939-2C614606B805}" dt="2018-09-05T16:15:51.457" v="7383" actId="20577"/>
          <ac:spMkLst>
            <pc:docMk/>
            <pc:sldMk cId="1175476791" sldId="391"/>
            <ac:spMk id="16" creationId="{60039E54-D53E-4AA6-B594-BC521FB9967B}"/>
          </ac:spMkLst>
        </pc:spChg>
        <pc:spChg chg="mod">
          <ac:chgData name="David Devecsery" userId="dd7a4c9473958f9c" providerId="LiveId" clId="{5EFEFA27-B826-4B96-B939-2C614606B805}" dt="2018-09-05T16:18:44.595" v="7450" actId="1076"/>
          <ac:spMkLst>
            <pc:docMk/>
            <pc:sldMk cId="1175476791" sldId="391"/>
            <ac:spMk id="18" creationId="{2D7CCF2A-C1E3-475A-A44B-65E2460682CB}"/>
          </ac:spMkLst>
        </pc:spChg>
        <pc:spChg chg="add mod">
          <ac:chgData name="David Devecsery" userId="dd7a4c9473958f9c" providerId="LiveId" clId="{5EFEFA27-B826-4B96-B939-2C614606B805}" dt="2018-09-05T16:18:40.677" v="7447" actId="1076"/>
          <ac:spMkLst>
            <pc:docMk/>
            <pc:sldMk cId="1175476791" sldId="391"/>
            <ac:spMk id="21" creationId="{F386BEB3-DEBB-4E5B-9C2B-2597DFD9D2F9}"/>
          </ac:spMkLst>
        </pc:spChg>
        <pc:spChg chg="add mod">
          <ac:chgData name="David Devecsery" userId="dd7a4c9473958f9c" providerId="LiveId" clId="{5EFEFA27-B826-4B96-B939-2C614606B805}" dt="2018-09-05T16:19:04.248" v="7453" actId="1076"/>
          <ac:spMkLst>
            <pc:docMk/>
            <pc:sldMk cId="1175476791" sldId="391"/>
            <ac:spMk id="23" creationId="{A9414199-654A-420D-A49C-37D5DAA5501D}"/>
          </ac:spMkLst>
        </pc:spChg>
        <pc:spChg chg="mod">
          <ac:chgData name="David Devecsery" userId="dd7a4c9473958f9c" providerId="LiveId" clId="{5EFEFA27-B826-4B96-B939-2C614606B805}" dt="2018-09-05T17:01:03.318" v="7758" actId="20577"/>
          <ac:spMkLst>
            <pc:docMk/>
            <pc:sldMk cId="1175476791" sldId="391"/>
            <ac:spMk id="24" creationId="{C8E9A433-4EA2-4078-8859-7EBD4D7F9303}"/>
          </ac:spMkLst>
        </pc:spChg>
        <pc:cxnChg chg="mod">
          <ac:chgData name="David Devecsery" userId="dd7a4c9473958f9c" providerId="LiveId" clId="{5EFEFA27-B826-4B96-B939-2C614606B805}" dt="2018-09-05T16:19:12.448" v="7454" actId="14100"/>
          <ac:cxnSpMkLst>
            <pc:docMk/>
            <pc:sldMk cId="1175476791" sldId="391"/>
            <ac:cxnSpMk id="13" creationId="{D9F40735-3770-4468-B9D3-763D0C624BC2}"/>
          </ac:cxnSpMkLst>
        </pc:cxnChg>
        <pc:cxnChg chg="del mod">
          <ac:chgData name="David Devecsery" userId="dd7a4c9473958f9c" providerId="LiveId" clId="{5EFEFA27-B826-4B96-B939-2C614606B805}" dt="2018-09-05T16:16:10.102" v="7393" actId="478"/>
          <ac:cxnSpMkLst>
            <pc:docMk/>
            <pc:sldMk cId="1175476791" sldId="391"/>
            <ac:cxnSpMk id="19" creationId="{D77F2128-8DB7-46FF-9881-216E34F7F9B2}"/>
          </ac:cxnSpMkLst>
        </pc:cxnChg>
        <pc:cxnChg chg="mod">
          <ac:chgData name="David Devecsery" userId="dd7a4c9473958f9c" providerId="LiveId" clId="{5EFEFA27-B826-4B96-B939-2C614606B805}" dt="2018-09-05T16:18:01.956" v="7444" actId="14100"/>
          <ac:cxnSpMkLst>
            <pc:docMk/>
            <pc:sldMk cId="1175476791" sldId="391"/>
            <ac:cxnSpMk id="20" creationId="{DF233259-9A9E-45D4-A255-C863C3847A7B}"/>
          </ac:cxnSpMkLst>
        </pc:cxnChg>
        <pc:cxnChg chg="mod">
          <ac:chgData name="David Devecsery" userId="dd7a4c9473958f9c" providerId="LiveId" clId="{5EFEFA27-B826-4B96-B939-2C614606B805}" dt="2018-09-05T16:17:49.850" v="7441" actId="14100"/>
          <ac:cxnSpMkLst>
            <pc:docMk/>
            <pc:sldMk cId="1175476791" sldId="391"/>
            <ac:cxnSpMk id="22" creationId="{0606412E-3190-429C-94DE-6E03DD2CC82A}"/>
          </ac:cxnSpMkLst>
        </pc:cxnChg>
      </pc:sldChg>
      <pc:sldChg chg="addSp delSp modSp add delAnim modAnim">
        <pc:chgData name="David Devecsery" userId="dd7a4c9473958f9c" providerId="LiveId" clId="{5EFEFA27-B826-4B96-B939-2C614606B805}" dt="2018-09-05T17:27:41.197" v="7977" actId="20577"/>
        <pc:sldMkLst>
          <pc:docMk/>
          <pc:sldMk cId="2957238299" sldId="392"/>
        </pc:sldMkLst>
        <pc:spChg chg="mod">
          <ac:chgData name="David Devecsery" userId="dd7a4c9473958f9c" providerId="LiveId" clId="{5EFEFA27-B826-4B96-B939-2C614606B805}" dt="2018-09-05T16:55:32.425" v="7692" actId="20577"/>
          <ac:spMkLst>
            <pc:docMk/>
            <pc:sldMk cId="2957238299" sldId="392"/>
            <ac:spMk id="5" creationId="{EB97AF5D-8D10-4D5D-BB65-E50669ECA3B0}"/>
          </ac:spMkLst>
        </pc:spChg>
        <pc:spChg chg="mod">
          <ac:chgData name="David Devecsery" userId="dd7a4c9473958f9c" providerId="LiveId" clId="{5EFEFA27-B826-4B96-B939-2C614606B805}" dt="2018-09-05T16:55:34.295" v="7694" actId="20577"/>
          <ac:spMkLst>
            <pc:docMk/>
            <pc:sldMk cId="2957238299" sldId="392"/>
            <ac:spMk id="16" creationId="{60039E54-D53E-4AA6-B594-BC521FB9967B}"/>
          </ac:spMkLst>
        </pc:spChg>
        <pc:spChg chg="add mod">
          <ac:chgData name="David Devecsery" userId="dd7a4c9473958f9c" providerId="LiveId" clId="{5EFEFA27-B826-4B96-B939-2C614606B805}" dt="2018-09-05T17:27:41.197" v="7977" actId="20577"/>
          <ac:spMkLst>
            <pc:docMk/>
            <pc:sldMk cId="2957238299" sldId="392"/>
            <ac:spMk id="19" creationId="{66099ED5-7E24-4802-9ABF-85019844E250}"/>
          </ac:spMkLst>
        </pc:spChg>
        <pc:spChg chg="del">
          <ac:chgData name="David Devecsery" userId="dd7a4c9473958f9c" providerId="LiveId" clId="{5EFEFA27-B826-4B96-B939-2C614606B805}" dt="2018-09-05T17:24:09.193" v="7768" actId="478"/>
          <ac:spMkLst>
            <pc:docMk/>
            <pc:sldMk cId="2957238299" sldId="392"/>
            <ac:spMk id="21" creationId="{F386BEB3-DEBB-4E5B-9C2B-2597DFD9D2F9}"/>
          </ac:spMkLst>
        </pc:spChg>
        <pc:spChg chg="del">
          <ac:chgData name="David Devecsery" userId="dd7a4c9473958f9c" providerId="LiveId" clId="{5EFEFA27-B826-4B96-B939-2C614606B805}" dt="2018-09-05T16:55:30.186" v="7690" actId="478"/>
          <ac:spMkLst>
            <pc:docMk/>
            <pc:sldMk cId="2957238299" sldId="392"/>
            <ac:spMk id="24" creationId="{C8E9A433-4EA2-4078-8859-7EBD4D7F9303}"/>
          </ac:spMkLst>
        </pc:spChg>
        <pc:cxnChg chg="del mod">
          <ac:chgData name="David Devecsery" userId="dd7a4c9473958f9c" providerId="LiveId" clId="{5EFEFA27-B826-4B96-B939-2C614606B805}" dt="2018-09-05T17:25:47.126" v="7779" actId="478"/>
          <ac:cxnSpMkLst>
            <pc:docMk/>
            <pc:sldMk cId="2957238299" sldId="392"/>
            <ac:cxnSpMk id="13" creationId="{D9F40735-3770-4468-B9D3-763D0C624BC2}"/>
          </ac:cxnSpMkLst>
        </pc:cxnChg>
        <pc:cxnChg chg="mod">
          <ac:chgData name="David Devecsery" userId="dd7a4c9473958f9c" providerId="LiveId" clId="{5EFEFA27-B826-4B96-B939-2C614606B805}" dt="2018-09-05T17:24:22.491" v="7771" actId="14100"/>
          <ac:cxnSpMkLst>
            <pc:docMk/>
            <pc:sldMk cId="2957238299" sldId="392"/>
            <ac:cxnSpMk id="20" creationId="{DF233259-9A9E-45D4-A255-C863C3847A7B}"/>
          </ac:cxnSpMkLst>
        </pc:cxnChg>
        <pc:cxnChg chg="mod">
          <ac:chgData name="David Devecsery" userId="dd7a4c9473958f9c" providerId="LiveId" clId="{5EFEFA27-B826-4B96-B939-2C614606B805}" dt="2018-09-05T17:24:35.157" v="7772" actId="14100"/>
          <ac:cxnSpMkLst>
            <pc:docMk/>
            <pc:sldMk cId="2957238299" sldId="392"/>
            <ac:cxnSpMk id="22" creationId="{0606412E-3190-429C-94DE-6E03DD2CC82A}"/>
          </ac:cxnSpMkLst>
        </pc:cxnChg>
        <pc:cxnChg chg="add mod">
          <ac:chgData name="David Devecsery" userId="dd7a4c9473958f9c" providerId="LiveId" clId="{5EFEFA27-B826-4B96-B939-2C614606B805}" dt="2018-09-05T16:58:34.129" v="7723" actId="692"/>
          <ac:cxnSpMkLst>
            <pc:docMk/>
            <pc:sldMk cId="2957238299" sldId="392"/>
            <ac:cxnSpMk id="25" creationId="{39B4665E-BBAB-4B76-9496-C0FB8BEC1546}"/>
          </ac:cxnSpMkLst>
        </pc:cxnChg>
        <pc:cxnChg chg="add del mod">
          <ac:chgData name="David Devecsery" userId="dd7a4c9473958f9c" providerId="LiveId" clId="{5EFEFA27-B826-4B96-B939-2C614606B805}" dt="2018-09-05T17:24:00.129" v="7767" actId="478"/>
          <ac:cxnSpMkLst>
            <pc:docMk/>
            <pc:sldMk cId="2957238299" sldId="392"/>
            <ac:cxnSpMk id="26" creationId="{CB6B12E6-9B86-48D4-8FA2-4B35A5A89801}"/>
          </ac:cxnSpMkLst>
        </pc:cxnChg>
      </pc:sldChg>
      <pc:sldChg chg="addSp delSp modSp add delAnim modAnim">
        <pc:chgData name="David Devecsery" userId="dd7a4c9473958f9c" providerId="LiveId" clId="{5EFEFA27-B826-4B96-B939-2C614606B805}" dt="2018-09-05T17:27:51.828" v="8025" actId="20577"/>
        <pc:sldMkLst>
          <pc:docMk/>
          <pc:sldMk cId="3107806663" sldId="393"/>
        </pc:sldMkLst>
        <pc:spChg chg="mod">
          <ac:chgData name="David Devecsery" userId="dd7a4c9473958f9c" providerId="LiveId" clId="{5EFEFA27-B826-4B96-B939-2C614606B805}" dt="2018-09-05T17:00:19.525" v="7728" actId="1076"/>
          <ac:spMkLst>
            <pc:docMk/>
            <pc:sldMk cId="3107806663" sldId="393"/>
            <ac:spMk id="6" creationId="{64318299-E21C-4714-B833-645E641F5EFC}"/>
          </ac:spMkLst>
        </pc:spChg>
        <pc:spChg chg="del mod">
          <ac:chgData name="David Devecsery" userId="dd7a4c9473958f9c" providerId="LiveId" clId="{5EFEFA27-B826-4B96-B939-2C614606B805}" dt="2018-09-05T17:26:01.487" v="7791" actId="478"/>
          <ac:spMkLst>
            <pc:docMk/>
            <pc:sldMk cId="3107806663" sldId="393"/>
            <ac:spMk id="19" creationId="{66099ED5-7E24-4802-9ABF-85019844E250}"/>
          </ac:spMkLst>
        </pc:spChg>
        <pc:spChg chg="del">
          <ac:chgData name="David Devecsery" userId="dd7a4c9473958f9c" providerId="LiveId" clId="{5EFEFA27-B826-4B96-B939-2C614606B805}" dt="2018-09-05T17:25:10.592" v="7775" actId="478"/>
          <ac:spMkLst>
            <pc:docMk/>
            <pc:sldMk cId="3107806663" sldId="393"/>
            <ac:spMk id="21" creationId="{F386BEB3-DEBB-4E5B-9C2B-2597DFD9D2F9}"/>
          </ac:spMkLst>
        </pc:spChg>
        <pc:spChg chg="add mod">
          <ac:chgData name="David Devecsery" userId="dd7a4c9473958f9c" providerId="LiveId" clId="{5EFEFA27-B826-4B96-B939-2C614606B805}" dt="2018-09-05T17:27:51.828" v="8025" actId="20577"/>
          <ac:spMkLst>
            <pc:docMk/>
            <pc:sldMk cId="3107806663" sldId="393"/>
            <ac:spMk id="26" creationId="{B17CBAF1-35B7-438B-9C17-D14F27900A5C}"/>
          </ac:spMkLst>
        </pc:spChg>
        <pc:spChg chg="add del mod">
          <ac:chgData name="David Devecsery" userId="dd7a4c9473958f9c" providerId="LiveId" clId="{5EFEFA27-B826-4B96-B939-2C614606B805}" dt="2018-09-05T17:27:21.503" v="7921" actId="478"/>
          <ac:spMkLst>
            <pc:docMk/>
            <pc:sldMk cId="3107806663" sldId="393"/>
            <ac:spMk id="27" creationId="{718BEE97-D155-4D1D-9016-5AEAB1EEE65D}"/>
          </ac:spMkLst>
        </pc:spChg>
        <pc:cxnChg chg="del mod">
          <ac:chgData name="David Devecsery" userId="dd7a4c9473958f9c" providerId="LiveId" clId="{5EFEFA27-B826-4B96-B939-2C614606B805}" dt="2018-09-05T17:25:12.459" v="7776" actId="478"/>
          <ac:cxnSpMkLst>
            <pc:docMk/>
            <pc:sldMk cId="3107806663" sldId="393"/>
            <ac:cxnSpMk id="13" creationId="{D9F40735-3770-4468-B9D3-763D0C624BC2}"/>
          </ac:cxnSpMkLst>
        </pc:cxnChg>
        <pc:cxnChg chg="del">
          <ac:chgData name="David Devecsery" userId="dd7a4c9473958f9c" providerId="LiveId" clId="{5EFEFA27-B826-4B96-B939-2C614606B805}" dt="2018-09-05T17:25:31.875" v="7778" actId="478"/>
          <ac:cxnSpMkLst>
            <pc:docMk/>
            <pc:sldMk cId="3107806663" sldId="393"/>
            <ac:cxnSpMk id="20" creationId="{DF233259-9A9E-45D4-A255-C863C3847A7B}"/>
          </ac:cxnSpMkLst>
        </pc:cxnChg>
        <pc:cxnChg chg="mod">
          <ac:chgData name="David Devecsery" userId="dd7a4c9473958f9c" providerId="LiveId" clId="{5EFEFA27-B826-4B96-B939-2C614606B805}" dt="2018-09-05T17:25:06.529" v="7774" actId="692"/>
          <ac:cxnSpMkLst>
            <pc:docMk/>
            <pc:sldMk cId="3107806663" sldId="393"/>
            <ac:cxnSpMk id="22" creationId="{0606412E-3190-429C-94DE-6E03DD2CC82A}"/>
          </ac:cxnSpMkLst>
        </pc:cxnChg>
        <pc:cxnChg chg="add">
          <ac:chgData name="David Devecsery" userId="dd7a4c9473958f9c" providerId="LiveId" clId="{5EFEFA27-B826-4B96-B939-2C614606B805}" dt="2018-09-05T17:25:25.008" v="7777" actId="20577"/>
          <ac:cxnSpMkLst>
            <pc:docMk/>
            <pc:sldMk cId="3107806663" sldId="393"/>
            <ac:cxnSpMk id="24" creationId="{8B0C75BE-BA7E-4538-BE9F-D6CD5401FE27}"/>
          </ac:cxnSpMkLst>
        </pc:cxnChg>
        <pc:cxnChg chg="mod">
          <ac:chgData name="David Devecsery" userId="dd7a4c9473958f9c" providerId="LiveId" clId="{5EFEFA27-B826-4B96-B939-2C614606B805}" dt="2018-09-05T16:58:43.589" v="7725" actId="692"/>
          <ac:cxnSpMkLst>
            <pc:docMk/>
            <pc:sldMk cId="3107806663" sldId="393"/>
            <ac:cxnSpMk id="25" creationId="{39B4665E-BBAB-4B76-9496-C0FB8BEC1546}"/>
          </ac:cxnSpMkLst>
        </pc:cxnChg>
      </pc:sldChg>
      <pc:sldChg chg="addSp modSp add">
        <pc:chgData name="David Devecsery" userId="dd7a4c9473958f9c" providerId="LiveId" clId="{5EFEFA27-B826-4B96-B939-2C614606B805}" dt="2018-09-05T19:27:40.794" v="8490" actId="1036"/>
        <pc:sldMkLst>
          <pc:docMk/>
          <pc:sldMk cId="1881760243" sldId="395"/>
        </pc:sldMkLst>
        <pc:spChg chg="mod">
          <ac:chgData name="David Devecsery" userId="dd7a4c9473958f9c" providerId="LiveId" clId="{5EFEFA27-B826-4B96-B939-2C614606B805}" dt="2018-09-05T19:24:50.996" v="8149" actId="313"/>
          <ac:spMkLst>
            <pc:docMk/>
            <pc:sldMk cId="1881760243" sldId="395"/>
            <ac:spMk id="2" creationId="{67EC78DA-B6C9-4DF4-8AFE-9F2AA9DD2B53}"/>
          </ac:spMkLst>
        </pc:spChg>
        <pc:spChg chg="mod">
          <ac:chgData name="David Devecsery" userId="dd7a4c9473958f9c" providerId="LiveId" clId="{5EFEFA27-B826-4B96-B939-2C614606B805}" dt="2018-09-05T19:27:32.877" v="8423" actId="20577"/>
          <ac:spMkLst>
            <pc:docMk/>
            <pc:sldMk cId="1881760243" sldId="395"/>
            <ac:spMk id="3" creationId="{D64572E3-6E76-4F49-B6AB-8AA497659C04}"/>
          </ac:spMkLst>
        </pc:spChg>
        <pc:spChg chg="add mod">
          <ac:chgData name="David Devecsery" userId="dd7a4c9473958f9c" providerId="LiveId" clId="{5EFEFA27-B826-4B96-B939-2C614606B805}" dt="2018-09-05T19:27:40.794" v="8490" actId="1036"/>
          <ac:spMkLst>
            <pc:docMk/>
            <pc:sldMk cId="1881760243" sldId="395"/>
            <ac:spMk id="4" creationId="{2C00ACA0-1B3A-4D18-9117-A635724880FE}"/>
          </ac:spMkLst>
        </pc:spChg>
        <pc:spChg chg="add mod">
          <ac:chgData name="David Devecsery" userId="dd7a4c9473958f9c" providerId="LiveId" clId="{5EFEFA27-B826-4B96-B939-2C614606B805}" dt="2018-09-05T19:27:40.794" v="8490" actId="1036"/>
          <ac:spMkLst>
            <pc:docMk/>
            <pc:sldMk cId="1881760243" sldId="395"/>
            <ac:spMk id="5" creationId="{FC12641B-B82F-4C75-93B5-1BF3E832540F}"/>
          </ac:spMkLst>
        </pc:spChg>
      </pc:sldChg>
      <pc:sldChg chg="modSp add">
        <pc:chgData name="David Devecsery" userId="dd7a4c9473958f9c" providerId="LiveId" clId="{5EFEFA27-B826-4B96-B939-2C614606B805}" dt="2018-09-05T19:42:15.879" v="8607" actId="20577"/>
        <pc:sldMkLst>
          <pc:docMk/>
          <pc:sldMk cId="2741719579" sldId="396"/>
        </pc:sldMkLst>
        <pc:spChg chg="mod">
          <ac:chgData name="David Devecsery" userId="dd7a4c9473958f9c" providerId="LiveId" clId="{5EFEFA27-B826-4B96-B939-2C614606B805}" dt="2018-09-05T19:42:15.879" v="8607" actId="20577"/>
          <ac:spMkLst>
            <pc:docMk/>
            <pc:sldMk cId="2741719579" sldId="396"/>
            <ac:spMk id="3" creationId="{6864CDEB-437C-48A5-84E5-329722620C25}"/>
          </ac:spMkLst>
        </pc:spChg>
        <pc:spChg chg="mod">
          <ac:chgData name="David Devecsery" userId="dd7a4c9473958f9c" providerId="LiveId" clId="{5EFEFA27-B826-4B96-B939-2C614606B805}" dt="2018-09-05T19:41:43.338" v="8545" actId="20577"/>
          <ac:spMkLst>
            <pc:docMk/>
            <pc:sldMk cId="2741719579" sldId="396"/>
            <ac:spMk id="4" creationId="{A2426B69-F7BC-4609-A899-3A0D738EEEF3}"/>
          </ac:spMkLst>
        </pc:spChg>
        <pc:spChg chg="mod">
          <ac:chgData name="David Devecsery" userId="dd7a4c9473958f9c" providerId="LiveId" clId="{5EFEFA27-B826-4B96-B939-2C614606B805}" dt="2018-09-05T19:41:51.135" v="8548" actId="20577"/>
          <ac:spMkLst>
            <pc:docMk/>
            <pc:sldMk cId="2741719579" sldId="396"/>
            <ac:spMk id="8" creationId="{4548D80D-F88F-4E68-A5A3-BBC79B521E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2625-84F1-4623-91DA-500C2111BA63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C558-0609-4AFB-A5B2-7BF01EC60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Compilers, Languages,</a:t>
            </a:r>
            <a:br>
              <a:rPr lang="en-US" dirty="0"/>
            </a:br>
            <a:r>
              <a:rPr lang="en-US" dirty="0"/>
              <a:t>and Memory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21B72-ED0B-4913-B25C-7FE7F62D8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 hardware reorder across control dependencies?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75888-281F-491A-8205-0F32010C6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48364"/>
          </a:xfrm>
        </p:spPr>
        <p:txBody>
          <a:bodyPr/>
          <a:lstStyle/>
          <a:p>
            <a:pPr lvl="1"/>
            <a:r>
              <a:rPr lang="en-US" dirty="0"/>
              <a:t>Hardware has full dynamic information</a:t>
            </a:r>
          </a:p>
          <a:p>
            <a:pPr lvl="2"/>
            <a:r>
              <a:rPr lang="en-US" dirty="0"/>
              <a:t>Can efficiently mis-speculate</a:t>
            </a:r>
          </a:p>
          <a:p>
            <a:pPr lvl="1"/>
            <a:r>
              <a:rPr lang="en-US" dirty="0"/>
              <a:t>Compiler </a:t>
            </a:r>
            <a:r>
              <a:rPr lang="en-US" dirty="0" err="1"/>
              <a:t>reorderings</a:t>
            </a:r>
            <a:r>
              <a:rPr lang="en-US" dirty="0"/>
              <a:t> are without dynamic information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0FE96F-8572-4C37-95D4-EEC75F097077}"/>
              </a:ext>
            </a:extLst>
          </p:cNvPr>
          <p:cNvSpPr txBox="1"/>
          <p:nvPr/>
        </p:nvSpPr>
        <p:spPr>
          <a:xfrm>
            <a:off x="7638369" y="4430179"/>
            <a:ext cx="115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E774D3-C5B2-4EBE-B298-F0D8467A6267}"/>
              </a:ext>
            </a:extLst>
          </p:cNvPr>
          <p:cNvSpPr txBox="1"/>
          <p:nvPr/>
        </p:nvSpPr>
        <p:spPr>
          <a:xfrm>
            <a:off x="7638369" y="3816115"/>
            <a:ext cx="115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Less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BAF166-C8C6-4057-B0C4-A451983A380A}"/>
              </a:ext>
            </a:extLst>
          </p:cNvPr>
          <p:cNvSpPr txBox="1"/>
          <p:nvPr/>
        </p:nvSpPr>
        <p:spPr>
          <a:xfrm>
            <a:off x="2485027" y="3816115"/>
            <a:ext cx="115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More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21AADC-EA6C-4030-8756-17790B3D2299}"/>
              </a:ext>
            </a:extLst>
          </p:cNvPr>
          <p:cNvSpPr txBox="1"/>
          <p:nvPr/>
        </p:nvSpPr>
        <p:spPr>
          <a:xfrm>
            <a:off x="2533472" y="4430178"/>
            <a:ext cx="115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Less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F0483-CDF3-4A96-A738-718F3AFEA677}"/>
              </a:ext>
            </a:extLst>
          </p:cNvPr>
          <p:cNvSpPr txBox="1"/>
          <p:nvPr/>
        </p:nvSpPr>
        <p:spPr>
          <a:xfrm>
            <a:off x="2280145" y="3339465"/>
            <a:ext cx="175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Compilers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C53E3C-425A-46BC-AECB-0F820858B5A6}"/>
              </a:ext>
            </a:extLst>
          </p:cNvPr>
          <p:cNvSpPr txBox="1"/>
          <p:nvPr/>
        </p:nvSpPr>
        <p:spPr>
          <a:xfrm>
            <a:off x="7336597" y="3432883"/>
            <a:ext cx="175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Hardware</a:t>
            </a:r>
            <a:endParaRPr lang="en-US" sz="24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B62B032-BF43-4591-9381-E81F72D7D2F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640441" y="4046948"/>
            <a:ext cx="3898817" cy="55701"/>
          </a:xfrm>
          <a:prstGeom prst="straightConnector1">
            <a:avLst/>
          </a:prstGeom>
          <a:ln w="41275">
            <a:gradFill>
              <a:gsLst>
                <a:gs pos="0">
                  <a:srgbClr val="92D050"/>
                </a:gs>
                <a:gs pos="42000">
                  <a:srgbClr val="00B050"/>
                </a:gs>
                <a:gs pos="72000">
                  <a:srgbClr val="C00000"/>
                </a:gs>
                <a:gs pos="100000">
                  <a:srgbClr val="FF0000"/>
                </a:gs>
              </a:gsLst>
              <a:lin ang="0" scaled="0"/>
            </a:gra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3DEB83-B222-4228-B575-0D030C635080}"/>
              </a:ext>
            </a:extLst>
          </p:cNvPr>
          <p:cNvCxnSpPr>
            <a:cxnSpLocks/>
          </p:cNvCxnSpPr>
          <p:nvPr/>
        </p:nvCxnSpPr>
        <p:spPr>
          <a:xfrm>
            <a:off x="3659616" y="4653527"/>
            <a:ext cx="3898817" cy="55701"/>
          </a:xfrm>
          <a:prstGeom prst="straightConnector1">
            <a:avLst/>
          </a:prstGeom>
          <a:ln w="41275">
            <a:gradFill>
              <a:gsLst>
                <a:gs pos="0">
                  <a:srgbClr val="92D050"/>
                </a:gs>
                <a:gs pos="42000">
                  <a:srgbClr val="00B050"/>
                </a:gs>
                <a:gs pos="72000">
                  <a:srgbClr val="C00000"/>
                </a:gs>
                <a:gs pos="100000">
                  <a:srgbClr val="FF0000"/>
                </a:gs>
              </a:gsLst>
              <a:lin ang="10800000" scaled="0"/>
            </a:gra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5B143EF-D55A-4ED1-8416-0BA2FB7864F3}"/>
              </a:ext>
            </a:extLst>
          </p:cNvPr>
          <p:cNvSpPr txBox="1"/>
          <p:nvPr/>
        </p:nvSpPr>
        <p:spPr>
          <a:xfrm>
            <a:off x="4256502" y="3602472"/>
            <a:ext cx="2798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Instruction Window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E7FAB5-3A02-4D16-99BE-FFED561286D7}"/>
              </a:ext>
            </a:extLst>
          </p:cNvPr>
          <p:cNvSpPr txBox="1"/>
          <p:nvPr/>
        </p:nvSpPr>
        <p:spPr>
          <a:xfrm>
            <a:off x="4297075" y="4255049"/>
            <a:ext cx="2798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Dynamic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834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8896-1B5F-4967-8389-563FBCFD6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restrictions do we need for DRF-0?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CDC42-E7B9-4B34-B5F7-4EC04175E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are the limitations on the compiler to enforce DRF0?</a:t>
            </a:r>
          </a:p>
          <a:p>
            <a:pPr lvl="2"/>
            <a:r>
              <a:rPr lang="en-US" b="1" dirty="0"/>
              <a:t>Hint: </a:t>
            </a:r>
            <a:r>
              <a:rPr lang="en-US" dirty="0"/>
              <a:t>Think of the hardware restrictions</a:t>
            </a:r>
            <a:endParaRPr lang="en-US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8A11716-25D9-4086-B3B8-023E36DD13F2}"/>
              </a:ext>
            </a:extLst>
          </p:cNvPr>
          <p:cNvSpPr/>
          <p:nvPr/>
        </p:nvSpPr>
        <p:spPr>
          <a:xfrm>
            <a:off x="2239973" y="2994813"/>
            <a:ext cx="8119136" cy="2724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Any </a:t>
            </a:r>
            <a:r>
              <a:rPr lang="en-US" sz="2800" b="1" dirty="0"/>
              <a:t>optimizations</a:t>
            </a:r>
            <a:r>
              <a:rPr lang="en-US" sz="2800" dirty="0"/>
              <a:t> must preserve the </a:t>
            </a:r>
            <a:r>
              <a:rPr lang="en-US" sz="2800" b="1" dirty="0"/>
              <a:t>happens-before</a:t>
            </a:r>
            <a:r>
              <a:rPr lang="en-US" sz="2800" dirty="0"/>
              <a:t> relationship created by the </a:t>
            </a:r>
            <a:r>
              <a:rPr lang="en-US" sz="2800" b="1" dirty="0"/>
              <a:t>original program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65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valid in a DRF0 compiler?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380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pic>
        <p:nvPicPr>
          <p:cNvPr id="11" name="Picture 4" descr="Image result for check mark">
            <a:extLst>
              <a:ext uri="{FF2B5EF4-FFF2-40B4-BE49-F238E27FC236}">
                <a16:creationId xmlns:a16="http://schemas.microsoft.com/office/drawing/2014/main" id="{3334A2F2-D962-48EC-B994-6156AC104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61DEAD-2CC5-4782-9404-9C76FFE18F2F}"/>
              </a:ext>
            </a:extLst>
          </p:cNvPr>
          <p:cNvSpPr/>
          <p:nvPr/>
        </p:nvSpPr>
        <p:spPr>
          <a:xfrm>
            <a:off x="8020945" y="2368820"/>
            <a:ext cx="3678949" cy="1699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There are no DRF0 defined happens-before orderings between the threads!</a:t>
            </a:r>
          </a:p>
        </p:txBody>
      </p:sp>
    </p:spTree>
    <p:extLst>
      <p:ext uri="{BB962C8B-B14F-4D97-AF65-F5344CB8AC3E}">
        <p14:creationId xmlns:p14="http://schemas.microsoft.com/office/powerpoint/2010/main" val="16842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valid in a DRF0 compiler?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lock(m1);</a:t>
            </a:r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  <a:p>
            <a:r>
              <a:rPr lang="en-US" sz="2400" dirty="0"/>
              <a:t>unlock(m1)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lock(m1);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  <a:p>
            <a:r>
              <a:rPr lang="en-US" sz="2400" dirty="0"/>
              <a:t>unlock(m1)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3803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lock(m1)</a:t>
            </a:r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r>
              <a:rPr lang="en-US" sz="2400" b="1" dirty="0"/>
              <a:t>unlock(m1);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lock(m1)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  <a:p>
            <a:r>
              <a:rPr lang="en-US" sz="2400" dirty="0"/>
              <a:t>unlock(m1)</a:t>
            </a:r>
          </a:p>
        </p:txBody>
      </p:sp>
      <p:pic>
        <p:nvPicPr>
          <p:cNvPr id="12" name="Picture 4" descr="Image result for check mark">
            <a:extLst>
              <a:ext uri="{FF2B5EF4-FFF2-40B4-BE49-F238E27FC236}">
                <a16:creationId xmlns:a16="http://schemas.microsoft.com/office/drawing/2014/main" id="{C1FA0312-BCA1-4A3B-B002-4DDB2697B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BB93601-BB8C-4F70-BB44-2714A0C856C8}"/>
              </a:ext>
            </a:extLst>
          </p:cNvPr>
          <p:cNvSpPr/>
          <p:nvPr/>
        </p:nvSpPr>
        <p:spPr>
          <a:xfrm>
            <a:off x="8020945" y="2368820"/>
            <a:ext cx="3678949" cy="1699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Reordering within the lock is valid, these instructions don’t have HB orderings w/ other threads</a:t>
            </a:r>
          </a:p>
        </p:txBody>
      </p:sp>
    </p:spTree>
    <p:extLst>
      <p:ext uri="{BB962C8B-B14F-4D97-AF65-F5344CB8AC3E}">
        <p14:creationId xmlns:p14="http://schemas.microsoft.com/office/powerpoint/2010/main" val="230012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D90A-902F-4929-A1D0-D1EF8E68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DRF-0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A885C-E1EC-40E3-9908-0E5AEBB90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happens when DRF0 breaks?</a:t>
            </a:r>
          </a:p>
          <a:p>
            <a:pPr lvl="1"/>
            <a:r>
              <a:rPr lang="en-US" dirty="0"/>
              <a:t>What are some negative consequences that can happen?</a:t>
            </a:r>
          </a:p>
          <a:p>
            <a:pPr lvl="2"/>
            <a:r>
              <a:rPr lang="en-US" dirty="0"/>
              <a:t>e.g. Crash bugs! (below)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4F4B2-48F3-4843-88AE-5FA28128CEDE}"/>
              </a:ext>
            </a:extLst>
          </p:cNvPr>
          <p:cNvSpPr txBox="1"/>
          <p:nvPr/>
        </p:nvSpPr>
        <p:spPr>
          <a:xfrm>
            <a:off x="1812735" y="384993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F89738-1A26-48FF-814C-272ED15DC9DB}"/>
              </a:ext>
            </a:extLst>
          </p:cNvPr>
          <p:cNvSpPr txBox="1"/>
          <p:nvPr/>
        </p:nvSpPr>
        <p:spPr>
          <a:xfrm>
            <a:off x="3648969" y="384092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59E59B3-7598-4F68-A0E4-5E51FEF408DC}"/>
              </a:ext>
            </a:extLst>
          </p:cNvPr>
          <p:cNvSpPr/>
          <p:nvPr/>
        </p:nvSpPr>
        <p:spPr>
          <a:xfrm>
            <a:off x="5253197" y="4262826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238D1-10B9-4399-B177-422DD70EB39D}"/>
              </a:ext>
            </a:extLst>
          </p:cNvPr>
          <p:cNvSpPr txBox="1"/>
          <p:nvPr/>
        </p:nvSpPr>
        <p:spPr>
          <a:xfrm>
            <a:off x="6769763" y="3678151"/>
            <a:ext cx="2380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endParaRPr lang="en-US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E31876-4B37-44C2-A813-4AB3F8E7C8FD}"/>
              </a:ext>
            </a:extLst>
          </p:cNvPr>
          <p:cNvSpPr txBox="1"/>
          <p:nvPr/>
        </p:nvSpPr>
        <p:spPr>
          <a:xfrm>
            <a:off x="8605997" y="3669144"/>
            <a:ext cx="1836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</p:spTree>
    <p:extLst>
      <p:ext uri="{BB962C8B-B14F-4D97-AF65-F5344CB8AC3E}">
        <p14:creationId xmlns:p14="http://schemas.microsoft.com/office/powerpoint/2010/main" val="182894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D90A-902F-4929-A1D0-D1EF8E68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vulnerabilities?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A885C-E1EC-40E3-9908-0E5AEBB90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45853"/>
          </a:xfrm>
        </p:spPr>
        <p:txBody>
          <a:bodyPr/>
          <a:lstStyle/>
          <a:p>
            <a:pPr lvl="1"/>
            <a:r>
              <a:rPr lang="en-US" dirty="0"/>
              <a:t>Can DRF0 lead to safety concerns?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4F4B2-48F3-4843-88AE-5FA28128CEDE}"/>
              </a:ext>
            </a:extLst>
          </p:cNvPr>
          <p:cNvSpPr txBox="1"/>
          <p:nvPr/>
        </p:nvSpPr>
        <p:spPr>
          <a:xfrm>
            <a:off x="1505890" y="2672377"/>
            <a:ext cx="21559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x = foo;</a:t>
            </a:r>
          </a:p>
          <a:p>
            <a:r>
              <a:rPr lang="en-US" sz="2400" dirty="0"/>
              <a:t>switch(x) {</a:t>
            </a:r>
          </a:p>
          <a:p>
            <a:r>
              <a:rPr lang="en-US" sz="2400" dirty="0"/>
              <a:t>   case 1: …</a:t>
            </a:r>
          </a:p>
          <a:p>
            <a:r>
              <a:rPr lang="en-US" sz="2400" dirty="0"/>
              <a:t>   case 2: …</a:t>
            </a:r>
          </a:p>
          <a:p>
            <a:r>
              <a:rPr lang="en-US" sz="2400" dirty="0"/>
              <a:t>   …</a:t>
            </a:r>
          </a:p>
          <a:p>
            <a:r>
              <a:rPr lang="en-US" sz="2400" dirty="0"/>
              <a:t>   case n: …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F89738-1A26-48FF-814C-272ED15DC9DB}"/>
              </a:ext>
            </a:extLst>
          </p:cNvPr>
          <p:cNvSpPr txBox="1"/>
          <p:nvPr/>
        </p:nvSpPr>
        <p:spPr>
          <a:xfrm>
            <a:off x="3342124" y="266337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foo = 1;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59E59B3-7598-4F68-A0E4-5E51FEF408DC}"/>
              </a:ext>
            </a:extLst>
          </p:cNvPr>
          <p:cNvSpPr/>
          <p:nvPr/>
        </p:nvSpPr>
        <p:spPr>
          <a:xfrm>
            <a:off x="4946352" y="3085269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238D1-10B9-4399-B177-422DD70EB39D}"/>
              </a:ext>
            </a:extLst>
          </p:cNvPr>
          <p:cNvSpPr txBox="1"/>
          <p:nvPr/>
        </p:nvSpPr>
        <p:spPr>
          <a:xfrm>
            <a:off x="6462918" y="2500594"/>
            <a:ext cx="23803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endParaRPr lang="en-US" sz="2400" dirty="0"/>
          </a:p>
          <a:p>
            <a:r>
              <a:rPr lang="en-US" sz="2400" dirty="0" err="1"/>
              <a:t>tmp</a:t>
            </a:r>
            <a:r>
              <a:rPr lang="en-US" sz="2400" dirty="0"/>
              <a:t> = table[foo]</a:t>
            </a:r>
          </a:p>
          <a:p>
            <a:r>
              <a:rPr lang="en-US" sz="2400" dirty="0" err="1"/>
              <a:t>loc</a:t>
            </a:r>
            <a:r>
              <a:rPr lang="en-US" sz="2400" dirty="0"/>
              <a:t> = </a:t>
            </a:r>
            <a:r>
              <a:rPr lang="en-US" sz="2400" dirty="0" err="1"/>
              <a:t>tmp</a:t>
            </a:r>
            <a:endParaRPr lang="en-US" sz="2400" dirty="0"/>
          </a:p>
          <a:p>
            <a:r>
              <a:rPr lang="en-US" sz="2400" dirty="0" err="1"/>
              <a:t>goto</a:t>
            </a:r>
            <a:r>
              <a:rPr lang="en-US" sz="2400" dirty="0"/>
              <a:t> </a:t>
            </a:r>
            <a:r>
              <a:rPr lang="en-US" sz="2400" dirty="0" err="1"/>
              <a:t>loc</a:t>
            </a:r>
            <a:r>
              <a:rPr lang="en-US" sz="2400" dirty="0"/>
              <a:t>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E31876-4B37-44C2-A813-4AB3F8E7C8FD}"/>
              </a:ext>
            </a:extLst>
          </p:cNvPr>
          <p:cNvSpPr txBox="1"/>
          <p:nvPr/>
        </p:nvSpPr>
        <p:spPr>
          <a:xfrm>
            <a:off x="8618272" y="2485104"/>
            <a:ext cx="2380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foo = 1000001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foo -= 1000000</a:t>
            </a:r>
          </a:p>
        </p:txBody>
      </p:sp>
      <p:pic>
        <p:nvPicPr>
          <p:cNvPr id="9" name="Picture 4" descr="Image result for check mark">
            <a:extLst>
              <a:ext uri="{FF2B5EF4-FFF2-40B4-BE49-F238E27FC236}">
                <a16:creationId xmlns:a16="http://schemas.microsoft.com/office/drawing/2014/main" id="{A831FBB9-6BD3-490E-8BF8-67588C1D9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443" y="2452407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197B2D-9775-4A2E-9D5F-2EFBB467AAFF}"/>
              </a:ext>
            </a:extLst>
          </p:cNvPr>
          <p:cNvSpPr txBox="1"/>
          <p:nvPr/>
        </p:nvSpPr>
        <p:spPr>
          <a:xfrm>
            <a:off x="2098550" y="2254271"/>
            <a:ext cx="2380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foo = 2</a:t>
            </a:r>
          </a:p>
        </p:txBody>
      </p:sp>
    </p:spTree>
    <p:extLst>
      <p:ext uri="{BB962C8B-B14F-4D97-AF65-F5344CB8AC3E}">
        <p14:creationId xmlns:p14="http://schemas.microsoft.com/office/powerpoint/2010/main" val="191301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EC510-36F6-41F6-9E70-A4562D41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if we </a:t>
            </a:r>
            <a:r>
              <a:rPr lang="en-US" i="1" dirty="0"/>
              <a:t>want</a:t>
            </a:r>
            <a:r>
              <a:rPr lang="en-US" dirty="0"/>
              <a:t> racy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1959-FBC1-4E24-8ABC-4CE3C3F26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53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Sometimes, we intentionally write racy programs: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5693-93DC-406D-A617-9FEFDB14ED52}"/>
              </a:ext>
            </a:extLst>
          </p:cNvPr>
          <p:cNvSpPr txBox="1"/>
          <p:nvPr/>
        </p:nvSpPr>
        <p:spPr>
          <a:xfrm>
            <a:off x="1505890" y="2672377"/>
            <a:ext cx="31765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/>
              <a:t>if (foo == null)</a:t>
            </a:r>
          </a:p>
          <a:p>
            <a:r>
              <a:rPr lang="en-US" sz="2400" dirty="0"/>
              <a:t>	lock(m1);</a:t>
            </a:r>
          </a:p>
          <a:p>
            <a:r>
              <a:rPr lang="en-US" sz="2400" dirty="0"/>
              <a:t>	if (foo == null) {</a:t>
            </a:r>
          </a:p>
          <a:p>
            <a:r>
              <a:rPr lang="en-US" sz="2400" dirty="0"/>
              <a:t>		foo = new Foo();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unlock(m1);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F20C7-5A12-419C-8420-2A6C32F067AE}"/>
              </a:ext>
            </a:extLst>
          </p:cNvPr>
          <p:cNvSpPr txBox="1"/>
          <p:nvPr/>
        </p:nvSpPr>
        <p:spPr>
          <a:xfrm>
            <a:off x="2098550" y="2254271"/>
            <a:ext cx="2380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foo = null</a:t>
            </a:r>
          </a:p>
        </p:txBody>
      </p:sp>
    </p:spTree>
    <p:extLst>
      <p:ext uri="{BB962C8B-B14F-4D97-AF65-F5344CB8AC3E}">
        <p14:creationId xmlns:p14="http://schemas.microsoft.com/office/powerpoint/2010/main" val="4177242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EC510-36F6-41F6-9E70-A4562D41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if we </a:t>
            </a:r>
            <a:r>
              <a:rPr lang="en-US" i="1" dirty="0"/>
              <a:t>want</a:t>
            </a:r>
            <a:r>
              <a:rPr lang="en-US" dirty="0"/>
              <a:t> racy programs?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1959-FBC1-4E24-8ABC-4CE3C3F26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53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Sometimes, we intentionally write racy programs: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C85693-93DC-406D-A617-9FEFDB14ED52}"/>
              </a:ext>
            </a:extLst>
          </p:cNvPr>
          <p:cNvSpPr txBox="1"/>
          <p:nvPr/>
        </p:nvSpPr>
        <p:spPr>
          <a:xfrm>
            <a:off x="1505890" y="2672377"/>
            <a:ext cx="3393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“Double Check Locking”</a:t>
            </a:r>
          </a:p>
          <a:p>
            <a:r>
              <a:rPr lang="en-US" sz="2400" dirty="0"/>
              <a:t>if (foo == null)</a:t>
            </a:r>
          </a:p>
          <a:p>
            <a:r>
              <a:rPr lang="en-US" sz="2400" dirty="0"/>
              <a:t>	lock(m1);</a:t>
            </a:r>
          </a:p>
          <a:p>
            <a:r>
              <a:rPr lang="en-US" sz="2400" dirty="0"/>
              <a:t>	if (foo == null) {</a:t>
            </a:r>
          </a:p>
          <a:p>
            <a:r>
              <a:rPr lang="en-US" sz="2400" dirty="0"/>
              <a:t>		foo = new Foo();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unlock(m1);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F20C7-5A12-419C-8420-2A6C32F067AE}"/>
              </a:ext>
            </a:extLst>
          </p:cNvPr>
          <p:cNvSpPr txBox="1"/>
          <p:nvPr/>
        </p:nvSpPr>
        <p:spPr>
          <a:xfrm>
            <a:off x="2098550" y="2254271"/>
            <a:ext cx="2380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Initial: </a:t>
            </a:r>
            <a:r>
              <a:rPr lang="en-US" sz="2400" dirty="0"/>
              <a:t>foo = null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FB28E4A-E0B3-4EC3-A5C2-A85CC452BAE7}"/>
              </a:ext>
            </a:extLst>
          </p:cNvPr>
          <p:cNvSpPr/>
          <p:nvPr/>
        </p:nvSpPr>
        <p:spPr>
          <a:xfrm>
            <a:off x="4461491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09936A-E934-42FF-BD69-9D863543BE79}"/>
              </a:ext>
            </a:extLst>
          </p:cNvPr>
          <p:cNvSpPr txBox="1"/>
          <p:nvPr/>
        </p:nvSpPr>
        <p:spPr>
          <a:xfrm>
            <a:off x="5271282" y="2593654"/>
            <a:ext cx="43264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</a:p>
          <a:p>
            <a:r>
              <a:rPr lang="en-US" sz="2400" dirty="0"/>
              <a:t>if (foo == null)</a:t>
            </a:r>
          </a:p>
          <a:p>
            <a:r>
              <a:rPr lang="en-US" sz="2400" dirty="0"/>
              <a:t>	lock(m1);</a:t>
            </a:r>
          </a:p>
          <a:p>
            <a:r>
              <a:rPr lang="en-US" sz="2400" dirty="0"/>
              <a:t>	if (foo == null) {</a:t>
            </a:r>
          </a:p>
          <a:p>
            <a:r>
              <a:rPr lang="en-US" sz="2400" dirty="0"/>
              <a:t>		foo = malloc(</a:t>
            </a:r>
            <a:r>
              <a:rPr lang="en-US" sz="2400" dirty="0" err="1"/>
              <a:t>sizeof</a:t>
            </a:r>
            <a:r>
              <a:rPr lang="en-US" sz="2400" dirty="0"/>
              <a:t>(Foo));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foo.construct</a:t>
            </a:r>
            <a:r>
              <a:rPr lang="en-US" sz="2400" dirty="0"/>
              <a:t>();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unlock(m1);</a:t>
            </a:r>
          </a:p>
          <a:p>
            <a:r>
              <a:rPr lang="en-US" sz="2400" dirty="0"/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2D1431-999B-49B6-9D1E-59A05020ABAA}"/>
              </a:ext>
            </a:extLst>
          </p:cNvPr>
          <p:cNvSpPr txBox="1"/>
          <p:nvPr/>
        </p:nvSpPr>
        <p:spPr>
          <a:xfrm>
            <a:off x="9038382" y="2593654"/>
            <a:ext cx="43264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dirty="0"/>
              <a:t>if (foo == null) { }</a:t>
            </a:r>
          </a:p>
          <a:p>
            <a:r>
              <a:rPr lang="en-US" sz="2400" dirty="0"/>
              <a:t>… use uninitialized Foo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BAD1548-A93C-4E91-B1AF-6A2DAF0238C5}"/>
              </a:ext>
            </a:extLst>
          </p:cNvPr>
          <p:cNvSpPr/>
          <p:nvPr/>
        </p:nvSpPr>
        <p:spPr>
          <a:xfrm>
            <a:off x="7113621" y="1356446"/>
            <a:ext cx="3298771" cy="8702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Is this safe?</a:t>
            </a:r>
          </a:p>
        </p:txBody>
      </p:sp>
    </p:spTree>
    <p:extLst>
      <p:ext uri="{BB962C8B-B14F-4D97-AF65-F5344CB8AC3E}">
        <p14:creationId xmlns:p14="http://schemas.microsoft.com/office/powerpoint/2010/main" val="269245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B1B3E-F5F6-4BD1-A0A2-17D748A8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safely write racy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425BE-8E76-4B18-8D51-1AEE319FF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C++11 has Weak DRF0 (or WDRF0)</a:t>
            </a:r>
          </a:p>
          <a:p>
            <a:pPr lvl="1"/>
            <a:r>
              <a:rPr lang="en-US" dirty="0"/>
              <a:t>Allows defined atomic operations, with relaxed consistency semantics</a:t>
            </a:r>
          </a:p>
          <a:p>
            <a:pPr lvl="2"/>
            <a:r>
              <a:rPr lang="en-US" dirty="0"/>
              <a:t>Acquire</a:t>
            </a:r>
          </a:p>
          <a:p>
            <a:pPr lvl="2"/>
            <a:r>
              <a:rPr lang="en-US" dirty="0"/>
              <a:t>Release</a:t>
            </a:r>
          </a:p>
          <a:p>
            <a:pPr lvl="2"/>
            <a:r>
              <a:rPr lang="en-US" dirty="0" err="1"/>
              <a:t>AcquireRelease</a:t>
            </a:r>
            <a:endParaRPr lang="en-US" dirty="0"/>
          </a:p>
          <a:p>
            <a:pPr lvl="2"/>
            <a:r>
              <a:rPr lang="en-US" dirty="0"/>
              <a:t>Sequential Consistency</a:t>
            </a:r>
          </a:p>
          <a:p>
            <a:pPr lvl="2"/>
            <a:r>
              <a:rPr lang="en-US" dirty="0"/>
              <a:t>Relaxed (no ordering restrictions)</a:t>
            </a:r>
          </a:p>
        </p:txBody>
      </p:sp>
    </p:spTree>
    <p:extLst>
      <p:ext uri="{BB962C8B-B14F-4D97-AF65-F5344CB8AC3E}">
        <p14:creationId xmlns:p14="http://schemas.microsoft.com/office/powerpoint/2010/main" val="1848251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Can the following </a:t>
            </a:r>
            <a:r>
              <a:rPr lang="en-US" dirty="0" err="1"/>
              <a:t>segfault</a:t>
            </a:r>
            <a:r>
              <a:rPr lang="en-US" dirty="0"/>
              <a:t> in C++11?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980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store(ready, true,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ReleaseSemantics</a:t>
            </a:r>
            <a:r>
              <a:rPr lang="en-US" sz="2400" dirty="0"/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8" y="3007101"/>
            <a:ext cx="35741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(load(ready,</a:t>
            </a:r>
          </a:p>
          <a:p>
            <a:r>
              <a:rPr lang="en-US" sz="2400" dirty="0"/>
              <a:t>              </a:t>
            </a:r>
            <a:r>
              <a:rPr lang="en-US" sz="2400" dirty="0" err="1"/>
              <a:t>AcquireSemantics</a:t>
            </a:r>
            <a:r>
              <a:rPr lang="en-US" sz="2400" dirty="0"/>
              <a:t>))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978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store(ready, true,</a:t>
            </a:r>
          </a:p>
          <a:p>
            <a:r>
              <a:rPr lang="en-US" sz="2400" b="1" dirty="0"/>
              <a:t>    </a:t>
            </a:r>
            <a:r>
              <a:rPr lang="en-US" sz="2400" b="1" dirty="0" err="1"/>
              <a:t>ReleaseSemantics</a:t>
            </a:r>
            <a:r>
              <a:rPr lang="en-US" sz="2400" b="1" dirty="0"/>
              <a:t>)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6" y="2835318"/>
            <a:ext cx="3673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(load(ready, </a:t>
            </a:r>
          </a:p>
          <a:p>
            <a:r>
              <a:rPr lang="en-US" sz="2400" dirty="0"/>
              <a:t>              </a:t>
            </a:r>
            <a:r>
              <a:rPr lang="en-US" sz="2400" dirty="0" err="1"/>
              <a:t>AcquireSemantics</a:t>
            </a:r>
            <a:r>
              <a:rPr lang="en-US" sz="2400" dirty="0"/>
              <a:t>))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BA0C44-7E07-4F54-B12D-E44720006318}"/>
              </a:ext>
            </a:extLst>
          </p:cNvPr>
          <p:cNvSpPr/>
          <p:nvPr/>
        </p:nvSpPr>
        <p:spPr>
          <a:xfrm flipV="1">
            <a:off x="6238945" y="3784644"/>
            <a:ext cx="266182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935EFD1-D9FB-45C3-9811-AF8E4AC0D630}"/>
              </a:ext>
            </a:extLst>
          </p:cNvPr>
          <p:cNvSpPr/>
          <p:nvPr/>
        </p:nvSpPr>
        <p:spPr>
          <a:xfrm>
            <a:off x="6727804" y="1144372"/>
            <a:ext cx="4184819" cy="21236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No!</a:t>
            </a:r>
            <a:r>
              <a:rPr lang="en-US" sz="2400" dirty="0"/>
              <a:t> </a:t>
            </a:r>
            <a:r>
              <a:rPr lang="en-US" sz="2400" b="1" dirty="0"/>
              <a:t>This is impossible!</a:t>
            </a:r>
          </a:p>
          <a:p>
            <a:pPr algn="ctr"/>
            <a:r>
              <a:rPr lang="en-US" sz="2400" dirty="0"/>
              <a:t>The reordering</a:t>
            </a:r>
            <a:endParaRPr lang="en-US" sz="2400" b="1" dirty="0"/>
          </a:p>
          <a:p>
            <a:pPr algn="ctr"/>
            <a:r>
              <a:rPr lang="en-US" sz="2400" dirty="0"/>
              <a:t>breaks the happens-before ordering between the store and release.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9235FA6-0A19-4698-A182-1175BF0C84C1}"/>
              </a:ext>
            </a:extLst>
          </p:cNvPr>
          <p:cNvCxnSpPr/>
          <p:nvPr/>
        </p:nvCxnSpPr>
        <p:spPr>
          <a:xfrm>
            <a:off x="5056816" y="3289385"/>
            <a:ext cx="902126" cy="128875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68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4A1-4F3A-462B-8E6A-C2A90CD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5EF-CDD1-4382-9EB9-77D2B2C49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Readings!</a:t>
            </a:r>
          </a:p>
          <a:p>
            <a:pPr lvl="2"/>
            <a:r>
              <a:rPr lang="en-US" dirty="0"/>
              <a:t>Most are up! (some still subject to change)</a:t>
            </a:r>
          </a:p>
          <a:p>
            <a:pPr lvl="1"/>
            <a:r>
              <a:rPr lang="en-US" dirty="0"/>
              <a:t>Sign-up for discussions</a:t>
            </a:r>
          </a:p>
          <a:p>
            <a:pPr lvl="2"/>
            <a:r>
              <a:rPr lang="en-US" dirty="0"/>
              <a:t>On Canvas!</a:t>
            </a:r>
          </a:p>
          <a:p>
            <a:pPr lvl="1"/>
            <a:r>
              <a:rPr lang="en-US" dirty="0"/>
              <a:t>Project Proposal info coming soon!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7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Atomics are simple,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</a:p>
          <a:p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x = 0, y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019857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172144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</p:spTree>
    <p:extLst>
      <p:ext uri="{BB962C8B-B14F-4D97-AF65-F5344CB8AC3E}">
        <p14:creationId xmlns:p14="http://schemas.microsoft.com/office/powerpoint/2010/main" val="79475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Atomics are simple,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</a:p>
          <a:p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x = 0, y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019857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172144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3C496C0-A910-4603-9D25-5D2392C227B5}"/>
              </a:ext>
            </a:extLst>
          </p:cNvPr>
          <p:cNvSpPr/>
          <p:nvPr/>
        </p:nvSpPr>
        <p:spPr>
          <a:xfrm>
            <a:off x="6659922" y="1301960"/>
            <a:ext cx="4252702" cy="212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Yes!  </a:t>
            </a:r>
            <a:endParaRPr lang="en-US" sz="2400" dirty="0"/>
          </a:p>
          <a:p>
            <a:pPr algn="ctr"/>
            <a:r>
              <a:rPr lang="en-US" sz="2400" dirty="0"/>
              <a:t>There is no relationship between thread1 and thread2, so the stores are not globally ordered. </a:t>
            </a:r>
          </a:p>
          <a:p>
            <a:pPr algn="ctr"/>
            <a:r>
              <a:rPr lang="en-US" sz="2400" dirty="0"/>
              <a:t>(Think of our TSO example)</a:t>
            </a:r>
          </a:p>
        </p:txBody>
      </p:sp>
    </p:spTree>
    <p:extLst>
      <p:ext uri="{BB962C8B-B14F-4D97-AF65-F5344CB8AC3E}">
        <p14:creationId xmlns:p14="http://schemas.microsoft.com/office/powerpoint/2010/main" val="159444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4904424" y="2429624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y = 0,   x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Release)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843422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532081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9F40735-3770-4468-B9D3-763D0C624BC2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044241" y="3822190"/>
            <a:ext cx="2487840" cy="5833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233259-9A9E-45D4-A255-C863C3847A7B}"/>
              </a:ext>
            </a:extLst>
          </p:cNvPr>
          <p:cNvCxnSpPr>
            <a:cxnSpLocks/>
          </p:cNvCxnSpPr>
          <p:nvPr/>
        </p:nvCxnSpPr>
        <p:spPr>
          <a:xfrm>
            <a:off x="5948071" y="2811988"/>
            <a:ext cx="711850" cy="20204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06412E-3190-429C-94DE-6E03DD2CC82A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101214" y="2891289"/>
            <a:ext cx="814021" cy="18805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8E9A433-4EA2-4078-8859-7EBD4D7F9303}"/>
              </a:ext>
            </a:extLst>
          </p:cNvPr>
          <p:cNvSpPr/>
          <p:nvPr/>
        </p:nvSpPr>
        <p:spPr>
          <a:xfrm>
            <a:off x="7667922" y="2239631"/>
            <a:ext cx="4304286" cy="10772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Messy, but:</a:t>
            </a:r>
          </a:p>
          <a:p>
            <a:pPr algn="ctr"/>
            <a:r>
              <a:rPr lang="en-US" sz="2400" b="1" dirty="0"/>
              <a:t>No broken dependencies!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730497A-4D23-4704-844F-8C3D20DBAD01}"/>
              </a:ext>
            </a:extLst>
          </p:cNvPr>
          <p:cNvSpPr/>
          <p:nvPr/>
        </p:nvSpPr>
        <p:spPr>
          <a:xfrm>
            <a:off x="4360053" y="3009625"/>
            <a:ext cx="3754490" cy="1041591"/>
          </a:xfrm>
          <a:custGeom>
            <a:avLst/>
            <a:gdLst>
              <a:gd name="connsiteX0" fmla="*/ 0 w 3754490"/>
              <a:gd name="connsiteY0" fmla="*/ 1017368 h 1041591"/>
              <a:gd name="connsiteX1" fmla="*/ 1877245 w 3754490"/>
              <a:gd name="connsiteY1" fmla="*/ 23 h 1041591"/>
              <a:gd name="connsiteX2" fmla="*/ 3754490 w 3754490"/>
              <a:gd name="connsiteY2" fmla="*/ 1041591 h 104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4490" h="1041591">
                <a:moveTo>
                  <a:pt x="0" y="1017368"/>
                </a:moveTo>
                <a:cubicBezTo>
                  <a:pt x="625748" y="506677"/>
                  <a:pt x="1251497" y="-4014"/>
                  <a:pt x="1877245" y="23"/>
                </a:cubicBezTo>
                <a:cubicBezTo>
                  <a:pt x="2502993" y="4060"/>
                  <a:pt x="3475931" y="872033"/>
                  <a:pt x="3754490" y="1041591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386BEB3-DEBB-4E5B-9C2B-2597DFD9D2F9}"/>
              </a:ext>
            </a:extLst>
          </p:cNvPr>
          <p:cNvSpPr/>
          <p:nvPr/>
        </p:nvSpPr>
        <p:spPr>
          <a:xfrm flipV="1">
            <a:off x="5284439" y="4533836"/>
            <a:ext cx="266182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9414199-654A-420D-A49C-37D5DAA5501D}"/>
              </a:ext>
            </a:extLst>
          </p:cNvPr>
          <p:cNvSpPr/>
          <p:nvPr/>
        </p:nvSpPr>
        <p:spPr>
          <a:xfrm flipH="1" flipV="1">
            <a:off x="9384843" y="4345579"/>
            <a:ext cx="310218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</a:p>
          <a:p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x = 0, y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019857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172144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3C496C0-A910-4603-9D25-5D2392C227B5}"/>
              </a:ext>
            </a:extLst>
          </p:cNvPr>
          <p:cNvSpPr/>
          <p:nvPr/>
        </p:nvSpPr>
        <p:spPr>
          <a:xfrm>
            <a:off x="6659922" y="1301960"/>
            <a:ext cx="4252702" cy="212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No!  </a:t>
            </a:r>
            <a:endParaRPr lang="en-US" sz="2400" dirty="0"/>
          </a:p>
          <a:p>
            <a:pPr algn="ctr"/>
            <a:r>
              <a:rPr lang="en-US" sz="2400" dirty="0"/>
              <a:t>The request for an SC operation enforces ordering between thread1 and thread2</a:t>
            </a:r>
          </a:p>
        </p:txBody>
      </p:sp>
    </p:spTree>
    <p:extLst>
      <p:ext uri="{BB962C8B-B14F-4D97-AF65-F5344CB8AC3E}">
        <p14:creationId xmlns:p14="http://schemas.microsoft.com/office/powerpoint/2010/main" val="24332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</a:p>
          <a:p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x = 0, y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019857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172144" y="3003141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</p:spTree>
    <p:extLst>
      <p:ext uri="{BB962C8B-B14F-4D97-AF65-F5344CB8AC3E}">
        <p14:creationId xmlns:p14="http://schemas.microsoft.com/office/powerpoint/2010/main" val="1450682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4904424" y="2429624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y = 0,   x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843422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532081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F233259-9A9E-45D4-A255-C863C3847A7B}"/>
              </a:ext>
            </a:extLst>
          </p:cNvPr>
          <p:cNvCxnSpPr>
            <a:cxnSpLocks/>
          </p:cNvCxnSpPr>
          <p:nvPr/>
        </p:nvCxnSpPr>
        <p:spPr>
          <a:xfrm flipH="1">
            <a:off x="2787878" y="2803114"/>
            <a:ext cx="3999508" cy="7273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06412E-3190-429C-94DE-6E03DD2CC82A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101214" y="2891289"/>
            <a:ext cx="814021" cy="188054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730497A-4D23-4704-844F-8C3D20DBAD01}"/>
              </a:ext>
            </a:extLst>
          </p:cNvPr>
          <p:cNvSpPr/>
          <p:nvPr/>
        </p:nvSpPr>
        <p:spPr>
          <a:xfrm>
            <a:off x="4360053" y="3009625"/>
            <a:ext cx="3754490" cy="1041591"/>
          </a:xfrm>
          <a:custGeom>
            <a:avLst/>
            <a:gdLst>
              <a:gd name="connsiteX0" fmla="*/ 0 w 3754490"/>
              <a:gd name="connsiteY0" fmla="*/ 1017368 h 1041591"/>
              <a:gd name="connsiteX1" fmla="*/ 1877245 w 3754490"/>
              <a:gd name="connsiteY1" fmla="*/ 23 h 1041591"/>
              <a:gd name="connsiteX2" fmla="*/ 3754490 w 3754490"/>
              <a:gd name="connsiteY2" fmla="*/ 1041591 h 104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4490" h="1041591">
                <a:moveTo>
                  <a:pt x="0" y="1017368"/>
                </a:moveTo>
                <a:cubicBezTo>
                  <a:pt x="625748" y="506677"/>
                  <a:pt x="1251497" y="-4014"/>
                  <a:pt x="1877245" y="23"/>
                </a:cubicBezTo>
                <a:cubicBezTo>
                  <a:pt x="2502993" y="4060"/>
                  <a:pt x="3475931" y="872033"/>
                  <a:pt x="3754490" y="1041591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9414199-654A-420D-A49C-37D5DAA5501D}"/>
              </a:ext>
            </a:extLst>
          </p:cNvPr>
          <p:cNvSpPr/>
          <p:nvPr/>
        </p:nvSpPr>
        <p:spPr>
          <a:xfrm flipH="1" flipV="1">
            <a:off x="9384843" y="4345579"/>
            <a:ext cx="310218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6099ED5-7E24-4802-9ABF-85019844E250}"/>
              </a:ext>
            </a:extLst>
          </p:cNvPr>
          <p:cNvSpPr/>
          <p:nvPr/>
        </p:nvSpPr>
        <p:spPr>
          <a:xfrm>
            <a:off x="7568267" y="728027"/>
            <a:ext cx="4252702" cy="212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Can you spot the problem with these dependencies?</a:t>
            </a:r>
            <a:endParaRPr lang="en-US" sz="320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9B4665E-BBAB-4B76-9496-C0FB8BEC1546}"/>
              </a:ext>
            </a:extLst>
          </p:cNvPr>
          <p:cNvCxnSpPr>
            <a:cxnSpLocks/>
          </p:cNvCxnSpPr>
          <p:nvPr/>
        </p:nvCxnSpPr>
        <p:spPr>
          <a:xfrm>
            <a:off x="2271178" y="4188442"/>
            <a:ext cx="1033401" cy="47759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23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4904424" y="2429624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y = 0,   x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843422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532081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06412E-3190-429C-94DE-6E03DD2CC82A}"/>
              </a:ext>
            </a:extLst>
          </p:cNvPr>
          <p:cNvCxnSpPr>
            <a:cxnSpLocks/>
          </p:cNvCxnSpPr>
          <p:nvPr/>
        </p:nvCxnSpPr>
        <p:spPr>
          <a:xfrm>
            <a:off x="7042697" y="3003141"/>
            <a:ext cx="872538" cy="1768695"/>
          </a:xfrm>
          <a:prstGeom prst="straightConnector1">
            <a:avLst/>
          </a:prstGeom>
          <a:ln w="1905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730497A-4D23-4704-844F-8C3D20DBAD01}"/>
              </a:ext>
            </a:extLst>
          </p:cNvPr>
          <p:cNvSpPr/>
          <p:nvPr/>
        </p:nvSpPr>
        <p:spPr>
          <a:xfrm>
            <a:off x="4360053" y="3009625"/>
            <a:ext cx="3754490" cy="1041591"/>
          </a:xfrm>
          <a:custGeom>
            <a:avLst/>
            <a:gdLst>
              <a:gd name="connsiteX0" fmla="*/ 0 w 3754490"/>
              <a:gd name="connsiteY0" fmla="*/ 1017368 h 1041591"/>
              <a:gd name="connsiteX1" fmla="*/ 1877245 w 3754490"/>
              <a:gd name="connsiteY1" fmla="*/ 23 h 1041591"/>
              <a:gd name="connsiteX2" fmla="*/ 3754490 w 3754490"/>
              <a:gd name="connsiteY2" fmla="*/ 1041591 h 104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4490" h="1041591">
                <a:moveTo>
                  <a:pt x="0" y="1017368"/>
                </a:moveTo>
                <a:cubicBezTo>
                  <a:pt x="625748" y="506677"/>
                  <a:pt x="1251497" y="-4014"/>
                  <a:pt x="1877245" y="23"/>
                </a:cubicBezTo>
                <a:cubicBezTo>
                  <a:pt x="2502993" y="4060"/>
                  <a:pt x="3475931" y="872033"/>
                  <a:pt x="3754490" y="1041591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9414199-654A-420D-A49C-37D5DAA5501D}"/>
              </a:ext>
            </a:extLst>
          </p:cNvPr>
          <p:cNvSpPr/>
          <p:nvPr/>
        </p:nvSpPr>
        <p:spPr>
          <a:xfrm flipH="1" flipV="1">
            <a:off x="9384843" y="4345579"/>
            <a:ext cx="310218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9B4665E-BBAB-4B76-9496-C0FB8BEC1546}"/>
              </a:ext>
            </a:extLst>
          </p:cNvPr>
          <p:cNvCxnSpPr>
            <a:cxnSpLocks/>
          </p:cNvCxnSpPr>
          <p:nvPr/>
        </p:nvCxnSpPr>
        <p:spPr>
          <a:xfrm>
            <a:off x="2271178" y="4188442"/>
            <a:ext cx="1033401" cy="477596"/>
          </a:xfrm>
          <a:prstGeom prst="straightConnector1">
            <a:avLst/>
          </a:prstGeom>
          <a:ln w="1905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B0C75BE-BA7E-4538-BE9F-D6CD5401FE27}"/>
              </a:ext>
            </a:extLst>
          </p:cNvPr>
          <p:cNvCxnSpPr>
            <a:cxnSpLocks/>
          </p:cNvCxnSpPr>
          <p:nvPr/>
        </p:nvCxnSpPr>
        <p:spPr>
          <a:xfrm flipH="1">
            <a:off x="2787878" y="2803114"/>
            <a:ext cx="3999508" cy="7273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17CBAF1-35B7-438B-9C17-D14F27900A5C}"/>
              </a:ext>
            </a:extLst>
          </p:cNvPr>
          <p:cNvSpPr/>
          <p:nvPr/>
        </p:nvSpPr>
        <p:spPr>
          <a:xfrm>
            <a:off x="7568267" y="728027"/>
            <a:ext cx="4252702" cy="212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Can you spot the problem with these dependencies?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7806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C966-E9D3-4941-91BC-E5C0BA6F8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DRF-0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555DF-9D7D-476A-B5E8-896768144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Is Weak DRF0 really needed?</a:t>
            </a:r>
          </a:p>
          <a:p>
            <a:pPr lvl="2"/>
            <a:r>
              <a:rPr lang="en-US" dirty="0"/>
              <a:t>What does the paper say?</a:t>
            </a:r>
          </a:p>
          <a:p>
            <a:pPr lvl="2"/>
            <a:r>
              <a:rPr lang="en-US" dirty="0"/>
              <a:t>What do you think?</a:t>
            </a:r>
          </a:p>
          <a:p>
            <a:pPr lvl="1"/>
            <a:r>
              <a:rPr lang="en-US" dirty="0"/>
              <a:t>Do you think this abstraction is programmable?</a:t>
            </a:r>
          </a:p>
        </p:txBody>
      </p:sp>
    </p:spTree>
    <p:extLst>
      <p:ext uri="{BB962C8B-B14F-4D97-AF65-F5344CB8AC3E}">
        <p14:creationId xmlns:p14="http://schemas.microsoft.com/office/powerpoint/2010/main" val="3251549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C78DA-B6C9-4DF4-8AFE-9F2AA9DD2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and “volatile”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572E3-6E76-4F49-B6AB-8AA49765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is the use of volatile?</a:t>
            </a:r>
          </a:p>
          <a:p>
            <a:pPr lvl="2"/>
            <a:r>
              <a:rPr lang="en-US" dirty="0"/>
              <a:t>Essentially assumes the value may change outside of the thread</a:t>
            </a:r>
          </a:p>
          <a:p>
            <a:pPr lvl="3"/>
            <a:r>
              <a:rPr lang="en-US" dirty="0"/>
              <a:t>Disables reordering, splitting, and value caching optimizations</a:t>
            </a:r>
          </a:p>
          <a:p>
            <a:pPr lvl="1"/>
            <a:r>
              <a:rPr lang="en-US" dirty="0"/>
              <a:t>Would making “a” and/or “ready” volatile help this code?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00ACA0-1B3A-4D18-9117-A635724880FE}"/>
              </a:ext>
            </a:extLst>
          </p:cNvPr>
          <p:cNvSpPr txBox="1"/>
          <p:nvPr/>
        </p:nvSpPr>
        <p:spPr>
          <a:xfrm>
            <a:off x="3697621" y="3942627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12641B-B82F-4C75-93B5-1BF3E832540F}"/>
              </a:ext>
            </a:extLst>
          </p:cNvPr>
          <p:cNvSpPr txBox="1"/>
          <p:nvPr/>
        </p:nvSpPr>
        <p:spPr>
          <a:xfrm>
            <a:off x="5533855" y="3933620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</p:spTree>
    <p:extLst>
      <p:ext uri="{BB962C8B-B14F-4D97-AF65-F5344CB8AC3E}">
        <p14:creationId xmlns:p14="http://schemas.microsoft.com/office/powerpoint/2010/main" val="1881760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D3607-5401-48F1-B30D-DF7520815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6E5D5-49A6-47AF-8EA3-78341D200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Sequential Consistency and compilers!</a:t>
            </a:r>
          </a:p>
          <a:p>
            <a:pPr lvl="1"/>
            <a:r>
              <a:rPr lang="en-US" dirty="0"/>
              <a:t>Java Memory Model</a:t>
            </a:r>
          </a:p>
        </p:txBody>
      </p:sp>
    </p:spTree>
    <p:extLst>
      <p:ext uri="{BB962C8B-B14F-4D97-AF65-F5344CB8AC3E}">
        <p14:creationId xmlns:p14="http://schemas.microsoft.com/office/powerpoint/2010/main" val="52394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E958A-6C8F-4328-A3B9-7C0FD3692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Compilers!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702D4-A4EB-465B-978A-AF1176532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Compilers are like hardware</a:t>
            </a:r>
          </a:p>
          <a:p>
            <a:pPr lvl="2"/>
            <a:r>
              <a:rPr lang="en-US" dirty="0"/>
              <a:t>They do things we don’t expect!</a:t>
            </a:r>
          </a:p>
          <a:p>
            <a:pPr lvl="1"/>
            <a:r>
              <a:rPr lang="en-US" dirty="0"/>
              <a:t>What limitations are there to what a compiler can do?</a:t>
            </a:r>
          </a:p>
          <a:p>
            <a:pPr lvl="1"/>
            <a:r>
              <a:rPr lang="en-US" dirty="0"/>
              <a:t>What memory model should a compiler enforce?</a:t>
            </a:r>
          </a:p>
          <a:p>
            <a:pPr lvl="1"/>
            <a:r>
              <a:rPr lang="en-US" dirty="0"/>
              <a:t>C++ Memory Model studies</a:t>
            </a:r>
          </a:p>
        </p:txBody>
      </p:sp>
    </p:spTree>
    <p:extLst>
      <p:ext uri="{BB962C8B-B14F-4D97-AF65-F5344CB8AC3E}">
        <p14:creationId xmlns:p14="http://schemas.microsoft.com/office/powerpoint/2010/main" val="228852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How can the compiler transform this code?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F8F14B-5C30-436F-9026-4154E0F68EDC}"/>
              </a:ext>
            </a:extLst>
          </p:cNvPr>
          <p:cNvSpPr/>
          <p:nvPr/>
        </p:nvSpPr>
        <p:spPr>
          <a:xfrm>
            <a:off x="7032567" y="2449484"/>
            <a:ext cx="4488873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Operation splitting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0973533-18C5-4C0E-81A5-EE46BD2E4140}"/>
              </a:ext>
            </a:extLst>
          </p:cNvPr>
          <p:cNvSpPr/>
          <p:nvPr/>
        </p:nvSpPr>
        <p:spPr>
          <a:xfrm>
            <a:off x="7044329" y="3161608"/>
            <a:ext cx="4488873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Operation reordering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DC42553-7013-4793-8773-CBB181664943}"/>
              </a:ext>
            </a:extLst>
          </p:cNvPr>
          <p:cNvSpPr/>
          <p:nvPr/>
        </p:nvSpPr>
        <p:spPr>
          <a:xfrm>
            <a:off x="7044329" y="3873732"/>
            <a:ext cx="4488873" cy="6650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Operation combining</a:t>
            </a:r>
          </a:p>
        </p:txBody>
      </p:sp>
    </p:spTree>
    <p:extLst>
      <p:ext uri="{BB962C8B-B14F-4D97-AF65-F5344CB8AC3E}">
        <p14:creationId xmlns:p14="http://schemas.microsoft.com/office/powerpoint/2010/main" val="48492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What can’t the compiler do?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3F8F14B-5C30-436F-9026-4154E0F68EDC}"/>
              </a:ext>
            </a:extLst>
          </p:cNvPr>
          <p:cNvSpPr/>
          <p:nvPr/>
        </p:nvSpPr>
        <p:spPr>
          <a:xfrm>
            <a:off x="6502401" y="2305705"/>
            <a:ext cx="5019040" cy="8087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Break single-threaded semantics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0973533-18C5-4C0E-81A5-EE46BD2E4140}"/>
              </a:ext>
            </a:extLst>
          </p:cNvPr>
          <p:cNvSpPr/>
          <p:nvPr/>
        </p:nvSpPr>
        <p:spPr>
          <a:xfrm>
            <a:off x="6502401" y="3161607"/>
            <a:ext cx="5030801" cy="7589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Order across synchronizations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DC42553-7013-4793-8773-CBB181664943}"/>
              </a:ext>
            </a:extLst>
          </p:cNvPr>
          <p:cNvSpPr/>
          <p:nvPr/>
        </p:nvSpPr>
        <p:spPr>
          <a:xfrm>
            <a:off x="6502401" y="3967669"/>
            <a:ext cx="5030801" cy="758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Break control dependencies</a:t>
            </a:r>
          </a:p>
        </p:txBody>
      </p:sp>
    </p:spTree>
    <p:extLst>
      <p:ext uri="{BB962C8B-B14F-4D97-AF65-F5344CB8AC3E}">
        <p14:creationId xmlns:p14="http://schemas.microsoft.com/office/powerpoint/2010/main" val="236339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a legal transformation?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380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pic>
        <p:nvPicPr>
          <p:cNvPr id="11" name="Picture 4" descr="Image result for check mark">
            <a:extLst>
              <a:ext uri="{FF2B5EF4-FFF2-40B4-BE49-F238E27FC236}">
                <a16:creationId xmlns:a16="http://schemas.microsoft.com/office/drawing/2014/main" id="{3334A2F2-D962-48EC-B994-6156AC104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88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a legal transformation?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2" y="2844325"/>
            <a:ext cx="33991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2400" b="1" dirty="0"/>
          </a:p>
          <a:p>
            <a:r>
              <a:rPr lang="en-US" sz="2400" dirty="0" err="1"/>
              <a:t>tmp</a:t>
            </a:r>
            <a:r>
              <a:rPr lang="en-US" sz="2400" dirty="0"/>
              <a:t>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  <a:p>
            <a:r>
              <a:rPr lang="en-US" sz="2400" dirty="0"/>
              <a:t>a = </a:t>
            </a:r>
            <a:r>
              <a:rPr lang="en-US" sz="2400" dirty="0" err="1"/>
              <a:t>tmp</a:t>
            </a:r>
            <a:r>
              <a:rPr lang="en-US" sz="2400" dirty="0"/>
              <a:t> &amp; 0xFF;</a:t>
            </a:r>
          </a:p>
          <a:p>
            <a:r>
              <a:rPr lang="en-US" sz="2400" dirty="0"/>
              <a:t>ready = true</a:t>
            </a:r>
          </a:p>
          <a:p>
            <a:r>
              <a:rPr lang="en-US" sz="2400" dirty="0"/>
              <a:t>a |= </a:t>
            </a:r>
            <a:r>
              <a:rPr lang="en-US" sz="2400" dirty="0" err="1"/>
              <a:t>tmp</a:t>
            </a:r>
            <a:r>
              <a:rPr lang="en-US" sz="2400" dirty="0"/>
              <a:t> &amp; ~0xFF;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pic>
        <p:nvPicPr>
          <p:cNvPr id="1028" name="Picture 4" descr="Image result for check mark">
            <a:extLst>
              <a:ext uri="{FF2B5EF4-FFF2-40B4-BE49-F238E27FC236}">
                <a16:creationId xmlns:a16="http://schemas.microsoft.com/office/drawing/2014/main" id="{0FC706E5-E580-467B-A118-3F0AF8B06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98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a legal compiler transformation? Why or why not?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 +1</a:t>
            </a:r>
          </a:p>
          <a:p>
            <a:r>
              <a:rPr lang="en-US" sz="2400" dirty="0"/>
              <a:t>z = b + 10</a:t>
            </a:r>
          </a:p>
          <a:p>
            <a:r>
              <a:rPr lang="en-US" sz="2400" dirty="0"/>
              <a:t>c = a +1</a:t>
            </a:r>
          </a:p>
          <a:p>
            <a:r>
              <a:rPr lang="en-US" sz="2400" dirty="0"/>
              <a:t>w = c[1]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FA244F4-2EF7-4E1B-BEAE-CA569AF0A6BE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48D80D-F88F-4E68-A5A3-BBC79B521E3F}"/>
              </a:ext>
            </a:extLst>
          </p:cNvPr>
          <p:cNvSpPr txBox="1"/>
          <p:nvPr/>
        </p:nvSpPr>
        <p:spPr>
          <a:xfrm>
            <a:off x="596026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 +1</a:t>
            </a:r>
          </a:p>
          <a:p>
            <a:r>
              <a:rPr lang="en-US" sz="2400" dirty="0"/>
              <a:t>z = b + 10</a:t>
            </a:r>
          </a:p>
          <a:p>
            <a:endParaRPr lang="en-US" sz="2400" dirty="0"/>
          </a:p>
          <a:p>
            <a:r>
              <a:rPr lang="en-US" sz="2400" dirty="0"/>
              <a:t>w = b[1]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A97A6-91FC-459A-8D0D-0C870FEE3235}"/>
              </a:ext>
            </a:extLst>
          </p:cNvPr>
          <p:cNvSpPr txBox="1"/>
          <p:nvPr/>
        </p:nvSpPr>
        <p:spPr>
          <a:xfrm>
            <a:off x="779649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pic>
        <p:nvPicPr>
          <p:cNvPr id="10" name="Picture 4" descr="Image result for check mark">
            <a:extLst>
              <a:ext uri="{FF2B5EF4-FFF2-40B4-BE49-F238E27FC236}">
                <a16:creationId xmlns:a16="http://schemas.microsoft.com/office/drawing/2014/main" id="{167C863B-B1F8-4240-B695-4709D062B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71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compilers impact MMs?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a legal transformation?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2" y="2844325"/>
            <a:ext cx="3399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2400" b="1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  <a:p>
            <a:r>
              <a:rPr lang="en-US" sz="2400" dirty="0"/>
              <a:t>ready = 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23054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int</a:t>
            </a:r>
            <a:r>
              <a:rPr lang="en-US" sz="2400" dirty="0"/>
              <a:t> *</a:t>
            </a:r>
            <a:r>
              <a:rPr lang="en-US" sz="2400" dirty="0" err="1"/>
              <a:t>tmp</a:t>
            </a:r>
            <a:r>
              <a:rPr lang="en-US" sz="2400" dirty="0"/>
              <a:t> = a[5]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*</a:t>
            </a:r>
            <a:r>
              <a:rPr lang="en-US" sz="2400" dirty="0" err="1"/>
              <a:t>tmp</a:t>
            </a:r>
            <a:r>
              <a:rPr lang="en-US" sz="2400" dirty="0"/>
              <a:t> = 5;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B79C68-32B6-4812-929D-E1156A6CD384}"/>
              </a:ext>
            </a:extLst>
          </p:cNvPr>
          <p:cNvCxnSpPr/>
          <p:nvPr/>
        </p:nvCxnSpPr>
        <p:spPr>
          <a:xfrm>
            <a:off x="5056816" y="3289385"/>
            <a:ext cx="902126" cy="128875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34F2490-5B8C-4832-BAB6-DC49A72C991E}"/>
              </a:ext>
            </a:extLst>
          </p:cNvPr>
          <p:cNvSpPr/>
          <p:nvPr/>
        </p:nvSpPr>
        <p:spPr>
          <a:xfrm>
            <a:off x="6126480" y="363059"/>
            <a:ext cx="5608041" cy="25375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This transformation</a:t>
            </a:r>
          </a:p>
          <a:p>
            <a:pPr algn="ctr"/>
            <a:r>
              <a:rPr lang="en-US" sz="2800" b="1" dirty="0"/>
              <a:t>breaks single-threaded semantics,</a:t>
            </a:r>
          </a:p>
          <a:p>
            <a:pPr algn="ctr"/>
            <a:r>
              <a:rPr lang="en-US" sz="2800" b="1" dirty="0"/>
              <a:t>loading a[5] may </a:t>
            </a:r>
            <a:r>
              <a:rPr lang="en-US" sz="2800" b="1" dirty="0" err="1"/>
              <a:t>segfault</a:t>
            </a:r>
            <a:r>
              <a:rPr lang="en-US" sz="2800" b="1" dirty="0"/>
              <a:t> if ready is not true</a:t>
            </a:r>
          </a:p>
        </p:txBody>
      </p:sp>
    </p:spTree>
    <p:extLst>
      <p:ext uri="{BB962C8B-B14F-4D97-AF65-F5344CB8AC3E}">
        <p14:creationId xmlns:p14="http://schemas.microsoft.com/office/powerpoint/2010/main" val="120903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14099</TotalTime>
  <Words>1737</Words>
  <Application>Microsoft Office PowerPoint</Application>
  <PresentationFormat>Widescreen</PresentationFormat>
  <Paragraphs>539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Calibri</vt:lpstr>
      <vt:lpstr>Calibri Light</vt:lpstr>
      <vt:lpstr>Retrospect</vt:lpstr>
      <vt:lpstr>Compilers, Languages, and Memory Models</vt:lpstr>
      <vt:lpstr>Administration!</vt:lpstr>
      <vt:lpstr>Today: Compilers!</vt:lpstr>
      <vt:lpstr>Why do compilers impact MMs?</vt:lpstr>
      <vt:lpstr>Why do compilers impact MMs?</vt:lpstr>
      <vt:lpstr>Why do compilers impact MMs?</vt:lpstr>
      <vt:lpstr>Why do compilers impact MMs?</vt:lpstr>
      <vt:lpstr>Why do compilers impact MMs?</vt:lpstr>
      <vt:lpstr>Why do compilers impact MMs?</vt:lpstr>
      <vt:lpstr>Why can hardware reorder across control dependencies?</vt:lpstr>
      <vt:lpstr>What restrictions do we need for DRF-0?</vt:lpstr>
      <vt:lpstr>Why do compilers impact MMs?</vt:lpstr>
      <vt:lpstr>Why do compilers impact MMs?</vt:lpstr>
      <vt:lpstr>Is DRF-0 enough?</vt:lpstr>
      <vt:lpstr>Safety vulnerabilities?</vt:lpstr>
      <vt:lpstr>What about if we want racy programs?</vt:lpstr>
      <vt:lpstr>What about if we want racy programs?</vt:lpstr>
      <vt:lpstr>How can we safely write racy code?</vt:lpstr>
      <vt:lpstr>Why do compilers impact MMs?</vt:lpstr>
      <vt:lpstr>Atomics are simple, right?</vt:lpstr>
      <vt:lpstr>Atomics are simple, right?</vt:lpstr>
      <vt:lpstr>Why do compilers impact MMs?</vt:lpstr>
      <vt:lpstr>Why do compilers impact MMs?</vt:lpstr>
      <vt:lpstr>Why do compilers impact MMs?</vt:lpstr>
      <vt:lpstr>Why do compilers impact MMs?</vt:lpstr>
      <vt:lpstr>Why do compilers impact MMs?</vt:lpstr>
      <vt:lpstr>Weak DRF-0</vt:lpstr>
      <vt:lpstr>C++11 and “volatile”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112</cp:revision>
  <dcterms:created xsi:type="dcterms:W3CDTF">2018-08-17T21:06:31Z</dcterms:created>
  <dcterms:modified xsi:type="dcterms:W3CDTF">2018-09-07T03:06:57Z</dcterms:modified>
</cp:coreProperties>
</file>