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315" r:id="rId3"/>
    <p:sldId id="362" r:id="rId4"/>
    <p:sldId id="361" r:id="rId5"/>
    <p:sldId id="366" r:id="rId6"/>
    <p:sldId id="299" r:id="rId7"/>
    <p:sldId id="337" r:id="rId8"/>
    <p:sldId id="338" r:id="rId9"/>
    <p:sldId id="347" r:id="rId10"/>
    <p:sldId id="358" r:id="rId11"/>
    <p:sldId id="359" r:id="rId12"/>
    <p:sldId id="360" r:id="rId13"/>
    <p:sldId id="365" r:id="rId14"/>
    <p:sldId id="363" r:id="rId15"/>
    <p:sldId id="367" r:id="rId16"/>
    <p:sldId id="364" r:id="rId17"/>
    <p:sldId id="368" r:id="rId18"/>
    <p:sldId id="369" r:id="rId19"/>
    <p:sldId id="370" r:id="rId20"/>
    <p:sldId id="372" r:id="rId21"/>
    <p:sldId id="371" r:id="rId22"/>
    <p:sldId id="37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evecsery" userId="dd7a4c9473958f9c" providerId="LiveId" clId="{5EFEFA27-B826-4B96-B939-2C614606B805}"/>
    <pc:docChg chg="custSel addSld modSld">
      <pc:chgData name="David Devecsery" userId="dd7a4c9473958f9c" providerId="LiveId" clId="{5EFEFA27-B826-4B96-B939-2C614606B805}" dt="2018-08-29T19:36:20.768" v="964" actId="20577"/>
      <pc:docMkLst>
        <pc:docMk/>
      </pc:docMkLst>
      <pc:sldChg chg="modSp">
        <pc:chgData name="David Devecsery" userId="dd7a4c9473958f9c" providerId="LiveId" clId="{5EFEFA27-B826-4B96-B939-2C614606B805}" dt="2018-08-29T18:12:25.164" v="293" actId="20577"/>
        <pc:sldMkLst>
          <pc:docMk/>
          <pc:sldMk cId="4124477286" sldId="315"/>
        </pc:sldMkLst>
        <pc:spChg chg="mod">
          <ac:chgData name="David Devecsery" userId="dd7a4c9473958f9c" providerId="LiveId" clId="{5EFEFA27-B826-4B96-B939-2C614606B805}" dt="2018-08-29T18:12:25.164" v="293" actId="20577"/>
          <ac:spMkLst>
            <pc:docMk/>
            <pc:sldMk cId="4124477286" sldId="315"/>
            <ac:spMk id="3" creationId="{34C795EF-CDD1-4382-9EB9-77D2B2C491D4}"/>
          </ac:spMkLst>
        </pc:spChg>
      </pc:sldChg>
      <pc:sldChg chg="modSp">
        <pc:chgData name="David Devecsery" userId="dd7a4c9473958f9c" providerId="LiveId" clId="{5EFEFA27-B826-4B96-B939-2C614606B805}" dt="2018-08-29T18:13:27.372" v="333" actId="20577"/>
        <pc:sldMkLst>
          <pc:docMk/>
          <pc:sldMk cId="2288524913" sldId="362"/>
        </pc:sldMkLst>
        <pc:spChg chg="mod">
          <ac:chgData name="David Devecsery" userId="dd7a4c9473958f9c" providerId="LiveId" clId="{5EFEFA27-B826-4B96-B939-2C614606B805}" dt="2018-08-29T18:13:27.372" v="333" actId="20577"/>
          <ac:spMkLst>
            <pc:docMk/>
            <pc:sldMk cId="2288524913" sldId="362"/>
            <ac:spMk id="3" creationId="{2A4702D4-A4EB-465B-978A-AF1176532D52}"/>
          </ac:spMkLst>
        </pc:spChg>
      </pc:sldChg>
      <pc:sldChg chg="modSp">
        <pc:chgData name="David Devecsery" userId="dd7a4c9473958f9c" providerId="LiveId" clId="{5EFEFA27-B826-4B96-B939-2C614606B805}" dt="2018-08-29T18:49:28.950" v="504" actId="20577"/>
        <pc:sldMkLst>
          <pc:docMk/>
          <pc:sldMk cId="2871052335" sldId="364"/>
        </pc:sldMkLst>
        <pc:spChg chg="mod">
          <ac:chgData name="David Devecsery" userId="dd7a4c9473958f9c" providerId="LiveId" clId="{5EFEFA27-B826-4B96-B939-2C614606B805}" dt="2018-08-29T18:17:52.940" v="405" actId="27636"/>
          <ac:spMkLst>
            <pc:docMk/>
            <pc:sldMk cId="2871052335" sldId="364"/>
            <ac:spMk id="2" creationId="{4B5E011E-33DE-4953-A8AB-B35FE90E6C33}"/>
          </ac:spMkLst>
        </pc:spChg>
        <pc:spChg chg="mod">
          <ac:chgData name="David Devecsery" userId="dd7a4c9473958f9c" providerId="LiveId" clId="{5EFEFA27-B826-4B96-B939-2C614606B805}" dt="2018-08-29T18:49:28.950" v="504" actId="20577"/>
          <ac:spMkLst>
            <pc:docMk/>
            <pc:sldMk cId="2871052335" sldId="364"/>
            <ac:spMk id="3" creationId="{1EA46884-AFEF-4A31-916C-AFA9A49F8194}"/>
          </ac:spMkLst>
        </pc:spChg>
      </pc:sldChg>
      <pc:sldChg chg="modSp">
        <pc:chgData name="David Devecsery" userId="dd7a4c9473958f9c" providerId="LiveId" clId="{5EFEFA27-B826-4B96-B939-2C614606B805}" dt="2018-08-29T18:13:52.516" v="337" actId="20577"/>
        <pc:sldMkLst>
          <pc:docMk/>
          <pc:sldMk cId="3527615716" sldId="366"/>
        </pc:sldMkLst>
        <pc:spChg chg="mod">
          <ac:chgData name="David Devecsery" userId="dd7a4c9473958f9c" providerId="LiveId" clId="{5EFEFA27-B826-4B96-B939-2C614606B805}" dt="2018-08-29T18:13:52.516" v="337" actId="20577"/>
          <ac:spMkLst>
            <pc:docMk/>
            <pc:sldMk cId="3527615716" sldId="366"/>
            <ac:spMk id="6" creationId="{1806FB3F-A8C1-4599-B43D-5AE9AD057FC4}"/>
          </ac:spMkLst>
        </pc:spChg>
      </pc:sldChg>
      <pc:sldChg chg="modSp">
        <pc:chgData name="David Devecsery" userId="dd7a4c9473958f9c" providerId="LiveId" clId="{5EFEFA27-B826-4B96-B939-2C614606B805}" dt="2018-08-29T19:28:54.993" v="666" actId="313"/>
        <pc:sldMkLst>
          <pc:docMk/>
          <pc:sldMk cId="2945746960" sldId="369"/>
        </pc:sldMkLst>
        <pc:spChg chg="mod">
          <ac:chgData name="David Devecsery" userId="dd7a4c9473958f9c" providerId="LiveId" clId="{5EFEFA27-B826-4B96-B939-2C614606B805}" dt="2018-08-29T19:28:54.993" v="666" actId="313"/>
          <ac:spMkLst>
            <pc:docMk/>
            <pc:sldMk cId="2945746960" sldId="369"/>
            <ac:spMk id="3" creationId="{5F31A380-70C8-48B9-ABA6-D1038158755C}"/>
          </ac:spMkLst>
        </pc:spChg>
      </pc:sldChg>
      <pc:sldChg chg="modSp">
        <pc:chgData name="David Devecsery" userId="dd7a4c9473958f9c" providerId="LiveId" clId="{5EFEFA27-B826-4B96-B939-2C614606B805}" dt="2018-08-29T19:19:34.383" v="544" actId="20577"/>
        <pc:sldMkLst>
          <pc:docMk/>
          <pc:sldMk cId="3331656533" sldId="370"/>
        </pc:sldMkLst>
        <pc:spChg chg="mod">
          <ac:chgData name="David Devecsery" userId="dd7a4c9473958f9c" providerId="LiveId" clId="{5EFEFA27-B826-4B96-B939-2C614606B805}" dt="2018-08-29T19:19:34.383" v="544" actId="20577"/>
          <ac:spMkLst>
            <pc:docMk/>
            <pc:sldMk cId="3331656533" sldId="370"/>
            <ac:spMk id="3" creationId="{7C9A6317-682F-49B5-ACF1-DB8E3B91D25F}"/>
          </ac:spMkLst>
        </pc:spChg>
      </pc:sldChg>
      <pc:sldChg chg="modSp add">
        <pc:chgData name="David Devecsery" userId="dd7a4c9473958f9c" providerId="LiveId" clId="{5EFEFA27-B826-4B96-B939-2C614606B805}" dt="2018-08-29T19:34:28.137" v="701"/>
        <pc:sldMkLst>
          <pc:docMk/>
          <pc:sldMk cId="191371367" sldId="372"/>
        </pc:sldMkLst>
        <pc:spChg chg="mod">
          <ac:chgData name="David Devecsery" userId="dd7a4c9473958f9c" providerId="LiveId" clId="{5EFEFA27-B826-4B96-B939-2C614606B805}" dt="2018-08-29T19:33:18.213" v="690" actId="20577"/>
          <ac:spMkLst>
            <pc:docMk/>
            <pc:sldMk cId="191371367" sldId="372"/>
            <ac:spMk id="2" creationId="{80955A7E-436D-43AD-8758-369A9C02D69E}"/>
          </ac:spMkLst>
        </pc:spChg>
        <pc:spChg chg="mod">
          <ac:chgData name="David Devecsery" userId="dd7a4c9473958f9c" providerId="LiveId" clId="{5EFEFA27-B826-4B96-B939-2C614606B805}" dt="2018-08-29T19:34:28.137" v="701"/>
          <ac:spMkLst>
            <pc:docMk/>
            <pc:sldMk cId="191371367" sldId="372"/>
            <ac:spMk id="3" creationId="{5AB27E30-0265-4A6B-A52B-180BCD18738B}"/>
          </ac:spMkLst>
        </pc:spChg>
      </pc:sldChg>
      <pc:sldChg chg="modSp add">
        <pc:chgData name="David Devecsery" userId="dd7a4c9473958f9c" providerId="LiveId" clId="{5EFEFA27-B826-4B96-B939-2C614606B805}" dt="2018-08-29T19:36:20.768" v="964" actId="20577"/>
        <pc:sldMkLst>
          <pc:docMk/>
          <pc:sldMk cId="4275380088" sldId="373"/>
        </pc:sldMkLst>
        <pc:spChg chg="mod">
          <ac:chgData name="David Devecsery" userId="dd7a4c9473958f9c" providerId="LiveId" clId="{5EFEFA27-B826-4B96-B939-2C614606B805}" dt="2018-08-29T19:34:50.786" v="714" actId="20577"/>
          <ac:spMkLst>
            <pc:docMk/>
            <pc:sldMk cId="4275380088" sldId="373"/>
            <ac:spMk id="2" creationId="{E57759BB-898C-4DEF-9BAF-63A9675E7A5E}"/>
          </ac:spMkLst>
        </pc:spChg>
        <pc:spChg chg="mod">
          <ac:chgData name="David Devecsery" userId="dd7a4c9473958f9c" providerId="LiveId" clId="{5EFEFA27-B826-4B96-B939-2C614606B805}" dt="2018-08-29T19:36:20.768" v="964" actId="20577"/>
          <ac:spMkLst>
            <pc:docMk/>
            <pc:sldMk cId="4275380088" sldId="373"/>
            <ac:spMk id="3" creationId="{BFCB3B0F-6FA0-48C9-A284-8AB729464BF2}"/>
          </ac:spMkLst>
        </pc:spChg>
      </pc:sldChg>
    </pc:docChg>
  </pc:docChgLst>
  <pc:docChgLst>
    <pc:chgData name="David Devecsery" userId="dd7a4c9473958f9c" providerId="LiveId" clId="{243FD331-EB9E-456F-AB90-B976E2197144}"/>
    <pc:docChg chg="custSel addSld modSld">
      <pc:chgData name="David Devecsery" userId="dd7a4c9473958f9c" providerId="LiveId" clId="{243FD331-EB9E-456F-AB90-B976E2197144}" dt="2018-08-29T04:06:34.954" v="3034" actId="20577"/>
      <pc:docMkLst>
        <pc:docMk/>
      </pc:docMkLst>
      <pc:sldChg chg="modSp">
        <pc:chgData name="David Devecsery" userId="dd7a4c9473958f9c" providerId="LiveId" clId="{243FD331-EB9E-456F-AB90-B976E2197144}" dt="2018-08-29T03:10:29.858" v="793" actId="14100"/>
        <pc:sldMkLst>
          <pc:docMk/>
          <pc:sldMk cId="2636697157" sldId="363"/>
        </pc:sldMkLst>
        <pc:spChg chg="mod">
          <ac:chgData name="David Devecsery" userId="dd7a4c9473958f9c" providerId="LiveId" clId="{243FD331-EB9E-456F-AB90-B976E2197144}" dt="2018-08-29T03:10:29.858" v="793" actId="14100"/>
          <ac:spMkLst>
            <pc:docMk/>
            <pc:sldMk cId="2636697157" sldId="363"/>
            <ac:spMk id="2" creationId="{FC62FE94-6FB4-457D-A4BE-FFBED5847952}"/>
          </ac:spMkLst>
        </pc:spChg>
        <pc:spChg chg="mod">
          <ac:chgData name="David Devecsery" userId="dd7a4c9473958f9c" providerId="LiveId" clId="{243FD331-EB9E-456F-AB90-B976E2197144}" dt="2018-08-29T03:09:09.853" v="722" actId="20577"/>
          <ac:spMkLst>
            <pc:docMk/>
            <pc:sldMk cId="2636697157" sldId="363"/>
            <ac:spMk id="3" creationId="{D276B61B-7587-4C9A-9A01-74DA47AE6249}"/>
          </ac:spMkLst>
        </pc:spChg>
      </pc:sldChg>
      <pc:sldChg chg="modSp">
        <pc:chgData name="David Devecsery" userId="dd7a4c9473958f9c" providerId="LiveId" clId="{243FD331-EB9E-456F-AB90-B976E2197144}" dt="2018-08-29T03:18:43.232" v="1656" actId="20577"/>
        <pc:sldMkLst>
          <pc:docMk/>
          <pc:sldMk cId="2871052335" sldId="364"/>
        </pc:sldMkLst>
        <pc:spChg chg="mod">
          <ac:chgData name="David Devecsery" userId="dd7a4c9473958f9c" providerId="LiveId" clId="{243FD331-EB9E-456F-AB90-B976E2197144}" dt="2018-08-29T03:18:43.232" v="1656" actId="20577"/>
          <ac:spMkLst>
            <pc:docMk/>
            <pc:sldMk cId="2871052335" sldId="364"/>
            <ac:spMk id="3" creationId="{1EA46884-AFEF-4A31-916C-AFA9A49F8194}"/>
          </ac:spMkLst>
        </pc:spChg>
      </pc:sldChg>
      <pc:sldChg chg="addSp delSp modSp add">
        <pc:chgData name="David Devecsery" userId="dd7a4c9473958f9c" providerId="LiveId" clId="{243FD331-EB9E-456F-AB90-B976E2197144}" dt="2018-08-29T03:05:54.795" v="455" actId="20577"/>
        <pc:sldMkLst>
          <pc:docMk/>
          <pc:sldMk cId="3527615716" sldId="366"/>
        </pc:sldMkLst>
        <pc:spChg chg="mod">
          <ac:chgData name="David Devecsery" userId="dd7a4c9473958f9c" providerId="LiveId" clId="{243FD331-EB9E-456F-AB90-B976E2197144}" dt="2018-08-29T03:03:36.076" v="40" actId="20577"/>
          <ac:spMkLst>
            <pc:docMk/>
            <pc:sldMk cId="3527615716" sldId="366"/>
            <ac:spMk id="2" creationId="{62601085-155B-435B-8358-78F8C73B6616}"/>
          </ac:spMkLst>
        </pc:spChg>
        <pc:spChg chg="del">
          <ac:chgData name="David Devecsery" userId="dd7a4c9473958f9c" providerId="LiveId" clId="{243FD331-EB9E-456F-AB90-B976E2197144}" dt="2018-08-29T03:03:42.912" v="42" actId="478"/>
          <ac:spMkLst>
            <pc:docMk/>
            <pc:sldMk cId="3527615716" sldId="366"/>
            <ac:spMk id="3" creationId="{416B91A2-4197-4263-BECE-490029BAF65C}"/>
          </ac:spMkLst>
        </pc:spChg>
        <pc:spChg chg="mod">
          <ac:chgData name="David Devecsery" userId="dd7a4c9473958f9c" providerId="LiveId" clId="{243FD331-EB9E-456F-AB90-B976E2197144}" dt="2018-08-29T03:03:38.812" v="41" actId="6549"/>
          <ac:spMkLst>
            <pc:docMk/>
            <pc:sldMk cId="3527615716" sldId="366"/>
            <ac:spMk id="4" creationId="{81453B5A-30C7-4CFB-BE65-A89548FCB948}"/>
          </ac:spMkLst>
        </pc:spChg>
        <pc:spChg chg="add mod">
          <ac:chgData name="David Devecsery" userId="dd7a4c9473958f9c" providerId="LiveId" clId="{243FD331-EB9E-456F-AB90-B976E2197144}" dt="2018-08-29T03:05:54.795" v="455" actId="20577"/>
          <ac:spMkLst>
            <pc:docMk/>
            <pc:sldMk cId="3527615716" sldId="366"/>
            <ac:spMk id="6" creationId="{1806FB3F-A8C1-4599-B43D-5AE9AD057FC4}"/>
          </ac:spMkLst>
        </pc:spChg>
      </pc:sldChg>
      <pc:sldChg chg="modSp add">
        <pc:chgData name="David Devecsery" userId="dd7a4c9473958f9c" providerId="LiveId" clId="{243FD331-EB9E-456F-AB90-B976E2197144}" dt="2018-08-29T03:15:54.030" v="1408" actId="20577"/>
        <pc:sldMkLst>
          <pc:docMk/>
          <pc:sldMk cId="3329453554" sldId="367"/>
        </pc:sldMkLst>
        <pc:spChg chg="mod">
          <ac:chgData name="David Devecsery" userId="dd7a4c9473958f9c" providerId="LiveId" clId="{243FD331-EB9E-456F-AB90-B976E2197144}" dt="2018-08-29T03:10:36.840" v="806" actId="20577"/>
          <ac:spMkLst>
            <pc:docMk/>
            <pc:sldMk cId="3329453554" sldId="367"/>
            <ac:spMk id="2" creationId="{5ECF1AE3-A667-47C3-A1B1-E66E752F7BCF}"/>
          </ac:spMkLst>
        </pc:spChg>
        <pc:spChg chg="mod">
          <ac:chgData name="David Devecsery" userId="dd7a4c9473958f9c" providerId="LiveId" clId="{243FD331-EB9E-456F-AB90-B976E2197144}" dt="2018-08-29T03:15:54.030" v="1408" actId="20577"/>
          <ac:spMkLst>
            <pc:docMk/>
            <pc:sldMk cId="3329453554" sldId="367"/>
            <ac:spMk id="3" creationId="{9F1AA4CB-1B84-4AEE-98BE-C3D0C08A554A}"/>
          </ac:spMkLst>
        </pc:spChg>
      </pc:sldChg>
      <pc:sldChg chg="modSp add">
        <pc:chgData name="David Devecsery" userId="dd7a4c9473958f9c" providerId="LiveId" clId="{243FD331-EB9E-456F-AB90-B976E2197144}" dt="2018-08-29T03:21:34.810" v="1981" actId="20577"/>
        <pc:sldMkLst>
          <pc:docMk/>
          <pc:sldMk cId="54295620" sldId="368"/>
        </pc:sldMkLst>
        <pc:spChg chg="mod">
          <ac:chgData name="David Devecsery" userId="dd7a4c9473958f9c" providerId="LiveId" clId="{243FD331-EB9E-456F-AB90-B976E2197144}" dt="2018-08-29T03:18:53.214" v="1679" actId="20577"/>
          <ac:spMkLst>
            <pc:docMk/>
            <pc:sldMk cId="54295620" sldId="368"/>
            <ac:spMk id="2" creationId="{3D23B5C5-C601-44C6-A781-216AA7F39B0A}"/>
          </ac:spMkLst>
        </pc:spChg>
        <pc:spChg chg="mod">
          <ac:chgData name="David Devecsery" userId="dd7a4c9473958f9c" providerId="LiveId" clId="{243FD331-EB9E-456F-AB90-B976E2197144}" dt="2018-08-29T03:21:34.810" v="1981" actId="20577"/>
          <ac:spMkLst>
            <pc:docMk/>
            <pc:sldMk cId="54295620" sldId="368"/>
            <ac:spMk id="3" creationId="{4AD1D305-DF97-4D7B-9F34-55BBB6AF0B65}"/>
          </ac:spMkLst>
        </pc:spChg>
      </pc:sldChg>
      <pc:sldChg chg="modSp add">
        <pc:chgData name="David Devecsery" userId="dd7a4c9473958f9c" providerId="LiveId" clId="{243FD331-EB9E-456F-AB90-B976E2197144}" dt="2018-08-29T03:47:54.323" v="2171" actId="20577"/>
        <pc:sldMkLst>
          <pc:docMk/>
          <pc:sldMk cId="2945746960" sldId="369"/>
        </pc:sldMkLst>
        <pc:spChg chg="mod">
          <ac:chgData name="David Devecsery" userId="dd7a4c9473958f9c" providerId="LiveId" clId="{243FD331-EB9E-456F-AB90-B976E2197144}" dt="2018-08-29T03:45:43.513" v="2001" actId="20577"/>
          <ac:spMkLst>
            <pc:docMk/>
            <pc:sldMk cId="2945746960" sldId="369"/>
            <ac:spMk id="2" creationId="{D3F21DAD-3EC0-4B2D-AAF6-FF56CD472B60}"/>
          </ac:spMkLst>
        </pc:spChg>
        <pc:spChg chg="mod">
          <ac:chgData name="David Devecsery" userId="dd7a4c9473958f9c" providerId="LiveId" clId="{243FD331-EB9E-456F-AB90-B976E2197144}" dt="2018-08-29T03:47:54.323" v="2171" actId="20577"/>
          <ac:spMkLst>
            <pc:docMk/>
            <pc:sldMk cId="2945746960" sldId="369"/>
            <ac:spMk id="3" creationId="{5F31A380-70C8-48B9-ABA6-D1038158755C}"/>
          </ac:spMkLst>
        </pc:spChg>
      </pc:sldChg>
      <pc:sldChg chg="modSp add">
        <pc:chgData name="David Devecsery" userId="dd7a4c9473958f9c" providerId="LiveId" clId="{243FD331-EB9E-456F-AB90-B976E2197144}" dt="2018-08-29T03:51:43.957" v="2534" actId="20577"/>
        <pc:sldMkLst>
          <pc:docMk/>
          <pc:sldMk cId="3331656533" sldId="370"/>
        </pc:sldMkLst>
        <pc:spChg chg="mod">
          <ac:chgData name="David Devecsery" userId="dd7a4c9473958f9c" providerId="LiveId" clId="{243FD331-EB9E-456F-AB90-B976E2197144}" dt="2018-08-29T03:50:20.498" v="2189" actId="20577"/>
          <ac:spMkLst>
            <pc:docMk/>
            <pc:sldMk cId="3331656533" sldId="370"/>
            <ac:spMk id="2" creationId="{EC13C0FB-1331-48AF-8A00-F9278EEFFECA}"/>
          </ac:spMkLst>
        </pc:spChg>
        <pc:spChg chg="mod">
          <ac:chgData name="David Devecsery" userId="dd7a4c9473958f9c" providerId="LiveId" clId="{243FD331-EB9E-456F-AB90-B976E2197144}" dt="2018-08-29T03:51:43.957" v="2534" actId="20577"/>
          <ac:spMkLst>
            <pc:docMk/>
            <pc:sldMk cId="3331656533" sldId="370"/>
            <ac:spMk id="3" creationId="{7C9A6317-682F-49B5-ACF1-DB8E3B91D25F}"/>
          </ac:spMkLst>
        </pc:spChg>
      </pc:sldChg>
      <pc:sldChg chg="modSp add">
        <pc:chgData name="David Devecsery" userId="dd7a4c9473958f9c" providerId="LiveId" clId="{243FD331-EB9E-456F-AB90-B976E2197144}" dt="2018-08-29T04:06:34.954" v="3034" actId="20577"/>
        <pc:sldMkLst>
          <pc:docMk/>
          <pc:sldMk cId="2784778409" sldId="371"/>
        </pc:sldMkLst>
        <pc:spChg chg="mod">
          <ac:chgData name="David Devecsery" userId="dd7a4c9473958f9c" providerId="LiveId" clId="{243FD331-EB9E-456F-AB90-B976E2197144}" dt="2018-08-29T03:52:11.521" v="2568" actId="20577"/>
          <ac:spMkLst>
            <pc:docMk/>
            <pc:sldMk cId="2784778409" sldId="371"/>
            <ac:spMk id="2" creationId="{B3ADD44C-5446-48AD-91BB-5615A0B865FE}"/>
          </ac:spMkLst>
        </pc:spChg>
        <pc:spChg chg="mod">
          <ac:chgData name="David Devecsery" userId="dd7a4c9473958f9c" providerId="LiveId" clId="{243FD331-EB9E-456F-AB90-B976E2197144}" dt="2018-08-29T04:06:34.954" v="3034" actId="20577"/>
          <ac:spMkLst>
            <pc:docMk/>
            <pc:sldMk cId="2784778409" sldId="371"/>
            <ac:spMk id="3" creationId="{4E7BE92C-9083-426C-A0C5-1EFFA1E4BD87}"/>
          </ac:spMkLst>
        </pc:spChg>
      </pc:sldChg>
    </pc:docChg>
  </pc:docChgLst>
  <pc:docChgLst>
    <pc:chgData name="David Devecsery" userId="dd7a4c9473958f9c" providerId="LiveId" clId="{8C89D169-F803-47B4-9CA7-B6F90B6D18B2}"/>
    <pc:docChg chg="undo custSel addSld delSld modSld sldOrd">
      <pc:chgData name="David Devecsery" userId="dd7a4c9473958f9c" providerId="LiveId" clId="{8C89D169-F803-47B4-9CA7-B6F90B6D18B2}" dt="2018-08-28T20:48:35.742" v="2525" actId="20577"/>
      <pc:docMkLst>
        <pc:docMk/>
      </pc:docMkLst>
      <pc:sldChg chg="modSp">
        <pc:chgData name="David Devecsery" userId="dd7a4c9473958f9c" providerId="LiveId" clId="{8C89D169-F803-47B4-9CA7-B6F90B6D18B2}" dt="2018-08-28T14:26:09.646" v="13" actId="20577"/>
        <pc:sldMkLst>
          <pc:docMk/>
          <pc:sldMk cId="3303901498" sldId="256"/>
        </pc:sldMkLst>
        <pc:spChg chg="mod">
          <ac:chgData name="David Devecsery" userId="dd7a4c9473958f9c" providerId="LiveId" clId="{8C89D169-F803-47B4-9CA7-B6F90B6D18B2}" dt="2018-08-28T14:26:09.646" v="13" actId="20577"/>
          <ac:spMkLst>
            <pc:docMk/>
            <pc:sldMk cId="3303901498" sldId="256"/>
            <ac:spMk id="2" creationId="{D57DAFA1-E25E-4668-B46C-BD96756CE5D9}"/>
          </ac:spMkLst>
        </pc:spChg>
      </pc:sldChg>
      <pc:sldChg chg="modSp">
        <pc:chgData name="David Devecsery" userId="dd7a4c9473958f9c" providerId="LiveId" clId="{8C89D169-F803-47B4-9CA7-B6F90B6D18B2}" dt="2018-08-28T20:31:58.631" v="2327" actId="20577"/>
        <pc:sldMkLst>
          <pc:docMk/>
          <pc:sldMk cId="2002096252" sldId="299"/>
        </pc:sldMkLst>
        <pc:spChg chg="mod">
          <ac:chgData name="David Devecsery" userId="dd7a4c9473958f9c" providerId="LiveId" clId="{8C89D169-F803-47B4-9CA7-B6F90B6D18B2}" dt="2018-08-28T20:31:58.631" v="2327" actId="20577"/>
          <ac:spMkLst>
            <pc:docMk/>
            <pc:sldMk cId="2002096252" sldId="299"/>
            <ac:spMk id="4" creationId="{E72A913E-C624-461C-8C90-D3D3A6CF11E5}"/>
          </ac:spMkLst>
        </pc:spChg>
      </pc:sldChg>
      <pc:sldChg chg="modSp">
        <pc:chgData name="David Devecsery" userId="dd7a4c9473958f9c" providerId="LiveId" clId="{8C89D169-F803-47B4-9CA7-B6F90B6D18B2}" dt="2018-08-28T14:27:35.425" v="183" actId="20577"/>
        <pc:sldMkLst>
          <pc:docMk/>
          <pc:sldMk cId="4124477286" sldId="315"/>
        </pc:sldMkLst>
        <pc:spChg chg="mod">
          <ac:chgData name="David Devecsery" userId="dd7a4c9473958f9c" providerId="LiveId" clId="{8C89D169-F803-47B4-9CA7-B6F90B6D18B2}" dt="2018-08-28T14:27:35.425" v="183" actId="20577"/>
          <ac:spMkLst>
            <pc:docMk/>
            <pc:sldMk cId="4124477286" sldId="315"/>
            <ac:spMk id="3" creationId="{34C795EF-CDD1-4382-9EB9-77D2B2C491D4}"/>
          </ac:spMkLst>
        </pc:spChg>
      </pc:sldChg>
      <pc:sldChg chg="add del">
        <pc:chgData name="David Devecsery" userId="dd7a4c9473958f9c" providerId="LiveId" clId="{8C89D169-F803-47B4-9CA7-B6F90B6D18B2}" dt="2018-08-28T14:31:58.881" v="244" actId="20577"/>
        <pc:sldMkLst>
          <pc:docMk/>
          <pc:sldMk cId="2524506094" sldId="337"/>
        </pc:sldMkLst>
      </pc:sldChg>
      <pc:sldChg chg="modSp">
        <pc:chgData name="David Devecsery" userId="dd7a4c9473958f9c" providerId="LiveId" clId="{8C89D169-F803-47B4-9CA7-B6F90B6D18B2}" dt="2018-08-28T14:28:54.934" v="239" actId="113"/>
        <pc:sldMkLst>
          <pc:docMk/>
          <pc:sldMk cId="2790952101" sldId="338"/>
        </pc:sldMkLst>
        <pc:spChg chg="mod">
          <ac:chgData name="David Devecsery" userId="dd7a4c9473958f9c" providerId="LiveId" clId="{8C89D169-F803-47B4-9CA7-B6F90B6D18B2}" dt="2018-08-28T14:28:54.934" v="239" actId="113"/>
          <ac:spMkLst>
            <pc:docMk/>
            <pc:sldMk cId="2790952101" sldId="338"/>
            <ac:spMk id="4" creationId="{E72A913E-C624-461C-8C90-D3D3A6CF11E5}"/>
          </ac:spMkLst>
        </pc:spChg>
        <pc:spChg chg="mod">
          <ac:chgData name="David Devecsery" userId="dd7a4c9473958f9c" providerId="LiveId" clId="{8C89D169-F803-47B4-9CA7-B6F90B6D18B2}" dt="2018-08-28T14:28:51.549" v="238" actId="113"/>
          <ac:spMkLst>
            <pc:docMk/>
            <pc:sldMk cId="2790952101" sldId="338"/>
            <ac:spMk id="5" creationId="{C82EAF85-CB07-40D8-AEC3-FE33F8AC24B3}"/>
          </ac:spMkLst>
        </pc:spChg>
      </pc:sldChg>
      <pc:sldChg chg="ord">
        <pc:chgData name="David Devecsery" userId="dd7a4c9473958f9c" providerId="LiveId" clId="{8C89D169-F803-47B4-9CA7-B6F90B6D18B2}" dt="2018-08-28T14:52:40.479" v="256" actId="20577"/>
        <pc:sldMkLst>
          <pc:docMk/>
          <pc:sldMk cId="2898474709" sldId="347"/>
        </pc:sldMkLst>
      </pc:sldChg>
      <pc:sldChg chg="addSp delSp modSp add modAnim">
        <pc:chgData name="David Devecsery" userId="dd7a4c9473958f9c" providerId="LiveId" clId="{8C89D169-F803-47B4-9CA7-B6F90B6D18B2}" dt="2018-08-28T14:59:43.036" v="915" actId="20577"/>
        <pc:sldMkLst>
          <pc:docMk/>
          <pc:sldMk cId="4136788923" sldId="358"/>
        </pc:sldMkLst>
        <pc:spChg chg="mod">
          <ac:chgData name="David Devecsery" userId="dd7a4c9473958f9c" providerId="LiveId" clId="{8C89D169-F803-47B4-9CA7-B6F90B6D18B2}" dt="2018-08-28T14:52:56.748" v="297" actId="20577"/>
          <ac:spMkLst>
            <pc:docMk/>
            <pc:sldMk cId="4136788923" sldId="358"/>
            <ac:spMk id="2" creationId="{9EB2E71E-34E2-4E01-87BE-DE5A8338DC3E}"/>
          </ac:spMkLst>
        </pc:spChg>
        <pc:spChg chg="del">
          <ac:chgData name="David Devecsery" userId="dd7a4c9473958f9c" providerId="LiveId" clId="{8C89D169-F803-47B4-9CA7-B6F90B6D18B2}" dt="2018-08-28T14:53:21.516" v="300" actId="478"/>
          <ac:spMkLst>
            <pc:docMk/>
            <pc:sldMk cId="4136788923" sldId="358"/>
            <ac:spMk id="3" creationId="{4633C81B-3227-4AB3-9C15-00B8C5812DAD}"/>
          </ac:spMkLst>
        </pc:spChg>
        <pc:spChg chg="add mod">
          <ac:chgData name="David Devecsery" userId="dd7a4c9473958f9c" providerId="LiveId" clId="{8C89D169-F803-47B4-9CA7-B6F90B6D18B2}" dt="2018-08-28T14:57:01.257" v="592" actId="20577"/>
          <ac:spMkLst>
            <pc:docMk/>
            <pc:sldMk cId="4136788923" sldId="358"/>
            <ac:spMk id="4" creationId="{742F52B9-7377-495F-9637-D1BFE5066F55}"/>
          </ac:spMkLst>
        </pc:spChg>
        <pc:spChg chg="add mod">
          <ac:chgData name="David Devecsery" userId="dd7a4c9473958f9c" providerId="LiveId" clId="{8C89D169-F803-47B4-9CA7-B6F90B6D18B2}" dt="2018-08-28T14:58:09.259" v="778" actId="20577"/>
          <ac:spMkLst>
            <pc:docMk/>
            <pc:sldMk cId="4136788923" sldId="358"/>
            <ac:spMk id="5" creationId="{553F7ADA-F4DB-49CF-B453-B424261FFA3B}"/>
          </ac:spMkLst>
        </pc:spChg>
        <pc:spChg chg="add mod">
          <ac:chgData name="David Devecsery" userId="dd7a4c9473958f9c" providerId="LiveId" clId="{8C89D169-F803-47B4-9CA7-B6F90B6D18B2}" dt="2018-08-28T14:58:27.130" v="840" actId="1076"/>
          <ac:spMkLst>
            <pc:docMk/>
            <pc:sldMk cId="4136788923" sldId="358"/>
            <ac:spMk id="6" creationId="{0354816A-5B84-4DF9-98E9-052083E5017F}"/>
          </ac:spMkLst>
        </pc:spChg>
        <pc:spChg chg="add mod">
          <ac:chgData name="David Devecsery" userId="dd7a4c9473958f9c" providerId="LiveId" clId="{8C89D169-F803-47B4-9CA7-B6F90B6D18B2}" dt="2018-08-28T14:59:08.248" v="906" actId="14100"/>
          <ac:spMkLst>
            <pc:docMk/>
            <pc:sldMk cId="4136788923" sldId="358"/>
            <ac:spMk id="7" creationId="{A19069D6-344B-4C3A-A4C0-A3D8A4DC7DC3}"/>
          </ac:spMkLst>
        </pc:spChg>
        <pc:spChg chg="add mod">
          <ac:chgData name="David Devecsery" userId="dd7a4c9473958f9c" providerId="LiveId" clId="{8C89D169-F803-47B4-9CA7-B6F90B6D18B2}" dt="2018-08-28T14:59:22.765" v="911" actId="1076"/>
          <ac:spMkLst>
            <pc:docMk/>
            <pc:sldMk cId="4136788923" sldId="358"/>
            <ac:spMk id="8" creationId="{B77F32AA-5CC7-4ED2-B214-8A93C6194F53}"/>
          </ac:spMkLst>
        </pc:spChg>
      </pc:sldChg>
      <pc:sldChg chg="addSp modSp add modAnim">
        <pc:chgData name="David Devecsery" userId="dd7a4c9473958f9c" providerId="LiveId" clId="{8C89D169-F803-47B4-9CA7-B6F90B6D18B2}" dt="2018-08-28T15:02:04.859" v="1066" actId="14100"/>
        <pc:sldMkLst>
          <pc:docMk/>
          <pc:sldMk cId="743371643" sldId="359"/>
        </pc:sldMkLst>
        <pc:spChg chg="add mod">
          <ac:chgData name="David Devecsery" userId="dd7a4c9473958f9c" providerId="LiveId" clId="{8C89D169-F803-47B4-9CA7-B6F90B6D18B2}" dt="2018-08-28T15:01:23.918" v="964" actId="14100"/>
          <ac:spMkLst>
            <pc:docMk/>
            <pc:sldMk cId="743371643" sldId="359"/>
            <ac:spMk id="7" creationId="{34865B2D-D61B-42BC-BE65-8AFA6AA353BA}"/>
          </ac:spMkLst>
        </pc:spChg>
        <pc:spChg chg="mod">
          <ac:chgData name="David Devecsery" userId="dd7a4c9473958f9c" providerId="LiveId" clId="{8C89D169-F803-47B4-9CA7-B6F90B6D18B2}" dt="2018-08-28T15:00:51.223" v="919" actId="20577"/>
          <ac:spMkLst>
            <pc:docMk/>
            <pc:sldMk cId="743371643" sldId="359"/>
            <ac:spMk id="8" creationId="{0C53FE19-1362-43C6-887E-1E8018EB5505}"/>
          </ac:spMkLst>
        </pc:spChg>
        <pc:spChg chg="add mod">
          <ac:chgData name="David Devecsery" userId="dd7a4c9473958f9c" providerId="LiveId" clId="{8C89D169-F803-47B4-9CA7-B6F90B6D18B2}" dt="2018-08-28T15:02:04.859" v="1066" actId="14100"/>
          <ac:spMkLst>
            <pc:docMk/>
            <pc:sldMk cId="743371643" sldId="359"/>
            <ac:spMk id="9" creationId="{17DFE3AC-6089-455B-987A-39E77C85C447}"/>
          </ac:spMkLst>
        </pc:spChg>
      </pc:sldChg>
      <pc:sldChg chg="addSp delSp modSp add ord delAnim">
        <pc:chgData name="David Devecsery" userId="dd7a4c9473958f9c" providerId="LiveId" clId="{8C89D169-F803-47B4-9CA7-B6F90B6D18B2}" dt="2018-08-28T15:13:45.521" v="1211" actId="1076"/>
        <pc:sldMkLst>
          <pc:docMk/>
          <pc:sldMk cId="1610397913" sldId="360"/>
        </pc:sldMkLst>
        <pc:spChg chg="del mod">
          <ac:chgData name="David Devecsery" userId="dd7a4c9473958f9c" providerId="LiveId" clId="{8C89D169-F803-47B4-9CA7-B6F90B6D18B2}" dt="2018-08-28T15:05:31.919" v="1071" actId="478"/>
          <ac:spMkLst>
            <pc:docMk/>
            <pc:sldMk cId="1610397913" sldId="360"/>
            <ac:spMk id="2" creationId="{9EB2E71E-34E2-4E01-87BE-DE5A8338DC3E}"/>
          </ac:spMkLst>
        </pc:spChg>
        <pc:spChg chg="del">
          <ac:chgData name="David Devecsery" userId="dd7a4c9473958f9c" providerId="LiveId" clId="{8C89D169-F803-47B4-9CA7-B6F90B6D18B2}" dt="2018-08-28T15:05:31.919" v="1071" actId="478"/>
          <ac:spMkLst>
            <pc:docMk/>
            <pc:sldMk cId="1610397913" sldId="360"/>
            <ac:spMk id="5" creationId="{553F7ADA-F4DB-49CF-B453-B424261FFA3B}"/>
          </ac:spMkLst>
        </pc:spChg>
        <pc:spChg chg="del">
          <ac:chgData name="David Devecsery" userId="dd7a4c9473958f9c" providerId="LiveId" clId="{8C89D169-F803-47B4-9CA7-B6F90B6D18B2}" dt="2018-08-28T15:05:31.919" v="1071" actId="478"/>
          <ac:spMkLst>
            <pc:docMk/>
            <pc:sldMk cId="1610397913" sldId="360"/>
            <ac:spMk id="6" creationId="{0354816A-5B84-4DF9-98E9-052083E5017F}"/>
          </ac:spMkLst>
        </pc:spChg>
        <pc:spChg chg="del">
          <ac:chgData name="David Devecsery" userId="dd7a4c9473958f9c" providerId="LiveId" clId="{8C89D169-F803-47B4-9CA7-B6F90B6D18B2}" dt="2018-08-28T15:05:31.919" v="1071" actId="478"/>
          <ac:spMkLst>
            <pc:docMk/>
            <pc:sldMk cId="1610397913" sldId="360"/>
            <ac:spMk id="7" creationId="{A19069D6-344B-4C3A-A4C0-A3D8A4DC7DC3}"/>
          </ac:spMkLst>
        </pc:spChg>
        <pc:spChg chg="del">
          <ac:chgData name="David Devecsery" userId="dd7a4c9473958f9c" providerId="LiveId" clId="{8C89D169-F803-47B4-9CA7-B6F90B6D18B2}" dt="2018-08-28T15:05:31.919" v="1071" actId="478"/>
          <ac:spMkLst>
            <pc:docMk/>
            <pc:sldMk cId="1610397913" sldId="360"/>
            <ac:spMk id="8" creationId="{B77F32AA-5CC7-4ED2-B214-8A93C6194F53}"/>
          </ac:spMkLst>
        </pc:spChg>
        <pc:spChg chg="add mod">
          <ac:chgData name="David Devecsery" userId="dd7a4c9473958f9c" providerId="LiveId" clId="{8C89D169-F803-47B4-9CA7-B6F90B6D18B2}" dt="2018-08-28T15:09:16.314" v="1088" actId="20577"/>
          <ac:spMkLst>
            <pc:docMk/>
            <pc:sldMk cId="1610397913" sldId="360"/>
            <ac:spMk id="9" creationId="{F33DCD9B-EB2A-435F-AF55-C0E52264D89C}"/>
          </ac:spMkLst>
        </pc:spChg>
        <pc:spChg chg="add mod">
          <ac:chgData name="David Devecsery" userId="dd7a4c9473958f9c" providerId="LiveId" clId="{8C89D169-F803-47B4-9CA7-B6F90B6D18B2}" dt="2018-08-28T15:10:52.841" v="1145" actId="14100"/>
          <ac:spMkLst>
            <pc:docMk/>
            <pc:sldMk cId="1610397913" sldId="360"/>
            <ac:spMk id="16" creationId="{3626582F-E7F7-4132-8AA0-D13DBEBEA716}"/>
          </ac:spMkLst>
        </pc:spChg>
        <pc:spChg chg="add mod">
          <ac:chgData name="David Devecsery" userId="dd7a4c9473958f9c" providerId="LiveId" clId="{8C89D169-F803-47B4-9CA7-B6F90B6D18B2}" dt="2018-08-28T15:11:13.135" v="1153" actId="20577"/>
          <ac:spMkLst>
            <pc:docMk/>
            <pc:sldMk cId="1610397913" sldId="360"/>
            <ac:spMk id="18" creationId="{D82B017F-B515-4187-99B4-2CF51798D9AE}"/>
          </ac:spMkLst>
        </pc:spChg>
        <pc:spChg chg="add mod">
          <ac:chgData name="David Devecsery" userId="dd7a4c9473958f9c" providerId="LiveId" clId="{8C89D169-F803-47B4-9CA7-B6F90B6D18B2}" dt="2018-08-28T15:13:40.981" v="1210" actId="403"/>
          <ac:spMkLst>
            <pc:docMk/>
            <pc:sldMk cId="1610397913" sldId="360"/>
            <ac:spMk id="24" creationId="{65451223-6CC5-4926-B634-ED4758729B74}"/>
          </ac:spMkLst>
        </pc:spChg>
        <pc:spChg chg="add mod">
          <ac:chgData name="David Devecsery" userId="dd7a4c9473958f9c" providerId="LiveId" clId="{8C89D169-F803-47B4-9CA7-B6F90B6D18B2}" dt="2018-08-28T15:13:45.521" v="1211" actId="1076"/>
          <ac:spMkLst>
            <pc:docMk/>
            <pc:sldMk cId="1610397913" sldId="360"/>
            <ac:spMk id="25" creationId="{EEFCA954-D5F6-445F-8D40-8994273F9496}"/>
          </ac:spMkLst>
        </pc:spChg>
        <pc:cxnChg chg="add mod">
          <ac:chgData name="David Devecsery" userId="dd7a4c9473958f9c" providerId="LiveId" clId="{8C89D169-F803-47B4-9CA7-B6F90B6D18B2}" dt="2018-08-28T15:10:44.816" v="1140" actId="1076"/>
          <ac:cxnSpMkLst>
            <pc:docMk/>
            <pc:sldMk cId="1610397913" sldId="360"/>
            <ac:cxnSpMk id="11" creationId="{28D130F4-301E-4CD5-8578-D87966B2E329}"/>
          </ac:cxnSpMkLst>
        </pc:cxnChg>
        <pc:cxnChg chg="add mod">
          <ac:chgData name="David Devecsery" userId="dd7a4c9473958f9c" providerId="LiveId" clId="{8C89D169-F803-47B4-9CA7-B6F90B6D18B2}" dt="2018-08-28T15:11:06.545" v="1147" actId="1076"/>
          <ac:cxnSpMkLst>
            <pc:docMk/>
            <pc:sldMk cId="1610397913" sldId="360"/>
            <ac:cxnSpMk id="17" creationId="{23F14C9A-76FE-46B4-B4D0-3B42A0F2D37C}"/>
          </ac:cxnSpMkLst>
        </pc:cxnChg>
        <pc:cxnChg chg="add mod">
          <ac:chgData name="David Devecsery" userId="dd7a4c9473958f9c" providerId="LiveId" clId="{8C89D169-F803-47B4-9CA7-B6F90B6D18B2}" dt="2018-08-28T15:11:52.346" v="1165" actId="692"/>
          <ac:cxnSpMkLst>
            <pc:docMk/>
            <pc:sldMk cId="1610397913" sldId="360"/>
            <ac:cxnSpMk id="20" creationId="{76007FC3-1873-4F2D-911F-A4B966C7BE1D}"/>
          </ac:cxnSpMkLst>
        </pc:cxnChg>
        <pc:cxnChg chg="add mod">
          <ac:chgData name="David Devecsery" userId="dd7a4c9473958f9c" providerId="LiveId" clId="{8C89D169-F803-47B4-9CA7-B6F90B6D18B2}" dt="2018-08-28T15:12:34.875" v="1175" actId="692"/>
          <ac:cxnSpMkLst>
            <pc:docMk/>
            <pc:sldMk cId="1610397913" sldId="360"/>
            <ac:cxnSpMk id="21" creationId="{E7745872-FBAD-4598-A7CA-53AD52DCFFB2}"/>
          </ac:cxnSpMkLst>
        </pc:cxnChg>
        <pc:cxnChg chg="add mod">
          <ac:chgData name="David Devecsery" userId="dd7a4c9473958f9c" providerId="LiveId" clId="{8C89D169-F803-47B4-9CA7-B6F90B6D18B2}" dt="2018-08-28T15:12:37.464" v="1176" actId="1076"/>
          <ac:cxnSpMkLst>
            <pc:docMk/>
            <pc:sldMk cId="1610397913" sldId="360"/>
            <ac:cxnSpMk id="22" creationId="{AB45C40A-C768-4C5E-939F-983B9EEF11D9}"/>
          </ac:cxnSpMkLst>
        </pc:cxnChg>
        <pc:cxnChg chg="add mod">
          <ac:chgData name="David Devecsery" userId="dd7a4c9473958f9c" providerId="LiveId" clId="{8C89D169-F803-47B4-9CA7-B6F90B6D18B2}" dt="2018-08-28T15:12:40.583" v="1177" actId="1076"/>
          <ac:cxnSpMkLst>
            <pc:docMk/>
            <pc:sldMk cId="1610397913" sldId="360"/>
            <ac:cxnSpMk id="23" creationId="{CFAC3490-6FBC-45CD-8D6B-FA2430A32B4B}"/>
          </ac:cxnSpMkLst>
        </pc:cxnChg>
      </pc:sldChg>
      <pc:sldChg chg="addSp modSp add ord">
        <pc:chgData name="David Devecsery" userId="dd7a4c9473958f9c" providerId="LiveId" clId="{8C89D169-F803-47B4-9CA7-B6F90B6D18B2}" dt="2018-08-28T19:07:02.311" v="1868" actId="20577"/>
        <pc:sldMkLst>
          <pc:docMk/>
          <pc:sldMk cId="4144792792" sldId="361"/>
        </pc:sldMkLst>
        <pc:spChg chg="mod">
          <ac:chgData name="David Devecsery" userId="dd7a4c9473958f9c" providerId="LiveId" clId="{8C89D169-F803-47B4-9CA7-B6F90B6D18B2}" dt="2018-08-28T15:18:11.796" v="1282" actId="20577"/>
          <ac:spMkLst>
            <pc:docMk/>
            <pc:sldMk cId="4144792792" sldId="361"/>
            <ac:spMk id="2" creationId="{62601085-155B-435B-8358-78F8C73B6616}"/>
          </ac:spMkLst>
        </pc:spChg>
        <pc:spChg chg="mod">
          <ac:chgData name="David Devecsery" userId="dd7a4c9473958f9c" providerId="LiveId" clId="{8C89D169-F803-47B4-9CA7-B6F90B6D18B2}" dt="2018-08-28T19:06:53.939" v="1853" actId="1076"/>
          <ac:spMkLst>
            <pc:docMk/>
            <pc:sldMk cId="4144792792" sldId="361"/>
            <ac:spMk id="3" creationId="{416B91A2-4197-4263-BECE-490029BAF65C}"/>
          </ac:spMkLst>
        </pc:spChg>
        <pc:spChg chg="add mod">
          <ac:chgData name="David Devecsery" userId="dd7a4c9473958f9c" providerId="LiveId" clId="{8C89D169-F803-47B4-9CA7-B6F90B6D18B2}" dt="2018-08-28T19:07:02.311" v="1868" actId="20577"/>
          <ac:spMkLst>
            <pc:docMk/>
            <pc:sldMk cId="4144792792" sldId="361"/>
            <ac:spMk id="4" creationId="{81453B5A-30C7-4CFB-BE65-A89548FCB948}"/>
          </ac:spMkLst>
        </pc:spChg>
      </pc:sldChg>
      <pc:sldChg chg="modSp add">
        <pc:chgData name="David Devecsery" userId="dd7a4c9473958f9c" providerId="LiveId" clId="{8C89D169-F803-47B4-9CA7-B6F90B6D18B2}" dt="2018-08-28T15:21:57.571" v="1787" actId="20577"/>
        <pc:sldMkLst>
          <pc:docMk/>
          <pc:sldMk cId="2288524913" sldId="362"/>
        </pc:sldMkLst>
        <pc:spChg chg="mod">
          <ac:chgData name="David Devecsery" userId="dd7a4c9473958f9c" providerId="LiveId" clId="{8C89D169-F803-47B4-9CA7-B6F90B6D18B2}" dt="2018-08-28T15:18:53.696" v="1303" actId="20577"/>
          <ac:spMkLst>
            <pc:docMk/>
            <pc:sldMk cId="2288524913" sldId="362"/>
            <ac:spMk id="2" creationId="{576E958A-6C8F-4328-A3B9-7C0FD3692FEA}"/>
          </ac:spMkLst>
        </pc:spChg>
        <pc:spChg chg="mod">
          <ac:chgData name="David Devecsery" userId="dd7a4c9473958f9c" providerId="LiveId" clId="{8C89D169-F803-47B4-9CA7-B6F90B6D18B2}" dt="2018-08-28T15:21:57.571" v="1787" actId="20577"/>
          <ac:spMkLst>
            <pc:docMk/>
            <pc:sldMk cId="2288524913" sldId="362"/>
            <ac:spMk id="3" creationId="{2A4702D4-A4EB-465B-978A-AF1176532D52}"/>
          </ac:spMkLst>
        </pc:spChg>
      </pc:sldChg>
      <pc:sldChg chg="add">
        <pc:chgData name="David Devecsery" userId="dd7a4c9473958f9c" providerId="LiveId" clId="{8C89D169-F803-47B4-9CA7-B6F90B6D18B2}" dt="2018-08-28T19:39:29.515" v="2223" actId="20577"/>
        <pc:sldMkLst>
          <pc:docMk/>
          <pc:sldMk cId="2636697157" sldId="363"/>
        </pc:sldMkLst>
      </pc:sldChg>
      <pc:sldChg chg="modSp add">
        <pc:chgData name="David Devecsery" userId="dd7a4c9473958f9c" providerId="LiveId" clId="{8C89D169-F803-47B4-9CA7-B6F90B6D18B2}" dt="2018-08-28T20:48:35.742" v="2525" actId="20577"/>
        <pc:sldMkLst>
          <pc:docMk/>
          <pc:sldMk cId="2871052335" sldId="364"/>
        </pc:sldMkLst>
        <pc:spChg chg="mod">
          <ac:chgData name="David Devecsery" userId="dd7a4c9473958f9c" providerId="LiveId" clId="{8C89D169-F803-47B4-9CA7-B6F90B6D18B2}" dt="2018-08-28T19:39:43.950" v="2243" actId="20577"/>
          <ac:spMkLst>
            <pc:docMk/>
            <pc:sldMk cId="2871052335" sldId="364"/>
            <ac:spMk id="2" creationId="{4B5E011E-33DE-4953-A8AB-B35FE90E6C33}"/>
          </ac:spMkLst>
        </pc:spChg>
        <pc:spChg chg="mod">
          <ac:chgData name="David Devecsery" userId="dd7a4c9473958f9c" providerId="LiveId" clId="{8C89D169-F803-47B4-9CA7-B6F90B6D18B2}" dt="2018-08-28T20:48:35.742" v="2525" actId="20577"/>
          <ac:spMkLst>
            <pc:docMk/>
            <pc:sldMk cId="2871052335" sldId="364"/>
            <ac:spMk id="3" creationId="{1EA46884-AFEF-4A31-916C-AFA9A49F8194}"/>
          </ac:spMkLst>
        </pc:spChg>
      </pc:sldChg>
      <pc:sldChg chg="modSp add">
        <pc:chgData name="David Devecsery" userId="dd7a4c9473958f9c" providerId="LiveId" clId="{8C89D169-F803-47B4-9CA7-B6F90B6D18B2}" dt="2018-08-28T20:34:50.100" v="2484" actId="20577"/>
        <pc:sldMkLst>
          <pc:docMk/>
          <pc:sldMk cId="2929822431" sldId="365"/>
        </pc:sldMkLst>
        <pc:spChg chg="mod">
          <ac:chgData name="David Devecsery" userId="dd7a4c9473958f9c" providerId="LiveId" clId="{8C89D169-F803-47B4-9CA7-B6F90B6D18B2}" dt="2018-08-28T20:34:50.100" v="2484" actId="20577"/>
          <ac:spMkLst>
            <pc:docMk/>
            <pc:sldMk cId="2929822431" sldId="365"/>
            <ac:spMk id="4" creationId="{E72A913E-C624-461C-8C90-D3D3A6CF11E5}"/>
          </ac:spMkLst>
        </pc:spChg>
        <pc:spChg chg="mod">
          <ac:chgData name="David Devecsery" userId="dd7a4c9473958f9c" providerId="LiveId" clId="{8C89D169-F803-47B4-9CA7-B6F90B6D18B2}" dt="2018-08-28T20:34:34.928" v="2482" actId="14100"/>
          <ac:spMkLst>
            <pc:docMk/>
            <pc:sldMk cId="2929822431" sldId="365"/>
            <ac:spMk id="5" creationId="{C82EAF85-CB07-40D8-AEC3-FE33F8AC24B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52625-84F1-4623-91DA-500C2111BA6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C558-0609-4AFB-A5B2-7BF01EC60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35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85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31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85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BFD69B-117B-49D2-87F3-0108E109E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76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3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0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8F97FC39-0780-4A86-936B-44E523C170FA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2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340990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EE2EB7-BD1F-43AB-B898-F284F1EC8FD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DD96DDBF-CF42-4190-9A7D-7E263B4B5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2" y="5707524"/>
            <a:ext cx="1145508" cy="53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9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FA1-E25E-4668-B46C-BD96756CE5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Relaxed Consistency Finale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809461-F59F-4303-AE0E-CDAFBB671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Devecsery</a:t>
            </a:r>
          </a:p>
        </p:txBody>
      </p:sp>
      <p:pic>
        <p:nvPicPr>
          <p:cNvPr id="2050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9686A197-F6A8-456F-AE9C-8E8E2F7A6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575" y="349235"/>
            <a:ext cx="3869172" cy="182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90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2E71E-34E2-4E01-87BE-DE5A8338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err="1"/>
              <a:t>reorderings</a:t>
            </a:r>
            <a:r>
              <a:rPr lang="en-US" dirty="0"/>
              <a:t> should be allowed here?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2F52B9-7377-495F-9637-D1BFE5066F55}"/>
              </a:ext>
            </a:extLst>
          </p:cNvPr>
          <p:cNvSpPr txBox="1"/>
          <p:nvPr/>
        </p:nvSpPr>
        <p:spPr>
          <a:xfrm>
            <a:off x="1617243" y="2120998"/>
            <a:ext cx="28222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Thread 1</a:t>
            </a:r>
          </a:p>
          <a:p>
            <a:r>
              <a:rPr lang="en-US" sz="2400" dirty="0"/>
              <a:t>1. local1 = 10</a:t>
            </a:r>
          </a:p>
          <a:p>
            <a:r>
              <a:rPr lang="en-US" sz="2400" b="1" dirty="0"/>
              <a:t>2. lock</a:t>
            </a:r>
            <a:r>
              <a:rPr lang="en-US" sz="2400" dirty="0"/>
              <a:t>()</a:t>
            </a:r>
          </a:p>
          <a:p>
            <a:endParaRPr lang="en-US" sz="2400" dirty="0"/>
          </a:p>
          <a:p>
            <a:r>
              <a:rPr lang="en-US" sz="2400" dirty="0"/>
              <a:t>3. shared1 = true</a:t>
            </a:r>
          </a:p>
          <a:p>
            <a:r>
              <a:rPr lang="en-US" sz="2400" dirty="0"/>
              <a:t>4. local2 = shared2;</a:t>
            </a:r>
          </a:p>
          <a:p>
            <a:endParaRPr lang="en-US" sz="2400" b="1" dirty="0"/>
          </a:p>
          <a:p>
            <a:r>
              <a:rPr lang="en-US" sz="2400" b="1" dirty="0"/>
              <a:t>5. unlock</a:t>
            </a:r>
            <a:r>
              <a:rPr lang="en-US" sz="2400" dirty="0"/>
              <a:t>()</a:t>
            </a:r>
          </a:p>
          <a:p>
            <a:r>
              <a:rPr lang="en-US" sz="2400" dirty="0"/>
              <a:t>6. local3 = local1</a:t>
            </a:r>
          </a:p>
          <a:p>
            <a:r>
              <a:rPr lang="en-US" sz="2400" dirty="0"/>
              <a:t>7. local4 = local2	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53F7ADA-F4DB-49CF-B453-B424261FFA3B}"/>
              </a:ext>
            </a:extLst>
          </p:cNvPr>
          <p:cNvSpPr/>
          <p:nvPr/>
        </p:nvSpPr>
        <p:spPr>
          <a:xfrm>
            <a:off x="6480313" y="1835426"/>
            <a:ext cx="4505739" cy="15438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What are the highest and lowest points line 4 can be </a:t>
            </a:r>
            <a:r>
              <a:rPr lang="en-US" sz="2800" dirty="0" err="1"/>
              <a:t>reorderd</a:t>
            </a:r>
            <a:r>
              <a:rPr lang="en-US" sz="2800" dirty="0"/>
              <a:t> to?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354816A-5B84-4DF9-98E9-052083E5017F}"/>
              </a:ext>
            </a:extLst>
          </p:cNvPr>
          <p:cNvSpPr/>
          <p:nvPr/>
        </p:nvSpPr>
        <p:spPr>
          <a:xfrm>
            <a:off x="6480313" y="3429000"/>
            <a:ext cx="4505739" cy="15438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What are the highest and lowest points line 3 can be </a:t>
            </a:r>
            <a:r>
              <a:rPr lang="en-US" sz="2800" dirty="0" err="1"/>
              <a:t>reorderd</a:t>
            </a:r>
            <a:r>
              <a:rPr lang="en-US" sz="2800" dirty="0"/>
              <a:t> to?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19069D6-344B-4C3A-A4C0-A3D8A4DC7DC3}"/>
              </a:ext>
            </a:extLst>
          </p:cNvPr>
          <p:cNvSpPr/>
          <p:nvPr/>
        </p:nvSpPr>
        <p:spPr>
          <a:xfrm>
            <a:off x="6480313" y="5022575"/>
            <a:ext cx="4505739" cy="5499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What about line 6?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77F32AA-5CC7-4ED2-B214-8A93C6194F53}"/>
              </a:ext>
            </a:extLst>
          </p:cNvPr>
          <p:cNvSpPr/>
          <p:nvPr/>
        </p:nvSpPr>
        <p:spPr>
          <a:xfrm>
            <a:off x="6480313" y="5622235"/>
            <a:ext cx="4505739" cy="5499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line 7? </a:t>
            </a:r>
          </a:p>
        </p:txBody>
      </p:sp>
    </p:spTree>
    <p:extLst>
      <p:ext uri="{BB962C8B-B14F-4D97-AF65-F5344CB8AC3E}">
        <p14:creationId xmlns:p14="http://schemas.microsoft.com/office/powerpoint/2010/main" val="413678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Partial consistency: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7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we use fences to make this mutually exclusive?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4758007" y="2677589"/>
            <a:ext cx="424012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Lock: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do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tmp</a:t>
            </a:r>
            <a:r>
              <a:rPr lang="en-US" sz="2400" dirty="0"/>
              <a:t> = </a:t>
            </a:r>
            <a:r>
              <a:rPr lang="en-US" sz="2400" dirty="0" err="1"/>
              <a:t>xchg</a:t>
            </a:r>
            <a:r>
              <a:rPr lang="en-US" sz="2400" dirty="0"/>
              <a:t>(unlocked, 0);</a:t>
            </a:r>
          </a:p>
          <a:p>
            <a:r>
              <a:rPr lang="en-US" sz="2400" dirty="0"/>
              <a:t>	if (</a:t>
            </a:r>
            <a:r>
              <a:rPr lang="en-US" sz="2400" dirty="0" err="1"/>
              <a:t>tmp</a:t>
            </a:r>
            <a:r>
              <a:rPr lang="en-US" sz="2400" dirty="0"/>
              <a:t> != 1) {</a:t>
            </a:r>
          </a:p>
          <a:p>
            <a:r>
              <a:rPr lang="en-US" sz="2400" dirty="0"/>
              <a:t>		while (unlocked != 1) 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 while (</a:t>
            </a:r>
            <a:r>
              <a:rPr lang="en-US" sz="2400" dirty="0" err="1"/>
              <a:t>tmp</a:t>
            </a:r>
            <a:r>
              <a:rPr lang="en-US" sz="2400" dirty="0"/>
              <a:t> != 1)</a:t>
            </a:r>
          </a:p>
          <a:p>
            <a:r>
              <a:rPr lang="en-US" sz="2400" b="1" dirty="0"/>
              <a:t>MFENCE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8797121" y="2677589"/>
            <a:ext cx="2402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Unlock</a:t>
            </a:r>
          </a:p>
          <a:p>
            <a:r>
              <a:rPr lang="en-US" sz="2400" b="1" dirty="0"/>
              <a:t>MFENCE</a:t>
            </a:r>
          </a:p>
          <a:p>
            <a:r>
              <a:rPr lang="en-US" sz="2400" dirty="0"/>
              <a:t>unlocked = 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53FE19-1362-43C6-887E-1E8018EB5505}"/>
              </a:ext>
            </a:extLst>
          </p:cNvPr>
          <p:cNvSpPr txBox="1">
            <a:spLocks/>
          </p:cNvSpPr>
          <p:nvPr/>
        </p:nvSpPr>
        <p:spPr>
          <a:xfrm>
            <a:off x="1036320" y="2725783"/>
            <a:ext cx="3556355" cy="329184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dirty="0" err="1"/>
              <a:t>xchg</a:t>
            </a:r>
            <a:r>
              <a:rPr lang="en-US" dirty="0"/>
              <a:t> (x, y):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atomic {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old = x;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x = y;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return old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4865B2D-D61B-42BC-BE65-8AFA6AA353BA}"/>
              </a:ext>
            </a:extLst>
          </p:cNvPr>
          <p:cNvSpPr/>
          <p:nvPr/>
        </p:nvSpPr>
        <p:spPr>
          <a:xfrm>
            <a:off x="117364" y="2439820"/>
            <a:ext cx="4505739" cy="12003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Is this an optimal lock implementation?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7DFE3AC-6089-455B-987A-39E77C85C447}"/>
              </a:ext>
            </a:extLst>
          </p:cNvPr>
          <p:cNvSpPr/>
          <p:nvPr/>
        </p:nvSpPr>
        <p:spPr>
          <a:xfrm>
            <a:off x="117363" y="3742444"/>
            <a:ext cx="4505739" cy="1704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What constraints do we need (instead of fence) to make it optimal?</a:t>
            </a:r>
          </a:p>
        </p:txBody>
      </p:sp>
    </p:spTree>
    <p:extLst>
      <p:ext uri="{BB962C8B-B14F-4D97-AF65-F5344CB8AC3E}">
        <p14:creationId xmlns:p14="http://schemas.microsoft.com/office/powerpoint/2010/main" val="74337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2F52B9-7377-495F-9637-D1BFE5066F55}"/>
              </a:ext>
            </a:extLst>
          </p:cNvPr>
          <p:cNvSpPr txBox="1"/>
          <p:nvPr/>
        </p:nvSpPr>
        <p:spPr>
          <a:xfrm>
            <a:off x="1617243" y="2120998"/>
            <a:ext cx="28222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Thread 1</a:t>
            </a:r>
          </a:p>
          <a:p>
            <a:r>
              <a:rPr lang="en-US" sz="2400" dirty="0"/>
              <a:t>1. local1 = 10</a:t>
            </a:r>
          </a:p>
          <a:p>
            <a:r>
              <a:rPr lang="en-US" sz="2400" b="1" dirty="0"/>
              <a:t>2. lock</a:t>
            </a:r>
            <a:r>
              <a:rPr lang="en-US" sz="2400" dirty="0"/>
              <a:t>()</a:t>
            </a:r>
          </a:p>
          <a:p>
            <a:endParaRPr lang="en-US" sz="2400" dirty="0"/>
          </a:p>
          <a:p>
            <a:r>
              <a:rPr lang="en-US" sz="2400" dirty="0"/>
              <a:t>3. shared1 = true</a:t>
            </a:r>
          </a:p>
          <a:p>
            <a:r>
              <a:rPr lang="en-US" sz="2400" dirty="0"/>
              <a:t>4. local2 = shared2;</a:t>
            </a:r>
          </a:p>
          <a:p>
            <a:endParaRPr lang="en-US" sz="2400" b="1" dirty="0"/>
          </a:p>
          <a:p>
            <a:r>
              <a:rPr lang="en-US" sz="2400" b="1" dirty="0"/>
              <a:t>5. unlock</a:t>
            </a:r>
            <a:r>
              <a:rPr lang="en-US" sz="2400" dirty="0"/>
              <a:t>()</a:t>
            </a:r>
          </a:p>
          <a:p>
            <a:r>
              <a:rPr lang="en-US" sz="2400" dirty="0"/>
              <a:t>6. local3 = local1</a:t>
            </a:r>
          </a:p>
          <a:p>
            <a:r>
              <a:rPr lang="en-US" sz="2400" dirty="0"/>
              <a:t>7. local4 = local2	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33DCD9B-EB2A-435F-AF55-C0E52264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Reordering limits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8D130F4-301E-4CD5-8578-D87966B2E329}"/>
              </a:ext>
            </a:extLst>
          </p:cNvPr>
          <p:cNvCxnSpPr>
            <a:cxnSpLocks/>
          </p:cNvCxnSpPr>
          <p:nvPr/>
        </p:nvCxnSpPr>
        <p:spPr>
          <a:xfrm>
            <a:off x="1692933" y="3227818"/>
            <a:ext cx="3440383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626582F-E7F7-4132-8AA0-D13DBEBEA716}"/>
              </a:ext>
            </a:extLst>
          </p:cNvPr>
          <p:cNvSpPr txBox="1"/>
          <p:nvPr/>
        </p:nvSpPr>
        <p:spPr>
          <a:xfrm>
            <a:off x="3691097" y="2707443"/>
            <a:ext cx="3126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Cannot order above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3F14C9A-76FE-46B4-B4D0-3B42A0F2D37C}"/>
              </a:ext>
            </a:extLst>
          </p:cNvPr>
          <p:cNvCxnSpPr>
            <a:cxnSpLocks/>
          </p:cNvCxnSpPr>
          <p:nvPr/>
        </p:nvCxnSpPr>
        <p:spPr>
          <a:xfrm>
            <a:off x="1692933" y="4721121"/>
            <a:ext cx="3440383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82B017F-B515-4187-99B4-2CF51798D9AE}"/>
              </a:ext>
            </a:extLst>
          </p:cNvPr>
          <p:cNvSpPr txBox="1"/>
          <p:nvPr/>
        </p:nvSpPr>
        <p:spPr>
          <a:xfrm>
            <a:off x="3691097" y="4718277"/>
            <a:ext cx="3126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Cannot order below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6007FC3-1873-4F2D-911F-A4B966C7BE1D}"/>
              </a:ext>
            </a:extLst>
          </p:cNvPr>
          <p:cNvCxnSpPr/>
          <p:nvPr/>
        </p:nvCxnSpPr>
        <p:spPr>
          <a:xfrm flipV="1">
            <a:off x="7577750" y="4490519"/>
            <a:ext cx="0" cy="823865"/>
          </a:xfrm>
          <a:prstGeom prst="straightConnector1">
            <a:avLst/>
          </a:prstGeom>
          <a:ln w="31750">
            <a:solidFill>
              <a:srgbClr val="00B05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7745872-FBAD-4598-A7CA-53AD52DCFFB2}"/>
              </a:ext>
            </a:extLst>
          </p:cNvPr>
          <p:cNvCxnSpPr/>
          <p:nvPr/>
        </p:nvCxnSpPr>
        <p:spPr>
          <a:xfrm flipV="1">
            <a:off x="7577750" y="2605135"/>
            <a:ext cx="0" cy="823865"/>
          </a:xfrm>
          <a:prstGeom prst="straightConnector1">
            <a:avLst/>
          </a:prstGeom>
          <a:ln w="317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B45C40A-C768-4C5E-939F-983B9EEF11D9}"/>
              </a:ext>
            </a:extLst>
          </p:cNvPr>
          <p:cNvCxnSpPr/>
          <p:nvPr/>
        </p:nvCxnSpPr>
        <p:spPr>
          <a:xfrm flipV="1">
            <a:off x="8037968" y="2605135"/>
            <a:ext cx="0" cy="823865"/>
          </a:xfrm>
          <a:prstGeom prst="straightConnector1">
            <a:avLst/>
          </a:prstGeom>
          <a:ln w="31750">
            <a:solidFill>
              <a:srgbClr val="00B05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FAC3490-6FBC-45CD-8D6B-FA2430A32B4B}"/>
              </a:ext>
            </a:extLst>
          </p:cNvPr>
          <p:cNvCxnSpPr/>
          <p:nvPr/>
        </p:nvCxnSpPr>
        <p:spPr>
          <a:xfrm flipV="1">
            <a:off x="8037968" y="4490518"/>
            <a:ext cx="0" cy="823865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5451223-6CC5-4926-B634-ED4758729B74}"/>
              </a:ext>
            </a:extLst>
          </p:cNvPr>
          <p:cNvSpPr txBox="1"/>
          <p:nvPr/>
        </p:nvSpPr>
        <p:spPr>
          <a:xfrm>
            <a:off x="8664166" y="2605135"/>
            <a:ext cx="2969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Acquire semantics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EFCA954-D5F6-445F-8D40-8994273F9496}"/>
              </a:ext>
            </a:extLst>
          </p:cNvPr>
          <p:cNvSpPr txBox="1"/>
          <p:nvPr/>
        </p:nvSpPr>
        <p:spPr>
          <a:xfrm>
            <a:off x="8664166" y="4658403"/>
            <a:ext cx="2969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Release semantics</a:t>
            </a:r>
          </a:p>
        </p:txBody>
      </p:sp>
    </p:spTree>
    <p:extLst>
      <p:ext uri="{BB962C8B-B14F-4D97-AF65-F5344CB8AC3E}">
        <p14:creationId xmlns:p14="http://schemas.microsoft.com/office/powerpoint/2010/main" val="1610397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Partial consistency: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7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we use fences to make this mutually exclusive?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4758007" y="2677589"/>
            <a:ext cx="42401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Lock: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do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tmp</a:t>
            </a:r>
            <a:r>
              <a:rPr lang="en-US" sz="2400" dirty="0"/>
              <a:t> = </a:t>
            </a:r>
            <a:r>
              <a:rPr lang="en-US" sz="2400" dirty="0" err="1"/>
              <a:t>xchg</a:t>
            </a:r>
            <a:r>
              <a:rPr lang="en-US" sz="2400" dirty="0"/>
              <a:t>(unlocked, 0,</a:t>
            </a:r>
          </a:p>
          <a:p>
            <a:r>
              <a:rPr lang="en-US" sz="2400" dirty="0"/>
              <a:t>		</a:t>
            </a:r>
            <a:r>
              <a:rPr lang="en-US" sz="2400" b="1" dirty="0" err="1"/>
              <a:t>AcquireSemantics</a:t>
            </a:r>
            <a:r>
              <a:rPr lang="en-US" sz="2400" dirty="0"/>
              <a:t>);</a:t>
            </a:r>
          </a:p>
          <a:p>
            <a:r>
              <a:rPr lang="en-US" sz="2400" dirty="0"/>
              <a:t>	if (</a:t>
            </a:r>
            <a:r>
              <a:rPr lang="en-US" sz="2400" dirty="0" err="1"/>
              <a:t>tmp</a:t>
            </a:r>
            <a:r>
              <a:rPr lang="en-US" sz="2400" dirty="0"/>
              <a:t> != 1) {</a:t>
            </a:r>
          </a:p>
          <a:p>
            <a:r>
              <a:rPr lang="en-US" sz="2400" dirty="0"/>
              <a:t>		while (unlocked != 1) 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 while (</a:t>
            </a:r>
            <a:r>
              <a:rPr lang="en-US" sz="2400" dirty="0" err="1"/>
              <a:t>tmp</a:t>
            </a:r>
            <a:r>
              <a:rPr lang="en-US" sz="2400" dirty="0"/>
              <a:t> != 1)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8797120" y="2677589"/>
            <a:ext cx="3023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Unlock</a:t>
            </a:r>
          </a:p>
          <a:p>
            <a:r>
              <a:rPr lang="en-US" sz="2400" dirty="0"/>
              <a:t>Store(unlocked, 1,</a:t>
            </a:r>
          </a:p>
          <a:p>
            <a:r>
              <a:rPr lang="en-US" sz="2400" b="1" dirty="0"/>
              <a:t>   </a:t>
            </a:r>
            <a:r>
              <a:rPr lang="en-US" sz="2400" b="1" dirty="0" err="1"/>
              <a:t>ReleaseSemantics</a:t>
            </a:r>
            <a:r>
              <a:rPr lang="en-US" sz="2400" dirty="0"/>
              <a:t>);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53FE19-1362-43C6-887E-1E8018EB5505}"/>
              </a:ext>
            </a:extLst>
          </p:cNvPr>
          <p:cNvSpPr txBox="1">
            <a:spLocks/>
          </p:cNvSpPr>
          <p:nvPr/>
        </p:nvSpPr>
        <p:spPr>
          <a:xfrm>
            <a:off x="1036320" y="2725783"/>
            <a:ext cx="3556355" cy="329184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dirty="0" err="1"/>
              <a:t>xchg</a:t>
            </a:r>
            <a:r>
              <a:rPr lang="en-US" dirty="0"/>
              <a:t> (x, y):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atomic {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old = x;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x = y;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return old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}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4865B2D-D61B-42BC-BE65-8AFA6AA353BA}"/>
              </a:ext>
            </a:extLst>
          </p:cNvPr>
          <p:cNvSpPr/>
          <p:nvPr/>
        </p:nvSpPr>
        <p:spPr>
          <a:xfrm>
            <a:off x="117364" y="2439820"/>
            <a:ext cx="4505739" cy="12003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Is this an optimal lock implementation?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7DFE3AC-6089-455B-987A-39E77C85C447}"/>
              </a:ext>
            </a:extLst>
          </p:cNvPr>
          <p:cNvSpPr/>
          <p:nvPr/>
        </p:nvSpPr>
        <p:spPr>
          <a:xfrm>
            <a:off x="117363" y="3742444"/>
            <a:ext cx="4505739" cy="1704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What constraints do we need (instead of fence) to make it optimal?</a:t>
            </a:r>
          </a:p>
        </p:txBody>
      </p:sp>
    </p:spTree>
    <p:extLst>
      <p:ext uri="{BB962C8B-B14F-4D97-AF65-F5344CB8AC3E}">
        <p14:creationId xmlns:p14="http://schemas.microsoft.com/office/powerpoint/2010/main" val="292982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2FE94-6FB4-457D-A4BE-FFBED5847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572206" cy="1450757"/>
          </a:xfrm>
        </p:spPr>
        <p:txBody>
          <a:bodyPr/>
          <a:lstStyle/>
          <a:p>
            <a:r>
              <a:rPr lang="en-US" b="1" dirty="0"/>
              <a:t>Shifting Gears:</a:t>
            </a:r>
            <a:r>
              <a:rPr lang="en-US" dirty="0"/>
              <a:t> “Silently shifting semicolon”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6B61B-7587-4C9A-9A01-74DA47AE6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Authors argue that for “safe” languages (e.g. Java), the statement ordering abstraction is essential</a:t>
            </a:r>
          </a:p>
          <a:p>
            <a:pPr lvl="2"/>
            <a:r>
              <a:rPr lang="en-US" dirty="0"/>
              <a:t>We shouldn’t try to create faster unsafe code, instead we should try to make safe code faster.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Different than DRF-0</a:t>
            </a:r>
          </a:p>
          <a:p>
            <a:pPr lvl="2"/>
            <a:r>
              <a:rPr lang="en-US" dirty="0"/>
              <a:t>DRF-0 is fast-by-default, with a burdensome programmer interface</a:t>
            </a:r>
          </a:p>
          <a:p>
            <a:pPr lvl="2"/>
            <a:r>
              <a:rPr lang="en-US" dirty="0"/>
              <a:t>They argue for safety-by-default, with unclear performance implications</a:t>
            </a:r>
          </a:p>
        </p:txBody>
      </p:sp>
    </p:spTree>
    <p:extLst>
      <p:ext uri="{BB962C8B-B14F-4D97-AF65-F5344CB8AC3E}">
        <p14:creationId xmlns:p14="http://schemas.microsoft.com/office/powerpoint/2010/main" val="2636697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F1AE3-A667-47C3-A1B1-E66E752F7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we prioritize safety, or performance?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AA4CB-1B84-4AEE-98BE-C3D0C08A5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Traditionally work has prioritized performance</a:t>
            </a:r>
          </a:p>
          <a:p>
            <a:pPr lvl="2"/>
            <a:r>
              <a:rPr lang="en-US" dirty="0"/>
              <a:t>Is it clear that there is a significant performance cost to prioritizing safety?</a:t>
            </a:r>
          </a:p>
          <a:p>
            <a:pPr lvl="2"/>
            <a:r>
              <a:rPr lang="en-US" dirty="0"/>
              <a:t>“Existence proof,” we program in this environment today, its fine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Work prioritizing safety is promising</a:t>
            </a:r>
          </a:p>
          <a:p>
            <a:pPr lvl="2"/>
            <a:r>
              <a:rPr lang="en-US" dirty="0"/>
              <a:t>But has gained little traction</a:t>
            </a:r>
          </a:p>
          <a:p>
            <a:pPr lvl="2"/>
            <a:r>
              <a:rPr lang="en-US" dirty="0"/>
              <a:t>&lt;30% overhead for SC on some server applications</a:t>
            </a:r>
          </a:p>
          <a:p>
            <a:pPr lvl="2"/>
            <a:r>
              <a:rPr lang="en-US" dirty="0"/>
              <a:t>Some languages (e.g. python) enforce SC via </a:t>
            </a:r>
            <a:r>
              <a:rPr lang="en-US" dirty="0" err="1"/>
              <a:t>uni</a:t>
            </a:r>
            <a:r>
              <a:rPr lang="en-US" dirty="0"/>
              <a:t>-core execution</a:t>
            </a:r>
          </a:p>
        </p:txBody>
      </p:sp>
    </p:spTree>
    <p:extLst>
      <p:ext uri="{BB962C8B-B14F-4D97-AF65-F5344CB8AC3E}">
        <p14:creationId xmlns:p14="http://schemas.microsoft.com/office/powerpoint/2010/main" val="3329453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E011E-33DE-4953-A8AB-B35FE90E6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Linux Memory Model:</a:t>
            </a:r>
            <a:br>
              <a:rPr lang="en-US" dirty="0"/>
            </a:br>
            <a:r>
              <a:rPr lang="en-US" dirty="0"/>
              <a:t>Are you frightened, or just disconcerted?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46884-AFEF-4A31-916C-AFA9A49F8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What does a world without DRF0 look like?</a:t>
            </a:r>
          </a:p>
          <a:p>
            <a:pPr lvl="2"/>
            <a:r>
              <a:rPr lang="en-US" dirty="0"/>
              <a:t>What does it take to formally reason about all of these weak memory models?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paper explores the significant effort to reason about the </a:t>
            </a:r>
            <a:r>
              <a:rPr lang="en-US" dirty="0" err="1"/>
              <a:t>linux</a:t>
            </a:r>
            <a:r>
              <a:rPr lang="en-US" dirty="0"/>
              <a:t> memory model</a:t>
            </a:r>
          </a:p>
          <a:p>
            <a:pPr lvl="2"/>
            <a:r>
              <a:rPr lang="en-US" dirty="0"/>
              <a:t>Case study on the RCU data-structure</a:t>
            </a:r>
          </a:p>
        </p:txBody>
      </p:sp>
    </p:spTree>
    <p:extLst>
      <p:ext uri="{BB962C8B-B14F-4D97-AF65-F5344CB8AC3E}">
        <p14:creationId xmlns:p14="http://schemas.microsoft.com/office/powerpoint/2010/main" val="2871052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3B5C5-C601-44C6-A781-216AA7F39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primitives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D305-DF97-4D7B-9F34-55BBB6AF0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Reason about several primitives</a:t>
            </a:r>
          </a:p>
          <a:p>
            <a:pPr lvl="2"/>
            <a:r>
              <a:rPr lang="en-US" dirty="0"/>
              <a:t>Translate into read ( R ) write ( W ), and fence ( F ) operations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Specify operations, and data-flow rules in </a:t>
            </a:r>
            <a:r>
              <a:rPr lang="en-US" i="1" dirty="0"/>
              <a:t>cat</a:t>
            </a:r>
            <a:r>
              <a:rPr lang="en-US" dirty="0"/>
              <a:t> language</a:t>
            </a:r>
          </a:p>
          <a:p>
            <a:pPr lvl="2"/>
            <a:r>
              <a:rPr lang="en-US" dirty="0"/>
              <a:t>Formal language, allows operations to be </a:t>
            </a:r>
          </a:p>
        </p:txBody>
      </p:sp>
    </p:spTree>
    <p:extLst>
      <p:ext uri="{BB962C8B-B14F-4D97-AF65-F5344CB8AC3E}">
        <p14:creationId xmlns:p14="http://schemas.microsoft.com/office/powerpoint/2010/main" val="54295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21DAD-3EC0-4B2D-AAF6-FF56CD472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A380-70C8-48B9-ABA6-D10381587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Rules for:</a:t>
            </a:r>
          </a:p>
          <a:p>
            <a:pPr lvl="2"/>
            <a:r>
              <a:rPr lang="en-US" dirty="0"/>
              <a:t>Sequential consistency per variable</a:t>
            </a:r>
          </a:p>
          <a:p>
            <a:pPr lvl="2"/>
            <a:r>
              <a:rPr lang="en-US" dirty="0"/>
              <a:t>Atomicity of read-modify-write</a:t>
            </a:r>
          </a:p>
          <a:p>
            <a:pPr lvl="2"/>
            <a:r>
              <a:rPr lang="en-US" dirty="0"/>
              <a:t>Happens-before</a:t>
            </a:r>
          </a:p>
          <a:p>
            <a:pPr lvl="2"/>
            <a:r>
              <a:rPr lang="en-US" dirty="0"/>
              <a:t>Propagates-before</a:t>
            </a:r>
          </a:p>
          <a:p>
            <a:pPr lvl="3"/>
            <a:r>
              <a:rPr lang="en-US" dirty="0"/>
              <a:t>(Constrains propagation of writes across fences)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seems simple enough, but once they explain implementation, it gets complex quickly!</a:t>
            </a:r>
          </a:p>
        </p:txBody>
      </p:sp>
    </p:spTree>
    <p:extLst>
      <p:ext uri="{BB962C8B-B14F-4D97-AF65-F5344CB8AC3E}">
        <p14:creationId xmlns:p14="http://schemas.microsoft.com/office/powerpoint/2010/main" val="2945746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C0FB-1331-48AF-8A00-F9278EEFF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more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A6317-682F-49B5-ACF1-DB8E3B91D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Did you get lost at some points?</a:t>
            </a:r>
          </a:p>
          <a:p>
            <a:pPr lvl="2"/>
            <a:r>
              <a:rPr lang="en-US" dirty="0"/>
              <a:t>I got lost at some points.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Formally modifying behaviors on general relaxed consistency processors in something as complex as the Linux kernel is a very complicated matter!</a:t>
            </a:r>
          </a:p>
          <a:p>
            <a:pPr lvl="2"/>
            <a:r>
              <a:rPr lang="en-US" dirty="0"/>
              <a:t>Even for these small kernel algorithms evaluated by this paper!</a:t>
            </a:r>
          </a:p>
        </p:txBody>
      </p:sp>
    </p:spTree>
    <p:extLst>
      <p:ext uri="{BB962C8B-B14F-4D97-AF65-F5344CB8AC3E}">
        <p14:creationId xmlns:p14="http://schemas.microsoft.com/office/powerpoint/2010/main" val="333165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524A1-4F3A-462B-8E6A-C2A90CDD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5EF-CDD1-4382-9EB9-77D2B2C49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Syllabus quiz (last warning!) – </a:t>
            </a:r>
            <a:r>
              <a:rPr lang="en-US" b="1" dirty="0"/>
              <a:t>On Canvas!</a:t>
            </a:r>
            <a:endParaRPr lang="en-US" dirty="0"/>
          </a:p>
          <a:p>
            <a:pPr lvl="1"/>
            <a:r>
              <a:rPr lang="en-US" dirty="0"/>
              <a:t>Review 1 is graded.</a:t>
            </a:r>
          </a:p>
          <a:p>
            <a:pPr lvl="2"/>
            <a:r>
              <a:rPr lang="en-US" dirty="0"/>
              <a:t>If you submitted but don’t have a grade, let me know</a:t>
            </a:r>
          </a:p>
          <a:p>
            <a:pPr lvl="2"/>
            <a:r>
              <a:rPr lang="en-US" dirty="0"/>
              <a:t>If you got a comment, you should adjust future reviews</a:t>
            </a:r>
          </a:p>
          <a:p>
            <a:pPr lvl="2"/>
            <a:r>
              <a:rPr lang="en-US" dirty="0"/>
              <a:t>If you didn’t get a comment, you had a fine review</a:t>
            </a:r>
          </a:p>
          <a:p>
            <a:pPr lvl="1"/>
            <a:r>
              <a:rPr lang="en-US" dirty="0"/>
              <a:t>Sign-up for leading discussions coming soon!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77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55A7E-436D-43AD-8758-369A9C02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Conference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27E30-0265-4A6B-A52B-180BCD187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at: http://www.rdrop.com/users/paulmck/scalability/paper/slides-asplos18.pdf</a:t>
            </a:r>
          </a:p>
        </p:txBody>
      </p:sp>
    </p:spTree>
    <p:extLst>
      <p:ext uri="{BB962C8B-B14F-4D97-AF65-F5344CB8AC3E}">
        <p14:creationId xmlns:p14="http://schemas.microsoft.com/office/powerpoint/2010/main" val="191371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DD44C-5446-48AD-91BB-5615A0B8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so complex, is it useful?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BE92C-9083-426C-A0C5-1EFFA1E4B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Even though this tool is so complicated, Linux developers find it useful!</a:t>
            </a:r>
          </a:p>
          <a:p>
            <a:pPr lvl="2"/>
            <a:r>
              <a:rPr lang="en-US" dirty="0"/>
              <a:t>Paper cites mailing list entry in which dev references verified model of fix.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Is it really reasonable to expect programmers to reason at this level?</a:t>
            </a:r>
          </a:p>
        </p:txBody>
      </p:sp>
    </p:spTree>
    <p:extLst>
      <p:ext uri="{BB962C8B-B14F-4D97-AF65-F5344CB8AC3E}">
        <p14:creationId xmlns:p14="http://schemas.microsoft.com/office/powerpoint/2010/main" val="2784778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759BB-898C-4DEF-9BAF-63A9675E7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B3B0F-6FA0-48C9-A284-8AB729464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No class Monday, Sep. 3!</a:t>
            </a:r>
          </a:p>
          <a:p>
            <a:pPr lvl="1"/>
            <a:r>
              <a:rPr lang="en-US" dirty="0"/>
              <a:t>Entering into the realm of compilers on Sep. 5</a:t>
            </a:r>
          </a:p>
          <a:p>
            <a:pPr lvl="1"/>
            <a:r>
              <a:rPr lang="en-US" dirty="0"/>
              <a:t>Enjoy Labor Day</a:t>
            </a:r>
          </a:p>
        </p:txBody>
      </p:sp>
    </p:spTree>
    <p:extLst>
      <p:ext uri="{BB962C8B-B14F-4D97-AF65-F5344CB8AC3E}">
        <p14:creationId xmlns:p14="http://schemas.microsoft.com/office/powerpoint/2010/main" val="427538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E958A-6C8F-4328-A3B9-7C0FD3692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702D4-A4EB-465B-978A-AF1176532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Higher-level discussion</a:t>
            </a:r>
          </a:p>
          <a:p>
            <a:pPr lvl="2"/>
            <a:r>
              <a:rPr lang="en-US" dirty="0"/>
              <a:t>What do programmers need?</a:t>
            </a:r>
          </a:p>
          <a:p>
            <a:pPr lvl="2"/>
            <a:r>
              <a:rPr lang="en-US" dirty="0"/>
              <a:t>What is unacceptable?</a:t>
            </a:r>
          </a:p>
          <a:p>
            <a:pPr lvl="2"/>
            <a:r>
              <a:rPr lang="en-US" dirty="0"/>
              <a:t>What are the costs of providing these abstractions?</a:t>
            </a:r>
          </a:p>
          <a:p>
            <a:pPr lvl="1"/>
            <a:r>
              <a:rPr lang="en-US" dirty="0"/>
              <a:t>Some more consistency background and semantics</a:t>
            </a:r>
          </a:p>
          <a:p>
            <a:pPr lvl="2"/>
            <a:r>
              <a:rPr lang="en-US" dirty="0"/>
              <a:t>Can we do better than barriers?</a:t>
            </a:r>
          </a:p>
          <a:p>
            <a:pPr lvl="1"/>
            <a:r>
              <a:rPr lang="en-US" dirty="0"/>
              <a:t>We “Frighten Small Children”</a:t>
            </a:r>
          </a:p>
        </p:txBody>
      </p:sp>
    </p:spTree>
    <p:extLst>
      <p:ext uri="{BB962C8B-B14F-4D97-AF65-F5344CB8AC3E}">
        <p14:creationId xmlns:p14="http://schemas.microsoft.com/office/powerpoint/2010/main" val="228852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01085-155B-435B-8358-78F8C73B6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Finishing up DRF-0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B91A2-4197-4263-BECE-490029BAF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923" y="2039697"/>
            <a:ext cx="3701935" cy="4023360"/>
          </a:xfrm>
        </p:spPr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453B5A-30C7-4CFB-BE65-A89548FCB948}"/>
              </a:ext>
            </a:extLst>
          </p:cNvPr>
          <p:cNvSpPr txBox="1">
            <a:spLocks/>
          </p:cNvSpPr>
          <p:nvPr/>
        </p:nvSpPr>
        <p:spPr>
          <a:xfrm>
            <a:off x="7273635" y="2039697"/>
            <a:ext cx="3701935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Disadvantages</a:t>
            </a:r>
          </a:p>
        </p:txBody>
      </p:sp>
    </p:spTree>
    <p:extLst>
      <p:ext uri="{BB962C8B-B14F-4D97-AF65-F5344CB8AC3E}">
        <p14:creationId xmlns:p14="http://schemas.microsoft.com/office/powerpoint/2010/main" val="4144792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01085-155B-435B-8358-78F8C73B6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believe the DRF-0 argument?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453B5A-30C7-4CFB-BE65-A89548FCB948}"/>
              </a:ext>
            </a:extLst>
          </p:cNvPr>
          <p:cNvSpPr txBox="1">
            <a:spLocks/>
          </p:cNvSpPr>
          <p:nvPr/>
        </p:nvSpPr>
        <p:spPr>
          <a:xfrm>
            <a:off x="7273635" y="2039697"/>
            <a:ext cx="3701935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06FB3F-A8C1-4599-B43D-5AE9AD057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Is it really best to define memory models by what’s needed to achieve SC?</a:t>
            </a:r>
          </a:p>
          <a:p>
            <a:pPr lvl="2"/>
            <a:r>
              <a:rPr lang="en-US" dirty="0"/>
              <a:t>Is there a better definition?</a:t>
            </a:r>
          </a:p>
          <a:p>
            <a:pPr lvl="1"/>
            <a:r>
              <a:rPr lang="en-US" dirty="0"/>
              <a:t>Should all programs really be data-race free?</a:t>
            </a:r>
          </a:p>
          <a:p>
            <a:pPr lvl="2"/>
            <a:r>
              <a:rPr lang="en-US" dirty="0"/>
              <a:t>There are legal programs with data-races</a:t>
            </a:r>
          </a:p>
          <a:p>
            <a:pPr lvl="1"/>
            <a:r>
              <a:rPr lang="en-US" dirty="0"/>
              <a:t>Do we really need all of the performance that comes from as weak a memory model as possible?</a:t>
            </a:r>
          </a:p>
          <a:p>
            <a:pPr lvl="2"/>
            <a:r>
              <a:rPr lang="en-US" dirty="0"/>
              <a:t>What’s the performance gain/cost of weaker architectures?</a:t>
            </a:r>
          </a:p>
        </p:txBody>
      </p:sp>
    </p:spTree>
    <p:extLst>
      <p:ext uri="{BB962C8B-B14F-4D97-AF65-F5344CB8AC3E}">
        <p14:creationId xmlns:p14="http://schemas.microsoft.com/office/powerpoint/2010/main" val="352761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Partial consistency: 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7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Will this code enforce mutual exclusion on a PC MM?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5396247" y="3107178"/>
            <a:ext cx="42401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Lock: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do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tmp</a:t>
            </a:r>
            <a:r>
              <a:rPr lang="en-US" sz="2400" dirty="0"/>
              <a:t> = </a:t>
            </a:r>
            <a:r>
              <a:rPr lang="en-US" sz="2400" dirty="0" err="1"/>
              <a:t>xchg</a:t>
            </a:r>
            <a:r>
              <a:rPr lang="en-US" sz="2400" dirty="0"/>
              <a:t>(unlocked, 0);</a:t>
            </a:r>
          </a:p>
          <a:p>
            <a:r>
              <a:rPr lang="en-US" sz="2400" dirty="0"/>
              <a:t>	if (</a:t>
            </a:r>
            <a:r>
              <a:rPr lang="en-US" sz="2400" dirty="0" err="1"/>
              <a:t>tmp</a:t>
            </a:r>
            <a:r>
              <a:rPr lang="en-US" sz="2400" dirty="0"/>
              <a:t> != 1) {</a:t>
            </a:r>
          </a:p>
          <a:p>
            <a:r>
              <a:rPr lang="en-US" sz="2400" dirty="0"/>
              <a:t>		while (unlocked != 1) 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 while (</a:t>
            </a:r>
            <a:r>
              <a:rPr lang="en-US" sz="2400" dirty="0" err="1"/>
              <a:t>tmp</a:t>
            </a:r>
            <a:r>
              <a:rPr lang="en-US" sz="2400" dirty="0"/>
              <a:t> != 1)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9435361" y="3107178"/>
            <a:ext cx="2402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Unlock</a:t>
            </a:r>
          </a:p>
          <a:p>
            <a:r>
              <a:rPr lang="en-US" sz="2400" dirty="0"/>
              <a:t>unlocked = 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53FE19-1362-43C6-887E-1E8018EB5505}"/>
              </a:ext>
            </a:extLst>
          </p:cNvPr>
          <p:cNvSpPr txBox="1">
            <a:spLocks/>
          </p:cNvSpPr>
          <p:nvPr/>
        </p:nvSpPr>
        <p:spPr>
          <a:xfrm>
            <a:off x="1036320" y="2535536"/>
            <a:ext cx="3556355" cy="329184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dirty="0" err="1"/>
              <a:t>xchg</a:t>
            </a:r>
            <a:r>
              <a:rPr lang="en-US" dirty="0"/>
              <a:t> (x, y):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atomic {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old = x;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*x = y;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return old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}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787002-E98A-41B1-8AB5-9FE292088303}"/>
              </a:ext>
            </a:extLst>
          </p:cNvPr>
          <p:cNvSpPr/>
          <p:nvPr/>
        </p:nvSpPr>
        <p:spPr>
          <a:xfrm>
            <a:off x="597513" y="1648692"/>
            <a:ext cx="4240123" cy="3967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Hint</a:t>
            </a:r>
            <a:r>
              <a:rPr lang="en-US" sz="2800" dirty="0"/>
              <a:t>: Think of using the synchronization to lock another variable: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lock()</a:t>
            </a:r>
          </a:p>
          <a:p>
            <a:pPr algn="ctr"/>
            <a:r>
              <a:rPr lang="en-US" sz="2800" dirty="0"/>
              <a:t>y = 1</a:t>
            </a:r>
          </a:p>
          <a:p>
            <a:pPr algn="ctr"/>
            <a:r>
              <a:rPr lang="en-US" sz="2800" dirty="0"/>
              <a:t>unlock ()</a:t>
            </a:r>
          </a:p>
        </p:txBody>
      </p:sp>
    </p:spTree>
    <p:extLst>
      <p:ext uri="{BB962C8B-B14F-4D97-AF65-F5344CB8AC3E}">
        <p14:creationId xmlns:p14="http://schemas.microsoft.com/office/powerpoint/2010/main" val="200209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Relaxed consistency: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482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X86 [X]Fences: </a:t>
            </a:r>
            <a:r>
              <a:rPr lang="en-US" dirty="0"/>
              <a:t>All X instructions before the fence will be globally visible to all X instructions following the fence</a:t>
            </a:r>
          </a:p>
          <a:p>
            <a:pPr marL="0" indent="0">
              <a:buNone/>
            </a:pPr>
            <a:r>
              <a:rPr lang="en-US" dirty="0"/>
              <a:t>	MFENCE (load or store) – Handout provided</a:t>
            </a:r>
          </a:p>
          <a:p>
            <a:pPr marL="0" indent="0">
              <a:buNone/>
            </a:pPr>
            <a:r>
              <a:rPr lang="en-US" dirty="0"/>
              <a:t>	SFENCE (stores only) – Handout provided</a:t>
            </a:r>
          </a:p>
          <a:p>
            <a:pPr marL="0" indent="0">
              <a:buNone/>
            </a:pPr>
            <a:r>
              <a:rPr lang="en-US" dirty="0"/>
              <a:t>	LFENCE (loads only) – Handout provided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NOTE:</a:t>
            </a:r>
            <a:r>
              <a:rPr lang="en-US" dirty="0"/>
              <a:t> x86 also has a LOCK prefix, it is needed and related to fences, but different</a:t>
            </a:r>
          </a:p>
        </p:txBody>
      </p:sp>
    </p:spTree>
    <p:extLst>
      <p:ext uri="{BB962C8B-B14F-4D97-AF65-F5344CB8AC3E}">
        <p14:creationId xmlns:p14="http://schemas.microsoft.com/office/powerpoint/2010/main" val="252450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Partial consistency: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7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we use fences to make this mutually exclusive?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4758007" y="2677589"/>
            <a:ext cx="424012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Lock: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do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tmp</a:t>
            </a:r>
            <a:r>
              <a:rPr lang="en-US" sz="2400" dirty="0"/>
              <a:t> = </a:t>
            </a:r>
            <a:r>
              <a:rPr lang="en-US" sz="2400" dirty="0" err="1"/>
              <a:t>xchg</a:t>
            </a:r>
            <a:r>
              <a:rPr lang="en-US" sz="2400" dirty="0"/>
              <a:t>(unlocked, 0);</a:t>
            </a:r>
          </a:p>
          <a:p>
            <a:r>
              <a:rPr lang="en-US" sz="2400" dirty="0"/>
              <a:t>	if (</a:t>
            </a:r>
            <a:r>
              <a:rPr lang="en-US" sz="2400" dirty="0" err="1"/>
              <a:t>tmp</a:t>
            </a:r>
            <a:r>
              <a:rPr lang="en-US" sz="2400" dirty="0"/>
              <a:t> != 1) {</a:t>
            </a:r>
          </a:p>
          <a:p>
            <a:r>
              <a:rPr lang="en-US" sz="2400" dirty="0"/>
              <a:t>		while (unlocked != 1) 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 while (</a:t>
            </a:r>
            <a:r>
              <a:rPr lang="en-US" sz="2400" dirty="0" err="1"/>
              <a:t>tmp</a:t>
            </a:r>
            <a:r>
              <a:rPr lang="en-US" sz="2400" dirty="0"/>
              <a:t> != 1)</a:t>
            </a:r>
          </a:p>
          <a:p>
            <a:r>
              <a:rPr lang="en-US" sz="2400" b="1" dirty="0"/>
              <a:t>MFENCE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8797121" y="2677589"/>
            <a:ext cx="2402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Unlock</a:t>
            </a:r>
          </a:p>
          <a:p>
            <a:r>
              <a:rPr lang="en-US" sz="2400" b="1" dirty="0"/>
              <a:t>MFENCE</a:t>
            </a:r>
          </a:p>
          <a:p>
            <a:r>
              <a:rPr lang="en-US" sz="2400" dirty="0"/>
              <a:t>unlocked = 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53FE19-1362-43C6-887E-1E8018EB5505}"/>
              </a:ext>
            </a:extLst>
          </p:cNvPr>
          <p:cNvSpPr txBox="1">
            <a:spLocks/>
          </p:cNvSpPr>
          <p:nvPr/>
        </p:nvSpPr>
        <p:spPr>
          <a:xfrm>
            <a:off x="1036320" y="2725783"/>
            <a:ext cx="3556355" cy="329184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dirty="0" err="1"/>
              <a:t>xchg</a:t>
            </a:r>
            <a:r>
              <a:rPr lang="en-US" dirty="0"/>
              <a:t> (x, y):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atomic {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old = x;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x = y;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return old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90952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AA16-8EDF-42D8-9AE1-55AA8B9FE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what ways can we reorder operations?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49025-F916-4F9C-9783-8DAACBDD8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Data Reordering</a:t>
            </a:r>
          </a:p>
          <a:p>
            <a:pPr lvl="2"/>
            <a:r>
              <a:rPr lang="en-US" dirty="0"/>
              <a:t>Read-read</a:t>
            </a:r>
          </a:p>
          <a:p>
            <a:pPr lvl="2"/>
            <a:r>
              <a:rPr lang="en-US" dirty="0"/>
              <a:t>Read-write</a:t>
            </a:r>
          </a:p>
          <a:p>
            <a:pPr lvl="2"/>
            <a:r>
              <a:rPr lang="en-US" dirty="0"/>
              <a:t>Write-write</a:t>
            </a:r>
          </a:p>
          <a:p>
            <a:pPr lvl="1"/>
            <a:r>
              <a:rPr lang="en-US" dirty="0"/>
              <a:t>Memory Atomicity</a:t>
            </a:r>
          </a:p>
          <a:p>
            <a:pPr lvl="2"/>
            <a:r>
              <a:rPr lang="en-US" dirty="0"/>
              <a:t>When a store goes to memory, is it visible to all processors?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747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11386</TotalTime>
  <Words>976</Words>
  <Application>Microsoft Office PowerPoint</Application>
  <PresentationFormat>Widescreen</PresentationFormat>
  <Paragraphs>217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Retrospect</vt:lpstr>
      <vt:lpstr>Relaxed Consistency Finale</vt:lpstr>
      <vt:lpstr>Administration!</vt:lpstr>
      <vt:lpstr>Today:</vt:lpstr>
      <vt:lpstr>Finishing up DRF-0 discussion</vt:lpstr>
      <vt:lpstr>Do you believe the DRF-0 argument?</vt:lpstr>
      <vt:lpstr>Partial consistency: locking</vt:lpstr>
      <vt:lpstr>Relaxed consistency: barriers</vt:lpstr>
      <vt:lpstr>Partial consistency: barriers</vt:lpstr>
      <vt:lpstr>In what ways can we reorder operations?</vt:lpstr>
      <vt:lpstr>What reorderings should be allowed here?</vt:lpstr>
      <vt:lpstr>Partial consistency: barriers</vt:lpstr>
      <vt:lpstr>Reordering limits</vt:lpstr>
      <vt:lpstr>Partial consistency: barriers</vt:lpstr>
      <vt:lpstr>Shifting Gears: “Silently shifting semicolon”</vt:lpstr>
      <vt:lpstr>Should we prioritize safety, or performance? </vt:lpstr>
      <vt:lpstr>Linux Memory Model: Are you frightened, or just disconcerted?</vt:lpstr>
      <vt:lpstr>What primitives exist?</vt:lpstr>
      <vt:lpstr>Core model</vt:lpstr>
      <vt:lpstr>Many more details</vt:lpstr>
      <vt:lpstr>Enter Conference slides</vt:lpstr>
      <vt:lpstr>This is so complex, is it useful?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8803: Memory Models</dc:title>
  <dc:creator>David Devecsery</dc:creator>
  <cp:lastModifiedBy>David Devecsery</cp:lastModifiedBy>
  <cp:revision>90</cp:revision>
  <dcterms:created xsi:type="dcterms:W3CDTF">2018-08-17T21:06:31Z</dcterms:created>
  <dcterms:modified xsi:type="dcterms:W3CDTF">2018-08-30T15:37:14Z</dcterms:modified>
</cp:coreProperties>
</file>